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660"/>
  </p:normalViewPr>
  <p:slideViewPr>
    <p:cSldViewPr snapToGrid="0">
      <p:cViewPr varScale="1">
        <p:scale>
          <a:sx n="86" d="100"/>
          <a:sy n="86" d="100"/>
        </p:scale>
        <p:origin x="108" y="5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 smtClean="0"/>
              <a:t>Klikk for å redigere undertittelstil i malen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E05E6-761B-4682-80CB-026E34038EB4}" type="datetimeFigureOut">
              <a:rPr lang="nb-NO" smtClean="0"/>
              <a:t>17.12.2018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A113-5D9B-4B3F-93D8-D8DB4A3D1AD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1025855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E05E6-761B-4682-80CB-026E34038EB4}" type="datetimeFigureOut">
              <a:rPr lang="nb-NO" smtClean="0"/>
              <a:t>17.12.2018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A113-5D9B-4B3F-93D8-D8DB4A3D1AD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235976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E05E6-761B-4682-80CB-026E34038EB4}" type="datetimeFigureOut">
              <a:rPr lang="nb-NO" smtClean="0"/>
              <a:t>17.12.2018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A113-5D9B-4B3F-93D8-D8DB4A3D1AD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3556027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E05E6-761B-4682-80CB-026E34038EB4}" type="datetimeFigureOut">
              <a:rPr lang="nb-NO" smtClean="0"/>
              <a:t>17.12.2018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A113-5D9B-4B3F-93D8-D8DB4A3D1AD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591944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E05E6-761B-4682-80CB-026E34038EB4}" type="datetimeFigureOut">
              <a:rPr lang="nb-NO" smtClean="0"/>
              <a:t>17.12.2018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A113-5D9B-4B3F-93D8-D8DB4A3D1AD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7451422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E05E6-761B-4682-80CB-026E34038EB4}" type="datetimeFigureOut">
              <a:rPr lang="nb-NO" smtClean="0"/>
              <a:t>17.12.2018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A113-5D9B-4B3F-93D8-D8DB4A3D1AD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276036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E05E6-761B-4682-80CB-026E34038EB4}" type="datetimeFigureOut">
              <a:rPr lang="nb-NO" smtClean="0"/>
              <a:t>17.12.2018</a:t>
            </a:fld>
            <a:endParaRPr lang="nb-NO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A113-5D9B-4B3F-93D8-D8DB4A3D1AD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858022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E05E6-761B-4682-80CB-026E34038EB4}" type="datetimeFigureOut">
              <a:rPr lang="nb-NO" smtClean="0"/>
              <a:t>17.12.2018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A113-5D9B-4B3F-93D8-D8DB4A3D1AD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6754815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E05E6-761B-4682-80CB-026E34038EB4}" type="datetimeFigureOut">
              <a:rPr lang="nb-NO" smtClean="0"/>
              <a:t>17.12.2018</a:t>
            </a:fld>
            <a:endParaRPr lang="nb-NO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A113-5D9B-4B3F-93D8-D8DB4A3D1AD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47119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E05E6-761B-4682-80CB-026E34038EB4}" type="datetimeFigureOut">
              <a:rPr lang="nb-NO" smtClean="0"/>
              <a:t>17.12.2018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A113-5D9B-4B3F-93D8-D8DB4A3D1AD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0029767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E05E6-761B-4682-80CB-026E34038EB4}" type="datetimeFigureOut">
              <a:rPr lang="nb-NO" smtClean="0"/>
              <a:t>17.12.2018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6A113-5D9B-4B3F-93D8-D8DB4A3D1AD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365897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3E05E6-761B-4682-80CB-026E34038EB4}" type="datetimeFigureOut">
              <a:rPr lang="nb-NO" smtClean="0"/>
              <a:t>17.12.2018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E6A113-5D9B-4B3F-93D8-D8DB4A3D1AD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200669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3"/>
          <p:cNvSpPr>
            <a:spLocks noChangeAspect="1" noChangeArrowheads="1" noTextEdit="1"/>
          </p:cNvSpPr>
          <p:nvPr/>
        </p:nvSpPr>
        <p:spPr bwMode="auto">
          <a:xfrm>
            <a:off x="3444875" y="0"/>
            <a:ext cx="53022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55" name="Freeform 5"/>
          <p:cNvSpPr>
            <a:spLocks/>
          </p:cNvSpPr>
          <p:nvPr/>
        </p:nvSpPr>
        <p:spPr bwMode="auto">
          <a:xfrm>
            <a:off x="5281613" y="3838576"/>
            <a:ext cx="179388" cy="161925"/>
          </a:xfrm>
          <a:custGeom>
            <a:avLst/>
            <a:gdLst>
              <a:gd name="T0" fmla="*/ 29 w 113"/>
              <a:gd name="T1" fmla="*/ 90 h 102"/>
              <a:gd name="T2" fmla="*/ 3 w 113"/>
              <a:gd name="T3" fmla="*/ 102 h 102"/>
              <a:gd name="T4" fmla="*/ 1 w 113"/>
              <a:gd name="T5" fmla="*/ 98 h 102"/>
              <a:gd name="T6" fmla="*/ 0 w 113"/>
              <a:gd name="T7" fmla="*/ 91 h 102"/>
              <a:gd name="T8" fmla="*/ 3 w 113"/>
              <a:gd name="T9" fmla="*/ 88 h 102"/>
              <a:gd name="T10" fmla="*/ 4 w 113"/>
              <a:gd name="T11" fmla="*/ 94 h 102"/>
              <a:gd name="T12" fmla="*/ 25 w 113"/>
              <a:gd name="T13" fmla="*/ 60 h 102"/>
              <a:gd name="T14" fmla="*/ 38 w 113"/>
              <a:gd name="T15" fmla="*/ 53 h 102"/>
              <a:gd name="T16" fmla="*/ 45 w 113"/>
              <a:gd name="T17" fmla="*/ 41 h 102"/>
              <a:gd name="T18" fmla="*/ 45 w 113"/>
              <a:gd name="T19" fmla="*/ 28 h 102"/>
              <a:gd name="T20" fmla="*/ 50 w 113"/>
              <a:gd name="T21" fmla="*/ 23 h 102"/>
              <a:gd name="T22" fmla="*/ 52 w 113"/>
              <a:gd name="T23" fmla="*/ 22 h 102"/>
              <a:gd name="T24" fmla="*/ 53 w 113"/>
              <a:gd name="T25" fmla="*/ 13 h 102"/>
              <a:gd name="T26" fmla="*/ 55 w 113"/>
              <a:gd name="T27" fmla="*/ 13 h 102"/>
              <a:gd name="T28" fmla="*/ 60 w 113"/>
              <a:gd name="T29" fmla="*/ 12 h 102"/>
              <a:gd name="T30" fmla="*/ 70 w 113"/>
              <a:gd name="T31" fmla="*/ 7 h 102"/>
              <a:gd name="T32" fmla="*/ 75 w 113"/>
              <a:gd name="T33" fmla="*/ 3 h 102"/>
              <a:gd name="T34" fmla="*/ 82 w 113"/>
              <a:gd name="T35" fmla="*/ 0 h 102"/>
              <a:gd name="T36" fmla="*/ 94 w 113"/>
              <a:gd name="T37" fmla="*/ 4 h 102"/>
              <a:gd name="T38" fmla="*/ 94 w 113"/>
              <a:gd name="T39" fmla="*/ 5 h 102"/>
              <a:gd name="T40" fmla="*/ 97 w 113"/>
              <a:gd name="T41" fmla="*/ 9 h 102"/>
              <a:gd name="T42" fmla="*/ 106 w 113"/>
              <a:gd name="T43" fmla="*/ 12 h 102"/>
              <a:gd name="T44" fmla="*/ 113 w 113"/>
              <a:gd name="T45" fmla="*/ 13 h 102"/>
              <a:gd name="T46" fmla="*/ 100 w 113"/>
              <a:gd name="T47" fmla="*/ 20 h 102"/>
              <a:gd name="T48" fmla="*/ 104 w 113"/>
              <a:gd name="T49" fmla="*/ 41 h 102"/>
              <a:gd name="T50" fmla="*/ 75 w 113"/>
              <a:gd name="T51" fmla="*/ 58 h 102"/>
              <a:gd name="T52" fmla="*/ 65 w 113"/>
              <a:gd name="T53" fmla="*/ 60 h 102"/>
              <a:gd name="T54" fmla="*/ 46 w 113"/>
              <a:gd name="T55" fmla="*/ 73 h 102"/>
              <a:gd name="T56" fmla="*/ 33 w 113"/>
              <a:gd name="T57" fmla="*/ 79 h 102"/>
              <a:gd name="T58" fmla="*/ 27 w 113"/>
              <a:gd name="T59" fmla="*/ 84 h 102"/>
              <a:gd name="T60" fmla="*/ 26 w 113"/>
              <a:gd name="T61" fmla="*/ 84 h 102"/>
              <a:gd name="T62" fmla="*/ 29 w 113"/>
              <a:gd name="T63" fmla="*/ 90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3" h="102">
                <a:moveTo>
                  <a:pt x="29" y="90"/>
                </a:moveTo>
                <a:lnTo>
                  <a:pt x="3" y="102"/>
                </a:lnTo>
                <a:lnTo>
                  <a:pt x="1" y="98"/>
                </a:lnTo>
                <a:lnTo>
                  <a:pt x="0" y="91"/>
                </a:lnTo>
                <a:lnTo>
                  <a:pt x="3" y="88"/>
                </a:lnTo>
                <a:lnTo>
                  <a:pt x="4" y="94"/>
                </a:lnTo>
                <a:lnTo>
                  <a:pt x="25" y="60"/>
                </a:lnTo>
                <a:lnTo>
                  <a:pt x="38" y="53"/>
                </a:lnTo>
                <a:lnTo>
                  <a:pt x="45" y="41"/>
                </a:lnTo>
                <a:lnTo>
                  <a:pt x="45" y="28"/>
                </a:lnTo>
                <a:lnTo>
                  <a:pt x="50" y="23"/>
                </a:lnTo>
                <a:lnTo>
                  <a:pt x="52" y="22"/>
                </a:lnTo>
                <a:lnTo>
                  <a:pt x="53" y="13"/>
                </a:lnTo>
                <a:lnTo>
                  <a:pt x="55" y="13"/>
                </a:lnTo>
                <a:lnTo>
                  <a:pt x="60" y="12"/>
                </a:lnTo>
                <a:lnTo>
                  <a:pt x="70" y="7"/>
                </a:lnTo>
                <a:lnTo>
                  <a:pt x="75" y="3"/>
                </a:lnTo>
                <a:lnTo>
                  <a:pt x="82" y="0"/>
                </a:lnTo>
                <a:lnTo>
                  <a:pt x="94" y="4"/>
                </a:lnTo>
                <a:lnTo>
                  <a:pt x="94" y="5"/>
                </a:lnTo>
                <a:lnTo>
                  <a:pt x="97" y="9"/>
                </a:lnTo>
                <a:lnTo>
                  <a:pt x="106" y="12"/>
                </a:lnTo>
                <a:lnTo>
                  <a:pt x="113" y="13"/>
                </a:lnTo>
                <a:lnTo>
                  <a:pt x="100" y="20"/>
                </a:lnTo>
                <a:lnTo>
                  <a:pt x="104" y="41"/>
                </a:lnTo>
                <a:lnTo>
                  <a:pt x="75" y="58"/>
                </a:lnTo>
                <a:lnTo>
                  <a:pt x="65" y="60"/>
                </a:lnTo>
                <a:lnTo>
                  <a:pt x="46" y="73"/>
                </a:lnTo>
                <a:lnTo>
                  <a:pt x="33" y="79"/>
                </a:lnTo>
                <a:lnTo>
                  <a:pt x="27" y="84"/>
                </a:lnTo>
                <a:lnTo>
                  <a:pt x="26" y="84"/>
                </a:lnTo>
                <a:lnTo>
                  <a:pt x="29" y="9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56" name="Freeform 6"/>
          <p:cNvSpPr>
            <a:spLocks/>
          </p:cNvSpPr>
          <p:nvPr/>
        </p:nvSpPr>
        <p:spPr bwMode="auto">
          <a:xfrm>
            <a:off x="5045076" y="3849688"/>
            <a:ext cx="200025" cy="160338"/>
          </a:xfrm>
          <a:custGeom>
            <a:avLst/>
            <a:gdLst>
              <a:gd name="T0" fmla="*/ 114 w 126"/>
              <a:gd name="T1" fmla="*/ 56 h 101"/>
              <a:gd name="T2" fmla="*/ 120 w 126"/>
              <a:gd name="T3" fmla="*/ 61 h 101"/>
              <a:gd name="T4" fmla="*/ 124 w 126"/>
              <a:gd name="T5" fmla="*/ 60 h 101"/>
              <a:gd name="T6" fmla="*/ 126 w 126"/>
              <a:gd name="T7" fmla="*/ 64 h 101"/>
              <a:gd name="T8" fmla="*/ 126 w 126"/>
              <a:gd name="T9" fmla="*/ 71 h 101"/>
              <a:gd name="T10" fmla="*/ 124 w 126"/>
              <a:gd name="T11" fmla="*/ 79 h 101"/>
              <a:gd name="T12" fmla="*/ 119 w 126"/>
              <a:gd name="T13" fmla="*/ 80 h 101"/>
              <a:gd name="T14" fmla="*/ 111 w 126"/>
              <a:gd name="T15" fmla="*/ 84 h 101"/>
              <a:gd name="T16" fmla="*/ 78 w 126"/>
              <a:gd name="T17" fmla="*/ 101 h 101"/>
              <a:gd name="T18" fmla="*/ 77 w 126"/>
              <a:gd name="T19" fmla="*/ 96 h 101"/>
              <a:gd name="T20" fmla="*/ 73 w 126"/>
              <a:gd name="T21" fmla="*/ 91 h 101"/>
              <a:gd name="T22" fmla="*/ 64 w 126"/>
              <a:gd name="T23" fmla="*/ 90 h 101"/>
              <a:gd name="T24" fmla="*/ 62 w 126"/>
              <a:gd name="T25" fmla="*/ 86 h 101"/>
              <a:gd name="T26" fmla="*/ 41 w 126"/>
              <a:gd name="T27" fmla="*/ 84 h 101"/>
              <a:gd name="T28" fmla="*/ 7 w 126"/>
              <a:gd name="T29" fmla="*/ 83 h 101"/>
              <a:gd name="T30" fmla="*/ 0 w 126"/>
              <a:gd name="T31" fmla="*/ 75 h 101"/>
              <a:gd name="T32" fmla="*/ 14 w 126"/>
              <a:gd name="T33" fmla="*/ 35 h 101"/>
              <a:gd name="T34" fmla="*/ 62 w 126"/>
              <a:gd name="T35" fmla="*/ 0 h 101"/>
              <a:gd name="T36" fmla="*/ 82 w 126"/>
              <a:gd name="T37" fmla="*/ 31 h 101"/>
              <a:gd name="T38" fmla="*/ 81 w 126"/>
              <a:gd name="T39" fmla="*/ 43 h 101"/>
              <a:gd name="T40" fmla="*/ 97 w 126"/>
              <a:gd name="T41" fmla="*/ 49 h 101"/>
              <a:gd name="T42" fmla="*/ 100 w 126"/>
              <a:gd name="T43" fmla="*/ 51 h 101"/>
              <a:gd name="T44" fmla="*/ 101 w 126"/>
              <a:gd name="T45" fmla="*/ 54 h 101"/>
              <a:gd name="T46" fmla="*/ 109 w 126"/>
              <a:gd name="T47" fmla="*/ 56 h 101"/>
              <a:gd name="T48" fmla="*/ 114 w 126"/>
              <a:gd name="T49" fmla="*/ 56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6" h="101">
                <a:moveTo>
                  <a:pt x="114" y="56"/>
                </a:moveTo>
                <a:lnTo>
                  <a:pt x="120" y="61"/>
                </a:lnTo>
                <a:lnTo>
                  <a:pt x="124" y="60"/>
                </a:lnTo>
                <a:lnTo>
                  <a:pt x="126" y="64"/>
                </a:lnTo>
                <a:lnTo>
                  <a:pt x="126" y="71"/>
                </a:lnTo>
                <a:lnTo>
                  <a:pt x="124" y="79"/>
                </a:lnTo>
                <a:lnTo>
                  <a:pt x="119" y="80"/>
                </a:lnTo>
                <a:lnTo>
                  <a:pt x="111" y="84"/>
                </a:lnTo>
                <a:lnTo>
                  <a:pt x="78" y="101"/>
                </a:lnTo>
                <a:lnTo>
                  <a:pt x="77" y="96"/>
                </a:lnTo>
                <a:lnTo>
                  <a:pt x="73" y="91"/>
                </a:lnTo>
                <a:lnTo>
                  <a:pt x="64" y="90"/>
                </a:lnTo>
                <a:lnTo>
                  <a:pt x="62" y="86"/>
                </a:lnTo>
                <a:lnTo>
                  <a:pt x="41" y="84"/>
                </a:lnTo>
                <a:lnTo>
                  <a:pt x="7" y="83"/>
                </a:lnTo>
                <a:lnTo>
                  <a:pt x="0" y="75"/>
                </a:lnTo>
                <a:lnTo>
                  <a:pt x="14" y="35"/>
                </a:lnTo>
                <a:lnTo>
                  <a:pt x="62" y="0"/>
                </a:lnTo>
                <a:lnTo>
                  <a:pt x="82" y="31"/>
                </a:lnTo>
                <a:lnTo>
                  <a:pt x="81" y="43"/>
                </a:lnTo>
                <a:lnTo>
                  <a:pt x="97" y="49"/>
                </a:lnTo>
                <a:lnTo>
                  <a:pt x="100" y="51"/>
                </a:lnTo>
                <a:lnTo>
                  <a:pt x="101" y="54"/>
                </a:lnTo>
                <a:lnTo>
                  <a:pt x="109" y="56"/>
                </a:lnTo>
                <a:lnTo>
                  <a:pt x="114" y="56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57" name="Freeform 7"/>
          <p:cNvSpPr>
            <a:spLocks/>
          </p:cNvSpPr>
          <p:nvPr/>
        </p:nvSpPr>
        <p:spPr bwMode="auto">
          <a:xfrm>
            <a:off x="5449888" y="3924301"/>
            <a:ext cx="258763" cy="157163"/>
          </a:xfrm>
          <a:custGeom>
            <a:avLst/>
            <a:gdLst>
              <a:gd name="T0" fmla="*/ 127 w 163"/>
              <a:gd name="T1" fmla="*/ 55 h 99"/>
              <a:gd name="T2" fmla="*/ 125 w 163"/>
              <a:gd name="T3" fmla="*/ 59 h 99"/>
              <a:gd name="T4" fmla="*/ 120 w 163"/>
              <a:gd name="T5" fmla="*/ 64 h 99"/>
              <a:gd name="T6" fmla="*/ 119 w 163"/>
              <a:gd name="T7" fmla="*/ 64 h 99"/>
              <a:gd name="T8" fmla="*/ 118 w 163"/>
              <a:gd name="T9" fmla="*/ 67 h 99"/>
              <a:gd name="T10" fmla="*/ 115 w 163"/>
              <a:gd name="T11" fmla="*/ 74 h 99"/>
              <a:gd name="T12" fmla="*/ 114 w 163"/>
              <a:gd name="T13" fmla="*/ 79 h 99"/>
              <a:gd name="T14" fmla="*/ 108 w 163"/>
              <a:gd name="T15" fmla="*/ 85 h 99"/>
              <a:gd name="T16" fmla="*/ 104 w 163"/>
              <a:gd name="T17" fmla="*/ 90 h 99"/>
              <a:gd name="T18" fmla="*/ 100 w 163"/>
              <a:gd name="T19" fmla="*/ 93 h 99"/>
              <a:gd name="T20" fmla="*/ 97 w 163"/>
              <a:gd name="T21" fmla="*/ 97 h 99"/>
              <a:gd name="T22" fmla="*/ 96 w 163"/>
              <a:gd name="T23" fmla="*/ 99 h 99"/>
              <a:gd name="T24" fmla="*/ 74 w 163"/>
              <a:gd name="T25" fmla="*/ 97 h 99"/>
              <a:gd name="T26" fmla="*/ 56 w 163"/>
              <a:gd name="T27" fmla="*/ 88 h 99"/>
              <a:gd name="T28" fmla="*/ 45 w 163"/>
              <a:gd name="T29" fmla="*/ 97 h 99"/>
              <a:gd name="T30" fmla="*/ 41 w 163"/>
              <a:gd name="T31" fmla="*/ 93 h 99"/>
              <a:gd name="T32" fmla="*/ 30 w 163"/>
              <a:gd name="T33" fmla="*/ 79 h 99"/>
              <a:gd name="T34" fmla="*/ 28 w 163"/>
              <a:gd name="T35" fmla="*/ 60 h 99"/>
              <a:gd name="T36" fmla="*/ 24 w 163"/>
              <a:gd name="T37" fmla="*/ 59 h 99"/>
              <a:gd name="T38" fmla="*/ 18 w 163"/>
              <a:gd name="T39" fmla="*/ 56 h 99"/>
              <a:gd name="T40" fmla="*/ 15 w 163"/>
              <a:gd name="T41" fmla="*/ 56 h 99"/>
              <a:gd name="T42" fmla="*/ 15 w 163"/>
              <a:gd name="T43" fmla="*/ 55 h 99"/>
              <a:gd name="T44" fmla="*/ 15 w 163"/>
              <a:gd name="T45" fmla="*/ 51 h 99"/>
              <a:gd name="T46" fmla="*/ 15 w 163"/>
              <a:gd name="T47" fmla="*/ 49 h 99"/>
              <a:gd name="T48" fmla="*/ 14 w 163"/>
              <a:gd name="T49" fmla="*/ 48 h 99"/>
              <a:gd name="T50" fmla="*/ 11 w 163"/>
              <a:gd name="T51" fmla="*/ 44 h 99"/>
              <a:gd name="T52" fmla="*/ 7 w 163"/>
              <a:gd name="T53" fmla="*/ 40 h 99"/>
              <a:gd name="T54" fmla="*/ 0 w 163"/>
              <a:gd name="T55" fmla="*/ 39 h 99"/>
              <a:gd name="T56" fmla="*/ 14 w 163"/>
              <a:gd name="T57" fmla="*/ 32 h 99"/>
              <a:gd name="T58" fmla="*/ 15 w 163"/>
              <a:gd name="T59" fmla="*/ 32 h 99"/>
              <a:gd name="T60" fmla="*/ 17 w 163"/>
              <a:gd name="T61" fmla="*/ 30 h 99"/>
              <a:gd name="T62" fmla="*/ 18 w 163"/>
              <a:gd name="T63" fmla="*/ 29 h 99"/>
              <a:gd name="T64" fmla="*/ 25 w 163"/>
              <a:gd name="T65" fmla="*/ 25 h 99"/>
              <a:gd name="T66" fmla="*/ 32 w 163"/>
              <a:gd name="T67" fmla="*/ 22 h 99"/>
              <a:gd name="T68" fmla="*/ 43 w 163"/>
              <a:gd name="T69" fmla="*/ 18 h 99"/>
              <a:gd name="T70" fmla="*/ 51 w 163"/>
              <a:gd name="T71" fmla="*/ 14 h 99"/>
              <a:gd name="T72" fmla="*/ 82 w 163"/>
              <a:gd name="T73" fmla="*/ 14 h 99"/>
              <a:gd name="T74" fmla="*/ 92 w 163"/>
              <a:gd name="T75" fmla="*/ 11 h 99"/>
              <a:gd name="T76" fmla="*/ 108 w 163"/>
              <a:gd name="T77" fmla="*/ 6 h 99"/>
              <a:gd name="T78" fmla="*/ 114 w 163"/>
              <a:gd name="T79" fmla="*/ 4 h 99"/>
              <a:gd name="T80" fmla="*/ 115 w 163"/>
              <a:gd name="T81" fmla="*/ 4 h 99"/>
              <a:gd name="T82" fmla="*/ 126 w 163"/>
              <a:gd name="T83" fmla="*/ 3 h 99"/>
              <a:gd name="T84" fmla="*/ 148 w 163"/>
              <a:gd name="T85" fmla="*/ 2 h 99"/>
              <a:gd name="T86" fmla="*/ 163 w 163"/>
              <a:gd name="T87" fmla="*/ 0 h 99"/>
              <a:gd name="T88" fmla="*/ 160 w 163"/>
              <a:gd name="T89" fmla="*/ 3 h 99"/>
              <a:gd name="T90" fmla="*/ 157 w 163"/>
              <a:gd name="T91" fmla="*/ 7 h 99"/>
              <a:gd name="T92" fmla="*/ 153 w 163"/>
              <a:gd name="T93" fmla="*/ 15 h 99"/>
              <a:gd name="T94" fmla="*/ 148 w 163"/>
              <a:gd name="T95" fmla="*/ 22 h 99"/>
              <a:gd name="T96" fmla="*/ 144 w 163"/>
              <a:gd name="T97" fmla="*/ 30 h 99"/>
              <a:gd name="T98" fmla="*/ 141 w 163"/>
              <a:gd name="T99" fmla="*/ 33 h 99"/>
              <a:gd name="T100" fmla="*/ 138 w 163"/>
              <a:gd name="T101" fmla="*/ 37 h 99"/>
              <a:gd name="T102" fmla="*/ 135 w 163"/>
              <a:gd name="T103" fmla="*/ 41 h 99"/>
              <a:gd name="T104" fmla="*/ 130 w 163"/>
              <a:gd name="T105" fmla="*/ 48 h 99"/>
              <a:gd name="T106" fmla="*/ 130 w 163"/>
              <a:gd name="T107" fmla="*/ 52 h 99"/>
              <a:gd name="T108" fmla="*/ 127 w 163"/>
              <a:gd name="T109" fmla="*/ 55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63" h="99">
                <a:moveTo>
                  <a:pt x="127" y="55"/>
                </a:moveTo>
                <a:lnTo>
                  <a:pt x="125" y="59"/>
                </a:lnTo>
                <a:lnTo>
                  <a:pt x="120" y="64"/>
                </a:lnTo>
                <a:lnTo>
                  <a:pt x="119" y="64"/>
                </a:lnTo>
                <a:lnTo>
                  <a:pt x="118" y="67"/>
                </a:lnTo>
                <a:lnTo>
                  <a:pt x="115" y="74"/>
                </a:lnTo>
                <a:lnTo>
                  <a:pt x="114" y="79"/>
                </a:lnTo>
                <a:lnTo>
                  <a:pt x="108" y="85"/>
                </a:lnTo>
                <a:lnTo>
                  <a:pt x="104" y="90"/>
                </a:lnTo>
                <a:lnTo>
                  <a:pt x="100" y="93"/>
                </a:lnTo>
                <a:lnTo>
                  <a:pt x="97" y="97"/>
                </a:lnTo>
                <a:lnTo>
                  <a:pt x="96" y="99"/>
                </a:lnTo>
                <a:lnTo>
                  <a:pt x="74" y="97"/>
                </a:lnTo>
                <a:lnTo>
                  <a:pt x="56" y="88"/>
                </a:lnTo>
                <a:lnTo>
                  <a:pt x="45" y="97"/>
                </a:lnTo>
                <a:lnTo>
                  <a:pt x="41" y="93"/>
                </a:lnTo>
                <a:lnTo>
                  <a:pt x="30" y="79"/>
                </a:lnTo>
                <a:lnTo>
                  <a:pt x="28" y="60"/>
                </a:lnTo>
                <a:lnTo>
                  <a:pt x="24" y="59"/>
                </a:lnTo>
                <a:lnTo>
                  <a:pt x="18" y="56"/>
                </a:lnTo>
                <a:lnTo>
                  <a:pt x="15" y="56"/>
                </a:lnTo>
                <a:lnTo>
                  <a:pt x="15" y="55"/>
                </a:lnTo>
                <a:lnTo>
                  <a:pt x="15" y="51"/>
                </a:lnTo>
                <a:lnTo>
                  <a:pt x="15" y="49"/>
                </a:lnTo>
                <a:lnTo>
                  <a:pt x="14" y="48"/>
                </a:lnTo>
                <a:lnTo>
                  <a:pt x="11" y="44"/>
                </a:lnTo>
                <a:lnTo>
                  <a:pt x="7" y="40"/>
                </a:lnTo>
                <a:lnTo>
                  <a:pt x="0" y="39"/>
                </a:lnTo>
                <a:lnTo>
                  <a:pt x="14" y="32"/>
                </a:lnTo>
                <a:lnTo>
                  <a:pt x="15" y="32"/>
                </a:lnTo>
                <a:lnTo>
                  <a:pt x="17" y="30"/>
                </a:lnTo>
                <a:lnTo>
                  <a:pt x="18" y="29"/>
                </a:lnTo>
                <a:lnTo>
                  <a:pt x="25" y="25"/>
                </a:lnTo>
                <a:lnTo>
                  <a:pt x="32" y="22"/>
                </a:lnTo>
                <a:lnTo>
                  <a:pt x="43" y="18"/>
                </a:lnTo>
                <a:lnTo>
                  <a:pt x="51" y="14"/>
                </a:lnTo>
                <a:lnTo>
                  <a:pt x="82" y="14"/>
                </a:lnTo>
                <a:lnTo>
                  <a:pt x="92" y="11"/>
                </a:lnTo>
                <a:lnTo>
                  <a:pt x="108" y="6"/>
                </a:lnTo>
                <a:lnTo>
                  <a:pt x="114" y="4"/>
                </a:lnTo>
                <a:lnTo>
                  <a:pt x="115" y="4"/>
                </a:lnTo>
                <a:lnTo>
                  <a:pt x="126" y="3"/>
                </a:lnTo>
                <a:lnTo>
                  <a:pt x="148" y="2"/>
                </a:lnTo>
                <a:lnTo>
                  <a:pt x="163" y="0"/>
                </a:lnTo>
                <a:lnTo>
                  <a:pt x="160" y="3"/>
                </a:lnTo>
                <a:lnTo>
                  <a:pt x="157" y="7"/>
                </a:lnTo>
                <a:lnTo>
                  <a:pt x="153" y="15"/>
                </a:lnTo>
                <a:lnTo>
                  <a:pt x="148" y="22"/>
                </a:lnTo>
                <a:lnTo>
                  <a:pt x="144" y="30"/>
                </a:lnTo>
                <a:lnTo>
                  <a:pt x="141" y="33"/>
                </a:lnTo>
                <a:lnTo>
                  <a:pt x="138" y="37"/>
                </a:lnTo>
                <a:lnTo>
                  <a:pt x="135" y="41"/>
                </a:lnTo>
                <a:lnTo>
                  <a:pt x="130" y="48"/>
                </a:lnTo>
                <a:lnTo>
                  <a:pt x="130" y="52"/>
                </a:lnTo>
                <a:lnTo>
                  <a:pt x="127" y="55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58" name="Freeform 8"/>
          <p:cNvSpPr>
            <a:spLocks/>
          </p:cNvSpPr>
          <p:nvPr/>
        </p:nvSpPr>
        <p:spPr bwMode="auto">
          <a:xfrm>
            <a:off x="5151438" y="3946526"/>
            <a:ext cx="134938" cy="171450"/>
          </a:xfrm>
          <a:custGeom>
            <a:avLst/>
            <a:gdLst>
              <a:gd name="T0" fmla="*/ 33 w 85"/>
              <a:gd name="T1" fmla="*/ 106 h 108"/>
              <a:gd name="T2" fmla="*/ 33 w 85"/>
              <a:gd name="T3" fmla="*/ 108 h 108"/>
              <a:gd name="T4" fmla="*/ 32 w 85"/>
              <a:gd name="T5" fmla="*/ 106 h 108"/>
              <a:gd name="T6" fmla="*/ 23 w 85"/>
              <a:gd name="T7" fmla="*/ 104 h 108"/>
              <a:gd name="T8" fmla="*/ 18 w 85"/>
              <a:gd name="T9" fmla="*/ 97 h 108"/>
              <a:gd name="T10" fmla="*/ 15 w 85"/>
              <a:gd name="T11" fmla="*/ 94 h 108"/>
              <a:gd name="T12" fmla="*/ 3 w 85"/>
              <a:gd name="T13" fmla="*/ 60 h 108"/>
              <a:gd name="T14" fmla="*/ 4 w 85"/>
              <a:gd name="T15" fmla="*/ 56 h 108"/>
              <a:gd name="T16" fmla="*/ 6 w 85"/>
              <a:gd name="T17" fmla="*/ 52 h 108"/>
              <a:gd name="T18" fmla="*/ 0 w 85"/>
              <a:gd name="T19" fmla="*/ 46 h 108"/>
              <a:gd name="T20" fmla="*/ 11 w 85"/>
              <a:gd name="T21" fmla="*/ 40 h 108"/>
              <a:gd name="T22" fmla="*/ 44 w 85"/>
              <a:gd name="T23" fmla="*/ 23 h 108"/>
              <a:gd name="T24" fmla="*/ 52 w 85"/>
              <a:gd name="T25" fmla="*/ 19 h 108"/>
              <a:gd name="T26" fmla="*/ 57 w 85"/>
              <a:gd name="T27" fmla="*/ 18 h 108"/>
              <a:gd name="T28" fmla="*/ 59 w 85"/>
              <a:gd name="T29" fmla="*/ 10 h 108"/>
              <a:gd name="T30" fmla="*/ 59 w 85"/>
              <a:gd name="T31" fmla="*/ 3 h 108"/>
              <a:gd name="T32" fmla="*/ 64 w 85"/>
              <a:gd name="T33" fmla="*/ 3 h 108"/>
              <a:gd name="T34" fmla="*/ 75 w 85"/>
              <a:gd name="T35" fmla="*/ 0 h 108"/>
              <a:gd name="T36" fmla="*/ 82 w 85"/>
              <a:gd name="T37" fmla="*/ 10 h 108"/>
              <a:gd name="T38" fmla="*/ 85 w 85"/>
              <a:gd name="T39" fmla="*/ 20 h 108"/>
              <a:gd name="T40" fmla="*/ 82 w 85"/>
              <a:gd name="T41" fmla="*/ 23 h 108"/>
              <a:gd name="T42" fmla="*/ 83 w 85"/>
              <a:gd name="T43" fmla="*/ 30 h 108"/>
              <a:gd name="T44" fmla="*/ 85 w 85"/>
              <a:gd name="T45" fmla="*/ 34 h 108"/>
              <a:gd name="T46" fmla="*/ 60 w 85"/>
              <a:gd name="T47" fmla="*/ 52 h 108"/>
              <a:gd name="T48" fmla="*/ 55 w 85"/>
              <a:gd name="T49" fmla="*/ 61 h 108"/>
              <a:gd name="T50" fmla="*/ 45 w 85"/>
              <a:gd name="T51" fmla="*/ 75 h 108"/>
              <a:gd name="T52" fmla="*/ 48 w 85"/>
              <a:gd name="T53" fmla="*/ 87 h 108"/>
              <a:gd name="T54" fmla="*/ 48 w 85"/>
              <a:gd name="T55" fmla="*/ 89 h 108"/>
              <a:gd name="T56" fmla="*/ 56 w 85"/>
              <a:gd name="T57" fmla="*/ 97 h 108"/>
              <a:gd name="T58" fmla="*/ 33 w 85"/>
              <a:gd name="T59" fmla="*/ 106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85" h="108">
                <a:moveTo>
                  <a:pt x="33" y="106"/>
                </a:moveTo>
                <a:lnTo>
                  <a:pt x="33" y="108"/>
                </a:lnTo>
                <a:lnTo>
                  <a:pt x="32" y="106"/>
                </a:lnTo>
                <a:lnTo>
                  <a:pt x="23" y="104"/>
                </a:lnTo>
                <a:lnTo>
                  <a:pt x="18" y="97"/>
                </a:lnTo>
                <a:lnTo>
                  <a:pt x="15" y="94"/>
                </a:lnTo>
                <a:lnTo>
                  <a:pt x="3" y="60"/>
                </a:lnTo>
                <a:lnTo>
                  <a:pt x="4" y="56"/>
                </a:lnTo>
                <a:lnTo>
                  <a:pt x="6" y="52"/>
                </a:lnTo>
                <a:lnTo>
                  <a:pt x="0" y="46"/>
                </a:lnTo>
                <a:lnTo>
                  <a:pt x="11" y="40"/>
                </a:lnTo>
                <a:lnTo>
                  <a:pt x="44" y="23"/>
                </a:lnTo>
                <a:lnTo>
                  <a:pt x="52" y="19"/>
                </a:lnTo>
                <a:lnTo>
                  <a:pt x="57" y="18"/>
                </a:lnTo>
                <a:lnTo>
                  <a:pt x="59" y="10"/>
                </a:lnTo>
                <a:lnTo>
                  <a:pt x="59" y="3"/>
                </a:lnTo>
                <a:lnTo>
                  <a:pt x="64" y="3"/>
                </a:lnTo>
                <a:lnTo>
                  <a:pt x="75" y="0"/>
                </a:lnTo>
                <a:lnTo>
                  <a:pt x="82" y="10"/>
                </a:lnTo>
                <a:lnTo>
                  <a:pt x="85" y="20"/>
                </a:lnTo>
                <a:lnTo>
                  <a:pt x="82" y="23"/>
                </a:lnTo>
                <a:lnTo>
                  <a:pt x="83" y="30"/>
                </a:lnTo>
                <a:lnTo>
                  <a:pt x="85" y="34"/>
                </a:lnTo>
                <a:lnTo>
                  <a:pt x="60" y="52"/>
                </a:lnTo>
                <a:lnTo>
                  <a:pt x="55" y="61"/>
                </a:lnTo>
                <a:lnTo>
                  <a:pt x="45" y="75"/>
                </a:lnTo>
                <a:lnTo>
                  <a:pt x="48" y="87"/>
                </a:lnTo>
                <a:lnTo>
                  <a:pt x="48" y="89"/>
                </a:lnTo>
                <a:lnTo>
                  <a:pt x="56" y="97"/>
                </a:lnTo>
                <a:lnTo>
                  <a:pt x="33" y="106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59" name="Freeform 9"/>
          <p:cNvSpPr>
            <a:spLocks/>
          </p:cNvSpPr>
          <p:nvPr/>
        </p:nvSpPr>
        <p:spPr bwMode="auto">
          <a:xfrm>
            <a:off x="5345113" y="3971926"/>
            <a:ext cx="176213" cy="112713"/>
          </a:xfrm>
          <a:custGeom>
            <a:avLst/>
            <a:gdLst>
              <a:gd name="T0" fmla="*/ 81 w 111"/>
              <a:gd name="T1" fmla="*/ 25 h 71"/>
              <a:gd name="T2" fmla="*/ 81 w 111"/>
              <a:gd name="T3" fmla="*/ 26 h 71"/>
              <a:gd name="T4" fmla="*/ 84 w 111"/>
              <a:gd name="T5" fmla="*/ 26 h 71"/>
              <a:gd name="T6" fmla="*/ 90 w 111"/>
              <a:gd name="T7" fmla="*/ 29 h 71"/>
              <a:gd name="T8" fmla="*/ 94 w 111"/>
              <a:gd name="T9" fmla="*/ 30 h 71"/>
              <a:gd name="T10" fmla="*/ 96 w 111"/>
              <a:gd name="T11" fmla="*/ 49 h 71"/>
              <a:gd name="T12" fmla="*/ 107 w 111"/>
              <a:gd name="T13" fmla="*/ 63 h 71"/>
              <a:gd name="T14" fmla="*/ 111 w 111"/>
              <a:gd name="T15" fmla="*/ 67 h 71"/>
              <a:gd name="T16" fmla="*/ 110 w 111"/>
              <a:gd name="T17" fmla="*/ 67 h 71"/>
              <a:gd name="T18" fmla="*/ 107 w 111"/>
              <a:gd name="T19" fmla="*/ 67 h 71"/>
              <a:gd name="T20" fmla="*/ 101 w 111"/>
              <a:gd name="T21" fmla="*/ 66 h 71"/>
              <a:gd name="T22" fmla="*/ 99 w 111"/>
              <a:gd name="T23" fmla="*/ 66 h 71"/>
              <a:gd name="T24" fmla="*/ 96 w 111"/>
              <a:gd name="T25" fmla="*/ 67 h 71"/>
              <a:gd name="T26" fmla="*/ 94 w 111"/>
              <a:gd name="T27" fmla="*/ 67 h 71"/>
              <a:gd name="T28" fmla="*/ 91 w 111"/>
              <a:gd name="T29" fmla="*/ 64 h 71"/>
              <a:gd name="T30" fmla="*/ 88 w 111"/>
              <a:gd name="T31" fmla="*/ 66 h 71"/>
              <a:gd name="T32" fmla="*/ 87 w 111"/>
              <a:gd name="T33" fmla="*/ 66 h 71"/>
              <a:gd name="T34" fmla="*/ 75 w 111"/>
              <a:gd name="T35" fmla="*/ 71 h 71"/>
              <a:gd name="T36" fmla="*/ 68 w 111"/>
              <a:gd name="T37" fmla="*/ 67 h 71"/>
              <a:gd name="T38" fmla="*/ 24 w 111"/>
              <a:gd name="T39" fmla="*/ 69 h 71"/>
              <a:gd name="T40" fmla="*/ 16 w 111"/>
              <a:gd name="T41" fmla="*/ 69 h 71"/>
              <a:gd name="T42" fmla="*/ 12 w 111"/>
              <a:gd name="T43" fmla="*/ 69 h 71"/>
              <a:gd name="T44" fmla="*/ 0 w 111"/>
              <a:gd name="T45" fmla="*/ 70 h 71"/>
              <a:gd name="T46" fmla="*/ 15 w 111"/>
              <a:gd name="T47" fmla="*/ 56 h 71"/>
              <a:gd name="T48" fmla="*/ 20 w 111"/>
              <a:gd name="T49" fmla="*/ 49 h 71"/>
              <a:gd name="T50" fmla="*/ 13 w 111"/>
              <a:gd name="T51" fmla="*/ 40 h 71"/>
              <a:gd name="T52" fmla="*/ 9 w 111"/>
              <a:gd name="T53" fmla="*/ 34 h 71"/>
              <a:gd name="T54" fmla="*/ 12 w 111"/>
              <a:gd name="T55" fmla="*/ 33 h 71"/>
              <a:gd name="T56" fmla="*/ 25 w 111"/>
              <a:gd name="T57" fmla="*/ 26 h 71"/>
              <a:gd name="T58" fmla="*/ 32 w 111"/>
              <a:gd name="T59" fmla="*/ 4 h 71"/>
              <a:gd name="T60" fmla="*/ 38 w 111"/>
              <a:gd name="T61" fmla="*/ 3 h 71"/>
              <a:gd name="T62" fmla="*/ 58 w 111"/>
              <a:gd name="T63" fmla="*/ 0 h 71"/>
              <a:gd name="T64" fmla="*/ 66 w 111"/>
              <a:gd name="T65" fmla="*/ 9 h 71"/>
              <a:gd name="T66" fmla="*/ 73 w 111"/>
              <a:gd name="T67" fmla="*/ 10 h 71"/>
              <a:gd name="T68" fmla="*/ 77 w 111"/>
              <a:gd name="T69" fmla="*/ 14 h 71"/>
              <a:gd name="T70" fmla="*/ 80 w 111"/>
              <a:gd name="T71" fmla="*/ 18 h 71"/>
              <a:gd name="T72" fmla="*/ 81 w 111"/>
              <a:gd name="T73" fmla="*/ 19 h 71"/>
              <a:gd name="T74" fmla="*/ 81 w 111"/>
              <a:gd name="T75" fmla="*/ 21 h 71"/>
              <a:gd name="T76" fmla="*/ 81 w 111"/>
              <a:gd name="T77" fmla="*/ 25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1" h="71">
                <a:moveTo>
                  <a:pt x="81" y="25"/>
                </a:moveTo>
                <a:lnTo>
                  <a:pt x="81" y="26"/>
                </a:lnTo>
                <a:lnTo>
                  <a:pt x="84" y="26"/>
                </a:lnTo>
                <a:lnTo>
                  <a:pt x="90" y="29"/>
                </a:lnTo>
                <a:lnTo>
                  <a:pt x="94" y="30"/>
                </a:lnTo>
                <a:lnTo>
                  <a:pt x="96" y="49"/>
                </a:lnTo>
                <a:lnTo>
                  <a:pt x="107" y="63"/>
                </a:lnTo>
                <a:lnTo>
                  <a:pt x="111" y="67"/>
                </a:lnTo>
                <a:lnTo>
                  <a:pt x="110" y="67"/>
                </a:lnTo>
                <a:lnTo>
                  <a:pt x="107" y="67"/>
                </a:lnTo>
                <a:lnTo>
                  <a:pt x="101" y="66"/>
                </a:lnTo>
                <a:lnTo>
                  <a:pt x="99" y="66"/>
                </a:lnTo>
                <a:lnTo>
                  <a:pt x="96" y="67"/>
                </a:lnTo>
                <a:lnTo>
                  <a:pt x="94" y="67"/>
                </a:lnTo>
                <a:lnTo>
                  <a:pt x="91" y="64"/>
                </a:lnTo>
                <a:lnTo>
                  <a:pt x="88" y="66"/>
                </a:lnTo>
                <a:lnTo>
                  <a:pt x="87" y="66"/>
                </a:lnTo>
                <a:lnTo>
                  <a:pt x="75" y="71"/>
                </a:lnTo>
                <a:lnTo>
                  <a:pt x="68" y="67"/>
                </a:lnTo>
                <a:lnTo>
                  <a:pt x="24" y="69"/>
                </a:lnTo>
                <a:lnTo>
                  <a:pt x="16" y="69"/>
                </a:lnTo>
                <a:lnTo>
                  <a:pt x="12" y="69"/>
                </a:lnTo>
                <a:lnTo>
                  <a:pt x="0" y="70"/>
                </a:lnTo>
                <a:lnTo>
                  <a:pt x="15" y="56"/>
                </a:lnTo>
                <a:lnTo>
                  <a:pt x="20" y="49"/>
                </a:lnTo>
                <a:lnTo>
                  <a:pt x="13" y="40"/>
                </a:lnTo>
                <a:lnTo>
                  <a:pt x="9" y="34"/>
                </a:lnTo>
                <a:lnTo>
                  <a:pt x="12" y="33"/>
                </a:lnTo>
                <a:lnTo>
                  <a:pt x="25" y="26"/>
                </a:lnTo>
                <a:lnTo>
                  <a:pt x="32" y="4"/>
                </a:lnTo>
                <a:lnTo>
                  <a:pt x="38" y="3"/>
                </a:lnTo>
                <a:lnTo>
                  <a:pt x="58" y="0"/>
                </a:lnTo>
                <a:lnTo>
                  <a:pt x="66" y="9"/>
                </a:lnTo>
                <a:lnTo>
                  <a:pt x="73" y="10"/>
                </a:lnTo>
                <a:lnTo>
                  <a:pt x="77" y="14"/>
                </a:lnTo>
                <a:lnTo>
                  <a:pt x="80" y="18"/>
                </a:lnTo>
                <a:lnTo>
                  <a:pt x="81" y="19"/>
                </a:lnTo>
                <a:lnTo>
                  <a:pt x="81" y="21"/>
                </a:lnTo>
                <a:lnTo>
                  <a:pt x="81" y="25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60" name="Freeform 10"/>
          <p:cNvSpPr>
            <a:spLocks/>
          </p:cNvSpPr>
          <p:nvPr/>
        </p:nvSpPr>
        <p:spPr bwMode="auto">
          <a:xfrm>
            <a:off x="5222876" y="3981451"/>
            <a:ext cx="141288" cy="119063"/>
          </a:xfrm>
          <a:custGeom>
            <a:avLst/>
            <a:gdLst>
              <a:gd name="T0" fmla="*/ 41 w 89"/>
              <a:gd name="T1" fmla="*/ 72 h 75"/>
              <a:gd name="T2" fmla="*/ 11 w 89"/>
              <a:gd name="T3" fmla="*/ 75 h 75"/>
              <a:gd name="T4" fmla="*/ 3 w 89"/>
              <a:gd name="T5" fmla="*/ 67 h 75"/>
              <a:gd name="T6" fmla="*/ 3 w 89"/>
              <a:gd name="T7" fmla="*/ 65 h 75"/>
              <a:gd name="T8" fmla="*/ 0 w 89"/>
              <a:gd name="T9" fmla="*/ 53 h 75"/>
              <a:gd name="T10" fmla="*/ 10 w 89"/>
              <a:gd name="T11" fmla="*/ 39 h 75"/>
              <a:gd name="T12" fmla="*/ 15 w 89"/>
              <a:gd name="T13" fmla="*/ 30 h 75"/>
              <a:gd name="T14" fmla="*/ 40 w 89"/>
              <a:gd name="T15" fmla="*/ 12 h 75"/>
              <a:gd name="T16" fmla="*/ 66 w 89"/>
              <a:gd name="T17" fmla="*/ 0 h 75"/>
              <a:gd name="T18" fmla="*/ 85 w 89"/>
              <a:gd name="T19" fmla="*/ 12 h 75"/>
              <a:gd name="T20" fmla="*/ 86 w 89"/>
              <a:gd name="T21" fmla="*/ 19 h 75"/>
              <a:gd name="T22" fmla="*/ 89 w 89"/>
              <a:gd name="T23" fmla="*/ 27 h 75"/>
              <a:gd name="T24" fmla="*/ 86 w 89"/>
              <a:gd name="T25" fmla="*/ 28 h 75"/>
              <a:gd name="T26" fmla="*/ 44 w 89"/>
              <a:gd name="T27" fmla="*/ 58 h 75"/>
              <a:gd name="T28" fmla="*/ 41 w 89"/>
              <a:gd name="T29" fmla="*/ 72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9" h="75">
                <a:moveTo>
                  <a:pt x="41" y="72"/>
                </a:moveTo>
                <a:lnTo>
                  <a:pt x="11" y="75"/>
                </a:lnTo>
                <a:lnTo>
                  <a:pt x="3" y="67"/>
                </a:lnTo>
                <a:lnTo>
                  <a:pt x="3" y="65"/>
                </a:lnTo>
                <a:lnTo>
                  <a:pt x="0" y="53"/>
                </a:lnTo>
                <a:lnTo>
                  <a:pt x="10" y="39"/>
                </a:lnTo>
                <a:lnTo>
                  <a:pt x="15" y="30"/>
                </a:lnTo>
                <a:lnTo>
                  <a:pt x="40" y="12"/>
                </a:lnTo>
                <a:lnTo>
                  <a:pt x="66" y="0"/>
                </a:lnTo>
                <a:lnTo>
                  <a:pt x="85" y="12"/>
                </a:lnTo>
                <a:lnTo>
                  <a:pt x="86" y="19"/>
                </a:lnTo>
                <a:lnTo>
                  <a:pt x="89" y="27"/>
                </a:lnTo>
                <a:lnTo>
                  <a:pt x="86" y="28"/>
                </a:lnTo>
                <a:lnTo>
                  <a:pt x="44" y="58"/>
                </a:lnTo>
                <a:lnTo>
                  <a:pt x="41" y="7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61" name="Freeform 11"/>
          <p:cNvSpPr>
            <a:spLocks/>
          </p:cNvSpPr>
          <p:nvPr/>
        </p:nvSpPr>
        <p:spPr bwMode="auto">
          <a:xfrm>
            <a:off x="5287963" y="4025901"/>
            <a:ext cx="88900" cy="82550"/>
          </a:xfrm>
          <a:custGeom>
            <a:avLst/>
            <a:gdLst>
              <a:gd name="T0" fmla="*/ 30 w 56"/>
              <a:gd name="T1" fmla="*/ 37 h 52"/>
              <a:gd name="T2" fmla="*/ 18 w 56"/>
              <a:gd name="T3" fmla="*/ 52 h 52"/>
              <a:gd name="T4" fmla="*/ 6 w 56"/>
              <a:gd name="T5" fmla="*/ 51 h 52"/>
              <a:gd name="T6" fmla="*/ 0 w 56"/>
              <a:gd name="T7" fmla="*/ 44 h 52"/>
              <a:gd name="T8" fmla="*/ 3 w 56"/>
              <a:gd name="T9" fmla="*/ 30 h 52"/>
              <a:gd name="T10" fmla="*/ 45 w 56"/>
              <a:gd name="T11" fmla="*/ 0 h 52"/>
              <a:gd name="T12" fmla="*/ 49 w 56"/>
              <a:gd name="T13" fmla="*/ 6 h 52"/>
              <a:gd name="T14" fmla="*/ 56 w 56"/>
              <a:gd name="T15" fmla="*/ 15 h 52"/>
              <a:gd name="T16" fmla="*/ 51 w 56"/>
              <a:gd name="T17" fmla="*/ 22 h 52"/>
              <a:gd name="T18" fmla="*/ 36 w 56"/>
              <a:gd name="T19" fmla="*/ 36 h 52"/>
              <a:gd name="T20" fmla="*/ 30 w 56"/>
              <a:gd name="T21" fmla="*/ 37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6" h="52">
                <a:moveTo>
                  <a:pt x="30" y="37"/>
                </a:moveTo>
                <a:lnTo>
                  <a:pt x="18" y="52"/>
                </a:lnTo>
                <a:lnTo>
                  <a:pt x="6" y="51"/>
                </a:lnTo>
                <a:lnTo>
                  <a:pt x="0" y="44"/>
                </a:lnTo>
                <a:lnTo>
                  <a:pt x="3" y="30"/>
                </a:lnTo>
                <a:lnTo>
                  <a:pt x="45" y="0"/>
                </a:lnTo>
                <a:lnTo>
                  <a:pt x="49" y="6"/>
                </a:lnTo>
                <a:lnTo>
                  <a:pt x="56" y="15"/>
                </a:lnTo>
                <a:lnTo>
                  <a:pt x="51" y="22"/>
                </a:lnTo>
                <a:lnTo>
                  <a:pt x="36" y="36"/>
                </a:lnTo>
                <a:lnTo>
                  <a:pt x="30" y="37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62" name="Freeform 12"/>
          <p:cNvSpPr>
            <a:spLocks/>
          </p:cNvSpPr>
          <p:nvPr/>
        </p:nvSpPr>
        <p:spPr bwMode="auto">
          <a:xfrm>
            <a:off x="5316538" y="4073526"/>
            <a:ext cx="204788" cy="112713"/>
          </a:xfrm>
          <a:custGeom>
            <a:avLst/>
            <a:gdLst>
              <a:gd name="T0" fmla="*/ 109 w 129"/>
              <a:gd name="T1" fmla="*/ 0 h 71"/>
              <a:gd name="T2" fmla="*/ 112 w 129"/>
              <a:gd name="T3" fmla="*/ 3 h 71"/>
              <a:gd name="T4" fmla="*/ 114 w 129"/>
              <a:gd name="T5" fmla="*/ 3 h 71"/>
              <a:gd name="T6" fmla="*/ 117 w 129"/>
              <a:gd name="T7" fmla="*/ 2 h 71"/>
              <a:gd name="T8" fmla="*/ 119 w 129"/>
              <a:gd name="T9" fmla="*/ 2 h 71"/>
              <a:gd name="T10" fmla="*/ 125 w 129"/>
              <a:gd name="T11" fmla="*/ 3 h 71"/>
              <a:gd name="T12" fmla="*/ 128 w 129"/>
              <a:gd name="T13" fmla="*/ 3 h 71"/>
              <a:gd name="T14" fmla="*/ 129 w 129"/>
              <a:gd name="T15" fmla="*/ 3 h 71"/>
              <a:gd name="T16" fmla="*/ 106 w 129"/>
              <a:gd name="T17" fmla="*/ 33 h 71"/>
              <a:gd name="T18" fmla="*/ 105 w 129"/>
              <a:gd name="T19" fmla="*/ 35 h 71"/>
              <a:gd name="T20" fmla="*/ 104 w 129"/>
              <a:gd name="T21" fmla="*/ 36 h 71"/>
              <a:gd name="T22" fmla="*/ 104 w 129"/>
              <a:gd name="T23" fmla="*/ 36 h 71"/>
              <a:gd name="T24" fmla="*/ 104 w 129"/>
              <a:gd name="T25" fmla="*/ 37 h 71"/>
              <a:gd name="T26" fmla="*/ 102 w 129"/>
              <a:gd name="T27" fmla="*/ 41 h 71"/>
              <a:gd name="T28" fmla="*/ 98 w 129"/>
              <a:gd name="T29" fmla="*/ 52 h 71"/>
              <a:gd name="T30" fmla="*/ 93 w 129"/>
              <a:gd name="T31" fmla="*/ 71 h 71"/>
              <a:gd name="T32" fmla="*/ 79 w 129"/>
              <a:gd name="T33" fmla="*/ 69 h 71"/>
              <a:gd name="T34" fmla="*/ 61 w 129"/>
              <a:gd name="T35" fmla="*/ 65 h 71"/>
              <a:gd name="T36" fmla="*/ 34 w 129"/>
              <a:gd name="T37" fmla="*/ 69 h 71"/>
              <a:gd name="T38" fmla="*/ 22 w 129"/>
              <a:gd name="T39" fmla="*/ 63 h 71"/>
              <a:gd name="T40" fmla="*/ 22 w 129"/>
              <a:gd name="T41" fmla="*/ 47 h 71"/>
              <a:gd name="T42" fmla="*/ 22 w 129"/>
              <a:gd name="T43" fmla="*/ 40 h 71"/>
              <a:gd name="T44" fmla="*/ 22 w 129"/>
              <a:gd name="T45" fmla="*/ 39 h 71"/>
              <a:gd name="T46" fmla="*/ 22 w 129"/>
              <a:gd name="T47" fmla="*/ 35 h 71"/>
              <a:gd name="T48" fmla="*/ 15 w 129"/>
              <a:gd name="T49" fmla="*/ 33 h 71"/>
              <a:gd name="T50" fmla="*/ 0 w 129"/>
              <a:gd name="T51" fmla="*/ 22 h 71"/>
              <a:gd name="T52" fmla="*/ 12 w 129"/>
              <a:gd name="T53" fmla="*/ 7 h 71"/>
              <a:gd name="T54" fmla="*/ 18 w 129"/>
              <a:gd name="T55" fmla="*/ 6 h 71"/>
              <a:gd name="T56" fmla="*/ 30 w 129"/>
              <a:gd name="T57" fmla="*/ 5 h 71"/>
              <a:gd name="T58" fmla="*/ 34 w 129"/>
              <a:gd name="T59" fmla="*/ 5 h 71"/>
              <a:gd name="T60" fmla="*/ 42 w 129"/>
              <a:gd name="T61" fmla="*/ 5 h 71"/>
              <a:gd name="T62" fmla="*/ 86 w 129"/>
              <a:gd name="T63" fmla="*/ 3 h 71"/>
              <a:gd name="T64" fmla="*/ 93 w 129"/>
              <a:gd name="T65" fmla="*/ 7 h 71"/>
              <a:gd name="T66" fmla="*/ 105 w 129"/>
              <a:gd name="T67" fmla="*/ 2 h 71"/>
              <a:gd name="T68" fmla="*/ 106 w 129"/>
              <a:gd name="T69" fmla="*/ 2 h 71"/>
              <a:gd name="T70" fmla="*/ 109 w 129"/>
              <a:gd name="T71" fmla="*/ 0 h 71"/>
              <a:gd name="T72" fmla="*/ 109 w 129"/>
              <a:gd name="T73" fmla="*/ 0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29" h="71">
                <a:moveTo>
                  <a:pt x="109" y="0"/>
                </a:moveTo>
                <a:lnTo>
                  <a:pt x="112" y="3"/>
                </a:lnTo>
                <a:lnTo>
                  <a:pt x="114" y="3"/>
                </a:lnTo>
                <a:lnTo>
                  <a:pt x="117" y="2"/>
                </a:lnTo>
                <a:lnTo>
                  <a:pt x="119" y="2"/>
                </a:lnTo>
                <a:lnTo>
                  <a:pt x="125" y="3"/>
                </a:lnTo>
                <a:lnTo>
                  <a:pt x="128" y="3"/>
                </a:lnTo>
                <a:lnTo>
                  <a:pt x="129" y="3"/>
                </a:lnTo>
                <a:lnTo>
                  <a:pt x="106" y="33"/>
                </a:lnTo>
                <a:lnTo>
                  <a:pt x="105" y="35"/>
                </a:lnTo>
                <a:lnTo>
                  <a:pt x="104" y="36"/>
                </a:lnTo>
                <a:lnTo>
                  <a:pt x="104" y="36"/>
                </a:lnTo>
                <a:lnTo>
                  <a:pt x="104" y="37"/>
                </a:lnTo>
                <a:lnTo>
                  <a:pt x="102" y="41"/>
                </a:lnTo>
                <a:lnTo>
                  <a:pt x="98" y="52"/>
                </a:lnTo>
                <a:lnTo>
                  <a:pt x="93" y="71"/>
                </a:lnTo>
                <a:lnTo>
                  <a:pt x="79" y="69"/>
                </a:lnTo>
                <a:lnTo>
                  <a:pt x="61" y="65"/>
                </a:lnTo>
                <a:lnTo>
                  <a:pt x="34" y="69"/>
                </a:lnTo>
                <a:lnTo>
                  <a:pt x="22" y="63"/>
                </a:lnTo>
                <a:lnTo>
                  <a:pt x="22" y="47"/>
                </a:lnTo>
                <a:lnTo>
                  <a:pt x="22" y="40"/>
                </a:lnTo>
                <a:lnTo>
                  <a:pt x="22" y="39"/>
                </a:lnTo>
                <a:lnTo>
                  <a:pt x="22" y="35"/>
                </a:lnTo>
                <a:lnTo>
                  <a:pt x="15" y="33"/>
                </a:lnTo>
                <a:lnTo>
                  <a:pt x="0" y="22"/>
                </a:lnTo>
                <a:lnTo>
                  <a:pt x="12" y="7"/>
                </a:lnTo>
                <a:lnTo>
                  <a:pt x="18" y="6"/>
                </a:lnTo>
                <a:lnTo>
                  <a:pt x="30" y="5"/>
                </a:lnTo>
                <a:lnTo>
                  <a:pt x="34" y="5"/>
                </a:lnTo>
                <a:lnTo>
                  <a:pt x="42" y="5"/>
                </a:lnTo>
                <a:lnTo>
                  <a:pt x="86" y="3"/>
                </a:lnTo>
                <a:lnTo>
                  <a:pt x="93" y="7"/>
                </a:lnTo>
                <a:lnTo>
                  <a:pt x="105" y="2"/>
                </a:lnTo>
                <a:lnTo>
                  <a:pt x="106" y="2"/>
                </a:lnTo>
                <a:lnTo>
                  <a:pt x="109" y="0"/>
                </a:lnTo>
                <a:lnTo>
                  <a:pt x="109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63" name="Freeform 13"/>
          <p:cNvSpPr>
            <a:spLocks/>
          </p:cNvSpPr>
          <p:nvPr/>
        </p:nvSpPr>
        <p:spPr bwMode="auto">
          <a:xfrm>
            <a:off x="4757738" y="4097338"/>
            <a:ext cx="222250" cy="123825"/>
          </a:xfrm>
          <a:custGeom>
            <a:avLst/>
            <a:gdLst>
              <a:gd name="T0" fmla="*/ 129 w 140"/>
              <a:gd name="T1" fmla="*/ 67 h 78"/>
              <a:gd name="T2" fmla="*/ 121 w 140"/>
              <a:gd name="T3" fmla="*/ 69 h 78"/>
              <a:gd name="T4" fmla="*/ 110 w 140"/>
              <a:gd name="T5" fmla="*/ 67 h 78"/>
              <a:gd name="T6" fmla="*/ 87 w 140"/>
              <a:gd name="T7" fmla="*/ 75 h 78"/>
              <a:gd name="T8" fmla="*/ 69 w 140"/>
              <a:gd name="T9" fmla="*/ 71 h 78"/>
              <a:gd name="T10" fmla="*/ 41 w 140"/>
              <a:gd name="T11" fmla="*/ 77 h 78"/>
              <a:gd name="T12" fmla="*/ 19 w 140"/>
              <a:gd name="T13" fmla="*/ 78 h 78"/>
              <a:gd name="T14" fmla="*/ 13 w 140"/>
              <a:gd name="T15" fmla="*/ 69 h 78"/>
              <a:gd name="T16" fmla="*/ 0 w 140"/>
              <a:gd name="T17" fmla="*/ 62 h 78"/>
              <a:gd name="T18" fmla="*/ 0 w 140"/>
              <a:gd name="T19" fmla="*/ 59 h 78"/>
              <a:gd name="T20" fmla="*/ 4 w 140"/>
              <a:gd name="T21" fmla="*/ 54 h 78"/>
              <a:gd name="T22" fmla="*/ 56 w 140"/>
              <a:gd name="T23" fmla="*/ 37 h 78"/>
              <a:gd name="T24" fmla="*/ 75 w 140"/>
              <a:gd name="T25" fmla="*/ 20 h 78"/>
              <a:gd name="T26" fmla="*/ 90 w 140"/>
              <a:gd name="T27" fmla="*/ 14 h 78"/>
              <a:gd name="T28" fmla="*/ 125 w 140"/>
              <a:gd name="T29" fmla="*/ 0 h 78"/>
              <a:gd name="T30" fmla="*/ 127 w 140"/>
              <a:gd name="T31" fmla="*/ 6 h 78"/>
              <a:gd name="T32" fmla="*/ 131 w 140"/>
              <a:gd name="T33" fmla="*/ 18 h 78"/>
              <a:gd name="T34" fmla="*/ 131 w 140"/>
              <a:gd name="T35" fmla="*/ 21 h 78"/>
              <a:gd name="T36" fmla="*/ 134 w 140"/>
              <a:gd name="T37" fmla="*/ 21 h 78"/>
              <a:gd name="T38" fmla="*/ 139 w 140"/>
              <a:gd name="T39" fmla="*/ 21 h 78"/>
              <a:gd name="T40" fmla="*/ 140 w 140"/>
              <a:gd name="T41" fmla="*/ 26 h 78"/>
              <a:gd name="T42" fmla="*/ 140 w 140"/>
              <a:gd name="T43" fmla="*/ 28 h 78"/>
              <a:gd name="T44" fmla="*/ 136 w 140"/>
              <a:gd name="T45" fmla="*/ 41 h 78"/>
              <a:gd name="T46" fmla="*/ 136 w 140"/>
              <a:gd name="T47" fmla="*/ 43 h 78"/>
              <a:gd name="T48" fmla="*/ 129 w 140"/>
              <a:gd name="T49" fmla="*/ 50 h 78"/>
              <a:gd name="T50" fmla="*/ 134 w 140"/>
              <a:gd name="T51" fmla="*/ 62 h 78"/>
              <a:gd name="T52" fmla="*/ 134 w 140"/>
              <a:gd name="T53" fmla="*/ 63 h 78"/>
              <a:gd name="T54" fmla="*/ 129 w 140"/>
              <a:gd name="T55" fmla="*/ 67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40" h="78">
                <a:moveTo>
                  <a:pt x="129" y="67"/>
                </a:moveTo>
                <a:lnTo>
                  <a:pt x="121" y="69"/>
                </a:lnTo>
                <a:lnTo>
                  <a:pt x="110" y="67"/>
                </a:lnTo>
                <a:lnTo>
                  <a:pt x="87" y="75"/>
                </a:lnTo>
                <a:lnTo>
                  <a:pt x="69" y="71"/>
                </a:lnTo>
                <a:lnTo>
                  <a:pt x="41" y="77"/>
                </a:lnTo>
                <a:lnTo>
                  <a:pt x="19" y="78"/>
                </a:lnTo>
                <a:lnTo>
                  <a:pt x="13" y="69"/>
                </a:lnTo>
                <a:lnTo>
                  <a:pt x="0" y="62"/>
                </a:lnTo>
                <a:lnTo>
                  <a:pt x="0" y="59"/>
                </a:lnTo>
                <a:lnTo>
                  <a:pt x="4" y="54"/>
                </a:lnTo>
                <a:lnTo>
                  <a:pt x="56" y="37"/>
                </a:lnTo>
                <a:lnTo>
                  <a:pt x="75" y="20"/>
                </a:lnTo>
                <a:lnTo>
                  <a:pt x="90" y="14"/>
                </a:lnTo>
                <a:lnTo>
                  <a:pt x="125" y="0"/>
                </a:lnTo>
                <a:lnTo>
                  <a:pt x="127" y="6"/>
                </a:lnTo>
                <a:lnTo>
                  <a:pt x="131" y="18"/>
                </a:lnTo>
                <a:lnTo>
                  <a:pt x="131" y="21"/>
                </a:lnTo>
                <a:lnTo>
                  <a:pt x="134" y="21"/>
                </a:lnTo>
                <a:lnTo>
                  <a:pt x="139" y="21"/>
                </a:lnTo>
                <a:lnTo>
                  <a:pt x="140" y="26"/>
                </a:lnTo>
                <a:lnTo>
                  <a:pt x="140" y="28"/>
                </a:lnTo>
                <a:lnTo>
                  <a:pt x="136" y="41"/>
                </a:lnTo>
                <a:lnTo>
                  <a:pt x="136" y="43"/>
                </a:lnTo>
                <a:lnTo>
                  <a:pt x="129" y="50"/>
                </a:lnTo>
                <a:lnTo>
                  <a:pt x="134" y="62"/>
                </a:lnTo>
                <a:lnTo>
                  <a:pt x="134" y="63"/>
                </a:lnTo>
                <a:lnTo>
                  <a:pt x="129" y="67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64" name="Freeform 14"/>
          <p:cNvSpPr>
            <a:spLocks/>
          </p:cNvSpPr>
          <p:nvPr/>
        </p:nvSpPr>
        <p:spPr bwMode="auto">
          <a:xfrm>
            <a:off x="5294313" y="4106863"/>
            <a:ext cx="76200" cy="84138"/>
          </a:xfrm>
          <a:custGeom>
            <a:avLst/>
            <a:gdLst>
              <a:gd name="T0" fmla="*/ 36 w 48"/>
              <a:gd name="T1" fmla="*/ 26 h 53"/>
              <a:gd name="T2" fmla="*/ 36 w 48"/>
              <a:gd name="T3" fmla="*/ 42 h 53"/>
              <a:gd name="T4" fmla="*/ 48 w 48"/>
              <a:gd name="T5" fmla="*/ 48 h 53"/>
              <a:gd name="T6" fmla="*/ 26 w 48"/>
              <a:gd name="T7" fmla="*/ 53 h 53"/>
              <a:gd name="T8" fmla="*/ 19 w 48"/>
              <a:gd name="T9" fmla="*/ 50 h 53"/>
              <a:gd name="T10" fmla="*/ 15 w 48"/>
              <a:gd name="T11" fmla="*/ 46 h 53"/>
              <a:gd name="T12" fmla="*/ 18 w 48"/>
              <a:gd name="T13" fmla="*/ 39 h 53"/>
              <a:gd name="T14" fmla="*/ 14 w 48"/>
              <a:gd name="T15" fmla="*/ 35 h 53"/>
              <a:gd name="T16" fmla="*/ 10 w 48"/>
              <a:gd name="T17" fmla="*/ 38 h 53"/>
              <a:gd name="T18" fmla="*/ 12 w 48"/>
              <a:gd name="T19" fmla="*/ 35 h 53"/>
              <a:gd name="T20" fmla="*/ 8 w 48"/>
              <a:gd name="T21" fmla="*/ 30 h 53"/>
              <a:gd name="T22" fmla="*/ 6 w 48"/>
              <a:gd name="T23" fmla="*/ 23 h 53"/>
              <a:gd name="T24" fmla="*/ 4 w 48"/>
              <a:gd name="T25" fmla="*/ 20 h 53"/>
              <a:gd name="T26" fmla="*/ 4 w 48"/>
              <a:gd name="T27" fmla="*/ 16 h 53"/>
              <a:gd name="T28" fmla="*/ 3 w 48"/>
              <a:gd name="T29" fmla="*/ 15 h 53"/>
              <a:gd name="T30" fmla="*/ 0 w 48"/>
              <a:gd name="T31" fmla="*/ 7 h 53"/>
              <a:gd name="T32" fmla="*/ 2 w 48"/>
              <a:gd name="T33" fmla="*/ 0 h 53"/>
              <a:gd name="T34" fmla="*/ 14 w 48"/>
              <a:gd name="T35" fmla="*/ 1 h 53"/>
              <a:gd name="T36" fmla="*/ 29 w 48"/>
              <a:gd name="T37" fmla="*/ 12 h 53"/>
              <a:gd name="T38" fmla="*/ 36 w 48"/>
              <a:gd name="T39" fmla="*/ 14 h 53"/>
              <a:gd name="T40" fmla="*/ 36 w 48"/>
              <a:gd name="T41" fmla="*/ 18 h 53"/>
              <a:gd name="T42" fmla="*/ 36 w 48"/>
              <a:gd name="T43" fmla="*/ 19 h 53"/>
              <a:gd name="T44" fmla="*/ 36 w 48"/>
              <a:gd name="T45" fmla="*/ 26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8" h="53">
                <a:moveTo>
                  <a:pt x="36" y="26"/>
                </a:moveTo>
                <a:lnTo>
                  <a:pt x="36" y="42"/>
                </a:lnTo>
                <a:lnTo>
                  <a:pt x="48" y="48"/>
                </a:lnTo>
                <a:lnTo>
                  <a:pt x="26" y="53"/>
                </a:lnTo>
                <a:lnTo>
                  <a:pt x="19" y="50"/>
                </a:lnTo>
                <a:lnTo>
                  <a:pt x="15" y="46"/>
                </a:lnTo>
                <a:lnTo>
                  <a:pt x="18" y="39"/>
                </a:lnTo>
                <a:lnTo>
                  <a:pt x="14" y="35"/>
                </a:lnTo>
                <a:lnTo>
                  <a:pt x="10" y="38"/>
                </a:lnTo>
                <a:lnTo>
                  <a:pt x="12" y="35"/>
                </a:lnTo>
                <a:lnTo>
                  <a:pt x="8" y="30"/>
                </a:lnTo>
                <a:lnTo>
                  <a:pt x="6" y="23"/>
                </a:lnTo>
                <a:lnTo>
                  <a:pt x="4" y="20"/>
                </a:lnTo>
                <a:lnTo>
                  <a:pt x="4" y="16"/>
                </a:lnTo>
                <a:lnTo>
                  <a:pt x="3" y="15"/>
                </a:lnTo>
                <a:lnTo>
                  <a:pt x="0" y="7"/>
                </a:lnTo>
                <a:lnTo>
                  <a:pt x="2" y="0"/>
                </a:lnTo>
                <a:lnTo>
                  <a:pt x="14" y="1"/>
                </a:lnTo>
                <a:lnTo>
                  <a:pt x="29" y="12"/>
                </a:lnTo>
                <a:lnTo>
                  <a:pt x="36" y="14"/>
                </a:lnTo>
                <a:lnTo>
                  <a:pt x="36" y="18"/>
                </a:lnTo>
                <a:lnTo>
                  <a:pt x="36" y="19"/>
                </a:lnTo>
                <a:lnTo>
                  <a:pt x="36" y="26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65" name="Freeform 15"/>
          <p:cNvSpPr>
            <a:spLocks/>
          </p:cNvSpPr>
          <p:nvPr/>
        </p:nvSpPr>
        <p:spPr bwMode="auto">
          <a:xfrm>
            <a:off x="4519613" y="4138613"/>
            <a:ext cx="160338" cy="212725"/>
          </a:xfrm>
          <a:custGeom>
            <a:avLst/>
            <a:gdLst>
              <a:gd name="T0" fmla="*/ 56 w 101"/>
              <a:gd name="T1" fmla="*/ 133 h 134"/>
              <a:gd name="T2" fmla="*/ 53 w 101"/>
              <a:gd name="T3" fmla="*/ 134 h 134"/>
              <a:gd name="T4" fmla="*/ 50 w 101"/>
              <a:gd name="T5" fmla="*/ 126 h 134"/>
              <a:gd name="T6" fmla="*/ 49 w 101"/>
              <a:gd name="T7" fmla="*/ 126 h 134"/>
              <a:gd name="T8" fmla="*/ 42 w 101"/>
              <a:gd name="T9" fmla="*/ 124 h 134"/>
              <a:gd name="T10" fmla="*/ 47 w 101"/>
              <a:gd name="T11" fmla="*/ 109 h 134"/>
              <a:gd name="T12" fmla="*/ 49 w 101"/>
              <a:gd name="T13" fmla="*/ 107 h 134"/>
              <a:gd name="T14" fmla="*/ 43 w 101"/>
              <a:gd name="T15" fmla="*/ 101 h 134"/>
              <a:gd name="T16" fmla="*/ 26 w 101"/>
              <a:gd name="T17" fmla="*/ 96 h 134"/>
              <a:gd name="T18" fmla="*/ 26 w 101"/>
              <a:gd name="T19" fmla="*/ 94 h 134"/>
              <a:gd name="T20" fmla="*/ 26 w 101"/>
              <a:gd name="T21" fmla="*/ 69 h 134"/>
              <a:gd name="T22" fmla="*/ 0 w 101"/>
              <a:gd name="T23" fmla="*/ 24 h 134"/>
              <a:gd name="T24" fmla="*/ 13 w 101"/>
              <a:gd name="T25" fmla="*/ 15 h 134"/>
              <a:gd name="T26" fmla="*/ 16 w 101"/>
              <a:gd name="T27" fmla="*/ 14 h 134"/>
              <a:gd name="T28" fmla="*/ 39 w 101"/>
              <a:gd name="T29" fmla="*/ 0 h 134"/>
              <a:gd name="T30" fmla="*/ 64 w 101"/>
              <a:gd name="T31" fmla="*/ 47 h 134"/>
              <a:gd name="T32" fmla="*/ 82 w 101"/>
              <a:gd name="T33" fmla="*/ 58 h 134"/>
              <a:gd name="T34" fmla="*/ 83 w 101"/>
              <a:gd name="T35" fmla="*/ 58 h 134"/>
              <a:gd name="T36" fmla="*/ 82 w 101"/>
              <a:gd name="T37" fmla="*/ 67 h 134"/>
              <a:gd name="T38" fmla="*/ 84 w 101"/>
              <a:gd name="T39" fmla="*/ 71 h 134"/>
              <a:gd name="T40" fmla="*/ 87 w 101"/>
              <a:gd name="T41" fmla="*/ 77 h 134"/>
              <a:gd name="T42" fmla="*/ 82 w 101"/>
              <a:gd name="T43" fmla="*/ 86 h 134"/>
              <a:gd name="T44" fmla="*/ 83 w 101"/>
              <a:gd name="T45" fmla="*/ 92 h 134"/>
              <a:gd name="T46" fmla="*/ 84 w 101"/>
              <a:gd name="T47" fmla="*/ 94 h 134"/>
              <a:gd name="T48" fmla="*/ 86 w 101"/>
              <a:gd name="T49" fmla="*/ 100 h 134"/>
              <a:gd name="T50" fmla="*/ 87 w 101"/>
              <a:gd name="T51" fmla="*/ 107 h 134"/>
              <a:gd name="T52" fmla="*/ 90 w 101"/>
              <a:gd name="T53" fmla="*/ 112 h 134"/>
              <a:gd name="T54" fmla="*/ 90 w 101"/>
              <a:gd name="T55" fmla="*/ 114 h 134"/>
              <a:gd name="T56" fmla="*/ 98 w 101"/>
              <a:gd name="T57" fmla="*/ 114 h 134"/>
              <a:gd name="T58" fmla="*/ 95 w 101"/>
              <a:gd name="T59" fmla="*/ 116 h 134"/>
              <a:gd name="T60" fmla="*/ 101 w 101"/>
              <a:gd name="T61" fmla="*/ 120 h 134"/>
              <a:gd name="T62" fmla="*/ 97 w 101"/>
              <a:gd name="T63" fmla="*/ 126 h 134"/>
              <a:gd name="T64" fmla="*/ 94 w 101"/>
              <a:gd name="T65" fmla="*/ 127 h 134"/>
              <a:gd name="T66" fmla="*/ 93 w 101"/>
              <a:gd name="T67" fmla="*/ 127 h 134"/>
              <a:gd name="T68" fmla="*/ 87 w 101"/>
              <a:gd name="T69" fmla="*/ 127 h 134"/>
              <a:gd name="T70" fmla="*/ 78 w 101"/>
              <a:gd name="T71" fmla="*/ 127 h 134"/>
              <a:gd name="T72" fmla="*/ 73 w 101"/>
              <a:gd name="T73" fmla="*/ 127 h 134"/>
              <a:gd name="T74" fmla="*/ 71 w 101"/>
              <a:gd name="T75" fmla="*/ 129 h 134"/>
              <a:gd name="T76" fmla="*/ 56 w 101"/>
              <a:gd name="T77" fmla="*/ 133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1" h="134">
                <a:moveTo>
                  <a:pt x="56" y="133"/>
                </a:moveTo>
                <a:lnTo>
                  <a:pt x="53" y="134"/>
                </a:lnTo>
                <a:lnTo>
                  <a:pt x="50" y="126"/>
                </a:lnTo>
                <a:lnTo>
                  <a:pt x="49" y="126"/>
                </a:lnTo>
                <a:lnTo>
                  <a:pt x="42" y="124"/>
                </a:lnTo>
                <a:lnTo>
                  <a:pt x="47" y="109"/>
                </a:lnTo>
                <a:lnTo>
                  <a:pt x="49" y="107"/>
                </a:lnTo>
                <a:lnTo>
                  <a:pt x="43" y="101"/>
                </a:lnTo>
                <a:lnTo>
                  <a:pt x="26" y="96"/>
                </a:lnTo>
                <a:lnTo>
                  <a:pt x="26" y="94"/>
                </a:lnTo>
                <a:lnTo>
                  <a:pt x="26" y="69"/>
                </a:lnTo>
                <a:lnTo>
                  <a:pt x="0" y="24"/>
                </a:lnTo>
                <a:lnTo>
                  <a:pt x="13" y="15"/>
                </a:lnTo>
                <a:lnTo>
                  <a:pt x="16" y="14"/>
                </a:lnTo>
                <a:lnTo>
                  <a:pt x="39" y="0"/>
                </a:lnTo>
                <a:lnTo>
                  <a:pt x="64" y="47"/>
                </a:lnTo>
                <a:lnTo>
                  <a:pt x="82" y="58"/>
                </a:lnTo>
                <a:lnTo>
                  <a:pt x="83" y="58"/>
                </a:lnTo>
                <a:lnTo>
                  <a:pt x="82" y="67"/>
                </a:lnTo>
                <a:lnTo>
                  <a:pt x="84" y="71"/>
                </a:lnTo>
                <a:lnTo>
                  <a:pt x="87" y="77"/>
                </a:lnTo>
                <a:lnTo>
                  <a:pt x="82" y="86"/>
                </a:lnTo>
                <a:lnTo>
                  <a:pt x="83" y="92"/>
                </a:lnTo>
                <a:lnTo>
                  <a:pt x="84" y="94"/>
                </a:lnTo>
                <a:lnTo>
                  <a:pt x="86" y="100"/>
                </a:lnTo>
                <a:lnTo>
                  <a:pt x="87" y="107"/>
                </a:lnTo>
                <a:lnTo>
                  <a:pt x="90" y="112"/>
                </a:lnTo>
                <a:lnTo>
                  <a:pt x="90" y="114"/>
                </a:lnTo>
                <a:lnTo>
                  <a:pt x="98" y="114"/>
                </a:lnTo>
                <a:lnTo>
                  <a:pt x="95" y="116"/>
                </a:lnTo>
                <a:lnTo>
                  <a:pt x="101" y="120"/>
                </a:lnTo>
                <a:lnTo>
                  <a:pt x="97" y="126"/>
                </a:lnTo>
                <a:lnTo>
                  <a:pt x="94" y="127"/>
                </a:lnTo>
                <a:lnTo>
                  <a:pt x="93" y="127"/>
                </a:lnTo>
                <a:lnTo>
                  <a:pt x="87" y="127"/>
                </a:lnTo>
                <a:lnTo>
                  <a:pt x="78" y="127"/>
                </a:lnTo>
                <a:lnTo>
                  <a:pt x="73" y="127"/>
                </a:lnTo>
                <a:lnTo>
                  <a:pt x="71" y="129"/>
                </a:lnTo>
                <a:lnTo>
                  <a:pt x="56" y="13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66" name="Freeform 16"/>
          <p:cNvSpPr>
            <a:spLocks/>
          </p:cNvSpPr>
          <p:nvPr/>
        </p:nvSpPr>
        <p:spPr bwMode="auto">
          <a:xfrm>
            <a:off x="5160963" y="4165601"/>
            <a:ext cx="157163" cy="131763"/>
          </a:xfrm>
          <a:custGeom>
            <a:avLst/>
            <a:gdLst>
              <a:gd name="T0" fmla="*/ 53 w 99"/>
              <a:gd name="T1" fmla="*/ 11 h 83"/>
              <a:gd name="T2" fmla="*/ 60 w 99"/>
              <a:gd name="T3" fmla="*/ 7 h 83"/>
              <a:gd name="T4" fmla="*/ 62 w 99"/>
              <a:gd name="T5" fmla="*/ 11 h 83"/>
              <a:gd name="T6" fmla="*/ 65 w 99"/>
              <a:gd name="T7" fmla="*/ 12 h 83"/>
              <a:gd name="T8" fmla="*/ 58 w 99"/>
              <a:gd name="T9" fmla="*/ 22 h 83"/>
              <a:gd name="T10" fmla="*/ 80 w 99"/>
              <a:gd name="T11" fmla="*/ 37 h 83"/>
              <a:gd name="T12" fmla="*/ 83 w 99"/>
              <a:gd name="T13" fmla="*/ 39 h 83"/>
              <a:gd name="T14" fmla="*/ 90 w 99"/>
              <a:gd name="T15" fmla="*/ 50 h 83"/>
              <a:gd name="T16" fmla="*/ 98 w 99"/>
              <a:gd name="T17" fmla="*/ 52 h 83"/>
              <a:gd name="T18" fmla="*/ 99 w 99"/>
              <a:gd name="T19" fmla="*/ 57 h 83"/>
              <a:gd name="T20" fmla="*/ 91 w 99"/>
              <a:gd name="T21" fmla="*/ 62 h 83"/>
              <a:gd name="T22" fmla="*/ 83 w 99"/>
              <a:gd name="T23" fmla="*/ 69 h 83"/>
              <a:gd name="T24" fmla="*/ 81 w 99"/>
              <a:gd name="T25" fmla="*/ 71 h 83"/>
              <a:gd name="T26" fmla="*/ 80 w 99"/>
              <a:gd name="T27" fmla="*/ 71 h 83"/>
              <a:gd name="T28" fmla="*/ 79 w 99"/>
              <a:gd name="T29" fmla="*/ 71 h 83"/>
              <a:gd name="T30" fmla="*/ 62 w 99"/>
              <a:gd name="T31" fmla="*/ 72 h 83"/>
              <a:gd name="T32" fmla="*/ 50 w 99"/>
              <a:gd name="T33" fmla="*/ 73 h 83"/>
              <a:gd name="T34" fmla="*/ 46 w 99"/>
              <a:gd name="T35" fmla="*/ 73 h 83"/>
              <a:gd name="T36" fmla="*/ 45 w 99"/>
              <a:gd name="T37" fmla="*/ 73 h 83"/>
              <a:gd name="T38" fmla="*/ 43 w 99"/>
              <a:gd name="T39" fmla="*/ 73 h 83"/>
              <a:gd name="T40" fmla="*/ 30 w 99"/>
              <a:gd name="T41" fmla="*/ 75 h 83"/>
              <a:gd name="T42" fmla="*/ 26 w 99"/>
              <a:gd name="T43" fmla="*/ 77 h 83"/>
              <a:gd name="T44" fmla="*/ 23 w 99"/>
              <a:gd name="T45" fmla="*/ 80 h 83"/>
              <a:gd name="T46" fmla="*/ 13 w 99"/>
              <a:gd name="T47" fmla="*/ 83 h 83"/>
              <a:gd name="T48" fmla="*/ 12 w 99"/>
              <a:gd name="T49" fmla="*/ 77 h 83"/>
              <a:gd name="T50" fmla="*/ 8 w 99"/>
              <a:gd name="T51" fmla="*/ 67 h 83"/>
              <a:gd name="T52" fmla="*/ 5 w 99"/>
              <a:gd name="T53" fmla="*/ 62 h 83"/>
              <a:gd name="T54" fmla="*/ 2 w 99"/>
              <a:gd name="T55" fmla="*/ 65 h 83"/>
              <a:gd name="T56" fmla="*/ 0 w 99"/>
              <a:gd name="T57" fmla="*/ 49 h 83"/>
              <a:gd name="T58" fmla="*/ 5 w 99"/>
              <a:gd name="T59" fmla="*/ 42 h 83"/>
              <a:gd name="T60" fmla="*/ 13 w 99"/>
              <a:gd name="T61" fmla="*/ 43 h 83"/>
              <a:gd name="T62" fmla="*/ 26 w 99"/>
              <a:gd name="T63" fmla="*/ 35 h 83"/>
              <a:gd name="T64" fmla="*/ 27 w 99"/>
              <a:gd name="T65" fmla="*/ 38 h 83"/>
              <a:gd name="T66" fmla="*/ 32 w 99"/>
              <a:gd name="T67" fmla="*/ 35 h 83"/>
              <a:gd name="T68" fmla="*/ 39 w 99"/>
              <a:gd name="T69" fmla="*/ 19 h 83"/>
              <a:gd name="T70" fmla="*/ 41 w 99"/>
              <a:gd name="T71" fmla="*/ 16 h 83"/>
              <a:gd name="T72" fmla="*/ 46 w 99"/>
              <a:gd name="T73" fmla="*/ 8 h 83"/>
              <a:gd name="T74" fmla="*/ 43 w 99"/>
              <a:gd name="T75" fmla="*/ 7 h 83"/>
              <a:gd name="T76" fmla="*/ 42 w 99"/>
              <a:gd name="T77" fmla="*/ 4 h 83"/>
              <a:gd name="T78" fmla="*/ 41 w 99"/>
              <a:gd name="T79" fmla="*/ 2 h 83"/>
              <a:gd name="T80" fmla="*/ 43 w 99"/>
              <a:gd name="T81" fmla="*/ 0 h 83"/>
              <a:gd name="T82" fmla="*/ 46 w 99"/>
              <a:gd name="T83" fmla="*/ 0 h 83"/>
              <a:gd name="T84" fmla="*/ 49 w 99"/>
              <a:gd name="T85" fmla="*/ 1 h 83"/>
              <a:gd name="T86" fmla="*/ 50 w 99"/>
              <a:gd name="T87" fmla="*/ 7 h 83"/>
              <a:gd name="T88" fmla="*/ 53 w 99"/>
              <a:gd name="T89" fmla="*/ 11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99" h="83">
                <a:moveTo>
                  <a:pt x="53" y="11"/>
                </a:moveTo>
                <a:lnTo>
                  <a:pt x="60" y="7"/>
                </a:lnTo>
                <a:lnTo>
                  <a:pt x="62" y="11"/>
                </a:lnTo>
                <a:lnTo>
                  <a:pt x="65" y="12"/>
                </a:lnTo>
                <a:lnTo>
                  <a:pt x="58" y="22"/>
                </a:lnTo>
                <a:lnTo>
                  <a:pt x="80" y="37"/>
                </a:lnTo>
                <a:lnTo>
                  <a:pt x="83" y="39"/>
                </a:lnTo>
                <a:lnTo>
                  <a:pt x="90" y="50"/>
                </a:lnTo>
                <a:lnTo>
                  <a:pt x="98" y="52"/>
                </a:lnTo>
                <a:lnTo>
                  <a:pt x="99" y="57"/>
                </a:lnTo>
                <a:lnTo>
                  <a:pt x="91" y="62"/>
                </a:lnTo>
                <a:lnTo>
                  <a:pt x="83" y="69"/>
                </a:lnTo>
                <a:lnTo>
                  <a:pt x="81" y="71"/>
                </a:lnTo>
                <a:lnTo>
                  <a:pt x="80" y="71"/>
                </a:lnTo>
                <a:lnTo>
                  <a:pt x="79" y="71"/>
                </a:lnTo>
                <a:lnTo>
                  <a:pt x="62" y="72"/>
                </a:lnTo>
                <a:lnTo>
                  <a:pt x="50" y="73"/>
                </a:lnTo>
                <a:lnTo>
                  <a:pt x="46" y="73"/>
                </a:lnTo>
                <a:lnTo>
                  <a:pt x="45" y="73"/>
                </a:lnTo>
                <a:lnTo>
                  <a:pt x="43" y="73"/>
                </a:lnTo>
                <a:lnTo>
                  <a:pt x="30" y="75"/>
                </a:lnTo>
                <a:lnTo>
                  <a:pt x="26" y="77"/>
                </a:lnTo>
                <a:lnTo>
                  <a:pt x="23" y="80"/>
                </a:lnTo>
                <a:lnTo>
                  <a:pt x="13" y="83"/>
                </a:lnTo>
                <a:lnTo>
                  <a:pt x="12" y="77"/>
                </a:lnTo>
                <a:lnTo>
                  <a:pt x="8" y="67"/>
                </a:lnTo>
                <a:lnTo>
                  <a:pt x="5" y="62"/>
                </a:lnTo>
                <a:lnTo>
                  <a:pt x="2" y="65"/>
                </a:lnTo>
                <a:lnTo>
                  <a:pt x="0" y="49"/>
                </a:lnTo>
                <a:lnTo>
                  <a:pt x="5" y="42"/>
                </a:lnTo>
                <a:lnTo>
                  <a:pt x="13" y="43"/>
                </a:lnTo>
                <a:lnTo>
                  <a:pt x="26" y="35"/>
                </a:lnTo>
                <a:lnTo>
                  <a:pt x="27" y="38"/>
                </a:lnTo>
                <a:lnTo>
                  <a:pt x="32" y="35"/>
                </a:lnTo>
                <a:lnTo>
                  <a:pt x="39" y="19"/>
                </a:lnTo>
                <a:lnTo>
                  <a:pt x="41" y="16"/>
                </a:lnTo>
                <a:lnTo>
                  <a:pt x="46" y="8"/>
                </a:lnTo>
                <a:lnTo>
                  <a:pt x="43" y="7"/>
                </a:lnTo>
                <a:lnTo>
                  <a:pt x="42" y="4"/>
                </a:lnTo>
                <a:lnTo>
                  <a:pt x="41" y="2"/>
                </a:lnTo>
                <a:lnTo>
                  <a:pt x="43" y="0"/>
                </a:lnTo>
                <a:lnTo>
                  <a:pt x="46" y="0"/>
                </a:lnTo>
                <a:lnTo>
                  <a:pt x="49" y="1"/>
                </a:lnTo>
                <a:lnTo>
                  <a:pt x="50" y="7"/>
                </a:lnTo>
                <a:lnTo>
                  <a:pt x="53" y="1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67" name="Freeform 17"/>
          <p:cNvSpPr>
            <a:spLocks/>
          </p:cNvSpPr>
          <p:nvPr/>
        </p:nvSpPr>
        <p:spPr bwMode="auto">
          <a:xfrm>
            <a:off x="4486276" y="4176713"/>
            <a:ext cx="117475" cy="174625"/>
          </a:xfrm>
          <a:custGeom>
            <a:avLst/>
            <a:gdLst>
              <a:gd name="T0" fmla="*/ 71 w 74"/>
              <a:gd name="T1" fmla="*/ 102 h 110"/>
              <a:gd name="T2" fmla="*/ 74 w 74"/>
              <a:gd name="T3" fmla="*/ 110 h 110"/>
              <a:gd name="T4" fmla="*/ 68 w 74"/>
              <a:gd name="T5" fmla="*/ 110 h 110"/>
              <a:gd name="T6" fmla="*/ 62 w 74"/>
              <a:gd name="T7" fmla="*/ 109 h 110"/>
              <a:gd name="T8" fmla="*/ 32 w 74"/>
              <a:gd name="T9" fmla="*/ 102 h 110"/>
              <a:gd name="T10" fmla="*/ 40 w 74"/>
              <a:gd name="T11" fmla="*/ 88 h 110"/>
              <a:gd name="T12" fmla="*/ 37 w 74"/>
              <a:gd name="T13" fmla="*/ 70 h 110"/>
              <a:gd name="T14" fmla="*/ 37 w 74"/>
              <a:gd name="T15" fmla="*/ 69 h 110"/>
              <a:gd name="T16" fmla="*/ 25 w 74"/>
              <a:gd name="T17" fmla="*/ 57 h 110"/>
              <a:gd name="T18" fmla="*/ 0 w 74"/>
              <a:gd name="T19" fmla="*/ 10 h 110"/>
              <a:gd name="T20" fmla="*/ 21 w 74"/>
              <a:gd name="T21" fmla="*/ 0 h 110"/>
              <a:gd name="T22" fmla="*/ 47 w 74"/>
              <a:gd name="T23" fmla="*/ 45 h 110"/>
              <a:gd name="T24" fmla="*/ 47 w 74"/>
              <a:gd name="T25" fmla="*/ 70 h 110"/>
              <a:gd name="T26" fmla="*/ 47 w 74"/>
              <a:gd name="T27" fmla="*/ 72 h 110"/>
              <a:gd name="T28" fmla="*/ 64 w 74"/>
              <a:gd name="T29" fmla="*/ 77 h 110"/>
              <a:gd name="T30" fmla="*/ 70 w 74"/>
              <a:gd name="T31" fmla="*/ 83 h 110"/>
              <a:gd name="T32" fmla="*/ 68 w 74"/>
              <a:gd name="T33" fmla="*/ 85 h 110"/>
              <a:gd name="T34" fmla="*/ 63 w 74"/>
              <a:gd name="T35" fmla="*/ 100 h 110"/>
              <a:gd name="T36" fmla="*/ 70 w 74"/>
              <a:gd name="T37" fmla="*/ 102 h 110"/>
              <a:gd name="T38" fmla="*/ 71 w 74"/>
              <a:gd name="T39" fmla="*/ 102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74" h="110">
                <a:moveTo>
                  <a:pt x="71" y="102"/>
                </a:moveTo>
                <a:lnTo>
                  <a:pt x="74" y="110"/>
                </a:lnTo>
                <a:lnTo>
                  <a:pt x="68" y="110"/>
                </a:lnTo>
                <a:lnTo>
                  <a:pt x="62" y="109"/>
                </a:lnTo>
                <a:lnTo>
                  <a:pt x="32" y="102"/>
                </a:lnTo>
                <a:lnTo>
                  <a:pt x="40" y="88"/>
                </a:lnTo>
                <a:lnTo>
                  <a:pt x="37" y="70"/>
                </a:lnTo>
                <a:lnTo>
                  <a:pt x="37" y="69"/>
                </a:lnTo>
                <a:lnTo>
                  <a:pt x="25" y="57"/>
                </a:lnTo>
                <a:lnTo>
                  <a:pt x="0" y="10"/>
                </a:lnTo>
                <a:lnTo>
                  <a:pt x="21" y="0"/>
                </a:lnTo>
                <a:lnTo>
                  <a:pt x="47" y="45"/>
                </a:lnTo>
                <a:lnTo>
                  <a:pt x="47" y="70"/>
                </a:lnTo>
                <a:lnTo>
                  <a:pt x="47" y="72"/>
                </a:lnTo>
                <a:lnTo>
                  <a:pt x="64" y="77"/>
                </a:lnTo>
                <a:lnTo>
                  <a:pt x="70" y="83"/>
                </a:lnTo>
                <a:lnTo>
                  <a:pt x="68" y="85"/>
                </a:lnTo>
                <a:lnTo>
                  <a:pt x="63" y="100"/>
                </a:lnTo>
                <a:lnTo>
                  <a:pt x="70" y="102"/>
                </a:lnTo>
                <a:lnTo>
                  <a:pt x="71" y="10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68" name="Freeform 18"/>
          <p:cNvSpPr>
            <a:spLocks/>
          </p:cNvSpPr>
          <p:nvPr/>
        </p:nvSpPr>
        <p:spPr bwMode="auto">
          <a:xfrm>
            <a:off x="4391026" y="4192588"/>
            <a:ext cx="158750" cy="169863"/>
          </a:xfrm>
          <a:custGeom>
            <a:avLst/>
            <a:gdLst>
              <a:gd name="T0" fmla="*/ 77 w 100"/>
              <a:gd name="T1" fmla="*/ 97 h 107"/>
              <a:gd name="T2" fmla="*/ 67 w 100"/>
              <a:gd name="T3" fmla="*/ 107 h 107"/>
              <a:gd name="T4" fmla="*/ 45 w 100"/>
              <a:gd name="T5" fmla="*/ 92 h 107"/>
              <a:gd name="T6" fmla="*/ 32 w 100"/>
              <a:gd name="T7" fmla="*/ 78 h 107"/>
              <a:gd name="T8" fmla="*/ 18 w 100"/>
              <a:gd name="T9" fmla="*/ 60 h 107"/>
              <a:gd name="T10" fmla="*/ 0 w 100"/>
              <a:gd name="T11" fmla="*/ 36 h 107"/>
              <a:gd name="T12" fmla="*/ 11 w 100"/>
              <a:gd name="T13" fmla="*/ 26 h 107"/>
              <a:gd name="T14" fmla="*/ 22 w 100"/>
              <a:gd name="T15" fmla="*/ 21 h 107"/>
              <a:gd name="T16" fmla="*/ 33 w 100"/>
              <a:gd name="T17" fmla="*/ 15 h 107"/>
              <a:gd name="T18" fmla="*/ 60 w 100"/>
              <a:gd name="T19" fmla="*/ 0 h 107"/>
              <a:gd name="T20" fmla="*/ 85 w 100"/>
              <a:gd name="T21" fmla="*/ 47 h 107"/>
              <a:gd name="T22" fmla="*/ 97 w 100"/>
              <a:gd name="T23" fmla="*/ 59 h 107"/>
              <a:gd name="T24" fmla="*/ 97 w 100"/>
              <a:gd name="T25" fmla="*/ 60 h 107"/>
              <a:gd name="T26" fmla="*/ 100 w 100"/>
              <a:gd name="T27" fmla="*/ 78 h 107"/>
              <a:gd name="T28" fmla="*/ 92 w 100"/>
              <a:gd name="T29" fmla="*/ 92 h 107"/>
              <a:gd name="T30" fmla="*/ 77 w 100"/>
              <a:gd name="T31" fmla="*/ 97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0" h="107">
                <a:moveTo>
                  <a:pt x="77" y="97"/>
                </a:moveTo>
                <a:lnTo>
                  <a:pt x="67" y="107"/>
                </a:lnTo>
                <a:lnTo>
                  <a:pt x="45" y="92"/>
                </a:lnTo>
                <a:lnTo>
                  <a:pt x="32" y="78"/>
                </a:lnTo>
                <a:lnTo>
                  <a:pt x="18" y="60"/>
                </a:lnTo>
                <a:lnTo>
                  <a:pt x="0" y="36"/>
                </a:lnTo>
                <a:lnTo>
                  <a:pt x="11" y="26"/>
                </a:lnTo>
                <a:lnTo>
                  <a:pt x="22" y="21"/>
                </a:lnTo>
                <a:lnTo>
                  <a:pt x="33" y="15"/>
                </a:lnTo>
                <a:lnTo>
                  <a:pt x="60" y="0"/>
                </a:lnTo>
                <a:lnTo>
                  <a:pt x="85" y="47"/>
                </a:lnTo>
                <a:lnTo>
                  <a:pt x="97" y="59"/>
                </a:lnTo>
                <a:lnTo>
                  <a:pt x="97" y="60"/>
                </a:lnTo>
                <a:lnTo>
                  <a:pt x="100" y="78"/>
                </a:lnTo>
                <a:lnTo>
                  <a:pt x="92" y="92"/>
                </a:lnTo>
                <a:lnTo>
                  <a:pt x="77" y="97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69" name="Freeform 19"/>
          <p:cNvSpPr>
            <a:spLocks/>
          </p:cNvSpPr>
          <p:nvPr/>
        </p:nvSpPr>
        <p:spPr bwMode="auto">
          <a:xfrm>
            <a:off x="4768851" y="4219576"/>
            <a:ext cx="103188" cy="150813"/>
          </a:xfrm>
          <a:custGeom>
            <a:avLst/>
            <a:gdLst>
              <a:gd name="T0" fmla="*/ 47 w 65"/>
              <a:gd name="T1" fmla="*/ 33 h 95"/>
              <a:gd name="T2" fmla="*/ 56 w 65"/>
              <a:gd name="T3" fmla="*/ 43 h 95"/>
              <a:gd name="T4" fmla="*/ 61 w 65"/>
              <a:gd name="T5" fmla="*/ 52 h 95"/>
              <a:gd name="T6" fmla="*/ 58 w 65"/>
              <a:gd name="T7" fmla="*/ 61 h 95"/>
              <a:gd name="T8" fmla="*/ 65 w 65"/>
              <a:gd name="T9" fmla="*/ 69 h 95"/>
              <a:gd name="T10" fmla="*/ 62 w 65"/>
              <a:gd name="T11" fmla="*/ 73 h 95"/>
              <a:gd name="T12" fmla="*/ 61 w 65"/>
              <a:gd name="T13" fmla="*/ 75 h 95"/>
              <a:gd name="T14" fmla="*/ 58 w 65"/>
              <a:gd name="T15" fmla="*/ 75 h 95"/>
              <a:gd name="T16" fmla="*/ 61 w 65"/>
              <a:gd name="T17" fmla="*/ 83 h 95"/>
              <a:gd name="T18" fmla="*/ 65 w 65"/>
              <a:gd name="T19" fmla="*/ 95 h 95"/>
              <a:gd name="T20" fmla="*/ 58 w 65"/>
              <a:gd name="T21" fmla="*/ 90 h 95"/>
              <a:gd name="T22" fmla="*/ 54 w 65"/>
              <a:gd name="T23" fmla="*/ 91 h 95"/>
              <a:gd name="T24" fmla="*/ 50 w 65"/>
              <a:gd name="T25" fmla="*/ 93 h 95"/>
              <a:gd name="T26" fmla="*/ 39 w 65"/>
              <a:gd name="T27" fmla="*/ 87 h 95"/>
              <a:gd name="T28" fmla="*/ 31 w 65"/>
              <a:gd name="T29" fmla="*/ 73 h 95"/>
              <a:gd name="T30" fmla="*/ 32 w 65"/>
              <a:gd name="T31" fmla="*/ 52 h 95"/>
              <a:gd name="T32" fmla="*/ 24 w 65"/>
              <a:gd name="T33" fmla="*/ 43 h 95"/>
              <a:gd name="T34" fmla="*/ 16 w 65"/>
              <a:gd name="T35" fmla="*/ 35 h 95"/>
              <a:gd name="T36" fmla="*/ 4 w 65"/>
              <a:gd name="T37" fmla="*/ 38 h 95"/>
              <a:gd name="T38" fmla="*/ 2 w 65"/>
              <a:gd name="T39" fmla="*/ 33 h 95"/>
              <a:gd name="T40" fmla="*/ 0 w 65"/>
              <a:gd name="T41" fmla="*/ 26 h 95"/>
              <a:gd name="T42" fmla="*/ 11 w 65"/>
              <a:gd name="T43" fmla="*/ 12 h 95"/>
              <a:gd name="T44" fmla="*/ 12 w 65"/>
              <a:gd name="T45" fmla="*/ 1 h 95"/>
              <a:gd name="T46" fmla="*/ 34 w 65"/>
              <a:gd name="T47" fmla="*/ 0 h 95"/>
              <a:gd name="T48" fmla="*/ 39 w 65"/>
              <a:gd name="T49" fmla="*/ 19 h 95"/>
              <a:gd name="T50" fmla="*/ 42 w 65"/>
              <a:gd name="T51" fmla="*/ 28 h 95"/>
              <a:gd name="T52" fmla="*/ 47 w 65"/>
              <a:gd name="T53" fmla="*/ 33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65" h="95">
                <a:moveTo>
                  <a:pt x="47" y="33"/>
                </a:moveTo>
                <a:lnTo>
                  <a:pt x="56" y="43"/>
                </a:lnTo>
                <a:lnTo>
                  <a:pt x="61" y="52"/>
                </a:lnTo>
                <a:lnTo>
                  <a:pt x="58" y="61"/>
                </a:lnTo>
                <a:lnTo>
                  <a:pt x="65" y="69"/>
                </a:lnTo>
                <a:lnTo>
                  <a:pt x="62" y="73"/>
                </a:lnTo>
                <a:lnTo>
                  <a:pt x="61" y="75"/>
                </a:lnTo>
                <a:lnTo>
                  <a:pt x="58" y="75"/>
                </a:lnTo>
                <a:lnTo>
                  <a:pt x="61" y="83"/>
                </a:lnTo>
                <a:lnTo>
                  <a:pt x="65" y="95"/>
                </a:lnTo>
                <a:lnTo>
                  <a:pt x="58" y="90"/>
                </a:lnTo>
                <a:lnTo>
                  <a:pt x="54" y="91"/>
                </a:lnTo>
                <a:lnTo>
                  <a:pt x="50" y="93"/>
                </a:lnTo>
                <a:lnTo>
                  <a:pt x="39" y="87"/>
                </a:lnTo>
                <a:lnTo>
                  <a:pt x="31" y="73"/>
                </a:lnTo>
                <a:lnTo>
                  <a:pt x="32" y="52"/>
                </a:lnTo>
                <a:lnTo>
                  <a:pt x="24" y="43"/>
                </a:lnTo>
                <a:lnTo>
                  <a:pt x="16" y="35"/>
                </a:lnTo>
                <a:lnTo>
                  <a:pt x="4" y="38"/>
                </a:lnTo>
                <a:lnTo>
                  <a:pt x="2" y="33"/>
                </a:lnTo>
                <a:lnTo>
                  <a:pt x="0" y="26"/>
                </a:lnTo>
                <a:lnTo>
                  <a:pt x="11" y="12"/>
                </a:lnTo>
                <a:lnTo>
                  <a:pt x="12" y="1"/>
                </a:lnTo>
                <a:lnTo>
                  <a:pt x="34" y="0"/>
                </a:lnTo>
                <a:lnTo>
                  <a:pt x="39" y="19"/>
                </a:lnTo>
                <a:lnTo>
                  <a:pt x="42" y="28"/>
                </a:lnTo>
                <a:lnTo>
                  <a:pt x="47" y="3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70" name="Freeform 20"/>
          <p:cNvSpPr>
            <a:spLocks/>
          </p:cNvSpPr>
          <p:nvPr/>
        </p:nvSpPr>
        <p:spPr bwMode="auto">
          <a:xfrm>
            <a:off x="5422901" y="4248151"/>
            <a:ext cx="180975" cy="190500"/>
          </a:xfrm>
          <a:custGeom>
            <a:avLst/>
            <a:gdLst>
              <a:gd name="T0" fmla="*/ 101 w 114"/>
              <a:gd name="T1" fmla="*/ 17 h 120"/>
              <a:gd name="T2" fmla="*/ 102 w 114"/>
              <a:gd name="T3" fmla="*/ 23 h 120"/>
              <a:gd name="T4" fmla="*/ 103 w 114"/>
              <a:gd name="T5" fmla="*/ 25 h 120"/>
              <a:gd name="T6" fmla="*/ 105 w 114"/>
              <a:gd name="T7" fmla="*/ 30 h 120"/>
              <a:gd name="T8" fmla="*/ 109 w 114"/>
              <a:gd name="T9" fmla="*/ 38 h 120"/>
              <a:gd name="T10" fmla="*/ 112 w 114"/>
              <a:gd name="T11" fmla="*/ 47 h 120"/>
              <a:gd name="T12" fmla="*/ 114 w 114"/>
              <a:gd name="T13" fmla="*/ 53 h 120"/>
              <a:gd name="T14" fmla="*/ 107 w 114"/>
              <a:gd name="T15" fmla="*/ 61 h 120"/>
              <a:gd name="T16" fmla="*/ 105 w 114"/>
              <a:gd name="T17" fmla="*/ 64 h 120"/>
              <a:gd name="T18" fmla="*/ 102 w 114"/>
              <a:gd name="T19" fmla="*/ 66 h 120"/>
              <a:gd name="T20" fmla="*/ 98 w 114"/>
              <a:gd name="T21" fmla="*/ 73 h 120"/>
              <a:gd name="T22" fmla="*/ 94 w 114"/>
              <a:gd name="T23" fmla="*/ 77 h 120"/>
              <a:gd name="T24" fmla="*/ 97 w 114"/>
              <a:gd name="T25" fmla="*/ 90 h 120"/>
              <a:gd name="T26" fmla="*/ 97 w 114"/>
              <a:gd name="T27" fmla="*/ 94 h 120"/>
              <a:gd name="T28" fmla="*/ 97 w 114"/>
              <a:gd name="T29" fmla="*/ 96 h 120"/>
              <a:gd name="T30" fmla="*/ 98 w 114"/>
              <a:gd name="T31" fmla="*/ 106 h 120"/>
              <a:gd name="T32" fmla="*/ 101 w 114"/>
              <a:gd name="T33" fmla="*/ 120 h 120"/>
              <a:gd name="T34" fmla="*/ 73 w 114"/>
              <a:gd name="T35" fmla="*/ 102 h 120"/>
              <a:gd name="T36" fmla="*/ 68 w 114"/>
              <a:gd name="T37" fmla="*/ 99 h 120"/>
              <a:gd name="T38" fmla="*/ 62 w 114"/>
              <a:gd name="T39" fmla="*/ 96 h 120"/>
              <a:gd name="T40" fmla="*/ 61 w 114"/>
              <a:gd name="T41" fmla="*/ 95 h 120"/>
              <a:gd name="T42" fmla="*/ 61 w 114"/>
              <a:gd name="T43" fmla="*/ 92 h 120"/>
              <a:gd name="T44" fmla="*/ 58 w 114"/>
              <a:gd name="T45" fmla="*/ 79 h 120"/>
              <a:gd name="T46" fmla="*/ 35 w 114"/>
              <a:gd name="T47" fmla="*/ 81 h 120"/>
              <a:gd name="T48" fmla="*/ 26 w 114"/>
              <a:gd name="T49" fmla="*/ 69 h 120"/>
              <a:gd name="T50" fmla="*/ 22 w 114"/>
              <a:gd name="T51" fmla="*/ 55 h 120"/>
              <a:gd name="T52" fmla="*/ 0 w 114"/>
              <a:gd name="T53" fmla="*/ 46 h 120"/>
              <a:gd name="T54" fmla="*/ 5 w 114"/>
              <a:gd name="T55" fmla="*/ 35 h 120"/>
              <a:gd name="T56" fmla="*/ 11 w 114"/>
              <a:gd name="T57" fmla="*/ 25 h 120"/>
              <a:gd name="T58" fmla="*/ 15 w 114"/>
              <a:gd name="T59" fmla="*/ 20 h 120"/>
              <a:gd name="T60" fmla="*/ 15 w 114"/>
              <a:gd name="T61" fmla="*/ 19 h 120"/>
              <a:gd name="T62" fmla="*/ 17 w 114"/>
              <a:gd name="T63" fmla="*/ 19 h 120"/>
              <a:gd name="T64" fmla="*/ 26 w 114"/>
              <a:gd name="T65" fmla="*/ 20 h 120"/>
              <a:gd name="T66" fmla="*/ 27 w 114"/>
              <a:gd name="T67" fmla="*/ 19 h 120"/>
              <a:gd name="T68" fmla="*/ 45 w 114"/>
              <a:gd name="T69" fmla="*/ 10 h 120"/>
              <a:gd name="T70" fmla="*/ 45 w 114"/>
              <a:gd name="T71" fmla="*/ 1 h 120"/>
              <a:gd name="T72" fmla="*/ 54 w 114"/>
              <a:gd name="T73" fmla="*/ 1 h 120"/>
              <a:gd name="T74" fmla="*/ 82 w 114"/>
              <a:gd name="T75" fmla="*/ 0 h 120"/>
              <a:gd name="T76" fmla="*/ 87 w 114"/>
              <a:gd name="T77" fmla="*/ 1 h 120"/>
              <a:gd name="T78" fmla="*/ 95 w 114"/>
              <a:gd name="T79" fmla="*/ 4 h 120"/>
              <a:gd name="T80" fmla="*/ 98 w 114"/>
              <a:gd name="T81" fmla="*/ 9 h 120"/>
              <a:gd name="T82" fmla="*/ 99 w 114"/>
              <a:gd name="T83" fmla="*/ 16 h 120"/>
              <a:gd name="T84" fmla="*/ 101 w 114"/>
              <a:gd name="T85" fmla="*/ 17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14" h="120">
                <a:moveTo>
                  <a:pt x="101" y="17"/>
                </a:moveTo>
                <a:lnTo>
                  <a:pt x="102" y="23"/>
                </a:lnTo>
                <a:lnTo>
                  <a:pt x="103" y="25"/>
                </a:lnTo>
                <a:lnTo>
                  <a:pt x="105" y="30"/>
                </a:lnTo>
                <a:lnTo>
                  <a:pt x="109" y="38"/>
                </a:lnTo>
                <a:lnTo>
                  <a:pt x="112" y="47"/>
                </a:lnTo>
                <a:lnTo>
                  <a:pt x="114" y="53"/>
                </a:lnTo>
                <a:lnTo>
                  <a:pt x="107" y="61"/>
                </a:lnTo>
                <a:lnTo>
                  <a:pt x="105" y="64"/>
                </a:lnTo>
                <a:lnTo>
                  <a:pt x="102" y="66"/>
                </a:lnTo>
                <a:lnTo>
                  <a:pt x="98" y="73"/>
                </a:lnTo>
                <a:lnTo>
                  <a:pt x="94" y="77"/>
                </a:lnTo>
                <a:lnTo>
                  <a:pt x="97" y="90"/>
                </a:lnTo>
                <a:lnTo>
                  <a:pt x="97" y="94"/>
                </a:lnTo>
                <a:lnTo>
                  <a:pt x="97" y="96"/>
                </a:lnTo>
                <a:lnTo>
                  <a:pt x="98" y="106"/>
                </a:lnTo>
                <a:lnTo>
                  <a:pt x="101" y="120"/>
                </a:lnTo>
                <a:lnTo>
                  <a:pt x="73" y="102"/>
                </a:lnTo>
                <a:lnTo>
                  <a:pt x="68" y="99"/>
                </a:lnTo>
                <a:lnTo>
                  <a:pt x="62" y="96"/>
                </a:lnTo>
                <a:lnTo>
                  <a:pt x="61" y="95"/>
                </a:lnTo>
                <a:lnTo>
                  <a:pt x="61" y="92"/>
                </a:lnTo>
                <a:lnTo>
                  <a:pt x="58" y="79"/>
                </a:lnTo>
                <a:lnTo>
                  <a:pt x="35" y="81"/>
                </a:lnTo>
                <a:lnTo>
                  <a:pt x="26" y="69"/>
                </a:lnTo>
                <a:lnTo>
                  <a:pt x="22" y="55"/>
                </a:lnTo>
                <a:lnTo>
                  <a:pt x="0" y="46"/>
                </a:lnTo>
                <a:lnTo>
                  <a:pt x="5" y="35"/>
                </a:lnTo>
                <a:lnTo>
                  <a:pt x="11" y="25"/>
                </a:lnTo>
                <a:lnTo>
                  <a:pt x="15" y="20"/>
                </a:lnTo>
                <a:lnTo>
                  <a:pt x="15" y="19"/>
                </a:lnTo>
                <a:lnTo>
                  <a:pt x="17" y="19"/>
                </a:lnTo>
                <a:lnTo>
                  <a:pt x="26" y="20"/>
                </a:lnTo>
                <a:lnTo>
                  <a:pt x="27" y="19"/>
                </a:lnTo>
                <a:lnTo>
                  <a:pt x="45" y="10"/>
                </a:lnTo>
                <a:lnTo>
                  <a:pt x="45" y="1"/>
                </a:lnTo>
                <a:lnTo>
                  <a:pt x="54" y="1"/>
                </a:lnTo>
                <a:lnTo>
                  <a:pt x="82" y="0"/>
                </a:lnTo>
                <a:lnTo>
                  <a:pt x="87" y="1"/>
                </a:lnTo>
                <a:lnTo>
                  <a:pt x="95" y="4"/>
                </a:lnTo>
                <a:lnTo>
                  <a:pt x="98" y="9"/>
                </a:lnTo>
                <a:lnTo>
                  <a:pt x="99" y="16"/>
                </a:lnTo>
                <a:lnTo>
                  <a:pt x="101" y="17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71" name="Freeform 21"/>
          <p:cNvSpPr>
            <a:spLocks/>
          </p:cNvSpPr>
          <p:nvPr/>
        </p:nvSpPr>
        <p:spPr bwMode="auto">
          <a:xfrm>
            <a:off x="4670426" y="4260851"/>
            <a:ext cx="149225" cy="82550"/>
          </a:xfrm>
          <a:custGeom>
            <a:avLst/>
            <a:gdLst>
              <a:gd name="T0" fmla="*/ 64 w 94"/>
              <a:gd name="T1" fmla="*/ 7 h 52"/>
              <a:gd name="T2" fmla="*/ 66 w 94"/>
              <a:gd name="T3" fmla="*/ 12 h 52"/>
              <a:gd name="T4" fmla="*/ 78 w 94"/>
              <a:gd name="T5" fmla="*/ 9 h 52"/>
              <a:gd name="T6" fmla="*/ 86 w 94"/>
              <a:gd name="T7" fmla="*/ 17 h 52"/>
              <a:gd name="T8" fmla="*/ 94 w 94"/>
              <a:gd name="T9" fmla="*/ 26 h 52"/>
              <a:gd name="T10" fmla="*/ 93 w 94"/>
              <a:gd name="T11" fmla="*/ 47 h 52"/>
              <a:gd name="T12" fmla="*/ 89 w 94"/>
              <a:gd name="T13" fmla="*/ 49 h 52"/>
              <a:gd name="T14" fmla="*/ 85 w 94"/>
              <a:gd name="T15" fmla="*/ 49 h 52"/>
              <a:gd name="T16" fmla="*/ 81 w 94"/>
              <a:gd name="T17" fmla="*/ 50 h 52"/>
              <a:gd name="T18" fmla="*/ 78 w 94"/>
              <a:gd name="T19" fmla="*/ 49 h 52"/>
              <a:gd name="T20" fmla="*/ 64 w 94"/>
              <a:gd name="T21" fmla="*/ 52 h 52"/>
              <a:gd name="T22" fmla="*/ 60 w 94"/>
              <a:gd name="T23" fmla="*/ 49 h 52"/>
              <a:gd name="T24" fmla="*/ 58 w 94"/>
              <a:gd name="T25" fmla="*/ 49 h 52"/>
              <a:gd name="T26" fmla="*/ 52 w 94"/>
              <a:gd name="T27" fmla="*/ 49 h 52"/>
              <a:gd name="T28" fmla="*/ 52 w 94"/>
              <a:gd name="T29" fmla="*/ 47 h 52"/>
              <a:gd name="T30" fmla="*/ 49 w 94"/>
              <a:gd name="T31" fmla="*/ 39 h 52"/>
              <a:gd name="T32" fmla="*/ 44 w 94"/>
              <a:gd name="T33" fmla="*/ 38 h 52"/>
              <a:gd name="T34" fmla="*/ 44 w 94"/>
              <a:gd name="T35" fmla="*/ 42 h 52"/>
              <a:gd name="T36" fmla="*/ 32 w 94"/>
              <a:gd name="T37" fmla="*/ 46 h 52"/>
              <a:gd name="T38" fmla="*/ 28 w 94"/>
              <a:gd name="T39" fmla="*/ 46 h 52"/>
              <a:gd name="T40" fmla="*/ 14 w 94"/>
              <a:gd name="T41" fmla="*/ 45 h 52"/>
              <a:gd name="T42" fmla="*/ 8 w 94"/>
              <a:gd name="T43" fmla="*/ 45 h 52"/>
              <a:gd name="T44" fmla="*/ 6 w 94"/>
              <a:gd name="T45" fmla="*/ 43 h 52"/>
              <a:gd name="T46" fmla="*/ 0 w 94"/>
              <a:gd name="T47" fmla="*/ 39 h 52"/>
              <a:gd name="T48" fmla="*/ 3 w 94"/>
              <a:gd name="T49" fmla="*/ 37 h 52"/>
              <a:gd name="T50" fmla="*/ 28 w 94"/>
              <a:gd name="T51" fmla="*/ 32 h 52"/>
              <a:gd name="T52" fmla="*/ 30 w 94"/>
              <a:gd name="T53" fmla="*/ 22 h 52"/>
              <a:gd name="T54" fmla="*/ 30 w 94"/>
              <a:gd name="T55" fmla="*/ 20 h 52"/>
              <a:gd name="T56" fmla="*/ 28 w 94"/>
              <a:gd name="T57" fmla="*/ 19 h 52"/>
              <a:gd name="T58" fmla="*/ 26 w 94"/>
              <a:gd name="T59" fmla="*/ 17 h 52"/>
              <a:gd name="T60" fmla="*/ 25 w 94"/>
              <a:gd name="T61" fmla="*/ 16 h 52"/>
              <a:gd name="T62" fmla="*/ 49 w 94"/>
              <a:gd name="T63" fmla="*/ 5 h 52"/>
              <a:gd name="T64" fmla="*/ 51 w 94"/>
              <a:gd name="T65" fmla="*/ 1 h 52"/>
              <a:gd name="T66" fmla="*/ 55 w 94"/>
              <a:gd name="T67" fmla="*/ 1 h 52"/>
              <a:gd name="T68" fmla="*/ 62 w 94"/>
              <a:gd name="T69" fmla="*/ 0 h 52"/>
              <a:gd name="T70" fmla="*/ 64 w 94"/>
              <a:gd name="T71" fmla="*/ 7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4" h="52">
                <a:moveTo>
                  <a:pt x="64" y="7"/>
                </a:moveTo>
                <a:lnTo>
                  <a:pt x="66" y="12"/>
                </a:lnTo>
                <a:lnTo>
                  <a:pt x="78" y="9"/>
                </a:lnTo>
                <a:lnTo>
                  <a:pt x="86" y="17"/>
                </a:lnTo>
                <a:lnTo>
                  <a:pt x="94" y="26"/>
                </a:lnTo>
                <a:lnTo>
                  <a:pt x="93" y="47"/>
                </a:lnTo>
                <a:lnTo>
                  <a:pt x="89" y="49"/>
                </a:lnTo>
                <a:lnTo>
                  <a:pt x="85" y="49"/>
                </a:lnTo>
                <a:lnTo>
                  <a:pt x="81" y="50"/>
                </a:lnTo>
                <a:lnTo>
                  <a:pt x="78" y="49"/>
                </a:lnTo>
                <a:lnTo>
                  <a:pt x="64" y="52"/>
                </a:lnTo>
                <a:lnTo>
                  <a:pt x="60" y="49"/>
                </a:lnTo>
                <a:lnTo>
                  <a:pt x="58" y="49"/>
                </a:lnTo>
                <a:lnTo>
                  <a:pt x="52" y="49"/>
                </a:lnTo>
                <a:lnTo>
                  <a:pt x="52" y="47"/>
                </a:lnTo>
                <a:lnTo>
                  <a:pt x="49" y="39"/>
                </a:lnTo>
                <a:lnTo>
                  <a:pt x="44" y="38"/>
                </a:lnTo>
                <a:lnTo>
                  <a:pt x="44" y="42"/>
                </a:lnTo>
                <a:lnTo>
                  <a:pt x="32" y="46"/>
                </a:lnTo>
                <a:lnTo>
                  <a:pt x="28" y="46"/>
                </a:lnTo>
                <a:lnTo>
                  <a:pt x="14" y="45"/>
                </a:lnTo>
                <a:lnTo>
                  <a:pt x="8" y="45"/>
                </a:lnTo>
                <a:lnTo>
                  <a:pt x="6" y="43"/>
                </a:lnTo>
                <a:lnTo>
                  <a:pt x="0" y="39"/>
                </a:lnTo>
                <a:lnTo>
                  <a:pt x="3" y="37"/>
                </a:lnTo>
                <a:lnTo>
                  <a:pt x="28" y="32"/>
                </a:lnTo>
                <a:lnTo>
                  <a:pt x="30" y="22"/>
                </a:lnTo>
                <a:lnTo>
                  <a:pt x="30" y="20"/>
                </a:lnTo>
                <a:lnTo>
                  <a:pt x="28" y="19"/>
                </a:lnTo>
                <a:lnTo>
                  <a:pt x="26" y="17"/>
                </a:lnTo>
                <a:lnTo>
                  <a:pt x="25" y="16"/>
                </a:lnTo>
                <a:lnTo>
                  <a:pt x="49" y="5"/>
                </a:lnTo>
                <a:lnTo>
                  <a:pt x="51" y="1"/>
                </a:lnTo>
                <a:lnTo>
                  <a:pt x="55" y="1"/>
                </a:lnTo>
                <a:lnTo>
                  <a:pt x="62" y="0"/>
                </a:lnTo>
                <a:lnTo>
                  <a:pt x="64" y="7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72" name="Freeform 22"/>
          <p:cNvSpPr>
            <a:spLocks/>
          </p:cNvSpPr>
          <p:nvPr/>
        </p:nvSpPr>
        <p:spPr bwMode="auto">
          <a:xfrm>
            <a:off x="5321301" y="4292601"/>
            <a:ext cx="198438" cy="171450"/>
          </a:xfrm>
          <a:custGeom>
            <a:avLst/>
            <a:gdLst>
              <a:gd name="T0" fmla="*/ 90 w 125"/>
              <a:gd name="T1" fmla="*/ 41 h 108"/>
              <a:gd name="T2" fmla="*/ 99 w 125"/>
              <a:gd name="T3" fmla="*/ 53 h 108"/>
              <a:gd name="T4" fmla="*/ 122 w 125"/>
              <a:gd name="T5" fmla="*/ 51 h 108"/>
              <a:gd name="T6" fmla="*/ 125 w 125"/>
              <a:gd name="T7" fmla="*/ 64 h 108"/>
              <a:gd name="T8" fmla="*/ 125 w 125"/>
              <a:gd name="T9" fmla="*/ 67 h 108"/>
              <a:gd name="T10" fmla="*/ 121 w 125"/>
              <a:gd name="T11" fmla="*/ 71 h 108"/>
              <a:gd name="T12" fmla="*/ 109 w 125"/>
              <a:gd name="T13" fmla="*/ 82 h 108"/>
              <a:gd name="T14" fmla="*/ 94 w 125"/>
              <a:gd name="T15" fmla="*/ 82 h 108"/>
              <a:gd name="T16" fmla="*/ 83 w 125"/>
              <a:gd name="T17" fmla="*/ 86 h 108"/>
              <a:gd name="T18" fmla="*/ 77 w 125"/>
              <a:gd name="T19" fmla="*/ 85 h 108"/>
              <a:gd name="T20" fmla="*/ 75 w 125"/>
              <a:gd name="T21" fmla="*/ 89 h 108"/>
              <a:gd name="T22" fmla="*/ 72 w 125"/>
              <a:gd name="T23" fmla="*/ 87 h 108"/>
              <a:gd name="T24" fmla="*/ 71 w 125"/>
              <a:gd name="T25" fmla="*/ 87 h 108"/>
              <a:gd name="T26" fmla="*/ 68 w 125"/>
              <a:gd name="T27" fmla="*/ 87 h 108"/>
              <a:gd name="T28" fmla="*/ 64 w 125"/>
              <a:gd name="T29" fmla="*/ 89 h 108"/>
              <a:gd name="T30" fmla="*/ 62 w 125"/>
              <a:gd name="T31" fmla="*/ 89 h 108"/>
              <a:gd name="T32" fmla="*/ 61 w 125"/>
              <a:gd name="T33" fmla="*/ 94 h 108"/>
              <a:gd name="T34" fmla="*/ 53 w 125"/>
              <a:gd name="T35" fmla="*/ 96 h 108"/>
              <a:gd name="T36" fmla="*/ 47 w 125"/>
              <a:gd name="T37" fmla="*/ 101 h 108"/>
              <a:gd name="T38" fmla="*/ 46 w 125"/>
              <a:gd name="T39" fmla="*/ 104 h 108"/>
              <a:gd name="T40" fmla="*/ 42 w 125"/>
              <a:gd name="T41" fmla="*/ 102 h 108"/>
              <a:gd name="T42" fmla="*/ 40 w 125"/>
              <a:gd name="T43" fmla="*/ 107 h 108"/>
              <a:gd name="T44" fmla="*/ 40 w 125"/>
              <a:gd name="T45" fmla="*/ 108 h 108"/>
              <a:gd name="T46" fmla="*/ 40 w 125"/>
              <a:gd name="T47" fmla="*/ 107 h 108"/>
              <a:gd name="T48" fmla="*/ 39 w 125"/>
              <a:gd name="T49" fmla="*/ 107 h 108"/>
              <a:gd name="T50" fmla="*/ 16 w 125"/>
              <a:gd name="T51" fmla="*/ 96 h 108"/>
              <a:gd name="T52" fmla="*/ 0 w 125"/>
              <a:gd name="T53" fmla="*/ 100 h 108"/>
              <a:gd name="T54" fmla="*/ 13 w 125"/>
              <a:gd name="T55" fmla="*/ 75 h 108"/>
              <a:gd name="T56" fmla="*/ 15 w 125"/>
              <a:gd name="T57" fmla="*/ 74 h 108"/>
              <a:gd name="T58" fmla="*/ 17 w 125"/>
              <a:gd name="T59" fmla="*/ 72 h 108"/>
              <a:gd name="T60" fmla="*/ 20 w 125"/>
              <a:gd name="T61" fmla="*/ 72 h 108"/>
              <a:gd name="T62" fmla="*/ 16 w 125"/>
              <a:gd name="T63" fmla="*/ 56 h 108"/>
              <a:gd name="T64" fmla="*/ 23 w 125"/>
              <a:gd name="T65" fmla="*/ 47 h 108"/>
              <a:gd name="T66" fmla="*/ 23 w 125"/>
              <a:gd name="T67" fmla="*/ 44 h 108"/>
              <a:gd name="T68" fmla="*/ 23 w 125"/>
              <a:gd name="T69" fmla="*/ 30 h 108"/>
              <a:gd name="T70" fmla="*/ 23 w 125"/>
              <a:gd name="T71" fmla="*/ 25 h 108"/>
              <a:gd name="T72" fmla="*/ 24 w 125"/>
              <a:gd name="T73" fmla="*/ 23 h 108"/>
              <a:gd name="T74" fmla="*/ 24 w 125"/>
              <a:gd name="T75" fmla="*/ 21 h 108"/>
              <a:gd name="T76" fmla="*/ 24 w 125"/>
              <a:gd name="T77" fmla="*/ 19 h 108"/>
              <a:gd name="T78" fmla="*/ 30 w 125"/>
              <a:gd name="T79" fmla="*/ 3 h 108"/>
              <a:gd name="T80" fmla="*/ 31 w 125"/>
              <a:gd name="T81" fmla="*/ 0 h 108"/>
              <a:gd name="T82" fmla="*/ 34 w 125"/>
              <a:gd name="T83" fmla="*/ 0 h 108"/>
              <a:gd name="T84" fmla="*/ 45 w 125"/>
              <a:gd name="T85" fmla="*/ 0 h 108"/>
              <a:gd name="T86" fmla="*/ 49 w 125"/>
              <a:gd name="T87" fmla="*/ 0 h 108"/>
              <a:gd name="T88" fmla="*/ 53 w 125"/>
              <a:gd name="T89" fmla="*/ 15 h 108"/>
              <a:gd name="T90" fmla="*/ 64 w 125"/>
              <a:gd name="T91" fmla="*/ 18 h 108"/>
              <a:gd name="T92" fmla="*/ 86 w 125"/>
              <a:gd name="T93" fmla="*/ 27 h 108"/>
              <a:gd name="T94" fmla="*/ 90 w 125"/>
              <a:gd name="T95" fmla="*/ 41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25" h="108">
                <a:moveTo>
                  <a:pt x="90" y="41"/>
                </a:moveTo>
                <a:lnTo>
                  <a:pt x="99" y="53"/>
                </a:lnTo>
                <a:lnTo>
                  <a:pt x="122" y="51"/>
                </a:lnTo>
                <a:lnTo>
                  <a:pt x="125" y="64"/>
                </a:lnTo>
                <a:lnTo>
                  <a:pt x="125" y="67"/>
                </a:lnTo>
                <a:lnTo>
                  <a:pt x="121" y="71"/>
                </a:lnTo>
                <a:lnTo>
                  <a:pt x="109" y="82"/>
                </a:lnTo>
                <a:lnTo>
                  <a:pt x="94" y="82"/>
                </a:lnTo>
                <a:lnTo>
                  <a:pt x="83" y="86"/>
                </a:lnTo>
                <a:lnTo>
                  <a:pt x="77" y="85"/>
                </a:lnTo>
                <a:lnTo>
                  <a:pt x="75" y="89"/>
                </a:lnTo>
                <a:lnTo>
                  <a:pt x="72" y="87"/>
                </a:lnTo>
                <a:lnTo>
                  <a:pt x="71" y="87"/>
                </a:lnTo>
                <a:lnTo>
                  <a:pt x="68" y="87"/>
                </a:lnTo>
                <a:lnTo>
                  <a:pt x="64" y="89"/>
                </a:lnTo>
                <a:lnTo>
                  <a:pt x="62" y="89"/>
                </a:lnTo>
                <a:lnTo>
                  <a:pt x="61" y="94"/>
                </a:lnTo>
                <a:lnTo>
                  <a:pt x="53" y="96"/>
                </a:lnTo>
                <a:lnTo>
                  <a:pt x="47" y="101"/>
                </a:lnTo>
                <a:lnTo>
                  <a:pt x="46" y="104"/>
                </a:lnTo>
                <a:lnTo>
                  <a:pt x="42" y="102"/>
                </a:lnTo>
                <a:lnTo>
                  <a:pt x="40" y="107"/>
                </a:lnTo>
                <a:lnTo>
                  <a:pt x="40" y="108"/>
                </a:lnTo>
                <a:lnTo>
                  <a:pt x="40" y="107"/>
                </a:lnTo>
                <a:lnTo>
                  <a:pt x="39" y="107"/>
                </a:lnTo>
                <a:lnTo>
                  <a:pt x="16" y="96"/>
                </a:lnTo>
                <a:lnTo>
                  <a:pt x="0" y="100"/>
                </a:lnTo>
                <a:lnTo>
                  <a:pt x="13" y="75"/>
                </a:lnTo>
                <a:lnTo>
                  <a:pt x="15" y="74"/>
                </a:lnTo>
                <a:lnTo>
                  <a:pt x="17" y="72"/>
                </a:lnTo>
                <a:lnTo>
                  <a:pt x="20" y="72"/>
                </a:lnTo>
                <a:lnTo>
                  <a:pt x="16" y="56"/>
                </a:lnTo>
                <a:lnTo>
                  <a:pt x="23" y="47"/>
                </a:lnTo>
                <a:lnTo>
                  <a:pt x="23" y="44"/>
                </a:lnTo>
                <a:lnTo>
                  <a:pt x="23" y="30"/>
                </a:lnTo>
                <a:lnTo>
                  <a:pt x="23" y="25"/>
                </a:lnTo>
                <a:lnTo>
                  <a:pt x="24" y="23"/>
                </a:lnTo>
                <a:lnTo>
                  <a:pt x="24" y="21"/>
                </a:lnTo>
                <a:lnTo>
                  <a:pt x="24" y="19"/>
                </a:lnTo>
                <a:lnTo>
                  <a:pt x="30" y="3"/>
                </a:lnTo>
                <a:lnTo>
                  <a:pt x="31" y="0"/>
                </a:lnTo>
                <a:lnTo>
                  <a:pt x="34" y="0"/>
                </a:lnTo>
                <a:lnTo>
                  <a:pt x="45" y="0"/>
                </a:lnTo>
                <a:lnTo>
                  <a:pt x="49" y="0"/>
                </a:lnTo>
                <a:lnTo>
                  <a:pt x="53" y="15"/>
                </a:lnTo>
                <a:lnTo>
                  <a:pt x="64" y="18"/>
                </a:lnTo>
                <a:lnTo>
                  <a:pt x="86" y="27"/>
                </a:lnTo>
                <a:lnTo>
                  <a:pt x="90" y="4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73" name="Freeform 23"/>
          <p:cNvSpPr>
            <a:spLocks/>
          </p:cNvSpPr>
          <p:nvPr/>
        </p:nvSpPr>
        <p:spPr bwMode="auto">
          <a:xfrm>
            <a:off x="4819651" y="4302126"/>
            <a:ext cx="198438" cy="257175"/>
          </a:xfrm>
          <a:custGeom>
            <a:avLst/>
            <a:gdLst>
              <a:gd name="T0" fmla="*/ 51 w 125"/>
              <a:gd name="T1" fmla="*/ 32 h 162"/>
              <a:gd name="T2" fmla="*/ 54 w 125"/>
              <a:gd name="T3" fmla="*/ 46 h 162"/>
              <a:gd name="T4" fmla="*/ 66 w 125"/>
              <a:gd name="T5" fmla="*/ 56 h 162"/>
              <a:gd name="T6" fmla="*/ 80 w 125"/>
              <a:gd name="T7" fmla="*/ 58 h 162"/>
              <a:gd name="T8" fmla="*/ 89 w 125"/>
              <a:gd name="T9" fmla="*/ 68 h 162"/>
              <a:gd name="T10" fmla="*/ 112 w 125"/>
              <a:gd name="T11" fmla="*/ 105 h 162"/>
              <a:gd name="T12" fmla="*/ 114 w 125"/>
              <a:gd name="T13" fmla="*/ 107 h 162"/>
              <a:gd name="T14" fmla="*/ 120 w 125"/>
              <a:gd name="T15" fmla="*/ 107 h 162"/>
              <a:gd name="T16" fmla="*/ 122 w 125"/>
              <a:gd name="T17" fmla="*/ 107 h 162"/>
              <a:gd name="T18" fmla="*/ 125 w 125"/>
              <a:gd name="T19" fmla="*/ 113 h 162"/>
              <a:gd name="T20" fmla="*/ 119 w 125"/>
              <a:gd name="T21" fmla="*/ 121 h 162"/>
              <a:gd name="T22" fmla="*/ 118 w 125"/>
              <a:gd name="T23" fmla="*/ 128 h 162"/>
              <a:gd name="T24" fmla="*/ 118 w 125"/>
              <a:gd name="T25" fmla="*/ 131 h 162"/>
              <a:gd name="T26" fmla="*/ 114 w 125"/>
              <a:gd name="T27" fmla="*/ 146 h 162"/>
              <a:gd name="T28" fmla="*/ 99 w 125"/>
              <a:gd name="T29" fmla="*/ 158 h 162"/>
              <a:gd name="T30" fmla="*/ 81 w 125"/>
              <a:gd name="T31" fmla="*/ 162 h 162"/>
              <a:gd name="T32" fmla="*/ 77 w 125"/>
              <a:gd name="T33" fmla="*/ 155 h 162"/>
              <a:gd name="T34" fmla="*/ 58 w 125"/>
              <a:gd name="T35" fmla="*/ 154 h 162"/>
              <a:gd name="T36" fmla="*/ 49 w 125"/>
              <a:gd name="T37" fmla="*/ 146 h 162"/>
              <a:gd name="T38" fmla="*/ 45 w 125"/>
              <a:gd name="T39" fmla="*/ 146 h 162"/>
              <a:gd name="T40" fmla="*/ 40 w 125"/>
              <a:gd name="T41" fmla="*/ 144 h 162"/>
              <a:gd name="T42" fmla="*/ 33 w 125"/>
              <a:gd name="T43" fmla="*/ 136 h 162"/>
              <a:gd name="T44" fmla="*/ 33 w 125"/>
              <a:gd name="T45" fmla="*/ 129 h 162"/>
              <a:gd name="T46" fmla="*/ 14 w 125"/>
              <a:gd name="T47" fmla="*/ 114 h 162"/>
              <a:gd name="T48" fmla="*/ 17 w 125"/>
              <a:gd name="T49" fmla="*/ 109 h 162"/>
              <a:gd name="T50" fmla="*/ 11 w 125"/>
              <a:gd name="T51" fmla="*/ 96 h 162"/>
              <a:gd name="T52" fmla="*/ 4 w 125"/>
              <a:gd name="T53" fmla="*/ 95 h 162"/>
              <a:gd name="T54" fmla="*/ 3 w 125"/>
              <a:gd name="T55" fmla="*/ 98 h 162"/>
              <a:gd name="T56" fmla="*/ 0 w 125"/>
              <a:gd name="T57" fmla="*/ 94 h 162"/>
              <a:gd name="T58" fmla="*/ 11 w 125"/>
              <a:gd name="T59" fmla="*/ 69 h 162"/>
              <a:gd name="T60" fmla="*/ 3 w 125"/>
              <a:gd name="T61" fmla="*/ 53 h 162"/>
              <a:gd name="T62" fmla="*/ 10 w 125"/>
              <a:gd name="T63" fmla="*/ 47 h 162"/>
              <a:gd name="T64" fmla="*/ 13 w 125"/>
              <a:gd name="T65" fmla="*/ 45 h 162"/>
              <a:gd name="T66" fmla="*/ 14 w 125"/>
              <a:gd name="T67" fmla="*/ 43 h 162"/>
              <a:gd name="T68" fmla="*/ 18 w 125"/>
              <a:gd name="T69" fmla="*/ 41 h 162"/>
              <a:gd name="T70" fmla="*/ 22 w 125"/>
              <a:gd name="T71" fmla="*/ 39 h 162"/>
              <a:gd name="T72" fmla="*/ 26 w 125"/>
              <a:gd name="T73" fmla="*/ 38 h 162"/>
              <a:gd name="T74" fmla="*/ 33 w 125"/>
              <a:gd name="T75" fmla="*/ 43 h 162"/>
              <a:gd name="T76" fmla="*/ 29 w 125"/>
              <a:gd name="T77" fmla="*/ 31 h 162"/>
              <a:gd name="T78" fmla="*/ 26 w 125"/>
              <a:gd name="T79" fmla="*/ 23 h 162"/>
              <a:gd name="T80" fmla="*/ 29 w 125"/>
              <a:gd name="T81" fmla="*/ 23 h 162"/>
              <a:gd name="T82" fmla="*/ 30 w 125"/>
              <a:gd name="T83" fmla="*/ 21 h 162"/>
              <a:gd name="T84" fmla="*/ 33 w 125"/>
              <a:gd name="T85" fmla="*/ 17 h 162"/>
              <a:gd name="T86" fmla="*/ 26 w 125"/>
              <a:gd name="T87" fmla="*/ 9 h 162"/>
              <a:gd name="T88" fmla="*/ 29 w 125"/>
              <a:gd name="T89" fmla="*/ 0 h 162"/>
              <a:gd name="T90" fmla="*/ 45 w 125"/>
              <a:gd name="T91" fmla="*/ 21 h 162"/>
              <a:gd name="T92" fmla="*/ 55 w 125"/>
              <a:gd name="T93" fmla="*/ 23 h 162"/>
              <a:gd name="T94" fmla="*/ 56 w 125"/>
              <a:gd name="T95" fmla="*/ 30 h 162"/>
              <a:gd name="T96" fmla="*/ 55 w 125"/>
              <a:gd name="T97" fmla="*/ 31 h 162"/>
              <a:gd name="T98" fmla="*/ 54 w 125"/>
              <a:gd name="T99" fmla="*/ 31 h 162"/>
              <a:gd name="T100" fmla="*/ 51 w 125"/>
              <a:gd name="T101" fmla="*/ 32 h 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25" h="162">
                <a:moveTo>
                  <a:pt x="51" y="32"/>
                </a:moveTo>
                <a:lnTo>
                  <a:pt x="54" y="46"/>
                </a:lnTo>
                <a:lnTo>
                  <a:pt x="66" y="56"/>
                </a:lnTo>
                <a:lnTo>
                  <a:pt x="80" y="58"/>
                </a:lnTo>
                <a:lnTo>
                  <a:pt x="89" y="68"/>
                </a:lnTo>
                <a:lnTo>
                  <a:pt x="112" y="105"/>
                </a:lnTo>
                <a:lnTo>
                  <a:pt x="114" y="107"/>
                </a:lnTo>
                <a:lnTo>
                  <a:pt x="120" y="107"/>
                </a:lnTo>
                <a:lnTo>
                  <a:pt x="122" y="107"/>
                </a:lnTo>
                <a:lnTo>
                  <a:pt x="125" y="113"/>
                </a:lnTo>
                <a:lnTo>
                  <a:pt x="119" y="121"/>
                </a:lnTo>
                <a:lnTo>
                  <a:pt x="118" y="128"/>
                </a:lnTo>
                <a:lnTo>
                  <a:pt x="118" y="131"/>
                </a:lnTo>
                <a:lnTo>
                  <a:pt x="114" y="146"/>
                </a:lnTo>
                <a:lnTo>
                  <a:pt x="99" y="158"/>
                </a:lnTo>
                <a:lnTo>
                  <a:pt x="81" y="162"/>
                </a:lnTo>
                <a:lnTo>
                  <a:pt x="77" y="155"/>
                </a:lnTo>
                <a:lnTo>
                  <a:pt x="58" y="154"/>
                </a:lnTo>
                <a:lnTo>
                  <a:pt x="49" y="146"/>
                </a:lnTo>
                <a:lnTo>
                  <a:pt x="45" y="146"/>
                </a:lnTo>
                <a:lnTo>
                  <a:pt x="40" y="144"/>
                </a:lnTo>
                <a:lnTo>
                  <a:pt x="33" y="136"/>
                </a:lnTo>
                <a:lnTo>
                  <a:pt x="33" y="129"/>
                </a:lnTo>
                <a:lnTo>
                  <a:pt x="14" y="114"/>
                </a:lnTo>
                <a:lnTo>
                  <a:pt x="17" y="109"/>
                </a:lnTo>
                <a:lnTo>
                  <a:pt x="11" y="96"/>
                </a:lnTo>
                <a:lnTo>
                  <a:pt x="4" y="95"/>
                </a:lnTo>
                <a:lnTo>
                  <a:pt x="3" y="98"/>
                </a:lnTo>
                <a:lnTo>
                  <a:pt x="0" y="94"/>
                </a:lnTo>
                <a:lnTo>
                  <a:pt x="11" y="69"/>
                </a:lnTo>
                <a:lnTo>
                  <a:pt x="3" y="53"/>
                </a:lnTo>
                <a:lnTo>
                  <a:pt x="10" y="47"/>
                </a:lnTo>
                <a:lnTo>
                  <a:pt x="13" y="45"/>
                </a:lnTo>
                <a:lnTo>
                  <a:pt x="14" y="43"/>
                </a:lnTo>
                <a:lnTo>
                  <a:pt x="18" y="41"/>
                </a:lnTo>
                <a:lnTo>
                  <a:pt x="22" y="39"/>
                </a:lnTo>
                <a:lnTo>
                  <a:pt x="26" y="38"/>
                </a:lnTo>
                <a:lnTo>
                  <a:pt x="33" y="43"/>
                </a:lnTo>
                <a:lnTo>
                  <a:pt x="29" y="31"/>
                </a:lnTo>
                <a:lnTo>
                  <a:pt x="26" y="23"/>
                </a:lnTo>
                <a:lnTo>
                  <a:pt x="29" y="23"/>
                </a:lnTo>
                <a:lnTo>
                  <a:pt x="30" y="21"/>
                </a:lnTo>
                <a:lnTo>
                  <a:pt x="33" y="17"/>
                </a:lnTo>
                <a:lnTo>
                  <a:pt x="26" y="9"/>
                </a:lnTo>
                <a:lnTo>
                  <a:pt x="29" y="0"/>
                </a:lnTo>
                <a:lnTo>
                  <a:pt x="45" y="21"/>
                </a:lnTo>
                <a:lnTo>
                  <a:pt x="55" y="23"/>
                </a:lnTo>
                <a:lnTo>
                  <a:pt x="56" y="30"/>
                </a:lnTo>
                <a:lnTo>
                  <a:pt x="55" y="31"/>
                </a:lnTo>
                <a:lnTo>
                  <a:pt x="54" y="31"/>
                </a:lnTo>
                <a:lnTo>
                  <a:pt x="51" y="3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74" name="Freeform 24"/>
          <p:cNvSpPr>
            <a:spLocks/>
          </p:cNvSpPr>
          <p:nvPr/>
        </p:nvSpPr>
        <p:spPr bwMode="auto">
          <a:xfrm>
            <a:off x="4168776" y="4343401"/>
            <a:ext cx="177800" cy="204788"/>
          </a:xfrm>
          <a:custGeom>
            <a:avLst/>
            <a:gdLst>
              <a:gd name="T0" fmla="*/ 109 w 112"/>
              <a:gd name="T1" fmla="*/ 128 h 129"/>
              <a:gd name="T2" fmla="*/ 101 w 112"/>
              <a:gd name="T3" fmla="*/ 129 h 129"/>
              <a:gd name="T4" fmla="*/ 97 w 112"/>
              <a:gd name="T5" fmla="*/ 128 h 129"/>
              <a:gd name="T6" fmla="*/ 92 w 112"/>
              <a:gd name="T7" fmla="*/ 128 h 129"/>
              <a:gd name="T8" fmla="*/ 97 w 112"/>
              <a:gd name="T9" fmla="*/ 121 h 129"/>
              <a:gd name="T10" fmla="*/ 95 w 112"/>
              <a:gd name="T11" fmla="*/ 121 h 129"/>
              <a:gd name="T12" fmla="*/ 83 w 112"/>
              <a:gd name="T13" fmla="*/ 113 h 129"/>
              <a:gd name="T14" fmla="*/ 79 w 112"/>
              <a:gd name="T15" fmla="*/ 103 h 129"/>
              <a:gd name="T16" fmla="*/ 67 w 112"/>
              <a:gd name="T17" fmla="*/ 98 h 129"/>
              <a:gd name="T18" fmla="*/ 49 w 112"/>
              <a:gd name="T19" fmla="*/ 92 h 129"/>
              <a:gd name="T20" fmla="*/ 39 w 112"/>
              <a:gd name="T21" fmla="*/ 88 h 129"/>
              <a:gd name="T22" fmla="*/ 0 w 112"/>
              <a:gd name="T23" fmla="*/ 53 h 129"/>
              <a:gd name="T24" fmla="*/ 7 w 112"/>
              <a:gd name="T25" fmla="*/ 45 h 129"/>
              <a:gd name="T26" fmla="*/ 49 w 112"/>
              <a:gd name="T27" fmla="*/ 12 h 129"/>
              <a:gd name="T28" fmla="*/ 53 w 112"/>
              <a:gd name="T29" fmla="*/ 9 h 129"/>
              <a:gd name="T30" fmla="*/ 64 w 112"/>
              <a:gd name="T31" fmla="*/ 0 h 129"/>
              <a:gd name="T32" fmla="*/ 97 w 112"/>
              <a:gd name="T33" fmla="*/ 42 h 129"/>
              <a:gd name="T34" fmla="*/ 99 w 112"/>
              <a:gd name="T35" fmla="*/ 46 h 129"/>
              <a:gd name="T36" fmla="*/ 97 w 112"/>
              <a:gd name="T37" fmla="*/ 62 h 129"/>
              <a:gd name="T38" fmla="*/ 101 w 112"/>
              <a:gd name="T39" fmla="*/ 81 h 129"/>
              <a:gd name="T40" fmla="*/ 102 w 112"/>
              <a:gd name="T41" fmla="*/ 85 h 129"/>
              <a:gd name="T42" fmla="*/ 103 w 112"/>
              <a:gd name="T43" fmla="*/ 88 h 129"/>
              <a:gd name="T44" fmla="*/ 102 w 112"/>
              <a:gd name="T45" fmla="*/ 92 h 129"/>
              <a:gd name="T46" fmla="*/ 102 w 112"/>
              <a:gd name="T47" fmla="*/ 95 h 129"/>
              <a:gd name="T48" fmla="*/ 102 w 112"/>
              <a:gd name="T49" fmla="*/ 96 h 129"/>
              <a:gd name="T50" fmla="*/ 101 w 112"/>
              <a:gd name="T51" fmla="*/ 105 h 129"/>
              <a:gd name="T52" fmla="*/ 109 w 112"/>
              <a:gd name="T53" fmla="*/ 109 h 129"/>
              <a:gd name="T54" fmla="*/ 112 w 112"/>
              <a:gd name="T55" fmla="*/ 110 h 129"/>
              <a:gd name="T56" fmla="*/ 110 w 112"/>
              <a:gd name="T57" fmla="*/ 111 h 129"/>
              <a:gd name="T58" fmla="*/ 103 w 112"/>
              <a:gd name="T59" fmla="*/ 118 h 129"/>
              <a:gd name="T60" fmla="*/ 110 w 112"/>
              <a:gd name="T61" fmla="*/ 122 h 129"/>
              <a:gd name="T62" fmla="*/ 109 w 112"/>
              <a:gd name="T63" fmla="*/ 128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2" h="129">
                <a:moveTo>
                  <a:pt x="109" y="128"/>
                </a:moveTo>
                <a:lnTo>
                  <a:pt x="101" y="129"/>
                </a:lnTo>
                <a:lnTo>
                  <a:pt x="97" y="128"/>
                </a:lnTo>
                <a:lnTo>
                  <a:pt x="92" y="128"/>
                </a:lnTo>
                <a:lnTo>
                  <a:pt x="97" y="121"/>
                </a:lnTo>
                <a:lnTo>
                  <a:pt x="95" y="121"/>
                </a:lnTo>
                <a:lnTo>
                  <a:pt x="83" y="113"/>
                </a:lnTo>
                <a:lnTo>
                  <a:pt x="79" y="103"/>
                </a:lnTo>
                <a:lnTo>
                  <a:pt x="67" y="98"/>
                </a:lnTo>
                <a:lnTo>
                  <a:pt x="49" y="92"/>
                </a:lnTo>
                <a:lnTo>
                  <a:pt x="39" y="88"/>
                </a:lnTo>
                <a:lnTo>
                  <a:pt x="0" y="53"/>
                </a:lnTo>
                <a:lnTo>
                  <a:pt x="7" y="45"/>
                </a:lnTo>
                <a:lnTo>
                  <a:pt x="49" y="12"/>
                </a:lnTo>
                <a:lnTo>
                  <a:pt x="53" y="9"/>
                </a:lnTo>
                <a:lnTo>
                  <a:pt x="64" y="0"/>
                </a:lnTo>
                <a:lnTo>
                  <a:pt x="97" y="42"/>
                </a:lnTo>
                <a:lnTo>
                  <a:pt x="99" y="46"/>
                </a:lnTo>
                <a:lnTo>
                  <a:pt x="97" y="62"/>
                </a:lnTo>
                <a:lnTo>
                  <a:pt x="101" y="81"/>
                </a:lnTo>
                <a:lnTo>
                  <a:pt x="102" y="85"/>
                </a:lnTo>
                <a:lnTo>
                  <a:pt x="103" y="88"/>
                </a:lnTo>
                <a:lnTo>
                  <a:pt x="102" y="92"/>
                </a:lnTo>
                <a:lnTo>
                  <a:pt x="102" y="95"/>
                </a:lnTo>
                <a:lnTo>
                  <a:pt x="102" y="96"/>
                </a:lnTo>
                <a:lnTo>
                  <a:pt x="101" y="105"/>
                </a:lnTo>
                <a:lnTo>
                  <a:pt x="109" y="109"/>
                </a:lnTo>
                <a:lnTo>
                  <a:pt x="112" y="110"/>
                </a:lnTo>
                <a:lnTo>
                  <a:pt x="110" y="111"/>
                </a:lnTo>
                <a:lnTo>
                  <a:pt x="103" y="118"/>
                </a:lnTo>
                <a:lnTo>
                  <a:pt x="110" y="122"/>
                </a:lnTo>
                <a:lnTo>
                  <a:pt x="109" y="128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75" name="Freeform 25"/>
          <p:cNvSpPr>
            <a:spLocks/>
          </p:cNvSpPr>
          <p:nvPr/>
        </p:nvSpPr>
        <p:spPr bwMode="auto">
          <a:xfrm>
            <a:off x="4960938" y="4375151"/>
            <a:ext cx="219075" cy="236538"/>
          </a:xfrm>
          <a:custGeom>
            <a:avLst/>
            <a:gdLst>
              <a:gd name="T0" fmla="*/ 79 w 138"/>
              <a:gd name="T1" fmla="*/ 11 h 149"/>
              <a:gd name="T2" fmla="*/ 85 w 138"/>
              <a:gd name="T3" fmla="*/ 16 h 149"/>
              <a:gd name="T4" fmla="*/ 98 w 138"/>
              <a:gd name="T5" fmla="*/ 30 h 149"/>
              <a:gd name="T6" fmla="*/ 102 w 138"/>
              <a:gd name="T7" fmla="*/ 23 h 149"/>
              <a:gd name="T8" fmla="*/ 109 w 138"/>
              <a:gd name="T9" fmla="*/ 29 h 149"/>
              <a:gd name="T10" fmla="*/ 111 w 138"/>
              <a:gd name="T11" fmla="*/ 30 h 149"/>
              <a:gd name="T12" fmla="*/ 113 w 138"/>
              <a:gd name="T13" fmla="*/ 30 h 149"/>
              <a:gd name="T14" fmla="*/ 117 w 138"/>
              <a:gd name="T15" fmla="*/ 29 h 149"/>
              <a:gd name="T16" fmla="*/ 121 w 138"/>
              <a:gd name="T17" fmla="*/ 34 h 149"/>
              <a:gd name="T18" fmla="*/ 124 w 138"/>
              <a:gd name="T19" fmla="*/ 37 h 149"/>
              <a:gd name="T20" fmla="*/ 123 w 138"/>
              <a:gd name="T21" fmla="*/ 40 h 149"/>
              <a:gd name="T22" fmla="*/ 121 w 138"/>
              <a:gd name="T23" fmla="*/ 42 h 149"/>
              <a:gd name="T24" fmla="*/ 128 w 138"/>
              <a:gd name="T25" fmla="*/ 46 h 149"/>
              <a:gd name="T26" fmla="*/ 127 w 138"/>
              <a:gd name="T27" fmla="*/ 48 h 149"/>
              <a:gd name="T28" fmla="*/ 126 w 138"/>
              <a:gd name="T29" fmla="*/ 53 h 149"/>
              <a:gd name="T30" fmla="*/ 128 w 138"/>
              <a:gd name="T31" fmla="*/ 74 h 149"/>
              <a:gd name="T32" fmla="*/ 138 w 138"/>
              <a:gd name="T33" fmla="*/ 108 h 149"/>
              <a:gd name="T34" fmla="*/ 119 w 138"/>
              <a:gd name="T35" fmla="*/ 115 h 149"/>
              <a:gd name="T36" fmla="*/ 115 w 138"/>
              <a:gd name="T37" fmla="*/ 127 h 149"/>
              <a:gd name="T38" fmla="*/ 111 w 138"/>
              <a:gd name="T39" fmla="*/ 130 h 149"/>
              <a:gd name="T40" fmla="*/ 105 w 138"/>
              <a:gd name="T41" fmla="*/ 124 h 149"/>
              <a:gd name="T42" fmla="*/ 102 w 138"/>
              <a:gd name="T43" fmla="*/ 128 h 149"/>
              <a:gd name="T44" fmla="*/ 106 w 138"/>
              <a:gd name="T45" fmla="*/ 132 h 149"/>
              <a:gd name="T46" fmla="*/ 97 w 138"/>
              <a:gd name="T47" fmla="*/ 142 h 149"/>
              <a:gd name="T48" fmla="*/ 74 w 138"/>
              <a:gd name="T49" fmla="*/ 149 h 149"/>
              <a:gd name="T50" fmla="*/ 71 w 138"/>
              <a:gd name="T51" fmla="*/ 147 h 149"/>
              <a:gd name="T52" fmla="*/ 68 w 138"/>
              <a:gd name="T53" fmla="*/ 145 h 149"/>
              <a:gd name="T54" fmla="*/ 67 w 138"/>
              <a:gd name="T55" fmla="*/ 145 h 149"/>
              <a:gd name="T56" fmla="*/ 59 w 138"/>
              <a:gd name="T57" fmla="*/ 139 h 149"/>
              <a:gd name="T58" fmla="*/ 52 w 138"/>
              <a:gd name="T59" fmla="*/ 136 h 149"/>
              <a:gd name="T60" fmla="*/ 51 w 138"/>
              <a:gd name="T61" fmla="*/ 135 h 149"/>
              <a:gd name="T62" fmla="*/ 26 w 138"/>
              <a:gd name="T63" fmla="*/ 121 h 149"/>
              <a:gd name="T64" fmla="*/ 25 w 138"/>
              <a:gd name="T65" fmla="*/ 121 h 149"/>
              <a:gd name="T66" fmla="*/ 10 w 138"/>
              <a:gd name="T67" fmla="*/ 112 h 149"/>
              <a:gd name="T68" fmla="*/ 25 w 138"/>
              <a:gd name="T69" fmla="*/ 100 h 149"/>
              <a:gd name="T70" fmla="*/ 29 w 138"/>
              <a:gd name="T71" fmla="*/ 85 h 149"/>
              <a:gd name="T72" fmla="*/ 29 w 138"/>
              <a:gd name="T73" fmla="*/ 82 h 149"/>
              <a:gd name="T74" fmla="*/ 30 w 138"/>
              <a:gd name="T75" fmla="*/ 75 h 149"/>
              <a:gd name="T76" fmla="*/ 36 w 138"/>
              <a:gd name="T77" fmla="*/ 67 h 149"/>
              <a:gd name="T78" fmla="*/ 33 w 138"/>
              <a:gd name="T79" fmla="*/ 61 h 149"/>
              <a:gd name="T80" fmla="*/ 31 w 138"/>
              <a:gd name="T81" fmla="*/ 61 h 149"/>
              <a:gd name="T82" fmla="*/ 25 w 138"/>
              <a:gd name="T83" fmla="*/ 61 h 149"/>
              <a:gd name="T84" fmla="*/ 23 w 138"/>
              <a:gd name="T85" fmla="*/ 59 h 149"/>
              <a:gd name="T86" fmla="*/ 0 w 138"/>
              <a:gd name="T87" fmla="*/ 22 h 149"/>
              <a:gd name="T88" fmla="*/ 19 w 138"/>
              <a:gd name="T89" fmla="*/ 10 h 149"/>
              <a:gd name="T90" fmla="*/ 25 w 138"/>
              <a:gd name="T91" fmla="*/ 11 h 149"/>
              <a:gd name="T92" fmla="*/ 29 w 138"/>
              <a:gd name="T93" fmla="*/ 11 h 149"/>
              <a:gd name="T94" fmla="*/ 56 w 138"/>
              <a:gd name="T95" fmla="*/ 5 h 149"/>
              <a:gd name="T96" fmla="*/ 63 w 138"/>
              <a:gd name="T97" fmla="*/ 0 h 149"/>
              <a:gd name="T98" fmla="*/ 78 w 138"/>
              <a:gd name="T99" fmla="*/ 7 h 149"/>
              <a:gd name="T100" fmla="*/ 79 w 138"/>
              <a:gd name="T101" fmla="*/ 8 h 149"/>
              <a:gd name="T102" fmla="*/ 79 w 138"/>
              <a:gd name="T103" fmla="*/ 11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38" h="149">
                <a:moveTo>
                  <a:pt x="79" y="11"/>
                </a:moveTo>
                <a:lnTo>
                  <a:pt x="85" y="16"/>
                </a:lnTo>
                <a:lnTo>
                  <a:pt x="98" y="30"/>
                </a:lnTo>
                <a:lnTo>
                  <a:pt x="102" y="23"/>
                </a:lnTo>
                <a:lnTo>
                  <a:pt x="109" y="29"/>
                </a:lnTo>
                <a:lnTo>
                  <a:pt x="111" y="30"/>
                </a:lnTo>
                <a:lnTo>
                  <a:pt x="113" y="30"/>
                </a:lnTo>
                <a:lnTo>
                  <a:pt x="117" y="29"/>
                </a:lnTo>
                <a:lnTo>
                  <a:pt x="121" y="34"/>
                </a:lnTo>
                <a:lnTo>
                  <a:pt x="124" y="37"/>
                </a:lnTo>
                <a:lnTo>
                  <a:pt x="123" y="40"/>
                </a:lnTo>
                <a:lnTo>
                  <a:pt x="121" y="42"/>
                </a:lnTo>
                <a:lnTo>
                  <a:pt x="128" y="46"/>
                </a:lnTo>
                <a:lnTo>
                  <a:pt x="127" y="48"/>
                </a:lnTo>
                <a:lnTo>
                  <a:pt x="126" y="53"/>
                </a:lnTo>
                <a:lnTo>
                  <a:pt x="128" y="74"/>
                </a:lnTo>
                <a:lnTo>
                  <a:pt x="138" y="108"/>
                </a:lnTo>
                <a:lnTo>
                  <a:pt x="119" y="115"/>
                </a:lnTo>
                <a:lnTo>
                  <a:pt x="115" y="127"/>
                </a:lnTo>
                <a:lnTo>
                  <a:pt x="111" y="130"/>
                </a:lnTo>
                <a:lnTo>
                  <a:pt x="105" y="124"/>
                </a:lnTo>
                <a:lnTo>
                  <a:pt x="102" y="128"/>
                </a:lnTo>
                <a:lnTo>
                  <a:pt x="106" y="132"/>
                </a:lnTo>
                <a:lnTo>
                  <a:pt x="97" y="142"/>
                </a:lnTo>
                <a:lnTo>
                  <a:pt x="74" y="149"/>
                </a:lnTo>
                <a:lnTo>
                  <a:pt x="71" y="147"/>
                </a:lnTo>
                <a:lnTo>
                  <a:pt x="68" y="145"/>
                </a:lnTo>
                <a:lnTo>
                  <a:pt x="67" y="145"/>
                </a:lnTo>
                <a:lnTo>
                  <a:pt x="59" y="139"/>
                </a:lnTo>
                <a:lnTo>
                  <a:pt x="52" y="136"/>
                </a:lnTo>
                <a:lnTo>
                  <a:pt x="51" y="135"/>
                </a:lnTo>
                <a:lnTo>
                  <a:pt x="26" y="121"/>
                </a:lnTo>
                <a:lnTo>
                  <a:pt x="25" y="121"/>
                </a:lnTo>
                <a:lnTo>
                  <a:pt x="10" y="112"/>
                </a:lnTo>
                <a:lnTo>
                  <a:pt x="25" y="100"/>
                </a:lnTo>
                <a:lnTo>
                  <a:pt x="29" y="85"/>
                </a:lnTo>
                <a:lnTo>
                  <a:pt x="29" y="82"/>
                </a:lnTo>
                <a:lnTo>
                  <a:pt x="30" y="75"/>
                </a:lnTo>
                <a:lnTo>
                  <a:pt x="36" y="67"/>
                </a:lnTo>
                <a:lnTo>
                  <a:pt x="33" y="61"/>
                </a:lnTo>
                <a:lnTo>
                  <a:pt x="31" y="61"/>
                </a:lnTo>
                <a:lnTo>
                  <a:pt x="25" y="61"/>
                </a:lnTo>
                <a:lnTo>
                  <a:pt x="23" y="59"/>
                </a:lnTo>
                <a:lnTo>
                  <a:pt x="0" y="22"/>
                </a:lnTo>
                <a:lnTo>
                  <a:pt x="19" y="10"/>
                </a:lnTo>
                <a:lnTo>
                  <a:pt x="25" y="11"/>
                </a:lnTo>
                <a:lnTo>
                  <a:pt x="29" y="11"/>
                </a:lnTo>
                <a:lnTo>
                  <a:pt x="56" y="5"/>
                </a:lnTo>
                <a:lnTo>
                  <a:pt x="63" y="0"/>
                </a:lnTo>
                <a:lnTo>
                  <a:pt x="78" y="7"/>
                </a:lnTo>
                <a:lnTo>
                  <a:pt x="79" y="8"/>
                </a:lnTo>
                <a:lnTo>
                  <a:pt x="79" y="1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76" name="Freeform 26"/>
          <p:cNvSpPr>
            <a:spLocks/>
          </p:cNvSpPr>
          <p:nvPr/>
        </p:nvSpPr>
        <p:spPr bwMode="auto">
          <a:xfrm>
            <a:off x="4148138" y="4427538"/>
            <a:ext cx="180975" cy="130175"/>
          </a:xfrm>
          <a:custGeom>
            <a:avLst/>
            <a:gdLst>
              <a:gd name="T0" fmla="*/ 110 w 114"/>
              <a:gd name="T1" fmla="*/ 68 h 82"/>
              <a:gd name="T2" fmla="*/ 105 w 114"/>
              <a:gd name="T3" fmla="*/ 75 h 82"/>
              <a:gd name="T4" fmla="*/ 110 w 114"/>
              <a:gd name="T5" fmla="*/ 75 h 82"/>
              <a:gd name="T6" fmla="*/ 114 w 114"/>
              <a:gd name="T7" fmla="*/ 76 h 82"/>
              <a:gd name="T8" fmla="*/ 95 w 114"/>
              <a:gd name="T9" fmla="*/ 80 h 82"/>
              <a:gd name="T10" fmla="*/ 89 w 114"/>
              <a:gd name="T11" fmla="*/ 80 h 82"/>
              <a:gd name="T12" fmla="*/ 85 w 114"/>
              <a:gd name="T13" fmla="*/ 76 h 82"/>
              <a:gd name="T14" fmla="*/ 82 w 114"/>
              <a:gd name="T15" fmla="*/ 73 h 82"/>
              <a:gd name="T16" fmla="*/ 75 w 114"/>
              <a:gd name="T17" fmla="*/ 71 h 82"/>
              <a:gd name="T18" fmla="*/ 67 w 114"/>
              <a:gd name="T19" fmla="*/ 75 h 82"/>
              <a:gd name="T20" fmla="*/ 66 w 114"/>
              <a:gd name="T21" fmla="*/ 80 h 82"/>
              <a:gd name="T22" fmla="*/ 62 w 114"/>
              <a:gd name="T23" fmla="*/ 82 h 82"/>
              <a:gd name="T24" fmla="*/ 59 w 114"/>
              <a:gd name="T25" fmla="*/ 82 h 82"/>
              <a:gd name="T26" fmla="*/ 44 w 114"/>
              <a:gd name="T27" fmla="*/ 54 h 82"/>
              <a:gd name="T28" fmla="*/ 41 w 114"/>
              <a:gd name="T29" fmla="*/ 47 h 82"/>
              <a:gd name="T30" fmla="*/ 0 w 114"/>
              <a:gd name="T31" fmla="*/ 11 h 82"/>
              <a:gd name="T32" fmla="*/ 13 w 114"/>
              <a:gd name="T33" fmla="*/ 0 h 82"/>
              <a:gd name="T34" fmla="*/ 52 w 114"/>
              <a:gd name="T35" fmla="*/ 35 h 82"/>
              <a:gd name="T36" fmla="*/ 62 w 114"/>
              <a:gd name="T37" fmla="*/ 39 h 82"/>
              <a:gd name="T38" fmla="*/ 80 w 114"/>
              <a:gd name="T39" fmla="*/ 45 h 82"/>
              <a:gd name="T40" fmla="*/ 92 w 114"/>
              <a:gd name="T41" fmla="*/ 50 h 82"/>
              <a:gd name="T42" fmla="*/ 96 w 114"/>
              <a:gd name="T43" fmla="*/ 60 h 82"/>
              <a:gd name="T44" fmla="*/ 108 w 114"/>
              <a:gd name="T45" fmla="*/ 68 h 82"/>
              <a:gd name="T46" fmla="*/ 110 w 114"/>
              <a:gd name="T47" fmla="*/ 68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4" h="82">
                <a:moveTo>
                  <a:pt x="110" y="68"/>
                </a:moveTo>
                <a:lnTo>
                  <a:pt x="105" y="75"/>
                </a:lnTo>
                <a:lnTo>
                  <a:pt x="110" y="75"/>
                </a:lnTo>
                <a:lnTo>
                  <a:pt x="114" y="76"/>
                </a:lnTo>
                <a:lnTo>
                  <a:pt x="95" y="80"/>
                </a:lnTo>
                <a:lnTo>
                  <a:pt x="89" y="80"/>
                </a:lnTo>
                <a:lnTo>
                  <a:pt x="85" y="76"/>
                </a:lnTo>
                <a:lnTo>
                  <a:pt x="82" y="73"/>
                </a:lnTo>
                <a:lnTo>
                  <a:pt x="75" y="71"/>
                </a:lnTo>
                <a:lnTo>
                  <a:pt x="67" y="75"/>
                </a:lnTo>
                <a:lnTo>
                  <a:pt x="66" y="80"/>
                </a:lnTo>
                <a:lnTo>
                  <a:pt x="62" y="82"/>
                </a:lnTo>
                <a:lnTo>
                  <a:pt x="59" y="82"/>
                </a:lnTo>
                <a:lnTo>
                  <a:pt x="44" y="54"/>
                </a:lnTo>
                <a:lnTo>
                  <a:pt x="41" y="47"/>
                </a:lnTo>
                <a:lnTo>
                  <a:pt x="0" y="11"/>
                </a:lnTo>
                <a:lnTo>
                  <a:pt x="13" y="0"/>
                </a:lnTo>
                <a:lnTo>
                  <a:pt x="52" y="35"/>
                </a:lnTo>
                <a:lnTo>
                  <a:pt x="62" y="39"/>
                </a:lnTo>
                <a:lnTo>
                  <a:pt x="80" y="45"/>
                </a:lnTo>
                <a:lnTo>
                  <a:pt x="92" y="50"/>
                </a:lnTo>
                <a:lnTo>
                  <a:pt x="96" y="60"/>
                </a:lnTo>
                <a:lnTo>
                  <a:pt x="108" y="68"/>
                </a:lnTo>
                <a:lnTo>
                  <a:pt x="110" y="68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77" name="Freeform 27"/>
          <p:cNvSpPr>
            <a:spLocks/>
          </p:cNvSpPr>
          <p:nvPr/>
        </p:nvSpPr>
        <p:spPr bwMode="auto">
          <a:xfrm>
            <a:off x="4516438" y="4435476"/>
            <a:ext cx="85725" cy="58738"/>
          </a:xfrm>
          <a:custGeom>
            <a:avLst/>
            <a:gdLst>
              <a:gd name="T0" fmla="*/ 52 w 54"/>
              <a:gd name="T1" fmla="*/ 34 h 37"/>
              <a:gd name="T2" fmla="*/ 45 w 54"/>
              <a:gd name="T3" fmla="*/ 37 h 37"/>
              <a:gd name="T4" fmla="*/ 40 w 54"/>
              <a:gd name="T5" fmla="*/ 32 h 37"/>
              <a:gd name="T6" fmla="*/ 34 w 54"/>
              <a:gd name="T7" fmla="*/ 30 h 37"/>
              <a:gd name="T8" fmla="*/ 30 w 54"/>
              <a:gd name="T9" fmla="*/ 30 h 37"/>
              <a:gd name="T10" fmla="*/ 25 w 54"/>
              <a:gd name="T11" fmla="*/ 30 h 37"/>
              <a:gd name="T12" fmla="*/ 0 w 54"/>
              <a:gd name="T13" fmla="*/ 19 h 37"/>
              <a:gd name="T14" fmla="*/ 0 w 54"/>
              <a:gd name="T15" fmla="*/ 15 h 37"/>
              <a:gd name="T16" fmla="*/ 4 w 54"/>
              <a:gd name="T17" fmla="*/ 14 h 37"/>
              <a:gd name="T18" fmla="*/ 10 w 54"/>
              <a:gd name="T19" fmla="*/ 14 h 37"/>
              <a:gd name="T20" fmla="*/ 11 w 54"/>
              <a:gd name="T21" fmla="*/ 14 h 37"/>
              <a:gd name="T22" fmla="*/ 15 w 54"/>
              <a:gd name="T23" fmla="*/ 4 h 37"/>
              <a:gd name="T24" fmla="*/ 25 w 54"/>
              <a:gd name="T25" fmla="*/ 0 h 37"/>
              <a:gd name="T26" fmla="*/ 30 w 54"/>
              <a:gd name="T27" fmla="*/ 3 h 37"/>
              <a:gd name="T28" fmla="*/ 34 w 54"/>
              <a:gd name="T29" fmla="*/ 4 h 37"/>
              <a:gd name="T30" fmla="*/ 37 w 54"/>
              <a:gd name="T31" fmla="*/ 6 h 37"/>
              <a:gd name="T32" fmla="*/ 41 w 54"/>
              <a:gd name="T33" fmla="*/ 22 h 37"/>
              <a:gd name="T34" fmla="*/ 54 w 54"/>
              <a:gd name="T35" fmla="*/ 29 h 37"/>
              <a:gd name="T36" fmla="*/ 52 w 54"/>
              <a:gd name="T37" fmla="*/ 34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4" h="37">
                <a:moveTo>
                  <a:pt x="52" y="34"/>
                </a:moveTo>
                <a:lnTo>
                  <a:pt x="45" y="37"/>
                </a:lnTo>
                <a:lnTo>
                  <a:pt x="40" y="32"/>
                </a:lnTo>
                <a:lnTo>
                  <a:pt x="34" y="30"/>
                </a:lnTo>
                <a:lnTo>
                  <a:pt x="30" y="30"/>
                </a:lnTo>
                <a:lnTo>
                  <a:pt x="25" y="30"/>
                </a:lnTo>
                <a:lnTo>
                  <a:pt x="0" y="19"/>
                </a:lnTo>
                <a:lnTo>
                  <a:pt x="0" y="15"/>
                </a:lnTo>
                <a:lnTo>
                  <a:pt x="4" y="14"/>
                </a:lnTo>
                <a:lnTo>
                  <a:pt x="10" y="14"/>
                </a:lnTo>
                <a:lnTo>
                  <a:pt x="11" y="14"/>
                </a:lnTo>
                <a:lnTo>
                  <a:pt x="15" y="4"/>
                </a:lnTo>
                <a:lnTo>
                  <a:pt x="25" y="0"/>
                </a:lnTo>
                <a:lnTo>
                  <a:pt x="30" y="3"/>
                </a:lnTo>
                <a:lnTo>
                  <a:pt x="34" y="4"/>
                </a:lnTo>
                <a:lnTo>
                  <a:pt x="37" y="6"/>
                </a:lnTo>
                <a:lnTo>
                  <a:pt x="41" y="22"/>
                </a:lnTo>
                <a:lnTo>
                  <a:pt x="54" y="29"/>
                </a:lnTo>
                <a:lnTo>
                  <a:pt x="52" y="34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78" name="Freeform 28"/>
          <p:cNvSpPr>
            <a:spLocks/>
          </p:cNvSpPr>
          <p:nvPr/>
        </p:nvSpPr>
        <p:spPr bwMode="auto">
          <a:xfrm>
            <a:off x="5164138" y="4440238"/>
            <a:ext cx="228600" cy="287338"/>
          </a:xfrm>
          <a:custGeom>
            <a:avLst/>
            <a:gdLst>
              <a:gd name="T0" fmla="*/ 74 w 144"/>
              <a:gd name="T1" fmla="*/ 9 h 181"/>
              <a:gd name="T2" fmla="*/ 92 w 144"/>
              <a:gd name="T3" fmla="*/ 16 h 181"/>
              <a:gd name="T4" fmla="*/ 88 w 144"/>
              <a:gd name="T5" fmla="*/ 29 h 181"/>
              <a:gd name="T6" fmla="*/ 66 w 144"/>
              <a:gd name="T7" fmla="*/ 41 h 181"/>
              <a:gd name="T8" fmla="*/ 60 w 144"/>
              <a:gd name="T9" fmla="*/ 46 h 181"/>
              <a:gd name="T10" fmla="*/ 56 w 144"/>
              <a:gd name="T11" fmla="*/ 50 h 181"/>
              <a:gd name="T12" fmla="*/ 77 w 144"/>
              <a:gd name="T13" fmla="*/ 71 h 181"/>
              <a:gd name="T14" fmla="*/ 82 w 144"/>
              <a:gd name="T15" fmla="*/ 80 h 181"/>
              <a:gd name="T16" fmla="*/ 103 w 144"/>
              <a:gd name="T17" fmla="*/ 97 h 181"/>
              <a:gd name="T18" fmla="*/ 103 w 144"/>
              <a:gd name="T19" fmla="*/ 99 h 181"/>
              <a:gd name="T20" fmla="*/ 107 w 144"/>
              <a:gd name="T21" fmla="*/ 97 h 181"/>
              <a:gd name="T22" fmla="*/ 111 w 144"/>
              <a:gd name="T23" fmla="*/ 97 h 181"/>
              <a:gd name="T24" fmla="*/ 115 w 144"/>
              <a:gd name="T25" fmla="*/ 98 h 181"/>
              <a:gd name="T26" fmla="*/ 116 w 144"/>
              <a:gd name="T27" fmla="*/ 106 h 181"/>
              <a:gd name="T28" fmla="*/ 119 w 144"/>
              <a:gd name="T29" fmla="*/ 131 h 181"/>
              <a:gd name="T30" fmla="*/ 129 w 144"/>
              <a:gd name="T31" fmla="*/ 134 h 181"/>
              <a:gd name="T32" fmla="*/ 138 w 144"/>
              <a:gd name="T33" fmla="*/ 135 h 181"/>
              <a:gd name="T34" fmla="*/ 144 w 144"/>
              <a:gd name="T35" fmla="*/ 136 h 181"/>
              <a:gd name="T36" fmla="*/ 135 w 144"/>
              <a:gd name="T37" fmla="*/ 143 h 181"/>
              <a:gd name="T38" fmla="*/ 134 w 144"/>
              <a:gd name="T39" fmla="*/ 150 h 181"/>
              <a:gd name="T40" fmla="*/ 124 w 144"/>
              <a:gd name="T41" fmla="*/ 151 h 181"/>
              <a:gd name="T42" fmla="*/ 114 w 144"/>
              <a:gd name="T43" fmla="*/ 153 h 181"/>
              <a:gd name="T44" fmla="*/ 112 w 144"/>
              <a:gd name="T45" fmla="*/ 157 h 181"/>
              <a:gd name="T46" fmla="*/ 109 w 144"/>
              <a:gd name="T47" fmla="*/ 166 h 181"/>
              <a:gd name="T48" fmla="*/ 111 w 144"/>
              <a:gd name="T49" fmla="*/ 180 h 181"/>
              <a:gd name="T50" fmla="*/ 104 w 144"/>
              <a:gd name="T51" fmla="*/ 181 h 181"/>
              <a:gd name="T52" fmla="*/ 82 w 144"/>
              <a:gd name="T53" fmla="*/ 158 h 181"/>
              <a:gd name="T54" fmla="*/ 81 w 144"/>
              <a:gd name="T55" fmla="*/ 140 h 181"/>
              <a:gd name="T56" fmla="*/ 82 w 144"/>
              <a:gd name="T57" fmla="*/ 132 h 181"/>
              <a:gd name="T58" fmla="*/ 81 w 144"/>
              <a:gd name="T59" fmla="*/ 129 h 181"/>
              <a:gd name="T60" fmla="*/ 74 w 144"/>
              <a:gd name="T61" fmla="*/ 128 h 181"/>
              <a:gd name="T62" fmla="*/ 70 w 144"/>
              <a:gd name="T63" fmla="*/ 128 h 181"/>
              <a:gd name="T64" fmla="*/ 60 w 144"/>
              <a:gd name="T65" fmla="*/ 127 h 181"/>
              <a:gd name="T66" fmla="*/ 47 w 144"/>
              <a:gd name="T67" fmla="*/ 117 h 181"/>
              <a:gd name="T68" fmla="*/ 37 w 144"/>
              <a:gd name="T69" fmla="*/ 109 h 181"/>
              <a:gd name="T70" fmla="*/ 36 w 144"/>
              <a:gd name="T71" fmla="*/ 106 h 181"/>
              <a:gd name="T72" fmla="*/ 33 w 144"/>
              <a:gd name="T73" fmla="*/ 104 h 181"/>
              <a:gd name="T74" fmla="*/ 25 w 144"/>
              <a:gd name="T75" fmla="*/ 83 h 181"/>
              <a:gd name="T76" fmla="*/ 17 w 144"/>
              <a:gd name="T77" fmla="*/ 75 h 181"/>
              <a:gd name="T78" fmla="*/ 10 w 144"/>
              <a:gd name="T79" fmla="*/ 67 h 181"/>
              <a:gd name="T80" fmla="*/ 6 w 144"/>
              <a:gd name="T81" fmla="*/ 26 h 181"/>
              <a:gd name="T82" fmla="*/ 15 w 144"/>
              <a:gd name="T83" fmla="*/ 5 h 181"/>
              <a:gd name="T84" fmla="*/ 19 w 144"/>
              <a:gd name="T85" fmla="*/ 0 h 181"/>
              <a:gd name="T86" fmla="*/ 32 w 144"/>
              <a:gd name="T87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44" h="181">
                <a:moveTo>
                  <a:pt x="43" y="0"/>
                </a:moveTo>
                <a:lnTo>
                  <a:pt x="74" y="9"/>
                </a:lnTo>
                <a:lnTo>
                  <a:pt x="84" y="7"/>
                </a:lnTo>
                <a:lnTo>
                  <a:pt x="92" y="16"/>
                </a:lnTo>
                <a:lnTo>
                  <a:pt x="93" y="23"/>
                </a:lnTo>
                <a:lnTo>
                  <a:pt x="88" y="29"/>
                </a:lnTo>
                <a:lnTo>
                  <a:pt x="81" y="39"/>
                </a:lnTo>
                <a:lnTo>
                  <a:pt x="66" y="41"/>
                </a:lnTo>
                <a:lnTo>
                  <a:pt x="64" y="41"/>
                </a:lnTo>
                <a:lnTo>
                  <a:pt x="60" y="46"/>
                </a:lnTo>
                <a:lnTo>
                  <a:pt x="58" y="50"/>
                </a:lnTo>
                <a:lnTo>
                  <a:pt x="56" y="50"/>
                </a:lnTo>
                <a:lnTo>
                  <a:pt x="64" y="59"/>
                </a:lnTo>
                <a:lnTo>
                  <a:pt x="77" y="71"/>
                </a:lnTo>
                <a:lnTo>
                  <a:pt x="78" y="78"/>
                </a:lnTo>
                <a:lnTo>
                  <a:pt x="82" y="80"/>
                </a:lnTo>
                <a:lnTo>
                  <a:pt x="101" y="97"/>
                </a:lnTo>
                <a:lnTo>
                  <a:pt x="103" y="97"/>
                </a:lnTo>
                <a:lnTo>
                  <a:pt x="103" y="98"/>
                </a:lnTo>
                <a:lnTo>
                  <a:pt x="103" y="99"/>
                </a:lnTo>
                <a:lnTo>
                  <a:pt x="104" y="98"/>
                </a:lnTo>
                <a:lnTo>
                  <a:pt x="107" y="97"/>
                </a:lnTo>
                <a:lnTo>
                  <a:pt x="109" y="97"/>
                </a:lnTo>
                <a:lnTo>
                  <a:pt x="111" y="97"/>
                </a:lnTo>
                <a:lnTo>
                  <a:pt x="112" y="97"/>
                </a:lnTo>
                <a:lnTo>
                  <a:pt x="115" y="98"/>
                </a:lnTo>
                <a:lnTo>
                  <a:pt x="116" y="104"/>
                </a:lnTo>
                <a:lnTo>
                  <a:pt x="116" y="106"/>
                </a:lnTo>
                <a:lnTo>
                  <a:pt x="118" y="116"/>
                </a:lnTo>
                <a:lnTo>
                  <a:pt x="119" y="131"/>
                </a:lnTo>
                <a:lnTo>
                  <a:pt x="122" y="132"/>
                </a:lnTo>
                <a:lnTo>
                  <a:pt x="129" y="134"/>
                </a:lnTo>
                <a:lnTo>
                  <a:pt x="131" y="138"/>
                </a:lnTo>
                <a:lnTo>
                  <a:pt x="138" y="135"/>
                </a:lnTo>
                <a:lnTo>
                  <a:pt x="142" y="134"/>
                </a:lnTo>
                <a:lnTo>
                  <a:pt x="144" y="136"/>
                </a:lnTo>
                <a:lnTo>
                  <a:pt x="141" y="139"/>
                </a:lnTo>
                <a:lnTo>
                  <a:pt x="135" y="143"/>
                </a:lnTo>
                <a:lnTo>
                  <a:pt x="135" y="147"/>
                </a:lnTo>
                <a:lnTo>
                  <a:pt x="134" y="150"/>
                </a:lnTo>
                <a:lnTo>
                  <a:pt x="129" y="147"/>
                </a:lnTo>
                <a:lnTo>
                  <a:pt x="124" y="151"/>
                </a:lnTo>
                <a:lnTo>
                  <a:pt x="120" y="153"/>
                </a:lnTo>
                <a:lnTo>
                  <a:pt x="114" y="153"/>
                </a:lnTo>
                <a:lnTo>
                  <a:pt x="114" y="155"/>
                </a:lnTo>
                <a:lnTo>
                  <a:pt x="112" y="157"/>
                </a:lnTo>
                <a:lnTo>
                  <a:pt x="111" y="164"/>
                </a:lnTo>
                <a:lnTo>
                  <a:pt x="109" y="166"/>
                </a:lnTo>
                <a:lnTo>
                  <a:pt x="108" y="168"/>
                </a:lnTo>
                <a:lnTo>
                  <a:pt x="111" y="180"/>
                </a:lnTo>
                <a:lnTo>
                  <a:pt x="109" y="180"/>
                </a:lnTo>
                <a:lnTo>
                  <a:pt x="104" y="181"/>
                </a:lnTo>
                <a:lnTo>
                  <a:pt x="99" y="181"/>
                </a:lnTo>
                <a:lnTo>
                  <a:pt x="82" y="158"/>
                </a:lnTo>
                <a:lnTo>
                  <a:pt x="81" y="150"/>
                </a:lnTo>
                <a:lnTo>
                  <a:pt x="81" y="140"/>
                </a:lnTo>
                <a:lnTo>
                  <a:pt x="81" y="134"/>
                </a:lnTo>
                <a:lnTo>
                  <a:pt x="82" y="132"/>
                </a:lnTo>
                <a:lnTo>
                  <a:pt x="81" y="132"/>
                </a:lnTo>
                <a:lnTo>
                  <a:pt x="81" y="129"/>
                </a:lnTo>
                <a:lnTo>
                  <a:pt x="75" y="128"/>
                </a:lnTo>
                <a:lnTo>
                  <a:pt x="74" y="128"/>
                </a:lnTo>
                <a:lnTo>
                  <a:pt x="73" y="128"/>
                </a:lnTo>
                <a:lnTo>
                  <a:pt x="70" y="128"/>
                </a:lnTo>
                <a:lnTo>
                  <a:pt x="69" y="128"/>
                </a:lnTo>
                <a:lnTo>
                  <a:pt x="60" y="127"/>
                </a:lnTo>
                <a:lnTo>
                  <a:pt x="49" y="113"/>
                </a:lnTo>
                <a:lnTo>
                  <a:pt x="47" y="117"/>
                </a:lnTo>
                <a:lnTo>
                  <a:pt x="41" y="113"/>
                </a:lnTo>
                <a:lnTo>
                  <a:pt x="37" y="109"/>
                </a:lnTo>
                <a:lnTo>
                  <a:pt x="37" y="108"/>
                </a:lnTo>
                <a:lnTo>
                  <a:pt x="36" y="106"/>
                </a:lnTo>
                <a:lnTo>
                  <a:pt x="34" y="105"/>
                </a:lnTo>
                <a:lnTo>
                  <a:pt x="33" y="104"/>
                </a:lnTo>
                <a:lnTo>
                  <a:pt x="22" y="97"/>
                </a:lnTo>
                <a:lnTo>
                  <a:pt x="25" y="83"/>
                </a:lnTo>
                <a:lnTo>
                  <a:pt x="17" y="78"/>
                </a:lnTo>
                <a:lnTo>
                  <a:pt x="17" y="75"/>
                </a:lnTo>
                <a:lnTo>
                  <a:pt x="10" y="75"/>
                </a:lnTo>
                <a:lnTo>
                  <a:pt x="10" y="67"/>
                </a:lnTo>
                <a:lnTo>
                  <a:pt x="0" y="33"/>
                </a:lnTo>
                <a:lnTo>
                  <a:pt x="6" y="26"/>
                </a:lnTo>
                <a:lnTo>
                  <a:pt x="10" y="18"/>
                </a:lnTo>
                <a:lnTo>
                  <a:pt x="15" y="5"/>
                </a:lnTo>
                <a:lnTo>
                  <a:pt x="19" y="1"/>
                </a:lnTo>
                <a:lnTo>
                  <a:pt x="19" y="0"/>
                </a:lnTo>
                <a:lnTo>
                  <a:pt x="21" y="0"/>
                </a:lnTo>
                <a:lnTo>
                  <a:pt x="32" y="0"/>
                </a:lnTo>
                <a:lnTo>
                  <a:pt x="43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79" name="Freeform 29"/>
          <p:cNvSpPr>
            <a:spLocks/>
          </p:cNvSpPr>
          <p:nvPr/>
        </p:nvSpPr>
        <p:spPr bwMode="auto">
          <a:xfrm>
            <a:off x="5303838" y="4445001"/>
            <a:ext cx="215900" cy="247650"/>
          </a:xfrm>
          <a:custGeom>
            <a:avLst/>
            <a:gdLst>
              <a:gd name="T0" fmla="*/ 86 w 136"/>
              <a:gd name="T1" fmla="*/ 65 h 156"/>
              <a:gd name="T2" fmla="*/ 99 w 136"/>
              <a:gd name="T3" fmla="*/ 91 h 156"/>
              <a:gd name="T4" fmla="*/ 113 w 136"/>
              <a:gd name="T5" fmla="*/ 90 h 156"/>
              <a:gd name="T6" fmla="*/ 116 w 136"/>
              <a:gd name="T7" fmla="*/ 96 h 156"/>
              <a:gd name="T8" fmla="*/ 121 w 136"/>
              <a:gd name="T9" fmla="*/ 96 h 156"/>
              <a:gd name="T10" fmla="*/ 133 w 136"/>
              <a:gd name="T11" fmla="*/ 92 h 156"/>
              <a:gd name="T12" fmla="*/ 128 w 136"/>
              <a:gd name="T13" fmla="*/ 107 h 156"/>
              <a:gd name="T14" fmla="*/ 133 w 136"/>
              <a:gd name="T15" fmla="*/ 129 h 156"/>
              <a:gd name="T16" fmla="*/ 132 w 136"/>
              <a:gd name="T17" fmla="*/ 155 h 156"/>
              <a:gd name="T18" fmla="*/ 127 w 136"/>
              <a:gd name="T19" fmla="*/ 152 h 156"/>
              <a:gd name="T20" fmla="*/ 120 w 136"/>
              <a:gd name="T21" fmla="*/ 144 h 156"/>
              <a:gd name="T22" fmla="*/ 114 w 136"/>
              <a:gd name="T23" fmla="*/ 143 h 156"/>
              <a:gd name="T24" fmla="*/ 92 w 136"/>
              <a:gd name="T25" fmla="*/ 114 h 156"/>
              <a:gd name="T26" fmla="*/ 84 w 136"/>
              <a:gd name="T27" fmla="*/ 107 h 156"/>
              <a:gd name="T28" fmla="*/ 73 w 136"/>
              <a:gd name="T29" fmla="*/ 101 h 156"/>
              <a:gd name="T30" fmla="*/ 71 w 136"/>
              <a:gd name="T31" fmla="*/ 79 h 156"/>
              <a:gd name="T32" fmla="*/ 56 w 136"/>
              <a:gd name="T33" fmla="*/ 73 h 156"/>
              <a:gd name="T34" fmla="*/ 53 w 136"/>
              <a:gd name="T35" fmla="*/ 76 h 156"/>
              <a:gd name="T36" fmla="*/ 46 w 136"/>
              <a:gd name="T37" fmla="*/ 71 h 156"/>
              <a:gd name="T38" fmla="*/ 45 w 136"/>
              <a:gd name="T39" fmla="*/ 65 h 156"/>
              <a:gd name="T40" fmla="*/ 39 w 136"/>
              <a:gd name="T41" fmla="*/ 64 h 156"/>
              <a:gd name="T42" fmla="*/ 35 w 136"/>
              <a:gd name="T43" fmla="*/ 60 h 156"/>
              <a:gd name="T44" fmla="*/ 30 w 136"/>
              <a:gd name="T45" fmla="*/ 57 h 156"/>
              <a:gd name="T46" fmla="*/ 27 w 136"/>
              <a:gd name="T47" fmla="*/ 57 h 156"/>
              <a:gd name="T48" fmla="*/ 23 w 136"/>
              <a:gd name="T49" fmla="*/ 46 h 156"/>
              <a:gd name="T50" fmla="*/ 5 w 136"/>
              <a:gd name="T51" fmla="*/ 20 h 156"/>
              <a:gd name="T52" fmla="*/ 11 w 136"/>
              <a:gd name="T53" fmla="*/ 4 h 156"/>
              <a:gd name="T54" fmla="*/ 50 w 136"/>
              <a:gd name="T55" fmla="*/ 11 h 156"/>
              <a:gd name="T56" fmla="*/ 51 w 136"/>
              <a:gd name="T57" fmla="*/ 12 h 156"/>
              <a:gd name="T58" fmla="*/ 57 w 136"/>
              <a:gd name="T59" fmla="*/ 20 h 156"/>
              <a:gd name="T60" fmla="*/ 58 w 136"/>
              <a:gd name="T61" fmla="*/ 34 h 156"/>
              <a:gd name="T62" fmla="*/ 64 w 136"/>
              <a:gd name="T63" fmla="*/ 46 h 156"/>
              <a:gd name="T64" fmla="*/ 71 w 136"/>
              <a:gd name="T65" fmla="*/ 50 h 156"/>
              <a:gd name="T66" fmla="*/ 75 w 136"/>
              <a:gd name="T67" fmla="*/ 51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36" h="156">
                <a:moveTo>
                  <a:pt x="75" y="51"/>
                </a:moveTo>
                <a:lnTo>
                  <a:pt x="86" y="65"/>
                </a:lnTo>
                <a:lnTo>
                  <a:pt x="91" y="72"/>
                </a:lnTo>
                <a:lnTo>
                  <a:pt x="99" y="91"/>
                </a:lnTo>
                <a:lnTo>
                  <a:pt x="105" y="91"/>
                </a:lnTo>
                <a:lnTo>
                  <a:pt x="113" y="90"/>
                </a:lnTo>
                <a:lnTo>
                  <a:pt x="114" y="90"/>
                </a:lnTo>
                <a:lnTo>
                  <a:pt x="116" y="96"/>
                </a:lnTo>
                <a:lnTo>
                  <a:pt x="120" y="98"/>
                </a:lnTo>
                <a:lnTo>
                  <a:pt x="121" y="96"/>
                </a:lnTo>
                <a:lnTo>
                  <a:pt x="125" y="90"/>
                </a:lnTo>
                <a:lnTo>
                  <a:pt x="133" y="92"/>
                </a:lnTo>
                <a:lnTo>
                  <a:pt x="136" y="96"/>
                </a:lnTo>
                <a:lnTo>
                  <a:pt x="128" y="107"/>
                </a:lnTo>
                <a:lnTo>
                  <a:pt x="133" y="120"/>
                </a:lnTo>
                <a:lnTo>
                  <a:pt x="133" y="129"/>
                </a:lnTo>
                <a:lnTo>
                  <a:pt x="133" y="143"/>
                </a:lnTo>
                <a:lnTo>
                  <a:pt x="132" y="155"/>
                </a:lnTo>
                <a:lnTo>
                  <a:pt x="129" y="156"/>
                </a:lnTo>
                <a:lnTo>
                  <a:pt x="127" y="152"/>
                </a:lnTo>
                <a:lnTo>
                  <a:pt x="124" y="147"/>
                </a:lnTo>
                <a:lnTo>
                  <a:pt x="120" y="144"/>
                </a:lnTo>
                <a:lnTo>
                  <a:pt x="116" y="144"/>
                </a:lnTo>
                <a:lnTo>
                  <a:pt x="114" y="143"/>
                </a:lnTo>
                <a:lnTo>
                  <a:pt x="97" y="128"/>
                </a:lnTo>
                <a:lnTo>
                  <a:pt x="92" y="114"/>
                </a:lnTo>
                <a:lnTo>
                  <a:pt x="91" y="113"/>
                </a:lnTo>
                <a:lnTo>
                  <a:pt x="84" y="107"/>
                </a:lnTo>
                <a:lnTo>
                  <a:pt x="80" y="105"/>
                </a:lnTo>
                <a:lnTo>
                  <a:pt x="73" y="101"/>
                </a:lnTo>
                <a:lnTo>
                  <a:pt x="72" y="96"/>
                </a:lnTo>
                <a:lnTo>
                  <a:pt x="71" y="79"/>
                </a:lnTo>
                <a:lnTo>
                  <a:pt x="65" y="73"/>
                </a:lnTo>
                <a:lnTo>
                  <a:pt x="56" y="73"/>
                </a:lnTo>
                <a:lnTo>
                  <a:pt x="54" y="75"/>
                </a:lnTo>
                <a:lnTo>
                  <a:pt x="53" y="76"/>
                </a:lnTo>
                <a:lnTo>
                  <a:pt x="46" y="72"/>
                </a:lnTo>
                <a:lnTo>
                  <a:pt x="46" y="71"/>
                </a:lnTo>
                <a:lnTo>
                  <a:pt x="45" y="69"/>
                </a:lnTo>
                <a:lnTo>
                  <a:pt x="45" y="65"/>
                </a:lnTo>
                <a:lnTo>
                  <a:pt x="45" y="64"/>
                </a:lnTo>
                <a:lnTo>
                  <a:pt x="39" y="64"/>
                </a:lnTo>
                <a:lnTo>
                  <a:pt x="36" y="61"/>
                </a:lnTo>
                <a:lnTo>
                  <a:pt x="35" y="60"/>
                </a:lnTo>
                <a:lnTo>
                  <a:pt x="34" y="57"/>
                </a:lnTo>
                <a:lnTo>
                  <a:pt x="30" y="57"/>
                </a:lnTo>
                <a:lnTo>
                  <a:pt x="28" y="60"/>
                </a:lnTo>
                <a:lnTo>
                  <a:pt x="27" y="57"/>
                </a:lnTo>
                <a:lnTo>
                  <a:pt x="26" y="51"/>
                </a:lnTo>
                <a:lnTo>
                  <a:pt x="23" y="46"/>
                </a:lnTo>
                <a:lnTo>
                  <a:pt x="0" y="26"/>
                </a:lnTo>
                <a:lnTo>
                  <a:pt x="5" y="20"/>
                </a:lnTo>
                <a:lnTo>
                  <a:pt x="4" y="13"/>
                </a:lnTo>
                <a:lnTo>
                  <a:pt x="11" y="4"/>
                </a:lnTo>
                <a:lnTo>
                  <a:pt x="27" y="0"/>
                </a:lnTo>
                <a:lnTo>
                  <a:pt x="50" y="11"/>
                </a:lnTo>
                <a:lnTo>
                  <a:pt x="51" y="11"/>
                </a:lnTo>
                <a:lnTo>
                  <a:pt x="51" y="12"/>
                </a:lnTo>
                <a:lnTo>
                  <a:pt x="56" y="16"/>
                </a:lnTo>
                <a:lnTo>
                  <a:pt x="57" y="20"/>
                </a:lnTo>
                <a:lnTo>
                  <a:pt x="58" y="31"/>
                </a:lnTo>
                <a:lnTo>
                  <a:pt x="58" y="34"/>
                </a:lnTo>
                <a:lnTo>
                  <a:pt x="62" y="36"/>
                </a:lnTo>
                <a:lnTo>
                  <a:pt x="64" y="46"/>
                </a:lnTo>
                <a:lnTo>
                  <a:pt x="66" y="47"/>
                </a:lnTo>
                <a:lnTo>
                  <a:pt x="71" y="50"/>
                </a:lnTo>
                <a:lnTo>
                  <a:pt x="73" y="51"/>
                </a:lnTo>
                <a:lnTo>
                  <a:pt x="75" y="5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80" name="Freeform 30"/>
          <p:cNvSpPr>
            <a:spLocks/>
          </p:cNvSpPr>
          <p:nvPr/>
        </p:nvSpPr>
        <p:spPr bwMode="auto">
          <a:xfrm>
            <a:off x="4451351" y="4465638"/>
            <a:ext cx="104775" cy="100013"/>
          </a:xfrm>
          <a:custGeom>
            <a:avLst/>
            <a:gdLst>
              <a:gd name="T0" fmla="*/ 59 w 66"/>
              <a:gd name="T1" fmla="*/ 26 h 63"/>
              <a:gd name="T2" fmla="*/ 54 w 66"/>
              <a:gd name="T3" fmla="*/ 32 h 63"/>
              <a:gd name="T4" fmla="*/ 54 w 66"/>
              <a:gd name="T5" fmla="*/ 33 h 63"/>
              <a:gd name="T6" fmla="*/ 55 w 66"/>
              <a:gd name="T7" fmla="*/ 43 h 63"/>
              <a:gd name="T8" fmla="*/ 51 w 66"/>
              <a:gd name="T9" fmla="*/ 44 h 63"/>
              <a:gd name="T10" fmla="*/ 47 w 66"/>
              <a:gd name="T11" fmla="*/ 44 h 63"/>
              <a:gd name="T12" fmla="*/ 45 w 66"/>
              <a:gd name="T13" fmla="*/ 47 h 63"/>
              <a:gd name="T14" fmla="*/ 40 w 66"/>
              <a:gd name="T15" fmla="*/ 53 h 63"/>
              <a:gd name="T16" fmla="*/ 41 w 66"/>
              <a:gd name="T17" fmla="*/ 60 h 63"/>
              <a:gd name="T18" fmla="*/ 36 w 66"/>
              <a:gd name="T19" fmla="*/ 63 h 63"/>
              <a:gd name="T20" fmla="*/ 28 w 66"/>
              <a:gd name="T21" fmla="*/ 51 h 63"/>
              <a:gd name="T22" fmla="*/ 24 w 66"/>
              <a:gd name="T23" fmla="*/ 51 h 63"/>
              <a:gd name="T24" fmla="*/ 20 w 66"/>
              <a:gd name="T25" fmla="*/ 40 h 63"/>
              <a:gd name="T26" fmla="*/ 11 w 66"/>
              <a:gd name="T27" fmla="*/ 38 h 63"/>
              <a:gd name="T28" fmla="*/ 11 w 66"/>
              <a:gd name="T29" fmla="*/ 29 h 63"/>
              <a:gd name="T30" fmla="*/ 9 w 66"/>
              <a:gd name="T31" fmla="*/ 30 h 63"/>
              <a:gd name="T32" fmla="*/ 5 w 66"/>
              <a:gd name="T33" fmla="*/ 30 h 63"/>
              <a:gd name="T34" fmla="*/ 0 w 66"/>
              <a:gd name="T35" fmla="*/ 13 h 63"/>
              <a:gd name="T36" fmla="*/ 22 w 66"/>
              <a:gd name="T37" fmla="*/ 7 h 63"/>
              <a:gd name="T38" fmla="*/ 26 w 66"/>
              <a:gd name="T39" fmla="*/ 6 h 63"/>
              <a:gd name="T40" fmla="*/ 41 w 66"/>
              <a:gd name="T41" fmla="*/ 0 h 63"/>
              <a:gd name="T42" fmla="*/ 66 w 66"/>
              <a:gd name="T43" fmla="*/ 11 h 63"/>
              <a:gd name="T44" fmla="*/ 62 w 66"/>
              <a:gd name="T45" fmla="*/ 15 h 63"/>
              <a:gd name="T46" fmla="*/ 56 w 66"/>
              <a:gd name="T47" fmla="*/ 18 h 63"/>
              <a:gd name="T48" fmla="*/ 58 w 66"/>
              <a:gd name="T49" fmla="*/ 22 h 63"/>
              <a:gd name="T50" fmla="*/ 59 w 66"/>
              <a:gd name="T51" fmla="*/ 26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66" h="63">
                <a:moveTo>
                  <a:pt x="59" y="26"/>
                </a:moveTo>
                <a:lnTo>
                  <a:pt x="54" y="32"/>
                </a:lnTo>
                <a:lnTo>
                  <a:pt x="54" y="33"/>
                </a:lnTo>
                <a:lnTo>
                  <a:pt x="55" y="43"/>
                </a:lnTo>
                <a:lnTo>
                  <a:pt x="51" y="44"/>
                </a:lnTo>
                <a:lnTo>
                  <a:pt x="47" y="44"/>
                </a:lnTo>
                <a:lnTo>
                  <a:pt x="45" y="47"/>
                </a:lnTo>
                <a:lnTo>
                  <a:pt x="40" y="53"/>
                </a:lnTo>
                <a:lnTo>
                  <a:pt x="41" y="60"/>
                </a:lnTo>
                <a:lnTo>
                  <a:pt x="36" y="63"/>
                </a:lnTo>
                <a:lnTo>
                  <a:pt x="28" y="51"/>
                </a:lnTo>
                <a:lnTo>
                  <a:pt x="24" y="51"/>
                </a:lnTo>
                <a:lnTo>
                  <a:pt x="20" y="40"/>
                </a:lnTo>
                <a:lnTo>
                  <a:pt x="11" y="38"/>
                </a:lnTo>
                <a:lnTo>
                  <a:pt x="11" y="29"/>
                </a:lnTo>
                <a:lnTo>
                  <a:pt x="9" y="30"/>
                </a:lnTo>
                <a:lnTo>
                  <a:pt x="5" y="30"/>
                </a:lnTo>
                <a:lnTo>
                  <a:pt x="0" y="13"/>
                </a:lnTo>
                <a:lnTo>
                  <a:pt x="22" y="7"/>
                </a:lnTo>
                <a:lnTo>
                  <a:pt x="26" y="6"/>
                </a:lnTo>
                <a:lnTo>
                  <a:pt x="41" y="0"/>
                </a:lnTo>
                <a:lnTo>
                  <a:pt x="66" y="11"/>
                </a:lnTo>
                <a:lnTo>
                  <a:pt x="62" y="15"/>
                </a:lnTo>
                <a:lnTo>
                  <a:pt x="56" y="18"/>
                </a:lnTo>
                <a:lnTo>
                  <a:pt x="58" y="22"/>
                </a:lnTo>
                <a:lnTo>
                  <a:pt x="59" y="26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81" name="Freeform 31"/>
          <p:cNvSpPr>
            <a:spLocks/>
          </p:cNvSpPr>
          <p:nvPr/>
        </p:nvSpPr>
        <p:spPr bwMode="auto">
          <a:xfrm>
            <a:off x="4356101" y="4486276"/>
            <a:ext cx="165100" cy="152400"/>
          </a:xfrm>
          <a:custGeom>
            <a:avLst/>
            <a:gdLst>
              <a:gd name="T0" fmla="*/ 60 w 104"/>
              <a:gd name="T1" fmla="*/ 0 h 96"/>
              <a:gd name="T2" fmla="*/ 65 w 104"/>
              <a:gd name="T3" fmla="*/ 17 h 96"/>
              <a:gd name="T4" fmla="*/ 69 w 104"/>
              <a:gd name="T5" fmla="*/ 17 h 96"/>
              <a:gd name="T6" fmla="*/ 71 w 104"/>
              <a:gd name="T7" fmla="*/ 16 h 96"/>
              <a:gd name="T8" fmla="*/ 71 w 104"/>
              <a:gd name="T9" fmla="*/ 25 h 96"/>
              <a:gd name="T10" fmla="*/ 80 w 104"/>
              <a:gd name="T11" fmla="*/ 27 h 96"/>
              <a:gd name="T12" fmla="*/ 84 w 104"/>
              <a:gd name="T13" fmla="*/ 38 h 96"/>
              <a:gd name="T14" fmla="*/ 88 w 104"/>
              <a:gd name="T15" fmla="*/ 38 h 96"/>
              <a:gd name="T16" fmla="*/ 96 w 104"/>
              <a:gd name="T17" fmla="*/ 50 h 96"/>
              <a:gd name="T18" fmla="*/ 104 w 104"/>
              <a:gd name="T19" fmla="*/ 62 h 96"/>
              <a:gd name="T20" fmla="*/ 99 w 104"/>
              <a:gd name="T21" fmla="*/ 75 h 96"/>
              <a:gd name="T22" fmla="*/ 88 w 104"/>
              <a:gd name="T23" fmla="*/ 77 h 96"/>
              <a:gd name="T24" fmla="*/ 92 w 104"/>
              <a:gd name="T25" fmla="*/ 85 h 96"/>
              <a:gd name="T26" fmla="*/ 85 w 104"/>
              <a:gd name="T27" fmla="*/ 90 h 96"/>
              <a:gd name="T28" fmla="*/ 80 w 104"/>
              <a:gd name="T29" fmla="*/ 94 h 96"/>
              <a:gd name="T30" fmla="*/ 69 w 104"/>
              <a:gd name="T31" fmla="*/ 92 h 96"/>
              <a:gd name="T32" fmla="*/ 65 w 104"/>
              <a:gd name="T33" fmla="*/ 96 h 96"/>
              <a:gd name="T34" fmla="*/ 62 w 104"/>
              <a:gd name="T35" fmla="*/ 94 h 96"/>
              <a:gd name="T36" fmla="*/ 55 w 104"/>
              <a:gd name="T37" fmla="*/ 87 h 96"/>
              <a:gd name="T38" fmla="*/ 54 w 104"/>
              <a:gd name="T39" fmla="*/ 80 h 96"/>
              <a:gd name="T40" fmla="*/ 58 w 104"/>
              <a:gd name="T41" fmla="*/ 76 h 96"/>
              <a:gd name="T42" fmla="*/ 52 w 104"/>
              <a:gd name="T43" fmla="*/ 73 h 96"/>
              <a:gd name="T44" fmla="*/ 47 w 104"/>
              <a:gd name="T45" fmla="*/ 76 h 96"/>
              <a:gd name="T46" fmla="*/ 45 w 104"/>
              <a:gd name="T47" fmla="*/ 72 h 96"/>
              <a:gd name="T48" fmla="*/ 41 w 104"/>
              <a:gd name="T49" fmla="*/ 75 h 96"/>
              <a:gd name="T50" fmla="*/ 36 w 104"/>
              <a:gd name="T51" fmla="*/ 70 h 96"/>
              <a:gd name="T52" fmla="*/ 33 w 104"/>
              <a:gd name="T53" fmla="*/ 70 h 96"/>
              <a:gd name="T54" fmla="*/ 29 w 104"/>
              <a:gd name="T55" fmla="*/ 57 h 96"/>
              <a:gd name="T56" fmla="*/ 17 w 104"/>
              <a:gd name="T57" fmla="*/ 54 h 96"/>
              <a:gd name="T58" fmla="*/ 14 w 104"/>
              <a:gd name="T59" fmla="*/ 51 h 96"/>
              <a:gd name="T60" fmla="*/ 6 w 104"/>
              <a:gd name="T61" fmla="*/ 40 h 96"/>
              <a:gd name="T62" fmla="*/ 0 w 104"/>
              <a:gd name="T63" fmla="*/ 34 h 96"/>
              <a:gd name="T64" fmla="*/ 7 w 104"/>
              <a:gd name="T65" fmla="*/ 24 h 96"/>
              <a:gd name="T66" fmla="*/ 35 w 104"/>
              <a:gd name="T67" fmla="*/ 4 h 96"/>
              <a:gd name="T68" fmla="*/ 56 w 104"/>
              <a:gd name="T69" fmla="*/ 1 h 96"/>
              <a:gd name="T70" fmla="*/ 60 w 104"/>
              <a:gd name="T71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04" h="96">
                <a:moveTo>
                  <a:pt x="60" y="0"/>
                </a:moveTo>
                <a:lnTo>
                  <a:pt x="65" y="17"/>
                </a:lnTo>
                <a:lnTo>
                  <a:pt x="69" y="17"/>
                </a:lnTo>
                <a:lnTo>
                  <a:pt x="71" y="16"/>
                </a:lnTo>
                <a:lnTo>
                  <a:pt x="71" y="25"/>
                </a:lnTo>
                <a:lnTo>
                  <a:pt x="80" y="27"/>
                </a:lnTo>
                <a:lnTo>
                  <a:pt x="84" y="38"/>
                </a:lnTo>
                <a:lnTo>
                  <a:pt x="88" y="38"/>
                </a:lnTo>
                <a:lnTo>
                  <a:pt x="96" y="50"/>
                </a:lnTo>
                <a:lnTo>
                  <a:pt x="104" y="62"/>
                </a:lnTo>
                <a:lnTo>
                  <a:pt x="99" y="75"/>
                </a:lnTo>
                <a:lnTo>
                  <a:pt x="88" y="77"/>
                </a:lnTo>
                <a:lnTo>
                  <a:pt x="92" y="85"/>
                </a:lnTo>
                <a:lnTo>
                  <a:pt x="85" y="90"/>
                </a:lnTo>
                <a:lnTo>
                  <a:pt x="80" y="94"/>
                </a:lnTo>
                <a:lnTo>
                  <a:pt x="69" y="92"/>
                </a:lnTo>
                <a:lnTo>
                  <a:pt x="65" y="96"/>
                </a:lnTo>
                <a:lnTo>
                  <a:pt x="62" y="94"/>
                </a:lnTo>
                <a:lnTo>
                  <a:pt x="55" y="87"/>
                </a:lnTo>
                <a:lnTo>
                  <a:pt x="54" y="80"/>
                </a:lnTo>
                <a:lnTo>
                  <a:pt x="58" y="76"/>
                </a:lnTo>
                <a:lnTo>
                  <a:pt x="52" y="73"/>
                </a:lnTo>
                <a:lnTo>
                  <a:pt x="47" y="76"/>
                </a:lnTo>
                <a:lnTo>
                  <a:pt x="45" y="72"/>
                </a:lnTo>
                <a:lnTo>
                  <a:pt x="41" y="75"/>
                </a:lnTo>
                <a:lnTo>
                  <a:pt x="36" y="70"/>
                </a:lnTo>
                <a:lnTo>
                  <a:pt x="33" y="70"/>
                </a:lnTo>
                <a:lnTo>
                  <a:pt x="29" y="57"/>
                </a:lnTo>
                <a:lnTo>
                  <a:pt x="17" y="54"/>
                </a:lnTo>
                <a:lnTo>
                  <a:pt x="14" y="51"/>
                </a:lnTo>
                <a:lnTo>
                  <a:pt x="6" y="40"/>
                </a:lnTo>
                <a:lnTo>
                  <a:pt x="0" y="34"/>
                </a:lnTo>
                <a:lnTo>
                  <a:pt x="7" y="24"/>
                </a:lnTo>
                <a:lnTo>
                  <a:pt x="35" y="4"/>
                </a:lnTo>
                <a:lnTo>
                  <a:pt x="56" y="1"/>
                </a:lnTo>
                <a:lnTo>
                  <a:pt x="60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82" name="Freeform 32"/>
          <p:cNvSpPr>
            <a:spLocks/>
          </p:cNvSpPr>
          <p:nvPr/>
        </p:nvSpPr>
        <p:spPr bwMode="auto">
          <a:xfrm>
            <a:off x="4052888" y="4522788"/>
            <a:ext cx="211138" cy="144463"/>
          </a:xfrm>
          <a:custGeom>
            <a:avLst/>
            <a:gdLst>
              <a:gd name="T0" fmla="*/ 92 w 133"/>
              <a:gd name="T1" fmla="*/ 71 h 91"/>
              <a:gd name="T2" fmla="*/ 100 w 133"/>
              <a:gd name="T3" fmla="*/ 80 h 91"/>
              <a:gd name="T4" fmla="*/ 114 w 133"/>
              <a:gd name="T5" fmla="*/ 67 h 91"/>
              <a:gd name="T6" fmla="*/ 115 w 133"/>
              <a:gd name="T7" fmla="*/ 67 h 91"/>
              <a:gd name="T8" fmla="*/ 122 w 133"/>
              <a:gd name="T9" fmla="*/ 71 h 91"/>
              <a:gd name="T10" fmla="*/ 122 w 133"/>
              <a:gd name="T11" fmla="*/ 72 h 91"/>
              <a:gd name="T12" fmla="*/ 126 w 133"/>
              <a:gd name="T13" fmla="*/ 69 h 91"/>
              <a:gd name="T14" fmla="*/ 130 w 133"/>
              <a:gd name="T15" fmla="*/ 72 h 91"/>
              <a:gd name="T16" fmla="*/ 133 w 133"/>
              <a:gd name="T17" fmla="*/ 76 h 91"/>
              <a:gd name="T18" fmla="*/ 126 w 133"/>
              <a:gd name="T19" fmla="*/ 82 h 91"/>
              <a:gd name="T20" fmla="*/ 126 w 133"/>
              <a:gd name="T21" fmla="*/ 83 h 91"/>
              <a:gd name="T22" fmla="*/ 125 w 133"/>
              <a:gd name="T23" fmla="*/ 86 h 91"/>
              <a:gd name="T24" fmla="*/ 122 w 133"/>
              <a:gd name="T25" fmla="*/ 84 h 91"/>
              <a:gd name="T26" fmla="*/ 118 w 133"/>
              <a:gd name="T27" fmla="*/ 83 h 91"/>
              <a:gd name="T28" fmla="*/ 105 w 133"/>
              <a:gd name="T29" fmla="*/ 87 h 91"/>
              <a:gd name="T30" fmla="*/ 92 w 133"/>
              <a:gd name="T31" fmla="*/ 86 h 91"/>
              <a:gd name="T32" fmla="*/ 89 w 133"/>
              <a:gd name="T33" fmla="*/ 88 h 91"/>
              <a:gd name="T34" fmla="*/ 86 w 133"/>
              <a:gd name="T35" fmla="*/ 91 h 91"/>
              <a:gd name="T36" fmla="*/ 67 w 133"/>
              <a:gd name="T37" fmla="*/ 84 h 91"/>
              <a:gd name="T38" fmla="*/ 45 w 133"/>
              <a:gd name="T39" fmla="*/ 64 h 91"/>
              <a:gd name="T40" fmla="*/ 0 w 133"/>
              <a:gd name="T41" fmla="*/ 37 h 91"/>
              <a:gd name="T42" fmla="*/ 19 w 133"/>
              <a:gd name="T43" fmla="*/ 8 h 91"/>
              <a:gd name="T44" fmla="*/ 25 w 133"/>
              <a:gd name="T45" fmla="*/ 0 h 91"/>
              <a:gd name="T46" fmla="*/ 67 w 133"/>
              <a:gd name="T47" fmla="*/ 30 h 91"/>
              <a:gd name="T48" fmla="*/ 90 w 133"/>
              <a:gd name="T49" fmla="*/ 43 h 91"/>
              <a:gd name="T50" fmla="*/ 97 w 133"/>
              <a:gd name="T51" fmla="*/ 47 h 91"/>
              <a:gd name="T52" fmla="*/ 93 w 133"/>
              <a:gd name="T53" fmla="*/ 65 h 91"/>
              <a:gd name="T54" fmla="*/ 92 w 133"/>
              <a:gd name="T55" fmla="*/ 71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33" h="91">
                <a:moveTo>
                  <a:pt x="92" y="71"/>
                </a:moveTo>
                <a:lnTo>
                  <a:pt x="100" y="80"/>
                </a:lnTo>
                <a:lnTo>
                  <a:pt x="114" y="67"/>
                </a:lnTo>
                <a:lnTo>
                  <a:pt x="115" y="67"/>
                </a:lnTo>
                <a:lnTo>
                  <a:pt x="122" y="71"/>
                </a:lnTo>
                <a:lnTo>
                  <a:pt x="122" y="72"/>
                </a:lnTo>
                <a:lnTo>
                  <a:pt x="126" y="69"/>
                </a:lnTo>
                <a:lnTo>
                  <a:pt x="130" y="72"/>
                </a:lnTo>
                <a:lnTo>
                  <a:pt x="133" y="76"/>
                </a:lnTo>
                <a:lnTo>
                  <a:pt x="126" y="82"/>
                </a:lnTo>
                <a:lnTo>
                  <a:pt x="126" y="83"/>
                </a:lnTo>
                <a:lnTo>
                  <a:pt x="125" y="86"/>
                </a:lnTo>
                <a:lnTo>
                  <a:pt x="122" y="84"/>
                </a:lnTo>
                <a:lnTo>
                  <a:pt x="118" y="83"/>
                </a:lnTo>
                <a:lnTo>
                  <a:pt x="105" y="87"/>
                </a:lnTo>
                <a:lnTo>
                  <a:pt x="92" y="86"/>
                </a:lnTo>
                <a:lnTo>
                  <a:pt x="89" y="88"/>
                </a:lnTo>
                <a:lnTo>
                  <a:pt x="86" y="91"/>
                </a:lnTo>
                <a:lnTo>
                  <a:pt x="67" y="84"/>
                </a:lnTo>
                <a:lnTo>
                  <a:pt x="45" y="64"/>
                </a:lnTo>
                <a:lnTo>
                  <a:pt x="0" y="37"/>
                </a:lnTo>
                <a:lnTo>
                  <a:pt x="19" y="8"/>
                </a:lnTo>
                <a:lnTo>
                  <a:pt x="25" y="0"/>
                </a:lnTo>
                <a:lnTo>
                  <a:pt x="67" y="30"/>
                </a:lnTo>
                <a:lnTo>
                  <a:pt x="90" y="43"/>
                </a:lnTo>
                <a:lnTo>
                  <a:pt x="97" y="47"/>
                </a:lnTo>
                <a:lnTo>
                  <a:pt x="93" y="65"/>
                </a:lnTo>
                <a:lnTo>
                  <a:pt x="92" y="7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83" name="Freeform 33"/>
          <p:cNvSpPr>
            <a:spLocks/>
          </p:cNvSpPr>
          <p:nvPr/>
        </p:nvSpPr>
        <p:spPr bwMode="auto">
          <a:xfrm>
            <a:off x="3992563" y="4581526"/>
            <a:ext cx="330200" cy="176213"/>
          </a:xfrm>
          <a:custGeom>
            <a:avLst/>
            <a:gdLst>
              <a:gd name="T0" fmla="*/ 105 w 208"/>
              <a:gd name="T1" fmla="*/ 47 h 111"/>
              <a:gd name="T2" fmla="*/ 124 w 208"/>
              <a:gd name="T3" fmla="*/ 54 h 111"/>
              <a:gd name="T4" fmla="*/ 127 w 208"/>
              <a:gd name="T5" fmla="*/ 51 h 111"/>
              <a:gd name="T6" fmla="*/ 130 w 208"/>
              <a:gd name="T7" fmla="*/ 49 h 111"/>
              <a:gd name="T8" fmla="*/ 143 w 208"/>
              <a:gd name="T9" fmla="*/ 50 h 111"/>
              <a:gd name="T10" fmla="*/ 156 w 208"/>
              <a:gd name="T11" fmla="*/ 46 h 111"/>
              <a:gd name="T12" fmla="*/ 160 w 208"/>
              <a:gd name="T13" fmla="*/ 47 h 111"/>
              <a:gd name="T14" fmla="*/ 163 w 208"/>
              <a:gd name="T15" fmla="*/ 49 h 111"/>
              <a:gd name="T16" fmla="*/ 190 w 208"/>
              <a:gd name="T17" fmla="*/ 60 h 111"/>
              <a:gd name="T18" fmla="*/ 202 w 208"/>
              <a:gd name="T19" fmla="*/ 73 h 111"/>
              <a:gd name="T20" fmla="*/ 203 w 208"/>
              <a:gd name="T21" fmla="*/ 76 h 111"/>
              <a:gd name="T22" fmla="*/ 206 w 208"/>
              <a:gd name="T23" fmla="*/ 81 h 111"/>
              <a:gd name="T24" fmla="*/ 208 w 208"/>
              <a:gd name="T25" fmla="*/ 83 h 111"/>
              <a:gd name="T26" fmla="*/ 202 w 208"/>
              <a:gd name="T27" fmla="*/ 94 h 111"/>
              <a:gd name="T28" fmla="*/ 199 w 208"/>
              <a:gd name="T29" fmla="*/ 98 h 111"/>
              <a:gd name="T30" fmla="*/ 190 w 208"/>
              <a:gd name="T31" fmla="*/ 99 h 111"/>
              <a:gd name="T32" fmla="*/ 175 w 208"/>
              <a:gd name="T33" fmla="*/ 99 h 111"/>
              <a:gd name="T34" fmla="*/ 168 w 208"/>
              <a:gd name="T35" fmla="*/ 94 h 111"/>
              <a:gd name="T36" fmla="*/ 167 w 208"/>
              <a:gd name="T37" fmla="*/ 92 h 111"/>
              <a:gd name="T38" fmla="*/ 160 w 208"/>
              <a:gd name="T39" fmla="*/ 94 h 111"/>
              <a:gd name="T40" fmla="*/ 148 w 208"/>
              <a:gd name="T41" fmla="*/ 95 h 111"/>
              <a:gd name="T42" fmla="*/ 142 w 208"/>
              <a:gd name="T43" fmla="*/ 102 h 111"/>
              <a:gd name="T44" fmla="*/ 131 w 208"/>
              <a:gd name="T45" fmla="*/ 99 h 111"/>
              <a:gd name="T46" fmla="*/ 134 w 208"/>
              <a:gd name="T47" fmla="*/ 109 h 111"/>
              <a:gd name="T48" fmla="*/ 120 w 208"/>
              <a:gd name="T49" fmla="*/ 111 h 111"/>
              <a:gd name="T50" fmla="*/ 112 w 208"/>
              <a:gd name="T51" fmla="*/ 106 h 111"/>
              <a:gd name="T52" fmla="*/ 112 w 208"/>
              <a:gd name="T53" fmla="*/ 109 h 111"/>
              <a:gd name="T54" fmla="*/ 104 w 208"/>
              <a:gd name="T55" fmla="*/ 107 h 111"/>
              <a:gd name="T56" fmla="*/ 97 w 208"/>
              <a:gd name="T57" fmla="*/ 102 h 111"/>
              <a:gd name="T58" fmla="*/ 94 w 208"/>
              <a:gd name="T59" fmla="*/ 100 h 111"/>
              <a:gd name="T60" fmla="*/ 90 w 208"/>
              <a:gd name="T61" fmla="*/ 98 h 111"/>
              <a:gd name="T62" fmla="*/ 89 w 208"/>
              <a:gd name="T63" fmla="*/ 95 h 111"/>
              <a:gd name="T64" fmla="*/ 83 w 208"/>
              <a:gd name="T65" fmla="*/ 85 h 111"/>
              <a:gd name="T66" fmla="*/ 64 w 208"/>
              <a:gd name="T67" fmla="*/ 94 h 111"/>
              <a:gd name="T68" fmla="*/ 47 w 208"/>
              <a:gd name="T69" fmla="*/ 88 h 111"/>
              <a:gd name="T70" fmla="*/ 0 w 208"/>
              <a:gd name="T71" fmla="*/ 61 h 111"/>
              <a:gd name="T72" fmla="*/ 11 w 208"/>
              <a:gd name="T73" fmla="*/ 43 h 111"/>
              <a:gd name="T74" fmla="*/ 38 w 208"/>
              <a:gd name="T75" fmla="*/ 0 h 111"/>
              <a:gd name="T76" fmla="*/ 83 w 208"/>
              <a:gd name="T77" fmla="*/ 27 h 111"/>
              <a:gd name="T78" fmla="*/ 105 w 208"/>
              <a:gd name="T79" fmla="*/ 47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08" h="111">
                <a:moveTo>
                  <a:pt x="105" y="47"/>
                </a:moveTo>
                <a:lnTo>
                  <a:pt x="124" y="54"/>
                </a:lnTo>
                <a:lnTo>
                  <a:pt x="127" y="51"/>
                </a:lnTo>
                <a:lnTo>
                  <a:pt x="130" y="49"/>
                </a:lnTo>
                <a:lnTo>
                  <a:pt x="143" y="50"/>
                </a:lnTo>
                <a:lnTo>
                  <a:pt x="156" y="46"/>
                </a:lnTo>
                <a:lnTo>
                  <a:pt x="160" y="47"/>
                </a:lnTo>
                <a:lnTo>
                  <a:pt x="163" y="49"/>
                </a:lnTo>
                <a:lnTo>
                  <a:pt x="190" y="60"/>
                </a:lnTo>
                <a:lnTo>
                  <a:pt x="202" y="73"/>
                </a:lnTo>
                <a:lnTo>
                  <a:pt x="203" y="76"/>
                </a:lnTo>
                <a:lnTo>
                  <a:pt x="206" y="81"/>
                </a:lnTo>
                <a:lnTo>
                  <a:pt x="208" y="83"/>
                </a:lnTo>
                <a:lnTo>
                  <a:pt x="202" y="94"/>
                </a:lnTo>
                <a:lnTo>
                  <a:pt x="199" y="98"/>
                </a:lnTo>
                <a:lnTo>
                  <a:pt x="190" y="99"/>
                </a:lnTo>
                <a:lnTo>
                  <a:pt x="175" y="99"/>
                </a:lnTo>
                <a:lnTo>
                  <a:pt x="168" y="94"/>
                </a:lnTo>
                <a:lnTo>
                  <a:pt x="167" y="92"/>
                </a:lnTo>
                <a:lnTo>
                  <a:pt x="160" y="94"/>
                </a:lnTo>
                <a:lnTo>
                  <a:pt x="148" y="95"/>
                </a:lnTo>
                <a:lnTo>
                  <a:pt x="142" y="102"/>
                </a:lnTo>
                <a:lnTo>
                  <a:pt x="131" y="99"/>
                </a:lnTo>
                <a:lnTo>
                  <a:pt x="134" y="109"/>
                </a:lnTo>
                <a:lnTo>
                  <a:pt x="120" y="111"/>
                </a:lnTo>
                <a:lnTo>
                  <a:pt x="112" y="106"/>
                </a:lnTo>
                <a:lnTo>
                  <a:pt x="112" y="109"/>
                </a:lnTo>
                <a:lnTo>
                  <a:pt x="104" y="107"/>
                </a:lnTo>
                <a:lnTo>
                  <a:pt x="97" y="102"/>
                </a:lnTo>
                <a:lnTo>
                  <a:pt x="94" y="100"/>
                </a:lnTo>
                <a:lnTo>
                  <a:pt x="90" y="98"/>
                </a:lnTo>
                <a:lnTo>
                  <a:pt x="89" y="95"/>
                </a:lnTo>
                <a:lnTo>
                  <a:pt x="83" y="85"/>
                </a:lnTo>
                <a:lnTo>
                  <a:pt x="64" y="94"/>
                </a:lnTo>
                <a:lnTo>
                  <a:pt x="47" y="88"/>
                </a:lnTo>
                <a:lnTo>
                  <a:pt x="0" y="61"/>
                </a:lnTo>
                <a:lnTo>
                  <a:pt x="11" y="43"/>
                </a:lnTo>
                <a:lnTo>
                  <a:pt x="38" y="0"/>
                </a:lnTo>
                <a:lnTo>
                  <a:pt x="83" y="27"/>
                </a:lnTo>
                <a:lnTo>
                  <a:pt x="105" y="47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84" name="Freeform 34"/>
          <p:cNvSpPr>
            <a:spLocks/>
          </p:cNvSpPr>
          <p:nvPr/>
        </p:nvSpPr>
        <p:spPr bwMode="auto">
          <a:xfrm>
            <a:off x="5448301" y="4591051"/>
            <a:ext cx="155575" cy="336550"/>
          </a:xfrm>
          <a:custGeom>
            <a:avLst/>
            <a:gdLst>
              <a:gd name="T0" fmla="*/ 78 w 98"/>
              <a:gd name="T1" fmla="*/ 19 h 212"/>
              <a:gd name="T2" fmla="*/ 96 w 98"/>
              <a:gd name="T3" fmla="*/ 17 h 212"/>
              <a:gd name="T4" fmla="*/ 98 w 98"/>
              <a:gd name="T5" fmla="*/ 28 h 212"/>
              <a:gd name="T6" fmla="*/ 98 w 98"/>
              <a:gd name="T7" fmla="*/ 39 h 212"/>
              <a:gd name="T8" fmla="*/ 96 w 98"/>
              <a:gd name="T9" fmla="*/ 49 h 212"/>
              <a:gd name="T10" fmla="*/ 94 w 98"/>
              <a:gd name="T11" fmla="*/ 58 h 212"/>
              <a:gd name="T12" fmla="*/ 93 w 98"/>
              <a:gd name="T13" fmla="*/ 66 h 212"/>
              <a:gd name="T14" fmla="*/ 90 w 98"/>
              <a:gd name="T15" fmla="*/ 78 h 212"/>
              <a:gd name="T16" fmla="*/ 89 w 98"/>
              <a:gd name="T17" fmla="*/ 85 h 212"/>
              <a:gd name="T18" fmla="*/ 87 w 98"/>
              <a:gd name="T19" fmla="*/ 97 h 212"/>
              <a:gd name="T20" fmla="*/ 86 w 98"/>
              <a:gd name="T21" fmla="*/ 103 h 212"/>
              <a:gd name="T22" fmla="*/ 83 w 98"/>
              <a:gd name="T23" fmla="*/ 115 h 212"/>
              <a:gd name="T24" fmla="*/ 82 w 98"/>
              <a:gd name="T25" fmla="*/ 126 h 212"/>
              <a:gd name="T26" fmla="*/ 81 w 98"/>
              <a:gd name="T27" fmla="*/ 134 h 212"/>
              <a:gd name="T28" fmla="*/ 79 w 98"/>
              <a:gd name="T29" fmla="*/ 139 h 212"/>
              <a:gd name="T30" fmla="*/ 78 w 98"/>
              <a:gd name="T31" fmla="*/ 148 h 212"/>
              <a:gd name="T32" fmla="*/ 74 w 98"/>
              <a:gd name="T33" fmla="*/ 164 h 212"/>
              <a:gd name="T34" fmla="*/ 74 w 98"/>
              <a:gd name="T35" fmla="*/ 168 h 212"/>
              <a:gd name="T36" fmla="*/ 78 w 98"/>
              <a:gd name="T37" fmla="*/ 182 h 212"/>
              <a:gd name="T38" fmla="*/ 83 w 98"/>
              <a:gd name="T39" fmla="*/ 189 h 212"/>
              <a:gd name="T40" fmla="*/ 89 w 98"/>
              <a:gd name="T41" fmla="*/ 198 h 212"/>
              <a:gd name="T42" fmla="*/ 60 w 98"/>
              <a:gd name="T43" fmla="*/ 204 h 212"/>
              <a:gd name="T44" fmla="*/ 52 w 98"/>
              <a:gd name="T45" fmla="*/ 205 h 212"/>
              <a:gd name="T46" fmla="*/ 37 w 98"/>
              <a:gd name="T47" fmla="*/ 191 h 212"/>
              <a:gd name="T48" fmla="*/ 34 w 98"/>
              <a:gd name="T49" fmla="*/ 198 h 212"/>
              <a:gd name="T50" fmla="*/ 34 w 98"/>
              <a:gd name="T51" fmla="*/ 201 h 212"/>
              <a:gd name="T52" fmla="*/ 34 w 98"/>
              <a:gd name="T53" fmla="*/ 205 h 212"/>
              <a:gd name="T54" fmla="*/ 25 w 98"/>
              <a:gd name="T55" fmla="*/ 201 h 212"/>
              <a:gd name="T56" fmla="*/ 18 w 98"/>
              <a:gd name="T57" fmla="*/ 191 h 212"/>
              <a:gd name="T58" fmla="*/ 10 w 98"/>
              <a:gd name="T59" fmla="*/ 169 h 212"/>
              <a:gd name="T60" fmla="*/ 8 w 98"/>
              <a:gd name="T61" fmla="*/ 157 h 212"/>
              <a:gd name="T62" fmla="*/ 22 w 98"/>
              <a:gd name="T63" fmla="*/ 144 h 212"/>
              <a:gd name="T64" fmla="*/ 23 w 98"/>
              <a:gd name="T65" fmla="*/ 131 h 212"/>
              <a:gd name="T66" fmla="*/ 21 w 98"/>
              <a:gd name="T67" fmla="*/ 112 h 212"/>
              <a:gd name="T68" fmla="*/ 11 w 98"/>
              <a:gd name="T69" fmla="*/ 88 h 212"/>
              <a:gd name="T70" fmla="*/ 6 w 98"/>
              <a:gd name="T71" fmla="*/ 59 h 212"/>
              <a:gd name="T72" fmla="*/ 19 w 98"/>
              <a:gd name="T73" fmla="*/ 58 h 212"/>
              <a:gd name="T74" fmla="*/ 23 w 98"/>
              <a:gd name="T75" fmla="*/ 51 h 212"/>
              <a:gd name="T76" fmla="*/ 29 w 98"/>
              <a:gd name="T77" fmla="*/ 52 h 212"/>
              <a:gd name="T78" fmla="*/ 36 w 98"/>
              <a:gd name="T79" fmla="*/ 60 h 212"/>
              <a:gd name="T80" fmla="*/ 41 w 98"/>
              <a:gd name="T81" fmla="*/ 63 h 212"/>
              <a:gd name="T82" fmla="*/ 42 w 98"/>
              <a:gd name="T83" fmla="*/ 37 h 212"/>
              <a:gd name="T84" fmla="*/ 37 w 98"/>
              <a:gd name="T85" fmla="*/ 15 h 212"/>
              <a:gd name="T86" fmla="*/ 42 w 98"/>
              <a:gd name="T87" fmla="*/ 0 h 212"/>
              <a:gd name="T88" fmla="*/ 60 w 98"/>
              <a:gd name="T89" fmla="*/ 4 h 212"/>
              <a:gd name="T90" fmla="*/ 68 w 98"/>
              <a:gd name="T91" fmla="*/ 7 h 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98" h="212">
                <a:moveTo>
                  <a:pt x="68" y="7"/>
                </a:moveTo>
                <a:lnTo>
                  <a:pt x="78" y="19"/>
                </a:lnTo>
                <a:lnTo>
                  <a:pt x="94" y="14"/>
                </a:lnTo>
                <a:lnTo>
                  <a:pt x="96" y="17"/>
                </a:lnTo>
                <a:lnTo>
                  <a:pt x="97" y="24"/>
                </a:lnTo>
                <a:lnTo>
                  <a:pt x="98" y="28"/>
                </a:lnTo>
                <a:lnTo>
                  <a:pt x="98" y="32"/>
                </a:lnTo>
                <a:lnTo>
                  <a:pt x="98" y="39"/>
                </a:lnTo>
                <a:lnTo>
                  <a:pt x="97" y="43"/>
                </a:lnTo>
                <a:lnTo>
                  <a:pt x="96" y="49"/>
                </a:lnTo>
                <a:lnTo>
                  <a:pt x="94" y="56"/>
                </a:lnTo>
                <a:lnTo>
                  <a:pt x="94" y="58"/>
                </a:lnTo>
                <a:lnTo>
                  <a:pt x="93" y="64"/>
                </a:lnTo>
                <a:lnTo>
                  <a:pt x="93" y="66"/>
                </a:lnTo>
                <a:lnTo>
                  <a:pt x="93" y="69"/>
                </a:lnTo>
                <a:lnTo>
                  <a:pt x="90" y="78"/>
                </a:lnTo>
                <a:lnTo>
                  <a:pt x="90" y="82"/>
                </a:lnTo>
                <a:lnTo>
                  <a:pt x="89" y="85"/>
                </a:lnTo>
                <a:lnTo>
                  <a:pt x="89" y="90"/>
                </a:lnTo>
                <a:lnTo>
                  <a:pt x="87" y="97"/>
                </a:lnTo>
                <a:lnTo>
                  <a:pt x="86" y="101"/>
                </a:lnTo>
                <a:lnTo>
                  <a:pt x="86" y="103"/>
                </a:lnTo>
                <a:lnTo>
                  <a:pt x="85" y="107"/>
                </a:lnTo>
                <a:lnTo>
                  <a:pt x="83" y="115"/>
                </a:lnTo>
                <a:lnTo>
                  <a:pt x="83" y="119"/>
                </a:lnTo>
                <a:lnTo>
                  <a:pt x="82" y="126"/>
                </a:lnTo>
                <a:lnTo>
                  <a:pt x="81" y="130"/>
                </a:lnTo>
                <a:lnTo>
                  <a:pt x="81" y="134"/>
                </a:lnTo>
                <a:lnTo>
                  <a:pt x="79" y="135"/>
                </a:lnTo>
                <a:lnTo>
                  <a:pt x="79" y="139"/>
                </a:lnTo>
                <a:lnTo>
                  <a:pt x="78" y="145"/>
                </a:lnTo>
                <a:lnTo>
                  <a:pt x="78" y="148"/>
                </a:lnTo>
                <a:lnTo>
                  <a:pt x="76" y="154"/>
                </a:lnTo>
                <a:lnTo>
                  <a:pt x="74" y="164"/>
                </a:lnTo>
                <a:lnTo>
                  <a:pt x="74" y="167"/>
                </a:lnTo>
                <a:lnTo>
                  <a:pt x="74" y="168"/>
                </a:lnTo>
                <a:lnTo>
                  <a:pt x="72" y="174"/>
                </a:lnTo>
                <a:lnTo>
                  <a:pt x="78" y="182"/>
                </a:lnTo>
                <a:lnTo>
                  <a:pt x="82" y="189"/>
                </a:lnTo>
                <a:lnTo>
                  <a:pt x="83" y="189"/>
                </a:lnTo>
                <a:lnTo>
                  <a:pt x="86" y="193"/>
                </a:lnTo>
                <a:lnTo>
                  <a:pt x="89" y="198"/>
                </a:lnTo>
                <a:lnTo>
                  <a:pt x="82" y="199"/>
                </a:lnTo>
                <a:lnTo>
                  <a:pt x="60" y="204"/>
                </a:lnTo>
                <a:lnTo>
                  <a:pt x="56" y="204"/>
                </a:lnTo>
                <a:lnTo>
                  <a:pt x="52" y="205"/>
                </a:lnTo>
                <a:lnTo>
                  <a:pt x="42" y="179"/>
                </a:lnTo>
                <a:lnTo>
                  <a:pt x="37" y="191"/>
                </a:lnTo>
                <a:lnTo>
                  <a:pt x="36" y="197"/>
                </a:lnTo>
                <a:lnTo>
                  <a:pt x="34" y="198"/>
                </a:lnTo>
                <a:lnTo>
                  <a:pt x="34" y="199"/>
                </a:lnTo>
                <a:lnTo>
                  <a:pt x="34" y="201"/>
                </a:lnTo>
                <a:lnTo>
                  <a:pt x="34" y="201"/>
                </a:lnTo>
                <a:lnTo>
                  <a:pt x="34" y="205"/>
                </a:lnTo>
                <a:lnTo>
                  <a:pt x="33" y="212"/>
                </a:lnTo>
                <a:lnTo>
                  <a:pt x="25" y="201"/>
                </a:lnTo>
                <a:lnTo>
                  <a:pt x="18" y="193"/>
                </a:lnTo>
                <a:lnTo>
                  <a:pt x="18" y="191"/>
                </a:lnTo>
                <a:lnTo>
                  <a:pt x="14" y="183"/>
                </a:lnTo>
                <a:lnTo>
                  <a:pt x="10" y="169"/>
                </a:lnTo>
                <a:lnTo>
                  <a:pt x="8" y="159"/>
                </a:lnTo>
                <a:lnTo>
                  <a:pt x="8" y="157"/>
                </a:lnTo>
                <a:lnTo>
                  <a:pt x="16" y="150"/>
                </a:lnTo>
                <a:lnTo>
                  <a:pt x="22" y="144"/>
                </a:lnTo>
                <a:lnTo>
                  <a:pt x="23" y="133"/>
                </a:lnTo>
                <a:lnTo>
                  <a:pt x="23" y="131"/>
                </a:lnTo>
                <a:lnTo>
                  <a:pt x="22" y="124"/>
                </a:lnTo>
                <a:lnTo>
                  <a:pt x="21" y="112"/>
                </a:lnTo>
                <a:lnTo>
                  <a:pt x="15" y="100"/>
                </a:lnTo>
                <a:lnTo>
                  <a:pt x="11" y="88"/>
                </a:lnTo>
                <a:lnTo>
                  <a:pt x="0" y="59"/>
                </a:lnTo>
                <a:lnTo>
                  <a:pt x="6" y="59"/>
                </a:lnTo>
                <a:lnTo>
                  <a:pt x="15" y="59"/>
                </a:lnTo>
                <a:lnTo>
                  <a:pt x="19" y="58"/>
                </a:lnTo>
                <a:lnTo>
                  <a:pt x="19" y="56"/>
                </a:lnTo>
                <a:lnTo>
                  <a:pt x="23" y="51"/>
                </a:lnTo>
                <a:lnTo>
                  <a:pt x="25" y="52"/>
                </a:lnTo>
                <a:lnTo>
                  <a:pt x="29" y="52"/>
                </a:lnTo>
                <a:lnTo>
                  <a:pt x="33" y="55"/>
                </a:lnTo>
                <a:lnTo>
                  <a:pt x="36" y="60"/>
                </a:lnTo>
                <a:lnTo>
                  <a:pt x="38" y="64"/>
                </a:lnTo>
                <a:lnTo>
                  <a:pt x="41" y="63"/>
                </a:lnTo>
                <a:lnTo>
                  <a:pt x="42" y="51"/>
                </a:lnTo>
                <a:lnTo>
                  <a:pt x="42" y="37"/>
                </a:lnTo>
                <a:lnTo>
                  <a:pt x="42" y="28"/>
                </a:lnTo>
                <a:lnTo>
                  <a:pt x="37" y="15"/>
                </a:lnTo>
                <a:lnTo>
                  <a:pt x="45" y="4"/>
                </a:lnTo>
                <a:lnTo>
                  <a:pt x="42" y="0"/>
                </a:lnTo>
                <a:lnTo>
                  <a:pt x="52" y="3"/>
                </a:lnTo>
                <a:lnTo>
                  <a:pt x="60" y="4"/>
                </a:lnTo>
                <a:lnTo>
                  <a:pt x="61" y="4"/>
                </a:lnTo>
                <a:lnTo>
                  <a:pt x="68" y="7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85" name="Freeform 35"/>
          <p:cNvSpPr>
            <a:spLocks/>
          </p:cNvSpPr>
          <p:nvPr/>
        </p:nvSpPr>
        <p:spPr bwMode="auto">
          <a:xfrm>
            <a:off x="5168901" y="4613276"/>
            <a:ext cx="160338" cy="158750"/>
          </a:xfrm>
          <a:custGeom>
            <a:avLst/>
            <a:gdLst>
              <a:gd name="T0" fmla="*/ 38 w 101"/>
              <a:gd name="T1" fmla="*/ 4 h 100"/>
              <a:gd name="T2" fmla="*/ 44 w 101"/>
              <a:gd name="T3" fmla="*/ 8 h 100"/>
              <a:gd name="T4" fmla="*/ 46 w 101"/>
              <a:gd name="T5" fmla="*/ 4 h 100"/>
              <a:gd name="T6" fmla="*/ 57 w 101"/>
              <a:gd name="T7" fmla="*/ 18 h 100"/>
              <a:gd name="T8" fmla="*/ 66 w 101"/>
              <a:gd name="T9" fmla="*/ 19 h 100"/>
              <a:gd name="T10" fmla="*/ 67 w 101"/>
              <a:gd name="T11" fmla="*/ 19 h 100"/>
              <a:gd name="T12" fmla="*/ 70 w 101"/>
              <a:gd name="T13" fmla="*/ 19 h 100"/>
              <a:gd name="T14" fmla="*/ 71 w 101"/>
              <a:gd name="T15" fmla="*/ 19 h 100"/>
              <a:gd name="T16" fmla="*/ 72 w 101"/>
              <a:gd name="T17" fmla="*/ 19 h 100"/>
              <a:gd name="T18" fmla="*/ 78 w 101"/>
              <a:gd name="T19" fmla="*/ 20 h 100"/>
              <a:gd name="T20" fmla="*/ 78 w 101"/>
              <a:gd name="T21" fmla="*/ 23 h 100"/>
              <a:gd name="T22" fmla="*/ 79 w 101"/>
              <a:gd name="T23" fmla="*/ 23 h 100"/>
              <a:gd name="T24" fmla="*/ 78 w 101"/>
              <a:gd name="T25" fmla="*/ 25 h 100"/>
              <a:gd name="T26" fmla="*/ 78 w 101"/>
              <a:gd name="T27" fmla="*/ 31 h 100"/>
              <a:gd name="T28" fmla="*/ 78 w 101"/>
              <a:gd name="T29" fmla="*/ 41 h 100"/>
              <a:gd name="T30" fmla="*/ 79 w 101"/>
              <a:gd name="T31" fmla="*/ 49 h 100"/>
              <a:gd name="T32" fmla="*/ 96 w 101"/>
              <a:gd name="T33" fmla="*/ 72 h 100"/>
              <a:gd name="T34" fmla="*/ 98 w 101"/>
              <a:gd name="T35" fmla="*/ 80 h 100"/>
              <a:gd name="T36" fmla="*/ 100 w 101"/>
              <a:gd name="T37" fmla="*/ 82 h 100"/>
              <a:gd name="T38" fmla="*/ 101 w 101"/>
              <a:gd name="T39" fmla="*/ 86 h 100"/>
              <a:gd name="T40" fmla="*/ 100 w 101"/>
              <a:gd name="T41" fmla="*/ 89 h 100"/>
              <a:gd name="T42" fmla="*/ 97 w 101"/>
              <a:gd name="T43" fmla="*/ 94 h 100"/>
              <a:gd name="T44" fmla="*/ 96 w 101"/>
              <a:gd name="T45" fmla="*/ 86 h 100"/>
              <a:gd name="T46" fmla="*/ 94 w 101"/>
              <a:gd name="T47" fmla="*/ 87 h 100"/>
              <a:gd name="T48" fmla="*/ 90 w 101"/>
              <a:gd name="T49" fmla="*/ 89 h 100"/>
              <a:gd name="T50" fmla="*/ 81 w 101"/>
              <a:gd name="T51" fmla="*/ 89 h 100"/>
              <a:gd name="T52" fmla="*/ 81 w 101"/>
              <a:gd name="T53" fmla="*/ 87 h 100"/>
              <a:gd name="T54" fmla="*/ 56 w 101"/>
              <a:gd name="T55" fmla="*/ 100 h 100"/>
              <a:gd name="T56" fmla="*/ 52 w 101"/>
              <a:gd name="T57" fmla="*/ 86 h 100"/>
              <a:gd name="T58" fmla="*/ 41 w 101"/>
              <a:gd name="T59" fmla="*/ 85 h 100"/>
              <a:gd name="T60" fmla="*/ 27 w 101"/>
              <a:gd name="T61" fmla="*/ 87 h 100"/>
              <a:gd name="T62" fmla="*/ 22 w 101"/>
              <a:gd name="T63" fmla="*/ 97 h 100"/>
              <a:gd name="T64" fmla="*/ 4 w 101"/>
              <a:gd name="T65" fmla="*/ 87 h 100"/>
              <a:gd name="T66" fmla="*/ 0 w 101"/>
              <a:gd name="T67" fmla="*/ 80 h 100"/>
              <a:gd name="T68" fmla="*/ 7 w 101"/>
              <a:gd name="T69" fmla="*/ 61 h 100"/>
              <a:gd name="T70" fmla="*/ 18 w 101"/>
              <a:gd name="T71" fmla="*/ 45 h 100"/>
              <a:gd name="T72" fmla="*/ 22 w 101"/>
              <a:gd name="T73" fmla="*/ 41 h 100"/>
              <a:gd name="T74" fmla="*/ 30 w 101"/>
              <a:gd name="T75" fmla="*/ 30 h 100"/>
              <a:gd name="T76" fmla="*/ 37 w 101"/>
              <a:gd name="T77" fmla="*/ 22 h 100"/>
              <a:gd name="T78" fmla="*/ 31 w 101"/>
              <a:gd name="T79" fmla="*/ 8 h 100"/>
              <a:gd name="T80" fmla="*/ 34 w 101"/>
              <a:gd name="T81" fmla="*/ 0 h 100"/>
              <a:gd name="T82" fmla="*/ 38 w 101"/>
              <a:gd name="T83" fmla="*/ 4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1" h="100">
                <a:moveTo>
                  <a:pt x="38" y="4"/>
                </a:moveTo>
                <a:lnTo>
                  <a:pt x="44" y="8"/>
                </a:lnTo>
                <a:lnTo>
                  <a:pt x="46" y="4"/>
                </a:lnTo>
                <a:lnTo>
                  <a:pt x="57" y="18"/>
                </a:lnTo>
                <a:lnTo>
                  <a:pt x="66" y="19"/>
                </a:lnTo>
                <a:lnTo>
                  <a:pt x="67" y="19"/>
                </a:lnTo>
                <a:lnTo>
                  <a:pt x="70" y="19"/>
                </a:lnTo>
                <a:lnTo>
                  <a:pt x="71" y="19"/>
                </a:lnTo>
                <a:lnTo>
                  <a:pt x="72" y="19"/>
                </a:lnTo>
                <a:lnTo>
                  <a:pt x="78" y="20"/>
                </a:lnTo>
                <a:lnTo>
                  <a:pt x="78" y="23"/>
                </a:lnTo>
                <a:lnTo>
                  <a:pt x="79" y="23"/>
                </a:lnTo>
                <a:lnTo>
                  <a:pt x="78" y="25"/>
                </a:lnTo>
                <a:lnTo>
                  <a:pt x="78" y="31"/>
                </a:lnTo>
                <a:lnTo>
                  <a:pt x="78" y="41"/>
                </a:lnTo>
                <a:lnTo>
                  <a:pt x="79" y="49"/>
                </a:lnTo>
                <a:lnTo>
                  <a:pt x="96" y="72"/>
                </a:lnTo>
                <a:lnTo>
                  <a:pt x="98" y="80"/>
                </a:lnTo>
                <a:lnTo>
                  <a:pt x="100" y="82"/>
                </a:lnTo>
                <a:lnTo>
                  <a:pt x="101" y="86"/>
                </a:lnTo>
                <a:lnTo>
                  <a:pt x="100" y="89"/>
                </a:lnTo>
                <a:lnTo>
                  <a:pt x="97" y="94"/>
                </a:lnTo>
                <a:lnTo>
                  <a:pt x="96" y="86"/>
                </a:lnTo>
                <a:lnTo>
                  <a:pt x="94" y="87"/>
                </a:lnTo>
                <a:lnTo>
                  <a:pt x="90" y="89"/>
                </a:lnTo>
                <a:lnTo>
                  <a:pt x="81" y="89"/>
                </a:lnTo>
                <a:lnTo>
                  <a:pt x="81" y="87"/>
                </a:lnTo>
                <a:lnTo>
                  <a:pt x="56" y="100"/>
                </a:lnTo>
                <a:lnTo>
                  <a:pt x="52" y="86"/>
                </a:lnTo>
                <a:lnTo>
                  <a:pt x="41" y="85"/>
                </a:lnTo>
                <a:lnTo>
                  <a:pt x="27" y="87"/>
                </a:lnTo>
                <a:lnTo>
                  <a:pt x="22" y="97"/>
                </a:lnTo>
                <a:lnTo>
                  <a:pt x="4" y="87"/>
                </a:lnTo>
                <a:lnTo>
                  <a:pt x="0" y="80"/>
                </a:lnTo>
                <a:lnTo>
                  <a:pt x="7" y="61"/>
                </a:lnTo>
                <a:lnTo>
                  <a:pt x="18" y="45"/>
                </a:lnTo>
                <a:lnTo>
                  <a:pt x="22" y="41"/>
                </a:lnTo>
                <a:lnTo>
                  <a:pt x="30" y="30"/>
                </a:lnTo>
                <a:lnTo>
                  <a:pt x="37" y="22"/>
                </a:lnTo>
                <a:lnTo>
                  <a:pt x="31" y="8"/>
                </a:lnTo>
                <a:lnTo>
                  <a:pt x="34" y="0"/>
                </a:lnTo>
                <a:lnTo>
                  <a:pt x="38" y="4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86" name="Freeform 36"/>
          <p:cNvSpPr>
            <a:spLocks/>
          </p:cNvSpPr>
          <p:nvPr/>
        </p:nvSpPr>
        <p:spPr bwMode="auto">
          <a:xfrm>
            <a:off x="5233988" y="4656138"/>
            <a:ext cx="266700" cy="333375"/>
          </a:xfrm>
          <a:custGeom>
            <a:avLst/>
            <a:gdLst>
              <a:gd name="T0" fmla="*/ 116 w 168"/>
              <a:gd name="T1" fmla="*/ 13 h 210"/>
              <a:gd name="T2" fmla="*/ 128 w 168"/>
              <a:gd name="T3" fmla="*/ 13 h 210"/>
              <a:gd name="T4" fmla="*/ 135 w 168"/>
              <a:gd name="T5" fmla="*/ 18 h 210"/>
              <a:gd name="T6" fmla="*/ 150 w 168"/>
              <a:gd name="T7" fmla="*/ 59 h 210"/>
              <a:gd name="T8" fmla="*/ 157 w 168"/>
              <a:gd name="T9" fmla="*/ 83 h 210"/>
              <a:gd name="T10" fmla="*/ 158 w 168"/>
              <a:gd name="T11" fmla="*/ 92 h 210"/>
              <a:gd name="T12" fmla="*/ 151 w 168"/>
              <a:gd name="T13" fmla="*/ 109 h 210"/>
              <a:gd name="T14" fmla="*/ 143 w 168"/>
              <a:gd name="T15" fmla="*/ 118 h 210"/>
              <a:gd name="T16" fmla="*/ 149 w 168"/>
              <a:gd name="T17" fmla="*/ 142 h 210"/>
              <a:gd name="T18" fmla="*/ 153 w 168"/>
              <a:gd name="T19" fmla="*/ 152 h 210"/>
              <a:gd name="T20" fmla="*/ 168 w 168"/>
              <a:gd name="T21" fmla="*/ 171 h 210"/>
              <a:gd name="T22" fmla="*/ 156 w 168"/>
              <a:gd name="T23" fmla="*/ 191 h 210"/>
              <a:gd name="T24" fmla="*/ 104 w 168"/>
              <a:gd name="T25" fmla="*/ 208 h 210"/>
              <a:gd name="T26" fmla="*/ 95 w 168"/>
              <a:gd name="T27" fmla="*/ 210 h 210"/>
              <a:gd name="T28" fmla="*/ 78 w 168"/>
              <a:gd name="T29" fmla="*/ 167 h 210"/>
              <a:gd name="T30" fmla="*/ 72 w 168"/>
              <a:gd name="T31" fmla="*/ 141 h 210"/>
              <a:gd name="T32" fmla="*/ 70 w 168"/>
              <a:gd name="T33" fmla="*/ 133 h 210"/>
              <a:gd name="T34" fmla="*/ 68 w 168"/>
              <a:gd name="T35" fmla="*/ 130 h 210"/>
              <a:gd name="T36" fmla="*/ 56 w 168"/>
              <a:gd name="T37" fmla="*/ 113 h 210"/>
              <a:gd name="T38" fmla="*/ 44 w 168"/>
              <a:gd name="T39" fmla="*/ 120 h 210"/>
              <a:gd name="T40" fmla="*/ 41 w 168"/>
              <a:gd name="T41" fmla="*/ 120 h 210"/>
              <a:gd name="T42" fmla="*/ 26 w 168"/>
              <a:gd name="T43" fmla="*/ 96 h 210"/>
              <a:gd name="T44" fmla="*/ 0 w 168"/>
              <a:gd name="T45" fmla="*/ 58 h 210"/>
              <a:gd name="T46" fmla="*/ 15 w 168"/>
              <a:gd name="T47" fmla="*/ 73 h 210"/>
              <a:gd name="T48" fmla="*/ 40 w 168"/>
              <a:gd name="T49" fmla="*/ 62 h 210"/>
              <a:gd name="T50" fmla="*/ 53 w 168"/>
              <a:gd name="T51" fmla="*/ 60 h 210"/>
              <a:gd name="T52" fmla="*/ 56 w 168"/>
              <a:gd name="T53" fmla="*/ 67 h 210"/>
              <a:gd name="T54" fmla="*/ 60 w 168"/>
              <a:gd name="T55" fmla="*/ 59 h 210"/>
              <a:gd name="T56" fmla="*/ 57 w 168"/>
              <a:gd name="T57" fmla="*/ 53 h 210"/>
              <a:gd name="T58" fmla="*/ 60 w 168"/>
              <a:gd name="T59" fmla="*/ 45 h 210"/>
              <a:gd name="T60" fmla="*/ 67 w 168"/>
              <a:gd name="T61" fmla="*/ 44 h 210"/>
              <a:gd name="T62" fmla="*/ 65 w 168"/>
              <a:gd name="T63" fmla="*/ 30 h 210"/>
              <a:gd name="T64" fmla="*/ 68 w 168"/>
              <a:gd name="T65" fmla="*/ 21 h 210"/>
              <a:gd name="T66" fmla="*/ 70 w 168"/>
              <a:gd name="T67" fmla="*/ 17 h 210"/>
              <a:gd name="T68" fmla="*/ 80 w 168"/>
              <a:gd name="T69" fmla="*/ 15 h 210"/>
              <a:gd name="T70" fmla="*/ 90 w 168"/>
              <a:gd name="T71" fmla="*/ 14 h 210"/>
              <a:gd name="T72" fmla="*/ 91 w 168"/>
              <a:gd name="T73" fmla="*/ 7 h 210"/>
              <a:gd name="T74" fmla="*/ 100 w 168"/>
              <a:gd name="T75" fmla="*/ 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8" h="210">
                <a:moveTo>
                  <a:pt x="112" y="4"/>
                </a:moveTo>
                <a:lnTo>
                  <a:pt x="116" y="13"/>
                </a:lnTo>
                <a:lnTo>
                  <a:pt x="121" y="13"/>
                </a:lnTo>
                <a:lnTo>
                  <a:pt x="128" y="13"/>
                </a:lnTo>
                <a:lnTo>
                  <a:pt x="131" y="13"/>
                </a:lnTo>
                <a:lnTo>
                  <a:pt x="135" y="18"/>
                </a:lnTo>
                <a:lnTo>
                  <a:pt x="146" y="47"/>
                </a:lnTo>
                <a:lnTo>
                  <a:pt x="150" y="59"/>
                </a:lnTo>
                <a:lnTo>
                  <a:pt x="156" y="71"/>
                </a:lnTo>
                <a:lnTo>
                  <a:pt x="157" y="83"/>
                </a:lnTo>
                <a:lnTo>
                  <a:pt x="158" y="90"/>
                </a:lnTo>
                <a:lnTo>
                  <a:pt x="158" y="92"/>
                </a:lnTo>
                <a:lnTo>
                  <a:pt x="157" y="103"/>
                </a:lnTo>
                <a:lnTo>
                  <a:pt x="151" y="109"/>
                </a:lnTo>
                <a:lnTo>
                  <a:pt x="143" y="116"/>
                </a:lnTo>
                <a:lnTo>
                  <a:pt x="143" y="118"/>
                </a:lnTo>
                <a:lnTo>
                  <a:pt x="145" y="128"/>
                </a:lnTo>
                <a:lnTo>
                  <a:pt x="149" y="142"/>
                </a:lnTo>
                <a:lnTo>
                  <a:pt x="153" y="150"/>
                </a:lnTo>
                <a:lnTo>
                  <a:pt x="153" y="152"/>
                </a:lnTo>
                <a:lnTo>
                  <a:pt x="160" y="160"/>
                </a:lnTo>
                <a:lnTo>
                  <a:pt x="168" y="171"/>
                </a:lnTo>
                <a:lnTo>
                  <a:pt x="158" y="188"/>
                </a:lnTo>
                <a:lnTo>
                  <a:pt x="156" y="191"/>
                </a:lnTo>
                <a:lnTo>
                  <a:pt x="120" y="205"/>
                </a:lnTo>
                <a:lnTo>
                  <a:pt x="104" y="208"/>
                </a:lnTo>
                <a:lnTo>
                  <a:pt x="101" y="209"/>
                </a:lnTo>
                <a:lnTo>
                  <a:pt x="95" y="210"/>
                </a:lnTo>
                <a:lnTo>
                  <a:pt x="78" y="169"/>
                </a:lnTo>
                <a:lnTo>
                  <a:pt x="78" y="167"/>
                </a:lnTo>
                <a:lnTo>
                  <a:pt x="80" y="160"/>
                </a:lnTo>
                <a:lnTo>
                  <a:pt x="72" y="141"/>
                </a:lnTo>
                <a:lnTo>
                  <a:pt x="71" y="134"/>
                </a:lnTo>
                <a:lnTo>
                  <a:pt x="70" y="133"/>
                </a:lnTo>
                <a:lnTo>
                  <a:pt x="70" y="131"/>
                </a:lnTo>
                <a:lnTo>
                  <a:pt x="68" y="130"/>
                </a:lnTo>
                <a:lnTo>
                  <a:pt x="61" y="115"/>
                </a:lnTo>
                <a:lnTo>
                  <a:pt x="56" y="113"/>
                </a:lnTo>
                <a:lnTo>
                  <a:pt x="44" y="119"/>
                </a:lnTo>
                <a:lnTo>
                  <a:pt x="44" y="120"/>
                </a:lnTo>
                <a:lnTo>
                  <a:pt x="42" y="120"/>
                </a:lnTo>
                <a:lnTo>
                  <a:pt x="41" y="120"/>
                </a:lnTo>
                <a:lnTo>
                  <a:pt x="27" y="97"/>
                </a:lnTo>
                <a:lnTo>
                  <a:pt x="26" y="96"/>
                </a:lnTo>
                <a:lnTo>
                  <a:pt x="7" y="81"/>
                </a:lnTo>
                <a:lnTo>
                  <a:pt x="0" y="58"/>
                </a:lnTo>
                <a:lnTo>
                  <a:pt x="11" y="59"/>
                </a:lnTo>
                <a:lnTo>
                  <a:pt x="15" y="73"/>
                </a:lnTo>
                <a:lnTo>
                  <a:pt x="40" y="60"/>
                </a:lnTo>
                <a:lnTo>
                  <a:pt x="40" y="62"/>
                </a:lnTo>
                <a:lnTo>
                  <a:pt x="49" y="62"/>
                </a:lnTo>
                <a:lnTo>
                  <a:pt x="53" y="60"/>
                </a:lnTo>
                <a:lnTo>
                  <a:pt x="55" y="59"/>
                </a:lnTo>
                <a:lnTo>
                  <a:pt x="56" y="67"/>
                </a:lnTo>
                <a:lnTo>
                  <a:pt x="59" y="62"/>
                </a:lnTo>
                <a:lnTo>
                  <a:pt x="60" y="59"/>
                </a:lnTo>
                <a:lnTo>
                  <a:pt x="59" y="55"/>
                </a:lnTo>
                <a:lnTo>
                  <a:pt x="57" y="53"/>
                </a:lnTo>
                <a:lnTo>
                  <a:pt x="55" y="45"/>
                </a:lnTo>
                <a:lnTo>
                  <a:pt x="60" y="45"/>
                </a:lnTo>
                <a:lnTo>
                  <a:pt x="65" y="44"/>
                </a:lnTo>
                <a:lnTo>
                  <a:pt x="67" y="44"/>
                </a:lnTo>
                <a:lnTo>
                  <a:pt x="64" y="32"/>
                </a:lnTo>
                <a:lnTo>
                  <a:pt x="65" y="30"/>
                </a:lnTo>
                <a:lnTo>
                  <a:pt x="67" y="28"/>
                </a:lnTo>
                <a:lnTo>
                  <a:pt x="68" y="21"/>
                </a:lnTo>
                <a:lnTo>
                  <a:pt x="70" y="19"/>
                </a:lnTo>
                <a:lnTo>
                  <a:pt x="70" y="17"/>
                </a:lnTo>
                <a:lnTo>
                  <a:pt x="76" y="17"/>
                </a:lnTo>
                <a:lnTo>
                  <a:pt x="80" y="15"/>
                </a:lnTo>
                <a:lnTo>
                  <a:pt x="85" y="11"/>
                </a:lnTo>
                <a:lnTo>
                  <a:pt x="90" y="14"/>
                </a:lnTo>
                <a:lnTo>
                  <a:pt x="91" y="11"/>
                </a:lnTo>
                <a:lnTo>
                  <a:pt x="91" y="7"/>
                </a:lnTo>
                <a:lnTo>
                  <a:pt x="97" y="3"/>
                </a:lnTo>
                <a:lnTo>
                  <a:pt x="100" y="0"/>
                </a:lnTo>
                <a:lnTo>
                  <a:pt x="112" y="4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87" name="Freeform 37"/>
          <p:cNvSpPr>
            <a:spLocks/>
          </p:cNvSpPr>
          <p:nvPr/>
        </p:nvSpPr>
        <p:spPr bwMode="auto">
          <a:xfrm>
            <a:off x="3954463" y="4678363"/>
            <a:ext cx="327025" cy="160338"/>
          </a:xfrm>
          <a:custGeom>
            <a:avLst/>
            <a:gdLst>
              <a:gd name="T0" fmla="*/ 71 w 206"/>
              <a:gd name="T1" fmla="*/ 27 h 101"/>
              <a:gd name="T2" fmla="*/ 88 w 206"/>
              <a:gd name="T3" fmla="*/ 33 h 101"/>
              <a:gd name="T4" fmla="*/ 107 w 206"/>
              <a:gd name="T5" fmla="*/ 24 h 101"/>
              <a:gd name="T6" fmla="*/ 113 w 206"/>
              <a:gd name="T7" fmla="*/ 34 h 101"/>
              <a:gd name="T8" fmla="*/ 114 w 206"/>
              <a:gd name="T9" fmla="*/ 37 h 101"/>
              <a:gd name="T10" fmla="*/ 118 w 206"/>
              <a:gd name="T11" fmla="*/ 39 h 101"/>
              <a:gd name="T12" fmla="*/ 121 w 206"/>
              <a:gd name="T13" fmla="*/ 41 h 101"/>
              <a:gd name="T14" fmla="*/ 128 w 206"/>
              <a:gd name="T15" fmla="*/ 46 h 101"/>
              <a:gd name="T16" fmla="*/ 136 w 206"/>
              <a:gd name="T17" fmla="*/ 48 h 101"/>
              <a:gd name="T18" fmla="*/ 136 w 206"/>
              <a:gd name="T19" fmla="*/ 45 h 101"/>
              <a:gd name="T20" fmla="*/ 144 w 206"/>
              <a:gd name="T21" fmla="*/ 50 h 101"/>
              <a:gd name="T22" fmla="*/ 158 w 206"/>
              <a:gd name="T23" fmla="*/ 48 h 101"/>
              <a:gd name="T24" fmla="*/ 155 w 206"/>
              <a:gd name="T25" fmla="*/ 38 h 101"/>
              <a:gd name="T26" fmla="*/ 166 w 206"/>
              <a:gd name="T27" fmla="*/ 41 h 101"/>
              <a:gd name="T28" fmla="*/ 172 w 206"/>
              <a:gd name="T29" fmla="*/ 34 h 101"/>
              <a:gd name="T30" fmla="*/ 184 w 206"/>
              <a:gd name="T31" fmla="*/ 33 h 101"/>
              <a:gd name="T32" fmla="*/ 191 w 206"/>
              <a:gd name="T33" fmla="*/ 31 h 101"/>
              <a:gd name="T34" fmla="*/ 192 w 206"/>
              <a:gd name="T35" fmla="*/ 33 h 101"/>
              <a:gd name="T36" fmla="*/ 199 w 206"/>
              <a:gd name="T37" fmla="*/ 38 h 101"/>
              <a:gd name="T38" fmla="*/ 202 w 206"/>
              <a:gd name="T39" fmla="*/ 44 h 101"/>
              <a:gd name="T40" fmla="*/ 206 w 206"/>
              <a:gd name="T41" fmla="*/ 52 h 101"/>
              <a:gd name="T42" fmla="*/ 199 w 206"/>
              <a:gd name="T43" fmla="*/ 64 h 101"/>
              <a:gd name="T44" fmla="*/ 195 w 206"/>
              <a:gd name="T45" fmla="*/ 72 h 101"/>
              <a:gd name="T46" fmla="*/ 196 w 206"/>
              <a:gd name="T47" fmla="*/ 79 h 101"/>
              <a:gd name="T48" fmla="*/ 203 w 206"/>
              <a:gd name="T49" fmla="*/ 80 h 101"/>
              <a:gd name="T50" fmla="*/ 204 w 206"/>
              <a:gd name="T51" fmla="*/ 84 h 101"/>
              <a:gd name="T52" fmla="*/ 204 w 206"/>
              <a:gd name="T53" fmla="*/ 86 h 101"/>
              <a:gd name="T54" fmla="*/ 197 w 206"/>
              <a:gd name="T55" fmla="*/ 87 h 101"/>
              <a:gd name="T56" fmla="*/ 196 w 206"/>
              <a:gd name="T57" fmla="*/ 87 h 101"/>
              <a:gd name="T58" fmla="*/ 188 w 206"/>
              <a:gd name="T59" fmla="*/ 89 h 101"/>
              <a:gd name="T60" fmla="*/ 187 w 206"/>
              <a:gd name="T61" fmla="*/ 89 h 101"/>
              <a:gd name="T62" fmla="*/ 187 w 206"/>
              <a:gd name="T63" fmla="*/ 95 h 101"/>
              <a:gd name="T64" fmla="*/ 184 w 206"/>
              <a:gd name="T65" fmla="*/ 97 h 101"/>
              <a:gd name="T66" fmla="*/ 182 w 206"/>
              <a:gd name="T67" fmla="*/ 97 h 101"/>
              <a:gd name="T68" fmla="*/ 177 w 206"/>
              <a:gd name="T69" fmla="*/ 97 h 101"/>
              <a:gd name="T70" fmla="*/ 144 w 206"/>
              <a:gd name="T71" fmla="*/ 93 h 101"/>
              <a:gd name="T72" fmla="*/ 143 w 206"/>
              <a:gd name="T73" fmla="*/ 93 h 101"/>
              <a:gd name="T74" fmla="*/ 142 w 206"/>
              <a:gd name="T75" fmla="*/ 97 h 101"/>
              <a:gd name="T76" fmla="*/ 110 w 206"/>
              <a:gd name="T77" fmla="*/ 101 h 101"/>
              <a:gd name="T78" fmla="*/ 106 w 206"/>
              <a:gd name="T79" fmla="*/ 101 h 101"/>
              <a:gd name="T80" fmla="*/ 58 w 206"/>
              <a:gd name="T81" fmla="*/ 91 h 101"/>
              <a:gd name="T82" fmla="*/ 53 w 206"/>
              <a:gd name="T83" fmla="*/ 84 h 101"/>
              <a:gd name="T84" fmla="*/ 0 w 206"/>
              <a:gd name="T85" fmla="*/ 75 h 101"/>
              <a:gd name="T86" fmla="*/ 2 w 206"/>
              <a:gd name="T87" fmla="*/ 61 h 101"/>
              <a:gd name="T88" fmla="*/ 4 w 206"/>
              <a:gd name="T89" fmla="*/ 60 h 101"/>
              <a:gd name="T90" fmla="*/ 12 w 206"/>
              <a:gd name="T91" fmla="*/ 24 h 101"/>
              <a:gd name="T92" fmla="*/ 15 w 206"/>
              <a:gd name="T93" fmla="*/ 15 h 101"/>
              <a:gd name="T94" fmla="*/ 24 w 206"/>
              <a:gd name="T95" fmla="*/ 0 h 101"/>
              <a:gd name="T96" fmla="*/ 71 w 206"/>
              <a:gd name="T97" fmla="*/ 27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06" h="101">
                <a:moveTo>
                  <a:pt x="71" y="27"/>
                </a:moveTo>
                <a:lnTo>
                  <a:pt x="88" y="33"/>
                </a:lnTo>
                <a:lnTo>
                  <a:pt x="107" y="24"/>
                </a:lnTo>
                <a:lnTo>
                  <a:pt x="113" y="34"/>
                </a:lnTo>
                <a:lnTo>
                  <a:pt x="114" y="37"/>
                </a:lnTo>
                <a:lnTo>
                  <a:pt x="118" y="39"/>
                </a:lnTo>
                <a:lnTo>
                  <a:pt x="121" y="41"/>
                </a:lnTo>
                <a:lnTo>
                  <a:pt x="128" y="46"/>
                </a:lnTo>
                <a:lnTo>
                  <a:pt x="136" y="48"/>
                </a:lnTo>
                <a:lnTo>
                  <a:pt x="136" y="45"/>
                </a:lnTo>
                <a:lnTo>
                  <a:pt x="144" y="50"/>
                </a:lnTo>
                <a:lnTo>
                  <a:pt x="158" y="48"/>
                </a:lnTo>
                <a:lnTo>
                  <a:pt x="155" y="38"/>
                </a:lnTo>
                <a:lnTo>
                  <a:pt x="166" y="41"/>
                </a:lnTo>
                <a:lnTo>
                  <a:pt x="172" y="34"/>
                </a:lnTo>
                <a:lnTo>
                  <a:pt x="184" y="33"/>
                </a:lnTo>
                <a:lnTo>
                  <a:pt x="191" y="31"/>
                </a:lnTo>
                <a:lnTo>
                  <a:pt x="192" y="33"/>
                </a:lnTo>
                <a:lnTo>
                  <a:pt x="199" y="38"/>
                </a:lnTo>
                <a:lnTo>
                  <a:pt x="202" y="44"/>
                </a:lnTo>
                <a:lnTo>
                  <a:pt x="206" y="52"/>
                </a:lnTo>
                <a:lnTo>
                  <a:pt x="199" y="64"/>
                </a:lnTo>
                <a:lnTo>
                  <a:pt x="195" y="72"/>
                </a:lnTo>
                <a:lnTo>
                  <a:pt x="196" y="79"/>
                </a:lnTo>
                <a:lnTo>
                  <a:pt x="203" y="80"/>
                </a:lnTo>
                <a:lnTo>
                  <a:pt x="204" y="84"/>
                </a:lnTo>
                <a:lnTo>
                  <a:pt x="204" y="86"/>
                </a:lnTo>
                <a:lnTo>
                  <a:pt x="197" y="87"/>
                </a:lnTo>
                <a:lnTo>
                  <a:pt x="196" y="87"/>
                </a:lnTo>
                <a:lnTo>
                  <a:pt x="188" y="89"/>
                </a:lnTo>
                <a:lnTo>
                  <a:pt x="187" y="89"/>
                </a:lnTo>
                <a:lnTo>
                  <a:pt x="187" y="95"/>
                </a:lnTo>
                <a:lnTo>
                  <a:pt x="184" y="97"/>
                </a:lnTo>
                <a:lnTo>
                  <a:pt x="182" y="97"/>
                </a:lnTo>
                <a:lnTo>
                  <a:pt x="177" y="97"/>
                </a:lnTo>
                <a:lnTo>
                  <a:pt x="144" y="93"/>
                </a:lnTo>
                <a:lnTo>
                  <a:pt x="143" y="93"/>
                </a:lnTo>
                <a:lnTo>
                  <a:pt x="142" y="97"/>
                </a:lnTo>
                <a:lnTo>
                  <a:pt x="110" y="101"/>
                </a:lnTo>
                <a:lnTo>
                  <a:pt x="106" y="101"/>
                </a:lnTo>
                <a:lnTo>
                  <a:pt x="58" y="91"/>
                </a:lnTo>
                <a:lnTo>
                  <a:pt x="53" y="84"/>
                </a:lnTo>
                <a:lnTo>
                  <a:pt x="0" y="75"/>
                </a:lnTo>
                <a:lnTo>
                  <a:pt x="2" y="61"/>
                </a:lnTo>
                <a:lnTo>
                  <a:pt x="4" y="60"/>
                </a:lnTo>
                <a:lnTo>
                  <a:pt x="12" y="24"/>
                </a:lnTo>
                <a:lnTo>
                  <a:pt x="15" y="15"/>
                </a:lnTo>
                <a:lnTo>
                  <a:pt x="24" y="0"/>
                </a:lnTo>
                <a:lnTo>
                  <a:pt x="71" y="27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88" name="Freeform 38"/>
          <p:cNvSpPr>
            <a:spLocks/>
          </p:cNvSpPr>
          <p:nvPr/>
        </p:nvSpPr>
        <p:spPr bwMode="auto">
          <a:xfrm>
            <a:off x="5146676" y="4748213"/>
            <a:ext cx="254000" cy="328613"/>
          </a:xfrm>
          <a:custGeom>
            <a:avLst/>
            <a:gdLst>
              <a:gd name="T0" fmla="*/ 62 w 160"/>
              <a:gd name="T1" fmla="*/ 23 h 207"/>
              <a:gd name="T2" fmla="*/ 82 w 160"/>
              <a:gd name="T3" fmla="*/ 39 h 207"/>
              <a:gd name="T4" fmla="*/ 97 w 160"/>
              <a:gd name="T5" fmla="*/ 62 h 207"/>
              <a:gd name="T6" fmla="*/ 99 w 160"/>
              <a:gd name="T7" fmla="*/ 61 h 207"/>
              <a:gd name="T8" fmla="*/ 116 w 160"/>
              <a:gd name="T9" fmla="*/ 57 h 207"/>
              <a:gd name="T10" fmla="*/ 125 w 160"/>
              <a:gd name="T11" fmla="*/ 73 h 207"/>
              <a:gd name="T12" fmla="*/ 126 w 160"/>
              <a:gd name="T13" fmla="*/ 76 h 207"/>
              <a:gd name="T14" fmla="*/ 135 w 160"/>
              <a:gd name="T15" fmla="*/ 102 h 207"/>
              <a:gd name="T16" fmla="*/ 133 w 160"/>
              <a:gd name="T17" fmla="*/ 111 h 207"/>
              <a:gd name="T18" fmla="*/ 160 w 160"/>
              <a:gd name="T19" fmla="*/ 186 h 207"/>
              <a:gd name="T20" fmla="*/ 155 w 160"/>
              <a:gd name="T21" fmla="*/ 189 h 207"/>
              <a:gd name="T22" fmla="*/ 152 w 160"/>
              <a:gd name="T23" fmla="*/ 193 h 207"/>
              <a:gd name="T24" fmla="*/ 156 w 160"/>
              <a:gd name="T25" fmla="*/ 201 h 207"/>
              <a:gd name="T26" fmla="*/ 155 w 160"/>
              <a:gd name="T27" fmla="*/ 204 h 207"/>
              <a:gd name="T28" fmla="*/ 150 w 160"/>
              <a:gd name="T29" fmla="*/ 205 h 207"/>
              <a:gd name="T30" fmla="*/ 135 w 160"/>
              <a:gd name="T31" fmla="*/ 207 h 207"/>
              <a:gd name="T32" fmla="*/ 130 w 160"/>
              <a:gd name="T33" fmla="*/ 197 h 207"/>
              <a:gd name="T34" fmla="*/ 118 w 160"/>
              <a:gd name="T35" fmla="*/ 192 h 207"/>
              <a:gd name="T36" fmla="*/ 103 w 160"/>
              <a:gd name="T37" fmla="*/ 186 h 207"/>
              <a:gd name="T38" fmla="*/ 93 w 160"/>
              <a:gd name="T39" fmla="*/ 186 h 207"/>
              <a:gd name="T40" fmla="*/ 92 w 160"/>
              <a:gd name="T41" fmla="*/ 186 h 207"/>
              <a:gd name="T42" fmla="*/ 77 w 160"/>
              <a:gd name="T43" fmla="*/ 137 h 207"/>
              <a:gd name="T44" fmla="*/ 78 w 160"/>
              <a:gd name="T45" fmla="*/ 125 h 207"/>
              <a:gd name="T46" fmla="*/ 74 w 160"/>
              <a:gd name="T47" fmla="*/ 98 h 207"/>
              <a:gd name="T48" fmla="*/ 74 w 160"/>
              <a:gd name="T49" fmla="*/ 69 h 207"/>
              <a:gd name="T50" fmla="*/ 56 w 160"/>
              <a:gd name="T51" fmla="*/ 65 h 207"/>
              <a:gd name="T52" fmla="*/ 44 w 160"/>
              <a:gd name="T53" fmla="*/ 77 h 207"/>
              <a:gd name="T54" fmla="*/ 17 w 160"/>
              <a:gd name="T55" fmla="*/ 60 h 207"/>
              <a:gd name="T56" fmla="*/ 0 w 160"/>
              <a:gd name="T57" fmla="*/ 53 h 207"/>
              <a:gd name="T58" fmla="*/ 18 w 160"/>
              <a:gd name="T59" fmla="*/ 20 h 207"/>
              <a:gd name="T60" fmla="*/ 14 w 160"/>
              <a:gd name="T61" fmla="*/ 15 h 207"/>
              <a:gd name="T62" fmla="*/ 9 w 160"/>
              <a:gd name="T63" fmla="*/ 10 h 207"/>
              <a:gd name="T64" fmla="*/ 15 w 160"/>
              <a:gd name="T65" fmla="*/ 1 h 207"/>
              <a:gd name="T66" fmla="*/ 36 w 160"/>
              <a:gd name="T67" fmla="*/ 12 h 207"/>
              <a:gd name="T68" fmla="*/ 55 w 160"/>
              <a:gd name="T69" fmla="*/ 0 h 2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60" h="207">
                <a:moveTo>
                  <a:pt x="55" y="0"/>
                </a:moveTo>
                <a:lnTo>
                  <a:pt x="62" y="23"/>
                </a:lnTo>
                <a:lnTo>
                  <a:pt x="81" y="38"/>
                </a:lnTo>
                <a:lnTo>
                  <a:pt x="82" y="39"/>
                </a:lnTo>
                <a:lnTo>
                  <a:pt x="96" y="62"/>
                </a:lnTo>
                <a:lnTo>
                  <a:pt x="97" y="62"/>
                </a:lnTo>
                <a:lnTo>
                  <a:pt x="99" y="62"/>
                </a:lnTo>
                <a:lnTo>
                  <a:pt x="99" y="61"/>
                </a:lnTo>
                <a:lnTo>
                  <a:pt x="111" y="55"/>
                </a:lnTo>
                <a:lnTo>
                  <a:pt x="116" y="57"/>
                </a:lnTo>
                <a:lnTo>
                  <a:pt x="123" y="72"/>
                </a:lnTo>
                <a:lnTo>
                  <a:pt x="125" y="73"/>
                </a:lnTo>
                <a:lnTo>
                  <a:pt x="125" y="75"/>
                </a:lnTo>
                <a:lnTo>
                  <a:pt x="126" y="76"/>
                </a:lnTo>
                <a:lnTo>
                  <a:pt x="127" y="83"/>
                </a:lnTo>
                <a:lnTo>
                  <a:pt x="135" y="102"/>
                </a:lnTo>
                <a:lnTo>
                  <a:pt x="133" y="109"/>
                </a:lnTo>
                <a:lnTo>
                  <a:pt x="133" y="111"/>
                </a:lnTo>
                <a:lnTo>
                  <a:pt x="150" y="152"/>
                </a:lnTo>
                <a:lnTo>
                  <a:pt x="160" y="186"/>
                </a:lnTo>
                <a:lnTo>
                  <a:pt x="159" y="186"/>
                </a:lnTo>
                <a:lnTo>
                  <a:pt x="155" y="189"/>
                </a:lnTo>
                <a:lnTo>
                  <a:pt x="152" y="190"/>
                </a:lnTo>
                <a:lnTo>
                  <a:pt x="152" y="193"/>
                </a:lnTo>
                <a:lnTo>
                  <a:pt x="155" y="199"/>
                </a:lnTo>
                <a:lnTo>
                  <a:pt x="156" y="201"/>
                </a:lnTo>
                <a:lnTo>
                  <a:pt x="156" y="203"/>
                </a:lnTo>
                <a:lnTo>
                  <a:pt x="155" y="204"/>
                </a:lnTo>
                <a:lnTo>
                  <a:pt x="152" y="207"/>
                </a:lnTo>
                <a:lnTo>
                  <a:pt x="150" y="205"/>
                </a:lnTo>
                <a:lnTo>
                  <a:pt x="146" y="205"/>
                </a:lnTo>
                <a:lnTo>
                  <a:pt x="135" y="207"/>
                </a:lnTo>
                <a:lnTo>
                  <a:pt x="131" y="200"/>
                </a:lnTo>
                <a:lnTo>
                  <a:pt x="130" y="197"/>
                </a:lnTo>
                <a:lnTo>
                  <a:pt x="130" y="193"/>
                </a:lnTo>
                <a:lnTo>
                  <a:pt x="118" y="192"/>
                </a:lnTo>
                <a:lnTo>
                  <a:pt x="107" y="192"/>
                </a:lnTo>
                <a:lnTo>
                  <a:pt x="103" y="186"/>
                </a:lnTo>
                <a:lnTo>
                  <a:pt x="99" y="180"/>
                </a:lnTo>
                <a:lnTo>
                  <a:pt x="93" y="186"/>
                </a:lnTo>
                <a:lnTo>
                  <a:pt x="92" y="188"/>
                </a:lnTo>
                <a:lnTo>
                  <a:pt x="92" y="186"/>
                </a:lnTo>
                <a:lnTo>
                  <a:pt x="80" y="147"/>
                </a:lnTo>
                <a:lnTo>
                  <a:pt x="77" y="137"/>
                </a:lnTo>
                <a:lnTo>
                  <a:pt x="75" y="132"/>
                </a:lnTo>
                <a:lnTo>
                  <a:pt x="78" y="125"/>
                </a:lnTo>
                <a:lnTo>
                  <a:pt x="78" y="124"/>
                </a:lnTo>
                <a:lnTo>
                  <a:pt x="74" y="98"/>
                </a:lnTo>
                <a:lnTo>
                  <a:pt x="74" y="87"/>
                </a:lnTo>
                <a:lnTo>
                  <a:pt x="74" y="69"/>
                </a:lnTo>
                <a:lnTo>
                  <a:pt x="66" y="60"/>
                </a:lnTo>
                <a:lnTo>
                  <a:pt x="56" y="65"/>
                </a:lnTo>
                <a:lnTo>
                  <a:pt x="55" y="66"/>
                </a:lnTo>
                <a:lnTo>
                  <a:pt x="44" y="77"/>
                </a:lnTo>
                <a:lnTo>
                  <a:pt x="29" y="65"/>
                </a:lnTo>
                <a:lnTo>
                  <a:pt x="17" y="60"/>
                </a:lnTo>
                <a:lnTo>
                  <a:pt x="14" y="57"/>
                </a:lnTo>
                <a:lnTo>
                  <a:pt x="0" y="53"/>
                </a:lnTo>
                <a:lnTo>
                  <a:pt x="11" y="32"/>
                </a:lnTo>
                <a:lnTo>
                  <a:pt x="18" y="20"/>
                </a:lnTo>
                <a:lnTo>
                  <a:pt x="18" y="19"/>
                </a:lnTo>
                <a:lnTo>
                  <a:pt x="14" y="15"/>
                </a:lnTo>
                <a:lnTo>
                  <a:pt x="13" y="15"/>
                </a:lnTo>
                <a:lnTo>
                  <a:pt x="9" y="10"/>
                </a:lnTo>
                <a:lnTo>
                  <a:pt x="10" y="9"/>
                </a:lnTo>
                <a:lnTo>
                  <a:pt x="15" y="1"/>
                </a:lnTo>
                <a:lnTo>
                  <a:pt x="18" y="2"/>
                </a:lnTo>
                <a:lnTo>
                  <a:pt x="36" y="12"/>
                </a:lnTo>
                <a:lnTo>
                  <a:pt x="41" y="2"/>
                </a:lnTo>
                <a:lnTo>
                  <a:pt x="55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89" name="Freeform 39"/>
          <p:cNvSpPr>
            <a:spLocks/>
          </p:cNvSpPr>
          <p:nvPr/>
        </p:nvSpPr>
        <p:spPr bwMode="auto">
          <a:xfrm>
            <a:off x="4179888" y="4791076"/>
            <a:ext cx="209550" cy="66675"/>
          </a:xfrm>
          <a:custGeom>
            <a:avLst/>
            <a:gdLst>
              <a:gd name="T0" fmla="*/ 95 w 132"/>
              <a:gd name="T1" fmla="*/ 0 h 42"/>
              <a:gd name="T2" fmla="*/ 109 w 132"/>
              <a:gd name="T3" fmla="*/ 4 h 42"/>
              <a:gd name="T4" fmla="*/ 125 w 132"/>
              <a:gd name="T5" fmla="*/ 1 h 42"/>
              <a:gd name="T6" fmla="*/ 132 w 132"/>
              <a:gd name="T7" fmla="*/ 5 h 42"/>
              <a:gd name="T8" fmla="*/ 132 w 132"/>
              <a:gd name="T9" fmla="*/ 12 h 42"/>
              <a:gd name="T10" fmla="*/ 121 w 132"/>
              <a:gd name="T11" fmla="*/ 18 h 42"/>
              <a:gd name="T12" fmla="*/ 103 w 132"/>
              <a:gd name="T13" fmla="*/ 18 h 42"/>
              <a:gd name="T14" fmla="*/ 98 w 132"/>
              <a:gd name="T15" fmla="*/ 22 h 42"/>
              <a:gd name="T16" fmla="*/ 92 w 132"/>
              <a:gd name="T17" fmla="*/ 26 h 42"/>
              <a:gd name="T18" fmla="*/ 92 w 132"/>
              <a:gd name="T19" fmla="*/ 27 h 42"/>
              <a:gd name="T20" fmla="*/ 88 w 132"/>
              <a:gd name="T21" fmla="*/ 24 h 42"/>
              <a:gd name="T22" fmla="*/ 83 w 132"/>
              <a:gd name="T23" fmla="*/ 33 h 42"/>
              <a:gd name="T24" fmla="*/ 73 w 132"/>
              <a:gd name="T25" fmla="*/ 31 h 42"/>
              <a:gd name="T26" fmla="*/ 68 w 132"/>
              <a:gd name="T27" fmla="*/ 30 h 42"/>
              <a:gd name="T28" fmla="*/ 66 w 132"/>
              <a:gd name="T29" fmla="*/ 31 h 42"/>
              <a:gd name="T30" fmla="*/ 64 w 132"/>
              <a:gd name="T31" fmla="*/ 34 h 42"/>
              <a:gd name="T32" fmla="*/ 57 w 132"/>
              <a:gd name="T33" fmla="*/ 33 h 42"/>
              <a:gd name="T34" fmla="*/ 46 w 132"/>
              <a:gd name="T35" fmla="*/ 39 h 42"/>
              <a:gd name="T36" fmla="*/ 42 w 132"/>
              <a:gd name="T37" fmla="*/ 41 h 42"/>
              <a:gd name="T38" fmla="*/ 31 w 132"/>
              <a:gd name="T39" fmla="*/ 42 h 42"/>
              <a:gd name="T40" fmla="*/ 21 w 132"/>
              <a:gd name="T41" fmla="*/ 37 h 42"/>
              <a:gd name="T42" fmla="*/ 21 w 132"/>
              <a:gd name="T43" fmla="*/ 31 h 42"/>
              <a:gd name="T44" fmla="*/ 0 w 132"/>
              <a:gd name="T45" fmla="*/ 26 h 42"/>
              <a:gd name="T46" fmla="*/ 1 w 132"/>
              <a:gd name="T47" fmla="*/ 22 h 42"/>
              <a:gd name="T48" fmla="*/ 2 w 132"/>
              <a:gd name="T49" fmla="*/ 22 h 42"/>
              <a:gd name="T50" fmla="*/ 35 w 132"/>
              <a:gd name="T51" fmla="*/ 26 h 42"/>
              <a:gd name="T52" fmla="*/ 40 w 132"/>
              <a:gd name="T53" fmla="*/ 26 h 42"/>
              <a:gd name="T54" fmla="*/ 42 w 132"/>
              <a:gd name="T55" fmla="*/ 26 h 42"/>
              <a:gd name="T56" fmla="*/ 45 w 132"/>
              <a:gd name="T57" fmla="*/ 24 h 42"/>
              <a:gd name="T58" fmla="*/ 45 w 132"/>
              <a:gd name="T59" fmla="*/ 18 h 42"/>
              <a:gd name="T60" fmla="*/ 46 w 132"/>
              <a:gd name="T61" fmla="*/ 18 h 42"/>
              <a:gd name="T62" fmla="*/ 54 w 132"/>
              <a:gd name="T63" fmla="*/ 16 h 42"/>
              <a:gd name="T64" fmla="*/ 55 w 132"/>
              <a:gd name="T65" fmla="*/ 16 h 42"/>
              <a:gd name="T66" fmla="*/ 62 w 132"/>
              <a:gd name="T67" fmla="*/ 15 h 42"/>
              <a:gd name="T68" fmla="*/ 62 w 132"/>
              <a:gd name="T69" fmla="*/ 13 h 42"/>
              <a:gd name="T70" fmla="*/ 61 w 132"/>
              <a:gd name="T71" fmla="*/ 9 h 42"/>
              <a:gd name="T72" fmla="*/ 95 w 132"/>
              <a:gd name="T73" fmla="*/ 0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32" h="42">
                <a:moveTo>
                  <a:pt x="95" y="0"/>
                </a:moveTo>
                <a:lnTo>
                  <a:pt x="109" y="4"/>
                </a:lnTo>
                <a:lnTo>
                  <a:pt x="125" y="1"/>
                </a:lnTo>
                <a:lnTo>
                  <a:pt x="132" y="5"/>
                </a:lnTo>
                <a:lnTo>
                  <a:pt x="132" y="12"/>
                </a:lnTo>
                <a:lnTo>
                  <a:pt x="121" y="18"/>
                </a:lnTo>
                <a:lnTo>
                  <a:pt x="103" y="18"/>
                </a:lnTo>
                <a:lnTo>
                  <a:pt x="98" y="22"/>
                </a:lnTo>
                <a:lnTo>
                  <a:pt x="92" y="26"/>
                </a:lnTo>
                <a:lnTo>
                  <a:pt x="92" y="27"/>
                </a:lnTo>
                <a:lnTo>
                  <a:pt x="88" y="24"/>
                </a:lnTo>
                <a:lnTo>
                  <a:pt x="83" y="33"/>
                </a:lnTo>
                <a:lnTo>
                  <a:pt x="73" y="31"/>
                </a:lnTo>
                <a:lnTo>
                  <a:pt x="68" y="30"/>
                </a:lnTo>
                <a:lnTo>
                  <a:pt x="66" y="31"/>
                </a:lnTo>
                <a:lnTo>
                  <a:pt x="64" y="34"/>
                </a:lnTo>
                <a:lnTo>
                  <a:pt x="57" y="33"/>
                </a:lnTo>
                <a:lnTo>
                  <a:pt x="46" y="39"/>
                </a:lnTo>
                <a:lnTo>
                  <a:pt x="42" y="41"/>
                </a:lnTo>
                <a:lnTo>
                  <a:pt x="31" y="42"/>
                </a:lnTo>
                <a:lnTo>
                  <a:pt x="21" y="37"/>
                </a:lnTo>
                <a:lnTo>
                  <a:pt x="21" y="31"/>
                </a:lnTo>
                <a:lnTo>
                  <a:pt x="0" y="26"/>
                </a:lnTo>
                <a:lnTo>
                  <a:pt x="1" y="22"/>
                </a:lnTo>
                <a:lnTo>
                  <a:pt x="2" y="22"/>
                </a:lnTo>
                <a:lnTo>
                  <a:pt x="35" y="26"/>
                </a:lnTo>
                <a:lnTo>
                  <a:pt x="40" y="26"/>
                </a:lnTo>
                <a:lnTo>
                  <a:pt x="42" y="26"/>
                </a:lnTo>
                <a:lnTo>
                  <a:pt x="45" y="24"/>
                </a:lnTo>
                <a:lnTo>
                  <a:pt x="45" y="18"/>
                </a:lnTo>
                <a:lnTo>
                  <a:pt x="46" y="18"/>
                </a:lnTo>
                <a:lnTo>
                  <a:pt x="54" y="16"/>
                </a:lnTo>
                <a:lnTo>
                  <a:pt x="55" y="16"/>
                </a:lnTo>
                <a:lnTo>
                  <a:pt x="62" y="15"/>
                </a:lnTo>
                <a:lnTo>
                  <a:pt x="62" y="13"/>
                </a:lnTo>
                <a:lnTo>
                  <a:pt x="61" y="9"/>
                </a:lnTo>
                <a:lnTo>
                  <a:pt x="95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90" name="Freeform 40"/>
          <p:cNvSpPr>
            <a:spLocks/>
          </p:cNvSpPr>
          <p:nvPr/>
        </p:nvSpPr>
        <p:spPr bwMode="auto">
          <a:xfrm>
            <a:off x="3932238" y="4797426"/>
            <a:ext cx="303213" cy="123825"/>
          </a:xfrm>
          <a:custGeom>
            <a:avLst/>
            <a:gdLst>
              <a:gd name="T0" fmla="*/ 120 w 191"/>
              <a:gd name="T1" fmla="*/ 26 h 78"/>
              <a:gd name="T2" fmla="*/ 124 w 191"/>
              <a:gd name="T3" fmla="*/ 26 h 78"/>
              <a:gd name="T4" fmla="*/ 156 w 191"/>
              <a:gd name="T5" fmla="*/ 22 h 78"/>
              <a:gd name="T6" fmla="*/ 177 w 191"/>
              <a:gd name="T7" fmla="*/ 27 h 78"/>
              <a:gd name="T8" fmla="*/ 177 w 191"/>
              <a:gd name="T9" fmla="*/ 33 h 78"/>
              <a:gd name="T10" fmla="*/ 187 w 191"/>
              <a:gd name="T11" fmla="*/ 38 h 78"/>
              <a:gd name="T12" fmla="*/ 187 w 191"/>
              <a:gd name="T13" fmla="*/ 39 h 78"/>
              <a:gd name="T14" fmla="*/ 191 w 191"/>
              <a:gd name="T15" fmla="*/ 44 h 78"/>
              <a:gd name="T16" fmla="*/ 173 w 191"/>
              <a:gd name="T17" fmla="*/ 44 h 78"/>
              <a:gd name="T18" fmla="*/ 173 w 191"/>
              <a:gd name="T19" fmla="*/ 46 h 78"/>
              <a:gd name="T20" fmla="*/ 172 w 191"/>
              <a:gd name="T21" fmla="*/ 50 h 78"/>
              <a:gd name="T22" fmla="*/ 171 w 191"/>
              <a:gd name="T23" fmla="*/ 53 h 78"/>
              <a:gd name="T24" fmla="*/ 142 w 191"/>
              <a:gd name="T25" fmla="*/ 57 h 78"/>
              <a:gd name="T26" fmla="*/ 139 w 191"/>
              <a:gd name="T27" fmla="*/ 64 h 78"/>
              <a:gd name="T28" fmla="*/ 111 w 191"/>
              <a:gd name="T29" fmla="*/ 68 h 78"/>
              <a:gd name="T30" fmla="*/ 95 w 191"/>
              <a:gd name="T31" fmla="*/ 74 h 78"/>
              <a:gd name="T32" fmla="*/ 91 w 191"/>
              <a:gd name="T33" fmla="*/ 75 h 78"/>
              <a:gd name="T34" fmla="*/ 50 w 191"/>
              <a:gd name="T35" fmla="*/ 78 h 78"/>
              <a:gd name="T36" fmla="*/ 0 w 191"/>
              <a:gd name="T37" fmla="*/ 67 h 78"/>
              <a:gd name="T38" fmla="*/ 5 w 191"/>
              <a:gd name="T39" fmla="*/ 35 h 78"/>
              <a:gd name="T40" fmla="*/ 14 w 191"/>
              <a:gd name="T41" fmla="*/ 0 h 78"/>
              <a:gd name="T42" fmla="*/ 67 w 191"/>
              <a:gd name="T43" fmla="*/ 9 h 78"/>
              <a:gd name="T44" fmla="*/ 72 w 191"/>
              <a:gd name="T45" fmla="*/ 16 h 78"/>
              <a:gd name="T46" fmla="*/ 120 w 191"/>
              <a:gd name="T47" fmla="*/ 26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91" h="78">
                <a:moveTo>
                  <a:pt x="120" y="26"/>
                </a:moveTo>
                <a:lnTo>
                  <a:pt x="124" y="26"/>
                </a:lnTo>
                <a:lnTo>
                  <a:pt x="156" y="22"/>
                </a:lnTo>
                <a:lnTo>
                  <a:pt x="177" y="27"/>
                </a:lnTo>
                <a:lnTo>
                  <a:pt x="177" y="33"/>
                </a:lnTo>
                <a:lnTo>
                  <a:pt x="187" y="38"/>
                </a:lnTo>
                <a:lnTo>
                  <a:pt x="187" y="39"/>
                </a:lnTo>
                <a:lnTo>
                  <a:pt x="191" y="44"/>
                </a:lnTo>
                <a:lnTo>
                  <a:pt x="173" y="44"/>
                </a:lnTo>
                <a:lnTo>
                  <a:pt x="173" y="46"/>
                </a:lnTo>
                <a:lnTo>
                  <a:pt x="172" y="50"/>
                </a:lnTo>
                <a:lnTo>
                  <a:pt x="171" y="53"/>
                </a:lnTo>
                <a:lnTo>
                  <a:pt x="142" y="57"/>
                </a:lnTo>
                <a:lnTo>
                  <a:pt x="139" y="64"/>
                </a:lnTo>
                <a:lnTo>
                  <a:pt x="111" y="68"/>
                </a:lnTo>
                <a:lnTo>
                  <a:pt x="95" y="74"/>
                </a:lnTo>
                <a:lnTo>
                  <a:pt x="91" y="75"/>
                </a:lnTo>
                <a:lnTo>
                  <a:pt x="50" y="78"/>
                </a:lnTo>
                <a:lnTo>
                  <a:pt x="0" y="67"/>
                </a:lnTo>
                <a:lnTo>
                  <a:pt x="5" y="35"/>
                </a:lnTo>
                <a:lnTo>
                  <a:pt x="14" y="0"/>
                </a:lnTo>
                <a:lnTo>
                  <a:pt x="67" y="9"/>
                </a:lnTo>
                <a:lnTo>
                  <a:pt x="72" y="16"/>
                </a:lnTo>
                <a:lnTo>
                  <a:pt x="120" y="26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91" name="Freeform 41"/>
          <p:cNvSpPr>
            <a:spLocks/>
          </p:cNvSpPr>
          <p:nvPr/>
        </p:nvSpPr>
        <p:spPr bwMode="auto">
          <a:xfrm>
            <a:off x="4229101" y="4819651"/>
            <a:ext cx="230188" cy="107950"/>
          </a:xfrm>
          <a:custGeom>
            <a:avLst/>
            <a:gdLst>
              <a:gd name="T0" fmla="*/ 90 w 145"/>
              <a:gd name="T1" fmla="*/ 0 h 68"/>
              <a:gd name="T2" fmla="*/ 84 w 145"/>
              <a:gd name="T3" fmla="*/ 9 h 68"/>
              <a:gd name="T4" fmla="*/ 74 w 145"/>
              <a:gd name="T5" fmla="*/ 13 h 68"/>
              <a:gd name="T6" fmla="*/ 65 w 145"/>
              <a:gd name="T7" fmla="*/ 17 h 68"/>
              <a:gd name="T8" fmla="*/ 57 w 145"/>
              <a:gd name="T9" fmla="*/ 30 h 68"/>
              <a:gd name="T10" fmla="*/ 61 w 145"/>
              <a:gd name="T11" fmla="*/ 34 h 68"/>
              <a:gd name="T12" fmla="*/ 68 w 145"/>
              <a:gd name="T13" fmla="*/ 32 h 68"/>
              <a:gd name="T14" fmla="*/ 74 w 145"/>
              <a:gd name="T15" fmla="*/ 31 h 68"/>
              <a:gd name="T16" fmla="*/ 80 w 145"/>
              <a:gd name="T17" fmla="*/ 38 h 68"/>
              <a:gd name="T18" fmla="*/ 98 w 145"/>
              <a:gd name="T19" fmla="*/ 32 h 68"/>
              <a:gd name="T20" fmla="*/ 113 w 145"/>
              <a:gd name="T21" fmla="*/ 34 h 68"/>
              <a:gd name="T22" fmla="*/ 119 w 145"/>
              <a:gd name="T23" fmla="*/ 31 h 68"/>
              <a:gd name="T24" fmla="*/ 124 w 145"/>
              <a:gd name="T25" fmla="*/ 28 h 68"/>
              <a:gd name="T26" fmla="*/ 134 w 145"/>
              <a:gd name="T27" fmla="*/ 32 h 68"/>
              <a:gd name="T28" fmla="*/ 136 w 145"/>
              <a:gd name="T29" fmla="*/ 34 h 68"/>
              <a:gd name="T30" fmla="*/ 138 w 145"/>
              <a:gd name="T31" fmla="*/ 31 h 68"/>
              <a:gd name="T32" fmla="*/ 139 w 145"/>
              <a:gd name="T33" fmla="*/ 28 h 68"/>
              <a:gd name="T34" fmla="*/ 145 w 145"/>
              <a:gd name="T35" fmla="*/ 34 h 68"/>
              <a:gd name="T36" fmla="*/ 143 w 145"/>
              <a:gd name="T37" fmla="*/ 35 h 68"/>
              <a:gd name="T38" fmla="*/ 143 w 145"/>
              <a:gd name="T39" fmla="*/ 40 h 68"/>
              <a:gd name="T40" fmla="*/ 131 w 145"/>
              <a:gd name="T41" fmla="*/ 47 h 68"/>
              <a:gd name="T42" fmla="*/ 125 w 145"/>
              <a:gd name="T43" fmla="*/ 53 h 68"/>
              <a:gd name="T44" fmla="*/ 124 w 145"/>
              <a:gd name="T45" fmla="*/ 54 h 68"/>
              <a:gd name="T46" fmla="*/ 110 w 145"/>
              <a:gd name="T47" fmla="*/ 68 h 68"/>
              <a:gd name="T48" fmla="*/ 109 w 145"/>
              <a:gd name="T49" fmla="*/ 68 h 68"/>
              <a:gd name="T50" fmla="*/ 105 w 145"/>
              <a:gd name="T51" fmla="*/ 64 h 68"/>
              <a:gd name="T52" fmla="*/ 104 w 145"/>
              <a:gd name="T53" fmla="*/ 64 h 68"/>
              <a:gd name="T54" fmla="*/ 105 w 145"/>
              <a:gd name="T55" fmla="*/ 57 h 68"/>
              <a:gd name="T56" fmla="*/ 101 w 145"/>
              <a:gd name="T57" fmla="*/ 54 h 68"/>
              <a:gd name="T58" fmla="*/ 94 w 145"/>
              <a:gd name="T59" fmla="*/ 49 h 68"/>
              <a:gd name="T60" fmla="*/ 87 w 145"/>
              <a:gd name="T61" fmla="*/ 50 h 68"/>
              <a:gd name="T62" fmla="*/ 78 w 145"/>
              <a:gd name="T63" fmla="*/ 51 h 68"/>
              <a:gd name="T64" fmla="*/ 74 w 145"/>
              <a:gd name="T65" fmla="*/ 49 h 68"/>
              <a:gd name="T66" fmla="*/ 69 w 145"/>
              <a:gd name="T67" fmla="*/ 55 h 68"/>
              <a:gd name="T68" fmla="*/ 63 w 145"/>
              <a:gd name="T69" fmla="*/ 51 h 68"/>
              <a:gd name="T70" fmla="*/ 48 w 145"/>
              <a:gd name="T71" fmla="*/ 55 h 68"/>
              <a:gd name="T72" fmla="*/ 41 w 145"/>
              <a:gd name="T73" fmla="*/ 51 h 68"/>
              <a:gd name="T74" fmla="*/ 38 w 145"/>
              <a:gd name="T75" fmla="*/ 40 h 68"/>
              <a:gd name="T76" fmla="*/ 38 w 145"/>
              <a:gd name="T77" fmla="*/ 36 h 68"/>
              <a:gd name="T78" fmla="*/ 37 w 145"/>
              <a:gd name="T79" fmla="*/ 36 h 68"/>
              <a:gd name="T80" fmla="*/ 22 w 145"/>
              <a:gd name="T81" fmla="*/ 35 h 68"/>
              <a:gd name="T82" fmla="*/ 18 w 145"/>
              <a:gd name="T83" fmla="*/ 35 h 68"/>
              <a:gd name="T84" fmla="*/ 11 w 145"/>
              <a:gd name="T85" fmla="*/ 32 h 68"/>
              <a:gd name="T86" fmla="*/ 4 w 145"/>
              <a:gd name="T87" fmla="*/ 30 h 68"/>
              <a:gd name="T88" fmla="*/ 0 w 145"/>
              <a:gd name="T89" fmla="*/ 25 h 68"/>
              <a:gd name="T90" fmla="*/ 0 w 145"/>
              <a:gd name="T91" fmla="*/ 24 h 68"/>
              <a:gd name="T92" fmla="*/ 11 w 145"/>
              <a:gd name="T93" fmla="*/ 23 h 68"/>
              <a:gd name="T94" fmla="*/ 15 w 145"/>
              <a:gd name="T95" fmla="*/ 21 h 68"/>
              <a:gd name="T96" fmla="*/ 26 w 145"/>
              <a:gd name="T97" fmla="*/ 15 h 68"/>
              <a:gd name="T98" fmla="*/ 33 w 145"/>
              <a:gd name="T99" fmla="*/ 16 h 68"/>
              <a:gd name="T100" fmla="*/ 35 w 145"/>
              <a:gd name="T101" fmla="*/ 13 h 68"/>
              <a:gd name="T102" fmla="*/ 37 w 145"/>
              <a:gd name="T103" fmla="*/ 12 h 68"/>
              <a:gd name="T104" fmla="*/ 42 w 145"/>
              <a:gd name="T105" fmla="*/ 13 h 68"/>
              <a:gd name="T106" fmla="*/ 52 w 145"/>
              <a:gd name="T107" fmla="*/ 15 h 68"/>
              <a:gd name="T108" fmla="*/ 57 w 145"/>
              <a:gd name="T109" fmla="*/ 6 h 68"/>
              <a:gd name="T110" fmla="*/ 61 w 145"/>
              <a:gd name="T111" fmla="*/ 9 h 68"/>
              <a:gd name="T112" fmla="*/ 61 w 145"/>
              <a:gd name="T113" fmla="*/ 8 h 68"/>
              <a:gd name="T114" fmla="*/ 67 w 145"/>
              <a:gd name="T115" fmla="*/ 4 h 68"/>
              <a:gd name="T116" fmla="*/ 72 w 145"/>
              <a:gd name="T117" fmla="*/ 0 h 68"/>
              <a:gd name="T118" fmla="*/ 90 w 145"/>
              <a:gd name="T119" fmla="*/ 0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45" h="68">
                <a:moveTo>
                  <a:pt x="90" y="0"/>
                </a:moveTo>
                <a:lnTo>
                  <a:pt x="84" y="9"/>
                </a:lnTo>
                <a:lnTo>
                  <a:pt x="74" y="13"/>
                </a:lnTo>
                <a:lnTo>
                  <a:pt x="65" y="17"/>
                </a:lnTo>
                <a:lnTo>
                  <a:pt x="57" y="30"/>
                </a:lnTo>
                <a:lnTo>
                  <a:pt x="61" y="34"/>
                </a:lnTo>
                <a:lnTo>
                  <a:pt x="68" y="32"/>
                </a:lnTo>
                <a:lnTo>
                  <a:pt x="74" y="31"/>
                </a:lnTo>
                <a:lnTo>
                  <a:pt x="80" y="38"/>
                </a:lnTo>
                <a:lnTo>
                  <a:pt x="98" y="32"/>
                </a:lnTo>
                <a:lnTo>
                  <a:pt x="113" y="34"/>
                </a:lnTo>
                <a:lnTo>
                  <a:pt x="119" y="31"/>
                </a:lnTo>
                <a:lnTo>
                  <a:pt x="124" y="28"/>
                </a:lnTo>
                <a:lnTo>
                  <a:pt x="134" y="32"/>
                </a:lnTo>
                <a:lnTo>
                  <a:pt x="136" y="34"/>
                </a:lnTo>
                <a:lnTo>
                  <a:pt x="138" y="31"/>
                </a:lnTo>
                <a:lnTo>
                  <a:pt x="139" y="28"/>
                </a:lnTo>
                <a:lnTo>
                  <a:pt x="145" y="34"/>
                </a:lnTo>
                <a:lnTo>
                  <a:pt x="143" y="35"/>
                </a:lnTo>
                <a:lnTo>
                  <a:pt x="143" y="40"/>
                </a:lnTo>
                <a:lnTo>
                  <a:pt x="131" y="47"/>
                </a:lnTo>
                <a:lnTo>
                  <a:pt x="125" y="53"/>
                </a:lnTo>
                <a:lnTo>
                  <a:pt x="124" y="54"/>
                </a:lnTo>
                <a:lnTo>
                  <a:pt x="110" y="68"/>
                </a:lnTo>
                <a:lnTo>
                  <a:pt x="109" y="68"/>
                </a:lnTo>
                <a:lnTo>
                  <a:pt x="105" y="64"/>
                </a:lnTo>
                <a:lnTo>
                  <a:pt x="104" y="64"/>
                </a:lnTo>
                <a:lnTo>
                  <a:pt x="105" y="57"/>
                </a:lnTo>
                <a:lnTo>
                  <a:pt x="101" y="54"/>
                </a:lnTo>
                <a:lnTo>
                  <a:pt x="94" y="49"/>
                </a:lnTo>
                <a:lnTo>
                  <a:pt x="87" y="50"/>
                </a:lnTo>
                <a:lnTo>
                  <a:pt x="78" y="51"/>
                </a:lnTo>
                <a:lnTo>
                  <a:pt x="74" y="49"/>
                </a:lnTo>
                <a:lnTo>
                  <a:pt x="69" y="55"/>
                </a:lnTo>
                <a:lnTo>
                  <a:pt x="63" y="51"/>
                </a:lnTo>
                <a:lnTo>
                  <a:pt x="48" y="55"/>
                </a:lnTo>
                <a:lnTo>
                  <a:pt x="41" y="51"/>
                </a:lnTo>
                <a:lnTo>
                  <a:pt x="38" y="40"/>
                </a:lnTo>
                <a:lnTo>
                  <a:pt x="38" y="36"/>
                </a:lnTo>
                <a:lnTo>
                  <a:pt x="37" y="36"/>
                </a:lnTo>
                <a:lnTo>
                  <a:pt x="22" y="35"/>
                </a:lnTo>
                <a:lnTo>
                  <a:pt x="18" y="35"/>
                </a:lnTo>
                <a:lnTo>
                  <a:pt x="11" y="32"/>
                </a:lnTo>
                <a:lnTo>
                  <a:pt x="4" y="30"/>
                </a:lnTo>
                <a:lnTo>
                  <a:pt x="0" y="25"/>
                </a:lnTo>
                <a:lnTo>
                  <a:pt x="0" y="24"/>
                </a:lnTo>
                <a:lnTo>
                  <a:pt x="11" y="23"/>
                </a:lnTo>
                <a:lnTo>
                  <a:pt x="15" y="21"/>
                </a:lnTo>
                <a:lnTo>
                  <a:pt x="26" y="15"/>
                </a:lnTo>
                <a:lnTo>
                  <a:pt x="33" y="16"/>
                </a:lnTo>
                <a:lnTo>
                  <a:pt x="35" y="13"/>
                </a:lnTo>
                <a:lnTo>
                  <a:pt x="37" y="12"/>
                </a:lnTo>
                <a:lnTo>
                  <a:pt x="42" y="13"/>
                </a:lnTo>
                <a:lnTo>
                  <a:pt x="52" y="15"/>
                </a:lnTo>
                <a:lnTo>
                  <a:pt x="57" y="6"/>
                </a:lnTo>
                <a:lnTo>
                  <a:pt x="61" y="9"/>
                </a:lnTo>
                <a:lnTo>
                  <a:pt x="61" y="8"/>
                </a:lnTo>
                <a:lnTo>
                  <a:pt x="67" y="4"/>
                </a:lnTo>
                <a:lnTo>
                  <a:pt x="72" y="0"/>
                </a:lnTo>
                <a:lnTo>
                  <a:pt x="90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92" name="Freeform 42"/>
          <p:cNvSpPr>
            <a:spLocks/>
          </p:cNvSpPr>
          <p:nvPr/>
        </p:nvSpPr>
        <p:spPr bwMode="auto">
          <a:xfrm>
            <a:off x="4437063" y="4843463"/>
            <a:ext cx="161925" cy="203200"/>
          </a:xfrm>
          <a:custGeom>
            <a:avLst/>
            <a:gdLst>
              <a:gd name="T0" fmla="*/ 61 w 102"/>
              <a:gd name="T1" fmla="*/ 75 h 128"/>
              <a:gd name="T2" fmla="*/ 71 w 102"/>
              <a:gd name="T3" fmla="*/ 79 h 128"/>
              <a:gd name="T4" fmla="*/ 74 w 102"/>
              <a:gd name="T5" fmla="*/ 83 h 128"/>
              <a:gd name="T6" fmla="*/ 87 w 102"/>
              <a:gd name="T7" fmla="*/ 91 h 128"/>
              <a:gd name="T8" fmla="*/ 95 w 102"/>
              <a:gd name="T9" fmla="*/ 109 h 128"/>
              <a:gd name="T10" fmla="*/ 93 w 102"/>
              <a:gd name="T11" fmla="*/ 117 h 128"/>
              <a:gd name="T12" fmla="*/ 79 w 102"/>
              <a:gd name="T13" fmla="*/ 114 h 128"/>
              <a:gd name="T14" fmla="*/ 72 w 102"/>
              <a:gd name="T15" fmla="*/ 120 h 128"/>
              <a:gd name="T16" fmla="*/ 46 w 102"/>
              <a:gd name="T17" fmla="*/ 126 h 128"/>
              <a:gd name="T18" fmla="*/ 41 w 102"/>
              <a:gd name="T19" fmla="*/ 126 h 128"/>
              <a:gd name="T20" fmla="*/ 31 w 102"/>
              <a:gd name="T21" fmla="*/ 109 h 128"/>
              <a:gd name="T22" fmla="*/ 35 w 102"/>
              <a:gd name="T23" fmla="*/ 103 h 128"/>
              <a:gd name="T24" fmla="*/ 38 w 102"/>
              <a:gd name="T25" fmla="*/ 100 h 128"/>
              <a:gd name="T26" fmla="*/ 44 w 102"/>
              <a:gd name="T27" fmla="*/ 84 h 128"/>
              <a:gd name="T28" fmla="*/ 38 w 102"/>
              <a:gd name="T29" fmla="*/ 79 h 128"/>
              <a:gd name="T30" fmla="*/ 26 w 102"/>
              <a:gd name="T31" fmla="*/ 72 h 128"/>
              <a:gd name="T32" fmla="*/ 20 w 102"/>
              <a:gd name="T33" fmla="*/ 65 h 128"/>
              <a:gd name="T34" fmla="*/ 15 w 102"/>
              <a:gd name="T35" fmla="*/ 68 h 128"/>
              <a:gd name="T36" fmla="*/ 15 w 102"/>
              <a:gd name="T37" fmla="*/ 79 h 128"/>
              <a:gd name="T38" fmla="*/ 5 w 102"/>
              <a:gd name="T39" fmla="*/ 75 h 128"/>
              <a:gd name="T40" fmla="*/ 1 w 102"/>
              <a:gd name="T41" fmla="*/ 70 h 128"/>
              <a:gd name="T42" fmla="*/ 1 w 102"/>
              <a:gd name="T43" fmla="*/ 53 h 128"/>
              <a:gd name="T44" fmla="*/ 4 w 102"/>
              <a:gd name="T45" fmla="*/ 42 h 128"/>
              <a:gd name="T46" fmla="*/ 8 w 102"/>
              <a:gd name="T47" fmla="*/ 36 h 128"/>
              <a:gd name="T48" fmla="*/ 7 w 102"/>
              <a:gd name="T49" fmla="*/ 35 h 128"/>
              <a:gd name="T50" fmla="*/ 12 w 102"/>
              <a:gd name="T51" fmla="*/ 25 h 128"/>
              <a:gd name="T52" fmla="*/ 16 w 102"/>
              <a:gd name="T53" fmla="*/ 19 h 128"/>
              <a:gd name="T54" fmla="*/ 35 w 102"/>
              <a:gd name="T55" fmla="*/ 0 h 128"/>
              <a:gd name="T56" fmla="*/ 42 w 102"/>
              <a:gd name="T57" fmla="*/ 9 h 128"/>
              <a:gd name="T58" fmla="*/ 45 w 102"/>
              <a:gd name="T59" fmla="*/ 23 h 128"/>
              <a:gd name="T60" fmla="*/ 39 w 102"/>
              <a:gd name="T61" fmla="*/ 42 h 128"/>
              <a:gd name="T62" fmla="*/ 48 w 102"/>
              <a:gd name="T63" fmla="*/ 53 h 128"/>
              <a:gd name="T64" fmla="*/ 54 w 102"/>
              <a:gd name="T65" fmla="*/ 6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02" h="128">
                <a:moveTo>
                  <a:pt x="54" y="60"/>
                </a:moveTo>
                <a:lnTo>
                  <a:pt x="61" y="75"/>
                </a:lnTo>
                <a:lnTo>
                  <a:pt x="64" y="76"/>
                </a:lnTo>
                <a:lnTo>
                  <a:pt x="71" y="79"/>
                </a:lnTo>
                <a:lnTo>
                  <a:pt x="74" y="79"/>
                </a:lnTo>
                <a:lnTo>
                  <a:pt x="74" y="83"/>
                </a:lnTo>
                <a:lnTo>
                  <a:pt x="78" y="80"/>
                </a:lnTo>
                <a:lnTo>
                  <a:pt x="87" y="91"/>
                </a:lnTo>
                <a:lnTo>
                  <a:pt x="93" y="109"/>
                </a:lnTo>
                <a:lnTo>
                  <a:pt x="95" y="109"/>
                </a:lnTo>
                <a:lnTo>
                  <a:pt x="102" y="110"/>
                </a:lnTo>
                <a:lnTo>
                  <a:pt x="93" y="117"/>
                </a:lnTo>
                <a:lnTo>
                  <a:pt x="87" y="121"/>
                </a:lnTo>
                <a:lnTo>
                  <a:pt x="79" y="114"/>
                </a:lnTo>
                <a:lnTo>
                  <a:pt x="74" y="114"/>
                </a:lnTo>
                <a:lnTo>
                  <a:pt x="72" y="120"/>
                </a:lnTo>
                <a:lnTo>
                  <a:pt x="49" y="121"/>
                </a:lnTo>
                <a:lnTo>
                  <a:pt x="46" y="126"/>
                </a:lnTo>
                <a:lnTo>
                  <a:pt x="45" y="128"/>
                </a:lnTo>
                <a:lnTo>
                  <a:pt x="41" y="126"/>
                </a:lnTo>
                <a:lnTo>
                  <a:pt x="34" y="124"/>
                </a:lnTo>
                <a:lnTo>
                  <a:pt x="31" y="109"/>
                </a:lnTo>
                <a:lnTo>
                  <a:pt x="34" y="106"/>
                </a:lnTo>
                <a:lnTo>
                  <a:pt x="35" y="103"/>
                </a:lnTo>
                <a:lnTo>
                  <a:pt x="37" y="102"/>
                </a:lnTo>
                <a:lnTo>
                  <a:pt x="38" y="100"/>
                </a:lnTo>
                <a:lnTo>
                  <a:pt x="38" y="87"/>
                </a:lnTo>
                <a:lnTo>
                  <a:pt x="44" y="84"/>
                </a:lnTo>
                <a:lnTo>
                  <a:pt x="42" y="79"/>
                </a:lnTo>
                <a:lnTo>
                  <a:pt x="38" y="79"/>
                </a:lnTo>
                <a:lnTo>
                  <a:pt x="37" y="70"/>
                </a:lnTo>
                <a:lnTo>
                  <a:pt x="26" y="72"/>
                </a:lnTo>
                <a:lnTo>
                  <a:pt x="24" y="68"/>
                </a:lnTo>
                <a:lnTo>
                  <a:pt x="20" y="65"/>
                </a:lnTo>
                <a:lnTo>
                  <a:pt x="20" y="66"/>
                </a:lnTo>
                <a:lnTo>
                  <a:pt x="15" y="68"/>
                </a:lnTo>
                <a:lnTo>
                  <a:pt x="15" y="72"/>
                </a:lnTo>
                <a:lnTo>
                  <a:pt x="15" y="79"/>
                </a:lnTo>
                <a:lnTo>
                  <a:pt x="8" y="75"/>
                </a:lnTo>
                <a:lnTo>
                  <a:pt x="5" y="75"/>
                </a:lnTo>
                <a:lnTo>
                  <a:pt x="3" y="73"/>
                </a:lnTo>
                <a:lnTo>
                  <a:pt x="1" y="70"/>
                </a:lnTo>
                <a:lnTo>
                  <a:pt x="1" y="69"/>
                </a:lnTo>
                <a:lnTo>
                  <a:pt x="1" y="53"/>
                </a:lnTo>
                <a:lnTo>
                  <a:pt x="5" y="50"/>
                </a:lnTo>
                <a:lnTo>
                  <a:pt x="4" y="42"/>
                </a:lnTo>
                <a:lnTo>
                  <a:pt x="9" y="39"/>
                </a:lnTo>
                <a:lnTo>
                  <a:pt x="8" y="36"/>
                </a:lnTo>
                <a:lnTo>
                  <a:pt x="8" y="35"/>
                </a:lnTo>
                <a:lnTo>
                  <a:pt x="7" y="35"/>
                </a:lnTo>
                <a:lnTo>
                  <a:pt x="0" y="32"/>
                </a:lnTo>
                <a:lnTo>
                  <a:pt x="12" y="25"/>
                </a:lnTo>
                <a:lnTo>
                  <a:pt x="15" y="20"/>
                </a:lnTo>
                <a:lnTo>
                  <a:pt x="16" y="19"/>
                </a:lnTo>
                <a:lnTo>
                  <a:pt x="18" y="17"/>
                </a:lnTo>
                <a:lnTo>
                  <a:pt x="35" y="0"/>
                </a:lnTo>
                <a:lnTo>
                  <a:pt x="37" y="6"/>
                </a:lnTo>
                <a:lnTo>
                  <a:pt x="42" y="9"/>
                </a:lnTo>
                <a:lnTo>
                  <a:pt x="44" y="13"/>
                </a:lnTo>
                <a:lnTo>
                  <a:pt x="45" y="23"/>
                </a:lnTo>
                <a:lnTo>
                  <a:pt x="44" y="38"/>
                </a:lnTo>
                <a:lnTo>
                  <a:pt x="39" y="42"/>
                </a:lnTo>
                <a:lnTo>
                  <a:pt x="49" y="43"/>
                </a:lnTo>
                <a:lnTo>
                  <a:pt x="48" y="53"/>
                </a:lnTo>
                <a:lnTo>
                  <a:pt x="48" y="55"/>
                </a:lnTo>
                <a:lnTo>
                  <a:pt x="54" y="6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93" name="Freeform 43"/>
          <p:cNvSpPr>
            <a:spLocks/>
          </p:cNvSpPr>
          <p:nvPr/>
        </p:nvSpPr>
        <p:spPr bwMode="auto">
          <a:xfrm>
            <a:off x="4203701" y="4867276"/>
            <a:ext cx="198438" cy="85725"/>
          </a:xfrm>
          <a:custGeom>
            <a:avLst/>
            <a:gdLst>
              <a:gd name="T0" fmla="*/ 57 w 125"/>
              <a:gd name="T1" fmla="*/ 21 h 54"/>
              <a:gd name="T2" fmla="*/ 64 w 125"/>
              <a:gd name="T3" fmla="*/ 25 h 54"/>
              <a:gd name="T4" fmla="*/ 79 w 125"/>
              <a:gd name="T5" fmla="*/ 21 h 54"/>
              <a:gd name="T6" fmla="*/ 85 w 125"/>
              <a:gd name="T7" fmla="*/ 25 h 54"/>
              <a:gd name="T8" fmla="*/ 90 w 125"/>
              <a:gd name="T9" fmla="*/ 19 h 54"/>
              <a:gd name="T10" fmla="*/ 94 w 125"/>
              <a:gd name="T11" fmla="*/ 21 h 54"/>
              <a:gd name="T12" fmla="*/ 103 w 125"/>
              <a:gd name="T13" fmla="*/ 20 h 54"/>
              <a:gd name="T14" fmla="*/ 110 w 125"/>
              <a:gd name="T15" fmla="*/ 19 h 54"/>
              <a:gd name="T16" fmla="*/ 117 w 125"/>
              <a:gd name="T17" fmla="*/ 24 h 54"/>
              <a:gd name="T18" fmla="*/ 121 w 125"/>
              <a:gd name="T19" fmla="*/ 27 h 54"/>
              <a:gd name="T20" fmla="*/ 120 w 125"/>
              <a:gd name="T21" fmla="*/ 34 h 54"/>
              <a:gd name="T22" fmla="*/ 121 w 125"/>
              <a:gd name="T23" fmla="*/ 34 h 54"/>
              <a:gd name="T24" fmla="*/ 125 w 125"/>
              <a:gd name="T25" fmla="*/ 38 h 54"/>
              <a:gd name="T26" fmla="*/ 125 w 125"/>
              <a:gd name="T27" fmla="*/ 39 h 54"/>
              <a:gd name="T28" fmla="*/ 124 w 125"/>
              <a:gd name="T29" fmla="*/ 43 h 54"/>
              <a:gd name="T30" fmla="*/ 114 w 125"/>
              <a:gd name="T31" fmla="*/ 49 h 54"/>
              <a:gd name="T32" fmla="*/ 100 w 125"/>
              <a:gd name="T33" fmla="*/ 49 h 54"/>
              <a:gd name="T34" fmla="*/ 92 w 125"/>
              <a:gd name="T35" fmla="*/ 54 h 54"/>
              <a:gd name="T36" fmla="*/ 90 w 125"/>
              <a:gd name="T37" fmla="*/ 46 h 54"/>
              <a:gd name="T38" fmla="*/ 61 w 125"/>
              <a:gd name="T39" fmla="*/ 43 h 54"/>
              <a:gd name="T40" fmla="*/ 55 w 125"/>
              <a:gd name="T41" fmla="*/ 49 h 54"/>
              <a:gd name="T42" fmla="*/ 47 w 125"/>
              <a:gd name="T43" fmla="*/ 54 h 54"/>
              <a:gd name="T44" fmla="*/ 45 w 125"/>
              <a:gd name="T45" fmla="*/ 54 h 54"/>
              <a:gd name="T46" fmla="*/ 35 w 125"/>
              <a:gd name="T47" fmla="*/ 51 h 54"/>
              <a:gd name="T48" fmla="*/ 31 w 125"/>
              <a:gd name="T49" fmla="*/ 46 h 54"/>
              <a:gd name="T50" fmla="*/ 31 w 125"/>
              <a:gd name="T51" fmla="*/ 43 h 54"/>
              <a:gd name="T52" fmla="*/ 32 w 125"/>
              <a:gd name="T53" fmla="*/ 38 h 54"/>
              <a:gd name="T54" fmla="*/ 28 w 125"/>
              <a:gd name="T55" fmla="*/ 38 h 54"/>
              <a:gd name="T56" fmla="*/ 27 w 125"/>
              <a:gd name="T57" fmla="*/ 38 h 54"/>
              <a:gd name="T58" fmla="*/ 27 w 125"/>
              <a:gd name="T59" fmla="*/ 36 h 54"/>
              <a:gd name="T60" fmla="*/ 24 w 125"/>
              <a:gd name="T61" fmla="*/ 30 h 54"/>
              <a:gd name="T62" fmla="*/ 24 w 125"/>
              <a:gd name="T63" fmla="*/ 28 h 54"/>
              <a:gd name="T64" fmla="*/ 17 w 125"/>
              <a:gd name="T65" fmla="*/ 27 h 54"/>
              <a:gd name="T66" fmla="*/ 16 w 125"/>
              <a:gd name="T67" fmla="*/ 19 h 54"/>
              <a:gd name="T68" fmla="*/ 16 w 125"/>
              <a:gd name="T69" fmla="*/ 17 h 54"/>
              <a:gd name="T70" fmla="*/ 17 w 125"/>
              <a:gd name="T71" fmla="*/ 17 h 54"/>
              <a:gd name="T72" fmla="*/ 19 w 125"/>
              <a:gd name="T73" fmla="*/ 16 h 54"/>
              <a:gd name="T74" fmla="*/ 0 w 125"/>
              <a:gd name="T75" fmla="*/ 9 h 54"/>
              <a:gd name="T76" fmla="*/ 1 w 125"/>
              <a:gd name="T77" fmla="*/ 6 h 54"/>
              <a:gd name="T78" fmla="*/ 2 w 125"/>
              <a:gd name="T79" fmla="*/ 2 h 54"/>
              <a:gd name="T80" fmla="*/ 2 w 125"/>
              <a:gd name="T81" fmla="*/ 0 h 54"/>
              <a:gd name="T82" fmla="*/ 20 w 125"/>
              <a:gd name="T83" fmla="*/ 0 h 54"/>
              <a:gd name="T84" fmla="*/ 27 w 125"/>
              <a:gd name="T85" fmla="*/ 2 h 54"/>
              <a:gd name="T86" fmla="*/ 34 w 125"/>
              <a:gd name="T87" fmla="*/ 5 h 54"/>
              <a:gd name="T88" fmla="*/ 38 w 125"/>
              <a:gd name="T89" fmla="*/ 5 h 54"/>
              <a:gd name="T90" fmla="*/ 53 w 125"/>
              <a:gd name="T91" fmla="*/ 6 h 54"/>
              <a:gd name="T92" fmla="*/ 54 w 125"/>
              <a:gd name="T93" fmla="*/ 6 h 54"/>
              <a:gd name="T94" fmla="*/ 54 w 125"/>
              <a:gd name="T95" fmla="*/ 10 h 54"/>
              <a:gd name="T96" fmla="*/ 57 w 125"/>
              <a:gd name="T97" fmla="*/ 21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25" h="54">
                <a:moveTo>
                  <a:pt x="57" y="21"/>
                </a:moveTo>
                <a:lnTo>
                  <a:pt x="64" y="25"/>
                </a:lnTo>
                <a:lnTo>
                  <a:pt x="79" y="21"/>
                </a:lnTo>
                <a:lnTo>
                  <a:pt x="85" y="25"/>
                </a:lnTo>
                <a:lnTo>
                  <a:pt x="90" y="19"/>
                </a:lnTo>
                <a:lnTo>
                  <a:pt x="94" y="21"/>
                </a:lnTo>
                <a:lnTo>
                  <a:pt x="103" y="20"/>
                </a:lnTo>
                <a:lnTo>
                  <a:pt x="110" y="19"/>
                </a:lnTo>
                <a:lnTo>
                  <a:pt x="117" y="24"/>
                </a:lnTo>
                <a:lnTo>
                  <a:pt x="121" y="27"/>
                </a:lnTo>
                <a:lnTo>
                  <a:pt x="120" y="34"/>
                </a:lnTo>
                <a:lnTo>
                  <a:pt x="121" y="34"/>
                </a:lnTo>
                <a:lnTo>
                  <a:pt x="125" y="38"/>
                </a:lnTo>
                <a:lnTo>
                  <a:pt x="125" y="39"/>
                </a:lnTo>
                <a:lnTo>
                  <a:pt x="124" y="43"/>
                </a:lnTo>
                <a:lnTo>
                  <a:pt x="114" y="49"/>
                </a:lnTo>
                <a:lnTo>
                  <a:pt x="100" y="49"/>
                </a:lnTo>
                <a:lnTo>
                  <a:pt x="92" y="54"/>
                </a:lnTo>
                <a:lnTo>
                  <a:pt x="90" y="46"/>
                </a:lnTo>
                <a:lnTo>
                  <a:pt x="61" y="43"/>
                </a:lnTo>
                <a:lnTo>
                  <a:pt x="55" y="49"/>
                </a:lnTo>
                <a:lnTo>
                  <a:pt x="47" y="54"/>
                </a:lnTo>
                <a:lnTo>
                  <a:pt x="45" y="54"/>
                </a:lnTo>
                <a:lnTo>
                  <a:pt x="35" y="51"/>
                </a:lnTo>
                <a:lnTo>
                  <a:pt x="31" y="46"/>
                </a:lnTo>
                <a:lnTo>
                  <a:pt x="31" y="43"/>
                </a:lnTo>
                <a:lnTo>
                  <a:pt x="32" y="38"/>
                </a:lnTo>
                <a:lnTo>
                  <a:pt x="28" y="38"/>
                </a:lnTo>
                <a:lnTo>
                  <a:pt x="27" y="38"/>
                </a:lnTo>
                <a:lnTo>
                  <a:pt x="27" y="36"/>
                </a:lnTo>
                <a:lnTo>
                  <a:pt x="24" y="30"/>
                </a:lnTo>
                <a:lnTo>
                  <a:pt x="24" y="28"/>
                </a:lnTo>
                <a:lnTo>
                  <a:pt x="17" y="27"/>
                </a:lnTo>
                <a:lnTo>
                  <a:pt x="16" y="19"/>
                </a:lnTo>
                <a:lnTo>
                  <a:pt x="16" y="17"/>
                </a:lnTo>
                <a:lnTo>
                  <a:pt x="17" y="17"/>
                </a:lnTo>
                <a:lnTo>
                  <a:pt x="19" y="16"/>
                </a:lnTo>
                <a:lnTo>
                  <a:pt x="0" y="9"/>
                </a:lnTo>
                <a:lnTo>
                  <a:pt x="1" y="6"/>
                </a:lnTo>
                <a:lnTo>
                  <a:pt x="2" y="2"/>
                </a:lnTo>
                <a:lnTo>
                  <a:pt x="2" y="0"/>
                </a:lnTo>
                <a:lnTo>
                  <a:pt x="20" y="0"/>
                </a:lnTo>
                <a:lnTo>
                  <a:pt x="27" y="2"/>
                </a:lnTo>
                <a:lnTo>
                  <a:pt x="34" y="5"/>
                </a:lnTo>
                <a:lnTo>
                  <a:pt x="38" y="5"/>
                </a:lnTo>
                <a:lnTo>
                  <a:pt x="53" y="6"/>
                </a:lnTo>
                <a:lnTo>
                  <a:pt x="54" y="6"/>
                </a:lnTo>
                <a:lnTo>
                  <a:pt x="54" y="10"/>
                </a:lnTo>
                <a:lnTo>
                  <a:pt x="57" y="2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94" name="Freeform 44"/>
          <p:cNvSpPr>
            <a:spLocks/>
          </p:cNvSpPr>
          <p:nvPr/>
        </p:nvSpPr>
        <p:spPr bwMode="auto">
          <a:xfrm>
            <a:off x="4076701" y="4881563"/>
            <a:ext cx="182563" cy="88900"/>
          </a:xfrm>
          <a:custGeom>
            <a:avLst/>
            <a:gdLst>
              <a:gd name="T0" fmla="*/ 104 w 115"/>
              <a:gd name="T1" fmla="*/ 21 h 56"/>
              <a:gd name="T2" fmla="*/ 107 w 115"/>
              <a:gd name="T3" fmla="*/ 27 h 56"/>
              <a:gd name="T4" fmla="*/ 107 w 115"/>
              <a:gd name="T5" fmla="*/ 29 h 56"/>
              <a:gd name="T6" fmla="*/ 108 w 115"/>
              <a:gd name="T7" fmla="*/ 29 h 56"/>
              <a:gd name="T8" fmla="*/ 112 w 115"/>
              <a:gd name="T9" fmla="*/ 29 h 56"/>
              <a:gd name="T10" fmla="*/ 111 w 115"/>
              <a:gd name="T11" fmla="*/ 34 h 56"/>
              <a:gd name="T12" fmla="*/ 111 w 115"/>
              <a:gd name="T13" fmla="*/ 37 h 56"/>
              <a:gd name="T14" fmla="*/ 115 w 115"/>
              <a:gd name="T15" fmla="*/ 42 h 56"/>
              <a:gd name="T16" fmla="*/ 111 w 115"/>
              <a:gd name="T17" fmla="*/ 44 h 56"/>
              <a:gd name="T18" fmla="*/ 107 w 115"/>
              <a:gd name="T19" fmla="*/ 46 h 56"/>
              <a:gd name="T20" fmla="*/ 105 w 115"/>
              <a:gd name="T21" fmla="*/ 46 h 56"/>
              <a:gd name="T22" fmla="*/ 101 w 115"/>
              <a:gd name="T23" fmla="*/ 52 h 56"/>
              <a:gd name="T24" fmla="*/ 99 w 115"/>
              <a:gd name="T25" fmla="*/ 55 h 56"/>
              <a:gd name="T26" fmla="*/ 99 w 115"/>
              <a:gd name="T27" fmla="*/ 56 h 56"/>
              <a:gd name="T28" fmla="*/ 78 w 115"/>
              <a:gd name="T29" fmla="*/ 48 h 56"/>
              <a:gd name="T30" fmla="*/ 74 w 115"/>
              <a:gd name="T31" fmla="*/ 45 h 56"/>
              <a:gd name="T32" fmla="*/ 73 w 115"/>
              <a:gd name="T33" fmla="*/ 45 h 56"/>
              <a:gd name="T34" fmla="*/ 71 w 115"/>
              <a:gd name="T35" fmla="*/ 38 h 56"/>
              <a:gd name="T36" fmla="*/ 70 w 115"/>
              <a:gd name="T37" fmla="*/ 36 h 56"/>
              <a:gd name="T38" fmla="*/ 67 w 115"/>
              <a:gd name="T39" fmla="*/ 36 h 56"/>
              <a:gd name="T40" fmla="*/ 62 w 115"/>
              <a:gd name="T41" fmla="*/ 37 h 56"/>
              <a:gd name="T42" fmla="*/ 56 w 115"/>
              <a:gd name="T43" fmla="*/ 29 h 56"/>
              <a:gd name="T44" fmla="*/ 55 w 115"/>
              <a:gd name="T45" fmla="*/ 29 h 56"/>
              <a:gd name="T46" fmla="*/ 58 w 115"/>
              <a:gd name="T47" fmla="*/ 23 h 56"/>
              <a:gd name="T48" fmla="*/ 45 w 115"/>
              <a:gd name="T49" fmla="*/ 27 h 56"/>
              <a:gd name="T50" fmla="*/ 35 w 115"/>
              <a:gd name="T51" fmla="*/ 21 h 56"/>
              <a:gd name="T52" fmla="*/ 35 w 115"/>
              <a:gd name="T53" fmla="*/ 23 h 56"/>
              <a:gd name="T54" fmla="*/ 33 w 115"/>
              <a:gd name="T55" fmla="*/ 27 h 56"/>
              <a:gd name="T56" fmla="*/ 29 w 115"/>
              <a:gd name="T57" fmla="*/ 27 h 56"/>
              <a:gd name="T58" fmla="*/ 11 w 115"/>
              <a:gd name="T59" fmla="*/ 29 h 56"/>
              <a:gd name="T60" fmla="*/ 3 w 115"/>
              <a:gd name="T61" fmla="*/ 25 h 56"/>
              <a:gd name="T62" fmla="*/ 0 w 115"/>
              <a:gd name="T63" fmla="*/ 22 h 56"/>
              <a:gd name="T64" fmla="*/ 4 w 115"/>
              <a:gd name="T65" fmla="*/ 21 h 56"/>
              <a:gd name="T66" fmla="*/ 20 w 115"/>
              <a:gd name="T67" fmla="*/ 15 h 56"/>
              <a:gd name="T68" fmla="*/ 48 w 115"/>
              <a:gd name="T69" fmla="*/ 11 h 56"/>
              <a:gd name="T70" fmla="*/ 51 w 115"/>
              <a:gd name="T71" fmla="*/ 4 h 56"/>
              <a:gd name="T72" fmla="*/ 80 w 115"/>
              <a:gd name="T73" fmla="*/ 0 h 56"/>
              <a:gd name="T74" fmla="*/ 99 w 115"/>
              <a:gd name="T75" fmla="*/ 7 h 56"/>
              <a:gd name="T76" fmla="*/ 97 w 115"/>
              <a:gd name="T77" fmla="*/ 8 h 56"/>
              <a:gd name="T78" fmla="*/ 96 w 115"/>
              <a:gd name="T79" fmla="*/ 8 h 56"/>
              <a:gd name="T80" fmla="*/ 96 w 115"/>
              <a:gd name="T81" fmla="*/ 10 h 56"/>
              <a:gd name="T82" fmla="*/ 97 w 115"/>
              <a:gd name="T83" fmla="*/ 18 h 56"/>
              <a:gd name="T84" fmla="*/ 104 w 115"/>
              <a:gd name="T85" fmla="*/ 19 h 56"/>
              <a:gd name="T86" fmla="*/ 104 w 115"/>
              <a:gd name="T87" fmla="*/ 21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15" h="56">
                <a:moveTo>
                  <a:pt x="104" y="21"/>
                </a:moveTo>
                <a:lnTo>
                  <a:pt x="107" y="27"/>
                </a:lnTo>
                <a:lnTo>
                  <a:pt x="107" y="29"/>
                </a:lnTo>
                <a:lnTo>
                  <a:pt x="108" y="29"/>
                </a:lnTo>
                <a:lnTo>
                  <a:pt x="112" y="29"/>
                </a:lnTo>
                <a:lnTo>
                  <a:pt x="111" y="34"/>
                </a:lnTo>
                <a:lnTo>
                  <a:pt x="111" y="37"/>
                </a:lnTo>
                <a:lnTo>
                  <a:pt x="115" y="42"/>
                </a:lnTo>
                <a:lnTo>
                  <a:pt x="111" y="44"/>
                </a:lnTo>
                <a:lnTo>
                  <a:pt x="107" y="46"/>
                </a:lnTo>
                <a:lnTo>
                  <a:pt x="105" y="46"/>
                </a:lnTo>
                <a:lnTo>
                  <a:pt x="101" y="52"/>
                </a:lnTo>
                <a:lnTo>
                  <a:pt x="99" y="55"/>
                </a:lnTo>
                <a:lnTo>
                  <a:pt x="99" y="56"/>
                </a:lnTo>
                <a:lnTo>
                  <a:pt x="78" y="48"/>
                </a:lnTo>
                <a:lnTo>
                  <a:pt x="74" y="45"/>
                </a:lnTo>
                <a:lnTo>
                  <a:pt x="73" y="45"/>
                </a:lnTo>
                <a:lnTo>
                  <a:pt x="71" y="38"/>
                </a:lnTo>
                <a:lnTo>
                  <a:pt x="70" y="36"/>
                </a:lnTo>
                <a:lnTo>
                  <a:pt x="67" y="36"/>
                </a:lnTo>
                <a:lnTo>
                  <a:pt x="62" y="37"/>
                </a:lnTo>
                <a:lnTo>
                  <a:pt x="56" y="29"/>
                </a:lnTo>
                <a:lnTo>
                  <a:pt x="55" y="29"/>
                </a:lnTo>
                <a:lnTo>
                  <a:pt x="58" y="23"/>
                </a:lnTo>
                <a:lnTo>
                  <a:pt x="45" y="27"/>
                </a:lnTo>
                <a:lnTo>
                  <a:pt x="35" y="21"/>
                </a:lnTo>
                <a:lnTo>
                  <a:pt x="35" y="23"/>
                </a:lnTo>
                <a:lnTo>
                  <a:pt x="33" y="27"/>
                </a:lnTo>
                <a:lnTo>
                  <a:pt x="29" y="27"/>
                </a:lnTo>
                <a:lnTo>
                  <a:pt x="11" y="29"/>
                </a:lnTo>
                <a:lnTo>
                  <a:pt x="3" y="25"/>
                </a:lnTo>
                <a:lnTo>
                  <a:pt x="0" y="22"/>
                </a:lnTo>
                <a:lnTo>
                  <a:pt x="4" y="21"/>
                </a:lnTo>
                <a:lnTo>
                  <a:pt x="20" y="15"/>
                </a:lnTo>
                <a:lnTo>
                  <a:pt x="48" y="11"/>
                </a:lnTo>
                <a:lnTo>
                  <a:pt x="51" y="4"/>
                </a:lnTo>
                <a:lnTo>
                  <a:pt x="80" y="0"/>
                </a:lnTo>
                <a:lnTo>
                  <a:pt x="99" y="7"/>
                </a:lnTo>
                <a:lnTo>
                  <a:pt x="97" y="8"/>
                </a:lnTo>
                <a:lnTo>
                  <a:pt x="96" y="8"/>
                </a:lnTo>
                <a:lnTo>
                  <a:pt x="96" y="10"/>
                </a:lnTo>
                <a:lnTo>
                  <a:pt x="97" y="18"/>
                </a:lnTo>
                <a:lnTo>
                  <a:pt x="104" y="19"/>
                </a:lnTo>
                <a:lnTo>
                  <a:pt x="104" y="2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95" name="Freeform 45"/>
          <p:cNvSpPr>
            <a:spLocks/>
          </p:cNvSpPr>
          <p:nvPr/>
        </p:nvSpPr>
        <p:spPr bwMode="auto">
          <a:xfrm>
            <a:off x="4335463" y="4894263"/>
            <a:ext cx="120650" cy="136525"/>
          </a:xfrm>
          <a:custGeom>
            <a:avLst/>
            <a:gdLst>
              <a:gd name="T0" fmla="*/ 65 w 76"/>
              <a:gd name="T1" fmla="*/ 45 h 86"/>
              <a:gd name="T2" fmla="*/ 67 w 76"/>
              <a:gd name="T3" fmla="*/ 48 h 86"/>
              <a:gd name="T4" fmla="*/ 68 w 76"/>
              <a:gd name="T5" fmla="*/ 49 h 86"/>
              <a:gd name="T6" fmla="*/ 76 w 76"/>
              <a:gd name="T7" fmla="*/ 47 h 86"/>
              <a:gd name="T8" fmla="*/ 61 w 76"/>
              <a:gd name="T9" fmla="*/ 55 h 86"/>
              <a:gd name="T10" fmla="*/ 58 w 76"/>
              <a:gd name="T11" fmla="*/ 56 h 86"/>
              <a:gd name="T12" fmla="*/ 58 w 76"/>
              <a:gd name="T13" fmla="*/ 60 h 86"/>
              <a:gd name="T14" fmla="*/ 58 w 76"/>
              <a:gd name="T15" fmla="*/ 64 h 86"/>
              <a:gd name="T16" fmla="*/ 54 w 76"/>
              <a:gd name="T17" fmla="*/ 79 h 86"/>
              <a:gd name="T18" fmla="*/ 43 w 76"/>
              <a:gd name="T19" fmla="*/ 85 h 86"/>
              <a:gd name="T20" fmla="*/ 27 w 76"/>
              <a:gd name="T21" fmla="*/ 86 h 86"/>
              <a:gd name="T22" fmla="*/ 8 w 76"/>
              <a:gd name="T23" fmla="*/ 71 h 86"/>
              <a:gd name="T24" fmla="*/ 0 w 76"/>
              <a:gd name="T25" fmla="*/ 71 h 86"/>
              <a:gd name="T26" fmla="*/ 0 w 76"/>
              <a:gd name="T27" fmla="*/ 63 h 86"/>
              <a:gd name="T28" fmla="*/ 0 w 76"/>
              <a:gd name="T29" fmla="*/ 62 h 86"/>
              <a:gd name="T30" fmla="*/ 8 w 76"/>
              <a:gd name="T31" fmla="*/ 55 h 86"/>
              <a:gd name="T32" fmla="*/ 11 w 76"/>
              <a:gd name="T33" fmla="*/ 51 h 86"/>
              <a:gd name="T34" fmla="*/ 26 w 76"/>
              <a:gd name="T35" fmla="*/ 45 h 86"/>
              <a:gd name="T36" fmla="*/ 35 w 76"/>
              <a:gd name="T37" fmla="*/ 47 h 86"/>
              <a:gd name="T38" fmla="*/ 39 w 76"/>
              <a:gd name="T39" fmla="*/ 43 h 86"/>
              <a:gd name="T40" fmla="*/ 31 w 76"/>
              <a:gd name="T41" fmla="*/ 37 h 86"/>
              <a:gd name="T42" fmla="*/ 31 w 76"/>
              <a:gd name="T43" fmla="*/ 32 h 86"/>
              <a:gd name="T44" fmla="*/ 41 w 76"/>
              <a:gd name="T45" fmla="*/ 26 h 86"/>
              <a:gd name="T46" fmla="*/ 42 w 76"/>
              <a:gd name="T47" fmla="*/ 22 h 86"/>
              <a:gd name="T48" fmla="*/ 42 w 76"/>
              <a:gd name="T49" fmla="*/ 21 h 86"/>
              <a:gd name="T50" fmla="*/ 43 w 76"/>
              <a:gd name="T51" fmla="*/ 21 h 86"/>
              <a:gd name="T52" fmla="*/ 57 w 76"/>
              <a:gd name="T53" fmla="*/ 7 h 86"/>
              <a:gd name="T54" fmla="*/ 58 w 76"/>
              <a:gd name="T55" fmla="*/ 6 h 86"/>
              <a:gd name="T56" fmla="*/ 64 w 76"/>
              <a:gd name="T57" fmla="*/ 0 h 86"/>
              <a:gd name="T58" fmla="*/ 71 w 76"/>
              <a:gd name="T59" fmla="*/ 3 h 86"/>
              <a:gd name="T60" fmla="*/ 72 w 76"/>
              <a:gd name="T61" fmla="*/ 3 h 86"/>
              <a:gd name="T62" fmla="*/ 72 w 76"/>
              <a:gd name="T63" fmla="*/ 4 h 86"/>
              <a:gd name="T64" fmla="*/ 73 w 76"/>
              <a:gd name="T65" fmla="*/ 7 h 86"/>
              <a:gd name="T66" fmla="*/ 68 w 76"/>
              <a:gd name="T67" fmla="*/ 10 h 86"/>
              <a:gd name="T68" fmla="*/ 69 w 76"/>
              <a:gd name="T69" fmla="*/ 18 h 86"/>
              <a:gd name="T70" fmla="*/ 65 w 76"/>
              <a:gd name="T71" fmla="*/ 21 h 86"/>
              <a:gd name="T72" fmla="*/ 65 w 76"/>
              <a:gd name="T73" fmla="*/ 37 h 86"/>
              <a:gd name="T74" fmla="*/ 65 w 76"/>
              <a:gd name="T75" fmla="*/ 38 h 86"/>
              <a:gd name="T76" fmla="*/ 67 w 76"/>
              <a:gd name="T77" fmla="*/ 41 h 86"/>
              <a:gd name="T78" fmla="*/ 69 w 76"/>
              <a:gd name="T79" fmla="*/ 43 h 86"/>
              <a:gd name="T80" fmla="*/ 65 w 76"/>
              <a:gd name="T81" fmla="*/ 45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6" h="86">
                <a:moveTo>
                  <a:pt x="65" y="45"/>
                </a:moveTo>
                <a:lnTo>
                  <a:pt x="67" y="48"/>
                </a:lnTo>
                <a:lnTo>
                  <a:pt x="68" y="49"/>
                </a:lnTo>
                <a:lnTo>
                  <a:pt x="76" y="47"/>
                </a:lnTo>
                <a:lnTo>
                  <a:pt x="61" y="55"/>
                </a:lnTo>
                <a:lnTo>
                  <a:pt x="58" y="56"/>
                </a:lnTo>
                <a:lnTo>
                  <a:pt x="58" y="60"/>
                </a:lnTo>
                <a:lnTo>
                  <a:pt x="58" y="64"/>
                </a:lnTo>
                <a:lnTo>
                  <a:pt x="54" y="79"/>
                </a:lnTo>
                <a:lnTo>
                  <a:pt x="43" y="85"/>
                </a:lnTo>
                <a:lnTo>
                  <a:pt x="27" y="86"/>
                </a:lnTo>
                <a:lnTo>
                  <a:pt x="8" y="71"/>
                </a:lnTo>
                <a:lnTo>
                  <a:pt x="0" y="71"/>
                </a:lnTo>
                <a:lnTo>
                  <a:pt x="0" y="63"/>
                </a:lnTo>
                <a:lnTo>
                  <a:pt x="0" y="62"/>
                </a:lnTo>
                <a:lnTo>
                  <a:pt x="8" y="55"/>
                </a:lnTo>
                <a:lnTo>
                  <a:pt x="11" y="51"/>
                </a:lnTo>
                <a:lnTo>
                  <a:pt x="26" y="45"/>
                </a:lnTo>
                <a:lnTo>
                  <a:pt x="35" y="47"/>
                </a:lnTo>
                <a:lnTo>
                  <a:pt x="39" y="43"/>
                </a:lnTo>
                <a:lnTo>
                  <a:pt x="31" y="37"/>
                </a:lnTo>
                <a:lnTo>
                  <a:pt x="31" y="32"/>
                </a:lnTo>
                <a:lnTo>
                  <a:pt x="41" y="26"/>
                </a:lnTo>
                <a:lnTo>
                  <a:pt x="42" y="22"/>
                </a:lnTo>
                <a:lnTo>
                  <a:pt x="42" y="21"/>
                </a:lnTo>
                <a:lnTo>
                  <a:pt x="43" y="21"/>
                </a:lnTo>
                <a:lnTo>
                  <a:pt x="57" y="7"/>
                </a:lnTo>
                <a:lnTo>
                  <a:pt x="58" y="6"/>
                </a:lnTo>
                <a:lnTo>
                  <a:pt x="64" y="0"/>
                </a:lnTo>
                <a:lnTo>
                  <a:pt x="71" y="3"/>
                </a:lnTo>
                <a:lnTo>
                  <a:pt x="72" y="3"/>
                </a:lnTo>
                <a:lnTo>
                  <a:pt x="72" y="4"/>
                </a:lnTo>
                <a:lnTo>
                  <a:pt x="73" y="7"/>
                </a:lnTo>
                <a:lnTo>
                  <a:pt x="68" y="10"/>
                </a:lnTo>
                <a:lnTo>
                  <a:pt x="69" y="18"/>
                </a:lnTo>
                <a:lnTo>
                  <a:pt x="65" y="21"/>
                </a:lnTo>
                <a:lnTo>
                  <a:pt x="65" y="37"/>
                </a:lnTo>
                <a:lnTo>
                  <a:pt x="65" y="38"/>
                </a:lnTo>
                <a:lnTo>
                  <a:pt x="67" y="41"/>
                </a:lnTo>
                <a:lnTo>
                  <a:pt x="69" y="43"/>
                </a:lnTo>
                <a:lnTo>
                  <a:pt x="65" y="45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96" name="Freeform 46"/>
          <p:cNvSpPr>
            <a:spLocks/>
          </p:cNvSpPr>
          <p:nvPr/>
        </p:nvSpPr>
        <p:spPr bwMode="auto">
          <a:xfrm>
            <a:off x="3913188" y="4903788"/>
            <a:ext cx="222250" cy="166688"/>
          </a:xfrm>
          <a:custGeom>
            <a:avLst/>
            <a:gdLst>
              <a:gd name="T0" fmla="*/ 12 w 140"/>
              <a:gd name="T1" fmla="*/ 0 h 105"/>
              <a:gd name="T2" fmla="*/ 62 w 140"/>
              <a:gd name="T3" fmla="*/ 11 h 105"/>
              <a:gd name="T4" fmla="*/ 103 w 140"/>
              <a:gd name="T5" fmla="*/ 8 h 105"/>
              <a:gd name="T6" fmla="*/ 106 w 140"/>
              <a:gd name="T7" fmla="*/ 11 h 105"/>
              <a:gd name="T8" fmla="*/ 114 w 140"/>
              <a:gd name="T9" fmla="*/ 15 h 105"/>
              <a:gd name="T10" fmla="*/ 116 w 140"/>
              <a:gd name="T11" fmla="*/ 20 h 105"/>
              <a:gd name="T12" fmla="*/ 125 w 140"/>
              <a:gd name="T13" fmla="*/ 24 h 105"/>
              <a:gd name="T14" fmla="*/ 125 w 140"/>
              <a:gd name="T15" fmla="*/ 28 h 105"/>
              <a:gd name="T16" fmla="*/ 124 w 140"/>
              <a:gd name="T17" fmla="*/ 32 h 105"/>
              <a:gd name="T18" fmla="*/ 125 w 140"/>
              <a:gd name="T19" fmla="*/ 32 h 105"/>
              <a:gd name="T20" fmla="*/ 140 w 140"/>
              <a:gd name="T21" fmla="*/ 50 h 105"/>
              <a:gd name="T22" fmla="*/ 117 w 140"/>
              <a:gd name="T23" fmla="*/ 61 h 105"/>
              <a:gd name="T24" fmla="*/ 109 w 140"/>
              <a:gd name="T25" fmla="*/ 69 h 105"/>
              <a:gd name="T26" fmla="*/ 88 w 140"/>
              <a:gd name="T27" fmla="*/ 73 h 105"/>
              <a:gd name="T28" fmla="*/ 84 w 140"/>
              <a:gd name="T29" fmla="*/ 76 h 105"/>
              <a:gd name="T30" fmla="*/ 73 w 140"/>
              <a:gd name="T31" fmla="*/ 88 h 105"/>
              <a:gd name="T32" fmla="*/ 61 w 140"/>
              <a:gd name="T33" fmla="*/ 101 h 105"/>
              <a:gd name="T34" fmla="*/ 57 w 140"/>
              <a:gd name="T35" fmla="*/ 101 h 105"/>
              <a:gd name="T36" fmla="*/ 4 w 140"/>
              <a:gd name="T37" fmla="*/ 105 h 105"/>
              <a:gd name="T38" fmla="*/ 2 w 140"/>
              <a:gd name="T39" fmla="*/ 88 h 105"/>
              <a:gd name="T40" fmla="*/ 0 w 140"/>
              <a:gd name="T41" fmla="*/ 60 h 105"/>
              <a:gd name="T42" fmla="*/ 2 w 140"/>
              <a:gd name="T43" fmla="*/ 41 h 105"/>
              <a:gd name="T44" fmla="*/ 8 w 140"/>
              <a:gd name="T45" fmla="*/ 19 h 105"/>
              <a:gd name="T46" fmla="*/ 12 w 140"/>
              <a:gd name="T47" fmla="*/ 0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40" h="105">
                <a:moveTo>
                  <a:pt x="12" y="0"/>
                </a:moveTo>
                <a:lnTo>
                  <a:pt x="62" y="11"/>
                </a:lnTo>
                <a:lnTo>
                  <a:pt x="103" y="8"/>
                </a:lnTo>
                <a:lnTo>
                  <a:pt x="106" y="11"/>
                </a:lnTo>
                <a:lnTo>
                  <a:pt x="114" y="15"/>
                </a:lnTo>
                <a:lnTo>
                  <a:pt x="116" y="20"/>
                </a:lnTo>
                <a:lnTo>
                  <a:pt x="125" y="24"/>
                </a:lnTo>
                <a:lnTo>
                  <a:pt x="125" y="28"/>
                </a:lnTo>
                <a:lnTo>
                  <a:pt x="124" y="32"/>
                </a:lnTo>
                <a:lnTo>
                  <a:pt x="125" y="32"/>
                </a:lnTo>
                <a:lnTo>
                  <a:pt x="140" y="50"/>
                </a:lnTo>
                <a:lnTo>
                  <a:pt x="117" y="61"/>
                </a:lnTo>
                <a:lnTo>
                  <a:pt x="109" y="69"/>
                </a:lnTo>
                <a:lnTo>
                  <a:pt x="88" y="73"/>
                </a:lnTo>
                <a:lnTo>
                  <a:pt x="84" y="76"/>
                </a:lnTo>
                <a:lnTo>
                  <a:pt x="73" y="88"/>
                </a:lnTo>
                <a:lnTo>
                  <a:pt x="61" y="101"/>
                </a:lnTo>
                <a:lnTo>
                  <a:pt x="57" y="101"/>
                </a:lnTo>
                <a:lnTo>
                  <a:pt x="4" y="105"/>
                </a:lnTo>
                <a:lnTo>
                  <a:pt x="2" y="88"/>
                </a:lnTo>
                <a:lnTo>
                  <a:pt x="0" y="60"/>
                </a:lnTo>
                <a:lnTo>
                  <a:pt x="2" y="41"/>
                </a:lnTo>
                <a:lnTo>
                  <a:pt x="8" y="19"/>
                </a:lnTo>
                <a:lnTo>
                  <a:pt x="12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97" name="Freeform 47"/>
          <p:cNvSpPr>
            <a:spLocks/>
          </p:cNvSpPr>
          <p:nvPr/>
        </p:nvSpPr>
        <p:spPr bwMode="auto">
          <a:xfrm>
            <a:off x="4094163" y="4914901"/>
            <a:ext cx="106363" cy="103188"/>
          </a:xfrm>
          <a:custGeom>
            <a:avLst/>
            <a:gdLst>
              <a:gd name="T0" fmla="*/ 24 w 67"/>
              <a:gd name="T1" fmla="*/ 0 h 65"/>
              <a:gd name="T2" fmla="*/ 34 w 67"/>
              <a:gd name="T3" fmla="*/ 6 h 65"/>
              <a:gd name="T4" fmla="*/ 47 w 67"/>
              <a:gd name="T5" fmla="*/ 2 h 65"/>
              <a:gd name="T6" fmla="*/ 44 w 67"/>
              <a:gd name="T7" fmla="*/ 8 h 65"/>
              <a:gd name="T8" fmla="*/ 45 w 67"/>
              <a:gd name="T9" fmla="*/ 8 h 65"/>
              <a:gd name="T10" fmla="*/ 51 w 67"/>
              <a:gd name="T11" fmla="*/ 16 h 65"/>
              <a:gd name="T12" fmla="*/ 56 w 67"/>
              <a:gd name="T13" fmla="*/ 15 h 65"/>
              <a:gd name="T14" fmla="*/ 59 w 67"/>
              <a:gd name="T15" fmla="*/ 15 h 65"/>
              <a:gd name="T16" fmla="*/ 60 w 67"/>
              <a:gd name="T17" fmla="*/ 17 h 65"/>
              <a:gd name="T18" fmla="*/ 62 w 67"/>
              <a:gd name="T19" fmla="*/ 24 h 65"/>
              <a:gd name="T20" fmla="*/ 63 w 67"/>
              <a:gd name="T21" fmla="*/ 24 h 65"/>
              <a:gd name="T22" fmla="*/ 67 w 67"/>
              <a:gd name="T23" fmla="*/ 27 h 65"/>
              <a:gd name="T24" fmla="*/ 66 w 67"/>
              <a:gd name="T25" fmla="*/ 36 h 65"/>
              <a:gd name="T26" fmla="*/ 64 w 67"/>
              <a:gd name="T27" fmla="*/ 45 h 65"/>
              <a:gd name="T28" fmla="*/ 63 w 67"/>
              <a:gd name="T29" fmla="*/ 51 h 65"/>
              <a:gd name="T30" fmla="*/ 58 w 67"/>
              <a:gd name="T31" fmla="*/ 58 h 65"/>
              <a:gd name="T32" fmla="*/ 51 w 67"/>
              <a:gd name="T33" fmla="*/ 65 h 65"/>
              <a:gd name="T34" fmla="*/ 44 w 67"/>
              <a:gd name="T35" fmla="*/ 55 h 65"/>
              <a:gd name="T36" fmla="*/ 34 w 67"/>
              <a:gd name="T37" fmla="*/ 54 h 65"/>
              <a:gd name="T38" fmla="*/ 33 w 67"/>
              <a:gd name="T39" fmla="*/ 51 h 65"/>
              <a:gd name="T40" fmla="*/ 26 w 67"/>
              <a:gd name="T41" fmla="*/ 43 h 65"/>
              <a:gd name="T42" fmla="*/ 11 w 67"/>
              <a:gd name="T43" fmla="*/ 25 h 65"/>
              <a:gd name="T44" fmla="*/ 10 w 67"/>
              <a:gd name="T45" fmla="*/ 25 h 65"/>
              <a:gd name="T46" fmla="*/ 11 w 67"/>
              <a:gd name="T47" fmla="*/ 21 h 65"/>
              <a:gd name="T48" fmla="*/ 11 w 67"/>
              <a:gd name="T49" fmla="*/ 17 h 65"/>
              <a:gd name="T50" fmla="*/ 2 w 67"/>
              <a:gd name="T51" fmla="*/ 13 h 65"/>
              <a:gd name="T52" fmla="*/ 0 w 67"/>
              <a:gd name="T53" fmla="*/ 8 h 65"/>
              <a:gd name="T54" fmla="*/ 18 w 67"/>
              <a:gd name="T55" fmla="*/ 6 h 65"/>
              <a:gd name="T56" fmla="*/ 22 w 67"/>
              <a:gd name="T57" fmla="*/ 6 h 65"/>
              <a:gd name="T58" fmla="*/ 24 w 67"/>
              <a:gd name="T59" fmla="*/ 2 h 65"/>
              <a:gd name="T60" fmla="*/ 24 w 67"/>
              <a:gd name="T61" fmla="*/ 0 h 65"/>
              <a:gd name="T62" fmla="*/ 24 w 67"/>
              <a:gd name="T63" fmla="*/ 0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7" h="65">
                <a:moveTo>
                  <a:pt x="24" y="0"/>
                </a:moveTo>
                <a:lnTo>
                  <a:pt x="34" y="6"/>
                </a:lnTo>
                <a:lnTo>
                  <a:pt x="47" y="2"/>
                </a:lnTo>
                <a:lnTo>
                  <a:pt x="44" y="8"/>
                </a:lnTo>
                <a:lnTo>
                  <a:pt x="45" y="8"/>
                </a:lnTo>
                <a:lnTo>
                  <a:pt x="51" y="16"/>
                </a:lnTo>
                <a:lnTo>
                  <a:pt x="56" y="15"/>
                </a:lnTo>
                <a:lnTo>
                  <a:pt x="59" y="15"/>
                </a:lnTo>
                <a:lnTo>
                  <a:pt x="60" y="17"/>
                </a:lnTo>
                <a:lnTo>
                  <a:pt x="62" y="24"/>
                </a:lnTo>
                <a:lnTo>
                  <a:pt x="63" y="24"/>
                </a:lnTo>
                <a:lnTo>
                  <a:pt x="67" y="27"/>
                </a:lnTo>
                <a:lnTo>
                  <a:pt x="66" y="36"/>
                </a:lnTo>
                <a:lnTo>
                  <a:pt x="64" y="45"/>
                </a:lnTo>
                <a:lnTo>
                  <a:pt x="63" y="51"/>
                </a:lnTo>
                <a:lnTo>
                  <a:pt x="58" y="58"/>
                </a:lnTo>
                <a:lnTo>
                  <a:pt x="51" y="65"/>
                </a:lnTo>
                <a:lnTo>
                  <a:pt x="44" y="55"/>
                </a:lnTo>
                <a:lnTo>
                  <a:pt x="34" y="54"/>
                </a:lnTo>
                <a:lnTo>
                  <a:pt x="33" y="51"/>
                </a:lnTo>
                <a:lnTo>
                  <a:pt x="26" y="43"/>
                </a:lnTo>
                <a:lnTo>
                  <a:pt x="11" y="25"/>
                </a:lnTo>
                <a:lnTo>
                  <a:pt x="10" y="25"/>
                </a:lnTo>
                <a:lnTo>
                  <a:pt x="11" y="21"/>
                </a:lnTo>
                <a:lnTo>
                  <a:pt x="11" y="17"/>
                </a:lnTo>
                <a:lnTo>
                  <a:pt x="2" y="13"/>
                </a:lnTo>
                <a:lnTo>
                  <a:pt x="0" y="8"/>
                </a:lnTo>
                <a:lnTo>
                  <a:pt x="18" y="6"/>
                </a:lnTo>
                <a:lnTo>
                  <a:pt x="22" y="6"/>
                </a:lnTo>
                <a:lnTo>
                  <a:pt x="24" y="2"/>
                </a:lnTo>
                <a:lnTo>
                  <a:pt x="24" y="0"/>
                </a:lnTo>
                <a:lnTo>
                  <a:pt x="24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98" name="Freeform 48"/>
          <p:cNvSpPr>
            <a:spLocks/>
          </p:cNvSpPr>
          <p:nvPr/>
        </p:nvSpPr>
        <p:spPr bwMode="auto">
          <a:xfrm>
            <a:off x="4718051" y="4927601"/>
            <a:ext cx="177800" cy="220663"/>
          </a:xfrm>
          <a:custGeom>
            <a:avLst/>
            <a:gdLst>
              <a:gd name="T0" fmla="*/ 43 w 112"/>
              <a:gd name="T1" fmla="*/ 0 h 139"/>
              <a:gd name="T2" fmla="*/ 55 w 112"/>
              <a:gd name="T3" fmla="*/ 9 h 139"/>
              <a:gd name="T4" fmla="*/ 63 w 112"/>
              <a:gd name="T5" fmla="*/ 15 h 139"/>
              <a:gd name="T6" fmla="*/ 68 w 112"/>
              <a:gd name="T7" fmla="*/ 15 h 139"/>
              <a:gd name="T8" fmla="*/ 71 w 112"/>
              <a:gd name="T9" fmla="*/ 16 h 139"/>
              <a:gd name="T10" fmla="*/ 77 w 112"/>
              <a:gd name="T11" fmla="*/ 19 h 139"/>
              <a:gd name="T12" fmla="*/ 89 w 112"/>
              <a:gd name="T13" fmla="*/ 19 h 139"/>
              <a:gd name="T14" fmla="*/ 93 w 112"/>
              <a:gd name="T15" fmla="*/ 19 h 139"/>
              <a:gd name="T16" fmla="*/ 96 w 112"/>
              <a:gd name="T17" fmla="*/ 19 h 139"/>
              <a:gd name="T18" fmla="*/ 105 w 112"/>
              <a:gd name="T19" fmla="*/ 34 h 139"/>
              <a:gd name="T20" fmla="*/ 107 w 112"/>
              <a:gd name="T21" fmla="*/ 35 h 139"/>
              <a:gd name="T22" fmla="*/ 105 w 112"/>
              <a:gd name="T23" fmla="*/ 49 h 139"/>
              <a:gd name="T24" fmla="*/ 104 w 112"/>
              <a:gd name="T25" fmla="*/ 47 h 139"/>
              <a:gd name="T26" fmla="*/ 101 w 112"/>
              <a:gd name="T27" fmla="*/ 46 h 139"/>
              <a:gd name="T28" fmla="*/ 96 w 112"/>
              <a:gd name="T29" fmla="*/ 52 h 139"/>
              <a:gd name="T30" fmla="*/ 97 w 112"/>
              <a:gd name="T31" fmla="*/ 56 h 139"/>
              <a:gd name="T32" fmla="*/ 98 w 112"/>
              <a:gd name="T33" fmla="*/ 57 h 139"/>
              <a:gd name="T34" fmla="*/ 101 w 112"/>
              <a:gd name="T35" fmla="*/ 57 h 139"/>
              <a:gd name="T36" fmla="*/ 112 w 112"/>
              <a:gd name="T37" fmla="*/ 69 h 139"/>
              <a:gd name="T38" fmla="*/ 111 w 112"/>
              <a:gd name="T39" fmla="*/ 73 h 139"/>
              <a:gd name="T40" fmla="*/ 107 w 112"/>
              <a:gd name="T41" fmla="*/ 87 h 139"/>
              <a:gd name="T42" fmla="*/ 105 w 112"/>
              <a:gd name="T43" fmla="*/ 88 h 139"/>
              <a:gd name="T44" fmla="*/ 105 w 112"/>
              <a:gd name="T45" fmla="*/ 90 h 139"/>
              <a:gd name="T46" fmla="*/ 100 w 112"/>
              <a:gd name="T47" fmla="*/ 88 h 139"/>
              <a:gd name="T48" fmla="*/ 100 w 112"/>
              <a:gd name="T49" fmla="*/ 87 h 139"/>
              <a:gd name="T50" fmla="*/ 98 w 112"/>
              <a:gd name="T51" fmla="*/ 87 h 139"/>
              <a:gd name="T52" fmla="*/ 93 w 112"/>
              <a:gd name="T53" fmla="*/ 94 h 139"/>
              <a:gd name="T54" fmla="*/ 81 w 112"/>
              <a:gd name="T55" fmla="*/ 109 h 139"/>
              <a:gd name="T56" fmla="*/ 83 w 112"/>
              <a:gd name="T57" fmla="*/ 112 h 139"/>
              <a:gd name="T58" fmla="*/ 89 w 112"/>
              <a:gd name="T59" fmla="*/ 116 h 139"/>
              <a:gd name="T60" fmla="*/ 88 w 112"/>
              <a:gd name="T61" fmla="*/ 121 h 139"/>
              <a:gd name="T62" fmla="*/ 86 w 112"/>
              <a:gd name="T63" fmla="*/ 124 h 139"/>
              <a:gd name="T64" fmla="*/ 78 w 112"/>
              <a:gd name="T65" fmla="*/ 133 h 139"/>
              <a:gd name="T66" fmla="*/ 75 w 112"/>
              <a:gd name="T67" fmla="*/ 139 h 139"/>
              <a:gd name="T68" fmla="*/ 70 w 112"/>
              <a:gd name="T69" fmla="*/ 135 h 139"/>
              <a:gd name="T70" fmla="*/ 70 w 112"/>
              <a:gd name="T71" fmla="*/ 128 h 139"/>
              <a:gd name="T72" fmla="*/ 70 w 112"/>
              <a:gd name="T73" fmla="*/ 127 h 139"/>
              <a:gd name="T74" fmla="*/ 40 w 112"/>
              <a:gd name="T75" fmla="*/ 106 h 139"/>
              <a:gd name="T76" fmla="*/ 34 w 112"/>
              <a:gd name="T77" fmla="*/ 94 h 139"/>
              <a:gd name="T78" fmla="*/ 28 w 112"/>
              <a:gd name="T79" fmla="*/ 98 h 139"/>
              <a:gd name="T80" fmla="*/ 13 w 112"/>
              <a:gd name="T81" fmla="*/ 87 h 139"/>
              <a:gd name="T82" fmla="*/ 8 w 112"/>
              <a:gd name="T83" fmla="*/ 73 h 139"/>
              <a:gd name="T84" fmla="*/ 8 w 112"/>
              <a:gd name="T85" fmla="*/ 71 h 139"/>
              <a:gd name="T86" fmla="*/ 7 w 112"/>
              <a:gd name="T87" fmla="*/ 68 h 139"/>
              <a:gd name="T88" fmla="*/ 3 w 112"/>
              <a:gd name="T89" fmla="*/ 67 h 139"/>
              <a:gd name="T90" fmla="*/ 3 w 112"/>
              <a:gd name="T91" fmla="*/ 64 h 139"/>
              <a:gd name="T92" fmla="*/ 4 w 112"/>
              <a:gd name="T93" fmla="*/ 56 h 139"/>
              <a:gd name="T94" fmla="*/ 0 w 112"/>
              <a:gd name="T95" fmla="*/ 53 h 139"/>
              <a:gd name="T96" fmla="*/ 6 w 112"/>
              <a:gd name="T97" fmla="*/ 54 h 139"/>
              <a:gd name="T98" fmla="*/ 17 w 112"/>
              <a:gd name="T99" fmla="*/ 43 h 139"/>
              <a:gd name="T100" fmla="*/ 19 w 112"/>
              <a:gd name="T101" fmla="*/ 42 h 139"/>
              <a:gd name="T102" fmla="*/ 28 w 112"/>
              <a:gd name="T103" fmla="*/ 37 h 139"/>
              <a:gd name="T104" fmla="*/ 32 w 112"/>
              <a:gd name="T105" fmla="*/ 32 h 139"/>
              <a:gd name="T106" fmla="*/ 34 w 112"/>
              <a:gd name="T107" fmla="*/ 27 h 139"/>
              <a:gd name="T108" fmla="*/ 28 w 112"/>
              <a:gd name="T109" fmla="*/ 23 h 139"/>
              <a:gd name="T110" fmla="*/ 23 w 112"/>
              <a:gd name="T111" fmla="*/ 19 h 139"/>
              <a:gd name="T112" fmla="*/ 23 w 112"/>
              <a:gd name="T113" fmla="*/ 11 h 139"/>
              <a:gd name="T114" fmla="*/ 23 w 112"/>
              <a:gd name="T115" fmla="*/ 2 h 139"/>
              <a:gd name="T116" fmla="*/ 30 w 112"/>
              <a:gd name="T117" fmla="*/ 0 h 139"/>
              <a:gd name="T118" fmla="*/ 38 w 112"/>
              <a:gd name="T119" fmla="*/ 4 h 139"/>
              <a:gd name="T120" fmla="*/ 43 w 112"/>
              <a:gd name="T121" fmla="*/ 0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2" h="139">
                <a:moveTo>
                  <a:pt x="43" y="0"/>
                </a:moveTo>
                <a:lnTo>
                  <a:pt x="55" y="9"/>
                </a:lnTo>
                <a:lnTo>
                  <a:pt x="63" y="15"/>
                </a:lnTo>
                <a:lnTo>
                  <a:pt x="68" y="15"/>
                </a:lnTo>
                <a:lnTo>
                  <a:pt x="71" y="16"/>
                </a:lnTo>
                <a:lnTo>
                  <a:pt x="77" y="19"/>
                </a:lnTo>
                <a:lnTo>
                  <a:pt x="89" y="19"/>
                </a:lnTo>
                <a:lnTo>
                  <a:pt x="93" y="19"/>
                </a:lnTo>
                <a:lnTo>
                  <a:pt x="96" y="19"/>
                </a:lnTo>
                <a:lnTo>
                  <a:pt x="105" y="34"/>
                </a:lnTo>
                <a:lnTo>
                  <a:pt x="107" y="35"/>
                </a:lnTo>
                <a:lnTo>
                  <a:pt x="105" y="49"/>
                </a:lnTo>
                <a:lnTo>
                  <a:pt x="104" y="47"/>
                </a:lnTo>
                <a:lnTo>
                  <a:pt x="101" y="46"/>
                </a:lnTo>
                <a:lnTo>
                  <a:pt x="96" y="52"/>
                </a:lnTo>
                <a:lnTo>
                  <a:pt x="97" y="56"/>
                </a:lnTo>
                <a:lnTo>
                  <a:pt x="98" y="57"/>
                </a:lnTo>
                <a:lnTo>
                  <a:pt x="101" y="57"/>
                </a:lnTo>
                <a:lnTo>
                  <a:pt x="112" y="69"/>
                </a:lnTo>
                <a:lnTo>
                  <a:pt x="111" y="73"/>
                </a:lnTo>
                <a:lnTo>
                  <a:pt x="107" y="87"/>
                </a:lnTo>
                <a:lnTo>
                  <a:pt x="105" y="88"/>
                </a:lnTo>
                <a:lnTo>
                  <a:pt x="105" y="90"/>
                </a:lnTo>
                <a:lnTo>
                  <a:pt x="100" y="88"/>
                </a:lnTo>
                <a:lnTo>
                  <a:pt x="100" y="87"/>
                </a:lnTo>
                <a:lnTo>
                  <a:pt x="98" y="87"/>
                </a:lnTo>
                <a:lnTo>
                  <a:pt x="93" y="94"/>
                </a:lnTo>
                <a:lnTo>
                  <a:pt x="81" y="109"/>
                </a:lnTo>
                <a:lnTo>
                  <a:pt x="83" y="112"/>
                </a:lnTo>
                <a:lnTo>
                  <a:pt x="89" y="116"/>
                </a:lnTo>
                <a:lnTo>
                  <a:pt x="88" y="121"/>
                </a:lnTo>
                <a:lnTo>
                  <a:pt x="86" y="124"/>
                </a:lnTo>
                <a:lnTo>
                  <a:pt x="78" y="133"/>
                </a:lnTo>
                <a:lnTo>
                  <a:pt x="75" y="139"/>
                </a:lnTo>
                <a:lnTo>
                  <a:pt x="70" y="135"/>
                </a:lnTo>
                <a:lnTo>
                  <a:pt x="70" y="128"/>
                </a:lnTo>
                <a:lnTo>
                  <a:pt x="70" y="127"/>
                </a:lnTo>
                <a:lnTo>
                  <a:pt x="40" y="106"/>
                </a:lnTo>
                <a:lnTo>
                  <a:pt x="34" y="94"/>
                </a:lnTo>
                <a:lnTo>
                  <a:pt x="28" y="98"/>
                </a:lnTo>
                <a:lnTo>
                  <a:pt x="13" y="87"/>
                </a:lnTo>
                <a:lnTo>
                  <a:pt x="8" y="73"/>
                </a:lnTo>
                <a:lnTo>
                  <a:pt x="8" y="71"/>
                </a:lnTo>
                <a:lnTo>
                  <a:pt x="7" y="68"/>
                </a:lnTo>
                <a:lnTo>
                  <a:pt x="3" y="67"/>
                </a:lnTo>
                <a:lnTo>
                  <a:pt x="3" y="64"/>
                </a:lnTo>
                <a:lnTo>
                  <a:pt x="4" y="56"/>
                </a:lnTo>
                <a:lnTo>
                  <a:pt x="0" y="53"/>
                </a:lnTo>
                <a:lnTo>
                  <a:pt x="6" y="54"/>
                </a:lnTo>
                <a:lnTo>
                  <a:pt x="17" y="43"/>
                </a:lnTo>
                <a:lnTo>
                  <a:pt x="19" y="42"/>
                </a:lnTo>
                <a:lnTo>
                  <a:pt x="28" y="37"/>
                </a:lnTo>
                <a:lnTo>
                  <a:pt x="32" y="32"/>
                </a:lnTo>
                <a:lnTo>
                  <a:pt x="34" y="27"/>
                </a:lnTo>
                <a:lnTo>
                  <a:pt x="28" y="23"/>
                </a:lnTo>
                <a:lnTo>
                  <a:pt x="23" y="19"/>
                </a:lnTo>
                <a:lnTo>
                  <a:pt x="23" y="11"/>
                </a:lnTo>
                <a:lnTo>
                  <a:pt x="23" y="2"/>
                </a:lnTo>
                <a:lnTo>
                  <a:pt x="30" y="0"/>
                </a:lnTo>
                <a:lnTo>
                  <a:pt x="38" y="4"/>
                </a:lnTo>
                <a:lnTo>
                  <a:pt x="43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99" name="Freeform 49"/>
          <p:cNvSpPr>
            <a:spLocks/>
          </p:cNvSpPr>
          <p:nvPr/>
        </p:nvSpPr>
        <p:spPr bwMode="auto">
          <a:xfrm>
            <a:off x="4427538" y="4946651"/>
            <a:ext cx="79375" cy="69850"/>
          </a:xfrm>
          <a:custGeom>
            <a:avLst/>
            <a:gdLst>
              <a:gd name="T0" fmla="*/ 30 w 50"/>
              <a:gd name="T1" fmla="*/ 3 h 44"/>
              <a:gd name="T2" fmla="*/ 32 w 50"/>
              <a:gd name="T3" fmla="*/ 7 h 44"/>
              <a:gd name="T4" fmla="*/ 43 w 50"/>
              <a:gd name="T5" fmla="*/ 5 h 44"/>
              <a:gd name="T6" fmla="*/ 44 w 50"/>
              <a:gd name="T7" fmla="*/ 14 h 44"/>
              <a:gd name="T8" fmla="*/ 48 w 50"/>
              <a:gd name="T9" fmla="*/ 14 h 44"/>
              <a:gd name="T10" fmla="*/ 50 w 50"/>
              <a:gd name="T11" fmla="*/ 19 h 44"/>
              <a:gd name="T12" fmla="*/ 44 w 50"/>
              <a:gd name="T13" fmla="*/ 22 h 44"/>
              <a:gd name="T14" fmla="*/ 44 w 50"/>
              <a:gd name="T15" fmla="*/ 35 h 44"/>
              <a:gd name="T16" fmla="*/ 43 w 50"/>
              <a:gd name="T17" fmla="*/ 37 h 44"/>
              <a:gd name="T18" fmla="*/ 41 w 50"/>
              <a:gd name="T19" fmla="*/ 38 h 44"/>
              <a:gd name="T20" fmla="*/ 40 w 50"/>
              <a:gd name="T21" fmla="*/ 41 h 44"/>
              <a:gd name="T22" fmla="*/ 37 w 50"/>
              <a:gd name="T23" fmla="*/ 44 h 44"/>
              <a:gd name="T24" fmla="*/ 17 w 50"/>
              <a:gd name="T25" fmla="*/ 40 h 44"/>
              <a:gd name="T26" fmla="*/ 10 w 50"/>
              <a:gd name="T27" fmla="*/ 31 h 44"/>
              <a:gd name="T28" fmla="*/ 3 w 50"/>
              <a:gd name="T29" fmla="*/ 31 h 44"/>
              <a:gd name="T30" fmla="*/ 0 w 50"/>
              <a:gd name="T31" fmla="*/ 31 h 44"/>
              <a:gd name="T32" fmla="*/ 0 w 50"/>
              <a:gd name="T33" fmla="*/ 27 h 44"/>
              <a:gd name="T34" fmla="*/ 0 w 50"/>
              <a:gd name="T35" fmla="*/ 23 h 44"/>
              <a:gd name="T36" fmla="*/ 3 w 50"/>
              <a:gd name="T37" fmla="*/ 22 h 44"/>
              <a:gd name="T38" fmla="*/ 18 w 50"/>
              <a:gd name="T39" fmla="*/ 14 h 44"/>
              <a:gd name="T40" fmla="*/ 10 w 50"/>
              <a:gd name="T41" fmla="*/ 16 h 44"/>
              <a:gd name="T42" fmla="*/ 9 w 50"/>
              <a:gd name="T43" fmla="*/ 15 h 44"/>
              <a:gd name="T44" fmla="*/ 7 w 50"/>
              <a:gd name="T45" fmla="*/ 12 h 44"/>
              <a:gd name="T46" fmla="*/ 11 w 50"/>
              <a:gd name="T47" fmla="*/ 10 h 44"/>
              <a:gd name="T48" fmla="*/ 14 w 50"/>
              <a:gd name="T49" fmla="*/ 10 h 44"/>
              <a:gd name="T50" fmla="*/ 21 w 50"/>
              <a:gd name="T51" fmla="*/ 14 h 44"/>
              <a:gd name="T52" fmla="*/ 21 w 50"/>
              <a:gd name="T53" fmla="*/ 7 h 44"/>
              <a:gd name="T54" fmla="*/ 21 w 50"/>
              <a:gd name="T55" fmla="*/ 3 h 44"/>
              <a:gd name="T56" fmla="*/ 26 w 50"/>
              <a:gd name="T57" fmla="*/ 1 h 44"/>
              <a:gd name="T58" fmla="*/ 26 w 50"/>
              <a:gd name="T59" fmla="*/ 0 h 44"/>
              <a:gd name="T60" fmla="*/ 30 w 50"/>
              <a:gd name="T61" fmla="*/ 3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50" h="44">
                <a:moveTo>
                  <a:pt x="30" y="3"/>
                </a:moveTo>
                <a:lnTo>
                  <a:pt x="32" y="7"/>
                </a:lnTo>
                <a:lnTo>
                  <a:pt x="43" y="5"/>
                </a:lnTo>
                <a:lnTo>
                  <a:pt x="44" y="14"/>
                </a:lnTo>
                <a:lnTo>
                  <a:pt x="48" y="14"/>
                </a:lnTo>
                <a:lnTo>
                  <a:pt x="50" y="19"/>
                </a:lnTo>
                <a:lnTo>
                  <a:pt x="44" y="22"/>
                </a:lnTo>
                <a:lnTo>
                  <a:pt x="44" y="35"/>
                </a:lnTo>
                <a:lnTo>
                  <a:pt x="43" y="37"/>
                </a:lnTo>
                <a:lnTo>
                  <a:pt x="41" y="38"/>
                </a:lnTo>
                <a:lnTo>
                  <a:pt x="40" y="41"/>
                </a:lnTo>
                <a:lnTo>
                  <a:pt x="37" y="44"/>
                </a:lnTo>
                <a:lnTo>
                  <a:pt x="17" y="40"/>
                </a:lnTo>
                <a:lnTo>
                  <a:pt x="10" y="31"/>
                </a:lnTo>
                <a:lnTo>
                  <a:pt x="3" y="31"/>
                </a:lnTo>
                <a:lnTo>
                  <a:pt x="0" y="31"/>
                </a:lnTo>
                <a:lnTo>
                  <a:pt x="0" y="27"/>
                </a:lnTo>
                <a:lnTo>
                  <a:pt x="0" y="23"/>
                </a:lnTo>
                <a:lnTo>
                  <a:pt x="3" y="22"/>
                </a:lnTo>
                <a:lnTo>
                  <a:pt x="18" y="14"/>
                </a:lnTo>
                <a:lnTo>
                  <a:pt x="10" y="16"/>
                </a:lnTo>
                <a:lnTo>
                  <a:pt x="9" y="15"/>
                </a:lnTo>
                <a:lnTo>
                  <a:pt x="7" y="12"/>
                </a:lnTo>
                <a:lnTo>
                  <a:pt x="11" y="10"/>
                </a:lnTo>
                <a:lnTo>
                  <a:pt x="14" y="10"/>
                </a:lnTo>
                <a:lnTo>
                  <a:pt x="21" y="14"/>
                </a:lnTo>
                <a:lnTo>
                  <a:pt x="21" y="7"/>
                </a:lnTo>
                <a:lnTo>
                  <a:pt x="21" y="3"/>
                </a:lnTo>
                <a:lnTo>
                  <a:pt x="26" y="1"/>
                </a:lnTo>
                <a:lnTo>
                  <a:pt x="26" y="0"/>
                </a:lnTo>
                <a:lnTo>
                  <a:pt x="30" y="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00" name="Freeform 50"/>
          <p:cNvSpPr>
            <a:spLocks/>
          </p:cNvSpPr>
          <p:nvPr/>
        </p:nvSpPr>
        <p:spPr bwMode="auto">
          <a:xfrm>
            <a:off x="5160963" y="4957763"/>
            <a:ext cx="131763" cy="115888"/>
          </a:xfrm>
          <a:custGeom>
            <a:avLst/>
            <a:gdLst>
              <a:gd name="T0" fmla="*/ 71 w 83"/>
              <a:gd name="T1" fmla="*/ 15 h 73"/>
              <a:gd name="T2" fmla="*/ 83 w 83"/>
              <a:gd name="T3" fmla="*/ 54 h 73"/>
              <a:gd name="T4" fmla="*/ 83 w 83"/>
              <a:gd name="T5" fmla="*/ 56 h 73"/>
              <a:gd name="T6" fmla="*/ 83 w 83"/>
              <a:gd name="T7" fmla="*/ 56 h 73"/>
              <a:gd name="T8" fmla="*/ 71 w 83"/>
              <a:gd name="T9" fmla="*/ 63 h 73"/>
              <a:gd name="T10" fmla="*/ 68 w 83"/>
              <a:gd name="T11" fmla="*/ 64 h 73"/>
              <a:gd name="T12" fmla="*/ 47 w 83"/>
              <a:gd name="T13" fmla="*/ 68 h 73"/>
              <a:gd name="T14" fmla="*/ 30 w 83"/>
              <a:gd name="T15" fmla="*/ 73 h 73"/>
              <a:gd name="T16" fmla="*/ 27 w 83"/>
              <a:gd name="T17" fmla="*/ 73 h 73"/>
              <a:gd name="T18" fmla="*/ 31 w 83"/>
              <a:gd name="T19" fmla="*/ 63 h 73"/>
              <a:gd name="T20" fmla="*/ 30 w 83"/>
              <a:gd name="T21" fmla="*/ 61 h 73"/>
              <a:gd name="T22" fmla="*/ 28 w 83"/>
              <a:gd name="T23" fmla="*/ 60 h 73"/>
              <a:gd name="T24" fmla="*/ 21 w 83"/>
              <a:gd name="T25" fmla="*/ 57 h 73"/>
              <a:gd name="T26" fmla="*/ 19 w 83"/>
              <a:gd name="T27" fmla="*/ 54 h 73"/>
              <a:gd name="T28" fmla="*/ 6 w 83"/>
              <a:gd name="T29" fmla="*/ 46 h 73"/>
              <a:gd name="T30" fmla="*/ 0 w 83"/>
              <a:gd name="T31" fmla="*/ 24 h 73"/>
              <a:gd name="T32" fmla="*/ 8 w 83"/>
              <a:gd name="T33" fmla="*/ 20 h 73"/>
              <a:gd name="T34" fmla="*/ 9 w 83"/>
              <a:gd name="T35" fmla="*/ 20 h 73"/>
              <a:gd name="T36" fmla="*/ 13 w 83"/>
              <a:gd name="T37" fmla="*/ 22 h 73"/>
              <a:gd name="T38" fmla="*/ 15 w 83"/>
              <a:gd name="T39" fmla="*/ 22 h 73"/>
              <a:gd name="T40" fmla="*/ 43 w 83"/>
              <a:gd name="T41" fmla="*/ 13 h 73"/>
              <a:gd name="T42" fmla="*/ 51 w 83"/>
              <a:gd name="T43" fmla="*/ 8 h 73"/>
              <a:gd name="T44" fmla="*/ 60 w 83"/>
              <a:gd name="T45" fmla="*/ 3 h 73"/>
              <a:gd name="T46" fmla="*/ 66 w 83"/>
              <a:gd name="T47" fmla="*/ 0 h 73"/>
              <a:gd name="T48" fmla="*/ 68 w 83"/>
              <a:gd name="T49" fmla="*/ 5 h 73"/>
              <a:gd name="T50" fmla="*/ 71 w 83"/>
              <a:gd name="T51" fmla="*/ 15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83" h="73">
                <a:moveTo>
                  <a:pt x="71" y="15"/>
                </a:moveTo>
                <a:lnTo>
                  <a:pt x="83" y="54"/>
                </a:lnTo>
                <a:lnTo>
                  <a:pt x="83" y="56"/>
                </a:lnTo>
                <a:lnTo>
                  <a:pt x="83" y="56"/>
                </a:lnTo>
                <a:lnTo>
                  <a:pt x="71" y="63"/>
                </a:lnTo>
                <a:lnTo>
                  <a:pt x="68" y="64"/>
                </a:lnTo>
                <a:lnTo>
                  <a:pt x="47" y="68"/>
                </a:lnTo>
                <a:lnTo>
                  <a:pt x="30" y="73"/>
                </a:lnTo>
                <a:lnTo>
                  <a:pt x="27" y="73"/>
                </a:lnTo>
                <a:lnTo>
                  <a:pt x="31" y="63"/>
                </a:lnTo>
                <a:lnTo>
                  <a:pt x="30" y="61"/>
                </a:lnTo>
                <a:lnTo>
                  <a:pt x="28" y="60"/>
                </a:lnTo>
                <a:lnTo>
                  <a:pt x="21" y="57"/>
                </a:lnTo>
                <a:lnTo>
                  <a:pt x="19" y="54"/>
                </a:lnTo>
                <a:lnTo>
                  <a:pt x="6" y="46"/>
                </a:lnTo>
                <a:lnTo>
                  <a:pt x="0" y="24"/>
                </a:lnTo>
                <a:lnTo>
                  <a:pt x="8" y="20"/>
                </a:lnTo>
                <a:lnTo>
                  <a:pt x="9" y="20"/>
                </a:lnTo>
                <a:lnTo>
                  <a:pt x="13" y="22"/>
                </a:lnTo>
                <a:lnTo>
                  <a:pt x="15" y="22"/>
                </a:lnTo>
                <a:lnTo>
                  <a:pt x="43" y="13"/>
                </a:lnTo>
                <a:lnTo>
                  <a:pt x="51" y="8"/>
                </a:lnTo>
                <a:lnTo>
                  <a:pt x="60" y="3"/>
                </a:lnTo>
                <a:lnTo>
                  <a:pt x="66" y="0"/>
                </a:lnTo>
                <a:lnTo>
                  <a:pt x="68" y="5"/>
                </a:lnTo>
                <a:lnTo>
                  <a:pt x="71" y="15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01" name="Freeform 51"/>
          <p:cNvSpPr>
            <a:spLocks/>
          </p:cNvSpPr>
          <p:nvPr/>
        </p:nvSpPr>
        <p:spPr bwMode="auto">
          <a:xfrm>
            <a:off x="4324351" y="4995863"/>
            <a:ext cx="188913" cy="122238"/>
          </a:xfrm>
          <a:custGeom>
            <a:avLst/>
            <a:gdLst>
              <a:gd name="T0" fmla="*/ 102 w 119"/>
              <a:gd name="T1" fmla="*/ 13 h 77"/>
              <a:gd name="T2" fmla="*/ 105 w 119"/>
              <a:gd name="T3" fmla="*/ 28 h 77"/>
              <a:gd name="T4" fmla="*/ 112 w 119"/>
              <a:gd name="T5" fmla="*/ 30 h 77"/>
              <a:gd name="T6" fmla="*/ 116 w 119"/>
              <a:gd name="T7" fmla="*/ 32 h 77"/>
              <a:gd name="T8" fmla="*/ 119 w 119"/>
              <a:gd name="T9" fmla="*/ 41 h 77"/>
              <a:gd name="T10" fmla="*/ 117 w 119"/>
              <a:gd name="T11" fmla="*/ 47 h 77"/>
              <a:gd name="T12" fmla="*/ 115 w 119"/>
              <a:gd name="T13" fmla="*/ 49 h 77"/>
              <a:gd name="T14" fmla="*/ 110 w 119"/>
              <a:gd name="T15" fmla="*/ 52 h 77"/>
              <a:gd name="T16" fmla="*/ 86 w 119"/>
              <a:gd name="T17" fmla="*/ 52 h 77"/>
              <a:gd name="T18" fmla="*/ 79 w 119"/>
              <a:gd name="T19" fmla="*/ 70 h 77"/>
              <a:gd name="T20" fmla="*/ 74 w 119"/>
              <a:gd name="T21" fmla="*/ 70 h 77"/>
              <a:gd name="T22" fmla="*/ 72 w 119"/>
              <a:gd name="T23" fmla="*/ 63 h 77"/>
              <a:gd name="T24" fmla="*/ 67 w 119"/>
              <a:gd name="T25" fmla="*/ 62 h 77"/>
              <a:gd name="T26" fmla="*/ 65 w 119"/>
              <a:gd name="T27" fmla="*/ 70 h 77"/>
              <a:gd name="T28" fmla="*/ 50 w 119"/>
              <a:gd name="T29" fmla="*/ 77 h 77"/>
              <a:gd name="T30" fmla="*/ 45 w 119"/>
              <a:gd name="T31" fmla="*/ 73 h 77"/>
              <a:gd name="T32" fmla="*/ 48 w 119"/>
              <a:gd name="T33" fmla="*/ 69 h 77"/>
              <a:gd name="T34" fmla="*/ 44 w 119"/>
              <a:gd name="T35" fmla="*/ 62 h 77"/>
              <a:gd name="T36" fmla="*/ 38 w 119"/>
              <a:gd name="T37" fmla="*/ 67 h 77"/>
              <a:gd name="T38" fmla="*/ 31 w 119"/>
              <a:gd name="T39" fmla="*/ 64 h 77"/>
              <a:gd name="T40" fmla="*/ 19 w 119"/>
              <a:gd name="T41" fmla="*/ 77 h 77"/>
              <a:gd name="T42" fmla="*/ 8 w 119"/>
              <a:gd name="T43" fmla="*/ 66 h 77"/>
              <a:gd name="T44" fmla="*/ 0 w 119"/>
              <a:gd name="T45" fmla="*/ 58 h 77"/>
              <a:gd name="T46" fmla="*/ 3 w 119"/>
              <a:gd name="T47" fmla="*/ 45 h 77"/>
              <a:gd name="T48" fmla="*/ 7 w 119"/>
              <a:gd name="T49" fmla="*/ 30 h 77"/>
              <a:gd name="T50" fmla="*/ 12 w 119"/>
              <a:gd name="T51" fmla="*/ 14 h 77"/>
              <a:gd name="T52" fmla="*/ 15 w 119"/>
              <a:gd name="T53" fmla="*/ 7 h 77"/>
              <a:gd name="T54" fmla="*/ 34 w 119"/>
              <a:gd name="T55" fmla="*/ 22 h 77"/>
              <a:gd name="T56" fmla="*/ 50 w 119"/>
              <a:gd name="T57" fmla="*/ 21 h 77"/>
              <a:gd name="T58" fmla="*/ 61 w 119"/>
              <a:gd name="T59" fmla="*/ 15 h 77"/>
              <a:gd name="T60" fmla="*/ 65 w 119"/>
              <a:gd name="T61" fmla="*/ 0 h 77"/>
              <a:gd name="T62" fmla="*/ 68 w 119"/>
              <a:gd name="T63" fmla="*/ 0 h 77"/>
              <a:gd name="T64" fmla="*/ 75 w 119"/>
              <a:gd name="T65" fmla="*/ 0 h 77"/>
              <a:gd name="T66" fmla="*/ 82 w 119"/>
              <a:gd name="T67" fmla="*/ 9 h 77"/>
              <a:gd name="T68" fmla="*/ 102 w 119"/>
              <a:gd name="T69" fmla="*/ 13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19" h="77">
                <a:moveTo>
                  <a:pt x="102" y="13"/>
                </a:moveTo>
                <a:lnTo>
                  <a:pt x="105" y="28"/>
                </a:lnTo>
                <a:lnTo>
                  <a:pt x="112" y="30"/>
                </a:lnTo>
                <a:lnTo>
                  <a:pt x="116" y="32"/>
                </a:lnTo>
                <a:lnTo>
                  <a:pt x="119" y="41"/>
                </a:lnTo>
                <a:lnTo>
                  <a:pt x="117" y="47"/>
                </a:lnTo>
                <a:lnTo>
                  <a:pt x="115" y="49"/>
                </a:lnTo>
                <a:lnTo>
                  <a:pt x="110" y="52"/>
                </a:lnTo>
                <a:lnTo>
                  <a:pt x="86" y="52"/>
                </a:lnTo>
                <a:lnTo>
                  <a:pt x="79" y="70"/>
                </a:lnTo>
                <a:lnTo>
                  <a:pt x="74" y="70"/>
                </a:lnTo>
                <a:lnTo>
                  <a:pt x="72" y="63"/>
                </a:lnTo>
                <a:lnTo>
                  <a:pt x="67" y="62"/>
                </a:lnTo>
                <a:lnTo>
                  <a:pt x="65" y="70"/>
                </a:lnTo>
                <a:lnTo>
                  <a:pt x="50" y="77"/>
                </a:lnTo>
                <a:lnTo>
                  <a:pt x="45" y="73"/>
                </a:lnTo>
                <a:lnTo>
                  <a:pt x="48" y="69"/>
                </a:lnTo>
                <a:lnTo>
                  <a:pt x="44" y="62"/>
                </a:lnTo>
                <a:lnTo>
                  <a:pt x="38" y="67"/>
                </a:lnTo>
                <a:lnTo>
                  <a:pt x="31" y="64"/>
                </a:lnTo>
                <a:lnTo>
                  <a:pt x="19" y="77"/>
                </a:lnTo>
                <a:lnTo>
                  <a:pt x="8" y="66"/>
                </a:lnTo>
                <a:lnTo>
                  <a:pt x="0" y="58"/>
                </a:lnTo>
                <a:lnTo>
                  <a:pt x="3" y="45"/>
                </a:lnTo>
                <a:lnTo>
                  <a:pt x="7" y="30"/>
                </a:lnTo>
                <a:lnTo>
                  <a:pt x="12" y="14"/>
                </a:lnTo>
                <a:lnTo>
                  <a:pt x="15" y="7"/>
                </a:lnTo>
                <a:lnTo>
                  <a:pt x="34" y="22"/>
                </a:lnTo>
                <a:lnTo>
                  <a:pt x="50" y="21"/>
                </a:lnTo>
                <a:lnTo>
                  <a:pt x="61" y="15"/>
                </a:lnTo>
                <a:lnTo>
                  <a:pt x="65" y="0"/>
                </a:lnTo>
                <a:lnTo>
                  <a:pt x="68" y="0"/>
                </a:lnTo>
                <a:lnTo>
                  <a:pt x="75" y="0"/>
                </a:lnTo>
                <a:lnTo>
                  <a:pt x="82" y="9"/>
                </a:lnTo>
                <a:lnTo>
                  <a:pt x="102" y="1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02" name="Freeform 52"/>
          <p:cNvSpPr>
            <a:spLocks/>
          </p:cNvSpPr>
          <p:nvPr/>
        </p:nvSpPr>
        <p:spPr bwMode="auto">
          <a:xfrm>
            <a:off x="5205413" y="5033963"/>
            <a:ext cx="136525" cy="263525"/>
          </a:xfrm>
          <a:custGeom>
            <a:avLst/>
            <a:gdLst>
              <a:gd name="T0" fmla="*/ 78 w 86"/>
              <a:gd name="T1" fmla="*/ 124 h 166"/>
              <a:gd name="T2" fmla="*/ 75 w 86"/>
              <a:gd name="T3" fmla="*/ 128 h 166"/>
              <a:gd name="T4" fmla="*/ 74 w 86"/>
              <a:gd name="T5" fmla="*/ 125 h 166"/>
              <a:gd name="T6" fmla="*/ 70 w 86"/>
              <a:gd name="T7" fmla="*/ 125 h 166"/>
              <a:gd name="T8" fmla="*/ 67 w 86"/>
              <a:gd name="T9" fmla="*/ 126 h 166"/>
              <a:gd name="T10" fmla="*/ 64 w 86"/>
              <a:gd name="T11" fmla="*/ 126 h 166"/>
              <a:gd name="T12" fmla="*/ 71 w 86"/>
              <a:gd name="T13" fmla="*/ 139 h 166"/>
              <a:gd name="T14" fmla="*/ 74 w 86"/>
              <a:gd name="T15" fmla="*/ 156 h 166"/>
              <a:gd name="T16" fmla="*/ 71 w 86"/>
              <a:gd name="T17" fmla="*/ 166 h 166"/>
              <a:gd name="T18" fmla="*/ 49 w 86"/>
              <a:gd name="T19" fmla="*/ 144 h 166"/>
              <a:gd name="T20" fmla="*/ 34 w 86"/>
              <a:gd name="T21" fmla="*/ 137 h 166"/>
              <a:gd name="T22" fmla="*/ 28 w 86"/>
              <a:gd name="T23" fmla="*/ 122 h 166"/>
              <a:gd name="T24" fmla="*/ 33 w 86"/>
              <a:gd name="T25" fmla="*/ 111 h 166"/>
              <a:gd name="T26" fmla="*/ 28 w 86"/>
              <a:gd name="T27" fmla="*/ 95 h 166"/>
              <a:gd name="T28" fmla="*/ 25 w 86"/>
              <a:gd name="T29" fmla="*/ 87 h 166"/>
              <a:gd name="T30" fmla="*/ 3 w 86"/>
              <a:gd name="T31" fmla="*/ 66 h 166"/>
              <a:gd name="T32" fmla="*/ 0 w 86"/>
              <a:gd name="T33" fmla="*/ 58 h 166"/>
              <a:gd name="T34" fmla="*/ 3 w 86"/>
              <a:gd name="T35" fmla="*/ 57 h 166"/>
              <a:gd name="T36" fmla="*/ 6 w 86"/>
              <a:gd name="T37" fmla="*/ 55 h 166"/>
              <a:gd name="T38" fmla="*/ 7 w 86"/>
              <a:gd name="T39" fmla="*/ 55 h 166"/>
              <a:gd name="T40" fmla="*/ 18 w 86"/>
              <a:gd name="T41" fmla="*/ 53 h 166"/>
              <a:gd name="T42" fmla="*/ 30 w 86"/>
              <a:gd name="T43" fmla="*/ 34 h 166"/>
              <a:gd name="T44" fmla="*/ 41 w 86"/>
              <a:gd name="T45" fmla="*/ 17 h 166"/>
              <a:gd name="T46" fmla="*/ 43 w 86"/>
              <a:gd name="T47" fmla="*/ 15 h 166"/>
              <a:gd name="T48" fmla="*/ 55 w 86"/>
              <a:gd name="T49" fmla="*/ 8 h 166"/>
              <a:gd name="T50" fmla="*/ 55 w 86"/>
              <a:gd name="T51" fmla="*/ 8 h 166"/>
              <a:gd name="T52" fmla="*/ 56 w 86"/>
              <a:gd name="T53" fmla="*/ 6 h 166"/>
              <a:gd name="T54" fmla="*/ 62 w 86"/>
              <a:gd name="T55" fmla="*/ 0 h 166"/>
              <a:gd name="T56" fmla="*/ 66 w 86"/>
              <a:gd name="T57" fmla="*/ 6 h 166"/>
              <a:gd name="T58" fmla="*/ 70 w 86"/>
              <a:gd name="T59" fmla="*/ 12 h 166"/>
              <a:gd name="T60" fmla="*/ 73 w 86"/>
              <a:gd name="T61" fmla="*/ 17 h 166"/>
              <a:gd name="T62" fmla="*/ 74 w 86"/>
              <a:gd name="T63" fmla="*/ 34 h 166"/>
              <a:gd name="T64" fmla="*/ 77 w 86"/>
              <a:gd name="T65" fmla="*/ 53 h 166"/>
              <a:gd name="T66" fmla="*/ 86 w 86"/>
              <a:gd name="T67" fmla="*/ 73 h 166"/>
              <a:gd name="T68" fmla="*/ 81 w 86"/>
              <a:gd name="T69" fmla="*/ 85 h 166"/>
              <a:gd name="T70" fmla="*/ 82 w 86"/>
              <a:gd name="T71" fmla="*/ 118 h 166"/>
              <a:gd name="T72" fmla="*/ 81 w 86"/>
              <a:gd name="T73" fmla="*/ 120 h 166"/>
              <a:gd name="T74" fmla="*/ 78 w 86"/>
              <a:gd name="T75" fmla="*/ 124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86" h="166">
                <a:moveTo>
                  <a:pt x="78" y="124"/>
                </a:moveTo>
                <a:lnTo>
                  <a:pt x="75" y="128"/>
                </a:lnTo>
                <a:lnTo>
                  <a:pt x="74" y="125"/>
                </a:lnTo>
                <a:lnTo>
                  <a:pt x="70" y="125"/>
                </a:lnTo>
                <a:lnTo>
                  <a:pt x="67" y="126"/>
                </a:lnTo>
                <a:lnTo>
                  <a:pt x="64" y="126"/>
                </a:lnTo>
                <a:lnTo>
                  <a:pt x="71" y="139"/>
                </a:lnTo>
                <a:lnTo>
                  <a:pt x="74" y="156"/>
                </a:lnTo>
                <a:lnTo>
                  <a:pt x="71" y="166"/>
                </a:lnTo>
                <a:lnTo>
                  <a:pt x="49" y="144"/>
                </a:lnTo>
                <a:lnTo>
                  <a:pt x="34" y="137"/>
                </a:lnTo>
                <a:lnTo>
                  <a:pt x="28" y="122"/>
                </a:lnTo>
                <a:lnTo>
                  <a:pt x="33" y="111"/>
                </a:lnTo>
                <a:lnTo>
                  <a:pt x="28" y="95"/>
                </a:lnTo>
                <a:lnTo>
                  <a:pt x="25" y="87"/>
                </a:lnTo>
                <a:lnTo>
                  <a:pt x="3" y="66"/>
                </a:lnTo>
                <a:lnTo>
                  <a:pt x="0" y="58"/>
                </a:lnTo>
                <a:lnTo>
                  <a:pt x="3" y="57"/>
                </a:lnTo>
                <a:lnTo>
                  <a:pt x="6" y="55"/>
                </a:lnTo>
                <a:lnTo>
                  <a:pt x="7" y="55"/>
                </a:lnTo>
                <a:lnTo>
                  <a:pt x="18" y="53"/>
                </a:lnTo>
                <a:lnTo>
                  <a:pt x="30" y="34"/>
                </a:lnTo>
                <a:lnTo>
                  <a:pt x="41" y="17"/>
                </a:lnTo>
                <a:lnTo>
                  <a:pt x="43" y="15"/>
                </a:lnTo>
                <a:lnTo>
                  <a:pt x="55" y="8"/>
                </a:lnTo>
                <a:lnTo>
                  <a:pt x="55" y="8"/>
                </a:lnTo>
                <a:lnTo>
                  <a:pt x="56" y="6"/>
                </a:lnTo>
                <a:lnTo>
                  <a:pt x="62" y="0"/>
                </a:lnTo>
                <a:lnTo>
                  <a:pt x="66" y="6"/>
                </a:lnTo>
                <a:lnTo>
                  <a:pt x="70" y="12"/>
                </a:lnTo>
                <a:lnTo>
                  <a:pt x="73" y="17"/>
                </a:lnTo>
                <a:lnTo>
                  <a:pt x="74" y="34"/>
                </a:lnTo>
                <a:lnTo>
                  <a:pt x="77" y="53"/>
                </a:lnTo>
                <a:lnTo>
                  <a:pt x="86" y="73"/>
                </a:lnTo>
                <a:lnTo>
                  <a:pt x="81" y="85"/>
                </a:lnTo>
                <a:lnTo>
                  <a:pt x="82" y="118"/>
                </a:lnTo>
                <a:lnTo>
                  <a:pt x="81" y="120"/>
                </a:lnTo>
                <a:lnTo>
                  <a:pt x="78" y="124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03" name="Freeform 53"/>
          <p:cNvSpPr>
            <a:spLocks/>
          </p:cNvSpPr>
          <p:nvPr/>
        </p:nvSpPr>
        <p:spPr bwMode="auto">
          <a:xfrm>
            <a:off x="3919538" y="5064126"/>
            <a:ext cx="120650" cy="71438"/>
          </a:xfrm>
          <a:custGeom>
            <a:avLst/>
            <a:gdLst>
              <a:gd name="T0" fmla="*/ 76 w 76"/>
              <a:gd name="T1" fmla="*/ 35 h 45"/>
              <a:gd name="T2" fmla="*/ 72 w 76"/>
              <a:gd name="T3" fmla="*/ 43 h 45"/>
              <a:gd name="T4" fmla="*/ 57 w 76"/>
              <a:gd name="T5" fmla="*/ 38 h 45"/>
              <a:gd name="T6" fmla="*/ 5 w 76"/>
              <a:gd name="T7" fmla="*/ 45 h 45"/>
              <a:gd name="T8" fmla="*/ 4 w 76"/>
              <a:gd name="T9" fmla="*/ 34 h 45"/>
              <a:gd name="T10" fmla="*/ 1 w 76"/>
              <a:gd name="T11" fmla="*/ 9 h 45"/>
              <a:gd name="T12" fmla="*/ 0 w 76"/>
              <a:gd name="T13" fmla="*/ 4 h 45"/>
              <a:gd name="T14" fmla="*/ 53 w 76"/>
              <a:gd name="T15" fmla="*/ 0 h 45"/>
              <a:gd name="T16" fmla="*/ 57 w 76"/>
              <a:gd name="T17" fmla="*/ 0 h 45"/>
              <a:gd name="T18" fmla="*/ 65 w 76"/>
              <a:gd name="T19" fmla="*/ 8 h 45"/>
              <a:gd name="T20" fmla="*/ 65 w 76"/>
              <a:gd name="T21" fmla="*/ 13 h 45"/>
              <a:gd name="T22" fmla="*/ 76 w 76"/>
              <a:gd name="T23" fmla="*/ 3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76" h="45">
                <a:moveTo>
                  <a:pt x="76" y="35"/>
                </a:moveTo>
                <a:lnTo>
                  <a:pt x="72" y="43"/>
                </a:lnTo>
                <a:lnTo>
                  <a:pt x="57" y="38"/>
                </a:lnTo>
                <a:lnTo>
                  <a:pt x="5" y="45"/>
                </a:lnTo>
                <a:lnTo>
                  <a:pt x="4" y="34"/>
                </a:lnTo>
                <a:lnTo>
                  <a:pt x="1" y="9"/>
                </a:lnTo>
                <a:lnTo>
                  <a:pt x="0" y="4"/>
                </a:lnTo>
                <a:lnTo>
                  <a:pt x="53" y="0"/>
                </a:lnTo>
                <a:lnTo>
                  <a:pt x="57" y="0"/>
                </a:lnTo>
                <a:lnTo>
                  <a:pt x="65" y="8"/>
                </a:lnTo>
                <a:lnTo>
                  <a:pt x="65" y="13"/>
                </a:lnTo>
                <a:lnTo>
                  <a:pt x="76" y="35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04" name="Freeform 54"/>
          <p:cNvSpPr>
            <a:spLocks/>
          </p:cNvSpPr>
          <p:nvPr/>
        </p:nvSpPr>
        <p:spPr bwMode="auto">
          <a:xfrm>
            <a:off x="4710113" y="5076826"/>
            <a:ext cx="177800" cy="144463"/>
          </a:xfrm>
          <a:custGeom>
            <a:avLst/>
            <a:gdLst>
              <a:gd name="T0" fmla="*/ 45 w 112"/>
              <a:gd name="T1" fmla="*/ 12 h 91"/>
              <a:gd name="T2" fmla="*/ 75 w 112"/>
              <a:gd name="T3" fmla="*/ 33 h 91"/>
              <a:gd name="T4" fmla="*/ 75 w 112"/>
              <a:gd name="T5" fmla="*/ 34 h 91"/>
              <a:gd name="T6" fmla="*/ 75 w 112"/>
              <a:gd name="T7" fmla="*/ 41 h 91"/>
              <a:gd name="T8" fmla="*/ 80 w 112"/>
              <a:gd name="T9" fmla="*/ 45 h 91"/>
              <a:gd name="T10" fmla="*/ 87 w 112"/>
              <a:gd name="T11" fmla="*/ 49 h 91"/>
              <a:gd name="T12" fmla="*/ 99 w 112"/>
              <a:gd name="T13" fmla="*/ 57 h 91"/>
              <a:gd name="T14" fmla="*/ 103 w 112"/>
              <a:gd name="T15" fmla="*/ 58 h 91"/>
              <a:gd name="T16" fmla="*/ 109 w 112"/>
              <a:gd name="T17" fmla="*/ 58 h 91"/>
              <a:gd name="T18" fmla="*/ 112 w 112"/>
              <a:gd name="T19" fmla="*/ 68 h 91"/>
              <a:gd name="T20" fmla="*/ 101 w 112"/>
              <a:gd name="T21" fmla="*/ 64 h 91"/>
              <a:gd name="T22" fmla="*/ 87 w 112"/>
              <a:gd name="T23" fmla="*/ 86 h 91"/>
              <a:gd name="T24" fmla="*/ 84 w 112"/>
              <a:gd name="T25" fmla="*/ 91 h 91"/>
              <a:gd name="T26" fmla="*/ 83 w 112"/>
              <a:gd name="T27" fmla="*/ 91 h 91"/>
              <a:gd name="T28" fmla="*/ 73 w 112"/>
              <a:gd name="T29" fmla="*/ 90 h 91"/>
              <a:gd name="T30" fmla="*/ 63 w 112"/>
              <a:gd name="T31" fmla="*/ 79 h 91"/>
              <a:gd name="T32" fmla="*/ 52 w 112"/>
              <a:gd name="T33" fmla="*/ 83 h 91"/>
              <a:gd name="T34" fmla="*/ 52 w 112"/>
              <a:gd name="T35" fmla="*/ 75 h 91"/>
              <a:gd name="T36" fmla="*/ 46 w 112"/>
              <a:gd name="T37" fmla="*/ 68 h 91"/>
              <a:gd name="T38" fmla="*/ 43 w 112"/>
              <a:gd name="T39" fmla="*/ 69 h 91"/>
              <a:gd name="T40" fmla="*/ 37 w 112"/>
              <a:gd name="T41" fmla="*/ 68 h 91"/>
              <a:gd name="T42" fmla="*/ 37 w 112"/>
              <a:gd name="T43" fmla="*/ 58 h 91"/>
              <a:gd name="T44" fmla="*/ 0 w 112"/>
              <a:gd name="T45" fmla="*/ 49 h 91"/>
              <a:gd name="T46" fmla="*/ 16 w 112"/>
              <a:gd name="T47" fmla="*/ 27 h 91"/>
              <a:gd name="T48" fmla="*/ 16 w 112"/>
              <a:gd name="T49" fmla="*/ 26 h 91"/>
              <a:gd name="T50" fmla="*/ 26 w 112"/>
              <a:gd name="T51" fmla="*/ 31 h 91"/>
              <a:gd name="T52" fmla="*/ 26 w 112"/>
              <a:gd name="T53" fmla="*/ 22 h 91"/>
              <a:gd name="T54" fmla="*/ 31 w 112"/>
              <a:gd name="T55" fmla="*/ 22 h 91"/>
              <a:gd name="T56" fmla="*/ 35 w 112"/>
              <a:gd name="T57" fmla="*/ 15 h 91"/>
              <a:gd name="T58" fmla="*/ 27 w 112"/>
              <a:gd name="T59" fmla="*/ 8 h 91"/>
              <a:gd name="T60" fmla="*/ 33 w 112"/>
              <a:gd name="T61" fmla="*/ 4 h 91"/>
              <a:gd name="T62" fmla="*/ 39 w 112"/>
              <a:gd name="T63" fmla="*/ 0 h 91"/>
              <a:gd name="T64" fmla="*/ 45 w 112"/>
              <a:gd name="T65" fmla="*/ 12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2" h="91">
                <a:moveTo>
                  <a:pt x="45" y="12"/>
                </a:moveTo>
                <a:lnTo>
                  <a:pt x="75" y="33"/>
                </a:lnTo>
                <a:lnTo>
                  <a:pt x="75" y="34"/>
                </a:lnTo>
                <a:lnTo>
                  <a:pt x="75" y="41"/>
                </a:lnTo>
                <a:lnTo>
                  <a:pt x="80" y="45"/>
                </a:lnTo>
                <a:lnTo>
                  <a:pt x="87" y="49"/>
                </a:lnTo>
                <a:lnTo>
                  <a:pt x="99" y="57"/>
                </a:lnTo>
                <a:lnTo>
                  <a:pt x="103" y="58"/>
                </a:lnTo>
                <a:lnTo>
                  <a:pt x="109" y="58"/>
                </a:lnTo>
                <a:lnTo>
                  <a:pt x="112" y="68"/>
                </a:lnTo>
                <a:lnTo>
                  <a:pt x="101" y="64"/>
                </a:lnTo>
                <a:lnTo>
                  <a:pt x="87" y="86"/>
                </a:lnTo>
                <a:lnTo>
                  <a:pt x="84" y="91"/>
                </a:lnTo>
                <a:lnTo>
                  <a:pt x="83" y="91"/>
                </a:lnTo>
                <a:lnTo>
                  <a:pt x="73" y="90"/>
                </a:lnTo>
                <a:lnTo>
                  <a:pt x="63" y="79"/>
                </a:lnTo>
                <a:lnTo>
                  <a:pt x="52" y="83"/>
                </a:lnTo>
                <a:lnTo>
                  <a:pt x="52" y="75"/>
                </a:lnTo>
                <a:lnTo>
                  <a:pt x="46" y="68"/>
                </a:lnTo>
                <a:lnTo>
                  <a:pt x="43" y="69"/>
                </a:lnTo>
                <a:lnTo>
                  <a:pt x="37" y="68"/>
                </a:lnTo>
                <a:lnTo>
                  <a:pt x="37" y="58"/>
                </a:lnTo>
                <a:lnTo>
                  <a:pt x="0" y="49"/>
                </a:lnTo>
                <a:lnTo>
                  <a:pt x="16" y="27"/>
                </a:lnTo>
                <a:lnTo>
                  <a:pt x="16" y="26"/>
                </a:lnTo>
                <a:lnTo>
                  <a:pt x="26" y="31"/>
                </a:lnTo>
                <a:lnTo>
                  <a:pt x="26" y="22"/>
                </a:lnTo>
                <a:lnTo>
                  <a:pt x="31" y="22"/>
                </a:lnTo>
                <a:lnTo>
                  <a:pt x="35" y="15"/>
                </a:lnTo>
                <a:lnTo>
                  <a:pt x="27" y="8"/>
                </a:lnTo>
                <a:lnTo>
                  <a:pt x="33" y="4"/>
                </a:lnTo>
                <a:lnTo>
                  <a:pt x="39" y="0"/>
                </a:lnTo>
                <a:lnTo>
                  <a:pt x="45" y="1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05" name="Freeform 55"/>
          <p:cNvSpPr>
            <a:spLocks/>
          </p:cNvSpPr>
          <p:nvPr/>
        </p:nvSpPr>
        <p:spPr bwMode="auto">
          <a:xfrm>
            <a:off x="4989513" y="5087938"/>
            <a:ext cx="84138" cy="138113"/>
          </a:xfrm>
          <a:custGeom>
            <a:avLst/>
            <a:gdLst>
              <a:gd name="T0" fmla="*/ 41 w 53"/>
              <a:gd name="T1" fmla="*/ 0 h 87"/>
              <a:gd name="T2" fmla="*/ 43 w 53"/>
              <a:gd name="T3" fmla="*/ 9 h 87"/>
              <a:gd name="T4" fmla="*/ 43 w 53"/>
              <a:gd name="T5" fmla="*/ 15 h 87"/>
              <a:gd name="T6" fmla="*/ 53 w 53"/>
              <a:gd name="T7" fmla="*/ 15 h 87"/>
              <a:gd name="T8" fmla="*/ 52 w 53"/>
              <a:gd name="T9" fmla="*/ 21 h 87"/>
              <a:gd name="T10" fmla="*/ 52 w 53"/>
              <a:gd name="T11" fmla="*/ 23 h 87"/>
              <a:gd name="T12" fmla="*/ 46 w 53"/>
              <a:gd name="T13" fmla="*/ 23 h 87"/>
              <a:gd name="T14" fmla="*/ 50 w 53"/>
              <a:gd name="T15" fmla="*/ 51 h 87"/>
              <a:gd name="T16" fmla="*/ 45 w 53"/>
              <a:gd name="T17" fmla="*/ 80 h 87"/>
              <a:gd name="T18" fmla="*/ 49 w 53"/>
              <a:gd name="T19" fmla="*/ 80 h 87"/>
              <a:gd name="T20" fmla="*/ 50 w 53"/>
              <a:gd name="T21" fmla="*/ 80 h 87"/>
              <a:gd name="T22" fmla="*/ 50 w 53"/>
              <a:gd name="T23" fmla="*/ 81 h 87"/>
              <a:gd name="T24" fmla="*/ 50 w 53"/>
              <a:gd name="T25" fmla="*/ 84 h 87"/>
              <a:gd name="T26" fmla="*/ 50 w 53"/>
              <a:gd name="T27" fmla="*/ 87 h 87"/>
              <a:gd name="T28" fmla="*/ 48 w 53"/>
              <a:gd name="T29" fmla="*/ 84 h 87"/>
              <a:gd name="T30" fmla="*/ 46 w 53"/>
              <a:gd name="T31" fmla="*/ 83 h 87"/>
              <a:gd name="T32" fmla="*/ 43 w 53"/>
              <a:gd name="T33" fmla="*/ 83 h 87"/>
              <a:gd name="T34" fmla="*/ 38 w 53"/>
              <a:gd name="T35" fmla="*/ 84 h 87"/>
              <a:gd name="T36" fmla="*/ 33 w 53"/>
              <a:gd name="T37" fmla="*/ 77 h 87"/>
              <a:gd name="T38" fmla="*/ 27 w 53"/>
              <a:gd name="T39" fmla="*/ 75 h 87"/>
              <a:gd name="T40" fmla="*/ 18 w 53"/>
              <a:gd name="T41" fmla="*/ 72 h 87"/>
              <a:gd name="T42" fmla="*/ 19 w 53"/>
              <a:gd name="T43" fmla="*/ 68 h 87"/>
              <a:gd name="T44" fmla="*/ 18 w 53"/>
              <a:gd name="T45" fmla="*/ 66 h 87"/>
              <a:gd name="T46" fmla="*/ 16 w 53"/>
              <a:gd name="T47" fmla="*/ 60 h 87"/>
              <a:gd name="T48" fmla="*/ 15 w 53"/>
              <a:gd name="T49" fmla="*/ 49 h 87"/>
              <a:gd name="T50" fmla="*/ 15 w 53"/>
              <a:gd name="T51" fmla="*/ 38 h 87"/>
              <a:gd name="T52" fmla="*/ 19 w 53"/>
              <a:gd name="T53" fmla="*/ 38 h 87"/>
              <a:gd name="T54" fmla="*/ 18 w 53"/>
              <a:gd name="T55" fmla="*/ 32 h 87"/>
              <a:gd name="T56" fmla="*/ 7 w 53"/>
              <a:gd name="T57" fmla="*/ 19 h 87"/>
              <a:gd name="T58" fmla="*/ 5 w 53"/>
              <a:gd name="T59" fmla="*/ 17 h 87"/>
              <a:gd name="T60" fmla="*/ 0 w 53"/>
              <a:gd name="T61" fmla="*/ 16 h 87"/>
              <a:gd name="T62" fmla="*/ 3 w 53"/>
              <a:gd name="T63" fmla="*/ 15 h 87"/>
              <a:gd name="T64" fmla="*/ 4 w 53"/>
              <a:gd name="T65" fmla="*/ 13 h 87"/>
              <a:gd name="T66" fmla="*/ 7 w 53"/>
              <a:gd name="T67" fmla="*/ 12 h 87"/>
              <a:gd name="T68" fmla="*/ 13 w 53"/>
              <a:gd name="T69" fmla="*/ 8 h 87"/>
              <a:gd name="T70" fmla="*/ 27 w 53"/>
              <a:gd name="T71" fmla="*/ 0 h 87"/>
              <a:gd name="T72" fmla="*/ 35 w 53"/>
              <a:gd name="T73" fmla="*/ 6 h 87"/>
              <a:gd name="T74" fmla="*/ 41 w 53"/>
              <a:gd name="T75" fmla="*/ 0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53" h="87">
                <a:moveTo>
                  <a:pt x="41" y="0"/>
                </a:moveTo>
                <a:lnTo>
                  <a:pt x="43" y="9"/>
                </a:lnTo>
                <a:lnTo>
                  <a:pt x="43" y="15"/>
                </a:lnTo>
                <a:lnTo>
                  <a:pt x="53" y="15"/>
                </a:lnTo>
                <a:lnTo>
                  <a:pt x="52" y="21"/>
                </a:lnTo>
                <a:lnTo>
                  <a:pt x="52" y="23"/>
                </a:lnTo>
                <a:lnTo>
                  <a:pt x="46" y="23"/>
                </a:lnTo>
                <a:lnTo>
                  <a:pt x="50" y="51"/>
                </a:lnTo>
                <a:lnTo>
                  <a:pt x="45" y="80"/>
                </a:lnTo>
                <a:lnTo>
                  <a:pt x="49" y="80"/>
                </a:lnTo>
                <a:lnTo>
                  <a:pt x="50" y="80"/>
                </a:lnTo>
                <a:lnTo>
                  <a:pt x="50" y="81"/>
                </a:lnTo>
                <a:lnTo>
                  <a:pt x="50" y="84"/>
                </a:lnTo>
                <a:lnTo>
                  <a:pt x="50" y="87"/>
                </a:lnTo>
                <a:lnTo>
                  <a:pt x="48" y="84"/>
                </a:lnTo>
                <a:lnTo>
                  <a:pt x="46" y="83"/>
                </a:lnTo>
                <a:lnTo>
                  <a:pt x="43" y="83"/>
                </a:lnTo>
                <a:lnTo>
                  <a:pt x="38" y="84"/>
                </a:lnTo>
                <a:lnTo>
                  <a:pt x="33" y="77"/>
                </a:lnTo>
                <a:lnTo>
                  <a:pt x="27" y="75"/>
                </a:lnTo>
                <a:lnTo>
                  <a:pt x="18" y="72"/>
                </a:lnTo>
                <a:lnTo>
                  <a:pt x="19" y="68"/>
                </a:lnTo>
                <a:lnTo>
                  <a:pt x="18" y="66"/>
                </a:lnTo>
                <a:lnTo>
                  <a:pt x="16" y="60"/>
                </a:lnTo>
                <a:lnTo>
                  <a:pt x="15" y="49"/>
                </a:lnTo>
                <a:lnTo>
                  <a:pt x="15" y="38"/>
                </a:lnTo>
                <a:lnTo>
                  <a:pt x="19" y="38"/>
                </a:lnTo>
                <a:lnTo>
                  <a:pt x="18" y="32"/>
                </a:lnTo>
                <a:lnTo>
                  <a:pt x="7" y="19"/>
                </a:lnTo>
                <a:lnTo>
                  <a:pt x="5" y="17"/>
                </a:lnTo>
                <a:lnTo>
                  <a:pt x="0" y="16"/>
                </a:lnTo>
                <a:lnTo>
                  <a:pt x="3" y="15"/>
                </a:lnTo>
                <a:lnTo>
                  <a:pt x="4" y="13"/>
                </a:lnTo>
                <a:lnTo>
                  <a:pt x="7" y="12"/>
                </a:lnTo>
                <a:lnTo>
                  <a:pt x="13" y="8"/>
                </a:lnTo>
                <a:lnTo>
                  <a:pt x="27" y="0"/>
                </a:lnTo>
                <a:lnTo>
                  <a:pt x="35" y="6"/>
                </a:lnTo>
                <a:lnTo>
                  <a:pt x="41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06" name="Freeform 56"/>
          <p:cNvSpPr>
            <a:spLocks/>
          </p:cNvSpPr>
          <p:nvPr/>
        </p:nvSpPr>
        <p:spPr bwMode="auto">
          <a:xfrm>
            <a:off x="3927476" y="5124451"/>
            <a:ext cx="134938" cy="133350"/>
          </a:xfrm>
          <a:custGeom>
            <a:avLst/>
            <a:gdLst>
              <a:gd name="T0" fmla="*/ 78 w 85"/>
              <a:gd name="T1" fmla="*/ 57 h 84"/>
              <a:gd name="T2" fmla="*/ 85 w 85"/>
              <a:gd name="T3" fmla="*/ 78 h 84"/>
              <a:gd name="T4" fmla="*/ 79 w 85"/>
              <a:gd name="T5" fmla="*/ 82 h 84"/>
              <a:gd name="T6" fmla="*/ 77 w 85"/>
              <a:gd name="T7" fmla="*/ 83 h 84"/>
              <a:gd name="T8" fmla="*/ 75 w 85"/>
              <a:gd name="T9" fmla="*/ 84 h 84"/>
              <a:gd name="T10" fmla="*/ 73 w 85"/>
              <a:gd name="T11" fmla="*/ 78 h 84"/>
              <a:gd name="T12" fmla="*/ 60 w 85"/>
              <a:gd name="T13" fmla="*/ 78 h 84"/>
              <a:gd name="T14" fmla="*/ 7 w 85"/>
              <a:gd name="T15" fmla="*/ 82 h 84"/>
              <a:gd name="T16" fmla="*/ 7 w 85"/>
              <a:gd name="T17" fmla="*/ 75 h 84"/>
              <a:gd name="T18" fmla="*/ 7 w 85"/>
              <a:gd name="T19" fmla="*/ 73 h 84"/>
              <a:gd name="T20" fmla="*/ 4 w 85"/>
              <a:gd name="T21" fmla="*/ 54 h 84"/>
              <a:gd name="T22" fmla="*/ 3 w 85"/>
              <a:gd name="T23" fmla="*/ 38 h 84"/>
              <a:gd name="T24" fmla="*/ 0 w 85"/>
              <a:gd name="T25" fmla="*/ 7 h 84"/>
              <a:gd name="T26" fmla="*/ 52 w 85"/>
              <a:gd name="T27" fmla="*/ 0 h 84"/>
              <a:gd name="T28" fmla="*/ 67 w 85"/>
              <a:gd name="T29" fmla="*/ 5 h 84"/>
              <a:gd name="T30" fmla="*/ 77 w 85"/>
              <a:gd name="T31" fmla="*/ 30 h 84"/>
              <a:gd name="T32" fmla="*/ 78 w 85"/>
              <a:gd name="T33" fmla="*/ 34 h 84"/>
              <a:gd name="T34" fmla="*/ 78 w 85"/>
              <a:gd name="T35" fmla="*/ 39 h 84"/>
              <a:gd name="T36" fmla="*/ 78 w 85"/>
              <a:gd name="T37" fmla="*/ 57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5" h="84">
                <a:moveTo>
                  <a:pt x="78" y="57"/>
                </a:moveTo>
                <a:lnTo>
                  <a:pt x="85" y="78"/>
                </a:lnTo>
                <a:lnTo>
                  <a:pt x="79" y="82"/>
                </a:lnTo>
                <a:lnTo>
                  <a:pt x="77" y="83"/>
                </a:lnTo>
                <a:lnTo>
                  <a:pt x="75" y="84"/>
                </a:lnTo>
                <a:lnTo>
                  <a:pt x="73" y="78"/>
                </a:lnTo>
                <a:lnTo>
                  <a:pt x="60" y="78"/>
                </a:lnTo>
                <a:lnTo>
                  <a:pt x="7" y="82"/>
                </a:lnTo>
                <a:lnTo>
                  <a:pt x="7" y="75"/>
                </a:lnTo>
                <a:lnTo>
                  <a:pt x="7" y="73"/>
                </a:lnTo>
                <a:lnTo>
                  <a:pt x="4" y="54"/>
                </a:lnTo>
                <a:lnTo>
                  <a:pt x="3" y="38"/>
                </a:lnTo>
                <a:lnTo>
                  <a:pt x="0" y="7"/>
                </a:lnTo>
                <a:lnTo>
                  <a:pt x="52" y="0"/>
                </a:lnTo>
                <a:lnTo>
                  <a:pt x="67" y="5"/>
                </a:lnTo>
                <a:lnTo>
                  <a:pt x="77" y="30"/>
                </a:lnTo>
                <a:lnTo>
                  <a:pt x="78" y="34"/>
                </a:lnTo>
                <a:lnTo>
                  <a:pt x="78" y="39"/>
                </a:lnTo>
                <a:lnTo>
                  <a:pt x="78" y="57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07" name="Freeform 57"/>
          <p:cNvSpPr>
            <a:spLocks/>
          </p:cNvSpPr>
          <p:nvPr/>
        </p:nvSpPr>
        <p:spPr bwMode="auto">
          <a:xfrm>
            <a:off x="5360988" y="5138738"/>
            <a:ext cx="80963" cy="165100"/>
          </a:xfrm>
          <a:custGeom>
            <a:avLst/>
            <a:gdLst>
              <a:gd name="T0" fmla="*/ 48 w 51"/>
              <a:gd name="T1" fmla="*/ 103 h 104"/>
              <a:gd name="T2" fmla="*/ 48 w 51"/>
              <a:gd name="T3" fmla="*/ 104 h 104"/>
              <a:gd name="T4" fmla="*/ 28 w 51"/>
              <a:gd name="T5" fmla="*/ 89 h 104"/>
              <a:gd name="T6" fmla="*/ 26 w 51"/>
              <a:gd name="T7" fmla="*/ 85 h 104"/>
              <a:gd name="T8" fmla="*/ 24 w 51"/>
              <a:gd name="T9" fmla="*/ 85 h 104"/>
              <a:gd name="T10" fmla="*/ 22 w 51"/>
              <a:gd name="T11" fmla="*/ 81 h 104"/>
              <a:gd name="T12" fmla="*/ 13 w 51"/>
              <a:gd name="T13" fmla="*/ 79 h 104"/>
              <a:gd name="T14" fmla="*/ 10 w 51"/>
              <a:gd name="T15" fmla="*/ 73 h 104"/>
              <a:gd name="T16" fmla="*/ 9 w 51"/>
              <a:gd name="T17" fmla="*/ 73 h 104"/>
              <a:gd name="T18" fmla="*/ 7 w 51"/>
              <a:gd name="T19" fmla="*/ 73 h 104"/>
              <a:gd name="T20" fmla="*/ 3 w 51"/>
              <a:gd name="T21" fmla="*/ 71 h 104"/>
              <a:gd name="T22" fmla="*/ 0 w 51"/>
              <a:gd name="T23" fmla="*/ 71 h 104"/>
              <a:gd name="T24" fmla="*/ 5 w 51"/>
              <a:gd name="T25" fmla="*/ 60 h 104"/>
              <a:gd name="T26" fmla="*/ 6 w 51"/>
              <a:gd name="T27" fmla="*/ 54 h 104"/>
              <a:gd name="T28" fmla="*/ 6 w 51"/>
              <a:gd name="T29" fmla="*/ 51 h 104"/>
              <a:gd name="T30" fmla="*/ 0 w 51"/>
              <a:gd name="T31" fmla="*/ 29 h 104"/>
              <a:gd name="T32" fmla="*/ 5 w 51"/>
              <a:gd name="T33" fmla="*/ 0 h 104"/>
              <a:gd name="T34" fmla="*/ 11 w 51"/>
              <a:gd name="T35" fmla="*/ 11 h 104"/>
              <a:gd name="T36" fmla="*/ 24 w 51"/>
              <a:gd name="T37" fmla="*/ 30 h 104"/>
              <a:gd name="T38" fmla="*/ 29 w 51"/>
              <a:gd name="T39" fmla="*/ 45 h 104"/>
              <a:gd name="T40" fmla="*/ 29 w 51"/>
              <a:gd name="T41" fmla="*/ 48 h 104"/>
              <a:gd name="T42" fmla="*/ 30 w 51"/>
              <a:gd name="T43" fmla="*/ 51 h 104"/>
              <a:gd name="T44" fmla="*/ 36 w 51"/>
              <a:gd name="T45" fmla="*/ 75 h 104"/>
              <a:gd name="T46" fmla="*/ 44 w 51"/>
              <a:gd name="T47" fmla="*/ 79 h 104"/>
              <a:gd name="T48" fmla="*/ 50 w 51"/>
              <a:gd name="T49" fmla="*/ 85 h 104"/>
              <a:gd name="T50" fmla="*/ 50 w 51"/>
              <a:gd name="T51" fmla="*/ 92 h 104"/>
              <a:gd name="T52" fmla="*/ 48 w 51"/>
              <a:gd name="T53" fmla="*/ 94 h 104"/>
              <a:gd name="T54" fmla="*/ 51 w 51"/>
              <a:gd name="T55" fmla="*/ 99 h 104"/>
              <a:gd name="T56" fmla="*/ 50 w 51"/>
              <a:gd name="T57" fmla="*/ 101 h 104"/>
              <a:gd name="T58" fmla="*/ 48 w 51"/>
              <a:gd name="T59" fmla="*/ 103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1" h="104">
                <a:moveTo>
                  <a:pt x="48" y="103"/>
                </a:moveTo>
                <a:lnTo>
                  <a:pt x="48" y="104"/>
                </a:lnTo>
                <a:lnTo>
                  <a:pt x="28" y="89"/>
                </a:lnTo>
                <a:lnTo>
                  <a:pt x="26" y="85"/>
                </a:lnTo>
                <a:lnTo>
                  <a:pt x="24" y="85"/>
                </a:lnTo>
                <a:lnTo>
                  <a:pt x="22" y="81"/>
                </a:lnTo>
                <a:lnTo>
                  <a:pt x="13" y="79"/>
                </a:lnTo>
                <a:lnTo>
                  <a:pt x="10" y="73"/>
                </a:lnTo>
                <a:lnTo>
                  <a:pt x="9" y="73"/>
                </a:lnTo>
                <a:lnTo>
                  <a:pt x="7" y="73"/>
                </a:lnTo>
                <a:lnTo>
                  <a:pt x="3" y="71"/>
                </a:lnTo>
                <a:lnTo>
                  <a:pt x="0" y="71"/>
                </a:lnTo>
                <a:lnTo>
                  <a:pt x="5" y="60"/>
                </a:lnTo>
                <a:lnTo>
                  <a:pt x="6" y="54"/>
                </a:lnTo>
                <a:lnTo>
                  <a:pt x="6" y="51"/>
                </a:lnTo>
                <a:lnTo>
                  <a:pt x="0" y="29"/>
                </a:lnTo>
                <a:lnTo>
                  <a:pt x="5" y="0"/>
                </a:lnTo>
                <a:lnTo>
                  <a:pt x="11" y="11"/>
                </a:lnTo>
                <a:lnTo>
                  <a:pt x="24" y="30"/>
                </a:lnTo>
                <a:lnTo>
                  <a:pt x="29" y="45"/>
                </a:lnTo>
                <a:lnTo>
                  <a:pt x="29" y="48"/>
                </a:lnTo>
                <a:lnTo>
                  <a:pt x="30" y="51"/>
                </a:lnTo>
                <a:lnTo>
                  <a:pt x="36" y="75"/>
                </a:lnTo>
                <a:lnTo>
                  <a:pt x="44" y="79"/>
                </a:lnTo>
                <a:lnTo>
                  <a:pt x="50" y="85"/>
                </a:lnTo>
                <a:lnTo>
                  <a:pt x="50" y="92"/>
                </a:lnTo>
                <a:lnTo>
                  <a:pt x="48" y="94"/>
                </a:lnTo>
                <a:lnTo>
                  <a:pt x="51" y="99"/>
                </a:lnTo>
                <a:lnTo>
                  <a:pt x="50" y="101"/>
                </a:lnTo>
                <a:lnTo>
                  <a:pt x="48" y="10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08" name="Freeform 58"/>
          <p:cNvSpPr>
            <a:spLocks/>
          </p:cNvSpPr>
          <p:nvPr/>
        </p:nvSpPr>
        <p:spPr bwMode="auto">
          <a:xfrm>
            <a:off x="4132263" y="5167313"/>
            <a:ext cx="80963" cy="117475"/>
          </a:xfrm>
          <a:custGeom>
            <a:avLst/>
            <a:gdLst>
              <a:gd name="T0" fmla="*/ 50 w 51"/>
              <a:gd name="T1" fmla="*/ 63 h 74"/>
              <a:gd name="T2" fmla="*/ 49 w 51"/>
              <a:gd name="T3" fmla="*/ 67 h 74"/>
              <a:gd name="T4" fmla="*/ 40 w 51"/>
              <a:gd name="T5" fmla="*/ 67 h 74"/>
              <a:gd name="T6" fmla="*/ 36 w 51"/>
              <a:gd name="T7" fmla="*/ 72 h 74"/>
              <a:gd name="T8" fmla="*/ 23 w 51"/>
              <a:gd name="T9" fmla="*/ 74 h 74"/>
              <a:gd name="T10" fmla="*/ 0 w 51"/>
              <a:gd name="T11" fmla="*/ 41 h 74"/>
              <a:gd name="T12" fmla="*/ 28 w 51"/>
              <a:gd name="T13" fmla="*/ 22 h 74"/>
              <a:gd name="T14" fmla="*/ 36 w 51"/>
              <a:gd name="T15" fmla="*/ 22 h 74"/>
              <a:gd name="T16" fmla="*/ 43 w 51"/>
              <a:gd name="T17" fmla="*/ 14 h 74"/>
              <a:gd name="T18" fmla="*/ 43 w 51"/>
              <a:gd name="T19" fmla="*/ 3 h 74"/>
              <a:gd name="T20" fmla="*/ 50 w 51"/>
              <a:gd name="T21" fmla="*/ 0 h 74"/>
              <a:gd name="T22" fmla="*/ 51 w 51"/>
              <a:gd name="T23" fmla="*/ 4 h 74"/>
              <a:gd name="T24" fmla="*/ 51 w 51"/>
              <a:gd name="T25" fmla="*/ 6 h 74"/>
              <a:gd name="T26" fmla="*/ 43 w 51"/>
              <a:gd name="T27" fmla="*/ 21 h 74"/>
              <a:gd name="T28" fmla="*/ 45 w 51"/>
              <a:gd name="T29" fmla="*/ 22 h 74"/>
              <a:gd name="T30" fmla="*/ 49 w 51"/>
              <a:gd name="T31" fmla="*/ 26 h 74"/>
              <a:gd name="T32" fmla="*/ 49 w 51"/>
              <a:gd name="T33" fmla="*/ 31 h 74"/>
              <a:gd name="T34" fmla="*/ 43 w 51"/>
              <a:gd name="T35" fmla="*/ 34 h 74"/>
              <a:gd name="T36" fmla="*/ 40 w 51"/>
              <a:gd name="T37" fmla="*/ 34 h 74"/>
              <a:gd name="T38" fmla="*/ 39 w 51"/>
              <a:gd name="T39" fmla="*/ 34 h 74"/>
              <a:gd name="T40" fmla="*/ 36 w 51"/>
              <a:gd name="T41" fmla="*/ 34 h 74"/>
              <a:gd name="T42" fmla="*/ 38 w 51"/>
              <a:gd name="T43" fmla="*/ 38 h 74"/>
              <a:gd name="T44" fmla="*/ 42 w 51"/>
              <a:gd name="T45" fmla="*/ 46 h 74"/>
              <a:gd name="T46" fmla="*/ 43 w 51"/>
              <a:gd name="T47" fmla="*/ 48 h 74"/>
              <a:gd name="T48" fmla="*/ 46 w 51"/>
              <a:gd name="T49" fmla="*/ 48 h 74"/>
              <a:gd name="T50" fmla="*/ 50 w 51"/>
              <a:gd name="T51" fmla="*/ 49 h 74"/>
              <a:gd name="T52" fmla="*/ 50 w 51"/>
              <a:gd name="T53" fmla="*/ 63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51" h="74">
                <a:moveTo>
                  <a:pt x="50" y="63"/>
                </a:moveTo>
                <a:lnTo>
                  <a:pt x="49" y="67"/>
                </a:lnTo>
                <a:lnTo>
                  <a:pt x="40" y="67"/>
                </a:lnTo>
                <a:lnTo>
                  <a:pt x="36" y="72"/>
                </a:lnTo>
                <a:lnTo>
                  <a:pt x="23" y="74"/>
                </a:lnTo>
                <a:lnTo>
                  <a:pt x="0" y="41"/>
                </a:lnTo>
                <a:lnTo>
                  <a:pt x="28" y="22"/>
                </a:lnTo>
                <a:lnTo>
                  <a:pt x="36" y="22"/>
                </a:lnTo>
                <a:lnTo>
                  <a:pt x="43" y="14"/>
                </a:lnTo>
                <a:lnTo>
                  <a:pt x="43" y="3"/>
                </a:lnTo>
                <a:lnTo>
                  <a:pt x="50" y="0"/>
                </a:lnTo>
                <a:lnTo>
                  <a:pt x="51" y="4"/>
                </a:lnTo>
                <a:lnTo>
                  <a:pt x="51" y="6"/>
                </a:lnTo>
                <a:lnTo>
                  <a:pt x="43" y="21"/>
                </a:lnTo>
                <a:lnTo>
                  <a:pt x="45" y="22"/>
                </a:lnTo>
                <a:lnTo>
                  <a:pt x="49" y="26"/>
                </a:lnTo>
                <a:lnTo>
                  <a:pt x="49" y="31"/>
                </a:lnTo>
                <a:lnTo>
                  <a:pt x="43" y="34"/>
                </a:lnTo>
                <a:lnTo>
                  <a:pt x="40" y="34"/>
                </a:lnTo>
                <a:lnTo>
                  <a:pt x="39" y="34"/>
                </a:lnTo>
                <a:lnTo>
                  <a:pt x="36" y="34"/>
                </a:lnTo>
                <a:lnTo>
                  <a:pt x="38" y="38"/>
                </a:lnTo>
                <a:lnTo>
                  <a:pt x="42" y="46"/>
                </a:lnTo>
                <a:lnTo>
                  <a:pt x="43" y="48"/>
                </a:lnTo>
                <a:lnTo>
                  <a:pt x="46" y="48"/>
                </a:lnTo>
                <a:lnTo>
                  <a:pt x="50" y="49"/>
                </a:lnTo>
                <a:lnTo>
                  <a:pt x="50" y="6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09" name="Freeform 59"/>
          <p:cNvSpPr>
            <a:spLocks/>
          </p:cNvSpPr>
          <p:nvPr/>
        </p:nvSpPr>
        <p:spPr bwMode="auto">
          <a:xfrm>
            <a:off x="4051301" y="5178426"/>
            <a:ext cx="65088" cy="112713"/>
          </a:xfrm>
          <a:custGeom>
            <a:avLst/>
            <a:gdLst>
              <a:gd name="T0" fmla="*/ 41 w 41"/>
              <a:gd name="T1" fmla="*/ 67 h 71"/>
              <a:gd name="T2" fmla="*/ 26 w 41"/>
              <a:gd name="T3" fmla="*/ 71 h 71"/>
              <a:gd name="T4" fmla="*/ 20 w 41"/>
              <a:gd name="T5" fmla="*/ 64 h 71"/>
              <a:gd name="T6" fmla="*/ 18 w 41"/>
              <a:gd name="T7" fmla="*/ 61 h 71"/>
              <a:gd name="T8" fmla="*/ 16 w 41"/>
              <a:gd name="T9" fmla="*/ 61 h 71"/>
              <a:gd name="T10" fmla="*/ 12 w 41"/>
              <a:gd name="T11" fmla="*/ 61 h 71"/>
              <a:gd name="T12" fmla="*/ 7 w 41"/>
              <a:gd name="T13" fmla="*/ 44 h 71"/>
              <a:gd name="T14" fmla="*/ 0 w 41"/>
              <a:gd name="T15" fmla="*/ 23 h 71"/>
              <a:gd name="T16" fmla="*/ 0 w 41"/>
              <a:gd name="T17" fmla="*/ 5 h 71"/>
              <a:gd name="T18" fmla="*/ 0 w 41"/>
              <a:gd name="T19" fmla="*/ 0 h 71"/>
              <a:gd name="T20" fmla="*/ 4 w 41"/>
              <a:gd name="T21" fmla="*/ 3 h 71"/>
              <a:gd name="T22" fmla="*/ 7 w 41"/>
              <a:gd name="T23" fmla="*/ 14 h 71"/>
              <a:gd name="T24" fmla="*/ 11 w 41"/>
              <a:gd name="T25" fmla="*/ 16 h 71"/>
              <a:gd name="T26" fmla="*/ 10 w 41"/>
              <a:gd name="T27" fmla="*/ 24 h 71"/>
              <a:gd name="T28" fmla="*/ 38 w 41"/>
              <a:gd name="T29" fmla="*/ 44 h 71"/>
              <a:gd name="T30" fmla="*/ 41 w 41"/>
              <a:gd name="T31" fmla="*/ 65 h 71"/>
              <a:gd name="T32" fmla="*/ 41 w 41"/>
              <a:gd name="T33" fmla="*/ 67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1" h="71">
                <a:moveTo>
                  <a:pt x="41" y="67"/>
                </a:moveTo>
                <a:lnTo>
                  <a:pt x="26" y="71"/>
                </a:lnTo>
                <a:lnTo>
                  <a:pt x="20" y="64"/>
                </a:lnTo>
                <a:lnTo>
                  <a:pt x="18" y="61"/>
                </a:lnTo>
                <a:lnTo>
                  <a:pt x="16" y="61"/>
                </a:lnTo>
                <a:lnTo>
                  <a:pt x="12" y="61"/>
                </a:lnTo>
                <a:lnTo>
                  <a:pt x="7" y="44"/>
                </a:lnTo>
                <a:lnTo>
                  <a:pt x="0" y="23"/>
                </a:lnTo>
                <a:lnTo>
                  <a:pt x="0" y="5"/>
                </a:lnTo>
                <a:lnTo>
                  <a:pt x="0" y="0"/>
                </a:lnTo>
                <a:lnTo>
                  <a:pt x="4" y="3"/>
                </a:lnTo>
                <a:lnTo>
                  <a:pt x="7" y="14"/>
                </a:lnTo>
                <a:lnTo>
                  <a:pt x="11" y="16"/>
                </a:lnTo>
                <a:lnTo>
                  <a:pt x="10" y="24"/>
                </a:lnTo>
                <a:lnTo>
                  <a:pt x="38" y="44"/>
                </a:lnTo>
                <a:lnTo>
                  <a:pt x="41" y="65"/>
                </a:lnTo>
                <a:lnTo>
                  <a:pt x="41" y="67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10" name="Freeform 60"/>
          <p:cNvSpPr>
            <a:spLocks/>
          </p:cNvSpPr>
          <p:nvPr/>
        </p:nvSpPr>
        <p:spPr bwMode="auto">
          <a:xfrm>
            <a:off x="4057651" y="5183188"/>
            <a:ext cx="66675" cy="65088"/>
          </a:xfrm>
          <a:custGeom>
            <a:avLst/>
            <a:gdLst>
              <a:gd name="T0" fmla="*/ 41 w 42"/>
              <a:gd name="T1" fmla="*/ 34 h 41"/>
              <a:gd name="T2" fmla="*/ 34 w 42"/>
              <a:gd name="T3" fmla="*/ 41 h 41"/>
              <a:gd name="T4" fmla="*/ 6 w 42"/>
              <a:gd name="T5" fmla="*/ 21 h 41"/>
              <a:gd name="T6" fmla="*/ 7 w 42"/>
              <a:gd name="T7" fmla="*/ 13 h 41"/>
              <a:gd name="T8" fmla="*/ 3 w 42"/>
              <a:gd name="T9" fmla="*/ 11 h 41"/>
              <a:gd name="T10" fmla="*/ 0 w 42"/>
              <a:gd name="T11" fmla="*/ 0 h 41"/>
              <a:gd name="T12" fmla="*/ 16 w 42"/>
              <a:gd name="T13" fmla="*/ 4 h 41"/>
              <a:gd name="T14" fmla="*/ 18 w 42"/>
              <a:gd name="T15" fmla="*/ 8 h 41"/>
              <a:gd name="T16" fmla="*/ 26 w 42"/>
              <a:gd name="T17" fmla="*/ 13 h 41"/>
              <a:gd name="T18" fmla="*/ 29 w 42"/>
              <a:gd name="T19" fmla="*/ 15 h 41"/>
              <a:gd name="T20" fmla="*/ 30 w 42"/>
              <a:gd name="T21" fmla="*/ 16 h 41"/>
              <a:gd name="T22" fmla="*/ 41 w 42"/>
              <a:gd name="T23" fmla="*/ 28 h 41"/>
              <a:gd name="T24" fmla="*/ 42 w 42"/>
              <a:gd name="T25" fmla="*/ 31 h 41"/>
              <a:gd name="T26" fmla="*/ 41 w 42"/>
              <a:gd name="T27" fmla="*/ 34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2" h="41">
                <a:moveTo>
                  <a:pt x="41" y="34"/>
                </a:moveTo>
                <a:lnTo>
                  <a:pt x="34" y="41"/>
                </a:lnTo>
                <a:lnTo>
                  <a:pt x="6" y="21"/>
                </a:lnTo>
                <a:lnTo>
                  <a:pt x="7" y="13"/>
                </a:lnTo>
                <a:lnTo>
                  <a:pt x="3" y="11"/>
                </a:lnTo>
                <a:lnTo>
                  <a:pt x="0" y="0"/>
                </a:lnTo>
                <a:lnTo>
                  <a:pt x="16" y="4"/>
                </a:lnTo>
                <a:lnTo>
                  <a:pt x="18" y="8"/>
                </a:lnTo>
                <a:lnTo>
                  <a:pt x="26" y="13"/>
                </a:lnTo>
                <a:lnTo>
                  <a:pt x="29" y="15"/>
                </a:lnTo>
                <a:lnTo>
                  <a:pt x="30" y="16"/>
                </a:lnTo>
                <a:lnTo>
                  <a:pt x="41" y="28"/>
                </a:lnTo>
                <a:lnTo>
                  <a:pt x="42" y="31"/>
                </a:lnTo>
                <a:lnTo>
                  <a:pt x="41" y="34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11" name="Freeform 61"/>
          <p:cNvSpPr>
            <a:spLocks/>
          </p:cNvSpPr>
          <p:nvPr/>
        </p:nvSpPr>
        <p:spPr bwMode="auto">
          <a:xfrm>
            <a:off x="5099051" y="5203826"/>
            <a:ext cx="115888" cy="146050"/>
          </a:xfrm>
          <a:custGeom>
            <a:avLst/>
            <a:gdLst>
              <a:gd name="T0" fmla="*/ 55 w 73"/>
              <a:gd name="T1" fmla="*/ 28 h 92"/>
              <a:gd name="T2" fmla="*/ 70 w 73"/>
              <a:gd name="T3" fmla="*/ 45 h 92"/>
              <a:gd name="T4" fmla="*/ 66 w 73"/>
              <a:gd name="T5" fmla="*/ 49 h 92"/>
              <a:gd name="T6" fmla="*/ 66 w 73"/>
              <a:gd name="T7" fmla="*/ 51 h 92"/>
              <a:gd name="T8" fmla="*/ 66 w 73"/>
              <a:gd name="T9" fmla="*/ 55 h 92"/>
              <a:gd name="T10" fmla="*/ 66 w 73"/>
              <a:gd name="T11" fmla="*/ 60 h 92"/>
              <a:gd name="T12" fmla="*/ 73 w 73"/>
              <a:gd name="T13" fmla="*/ 62 h 92"/>
              <a:gd name="T14" fmla="*/ 73 w 73"/>
              <a:gd name="T15" fmla="*/ 63 h 92"/>
              <a:gd name="T16" fmla="*/ 73 w 73"/>
              <a:gd name="T17" fmla="*/ 68 h 92"/>
              <a:gd name="T18" fmla="*/ 73 w 73"/>
              <a:gd name="T19" fmla="*/ 70 h 92"/>
              <a:gd name="T20" fmla="*/ 66 w 73"/>
              <a:gd name="T21" fmla="*/ 83 h 92"/>
              <a:gd name="T22" fmla="*/ 51 w 73"/>
              <a:gd name="T23" fmla="*/ 86 h 92"/>
              <a:gd name="T24" fmla="*/ 44 w 73"/>
              <a:gd name="T25" fmla="*/ 90 h 92"/>
              <a:gd name="T26" fmla="*/ 43 w 73"/>
              <a:gd name="T27" fmla="*/ 92 h 92"/>
              <a:gd name="T28" fmla="*/ 41 w 73"/>
              <a:gd name="T29" fmla="*/ 92 h 92"/>
              <a:gd name="T30" fmla="*/ 36 w 73"/>
              <a:gd name="T31" fmla="*/ 90 h 92"/>
              <a:gd name="T32" fmla="*/ 19 w 73"/>
              <a:gd name="T33" fmla="*/ 83 h 92"/>
              <a:gd name="T34" fmla="*/ 17 w 73"/>
              <a:gd name="T35" fmla="*/ 88 h 92"/>
              <a:gd name="T36" fmla="*/ 6 w 73"/>
              <a:gd name="T37" fmla="*/ 62 h 92"/>
              <a:gd name="T38" fmla="*/ 0 w 73"/>
              <a:gd name="T39" fmla="*/ 33 h 92"/>
              <a:gd name="T40" fmla="*/ 7 w 73"/>
              <a:gd name="T41" fmla="*/ 34 h 92"/>
              <a:gd name="T42" fmla="*/ 17 w 73"/>
              <a:gd name="T43" fmla="*/ 28 h 92"/>
              <a:gd name="T44" fmla="*/ 24 w 73"/>
              <a:gd name="T45" fmla="*/ 23 h 92"/>
              <a:gd name="T46" fmla="*/ 25 w 73"/>
              <a:gd name="T47" fmla="*/ 23 h 92"/>
              <a:gd name="T48" fmla="*/ 32 w 73"/>
              <a:gd name="T49" fmla="*/ 19 h 92"/>
              <a:gd name="T50" fmla="*/ 24 w 73"/>
              <a:gd name="T51" fmla="*/ 19 h 92"/>
              <a:gd name="T52" fmla="*/ 22 w 73"/>
              <a:gd name="T53" fmla="*/ 17 h 92"/>
              <a:gd name="T54" fmla="*/ 22 w 73"/>
              <a:gd name="T55" fmla="*/ 14 h 92"/>
              <a:gd name="T56" fmla="*/ 24 w 73"/>
              <a:gd name="T57" fmla="*/ 13 h 92"/>
              <a:gd name="T58" fmla="*/ 28 w 73"/>
              <a:gd name="T59" fmla="*/ 13 h 92"/>
              <a:gd name="T60" fmla="*/ 34 w 73"/>
              <a:gd name="T61" fmla="*/ 13 h 92"/>
              <a:gd name="T62" fmla="*/ 37 w 73"/>
              <a:gd name="T63" fmla="*/ 7 h 92"/>
              <a:gd name="T64" fmla="*/ 37 w 73"/>
              <a:gd name="T65" fmla="*/ 4 h 92"/>
              <a:gd name="T66" fmla="*/ 39 w 73"/>
              <a:gd name="T67" fmla="*/ 0 h 92"/>
              <a:gd name="T68" fmla="*/ 45 w 73"/>
              <a:gd name="T69" fmla="*/ 0 h 92"/>
              <a:gd name="T70" fmla="*/ 48 w 73"/>
              <a:gd name="T71" fmla="*/ 3 h 92"/>
              <a:gd name="T72" fmla="*/ 50 w 73"/>
              <a:gd name="T73" fmla="*/ 4 h 92"/>
              <a:gd name="T74" fmla="*/ 55 w 73"/>
              <a:gd name="T75" fmla="*/ 10 h 92"/>
              <a:gd name="T76" fmla="*/ 52 w 73"/>
              <a:gd name="T77" fmla="*/ 15 h 92"/>
              <a:gd name="T78" fmla="*/ 55 w 73"/>
              <a:gd name="T79" fmla="*/ 23 h 92"/>
              <a:gd name="T80" fmla="*/ 55 w 73"/>
              <a:gd name="T81" fmla="*/ 28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3" h="92">
                <a:moveTo>
                  <a:pt x="55" y="28"/>
                </a:moveTo>
                <a:lnTo>
                  <a:pt x="70" y="45"/>
                </a:lnTo>
                <a:lnTo>
                  <a:pt x="66" y="49"/>
                </a:lnTo>
                <a:lnTo>
                  <a:pt x="66" y="51"/>
                </a:lnTo>
                <a:lnTo>
                  <a:pt x="66" y="55"/>
                </a:lnTo>
                <a:lnTo>
                  <a:pt x="66" y="60"/>
                </a:lnTo>
                <a:lnTo>
                  <a:pt x="73" y="62"/>
                </a:lnTo>
                <a:lnTo>
                  <a:pt x="73" y="63"/>
                </a:lnTo>
                <a:lnTo>
                  <a:pt x="73" y="68"/>
                </a:lnTo>
                <a:lnTo>
                  <a:pt x="73" y="70"/>
                </a:lnTo>
                <a:lnTo>
                  <a:pt x="66" y="83"/>
                </a:lnTo>
                <a:lnTo>
                  <a:pt x="51" y="86"/>
                </a:lnTo>
                <a:lnTo>
                  <a:pt x="44" y="90"/>
                </a:lnTo>
                <a:lnTo>
                  <a:pt x="43" y="92"/>
                </a:lnTo>
                <a:lnTo>
                  <a:pt x="41" y="92"/>
                </a:lnTo>
                <a:lnTo>
                  <a:pt x="36" y="90"/>
                </a:lnTo>
                <a:lnTo>
                  <a:pt x="19" y="83"/>
                </a:lnTo>
                <a:lnTo>
                  <a:pt x="17" y="88"/>
                </a:lnTo>
                <a:lnTo>
                  <a:pt x="6" y="62"/>
                </a:lnTo>
                <a:lnTo>
                  <a:pt x="0" y="33"/>
                </a:lnTo>
                <a:lnTo>
                  <a:pt x="7" y="34"/>
                </a:lnTo>
                <a:lnTo>
                  <a:pt x="17" y="28"/>
                </a:lnTo>
                <a:lnTo>
                  <a:pt x="24" y="23"/>
                </a:lnTo>
                <a:lnTo>
                  <a:pt x="25" y="23"/>
                </a:lnTo>
                <a:lnTo>
                  <a:pt x="32" y="19"/>
                </a:lnTo>
                <a:lnTo>
                  <a:pt x="24" y="19"/>
                </a:lnTo>
                <a:lnTo>
                  <a:pt x="22" y="17"/>
                </a:lnTo>
                <a:lnTo>
                  <a:pt x="22" y="14"/>
                </a:lnTo>
                <a:lnTo>
                  <a:pt x="24" y="13"/>
                </a:lnTo>
                <a:lnTo>
                  <a:pt x="28" y="13"/>
                </a:lnTo>
                <a:lnTo>
                  <a:pt x="34" y="13"/>
                </a:lnTo>
                <a:lnTo>
                  <a:pt x="37" y="7"/>
                </a:lnTo>
                <a:lnTo>
                  <a:pt x="37" y="4"/>
                </a:lnTo>
                <a:lnTo>
                  <a:pt x="39" y="0"/>
                </a:lnTo>
                <a:lnTo>
                  <a:pt x="45" y="0"/>
                </a:lnTo>
                <a:lnTo>
                  <a:pt x="48" y="3"/>
                </a:lnTo>
                <a:lnTo>
                  <a:pt x="50" y="4"/>
                </a:lnTo>
                <a:lnTo>
                  <a:pt x="55" y="10"/>
                </a:lnTo>
                <a:lnTo>
                  <a:pt x="52" y="15"/>
                </a:lnTo>
                <a:lnTo>
                  <a:pt x="55" y="23"/>
                </a:lnTo>
                <a:lnTo>
                  <a:pt x="55" y="28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12" name="Freeform 62"/>
          <p:cNvSpPr>
            <a:spLocks/>
          </p:cNvSpPr>
          <p:nvPr/>
        </p:nvSpPr>
        <p:spPr bwMode="auto">
          <a:xfrm>
            <a:off x="4370388" y="5226051"/>
            <a:ext cx="79375" cy="84138"/>
          </a:xfrm>
          <a:custGeom>
            <a:avLst/>
            <a:gdLst>
              <a:gd name="T0" fmla="*/ 34 w 50"/>
              <a:gd name="T1" fmla="*/ 42 h 53"/>
              <a:gd name="T2" fmla="*/ 26 w 50"/>
              <a:gd name="T3" fmla="*/ 48 h 53"/>
              <a:gd name="T4" fmla="*/ 20 w 50"/>
              <a:gd name="T5" fmla="*/ 45 h 53"/>
              <a:gd name="T6" fmla="*/ 17 w 50"/>
              <a:gd name="T7" fmla="*/ 45 h 53"/>
              <a:gd name="T8" fmla="*/ 15 w 50"/>
              <a:gd name="T9" fmla="*/ 52 h 53"/>
              <a:gd name="T10" fmla="*/ 1 w 50"/>
              <a:gd name="T11" fmla="*/ 53 h 53"/>
              <a:gd name="T12" fmla="*/ 0 w 50"/>
              <a:gd name="T13" fmla="*/ 49 h 53"/>
              <a:gd name="T14" fmla="*/ 0 w 50"/>
              <a:gd name="T15" fmla="*/ 48 h 53"/>
              <a:gd name="T16" fmla="*/ 0 w 50"/>
              <a:gd name="T17" fmla="*/ 46 h 53"/>
              <a:gd name="T18" fmla="*/ 4 w 50"/>
              <a:gd name="T19" fmla="*/ 44 h 53"/>
              <a:gd name="T20" fmla="*/ 1 w 50"/>
              <a:gd name="T21" fmla="*/ 41 h 53"/>
              <a:gd name="T22" fmla="*/ 11 w 50"/>
              <a:gd name="T23" fmla="*/ 38 h 53"/>
              <a:gd name="T24" fmla="*/ 12 w 50"/>
              <a:gd name="T25" fmla="*/ 37 h 53"/>
              <a:gd name="T26" fmla="*/ 17 w 50"/>
              <a:gd name="T27" fmla="*/ 30 h 53"/>
              <a:gd name="T28" fmla="*/ 23 w 50"/>
              <a:gd name="T29" fmla="*/ 20 h 53"/>
              <a:gd name="T30" fmla="*/ 19 w 50"/>
              <a:gd name="T31" fmla="*/ 15 h 53"/>
              <a:gd name="T32" fmla="*/ 20 w 50"/>
              <a:gd name="T33" fmla="*/ 14 h 53"/>
              <a:gd name="T34" fmla="*/ 24 w 50"/>
              <a:gd name="T35" fmla="*/ 5 h 53"/>
              <a:gd name="T36" fmla="*/ 24 w 50"/>
              <a:gd name="T37" fmla="*/ 1 h 53"/>
              <a:gd name="T38" fmla="*/ 30 w 50"/>
              <a:gd name="T39" fmla="*/ 0 h 53"/>
              <a:gd name="T40" fmla="*/ 50 w 50"/>
              <a:gd name="T41" fmla="*/ 7 h 53"/>
              <a:gd name="T42" fmla="*/ 50 w 50"/>
              <a:gd name="T43" fmla="*/ 9 h 53"/>
              <a:gd name="T44" fmla="*/ 43 w 50"/>
              <a:gd name="T45" fmla="*/ 35 h 53"/>
              <a:gd name="T46" fmla="*/ 41 w 50"/>
              <a:gd name="T47" fmla="*/ 38 h 53"/>
              <a:gd name="T48" fmla="*/ 34 w 50"/>
              <a:gd name="T49" fmla="*/ 42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50" h="53">
                <a:moveTo>
                  <a:pt x="34" y="42"/>
                </a:moveTo>
                <a:lnTo>
                  <a:pt x="26" y="48"/>
                </a:lnTo>
                <a:lnTo>
                  <a:pt x="20" y="45"/>
                </a:lnTo>
                <a:lnTo>
                  <a:pt x="17" y="45"/>
                </a:lnTo>
                <a:lnTo>
                  <a:pt x="15" y="52"/>
                </a:lnTo>
                <a:lnTo>
                  <a:pt x="1" y="53"/>
                </a:lnTo>
                <a:lnTo>
                  <a:pt x="0" y="49"/>
                </a:lnTo>
                <a:lnTo>
                  <a:pt x="0" y="48"/>
                </a:lnTo>
                <a:lnTo>
                  <a:pt x="0" y="46"/>
                </a:lnTo>
                <a:lnTo>
                  <a:pt x="4" y="44"/>
                </a:lnTo>
                <a:lnTo>
                  <a:pt x="1" y="41"/>
                </a:lnTo>
                <a:lnTo>
                  <a:pt x="11" y="38"/>
                </a:lnTo>
                <a:lnTo>
                  <a:pt x="12" y="37"/>
                </a:lnTo>
                <a:lnTo>
                  <a:pt x="17" y="30"/>
                </a:lnTo>
                <a:lnTo>
                  <a:pt x="23" y="20"/>
                </a:lnTo>
                <a:lnTo>
                  <a:pt x="19" y="15"/>
                </a:lnTo>
                <a:lnTo>
                  <a:pt x="20" y="14"/>
                </a:lnTo>
                <a:lnTo>
                  <a:pt x="24" y="5"/>
                </a:lnTo>
                <a:lnTo>
                  <a:pt x="24" y="1"/>
                </a:lnTo>
                <a:lnTo>
                  <a:pt x="30" y="0"/>
                </a:lnTo>
                <a:lnTo>
                  <a:pt x="50" y="7"/>
                </a:lnTo>
                <a:lnTo>
                  <a:pt x="50" y="9"/>
                </a:lnTo>
                <a:lnTo>
                  <a:pt x="43" y="35"/>
                </a:lnTo>
                <a:lnTo>
                  <a:pt x="41" y="38"/>
                </a:lnTo>
                <a:lnTo>
                  <a:pt x="34" y="4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13" name="Freeform 63"/>
          <p:cNvSpPr>
            <a:spLocks/>
          </p:cNvSpPr>
          <p:nvPr/>
        </p:nvSpPr>
        <p:spPr bwMode="auto">
          <a:xfrm>
            <a:off x="4906963" y="5316538"/>
            <a:ext cx="155575" cy="114300"/>
          </a:xfrm>
          <a:custGeom>
            <a:avLst/>
            <a:gdLst>
              <a:gd name="T0" fmla="*/ 83 w 98"/>
              <a:gd name="T1" fmla="*/ 60 h 72"/>
              <a:gd name="T2" fmla="*/ 86 w 98"/>
              <a:gd name="T3" fmla="*/ 63 h 72"/>
              <a:gd name="T4" fmla="*/ 94 w 98"/>
              <a:gd name="T5" fmla="*/ 59 h 72"/>
              <a:gd name="T6" fmla="*/ 90 w 98"/>
              <a:gd name="T7" fmla="*/ 70 h 72"/>
              <a:gd name="T8" fmla="*/ 79 w 98"/>
              <a:gd name="T9" fmla="*/ 71 h 72"/>
              <a:gd name="T10" fmla="*/ 75 w 98"/>
              <a:gd name="T11" fmla="*/ 71 h 72"/>
              <a:gd name="T12" fmla="*/ 74 w 98"/>
              <a:gd name="T13" fmla="*/ 72 h 72"/>
              <a:gd name="T14" fmla="*/ 70 w 98"/>
              <a:gd name="T15" fmla="*/ 72 h 72"/>
              <a:gd name="T16" fmla="*/ 59 w 98"/>
              <a:gd name="T17" fmla="*/ 72 h 72"/>
              <a:gd name="T18" fmla="*/ 56 w 98"/>
              <a:gd name="T19" fmla="*/ 72 h 72"/>
              <a:gd name="T20" fmla="*/ 45 w 98"/>
              <a:gd name="T21" fmla="*/ 72 h 72"/>
              <a:gd name="T22" fmla="*/ 33 w 98"/>
              <a:gd name="T23" fmla="*/ 62 h 72"/>
              <a:gd name="T24" fmla="*/ 15 w 98"/>
              <a:gd name="T25" fmla="*/ 55 h 72"/>
              <a:gd name="T26" fmla="*/ 10 w 98"/>
              <a:gd name="T27" fmla="*/ 52 h 72"/>
              <a:gd name="T28" fmla="*/ 7 w 98"/>
              <a:gd name="T29" fmla="*/ 51 h 72"/>
              <a:gd name="T30" fmla="*/ 0 w 98"/>
              <a:gd name="T31" fmla="*/ 42 h 72"/>
              <a:gd name="T32" fmla="*/ 10 w 98"/>
              <a:gd name="T33" fmla="*/ 38 h 72"/>
              <a:gd name="T34" fmla="*/ 18 w 98"/>
              <a:gd name="T35" fmla="*/ 36 h 72"/>
              <a:gd name="T36" fmla="*/ 22 w 98"/>
              <a:gd name="T37" fmla="*/ 29 h 72"/>
              <a:gd name="T38" fmla="*/ 23 w 98"/>
              <a:gd name="T39" fmla="*/ 26 h 72"/>
              <a:gd name="T40" fmla="*/ 25 w 98"/>
              <a:gd name="T41" fmla="*/ 25 h 72"/>
              <a:gd name="T42" fmla="*/ 30 w 98"/>
              <a:gd name="T43" fmla="*/ 14 h 72"/>
              <a:gd name="T44" fmla="*/ 37 w 98"/>
              <a:gd name="T45" fmla="*/ 2 h 72"/>
              <a:gd name="T46" fmla="*/ 38 w 98"/>
              <a:gd name="T47" fmla="*/ 2 h 72"/>
              <a:gd name="T48" fmla="*/ 45 w 98"/>
              <a:gd name="T49" fmla="*/ 0 h 72"/>
              <a:gd name="T50" fmla="*/ 46 w 98"/>
              <a:gd name="T51" fmla="*/ 6 h 72"/>
              <a:gd name="T52" fmla="*/ 53 w 98"/>
              <a:gd name="T53" fmla="*/ 11 h 72"/>
              <a:gd name="T54" fmla="*/ 59 w 98"/>
              <a:gd name="T55" fmla="*/ 11 h 72"/>
              <a:gd name="T56" fmla="*/ 71 w 98"/>
              <a:gd name="T57" fmla="*/ 12 h 72"/>
              <a:gd name="T58" fmla="*/ 70 w 98"/>
              <a:gd name="T59" fmla="*/ 15 h 72"/>
              <a:gd name="T60" fmla="*/ 70 w 98"/>
              <a:gd name="T61" fmla="*/ 21 h 72"/>
              <a:gd name="T62" fmla="*/ 93 w 98"/>
              <a:gd name="T63" fmla="*/ 33 h 72"/>
              <a:gd name="T64" fmla="*/ 97 w 98"/>
              <a:gd name="T65" fmla="*/ 34 h 72"/>
              <a:gd name="T66" fmla="*/ 97 w 98"/>
              <a:gd name="T67" fmla="*/ 36 h 72"/>
              <a:gd name="T68" fmla="*/ 97 w 98"/>
              <a:gd name="T69" fmla="*/ 37 h 72"/>
              <a:gd name="T70" fmla="*/ 97 w 98"/>
              <a:gd name="T71" fmla="*/ 38 h 72"/>
              <a:gd name="T72" fmla="*/ 98 w 98"/>
              <a:gd name="T73" fmla="*/ 38 h 72"/>
              <a:gd name="T74" fmla="*/ 93 w 98"/>
              <a:gd name="T75" fmla="*/ 44 h 72"/>
              <a:gd name="T76" fmla="*/ 95 w 98"/>
              <a:gd name="T77" fmla="*/ 52 h 72"/>
              <a:gd name="T78" fmla="*/ 83 w 98"/>
              <a:gd name="T79" fmla="*/ 60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8" h="72">
                <a:moveTo>
                  <a:pt x="83" y="60"/>
                </a:moveTo>
                <a:lnTo>
                  <a:pt x="86" y="63"/>
                </a:lnTo>
                <a:lnTo>
                  <a:pt x="94" y="59"/>
                </a:lnTo>
                <a:lnTo>
                  <a:pt x="90" y="70"/>
                </a:lnTo>
                <a:lnTo>
                  <a:pt x="79" y="71"/>
                </a:lnTo>
                <a:lnTo>
                  <a:pt x="75" y="71"/>
                </a:lnTo>
                <a:lnTo>
                  <a:pt x="74" y="72"/>
                </a:lnTo>
                <a:lnTo>
                  <a:pt x="70" y="72"/>
                </a:lnTo>
                <a:lnTo>
                  <a:pt x="59" y="72"/>
                </a:lnTo>
                <a:lnTo>
                  <a:pt x="56" y="72"/>
                </a:lnTo>
                <a:lnTo>
                  <a:pt x="45" y="72"/>
                </a:lnTo>
                <a:lnTo>
                  <a:pt x="33" y="62"/>
                </a:lnTo>
                <a:lnTo>
                  <a:pt x="15" y="55"/>
                </a:lnTo>
                <a:lnTo>
                  <a:pt x="10" y="52"/>
                </a:lnTo>
                <a:lnTo>
                  <a:pt x="7" y="51"/>
                </a:lnTo>
                <a:lnTo>
                  <a:pt x="0" y="42"/>
                </a:lnTo>
                <a:lnTo>
                  <a:pt x="10" y="38"/>
                </a:lnTo>
                <a:lnTo>
                  <a:pt x="18" y="36"/>
                </a:lnTo>
                <a:lnTo>
                  <a:pt x="22" y="29"/>
                </a:lnTo>
                <a:lnTo>
                  <a:pt x="23" y="26"/>
                </a:lnTo>
                <a:lnTo>
                  <a:pt x="25" y="25"/>
                </a:lnTo>
                <a:lnTo>
                  <a:pt x="30" y="14"/>
                </a:lnTo>
                <a:lnTo>
                  <a:pt x="37" y="2"/>
                </a:lnTo>
                <a:lnTo>
                  <a:pt x="38" y="2"/>
                </a:lnTo>
                <a:lnTo>
                  <a:pt x="45" y="0"/>
                </a:lnTo>
                <a:lnTo>
                  <a:pt x="46" y="6"/>
                </a:lnTo>
                <a:lnTo>
                  <a:pt x="53" y="11"/>
                </a:lnTo>
                <a:lnTo>
                  <a:pt x="59" y="11"/>
                </a:lnTo>
                <a:lnTo>
                  <a:pt x="71" y="12"/>
                </a:lnTo>
                <a:lnTo>
                  <a:pt x="70" y="15"/>
                </a:lnTo>
                <a:lnTo>
                  <a:pt x="70" y="21"/>
                </a:lnTo>
                <a:lnTo>
                  <a:pt x="93" y="33"/>
                </a:lnTo>
                <a:lnTo>
                  <a:pt x="97" y="34"/>
                </a:lnTo>
                <a:lnTo>
                  <a:pt x="97" y="36"/>
                </a:lnTo>
                <a:lnTo>
                  <a:pt x="97" y="37"/>
                </a:lnTo>
                <a:lnTo>
                  <a:pt x="97" y="38"/>
                </a:lnTo>
                <a:lnTo>
                  <a:pt x="98" y="38"/>
                </a:lnTo>
                <a:lnTo>
                  <a:pt x="93" y="44"/>
                </a:lnTo>
                <a:lnTo>
                  <a:pt x="95" y="52"/>
                </a:lnTo>
                <a:lnTo>
                  <a:pt x="83" y="6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14" name="Freeform 64"/>
          <p:cNvSpPr>
            <a:spLocks/>
          </p:cNvSpPr>
          <p:nvPr/>
        </p:nvSpPr>
        <p:spPr bwMode="auto">
          <a:xfrm>
            <a:off x="3943351" y="5316538"/>
            <a:ext cx="153988" cy="69850"/>
          </a:xfrm>
          <a:custGeom>
            <a:avLst/>
            <a:gdLst>
              <a:gd name="T0" fmla="*/ 67 w 97"/>
              <a:gd name="T1" fmla="*/ 3 h 44"/>
              <a:gd name="T2" fmla="*/ 72 w 97"/>
              <a:gd name="T3" fmla="*/ 15 h 44"/>
              <a:gd name="T4" fmla="*/ 76 w 97"/>
              <a:gd name="T5" fmla="*/ 7 h 44"/>
              <a:gd name="T6" fmla="*/ 82 w 97"/>
              <a:gd name="T7" fmla="*/ 11 h 44"/>
              <a:gd name="T8" fmla="*/ 84 w 97"/>
              <a:gd name="T9" fmla="*/ 14 h 44"/>
              <a:gd name="T10" fmla="*/ 83 w 97"/>
              <a:gd name="T11" fmla="*/ 11 h 44"/>
              <a:gd name="T12" fmla="*/ 83 w 97"/>
              <a:gd name="T13" fmla="*/ 7 h 44"/>
              <a:gd name="T14" fmla="*/ 87 w 97"/>
              <a:gd name="T15" fmla="*/ 3 h 44"/>
              <a:gd name="T16" fmla="*/ 87 w 97"/>
              <a:gd name="T17" fmla="*/ 4 h 44"/>
              <a:gd name="T18" fmla="*/ 93 w 97"/>
              <a:gd name="T19" fmla="*/ 8 h 44"/>
              <a:gd name="T20" fmla="*/ 93 w 97"/>
              <a:gd name="T21" fmla="*/ 12 h 44"/>
              <a:gd name="T22" fmla="*/ 86 w 97"/>
              <a:gd name="T23" fmla="*/ 15 h 44"/>
              <a:gd name="T24" fmla="*/ 95 w 97"/>
              <a:gd name="T25" fmla="*/ 18 h 44"/>
              <a:gd name="T26" fmla="*/ 97 w 97"/>
              <a:gd name="T27" fmla="*/ 19 h 44"/>
              <a:gd name="T28" fmla="*/ 95 w 97"/>
              <a:gd name="T29" fmla="*/ 21 h 44"/>
              <a:gd name="T30" fmla="*/ 91 w 97"/>
              <a:gd name="T31" fmla="*/ 37 h 44"/>
              <a:gd name="T32" fmla="*/ 78 w 97"/>
              <a:gd name="T33" fmla="*/ 42 h 44"/>
              <a:gd name="T34" fmla="*/ 54 w 97"/>
              <a:gd name="T35" fmla="*/ 44 h 44"/>
              <a:gd name="T36" fmla="*/ 0 w 97"/>
              <a:gd name="T37" fmla="*/ 44 h 44"/>
              <a:gd name="T38" fmla="*/ 0 w 97"/>
              <a:gd name="T39" fmla="*/ 27 h 44"/>
              <a:gd name="T40" fmla="*/ 0 w 97"/>
              <a:gd name="T41" fmla="*/ 10 h 44"/>
              <a:gd name="T42" fmla="*/ 54 w 97"/>
              <a:gd name="T43" fmla="*/ 6 h 44"/>
              <a:gd name="T44" fmla="*/ 63 w 97"/>
              <a:gd name="T45" fmla="*/ 0 h 44"/>
              <a:gd name="T46" fmla="*/ 63 w 97"/>
              <a:gd name="T47" fmla="*/ 2 h 44"/>
              <a:gd name="T48" fmla="*/ 67 w 97"/>
              <a:gd name="T49" fmla="*/ 3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97" h="44">
                <a:moveTo>
                  <a:pt x="67" y="3"/>
                </a:moveTo>
                <a:lnTo>
                  <a:pt x="72" y="15"/>
                </a:lnTo>
                <a:lnTo>
                  <a:pt x="76" y="7"/>
                </a:lnTo>
                <a:lnTo>
                  <a:pt x="82" y="11"/>
                </a:lnTo>
                <a:lnTo>
                  <a:pt x="84" y="14"/>
                </a:lnTo>
                <a:lnTo>
                  <a:pt x="83" y="11"/>
                </a:lnTo>
                <a:lnTo>
                  <a:pt x="83" y="7"/>
                </a:lnTo>
                <a:lnTo>
                  <a:pt x="87" y="3"/>
                </a:lnTo>
                <a:lnTo>
                  <a:pt x="87" y="4"/>
                </a:lnTo>
                <a:lnTo>
                  <a:pt x="93" y="8"/>
                </a:lnTo>
                <a:lnTo>
                  <a:pt x="93" y="12"/>
                </a:lnTo>
                <a:lnTo>
                  <a:pt x="86" y="15"/>
                </a:lnTo>
                <a:lnTo>
                  <a:pt x="95" y="18"/>
                </a:lnTo>
                <a:lnTo>
                  <a:pt x="97" y="19"/>
                </a:lnTo>
                <a:lnTo>
                  <a:pt x="95" y="21"/>
                </a:lnTo>
                <a:lnTo>
                  <a:pt x="91" y="37"/>
                </a:lnTo>
                <a:lnTo>
                  <a:pt x="78" y="42"/>
                </a:lnTo>
                <a:lnTo>
                  <a:pt x="54" y="44"/>
                </a:lnTo>
                <a:lnTo>
                  <a:pt x="0" y="44"/>
                </a:lnTo>
                <a:lnTo>
                  <a:pt x="0" y="27"/>
                </a:lnTo>
                <a:lnTo>
                  <a:pt x="0" y="10"/>
                </a:lnTo>
                <a:lnTo>
                  <a:pt x="54" y="6"/>
                </a:lnTo>
                <a:lnTo>
                  <a:pt x="63" y="0"/>
                </a:lnTo>
                <a:lnTo>
                  <a:pt x="63" y="2"/>
                </a:lnTo>
                <a:lnTo>
                  <a:pt x="67" y="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15" name="Freeform 65"/>
          <p:cNvSpPr>
            <a:spLocks/>
          </p:cNvSpPr>
          <p:nvPr/>
        </p:nvSpPr>
        <p:spPr bwMode="auto">
          <a:xfrm>
            <a:off x="4094163" y="5326063"/>
            <a:ext cx="87313" cy="88900"/>
          </a:xfrm>
          <a:custGeom>
            <a:avLst/>
            <a:gdLst>
              <a:gd name="T0" fmla="*/ 51 w 55"/>
              <a:gd name="T1" fmla="*/ 11 h 56"/>
              <a:gd name="T2" fmla="*/ 55 w 55"/>
              <a:gd name="T3" fmla="*/ 12 h 56"/>
              <a:gd name="T4" fmla="*/ 47 w 55"/>
              <a:gd name="T5" fmla="*/ 20 h 56"/>
              <a:gd name="T6" fmla="*/ 34 w 55"/>
              <a:gd name="T7" fmla="*/ 53 h 56"/>
              <a:gd name="T8" fmla="*/ 30 w 55"/>
              <a:gd name="T9" fmla="*/ 56 h 56"/>
              <a:gd name="T10" fmla="*/ 26 w 55"/>
              <a:gd name="T11" fmla="*/ 56 h 56"/>
              <a:gd name="T12" fmla="*/ 18 w 55"/>
              <a:gd name="T13" fmla="*/ 56 h 56"/>
              <a:gd name="T14" fmla="*/ 9 w 55"/>
              <a:gd name="T15" fmla="*/ 54 h 56"/>
              <a:gd name="T16" fmla="*/ 0 w 55"/>
              <a:gd name="T17" fmla="*/ 34 h 56"/>
              <a:gd name="T18" fmla="*/ 17 w 55"/>
              <a:gd name="T19" fmla="*/ 24 h 56"/>
              <a:gd name="T20" fmla="*/ 29 w 55"/>
              <a:gd name="T21" fmla="*/ 15 h 56"/>
              <a:gd name="T22" fmla="*/ 36 w 55"/>
              <a:gd name="T23" fmla="*/ 9 h 56"/>
              <a:gd name="T24" fmla="*/ 40 w 55"/>
              <a:gd name="T25" fmla="*/ 12 h 56"/>
              <a:gd name="T26" fmla="*/ 49 w 55"/>
              <a:gd name="T27" fmla="*/ 0 h 56"/>
              <a:gd name="T28" fmla="*/ 47 w 55"/>
              <a:gd name="T29" fmla="*/ 11 h 56"/>
              <a:gd name="T30" fmla="*/ 51 w 55"/>
              <a:gd name="T31" fmla="*/ 11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55" h="56">
                <a:moveTo>
                  <a:pt x="51" y="11"/>
                </a:moveTo>
                <a:lnTo>
                  <a:pt x="55" y="12"/>
                </a:lnTo>
                <a:lnTo>
                  <a:pt x="47" y="20"/>
                </a:lnTo>
                <a:lnTo>
                  <a:pt x="34" y="53"/>
                </a:lnTo>
                <a:lnTo>
                  <a:pt x="30" y="56"/>
                </a:lnTo>
                <a:lnTo>
                  <a:pt x="26" y="56"/>
                </a:lnTo>
                <a:lnTo>
                  <a:pt x="18" y="56"/>
                </a:lnTo>
                <a:lnTo>
                  <a:pt x="9" y="54"/>
                </a:lnTo>
                <a:lnTo>
                  <a:pt x="0" y="34"/>
                </a:lnTo>
                <a:lnTo>
                  <a:pt x="17" y="24"/>
                </a:lnTo>
                <a:lnTo>
                  <a:pt x="29" y="15"/>
                </a:lnTo>
                <a:lnTo>
                  <a:pt x="36" y="9"/>
                </a:lnTo>
                <a:lnTo>
                  <a:pt x="40" y="12"/>
                </a:lnTo>
                <a:lnTo>
                  <a:pt x="49" y="0"/>
                </a:lnTo>
                <a:lnTo>
                  <a:pt x="47" y="11"/>
                </a:lnTo>
                <a:lnTo>
                  <a:pt x="51" y="1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16" name="Freeform 66"/>
          <p:cNvSpPr>
            <a:spLocks/>
          </p:cNvSpPr>
          <p:nvPr/>
        </p:nvSpPr>
        <p:spPr bwMode="auto">
          <a:xfrm>
            <a:off x="5126038" y="5335588"/>
            <a:ext cx="161925" cy="111125"/>
          </a:xfrm>
          <a:custGeom>
            <a:avLst/>
            <a:gdLst>
              <a:gd name="T0" fmla="*/ 63 w 102"/>
              <a:gd name="T1" fmla="*/ 9 h 70"/>
              <a:gd name="T2" fmla="*/ 63 w 102"/>
              <a:gd name="T3" fmla="*/ 10 h 70"/>
              <a:gd name="T4" fmla="*/ 60 w 102"/>
              <a:gd name="T5" fmla="*/ 13 h 70"/>
              <a:gd name="T6" fmla="*/ 65 w 102"/>
              <a:gd name="T7" fmla="*/ 15 h 70"/>
              <a:gd name="T8" fmla="*/ 67 w 102"/>
              <a:gd name="T9" fmla="*/ 17 h 70"/>
              <a:gd name="T10" fmla="*/ 75 w 102"/>
              <a:gd name="T11" fmla="*/ 15 h 70"/>
              <a:gd name="T12" fmla="*/ 72 w 102"/>
              <a:gd name="T13" fmla="*/ 21 h 70"/>
              <a:gd name="T14" fmla="*/ 73 w 102"/>
              <a:gd name="T15" fmla="*/ 30 h 70"/>
              <a:gd name="T16" fmla="*/ 69 w 102"/>
              <a:gd name="T17" fmla="*/ 36 h 70"/>
              <a:gd name="T18" fmla="*/ 88 w 102"/>
              <a:gd name="T19" fmla="*/ 39 h 70"/>
              <a:gd name="T20" fmla="*/ 98 w 102"/>
              <a:gd name="T21" fmla="*/ 48 h 70"/>
              <a:gd name="T22" fmla="*/ 98 w 102"/>
              <a:gd name="T23" fmla="*/ 54 h 70"/>
              <a:gd name="T24" fmla="*/ 102 w 102"/>
              <a:gd name="T25" fmla="*/ 60 h 70"/>
              <a:gd name="T26" fmla="*/ 93 w 102"/>
              <a:gd name="T27" fmla="*/ 70 h 70"/>
              <a:gd name="T28" fmla="*/ 78 w 102"/>
              <a:gd name="T29" fmla="*/ 69 h 70"/>
              <a:gd name="T30" fmla="*/ 72 w 102"/>
              <a:gd name="T31" fmla="*/ 62 h 70"/>
              <a:gd name="T32" fmla="*/ 65 w 102"/>
              <a:gd name="T33" fmla="*/ 63 h 70"/>
              <a:gd name="T34" fmla="*/ 58 w 102"/>
              <a:gd name="T35" fmla="*/ 65 h 70"/>
              <a:gd name="T36" fmla="*/ 56 w 102"/>
              <a:gd name="T37" fmla="*/ 66 h 70"/>
              <a:gd name="T38" fmla="*/ 54 w 102"/>
              <a:gd name="T39" fmla="*/ 65 h 70"/>
              <a:gd name="T40" fmla="*/ 50 w 102"/>
              <a:gd name="T41" fmla="*/ 63 h 70"/>
              <a:gd name="T42" fmla="*/ 43 w 102"/>
              <a:gd name="T43" fmla="*/ 65 h 70"/>
              <a:gd name="T44" fmla="*/ 39 w 102"/>
              <a:gd name="T45" fmla="*/ 65 h 70"/>
              <a:gd name="T46" fmla="*/ 31 w 102"/>
              <a:gd name="T47" fmla="*/ 63 h 70"/>
              <a:gd name="T48" fmla="*/ 27 w 102"/>
              <a:gd name="T49" fmla="*/ 63 h 70"/>
              <a:gd name="T50" fmla="*/ 31 w 102"/>
              <a:gd name="T51" fmla="*/ 50 h 70"/>
              <a:gd name="T52" fmla="*/ 26 w 102"/>
              <a:gd name="T53" fmla="*/ 51 h 70"/>
              <a:gd name="T54" fmla="*/ 24 w 102"/>
              <a:gd name="T55" fmla="*/ 51 h 70"/>
              <a:gd name="T56" fmla="*/ 13 w 102"/>
              <a:gd name="T57" fmla="*/ 43 h 70"/>
              <a:gd name="T58" fmla="*/ 7 w 102"/>
              <a:gd name="T59" fmla="*/ 43 h 70"/>
              <a:gd name="T60" fmla="*/ 7 w 102"/>
              <a:gd name="T61" fmla="*/ 41 h 70"/>
              <a:gd name="T62" fmla="*/ 4 w 102"/>
              <a:gd name="T63" fmla="*/ 9 h 70"/>
              <a:gd name="T64" fmla="*/ 0 w 102"/>
              <a:gd name="T65" fmla="*/ 5 h 70"/>
              <a:gd name="T66" fmla="*/ 2 w 102"/>
              <a:gd name="T67" fmla="*/ 0 h 70"/>
              <a:gd name="T68" fmla="*/ 19 w 102"/>
              <a:gd name="T69" fmla="*/ 7 h 70"/>
              <a:gd name="T70" fmla="*/ 24 w 102"/>
              <a:gd name="T71" fmla="*/ 9 h 70"/>
              <a:gd name="T72" fmla="*/ 26 w 102"/>
              <a:gd name="T73" fmla="*/ 9 h 70"/>
              <a:gd name="T74" fmla="*/ 27 w 102"/>
              <a:gd name="T75" fmla="*/ 7 h 70"/>
              <a:gd name="T76" fmla="*/ 34 w 102"/>
              <a:gd name="T77" fmla="*/ 3 h 70"/>
              <a:gd name="T78" fmla="*/ 49 w 102"/>
              <a:gd name="T79" fmla="*/ 0 h 70"/>
              <a:gd name="T80" fmla="*/ 54 w 102"/>
              <a:gd name="T81" fmla="*/ 2 h 70"/>
              <a:gd name="T82" fmla="*/ 57 w 102"/>
              <a:gd name="T83" fmla="*/ 3 h 70"/>
              <a:gd name="T84" fmla="*/ 61 w 102"/>
              <a:gd name="T85" fmla="*/ 6 h 70"/>
              <a:gd name="T86" fmla="*/ 63 w 102"/>
              <a:gd name="T87" fmla="*/ 9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02" h="70">
                <a:moveTo>
                  <a:pt x="63" y="9"/>
                </a:moveTo>
                <a:lnTo>
                  <a:pt x="63" y="10"/>
                </a:lnTo>
                <a:lnTo>
                  <a:pt x="60" y="13"/>
                </a:lnTo>
                <a:lnTo>
                  <a:pt x="65" y="15"/>
                </a:lnTo>
                <a:lnTo>
                  <a:pt x="67" y="17"/>
                </a:lnTo>
                <a:lnTo>
                  <a:pt x="75" y="15"/>
                </a:lnTo>
                <a:lnTo>
                  <a:pt x="72" y="21"/>
                </a:lnTo>
                <a:lnTo>
                  <a:pt x="73" y="30"/>
                </a:lnTo>
                <a:lnTo>
                  <a:pt x="69" y="36"/>
                </a:lnTo>
                <a:lnTo>
                  <a:pt x="88" y="39"/>
                </a:lnTo>
                <a:lnTo>
                  <a:pt x="98" y="48"/>
                </a:lnTo>
                <a:lnTo>
                  <a:pt x="98" y="54"/>
                </a:lnTo>
                <a:lnTo>
                  <a:pt x="102" y="60"/>
                </a:lnTo>
                <a:lnTo>
                  <a:pt x="93" y="70"/>
                </a:lnTo>
                <a:lnTo>
                  <a:pt x="78" y="69"/>
                </a:lnTo>
                <a:lnTo>
                  <a:pt x="72" y="62"/>
                </a:lnTo>
                <a:lnTo>
                  <a:pt x="65" y="63"/>
                </a:lnTo>
                <a:lnTo>
                  <a:pt x="58" y="65"/>
                </a:lnTo>
                <a:lnTo>
                  <a:pt x="56" y="66"/>
                </a:lnTo>
                <a:lnTo>
                  <a:pt x="54" y="65"/>
                </a:lnTo>
                <a:lnTo>
                  <a:pt x="50" y="63"/>
                </a:lnTo>
                <a:lnTo>
                  <a:pt x="43" y="65"/>
                </a:lnTo>
                <a:lnTo>
                  <a:pt x="39" y="65"/>
                </a:lnTo>
                <a:lnTo>
                  <a:pt x="31" y="63"/>
                </a:lnTo>
                <a:lnTo>
                  <a:pt x="27" y="63"/>
                </a:lnTo>
                <a:lnTo>
                  <a:pt x="31" y="50"/>
                </a:lnTo>
                <a:lnTo>
                  <a:pt x="26" y="51"/>
                </a:lnTo>
                <a:lnTo>
                  <a:pt x="24" y="51"/>
                </a:lnTo>
                <a:lnTo>
                  <a:pt x="13" y="43"/>
                </a:lnTo>
                <a:lnTo>
                  <a:pt x="7" y="43"/>
                </a:lnTo>
                <a:lnTo>
                  <a:pt x="7" y="41"/>
                </a:lnTo>
                <a:lnTo>
                  <a:pt x="4" y="9"/>
                </a:lnTo>
                <a:lnTo>
                  <a:pt x="0" y="5"/>
                </a:lnTo>
                <a:lnTo>
                  <a:pt x="2" y="0"/>
                </a:lnTo>
                <a:lnTo>
                  <a:pt x="19" y="7"/>
                </a:lnTo>
                <a:lnTo>
                  <a:pt x="24" y="9"/>
                </a:lnTo>
                <a:lnTo>
                  <a:pt x="26" y="9"/>
                </a:lnTo>
                <a:lnTo>
                  <a:pt x="27" y="7"/>
                </a:lnTo>
                <a:lnTo>
                  <a:pt x="34" y="3"/>
                </a:lnTo>
                <a:lnTo>
                  <a:pt x="49" y="0"/>
                </a:lnTo>
                <a:lnTo>
                  <a:pt x="54" y="2"/>
                </a:lnTo>
                <a:lnTo>
                  <a:pt x="57" y="3"/>
                </a:lnTo>
                <a:lnTo>
                  <a:pt x="61" y="6"/>
                </a:lnTo>
                <a:lnTo>
                  <a:pt x="63" y="9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17" name="Freeform 67"/>
          <p:cNvSpPr>
            <a:spLocks/>
          </p:cNvSpPr>
          <p:nvPr/>
        </p:nvSpPr>
        <p:spPr bwMode="auto">
          <a:xfrm>
            <a:off x="5235576" y="5356226"/>
            <a:ext cx="95250" cy="85725"/>
          </a:xfrm>
          <a:custGeom>
            <a:avLst/>
            <a:gdLst>
              <a:gd name="T0" fmla="*/ 11 w 60"/>
              <a:gd name="T1" fmla="*/ 9 h 54"/>
              <a:gd name="T2" fmla="*/ 33 w 60"/>
              <a:gd name="T3" fmla="*/ 15 h 54"/>
              <a:gd name="T4" fmla="*/ 36 w 60"/>
              <a:gd name="T5" fmla="*/ 13 h 54"/>
              <a:gd name="T6" fmla="*/ 37 w 60"/>
              <a:gd name="T7" fmla="*/ 12 h 54"/>
              <a:gd name="T8" fmla="*/ 54 w 60"/>
              <a:gd name="T9" fmla="*/ 5 h 54"/>
              <a:gd name="T10" fmla="*/ 55 w 60"/>
              <a:gd name="T11" fmla="*/ 13 h 54"/>
              <a:gd name="T12" fmla="*/ 56 w 60"/>
              <a:gd name="T13" fmla="*/ 16 h 54"/>
              <a:gd name="T14" fmla="*/ 60 w 60"/>
              <a:gd name="T15" fmla="*/ 37 h 54"/>
              <a:gd name="T16" fmla="*/ 55 w 60"/>
              <a:gd name="T17" fmla="*/ 47 h 54"/>
              <a:gd name="T18" fmla="*/ 54 w 60"/>
              <a:gd name="T19" fmla="*/ 52 h 54"/>
              <a:gd name="T20" fmla="*/ 52 w 60"/>
              <a:gd name="T21" fmla="*/ 54 h 54"/>
              <a:gd name="T22" fmla="*/ 47 w 60"/>
              <a:gd name="T23" fmla="*/ 49 h 54"/>
              <a:gd name="T24" fmla="*/ 43 w 60"/>
              <a:gd name="T25" fmla="*/ 49 h 54"/>
              <a:gd name="T26" fmla="*/ 33 w 60"/>
              <a:gd name="T27" fmla="*/ 47 h 54"/>
              <a:gd name="T28" fmla="*/ 29 w 60"/>
              <a:gd name="T29" fmla="*/ 41 h 54"/>
              <a:gd name="T30" fmla="*/ 29 w 60"/>
              <a:gd name="T31" fmla="*/ 35 h 54"/>
              <a:gd name="T32" fmla="*/ 19 w 60"/>
              <a:gd name="T33" fmla="*/ 26 h 54"/>
              <a:gd name="T34" fmla="*/ 0 w 60"/>
              <a:gd name="T35" fmla="*/ 23 h 54"/>
              <a:gd name="T36" fmla="*/ 4 w 60"/>
              <a:gd name="T37" fmla="*/ 17 h 54"/>
              <a:gd name="T38" fmla="*/ 3 w 60"/>
              <a:gd name="T39" fmla="*/ 8 h 54"/>
              <a:gd name="T40" fmla="*/ 6 w 60"/>
              <a:gd name="T41" fmla="*/ 2 h 54"/>
              <a:gd name="T42" fmla="*/ 6 w 60"/>
              <a:gd name="T43" fmla="*/ 0 h 54"/>
              <a:gd name="T44" fmla="*/ 11 w 60"/>
              <a:gd name="T45" fmla="*/ 9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0" h="54">
                <a:moveTo>
                  <a:pt x="11" y="9"/>
                </a:moveTo>
                <a:lnTo>
                  <a:pt x="33" y="15"/>
                </a:lnTo>
                <a:lnTo>
                  <a:pt x="36" y="13"/>
                </a:lnTo>
                <a:lnTo>
                  <a:pt x="37" y="12"/>
                </a:lnTo>
                <a:lnTo>
                  <a:pt x="54" y="5"/>
                </a:lnTo>
                <a:lnTo>
                  <a:pt x="55" y="13"/>
                </a:lnTo>
                <a:lnTo>
                  <a:pt x="56" y="16"/>
                </a:lnTo>
                <a:lnTo>
                  <a:pt x="60" y="37"/>
                </a:lnTo>
                <a:lnTo>
                  <a:pt x="55" y="47"/>
                </a:lnTo>
                <a:lnTo>
                  <a:pt x="54" y="52"/>
                </a:lnTo>
                <a:lnTo>
                  <a:pt x="52" y="54"/>
                </a:lnTo>
                <a:lnTo>
                  <a:pt x="47" y="49"/>
                </a:lnTo>
                <a:lnTo>
                  <a:pt x="43" y="49"/>
                </a:lnTo>
                <a:lnTo>
                  <a:pt x="33" y="47"/>
                </a:lnTo>
                <a:lnTo>
                  <a:pt x="29" y="41"/>
                </a:lnTo>
                <a:lnTo>
                  <a:pt x="29" y="35"/>
                </a:lnTo>
                <a:lnTo>
                  <a:pt x="19" y="26"/>
                </a:lnTo>
                <a:lnTo>
                  <a:pt x="0" y="23"/>
                </a:lnTo>
                <a:lnTo>
                  <a:pt x="4" y="17"/>
                </a:lnTo>
                <a:lnTo>
                  <a:pt x="3" y="8"/>
                </a:lnTo>
                <a:lnTo>
                  <a:pt x="6" y="2"/>
                </a:lnTo>
                <a:lnTo>
                  <a:pt x="6" y="0"/>
                </a:lnTo>
                <a:lnTo>
                  <a:pt x="11" y="9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18" name="Freeform 68"/>
          <p:cNvSpPr>
            <a:spLocks/>
          </p:cNvSpPr>
          <p:nvPr/>
        </p:nvSpPr>
        <p:spPr bwMode="auto">
          <a:xfrm>
            <a:off x="3943351" y="5375276"/>
            <a:ext cx="165100" cy="100013"/>
          </a:xfrm>
          <a:custGeom>
            <a:avLst/>
            <a:gdLst>
              <a:gd name="T0" fmla="*/ 64 w 104"/>
              <a:gd name="T1" fmla="*/ 63 h 63"/>
              <a:gd name="T2" fmla="*/ 54 w 104"/>
              <a:gd name="T3" fmla="*/ 63 h 63"/>
              <a:gd name="T4" fmla="*/ 0 w 104"/>
              <a:gd name="T5" fmla="*/ 60 h 63"/>
              <a:gd name="T6" fmla="*/ 0 w 104"/>
              <a:gd name="T7" fmla="*/ 23 h 63"/>
              <a:gd name="T8" fmla="*/ 0 w 104"/>
              <a:gd name="T9" fmla="*/ 16 h 63"/>
              <a:gd name="T10" fmla="*/ 0 w 104"/>
              <a:gd name="T11" fmla="*/ 7 h 63"/>
              <a:gd name="T12" fmla="*/ 54 w 104"/>
              <a:gd name="T13" fmla="*/ 7 h 63"/>
              <a:gd name="T14" fmla="*/ 78 w 104"/>
              <a:gd name="T15" fmla="*/ 5 h 63"/>
              <a:gd name="T16" fmla="*/ 91 w 104"/>
              <a:gd name="T17" fmla="*/ 0 h 63"/>
              <a:gd name="T18" fmla="*/ 95 w 104"/>
              <a:gd name="T19" fmla="*/ 3 h 63"/>
              <a:gd name="T20" fmla="*/ 104 w 104"/>
              <a:gd name="T21" fmla="*/ 23 h 63"/>
              <a:gd name="T22" fmla="*/ 101 w 104"/>
              <a:gd name="T23" fmla="*/ 35 h 63"/>
              <a:gd name="T24" fmla="*/ 99 w 104"/>
              <a:gd name="T25" fmla="*/ 50 h 63"/>
              <a:gd name="T26" fmla="*/ 99 w 104"/>
              <a:gd name="T27" fmla="*/ 52 h 63"/>
              <a:gd name="T28" fmla="*/ 91 w 104"/>
              <a:gd name="T29" fmla="*/ 57 h 63"/>
              <a:gd name="T30" fmla="*/ 64 w 104"/>
              <a:gd name="T31" fmla="*/ 63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4" h="63">
                <a:moveTo>
                  <a:pt x="64" y="63"/>
                </a:moveTo>
                <a:lnTo>
                  <a:pt x="54" y="63"/>
                </a:lnTo>
                <a:lnTo>
                  <a:pt x="0" y="60"/>
                </a:lnTo>
                <a:lnTo>
                  <a:pt x="0" y="23"/>
                </a:lnTo>
                <a:lnTo>
                  <a:pt x="0" y="16"/>
                </a:lnTo>
                <a:lnTo>
                  <a:pt x="0" y="7"/>
                </a:lnTo>
                <a:lnTo>
                  <a:pt x="54" y="7"/>
                </a:lnTo>
                <a:lnTo>
                  <a:pt x="78" y="5"/>
                </a:lnTo>
                <a:lnTo>
                  <a:pt x="91" y="0"/>
                </a:lnTo>
                <a:lnTo>
                  <a:pt x="95" y="3"/>
                </a:lnTo>
                <a:lnTo>
                  <a:pt x="104" y="23"/>
                </a:lnTo>
                <a:lnTo>
                  <a:pt x="101" y="35"/>
                </a:lnTo>
                <a:lnTo>
                  <a:pt x="99" y="50"/>
                </a:lnTo>
                <a:lnTo>
                  <a:pt x="99" y="52"/>
                </a:lnTo>
                <a:lnTo>
                  <a:pt x="91" y="57"/>
                </a:lnTo>
                <a:lnTo>
                  <a:pt x="64" y="6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19" name="Freeform 69"/>
          <p:cNvSpPr>
            <a:spLocks/>
          </p:cNvSpPr>
          <p:nvPr/>
        </p:nvSpPr>
        <p:spPr bwMode="auto">
          <a:xfrm>
            <a:off x="5137151" y="5400676"/>
            <a:ext cx="71438" cy="104775"/>
          </a:xfrm>
          <a:custGeom>
            <a:avLst/>
            <a:gdLst>
              <a:gd name="T0" fmla="*/ 6 w 45"/>
              <a:gd name="T1" fmla="*/ 2 h 66"/>
              <a:gd name="T2" fmla="*/ 17 w 45"/>
              <a:gd name="T3" fmla="*/ 10 h 66"/>
              <a:gd name="T4" fmla="*/ 19 w 45"/>
              <a:gd name="T5" fmla="*/ 10 h 66"/>
              <a:gd name="T6" fmla="*/ 24 w 45"/>
              <a:gd name="T7" fmla="*/ 9 h 66"/>
              <a:gd name="T8" fmla="*/ 20 w 45"/>
              <a:gd name="T9" fmla="*/ 22 h 66"/>
              <a:gd name="T10" fmla="*/ 24 w 45"/>
              <a:gd name="T11" fmla="*/ 22 h 66"/>
              <a:gd name="T12" fmla="*/ 32 w 45"/>
              <a:gd name="T13" fmla="*/ 24 h 66"/>
              <a:gd name="T14" fmla="*/ 32 w 45"/>
              <a:gd name="T15" fmla="*/ 29 h 66"/>
              <a:gd name="T16" fmla="*/ 32 w 45"/>
              <a:gd name="T17" fmla="*/ 32 h 66"/>
              <a:gd name="T18" fmla="*/ 36 w 45"/>
              <a:gd name="T19" fmla="*/ 33 h 66"/>
              <a:gd name="T20" fmla="*/ 39 w 45"/>
              <a:gd name="T21" fmla="*/ 33 h 66"/>
              <a:gd name="T22" fmla="*/ 39 w 45"/>
              <a:gd name="T23" fmla="*/ 34 h 66"/>
              <a:gd name="T24" fmla="*/ 41 w 45"/>
              <a:gd name="T25" fmla="*/ 52 h 66"/>
              <a:gd name="T26" fmla="*/ 45 w 45"/>
              <a:gd name="T27" fmla="*/ 56 h 66"/>
              <a:gd name="T28" fmla="*/ 42 w 45"/>
              <a:gd name="T29" fmla="*/ 66 h 66"/>
              <a:gd name="T30" fmla="*/ 36 w 45"/>
              <a:gd name="T31" fmla="*/ 63 h 66"/>
              <a:gd name="T32" fmla="*/ 30 w 45"/>
              <a:gd name="T33" fmla="*/ 58 h 66"/>
              <a:gd name="T34" fmla="*/ 19 w 45"/>
              <a:gd name="T35" fmla="*/ 49 h 66"/>
              <a:gd name="T36" fmla="*/ 16 w 45"/>
              <a:gd name="T37" fmla="*/ 51 h 66"/>
              <a:gd name="T38" fmla="*/ 16 w 45"/>
              <a:gd name="T39" fmla="*/ 49 h 66"/>
              <a:gd name="T40" fmla="*/ 16 w 45"/>
              <a:gd name="T41" fmla="*/ 48 h 66"/>
              <a:gd name="T42" fmla="*/ 10 w 45"/>
              <a:gd name="T43" fmla="*/ 41 h 66"/>
              <a:gd name="T44" fmla="*/ 12 w 45"/>
              <a:gd name="T45" fmla="*/ 37 h 66"/>
              <a:gd name="T46" fmla="*/ 0 w 45"/>
              <a:gd name="T47" fmla="*/ 0 h 66"/>
              <a:gd name="T48" fmla="*/ 0 w 45"/>
              <a:gd name="T49" fmla="*/ 2 h 66"/>
              <a:gd name="T50" fmla="*/ 6 w 45"/>
              <a:gd name="T51" fmla="*/ 2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5" h="66">
                <a:moveTo>
                  <a:pt x="6" y="2"/>
                </a:moveTo>
                <a:lnTo>
                  <a:pt x="17" y="10"/>
                </a:lnTo>
                <a:lnTo>
                  <a:pt x="19" y="10"/>
                </a:lnTo>
                <a:lnTo>
                  <a:pt x="24" y="9"/>
                </a:lnTo>
                <a:lnTo>
                  <a:pt x="20" y="22"/>
                </a:lnTo>
                <a:lnTo>
                  <a:pt x="24" y="22"/>
                </a:lnTo>
                <a:lnTo>
                  <a:pt x="32" y="24"/>
                </a:lnTo>
                <a:lnTo>
                  <a:pt x="32" y="29"/>
                </a:lnTo>
                <a:lnTo>
                  <a:pt x="32" y="32"/>
                </a:lnTo>
                <a:lnTo>
                  <a:pt x="36" y="33"/>
                </a:lnTo>
                <a:lnTo>
                  <a:pt x="39" y="33"/>
                </a:lnTo>
                <a:lnTo>
                  <a:pt x="39" y="34"/>
                </a:lnTo>
                <a:lnTo>
                  <a:pt x="41" y="52"/>
                </a:lnTo>
                <a:lnTo>
                  <a:pt x="45" y="56"/>
                </a:lnTo>
                <a:lnTo>
                  <a:pt x="42" y="66"/>
                </a:lnTo>
                <a:lnTo>
                  <a:pt x="36" y="63"/>
                </a:lnTo>
                <a:lnTo>
                  <a:pt x="30" y="58"/>
                </a:lnTo>
                <a:lnTo>
                  <a:pt x="19" y="49"/>
                </a:lnTo>
                <a:lnTo>
                  <a:pt x="16" y="51"/>
                </a:lnTo>
                <a:lnTo>
                  <a:pt x="16" y="49"/>
                </a:lnTo>
                <a:lnTo>
                  <a:pt x="16" y="48"/>
                </a:lnTo>
                <a:lnTo>
                  <a:pt x="10" y="41"/>
                </a:lnTo>
                <a:lnTo>
                  <a:pt x="12" y="37"/>
                </a:lnTo>
                <a:lnTo>
                  <a:pt x="0" y="0"/>
                </a:lnTo>
                <a:lnTo>
                  <a:pt x="0" y="2"/>
                </a:lnTo>
                <a:lnTo>
                  <a:pt x="6" y="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20" name="Freeform 70"/>
          <p:cNvSpPr>
            <a:spLocks/>
          </p:cNvSpPr>
          <p:nvPr/>
        </p:nvSpPr>
        <p:spPr bwMode="auto">
          <a:xfrm>
            <a:off x="4978401" y="5429251"/>
            <a:ext cx="82550" cy="104775"/>
          </a:xfrm>
          <a:custGeom>
            <a:avLst/>
            <a:gdLst>
              <a:gd name="T0" fmla="*/ 41 w 52"/>
              <a:gd name="T1" fmla="*/ 30 h 66"/>
              <a:gd name="T2" fmla="*/ 41 w 52"/>
              <a:gd name="T3" fmla="*/ 31 h 66"/>
              <a:gd name="T4" fmla="*/ 42 w 52"/>
              <a:gd name="T5" fmla="*/ 31 h 66"/>
              <a:gd name="T6" fmla="*/ 44 w 52"/>
              <a:gd name="T7" fmla="*/ 31 h 66"/>
              <a:gd name="T8" fmla="*/ 45 w 52"/>
              <a:gd name="T9" fmla="*/ 33 h 66"/>
              <a:gd name="T10" fmla="*/ 46 w 52"/>
              <a:gd name="T11" fmla="*/ 33 h 66"/>
              <a:gd name="T12" fmla="*/ 48 w 52"/>
              <a:gd name="T13" fmla="*/ 34 h 66"/>
              <a:gd name="T14" fmla="*/ 49 w 52"/>
              <a:gd name="T15" fmla="*/ 34 h 66"/>
              <a:gd name="T16" fmla="*/ 50 w 52"/>
              <a:gd name="T17" fmla="*/ 36 h 66"/>
              <a:gd name="T18" fmla="*/ 52 w 52"/>
              <a:gd name="T19" fmla="*/ 37 h 66"/>
              <a:gd name="T20" fmla="*/ 52 w 52"/>
              <a:gd name="T21" fmla="*/ 41 h 66"/>
              <a:gd name="T22" fmla="*/ 52 w 52"/>
              <a:gd name="T23" fmla="*/ 51 h 66"/>
              <a:gd name="T24" fmla="*/ 42 w 52"/>
              <a:gd name="T25" fmla="*/ 59 h 66"/>
              <a:gd name="T26" fmla="*/ 41 w 52"/>
              <a:gd name="T27" fmla="*/ 60 h 66"/>
              <a:gd name="T28" fmla="*/ 40 w 52"/>
              <a:gd name="T29" fmla="*/ 60 h 66"/>
              <a:gd name="T30" fmla="*/ 34 w 52"/>
              <a:gd name="T31" fmla="*/ 64 h 66"/>
              <a:gd name="T32" fmla="*/ 34 w 52"/>
              <a:gd name="T33" fmla="*/ 66 h 66"/>
              <a:gd name="T34" fmla="*/ 14 w 52"/>
              <a:gd name="T35" fmla="*/ 46 h 66"/>
              <a:gd name="T36" fmla="*/ 10 w 52"/>
              <a:gd name="T37" fmla="*/ 42 h 66"/>
              <a:gd name="T38" fmla="*/ 4 w 52"/>
              <a:gd name="T39" fmla="*/ 40 h 66"/>
              <a:gd name="T40" fmla="*/ 1 w 52"/>
              <a:gd name="T41" fmla="*/ 37 h 66"/>
              <a:gd name="T42" fmla="*/ 3 w 52"/>
              <a:gd name="T43" fmla="*/ 21 h 66"/>
              <a:gd name="T44" fmla="*/ 4 w 52"/>
              <a:gd name="T45" fmla="*/ 18 h 66"/>
              <a:gd name="T46" fmla="*/ 0 w 52"/>
              <a:gd name="T47" fmla="*/ 1 h 66"/>
              <a:gd name="T48" fmla="*/ 11 w 52"/>
              <a:gd name="T49" fmla="*/ 1 h 66"/>
              <a:gd name="T50" fmla="*/ 14 w 52"/>
              <a:gd name="T51" fmla="*/ 1 h 66"/>
              <a:gd name="T52" fmla="*/ 25 w 52"/>
              <a:gd name="T53" fmla="*/ 1 h 66"/>
              <a:gd name="T54" fmla="*/ 29 w 52"/>
              <a:gd name="T55" fmla="*/ 1 h 66"/>
              <a:gd name="T56" fmla="*/ 30 w 52"/>
              <a:gd name="T57" fmla="*/ 0 h 66"/>
              <a:gd name="T58" fmla="*/ 34 w 52"/>
              <a:gd name="T59" fmla="*/ 0 h 66"/>
              <a:gd name="T60" fmla="*/ 33 w 52"/>
              <a:gd name="T61" fmla="*/ 4 h 66"/>
              <a:gd name="T62" fmla="*/ 35 w 52"/>
              <a:gd name="T63" fmla="*/ 7 h 66"/>
              <a:gd name="T64" fmla="*/ 40 w 52"/>
              <a:gd name="T65" fmla="*/ 11 h 66"/>
              <a:gd name="T66" fmla="*/ 35 w 52"/>
              <a:gd name="T67" fmla="*/ 16 h 66"/>
              <a:gd name="T68" fmla="*/ 38 w 52"/>
              <a:gd name="T69" fmla="*/ 27 h 66"/>
              <a:gd name="T70" fmla="*/ 41 w 52"/>
              <a:gd name="T71" fmla="*/ 30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52" h="66">
                <a:moveTo>
                  <a:pt x="41" y="30"/>
                </a:moveTo>
                <a:lnTo>
                  <a:pt x="41" y="31"/>
                </a:lnTo>
                <a:lnTo>
                  <a:pt x="42" y="31"/>
                </a:lnTo>
                <a:lnTo>
                  <a:pt x="44" y="31"/>
                </a:lnTo>
                <a:lnTo>
                  <a:pt x="45" y="33"/>
                </a:lnTo>
                <a:lnTo>
                  <a:pt x="46" y="33"/>
                </a:lnTo>
                <a:lnTo>
                  <a:pt x="48" y="34"/>
                </a:lnTo>
                <a:lnTo>
                  <a:pt x="49" y="34"/>
                </a:lnTo>
                <a:lnTo>
                  <a:pt x="50" y="36"/>
                </a:lnTo>
                <a:lnTo>
                  <a:pt x="52" y="37"/>
                </a:lnTo>
                <a:lnTo>
                  <a:pt x="52" y="41"/>
                </a:lnTo>
                <a:lnTo>
                  <a:pt x="52" y="51"/>
                </a:lnTo>
                <a:lnTo>
                  <a:pt x="42" y="59"/>
                </a:lnTo>
                <a:lnTo>
                  <a:pt x="41" y="60"/>
                </a:lnTo>
                <a:lnTo>
                  <a:pt x="40" y="60"/>
                </a:lnTo>
                <a:lnTo>
                  <a:pt x="34" y="64"/>
                </a:lnTo>
                <a:lnTo>
                  <a:pt x="34" y="66"/>
                </a:lnTo>
                <a:lnTo>
                  <a:pt x="14" y="46"/>
                </a:lnTo>
                <a:lnTo>
                  <a:pt x="10" y="42"/>
                </a:lnTo>
                <a:lnTo>
                  <a:pt x="4" y="40"/>
                </a:lnTo>
                <a:lnTo>
                  <a:pt x="1" y="37"/>
                </a:lnTo>
                <a:lnTo>
                  <a:pt x="3" y="21"/>
                </a:lnTo>
                <a:lnTo>
                  <a:pt x="4" y="18"/>
                </a:lnTo>
                <a:lnTo>
                  <a:pt x="0" y="1"/>
                </a:lnTo>
                <a:lnTo>
                  <a:pt x="11" y="1"/>
                </a:lnTo>
                <a:lnTo>
                  <a:pt x="14" y="1"/>
                </a:lnTo>
                <a:lnTo>
                  <a:pt x="25" y="1"/>
                </a:lnTo>
                <a:lnTo>
                  <a:pt x="29" y="1"/>
                </a:lnTo>
                <a:lnTo>
                  <a:pt x="30" y="0"/>
                </a:lnTo>
                <a:lnTo>
                  <a:pt x="34" y="0"/>
                </a:lnTo>
                <a:lnTo>
                  <a:pt x="33" y="4"/>
                </a:lnTo>
                <a:lnTo>
                  <a:pt x="35" y="7"/>
                </a:lnTo>
                <a:lnTo>
                  <a:pt x="40" y="11"/>
                </a:lnTo>
                <a:lnTo>
                  <a:pt x="35" y="16"/>
                </a:lnTo>
                <a:lnTo>
                  <a:pt x="38" y="27"/>
                </a:lnTo>
                <a:lnTo>
                  <a:pt x="41" y="3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21" name="Freeform 71"/>
          <p:cNvSpPr>
            <a:spLocks/>
          </p:cNvSpPr>
          <p:nvPr/>
        </p:nvSpPr>
        <p:spPr bwMode="auto">
          <a:xfrm>
            <a:off x="5249863" y="5430838"/>
            <a:ext cx="74613" cy="104775"/>
          </a:xfrm>
          <a:custGeom>
            <a:avLst/>
            <a:gdLst>
              <a:gd name="T0" fmla="*/ 35 w 47"/>
              <a:gd name="T1" fmla="*/ 44 h 66"/>
              <a:gd name="T2" fmla="*/ 36 w 47"/>
              <a:gd name="T3" fmla="*/ 47 h 66"/>
              <a:gd name="T4" fmla="*/ 38 w 47"/>
              <a:gd name="T5" fmla="*/ 45 h 66"/>
              <a:gd name="T6" fmla="*/ 39 w 47"/>
              <a:gd name="T7" fmla="*/ 48 h 66"/>
              <a:gd name="T8" fmla="*/ 39 w 47"/>
              <a:gd name="T9" fmla="*/ 56 h 66"/>
              <a:gd name="T10" fmla="*/ 39 w 47"/>
              <a:gd name="T11" fmla="*/ 62 h 66"/>
              <a:gd name="T12" fmla="*/ 34 w 47"/>
              <a:gd name="T13" fmla="*/ 66 h 66"/>
              <a:gd name="T14" fmla="*/ 32 w 47"/>
              <a:gd name="T15" fmla="*/ 66 h 66"/>
              <a:gd name="T16" fmla="*/ 28 w 47"/>
              <a:gd name="T17" fmla="*/ 66 h 66"/>
              <a:gd name="T18" fmla="*/ 28 w 47"/>
              <a:gd name="T19" fmla="*/ 60 h 66"/>
              <a:gd name="T20" fmla="*/ 17 w 47"/>
              <a:gd name="T21" fmla="*/ 60 h 66"/>
              <a:gd name="T22" fmla="*/ 12 w 47"/>
              <a:gd name="T23" fmla="*/ 50 h 66"/>
              <a:gd name="T24" fmla="*/ 12 w 47"/>
              <a:gd name="T25" fmla="*/ 45 h 66"/>
              <a:gd name="T26" fmla="*/ 0 w 47"/>
              <a:gd name="T27" fmla="*/ 41 h 66"/>
              <a:gd name="T28" fmla="*/ 1 w 47"/>
              <a:gd name="T29" fmla="*/ 32 h 66"/>
              <a:gd name="T30" fmla="*/ 8 w 47"/>
              <a:gd name="T31" fmla="*/ 20 h 66"/>
              <a:gd name="T32" fmla="*/ 15 w 47"/>
              <a:gd name="T33" fmla="*/ 10 h 66"/>
              <a:gd name="T34" fmla="*/ 24 w 47"/>
              <a:gd name="T35" fmla="*/ 0 h 66"/>
              <a:gd name="T36" fmla="*/ 34 w 47"/>
              <a:gd name="T37" fmla="*/ 2 h 66"/>
              <a:gd name="T38" fmla="*/ 38 w 47"/>
              <a:gd name="T39" fmla="*/ 2 h 66"/>
              <a:gd name="T40" fmla="*/ 43 w 47"/>
              <a:gd name="T41" fmla="*/ 7 h 66"/>
              <a:gd name="T42" fmla="*/ 46 w 47"/>
              <a:gd name="T43" fmla="*/ 18 h 66"/>
              <a:gd name="T44" fmla="*/ 47 w 47"/>
              <a:gd name="T45" fmla="*/ 26 h 66"/>
              <a:gd name="T46" fmla="*/ 47 w 47"/>
              <a:gd name="T47" fmla="*/ 30 h 66"/>
              <a:gd name="T48" fmla="*/ 45 w 47"/>
              <a:gd name="T49" fmla="*/ 33 h 66"/>
              <a:gd name="T50" fmla="*/ 40 w 47"/>
              <a:gd name="T51" fmla="*/ 36 h 66"/>
              <a:gd name="T52" fmla="*/ 38 w 47"/>
              <a:gd name="T53" fmla="*/ 40 h 66"/>
              <a:gd name="T54" fmla="*/ 36 w 47"/>
              <a:gd name="T55" fmla="*/ 41 h 66"/>
              <a:gd name="T56" fmla="*/ 35 w 47"/>
              <a:gd name="T57" fmla="*/ 44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7" h="66">
                <a:moveTo>
                  <a:pt x="35" y="44"/>
                </a:moveTo>
                <a:lnTo>
                  <a:pt x="36" y="47"/>
                </a:lnTo>
                <a:lnTo>
                  <a:pt x="38" y="45"/>
                </a:lnTo>
                <a:lnTo>
                  <a:pt x="39" y="48"/>
                </a:lnTo>
                <a:lnTo>
                  <a:pt x="39" y="56"/>
                </a:lnTo>
                <a:lnTo>
                  <a:pt x="39" y="62"/>
                </a:lnTo>
                <a:lnTo>
                  <a:pt x="34" y="66"/>
                </a:lnTo>
                <a:lnTo>
                  <a:pt x="32" y="66"/>
                </a:lnTo>
                <a:lnTo>
                  <a:pt x="28" y="66"/>
                </a:lnTo>
                <a:lnTo>
                  <a:pt x="28" y="60"/>
                </a:lnTo>
                <a:lnTo>
                  <a:pt x="17" y="60"/>
                </a:lnTo>
                <a:lnTo>
                  <a:pt x="12" y="50"/>
                </a:lnTo>
                <a:lnTo>
                  <a:pt x="12" y="45"/>
                </a:lnTo>
                <a:lnTo>
                  <a:pt x="0" y="41"/>
                </a:lnTo>
                <a:lnTo>
                  <a:pt x="1" y="32"/>
                </a:lnTo>
                <a:lnTo>
                  <a:pt x="8" y="20"/>
                </a:lnTo>
                <a:lnTo>
                  <a:pt x="15" y="10"/>
                </a:lnTo>
                <a:lnTo>
                  <a:pt x="24" y="0"/>
                </a:lnTo>
                <a:lnTo>
                  <a:pt x="34" y="2"/>
                </a:lnTo>
                <a:lnTo>
                  <a:pt x="38" y="2"/>
                </a:lnTo>
                <a:lnTo>
                  <a:pt x="43" y="7"/>
                </a:lnTo>
                <a:lnTo>
                  <a:pt x="46" y="18"/>
                </a:lnTo>
                <a:lnTo>
                  <a:pt x="47" y="26"/>
                </a:lnTo>
                <a:lnTo>
                  <a:pt x="47" y="30"/>
                </a:lnTo>
                <a:lnTo>
                  <a:pt x="45" y="33"/>
                </a:lnTo>
                <a:lnTo>
                  <a:pt x="40" y="36"/>
                </a:lnTo>
                <a:lnTo>
                  <a:pt x="38" y="40"/>
                </a:lnTo>
                <a:lnTo>
                  <a:pt x="36" y="41"/>
                </a:lnTo>
                <a:lnTo>
                  <a:pt x="35" y="44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22" name="Freeform 72"/>
          <p:cNvSpPr>
            <a:spLocks/>
          </p:cNvSpPr>
          <p:nvPr/>
        </p:nvSpPr>
        <p:spPr bwMode="auto">
          <a:xfrm>
            <a:off x="4044951" y="5457826"/>
            <a:ext cx="88900" cy="77788"/>
          </a:xfrm>
          <a:custGeom>
            <a:avLst/>
            <a:gdLst>
              <a:gd name="T0" fmla="*/ 29 w 56"/>
              <a:gd name="T1" fmla="*/ 49 h 49"/>
              <a:gd name="T2" fmla="*/ 27 w 56"/>
              <a:gd name="T3" fmla="*/ 49 h 49"/>
              <a:gd name="T4" fmla="*/ 24 w 56"/>
              <a:gd name="T5" fmla="*/ 39 h 49"/>
              <a:gd name="T6" fmla="*/ 12 w 56"/>
              <a:gd name="T7" fmla="*/ 30 h 49"/>
              <a:gd name="T8" fmla="*/ 0 w 56"/>
              <a:gd name="T9" fmla="*/ 11 h 49"/>
              <a:gd name="T10" fmla="*/ 27 w 56"/>
              <a:gd name="T11" fmla="*/ 5 h 49"/>
              <a:gd name="T12" fmla="*/ 35 w 56"/>
              <a:gd name="T13" fmla="*/ 0 h 49"/>
              <a:gd name="T14" fmla="*/ 56 w 56"/>
              <a:gd name="T15" fmla="*/ 22 h 49"/>
              <a:gd name="T16" fmla="*/ 53 w 56"/>
              <a:gd name="T17" fmla="*/ 23 h 49"/>
              <a:gd name="T18" fmla="*/ 52 w 56"/>
              <a:gd name="T19" fmla="*/ 24 h 49"/>
              <a:gd name="T20" fmla="*/ 45 w 56"/>
              <a:gd name="T21" fmla="*/ 31 h 49"/>
              <a:gd name="T22" fmla="*/ 40 w 56"/>
              <a:gd name="T23" fmla="*/ 42 h 49"/>
              <a:gd name="T24" fmla="*/ 40 w 56"/>
              <a:gd name="T25" fmla="*/ 43 h 49"/>
              <a:gd name="T26" fmla="*/ 29 w 56"/>
              <a:gd name="T27" fmla="*/ 49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6" h="49">
                <a:moveTo>
                  <a:pt x="29" y="49"/>
                </a:moveTo>
                <a:lnTo>
                  <a:pt x="27" y="49"/>
                </a:lnTo>
                <a:lnTo>
                  <a:pt x="24" y="39"/>
                </a:lnTo>
                <a:lnTo>
                  <a:pt x="12" y="30"/>
                </a:lnTo>
                <a:lnTo>
                  <a:pt x="0" y="11"/>
                </a:lnTo>
                <a:lnTo>
                  <a:pt x="27" y="5"/>
                </a:lnTo>
                <a:lnTo>
                  <a:pt x="35" y="0"/>
                </a:lnTo>
                <a:lnTo>
                  <a:pt x="56" y="22"/>
                </a:lnTo>
                <a:lnTo>
                  <a:pt x="53" y="23"/>
                </a:lnTo>
                <a:lnTo>
                  <a:pt x="52" y="24"/>
                </a:lnTo>
                <a:lnTo>
                  <a:pt x="45" y="31"/>
                </a:lnTo>
                <a:lnTo>
                  <a:pt x="40" y="42"/>
                </a:lnTo>
                <a:lnTo>
                  <a:pt x="40" y="43"/>
                </a:lnTo>
                <a:lnTo>
                  <a:pt x="29" y="49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23" name="Freeform 73"/>
          <p:cNvSpPr>
            <a:spLocks/>
          </p:cNvSpPr>
          <p:nvPr/>
        </p:nvSpPr>
        <p:spPr bwMode="auto">
          <a:xfrm>
            <a:off x="3921126" y="5470526"/>
            <a:ext cx="193675" cy="184150"/>
          </a:xfrm>
          <a:custGeom>
            <a:avLst/>
            <a:gdLst>
              <a:gd name="T0" fmla="*/ 14 w 122"/>
              <a:gd name="T1" fmla="*/ 0 h 116"/>
              <a:gd name="T2" fmla="*/ 68 w 122"/>
              <a:gd name="T3" fmla="*/ 3 h 116"/>
              <a:gd name="T4" fmla="*/ 78 w 122"/>
              <a:gd name="T5" fmla="*/ 3 h 116"/>
              <a:gd name="T6" fmla="*/ 90 w 122"/>
              <a:gd name="T7" fmla="*/ 22 h 116"/>
              <a:gd name="T8" fmla="*/ 102 w 122"/>
              <a:gd name="T9" fmla="*/ 31 h 116"/>
              <a:gd name="T10" fmla="*/ 105 w 122"/>
              <a:gd name="T11" fmla="*/ 41 h 116"/>
              <a:gd name="T12" fmla="*/ 109 w 122"/>
              <a:gd name="T13" fmla="*/ 61 h 116"/>
              <a:gd name="T14" fmla="*/ 112 w 122"/>
              <a:gd name="T15" fmla="*/ 65 h 116"/>
              <a:gd name="T16" fmla="*/ 116 w 122"/>
              <a:gd name="T17" fmla="*/ 65 h 116"/>
              <a:gd name="T18" fmla="*/ 122 w 122"/>
              <a:gd name="T19" fmla="*/ 65 h 116"/>
              <a:gd name="T20" fmla="*/ 119 w 122"/>
              <a:gd name="T21" fmla="*/ 68 h 116"/>
              <a:gd name="T22" fmla="*/ 112 w 122"/>
              <a:gd name="T23" fmla="*/ 74 h 116"/>
              <a:gd name="T24" fmla="*/ 94 w 122"/>
              <a:gd name="T25" fmla="*/ 83 h 116"/>
              <a:gd name="T26" fmla="*/ 85 w 122"/>
              <a:gd name="T27" fmla="*/ 102 h 116"/>
              <a:gd name="T28" fmla="*/ 78 w 122"/>
              <a:gd name="T29" fmla="*/ 106 h 116"/>
              <a:gd name="T30" fmla="*/ 77 w 122"/>
              <a:gd name="T31" fmla="*/ 116 h 116"/>
              <a:gd name="T32" fmla="*/ 47 w 122"/>
              <a:gd name="T33" fmla="*/ 116 h 116"/>
              <a:gd name="T34" fmla="*/ 0 w 122"/>
              <a:gd name="T35" fmla="*/ 93 h 116"/>
              <a:gd name="T36" fmla="*/ 0 w 122"/>
              <a:gd name="T37" fmla="*/ 91 h 116"/>
              <a:gd name="T38" fmla="*/ 12 w 122"/>
              <a:gd name="T39" fmla="*/ 67 h 116"/>
              <a:gd name="T40" fmla="*/ 12 w 122"/>
              <a:gd name="T41" fmla="*/ 61 h 116"/>
              <a:gd name="T42" fmla="*/ 14 w 122"/>
              <a:gd name="T43" fmla="*/ 52 h 116"/>
              <a:gd name="T44" fmla="*/ 14 w 122"/>
              <a:gd name="T45" fmla="*/ 41 h 116"/>
              <a:gd name="T46" fmla="*/ 14 w 122"/>
              <a:gd name="T47" fmla="*/ 33 h 116"/>
              <a:gd name="T48" fmla="*/ 14 w 122"/>
              <a:gd name="T49" fmla="*/ 11 h 116"/>
              <a:gd name="T50" fmla="*/ 14 w 122"/>
              <a:gd name="T51" fmla="*/ 0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22" h="116">
                <a:moveTo>
                  <a:pt x="14" y="0"/>
                </a:moveTo>
                <a:lnTo>
                  <a:pt x="68" y="3"/>
                </a:lnTo>
                <a:lnTo>
                  <a:pt x="78" y="3"/>
                </a:lnTo>
                <a:lnTo>
                  <a:pt x="90" y="22"/>
                </a:lnTo>
                <a:lnTo>
                  <a:pt x="102" y="31"/>
                </a:lnTo>
                <a:lnTo>
                  <a:pt x="105" y="41"/>
                </a:lnTo>
                <a:lnTo>
                  <a:pt x="109" y="61"/>
                </a:lnTo>
                <a:lnTo>
                  <a:pt x="112" y="65"/>
                </a:lnTo>
                <a:lnTo>
                  <a:pt x="116" y="65"/>
                </a:lnTo>
                <a:lnTo>
                  <a:pt x="122" y="65"/>
                </a:lnTo>
                <a:lnTo>
                  <a:pt x="119" y="68"/>
                </a:lnTo>
                <a:lnTo>
                  <a:pt x="112" y="74"/>
                </a:lnTo>
                <a:lnTo>
                  <a:pt x="94" y="83"/>
                </a:lnTo>
                <a:lnTo>
                  <a:pt x="85" y="102"/>
                </a:lnTo>
                <a:lnTo>
                  <a:pt x="78" y="106"/>
                </a:lnTo>
                <a:lnTo>
                  <a:pt x="77" y="116"/>
                </a:lnTo>
                <a:lnTo>
                  <a:pt x="47" y="116"/>
                </a:lnTo>
                <a:lnTo>
                  <a:pt x="0" y="93"/>
                </a:lnTo>
                <a:lnTo>
                  <a:pt x="0" y="91"/>
                </a:lnTo>
                <a:lnTo>
                  <a:pt x="12" y="67"/>
                </a:lnTo>
                <a:lnTo>
                  <a:pt x="12" y="61"/>
                </a:lnTo>
                <a:lnTo>
                  <a:pt x="14" y="52"/>
                </a:lnTo>
                <a:lnTo>
                  <a:pt x="14" y="41"/>
                </a:lnTo>
                <a:lnTo>
                  <a:pt x="14" y="33"/>
                </a:lnTo>
                <a:lnTo>
                  <a:pt x="14" y="11"/>
                </a:lnTo>
                <a:lnTo>
                  <a:pt x="14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24" name="Freeform 74"/>
          <p:cNvSpPr>
            <a:spLocks/>
          </p:cNvSpPr>
          <p:nvPr/>
        </p:nvSpPr>
        <p:spPr bwMode="auto">
          <a:xfrm>
            <a:off x="7845426" y="652463"/>
            <a:ext cx="206375" cy="396875"/>
          </a:xfrm>
          <a:custGeom>
            <a:avLst/>
            <a:gdLst>
              <a:gd name="T0" fmla="*/ 29 w 130"/>
              <a:gd name="T1" fmla="*/ 245 h 250"/>
              <a:gd name="T2" fmla="*/ 24 w 130"/>
              <a:gd name="T3" fmla="*/ 250 h 250"/>
              <a:gd name="T4" fmla="*/ 18 w 130"/>
              <a:gd name="T5" fmla="*/ 237 h 250"/>
              <a:gd name="T6" fmla="*/ 17 w 130"/>
              <a:gd name="T7" fmla="*/ 234 h 250"/>
              <a:gd name="T8" fmla="*/ 7 w 130"/>
              <a:gd name="T9" fmla="*/ 211 h 250"/>
              <a:gd name="T10" fmla="*/ 7 w 130"/>
              <a:gd name="T11" fmla="*/ 201 h 250"/>
              <a:gd name="T12" fmla="*/ 7 w 130"/>
              <a:gd name="T13" fmla="*/ 192 h 250"/>
              <a:gd name="T14" fmla="*/ 28 w 130"/>
              <a:gd name="T15" fmla="*/ 143 h 250"/>
              <a:gd name="T16" fmla="*/ 28 w 130"/>
              <a:gd name="T17" fmla="*/ 139 h 250"/>
              <a:gd name="T18" fmla="*/ 13 w 130"/>
              <a:gd name="T19" fmla="*/ 92 h 250"/>
              <a:gd name="T20" fmla="*/ 5 w 130"/>
              <a:gd name="T21" fmla="*/ 79 h 250"/>
              <a:gd name="T22" fmla="*/ 7 w 130"/>
              <a:gd name="T23" fmla="*/ 66 h 250"/>
              <a:gd name="T24" fmla="*/ 3 w 130"/>
              <a:gd name="T25" fmla="*/ 57 h 250"/>
              <a:gd name="T26" fmla="*/ 2 w 130"/>
              <a:gd name="T27" fmla="*/ 54 h 250"/>
              <a:gd name="T28" fmla="*/ 2 w 130"/>
              <a:gd name="T29" fmla="*/ 53 h 250"/>
              <a:gd name="T30" fmla="*/ 0 w 130"/>
              <a:gd name="T31" fmla="*/ 1 h 250"/>
              <a:gd name="T32" fmla="*/ 20 w 130"/>
              <a:gd name="T33" fmla="*/ 1 h 250"/>
              <a:gd name="T34" fmla="*/ 51 w 130"/>
              <a:gd name="T35" fmla="*/ 0 h 250"/>
              <a:gd name="T36" fmla="*/ 63 w 130"/>
              <a:gd name="T37" fmla="*/ 1 h 250"/>
              <a:gd name="T38" fmla="*/ 112 w 130"/>
              <a:gd name="T39" fmla="*/ 23 h 250"/>
              <a:gd name="T40" fmla="*/ 130 w 130"/>
              <a:gd name="T41" fmla="*/ 30 h 250"/>
              <a:gd name="T42" fmla="*/ 112 w 130"/>
              <a:gd name="T43" fmla="*/ 70 h 250"/>
              <a:gd name="T44" fmla="*/ 110 w 130"/>
              <a:gd name="T45" fmla="*/ 77 h 250"/>
              <a:gd name="T46" fmla="*/ 110 w 130"/>
              <a:gd name="T47" fmla="*/ 79 h 250"/>
              <a:gd name="T48" fmla="*/ 86 w 130"/>
              <a:gd name="T49" fmla="*/ 137 h 250"/>
              <a:gd name="T50" fmla="*/ 80 w 130"/>
              <a:gd name="T51" fmla="*/ 140 h 250"/>
              <a:gd name="T52" fmla="*/ 80 w 130"/>
              <a:gd name="T53" fmla="*/ 154 h 250"/>
              <a:gd name="T54" fmla="*/ 78 w 130"/>
              <a:gd name="T55" fmla="*/ 166 h 250"/>
              <a:gd name="T56" fmla="*/ 58 w 130"/>
              <a:gd name="T57" fmla="*/ 199 h 250"/>
              <a:gd name="T58" fmla="*/ 37 w 130"/>
              <a:gd name="T59" fmla="*/ 214 h 250"/>
              <a:gd name="T60" fmla="*/ 30 w 130"/>
              <a:gd name="T61" fmla="*/ 241 h 250"/>
              <a:gd name="T62" fmla="*/ 29 w 130"/>
              <a:gd name="T63" fmla="*/ 245 h 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0" h="250">
                <a:moveTo>
                  <a:pt x="29" y="245"/>
                </a:moveTo>
                <a:lnTo>
                  <a:pt x="24" y="250"/>
                </a:lnTo>
                <a:lnTo>
                  <a:pt x="18" y="237"/>
                </a:lnTo>
                <a:lnTo>
                  <a:pt x="17" y="234"/>
                </a:lnTo>
                <a:lnTo>
                  <a:pt x="7" y="211"/>
                </a:lnTo>
                <a:lnTo>
                  <a:pt x="7" y="201"/>
                </a:lnTo>
                <a:lnTo>
                  <a:pt x="7" y="192"/>
                </a:lnTo>
                <a:lnTo>
                  <a:pt x="28" y="143"/>
                </a:lnTo>
                <a:lnTo>
                  <a:pt x="28" y="139"/>
                </a:lnTo>
                <a:lnTo>
                  <a:pt x="13" y="92"/>
                </a:lnTo>
                <a:lnTo>
                  <a:pt x="5" y="79"/>
                </a:lnTo>
                <a:lnTo>
                  <a:pt x="7" y="66"/>
                </a:lnTo>
                <a:lnTo>
                  <a:pt x="3" y="57"/>
                </a:lnTo>
                <a:lnTo>
                  <a:pt x="2" y="54"/>
                </a:lnTo>
                <a:lnTo>
                  <a:pt x="2" y="53"/>
                </a:lnTo>
                <a:lnTo>
                  <a:pt x="0" y="1"/>
                </a:lnTo>
                <a:lnTo>
                  <a:pt x="20" y="1"/>
                </a:lnTo>
                <a:lnTo>
                  <a:pt x="51" y="0"/>
                </a:lnTo>
                <a:lnTo>
                  <a:pt x="63" y="1"/>
                </a:lnTo>
                <a:lnTo>
                  <a:pt x="112" y="23"/>
                </a:lnTo>
                <a:lnTo>
                  <a:pt x="130" y="30"/>
                </a:lnTo>
                <a:lnTo>
                  <a:pt x="112" y="70"/>
                </a:lnTo>
                <a:lnTo>
                  <a:pt x="110" y="77"/>
                </a:lnTo>
                <a:lnTo>
                  <a:pt x="110" y="79"/>
                </a:lnTo>
                <a:lnTo>
                  <a:pt x="86" y="137"/>
                </a:lnTo>
                <a:lnTo>
                  <a:pt x="80" y="140"/>
                </a:lnTo>
                <a:lnTo>
                  <a:pt x="80" y="154"/>
                </a:lnTo>
                <a:lnTo>
                  <a:pt x="78" y="166"/>
                </a:lnTo>
                <a:lnTo>
                  <a:pt x="58" y="199"/>
                </a:lnTo>
                <a:lnTo>
                  <a:pt x="37" y="214"/>
                </a:lnTo>
                <a:lnTo>
                  <a:pt x="30" y="241"/>
                </a:lnTo>
                <a:lnTo>
                  <a:pt x="29" y="245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25" name="Freeform 75"/>
          <p:cNvSpPr>
            <a:spLocks/>
          </p:cNvSpPr>
          <p:nvPr/>
        </p:nvSpPr>
        <p:spPr bwMode="auto">
          <a:xfrm>
            <a:off x="7469188" y="665163"/>
            <a:ext cx="280988" cy="312738"/>
          </a:xfrm>
          <a:custGeom>
            <a:avLst/>
            <a:gdLst>
              <a:gd name="T0" fmla="*/ 166 w 177"/>
              <a:gd name="T1" fmla="*/ 109 h 197"/>
              <a:gd name="T2" fmla="*/ 162 w 177"/>
              <a:gd name="T3" fmla="*/ 135 h 197"/>
              <a:gd name="T4" fmla="*/ 153 w 177"/>
              <a:gd name="T5" fmla="*/ 150 h 197"/>
              <a:gd name="T6" fmla="*/ 139 w 177"/>
              <a:gd name="T7" fmla="*/ 182 h 197"/>
              <a:gd name="T8" fmla="*/ 141 w 177"/>
              <a:gd name="T9" fmla="*/ 189 h 197"/>
              <a:gd name="T10" fmla="*/ 132 w 177"/>
              <a:gd name="T11" fmla="*/ 197 h 197"/>
              <a:gd name="T12" fmla="*/ 124 w 177"/>
              <a:gd name="T13" fmla="*/ 197 h 197"/>
              <a:gd name="T14" fmla="*/ 117 w 177"/>
              <a:gd name="T15" fmla="*/ 197 h 197"/>
              <a:gd name="T16" fmla="*/ 113 w 177"/>
              <a:gd name="T17" fmla="*/ 180 h 197"/>
              <a:gd name="T18" fmla="*/ 101 w 177"/>
              <a:gd name="T19" fmla="*/ 184 h 197"/>
              <a:gd name="T20" fmla="*/ 90 w 177"/>
              <a:gd name="T21" fmla="*/ 197 h 197"/>
              <a:gd name="T22" fmla="*/ 82 w 177"/>
              <a:gd name="T23" fmla="*/ 192 h 197"/>
              <a:gd name="T24" fmla="*/ 79 w 177"/>
              <a:gd name="T25" fmla="*/ 189 h 197"/>
              <a:gd name="T26" fmla="*/ 76 w 177"/>
              <a:gd name="T27" fmla="*/ 188 h 197"/>
              <a:gd name="T28" fmla="*/ 59 w 177"/>
              <a:gd name="T29" fmla="*/ 184 h 197"/>
              <a:gd name="T30" fmla="*/ 64 w 177"/>
              <a:gd name="T31" fmla="*/ 165 h 197"/>
              <a:gd name="T32" fmla="*/ 59 w 177"/>
              <a:gd name="T33" fmla="*/ 155 h 197"/>
              <a:gd name="T34" fmla="*/ 66 w 177"/>
              <a:gd name="T35" fmla="*/ 150 h 197"/>
              <a:gd name="T36" fmla="*/ 66 w 177"/>
              <a:gd name="T37" fmla="*/ 139 h 197"/>
              <a:gd name="T38" fmla="*/ 67 w 177"/>
              <a:gd name="T39" fmla="*/ 135 h 197"/>
              <a:gd name="T40" fmla="*/ 67 w 177"/>
              <a:gd name="T41" fmla="*/ 132 h 197"/>
              <a:gd name="T42" fmla="*/ 48 w 177"/>
              <a:gd name="T43" fmla="*/ 120 h 197"/>
              <a:gd name="T44" fmla="*/ 41 w 177"/>
              <a:gd name="T45" fmla="*/ 122 h 197"/>
              <a:gd name="T46" fmla="*/ 37 w 177"/>
              <a:gd name="T47" fmla="*/ 125 h 197"/>
              <a:gd name="T48" fmla="*/ 35 w 177"/>
              <a:gd name="T49" fmla="*/ 124 h 197"/>
              <a:gd name="T50" fmla="*/ 19 w 177"/>
              <a:gd name="T51" fmla="*/ 87 h 197"/>
              <a:gd name="T52" fmla="*/ 0 w 177"/>
              <a:gd name="T53" fmla="*/ 38 h 197"/>
              <a:gd name="T54" fmla="*/ 55 w 177"/>
              <a:gd name="T55" fmla="*/ 16 h 197"/>
              <a:gd name="T56" fmla="*/ 85 w 177"/>
              <a:gd name="T57" fmla="*/ 11 h 197"/>
              <a:gd name="T58" fmla="*/ 146 w 177"/>
              <a:gd name="T59" fmla="*/ 4 h 197"/>
              <a:gd name="T60" fmla="*/ 177 w 177"/>
              <a:gd name="T61" fmla="*/ 0 h 197"/>
              <a:gd name="T62" fmla="*/ 171 w 177"/>
              <a:gd name="T63" fmla="*/ 54 h 197"/>
              <a:gd name="T64" fmla="*/ 168 w 177"/>
              <a:gd name="T65" fmla="*/ 97 h 197"/>
              <a:gd name="T66" fmla="*/ 166 w 177"/>
              <a:gd name="T67" fmla="*/ 109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77" h="197">
                <a:moveTo>
                  <a:pt x="166" y="109"/>
                </a:moveTo>
                <a:lnTo>
                  <a:pt x="162" y="135"/>
                </a:lnTo>
                <a:lnTo>
                  <a:pt x="153" y="150"/>
                </a:lnTo>
                <a:lnTo>
                  <a:pt x="139" y="182"/>
                </a:lnTo>
                <a:lnTo>
                  <a:pt x="141" y="189"/>
                </a:lnTo>
                <a:lnTo>
                  <a:pt x="132" y="197"/>
                </a:lnTo>
                <a:lnTo>
                  <a:pt x="124" y="197"/>
                </a:lnTo>
                <a:lnTo>
                  <a:pt x="117" y="197"/>
                </a:lnTo>
                <a:lnTo>
                  <a:pt x="113" y="180"/>
                </a:lnTo>
                <a:lnTo>
                  <a:pt x="101" y="184"/>
                </a:lnTo>
                <a:lnTo>
                  <a:pt x="90" y="197"/>
                </a:lnTo>
                <a:lnTo>
                  <a:pt x="82" y="192"/>
                </a:lnTo>
                <a:lnTo>
                  <a:pt x="79" y="189"/>
                </a:lnTo>
                <a:lnTo>
                  <a:pt x="76" y="188"/>
                </a:lnTo>
                <a:lnTo>
                  <a:pt x="59" y="184"/>
                </a:lnTo>
                <a:lnTo>
                  <a:pt x="64" y="165"/>
                </a:lnTo>
                <a:lnTo>
                  <a:pt x="59" y="155"/>
                </a:lnTo>
                <a:lnTo>
                  <a:pt x="66" y="150"/>
                </a:lnTo>
                <a:lnTo>
                  <a:pt x="66" y="139"/>
                </a:lnTo>
                <a:lnTo>
                  <a:pt x="67" y="135"/>
                </a:lnTo>
                <a:lnTo>
                  <a:pt x="67" y="132"/>
                </a:lnTo>
                <a:lnTo>
                  <a:pt x="48" y="120"/>
                </a:lnTo>
                <a:lnTo>
                  <a:pt x="41" y="122"/>
                </a:lnTo>
                <a:lnTo>
                  <a:pt x="37" y="125"/>
                </a:lnTo>
                <a:lnTo>
                  <a:pt x="35" y="124"/>
                </a:lnTo>
                <a:lnTo>
                  <a:pt x="19" y="87"/>
                </a:lnTo>
                <a:lnTo>
                  <a:pt x="0" y="38"/>
                </a:lnTo>
                <a:lnTo>
                  <a:pt x="55" y="16"/>
                </a:lnTo>
                <a:lnTo>
                  <a:pt x="85" y="11"/>
                </a:lnTo>
                <a:lnTo>
                  <a:pt x="146" y="4"/>
                </a:lnTo>
                <a:lnTo>
                  <a:pt x="177" y="0"/>
                </a:lnTo>
                <a:lnTo>
                  <a:pt x="171" y="54"/>
                </a:lnTo>
                <a:lnTo>
                  <a:pt x="168" y="97"/>
                </a:lnTo>
                <a:lnTo>
                  <a:pt x="166" y="109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26" name="Freeform 76"/>
          <p:cNvSpPr>
            <a:spLocks/>
          </p:cNvSpPr>
          <p:nvPr/>
        </p:nvSpPr>
        <p:spPr bwMode="auto">
          <a:xfrm>
            <a:off x="7981951" y="700088"/>
            <a:ext cx="206375" cy="263525"/>
          </a:xfrm>
          <a:custGeom>
            <a:avLst/>
            <a:gdLst>
              <a:gd name="T0" fmla="*/ 86 w 130"/>
              <a:gd name="T1" fmla="*/ 160 h 166"/>
              <a:gd name="T2" fmla="*/ 89 w 130"/>
              <a:gd name="T3" fmla="*/ 165 h 166"/>
              <a:gd name="T4" fmla="*/ 80 w 130"/>
              <a:gd name="T5" fmla="*/ 166 h 166"/>
              <a:gd name="T6" fmla="*/ 74 w 130"/>
              <a:gd name="T7" fmla="*/ 163 h 166"/>
              <a:gd name="T8" fmla="*/ 69 w 130"/>
              <a:gd name="T9" fmla="*/ 160 h 166"/>
              <a:gd name="T10" fmla="*/ 49 w 130"/>
              <a:gd name="T11" fmla="*/ 166 h 166"/>
              <a:gd name="T12" fmla="*/ 40 w 130"/>
              <a:gd name="T13" fmla="*/ 147 h 166"/>
              <a:gd name="T14" fmla="*/ 26 w 130"/>
              <a:gd name="T15" fmla="*/ 137 h 166"/>
              <a:gd name="T16" fmla="*/ 24 w 130"/>
              <a:gd name="T17" fmla="*/ 132 h 166"/>
              <a:gd name="T18" fmla="*/ 15 w 130"/>
              <a:gd name="T19" fmla="*/ 129 h 166"/>
              <a:gd name="T20" fmla="*/ 7 w 130"/>
              <a:gd name="T21" fmla="*/ 125 h 166"/>
              <a:gd name="T22" fmla="*/ 0 w 130"/>
              <a:gd name="T23" fmla="*/ 107 h 166"/>
              <a:gd name="T24" fmla="*/ 24 w 130"/>
              <a:gd name="T25" fmla="*/ 49 h 166"/>
              <a:gd name="T26" fmla="*/ 24 w 130"/>
              <a:gd name="T27" fmla="*/ 47 h 166"/>
              <a:gd name="T28" fmla="*/ 26 w 130"/>
              <a:gd name="T29" fmla="*/ 40 h 166"/>
              <a:gd name="T30" fmla="*/ 44 w 130"/>
              <a:gd name="T31" fmla="*/ 0 h 166"/>
              <a:gd name="T32" fmla="*/ 84 w 130"/>
              <a:gd name="T33" fmla="*/ 16 h 166"/>
              <a:gd name="T34" fmla="*/ 127 w 130"/>
              <a:gd name="T35" fmla="*/ 27 h 166"/>
              <a:gd name="T36" fmla="*/ 130 w 130"/>
              <a:gd name="T37" fmla="*/ 28 h 166"/>
              <a:gd name="T38" fmla="*/ 119 w 130"/>
              <a:gd name="T39" fmla="*/ 79 h 166"/>
              <a:gd name="T40" fmla="*/ 119 w 130"/>
              <a:gd name="T41" fmla="*/ 81 h 166"/>
              <a:gd name="T42" fmla="*/ 119 w 130"/>
              <a:gd name="T43" fmla="*/ 87 h 166"/>
              <a:gd name="T44" fmla="*/ 118 w 130"/>
              <a:gd name="T45" fmla="*/ 90 h 166"/>
              <a:gd name="T46" fmla="*/ 105 w 130"/>
              <a:gd name="T47" fmla="*/ 118 h 166"/>
              <a:gd name="T48" fmla="*/ 107 w 130"/>
              <a:gd name="T49" fmla="*/ 126 h 166"/>
              <a:gd name="T50" fmla="*/ 95 w 130"/>
              <a:gd name="T51" fmla="*/ 147 h 166"/>
              <a:gd name="T52" fmla="*/ 86 w 130"/>
              <a:gd name="T53" fmla="*/ 160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30" h="166">
                <a:moveTo>
                  <a:pt x="86" y="160"/>
                </a:moveTo>
                <a:lnTo>
                  <a:pt x="89" y="165"/>
                </a:lnTo>
                <a:lnTo>
                  <a:pt x="80" y="166"/>
                </a:lnTo>
                <a:lnTo>
                  <a:pt x="74" y="163"/>
                </a:lnTo>
                <a:lnTo>
                  <a:pt x="69" y="160"/>
                </a:lnTo>
                <a:lnTo>
                  <a:pt x="49" y="166"/>
                </a:lnTo>
                <a:lnTo>
                  <a:pt x="40" y="147"/>
                </a:lnTo>
                <a:lnTo>
                  <a:pt x="26" y="137"/>
                </a:lnTo>
                <a:lnTo>
                  <a:pt x="24" y="132"/>
                </a:lnTo>
                <a:lnTo>
                  <a:pt x="15" y="129"/>
                </a:lnTo>
                <a:lnTo>
                  <a:pt x="7" y="125"/>
                </a:lnTo>
                <a:lnTo>
                  <a:pt x="0" y="107"/>
                </a:lnTo>
                <a:lnTo>
                  <a:pt x="24" y="49"/>
                </a:lnTo>
                <a:lnTo>
                  <a:pt x="24" y="47"/>
                </a:lnTo>
                <a:lnTo>
                  <a:pt x="26" y="40"/>
                </a:lnTo>
                <a:lnTo>
                  <a:pt x="44" y="0"/>
                </a:lnTo>
                <a:lnTo>
                  <a:pt x="84" y="16"/>
                </a:lnTo>
                <a:lnTo>
                  <a:pt x="127" y="27"/>
                </a:lnTo>
                <a:lnTo>
                  <a:pt x="130" y="28"/>
                </a:lnTo>
                <a:lnTo>
                  <a:pt x="119" y="79"/>
                </a:lnTo>
                <a:lnTo>
                  <a:pt x="119" y="81"/>
                </a:lnTo>
                <a:lnTo>
                  <a:pt x="119" y="87"/>
                </a:lnTo>
                <a:lnTo>
                  <a:pt x="118" y="90"/>
                </a:lnTo>
                <a:lnTo>
                  <a:pt x="105" y="118"/>
                </a:lnTo>
                <a:lnTo>
                  <a:pt x="107" y="126"/>
                </a:lnTo>
                <a:lnTo>
                  <a:pt x="95" y="147"/>
                </a:lnTo>
                <a:lnTo>
                  <a:pt x="86" y="16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27" name="Freeform 77"/>
          <p:cNvSpPr>
            <a:spLocks/>
          </p:cNvSpPr>
          <p:nvPr/>
        </p:nvSpPr>
        <p:spPr bwMode="auto">
          <a:xfrm>
            <a:off x="7254876" y="725488"/>
            <a:ext cx="320675" cy="296863"/>
          </a:xfrm>
          <a:custGeom>
            <a:avLst/>
            <a:gdLst>
              <a:gd name="T0" fmla="*/ 170 w 202"/>
              <a:gd name="T1" fmla="*/ 86 h 187"/>
              <a:gd name="T2" fmla="*/ 172 w 202"/>
              <a:gd name="T3" fmla="*/ 87 h 187"/>
              <a:gd name="T4" fmla="*/ 176 w 202"/>
              <a:gd name="T5" fmla="*/ 84 h 187"/>
              <a:gd name="T6" fmla="*/ 183 w 202"/>
              <a:gd name="T7" fmla="*/ 82 h 187"/>
              <a:gd name="T8" fmla="*/ 202 w 202"/>
              <a:gd name="T9" fmla="*/ 94 h 187"/>
              <a:gd name="T10" fmla="*/ 202 w 202"/>
              <a:gd name="T11" fmla="*/ 97 h 187"/>
              <a:gd name="T12" fmla="*/ 201 w 202"/>
              <a:gd name="T13" fmla="*/ 101 h 187"/>
              <a:gd name="T14" fmla="*/ 201 w 202"/>
              <a:gd name="T15" fmla="*/ 112 h 187"/>
              <a:gd name="T16" fmla="*/ 194 w 202"/>
              <a:gd name="T17" fmla="*/ 117 h 187"/>
              <a:gd name="T18" fmla="*/ 199 w 202"/>
              <a:gd name="T19" fmla="*/ 127 h 187"/>
              <a:gd name="T20" fmla="*/ 194 w 202"/>
              <a:gd name="T21" fmla="*/ 146 h 187"/>
              <a:gd name="T22" fmla="*/ 170 w 202"/>
              <a:gd name="T23" fmla="*/ 187 h 187"/>
              <a:gd name="T24" fmla="*/ 150 w 202"/>
              <a:gd name="T25" fmla="*/ 181 h 187"/>
              <a:gd name="T26" fmla="*/ 145 w 202"/>
              <a:gd name="T27" fmla="*/ 181 h 187"/>
              <a:gd name="T28" fmla="*/ 142 w 202"/>
              <a:gd name="T29" fmla="*/ 181 h 187"/>
              <a:gd name="T30" fmla="*/ 138 w 202"/>
              <a:gd name="T31" fmla="*/ 183 h 187"/>
              <a:gd name="T32" fmla="*/ 115 w 202"/>
              <a:gd name="T33" fmla="*/ 168 h 187"/>
              <a:gd name="T34" fmla="*/ 95 w 202"/>
              <a:gd name="T35" fmla="*/ 169 h 187"/>
              <a:gd name="T36" fmla="*/ 74 w 202"/>
              <a:gd name="T37" fmla="*/ 157 h 187"/>
              <a:gd name="T38" fmla="*/ 68 w 202"/>
              <a:gd name="T39" fmla="*/ 147 h 187"/>
              <a:gd name="T40" fmla="*/ 57 w 202"/>
              <a:gd name="T41" fmla="*/ 121 h 187"/>
              <a:gd name="T42" fmla="*/ 33 w 202"/>
              <a:gd name="T43" fmla="*/ 101 h 187"/>
              <a:gd name="T44" fmla="*/ 9 w 202"/>
              <a:gd name="T45" fmla="*/ 71 h 187"/>
              <a:gd name="T46" fmla="*/ 0 w 202"/>
              <a:gd name="T47" fmla="*/ 60 h 187"/>
              <a:gd name="T48" fmla="*/ 9 w 202"/>
              <a:gd name="T49" fmla="*/ 52 h 187"/>
              <a:gd name="T50" fmla="*/ 31 w 202"/>
              <a:gd name="T51" fmla="*/ 33 h 187"/>
              <a:gd name="T52" fmla="*/ 41 w 202"/>
              <a:gd name="T53" fmla="*/ 27 h 187"/>
              <a:gd name="T54" fmla="*/ 57 w 202"/>
              <a:gd name="T55" fmla="*/ 20 h 187"/>
              <a:gd name="T56" fmla="*/ 87 w 202"/>
              <a:gd name="T57" fmla="*/ 15 h 187"/>
              <a:gd name="T58" fmla="*/ 110 w 202"/>
              <a:gd name="T59" fmla="*/ 9 h 187"/>
              <a:gd name="T60" fmla="*/ 135 w 202"/>
              <a:gd name="T61" fmla="*/ 0 h 187"/>
              <a:gd name="T62" fmla="*/ 154 w 202"/>
              <a:gd name="T63" fmla="*/ 49 h 187"/>
              <a:gd name="T64" fmla="*/ 170 w 202"/>
              <a:gd name="T65" fmla="*/ 86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02" h="187">
                <a:moveTo>
                  <a:pt x="170" y="86"/>
                </a:moveTo>
                <a:lnTo>
                  <a:pt x="172" y="87"/>
                </a:lnTo>
                <a:lnTo>
                  <a:pt x="176" y="84"/>
                </a:lnTo>
                <a:lnTo>
                  <a:pt x="183" y="82"/>
                </a:lnTo>
                <a:lnTo>
                  <a:pt x="202" y="94"/>
                </a:lnTo>
                <a:lnTo>
                  <a:pt x="202" y="97"/>
                </a:lnTo>
                <a:lnTo>
                  <a:pt x="201" y="101"/>
                </a:lnTo>
                <a:lnTo>
                  <a:pt x="201" y="112"/>
                </a:lnTo>
                <a:lnTo>
                  <a:pt x="194" y="117"/>
                </a:lnTo>
                <a:lnTo>
                  <a:pt x="199" y="127"/>
                </a:lnTo>
                <a:lnTo>
                  <a:pt x="194" y="146"/>
                </a:lnTo>
                <a:lnTo>
                  <a:pt x="170" y="187"/>
                </a:lnTo>
                <a:lnTo>
                  <a:pt x="150" y="181"/>
                </a:lnTo>
                <a:lnTo>
                  <a:pt x="145" y="181"/>
                </a:lnTo>
                <a:lnTo>
                  <a:pt x="142" y="181"/>
                </a:lnTo>
                <a:lnTo>
                  <a:pt x="138" y="183"/>
                </a:lnTo>
                <a:lnTo>
                  <a:pt x="115" y="168"/>
                </a:lnTo>
                <a:lnTo>
                  <a:pt x="95" y="169"/>
                </a:lnTo>
                <a:lnTo>
                  <a:pt x="74" y="157"/>
                </a:lnTo>
                <a:lnTo>
                  <a:pt x="68" y="147"/>
                </a:lnTo>
                <a:lnTo>
                  <a:pt x="57" y="121"/>
                </a:lnTo>
                <a:lnTo>
                  <a:pt x="33" y="101"/>
                </a:lnTo>
                <a:lnTo>
                  <a:pt x="9" y="71"/>
                </a:lnTo>
                <a:lnTo>
                  <a:pt x="0" y="60"/>
                </a:lnTo>
                <a:lnTo>
                  <a:pt x="9" y="52"/>
                </a:lnTo>
                <a:lnTo>
                  <a:pt x="31" y="33"/>
                </a:lnTo>
                <a:lnTo>
                  <a:pt x="41" y="27"/>
                </a:lnTo>
                <a:lnTo>
                  <a:pt x="57" y="20"/>
                </a:lnTo>
                <a:lnTo>
                  <a:pt x="87" y="15"/>
                </a:lnTo>
                <a:lnTo>
                  <a:pt x="110" y="9"/>
                </a:lnTo>
                <a:lnTo>
                  <a:pt x="135" y="0"/>
                </a:lnTo>
                <a:lnTo>
                  <a:pt x="154" y="49"/>
                </a:lnTo>
                <a:lnTo>
                  <a:pt x="170" y="86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28" name="Freeform 78"/>
          <p:cNvSpPr>
            <a:spLocks/>
          </p:cNvSpPr>
          <p:nvPr/>
        </p:nvSpPr>
        <p:spPr bwMode="auto">
          <a:xfrm>
            <a:off x="6989763" y="920751"/>
            <a:ext cx="247650" cy="292100"/>
          </a:xfrm>
          <a:custGeom>
            <a:avLst/>
            <a:gdLst>
              <a:gd name="T0" fmla="*/ 156 w 156"/>
              <a:gd name="T1" fmla="*/ 92 h 184"/>
              <a:gd name="T2" fmla="*/ 151 w 156"/>
              <a:gd name="T3" fmla="*/ 99 h 184"/>
              <a:gd name="T4" fmla="*/ 148 w 156"/>
              <a:gd name="T5" fmla="*/ 99 h 184"/>
              <a:gd name="T6" fmla="*/ 142 w 156"/>
              <a:gd name="T7" fmla="*/ 111 h 184"/>
              <a:gd name="T8" fmla="*/ 142 w 156"/>
              <a:gd name="T9" fmla="*/ 120 h 184"/>
              <a:gd name="T10" fmla="*/ 144 w 156"/>
              <a:gd name="T11" fmla="*/ 137 h 184"/>
              <a:gd name="T12" fmla="*/ 144 w 156"/>
              <a:gd name="T13" fmla="*/ 140 h 184"/>
              <a:gd name="T14" fmla="*/ 145 w 156"/>
              <a:gd name="T15" fmla="*/ 156 h 184"/>
              <a:gd name="T16" fmla="*/ 145 w 156"/>
              <a:gd name="T17" fmla="*/ 178 h 184"/>
              <a:gd name="T18" fmla="*/ 138 w 156"/>
              <a:gd name="T19" fmla="*/ 184 h 184"/>
              <a:gd name="T20" fmla="*/ 131 w 156"/>
              <a:gd name="T21" fmla="*/ 182 h 184"/>
              <a:gd name="T22" fmla="*/ 125 w 156"/>
              <a:gd name="T23" fmla="*/ 178 h 184"/>
              <a:gd name="T24" fmla="*/ 121 w 156"/>
              <a:gd name="T25" fmla="*/ 170 h 184"/>
              <a:gd name="T26" fmla="*/ 116 w 156"/>
              <a:gd name="T27" fmla="*/ 169 h 184"/>
              <a:gd name="T28" fmla="*/ 111 w 156"/>
              <a:gd name="T29" fmla="*/ 167 h 184"/>
              <a:gd name="T30" fmla="*/ 101 w 156"/>
              <a:gd name="T31" fmla="*/ 166 h 184"/>
              <a:gd name="T32" fmla="*/ 24 w 156"/>
              <a:gd name="T33" fmla="*/ 110 h 184"/>
              <a:gd name="T34" fmla="*/ 0 w 156"/>
              <a:gd name="T35" fmla="*/ 62 h 184"/>
              <a:gd name="T36" fmla="*/ 46 w 156"/>
              <a:gd name="T37" fmla="*/ 41 h 184"/>
              <a:gd name="T38" fmla="*/ 61 w 156"/>
              <a:gd name="T39" fmla="*/ 26 h 184"/>
              <a:gd name="T40" fmla="*/ 86 w 156"/>
              <a:gd name="T41" fmla="*/ 4 h 184"/>
              <a:gd name="T42" fmla="*/ 92 w 156"/>
              <a:gd name="T43" fmla="*/ 0 h 184"/>
              <a:gd name="T44" fmla="*/ 127 w 156"/>
              <a:gd name="T45" fmla="*/ 39 h 184"/>
              <a:gd name="T46" fmla="*/ 140 w 156"/>
              <a:gd name="T47" fmla="*/ 54 h 184"/>
              <a:gd name="T48" fmla="*/ 140 w 156"/>
              <a:gd name="T49" fmla="*/ 57 h 184"/>
              <a:gd name="T50" fmla="*/ 140 w 156"/>
              <a:gd name="T51" fmla="*/ 58 h 184"/>
              <a:gd name="T52" fmla="*/ 149 w 156"/>
              <a:gd name="T53" fmla="*/ 66 h 184"/>
              <a:gd name="T54" fmla="*/ 146 w 156"/>
              <a:gd name="T55" fmla="*/ 73 h 184"/>
              <a:gd name="T56" fmla="*/ 152 w 156"/>
              <a:gd name="T57" fmla="*/ 80 h 184"/>
              <a:gd name="T58" fmla="*/ 149 w 156"/>
              <a:gd name="T59" fmla="*/ 87 h 184"/>
              <a:gd name="T60" fmla="*/ 152 w 156"/>
              <a:gd name="T61" fmla="*/ 87 h 184"/>
              <a:gd name="T62" fmla="*/ 156 w 156"/>
              <a:gd name="T63" fmla="*/ 92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56" h="184">
                <a:moveTo>
                  <a:pt x="156" y="92"/>
                </a:moveTo>
                <a:lnTo>
                  <a:pt x="151" y="99"/>
                </a:lnTo>
                <a:lnTo>
                  <a:pt x="148" y="99"/>
                </a:lnTo>
                <a:lnTo>
                  <a:pt x="142" y="111"/>
                </a:lnTo>
                <a:lnTo>
                  <a:pt x="142" y="120"/>
                </a:lnTo>
                <a:lnTo>
                  <a:pt x="144" y="137"/>
                </a:lnTo>
                <a:lnTo>
                  <a:pt x="144" y="140"/>
                </a:lnTo>
                <a:lnTo>
                  <a:pt x="145" y="156"/>
                </a:lnTo>
                <a:lnTo>
                  <a:pt x="145" y="178"/>
                </a:lnTo>
                <a:lnTo>
                  <a:pt x="138" y="184"/>
                </a:lnTo>
                <a:lnTo>
                  <a:pt x="131" y="182"/>
                </a:lnTo>
                <a:lnTo>
                  <a:pt x="125" y="178"/>
                </a:lnTo>
                <a:lnTo>
                  <a:pt x="121" y="170"/>
                </a:lnTo>
                <a:lnTo>
                  <a:pt x="116" y="169"/>
                </a:lnTo>
                <a:lnTo>
                  <a:pt x="111" y="167"/>
                </a:lnTo>
                <a:lnTo>
                  <a:pt x="101" y="166"/>
                </a:lnTo>
                <a:lnTo>
                  <a:pt x="24" y="110"/>
                </a:lnTo>
                <a:lnTo>
                  <a:pt x="0" y="62"/>
                </a:lnTo>
                <a:lnTo>
                  <a:pt x="46" y="41"/>
                </a:lnTo>
                <a:lnTo>
                  <a:pt x="61" y="26"/>
                </a:lnTo>
                <a:lnTo>
                  <a:pt x="86" y="4"/>
                </a:lnTo>
                <a:lnTo>
                  <a:pt x="92" y="0"/>
                </a:lnTo>
                <a:lnTo>
                  <a:pt x="127" y="39"/>
                </a:lnTo>
                <a:lnTo>
                  <a:pt x="140" y="54"/>
                </a:lnTo>
                <a:lnTo>
                  <a:pt x="140" y="57"/>
                </a:lnTo>
                <a:lnTo>
                  <a:pt x="140" y="58"/>
                </a:lnTo>
                <a:lnTo>
                  <a:pt x="149" y="66"/>
                </a:lnTo>
                <a:lnTo>
                  <a:pt x="146" y="73"/>
                </a:lnTo>
                <a:lnTo>
                  <a:pt x="152" y="80"/>
                </a:lnTo>
                <a:lnTo>
                  <a:pt x="149" y="87"/>
                </a:lnTo>
                <a:lnTo>
                  <a:pt x="152" y="87"/>
                </a:lnTo>
                <a:lnTo>
                  <a:pt x="156" y="9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29" name="Freeform 79"/>
          <p:cNvSpPr>
            <a:spLocks/>
          </p:cNvSpPr>
          <p:nvPr/>
        </p:nvSpPr>
        <p:spPr bwMode="auto">
          <a:xfrm>
            <a:off x="7416801" y="950913"/>
            <a:ext cx="292100" cy="431800"/>
          </a:xfrm>
          <a:custGeom>
            <a:avLst/>
            <a:gdLst>
              <a:gd name="T0" fmla="*/ 165 w 184"/>
              <a:gd name="T1" fmla="*/ 17 h 272"/>
              <a:gd name="T2" fmla="*/ 169 w 184"/>
              <a:gd name="T3" fmla="*/ 30 h 272"/>
              <a:gd name="T4" fmla="*/ 172 w 184"/>
              <a:gd name="T5" fmla="*/ 39 h 272"/>
              <a:gd name="T6" fmla="*/ 174 w 184"/>
              <a:gd name="T7" fmla="*/ 46 h 272"/>
              <a:gd name="T8" fmla="*/ 174 w 184"/>
              <a:gd name="T9" fmla="*/ 71 h 272"/>
              <a:gd name="T10" fmla="*/ 171 w 184"/>
              <a:gd name="T11" fmla="*/ 86 h 272"/>
              <a:gd name="T12" fmla="*/ 169 w 184"/>
              <a:gd name="T13" fmla="*/ 88 h 272"/>
              <a:gd name="T14" fmla="*/ 169 w 184"/>
              <a:gd name="T15" fmla="*/ 92 h 272"/>
              <a:gd name="T16" fmla="*/ 171 w 184"/>
              <a:gd name="T17" fmla="*/ 99 h 272"/>
              <a:gd name="T18" fmla="*/ 171 w 184"/>
              <a:gd name="T19" fmla="*/ 112 h 272"/>
              <a:gd name="T20" fmla="*/ 182 w 184"/>
              <a:gd name="T21" fmla="*/ 133 h 272"/>
              <a:gd name="T22" fmla="*/ 176 w 184"/>
              <a:gd name="T23" fmla="*/ 146 h 272"/>
              <a:gd name="T24" fmla="*/ 179 w 184"/>
              <a:gd name="T25" fmla="*/ 151 h 272"/>
              <a:gd name="T26" fmla="*/ 175 w 184"/>
              <a:gd name="T27" fmla="*/ 169 h 272"/>
              <a:gd name="T28" fmla="*/ 184 w 184"/>
              <a:gd name="T29" fmla="*/ 197 h 272"/>
              <a:gd name="T30" fmla="*/ 182 w 184"/>
              <a:gd name="T31" fmla="*/ 200 h 272"/>
              <a:gd name="T32" fmla="*/ 175 w 184"/>
              <a:gd name="T33" fmla="*/ 206 h 272"/>
              <a:gd name="T34" fmla="*/ 171 w 184"/>
              <a:gd name="T35" fmla="*/ 219 h 272"/>
              <a:gd name="T36" fmla="*/ 161 w 184"/>
              <a:gd name="T37" fmla="*/ 247 h 272"/>
              <a:gd name="T38" fmla="*/ 154 w 184"/>
              <a:gd name="T39" fmla="*/ 260 h 272"/>
              <a:gd name="T40" fmla="*/ 153 w 184"/>
              <a:gd name="T41" fmla="*/ 266 h 272"/>
              <a:gd name="T42" fmla="*/ 150 w 184"/>
              <a:gd name="T43" fmla="*/ 267 h 272"/>
              <a:gd name="T44" fmla="*/ 133 w 184"/>
              <a:gd name="T45" fmla="*/ 272 h 272"/>
              <a:gd name="T46" fmla="*/ 131 w 184"/>
              <a:gd name="T47" fmla="*/ 272 h 272"/>
              <a:gd name="T48" fmla="*/ 105 w 184"/>
              <a:gd name="T49" fmla="*/ 272 h 272"/>
              <a:gd name="T50" fmla="*/ 97 w 184"/>
              <a:gd name="T51" fmla="*/ 270 h 272"/>
              <a:gd name="T52" fmla="*/ 68 w 184"/>
              <a:gd name="T53" fmla="*/ 260 h 272"/>
              <a:gd name="T54" fmla="*/ 36 w 184"/>
              <a:gd name="T55" fmla="*/ 268 h 272"/>
              <a:gd name="T56" fmla="*/ 18 w 184"/>
              <a:gd name="T57" fmla="*/ 222 h 272"/>
              <a:gd name="T58" fmla="*/ 14 w 184"/>
              <a:gd name="T59" fmla="*/ 225 h 272"/>
              <a:gd name="T60" fmla="*/ 0 w 184"/>
              <a:gd name="T61" fmla="*/ 221 h 272"/>
              <a:gd name="T62" fmla="*/ 0 w 184"/>
              <a:gd name="T63" fmla="*/ 200 h 272"/>
              <a:gd name="T64" fmla="*/ 0 w 184"/>
              <a:gd name="T65" fmla="*/ 196 h 272"/>
              <a:gd name="T66" fmla="*/ 14 w 184"/>
              <a:gd name="T67" fmla="*/ 191 h 272"/>
              <a:gd name="T68" fmla="*/ 15 w 184"/>
              <a:gd name="T69" fmla="*/ 189 h 272"/>
              <a:gd name="T70" fmla="*/ 19 w 184"/>
              <a:gd name="T71" fmla="*/ 188 h 272"/>
              <a:gd name="T72" fmla="*/ 21 w 184"/>
              <a:gd name="T73" fmla="*/ 181 h 272"/>
              <a:gd name="T74" fmla="*/ 22 w 184"/>
              <a:gd name="T75" fmla="*/ 180 h 272"/>
              <a:gd name="T76" fmla="*/ 38 w 184"/>
              <a:gd name="T77" fmla="*/ 125 h 272"/>
              <a:gd name="T78" fmla="*/ 49 w 184"/>
              <a:gd name="T79" fmla="*/ 116 h 272"/>
              <a:gd name="T80" fmla="*/ 52 w 184"/>
              <a:gd name="T81" fmla="*/ 109 h 272"/>
              <a:gd name="T82" fmla="*/ 53 w 184"/>
              <a:gd name="T83" fmla="*/ 105 h 272"/>
              <a:gd name="T84" fmla="*/ 56 w 184"/>
              <a:gd name="T85" fmla="*/ 102 h 272"/>
              <a:gd name="T86" fmla="*/ 52 w 184"/>
              <a:gd name="T87" fmla="*/ 98 h 272"/>
              <a:gd name="T88" fmla="*/ 49 w 184"/>
              <a:gd name="T89" fmla="*/ 95 h 272"/>
              <a:gd name="T90" fmla="*/ 49 w 184"/>
              <a:gd name="T91" fmla="*/ 92 h 272"/>
              <a:gd name="T92" fmla="*/ 49 w 184"/>
              <a:gd name="T93" fmla="*/ 91 h 272"/>
              <a:gd name="T94" fmla="*/ 49 w 184"/>
              <a:gd name="T95" fmla="*/ 90 h 272"/>
              <a:gd name="T96" fmla="*/ 59 w 184"/>
              <a:gd name="T97" fmla="*/ 68 h 272"/>
              <a:gd name="T98" fmla="*/ 62 w 184"/>
              <a:gd name="T99" fmla="*/ 62 h 272"/>
              <a:gd name="T100" fmla="*/ 62 w 184"/>
              <a:gd name="T101" fmla="*/ 61 h 272"/>
              <a:gd name="T102" fmla="*/ 68 w 184"/>
              <a:gd name="T103" fmla="*/ 45 h 272"/>
              <a:gd name="T104" fmla="*/ 92 w 184"/>
              <a:gd name="T105" fmla="*/ 4 h 272"/>
              <a:gd name="T106" fmla="*/ 109 w 184"/>
              <a:gd name="T107" fmla="*/ 8 h 272"/>
              <a:gd name="T108" fmla="*/ 112 w 184"/>
              <a:gd name="T109" fmla="*/ 9 h 272"/>
              <a:gd name="T110" fmla="*/ 115 w 184"/>
              <a:gd name="T111" fmla="*/ 12 h 272"/>
              <a:gd name="T112" fmla="*/ 123 w 184"/>
              <a:gd name="T113" fmla="*/ 17 h 272"/>
              <a:gd name="T114" fmla="*/ 134 w 184"/>
              <a:gd name="T115" fmla="*/ 4 h 272"/>
              <a:gd name="T116" fmla="*/ 146 w 184"/>
              <a:gd name="T117" fmla="*/ 0 h 272"/>
              <a:gd name="T118" fmla="*/ 150 w 184"/>
              <a:gd name="T119" fmla="*/ 17 h 272"/>
              <a:gd name="T120" fmla="*/ 157 w 184"/>
              <a:gd name="T121" fmla="*/ 17 h 272"/>
              <a:gd name="T122" fmla="*/ 165 w 184"/>
              <a:gd name="T123" fmla="*/ 17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84" h="272">
                <a:moveTo>
                  <a:pt x="165" y="17"/>
                </a:moveTo>
                <a:lnTo>
                  <a:pt x="169" y="30"/>
                </a:lnTo>
                <a:lnTo>
                  <a:pt x="172" y="39"/>
                </a:lnTo>
                <a:lnTo>
                  <a:pt x="174" y="46"/>
                </a:lnTo>
                <a:lnTo>
                  <a:pt x="174" y="71"/>
                </a:lnTo>
                <a:lnTo>
                  <a:pt x="171" y="86"/>
                </a:lnTo>
                <a:lnTo>
                  <a:pt x="169" y="88"/>
                </a:lnTo>
                <a:lnTo>
                  <a:pt x="169" y="92"/>
                </a:lnTo>
                <a:lnTo>
                  <a:pt x="171" y="99"/>
                </a:lnTo>
                <a:lnTo>
                  <a:pt x="171" y="112"/>
                </a:lnTo>
                <a:lnTo>
                  <a:pt x="182" y="133"/>
                </a:lnTo>
                <a:lnTo>
                  <a:pt x="176" y="146"/>
                </a:lnTo>
                <a:lnTo>
                  <a:pt x="179" y="151"/>
                </a:lnTo>
                <a:lnTo>
                  <a:pt x="175" y="169"/>
                </a:lnTo>
                <a:lnTo>
                  <a:pt x="184" y="197"/>
                </a:lnTo>
                <a:lnTo>
                  <a:pt x="182" y="200"/>
                </a:lnTo>
                <a:lnTo>
                  <a:pt x="175" y="206"/>
                </a:lnTo>
                <a:lnTo>
                  <a:pt x="171" y="219"/>
                </a:lnTo>
                <a:lnTo>
                  <a:pt x="161" y="247"/>
                </a:lnTo>
                <a:lnTo>
                  <a:pt x="154" y="260"/>
                </a:lnTo>
                <a:lnTo>
                  <a:pt x="153" y="266"/>
                </a:lnTo>
                <a:lnTo>
                  <a:pt x="150" y="267"/>
                </a:lnTo>
                <a:lnTo>
                  <a:pt x="133" y="272"/>
                </a:lnTo>
                <a:lnTo>
                  <a:pt x="131" y="272"/>
                </a:lnTo>
                <a:lnTo>
                  <a:pt x="105" y="272"/>
                </a:lnTo>
                <a:lnTo>
                  <a:pt x="97" y="270"/>
                </a:lnTo>
                <a:lnTo>
                  <a:pt x="68" y="260"/>
                </a:lnTo>
                <a:lnTo>
                  <a:pt x="36" y="268"/>
                </a:lnTo>
                <a:lnTo>
                  <a:pt x="18" y="222"/>
                </a:lnTo>
                <a:lnTo>
                  <a:pt x="14" y="225"/>
                </a:lnTo>
                <a:lnTo>
                  <a:pt x="0" y="221"/>
                </a:lnTo>
                <a:lnTo>
                  <a:pt x="0" y="200"/>
                </a:lnTo>
                <a:lnTo>
                  <a:pt x="0" y="196"/>
                </a:lnTo>
                <a:lnTo>
                  <a:pt x="14" y="191"/>
                </a:lnTo>
                <a:lnTo>
                  <a:pt x="15" y="189"/>
                </a:lnTo>
                <a:lnTo>
                  <a:pt x="19" y="188"/>
                </a:lnTo>
                <a:lnTo>
                  <a:pt x="21" y="181"/>
                </a:lnTo>
                <a:lnTo>
                  <a:pt x="22" y="180"/>
                </a:lnTo>
                <a:lnTo>
                  <a:pt x="38" y="125"/>
                </a:lnTo>
                <a:lnTo>
                  <a:pt x="49" y="116"/>
                </a:lnTo>
                <a:lnTo>
                  <a:pt x="52" y="109"/>
                </a:lnTo>
                <a:lnTo>
                  <a:pt x="53" y="105"/>
                </a:lnTo>
                <a:lnTo>
                  <a:pt x="56" y="102"/>
                </a:lnTo>
                <a:lnTo>
                  <a:pt x="52" y="98"/>
                </a:lnTo>
                <a:lnTo>
                  <a:pt x="49" y="95"/>
                </a:lnTo>
                <a:lnTo>
                  <a:pt x="49" y="92"/>
                </a:lnTo>
                <a:lnTo>
                  <a:pt x="49" y="91"/>
                </a:lnTo>
                <a:lnTo>
                  <a:pt x="49" y="90"/>
                </a:lnTo>
                <a:lnTo>
                  <a:pt x="59" y="68"/>
                </a:lnTo>
                <a:lnTo>
                  <a:pt x="62" y="62"/>
                </a:lnTo>
                <a:lnTo>
                  <a:pt x="62" y="61"/>
                </a:lnTo>
                <a:lnTo>
                  <a:pt x="68" y="45"/>
                </a:lnTo>
                <a:lnTo>
                  <a:pt x="92" y="4"/>
                </a:lnTo>
                <a:lnTo>
                  <a:pt x="109" y="8"/>
                </a:lnTo>
                <a:lnTo>
                  <a:pt x="112" y="9"/>
                </a:lnTo>
                <a:lnTo>
                  <a:pt x="115" y="12"/>
                </a:lnTo>
                <a:lnTo>
                  <a:pt x="123" y="17"/>
                </a:lnTo>
                <a:lnTo>
                  <a:pt x="134" y="4"/>
                </a:lnTo>
                <a:lnTo>
                  <a:pt x="146" y="0"/>
                </a:lnTo>
                <a:lnTo>
                  <a:pt x="150" y="17"/>
                </a:lnTo>
                <a:lnTo>
                  <a:pt x="157" y="17"/>
                </a:lnTo>
                <a:lnTo>
                  <a:pt x="165" y="17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30" name="Freeform 80"/>
          <p:cNvSpPr>
            <a:spLocks/>
          </p:cNvSpPr>
          <p:nvPr/>
        </p:nvSpPr>
        <p:spPr bwMode="auto">
          <a:xfrm>
            <a:off x="6884988" y="1117601"/>
            <a:ext cx="174625" cy="317500"/>
          </a:xfrm>
          <a:custGeom>
            <a:avLst/>
            <a:gdLst>
              <a:gd name="T0" fmla="*/ 53 w 110"/>
              <a:gd name="T1" fmla="*/ 193 h 200"/>
              <a:gd name="T2" fmla="*/ 51 w 110"/>
              <a:gd name="T3" fmla="*/ 199 h 200"/>
              <a:gd name="T4" fmla="*/ 47 w 110"/>
              <a:gd name="T5" fmla="*/ 196 h 200"/>
              <a:gd name="T6" fmla="*/ 43 w 110"/>
              <a:gd name="T7" fmla="*/ 200 h 200"/>
              <a:gd name="T8" fmla="*/ 38 w 110"/>
              <a:gd name="T9" fmla="*/ 191 h 200"/>
              <a:gd name="T10" fmla="*/ 32 w 110"/>
              <a:gd name="T11" fmla="*/ 189 h 200"/>
              <a:gd name="T12" fmla="*/ 26 w 110"/>
              <a:gd name="T13" fmla="*/ 187 h 200"/>
              <a:gd name="T14" fmla="*/ 28 w 110"/>
              <a:gd name="T15" fmla="*/ 169 h 200"/>
              <a:gd name="T16" fmla="*/ 15 w 110"/>
              <a:gd name="T17" fmla="*/ 157 h 200"/>
              <a:gd name="T18" fmla="*/ 0 w 110"/>
              <a:gd name="T19" fmla="*/ 140 h 200"/>
              <a:gd name="T20" fmla="*/ 12 w 110"/>
              <a:gd name="T21" fmla="*/ 95 h 200"/>
              <a:gd name="T22" fmla="*/ 15 w 110"/>
              <a:gd name="T23" fmla="*/ 82 h 200"/>
              <a:gd name="T24" fmla="*/ 21 w 110"/>
              <a:gd name="T25" fmla="*/ 20 h 200"/>
              <a:gd name="T26" fmla="*/ 23 w 110"/>
              <a:gd name="T27" fmla="*/ 0 h 200"/>
              <a:gd name="T28" fmla="*/ 31 w 110"/>
              <a:gd name="T29" fmla="*/ 15 h 200"/>
              <a:gd name="T30" fmla="*/ 66 w 110"/>
              <a:gd name="T31" fmla="*/ 87 h 200"/>
              <a:gd name="T32" fmla="*/ 69 w 110"/>
              <a:gd name="T33" fmla="*/ 95 h 200"/>
              <a:gd name="T34" fmla="*/ 79 w 110"/>
              <a:gd name="T35" fmla="*/ 117 h 200"/>
              <a:gd name="T36" fmla="*/ 79 w 110"/>
              <a:gd name="T37" fmla="*/ 121 h 200"/>
              <a:gd name="T38" fmla="*/ 110 w 110"/>
              <a:gd name="T39" fmla="*/ 131 h 200"/>
              <a:gd name="T40" fmla="*/ 86 w 110"/>
              <a:gd name="T41" fmla="*/ 146 h 200"/>
              <a:gd name="T42" fmla="*/ 84 w 110"/>
              <a:gd name="T43" fmla="*/ 154 h 200"/>
              <a:gd name="T44" fmla="*/ 75 w 110"/>
              <a:gd name="T45" fmla="*/ 158 h 200"/>
              <a:gd name="T46" fmla="*/ 69 w 110"/>
              <a:gd name="T47" fmla="*/ 166 h 200"/>
              <a:gd name="T48" fmla="*/ 54 w 110"/>
              <a:gd name="T49" fmla="*/ 174 h 200"/>
              <a:gd name="T50" fmla="*/ 49 w 110"/>
              <a:gd name="T51" fmla="*/ 188 h 200"/>
              <a:gd name="T52" fmla="*/ 53 w 110"/>
              <a:gd name="T53" fmla="*/ 193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0" h="200">
                <a:moveTo>
                  <a:pt x="53" y="193"/>
                </a:moveTo>
                <a:lnTo>
                  <a:pt x="51" y="199"/>
                </a:lnTo>
                <a:lnTo>
                  <a:pt x="47" y="196"/>
                </a:lnTo>
                <a:lnTo>
                  <a:pt x="43" y="200"/>
                </a:lnTo>
                <a:lnTo>
                  <a:pt x="38" y="191"/>
                </a:lnTo>
                <a:lnTo>
                  <a:pt x="32" y="189"/>
                </a:lnTo>
                <a:lnTo>
                  <a:pt x="26" y="187"/>
                </a:lnTo>
                <a:lnTo>
                  <a:pt x="28" y="169"/>
                </a:lnTo>
                <a:lnTo>
                  <a:pt x="15" y="157"/>
                </a:lnTo>
                <a:lnTo>
                  <a:pt x="0" y="140"/>
                </a:lnTo>
                <a:lnTo>
                  <a:pt x="12" y="95"/>
                </a:lnTo>
                <a:lnTo>
                  <a:pt x="15" y="82"/>
                </a:lnTo>
                <a:lnTo>
                  <a:pt x="21" y="20"/>
                </a:lnTo>
                <a:lnTo>
                  <a:pt x="23" y="0"/>
                </a:lnTo>
                <a:lnTo>
                  <a:pt x="31" y="15"/>
                </a:lnTo>
                <a:lnTo>
                  <a:pt x="66" y="87"/>
                </a:lnTo>
                <a:lnTo>
                  <a:pt x="69" y="95"/>
                </a:lnTo>
                <a:lnTo>
                  <a:pt x="79" y="117"/>
                </a:lnTo>
                <a:lnTo>
                  <a:pt x="79" y="121"/>
                </a:lnTo>
                <a:lnTo>
                  <a:pt x="110" y="131"/>
                </a:lnTo>
                <a:lnTo>
                  <a:pt x="86" y="146"/>
                </a:lnTo>
                <a:lnTo>
                  <a:pt x="84" y="154"/>
                </a:lnTo>
                <a:lnTo>
                  <a:pt x="75" y="158"/>
                </a:lnTo>
                <a:lnTo>
                  <a:pt x="69" y="166"/>
                </a:lnTo>
                <a:lnTo>
                  <a:pt x="54" y="174"/>
                </a:lnTo>
                <a:lnTo>
                  <a:pt x="49" y="188"/>
                </a:lnTo>
                <a:lnTo>
                  <a:pt x="53" y="19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31" name="Freeform 81"/>
          <p:cNvSpPr>
            <a:spLocks/>
          </p:cNvSpPr>
          <p:nvPr/>
        </p:nvSpPr>
        <p:spPr bwMode="auto">
          <a:xfrm>
            <a:off x="7473951" y="1298576"/>
            <a:ext cx="292100" cy="441325"/>
          </a:xfrm>
          <a:custGeom>
            <a:avLst/>
            <a:gdLst>
              <a:gd name="T0" fmla="*/ 147 w 184"/>
              <a:gd name="T1" fmla="*/ 10 h 278"/>
              <a:gd name="T2" fmla="*/ 169 w 184"/>
              <a:gd name="T3" fmla="*/ 17 h 278"/>
              <a:gd name="T4" fmla="*/ 184 w 184"/>
              <a:gd name="T5" fmla="*/ 15 h 278"/>
              <a:gd name="T6" fmla="*/ 183 w 184"/>
              <a:gd name="T7" fmla="*/ 17 h 278"/>
              <a:gd name="T8" fmla="*/ 181 w 184"/>
              <a:gd name="T9" fmla="*/ 22 h 278"/>
              <a:gd name="T10" fmla="*/ 178 w 184"/>
              <a:gd name="T11" fmla="*/ 32 h 278"/>
              <a:gd name="T12" fmla="*/ 176 w 184"/>
              <a:gd name="T13" fmla="*/ 36 h 278"/>
              <a:gd name="T14" fmla="*/ 173 w 184"/>
              <a:gd name="T15" fmla="*/ 41 h 278"/>
              <a:gd name="T16" fmla="*/ 165 w 184"/>
              <a:gd name="T17" fmla="*/ 45 h 278"/>
              <a:gd name="T18" fmla="*/ 158 w 184"/>
              <a:gd name="T19" fmla="*/ 60 h 278"/>
              <a:gd name="T20" fmla="*/ 165 w 184"/>
              <a:gd name="T21" fmla="*/ 64 h 278"/>
              <a:gd name="T22" fmla="*/ 168 w 184"/>
              <a:gd name="T23" fmla="*/ 74 h 278"/>
              <a:gd name="T24" fmla="*/ 159 w 184"/>
              <a:gd name="T25" fmla="*/ 92 h 278"/>
              <a:gd name="T26" fmla="*/ 161 w 184"/>
              <a:gd name="T27" fmla="*/ 96 h 278"/>
              <a:gd name="T28" fmla="*/ 163 w 184"/>
              <a:gd name="T29" fmla="*/ 100 h 278"/>
              <a:gd name="T30" fmla="*/ 162 w 184"/>
              <a:gd name="T31" fmla="*/ 109 h 278"/>
              <a:gd name="T32" fmla="*/ 162 w 184"/>
              <a:gd name="T33" fmla="*/ 115 h 278"/>
              <a:gd name="T34" fmla="*/ 162 w 184"/>
              <a:gd name="T35" fmla="*/ 120 h 278"/>
              <a:gd name="T36" fmla="*/ 161 w 184"/>
              <a:gd name="T37" fmla="*/ 126 h 278"/>
              <a:gd name="T38" fmla="*/ 162 w 184"/>
              <a:gd name="T39" fmla="*/ 128 h 278"/>
              <a:gd name="T40" fmla="*/ 165 w 184"/>
              <a:gd name="T41" fmla="*/ 130 h 278"/>
              <a:gd name="T42" fmla="*/ 166 w 184"/>
              <a:gd name="T43" fmla="*/ 134 h 278"/>
              <a:gd name="T44" fmla="*/ 165 w 184"/>
              <a:gd name="T45" fmla="*/ 139 h 278"/>
              <a:gd name="T46" fmla="*/ 162 w 184"/>
              <a:gd name="T47" fmla="*/ 145 h 278"/>
              <a:gd name="T48" fmla="*/ 161 w 184"/>
              <a:gd name="T49" fmla="*/ 152 h 278"/>
              <a:gd name="T50" fmla="*/ 161 w 184"/>
              <a:gd name="T51" fmla="*/ 157 h 278"/>
              <a:gd name="T52" fmla="*/ 162 w 184"/>
              <a:gd name="T53" fmla="*/ 165 h 278"/>
              <a:gd name="T54" fmla="*/ 159 w 184"/>
              <a:gd name="T55" fmla="*/ 172 h 278"/>
              <a:gd name="T56" fmla="*/ 161 w 184"/>
              <a:gd name="T57" fmla="*/ 187 h 278"/>
              <a:gd name="T58" fmla="*/ 168 w 184"/>
              <a:gd name="T59" fmla="*/ 202 h 278"/>
              <a:gd name="T60" fmla="*/ 168 w 184"/>
              <a:gd name="T61" fmla="*/ 210 h 278"/>
              <a:gd name="T62" fmla="*/ 169 w 184"/>
              <a:gd name="T63" fmla="*/ 217 h 278"/>
              <a:gd name="T64" fmla="*/ 173 w 184"/>
              <a:gd name="T65" fmla="*/ 229 h 278"/>
              <a:gd name="T66" fmla="*/ 177 w 184"/>
              <a:gd name="T67" fmla="*/ 232 h 278"/>
              <a:gd name="T68" fmla="*/ 174 w 184"/>
              <a:gd name="T69" fmla="*/ 238 h 278"/>
              <a:gd name="T70" fmla="*/ 172 w 184"/>
              <a:gd name="T71" fmla="*/ 250 h 278"/>
              <a:gd name="T72" fmla="*/ 169 w 184"/>
              <a:gd name="T73" fmla="*/ 265 h 278"/>
              <a:gd name="T74" fmla="*/ 168 w 184"/>
              <a:gd name="T75" fmla="*/ 270 h 278"/>
              <a:gd name="T76" fmla="*/ 161 w 184"/>
              <a:gd name="T77" fmla="*/ 270 h 278"/>
              <a:gd name="T78" fmla="*/ 148 w 184"/>
              <a:gd name="T79" fmla="*/ 272 h 278"/>
              <a:gd name="T80" fmla="*/ 116 w 184"/>
              <a:gd name="T81" fmla="*/ 277 h 278"/>
              <a:gd name="T82" fmla="*/ 99 w 184"/>
              <a:gd name="T83" fmla="*/ 258 h 278"/>
              <a:gd name="T84" fmla="*/ 72 w 184"/>
              <a:gd name="T85" fmla="*/ 236 h 278"/>
              <a:gd name="T86" fmla="*/ 60 w 184"/>
              <a:gd name="T87" fmla="*/ 213 h 278"/>
              <a:gd name="T88" fmla="*/ 15 w 184"/>
              <a:gd name="T89" fmla="*/ 164 h 278"/>
              <a:gd name="T90" fmla="*/ 19 w 184"/>
              <a:gd name="T91" fmla="*/ 157 h 278"/>
              <a:gd name="T92" fmla="*/ 20 w 184"/>
              <a:gd name="T93" fmla="*/ 141 h 278"/>
              <a:gd name="T94" fmla="*/ 26 w 184"/>
              <a:gd name="T95" fmla="*/ 112 h 278"/>
              <a:gd name="T96" fmla="*/ 19 w 184"/>
              <a:gd name="T97" fmla="*/ 107 h 278"/>
              <a:gd name="T98" fmla="*/ 13 w 184"/>
              <a:gd name="T99" fmla="*/ 101 h 278"/>
              <a:gd name="T100" fmla="*/ 0 w 184"/>
              <a:gd name="T101" fmla="*/ 49 h 278"/>
              <a:gd name="T102" fmla="*/ 69 w 184"/>
              <a:gd name="T103" fmla="*/ 53 h 278"/>
              <a:gd name="T104" fmla="*/ 114 w 184"/>
              <a:gd name="T105" fmla="*/ 48 h 278"/>
              <a:gd name="T106" fmla="*/ 125 w 184"/>
              <a:gd name="T107" fmla="*/ 28 h 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84" h="278">
                <a:moveTo>
                  <a:pt x="140" y="3"/>
                </a:moveTo>
                <a:lnTo>
                  <a:pt x="140" y="11"/>
                </a:lnTo>
                <a:lnTo>
                  <a:pt x="147" y="10"/>
                </a:lnTo>
                <a:lnTo>
                  <a:pt x="154" y="14"/>
                </a:lnTo>
                <a:lnTo>
                  <a:pt x="166" y="10"/>
                </a:lnTo>
                <a:lnTo>
                  <a:pt x="169" y="17"/>
                </a:lnTo>
                <a:lnTo>
                  <a:pt x="181" y="15"/>
                </a:lnTo>
                <a:lnTo>
                  <a:pt x="183" y="15"/>
                </a:lnTo>
                <a:lnTo>
                  <a:pt x="184" y="15"/>
                </a:lnTo>
                <a:lnTo>
                  <a:pt x="183" y="15"/>
                </a:lnTo>
                <a:lnTo>
                  <a:pt x="181" y="17"/>
                </a:lnTo>
                <a:lnTo>
                  <a:pt x="183" y="17"/>
                </a:lnTo>
                <a:lnTo>
                  <a:pt x="183" y="21"/>
                </a:lnTo>
                <a:lnTo>
                  <a:pt x="183" y="22"/>
                </a:lnTo>
                <a:lnTo>
                  <a:pt x="181" y="22"/>
                </a:lnTo>
                <a:lnTo>
                  <a:pt x="181" y="25"/>
                </a:lnTo>
                <a:lnTo>
                  <a:pt x="178" y="26"/>
                </a:lnTo>
                <a:lnTo>
                  <a:pt x="178" y="32"/>
                </a:lnTo>
                <a:lnTo>
                  <a:pt x="177" y="33"/>
                </a:lnTo>
                <a:lnTo>
                  <a:pt x="176" y="33"/>
                </a:lnTo>
                <a:lnTo>
                  <a:pt x="176" y="36"/>
                </a:lnTo>
                <a:lnTo>
                  <a:pt x="176" y="38"/>
                </a:lnTo>
                <a:lnTo>
                  <a:pt x="174" y="38"/>
                </a:lnTo>
                <a:lnTo>
                  <a:pt x="173" y="41"/>
                </a:lnTo>
                <a:lnTo>
                  <a:pt x="169" y="44"/>
                </a:lnTo>
                <a:lnTo>
                  <a:pt x="166" y="44"/>
                </a:lnTo>
                <a:lnTo>
                  <a:pt x="165" y="45"/>
                </a:lnTo>
                <a:lnTo>
                  <a:pt x="162" y="51"/>
                </a:lnTo>
                <a:lnTo>
                  <a:pt x="161" y="55"/>
                </a:lnTo>
                <a:lnTo>
                  <a:pt x="158" y="60"/>
                </a:lnTo>
                <a:lnTo>
                  <a:pt x="159" y="63"/>
                </a:lnTo>
                <a:lnTo>
                  <a:pt x="162" y="63"/>
                </a:lnTo>
                <a:lnTo>
                  <a:pt x="165" y="64"/>
                </a:lnTo>
                <a:lnTo>
                  <a:pt x="166" y="71"/>
                </a:lnTo>
                <a:lnTo>
                  <a:pt x="168" y="74"/>
                </a:lnTo>
                <a:lnTo>
                  <a:pt x="168" y="74"/>
                </a:lnTo>
                <a:lnTo>
                  <a:pt x="166" y="83"/>
                </a:lnTo>
                <a:lnTo>
                  <a:pt x="161" y="90"/>
                </a:lnTo>
                <a:lnTo>
                  <a:pt x="159" y="92"/>
                </a:lnTo>
                <a:lnTo>
                  <a:pt x="158" y="92"/>
                </a:lnTo>
                <a:lnTo>
                  <a:pt x="158" y="94"/>
                </a:lnTo>
                <a:lnTo>
                  <a:pt x="161" y="96"/>
                </a:lnTo>
                <a:lnTo>
                  <a:pt x="162" y="96"/>
                </a:lnTo>
                <a:lnTo>
                  <a:pt x="163" y="98"/>
                </a:lnTo>
                <a:lnTo>
                  <a:pt x="163" y="100"/>
                </a:lnTo>
                <a:lnTo>
                  <a:pt x="163" y="101"/>
                </a:lnTo>
                <a:lnTo>
                  <a:pt x="162" y="108"/>
                </a:lnTo>
                <a:lnTo>
                  <a:pt x="162" y="109"/>
                </a:lnTo>
                <a:lnTo>
                  <a:pt x="165" y="112"/>
                </a:lnTo>
                <a:lnTo>
                  <a:pt x="162" y="113"/>
                </a:lnTo>
                <a:lnTo>
                  <a:pt x="162" y="115"/>
                </a:lnTo>
                <a:lnTo>
                  <a:pt x="162" y="116"/>
                </a:lnTo>
                <a:lnTo>
                  <a:pt x="162" y="119"/>
                </a:lnTo>
                <a:lnTo>
                  <a:pt x="162" y="120"/>
                </a:lnTo>
                <a:lnTo>
                  <a:pt x="161" y="123"/>
                </a:lnTo>
                <a:lnTo>
                  <a:pt x="161" y="124"/>
                </a:lnTo>
                <a:lnTo>
                  <a:pt x="161" y="126"/>
                </a:lnTo>
                <a:lnTo>
                  <a:pt x="161" y="127"/>
                </a:lnTo>
                <a:lnTo>
                  <a:pt x="163" y="127"/>
                </a:lnTo>
                <a:lnTo>
                  <a:pt x="162" y="128"/>
                </a:lnTo>
                <a:lnTo>
                  <a:pt x="162" y="130"/>
                </a:lnTo>
                <a:lnTo>
                  <a:pt x="163" y="130"/>
                </a:lnTo>
                <a:lnTo>
                  <a:pt x="165" y="130"/>
                </a:lnTo>
                <a:lnTo>
                  <a:pt x="166" y="131"/>
                </a:lnTo>
                <a:lnTo>
                  <a:pt x="166" y="133"/>
                </a:lnTo>
                <a:lnTo>
                  <a:pt x="166" y="134"/>
                </a:lnTo>
                <a:lnTo>
                  <a:pt x="165" y="134"/>
                </a:lnTo>
                <a:lnTo>
                  <a:pt x="163" y="138"/>
                </a:lnTo>
                <a:lnTo>
                  <a:pt x="165" y="139"/>
                </a:lnTo>
                <a:lnTo>
                  <a:pt x="165" y="142"/>
                </a:lnTo>
                <a:lnTo>
                  <a:pt x="163" y="143"/>
                </a:lnTo>
                <a:lnTo>
                  <a:pt x="162" y="145"/>
                </a:lnTo>
                <a:lnTo>
                  <a:pt x="162" y="148"/>
                </a:lnTo>
                <a:lnTo>
                  <a:pt x="161" y="148"/>
                </a:lnTo>
                <a:lnTo>
                  <a:pt x="161" y="152"/>
                </a:lnTo>
                <a:lnTo>
                  <a:pt x="161" y="154"/>
                </a:lnTo>
                <a:lnTo>
                  <a:pt x="161" y="156"/>
                </a:lnTo>
                <a:lnTo>
                  <a:pt x="161" y="157"/>
                </a:lnTo>
                <a:lnTo>
                  <a:pt x="161" y="160"/>
                </a:lnTo>
                <a:lnTo>
                  <a:pt x="162" y="163"/>
                </a:lnTo>
                <a:lnTo>
                  <a:pt x="162" y="165"/>
                </a:lnTo>
                <a:lnTo>
                  <a:pt x="161" y="167"/>
                </a:lnTo>
                <a:lnTo>
                  <a:pt x="161" y="171"/>
                </a:lnTo>
                <a:lnTo>
                  <a:pt x="159" y="172"/>
                </a:lnTo>
                <a:lnTo>
                  <a:pt x="162" y="182"/>
                </a:lnTo>
                <a:lnTo>
                  <a:pt x="161" y="184"/>
                </a:lnTo>
                <a:lnTo>
                  <a:pt x="161" y="187"/>
                </a:lnTo>
                <a:lnTo>
                  <a:pt x="166" y="195"/>
                </a:lnTo>
                <a:lnTo>
                  <a:pt x="166" y="197"/>
                </a:lnTo>
                <a:lnTo>
                  <a:pt x="168" y="202"/>
                </a:lnTo>
                <a:lnTo>
                  <a:pt x="168" y="208"/>
                </a:lnTo>
                <a:lnTo>
                  <a:pt x="168" y="210"/>
                </a:lnTo>
                <a:lnTo>
                  <a:pt x="168" y="210"/>
                </a:lnTo>
                <a:lnTo>
                  <a:pt x="168" y="212"/>
                </a:lnTo>
                <a:lnTo>
                  <a:pt x="169" y="216"/>
                </a:lnTo>
                <a:lnTo>
                  <a:pt x="169" y="217"/>
                </a:lnTo>
                <a:lnTo>
                  <a:pt x="173" y="223"/>
                </a:lnTo>
                <a:lnTo>
                  <a:pt x="173" y="224"/>
                </a:lnTo>
                <a:lnTo>
                  <a:pt x="173" y="229"/>
                </a:lnTo>
                <a:lnTo>
                  <a:pt x="176" y="229"/>
                </a:lnTo>
                <a:lnTo>
                  <a:pt x="176" y="231"/>
                </a:lnTo>
                <a:lnTo>
                  <a:pt x="177" y="232"/>
                </a:lnTo>
                <a:lnTo>
                  <a:pt x="176" y="235"/>
                </a:lnTo>
                <a:lnTo>
                  <a:pt x="176" y="236"/>
                </a:lnTo>
                <a:lnTo>
                  <a:pt x="174" y="238"/>
                </a:lnTo>
                <a:lnTo>
                  <a:pt x="172" y="244"/>
                </a:lnTo>
                <a:lnTo>
                  <a:pt x="173" y="246"/>
                </a:lnTo>
                <a:lnTo>
                  <a:pt x="172" y="250"/>
                </a:lnTo>
                <a:lnTo>
                  <a:pt x="170" y="262"/>
                </a:lnTo>
                <a:lnTo>
                  <a:pt x="170" y="263"/>
                </a:lnTo>
                <a:lnTo>
                  <a:pt x="169" y="265"/>
                </a:lnTo>
                <a:lnTo>
                  <a:pt x="169" y="266"/>
                </a:lnTo>
                <a:lnTo>
                  <a:pt x="168" y="268"/>
                </a:lnTo>
                <a:lnTo>
                  <a:pt x="168" y="270"/>
                </a:lnTo>
                <a:lnTo>
                  <a:pt x="166" y="270"/>
                </a:lnTo>
                <a:lnTo>
                  <a:pt x="165" y="270"/>
                </a:lnTo>
                <a:lnTo>
                  <a:pt x="161" y="270"/>
                </a:lnTo>
                <a:lnTo>
                  <a:pt x="155" y="268"/>
                </a:lnTo>
                <a:lnTo>
                  <a:pt x="154" y="268"/>
                </a:lnTo>
                <a:lnTo>
                  <a:pt x="148" y="272"/>
                </a:lnTo>
                <a:lnTo>
                  <a:pt x="147" y="273"/>
                </a:lnTo>
                <a:lnTo>
                  <a:pt x="128" y="278"/>
                </a:lnTo>
                <a:lnTo>
                  <a:pt x="116" y="277"/>
                </a:lnTo>
                <a:lnTo>
                  <a:pt x="109" y="263"/>
                </a:lnTo>
                <a:lnTo>
                  <a:pt x="108" y="262"/>
                </a:lnTo>
                <a:lnTo>
                  <a:pt x="99" y="258"/>
                </a:lnTo>
                <a:lnTo>
                  <a:pt x="82" y="250"/>
                </a:lnTo>
                <a:lnTo>
                  <a:pt x="78" y="247"/>
                </a:lnTo>
                <a:lnTo>
                  <a:pt x="72" y="236"/>
                </a:lnTo>
                <a:lnTo>
                  <a:pt x="67" y="218"/>
                </a:lnTo>
                <a:lnTo>
                  <a:pt x="65" y="217"/>
                </a:lnTo>
                <a:lnTo>
                  <a:pt x="60" y="213"/>
                </a:lnTo>
                <a:lnTo>
                  <a:pt x="37" y="198"/>
                </a:lnTo>
                <a:lnTo>
                  <a:pt x="24" y="169"/>
                </a:lnTo>
                <a:lnTo>
                  <a:pt x="15" y="164"/>
                </a:lnTo>
                <a:lnTo>
                  <a:pt x="15" y="163"/>
                </a:lnTo>
                <a:lnTo>
                  <a:pt x="15" y="158"/>
                </a:lnTo>
                <a:lnTo>
                  <a:pt x="19" y="157"/>
                </a:lnTo>
                <a:lnTo>
                  <a:pt x="19" y="156"/>
                </a:lnTo>
                <a:lnTo>
                  <a:pt x="23" y="148"/>
                </a:lnTo>
                <a:lnTo>
                  <a:pt x="20" y="141"/>
                </a:lnTo>
                <a:lnTo>
                  <a:pt x="19" y="139"/>
                </a:lnTo>
                <a:lnTo>
                  <a:pt x="26" y="113"/>
                </a:lnTo>
                <a:lnTo>
                  <a:pt x="26" y="112"/>
                </a:lnTo>
                <a:lnTo>
                  <a:pt x="22" y="109"/>
                </a:lnTo>
                <a:lnTo>
                  <a:pt x="20" y="109"/>
                </a:lnTo>
                <a:lnTo>
                  <a:pt x="19" y="107"/>
                </a:lnTo>
                <a:lnTo>
                  <a:pt x="16" y="98"/>
                </a:lnTo>
                <a:lnTo>
                  <a:pt x="15" y="100"/>
                </a:lnTo>
                <a:lnTo>
                  <a:pt x="13" y="101"/>
                </a:lnTo>
                <a:lnTo>
                  <a:pt x="4" y="85"/>
                </a:lnTo>
                <a:lnTo>
                  <a:pt x="4" y="77"/>
                </a:lnTo>
                <a:lnTo>
                  <a:pt x="0" y="49"/>
                </a:lnTo>
                <a:lnTo>
                  <a:pt x="32" y="41"/>
                </a:lnTo>
                <a:lnTo>
                  <a:pt x="61" y="51"/>
                </a:lnTo>
                <a:lnTo>
                  <a:pt x="69" y="53"/>
                </a:lnTo>
                <a:lnTo>
                  <a:pt x="95" y="53"/>
                </a:lnTo>
                <a:lnTo>
                  <a:pt x="97" y="53"/>
                </a:lnTo>
                <a:lnTo>
                  <a:pt x="114" y="48"/>
                </a:lnTo>
                <a:lnTo>
                  <a:pt x="117" y="47"/>
                </a:lnTo>
                <a:lnTo>
                  <a:pt x="118" y="41"/>
                </a:lnTo>
                <a:lnTo>
                  <a:pt x="125" y="28"/>
                </a:lnTo>
                <a:lnTo>
                  <a:pt x="135" y="0"/>
                </a:lnTo>
                <a:lnTo>
                  <a:pt x="140" y="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32" name="Freeform 82"/>
          <p:cNvSpPr>
            <a:spLocks/>
          </p:cNvSpPr>
          <p:nvPr/>
        </p:nvSpPr>
        <p:spPr bwMode="auto">
          <a:xfrm>
            <a:off x="6911976" y="1462088"/>
            <a:ext cx="157163" cy="214313"/>
          </a:xfrm>
          <a:custGeom>
            <a:avLst/>
            <a:gdLst>
              <a:gd name="T0" fmla="*/ 64 w 99"/>
              <a:gd name="T1" fmla="*/ 57 h 135"/>
              <a:gd name="T2" fmla="*/ 62 w 99"/>
              <a:gd name="T3" fmla="*/ 64 h 135"/>
              <a:gd name="T4" fmla="*/ 81 w 99"/>
              <a:gd name="T5" fmla="*/ 58 h 135"/>
              <a:gd name="T6" fmla="*/ 85 w 99"/>
              <a:gd name="T7" fmla="*/ 69 h 135"/>
              <a:gd name="T8" fmla="*/ 71 w 99"/>
              <a:gd name="T9" fmla="*/ 83 h 135"/>
              <a:gd name="T10" fmla="*/ 82 w 99"/>
              <a:gd name="T11" fmla="*/ 87 h 135"/>
              <a:gd name="T12" fmla="*/ 99 w 99"/>
              <a:gd name="T13" fmla="*/ 110 h 135"/>
              <a:gd name="T14" fmla="*/ 97 w 99"/>
              <a:gd name="T15" fmla="*/ 111 h 135"/>
              <a:gd name="T16" fmla="*/ 93 w 99"/>
              <a:gd name="T17" fmla="*/ 117 h 135"/>
              <a:gd name="T18" fmla="*/ 84 w 99"/>
              <a:gd name="T19" fmla="*/ 126 h 135"/>
              <a:gd name="T20" fmla="*/ 78 w 99"/>
              <a:gd name="T21" fmla="*/ 135 h 135"/>
              <a:gd name="T22" fmla="*/ 71 w 99"/>
              <a:gd name="T23" fmla="*/ 128 h 135"/>
              <a:gd name="T24" fmla="*/ 69 w 99"/>
              <a:gd name="T25" fmla="*/ 132 h 135"/>
              <a:gd name="T26" fmla="*/ 59 w 99"/>
              <a:gd name="T27" fmla="*/ 125 h 135"/>
              <a:gd name="T28" fmla="*/ 59 w 99"/>
              <a:gd name="T29" fmla="*/ 115 h 135"/>
              <a:gd name="T30" fmla="*/ 44 w 99"/>
              <a:gd name="T31" fmla="*/ 115 h 135"/>
              <a:gd name="T32" fmla="*/ 29 w 99"/>
              <a:gd name="T33" fmla="*/ 110 h 135"/>
              <a:gd name="T34" fmla="*/ 24 w 99"/>
              <a:gd name="T35" fmla="*/ 102 h 135"/>
              <a:gd name="T36" fmla="*/ 21 w 99"/>
              <a:gd name="T37" fmla="*/ 83 h 135"/>
              <a:gd name="T38" fmla="*/ 9 w 99"/>
              <a:gd name="T39" fmla="*/ 80 h 135"/>
              <a:gd name="T40" fmla="*/ 7 w 99"/>
              <a:gd name="T41" fmla="*/ 80 h 135"/>
              <a:gd name="T42" fmla="*/ 4 w 99"/>
              <a:gd name="T43" fmla="*/ 80 h 135"/>
              <a:gd name="T44" fmla="*/ 0 w 99"/>
              <a:gd name="T45" fmla="*/ 79 h 135"/>
              <a:gd name="T46" fmla="*/ 9 w 99"/>
              <a:gd name="T47" fmla="*/ 45 h 135"/>
              <a:gd name="T48" fmla="*/ 10 w 99"/>
              <a:gd name="T49" fmla="*/ 40 h 135"/>
              <a:gd name="T50" fmla="*/ 10 w 99"/>
              <a:gd name="T51" fmla="*/ 17 h 135"/>
              <a:gd name="T52" fmla="*/ 4 w 99"/>
              <a:gd name="T53" fmla="*/ 2 h 135"/>
              <a:gd name="T54" fmla="*/ 13 w 99"/>
              <a:gd name="T55" fmla="*/ 1 h 135"/>
              <a:gd name="T56" fmla="*/ 15 w 99"/>
              <a:gd name="T57" fmla="*/ 0 h 135"/>
              <a:gd name="T58" fmla="*/ 18 w 99"/>
              <a:gd name="T59" fmla="*/ 1 h 135"/>
              <a:gd name="T60" fmla="*/ 19 w 99"/>
              <a:gd name="T61" fmla="*/ 2 h 135"/>
              <a:gd name="T62" fmla="*/ 26 w 99"/>
              <a:gd name="T63" fmla="*/ 5 h 135"/>
              <a:gd name="T64" fmla="*/ 30 w 99"/>
              <a:gd name="T65" fmla="*/ 17 h 135"/>
              <a:gd name="T66" fmla="*/ 49 w 99"/>
              <a:gd name="T67" fmla="*/ 31 h 135"/>
              <a:gd name="T68" fmla="*/ 55 w 99"/>
              <a:gd name="T69" fmla="*/ 40 h 135"/>
              <a:gd name="T70" fmla="*/ 52 w 99"/>
              <a:gd name="T71" fmla="*/ 46 h 135"/>
              <a:gd name="T72" fmla="*/ 64 w 99"/>
              <a:gd name="T73" fmla="*/ 57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99" h="135">
                <a:moveTo>
                  <a:pt x="64" y="57"/>
                </a:moveTo>
                <a:lnTo>
                  <a:pt x="62" y="64"/>
                </a:lnTo>
                <a:lnTo>
                  <a:pt x="81" y="58"/>
                </a:lnTo>
                <a:lnTo>
                  <a:pt x="85" y="69"/>
                </a:lnTo>
                <a:lnTo>
                  <a:pt x="71" y="83"/>
                </a:lnTo>
                <a:lnTo>
                  <a:pt x="82" y="87"/>
                </a:lnTo>
                <a:lnTo>
                  <a:pt x="99" y="110"/>
                </a:lnTo>
                <a:lnTo>
                  <a:pt x="97" y="111"/>
                </a:lnTo>
                <a:lnTo>
                  <a:pt x="93" y="117"/>
                </a:lnTo>
                <a:lnTo>
                  <a:pt x="84" y="126"/>
                </a:lnTo>
                <a:lnTo>
                  <a:pt x="78" y="135"/>
                </a:lnTo>
                <a:lnTo>
                  <a:pt x="71" y="128"/>
                </a:lnTo>
                <a:lnTo>
                  <a:pt x="69" y="132"/>
                </a:lnTo>
                <a:lnTo>
                  <a:pt x="59" y="125"/>
                </a:lnTo>
                <a:lnTo>
                  <a:pt x="59" y="115"/>
                </a:lnTo>
                <a:lnTo>
                  <a:pt x="44" y="115"/>
                </a:lnTo>
                <a:lnTo>
                  <a:pt x="29" y="110"/>
                </a:lnTo>
                <a:lnTo>
                  <a:pt x="24" y="102"/>
                </a:lnTo>
                <a:lnTo>
                  <a:pt x="21" y="83"/>
                </a:lnTo>
                <a:lnTo>
                  <a:pt x="9" y="80"/>
                </a:lnTo>
                <a:lnTo>
                  <a:pt x="7" y="80"/>
                </a:lnTo>
                <a:lnTo>
                  <a:pt x="4" y="80"/>
                </a:lnTo>
                <a:lnTo>
                  <a:pt x="0" y="79"/>
                </a:lnTo>
                <a:lnTo>
                  <a:pt x="9" y="45"/>
                </a:lnTo>
                <a:lnTo>
                  <a:pt x="10" y="40"/>
                </a:lnTo>
                <a:lnTo>
                  <a:pt x="10" y="17"/>
                </a:lnTo>
                <a:lnTo>
                  <a:pt x="4" y="2"/>
                </a:lnTo>
                <a:lnTo>
                  <a:pt x="13" y="1"/>
                </a:lnTo>
                <a:lnTo>
                  <a:pt x="15" y="0"/>
                </a:lnTo>
                <a:lnTo>
                  <a:pt x="18" y="1"/>
                </a:lnTo>
                <a:lnTo>
                  <a:pt x="19" y="2"/>
                </a:lnTo>
                <a:lnTo>
                  <a:pt x="26" y="5"/>
                </a:lnTo>
                <a:lnTo>
                  <a:pt x="30" y="17"/>
                </a:lnTo>
                <a:lnTo>
                  <a:pt x="49" y="31"/>
                </a:lnTo>
                <a:lnTo>
                  <a:pt x="55" y="40"/>
                </a:lnTo>
                <a:lnTo>
                  <a:pt x="52" y="46"/>
                </a:lnTo>
                <a:lnTo>
                  <a:pt x="64" y="57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33" name="Freeform 83"/>
          <p:cNvSpPr>
            <a:spLocks/>
          </p:cNvSpPr>
          <p:nvPr/>
        </p:nvSpPr>
        <p:spPr bwMode="auto">
          <a:xfrm>
            <a:off x="6364288" y="1498601"/>
            <a:ext cx="179388" cy="187325"/>
          </a:xfrm>
          <a:custGeom>
            <a:avLst/>
            <a:gdLst>
              <a:gd name="T0" fmla="*/ 97 w 113"/>
              <a:gd name="T1" fmla="*/ 62 h 118"/>
              <a:gd name="T2" fmla="*/ 104 w 113"/>
              <a:gd name="T3" fmla="*/ 68 h 118"/>
              <a:gd name="T4" fmla="*/ 109 w 113"/>
              <a:gd name="T5" fmla="*/ 64 h 118"/>
              <a:gd name="T6" fmla="*/ 112 w 113"/>
              <a:gd name="T7" fmla="*/ 68 h 118"/>
              <a:gd name="T8" fmla="*/ 113 w 113"/>
              <a:gd name="T9" fmla="*/ 69 h 118"/>
              <a:gd name="T10" fmla="*/ 112 w 113"/>
              <a:gd name="T11" fmla="*/ 69 h 118"/>
              <a:gd name="T12" fmla="*/ 108 w 113"/>
              <a:gd name="T13" fmla="*/ 73 h 118"/>
              <a:gd name="T14" fmla="*/ 101 w 113"/>
              <a:gd name="T15" fmla="*/ 79 h 118"/>
              <a:gd name="T16" fmla="*/ 96 w 113"/>
              <a:gd name="T17" fmla="*/ 94 h 118"/>
              <a:gd name="T18" fmla="*/ 100 w 113"/>
              <a:gd name="T19" fmla="*/ 99 h 118"/>
              <a:gd name="T20" fmla="*/ 96 w 113"/>
              <a:gd name="T21" fmla="*/ 103 h 118"/>
              <a:gd name="T22" fmla="*/ 96 w 113"/>
              <a:gd name="T23" fmla="*/ 112 h 118"/>
              <a:gd name="T24" fmla="*/ 94 w 113"/>
              <a:gd name="T25" fmla="*/ 114 h 118"/>
              <a:gd name="T26" fmla="*/ 93 w 113"/>
              <a:gd name="T27" fmla="*/ 114 h 118"/>
              <a:gd name="T28" fmla="*/ 83 w 113"/>
              <a:gd name="T29" fmla="*/ 117 h 118"/>
              <a:gd name="T30" fmla="*/ 81 w 113"/>
              <a:gd name="T31" fmla="*/ 118 h 118"/>
              <a:gd name="T32" fmla="*/ 74 w 113"/>
              <a:gd name="T33" fmla="*/ 112 h 118"/>
              <a:gd name="T34" fmla="*/ 71 w 113"/>
              <a:gd name="T35" fmla="*/ 103 h 118"/>
              <a:gd name="T36" fmla="*/ 63 w 113"/>
              <a:gd name="T37" fmla="*/ 103 h 118"/>
              <a:gd name="T38" fmla="*/ 62 w 113"/>
              <a:gd name="T39" fmla="*/ 95 h 118"/>
              <a:gd name="T40" fmla="*/ 59 w 113"/>
              <a:gd name="T41" fmla="*/ 94 h 118"/>
              <a:gd name="T42" fmla="*/ 55 w 113"/>
              <a:gd name="T43" fmla="*/ 91 h 118"/>
              <a:gd name="T44" fmla="*/ 53 w 113"/>
              <a:gd name="T45" fmla="*/ 91 h 118"/>
              <a:gd name="T46" fmla="*/ 25 w 113"/>
              <a:gd name="T47" fmla="*/ 73 h 118"/>
              <a:gd name="T48" fmla="*/ 0 w 113"/>
              <a:gd name="T49" fmla="*/ 27 h 118"/>
              <a:gd name="T50" fmla="*/ 22 w 113"/>
              <a:gd name="T51" fmla="*/ 15 h 118"/>
              <a:gd name="T52" fmla="*/ 30 w 113"/>
              <a:gd name="T53" fmla="*/ 9 h 118"/>
              <a:gd name="T54" fmla="*/ 45 w 113"/>
              <a:gd name="T55" fmla="*/ 0 h 118"/>
              <a:gd name="T56" fmla="*/ 85 w 113"/>
              <a:gd name="T57" fmla="*/ 37 h 118"/>
              <a:gd name="T58" fmla="*/ 86 w 113"/>
              <a:gd name="T59" fmla="*/ 38 h 118"/>
              <a:gd name="T60" fmla="*/ 86 w 113"/>
              <a:gd name="T61" fmla="*/ 42 h 118"/>
              <a:gd name="T62" fmla="*/ 88 w 113"/>
              <a:gd name="T63" fmla="*/ 42 h 118"/>
              <a:gd name="T64" fmla="*/ 92 w 113"/>
              <a:gd name="T65" fmla="*/ 54 h 118"/>
              <a:gd name="T66" fmla="*/ 93 w 113"/>
              <a:gd name="T67" fmla="*/ 54 h 118"/>
              <a:gd name="T68" fmla="*/ 94 w 113"/>
              <a:gd name="T69" fmla="*/ 57 h 118"/>
              <a:gd name="T70" fmla="*/ 97 w 113"/>
              <a:gd name="T71" fmla="*/ 62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13" h="118">
                <a:moveTo>
                  <a:pt x="97" y="62"/>
                </a:moveTo>
                <a:lnTo>
                  <a:pt x="104" y="68"/>
                </a:lnTo>
                <a:lnTo>
                  <a:pt x="109" y="64"/>
                </a:lnTo>
                <a:lnTo>
                  <a:pt x="112" y="68"/>
                </a:lnTo>
                <a:lnTo>
                  <a:pt x="113" y="69"/>
                </a:lnTo>
                <a:lnTo>
                  <a:pt x="112" y="69"/>
                </a:lnTo>
                <a:lnTo>
                  <a:pt x="108" y="73"/>
                </a:lnTo>
                <a:lnTo>
                  <a:pt x="101" y="79"/>
                </a:lnTo>
                <a:lnTo>
                  <a:pt x="96" y="94"/>
                </a:lnTo>
                <a:lnTo>
                  <a:pt x="100" y="99"/>
                </a:lnTo>
                <a:lnTo>
                  <a:pt x="96" y="103"/>
                </a:lnTo>
                <a:lnTo>
                  <a:pt x="96" y="112"/>
                </a:lnTo>
                <a:lnTo>
                  <a:pt x="94" y="114"/>
                </a:lnTo>
                <a:lnTo>
                  <a:pt x="93" y="114"/>
                </a:lnTo>
                <a:lnTo>
                  <a:pt x="83" y="117"/>
                </a:lnTo>
                <a:lnTo>
                  <a:pt x="81" y="118"/>
                </a:lnTo>
                <a:lnTo>
                  <a:pt x="74" y="112"/>
                </a:lnTo>
                <a:lnTo>
                  <a:pt x="71" y="103"/>
                </a:lnTo>
                <a:lnTo>
                  <a:pt x="63" y="103"/>
                </a:lnTo>
                <a:lnTo>
                  <a:pt x="62" y="95"/>
                </a:lnTo>
                <a:lnTo>
                  <a:pt x="59" y="94"/>
                </a:lnTo>
                <a:lnTo>
                  <a:pt x="55" y="91"/>
                </a:lnTo>
                <a:lnTo>
                  <a:pt x="53" y="91"/>
                </a:lnTo>
                <a:lnTo>
                  <a:pt x="25" y="73"/>
                </a:lnTo>
                <a:lnTo>
                  <a:pt x="0" y="27"/>
                </a:lnTo>
                <a:lnTo>
                  <a:pt x="22" y="15"/>
                </a:lnTo>
                <a:lnTo>
                  <a:pt x="30" y="9"/>
                </a:lnTo>
                <a:lnTo>
                  <a:pt x="45" y="0"/>
                </a:lnTo>
                <a:lnTo>
                  <a:pt x="85" y="37"/>
                </a:lnTo>
                <a:lnTo>
                  <a:pt x="86" y="38"/>
                </a:lnTo>
                <a:lnTo>
                  <a:pt x="86" y="42"/>
                </a:lnTo>
                <a:lnTo>
                  <a:pt x="88" y="42"/>
                </a:lnTo>
                <a:lnTo>
                  <a:pt x="92" y="54"/>
                </a:lnTo>
                <a:lnTo>
                  <a:pt x="93" y="54"/>
                </a:lnTo>
                <a:lnTo>
                  <a:pt x="94" y="57"/>
                </a:lnTo>
                <a:lnTo>
                  <a:pt x="97" y="6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34" name="Freeform 84"/>
          <p:cNvSpPr>
            <a:spLocks/>
          </p:cNvSpPr>
          <p:nvPr/>
        </p:nvSpPr>
        <p:spPr bwMode="auto">
          <a:xfrm>
            <a:off x="6565901" y="1712913"/>
            <a:ext cx="88900" cy="101600"/>
          </a:xfrm>
          <a:custGeom>
            <a:avLst/>
            <a:gdLst>
              <a:gd name="T0" fmla="*/ 44 w 56"/>
              <a:gd name="T1" fmla="*/ 8 h 64"/>
              <a:gd name="T2" fmla="*/ 41 w 56"/>
              <a:gd name="T3" fmla="*/ 11 h 64"/>
              <a:gd name="T4" fmla="*/ 41 w 56"/>
              <a:gd name="T5" fmla="*/ 9 h 64"/>
              <a:gd name="T6" fmla="*/ 30 w 56"/>
              <a:gd name="T7" fmla="*/ 9 h 64"/>
              <a:gd name="T8" fmla="*/ 30 w 56"/>
              <a:gd name="T9" fmla="*/ 12 h 64"/>
              <a:gd name="T10" fmla="*/ 33 w 56"/>
              <a:gd name="T11" fmla="*/ 15 h 64"/>
              <a:gd name="T12" fmla="*/ 44 w 56"/>
              <a:gd name="T13" fmla="*/ 20 h 64"/>
              <a:gd name="T14" fmla="*/ 46 w 56"/>
              <a:gd name="T15" fmla="*/ 22 h 64"/>
              <a:gd name="T16" fmla="*/ 53 w 56"/>
              <a:gd name="T17" fmla="*/ 22 h 64"/>
              <a:gd name="T18" fmla="*/ 53 w 56"/>
              <a:gd name="T19" fmla="*/ 23 h 64"/>
              <a:gd name="T20" fmla="*/ 53 w 56"/>
              <a:gd name="T21" fmla="*/ 35 h 64"/>
              <a:gd name="T22" fmla="*/ 53 w 56"/>
              <a:gd name="T23" fmla="*/ 37 h 64"/>
              <a:gd name="T24" fmla="*/ 56 w 56"/>
              <a:gd name="T25" fmla="*/ 42 h 64"/>
              <a:gd name="T26" fmla="*/ 56 w 56"/>
              <a:gd name="T27" fmla="*/ 46 h 64"/>
              <a:gd name="T28" fmla="*/ 49 w 56"/>
              <a:gd name="T29" fmla="*/ 45 h 64"/>
              <a:gd name="T30" fmla="*/ 42 w 56"/>
              <a:gd name="T31" fmla="*/ 52 h 64"/>
              <a:gd name="T32" fmla="*/ 36 w 56"/>
              <a:gd name="T33" fmla="*/ 58 h 64"/>
              <a:gd name="T34" fmla="*/ 18 w 56"/>
              <a:gd name="T35" fmla="*/ 64 h 64"/>
              <a:gd name="T36" fmla="*/ 12 w 56"/>
              <a:gd name="T37" fmla="*/ 54 h 64"/>
              <a:gd name="T38" fmla="*/ 6 w 56"/>
              <a:gd name="T39" fmla="*/ 49 h 64"/>
              <a:gd name="T40" fmla="*/ 4 w 56"/>
              <a:gd name="T41" fmla="*/ 46 h 64"/>
              <a:gd name="T42" fmla="*/ 4 w 56"/>
              <a:gd name="T43" fmla="*/ 43 h 64"/>
              <a:gd name="T44" fmla="*/ 7 w 56"/>
              <a:gd name="T45" fmla="*/ 30 h 64"/>
              <a:gd name="T46" fmla="*/ 4 w 56"/>
              <a:gd name="T47" fmla="*/ 26 h 64"/>
              <a:gd name="T48" fmla="*/ 3 w 56"/>
              <a:gd name="T49" fmla="*/ 23 h 64"/>
              <a:gd name="T50" fmla="*/ 0 w 56"/>
              <a:gd name="T51" fmla="*/ 20 h 64"/>
              <a:gd name="T52" fmla="*/ 0 w 56"/>
              <a:gd name="T53" fmla="*/ 19 h 64"/>
              <a:gd name="T54" fmla="*/ 6 w 56"/>
              <a:gd name="T55" fmla="*/ 17 h 64"/>
              <a:gd name="T56" fmla="*/ 14 w 56"/>
              <a:gd name="T57" fmla="*/ 15 h 64"/>
              <a:gd name="T58" fmla="*/ 14 w 56"/>
              <a:gd name="T59" fmla="*/ 4 h 64"/>
              <a:gd name="T60" fmla="*/ 18 w 56"/>
              <a:gd name="T61" fmla="*/ 4 h 64"/>
              <a:gd name="T62" fmla="*/ 21 w 56"/>
              <a:gd name="T63" fmla="*/ 2 h 64"/>
              <a:gd name="T64" fmla="*/ 37 w 56"/>
              <a:gd name="T65" fmla="*/ 0 h 64"/>
              <a:gd name="T66" fmla="*/ 44 w 56"/>
              <a:gd name="T67" fmla="*/ 2 h 64"/>
              <a:gd name="T68" fmla="*/ 44 w 56"/>
              <a:gd name="T69" fmla="*/ 8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6" h="64">
                <a:moveTo>
                  <a:pt x="44" y="8"/>
                </a:moveTo>
                <a:lnTo>
                  <a:pt x="41" y="11"/>
                </a:lnTo>
                <a:lnTo>
                  <a:pt x="41" y="9"/>
                </a:lnTo>
                <a:lnTo>
                  <a:pt x="30" y="9"/>
                </a:lnTo>
                <a:lnTo>
                  <a:pt x="30" y="12"/>
                </a:lnTo>
                <a:lnTo>
                  <a:pt x="33" y="15"/>
                </a:lnTo>
                <a:lnTo>
                  <a:pt x="44" y="20"/>
                </a:lnTo>
                <a:lnTo>
                  <a:pt x="46" y="22"/>
                </a:lnTo>
                <a:lnTo>
                  <a:pt x="53" y="22"/>
                </a:lnTo>
                <a:lnTo>
                  <a:pt x="53" y="23"/>
                </a:lnTo>
                <a:lnTo>
                  <a:pt x="53" y="35"/>
                </a:lnTo>
                <a:lnTo>
                  <a:pt x="53" y="37"/>
                </a:lnTo>
                <a:lnTo>
                  <a:pt x="56" y="42"/>
                </a:lnTo>
                <a:lnTo>
                  <a:pt x="56" y="46"/>
                </a:lnTo>
                <a:lnTo>
                  <a:pt x="49" y="45"/>
                </a:lnTo>
                <a:lnTo>
                  <a:pt x="42" y="52"/>
                </a:lnTo>
                <a:lnTo>
                  <a:pt x="36" y="58"/>
                </a:lnTo>
                <a:lnTo>
                  <a:pt x="18" y="64"/>
                </a:lnTo>
                <a:lnTo>
                  <a:pt x="12" y="54"/>
                </a:lnTo>
                <a:lnTo>
                  <a:pt x="6" y="49"/>
                </a:lnTo>
                <a:lnTo>
                  <a:pt x="4" y="46"/>
                </a:lnTo>
                <a:lnTo>
                  <a:pt x="4" y="43"/>
                </a:lnTo>
                <a:lnTo>
                  <a:pt x="7" y="30"/>
                </a:lnTo>
                <a:lnTo>
                  <a:pt x="4" y="26"/>
                </a:lnTo>
                <a:lnTo>
                  <a:pt x="3" y="23"/>
                </a:lnTo>
                <a:lnTo>
                  <a:pt x="0" y="20"/>
                </a:lnTo>
                <a:lnTo>
                  <a:pt x="0" y="19"/>
                </a:lnTo>
                <a:lnTo>
                  <a:pt x="6" y="17"/>
                </a:lnTo>
                <a:lnTo>
                  <a:pt x="14" y="15"/>
                </a:lnTo>
                <a:lnTo>
                  <a:pt x="14" y="4"/>
                </a:lnTo>
                <a:lnTo>
                  <a:pt x="18" y="4"/>
                </a:lnTo>
                <a:lnTo>
                  <a:pt x="21" y="2"/>
                </a:lnTo>
                <a:lnTo>
                  <a:pt x="37" y="0"/>
                </a:lnTo>
                <a:lnTo>
                  <a:pt x="44" y="2"/>
                </a:lnTo>
                <a:lnTo>
                  <a:pt x="44" y="8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35" name="Freeform 85"/>
          <p:cNvSpPr>
            <a:spLocks/>
          </p:cNvSpPr>
          <p:nvPr/>
        </p:nvSpPr>
        <p:spPr bwMode="auto">
          <a:xfrm>
            <a:off x="6292851" y="1684338"/>
            <a:ext cx="136525" cy="317500"/>
          </a:xfrm>
          <a:custGeom>
            <a:avLst/>
            <a:gdLst>
              <a:gd name="T0" fmla="*/ 63 w 86"/>
              <a:gd name="T1" fmla="*/ 76 h 200"/>
              <a:gd name="T2" fmla="*/ 86 w 86"/>
              <a:gd name="T3" fmla="*/ 94 h 200"/>
              <a:gd name="T4" fmla="*/ 81 w 86"/>
              <a:gd name="T5" fmla="*/ 104 h 200"/>
              <a:gd name="T6" fmla="*/ 81 w 86"/>
              <a:gd name="T7" fmla="*/ 110 h 200"/>
              <a:gd name="T8" fmla="*/ 79 w 86"/>
              <a:gd name="T9" fmla="*/ 115 h 200"/>
              <a:gd name="T10" fmla="*/ 68 w 86"/>
              <a:gd name="T11" fmla="*/ 136 h 200"/>
              <a:gd name="T12" fmla="*/ 67 w 86"/>
              <a:gd name="T13" fmla="*/ 147 h 200"/>
              <a:gd name="T14" fmla="*/ 66 w 86"/>
              <a:gd name="T15" fmla="*/ 161 h 200"/>
              <a:gd name="T16" fmla="*/ 55 w 86"/>
              <a:gd name="T17" fmla="*/ 180 h 200"/>
              <a:gd name="T18" fmla="*/ 49 w 86"/>
              <a:gd name="T19" fmla="*/ 188 h 200"/>
              <a:gd name="T20" fmla="*/ 51 w 86"/>
              <a:gd name="T21" fmla="*/ 195 h 200"/>
              <a:gd name="T22" fmla="*/ 42 w 86"/>
              <a:gd name="T23" fmla="*/ 200 h 200"/>
              <a:gd name="T24" fmla="*/ 41 w 86"/>
              <a:gd name="T25" fmla="*/ 199 h 200"/>
              <a:gd name="T26" fmla="*/ 40 w 86"/>
              <a:gd name="T27" fmla="*/ 198 h 200"/>
              <a:gd name="T28" fmla="*/ 38 w 86"/>
              <a:gd name="T29" fmla="*/ 194 h 200"/>
              <a:gd name="T30" fmla="*/ 26 w 86"/>
              <a:gd name="T31" fmla="*/ 188 h 200"/>
              <a:gd name="T32" fmla="*/ 26 w 86"/>
              <a:gd name="T33" fmla="*/ 187 h 200"/>
              <a:gd name="T34" fmla="*/ 23 w 86"/>
              <a:gd name="T35" fmla="*/ 180 h 200"/>
              <a:gd name="T36" fmla="*/ 36 w 86"/>
              <a:gd name="T37" fmla="*/ 170 h 200"/>
              <a:gd name="T38" fmla="*/ 37 w 86"/>
              <a:gd name="T39" fmla="*/ 169 h 200"/>
              <a:gd name="T40" fmla="*/ 34 w 86"/>
              <a:gd name="T41" fmla="*/ 165 h 200"/>
              <a:gd name="T42" fmla="*/ 36 w 86"/>
              <a:gd name="T43" fmla="*/ 162 h 200"/>
              <a:gd name="T44" fmla="*/ 32 w 86"/>
              <a:gd name="T45" fmla="*/ 160 h 200"/>
              <a:gd name="T46" fmla="*/ 32 w 86"/>
              <a:gd name="T47" fmla="*/ 147 h 200"/>
              <a:gd name="T48" fmla="*/ 27 w 86"/>
              <a:gd name="T49" fmla="*/ 146 h 200"/>
              <a:gd name="T50" fmla="*/ 32 w 86"/>
              <a:gd name="T51" fmla="*/ 142 h 200"/>
              <a:gd name="T52" fmla="*/ 30 w 86"/>
              <a:gd name="T53" fmla="*/ 140 h 200"/>
              <a:gd name="T54" fmla="*/ 29 w 86"/>
              <a:gd name="T55" fmla="*/ 138 h 200"/>
              <a:gd name="T56" fmla="*/ 21 w 86"/>
              <a:gd name="T57" fmla="*/ 132 h 200"/>
              <a:gd name="T58" fmla="*/ 19 w 86"/>
              <a:gd name="T59" fmla="*/ 128 h 200"/>
              <a:gd name="T60" fmla="*/ 19 w 86"/>
              <a:gd name="T61" fmla="*/ 120 h 200"/>
              <a:gd name="T62" fmla="*/ 19 w 86"/>
              <a:gd name="T63" fmla="*/ 116 h 200"/>
              <a:gd name="T64" fmla="*/ 7 w 86"/>
              <a:gd name="T65" fmla="*/ 101 h 200"/>
              <a:gd name="T66" fmla="*/ 4 w 86"/>
              <a:gd name="T67" fmla="*/ 95 h 200"/>
              <a:gd name="T68" fmla="*/ 0 w 86"/>
              <a:gd name="T69" fmla="*/ 80 h 200"/>
              <a:gd name="T70" fmla="*/ 7 w 86"/>
              <a:gd name="T71" fmla="*/ 70 h 200"/>
              <a:gd name="T72" fmla="*/ 25 w 86"/>
              <a:gd name="T73" fmla="*/ 38 h 200"/>
              <a:gd name="T74" fmla="*/ 34 w 86"/>
              <a:gd name="T75" fmla="*/ 0 h 200"/>
              <a:gd name="T76" fmla="*/ 56 w 86"/>
              <a:gd name="T77" fmla="*/ 11 h 200"/>
              <a:gd name="T78" fmla="*/ 64 w 86"/>
              <a:gd name="T79" fmla="*/ 23 h 200"/>
              <a:gd name="T80" fmla="*/ 63 w 86"/>
              <a:gd name="T81" fmla="*/ 76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86" h="200">
                <a:moveTo>
                  <a:pt x="63" y="76"/>
                </a:moveTo>
                <a:lnTo>
                  <a:pt x="86" y="94"/>
                </a:lnTo>
                <a:lnTo>
                  <a:pt x="81" y="104"/>
                </a:lnTo>
                <a:lnTo>
                  <a:pt x="81" y="110"/>
                </a:lnTo>
                <a:lnTo>
                  <a:pt x="79" y="115"/>
                </a:lnTo>
                <a:lnTo>
                  <a:pt x="68" y="136"/>
                </a:lnTo>
                <a:lnTo>
                  <a:pt x="67" y="147"/>
                </a:lnTo>
                <a:lnTo>
                  <a:pt x="66" y="161"/>
                </a:lnTo>
                <a:lnTo>
                  <a:pt x="55" y="180"/>
                </a:lnTo>
                <a:lnTo>
                  <a:pt x="49" y="188"/>
                </a:lnTo>
                <a:lnTo>
                  <a:pt x="51" y="195"/>
                </a:lnTo>
                <a:lnTo>
                  <a:pt x="42" y="200"/>
                </a:lnTo>
                <a:lnTo>
                  <a:pt x="41" y="199"/>
                </a:lnTo>
                <a:lnTo>
                  <a:pt x="40" y="198"/>
                </a:lnTo>
                <a:lnTo>
                  <a:pt x="38" y="194"/>
                </a:lnTo>
                <a:lnTo>
                  <a:pt x="26" y="188"/>
                </a:lnTo>
                <a:lnTo>
                  <a:pt x="26" y="187"/>
                </a:lnTo>
                <a:lnTo>
                  <a:pt x="23" y="180"/>
                </a:lnTo>
                <a:lnTo>
                  <a:pt x="36" y="170"/>
                </a:lnTo>
                <a:lnTo>
                  <a:pt x="37" y="169"/>
                </a:lnTo>
                <a:lnTo>
                  <a:pt x="34" y="165"/>
                </a:lnTo>
                <a:lnTo>
                  <a:pt x="36" y="162"/>
                </a:lnTo>
                <a:lnTo>
                  <a:pt x="32" y="160"/>
                </a:lnTo>
                <a:lnTo>
                  <a:pt x="32" y="147"/>
                </a:lnTo>
                <a:lnTo>
                  <a:pt x="27" y="146"/>
                </a:lnTo>
                <a:lnTo>
                  <a:pt x="32" y="142"/>
                </a:lnTo>
                <a:lnTo>
                  <a:pt x="30" y="140"/>
                </a:lnTo>
                <a:lnTo>
                  <a:pt x="29" y="138"/>
                </a:lnTo>
                <a:lnTo>
                  <a:pt x="21" y="132"/>
                </a:lnTo>
                <a:lnTo>
                  <a:pt x="19" y="128"/>
                </a:lnTo>
                <a:lnTo>
                  <a:pt x="19" y="120"/>
                </a:lnTo>
                <a:lnTo>
                  <a:pt x="19" y="116"/>
                </a:lnTo>
                <a:lnTo>
                  <a:pt x="7" y="101"/>
                </a:lnTo>
                <a:lnTo>
                  <a:pt x="4" y="95"/>
                </a:lnTo>
                <a:lnTo>
                  <a:pt x="0" y="80"/>
                </a:lnTo>
                <a:lnTo>
                  <a:pt x="7" y="70"/>
                </a:lnTo>
                <a:lnTo>
                  <a:pt x="25" y="38"/>
                </a:lnTo>
                <a:lnTo>
                  <a:pt x="34" y="0"/>
                </a:lnTo>
                <a:lnTo>
                  <a:pt x="56" y="11"/>
                </a:lnTo>
                <a:lnTo>
                  <a:pt x="64" y="23"/>
                </a:lnTo>
                <a:lnTo>
                  <a:pt x="63" y="76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36" name="Freeform 86"/>
          <p:cNvSpPr>
            <a:spLocks/>
          </p:cNvSpPr>
          <p:nvPr/>
        </p:nvSpPr>
        <p:spPr bwMode="auto">
          <a:xfrm>
            <a:off x="5903913" y="1816101"/>
            <a:ext cx="209550" cy="220663"/>
          </a:xfrm>
          <a:custGeom>
            <a:avLst/>
            <a:gdLst>
              <a:gd name="T0" fmla="*/ 129 w 132"/>
              <a:gd name="T1" fmla="*/ 64 h 139"/>
              <a:gd name="T2" fmla="*/ 132 w 132"/>
              <a:gd name="T3" fmla="*/ 74 h 139"/>
              <a:gd name="T4" fmla="*/ 128 w 132"/>
              <a:gd name="T5" fmla="*/ 72 h 139"/>
              <a:gd name="T6" fmla="*/ 128 w 132"/>
              <a:gd name="T7" fmla="*/ 78 h 139"/>
              <a:gd name="T8" fmla="*/ 126 w 132"/>
              <a:gd name="T9" fmla="*/ 87 h 139"/>
              <a:gd name="T10" fmla="*/ 126 w 132"/>
              <a:gd name="T11" fmla="*/ 93 h 139"/>
              <a:gd name="T12" fmla="*/ 120 w 132"/>
              <a:gd name="T13" fmla="*/ 97 h 139"/>
              <a:gd name="T14" fmla="*/ 116 w 132"/>
              <a:gd name="T15" fmla="*/ 105 h 139"/>
              <a:gd name="T16" fmla="*/ 75 w 132"/>
              <a:gd name="T17" fmla="*/ 130 h 139"/>
              <a:gd name="T18" fmla="*/ 61 w 132"/>
              <a:gd name="T19" fmla="*/ 139 h 139"/>
              <a:gd name="T20" fmla="*/ 43 w 132"/>
              <a:gd name="T21" fmla="*/ 132 h 139"/>
              <a:gd name="T22" fmla="*/ 42 w 132"/>
              <a:gd name="T23" fmla="*/ 130 h 139"/>
              <a:gd name="T24" fmla="*/ 0 w 132"/>
              <a:gd name="T25" fmla="*/ 104 h 139"/>
              <a:gd name="T26" fmla="*/ 20 w 132"/>
              <a:gd name="T27" fmla="*/ 71 h 139"/>
              <a:gd name="T28" fmla="*/ 24 w 132"/>
              <a:gd name="T29" fmla="*/ 63 h 139"/>
              <a:gd name="T30" fmla="*/ 35 w 132"/>
              <a:gd name="T31" fmla="*/ 41 h 139"/>
              <a:gd name="T32" fmla="*/ 45 w 132"/>
              <a:gd name="T33" fmla="*/ 27 h 139"/>
              <a:gd name="T34" fmla="*/ 69 w 132"/>
              <a:gd name="T35" fmla="*/ 0 h 139"/>
              <a:gd name="T36" fmla="*/ 107 w 132"/>
              <a:gd name="T37" fmla="*/ 36 h 139"/>
              <a:gd name="T38" fmla="*/ 114 w 132"/>
              <a:gd name="T39" fmla="*/ 37 h 139"/>
              <a:gd name="T40" fmla="*/ 117 w 132"/>
              <a:gd name="T41" fmla="*/ 42 h 139"/>
              <a:gd name="T42" fmla="*/ 121 w 132"/>
              <a:gd name="T43" fmla="*/ 52 h 139"/>
              <a:gd name="T44" fmla="*/ 117 w 132"/>
              <a:gd name="T45" fmla="*/ 62 h 139"/>
              <a:gd name="T46" fmla="*/ 118 w 132"/>
              <a:gd name="T47" fmla="*/ 62 h 139"/>
              <a:gd name="T48" fmla="*/ 122 w 132"/>
              <a:gd name="T49" fmla="*/ 63 h 139"/>
              <a:gd name="T50" fmla="*/ 126 w 132"/>
              <a:gd name="T51" fmla="*/ 63 h 139"/>
              <a:gd name="T52" fmla="*/ 129 w 132"/>
              <a:gd name="T53" fmla="*/ 64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32" h="139">
                <a:moveTo>
                  <a:pt x="129" y="64"/>
                </a:moveTo>
                <a:lnTo>
                  <a:pt x="132" y="74"/>
                </a:lnTo>
                <a:lnTo>
                  <a:pt x="128" y="72"/>
                </a:lnTo>
                <a:lnTo>
                  <a:pt x="128" y="78"/>
                </a:lnTo>
                <a:lnTo>
                  <a:pt x="126" y="87"/>
                </a:lnTo>
                <a:lnTo>
                  <a:pt x="126" y="93"/>
                </a:lnTo>
                <a:lnTo>
                  <a:pt x="120" y="97"/>
                </a:lnTo>
                <a:lnTo>
                  <a:pt x="116" y="105"/>
                </a:lnTo>
                <a:lnTo>
                  <a:pt x="75" y="130"/>
                </a:lnTo>
                <a:lnTo>
                  <a:pt x="61" y="139"/>
                </a:lnTo>
                <a:lnTo>
                  <a:pt x="43" y="132"/>
                </a:lnTo>
                <a:lnTo>
                  <a:pt x="42" y="130"/>
                </a:lnTo>
                <a:lnTo>
                  <a:pt x="0" y="104"/>
                </a:lnTo>
                <a:lnTo>
                  <a:pt x="20" y="71"/>
                </a:lnTo>
                <a:lnTo>
                  <a:pt x="24" y="63"/>
                </a:lnTo>
                <a:lnTo>
                  <a:pt x="35" y="41"/>
                </a:lnTo>
                <a:lnTo>
                  <a:pt x="45" y="27"/>
                </a:lnTo>
                <a:lnTo>
                  <a:pt x="69" y="0"/>
                </a:lnTo>
                <a:lnTo>
                  <a:pt x="107" y="36"/>
                </a:lnTo>
                <a:lnTo>
                  <a:pt x="114" y="37"/>
                </a:lnTo>
                <a:lnTo>
                  <a:pt x="117" y="42"/>
                </a:lnTo>
                <a:lnTo>
                  <a:pt x="121" y="52"/>
                </a:lnTo>
                <a:lnTo>
                  <a:pt x="117" y="62"/>
                </a:lnTo>
                <a:lnTo>
                  <a:pt x="118" y="62"/>
                </a:lnTo>
                <a:lnTo>
                  <a:pt x="122" y="63"/>
                </a:lnTo>
                <a:lnTo>
                  <a:pt x="126" y="63"/>
                </a:lnTo>
                <a:lnTo>
                  <a:pt x="129" y="64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37" name="Freeform 87"/>
          <p:cNvSpPr>
            <a:spLocks/>
          </p:cNvSpPr>
          <p:nvPr/>
        </p:nvSpPr>
        <p:spPr bwMode="auto">
          <a:xfrm>
            <a:off x="6397626" y="1822451"/>
            <a:ext cx="120650" cy="117475"/>
          </a:xfrm>
          <a:custGeom>
            <a:avLst/>
            <a:gdLst>
              <a:gd name="T0" fmla="*/ 43 w 76"/>
              <a:gd name="T1" fmla="*/ 63 h 74"/>
              <a:gd name="T2" fmla="*/ 0 w 76"/>
              <a:gd name="T3" fmla="*/ 74 h 74"/>
              <a:gd name="T4" fmla="*/ 1 w 76"/>
              <a:gd name="T5" fmla="*/ 60 h 74"/>
              <a:gd name="T6" fmla="*/ 2 w 76"/>
              <a:gd name="T7" fmla="*/ 49 h 74"/>
              <a:gd name="T8" fmla="*/ 13 w 76"/>
              <a:gd name="T9" fmla="*/ 28 h 74"/>
              <a:gd name="T10" fmla="*/ 15 w 76"/>
              <a:gd name="T11" fmla="*/ 23 h 74"/>
              <a:gd name="T12" fmla="*/ 15 w 76"/>
              <a:gd name="T13" fmla="*/ 17 h 74"/>
              <a:gd name="T14" fmla="*/ 20 w 76"/>
              <a:gd name="T15" fmla="*/ 7 h 74"/>
              <a:gd name="T16" fmla="*/ 39 w 76"/>
              <a:gd name="T17" fmla="*/ 3 h 74"/>
              <a:gd name="T18" fmla="*/ 49 w 76"/>
              <a:gd name="T19" fmla="*/ 0 h 74"/>
              <a:gd name="T20" fmla="*/ 61 w 76"/>
              <a:gd name="T21" fmla="*/ 4 h 74"/>
              <a:gd name="T22" fmla="*/ 67 w 76"/>
              <a:gd name="T23" fmla="*/ 18 h 74"/>
              <a:gd name="T24" fmla="*/ 69 w 76"/>
              <a:gd name="T25" fmla="*/ 19 h 74"/>
              <a:gd name="T26" fmla="*/ 72 w 76"/>
              <a:gd name="T27" fmla="*/ 19 h 74"/>
              <a:gd name="T28" fmla="*/ 76 w 76"/>
              <a:gd name="T29" fmla="*/ 22 h 74"/>
              <a:gd name="T30" fmla="*/ 72 w 76"/>
              <a:gd name="T31" fmla="*/ 29 h 74"/>
              <a:gd name="T32" fmla="*/ 68 w 76"/>
              <a:gd name="T33" fmla="*/ 37 h 74"/>
              <a:gd name="T34" fmla="*/ 49 w 76"/>
              <a:gd name="T35" fmla="*/ 51 h 74"/>
              <a:gd name="T36" fmla="*/ 43 w 76"/>
              <a:gd name="T37" fmla="*/ 63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76" h="74">
                <a:moveTo>
                  <a:pt x="43" y="63"/>
                </a:moveTo>
                <a:lnTo>
                  <a:pt x="0" y="74"/>
                </a:lnTo>
                <a:lnTo>
                  <a:pt x="1" y="60"/>
                </a:lnTo>
                <a:lnTo>
                  <a:pt x="2" y="49"/>
                </a:lnTo>
                <a:lnTo>
                  <a:pt x="13" y="28"/>
                </a:lnTo>
                <a:lnTo>
                  <a:pt x="15" y="23"/>
                </a:lnTo>
                <a:lnTo>
                  <a:pt x="15" y="17"/>
                </a:lnTo>
                <a:lnTo>
                  <a:pt x="20" y="7"/>
                </a:lnTo>
                <a:lnTo>
                  <a:pt x="39" y="3"/>
                </a:lnTo>
                <a:lnTo>
                  <a:pt x="49" y="0"/>
                </a:lnTo>
                <a:lnTo>
                  <a:pt x="61" y="4"/>
                </a:lnTo>
                <a:lnTo>
                  <a:pt x="67" y="18"/>
                </a:lnTo>
                <a:lnTo>
                  <a:pt x="69" y="19"/>
                </a:lnTo>
                <a:lnTo>
                  <a:pt x="72" y="19"/>
                </a:lnTo>
                <a:lnTo>
                  <a:pt x="76" y="22"/>
                </a:lnTo>
                <a:lnTo>
                  <a:pt x="72" y="29"/>
                </a:lnTo>
                <a:lnTo>
                  <a:pt x="68" y="37"/>
                </a:lnTo>
                <a:lnTo>
                  <a:pt x="49" y="51"/>
                </a:lnTo>
                <a:lnTo>
                  <a:pt x="43" y="6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38" name="Freeform 88"/>
          <p:cNvSpPr>
            <a:spLocks/>
          </p:cNvSpPr>
          <p:nvPr/>
        </p:nvSpPr>
        <p:spPr bwMode="auto">
          <a:xfrm>
            <a:off x="6465888" y="1881188"/>
            <a:ext cx="104775" cy="96838"/>
          </a:xfrm>
          <a:custGeom>
            <a:avLst/>
            <a:gdLst>
              <a:gd name="T0" fmla="*/ 41 w 66"/>
              <a:gd name="T1" fmla="*/ 61 h 61"/>
              <a:gd name="T2" fmla="*/ 39 w 66"/>
              <a:gd name="T3" fmla="*/ 61 h 61"/>
              <a:gd name="T4" fmla="*/ 29 w 66"/>
              <a:gd name="T5" fmla="*/ 52 h 61"/>
              <a:gd name="T6" fmla="*/ 28 w 66"/>
              <a:gd name="T7" fmla="*/ 51 h 61"/>
              <a:gd name="T8" fmla="*/ 17 w 66"/>
              <a:gd name="T9" fmla="*/ 49 h 61"/>
              <a:gd name="T10" fmla="*/ 15 w 66"/>
              <a:gd name="T11" fmla="*/ 46 h 61"/>
              <a:gd name="T12" fmla="*/ 17 w 66"/>
              <a:gd name="T13" fmla="*/ 42 h 61"/>
              <a:gd name="T14" fmla="*/ 8 w 66"/>
              <a:gd name="T15" fmla="*/ 42 h 61"/>
              <a:gd name="T16" fmla="*/ 2 w 66"/>
              <a:gd name="T17" fmla="*/ 30 h 61"/>
              <a:gd name="T18" fmla="*/ 0 w 66"/>
              <a:gd name="T19" fmla="*/ 26 h 61"/>
              <a:gd name="T20" fmla="*/ 6 w 66"/>
              <a:gd name="T21" fmla="*/ 14 h 61"/>
              <a:gd name="T22" fmla="*/ 25 w 66"/>
              <a:gd name="T23" fmla="*/ 0 h 61"/>
              <a:gd name="T24" fmla="*/ 28 w 66"/>
              <a:gd name="T25" fmla="*/ 1 h 61"/>
              <a:gd name="T26" fmla="*/ 26 w 66"/>
              <a:gd name="T27" fmla="*/ 6 h 61"/>
              <a:gd name="T28" fmla="*/ 25 w 66"/>
              <a:gd name="T29" fmla="*/ 10 h 61"/>
              <a:gd name="T30" fmla="*/ 25 w 66"/>
              <a:gd name="T31" fmla="*/ 10 h 61"/>
              <a:gd name="T32" fmla="*/ 29 w 66"/>
              <a:gd name="T33" fmla="*/ 12 h 61"/>
              <a:gd name="T34" fmla="*/ 39 w 66"/>
              <a:gd name="T35" fmla="*/ 18 h 61"/>
              <a:gd name="T36" fmla="*/ 43 w 66"/>
              <a:gd name="T37" fmla="*/ 19 h 61"/>
              <a:gd name="T38" fmla="*/ 43 w 66"/>
              <a:gd name="T39" fmla="*/ 23 h 61"/>
              <a:gd name="T40" fmla="*/ 43 w 66"/>
              <a:gd name="T41" fmla="*/ 31 h 61"/>
              <a:gd name="T42" fmla="*/ 52 w 66"/>
              <a:gd name="T43" fmla="*/ 33 h 61"/>
              <a:gd name="T44" fmla="*/ 58 w 66"/>
              <a:gd name="T45" fmla="*/ 34 h 61"/>
              <a:gd name="T46" fmla="*/ 66 w 66"/>
              <a:gd name="T47" fmla="*/ 36 h 61"/>
              <a:gd name="T48" fmla="*/ 66 w 66"/>
              <a:gd name="T49" fmla="*/ 40 h 61"/>
              <a:gd name="T50" fmla="*/ 64 w 66"/>
              <a:gd name="T51" fmla="*/ 42 h 61"/>
              <a:gd name="T52" fmla="*/ 64 w 66"/>
              <a:gd name="T53" fmla="*/ 44 h 61"/>
              <a:gd name="T54" fmla="*/ 63 w 66"/>
              <a:gd name="T55" fmla="*/ 60 h 61"/>
              <a:gd name="T56" fmla="*/ 51 w 66"/>
              <a:gd name="T57" fmla="*/ 61 h 61"/>
              <a:gd name="T58" fmla="*/ 45 w 66"/>
              <a:gd name="T59" fmla="*/ 61 h 61"/>
              <a:gd name="T60" fmla="*/ 41 w 66"/>
              <a:gd name="T61" fmla="*/ 61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66" h="61">
                <a:moveTo>
                  <a:pt x="41" y="61"/>
                </a:moveTo>
                <a:lnTo>
                  <a:pt x="39" y="61"/>
                </a:lnTo>
                <a:lnTo>
                  <a:pt x="29" y="52"/>
                </a:lnTo>
                <a:lnTo>
                  <a:pt x="28" y="51"/>
                </a:lnTo>
                <a:lnTo>
                  <a:pt x="17" y="49"/>
                </a:lnTo>
                <a:lnTo>
                  <a:pt x="15" y="46"/>
                </a:lnTo>
                <a:lnTo>
                  <a:pt x="17" y="42"/>
                </a:lnTo>
                <a:lnTo>
                  <a:pt x="8" y="42"/>
                </a:lnTo>
                <a:lnTo>
                  <a:pt x="2" y="30"/>
                </a:lnTo>
                <a:lnTo>
                  <a:pt x="0" y="26"/>
                </a:lnTo>
                <a:lnTo>
                  <a:pt x="6" y="14"/>
                </a:lnTo>
                <a:lnTo>
                  <a:pt x="25" y="0"/>
                </a:lnTo>
                <a:lnTo>
                  <a:pt x="28" y="1"/>
                </a:lnTo>
                <a:lnTo>
                  <a:pt x="26" y="6"/>
                </a:lnTo>
                <a:lnTo>
                  <a:pt x="25" y="10"/>
                </a:lnTo>
                <a:lnTo>
                  <a:pt x="25" y="10"/>
                </a:lnTo>
                <a:lnTo>
                  <a:pt x="29" y="12"/>
                </a:lnTo>
                <a:lnTo>
                  <a:pt x="39" y="18"/>
                </a:lnTo>
                <a:lnTo>
                  <a:pt x="43" y="19"/>
                </a:lnTo>
                <a:lnTo>
                  <a:pt x="43" y="23"/>
                </a:lnTo>
                <a:lnTo>
                  <a:pt x="43" y="31"/>
                </a:lnTo>
                <a:lnTo>
                  <a:pt x="52" y="33"/>
                </a:lnTo>
                <a:lnTo>
                  <a:pt x="58" y="34"/>
                </a:lnTo>
                <a:lnTo>
                  <a:pt x="66" y="36"/>
                </a:lnTo>
                <a:lnTo>
                  <a:pt x="66" y="40"/>
                </a:lnTo>
                <a:lnTo>
                  <a:pt x="64" y="42"/>
                </a:lnTo>
                <a:lnTo>
                  <a:pt x="64" y="44"/>
                </a:lnTo>
                <a:lnTo>
                  <a:pt x="63" y="60"/>
                </a:lnTo>
                <a:lnTo>
                  <a:pt x="51" y="61"/>
                </a:lnTo>
                <a:lnTo>
                  <a:pt x="45" y="61"/>
                </a:lnTo>
                <a:lnTo>
                  <a:pt x="41" y="6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39" name="Freeform 89"/>
          <p:cNvSpPr>
            <a:spLocks/>
          </p:cNvSpPr>
          <p:nvPr/>
        </p:nvSpPr>
        <p:spPr bwMode="auto">
          <a:xfrm>
            <a:off x="6288088" y="1970088"/>
            <a:ext cx="93663" cy="111125"/>
          </a:xfrm>
          <a:custGeom>
            <a:avLst/>
            <a:gdLst>
              <a:gd name="T0" fmla="*/ 44 w 59"/>
              <a:gd name="T1" fmla="*/ 19 h 70"/>
              <a:gd name="T2" fmla="*/ 45 w 59"/>
              <a:gd name="T3" fmla="*/ 20 h 70"/>
              <a:gd name="T4" fmla="*/ 54 w 59"/>
              <a:gd name="T5" fmla="*/ 15 h 70"/>
              <a:gd name="T6" fmla="*/ 59 w 59"/>
              <a:gd name="T7" fmla="*/ 22 h 70"/>
              <a:gd name="T8" fmla="*/ 59 w 59"/>
              <a:gd name="T9" fmla="*/ 23 h 70"/>
              <a:gd name="T10" fmla="*/ 55 w 59"/>
              <a:gd name="T11" fmla="*/ 29 h 70"/>
              <a:gd name="T12" fmla="*/ 58 w 59"/>
              <a:gd name="T13" fmla="*/ 33 h 70"/>
              <a:gd name="T14" fmla="*/ 58 w 59"/>
              <a:gd name="T15" fmla="*/ 34 h 70"/>
              <a:gd name="T16" fmla="*/ 56 w 59"/>
              <a:gd name="T17" fmla="*/ 48 h 70"/>
              <a:gd name="T18" fmla="*/ 56 w 59"/>
              <a:gd name="T19" fmla="*/ 52 h 70"/>
              <a:gd name="T20" fmla="*/ 17 w 59"/>
              <a:gd name="T21" fmla="*/ 70 h 70"/>
              <a:gd name="T22" fmla="*/ 5 w 59"/>
              <a:gd name="T23" fmla="*/ 68 h 70"/>
              <a:gd name="T24" fmla="*/ 5 w 59"/>
              <a:gd name="T25" fmla="*/ 56 h 70"/>
              <a:gd name="T26" fmla="*/ 15 w 59"/>
              <a:gd name="T27" fmla="*/ 33 h 70"/>
              <a:gd name="T28" fmla="*/ 17 w 59"/>
              <a:gd name="T29" fmla="*/ 30 h 70"/>
              <a:gd name="T30" fmla="*/ 14 w 59"/>
              <a:gd name="T31" fmla="*/ 26 h 70"/>
              <a:gd name="T32" fmla="*/ 13 w 59"/>
              <a:gd name="T33" fmla="*/ 25 h 70"/>
              <a:gd name="T34" fmla="*/ 6 w 59"/>
              <a:gd name="T35" fmla="*/ 27 h 70"/>
              <a:gd name="T36" fmla="*/ 3 w 59"/>
              <a:gd name="T37" fmla="*/ 26 h 70"/>
              <a:gd name="T38" fmla="*/ 0 w 59"/>
              <a:gd name="T39" fmla="*/ 25 h 70"/>
              <a:gd name="T40" fmla="*/ 2 w 59"/>
              <a:gd name="T41" fmla="*/ 16 h 70"/>
              <a:gd name="T42" fmla="*/ 7 w 59"/>
              <a:gd name="T43" fmla="*/ 8 h 70"/>
              <a:gd name="T44" fmla="*/ 26 w 59"/>
              <a:gd name="T45" fmla="*/ 0 h 70"/>
              <a:gd name="T46" fmla="*/ 29 w 59"/>
              <a:gd name="T47" fmla="*/ 7 h 70"/>
              <a:gd name="T48" fmla="*/ 29 w 59"/>
              <a:gd name="T49" fmla="*/ 8 h 70"/>
              <a:gd name="T50" fmla="*/ 41 w 59"/>
              <a:gd name="T51" fmla="*/ 14 h 70"/>
              <a:gd name="T52" fmla="*/ 43 w 59"/>
              <a:gd name="T53" fmla="*/ 18 h 70"/>
              <a:gd name="T54" fmla="*/ 44 w 59"/>
              <a:gd name="T55" fmla="*/ 19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9" h="70">
                <a:moveTo>
                  <a:pt x="44" y="19"/>
                </a:moveTo>
                <a:lnTo>
                  <a:pt x="45" y="20"/>
                </a:lnTo>
                <a:lnTo>
                  <a:pt x="54" y="15"/>
                </a:lnTo>
                <a:lnTo>
                  <a:pt x="59" y="22"/>
                </a:lnTo>
                <a:lnTo>
                  <a:pt x="59" y="23"/>
                </a:lnTo>
                <a:lnTo>
                  <a:pt x="55" y="29"/>
                </a:lnTo>
                <a:lnTo>
                  <a:pt x="58" y="33"/>
                </a:lnTo>
                <a:lnTo>
                  <a:pt x="58" y="34"/>
                </a:lnTo>
                <a:lnTo>
                  <a:pt x="56" y="48"/>
                </a:lnTo>
                <a:lnTo>
                  <a:pt x="56" y="52"/>
                </a:lnTo>
                <a:lnTo>
                  <a:pt x="17" y="70"/>
                </a:lnTo>
                <a:lnTo>
                  <a:pt x="5" y="68"/>
                </a:lnTo>
                <a:lnTo>
                  <a:pt x="5" y="56"/>
                </a:lnTo>
                <a:lnTo>
                  <a:pt x="15" y="33"/>
                </a:lnTo>
                <a:lnTo>
                  <a:pt x="17" y="30"/>
                </a:lnTo>
                <a:lnTo>
                  <a:pt x="14" y="26"/>
                </a:lnTo>
                <a:lnTo>
                  <a:pt x="13" y="25"/>
                </a:lnTo>
                <a:lnTo>
                  <a:pt x="6" y="27"/>
                </a:lnTo>
                <a:lnTo>
                  <a:pt x="3" y="26"/>
                </a:lnTo>
                <a:lnTo>
                  <a:pt x="0" y="25"/>
                </a:lnTo>
                <a:lnTo>
                  <a:pt x="2" y="16"/>
                </a:lnTo>
                <a:lnTo>
                  <a:pt x="7" y="8"/>
                </a:lnTo>
                <a:lnTo>
                  <a:pt x="26" y="0"/>
                </a:lnTo>
                <a:lnTo>
                  <a:pt x="29" y="7"/>
                </a:lnTo>
                <a:lnTo>
                  <a:pt x="29" y="8"/>
                </a:lnTo>
                <a:lnTo>
                  <a:pt x="41" y="14"/>
                </a:lnTo>
                <a:lnTo>
                  <a:pt x="43" y="18"/>
                </a:lnTo>
                <a:lnTo>
                  <a:pt x="44" y="19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40" name="Freeform 90"/>
          <p:cNvSpPr>
            <a:spLocks/>
          </p:cNvSpPr>
          <p:nvPr/>
        </p:nvSpPr>
        <p:spPr bwMode="auto">
          <a:xfrm>
            <a:off x="6376988" y="1993901"/>
            <a:ext cx="122238" cy="63500"/>
          </a:xfrm>
          <a:custGeom>
            <a:avLst/>
            <a:gdLst>
              <a:gd name="T0" fmla="*/ 60 w 77"/>
              <a:gd name="T1" fmla="*/ 3 h 40"/>
              <a:gd name="T2" fmla="*/ 63 w 77"/>
              <a:gd name="T3" fmla="*/ 3 h 40"/>
              <a:gd name="T4" fmla="*/ 74 w 77"/>
              <a:gd name="T5" fmla="*/ 1 h 40"/>
              <a:gd name="T6" fmla="*/ 69 w 77"/>
              <a:gd name="T7" fmla="*/ 7 h 40"/>
              <a:gd name="T8" fmla="*/ 69 w 77"/>
              <a:gd name="T9" fmla="*/ 8 h 40"/>
              <a:gd name="T10" fmla="*/ 67 w 77"/>
              <a:gd name="T11" fmla="*/ 18 h 40"/>
              <a:gd name="T12" fmla="*/ 67 w 77"/>
              <a:gd name="T13" fmla="*/ 22 h 40"/>
              <a:gd name="T14" fmla="*/ 71 w 77"/>
              <a:gd name="T15" fmla="*/ 19 h 40"/>
              <a:gd name="T16" fmla="*/ 73 w 77"/>
              <a:gd name="T17" fmla="*/ 22 h 40"/>
              <a:gd name="T18" fmla="*/ 77 w 77"/>
              <a:gd name="T19" fmla="*/ 26 h 40"/>
              <a:gd name="T20" fmla="*/ 63 w 77"/>
              <a:gd name="T21" fmla="*/ 37 h 40"/>
              <a:gd name="T22" fmla="*/ 40 w 77"/>
              <a:gd name="T23" fmla="*/ 40 h 40"/>
              <a:gd name="T24" fmla="*/ 24 w 77"/>
              <a:gd name="T25" fmla="*/ 35 h 40"/>
              <a:gd name="T26" fmla="*/ 0 w 77"/>
              <a:gd name="T27" fmla="*/ 37 h 40"/>
              <a:gd name="T28" fmla="*/ 0 w 77"/>
              <a:gd name="T29" fmla="*/ 33 h 40"/>
              <a:gd name="T30" fmla="*/ 2 w 77"/>
              <a:gd name="T31" fmla="*/ 19 h 40"/>
              <a:gd name="T32" fmla="*/ 4 w 77"/>
              <a:gd name="T33" fmla="*/ 18 h 40"/>
              <a:gd name="T34" fmla="*/ 13 w 77"/>
              <a:gd name="T35" fmla="*/ 16 h 40"/>
              <a:gd name="T36" fmla="*/ 14 w 77"/>
              <a:gd name="T37" fmla="*/ 16 h 40"/>
              <a:gd name="T38" fmla="*/ 22 w 77"/>
              <a:gd name="T39" fmla="*/ 7 h 40"/>
              <a:gd name="T40" fmla="*/ 29 w 77"/>
              <a:gd name="T41" fmla="*/ 0 h 40"/>
              <a:gd name="T42" fmla="*/ 60 w 77"/>
              <a:gd name="T43" fmla="*/ 3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77" h="40">
                <a:moveTo>
                  <a:pt x="60" y="3"/>
                </a:moveTo>
                <a:lnTo>
                  <a:pt x="63" y="3"/>
                </a:lnTo>
                <a:lnTo>
                  <a:pt x="74" y="1"/>
                </a:lnTo>
                <a:lnTo>
                  <a:pt x="69" y="7"/>
                </a:lnTo>
                <a:lnTo>
                  <a:pt x="69" y="8"/>
                </a:lnTo>
                <a:lnTo>
                  <a:pt x="67" y="18"/>
                </a:lnTo>
                <a:lnTo>
                  <a:pt x="67" y="22"/>
                </a:lnTo>
                <a:lnTo>
                  <a:pt x="71" y="19"/>
                </a:lnTo>
                <a:lnTo>
                  <a:pt x="73" y="22"/>
                </a:lnTo>
                <a:lnTo>
                  <a:pt x="77" y="26"/>
                </a:lnTo>
                <a:lnTo>
                  <a:pt x="63" y="37"/>
                </a:lnTo>
                <a:lnTo>
                  <a:pt x="40" y="40"/>
                </a:lnTo>
                <a:lnTo>
                  <a:pt x="24" y="35"/>
                </a:lnTo>
                <a:lnTo>
                  <a:pt x="0" y="37"/>
                </a:lnTo>
                <a:lnTo>
                  <a:pt x="0" y="33"/>
                </a:lnTo>
                <a:lnTo>
                  <a:pt x="2" y="19"/>
                </a:lnTo>
                <a:lnTo>
                  <a:pt x="4" y="18"/>
                </a:lnTo>
                <a:lnTo>
                  <a:pt x="13" y="16"/>
                </a:lnTo>
                <a:lnTo>
                  <a:pt x="14" y="16"/>
                </a:lnTo>
                <a:lnTo>
                  <a:pt x="22" y="7"/>
                </a:lnTo>
                <a:lnTo>
                  <a:pt x="29" y="0"/>
                </a:lnTo>
                <a:lnTo>
                  <a:pt x="60" y="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41" name="Freeform 91"/>
          <p:cNvSpPr>
            <a:spLocks/>
          </p:cNvSpPr>
          <p:nvPr/>
        </p:nvSpPr>
        <p:spPr bwMode="auto">
          <a:xfrm>
            <a:off x="5738813" y="2066926"/>
            <a:ext cx="171450" cy="234950"/>
          </a:xfrm>
          <a:custGeom>
            <a:avLst/>
            <a:gdLst>
              <a:gd name="T0" fmla="*/ 94 w 108"/>
              <a:gd name="T1" fmla="*/ 115 h 148"/>
              <a:gd name="T2" fmla="*/ 108 w 108"/>
              <a:gd name="T3" fmla="*/ 148 h 148"/>
              <a:gd name="T4" fmla="*/ 67 w 108"/>
              <a:gd name="T5" fmla="*/ 112 h 148"/>
              <a:gd name="T6" fmla="*/ 65 w 108"/>
              <a:gd name="T7" fmla="*/ 111 h 148"/>
              <a:gd name="T8" fmla="*/ 64 w 108"/>
              <a:gd name="T9" fmla="*/ 111 h 148"/>
              <a:gd name="T10" fmla="*/ 56 w 108"/>
              <a:gd name="T11" fmla="*/ 111 h 148"/>
              <a:gd name="T12" fmla="*/ 52 w 108"/>
              <a:gd name="T13" fmla="*/ 94 h 148"/>
              <a:gd name="T14" fmla="*/ 49 w 108"/>
              <a:gd name="T15" fmla="*/ 93 h 148"/>
              <a:gd name="T16" fmla="*/ 46 w 108"/>
              <a:gd name="T17" fmla="*/ 89 h 148"/>
              <a:gd name="T18" fmla="*/ 12 w 108"/>
              <a:gd name="T19" fmla="*/ 69 h 148"/>
              <a:gd name="T20" fmla="*/ 0 w 108"/>
              <a:gd name="T21" fmla="*/ 62 h 148"/>
              <a:gd name="T22" fmla="*/ 12 w 108"/>
              <a:gd name="T23" fmla="*/ 41 h 148"/>
              <a:gd name="T24" fmla="*/ 12 w 108"/>
              <a:gd name="T25" fmla="*/ 40 h 148"/>
              <a:gd name="T26" fmla="*/ 20 w 108"/>
              <a:gd name="T27" fmla="*/ 28 h 148"/>
              <a:gd name="T28" fmla="*/ 34 w 108"/>
              <a:gd name="T29" fmla="*/ 15 h 148"/>
              <a:gd name="T30" fmla="*/ 54 w 108"/>
              <a:gd name="T31" fmla="*/ 0 h 148"/>
              <a:gd name="T32" fmla="*/ 83 w 108"/>
              <a:gd name="T33" fmla="*/ 44 h 148"/>
              <a:gd name="T34" fmla="*/ 98 w 108"/>
              <a:gd name="T35" fmla="*/ 62 h 148"/>
              <a:gd name="T36" fmla="*/ 97 w 108"/>
              <a:gd name="T37" fmla="*/ 69 h 148"/>
              <a:gd name="T38" fmla="*/ 93 w 108"/>
              <a:gd name="T39" fmla="*/ 97 h 148"/>
              <a:gd name="T40" fmla="*/ 94 w 108"/>
              <a:gd name="T41" fmla="*/ 115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8" h="148">
                <a:moveTo>
                  <a:pt x="94" y="115"/>
                </a:moveTo>
                <a:lnTo>
                  <a:pt x="108" y="148"/>
                </a:lnTo>
                <a:lnTo>
                  <a:pt x="67" y="112"/>
                </a:lnTo>
                <a:lnTo>
                  <a:pt x="65" y="111"/>
                </a:lnTo>
                <a:lnTo>
                  <a:pt x="64" y="111"/>
                </a:lnTo>
                <a:lnTo>
                  <a:pt x="56" y="111"/>
                </a:lnTo>
                <a:lnTo>
                  <a:pt x="52" y="94"/>
                </a:lnTo>
                <a:lnTo>
                  <a:pt x="49" y="93"/>
                </a:lnTo>
                <a:lnTo>
                  <a:pt x="46" y="89"/>
                </a:lnTo>
                <a:lnTo>
                  <a:pt x="12" y="69"/>
                </a:lnTo>
                <a:lnTo>
                  <a:pt x="0" y="62"/>
                </a:lnTo>
                <a:lnTo>
                  <a:pt x="12" y="41"/>
                </a:lnTo>
                <a:lnTo>
                  <a:pt x="12" y="40"/>
                </a:lnTo>
                <a:lnTo>
                  <a:pt x="20" y="28"/>
                </a:lnTo>
                <a:lnTo>
                  <a:pt x="34" y="15"/>
                </a:lnTo>
                <a:lnTo>
                  <a:pt x="54" y="0"/>
                </a:lnTo>
                <a:lnTo>
                  <a:pt x="83" y="44"/>
                </a:lnTo>
                <a:lnTo>
                  <a:pt x="98" y="62"/>
                </a:lnTo>
                <a:lnTo>
                  <a:pt x="97" y="69"/>
                </a:lnTo>
                <a:lnTo>
                  <a:pt x="93" y="97"/>
                </a:lnTo>
                <a:lnTo>
                  <a:pt x="94" y="115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42" name="Freeform 92"/>
          <p:cNvSpPr>
            <a:spLocks/>
          </p:cNvSpPr>
          <p:nvPr/>
        </p:nvSpPr>
        <p:spPr bwMode="auto">
          <a:xfrm>
            <a:off x="5684838" y="2165351"/>
            <a:ext cx="242888" cy="207963"/>
          </a:xfrm>
          <a:custGeom>
            <a:avLst/>
            <a:gdLst>
              <a:gd name="T0" fmla="*/ 142 w 153"/>
              <a:gd name="T1" fmla="*/ 125 h 131"/>
              <a:gd name="T2" fmla="*/ 133 w 153"/>
              <a:gd name="T3" fmla="*/ 131 h 131"/>
              <a:gd name="T4" fmla="*/ 110 w 153"/>
              <a:gd name="T5" fmla="*/ 116 h 131"/>
              <a:gd name="T6" fmla="*/ 98 w 153"/>
              <a:gd name="T7" fmla="*/ 107 h 131"/>
              <a:gd name="T8" fmla="*/ 82 w 153"/>
              <a:gd name="T9" fmla="*/ 101 h 131"/>
              <a:gd name="T10" fmla="*/ 68 w 153"/>
              <a:gd name="T11" fmla="*/ 94 h 131"/>
              <a:gd name="T12" fmla="*/ 49 w 153"/>
              <a:gd name="T13" fmla="*/ 92 h 131"/>
              <a:gd name="T14" fmla="*/ 46 w 153"/>
              <a:gd name="T15" fmla="*/ 91 h 131"/>
              <a:gd name="T16" fmla="*/ 0 w 153"/>
              <a:gd name="T17" fmla="*/ 75 h 131"/>
              <a:gd name="T18" fmla="*/ 13 w 153"/>
              <a:gd name="T19" fmla="*/ 38 h 131"/>
              <a:gd name="T20" fmla="*/ 24 w 153"/>
              <a:gd name="T21" fmla="*/ 15 h 131"/>
              <a:gd name="T22" fmla="*/ 28 w 153"/>
              <a:gd name="T23" fmla="*/ 11 h 131"/>
              <a:gd name="T24" fmla="*/ 34 w 153"/>
              <a:gd name="T25" fmla="*/ 0 h 131"/>
              <a:gd name="T26" fmla="*/ 46 w 153"/>
              <a:gd name="T27" fmla="*/ 7 h 131"/>
              <a:gd name="T28" fmla="*/ 80 w 153"/>
              <a:gd name="T29" fmla="*/ 27 h 131"/>
              <a:gd name="T30" fmla="*/ 83 w 153"/>
              <a:gd name="T31" fmla="*/ 31 h 131"/>
              <a:gd name="T32" fmla="*/ 86 w 153"/>
              <a:gd name="T33" fmla="*/ 32 h 131"/>
              <a:gd name="T34" fmla="*/ 90 w 153"/>
              <a:gd name="T35" fmla="*/ 49 h 131"/>
              <a:gd name="T36" fmla="*/ 98 w 153"/>
              <a:gd name="T37" fmla="*/ 49 h 131"/>
              <a:gd name="T38" fmla="*/ 99 w 153"/>
              <a:gd name="T39" fmla="*/ 49 h 131"/>
              <a:gd name="T40" fmla="*/ 101 w 153"/>
              <a:gd name="T41" fmla="*/ 50 h 131"/>
              <a:gd name="T42" fmla="*/ 142 w 153"/>
              <a:gd name="T43" fmla="*/ 86 h 131"/>
              <a:gd name="T44" fmla="*/ 153 w 153"/>
              <a:gd name="T45" fmla="*/ 102 h 131"/>
              <a:gd name="T46" fmla="*/ 142 w 153"/>
              <a:gd name="T47" fmla="*/ 125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53" h="131">
                <a:moveTo>
                  <a:pt x="142" y="125"/>
                </a:moveTo>
                <a:lnTo>
                  <a:pt x="133" y="131"/>
                </a:lnTo>
                <a:lnTo>
                  <a:pt x="110" y="116"/>
                </a:lnTo>
                <a:lnTo>
                  <a:pt x="98" y="107"/>
                </a:lnTo>
                <a:lnTo>
                  <a:pt x="82" y="101"/>
                </a:lnTo>
                <a:lnTo>
                  <a:pt x="68" y="94"/>
                </a:lnTo>
                <a:lnTo>
                  <a:pt x="49" y="92"/>
                </a:lnTo>
                <a:lnTo>
                  <a:pt x="46" y="91"/>
                </a:lnTo>
                <a:lnTo>
                  <a:pt x="0" y="75"/>
                </a:lnTo>
                <a:lnTo>
                  <a:pt x="13" y="38"/>
                </a:lnTo>
                <a:lnTo>
                  <a:pt x="24" y="15"/>
                </a:lnTo>
                <a:lnTo>
                  <a:pt x="28" y="11"/>
                </a:lnTo>
                <a:lnTo>
                  <a:pt x="34" y="0"/>
                </a:lnTo>
                <a:lnTo>
                  <a:pt x="46" y="7"/>
                </a:lnTo>
                <a:lnTo>
                  <a:pt x="80" y="27"/>
                </a:lnTo>
                <a:lnTo>
                  <a:pt x="83" y="31"/>
                </a:lnTo>
                <a:lnTo>
                  <a:pt x="86" y="32"/>
                </a:lnTo>
                <a:lnTo>
                  <a:pt x="90" y="49"/>
                </a:lnTo>
                <a:lnTo>
                  <a:pt x="98" y="49"/>
                </a:lnTo>
                <a:lnTo>
                  <a:pt x="99" y="49"/>
                </a:lnTo>
                <a:lnTo>
                  <a:pt x="101" y="50"/>
                </a:lnTo>
                <a:lnTo>
                  <a:pt x="142" y="86"/>
                </a:lnTo>
                <a:lnTo>
                  <a:pt x="153" y="102"/>
                </a:lnTo>
                <a:lnTo>
                  <a:pt x="142" y="125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43" name="Freeform 93"/>
          <p:cNvSpPr>
            <a:spLocks/>
          </p:cNvSpPr>
          <p:nvPr/>
        </p:nvSpPr>
        <p:spPr bwMode="auto">
          <a:xfrm>
            <a:off x="5656263" y="2284413"/>
            <a:ext cx="239713" cy="211138"/>
          </a:xfrm>
          <a:custGeom>
            <a:avLst/>
            <a:gdLst>
              <a:gd name="T0" fmla="*/ 98 w 151"/>
              <a:gd name="T1" fmla="*/ 118 h 133"/>
              <a:gd name="T2" fmla="*/ 81 w 151"/>
              <a:gd name="T3" fmla="*/ 133 h 133"/>
              <a:gd name="T4" fmla="*/ 66 w 151"/>
              <a:gd name="T5" fmla="*/ 113 h 133"/>
              <a:gd name="T6" fmla="*/ 64 w 151"/>
              <a:gd name="T7" fmla="*/ 112 h 133"/>
              <a:gd name="T8" fmla="*/ 42 w 151"/>
              <a:gd name="T9" fmla="*/ 83 h 133"/>
              <a:gd name="T10" fmla="*/ 30 w 151"/>
              <a:gd name="T11" fmla="*/ 65 h 133"/>
              <a:gd name="T12" fmla="*/ 0 w 151"/>
              <a:gd name="T13" fmla="*/ 22 h 133"/>
              <a:gd name="T14" fmla="*/ 14 w 151"/>
              <a:gd name="T15" fmla="*/ 12 h 133"/>
              <a:gd name="T16" fmla="*/ 18 w 151"/>
              <a:gd name="T17" fmla="*/ 0 h 133"/>
              <a:gd name="T18" fmla="*/ 64 w 151"/>
              <a:gd name="T19" fmla="*/ 16 h 133"/>
              <a:gd name="T20" fmla="*/ 67 w 151"/>
              <a:gd name="T21" fmla="*/ 17 h 133"/>
              <a:gd name="T22" fmla="*/ 86 w 151"/>
              <a:gd name="T23" fmla="*/ 19 h 133"/>
              <a:gd name="T24" fmla="*/ 100 w 151"/>
              <a:gd name="T25" fmla="*/ 26 h 133"/>
              <a:gd name="T26" fmla="*/ 116 w 151"/>
              <a:gd name="T27" fmla="*/ 32 h 133"/>
              <a:gd name="T28" fmla="*/ 128 w 151"/>
              <a:gd name="T29" fmla="*/ 41 h 133"/>
              <a:gd name="T30" fmla="*/ 151 w 151"/>
              <a:gd name="T31" fmla="*/ 56 h 133"/>
              <a:gd name="T32" fmla="*/ 142 w 151"/>
              <a:gd name="T33" fmla="*/ 69 h 133"/>
              <a:gd name="T34" fmla="*/ 130 w 151"/>
              <a:gd name="T35" fmla="*/ 90 h 133"/>
              <a:gd name="T36" fmla="*/ 123 w 151"/>
              <a:gd name="T37" fmla="*/ 95 h 133"/>
              <a:gd name="T38" fmla="*/ 98 w 151"/>
              <a:gd name="T39" fmla="*/ 118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51" h="133">
                <a:moveTo>
                  <a:pt x="98" y="118"/>
                </a:moveTo>
                <a:lnTo>
                  <a:pt x="81" y="133"/>
                </a:lnTo>
                <a:lnTo>
                  <a:pt x="66" y="113"/>
                </a:lnTo>
                <a:lnTo>
                  <a:pt x="64" y="112"/>
                </a:lnTo>
                <a:lnTo>
                  <a:pt x="42" y="83"/>
                </a:lnTo>
                <a:lnTo>
                  <a:pt x="30" y="65"/>
                </a:lnTo>
                <a:lnTo>
                  <a:pt x="0" y="22"/>
                </a:lnTo>
                <a:lnTo>
                  <a:pt x="14" y="12"/>
                </a:lnTo>
                <a:lnTo>
                  <a:pt x="18" y="0"/>
                </a:lnTo>
                <a:lnTo>
                  <a:pt x="64" y="16"/>
                </a:lnTo>
                <a:lnTo>
                  <a:pt x="67" y="17"/>
                </a:lnTo>
                <a:lnTo>
                  <a:pt x="86" y="19"/>
                </a:lnTo>
                <a:lnTo>
                  <a:pt x="100" y="26"/>
                </a:lnTo>
                <a:lnTo>
                  <a:pt x="116" y="32"/>
                </a:lnTo>
                <a:lnTo>
                  <a:pt x="128" y="41"/>
                </a:lnTo>
                <a:lnTo>
                  <a:pt x="151" y="56"/>
                </a:lnTo>
                <a:lnTo>
                  <a:pt x="142" y="69"/>
                </a:lnTo>
                <a:lnTo>
                  <a:pt x="130" y="90"/>
                </a:lnTo>
                <a:lnTo>
                  <a:pt x="123" y="95"/>
                </a:lnTo>
                <a:lnTo>
                  <a:pt x="98" y="118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44" name="Freeform 94"/>
          <p:cNvSpPr>
            <a:spLocks/>
          </p:cNvSpPr>
          <p:nvPr/>
        </p:nvSpPr>
        <p:spPr bwMode="auto">
          <a:xfrm>
            <a:off x="5537201" y="2319338"/>
            <a:ext cx="247650" cy="317500"/>
          </a:xfrm>
          <a:custGeom>
            <a:avLst/>
            <a:gdLst>
              <a:gd name="T0" fmla="*/ 80 w 156"/>
              <a:gd name="T1" fmla="*/ 185 h 200"/>
              <a:gd name="T2" fmla="*/ 31 w 156"/>
              <a:gd name="T3" fmla="*/ 200 h 200"/>
              <a:gd name="T4" fmla="*/ 4 w 156"/>
              <a:gd name="T5" fmla="*/ 114 h 200"/>
              <a:gd name="T6" fmla="*/ 0 w 156"/>
              <a:gd name="T7" fmla="*/ 99 h 200"/>
              <a:gd name="T8" fmla="*/ 0 w 156"/>
              <a:gd name="T9" fmla="*/ 88 h 200"/>
              <a:gd name="T10" fmla="*/ 1 w 156"/>
              <a:gd name="T11" fmla="*/ 79 h 200"/>
              <a:gd name="T12" fmla="*/ 8 w 156"/>
              <a:gd name="T13" fmla="*/ 61 h 200"/>
              <a:gd name="T14" fmla="*/ 12 w 156"/>
              <a:gd name="T15" fmla="*/ 49 h 200"/>
              <a:gd name="T16" fmla="*/ 20 w 156"/>
              <a:gd name="T17" fmla="*/ 39 h 200"/>
              <a:gd name="T18" fmla="*/ 44 w 156"/>
              <a:gd name="T19" fmla="*/ 20 h 200"/>
              <a:gd name="T20" fmla="*/ 75 w 156"/>
              <a:gd name="T21" fmla="*/ 0 h 200"/>
              <a:gd name="T22" fmla="*/ 105 w 156"/>
              <a:gd name="T23" fmla="*/ 43 h 200"/>
              <a:gd name="T24" fmla="*/ 117 w 156"/>
              <a:gd name="T25" fmla="*/ 61 h 200"/>
              <a:gd name="T26" fmla="*/ 139 w 156"/>
              <a:gd name="T27" fmla="*/ 90 h 200"/>
              <a:gd name="T28" fmla="*/ 141 w 156"/>
              <a:gd name="T29" fmla="*/ 91 h 200"/>
              <a:gd name="T30" fmla="*/ 156 w 156"/>
              <a:gd name="T31" fmla="*/ 111 h 200"/>
              <a:gd name="T32" fmla="*/ 143 w 156"/>
              <a:gd name="T33" fmla="*/ 137 h 200"/>
              <a:gd name="T34" fmla="*/ 139 w 156"/>
              <a:gd name="T35" fmla="*/ 140 h 200"/>
              <a:gd name="T36" fmla="*/ 128 w 156"/>
              <a:gd name="T37" fmla="*/ 148 h 200"/>
              <a:gd name="T38" fmla="*/ 102 w 156"/>
              <a:gd name="T39" fmla="*/ 175 h 200"/>
              <a:gd name="T40" fmla="*/ 80 w 156"/>
              <a:gd name="T41" fmla="*/ 185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56" h="200">
                <a:moveTo>
                  <a:pt x="80" y="185"/>
                </a:moveTo>
                <a:lnTo>
                  <a:pt x="31" y="200"/>
                </a:lnTo>
                <a:lnTo>
                  <a:pt x="4" y="114"/>
                </a:lnTo>
                <a:lnTo>
                  <a:pt x="0" y="99"/>
                </a:lnTo>
                <a:lnTo>
                  <a:pt x="0" y="88"/>
                </a:lnTo>
                <a:lnTo>
                  <a:pt x="1" y="79"/>
                </a:lnTo>
                <a:lnTo>
                  <a:pt x="8" y="61"/>
                </a:lnTo>
                <a:lnTo>
                  <a:pt x="12" y="49"/>
                </a:lnTo>
                <a:lnTo>
                  <a:pt x="20" y="39"/>
                </a:lnTo>
                <a:lnTo>
                  <a:pt x="44" y="20"/>
                </a:lnTo>
                <a:lnTo>
                  <a:pt x="75" y="0"/>
                </a:lnTo>
                <a:lnTo>
                  <a:pt x="105" y="43"/>
                </a:lnTo>
                <a:lnTo>
                  <a:pt x="117" y="61"/>
                </a:lnTo>
                <a:lnTo>
                  <a:pt x="139" y="90"/>
                </a:lnTo>
                <a:lnTo>
                  <a:pt x="141" y="91"/>
                </a:lnTo>
                <a:lnTo>
                  <a:pt x="156" y="111"/>
                </a:lnTo>
                <a:lnTo>
                  <a:pt x="143" y="137"/>
                </a:lnTo>
                <a:lnTo>
                  <a:pt x="139" y="140"/>
                </a:lnTo>
                <a:lnTo>
                  <a:pt x="128" y="148"/>
                </a:lnTo>
                <a:lnTo>
                  <a:pt x="102" y="175"/>
                </a:lnTo>
                <a:lnTo>
                  <a:pt x="80" y="185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45" name="Freeform 95"/>
          <p:cNvSpPr>
            <a:spLocks/>
          </p:cNvSpPr>
          <p:nvPr/>
        </p:nvSpPr>
        <p:spPr bwMode="auto">
          <a:xfrm>
            <a:off x="5508626" y="2725738"/>
            <a:ext cx="195263" cy="209550"/>
          </a:xfrm>
          <a:custGeom>
            <a:avLst/>
            <a:gdLst>
              <a:gd name="T0" fmla="*/ 123 w 123"/>
              <a:gd name="T1" fmla="*/ 95 h 132"/>
              <a:gd name="T2" fmla="*/ 112 w 123"/>
              <a:gd name="T3" fmla="*/ 99 h 132"/>
              <a:gd name="T4" fmla="*/ 100 w 123"/>
              <a:gd name="T5" fmla="*/ 98 h 132"/>
              <a:gd name="T6" fmla="*/ 74 w 123"/>
              <a:gd name="T7" fmla="*/ 128 h 132"/>
              <a:gd name="T8" fmla="*/ 58 w 123"/>
              <a:gd name="T9" fmla="*/ 132 h 132"/>
              <a:gd name="T10" fmla="*/ 48 w 123"/>
              <a:gd name="T11" fmla="*/ 129 h 132"/>
              <a:gd name="T12" fmla="*/ 0 w 123"/>
              <a:gd name="T13" fmla="*/ 105 h 132"/>
              <a:gd name="T14" fmla="*/ 33 w 123"/>
              <a:gd name="T15" fmla="*/ 35 h 132"/>
              <a:gd name="T16" fmla="*/ 36 w 123"/>
              <a:gd name="T17" fmla="*/ 34 h 132"/>
              <a:gd name="T18" fmla="*/ 41 w 123"/>
              <a:gd name="T19" fmla="*/ 24 h 132"/>
              <a:gd name="T20" fmla="*/ 66 w 123"/>
              <a:gd name="T21" fmla="*/ 0 h 132"/>
              <a:gd name="T22" fmla="*/ 98 w 123"/>
              <a:gd name="T23" fmla="*/ 15 h 132"/>
              <a:gd name="T24" fmla="*/ 112 w 123"/>
              <a:gd name="T25" fmla="*/ 29 h 132"/>
              <a:gd name="T26" fmla="*/ 115 w 123"/>
              <a:gd name="T27" fmla="*/ 34 h 132"/>
              <a:gd name="T28" fmla="*/ 123 w 123"/>
              <a:gd name="T29" fmla="*/ 46 h 132"/>
              <a:gd name="T30" fmla="*/ 116 w 123"/>
              <a:gd name="T31" fmla="*/ 63 h 132"/>
              <a:gd name="T32" fmla="*/ 123 w 123"/>
              <a:gd name="T33" fmla="*/ 95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23" h="132">
                <a:moveTo>
                  <a:pt x="123" y="95"/>
                </a:moveTo>
                <a:lnTo>
                  <a:pt x="112" y="99"/>
                </a:lnTo>
                <a:lnTo>
                  <a:pt x="100" y="98"/>
                </a:lnTo>
                <a:lnTo>
                  <a:pt x="74" y="128"/>
                </a:lnTo>
                <a:lnTo>
                  <a:pt x="58" y="132"/>
                </a:lnTo>
                <a:lnTo>
                  <a:pt x="48" y="129"/>
                </a:lnTo>
                <a:lnTo>
                  <a:pt x="0" y="105"/>
                </a:lnTo>
                <a:lnTo>
                  <a:pt x="33" y="35"/>
                </a:lnTo>
                <a:lnTo>
                  <a:pt x="36" y="34"/>
                </a:lnTo>
                <a:lnTo>
                  <a:pt x="41" y="24"/>
                </a:lnTo>
                <a:lnTo>
                  <a:pt x="66" y="0"/>
                </a:lnTo>
                <a:lnTo>
                  <a:pt x="98" y="15"/>
                </a:lnTo>
                <a:lnTo>
                  <a:pt x="112" y="29"/>
                </a:lnTo>
                <a:lnTo>
                  <a:pt x="115" y="34"/>
                </a:lnTo>
                <a:lnTo>
                  <a:pt x="123" y="46"/>
                </a:lnTo>
                <a:lnTo>
                  <a:pt x="116" y="63"/>
                </a:lnTo>
                <a:lnTo>
                  <a:pt x="123" y="95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46" name="Freeform 96"/>
          <p:cNvSpPr>
            <a:spLocks/>
          </p:cNvSpPr>
          <p:nvPr/>
        </p:nvSpPr>
        <p:spPr bwMode="auto">
          <a:xfrm>
            <a:off x="5600701" y="2928938"/>
            <a:ext cx="163513" cy="144463"/>
          </a:xfrm>
          <a:custGeom>
            <a:avLst/>
            <a:gdLst>
              <a:gd name="T0" fmla="*/ 51 w 103"/>
              <a:gd name="T1" fmla="*/ 14 h 91"/>
              <a:gd name="T2" fmla="*/ 61 w 103"/>
              <a:gd name="T3" fmla="*/ 29 h 91"/>
              <a:gd name="T4" fmla="*/ 77 w 103"/>
              <a:gd name="T5" fmla="*/ 21 h 91"/>
              <a:gd name="T6" fmla="*/ 83 w 103"/>
              <a:gd name="T7" fmla="*/ 22 h 91"/>
              <a:gd name="T8" fmla="*/ 87 w 103"/>
              <a:gd name="T9" fmla="*/ 37 h 91"/>
              <a:gd name="T10" fmla="*/ 99 w 103"/>
              <a:gd name="T11" fmla="*/ 41 h 91"/>
              <a:gd name="T12" fmla="*/ 102 w 103"/>
              <a:gd name="T13" fmla="*/ 42 h 91"/>
              <a:gd name="T14" fmla="*/ 103 w 103"/>
              <a:gd name="T15" fmla="*/ 52 h 91"/>
              <a:gd name="T16" fmla="*/ 99 w 103"/>
              <a:gd name="T17" fmla="*/ 55 h 91"/>
              <a:gd name="T18" fmla="*/ 90 w 103"/>
              <a:gd name="T19" fmla="*/ 57 h 91"/>
              <a:gd name="T20" fmla="*/ 90 w 103"/>
              <a:gd name="T21" fmla="*/ 64 h 91"/>
              <a:gd name="T22" fmla="*/ 80 w 103"/>
              <a:gd name="T23" fmla="*/ 74 h 91"/>
              <a:gd name="T24" fmla="*/ 79 w 103"/>
              <a:gd name="T25" fmla="*/ 81 h 91"/>
              <a:gd name="T26" fmla="*/ 65 w 103"/>
              <a:gd name="T27" fmla="*/ 91 h 91"/>
              <a:gd name="T28" fmla="*/ 60 w 103"/>
              <a:gd name="T29" fmla="*/ 89 h 91"/>
              <a:gd name="T30" fmla="*/ 61 w 103"/>
              <a:gd name="T31" fmla="*/ 83 h 91"/>
              <a:gd name="T32" fmla="*/ 45 w 103"/>
              <a:gd name="T33" fmla="*/ 86 h 91"/>
              <a:gd name="T34" fmla="*/ 46 w 103"/>
              <a:gd name="T35" fmla="*/ 83 h 91"/>
              <a:gd name="T36" fmla="*/ 47 w 103"/>
              <a:gd name="T37" fmla="*/ 78 h 91"/>
              <a:gd name="T38" fmla="*/ 49 w 103"/>
              <a:gd name="T39" fmla="*/ 74 h 91"/>
              <a:gd name="T40" fmla="*/ 45 w 103"/>
              <a:gd name="T41" fmla="*/ 74 h 91"/>
              <a:gd name="T42" fmla="*/ 38 w 103"/>
              <a:gd name="T43" fmla="*/ 56 h 91"/>
              <a:gd name="T44" fmla="*/ 25 w 103"/>
              <a:gd name="T45" fmla="*/ 51 h 91"/>
              <a:gd name="T46" fmla="*/ 20 w 103"/>
              <a:gd name="T47" fmla="*/ 30 h 91"/>
              <a:gd name="T48" fmla="*/ 0 w 103"/>
              <a:gd name="T49" fmla="*/ 4 h 91"/>
              <a:gd name="T50" fmla="*/ 16 w 103"/>
              <a:gd name="T51" fmla="*/ 0 h 91"/>
              <a:gd name="T52" fmla="*/ 36 w 103"/>
              <a:gd name="T53" fmla="*/ 12 h 91"/>
              <a:gd name="T54" fmla="*/ 51 w 103"/>
              <a:gd name="T55" fmla="*/ 14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03" h="91">
                <a:moveTo>
                  <a:pt x="51" y="14"/>
                </a:moveTo>
                <a:lnTo>
                  <a:pt x="61" y="29"/>
                </a:lnTo>
                <a:lnTo>
                  <a:pt x="77" y="21"/>
                </a:lnTo>
                <a:lnTo>
                  <a:pt x="83" y="22"/>
                </a:lnTo>
                <a:lnTo>
                  <a:pt x="87" y="37"/>
                </a:lnTo>
                <a:lnTo>
                  <a:pt x="99" y="41"/>
                </a:lnTo>
                <a:lnTo>
                  <a:pt x="102" y="42"/>
                </a:lnTo>
                <a:lnTo>
                  <a:pt x="103" y="52"/>
                </a:lnTo>
                <a:lnTo>
                  <a:pt x="99" y="55"/>
                </a:lnTo>
                <a:lnTo>
                  <a:pt x="90" y="57"/>
                </a:lnTo>
                <a:lnTo>
                  <a:pt x="90" y="64"/>
                </a:lnTo>
                <a:lnTo>
                  <a:pt x="80" y="74"/>
                </a:lnTo>
                <a:lnTo>
                  <a:pt x="79" y="81"/>
                </a:lnTo>
                <a:lnTo>
                  <a:pt x="65" y="91"/>
                </a:lnTo>
                <a:lnTo>
                  <a:pt x="60" y="89"/>
                </a:lnTo>
                <a:lnTo>
                  <a:pt x="61" y="83"/>
                </a:lnTo>
                <a:lnTo>
                  <a:pt x="45" y="86"/>
                </a:lnTo>
                <a:lnTo>
                  <a:pt x="46" y="83"/>
                </a:lnTo>
                <a:lnTo>
                  <a:pt x="47" y="78"/>
                </a:lnTo>
                <a:lnTo>
                  <a:pt x="49" y="74"/>
                </a:lnTo>
                <a:lnTo>
                  <a:pt x="45" y="74"/>
                </a:lnTo>
                <a:lnTo>
                  <a:pt x="38" y="56"/>
                </a:lnTo>
                <a:lnTo>
                  <a:pt x="25" y="51"/>
                </a:lnTo>
                <a:lnTo>
                  <a:pt x="20" y="30"/>
                </a:lnTo>
                <a:lnTo>
                  <a:pt x="0" y="4"/>
                </a:lnTo>
                <a:lnTo>
                  <a:pt x="16" y="0"/>
                </a:lnTo>
                <a:lnTo>
                  <a:pt x="36" y="12"/>
                </a:lnTo>
                <a:lnTo>
                  <a:pt x="51" y="14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47" name="Freeform 97"/>
          <p:cNvSpPr>
            <a:spLocks/>
          </p:cNvSpPr>
          <p:nvPr/>
        </p:nvSpPr>
        <p:spPr bwMode="auto">
          <a:xfrm>
            <a:off x="5732463" y="2935288"/>
            <a:ext cx="119063" cy="76200"/>
          </a:xfrm>
          <a:custGeom>
            <a:avLst/>
            <a:gdLst>
              <a:gd name="T0" fmla="*/ 35 w 75"/>
              <a:gd name="T1" fmla="*/ 7 h 48"/>
              <a:gd name="T2" fmla="*/ 60 w 75"/>
              <a:gd name="T3" fmla="*/ 11 h 48"/>
              <a:gd name="T4" fmla="*/ 71 w 75"/>
              <a:gd name="T5" fmla="*/ 8 h 48"/>
              <a:gd name="T6" fmla="*/ 72 w 75"/>
              <a:gd name="T7" fmla="*/ 14 h 48"/>
              <a:gd name="T8" fmla="*/ 72 w 75"/>
              <a:gd name="T9" fmla="*/ 17 h 48"/>
              <a:gd name="T10" fmla="*/ 73 w 75"/>
              <a:gd name="T11" fmla="*/ 22 h 48"/>
              <a:gd name="T12" fmla="*/ 75 w 75"/>
              <a:gd name="T13" fmla="*/ 26 h 48"/>
              <a:gd name="T14" fmla="*/ 58 w 75"/>
              <a:gd name="T15" fmla="*/ 37 h 48"/>
              <a:gd name="T16" fmla="*/ 41 w 75"/>
              <a:gd name="T17" fmla="*/ 42 h 48"/>
              <a:gd name="T18" fmla="*/ 37 w 75"/>
              <a:gd name="T19" fmla="*/ 44 h 48"/>
              <a:gd name="T20" fmla="*/ 20 w 75"/>
              <a:gd name="T21" fmla="*/ 48 h 48"/>
              <a:gd name="T22" fmla="*/ 19 w 75"/>
              <a:gd name="T23" fmla="*/ 38 h 48"/>
              <a:gd name="T24" fmla="*/ 16 w 75"/>
              <a:gd name="T25" fmla="*/ 37 h 48"/>
              <a:gd name="T26" fmla="*/ 4 w 75"/>
              <a:gd name="T27" fmla="*/ 33 h 48"/>
              <a:gd name="T28" fmla="*/ 0 w 75"/>
              <a:gd name="T29" fmla="*/ 18 h 48"/>
              <a:gd name="T30" fmla="*/ 16 w 75"/>
              <a:gd name="T31" fmla="*/ 3 h 48"/>
              <a:gd name="T32" fmla="*/ 19 w 75"/>
              <a:gd name="T33" fmla="*/ 0 h 48"/>
              <a:gd name="T34" fmla="*/ 27 w 75"/>
              <a:gd name="T35" fmla="*/ 0 h 48"/>
              <a:gd name="T36" fmla="*/ 35 w 75"/>
              <a:gd name="T37" fmla="*/ 7 h 48"/>
              <a:gd name="T38" fmla="*/ 35 w 75"/>
              <a:gd name="T39" fmla="*/ 7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75" h="48">
                <a:moveTo>
                  <a:pt x="35" y="7"/>
                </a:moveTo>
                <a:lnTo>
                  <a:pt x="60" y="11"/>
                </a:lnTo>
                <a:lnTo>
                  <a:pt x="71" y="8"/>
                </a:lnTo>
                <a:lnTo>
                  <a:pt x="72" y="14"/>
                </a:lnTo>
                <a:lnTo>
                  <a:pt x="72" y="17"/>
                </a:lnTo>
                <a:lnTo>
                  <a:pt x="73" y="22"/>
                </a:lnTo>
                <a:lnTo>
                  <a:pt x="75" y="26"/>
                </a:lnTo>
                <a:lnTo>
                  <a:pt x="58" y="37"/>
                </a:lnTo>
                <a:lnTo>
                  <a:pt x="41" y="42"/>
                </a:lnTo>
                <a:lnTo>
                  <a:pt x="37" y="44"/>
                </a:lnTo>
                <a:lnTo>
                  <a:pt x="20" y="48"/>
                </a:lnTo>
                <a:lnTo>
                  <a:pt x="19" y="38"/>
                </a:lnTo>
                <a:lnTo>
                  <a:pt x="16" y="37"/>
                </a:lnTo>
                <a:lnTo>
                  <a:pt x="4" y="33"/>
                </a:lnTo>
                <a:lnTo>
                  <a:pt x="0" y="18"/>
                </a:lnTo>
                <a:lnTo>
                  <a:pt x="16" y="3"/>
                </a:lnTo>
                <a:lnTo>
                  <a:pt x="19" y="0"/>
                </a:lnTo>
                <a:lnTo>
                  <a:pt x="27" y="0"/>
                </a:lnTo>
                <a:lnTo>
                  <a:pt x="35" y="7"/>
                </a:lnTo>
                <a:lnTo>
                  <a:pt x="35" y="7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48" name="Freeform 98"/>
          <p:cNvSpPr>
            <a:spLocks/>
          </p:cNvSpPr>
          <p:nvPr/>
        </p:nvSpPr>
        <p:spPr bwMode="auto">
          <a:xfrm>
            <a:off x="5630863" y="3057526"/>
            <a:ext cx="122238" cy="139700"/>
          </a:xfrm>
          <a:custGeom>
            <a:avLst/>
            <a:gdLst>
              <a:gd name="T0" fmla="*/ 62 w 77"/>
              <a:gd name="T1" fmla="*/ 1 h 88"/>
              <a:gd name="T2" fmla="*/ 64 w 77"/>
              <a:gd name="T3" fmla="*/ 2 h 88"/>
              <a:gd name="T4" fmla="*/ 72 w 77"/>
              <a:gd name="T5" fmla="*/ 0 h 88"/>
              <a:gd name="T6" fmla="*/ 73 w 77"/>
              <a:gd name="T7" fmla="*/ 0 h 88"/>
              <a:gd name="T8" fmla="*/ 77 w 77"/>
              <a:gd name="T9" fmla="*/ 8 h 88"/>
              <a:gd name="T10" fmla="*/ 77 w 77"/>
              <a:gd name="T11" fmla="*/ 9 h 88"/>
              <a:gd name="T12" fmla="*/ 67 w 77"/>
              <a:gd name="T13" fmla="*/ 16 h 88"/>
              <a:gd name="T14" fmla="*/ 68 w 77"/>
              <a:gd name="T15" fmla="*/ 21 h 88"/>
              <a:gd name="T16" fmla="*/ 69 w 77"/>
              <a:gd name="T17" fmla="*/ 23 h 88"/>
              <a:gd name="T18" fmla="*/ 57 w 77"/>
              <a:gd name="T19" fmla="*/ 35 h 88"/>
              <a:gd name="T20" fmla="*/ 60 w 77"/>
              <a:gd name="T21" fmla="*/ 45 h 88"/>
              <a:gd name="T22" fmla="*/ 54 w 77"/>
              <a:gd name="T23" fmla="*/ 65 h 88"/>
              <a:gd name="T24" fmla="*/ 47 w 77"/>
              <a:gd name="T25" fmla="*/ 70 h 88"/>
              <a:gd name="T26" fmla="*/ 24 w 77"/>
              <a:gd name="T27" fmla="*/ 87 h 88"/>
              <a:gd name="T28" fmla="*/ 23 w 77"/>
              <a:gd name="T29" fmla="*/ 87 h 88"/>
              <a:gd name="T30" fmla="*/ 16 w 77"/>
              <a:gd name="T31" fmla="*/ 88 h 88"/>
              <a:gd name="T32" fmla="*/ 11 w 77"/>
              <a:gd name="T33" fmla="*/ 87 h 88"/>
              <a:gd name="T34" fmla="*/ 9 w 77"/>
              <a:gd name="T35" fmla="*/ 62 h 88"/>
              <a:gd name="T36" fmla="*/ 6 w 77"/>
              <a:gd name="T37" fmla="*/ 49 h 88"/>
              <a:gd name="T38" fmla="*/ 0 w 77"/>
              <a:gd name="T39" fmla="*/ 43 h 88"/>
              <a:gd name="T40" fmla="*/ 9 w 77"/>
              <a:gd name="T41" fmla="*/ 38 h 88"/>
              <a:gd name="T42" fmla="*/ 15 w 77"/>
              <a:gd name="T43" fmla="*/ 46 h 88"/>
              <a:gd name="T44" fmla="*/ 16 w 77"/>
              <a:gd name="T45" fmla="*/ 45 h 88"/>
              <a:gd name="T46" fmla="*/ 19 w 77"/>
              <a:gd name="T47" fmla="*/ 39 h 88"/>
              <a:gd name="T48" fmla="*/ 16 w 77"/>
              <a:gd name="T49" fmla="*/ 30 h 88"/>
              <a:gd name="T50" fmla="*/ 46 w 77"/>
              <a:gd name="T51" fmla="*/ 10 h 88"/>
              <a:gd name="T52" fmla="*/ 60 w 77"/>
              <a:gd name="T53" fmla="*/ 0 h 88"/>
              <a:gd name="T54" fmla="*/ 62 w 77"/>
              <a:gd name="T55" fmla="*/ 1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77" h="88">
                <a:moveTo>
                  <a:pt x="62" y="1"/>
                </a:moveTo>
                <a:lnTo>
                  <a:pt x="64" y="2"/>
                </a:lnTo>
                <a:lnTo>
                  <a:pt x="72" y="0"/>
                </a:lnTo>
                <a:lnTo>
                  <a:pt x="73" y="0"/>
                </a:lnTo>
                <a:lnTo>
                  <a:pt x="77" y="8"/>
                </a:lnTo>
                <a:lnTo>
                  <a:pt x="77" y="9"/>
                </a:lnTo>
                <a:lnTo>
                  <a:pt x="67" y="16"/>
                </a:lnTo>
                <a:lnTo>
                  <a:pt x="68" y="21"/>
                </a:lnTo>
                <a:lnTo>
                  <a:pt x="69" y="23"/>
                </a:lnTo>
                <a:lnTo>
                  <a:pt x="57" y="35"/>
                </a:lnTo>
                <a:lnTo>
                  <a:pt x="60" y="45"/>
                </a:lnTo>
                <a:lnTo>
                  <a:pt x="54" y="65"/>
                </a:lnTo>
                <a:lnTo>
                  <a:pt x="47" y="70"/>
                </a:lnTo>
                <a:lnTo>
                  <a:pt x="24" y="87"/>
                </a:lnTo>
                <a:lnTo>
                  <a:pt x="23" y="87"/>
                </a:lnTo>
                <a:lnTo>
                  <a:pt x="16" y="88"/>
                </a:lnTo>
                <a:lnTo>
                  <a:pt x="11" y="87"/>
                </a:lnTo>
                <a:lnTo>
                  <a:pt x="9" y="62"/>
                </a:lnTo>
                <a:lnTo>
                  <a:pt x="6" y="49"/>
                </a:lnTo>
                <a:lnTo>
                  <a:pt x="0" y="43"/>
                </a:lnTo>
                <a:lnTo>
                  <a:pt x="9" y="38"/>
                </a:lnTo>
                <a:lnTo>
                  <a:pt x="15" y="46"/>
                </a:lnTo>
                <a:lnTo>
                  <a:pt x="16" y="45"/>
                </a:lnTo>
                <a:lnTo>
                  <a:pt x="19" y="39"/>
                </a:lnTo>
                <a:lnTo>
                  <a:pt x="16" y="30"/>
                </a:lnTo>
                <a:lnTo>
                  <a:pt x="46" y="10"/>
                </a:lnTo>
                <a:lnTo>
                  <a:pt x="60" y="0"/>
                </a:lnTo>
                <a:lnTo>
                  <a:pt x="62" y="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49" name="Freeform 99"/>
          <p:cNvSpPr>
            <a:spLocks/>
          </p:cNvSpPr>
          <p:nvPr/>
        </p:nvSpPr>
        <p:spPr bwMode="auto">
          <a:xfrm>
            <a:off x="5368926" y="3248026"/>
            <a:ext cx="319088" cy="163513"/>
          </a:xfrm>
          <a:custGeom>
            <a:avLst/>
            <a:gdLst>
              <a:gd name="T0" fmla="*/ 106 w 201"/>
              <a:gd name="T1" fmla="*/ 51 h 103"/>
              <a:gd name="T2" fmla="*/ 116 w 201"/>
              <a:gd name="T3" fmla="*/ 64 h 103"/>
              <a:gd name="T4" fmla="*/ 147 w 201"/>
              <a:gd name="T5" fmla="*/ 60 h 103"/>
              <a:gd name="T6" fmla="*/ 163 w 201"/>
              <a:gd name="T7" fmla="*/ 50 h 103"/>
              <a:gd name="T8" fmla="*/ 165 w 201"/>
              <a:gd name="T9" fmla="*/ 51 h 103"/>
              <a:gd name="T10" fmla="*/ 170 w 201"/>
              <a:gd name="T11" fmla="*/ 55 h 103"/>
              <a:gd name="T12" fmla="*/ 173 w 201"/>
              <a:gd name="T13" fmla="*/ 54 h 103"/>
              <a:gd name="T14" fmla="*/ 177 w 201"/>
              <a:gd name="T15" fmla="*/ 53 h 103"/>
              <a:gd name="T16" fmla="*/ 178 w 201"/>
              <a:gd name="T17" fmla="*/ 53 h 103"/>
              <a:gd name="T18" fmla="*/ 189 w 201"/>
              <a:gd name="T19" fmla="*/ 36 h 103"/>
              <a:gd name="T20" fmla="*/ 192 w 201"/>
              <a:gd name="T21" fmla="*/ 46 h 103"/>
              <a:gd name="T22" fmla="*/ 193 w 201"/>
              <a:gd name="T23" fmla="*/ 50 h 103"/>
              <a:gd name="T24" fmla="*/ 199 w 201"/>
              <a:gd name="T25" fmla="*/ 55 h 103"/>
              <a:gd name="T26" fmla="*/ 200 w 201"/>
              <a:gd name="T27" fmla="*/ 57 h 103"/>
              <a:gd name="T28" fmla="*/ 201 w 201"/>
              <a:gd name="T29" fmla="*/ 57 h 103"/>
              <a:gd name="T30" fmla="*/ 200 w 201"/>
              <a:gd name="T31" fmla="*/ 61 h 103"/>
              <a:gd name="T32" fmla="*/ 199 w 201"/>
              <a:gd name="T33" fmla="*/ 68 h 103"/>
              <a:gd name="T34" fmla="*/ 199 w 201"/>
              <a:gd name="T35" fmla="*/ 70 h 103"/>
              <a:gd name="T36" fmla="*/ 199 w 201"/>
              <a:gd name="T37" fmla="*/ 73 h 103"/>
              <a:gd name="T38" fmla="*/ 186 w 201"/>
              <a:gd name="T39" fmla="*/ 77 h 103"/>
              <a:gd name="T40" fmla="*/ 182 w 201"/>
              <a:gd name="T41" fmla="*/ 75 h 103"/>
              <a:gd name="T42" fmla="*/ 181 w 201"/>
              <a:gd name="T43" fmla="*/ 80 h 103"/>
              <a:gd name="T44" fmla="*/ 170 w 201"/>
              <a:gd name="T45" fmla="*/ 94 h 103"/>
              <a:gd name="T46" fmla="*/ 156 w 201"/>
              <a:gd name="T47" fmla="*/ 102 h 103"/>
              <a:gd name="T48" fmla="*/ 154 w 201"/>
              <a:gd name="T49" fmla="*/ 103 h 103"/>
              <a:gd name="T50" fmla="*/ 144 w 201"/>
              <a:gd name="T51" fmla="*/ 96 h 103"/>
              <a:gd name="T52" fmla="*/ 139 w 201"/>
              <a:gd name="T53" fmla="*/ 98 h 103"/>
              <a:gd name="T54" fmla="*/ 133 w 201"/>
              <a:gd name="T55" fmla="*/ 98 h 103"/>
              <a:gd name="T56" fmla="*/ 125 w 201"/>
              <a:gd name="T57" fmla="*/ 94 h 103"/>
              <a:gd name="T58" fmla="*/ 125 w 201"/>
              <a:gd name="T59" fmla="*/ 73 h 103"/>
              <a:gd name="T60" fmla="*/ 120 w 201"/>
              <a:gd name="T61" fmla="*/ 72 h 103"/>
              <a:gd name="T62" fmla="*/ 113 w 201"/>
              <a:gd name="T63" fmla="*/ 79 h 103"/>
              <a:gd name="T64" fmla="*/ 107 w 201"/>
              <a:gd name="T65" fmla="*/ 72 h 103"/>
              <a:gd name="T66" fmla="*/ 47 w 201"/>
              <a:gd name="T67" fmla="*/ 32 h 103"/>
              <a:gd name="T68" fmla="*/ 0 w 201"/>
              <a:gd name="T69" fmla="*/ 9 h 103"/>
              <a:gd name="T70" fmla="*/ 4 w 201"/>
              <a:gd name="T71" fmla="*/ 0 h 103"/>
              <a:gd name="T72" fmla="*/ 50 w 201"/>
              <a:gd name="T73" fmla="*/ 24 h 103"/>
              <a:gd name="T74" fmla="*/ 106 w 201"/>
              <a:gd name="T75" fmla="*/ 51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01" h="103">
                <a:moveTo>
                  <a:pt x="106" y="51"/>
                </a:moveTo>
                <a:lnTo>
                  <a:pt x="116" y="64"/>
                </a:lnTo>
                <a:lnTo>
                  <a:pt x="147" y="60"/>
                </a:lnTo>
                <a:lnTo>
                  <a:pt x="163" y="50"/>
                </a:lnTo>
                <a:lnTo>
                  <a:pt x="165" y="51"/>
                </a:lnTo>
                <a:lnTo>
                  <a:pt x="170" y="55"/>
                </a:lnTo>
                <a:lnTo>
                  <a:pt x="173" y="54"/>
                </a:lnTo>
                <a:lnTo>
                  <a:pt x="177" y="53"/>
                </a:lnTo>
                <a:lnTo>
                  <a:pt x="178" y="53"/>
                </a:lnTo>
                <a:lnTo>
                  <a:pt x="189" y="36"/>
                </a:lnTo>
                <a:lnTo>
                  <a:pt x="192" y="46"/>
                </a:lnTo>
                <a:lnTo>
                  <a:pt x="193" y="50"/>
                </a:lnTo>
                <a:lnTo>
                  <a:pt x="199" y="55"/>
                </a:lnTo>
                <a:lnTo>
                  <a:pt x="200" y="57"/>
                </a:lnTo>
                <a:lnTo>
                  <a:pt x="201" y="57"/>
                </a:lnTo>
                <a:lnTo>
                  <a:pt x="200" y="61"/>
                </a:lnTo>
                <a:lnTo>
                  <a:pt x="199" y="68"/>
                </a:lnTo>
                <a:lnTo>
                  <a:pt x="199" y="70"/>
                </a:lnTo>
                <a:lnTo>
                  <a:pt x="199" y="73"/>
                </a:lnTo>
                <a:lnTo>
                  <a:pt x="186" y="77"/>
                </a:lnTo>
                <a:lnTo>
                  <a:pt x="182" y="75"/>
                </a:lnTo>
                <a:lnTo>
                  <a:pt x="181" y="80"/>
                </a:lnTo>
                <a:lnTo>
                  <a:pt x="170" y="94"/>
                </a:lnTo>
                <a:lnTo>
                  <a:pt x="156" y="102"/>
                </a:lnTo>
                <a:lnTo>
                  <a:pt x="154" y="103"/>
                </a:lnTo>
                <a:lnTo>
                  <a:pt x="144" y="96"/>
                </a:lnTo>
                <a:lnTo>
                  <a:pt x="139" y="98"/>
                </a:lnTo>
                <a:lnTo>
                  <a:pt x="133" y="98"/>
                </a:lnTo>
                <a:lnTo>
                  <a:pt x="125" y="94"/>
                </a:lnTo>
                <a:lnTo>
                  <a:pt x="125" y="73"/>
                </a:lnTo>
                <a:lnTo>
                  <a:pt x="120" y="72"/>
                </a:lnTo>
                <a:lnTo>
                  <a:pt x="113" y="79"/>
                </a:lnTo>
                <a:lnTo>
                  <a:pt x="107" y="72"/>
                </a:lnTo>
                <a:lnTo>
                  <a:pt x="47" y="32"/>
                </a:lnTo>
                <a:lnTo>
                  <a:pt x="0" y="9"/>
                </a:lnTo>
                <a:lnTo>
                  <a:pt x="4" y="0"/>
                </a:lnTo>
                <a:lnTo>
                  <a:pt x="50" y="24"/>
                </a:lnTo>
                <a:lnTo>
                  <a:pt x="106" y="5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50" name="Freeform 100"/>
          <p:cNvSpPr>
            <a:spLocks/>
          </p:cNvSpPr>
          <p:nvPr/>
        </p:nvSpPr>
        <p:spPr bwMode="auto">
          <a:xfrm>
            <a:off x="5318126" y="3278188"/>
            <a:ext cx="277813" cy="207963"/>
          </a:xfrm>
          <a:custGeom>
            <a:avLst/>
            <a:gdLst>
              <a:gd name="T0" fmla="*/ 131 w 175"/>
              <a:gd name="T1" fmla="*/ 122 h 131"/>
              <a:gd name="T2" fmla="*/ 108 w 175"/>
              <a:gd name="T3" fmla="*/ 131 h 131"/>
              <a:gd name="T4" fmla="*/ 97 w 175"/>
              <a:gd name="T5" fmla="*/ 126 h 131"/>
              <a:gd name="T6" fmla="*/ 83 w 175"/>
              <a:gd name="T7" fmla="*/ 94 h 131"/>
              <a:gd name="T8" fmla="*/ 48 w 175"/>
              <a:gd name="T9" fmla="*/ 76 h 131"/>
              <a:gd name="T10" fmla="*/ 0 w 175"/>
              <a:gd name="T11" fmla="*/ 51 h 131"/>
              <a:gd name="T12" fmla="*/ 11 w 175"/>
              <a:gd name="T13" fmla="*/ 30 h 131"/>
              <a:gd name="T14" fmla="*/ 27 w 175"/>
              <a:gd name="T15" fmla="*/ 0 h 131"/>
              <a:gd name="T16" fmla="*/ 75 w 175"/>
              <a:gd name="T17" fmla="*/ 21 h 131"/>
              <a:gd name="T18" fmla="*/ 115 w 175"/>
              <a:gd name="T19" fmla="*/ 50 h 131"/>
              <a:gd name="T20" fmla="*/ 123 w 175"/>
              <a:gd name="T21" fmla="*/ 68 h 131"/>
              <a:gd name="T22" fmla="*/ 161 w 175"/>
              <a:gd name="T23" fmla="*/ 90 h 131"/>
              <a:gd name="T24" fmla="*/ 165 w 175"/>
              <a:gd name="T25" fmla="*/ 91 h 131"/>
              <a:gd name="T26" fmla="*/ 172 w 175"/>
              <a:gd name="T27" fmla="*/ 92 h 131"/>
              <a:gd name="T28" fmla="*/ 173 w 175"/>
              <a:gd name="T29" fmla="*/ 92 h 131"/>
              <a:gd name="T30" fmla="*/ 173 w 175"/>
              <a:gd name="T31" fmla="*/ 94 h 131"/>
              <a:gd name="T32" fmla="*/ 175 w 175"/>
              <a:gd name="T33" fmla="*/ 102 h 131"/>
              <a:gd name="T34" fmla="*/ 165 w 175"/>
              <a:gd name="T35" fmla="*/ 113 h 131"/>
              <a:gd name="T36" fmla="*/ 154 w 175"/>
              <a:gd name="T37" fmla="*/ 120 h 131"/>
              <a:gd name="T38" fmla="*/ 150 w 175"/>
              <a:gd name="T39" fmla="*/ 121 h 131"/>
              <a:gd name="T40" fmla="*/ 149 w 175"/>
              <a:gd name="T41" fmla="*/ 121 h 131"/>
              <a:gd name="T42" fmla="*/ 141 w 175"/>
              <a:gd name="T43" fmla="*/ 122 h 131"/>
              <a:gd name="T44" fmla="*/ 131 w 175"/>
              <a:gd name="T45" fmla="*/ 122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75" h="131">
                <a:moveTo>
                  <a:pt x="131" y="122"/>
                </a:moveTo>
                <a:lnTo>
                  <a:pt x="108" y="131"/>
                </a:lnTo>
                <a:lnTo>
                  <a:pt x="97" y="126"/>
                </a:lnTo>
                <a:lnTo>
                  <a:pt x="83" y="94"/>
                </a:lnTo>
                <a:lnTo>
                  <a:pt x="48" y="76"/>
                </a:lnTo>
                <a:lnTo>
                  <a:pt x="0" y="51"/>
                </a:lnTo>
                <a:lnTo>
                  <a:pt x="11" y="30"/>
                </a:lnTo>
                <a:lnTo>
                  <a:pt x="27" y="0"/>
                </a:lnTo>
                <a:lnTo>
                  <a:pt x="75" y="21"/>
                </a:lnTo>
                <a:lnTo>
                  <a:pt x="115" y="50"/>
                </a:lnTo>
                <a:lnTo>
                  <a:pt x="123" y="68"/>
                </a:lnTo>
                <a:lnTo>
                  <a:pt x="161" y="90"/>
                </a:lnTo>
                <a:lnTo>
                  <a:pt x="165" y="91"/>
                </a:lnTo>
                <a:lnTo>
                  <a:pt x="172" y="92"/>
                </a:lnTo>
                <a:lnTo>
                  <a:pt x="173" y="92"/>
                </a:lnTo>
                <a:lnTo>
                  <a:pt x="173" y="94"/>
                </a:lnTo>
                <a:lnTo>
                  <a:pt x="175" y="102"/>
                </a:lnTo>
                <a:lnTo>
                  <a:pt x="165" y="113"/>
                </a:lnTo>
                <a:lnTo>
                  <a:pt x="154" y="120"/>
                </a:lnTo>
                <a:lnTo>
                  <a:pt x="150" y="121"/>
                </a:lnTo>
                <a:lnTo>
                  <a:pt x="149" y="121"/>
                </a:lnTo>
                <a:lnTo>
                  <a:pt x="141" y="122"/>
                </a:lnTo>
                <a:lnTo>
                  <a:pt x="131" y="12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51" name="Freeform 101"/>
          <p:cNvSpPr>
            <a:spLocks/>
          </p:cNvSpPr>
          <p:nvPr/>
        </p:nvSpPr>
        <p:spPr bwMode="auto">
          <a:xfrm>
            <a:off x="5202238" y="3359151"/>
            <a:ext cx="287338" cy="285750"/>
          </a:xfrm>
          <a:custGeom>
            <a:avLst/>
            <a:gdLst>
              <a:gd name="T0" fmla="*/ 90 w 181"/>
              <a:gd name="T1" fmla="*/ 172 h 180"/>
              <a:gd name="T2" fmla="*/ 66 w 181"/>
              <a:gd name="T3" fmla="*/ 180 h 180"/>
              <a:gd name="T4" fmla="*/ 36 w 181"/>
              <a:gd name="T5" fmla="*/ 163 h 180"/>
              <a:gd name="T6" fmla="*/ 0 w 181"/>
              <a:gd name="T7" fmla="*/ 125 h 180"/>
              <a:gd name="T8" fmla="*/ 16 w 181"/>
              <a:gd name="T9" fmla="*/ 110 h 180"/>
              <a:gd name="T10" fmla="*/ 24 w 181"/>
              <a:gd name="T11" fmla="*/ 101 h 180"/>
              <a:gd name="T12" fmla="*/ 35 w 181"/>
              <a:gd name="T13" fmla="*/ 71 h 180"/>
              <a:gd name="T14" fmla="*/ 45 w 181"/>
              <a:gd name="T15" fmla="*/ 55 h 180"/>
              <a:gd name="T16" fmla="*/ 73 w 181"/>
              <a:gd name="T17" fmla="*/ 0 h 180"/>
              <a:gd name="T18" fmla="*/ 121 w 181"/>
              <a:gd name="T19" fmla="*/ 25 h 180"/>
              <a:gd name="T20" fmla="*/ 156 w 181"/>
              <a:gd name="T21" fmla="*/ 43 h 180"/>
              <a:gd name="T22" fmla="*/ 170 w 181"/>
              <a:gd name="T23" fmla="*/ 75 h 180"/>
              <a:gd name="T24" fmla="*/ 181 w 181"/>
              <a:gd name="T25" fmla="*/ 80 h 180"/>
              <a:gd name="T26" fmla="*/ 181 w 181"/>
              <a:gd name="T27" fmla="*/ 96 h 180"/>
              <a:gd name="T28" fmla="*/ 180 w 181"/>
              <a:gd name="T29" fmla="*/ 97 h 180"/>
              <a:gd name="T30" fmla="*/ 170 w 181"/>
              <a:gd name="T31" fmla="*/ 110 h 180"/>
              <a:gd name="T32" fmla="*/ 167 w 181"/>
              <a:gd name="T33" fmla="*/ 114 h 180"/>
              <a:gd name="T34" fmla="*/ 137 w 181"/>
              <a:gd name="T35" fmla="*/ 141 h 180"/>
              <a:gd name="T36" fmla="*/ 129 w 181"/>
              <a:gd name="T37" fmla="*/ 148 h 180"/>
              <a:gd name="T38" fmla="*/ 124 w 181"/>
              <a:gd name="T39" fmla="*/ 150 h 180"/>
              <a:gd name="T40" fmla="*/ 103 w 181"/>
              <a:gd name="T41" fmla="*/ 163 h 180"/>
              <a:gd name="T42" fmla="*/ 90 w 181"/>
              <a:gd name="T43" fmla="*/ 172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81" h="180">
                <a:moveTo>
                  <a:pt x="90" y="172"/>
                </a:moveTo>
                <a:lnTo>
                  <a:pt x="66" y="180"/>
                </a:lnTo>
                <a:lnTo>
                  <a:pt x="36" y="163"/>
                </a:lnTo>
                <a:lnTo>
                  <a:pt x="0" y="125"/>
                </a:lnTo>
                <a:lnTo>
                  <a:pt x="16" y="110"/>
                </a:lnTo>
                <a:lnTo>
                  <a:pt x="24" y="101"/>
                </a:lnTo>
                <a:lnTo>
                  <a:pt x="35" y="71"/>
                </a:lnTo>
                <a:lnTo>
                  <a:pt x="45" y="55"/>
                </a:lnTo>
                <a:lnTo>
                  <a:pt x="73" y="0"/>
                </a:lnTo>
                <a:lnTo>
                  <a:pt x="121" y="25"/>
                </a:lnTo>
                <a:lnTo>
                  <a:pt x="156" y="43"/>
                </a:lnTo>
                <a:lnTo>
                  <a:pt x="170" y="75"/>
                </a:lnTo>
                <a:lnTo>
                  <a:pt x="181" y="80"/>
                </a:lnTo>
                <a:lnTo>
                  <a:pt x="181" y="96"/>
                </a:lnTo>
                <a:lnTo>
                  <a:pt x="180" y="97"/>
                </a:lnTo>
                <a:lnTo>
                  <a:pt x="170" y="110"/>
                </a:lnTo>
                <a:lnTo>
                  <a:pt x="167" y="114"/>
                </a:lnTo>
                <a:lnTo>
                  <a:pt x="137" y="141"/>
                </a:lnTo>
                <a:lnTo>
                  <a:pt x="129" y="148"/>
                </a:lnTo>
                <a:lnTo>
                  <a:pt x="124" y="150"/>
                </a:lnTo>
                <a:lnTo>
                  <a:pt x="103" y="163"/>
                </a:lnTo>
                <a:lnTo>
                  <a:pt x="90" y="17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52" name="Freeform 102"/>
          <p:cNvSpPr>
            <a:spLocks/>
          </p:cNvSpPr>
          <p:nvPr/>
        </p:nvSpPr>
        <p:spPr bwMode="auto">
          <a:xfrm>
            <a:off x="5399088" y="3559176"/>
            <a:ext cx="234950" cy="103188"/>
          </a:xfrm>
          <a:custGeom>
            <a:avLst/>
            <a:gdLst>
              <a:gd name="T0" fmla="*/ 148 w 148"/>
              <a:gd name="T1" fmla="*/ 15 h 65"/>
              <a:gd name="T2" fmla="*/ 142 w 148"/>
              <a:gd name="T3" fmla="*/ 31 h 65"/>
              <a:gd name="T4" fmla="*/ 127 w 148"/>
              <a:gd name="T5" fmla="*/ 41 h 65"/>
              <a:gd name="T6" fmla="*/ 109 w 148"/>
              <a:gd name="T7" fmla="*/ 52 h 65"/>
              <a:gd name="T8" fmla="*/ 105 w 148"/>
              <a:gd name="T9" fmla="*/ 52 h 65"/>
              <a:gd name="T10" fmla="*/ 92 w 148"/>
              <a:gd name="T11" fmla="*/ 50 h 65"/>
              <a:gd name="T12" fmla="*/ 72 w 148"/>
              <a:gd name="T13" fmla="*/ 48 h 65"/>
              <a:gd name="T14" fmla="*/ 67 w 148"/>
              <a:gd name="T15" fmla="*/ 54 h 65"/>
              <a:gd name="T16" fmla="*/ 60 w 148"/>
              <a:gd name="T17" fmla="*/ 64 h 65"/>
              <a:gd name="T18" fmla="*/ 58 w 148"/>
              <a:gd name="T19" fmla="*/ 65 h 65"/>
              <a:gd name="T20" fmla="*/ 57 w 148"/>
              <a:gd name="T21" fmla="*/ 64 h 65"/>
              <a:gd name="T22" fmla="*/ 52 w 148"/>
              <a:gd name="T23" fmla="*/ 60 h 65"/>
              <a:gd name="T24" fmla="*/ 49 w 148"/>
              <a:gd name="T25" fmla="*/ 60 h 65"/>
              <a:gd name="T26" fmla="*/ 42 w 148"/>
              <a:gd name="T27" fmla="*/ 61 h 65"/>
              <a:gd name="T28" fmla="*/ 35 w 148"/>
              <a:gd name="T29" fmla="*/ 50 h 65"/>
              <a:gd name="T30" fmla="*/ 28 w 148"/>
              <a:gd name="T31" fmla="*/ 49 h 65"/>
              <a:gd name="T32" fmla="*/ 27 w 148"/>
              <a:gd name="T33" fmla="*/ 46 h 65"/>
              <a:gd name="T34" fmla="*/ 22 w 148"/>
              <a:gd name="T35" fmla="*/ 38 h 65"/>
              <a:gd name="T36" fmla="*/ 8 w 148"/>
              <a:gd name="T37" fmla="*/ 33 h 65"/>
              <a:gd name="T38" fmla="*/ 2 w 148"/>
              <a:gd name="T39" fmla="*/ 27 h 65"/>
              <a:gd name="T40" fmla="*/ 0 w 148"/>
              <a:gd name="T41" fmla="*/ 24 h 65"/>
              <a:gd name="T42" fmla="*/ 5 w 148"/>
              <a:gd name="T43" fmla="*/ 22 h 65"/>
              <a:gd name="T44" fmla="*/ 6 w 148"/>
              <a:gd name="T45" fmla="*/ 22 h 65"/>
              <a:gd name="T46" fmla="*/ 15 w 148"/>
              <a:gd name="T47" fmla="*/ 23 h 65"/>
              <a:gd name="T48" fmla="*/ 26 w 148"/>
              <a:gd name="T49" fmla="*/ 31 h 65"/>
              <a:gd name="T50" fmla="*/ 50 w 148"/>
              <a:gd name="T51" fmla="*/ 27 h 65"/>
              <a:gd name="T52" fmla="*/ 62 w 148"/>
              <a:gd name="T53" fmla="*/ 20 h 65"/>
              <a:gd name="T54" fmla="*/ 67 w 148"/>
              <a:gd name="T55" fmla="*/ 22 h 65"/>
              <a:gd name="T56" fmla="*/ 84 w 148"/>
              <a:gd name="T57" fmla="*/ 29 h 65"/>
              <a:gd name="T58" fmla="*/ 87 w 148"/>
              <a:gd name="T59" fmla="*/ 29 h 65"/>
              <a:gd name="T60" fmla="*/ 88 w 148"/>
              <a:gd name="T61" fmla="*/ 27 h 65"/>
              <a:gd name="T62" fmla="*/ 88 w 148"/>
              <a:gd name="T63" fmla="*/ 26 h 65"/>
              <a:gd name="T64" fmla="*/ 97 w 148"/>
              <a:gd name="T65" fmla="*/ 19 h 65"/>
              <a:gd name="T66" fmla="*/ 113 w 148"/>
              <a:gd name="T67" fmla="*/ 15 h 65"/>
              <a:gd name="T68" fmla="*/ 114 w 148"/>
              <a:gd name="T69" fmla="*/ 15 h 65"/>
              <a:gd name="T70" fmla="*/ 120 w 148"/>
              <a:gd name="T71" fmla="*/ 14 h 65"/>
              <a:gd name="T72" fmla="*/ 121 w 148"/>
              <a:gd name="T73" fmla="*/ 14 h 65"/>
              <a:gd name="T74" fmla="*/ 122 w 148"/>
              <a:gd name="T75" fmla="*/ 11 h 65"/>
              <a:gd name="T76" fmla="*/ 125 w 148"/>
              <a:gd name="T77" fmla="*/ 4 h 65"/>
              <a:gd name="T78" fmla="*/ 127 w 148"/>
              <a:gd name="T79" fmla="*/ 4 h 65"/>
              <a:gd name="T80" fmla="*/ 137 w 148"/>
              <a:gd name="T81" fmla="*/ 0 h 65"/>
              <a:gd name="T82" fmla="*/ 140 w 148"/>
              <a:gd name="T83" fmla="*/ 3 h 65"/>
              <a:gd name="T84" fmla="*/ 144 w 148"/>
              <a:gd name="T85" fmla="*/ 5 h 65"/>
              <a:gd name="T86" fmla="*/ 147 w 148"/>
              <a:gd name="T87" fmla="*/ 8 h 65"/>
              <a:gd name="T88" fmla="*/ 143 w 148"/>
              <a:gd name="T89" fmla="*/ 9 h 65"/>
              <a:gd name="T90" fmla="*/ 148 w 148"/>
              <a:gd name="T91" fmla="*/ 15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48" h="65">
                <a:moveTo>
                  <a:pt x="148" y="15"/>
                </a:moveTo>
                <a:lnTo>
                  <a:pt x="142" y="31"/>
                </a:lnTo>
                <a:lnTo>
                  <a:pt x="127" y="41"/>
                </a:lnTo>
                <a:lnTo>
                  <a:pt x="109" y="52"/>
                </a:lnTo>
                <a:lnTo>
                  <a:pt x="105" y="52"/>
                </a:lnTo>
                <a:lnTo>
                  <a:pt x="92" y="50"/>
                </a:lnTo>
                <a:lnTo>
                  <a:pt x="72" y="48"/>
                </a:lnTo>
                <a:lnTo>
                  <a:pt x="67" y="54"/>
                </a:lnTo>
                <a:lnTo>
                  <a:pt x="60" y="64"/>
                </a:lnTo>
                <a:lnTo>
                  <a:pt x="58" y="65"/>
                </a:lnTo>
                <a:lnTo>
                  <a:pt x="57" y="64"/>
                </a:lnTo>
                <a:lnTo>
                  <a:pt x="52" y="60"/>
                </a:lnTo>
                <a:lnTo>
                  <a:pt x="49" y="60"/>
                </a:lnTo>
                <a:lnTo>
                  <a:pt x="42" y="61"/>
                </a:lnTo>
                <a:lnTo>
                  <a:pt x="35" y="50"/>
                </a:lnTo>
                <a:lnTo>
                  <a:pt x="28" y="49"/>
                </a:lnTo>
                <a:lnTo>
                  <a:pt x="27" y="46"/>
                </a:lnTo>
                <a:lnTo>
                  <a:pt x="22" y="38"/>
                </a:lnTo>
                <a:lnTo>
                  <a:pt x="8" y="33"/>
                </a:lnTo>
                <a:lnTo>
                  <a:pt x="2" y="27"/>
                </a:lnTo>
                <a:lnTo>
                  <a:pt x="0" y="24"/>
                </a:lnTo>
                <a:lnTo>
                  <a:pt x="5" y="22"/>
                </a:lnTo>
                <a:lnTo>
                  <a:pt x="6" y="22"/>
                </a:lnTo>
                <a:lnTo>
                  <a:pt x="15" y="23"/>
                </a:lnTo>
                <a:lnTo>
                  <a:pt x="26" y="31"/>
                </a:lnTo>
                <a:lnTo>
                  <a:pt x="50" y="27"/>
                </a:lnTo>
                <a:lnTo>
                  <a:pt x="62" y="20"/>
                </a:lnTo>
                <a:lnTo>
                  <a:pt x="67" y="22"/>
                </a:lnTo>
                <a:lnTo>
                  <a:pt x="84" y="29"/>
                </a:lnTo>
                <a:lnTo>
                  <a:pt x="87" y="29"/>
                </a:lnTo>
                <a:lnTo>
                  <a:pt x="88" y="27"/>
                </a:lnTo>
                <a:lnTo>
                  <a:pt x="88" y="26"/>
                </a:lnTo>
                <a:lnTo>
                  <a:pt x="97" y="19"/>
                </a:lnTo>
                <a:lnTo>
                  <a:pt x="113" y="15"/>
                </a:lnTo>
                <a:lnTo>
                  <a:pt x="114" y="15"/>
                </a:lnTo>
                <a:lnTo>
                  <a:pt x="120" y="14"/>
                </a:lnTo>
                <a:lnTo>
                  <a:pt x="121" y="14"/>
                </a:lnTo>
                <a:lnTo>
                  <a:pt x="122" y="11"/>
                </a:lnTo>
                <a:lnTo>
                  <a:pt x="125" y="4"/>
                </a:lnTo>
                <a:lnTo>
                  <a:pt x="127" y="4"/>
                </a:lnTo>
                <a:lnTo>
                  <a:pt x="137" y="0"/>
                </a:lnTo>
                <a:lnTo>
                  <a:pt x="140" y="3"/>
                </a:lnTo>
                <a:lnTo>
                  <a:pt x="144" y="5"/>
                </a:lnTo>
                <a:lnTo>
                  <a:pt x="147" y="8"/>
                </a:lnTo>
                <a:lnTo>
                  <a:pt x="143" y="9"/>
                </a:lnTo>
                <a:lnTo>
                  <a:pt x="148" y="15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53" name="Freeform 103"/>
          <p:cNvSpPr>
            <a:spLocks/>
          </p:cNvSpPr>
          <p:nvPr/>
        </p:nvSpPr>
        <p:spPr bwMode="auto">
          <a:xfrm>
            <a:off x="5603876" y="3608388"/>
            <a:ext cx="184150" cy="160338"/>
          </a:xfrm>
          <a:custGeom>
            <a:avLst/>
            <a:gdLst>
              <a:gd name="T0" fmla="*/ 73 w 116"/>
              <a:gd name="T1" fmla="*/ 11 h 101"/>
              <a:gd name="T2" fmla="*/ 79 w 116"/>
              <a:gd name="T3" fmla="*/ 8 h 101"/>
              <a:gd name="T4" fmla="*/ 86 w 116"/>
              <a:gd name="T5" fmla="*/ 14 h 101"/>
              <a:gd name="T6" fmla="*/ 90 w 116"/>
              <a:gd name="T7" fmla="*/ 17 h 101"/>
              <a:gd name="T8" fmla="*/ 97 w 116"/>
              <a:gd name="T9" fmla="*/ 26 h 101"/>
              <a:gd name="T10" fmla="*/ 97 w 116"/>
              <a:gd name="T11" fmla="*/ 28 h 101"/>
              <a:gd name="T12" fmla="*/ 116 w 116"/>
              <a:gd name="T13" fmla="*/ 60 h 101"/>
              <a:gd name="T14" fmla="*/ 116 w 116"/>
              <a:gd name="T15" fmla="*/ 62 h 101"/>
              <a:gd name="T16" fmla="*/ 116 w 116"/>
              <a:gd name="T17" fmla="*/ 64 h 101"/>
              <a:gd name="T18" fmla="*/ 116 w 116"/>
              <a:gd name="T19" fmla="*/ 66 h 101"/>
              <a:gd name="T20" fmla="*/ 115 w 116"/>
              <a:gd name="T21" fmla="*/ 67 h 101"/>
              <a:gd name="T22" fmla="*/ 114 w 116"/>
              <a:gd name="T23" fmla="*/ 79 h 101"/>
              <a:gd name="T24" fmla="*/ 97 w 116"/>
              <a:gd name="T25" fmla="*/ 81 h 101"/>
              <a:gd name="T26" fmla="*/ 73 w 116"/>
              <a:gd name="T27" fmla="*/ 82 h 101"/>
              <a:gd name="T28" fmla="*/ 70 w 116"/>
              <a:gd name="T29" fmla="*/ 82 h 101"/>
              <a:gd name="T30" fmla="*/ 59 w 116"/>
              <a:gd name="T31" fmla="*/ 88 h 101"/>
              <a:gd name="T32" fmla="*/ 53 w 116"/>
              <a:gd name="T33" fmla="*/ 90 h 101"/>
              <a:gd name="T34" fmla="*/ 43 w 116"/>
              <a:gd name="T35" fmla="*/ 92 h 101"/>
              <a:gd name="T36" fmla="*/ 38 w 116"/>
              <a:gd name="T37" fmla="*/ 88 h 101"/>
              <a:gd name="T38" fmla="*/ 34 w 116"/>
              <a:gd name="T39" fmla="*/ 90 h 101"/>
              <a:gd name="T40" fmla="*/ 29 w 116"/>
              <a:gd name="T41" fmla="*/ 98 h 101"/>
              <a:gd name="T42" fmla="*/ 28 w 116"/>
              <a:gd name="T43" fmla="*/ 98 h 101"/>
              <a:gd name="T44" fmla="*/ 21 w 116"/>
              <a:gd name="T45" fmla="*/ 100 h 101"/>
              <a:gd name="T46" fmla="*/ 14 w 116"/>
              <a:gd name="T47" fmla="*/ 100 h 101"/>
              <a:gd name="T48" fmla="*/ 3 w 116"/>
              <a:gd name="T49" fmla="*/ 101 h 101"/>
              <a:gd name="T50" fmla="*/ 8 w 116"/>
              <a:gd name="T51" fmla="*/ 92 h 101"/>
              <a:gd name="T52" fmla="*/ 4 w 116"/>
              <a:gd name="T53" fmla="*/ 78 h 101"/>
              <a:gd name="T54" fmla="*/ 3 w 116"/>
              <a:gd name="T55" fmla="*/ 75 h 101"/>
              <a:gd name="T56" fmla="*/ 4 w 116"/>
              <a:gd name="T57" fmla="*/ 70 h 101"/>
              <a:gd name="T58" fmla="*/ 6 w 116"/>
              <a:gd name="T59" fmla="*/ 67 h 101"/>
              <a:gd name="T60" fmla="*/ 0 w 116"/>
              <a:gd name="T61" fmla="*/ 66 h 101"/>
              <a:gd name="T62" fmla="*/ 0 w 116"/>
              <a:gd name="T63" fmla="*/ 66 h 101"/>
              <a:gd name="T64" fmla="*/ 3 w 116"/>
              <a:gd name="T65" fmla="*/ 60 h 101"/>
              <a:gd name="T66" fmla="*/ 8 w 116"/>
              <a:gd name="T67" fmla="*/ 55 h 101"/>
              <a:gd name="T68" fmla="*/ 11 w 116"/>
              <a:gd name="T69" fmla="*/ 53 h 101"/>
              <a:gd name="T70" fmla="*/ 18 w 116"/>
              <a:gd name="T71" fmla="*/ 51 h 101"/>
              <a:gd name="T72" fmla="*/ 21 w 116"/>
              <a:gd name="T73" fmla="*/ 48 h 101"/>
              <a:gd name="T74" fmla="*/ 38 w 116"/>
              <a:gd name="T75" fmla="*/ 34 h 101"/>
              <a:gd name="T76" fmla="*/ 49 w 116"/>
              <a:gd name="T77" fmla="*/ 26 h 101"/>
              <a:gd name="T78" fmla="*/ 49 w 116"/>
              <a:gd name="T79" fmla="*/ 25 h 101"/>
              <a:gd name="T80" fmla="*/ 45 w 116"/>
              <a:gd name="T81" fmla="*/ 21 h 101"/>
              <a:gd name="T82" fmla="*/ 53 w 116"/>
              <a:gd name="T83" fmla="*/ 10 h 101"/>
              <a:gd name="T84" fmla="*/ 60 w 116"/>
              <a:gd name="T85" fmla="*/ 3 h 101"/>
              <a:gd name="T86" fmla="*/ 53 w 116"/>
              <a:gd name="T87" fmla="*/ 2 h 101"/>
              <a:gd name="T88" fmla="*/ 66 w 116"/>
              <a:gd name="T89" fmla="*/ 0 h 101"/>
              <a:gd name="T90" fmla="*/ 64 w 116"/>
              <a:gd name="T91" fmla="*/ 3 h 101"/>
              <a:gd name="T92" fmla="*/ 63 w 116"/>
              <a:gd name="T93" fmla="*/ 4 h 101"/>
              <a:gd name="T94" fmla="*/ 71 w 116"/>
              <a:gd name="T95" fmla="*/ 10 h 101"/>
              <a:gd name="T96" fmla="*/ 73 w 116"/>
              <a:gd name="T97" fmla="*/ 11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16" h="101">
                <a:moveTo>
                  <a:pt x="73" y="11"/>
                </a:moveTo>
                <a:lnTo>
                  <a:pt x="79" y="8"/>
                </a:lnTo>
                <a:lnTo>
                  <a:pt x="86" y="14"/>
                </a:lnTo>
                <a:lnTo>
                  <a:pt x="90" y="17"/>
                </a:lnTo>
                <a:lnTo>
                  <a:pt x="97" y="26"/>
                </a:lnTo>
                <a:lnTo>
                  <a:pt x="97" y="28"/>
                </a:lnTo>
                <a:lnTo>
                  <a:pt x="116" y="60"/>
                </a:lnTo>
                <a:lnTo>
                  <a:pt x="116" y="62"/>
                </a:lnTo>
                <a:lnTo>
                  <a:pt x="116" y="64"/>
                </a:lnTo>
                <a:lnTo>
                  <a:pt x="116" y="66"/>
                </a:lnTo>
                <a:lnTo>
                  <a:pt x="115" y="67"/>
                </a:lnTo>
                <a:lnTo>
                  <a:pt x="114" y="79"/>
                </a:lnTo>
                <a:lnTo>
                  <a:pt x="97" y="81"/>
                </a:lnTo>
                <a:lnTo>
                  <a:pt x="73" y="82"/>
                </a:lnTo>
                <a:lnTo>
                  <a:pt x="70" y="82"/>
                </a:lnTo>
                <a:lnTo>
                  <a:pt x="59" y="88"/>
                </a:lnTo>
                <a:lnTo>
                  <a:pt x="53" y="90"/>
                </a:lnTo>
                <a:lnTo>
                  <a:pt x="43" y="92"/>
                </a:lnTo>
                <a:lnTo>
                  <a:pt x="38" y="88"/>
                </a:lnTo>
                <a:lnTo>
                  <a:pt x="34" y="90"/>
                </a:lnTo>
                <a:lnTo>
                  <a:pt x="29" y="98"/>
                </a:lnTo>
                <a:lnTo>
                  <a:pt x="28" y="98"/>
                </a:lnTo>
                <a:lnTo>
                  <a:pt x="21" y="100"/>
                </a:lnTo>
                <a:lnTo>
                  <a:pt x="14" y="100"/>
                </a:lnTo>
                <a:lnTo>
                  <a:pt x="3" y="101"/>
                </a:lnTo>
                <a:lnTo>
                  <a:pt x="8" y="92"/>
                </a:lnTo>
                <a:lnTo>
                  <a:pt x="4" y="78"/>
                </a:lnTo>
                <a:lnTo>
                  <a:pt x="3" y="75"/>
                </a:lnTo>
                <a:lnTo>
                  <a:pt x="4" y="70"/>
                </a:lnTo>
                <a:lnTo>
                  <a:pt x="6" y="67"/>
                </a:lnTo>
                <a:lnTo>
                  <a:pt x="0" y="66"/>
                </a:lnTo>
                <a:lnTo>
                  <a:pt x="0" y="66"/>
                </a:lnTo>
                <a:lnTo>
                  <a:pt x="3" y="60"/>
                </a:lnTo>
                <a:lnTo>
                  <a:pt x="8" y="55"/>
                </a:lnTo>
                <a:lnTo>
                  <a:pt x="11" y="53"/>
                </a:lnTo>
                <a:lnTo>
                  <a:pt x="18" y="51"/>
                </a:lnTo>
                <a:lnTo>
                  <a:pt x="21" y="48"/>
                </a:lnTo>
                <a:lnTo>
                  <a:pt x="38" y="34"/>
                </a:lnTo>
                <a:lnTo>
                  <a:pt x="49" y="26"/>
                </a:lnTo>
                <a:lnTo>
                  <a:pt x="49" y="25"/>
                </a:lnTo>
                <a:lnTo>
                  <a:pt x="45" y="21"/>
                </a:lnTo>
                <a:lnTo>
                  <a:pt x="53" y="10"/>
                </a:lnTo>
                <a:lnTo>
                  <a:pt x="60" y="3"/>
                </a:lnTo>
                <a:lnTo>
                  <a:pt x="53" y="2"/>
                </a:lnTo>
                <a:lnTo>
                  <a:pt x="66" y="0"/>
                </a:lnTo>
                <a:lnTo>
                  <a:pt x="64" y="3"/>
                </a:lnTo>
                <a:lnTo>
                  <a:pt x="63" y="4"/>
                </a:lnTo>
                <a:lnTo>
                  <a:pt x="71" y="10"/>
                </a:lnTo>
                <a:lnTo>
                  <a:pt x="73" y="1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54" name="Freeform 104"/>
          <p:cNvSpPr>
            <a:spLocks/>
          </p:cNvSpPr>
          <p:nvPr/>
        </p:nvSpPr>
        <p:spPr bwMode="auto">
          <a:xfrm>
            <a:off x="6918326" y="1357313"/>
            <a:ext cx="344488" cy="369888"/>
          </a:xfrm>
          <a:custGeom>
            <a:avLst/>
            <a:gdLst>
              <a:gd name="T0" fmla="*/ 123 w 217"/>
              <a:gd name="T1" fmla="*/ 49 h 233"/>
              <a:gd name="T2" fmla="*/ 122 w 217"/>
              <a:gd name="T3" fmla="*/ 78 h 233"/>
              <a:gd name="T4" fmla="*/ 122 w 217"/>
              <a:gd name="T5" fmla="*/ 104 h 233"/>
              <a:gd name="T6" fmla="*/ 137 w 217"/>
              <a:gd name="T7" fmla="*/ 111 h 233"/>
              <a:gd name="T8" fmla="*/ 167 w 217"/>
              <a:gd name="T9" fmla="*/ 104 h 233"/>
              <a:gd name="T10" fmla="*/ 178 w 217"/>
              <a:gd name="T11" fmla="*/ 116 h 233"/>
              <a:gd name="T12" fmla="*/ 190 w 217"/>
              <a:gd name="T13" fmla="*/ 151 h 233"/>
              <a:gd name="T14" fmla="*/ 215 w 217"/>
              <a:gd name="T15" fmla="*/ 183 h 233"/>
              <a:gd name="T16" fmla="*/ 217 w 217"/>
              <a:gd name="T17" fmla="*/ 205 h 233"/>
              <a:gd name="T18" fmla="*/ 213 w 217"/>
              <a:gd name="T19" fmla="*/ 217 h 233"/>
              <a:gd name="T20" fmla="*/ 167 w 217"/>
              <a:gd name="T21" fmla="*/ 233 h 233"/>
              <a:gd name="T22" fmla="*/ 166 w 217"/>
              <a:gd name="T23" fmla="*/ 232 h 233"/>
              <a:gd name="T24" fmla="*/ 160 w 217"/>
              <a:gd name="T25" fmla="*/ 225 h 233"/>
              <a:gd name="T26" fmla="*/ 153 w 217"/>
              <a:gd name="T27" fmla="*/ 216 h 233"/>
              <a:gd name="T28" fmla="*/ 146 w 217"/>
              <a:gd name="T29" fmla="*/ 209 h 233"/>
              <a:gd name="T30" fmla="*/ 140 w 217"/>
              <a:gd name="T31" fmla="*/ 199 h 233"/>
              <a:gd name="T32" fmla="*/ 134 w 217"/>
              <a:gd name="T33" fmla="*/ 192 h 233"/>
              <a:gd name="T34" fmla="*/ 127 w 217"/>
              <a:gd name="T35" fmla="*/ 183 h 233"/>
              <a:gd name="T36" fmla="*/ 122 w 217"/>
              <a:gd name="T37" fmla="*/ 181 h 233"/>
              <a:gd name="T38" fmla="*/ 111 w 217"/>
              <a:gd name="T39" fmla="*/ 180 h 233"/>
              <a:gd name="T40" fmla="*/ 95 w 217"/>
              <a:gd name="T41" fmla="*/ 176 h 233"/>
              <a:gd name="T42" fmla="*/ 67 w 217"/>
              <a:gd name="T43" fmla="*/ 149 h 233"/>
              <a:gd name="T44" fmla="*/ 77 w 217"/>
              <a:gd name="T45" fmla="*/ 124 h 233"/>
              <a:gd name="T46" fmla="*/ 60 w 217"/>
              <a:gd name="T47" fmla="*/ 123 h 233"/>
              <a:gd name="T48" fmla="*/ 51 w 217"/>
              <a:gd name="T49" fmla="*/ 106 h 233"/>
              <a:gd name="T50" fmla="*/ 26 w 217"/>
              <a:gd name="T51" fmla="*/ 83 h 233"/>
              <a:gd name="T52" fmla="*/ 15 w 217"/>
              <a:gd name="T53" fmla="*/ 68 h 233"/>
              <a:gd name="T54" fmla="*/ 11 w 217"/>
              <a:gd name="T55" fmla="*/ 66 h 233"/>
              <a:gd name="T56" fmla="*/ 0 w 217"/>
              <a:gd name="T57" fmla="*/ 68 h 233"/>
              <a:gd name="T58" fmla="*/ 11 w 217"/>
              <a:gd name="T59" fmla="*/ 38 h 233"/>
              <a:gd name="T60" fmla="*/ 22 w 217"/>
              <a:gd name="T61" fmla="*/ 49 h 233"/>
              <a:gd name="T62" fmla="*/ 30 w 217"/>
              <a:gd name="T63" fmla="*/ 48 h 233"/>
              <a:gd name="T64" fmla="*/ 28 w 217"/>
              <a:gd name="T65" fmla="*/ 37 h 233"/>
              <a:gd name="T66" fmla="*/ 48 w 217"/>
              <a:gd name="T67" fmla="*/ 15 h 233"/>
              <a:gd name="T68" fmla="*/ 63 w 217"/>
              <a:gd name="T69" fmla="*/ 3 h 233"/>
              <a:gd name="T70" fmla="*/ 74 w 217"/>
              <a:gd name="T71" fmla="*/ 0 h 233"/>
              <a:gd name="T72" fmla="*/ 91 w 217"/>
              <a:gd name="T73" fmla="*/ 3 h 233"/>
              <a:gd name="T74" fmla="*/ 104 w 217"/>
              <a:gd name="T75" fmla="*/ 19 h 233"/>
              <a:gd name="T76" fmla="*/ 107 w 217"/>
              <a:gd name="T77" fmla="*/ 34 h 233"/>
              <a:gd name="T78" fmla="*/ 126 w 217"/>
              <a:gd name="T79" fmla="*/ 48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17" h="233">
                <a:moveTo>
                  <a:pt x="126" y="48"/>
                </a:moveTo>
                <a:lnTo>
                  <a:pt x="123" y="49"/>
                </a:lnTo>
                <a:lnTo>
                  <a:pt x="125" y="63"/>
                </a:lnTo>
                <a:lnTo>
                  <a:pt x="122" y="78"/>
                </a:lnTo>
                <a:lnTo>
                  <a:pt x="115" y="83"/>
                </a:lnTo>
                <a:lnTo>
                  <a:pt x="122" y="104"/>
                </a:lnTo>
                <a:lnTo>
                  <a:pt x="131" y="112"/>
                </a:lnTo>
                <a:lnTo>
                  <a:pt x="137" y="111"/>
                </a:lnTo>
                <a:lnTo>
                  <a:pt x="148" y="113"/>
                </a:lnTo>
                <a:lnTo>
                  <a:pt x="167" y="104"/>
                </a:lnTo>
                <a:lnTo>
                  <a:pt x="175" y="105"/>
                </a:lnTo>
                <a:lnTo>
                  <a:pt x="178" y="116"/>
                </a:lnTo>
                <a:lnTo>
                  <a:pt x="183" y="121"/>
                </a:lnTo>
                <a:lnTo>
                  <a:pt x="190" y="151"/>
                </a:lnTo>
                <a:lnTo>
                  <a:pt x="194" y="151"/>
                </a:lnTo>
                <a:lnTo>
                  <a:pt x="215" y="183"/>
                </a:lnTo>
                <a:lnTo>
                  <a:pt x="216" y="196"/>
                </a:lnTo>
                <a:lnTo>
                  <a:pt x="217" y="205"/>
                </a:lnTo>
                <a:lnTo>
                  <a:pt x="216" y="206"/>
                </a:lnTo>
                <a:lnTo>
                  <a:pt x="213" y="217"/>
                </a:lnTo>
                <a:lnTo>
                  <a:pt x="198" y="228"/>
                </a:lnTo>
                <a:lnTo>
                  <a:pt x="167" y="233"/>
                </a:lnTo>
                <a:lnTo>
                  <a:pt x="167" y="232"/>
                </a:lnTo>
                <a:lnTo>
                  <a:pt x="166" y="232"/>
                </a:lnTo>
                <a:lnTo>
                  <a:pt x="163" y="228"/>
                </a:lnTo>
                <a:lnTo>
                  <a:pt x="160" y="225"/>
                </a:lnTo>
                <a:lnTo>
                  <a:pt x="159" y="222"/>
                </a:lnTo>
                <a:lnTo>
                  <a:pt x="153" y="216"/>
                </a:lnTo>
                <a:lnTo>
                  <a:pt x="149" y="210"/>
                </a:lnTo>
                <a:lnTo>
                  <a:pt x="146" y="209"/>
                </a:lnTo>
                <a:lnTo>
                  <a:pt x="144" y="206"/>
                </a:lnTo>
                <a:lnTo>
                  <a:pt x="140" y="199"/>
                </a:lnTo>
                <a:lnTo>
                  <a:pt x="136" y="194"/>
                </a:lnTo>
                <a:lnTo>
                  <a:pt x="134" y="192"/>
                </a:lnTo>
                <a:lnTo>
                  <a:pt x="131" y="188"/>
                </a:lnTo>
                <a:lnTo>
                  <a:pt x="127" y="183"/>
                </a:lnTo>
                <a:lnTo>
                  <a:pt x="123" y="181"/>
                </a:lnTo>
                <a:lnTo>
                  <a:pt x="122" y="181"/>
                </a:lnTo>
                <a:lnTo>
                  <a:pt x="118" y="180"/>
                </a:lnTo>
                <a:lnTo>
                  <a:pt x="111" y="180"/>
                </a:lnTo>
                <a:lnTo>
                  <a:pt x="103" y="179"/>
                </a:lnTo>
                <a:lnTo>
                  <a:pt x="95" y="176"/>
                </a:lnTo>
                <a:lnTo>
                  <a:pt x="78" y="153"/>
                </a:lnTo>
                <a:lnTo>
                  <a:pt x="67" y="149"/>
                </a:lnTo>
                <a:lnTo>
                  <a:pt x="81" y="135"/>
                </a:lnTo>
                <a:lnTo>
                  <a:pt x="77" y="124"/>
                </a:lnTo>
                <a:lnTo>
                  <a:pt x="58" y="130"/>
                </a:lnTo>
                <a:lnTo>
                  <a:pt x="60" y="123"/>
                </a:lnTo>
                <a:lnTo>
                  <a:pt x="48" y="112"/>
                </a:lnTo>
                <a:lnTo>
                  <a:pt x="51" y="106"/>
                </a:lnTo>
                <a:lnTo>
                  <a:pt x="45" y="97"/>
                </a:lnTo>
                <a:lnTo>
                  <a:pt x="26" y="83"/>
                </a:lnTo>
                <a:lnTo>
                  <a:pt x="22" y="71"/>
                </a:lnTo>
                <a:lnTo>
                  <a:pt x="15" y="68"/>
                </a:lnTo>
                <a:lnTo>
                  <a:pt x="14" y="67"/>
                </a:lnTo>
                <a:lnTo>
                  <a:pt x="11" y="66"/>
                </a:lnTo>
                <a:lnTo>
                  <a:pt x="9" y="67"/>
                </a:lnTo>
                <a:lnTo>
                  <a:pt x="0" y="68"/>
                </a:lnTo>
                <a:lnTo>
                  <a:pt x="5" y="36"/>
                </a:lnTo>
                <a:lnTo>
                  <a:pt x="11" y="38"/>
                </a:lnTo>
                <a:lnTo>
                  <a:pt x="17" y="40"/>
                </a:lnTo>
                <a:lnTo>
                  <a:pt x="22" y="49"/>
                </a:lnTo>
                <a:lnTo>
                  <a:pt x="26" y="45"/>
                </a:lnTo>
                <a:lnTo>
                  <a:pt x="30" y="48"/>
                </a:lnTo>
                <a:lnTo>
                  <a:pt x="32" y="42"/>
                </a:lnTo>
                <a:lnTo>
                  <a:pt x="28" y="37"/>
                </a:lnTo>
                <a:lnTo>
                  <a:pt x="33" y="23"/>
                </a:lnTo>
                <a:lnTo>
                  <a:pt x="48" y="15"/>
                </a:lnTo>
                <a:lnTo>
                  <a:pt x="54" y="7"/>
                </a:lnTo>
                <a:lnTo>
                  <a:pt x="63" y="3"/>
                </a:lnTo>
                <a:lnTo>
                  <a:pt x="71" y="1"/>
                </a:lnTo>
                <a:lnTo>
                  <a:pt x="74" y="0"/>
                </a:lnTo>
                <a:lnTo>
                  <a:pt x="80" y="1"/>
                </a:lnTo>
                <a:lnTo>
                  <a:pt x="91" y="3"/>
                </a:lnTo>
                <a:lnTo>
                  <a:pt x="96" y="14"/>
                </a:lnTo>
                <a:lnTo>
                  <a:pt x="104" y="19"/>
                </a:lnTo>
                <a:lnTo>
                  <a:pt x="108" y="22"/>
                </a:lnTo>
                <a:lnTo>
                  <a:pt x="107" y="34"/>
                </a:lnTo>
                <a:lnTo>
                  <a:pt x="125" y="41"/>
                </a:lnTo>
                <a:lnTo>
                  <a:pt x="126" y="48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55" name="Freeform 105"/>
          <p:cNvSpPr>
            <a:spLocks/>
          </p:cNvSpPr>
          <p:nvPr/>
        </p:nvSpPr>
        <p:spPr bwMode="auto">
          <a:xfrm>
            <a:off x="6435726" y="1470026"/>
            <a:ext cx="225425" cy="277813"/>
          </a:xfrm>
          <a:custGeom>
            <a:avLst/>
            <a:gdLst>
              <a:gd name="T0" fmla="*/ 90 w 142"/>
              <a:gd name="T1" fmla="*/ 71 h 175"/>
              <a:gd name="T2" fmla="*/ 103 w 142"/>
              <a:gd name="T3" fmla="*/ 79 h 175"/>
              <a:gd name="T4" fmla="*/ 111 w 142"/>
              <a:gd name="T5" fmla="*/ 79 h 175"/>
              <a:gd name="T6" fmla="*/ 123 w 142"/>
              <a:gd name="T7" fmla="*/ 78 h 175"/>
              <a:gd name="T8" fmla="*/ 130 w 142"/>
              <a:gd name="T9" fmla="*/ 101 h 175"/>
              <a:gd name="T10" fmla="*/ 139 w 142"/>
              <a:gd name="T11" fmla="*/ 105 h 175"/>
              <a:gd name="T12" fmla="*/ 142 w 142"/>
              <a:gd name="T13" fmla="*/ 109 h 175"/>
              <a:gd name="T14" fmla="*/ 141 w 142"/>
              <a:gd name="T15" fmla="*/ 132 h 175"/>
              <a:gd name="T16" fmla="*/ 135 w 142"/>
              <a:gd name="T17" fmla="*/ 131 h 175"/>
              <a:gd name="T18" fmla="*/ 134 w 142"/>
              <a:gd name="T19" fmla="*/ 131 h 175"/>
              <a:gd name="T20" fmla="*/ 131 w 142"/>
              <a:gd name="T21" fmla="*/ 135 h 175"/>
              <a:gd name="T22" fmla="*/ 123 w 142"/>
              <a:gd name="T23" fmla="*/ 140 h 175"/>
              <a:gd name="T24" fmla="*/ 118 w 142"/>
              <a:gd name="T25" fmla="*/ 145 h 175"/>
              <a:gd name="T26" fmla="*/ 118 w 142"/>
              <a:gd name="T27" fmla="*/ 149 h 175"/>
              <a:gd name="T28" fmla="*/ 119 w 142"/>
              <a:gd name="T29" fmla="*/ 153 h 175"/>
              <a:gd name="T30" fmla="*/ 103 w 142"/>
              <a:gd name="T31" fmla="*/ 155 h 175"/>
              <a:gd name="T32" fmla="*/ 100 w 142"/>
              <a:gd name="T33" fmla="*/ 157 h 175"/>
              <a:gd name="T34" fmla="*/ 96 w 142"/>
              <a:gd name="T35" fmla="*/ 157 h 175"/>
              <a:gd name="T36" fmla="*/ 96 w 142"/>
              <a:gd name="T37" fmla="*/ 168 h 175"/>
              <a:gd name="T38" fmla="*/ 88 w 142"/>
              <a:gd name="T39" fmla="*/ 170 h 175"/>
              <a:gd name="T40" fmla="*/ 82 w 142"/>
              <a:gd name="T41" fmla="*/ 172 h 175"/>
              <a:gd name="T42" fmla="*/ 78 w 142"/>
              <a:gd name="T43" fmla="*/ 175 h 175"/>
              <a:gd name="T44" fmla="*/ 78 w 142"/>
              <a:gd name="T45" fmla="*/ 170 h 175"/>
              <a:gd name="T46" fmla="*/ 79 w 142"/>
              <a:gd name="T47" fmla="*/ 160 h 175"/>
              <a:gd name="T48" fmla="*/ 75 w 142"/>
              <a:gd name="T49" fmla="*/ 155 h 175"/>
              <a:gd name="T50" fmla="*/ 67 w 142"/>
              <a:gd name="T51" fmla="*/ 157 h 175"/>
              <a:gd name="T52" fmla="*/ 67 w 142"/>
              <a:gd name="T53" fmla="*/ 150 h 175"/>
              <a:gd name="T54" fmla="*/ 63 w 142"/>
              <a:gd name="T55" fmla="*/ 151 h 175"/>
              <a:gd name="T56" fmla="*/ 62 w 142"/>
              <a:gd name="T57" fmla="*/ 145 h 175"/>
              <a:gd name="T58" fmla="*/ 62 w 142"/>
              <a:gd name="T59" fmla="*/ 140 h 175"/>
              <a:gd name="T60" fmla="*/ 59 w 142"/>
              <a:gd name="T61" fmla="*/ 135 h 175"/>
              <a:gd name="T62" fmla="*/ 51 w 142"/>
              <a:gd name="T63" fmla="*/ 121 h 175"/>
              <a:gd name="T64" fmla="*/ 55 w 142"/>
              <a:gd name="T65" fmla="*/ 117 h 175"/>
              <a:gd name="T66" fmla="*/ 51 w 142"/>
              <a:gd name="T67" fmla="*/ 112 h 175"/>
              <a:gd name="T68" fmla="*/ 56 w 142"/>
              <a:gd name="T69" fmla="*/ 97 h 175"/>
              <a:gd name="T70" fmla="*/ 63 w 142"/>
              <a:gd name="T71" fmla="*/ 91 h 175"/>
              <a:gd name="T72" fmla="*/ 67 w 142"/>
              <a:gd name="T73" fmla="*/ 87 h 175"/>
              <a:gd name="T74" fmla="*/ 68 w 142"/>
              <a:gd name="T75" fmla="*/ 87 h 175"/>
              <a:gd name="T76" fmla="*/ 67 w 142"/>
              <a:gd name="T77" fmla="*/ 86 h 175"/>
              <a:gd name="T78" fmla="*/ 64 w 142"/>
              <a:gd name="T79" fmla="*/ 82 h 175"/>
              <a:gd name="T80" fmla="*/ 59 w 142"/>
              <a:gd name="T81" fmla="*/ 86 h 175"/>
              <a:gd name="T82" fmla="*/ 52 w 142"/>
              <a:gd name="T83" fmla="*/ 80 h 175"/>
              <a:gd name="T84" fmla="*/ 49 w 142"/>
              <a:gd name="T85" fmla="*/ 75 h 175"/>
              <a:gd name="T86" fmla="*/ 48 w 142"/>
              <a:gd name="T87" fmla="*/ 72 h 175"/>
              <a:gd name="T88" fmla="*/ 47 w 142"/>
              <a:gd name="T89" fmla="*/ 72 h 175"/>
              <a:gd name="T90" fmla="*/ 43 w 142"/>
              <a:gd name="T91" fmla="*/ 60 h 175"/>
              <a:gd name="T92" fmla="*/ 41 w 142"/>
              <a:gd name="T93" fmla="*/ 60 h 175"/>
              <a:gd name="T94" fmla="*/ 41 w 142"/>
              <a:gd name="T95" fmla="*/ 56 h 175"/>
              <a:gd name="T96" fmla="*/ 40 w 142"/>
              <a:gd name="T97" fmla="*/ 55 h 175"/>
              <a:gd name="T98" fmla="*/ 0 w 142"/>
              <a:gd name="T99" fmla="*/ 18 h 175"/>
              <a:gd name="T100" fmla="*/ 8 w 142"/>
              <a:gd name="T101" fmla="*/ 0 h 175"/>
              <a:gd name="T102" fmla="*/ 48 w 142"/>
              <a:gd name="T103" fmla="*/ 20 h 175"/>
              <a:gd name="T104" fmla="*/ 56 w 142"/>
              <a:gd name="T105" fmla="*/ 25 h 175"/>
              <a:gd name="T106" fmla="*/ 85 w 142"/>
              <a:gd name="T107" fmla="*/ 63 h 175"/>
              <a:gd name="T108" fmla="*/ 90 w 142"/>
              <a:gd name="T109" fmla="*/ 71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42" h="175">
                <a:moveTo>
                  <a:pt x="90" y="71"/>
                </a:moveTo>
                <a:lnTo>
                  <a:pt x="103" y="79"/>
                </a:lnTo>
                <a:lnTo>
                  <a:pt x="111" y="79"/>
                </a:lnTo>
                <a:lnTo>
                  <a:pt x="123" y="78"/>
                </a:lnTo>
                <a:lnTo>
                  <a:pt x="130" y="101"/>
                </a:lnTo>
                <a:lnTo>
                  <a:pt x="139" y="105"/>
                </a:lnTo>
                <a:lnTo>
                  <a:pt x="142" y="109"/>
                </a:lnTo>
                <a:lnTo>
                  <a:pt x="141" y="132"/>
                </a:lnTo>
                <a:lnTo>
                  <a:pt x="135" y="131"/>
                </a:lnTo>
                <a:lnTo>
                  <a:pt x="134" y="131"/>
                </a:lnTo>
                <a:lnTo>
                  <a:pt x="131" y="135"/>
                </a:lnTo>
                <a:lnTo>
                  <a:pt x="123" y="140"/>
                </a:lnTo>
                <a:lnTo>
                  <a:pt x="118" y="145"/>
                </a:lnTo>
                <a:lnTo>
                  <a:pt x="118" y="149"/>
                </a:lnTo>
                <a:lnTo>
                  <a:pt x="119" y="153"/>
                </a:lnTo>
                <a:lnTo>
                  <a:pt x="103" y="155"/>
                </a:lnTo>
                <a:lnTo>
                  <a:pt x="100" y="157"/>
                </a:lnTo>
                <a:lnTo>
                  <a:pt x="96" y="157"/>
                </a:lnTo>
                <a:lnTo>
                  <a:pt x="96" y="168"/>
                </a:lnTo>
                <a:lnTo>
                  <a:pt x="88" y="170"/>
                </a:lnTo>
                <a:lnTo>
                  <a:pt x="82" y="172"/>
                </a:lnTo>
                <a:lnTo>
                  <a:pt x="78" y="175"/>
                </a:lnTo>
                <a:lnTo>
                  <a:pt x="78" y="170"/>
                </a:lnTo>
                <a:lnTo>
                  <a:pt x="79" y="160"/>
                </a:lnTo>
                <a:lnTo>
                  <a:pt x="75" y="155"/>
                </a:lnTo>
                <a:lnTo>
                  <a:pt x="67" y="157"/>
                </a:lnTo>
                <a:lnTo>
                  <a:pt x="67" y="150"/>
                </a:lnTo>
                <a:lnTo>
                  <a:pt x="63" y="151"/>
                </a:lnTo>
                <a:lnTo>
                  <a:pt x="62" y="145"/>
                </a:lnTo>
                <a:lnTo>
                  <a:pt x="62" y="140"/>
                </a:lnTo>
                <a:lnTo>
                  <a:pt x="59" y="135"/>
                </a:lnTo>
                <a:lnTo>
                  <a:pt x="51" y="121"/>
                </a:lnTo>
                <a:lnTo>
                  <a:pt x="55" y="117"/>
                </a:lnTo>
                <a:lnTo>
                  <a:pt x="51" y="112"/>
                </a:lnTo>
                <a:lnTo>
                  <a:pt x="56" y="97"/>
                </a:lnTo>
                <a:lnTo>
                  <a:pt x="63" y="91"/>
                </a:lnTo>
                <a:lnTo>
                  <a:pt x="67" y="87"/>
                </a:lnTo>
                <a:lnTo>
                  <a:pt x="68" y="87"/>
                </a:lnTo>
                <a:lnTo>
                  <a:pt x="67" y="86"/>
                </a:lnTo>
                <a:lnTo>
                  <a:pt x="64" y="82"/>
                </a:lnTo>
                <a:lnTo>
                  <a:pt x="59" y="86"/>
                </a:lnTo>
                <a:lnTo>
                  <a:pt x="52" y="80"/>
                </a:lnTo>
                <a:lnTo>
                  <a:pt x="49" y="75"/>
                </a:lnTo>
                <a:lnTo>
                  <a:pt x="48" y="72"/>
                </a:lnTo>
                <a:lnTo>
                  <a:pt x="47" y="72"/>
                </a:lnTo>
                <a:lnTo>
                  <a:pt x="43" y="60"/>
                </a:lnTo>
                <a:lnTo>
                  <a:pt x="41" y="60"/>
                </a:lnTo>
                <a:lnTo>
                  <a:pt x="41" y="56"/>
                </a:lnTo>
                <a:lnTo>
                  <a:pt x="40" y="55"/>
                </a:lnTo>
                <a:lnTo>
                  <a:pt x="0" y="18"/>
                </a:lnTo>
                <a:lnTo>
                  <a:pt x="8" y="0"/>
                </a:lnTo>
                <a:lnTo>
                  <a:pt x="48" y="20"/>
                </a:lnTo>
                <a:lnTo>
                  <a:pt x="56" y="25"/>
                </a:lnTo>
                <a:lnTo>
                  <a:pt x="85" y="63"/>
                </a:lnTo>
                <a:lnTo>
                  <a:pt x="90" y="7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56" name="Freeform 106"/>
          <p:cNvSpPr>
            <a:spLocks/>
          </p:cNvSpPr>
          <p:nvPr/>
        </p:nvSpPr>
        <p:spPr bwMode="auto">
          <a:xfrm>
            <a:off x="6319838" y="1541463"/>
            <a:ext cx="173038" cy="198438"/>
          </a:xfrm>
          <a:custGeom>
            <a:avLst/>
            <a:gdLst>
              <a:gd name="T0" fmla="*/ 90 w 109"/>
              <a:gd name="T1" fmla="*/ 68 h 125"/>
              <a:gd name="T2" fmla="*/ 91 w 109"/>
              <a:gd name="T3" fmla="*/ 76 h 125"/>
              <a:gd name="T4" fmla="*/ 99 w 109"/>
              <a:gd name="T5" fmla="*/ 76 h 125"/>
              <a:gd name="T6" fmla="*/ 102 w 109"/>
              <a:gd name="T7" fmla="*/ 85 h 125"/>
              <a:gd name="T8" fmla="*/ 109 w 109"/>
              <a:gd name="T9" fmla="*/ 91 h 125"/>
              <a:gd name="T10" fmla="*/ 96 w 109"/>
              <a:gd name="T11" fmla="*/ 94 h 125"/>
              <a:gd name="T12" fmla="*/ 96 w 109"/>
              <a:gd name="T13" fmla="*/ 102 h 125"/>
              <a:gd name="T14" fmla="*/ 90 w 109"/>
              <a:gd name="T15" fmla="*/ 106 h 125"/>
              <a:gd name="T16" fmla="*/ 96 w 109"/>
              <a:gd name="T17" fmla="*/ 116 h 125"/>
              <a:gd name="T18" fmla="*/ 92 w 109"/>
              <a:gd name="T19" fmla="*/ 119 h 125"/>
              <a:gd name="T20" fmla="*/ 91 w 109"/>
              <a:gd name="T21" fmla="*/ 119 h 125"/>
              <a:gd name="T22" fmla="*/ 80 w 109"/>
              <a:gd name="T23" fmla="*/ 124 h 125"/>
              <a:gd name="T24" fmla="*/ 76 w 109"/>
              <a:gd name="T25" fmla="*/ 125 h 125"/>
              <a:gd name="T26" fmla="*/ 57 w 109"/>
              <a:gd name="T27" fmla="*/ 125 h 125"/>
              <a:gd name="T28" fmla="*/ 46 w 109"/>
              <a:gd name="T29" fmla="*/ 121 h 125"/>
              <a:gd name="T30" fmla="*/ 47 w 109"/>
              <a:gd name="T31" fmla="*/ 113 h 125"/>
              <a:gd name="T32" fmla="*/ 39 w 109"/>
              <a:gd name="T33" fmla="*/ 101 h 125"/>
              <a:gd name="T34" fmla="*/ 17 w 109"/>
              <a:gd name="T35" fmla="*/ 90 h 125"/>
              <a:gd name="T36" fmla="*/ 19 w 109"/>
              <a:gd name="T37" fmla="*/ 83 h 125"/>
              <a:gd name="T38" fmla="*/ 24 w 109"/>
              <a:gd name="T39" fmla="*/ 60 h 125"/>
              <a:gd name="T40" fmla="*/ 0 w 109"/>
              <a:gd name="T41" fmla="*/ 15 h 125"/>
              <a:gd name="T42" fmla="*/ 28 w 109"/>
              <a:gd name="T43" fmla="*/ 0 h 125"/>
              <a:gd name="T44" fmla="*/ 53 w 109"/>
              <a:gd name="T45" fmla="*/ 46 h 125"/>
              <a:gd name="T46" fmla="*/ 81 w 109"/>
              <a:gd name="T47" fmla="*/ 64 h 125"/>
              <a:gd name="T48" fmla="*/ 83 w 109"/>
              <a:gd name="T49" fmla="*/ 64 h 125"/>
              <a:gd name="T50" fmla="*/ 87 w 109"/>
              <a:gd name="T51" fmla="*/ 67 h 125"/>
              <a:gd name="T52" fmla="*/ 90 w 109"/>
              <a:gd name="T53" fmla="*/ 68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09" h="125">
                <a:moveTo>
                  <a:pt x="90" y="68"/>
                </a:moveTo>
                <a:lnTo>
                  <a:pt x="91" y="76"/>
                </a:lnTo>
                <a:lnTo>
                  <a:pt x="99" y="76"/>
                </a:lnTo>
                <a:lnTo>
                  <a:pt x="102" y="85"/>
                </a:lnTo>
                <a:lnTo>
                  <a:pt x="109" y="91"/>
                </a:lnTo>
                <a:lnTo>
                  <a:pt x="96" y="94"/>
                </a:lnTo>
                <a:lnTo>
                  <a:pt x="96" y="102"/>
                </a:lnTo>
                <a:lnTo>
                  <a:pt x="90" y="106"/>
                </a:lnTo>
                <a:lnTo>
                  <a:pt x="96" y="116"/>
                </a:lnTo>
                <a:lnTo>
                  <a:pt x="92" y="119"/>
                </a:lnTo>
                <a:lnTo>
                  <a:pt x="91" y="119"/>
                </a:lnTo>
                <a:lnTo>
                  <a:pt x="80" y="124"/>
                </a:lnTo>
                <a:lnTo>
                  <a:pt x="76" y="125"/>
                </a:lnTo>
                <a:lnTo>
                  <a:pt x="57" y="125"/>
                </a:lnTo>
                <a:lnTo>
                  <a:pt x="46" y="121"/>
                </a:lnTo>
                <a:lnTo>
                  <a:pt x="47" y="113"/>
                </a:lnTo>
                <a:lnTo>
                  <a:pt x="39" y="101"/>
                </a:lnTo>
                <a:lnTo>
                  <a:pt x="17" y="90"/>
                </a:lnTo>
                <a:lnTo>
                  <a:pt x="19" y="83"/>
                </a:lnTo>
                <a:lnTo>
                  <a:pt x="24" y="60"/>
                </a:lnTo>
                <a:lnTo>
                  <a:pt x="0" y="15"/>
                </a:lnTo>
                <a:lnTo>
                  <a:pt x="28" y="0"/>
                </a:lnTo>
                <a:lnTo>
                  <a:pt x="53" y="46"/>
                </a:lnTo>
                <a:lnTo>
                  <a:pt x="81" y="64"/>
                </a:lnTo>
                <a:lnTo>
                  <a:pt x="83" y="64"/>
                </a:lnTo>
                <a:lnTo>
                  <a:pt x="87" y="67"/>
                </a:lnTo>
                <a:lnTo>
                  <a:pt x="90" y="68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57" name="Freeform 107"/>
          <p:cNvSpPr>
            <a:spLocks/>
          </p:cNvSpPr>
          <p:nvPr/>
        </p:nvSpPr>
        <p:spPr bwMode="auto">
          <a:xfrm>
            <a:off x="6137276" y="1565276"/>
            <a:ext cx="220663" cy="350838"/>
          </a:xfrm>
          <a:custGeom>
            <a:avLst/>
            <a:gdLst>
              <a:gd name="T0" fmla="*/ 80 w 139"/>
              <a:gd name="T1" fmla="*/ 188 h 221"/>
              <a:gd name="T2" fmla="*/ 78 w 139"/>
              <a:gd name="T3" fmla="*/ 207 h 221"/>
              <a:gd name="T4" fmla="*/ 75 w 139"/>
              <a:gd name="T5" fmla="*/ 206 h 221"/>
              <a:gd name="T6" fmla="*/ 71 w 139"/>
              <a:gd name="T7" fmla="*/ 209 h 221"/>
              <a:gd name="T8" fmla="*/ 74 w 139"/>
              <a:gd name="T9" fmla="*/ 213 h 221"/>
              <a:gd name="T10" fmla="*/ 75 w 139"/>
              <a:gd name="T11" fmla="*/ 213 h 221"/>
              <a:gd name="T12" fmla="*/ 71 w 139"/>
              <a:gd name="T13" fmla="*/ 221 h 221"/>
              <a:gd name="T14" fmla="*/ 70 w 139"/>
              <a:gd name="T15" fmla="*/ 221 h 221"/>
              <a:gd name="T16" fmla="*/ 67 w 139"/>
              <a:gd name="T17" fmla="*/ 220 h 221"/>
              <a:gd name="T18" fmla="*/ 67 w 139"/>
              <a:gd name="T19" fmla="*/ 217 h 221"/>
              <a:gd name="T20" fmla="*/ 67 w 139"/>
              <a:gd name="T21" fmla="*/ 215 h 221"/>
              <a:gd name="T22" fmla="*/ 67 w 139"/>
              <a:gd name="T23" fmla="*/ 211 h 221"/>
              <a:gd name="T24" fmla="*/ 64 w 139"/>
              <a:gd name="T25" fmla="*/ 209 h 221"/>
              <a:gd name="T26" fmla="*/ 63 w 139"/>
              <a:gd name="T27" fmla="*/ 209 h 221"/>
              <a:gd name="T28" fmla="*/ 57 w 139"/>
              <a:gd name="T29" fmla="*/ 205 h 221"/>
              <a:gd name="T30" fmla="*/ 46 w 139"/>
              <a:gd name="T31" fmla="*/ 198 h 221"/>
              <a:gd name="T32" fmla="*/ 38 w 139"/>
              <a:gd name="T33" fmla="*/ 195 h 221"/>
              <a:gd name="T34" fmla="*/ 35 w 139"/>
              <a:gd name="T35" fmla="*/ 188 h 221"/>
              <a:gd name="T36" fmla="*/ 31 w 139"/>
              <a:gd name="T37" fmla="*/ 117 h 221"/>
              <a:gd name="T38" fmla="*/ 0 w 139"/>
              <a:gd name="T39" fmla="*/ 76 h 221"/>
              <a:gd name="T40" fmla="*/ 14 w 139"/>
              <a:gd name="T41" fmla="*/ 65 h 221"/>
              <a:gd name="T42" fmla="*/ 26 w 139"/>
              <a:gd name="T43" fmla="*/ 56 h 221"/>
              <a:gd name="T44" fmla="*/ 68 w 139"/>
              <a:gd name="T45" fmla="*/ 23 h 221"/>
              <a:gd name="T46" fmla="*/ 72 w 139"/>
              <a:gd name="T47" fmla="*/ 20 h 221"/>
              <a:gd name="T48" fmla="*/ 115 w 139"/>
              <a:gd name="T49" fmla="*/ 0 h 221"/>
              <a:gd name="T50" fmla="*/ 139 w 139"/>
              <a:gd name="T51" fmla="*/ 45 h 221"/>
              <a:gd name="T52" fmla="*/ 134 w 139"/>
              <a:gd name="T53" fmla="*/ 68 h 221"/>
              <a:gd name="T54" fmla="*/ 132 w 139"/>
              <a:gd name="T55" fmla="*/ 75 h 221"/>
              <a:gd name="T56" fmla="*/ 123 w 139"/>
              <a:gd name="T57" fmla="*/ 113 h 221"/>
              <a:gd name="T58" fmla="*/ 105 w 139"/>
              <a:gd name="T59" fmla="*/ 145 h 221"/>
              <a:gd name="T60" fmla="*/ 98 w 139"/>
              <a:gd name="T61" fmla="*/ 155 h 221"/>
              <a:gd name="T62" fmla="*/ 74 w 139"/>
              <a:gd name="T63" fmla="*/ 162 h 221"/>
              <a:gd name="T64" fmla="*/ 75 w 139"/>
              <a:gd name="T65" fmla="*/ 164 h 221"/>
              <a:gd name="T66" fmla="*/ 80 w 139"/>
              <a:gd name="T67" fmla="*/ 169 h 221"/>
              <a:gd name="T68" fmla="*/ 82 w 139"/>
              <a:gd name="T69" fmla="*/ 170 h 221"/>
              <a:gd name="T70" fmla="*/ 80 w 139"/>
              <a:gd name="T71" fmla="*/ 183 h 221"/>
              <a:gd name="T72" fmla="*/ 80 w 139"/>
              <a:gd name="T73" fmla="*/ 188 h 2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39" h="221">
                <a:moveTo>
                  <a:pt x="80" y="188"/>
                </a:moveTo>
                <a:lnTo>
                  <a:pt x="78" y="207"/>
                </a:lnTo>
                <a:lnTo>
                  <a:pt x="75" y="206"/>
                </a:lnTo>
                <a:lnTo>
                  <a:pt x="71" y="209"/>
                </a:lnTo>
                <a:lnTo>
                  <a:pt x="74" y="213"/>
                </a:lnTo>
                <a:lnTo>
                  <a:pt x="75" y="213"/>
                </a:lnTo>
                <a:lnTo>
                  <a:pt x="71" y="221"/>
                </a:lnTo>
                <a:lnTo>
                  <a:pt x="70" y="221"/>
                </a:lnTo>
                <a:lnTo>
                  <a:pt x="67" y="220"/>
                </a:lnTo>
                <a:lnTo>
                  <a:pt x="67" y="217"/>
                </a:lnTo>
                <a:lnTo>
                  <a:pt x="67" y="215"/>
                </a:lnTo>
                <a:lnTo>
                  <a:pt x="67" y="211"/>
                </a:lnTo>
                <a:lnTo>
                  <a:pt x="64" y="209"/>
                </a:lnTo>
                <a:lnTo>
                  <a:pt x="63" y="209"/>
                </a:lnTo>
                <a:lnTo>
                  <a:pt x="57" y="205"/>
                </a:lnTo>
                <a:lnTo>
                  <a:pt x="46" y="198"/>
                </a:lnTo>
                <a:lnTo>
                  <a:pt x="38" y="195"/>
                </a:lnTo>
                <a:lnTo>
                  <a:pt x="35" y="188"/>
                </a:lnTo>
                <a:lnTo>
                  <a:pt x="31" y="117"/>
                </a:lnTo>
                <a:lnTo>
                  <a:pt x="0" y="76"/>
                </a:lnTo>
                <a:lnTo>
                  <a:pt x="14" y="65"/>
                </a:lnTo>
                <a:lnTo>
                  <a:pt x="26" y="56"/>
                </a:lnTo>
                <a:lnTo>
                  <a:pt x="68" y="23"/>
                </a:lnTo>
                <a:lnTo>
                  <a:pt x="72" y="20"/>
                </a:lnTo>
                <a:lnTo>
                  <a:pt x="115" y="0"/>
                </a:lnTo>
                <a:lnTo>
                  <a:pt x="139" y="45"/>
                </a:lnTo>
                <a:lnTo>
                  <a:pt x="134" y="68"/>
                </a:lnTo>
                <a:lnTo>
                  <a:pt x="132" y="75"/>
                </a:lnTo>
                <a:lnTo>
                  <a:pt x="123" y="113"/>
                </a:lnTo>
                <a:lnTo>
                  <a:pt x="105" y="145"/>
                </a:lnTo>
                <a:lnTo>
                  <a:pt x="98" y="155"/>
                </a:lnTo>
                <a:lnTo>
                  <a:pt x="74" y="162"/>
                </a:lnTo>
                <a:lnTo>
                  <a:pt x="75" y="164"/>
                </a:lnTo>
                <a:lnTo>
                  <a:pt x="80" y="169"/>
                </a:lnTo>
                <a:lnTo>
                  <a:pt x="82" y="170"/>
                </a:lnTo>
                <a:lnTo>
                  <a:pt x="80" y="183"/>
                </a:lnTo>
                <a:lnTo>
                  <a:pt x="80" y="188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58" name="Freeform 108"/>
          <p:cNvSpPr>
            <a:spLocks/>
          </p:cNvSpPr>
          <p:nvPr/>
        </p:nvSpPr>
        <p:spPr bwMode="auto">
          <a:xfrm>
            <a:off x="6630988" y="1581151"/>
            <a:ext cx="254000" cy="198438"/>
          </a:xfrm>
          <a:custGeom>
            <a:avLst/>
            <a:gdLst>
              <a:gd name="T0" fmla="*/ 31 w 160"/>
              <a:gd name="T1" fmla="*/ 20 h 125"/>
              <a:gd name="T2" fmla="*/ 48 w 160"/>
              <a:gd name="T3" fmla="*/ 15 h 125"/>
              <a:gd name="T4" fmla="*/ 50 w 160"/>
              <a:gd name="T5" fmla="*/ 15 h 125"/>
              <a:gd name="T6" fmla="*/ 55 w 160"/>
              <a:gd name="T7" fmla="*/ 6 h 125"/>
              <a:gd name="T8" fmla="*/ 60 w 160"/>
              <a:gd name="T9" fmla="*/ 5 h 125"/>
              <a:gd name="T10" fmla="*/ 75 w 160"/>
              <a:gd name="T11" fmla="*/ 27 h 125"/>
              <a:gd name="T12" fmla="*/ 75 w 160"/>
              <a:gd name="T13" fmla="*/ 21 h 125"/>
              <a:gd name="T14" fmla="*/ 82 w 160"/>
              <a:gd name="T15" fmla="*/ 19 h 125"/>
              <a:gd name="T16" fmla="*/ 94 w 160"/>
              <a:gd name="T17" fmla="*/ 13 h 125"/>
              <a:gd name="T18" fmla="*/ 91 w 160"/>
              <a:gd name="T19" fmla="*/ 27 h 125"/>
              <a:gd name="T20" fmla="*/ 101 w 160"/>
              <a:gd name="T21" fmla="*/ 35 h 125"/>
              <a:gd name="T22" fmla="*/ 113 w 160"/>
              <a:gd name="T23" fmla="*/ 38 h 125"/>
              <a:gd name="T24" fmla="*/ 116 w 160"/>
              <a:gd name="T25" fmla="*/ 43 h 125"/>
              <a:gd name="T26" fmla="*/ 124 w 160"/>
              <a:gd name="T27" fmla="*/ 47 h 125"/>
              <a:gd name="T28" fmla="*/ 131 w 160"/>
              <a:gd name="T29" fmla="*/ 68 h 125"/>
              <a:gd name="T30" fmla="*/ 141 w 160"/>
              <a:gd name="T31" fmla="*/ 72 h 125"/>
              <a:gd name="T32" fmla="*/ 150 w 160"/>
              <a:gd name="T33" fmla="*/ 76 h 125"/>
              <a:gd name="T34" fmla="*/ 160 w 160"/>
              <a:gd name="T35" fmla="*/ 105 h 125"/>
              <a:gd name="T36" fmla="*/ 145 w 160"/>
              <a:gd name="T37" fmla="*/ 117 h 125"/>
              <a:gd name="T38" fmla="*/ 135 w 160"/>
              <a:gd name="T39" fmla="*/ 118 h 125"/>
              <a:gd name="T40" fmla="*/ 109 w 160"/>
              <a:gd name="T41" fmla="*/ 124 h 125"/>
              <a:gd name="T42" fmla="*/ 104 w 160"/>
              <a:gd name="T43" fmla="*/ 120 h 125"/>
              <a:gd name="T44" fmla="*/ 101 w 160"/>
              <a:gd name="T45" fmla="*/ 125 h 125"/>
              <a:gd name="T46" fmla="*/ 70 w 160"/>
              <a:gd name="T47" fmla="*/ 103 h 125"/>
              <a:gd name="T48" fmla="*/ 59 w 160"/>
              <a:gd name="T49" fmla="*/ 91 h 125"/>
              <a:gd name="T50" fmla="*/ 40 w 160"/>
              <a:gd name="T51" fmla="*/ 70 h 125"/>
              <a:gd name="T52" fmla="*/ 37 w 160"/>
              <a:gd name="T53" fmla="*/ 68 h 125"/>
              <a:gd name="T54" fmla="*/ 26 w 160"/>
              <a:gd name="T55" fmla="*/ 54 h 125"/>
              <a:gd name="T56" fmla="*/ 19 w 160"/>
              <a:gd name="T57" fmla="*/ 39 h 125"/>
              <a:gd name="T58" fmla="*/ 7 w 160"/>
              <a:gd name="T59" fmla="*/ 31 h 125"/>
              <a:gd name="T60" fmla="*/ 10 w 160"/>
              <a:gd name="T61" fmla="*/ 1 h 125"/>
              <a:gd name="T62" fmla="*/ 10 w 160"/>
              <a:gd name="T63" fmla="*/ 1 h 125"/>
              <a:gd name="T64" fmla="*/ 14 w 160"/>
              <a:gd name="T65" fmla="*/ 6 h 125"/>
              <a:gd name="T66" fmla="*/ 30 w 160"/>
              <a:gd name="T67" fmla="*/ 13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60" h="125">
                <a:moveTo>
                  <a:pt x="30" y="13"/>
                </a:moveTo>
                <a:lnTo>
                  <a:pt x="31" y="20"/>
                </a:lnTo>
                <a:lnTo>
                  <a:pt x="38" y="19"/>
                </a:lnTo>
                <a:lnTo>
                  <a:pt x="48" y="15"/>
                </a:lnTo>
                <a:lnTo>
                  <a:pt x="49" y="15"/>
                </a:lnTo>
                <a:lnTo>
                  <a:pt x="50" y="15"/>
                </a:lnTo>
                <a:lnTo>
                  <a:pt x="55" y="13"/>
                </a:lnTo>
                <a:lnTo>
                  <a:pt x="55" y="6"/>
                </a:lnTo>
                <a:lnTo>
                  <a:pt x="59" y="5"/>
                </a:lnTo>
                <a:lnTo>
                  <a:pt x="60" y="5"/>
                </a:lnTo>
                <a:lnTo>
                  <a:pt x="64" y="12"/>
                </a:lnTo>
                <a:lnTo>
                  <a:pt x="75" y="27"/>
                </a:lnTo>
                <a:lnTo>
                  <a:pt x="79" y="25"/>
                </a:lnTo>
                <a:lnTo>
                  <a:pt x="75" y="21"/>
                </a:lnTo>
                <a:lnTo>
                  <a:pt x="81" y="20"/>
                </a:lnTo>
                <a:lnTo>
                  <a:pt x="82" y="19"/>
                </a:lnTo>
                <a:lnTo>
                  <a:pt x="86" y="17"/>
                </a:lnTo>
                <a:lnTo>
                  <a:pt x="94" y="13"/>
                </a:lnTo>
                <a:lnTo>
                  <a:pt x="96" y="19"/>
                </a:lnTo>
                <a:lnTo>
                  <a:pt x="91" y="27"/>
                </a:lnTo>
                <a:lnTo>
                  <a:pt x="94" y="30"/>
                </a:lnTo>
                <a:lnTo>
                  <a:pt x="101" y="35"/>
                </a:lnTo>
                <a:lnTo>
                  <a:pt x="108" y="40"/>
                </a:lnTo>
                <a:lnTo>
                  <a:pt x="113" y="38"/>
                </a:lnTo>
                <a:lnTo>
                  <a:pt x="115" y="38"/>
                </a:lnTo>
                <a:lnTo>
                  <a:pt x="116" y="43"/>
                </a:lnTo>
                <a:lnTo>
                  <a:pt x="119" y="43"/>
                </a:lnTo>
                <a:lnTo>
                  <a:pt x="124" y="47"/>
                </a:lnTo>
                <a:lnTo>
                  <a:pt x="123" y="58"/>
                </a:lnTo>
                <a:lnTo>
                  <a:pt x="131" y="68"/>
                </a:lnTo>
                <a:lnTo>
                  <a:pt x="136" y="69"/>
                </a:lnTo>
                <a:lnTo>
                  <a:pt x="141" y="72"/>
                </a:lnTo>
                <a:lnTo>
                  <a:pt x="143" y="73"/>
                </a:lnTo>
                <a:lnTo>
                  <a:pt x="150" y="76"/>
                </a:lnTo>
                <a:lnTo>
                  <a:pt x="157" y="103"/>
                </a:lnTo>
                <a:lnTo>
                  <a:pt x="160" y="105"/>
                </a:lnTo>
                <a:lnTo>
                  <a:pt x="158" y="110"/>
                </a:lnTo>
                <a:lnTo>
                  <a:pt x="145" y="117"/>
                </a:lnTo>
                <a:lnTo>
                  <a:pt x="142" y="122"/>
                </a:lnTo>
                <a:lnTo>
                  <a:pt x="135" y="118"/>
                </a:lnTo>
                <a:lnTo>
                  <a:pt x="116" y="122"/>
                </a:lnTo>
                <a:lnTo>
                  <a:pt x="109" y="124"/>
                </a:lnTo>
                <a:lnTo>
                  <a:pt x="105" y="125"/>
                </a:lnTo>
                <a:lnTo>
                  <a:pt x="104" y="120"/>
                </a:lnTo>
                <a:lnTo>
                  <a:pt x="100" y="120"/>
                </a:lnTo>
                <a:lnTo>
                  <a:pt x="101" y="125"/>
                </a:lnTo>
                <a:lnTo>
                  <a:pt x="97" y="125"/>
                </a:lnTo>
                <a:lnTo>
                  <a:pt x="70" y="103"/>
                </a:lnTo>
                <a:lnTo>
                  <a:pt x="70" y="100"/>
                </a:lnTo>
                <a:lnTo>
                  <a:pt x="59" y="91"/>
                </a:lnTo>
                <a:lnTo>
                  <a:pt x="42" y="79"/>
                </a:lnTo>
                <a:lnTo>
                  <a:pt x="40" y="70"/>
                </a:lnTo>
                <a:lnTo>
                  <a:pt x="38" y="68"/>
                </a:lnTo>
                <a:lnTo>
                  <a:pt x="37" y="68"/>
                </a:lnTo>
                <a:lnTo>
                  <a:pt x="27" y="60"/>
                </a:lnTo>
                <a:lnTo>
                  <a:pt x="26" y="54"/>
                </a:lnTo>
                <a:lnTo>
                  <a:pt x="29" y="49"/>
                </a:lnTo>
                <a:lnTo>
                  <a:pt x="19" y="39"/>
                </a:lnTo>
                <a:lnTo>
                  <a:pt x="16" y="35"/>
                </a:lnTo>
                <a:lnTo>
                  <a:pt x="7" y="31"/>
                </a:lnTo>
                <a:lnTo>
                  <a:pt x="0" y="8"/>
                </a:lnTo>
                <a:lnTo>
                  <a:pt x="10" y="1"/>
                </a:lnTo>
                <a:lnTo>
                  <a:pt x="10" y="0"/>
                </a:lnTo>
                <a:lnTo>
                  <a:pt x="10" y="1"/>
                </a:lnTo>
                <a:lnTo>
                  <a:pt x="12" y="2"/>
                </a:lnTo>
                <a:lnTo>
                  <a:pt x="14" y="6"/>
                </a:lnTo>
                <a:lnTo>
                  <a:pt x="15" y="6"/>
                </a:lnTo>
                <a:lnTo>
                  <a:pt x="30" y="1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59" name="Freeform 109"/>
          <p:cNvSpPr>
            <a:spLocks/>
          </p:cNvSpPr>
          <p:nvPr/>
        </p:nvSpPr>
        <p:spPr bwMode="auto">
          <a:xfrm>
            <a:off x="6613526" y="1643063"/>
            <a:ext cx="333375" cy="331788"/>
          </a:xfrm>
          <a:custGeom>
            <a:avLst/>
            <a:gdLst>
              <a:gd name="T0" fmla="*/ 48 w 210"/>
              <a:gd name="T1" fmla="*/ 29 h 209"/>
              <a:gd name="T2" fmla="*/ 51 w 210"/>
              <a:gd name="T3" fmla="*/ 31 h 209"/>
              <a:gd name="T4" fmla="*/ 70 w 210"/>
              <a:gd name="T5" fmla="*/ 52 h 209"/>
              <a:gd name="T6" fmla="*/ 81 w 210"/>
              <a:gd name="T7" fmla="*/ 64 h 209"/>
              <a:gd name="T8" fmla="*/ 112 w 210"/>
              <a:gd name="T9" fmla="*/ 86 h 209"/>
              <a:gd name="T10" fmla="*/ 115 w 210"/>
              <a:gd name="T11" fmla="*/ 81 h 209"/>
              <a:gd name="T12" fmla="*/ 120 w 210"/>
              <a:gd name="T13" fmla="*/ 85 h 209"/>
              <a:gd name="T14" fmla="*/ 146 w 210"/>
              <a:gd name="T15" fmla="*/ 79 h 209"/>
              <a:gd name="T16" fmla="*/ 156 w 210"/>
              <a:gd name="T17" fmla="*/ 78 h 209"/>
              <a:gd name="T18" fmla="*/ 179 w 210"/>
              <a:gd name="T19" fmla="*/ 78 h 209"/>
              <a:gd name="T20" fmla="*/ 186 w 210"/>
              <a:gd name="T21" fmla="*/ 87 h 209"/>
              <a:gd name="T22" fmla="*/ 198 w 210"/>
              <a:gd name="T23" fmla="*/ 100 h 209"/>
              <a:gd name="T24" fmla="*/ 205 w 210"/>
              <a:gd name="T25" fmla="*/ 108 h 209"/>
              <a:gd name="T26" fmla="*/ 206 w 210"/>
              <a:gd name="T27" fmla="*/ 116 h 209"/>
              <a:gd name="T28" fmla="*/ 209 w 210"/>
              <a:gd name="T29" fmla="*/ 127 h 209"/>
              <a:gd name="T30" fmla="*/ 210 w 210"/>
              <a:gd name="T31" fmla="*/ 141 h 209"/>
              <a:gd name="T32" fmla="*/ 207 w 210"/>
              <a:gd name="T33" fmla="*/ 150 h 209"/>
              <a:gd name="T34" fmla="*/ 203 w 210"/>
              <a:gd name="T35" fmla="*/ 164 h 209"/>
              <a:gd name="T36" fmla="*/ 201 w 210"/>
              <a:gd name="T37" fmla="*/ 177 h 209"/>
              <a:gd name="T38" fmla="*/ 190 w 210"/>
              <a:gd name="T39" fmla="*/ 194 h 209"/>
              <a:gd name="T40" fmla="*/ 183 w 210"/>
              <a:gd name="T41" fmla="*/ 203 h 209"/>
              <a:gd name="T42" fmla="*/ 164 w 210"/>
              <a:gd name="T43" fmla="*/ 209 h 209"/>
              <a:gd name="T44" fmla="*/ 154 w 210"/>
              <a:gd name="T45" fmla="*/ 207 h 209"/>
              <a:gd name="T46" fmla="*/ 108 w 210"/>
              <a:gd name="T47" fmla="*/ 168 h 209"/>
              <a:gd name="T48" fmla="*/ 89 w 210"/>
              <a:gd name="T49" fmla="*/ 162 h 209"/>
              <a:gd name="T50" fmla="*/ 68 w 210"/>
              <a:gd name="T51" fmla="*/ 150 h 209"/>
              <a:gd name="T52" fmla="*/ 56 w 210"/>
              <a:gd name="T53" fmla="*/ 138 h 209"/>
              <a:gd name="T54" fmla="*/ 42 w 210"/>
              <a:gd name="T55" fmla="*/ 127 h 209"/>
              <a:gd name="T56" fmla="*/ 38 w 210"/>
              <a:gd name="T57" fmla="*/ 106 h 209"/>
              <a:gd name="T58" fmla="*/ 38 w 210"/>
              <a:gd name="T59" fmla="*/ 90 h 209"/>
              <a:gd name="T60" fmla="*/ 33 w 210"/>
              <a:gd name="T61" fmla="*/ 87 h 209"/>
              <a:gd name="T62" fmla="*/ 30 w 210"/>
              <a:gd name="T63" fmla="*/ 94 h 209"/>
              <a:gd name="T64" fmla="*/ 26 w 210"/>
              <a:gd name="T65" fmla="*/ 90 h 209"/>
              <a:gd name="T66" fmla="*/ 23 w 210"/>
              <a:gd name="T67" fmla="*/ 81 h 209"/>
              <a:gd name="T68" fmla="*/ 23 w 210"/>
              <a:gd name="T69" fmla="*/ 67 h 209"/>
              <a:gd name="T70" fmla="*/ 16 w 210"/>
              <a:gd name="T71" fmla="*/ 66 h 209"/>
              <a:gd name="T72" fmla="*/ 3 w 210"/>
              <a:gd name="T73" fmla="*/ 59 h 209"/>
              <a:gd name="T74" fmla="*/ 0 w 210"/>
              <a:gd name="T75" fmla="*/ 53 h 209"/>
              <a:gd name="T76" fmla="*/ 11 w 210"/>
              <a:gd name="T77" fmla="*/ 55 h 209"/>
              <a:gd name="T78" fmla="*/ 14 w 210"/>
              <a:gd name="T79" fmla="*/ 46 h 209"/>
              <a:gd name="T80" fmla="*/ 6 w 210"/>
              <a:gd name="T81" fmla="*/ 40 h 209"/>
              <a:gd name="T82" fmla="*/ 11 w 210"/>
              <a:gd name="T83" fmla="*/ 31 h 209"/>
              <a:gd name="T84" fmla="*/ 22 w 210"/>
              <a:gd name="T85" fmla="*/ 22 h 209"/>
              <a:gd name="T86" fmla="*/ 29 w 210"/>
              <a:gd name="T87" fmla="*/ 23 h 209"/>
              <a:gd name="T88" fmla="*/ 40 w 210"/>
              <a:gd name="T89" fmla="*/ 10 h 209"/>
              <a:gd name="T90" fmla="*/ 38 w 210"/>
              <a:gd name="T91" fmla="*/ 21 h 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10" h="209">
                <a:moveTo>
                  <a:pt x="38" y="21"/>
                </a:moveTo>
                <a:lnTo>
                  <a:pt x="48" y="29"/>
                </a:lnTo>
                <a:lnTo>
                  <a:pt x="49" y="29"/>
                </a:lnTo>
                <a:lnTo>
                  <a:pt x="51" y="31"/>
                </a:lnTo>
                <a:lnTo>
                  <a:pt x="53" y="40"/>
                </a:lnTo>
                <a:lnTo>
                  <a:pt x="70" y="52"/>
                </a:lnTo>
                <a:lnTo>
                  <a:pt x="81" y="61"/>
                </a:lnTo>
                <a:lnTo>
                  <a:pt x="81" y="64"/>
                </a:lnTo>
                <a:lnTo>
                  <a:pt x="108" y="86"/>
                </a:lnTo>
                <a:lnTo>
                  <a:pt x="112" y="86"/>
                </a:lnTo>
                <a:lnTo>
                  <a:pt x="111" y="81"/>
                </a:lnTo>
                <a:lnTo>
                  <a:pt x="115" y="81"/>
                </a:lnTo>
                <a:lnTo>
                  <a:pt x="116" y="86"/>
                </a:lnTo>
                <a:lnTo>
                  <a:pt x="120" y="85"/>
                </a:lnTo>
                <a:lnTo>
                  <a:pt x="127" y="83"/>
                </a:lnTo>
                <a:lnTo>
                  <a:pt x="146" y="79"/>
                </a:lnTo>
                <a:lnTo>
                  <a:pt x="153" y="83"/>
                </a:lnTo>
                <a:lnTo>
                  <a:pt x="156" y="78"/>
                </a:lnTo>
                <a:lnTo>
                  <a:pt x="169" y="71"/>
                </a:lnTo>
                <a:lnTo>
                  <a:pt x="179" y="78"/>
                </a:lnTo>
                <a:lnTo>
                  <a:pt x="184" y="85"/>
                </a:lnTo>
                <a:lnTo>
                  <a:pt x="186" y="87"/>
                </a:lnTo>
                <a:lnTo>
                  <a:pt x="192" y="94"/>
                </a:lnTo>
                <a:lnTo>
                  <a:pt x="198" y="100"/>
                </a:lnTo>
                <a:lnTo>
                  <a:pt x="201" y="102"/>
                </a:lnTo>
                <a:lnTo>
                  <a:pt x="205" y="108"/>
                </a:lnTo>
                <a:lnTo>
                  <a:pt x="206" y="111"/>
                </a:lnTo>
                <a:lnTo>
                  <a:pt x="206" y="116"/>
                </a:lnTo>
                <a:lnTo>
                  <a:pt x="207" y="127"/>
                </a:lnTo>
                <a:lnTo>
                  <a:pt x="209" y="127"/>
                </a:lnTo>
                <a:lnTo>
                  <a:pt x="209" y="134"/>
                </a:lnTo>
                <a:lnTo>
                  <a:pt x="210" y="141"/>
                </a:lnTo>
                <a:lnTo>
                  <a:pt x="209" y="146"/>
                </a:lnTo>
                <a:lnTo>
                  <a:pt x="207" y="150"/>
                </a:lnTo>
                <a:lnTo>
                  <a:pt x="206" y="158"/>
                </a:lnTo>
                <a:lnTo>
                  <a:pt x="203" y="164"/>
                </a:lnTo>
                <a:lnTo>
                  <a:pt x="202" y="173"/>
                </a:lnTo>
                <a:lnTo>
                  <a:pt x="201" y="177"/>
                </a:lnTo>
                <a:lnTo>
                  <a:pt x="197" y="183"/>
                </a:lnTo>
                <a:lnTo>
                  <a:pt x="190" y="194"/>
                </a:lnTo>
                <a:lnTo>
                  <a:pt x="187" y="198"/>
                </a:lnTo>
                <a:lnTo>
                  <a:pt x="183" y="203"/>
                </a:lnTo>
                <a:lnTo>
                  <a:pt x="177" y="207"/>
                </a:lnTo>
                <a:lnTo>
                  <a:pt x="164" y="209"/>
                </a:lnTo>
                <a:lnTo>
                  <a:pt x="157" y="209"/>
                </a:lnTo>
                <a:lnTo>
                  <a:pt x="154" y="207"/>
                </a:lnTo>
                <a:lnTo>
                  <a:pt x="143" y="201"/>
                </a:lnTo>
                <a:lnTo>
                  <a:pt x="108" y="168"/>
                </a:lnTo>
                <a:lnTo>
                  <a:pt x="102" y="157"/>
                </a:lnTo>
                <a:lnTo>
                  <a:pt x="89" y="162"/>
                </a:lnTo>
                <a:lnTo>
                  <a:pt x="83" y="150"/>
                </a:lnTo>
                <a:lnTo>
                  <a:pt x="68" y="150"/>
                </a:lnTo>
                <a:lnTo>
                  <a:pt x="68" y="142"/>
                </a:lnTo>
                <a:lnTo>
                  <a:pt x="56" y="138"/>
                </a:lnTo>
                <a:lnTo>
                  <a:pt x="49" y="127"/>
                </a:lnTo>
                <a:lnTo>
                  <a:pt x="42" y="127"/>
                </a:lnTo>
                <a:lnTo>
                  <a:pt x="40" y="119"/>
                </a:lnTo>
                <a:lnTo>
                  <a:pt x="38" y="106"/>
                </a:lnTo>
                <a:lnTo>
                  <a:pt x="38" y="94"/>
                </a:lnTo>
                <a:lnTo>
                  <a:pt x="38" y="90"/>
                </a:lnTo>
                <a:lnTo>
                  <a:pt x="38" y="89"/>
                </a:lnTo>
                <a:lnTo>
                  <a:pt x="33" y="87"/>
                </a:lnTo>
                <a:lnTo>
                  <a:pt x="31" y="94"/>
                </a:lnTo>
                <a:lnTo>
                  <a:pt x="30" y="94"/>
                </a:lnTo>
                <a:lnTo>
                  <a:pt x="19" y="89"/>
                </a:lnTo>
                <a:lnTo>
                  <a:pt x="26" y="90"/>
                </a:lnTo>
                <a:lnTo>
                  <a:pt x="26" y="86"/>
                </a:lnTo>
                <a:lnTo>
                  <a:pt x="23" y="81"/>
                </a:lnTo>
                <a:lnTo>
                  <a:pt x="23" y="79"/>
                </a:lnTo>
                <a:lnTo>
                  <a:pt x="23" y="67"/>
                </a:lnTo>
                <a:lnTo>
                  <a:pt x="23" y="66"/>
                </a:lnTo>
                <a:lnTo>
                  <a:pt x="16" y="66"/>
                </a:lnTo>
                <a:lnTo>
                  <a:pt x="14" y="64"/>
                </a:lnTo>
                <a:lnTo>
                  <a:pt x="3" y="59"/>
                </a:lnTo>
                <a:lnTo>
                  <a:pt x="0" y="56"/>
                </a:lnTo>
                <a:lnTo>
                  <a:pt x="0" y="53"/>
                </a:lnTo>
                <a:lnTo>
                  <a:pt x="11" y="53"/>
                </a:lnTo>
                <a:lnTo>
                  <a:pt x="11" y="55"/>
                </a:lnTo>
                <a:lnTo>
                  <a:pt x="14" y="52"/>
                </a:lnTo>
                <a:lnTo>
                  <a:pt x="14" y="46"/>
                </a:lnTo>
                <a:lnTo>
                  <a:pt x="7" y="44"/>
                </a:lnTo>
                <a:lnTo>
                  <a:pt x="6" y="40"/>
                </a:lnTo>
                <a:lnTo>
                  <a:pt x="6" y="36"/>
                </a:lnTo>
                <a:lnTo>
                  <a:pt x="11" y="31"/>
                </a:lnTo>
                <a:lnTo>
                  <a:pt x="19" y="26"/>
                </a:lnTo>
                <a:lnTo>
                  <a:pt x="22" y="22"/>
                </a:lnTo>
                <a:lnTo>
                  <a:pt x="23" y="22"/>
                </a:lnTo>
                <a:lnTo>
                  <a:pt x="29" y="23"/>
                </a:lnTo>
                <a:lnTo>
                  <a:pt x="30" y="0"/>
                </a:lnTo>
                <a:lnTo>
                  <a:pt x="40" y="10"/>
                </a:lnTo>
                <a:lnTo>
                  <a:pt x="37" y="15"/>
                </a:lnTo>
                <a:lnTo>
                  <a:pt x="38" y="2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60" name="Freeform 110"/>
          <p:cNvSpPr>
            <a:spLocks/>
          </p:cNvSpPr>
          <p:nvPr/>
        </p:nvSpPr>
        <p:spPr bwMode="auto">
          <a:xfrm>
            <a:off x="6392863" y="1662113"/>
            <a:ext cx="168275" cy="171450"/>
          </a:xfrm>
          <a:custGeom>
            <a:avLst/>
            <a:gdLst>
              <a:gd name="T0" fmla="*/ 89 w 106"/>
              <a:gd name="T1" fmla="*/ 24 h 108"/>
              <a:gd name="T2" fmla="*/ 90 w 106"/>
              <a:gd name="T3" fmla="*/ 30 h 108"/>
              <a:gd name="T4" fmla="*/ 94 w 106"/>
              <a:gd name="T5" fmla="*/ 29 h 108"/>
              <a:gd name="T6" fmla="*/ 94 w 106"/>
              <a:gd name="T7" fmla="*/ 36 h 108"/>
              <a:gd name="T8" fmla="*/ 102 w 106"/>
              <a:gd name="T9" fmla="*/ 34 h 108"/>
              <a:gd name="T10" fmla="*/ 106 w 106"/>
              <a:gd name="T11" fmla="*/ 39 h 108"/>
              <a:gd name="T12" fmla="*/ 105 w 106"/>
              <a:gd name="T13" fmla="*/ 49 h 108"/>
              <a:gd name="T14" fmla="*/ 105 w 106"/>
              <a:gd name="T15" fmla="*/ 54 h 108"/>
              <a:gd name="T16" fmla="*/ 75 w 106"/>
              <a:gd name="T17" fmla="*/ 62 h 108"/>
              <a:gd name="T18" fmla="*/ 64 w 106"/>
              <a:gd name="T19" fmla="*/ 64 h 108"/>
              <a:gd name="T20" fmla="*/ 59 w 106"/>
              <a:gd name="T21" fmla="*/ 71 h 108"/>
              <a:gd name="T22" fmla="*/ 59 w 106"/>
              <a:gd name="T23" fmla="*/ 79 h 108"/>
              <a:gd name="T24" fmla="*/ 57 w 106"/>
              <a:gd name="T25" fmla="*/ 90 h 108"/>
              <a:gd name="T26" fmla="*/ 52 w 106"/>
              <a:gd name="T27" fmla="*/ 101 h 108"/>
              <a:gd name="T28" fmla="*/ 42 w 106"/>
              <a:gd name="T29" fmla="*/ 104 h 108"/>
              <a:gd name="T30" fmla="*/ 23 w 106"/>
              <a:gd name="T31" fmla="*/ 108 h 108"/>
              <a:gd name="T32" fmla="*/ 0 w 106"/>
              <a:gd name="T33" fmla="*/ 90 h 108"/>
              <a:gd name="T34" fmla="*/ 0 w 106"/>
              <a:gd name="T35" fmla="*/ 45 h 108"/>
              <a:gd name="T36" fmla="*/ 11 w 106"/>
              <a:gd name="T37" fmla="*/ 49 h 108"/>
              <a:gd name="T38" fmla="*/ 30 w 106"/>
              <a:gd name="T39" fmla="*/ 49 h 108"/>
              <a:gd name="T40" fmla="*/ 34 w 106"/>
              <a:gd name="T41" fmla="*/ 48 h 108"/>
              <a:gd name="T42" fmla="*/ 45 w 106"/>
              <a:gd name="T43" fmla="*/ 43 h 108"/>
              <a:gd name="T44" fmla="*/ 46 w 106"/>
              <a:gd name="T45" fmla="*/ 43 h 108"/>
              <a:gd name="T46" fmla="*/ 50 w 106"/>
              <a:gd name="T47" fmla="*/ 40 h 108"/>
              <a:gd name="T48" fmla="*/ 44 w 106"/>
              <a:gd name="T49" fmla="*/ 30 h 108"/>
              <a:gd name="T50" fmla="*/ 50 w 106"/>
              <a:gd name="T51" fmla="*/ 26 h 108"/>
              <a:gd name="T52" fmla="*/ 50 w 106"/>
              <a:gd name="T53" fmla="*/ 18 h 108"/>
              <a:gd name="T54" fmla="*/ 63 w 106"/>
              <a:gd name="T55" fmla="*/ 15 h 108"/>
              <a:gd name="T56" fmla="*/ 65 w 106"/>
              <a:gd name="T57" fmla="*/ 14 h 108"/>
              <a:gd name="T58" fmla="*/ 75 w 106"/>
              <a:gd name="T59" fmla="*/ 11 h 108"/>
              <a:gd name="T60" fmla="*/ 76 w 106"/>
              <a:gd name="T61" fmla="*/ 11 h 108"/>
              <a:gd name="T62" fmla="*/ 78 w 106"/>
              <a:gd name="T63" fmla="*/ 9 h 108"/>
              <a:gd name="T64" fmla="*/ 78 w 106"/>
              <a:gd name="T65" fmla="*/ 0 h 108"/>
              <a:gd name="T66" fmla="*/ 86 w 106"/>
              <a:gd name="T67" fmla="*/ 14 h 108"/>
              <a:gd name="T68" fmla="*/ 89 w 106"/>
              <a:gd name="T69" fmla="*/ 19 h 108"/>
              <a:gd name="T70" fmla="*/ 89 w 106"/>
              <a:gd name="T71" fmla="*/ 24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06" h="108">
                <a:moveTo>
                  <a:pt x="89" y="24"/>
                </a:moveTo>
                <a:lnTo>
                  <a:pt x="90" y="30"/>
                </a:lnTo>
                <a:lnTo>
                  <a:pt x="94" y="29"/>
                </a:lnTo>
                <a:lnTo>
                  <a:pt x="94" y="36"/>
                </a:lnTo>
                <a:lnTo>
                  <a:pt x="102" y="34"/>
                </a:lnTo>
                <a:lnTo>
                  <a:pt x="106" y="39"/>
                </a:lnTo>
                <a:lnTo>
                  <a:pt x="105" y="49"/>
                </a:lnTo>
                <a:lnTo>
                  <a:pt x="105" y="54"/>
                </a:lnTo>
                <a:lnTo>
                  <a:pt x="75" y="62"/>
                </a:lnTo>
                <a:lnTo>
                  <a:pt x="64" y="64"/>
                </a:lnTo>
                <a:lnTo>
                  <a:pt x="59" y="71"/>
                </a:lnTo>
                <a:lnTo>
                  <a:pt x="59" y="79"/>
                </a:lnTo>
                <a:lnTo>
                  <a:pt x="57" y="90"/>
                </a:lnTo>
                <a:lnTo>
                  <a:pt x="52" y="101"/>
                </a:lnTo>
                <a:lnTo>
                  <a:pt x="42" y="104"/>
                </a:lnTo>
                <a:lnTo>
                  <a:pt x="23" y="108"/>
                </a:lnTo>
                <a:lnTo>
                  <a:pt x="0" y="90"/>
                </a:lnTo>
                <a:lnTo>
                  <a:pt x="0" y="45"/>
                </a:lnTo>
                <a:lnTo>
                  <a:pt x="11" y="49"/>
                </a:lnTo>
                <a:lnTo>
                  <a:pt x="30" y="49"/>
                </a:lnTo>
                <a:lnTo>
                  <a:pt x="34" y="48"/>
                </a:lnTo>
                <a:lnTo>
                  <a:pt x="45" y="43"/>
                </a:lnTo>
                <a:lnTo>
                  <a:pt x="46" y="43"/>
                </a:lnTo>
                <a:lnTo>
                  <a:pt x="50" y="40"/>
                </a:lnTo>
                <a:lnTo>
                  <a:pt x="44" y="30"/>
                </a:lnTo>
                <a:lnTo>
                  <a:pt x="50" y="26"/>
                </a:lnTo>
                <a:lnTo>
                  <a:pt x="50" y="18"/>
                </a:lnTo>
                <a:lnTo>
                  <a:pt x="63" y="15"/>
                </a:lnTo>
                <a:lnTo>
                  <a:pt x="65" y="14"/>
                </a:lnTo>
                <a:lnTo>
                  <a:pt x="75" y="11"/>
                </a:lnTo>
                <a:lnTo>
                  <a:pt x="76" y="11"/>
                </a:lnTo>
                <a:lnTo>
                  <a:pt x="78" y="9"/>
                </a:lnTo>
                <a:lnTo>
                  <a:pt x="78" y="0"/>
                </a:lnTo>
                <a:lnTo>
                  <a:pt x="86" y="14"/>
                </a:lnTo>
                <a:lnTo>
                  <a:pt x="89" y="19"/>
                </a:lnTo>
                <a:lnTo>
                  <a:pt x="89" y="24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61" name="Freeform 111"/>
          <p:cNvSpPr>
            <a:spLocks/>
          </p:cNvSpPr>
          <p:nvPr/>
        </p:nvSpPr>
        <p:spPr bwMode="auto">
          <a:xfrm>
            <a:off x="6013451" y="1685926"/>
            <a:ext cx="179388" cy="247650"/>
          </a:xfrm>
          <a:custGeom>
            <a:avLst/>
            <a:gdLst>
              <a:gd name="T0" fmla="*/ 97 w 113"/>
              <a:gd name="T1" fmla="*/ 135 h 156"/>
              <a:gd name="T2" fmla="*/ 97 w 113"/>
              <a:gd name="T3" fmla="*/ 139 h 156"/>
              <a:gd name="T4" fmla="*/ 87 w 113"/>
              <a:gd name="T5" fmla="*/ 139 h 156"/>
              <a:gd name="T6" fmla="*/ 86 w 113"/>
              <a:gd name="T7" fmla="*/ 139 h 156"/>
              <a:gd name="T8" fmla="*/ 85 w 113"/>
              <a:gd name="T9" fmla="*/ 141 h 156"/>
              <a:gd name="T10" fmla="*/ 82 w 113"/>
              <a:gd name="T11" fmla="*/ 139 h 156"/>
              <a:gd name="T12" fmla="*/ 81 w 113"/>
              <a:gd name="T13" fmla="*/ 141 h 156"/>
              <a:gd name="T14" fmla="*/ 70 w 113"/>
              <a:gd name="T15" fmla="*/ 156 h 156"/>
              <a:gd name="T16" fmla="*/ 64 w 113"/>
              <a:gd name="T17" fmla="*/ 156 h 156"/>
              <a:gd name="T18" fmla="*/ 63 w 113"/>
              <a:gd name="T19" fmla="*/ 156 h 156"/>
              <a:gd name="T20" fmla="*/ 60 w 113"/>
              <a:gd name="T21" fmla="*/ 146 h 156"/>
              <a:gd name="T22" fmla="*/ 57 w 113"/>
              <a:gd name="T23" fmla="*/ 145 h 156"/>
              <a:gd name="T24" fmla="*/ 53 w 113"/>
              <a:gd name="T25" fmla="*/ 145 h 156"/>
              <a:gd name="T26" fmla="*/ 49 w 113"/>
              <a:gd name="T27" fmla="*/ 144 h 156"/>
              <a:gd name="T28" fmla="*/ 48 w 113"/>
              <a:gd name="T29" fmla="*/ 144 h 156"/>
              <a:gd name="T30" fmla="*/ 52 w 113"/>
              <a:gd name="T31" fmla="*/ 134 h 156"/>
              <a:gd name="T32" fmla="*/ 48 w 113"/>
              <a:gd name="T33" fmla="*/ 124 h 156"/>
              <a:gd name="T34" fmla="*/ 45 w 113"/>
              <a:gd name="T35" fmla="*/ 119 h 156"/>
              <a:gd name="T36" fmla="*/ 38 w 113"/>
              <a:gd name="T37" fmla="*/ 118 h 156"/>
              <a:gd name="T38" fmla="*/ 0 w 113"/>
              <a:gd name="T39" fmla="*/ 82 h 156"/>
              <a:gd name="T40" fmla="*/ 14 w 113"/>
              <a:gd name="T41" fmla="*/ 66 h 156"/>
              <a:gd name="T42" fmla="*/ 17 w 113"/>
              <a:gd name="T43" fmla="*/ 62 h 156"/>
              <a:gd name="T44" fmla="*/ 40 w 113"/>
              <a:gd name="T45" fmla="*/ 34 h 156"/>
              <a:gd name="T46" fmla="*/ 56 w 113"/>
              <a:gd name="T47" fmla="*/ 17 h 156"/>
              <a:gd name="T48" fmla="*/ 78 w 113"/>
              <a:gd name="T49" fmla="*/ 0 h 156"/>
              <a:gd name="T50" fmla="*/ 109 w 113"/>
              <a:gd name="T51" fmla="*/ 41 h 156"/>
              <a:gd name="T52" fmla="*/ 113 w 113"/>
              <a:gd name="T53" fmla="*/ 112 h 156"/>
              <a:gd name="T54" fmla="*/ 107 w 113"/>
              <a:gd name="T55" fmla="*/ 115 h 156"/>
              <a:gd name="T56" fmla="*/ 101 w 113"/>
              <a:gd name="T57" fmla="*/ 129 h 156"/>
              <a:gd name="T58" fmla="*/ 101 w 113"/>
              <a:gd name="T59" fmla="*/ 130 h 156"/>
              <a:gd name="T60" fmla="*/ 104 w 113"/>
              <a:gd name="T61" fmla="*/ 133 h 156"/>
              <a:gd name="T62" fmla="*/ 97 w 113"/>
              <a:gd name="T63" fmla="*/ 135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3" h="156">
                <a:moveTo>
                  <a:pt x="97" y="135"/>
                </a:moveTo>
                <a:lnTo>
                  <a:pt x="97" y="139"/>
                </a:lnTo>
                <a:lnTo>
                  <a:pt x="87" y="139"/>
                </a:lnTo>
                <a:lnTo>
                  <a:pt x="86" y="139"/>
                </a:lnTo>
                <a:lnTo>
                  <a:pt x="85" y="141"/>
                </a:lnTo>
                <a:lnTo>
                  <a:pt x="82" y="139"/>
                </a:lnTo>
                <a:lnTo>
                  <a:pt x="81" y="141"/>
                </a:lnTo>
                <a:lnTo>
                  <a:pt x="70" y="156"/>
                </a:lnTo>
                <a:lnTo>
                  <a:pt x="64" y="156"/>
                </a:lnTo>
                <a:lnTo>
                  <a:pt x="63" y="156"/>
                </a:lnTo>
                <a:lnTo>
                  <a:pt x="60" y="146"/>
                </a:lnTo>
                <a:lnTo>
                  <a:pt x="57" y="145"/>
                </a:lnTo>
                <a:lnTo>
                  <a:pt x="53" y="145"/>
                </a:lnTo>
                <a:lnTo>
                  <a:pt x="49" y="144"/>
                </a:lnTo>
                <a:lnTo>
                  <a:pt x="48" y="144"/>
                </a:lnTo>
                <a:lnTo>
                  <a:pt x="52" y="134"/>
                </a:lnTo>
                <a:lnTo>
                  <a:pt x="48" y="124"/>
                </a:lnTo>
                <a:lnTo>
                  <a:pt x="45" y="119"/>
                </a:lnTo>
                <a:lnTo>
                  <a:pt x="38" y="118"/>
                </a:lnTo>
                <a:lnTo>
                  <a:pt x="0" y="82"/>
                </a:lnTo>
                <a:lnTo>
                  <a:pt x="14" y="66"/>
                </a:lnTo>
                <a:lnTo>
                  <a:pt x="17" y="62"/>
                </a:lnTo>
                <a:lnTo>
                  <a:pt x="40" y="34"/>
                </a:lnTo>
                <a:lnTo>
                  <a:pt x="56" y="17"/>
                </a:lnTo>
                <a:lnTo>
                  <a:pt x="78" y="0"/>
                </a:lnTo>
                <a:lnTo>
                  <a:pt x="109" y="41"/>
                </a:lnTo>
                <a:lnTo>
                  <a:pt x="113" y="112"/>
                </a:lnTo>
                <a:lnTo>
                  <a:pt x="107" y="115"/>
                </a:lnTo>
                <a:lnTo>
                  <a:pt x="101" y="129"/>
                </a:lnTo>
                <a:lnTo>
                  <a:pt x="101" y="130"/>
                </a:lnTo>
                <a:lnTo>
                  <a:pt x="104" y="133"/>
                </a:lnTo>
                <a:lnTo>
                  <a:pt x="97" y="135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62" name="Freeform 112"/>
          <p:cNvSpPr>
            <a:spLocks/>
          </p:cNvSpPr>
          <p:nvPr/>
        </p:nvSpPr>
        <p:spPr bwMode="auto">
          <a:xfrm>
            <a:off x="6475413" y="1743076"/>
            <a:ext cx="119063" cy="107950"/>
          </a:xfrm>
          <a:custGeom>
            <a:avLst/>
            <a:gdLst>
              <a:gd name="T0" fmla="*/ 69 w 75"/>
              <a:gd name="T1" fmla="*/ 35 h 68"/>
              <a:gd name="T2" fmla="*/ 75 w 75"/>
              <a:gd name="T3" fmla="*/ 45 h 68"/>
              <a:gd name="T4" fmla="*/ 68 w 75"/>
              <a:gd name="T5" fmla="*/ 50 h 68"/>
              <a:gd name="T6" fmla="*/ 57 w 75"/>
              <a:gd name="T7" fmla="*/ 42 h 68"/>
              <a:gd name="T8" fmla="*/ 53 w 75"/>
              <a:gd name="T9" fmla="*/ 38 h 68"/>
              <a:gd name="T10" fmla="*/ 45 w 75"/>
              <a:gd name="T11" fmla="*/ 38 h 68"/>
              <a:gd name="T12" fmla="*/ 42 w 75"/>
              <a:gd name="T13" fmla="*/ 38 h 68"/>
              <a:gd name="T14" fmla="*/ 39 w 75"/>
              <a:gd name="T15" fmla="*/ 41 h 68"/>
              <a:gd name="T16" fmla="*/ 37 w 75"/>
              <a:gd name="T17" fmla="*/ 45 h 68"/>
              <a:gd name="T18" fmla="*/ 37 w 75"/>
              <a:gd name="T19" fmla="*/ 48 h 68"/>
              <a:gd name="T20" fmla="*/ 38 w 75"/>
              <a:gd name="T21" fmla="*/ 50 h 68"/>
              <a:gd name="T22" fmla="*/ 39 w 75"/>
              <a:gd name="T23" fmla="*/ 54 h 68"/>
              <a:gd name="T24" fmla="*/ 31 w 75"/>
              <a:gd name="T25" fmla="*/ 60 h 68"/>
              <a:gd name="T26" fmla="*/ 26 w 75"/>
              <a:gd name="T27" fmla="*/ 63 h 68"/>
              <a:gd name="T28" fmla="*/ 23 w 75"/>
              <a:gd name="T29" fmla="*/ 64 h 68"/>
              <a:gd name="T30" fmla="*/ 20 w 75"/>
              <a:gd name="T31" fmla="*/ 65 h 68"/>
              <a:gd name="T32" fmla="*/ 18 w 75"/>
              <a:gd name="T33" fmla="*/ 68 h 68"/>
              <a:gd name="T34" fmla="*/ 12 w 75"/>
              <a:gd name="T35" fmla="*/ 54 h 68"/>
              <a:gd name="T36" fmla="*/ 0 w 75"/>
              <a:gd name="T37" fmla="*/ 50 h 68"/>
              <a:gd name="T38" fmla="*/ 5 w 75"/>
              <a:gd name="T39" fmla="*/ 39 h 68"/>
              <a:gd name="T40" fmla="*/ 7 w 75"/>
              <a:gd name="T41" fmla="*/ 28 h 68"/>
              <a:gd name="T42" fmla="*/ 7 w 75"/>
              <a:gd name="T43" fmla="*/ 20 h 68"/>
              <a:gd name="T44" fmla="*/ 12 w 75"/>
              <a:gd name="T45" fmla="*/ 13 h 68"/>
              <a:gd name="T46" fmla="*/ 23 w 75"/>
              <a:gd name="T47" fmla="*/ 11 h 68"/>
              <a:gd name="T48" fmla="*/ 53 w 75"/>
              <a:gd name="T49" fmla="*/ 3 h 68"/>
              <a:gd name="T50" fmla="*/ 57 w 75"/>
              <a:gd name="T51" fmla="*/ 0 h 68"/>
              <a:gd name="T52" fmla="*/ 57 w 75"/>
              <a:gd name="T53" fmla="*/ 1 h 68"/>
              <a:gd name="T54" fmla="*/ 60 w 75"/>
              <a:gd name="T55" fmla="*/ 4 h 68"/>
              <a:gd name="T56" fmla="*/ 61 w 75"/>
              <a:gd name="T57" fmla="*/ 7 h 68"/>
              <a:gd name="T58" fmla="*/ 64 w 75"/>
              <a:gd name="T59" fmla="*/ 11 h 68"/>
              <a:gd name="T60" fmla="*/ 61 w 75"/>
              <a:gd name="T61" fmla="*/ 24 h 68"/>
              <a:gd name="T62" fmla="*/ 61 w 75"/>
              <a:gd name="T63" fmla="*/ 27 h 68"/>
              <a:gd name="T64" fmla="*/ 63 w 75"/>
              <a:gd name="T65" fmla="*/ 30 h 68"/>
              <a:gd name="T66" fmla="*/ 69 w 75"/>
              <a:gd name="T67" fmla="*/ 35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75" h="68">
                <a:moveTo>
                  <a:pt x="69" y="35"/>
                </a:moveTo>
                <a:lnTo>
                  <a:pt x="75" y="45"/>
                </a:lnTo>
                <a:lnTo>
                  <a:pt x="68" y="50"/>
                </a:lnTo>
                <a:lnTo>
                  <a:pt x="57" y="42"/>
                </a:lnTo>
                <a:lnTo>
                  <a:pt x="53" y="38"/>
                </a:lnTo>
                <a:lnTo>
                  <a:pt x="45" y="38"/>
                </a:lnTo>
                <a:lnTo>
                  <a:pt x="42" y="38"/>
                </a:lnTo>
                <a:lnTo>
                  <a:pt x="39" y="41"/>
                </a:lnTo>
                <a:lnTo>
                  <a:pt x="37" y="45"/>
                </a:lnTo>
                <a:lnTo>
                  <a:pt x="37" y="48"/>
                </a:lnTo>
                <a:lnTo>
                  <a:pt x="38" y="50"/>
                </a:lnTo>
                <a:lnTo>
                  <a:pt x="39" y="54"/>
                </a:lnTo>
                <a:lnTo>
                  <a:pt x="31" y="60"/>
                </a:lnTo>
                <a:lnTo>
                  <a:pt x="26" y="63"/>
                </a:lnTo>
                <a:lnTo>
                  <a:pt x="23" y="64"/>
                </a:lnTo>
                <a:lnTo>
                  <a:pt x="20" y="65"/>
                </a:lnTo>
                <a:lnTo>
                  <a:pt x="18" y="68"/>
                </a:lnTo>
                <a:lnTo>
                  <a:pt x="12" y="54"/>
                </a:lnTo>
                <a:lnTo>
                  <a:pt x="0" y="50"/>
                </a:lnTo>
                <a:lnTo>
                  <a:pt x="5" y="39"/>
                </a:lnTo>
                <a:lnTo>
                  <a:pt x="7" y="28"/>
                </a:lnTo>
                <a:lnTo>
                  <a:pt x="7" y="20"/>
                </a:lnTo>
                <a:lnTo>
                  <a:pt x="12" y="13"/>
                </a:lnTo>
                <a:lnTo>
                  <a:pt x="23" y="11"/>
                </a:lnTo>
                <a:lnTo>
                  <a:pt x="53" y="3"/>
                </a:lnTo>
                <a:lnTo>
                  <a:pt x="57" y="0"/>
                </a:lnTo>
                <a:lnTo>
                  <a:pt x="57" y="1"/>
                </a:lnTo>
                <a:lnTo>
                  <a:pt x="60" y="4"/>
                </a:lnTo>
                <a:lnTo>
                  <a:pt x="61" y="7"/>
                </a:lnTo>
                <a:lnTo>
                  <a:pt x="64" y="11"/>
                </a:lnTo>
                <a:lnTo>
                  <a:pt x="61" y="24"/>
                </a:lnTo>
                <a:lnTo>
                  <a:pt x="61" y="27"/>
                </a:lnTo>
                <a:lnTo>
                  <a:pt x="63" y="30"/>
                </a:lnTo>
                <a:lnTo>
                  <a:pt x="69" y="35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63" name="Freeform 113"/>
          <p:cNvSpPr>
            <a:spLocks/>
          </p:cNvSpPr>
          <p:nvPr/>
        </p:nvSpPr>
        <p:spPr bwMode="auto">
          <a:xfrm>
            <a:off x="6591301" y="1781176"/>
            <a:ext cx="350838" cy="276225"/>
          </a:xfrm>
          <a:custGeom>
            <a:avLst/>
            <a:gdLst>
              <a:gd name="T0" fmla="*/ 52 w 221"/>
              <a:gd name="T1" fmla="*/ 7 h 174"/>
              <a:gd name="T2" fmla="*/ 54 w 221"/>
              <a:gd name="T3" fmla="*/ 32 h 174"/>
              <a:gd name="T4" fmla="*/ 63 w 221"/>
              <a:gd name="T5" fmla="*/ 40 h 174"/>
              <a:gd name="T6" fmla="*/ 82 w 221"/>
              <a:gd name="T7" fmla="*/ 55 h 174"/>
              <a:gd name="T8" fmla="*/ 97 w 221"/>
              <a:gd name="T9" fmla="*/ 63 h 174"/>
              <a:gd name="T10" fmla="*/ 116 w 221"/>
              <a:gd name="T11" fmla="*/ 70 h 174"/>
              <a:gd name="T12" fmla="*/ 157 w 221"/>
              <a:gd name="T13" fmla="*/ 114 h 174"/>
              <a:gd name="T14" fmla="*/ 171 w 221"/>
              <a:gd name="T15" fmla="*/ 122 h 174"/>
              <a:gd name="T16" fmla="*/ 191 w 221"/>
              <a:gd name="T17" fmla="*/ 120 h 174"/>
              <a:gd name="T18" fmla="*/ 200 w 221"/>
              <a:gd name="T19" fmla="*/ 127 h 174"/>
              <a:gd name="T20" fmla="*/ 212 w 221"/>
              <a:gd name="T21" fmla="*/ 133 h 174"/>
              <a:gd name="T22" fmla="*/ 215 w 221"/>
              <a:gd name="T23" fmla="*/ 145 h 174"/>
              <a:gd name="T24" fmla="*/ 209 w 221"/>
              <a:gd name="T25" fmla="*/ 152 h 174"/>
              <a:gd name="T26" fmla="*/ 201 w 221"/>
              <a:gd name="T27" fmla="*/ 163 h 174"/>
              <a:gd name="T28" fmla="*/ 198 w 221"/>
              <a:gd name="T29" fmla="*/ 169 h 174"/>
              <a:gd name="T30" fmla="*/ 185 w 221"/>
              <a:gd name="T31" fmla="*/ 171 h 174"/>
              <a:gd name="T32" fmla="*/ 178 w 221"/>
              <a:gd name="T33" fmla="*/ 169 h 174"/>
              <a:gd name="T34" fmla="*/ 167 w 221"/>
              <a:gd name="T35" fmla="*/ 164 h 174"/>
              <a:gd name="T36" fmla="*/ 152 w 221"/>
              <a:gd name="T37" fmla="*/ 159 h 174"/>
              <a:gd name="T38" fmla="*/ 136 w 221"/>
              <a:gd name="T39" fmla="*/ 153 h 174"/>
              <a:gd name="T40" fmla="*/ 129 w 221"/>
              <a:gd name="T41" fmla="*/ 149 h 174"/>
              <a:gd name="T42" fmla="*/ 115 w 221"/>
              <a:gd name="T43" fmla="*/ 144 h 174"/>
              <a:gd name="T44" fmla="*/ 104 w 221"/>
              <a:gd name="T45" fmla="*/ 139 h 174"/>
              <a:gd name="T46" fmla="*/ 92 w 221"/>
              <a:gd name="T47" fmla="*/ 139 h 174"/>
              <a:gd name="T48" fmla="*/ 75 w 221"/>
              <a:gd name="T49" fmla="*/ 141 h 174"/>
              <a:gd name="T50" fmla="*/ 65 w 221"/>
              <a:gd name="T51" fmla="*/ 144 h 174"/>
              <a:gd name="T52" fmla="*/ 51 w 221"/>
              <a:gd name="T53" fmla="*/ 131 h 174"/>
              <a:gd name="T54" fmla="*/ 43 w 221"/>
              <a:gd name="T55" fmla="*/ 124 h 174"/>
              <a:gd name="T56" fmla="*/ 33 w 221"/>
              <a:gd name="T57" fmla="*/ 130 h 174"/>
              <a:gd name="T58" fmla="*/ 15 w 221"/>
              <a:gd name="T59" fmla="*/ 138 h 174"/>
              <a:gd name="T60" fmla="*/ 11 w 221"/>
              <a:gd name="T61" fmla="*/ 130 h 174"/>
              <a:gd name="T62" fmla="*/ 2 w 221"/>
              <a:gd name="T63" fmla="*/ 108 h 174"/>
              <a:gd name="T64" fmla="*/ 6 w 221"/>
              <a:gd name="T65" fmla="*/ 104 h 174"/>
              <a:gd name="T66" fmla="*/ 6 w 221"/>
              <a:gd name="T67" fmla="*/ 96 h 174"/>
              <a:gd name="T68" fmla="*/ 2 w 221"/>
              <a:gd name="T69" fmla="*/ 89 h 174"/>
              <a:gd name="T70" fmla="*/ 0 w 221"/>
              <a:gd name="T71" fmla="*/ 79 h 174"/>
              <a:gd name="T72" fmla="*/ 11 w 221"/>
              <a:gd name="T73" fmla="*/ 69 h 174"/>
              <a:gd name="T74" fmla="*/ 7 w 221"/>
              <a:gd name="T75" fmla="*/ 51 h 174"/>
              <a:gd name="T76" fmla="*/ 10 w 221"/>
              <a:gd name="T77" fmla="*/ 51 h 174"/>
              <a:gd name="T78" fmla="*/ 14 w 221"/>
              <a:gd name="T79" fmla="*/ 41 h 174"/>
              <a:gd name="T80" fmla="*/ 20 w 221"/>
              <a:gd name="T81" fmla="*/ 15 h 174"/>
              <a:gd name="T82" fmla="*/ 33 w 221"/>
              <a:gd name="T83" fmla="*/ 2 h 174"/>
              <a:gd name="T84" fmla="*/ 45 w 221"/>
              <a:gd name="T85" fmla="*/ 7 h 174"/>
              <a:gd name="T86" fmla="*/ 52 w 221"/>
              <a:gd name="T87" fmla="*/ 2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21" h="174">
                <a:moveTo>
                  <a:pt x="52" y="3"/>
                </a:moveTo>
                <a:lnTo>
                  <a:pt x="52" y="7"/>
                </a:lnTo>
                <a:lnTo>
                  <a:pt x="52" y="19"/>
                </a:lnTo>
                <a:lnTo>
                  <a:pt x="54" y="32"/>
                </a:lnTo>
                <a:lnTo>
                  <a:pt x="56" y="40"/>
                </a:lnTo>
                <a:lnTo>
                  <a:pt x="63" y="40"/>
                </a:lnTo>
                <a:lnTo>
                  <a:pt x="70" y="51"/>
                </a:lnTo>
                <a:lnTo>
                  <a:pt x="82" y="55"/>
                </a:lnTo>
                <a:lnTo>
                  <a:pt x="82" y="63"/>
                </a:lnTo>
                <a:lnTo>
                  <a:pt x="97" y="63"/>
                </a:lnTo>
                <a:lnTo>
                  <a:pt x="103" y="75"/>
                </a:lnTo>
                <a:lnTo>
                  <a:pt x="116" y="70"/>
                </a:lnTo>
                <a:lnTo>
                  <a:pt x="122" y="81"/>
                </a:lnTo>
                <a:lnTo>
                  <a:pt x="157" y="114"/>
                </a:lnTo>
                <a:lnTo>
                  <a:pt x="168" y="120"/>
                </a:lnTo>
                <a:lnTo>
                  <a:pt x="171" y="122"/>
                </a:lnTo>
                <a:lnTo>
                  <a:pt x="178" y="122"/>
                </a:lnTo>
                <a:lnTo>
                  <a:pt x="191" y="120"/>
                </a:lnTo>
                <a:lnTo>
                  <a:pt x="198" y="126"/>
                </a:lnTo>
                <a:lnTo>
                  <a:pt x="200" y="127"/>
                </a:lnTo>
                <a:lnTo>
                  <a:pt x="204" y="130"/>
                </a:lnTo>
                <a:lnTo>
                  <a:pt x="212" y="133"/>
                </a:lnTo>
                <a:lnTo>
                  <a:pt x="221" y="137"/>
                </a:lnTo>
                <a:lnTo>
                  <a:pt x="215" y="145"/>
                </a:lnTo>
                <a:lnTo>
                  <a:pt x="211" y="149"/>
                </a:lnTo>
                <a:lnTo>
                  <a:pt x="209" y="152"/>
                </a:lnTo>
                <a:lnTo>
                  <a:pt x="206" y="154"/>
                </a:lnTo>
                <a:lnTo>
                  <a:pt x="201" y="163"/>
                </a:lnTo>
                <a:lnTo>
                  <a:pt x="198" y="167"/>
                </a:lnTo>
                <a:lnTo>
                  <a:pt x="198" y="169"/>
                </a:lnTo>
                <a:lnTo>
                  <a:pt x="194" y="174"/>
                </a:lnTo>
                <a:lnTo>
                  <a:pt x="185" y="171"/>
                </a:lnTo>
                <a:lnTo>
                  <a:pt x="179" y="169"/>
                </a:lnTo>
                <a:lnTo>
                  <a:pt x="178" y="169"/>
                </a:lnTo>
                <a:lnTo>
                  <a:pt x="172" y="167"/>
                </a:lnTo>
                <a:lnTo>
                  <a:pt x="167" y="164"/>
                </a:lnTo>
                <a:lnTo>
                  <a:pt x="157" y="160"/>
                </a:lnTo>
                <a:lnTo>
                  <a:pt x="152" y="159"/>
                </a:lnTo>
                <a:lnTo>
                  <a:pt x="146" y="156"/>
                </a:lnTo>
                <a:lnTo>
                  <a:pt x="136" y="153"/>
                </a:lnTo>
                <a:lnTo>
                  <a:pt x="136" y="152"/>
                </a:lnTo>
                <a:lnTo>
                  <a:pt x="129" y="149"/>
                </a:lnTo>
                <a:lnTo>
                  <a:pt x="125" y="148"/>
                </a:lnTo>
                <a:lnTo>
                  <a:pt x="115" y="144"/>
                </a:lnTo>
                <a:lnTo>
                  <a:pt x="110" y="142"/>
                </a:lnTo>
                <a:lnTo>
                  <a:pt x="104" y="139"/>
                </a:lnTo>
                <a:lnTo>
                  <a:pt x="100" y="138"/>
                </a:lnTo>
                <a:lnTo>
                  <a:pt x="92" y="139"/>
                </a:lnTo>
                <a:lnTo>
                  <a:pt x="85" y="139"/>
                </a:lnTo>
                <a:lnTo>
                  <a:pt x="75" y="141"/>
                </a:lnTo>
                <a:lnTo>
                  <a:pt x="70" y="142"/>
                </a:lnTo>
                <a:lnTo>
                  <a:pt x="65" y="144"/>
                </a:lnTo>
                <a:lnTo>
                  <a:pt x="58" y="138"/>
                </a:lnTo>
                <a:lnTo>
                  <a:pt x="51" y="131"/>
                </a:lnTo>
                <a:lnTo>
                  <a:pt x="45" y="127"/>
                </a:lnTo>
                <a:lnTo>
                  <a:pt x="43" y="124"/>
                </a:lnTo>
                <a:lnTo>
                  <a:pt x="35" y="129"/>
                </a:lnTo>
                <a:lnTo>
                  <a:pt x="33" y="130"/>
                </a:lnTo>
                <a:lnTo>
                  <a:pt x="26" y="134"/>
                </a:lnTo>
                <a:lnTo>
                  <a:pt x="15" y="138"/>
                </a:lnTo>
                <a:lnTo>
                  <a:pt x="13" y="134"/>
                </a:lnTo>
                <a:lnTo>
                  <a:pt x="11" y="130"/>
                </a:lnTo>
                <a:lnTo>
                  <a:pt x="5" y="119"/>
                </a:lnTo>
                <a:lnTo>
                  <a:pt x="2" y="108"/>
                </a:lnTo>
                <a:lnTo>
                  <a:pt x="6" y="107"/>
                </a:lnTo>
                <a:lnTo>
                  <a:pt x="6" y="104"/>
                </a:lnTo>
                <a:lnTo>
                  <a:pt x="6" y="99"/>
                </a:lnTo>
                <a:lnTo>
                  <a:pt x="6" y="96"/>
                </a:lnTo>
                <a:lnTo>
                  <a:pt x="3" y="93"/>
                </a:lnTo>
                <a:lnTo>
                  <a:pt x="2" y="89"/>
                </a:lnTo>
                <a:lnTo>
                  <a:pt x="2" y="85"/>
                </a:lnTo>
                <a:lnTo>
                  <a:pt x="0" y="79"/>
                </a:lnTo>
                <a:lnTo>
                  <a:pt x="10" y="77"/>
                </a:lnTo>
                <a:lnTo>
                  <a:pt x="11" y="69"/>
                </a:lnTo>
                <a:lnTo>
                  <a:pt x="13" y="63"/>
                </a:lnTo>
                <a:lnTo>
                  <a:pt x="7" y="51"/>
                </a:lnTo>
                <a:lnTo>
                  <a:pt x="9" y="51"/>
                </a:lnTo>
                <a:lnTo>
                  <a:pt x="10" y="51"/>
                </a:lnTo>
                <a:lnTo>
                  <a:pt x="17" y="44"/>
                </a:lnTo>
                <a:lnTo>
                  <a:pt x="14" y="41"/>
                </a:lnTo>
                <a:lnTo>
                  <a:pt x="13" y="40"/>
                </a:lnTo>
                <a:lnTo>
                  <a:pt x="20" y="15"/>
                </a:lnTo>
                <a:lnTo>
                  <a:pt x="26" y="9"/>
                </a:lnTo>
                <a:lnTo>
                  <a:pt x="33" y="2"/>
                </a:lnTo>
                <a:lnTo>
                  <a:pt x="44" y="7"/>
                </a:lnTo>
                <a:lnTo>
                  <a:pt x="45" y="7"/>
                </a:lnTo>
                <a:lnTo>
                  <a:pt x="47" y="0"/>
                </a:lnTo>
                <a:lnTo>
                  <a:pt x="52" y="2"/>
                </a:lnTo>
                <a:lnTo>
                  <a:pt x="52" y="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64" name="Freeform 114"/>
          <p:cNvSpPr>
            <a:spLocks/>
          </p:cNvSpPr>
          <p:nvPr/>
        </p:nvSpPr>
        <p:spPr bwMode="auto">
          <a:xfrm>
            <a:off x="6503988" y="1803401"/>
            <a:ext cx="119063" cy="112713"/>
          </a:xfrm>
          <a:custGeom>
            <a:avLst/>
            <a:gdLst>
              <a:gd name="T0" fmla="*/ 39 w 75"/>
              <a:gd name="T1" fmla="*/ 4 h 71"/>
              <a:gd name="T2" fmla="*/ 50 w 75"/>
              <a:gd name="T3" fmla="*/ 12 h 71"/>
              <a:gd name="T4" fmla="*/ 57 w 75"/>
              <a:gd name="T5" fmla="*/ 7 h 71"/>
              <a:gd name="T6" fmla="*/ 75 w 75"/>
              <a:gd name="T7" fmla="*/ 1 h 71"/>
              <a:gd name="T8" fmla="*/ 68 w 75"/>
              <a:gd name="T9" fmla="*/ 26 h 71"/>
              <a:gd name="T10" fmla="*/ 69 w 75"/>
              <a:gd name="T11" fmla="*/ 27 h 71"/>
              <a:gd name="T12" fmla="*/ 72 w 75"/>
              <a:gd name="T13" fmla="*/ 30 h 71"/>
              <a:gd name="T14" fmla="*/ 65 w 75"/>
              <a:gd name="T15" fmla="*/ 37 h 71"/>
              <a:gd name="T16" fmla="*/ 64 w 75"/>
              <a:gd name="T17" fmla="*/ 37 h 71"/>
              <a:gd name="T18" fmla="*/ 62 w 75"/>
              <a:gd name="T19" fmla="*/ 37 h 71"/>
              <a:gd name="T20" fmla="*/ 68 w 75"/>
              <a:gd name="T21" fmla="*/ 49 h 71"/>
              <a:gd name="T22" fmla="*/ 66 w 75"/>
              <a:gd name="T23" fmla="*/ 55 h 71"/>
              <a:gd name="T24" fmla="*/ 65 w 75"/>
              <a:gd name="T25" fmla="*/ 63 h 71"/>
              <a:gd name="T26" fmla="*/ 55 w 75"/>
              <a:gd name="T27" fmla="*/ 65 h 71"/>
              <a:gd name="T28" fmla="*/ 57 w 75"/>
              <a:gd name="T29" fmla="*/ 71 h 71"/>
              <a:gd name="T30" fmla="*/ 51 w 75"/>
              <a:gd name="T31" fmla="*/ 68 h 71"/>
              <a:gd name="T32" fmla="*/ 54 w 75"/>
              <a:gd name="T33" fmla="*/ 59 h 71"/>
              <a:gd name="T34" fmla="*/ 46 w 75"/>
              <a:gd name="T35" fmla="*/ 55 h 71"/>
              <a:gd name="T36" fmla="*/ 40 w 75"/>
              <a:gd name="T37" fmla="*/ 50 h 71"/>
              <a:gd name="T38" fmla="*/ 36 w 75"/>
              <a:gd name="T39" fmla="*/ 48 h 71"/>
              <a:gd name="T40" fmla="*/ 36 w 75"/>
              <a:gd name="T41" fmla="*/ 49 h 71"/>
              <a:gd name="T42" fmla="*/ 35 w 75"/>
              <a:gd name="T43" fmla="*/ 52 h 71"/>
              <a:gd name="T44" fmla="*/ 31 w 75"/>
              <a:gd name="T45" fmla="*/ 48 h 71"/>
              <a:gd name="T46" fmla="*/ 20 w 75"/>
              <a:gd name="T47" fmla="*/ 50 h 71"/>
              <a:gd name="T48" fmla="*/ 19 w 75"/>
              <a:gd name="T49" fmla="*/ 55 h 71"/>
              <a:gd name="T50" fmla="*/ 17 w 75"/>
              <a:gd name="T51" fmla="*/ 57 h 71"/>
              <a:gd name="T52" fmla="*/ 5 w 75"/>
              <a:gd name="T53" fmla="*/ 52 h 71"/>
              <a:gd name="T54" fmla="*/ 4 w 75"/>
              <a:gd name="T55" fmla="*/ 50 h 71"/>
              <a:gd name="T56" fmla="*/ 1 w 75"/>
              <a:gd name="T57" fmla="*/ 49 h 71"/>
              <a:gd name="T58" fmla="*/ 5 w 75"/>
              <a:gd name="T59" fmla="*/ 41 h 71"/>
              <a:gd name="T60" fmla="*/ 9 w 75"/>
              <a:gd name="T61" fmla="*/ 34 h 71"/>
              <a:gd name="T62" fmla="*/ 5 w 75"/>
              <a:gd name="T63" fmla="*/ 31 h 71"/>
              <a:gd name="T64" fmla="*/ 2 w 75"/>
              <a:gd name="T65" fmla="*/ 31 h 71"/>
              <a:gd name="T66" fmla="*/ 0 w 75"/>
              <a:gd name="T67" fmla="*/ 30 h 71"/>
              <a:gd name="T68" fmla="*/ 2 w 75"/>
              <a:gd name="T69" fmla="*/ 27 h 71"/>
              <a:gd name="T70" fmla="*/ 5 w 75"/>
              <a:gd name="T71" fmla="*/ 26 h 71"/>
              <a:gd name="T72" fmla="*/ 8 w 75"/>
              <a:gd name="T73" fmla="*/ 25 h 71"/>
              <a:gd name="T74" fmla="*/ 13 w 75"/>
              <a:gd name="T75" fmla="*/ 22 h 71"/>
              <a:gd name="T76" fmla="*/ 21 w 75"/>
              <a:gd name="T77" fmla="*/ 16 h 71"/>
              <a:gd name="T78" fmla="*/ 20 w 75"/>
              <a:gd name="T79" fmla="*/ 12 h 71"/>
              <a:gd name="T80" fmla="*/ 19 w 75"/>
              <a:gd name="T81" fmla="*/ 10 h 71"/>
              <a:gd name="T82" fmla="*/ 19 w 75"/>
              <a:gd name="T83" fmla="*/ 7 h 71"/>
              <a:gd name="T84" fmla="*/ 21 w 75"/>
              <a:gd name="T85" fmla="*/ 3 h 71"/>
              <a:gd name="T86" fmla="*/ 24 w 75"/>
              <a:gd name="T87" fmla="*/ 0 h 71"/>
              <a:gd name="T88" fmla="*/ 27 w 75"/>
              <a:gd name="T89" fmla="*/ 0 h 71"/>
              <a:gd name="T90" fmla="*/ 35 w 75"/>
              <a:gd name="T91" fmla="*/ 0 h 71"/>
              <a:gd name="T92" fmla="*/ 39 w 75"/>
              <a:gd name="T93" fmla="*/ 4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5" h="71">
                <a:moveTo>
                  <a:pt x="39" y="4"/>
                </a:moveTo>
                <a:lnTo>
                  <a:pt x="50" y="12"/>
                </a:lnTo>
                <a:lnTo>
                  <a:pt x="57" y="7"/>
                </a:lnTo>
                <a:lnTo>
                  <a:pt x="75" y="1"/>
                </a:lnTo>
                <a:lnTo>
                  <a:pt x="68" y="26"/>
                </a:lnTo>
                <a:lnTo>
                  <a:pt x="69" y="27"/>
                </a:lnTo>
                <a:lnTo>
                  <a:pt x="72" y="30"/>
                </a:lnTo>
                <a:lnTo>
                  <a:pt x="65" y="37"/>
                </a:lnTo>
                <a:lnTo>
                  <a:pt x="64" y="37"/>
                </a:lnTo>
                <a:lnTo>
                  <a:pt x="62" y="37"/>
                </a:lnTo>
                <a:lnTo>
                  <a:pt x="68" y="49"/>
                </a:lnTo>
                <a:lnTo>
                  <a:pt x="66" y="55"/>
                </a:lnTo>
                <a:lnTo>
                  <a:pt x="65" y="63"/>
                </a:lnTo>
                <a:lnTo>
                  <a:pt x="55" y="65"/>
                </a:lnTo>
                <a:lnTo>
                  <a:pt x="57" y="71"/>
                </a:lnTo>
                <a:lnTo>
                  <a:pt x="51" y="68"/>
                </a:lnTo>
                <a:lnTo>
                  <a:pt x="54" y="59"/>
                </a:lnTo>
                <a:lnTo>
                  <a:pt x="46" y="55"/>
                </a:lnTo>
                <a:lnTo>
                  <a:pt x="40" y="50"/>
                </a:lnTo>
                <a:lnTo>
                  <a:pt x="36" y="48"/>
                </a:lnTo>
                <a:lnTo>
                  <a:pt x="36" y="49"/>
                </a:lnTo>
                <a:lnTo>
                  <a:pt x="35" y="52"/>
                </a:lnTo>
                <a:lnTo>
                  <a:pt x="31" y="48"/>
                </a:lnTo>
                <a:lnTo>
                  <a:pt x="20" y="50"/>
                </a:lnTo>
                <a:lnTo>
                  <a:pt x="19" y="55"/>
                </a:lnTo>
                <a:lnTo>
                  <a:pt x="17" y="57"/>
                </a:lnTo>
                <a:lnTo>
                  <a:pt x="5" y="52"/>
                </a:lnTo>
                <a:lnTo>
                  <a:pt x="4" y="50"/>
                </a:lnTo>
                <a:lnTo>
                  <a:pt x="1" y="49"/>
                </a:lnTo>
                <a:lnTo>
                  <a:pt x="5" y="41"/>
                </a:lnTo>
                <a:lnTo>
                  <a:pt x="9" y="34"/>
                </a:lnTo>
                <a:lnTo>
                  <a:pt x="5" y="31"/>
                </a:lnTo>
                <a:lnTo>
                  <a:pt x="2" y="31"/>
                </a:lnTo>
                <a:lnTo>
                  <a:pt x="0" y="30"/>
                </a:lnTo>
                <a:lnTo>
                  <a:pt x="2" y="27"/>
                </a:lnTo>
                <a:lnTo>
                  <a:pt x="5" y="26"/>
                </a:lnTo>
                <a:lnTo>
                  <a:pt x="8" y="25"/>
                </a:lnTo>
                <a:lnTo>
                  <a:pt x="13" y="22"/>
                </a:lnTo>
                <a:lnTo>
                  <a:pt x="21" y="16"/>
                </a:lnTo>
                <a:lnTo>
                  <a:pt x="20" y="12"/>
                </a:lnTo>
                <a:lnTo>
                  <a:pt x="19" y="10"/>
                </a:lnTo>
                <a:lnTo>
                  <a:pt x="19" y="7"/>
                </a:lnTo>
                <a:lnTo>
                  <a:pt x="21" y="3"/>
                </a:lnTo>
                <a:lnTo>
                  <a:pt x="24" y="0"/>
                </a:lnTo>
                <a:lnTo>
                  <a:pt x="27" y="0"/>
                </a:lnTo>
                <a:lnTo>
                  <a:pt x="35" y="0"/>
                </a:lnTo>
                <a:lnTo>
                  <a:pt x="39" y="4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65" name="Freeform 115"/>
          <p:cNvSpPr>
            <a:spLocks/>
          </p:cNvSpPr>
          <p:nvPr/>
        </p:nvSpPr>
        <p:spPr bwMode="auto">
          <a:xfrm>
            <a:off x="6103938" y="1811338"/>
            <a:ext cx="200025" cy="201613"/>
          </a:xfrm>
          <a:custGeom>
            <a:avLst/>
            <a:gdLst>
              <a:gd name="T0" fmla="*/ 110 w 126"/>
              <a:gd name="T1" fmla="*/ 54 h 127"/>
              <a:gd name="T2" fmla="*/ 119 w 126"/>
              <a:gd name="T3" fmla="*/ 67 h 127"/>
              <a:gd name="T4" fmla="*/ 106 w 126"/>
              <a:gd name="T5" fmla="*/ 75 h 127"/>
              <a:gd name="T6" fmla="*/ 99 w 126"/>
              <a:gd name="T7" fmla="*/ 81 h 127"/>
              <a:gd name="T8" fmla="*/ 97 w 126"/>
              <a:gd name="T9" fmla="*/ 89 h 127"/>
              <a:gd name="T10" fmla="*/ 95 w 126"/>
              <a:gd name="T11" fmla="*/ 93 h 127"/>
              <a:gd name="T12" fmla="*/ 93 w 126"/>
              <a:gd name="T13" fmla="*/ 97 h 127"/>
              <a:gd name="T14" fmla="*/ 81 w 126"/>
              <a:gd name="T15" fmla="*/ 101 h 127"/>
              <a:gd name="T16" fmla="*/ 82 w 126"/>
              <a:gd name="T17" fmla="*/ 104 h 127"/>
              <a:gd name="T18" fmla="*/ 78 w 126"/>
              <a:gd name="T19" fmla="*/ 118 h 127"/>
              <a:gd name="T20" fmla="*/ 73 w 126"/>
              <a:gd name="T21" fmla="*/ 126 h 127"/>
              <a:gd name="T22" fmla="*/ 55 w 126"/>
              <a:gd name="T23" fmla="*/ 120 h 127"/>
              <a:gd name="T24" fmla="*/ 48 w 126"/>
              <a:gd name="T25" fmla="*/ 115 h 127"/>
              <a:gd name="T26" fmla="*/ 39 w 126"/>
              <a:gd name="T27" fmla="*/ 103 h 127"/>
              <a:gd name="T28" fmla="*/ 37 w 126"/>
              <a:gd name="T29" fmla="*/ 101 h 127"/>
              <a:gd name="T30" fmla="*/ 22 w 126"/>
              <a:gd name="T31" fmla="*/ 103 h 127"/>
              <a:gd name="T32" fmla="*/ 24 w 126"/>
              <a:gd name="T33" fmla="*/ 90 h 127"/>
              <a:gd name="T34" fmla="*/ 17 w 126"/>
              <a:gd name="T35" fmla="*/ 86 h 127"/>
              <a:gd name="T36" fmla="*/ 0 w 126"/>
              <a:gd name="T37" fmla="*/ 90 h 127"/>
              <a:gd name="T38" fmla="*/ 2 w 126"/>
              <a:gd name="T39" fmla="*/ 75 h 127"/>
              <a:gd name="T40" fmla="*/ 7 w 126"/>
              <a:gd name="T41" fmla="*/ 77 h 127"/>
              <a:gd name="T42" fmla="*/ 24 w 126"/>
              <a:gd name="T43" fmla="*/ 62 h 127"/>
              <a:gd name="T44" fmla="*/ 28 w 126"/>
              <a:gd name="T45" fmla="*/ 62 h 127"/>
              <a:gd name="T46" fmla="*/ 30 w 126"/>
              <a:gd name="T47" fmla="*/ 60 h 127"/>
              <a:gd name="T48" fmla="*/ 40 w 126"/>
              <a:gd name="T49" fmla="*/ 56 h 127"/>
              <a:gd name="T50" fmla="*/ 44 w 126"/>
              <a:gd name="T51" fmla="*/ 51 h 127"/>
              <a:gd name="T52" fmla="*/ 50 w 126"/>
              <a:gd name="T53" fmla="*/ 36 h 127"/>
              <a:gd name="T54" fmla="*/ 59 w 126"/>
              <a:gd name="T55" fmla="*/ 40 h 127"/>
              <a:gd name="T56" fmla="*/ 78 w 126"/>
              <a:gd name="T57" fmla="*/ 50 h 127"/>
              <a:gd name="T58" fmla="*/ 85 w 126"/>
              <a:gd name="T59" fmla="*/ 54 h 127"/>
              <a:gd name="T60" fmla="*/ 88 w 126"/>
              <a:gd name="T61" fmla="*/ 60 h 127"/>
              <a:gd name="T62" fmla="*/ 88 w 126"/>
              <a:gd name="T63" fmla="*/ 65 h 127"/>
              <a:gd name="T64" fmla="*/ 92 w 126"/>
              <a:gd name="T65" fmla="*/ 66 h 127"/>
              <a:gd name="T66" fmla="*/ 95 w 126"/>
              <a:gd name="T67" fmla="*/ 58 h 127"/>
              <a:gd name="T68" fmla="*/ 96 w 126"/>
              <a:gd name="T69" fmla="*/ 51 h 127"/>
              <a:gd name="T70" fmla="*/ 101 w 126"/>
              <a:gd name="T71" fmla="*/ 33 h 127"/>
              <a:gd name="T72" fmla="*/ 103 w 126"/>
              <a:gd name="T73" fmla="*/ 15 h 127"/>
              <a:gd name="T74" fmla="*/ 96 w 126"/>
              <a:gd name="T75" fmla="*/ 9 h 127"/>
              <a:gd name="T76" fmla="*/ 119 w 126"/>
              <a:gd name="T77" fmla="*/ 0 h 127"/>
              <a:gd name="T78" fmla="*/ 126 w 126"/>
              <a:gd name="T79" fmla="*/ 21 h 127"/>
              <a:gd name="T80" fmla="*/ 110 w 126"/>
              <a:gd name="T81" fmla="*/ 50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26" h="127">
                <a:moveTo>
                  <a:pt x="110" y="50"/>
                </a:moveTo>
                <a:lnTo>
                  <a:pt x="110" y="54"/>
                </a:lnTo>
                <a:lnTo>
                  <a:pt x="118" y="54"/>
                </a:lnTo>
                <a:lnTo>
                  <a:pt x="119" y="67"/>
                </a:lnTo>
                <a:lnTo>
                  <a:pt x="115" y="70"/>
                </a:lnTo>
                <a:lnTo>
                  <a:pt x="106" y="75"/>
                </a:lnTo>
                <a:lnTo>
                  <a:pt x="104" y="81"/>
                </a:lnTo>
                <a:lnTo>
                  <a:pt x="99" y="81"/>
                </a:lnTo>
                <a:lnTo>
                  <a:pt x="95" y="81"/>
                </a:lnTo>
                <a:lnTo>
                  <a:pt x="97" y="89"/>
                </a:lnTo>
                <a:lnTo>
                  <a:pt x="96" y="92"/>
                </a:lnTo>
                <a:lnTo>
                  <a:pt x="95" y="93"/>
                </a:lnTo>
                <a:lnTo>
                  <a:pt x="95" y="96"/>
                </a:lnTo>
                <a:lnTo>
                  <a:pt x="93" y="97"/>
                </a:lnTo>
                <a:lnTo>
                  <a:pt x="92" y="97"/>
                </a:lnTo>
                <a:lnTo>
                  <a:pt x="81" y="101"/>
                </a:lnTo>
                <a:lnTo>
                  <a:pt x="82" y="103"/>
                </a:lnTo>
                <a:lnTo>
                  <a:pt x="82" y="104"/>
                </a:lnTo>
                <a:lnTo>
                  <a:pt x="84" y="111"/>
                </a:lnTo>
                <a:lnTo>
                  <a:pt x="78" y="118"/>
                </a:lnTo>
                <a:lnTo>
                  <a:pt x="80" y="125"/>
                </a:lnTo>
                <a:lnTo>
                  <a:pt x="73" y="126"/>
                </a:lnTo>
                <a:lnTo>
                  <a:pt x="60" y="127"/>
                </a:lnTo>
                <a:lnTo>
                  <a:pt x="55" y="120"/>
                </a:lnTo>
                <a:lnTo>
                  <a:pt x="54" y="119"/>
                </a:lnTo>
                <a:lnTo>
                  <a:pt x="48" y="115"/>
                </a:lnTo>
                <a:lnTo>
                  <a:pt x="41" y="105"/>
                </a:lnTo>
                <a:lnTo>
                  <a:pt x="39" y="103"/>
                </a:lnTo>
                <a:lnTo>
                  <a:pt x="39" y="101"/>
                </a:lnTo>
                <a:lnTo>
                  <a:pt x="37" y="101"/>
                </a:lnTo>
                <a:lnTo>
                  <a:pt x="33" y="96"/>
                </a:lnTo>
                <a:lnTo>
                  <a:pt x="22" y="103"/>
                </a:lnTo>
                <a:lnTo>
                  <a:pt x="24" y="93"/>
                </a:lnTo>
                <a:lnTo>
                  <a:pt x="24" y="90"/>
                </a:lnTo>
                <a:lnTo>
                  <a:pt x="22" y="89"/>
                </a:lnTo>
                <a:lnTo>
                  <a:pt x="17" y="86"/>
                </a:lnTo>
                <a:lnTo>
                  <a:pt x="0" y="96"/>
                </a:lnTo>
                <a:lnTo>
                  <a:pt x="0" y="90"/>
                </a:lnTo>
                <a:lnTo>
                  <a:pt x="2" y="81"/>
                </a:lnTo>
                <a:lnTo>
                  <a:pt x="2" y="75"/>
                </a:lnTo>
                <a:lnTo>
                  <a:pt x="6" y="77"/>
                </a:lnTo>
                <a:lnTo>
                  <a:pt x="7" y="77"/>
                </a:lnTo>
                <a:lnTo>
                  <a:pt x="13" y="77"/>
                </a:lnTo>
                <a:lnTo>
                  <a:pt x="24" y="62"/>
                </a:lnTo>
                <a:lnTo>
                  <a:pt x="25" y="60"/>
                </a:lnTo>
                <a:lnTo>
                  <a:pt x="28" y="62"/>
                </a:lnTo>
                <a:lnTo>
                  <a:pt x="29" y="60"/>
                </a:lnTo>
                <a:lnTo>
                  <a:pt x="30" y="60"/>
                </a:lnTo>
                <a:lnTo>
                  <a:pt x="40" y="60"/>
                </a:lnTo>
                <a:lnTo>
                  <a:pt x="40" y="56"/>
                </a:lnTo>
                <a:lnTo>
                  <a:pt x="47" y="54"/>
                </a:lnTo>
                <a:lnTo>
                  <a:pt x="44" y="51"/>
                </a:lnTo>
                <a:lnTo>
                  <a:pt x="44" y="50"/>
                </a:lnTo>
                <a:lnTo>
                  <a:pt x="50" y="36"/>
                </a:lnTo>
                <a:lnTo>
                  <a:pt x="56" y="33"/>
                </a:lnTo>
                <a:lnTo>
                  <a:pt x="59" y="40"/>
                </a:lnTo>
                <a:lnTo>
                  <a:pt x="67" y="43"/>
                </a:lnTo>
                <a:lnTo>
                  <a:pt x="78" y="50"/>
                </a:lnTo>
                <a:lnTo>
                  <a:pt x="84" y="54"/>
                </a:lnTo>
                <a:lnTo>
                  <a:pt x="85" y="54"/>
                </a:lnTo>
                <a:lnTo>
                  <a:pt x="88" y="56"/>
                </a:lnTo>
                <a:lnTo>
                  <a:pt x="88" y="60"/>
                </a:lnTo>
                <a:lnTo>
                  <a:pt x="88" y="62"/>
                </a:lnTo>
                <a:lnTo>
                  <a:pt x="88" y="65"/>
                </a:lnTo>
                <a:lnTo>
                  <a:pt x="91" y="66"/>
                </a:lnTo>
                <a:lnTo>
                  <a:pt x="92" y="66"/>
                </a:lnTo>
                <a:lnTo>
                  <a:pt x="96" y="58"/>
                </a:lnTo>
                <a:lnTo>
                  <a:pt x="95" y="58"/>
                </a:lnTo>
                <a:lnTo>
                  <a:pt x="92" y="54"/>
                </a:lnTo>
                <a:lnTo>
                  <a:pt x="96" y="51"/>
                </a:lnTo>
                <a:lnTo>
                  <a:pt x="99" y="52"/>
                </a:lnTo>
                <a:lnTo>
                  <a:pt x="101" y="33"/>
                </a:lnTo>
                <a:lnTo>
                  <a:pt x="101" y="28"/>
                </a:lnTo>
                <a:lnTo>
                  <a:pt x="103" y="15"/>
                </a:lnTo>
                <a:lnTo>
                  <a:pt x="101" y="14"/>
                </a:lnTo>
                <a:lnTo>
                  <a:pt x="96" y="9"/>
                </a:lnTo>
                <a:lnTo>
                  <a:pt x="95" y="7"/>
                </a:lnTo>
                <a:lnTo>
                  <a:pt x="119" y="0"/>
                </a:lnTo>
                <a:lnTo>
                  <a:pt x="123" y="15"/>
                </a:lnTo>
                <a:lnTo>
                  <a:pt x="126" y="21"/>
                </a:lnTo>
                <a:lnTo>
                  <a:pt x="116" y="26"/>
                </a:lnTo>
                <a:lnTo>
                  <a:pt x="110" y="5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66" name="Freeform 116"/>
          <p:cNvSpPr>
            <a:spLocks/>
          </p:cNvSpPr>
          <p:nvPr/>
        </p:nvSpPr>
        <p:spPr bwMode="auto">
          <a:xfrm>
            <a:off x="6227763" y="1844676"/>
            <a:ext cx="123825" cy="207963"/>
          </a:xfrm>
          <a:custGeom>
            <a:avLst/>
            <a:gdLst>
              <a:gd name="T0" fmla="*/ 62 w 78"/>
              <a:gd name="T1" fmla="*/ 31 h 131"/>
              <a:gd name="T2" fmla="*/ 70 w 78"/>
              <a:gd name="T3" fmla="*/ 37 h 131"/>
              <a:gd name="T4" fmla="*/ 71 w 78"/>
              <a:gd name="T5" fmla="*/ 39 h 131"/>
              <a:gd name="T6" fmla="*/ 73 w 78"/>
              <a:gd name="T7" fmla="*/ 41 h 131"/>
              <a:gd name="T8" fmla="*/ 68 w 78"/>
              <a:gd name="T9" fmla="*/ 45 h 131"/>
              <a:gd name="T10" fmla="*/ 73 w 78"/>
              <a:gd name="T11" fmla="*/ 46 h 131"/>
              <a:gd name="T12" fmla="*/ 73 w 78"/>
              <a:gd name="T13" fmla="*/ 59 h 131"/>
              <a:gd name="T14" fmla="*/ 77 w 78"/>
              <a:gd name="T15" fmla="*/ 61 h 131"/>
              <a:gd name="T16" fmla="*/ 75 w 78"/>
              <a:gd name="T17" fmla="*/ 64 h 131"/>
              <a:gd name="T18" fmla="*/ 78 w 78"/>
              <a:gd name="T19" fmla="*/ 68 h 131"/>
              <a:gd name="T20" fmla="*/ 77 w 78"/>
              <a:gd name="T21" fmla="*/ 69 h 131"/>
              <a:gd name="T22" fmla="*/ 64 w 78"/>
              <a:gd name="T23" fmla="*/ 79 h 131"/>
              <a:gd name="T24" fmla="*/ 45 w 78"/>
              <a:gd name="T25" fmla="*/ 87 h 131"/>
              <a:gd name="T26" fmla="*/ 40 w 78"/>
              <a:gd name="T27" fmla="*/ 95 h 131"/>
              <a:gd name="T28" fmla="*/ 34 w 78"/>
              <a:gd name="T29" fmla="*/ 84 h 131"/>
              <a:gd name="T30" fmla="*/ 32 w 78"/>
              <a:gd name="T31" fmla="*/ 95 h 131"/>
              <a:gd name="T32" fmla="*/ 29 w 78"/>
              <a:gd name="T33" fmla="*/ 105 h 131"/>
              <a:gd name="T34" fmla="*/ 22 w 78"/>
              <a:gd name="T35" fmla="*/ 105 h 131"/>
              <a:gd name="T36" fmla="*/ 21 w 78"/>
              <a:gd name="T37" fmla="*/ 108 h 131"/>
              <a:gd name="T38" fmla="*/ 17 w 78"/>
              <a:gd name="T39" fmla="*/ 112 h 131"/>
              <a:gd name="T40" fmla="*/ 13 w 78"/>
              <a:gd name="T41" fmla="*/ 119 h 131"/>
              <a:gd name="T42" fmla="*/ 11 w 78"/>
              <a:gd name="T43" fmla="*/ 121 h 131"/>
              <a:gd name="T44" fmla="*/ 4 w 78"/>
              <a:gd name="T45" fmla="*/ 131 h 131"/>
              <a:gd name="T46" fmla="*/ 2 w 78"/>
              <a:gd name="T47" fmla="*/ 128 h 131"/>
              <a:gd name="T48" fmla="*/ 7 w 78"/>
              <a:gd name="T49" fmla="*/ 120 h 131"/>
              <a:gd name="T50" fmla="*/ 7 w 78"/>
              <a:gd name="T51" fmla="*/ 119 h 131"/>
              <a:gd name="T52" fmla="*/ 6 w 78"/>
              <a:gd name="T53" fmla="*/ 116 h 131"/>
              <a:gd name="T54" fmla="*/ 4 w 78"/>
              <a:gd name="T55" fmla="*/ 112 h 131"/>
              <a:gd name="T56" fmla="*/ 2 w 78"/>
              <a:gd name="T57" fmla="*/ 105 h 131"/>
              <a:gd name="T58" fmla="*/ 2 w 78"/>
              <a:gd name="T59" fmla="*/ 104 h 131"/>
              <a:gd name="T60" fmla="*/ 0 w 78"/>
              <a:gd name="T61" fmla="*/ 97 h 131"/>
              <a:gd name="T62" fmla="*/ 6 w 78"/>
              <a:gd name="T63" fmla="*/ 90 h 131"/>
              <a:gd name="T64" fmla="*/ 4 w 78"/>
              <a:gd name="T65" fmla="*/ 83 h 131"/>
              <a:gd name="T66" fmla="*/ 4 w 78"/>
              <a:gd name="T67" fmla="*/ 82 h 131"/>
              <a:gd name="T68" fmla="*/ 3 w 78"/>
              <a:gd name="T69" fmla="*/ 80 h 131"/>
              <a:gd name="T70" fmla="*/ 14 w 78"/>
              <a:gd name="T71" fmla="*/ 76 h 131"/>
              <a:gd name="T72" fmla="*/ 15 w 78"/>
              <a:gd name="T73" fmla="*/ 76 h 131"/>
              <a:gd name="T74" fmla="*/ 17 w 78"/>
              <a:gd name="T75" fmla="*/ 75 h 131"/>
              <a:gd name="T76" fmla="*/ 17 w 78"/>
              <a:gd name="T77" fmla="*/ 72 h 131"/>
              <a:gd name="T78" fmla="*/ 18 w 78"/>
              <a:gd name="T79" fmla="*/ 71 h 131"/>
              <a:gd name="T80" fmla="*/ 19 w 78"/>
              <a:gd name="T81" fmla="*/ 68 h 131"/>
              <a:gd name="T82" fmla="*/ 17 w 78"/>
              <a:gd name="T83" fmla="*/ 60 h 131"/>
              <a:gd name="T84" fmla="*/ 21 w 78"/>
              <a:gd name="T85" fmla="*/ 60 h 131"/>
              <a:gd name="T86" fmla="*/ 26 w 78"/>
              <a:gd name="T87" fmla="*/ 60 h 131"/>
              <a:gd name="T88" fmla="*/ 28 w 78"/>
              <a:gd name="T89" fmla="*/ 54 h 131"/>
              <a:gd name="T90" fmla="*/ 37 w 78"/>
              <a:gd name="T91" fmla="*/ 49 h 131"/>
              <a:gd name="T92" fmla="*/ 41 w 78"/>
              <a:gd name="T93" fmla="*/ 46 h 131"/>
              <a:gd name="T94" fmla="*/ 40 w 78"/>
              <a:gd name="T95" fmla="*/ 33 h 131"/>
              <a:gd name="T96" fmla="*/ 32 w 78"/>
              <a:gd name="T97" fmla="*/ 33 h 131"/>
              <a:gd name="T98" fmla="*/ 32 w 78"/>
              <a:gd name="T99" fmla="*/ 29 h 131"/>
              <a:gd name="T100" fmla="*/ 38 w 78"/>
              <a:gd name="T101" fmla="*/ 5 h 131"/>
              <a:gd name="T102" fmla="*/ 48 w 78"/>
              <a:gd name="T103" fmla="*/ 0 h 131"/>
              <a:gd name="T104" fmla="*/ 60 w 78"/>
              <a:gd name="T105" fmla="*/ 15 h 131"/>
              <a:gd name="T106" fmla="*/ 60 w 78"/>
              <a:gd name="T107" fmla="*/ 19 h 131"/>
              <a:gd name="T108" fmla="*/ 60 w 78"/>
              <a:gd name="T109" fmla="*/ 27 h 131"/>
              <a:gd name="T110" fmla="*/ 62 w 78"/>
              <a:gd name="T111" fmla="*/ 31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8" h="131">
                <a:moveTo>
                  <a:pt x="62" y="31"/>
                </a:moveTo>
                <a:lnTo>
                  <a:pt x="70" y="37"/>
                </a:lnTo>
                <a:lnTo>
                  <a:pt x="71" y="39"/>
                </a:lnTo>
                <a:lnTo>
                  <a:pt x="73" y="41"/>
                </a:lnTo>
                <a:lnTo>
                  <a:pt x="68" y="45"/>
                </a:lnTo>
                <a:lnTo>
                  <a:pt x="73" y="46"/>
                </a:lnTo>
                <a:lnTo>
                  <a:pt x="73" y="59"/>
                </a:lnTo>
                <a:lnTo>
                  <a:pt x="77" y="61"/>
                </a:lnTo>
                <a:lnTo>
                  <a:pt x="75" y="64"/>
                </a:lnTo>
                <a:lnTo>
                  <a:pt x="78" y="68"/>
                </a:lnTo>
                <a:lnTo>
                  <a:pt x="77" y="69"/>
                </a:lnTo>
                <a:lnTo>
                  <a:pt x="64" y="79"/>
                </a:lnTo>
                <a:lnTo>
                  <a:pt x="45" y="87"/>
                </a:lnTo>
                <a:lnTo>
                  <a:pt x="40" y="95"/>
                </a:lnTo>
                <a:lnTo>
                  <a:pt x="34" y="84"/>
                </a:lnTo>
                <a:lnTo>
                  <a:pt x="32" y="95"/>
                </a:lnTo>
                <a:lnTo>
                  <a:pt x="29" y="105"/>
                </a:lnTo>
                <a:lnTo>
                  <a:pt x="22" y="105"/>
                </a:lnTo>
                <a:lnTo>
                  <a:pt x="21" y="108"/>
                </a:lnTo>
                <a:lnTo>
                  <a:pt x="17" y="112"/>
                </a:lnTo>
                <a:lnTo>
                  <a:pt x="13" y="119"/>
                </a:lnTo>
                <a:lnTo>
                  <a:pt x="11" y="121"/>
                </a:lnTo>
                <a:lnTo>
                  <a:pt x="4" y="131"/>
                </a:lnTo>
                <a:lnTo>
                  <a:pt x="2" y="128"/>
                </a:lnTo>
                <a:lnTo>
                  <a:pt x="7" y="120"/>
                </a:lnTo>
                <a:lnTo>
                  <a:pt x="7" y="119"/>
                </a:lnTo>
                <a:lnTo>
                  <a:pt x="6" y="116"/>
                </a:lnTo>
                <a:lnTo>
                  <a:pt x="4" y="112"/>
                </a:lnTo>
                <a:lnTo>
                  <a:pt x="2" y="105"/>
                </a:lnTo>
                <a:lnTo>
                  <a:pt x="2" y="104"/>
                </a:lnTo>
                <a:lnTo>
                  <a:pt x="0" y="97"/>
                </a:lnTo>
                <a:lnTo>
                  <a:pt x="6" y="90"/>
                </a:lnTo>
                <a:lnTo>
                  <a:pt x="4" y="83"/>
                </a:lnTo>
                <a:lnTo>
                  <a:pt x="4" y="82"/>
                </a:lnTo>
                <a:lnTo>
                  <a:pt x="3" y="80"/>
                </a:lnTo>
                <a:lnTo>
                  <a:pt x="14" y="76"/>
                </a:lnTo>
                <a:lnTo>
                  <a:pt x="15" y="76"/>
                </a:lnTo>
                <a:lnTo>
                  <a:pt x="17" y="75"/>
                </a:lnTo>
                <a:lnTo>
                  <a:pt x="17" y="72"/>
                </a:lnTo>
                <a:lnTo>
                  <a:pt x="18" y="71"/>
                </a:lnTo>
                <a:lnTo>
                  <a:pt x="19" y="68"/>
                </a:lnTo>
                <a:lnTo>
                  <a:pt x="17" y="60"/>
                </a:lnTo>
                <a:lnTo>
                  <a:pt x="21" y="60"/>
                </a:lnTo>
                <a:lnTo>
                  <a:pt x="26" y="60"/>
                </a:lnTo>
                <a:lnTo>
                  <a:pt x="28" y="54"/>
                </a:lnTo>
                <a:lnTo>
                  <a:pt x="37" y="49"/>
                </a:lnTo>
                <a:lnTo>
                  <a:pt x="41" y="46"/>
                </a:lnTo>
                <a:lnTo>
                  <a:pt x="40" y="33"/>
                </a:lnTo>
                <a:lnTo>
                  <a:pt x="32" y="33"/>
                </a:lnTo>
                <a:lnTo>
                  <a:pt x="32" y="29"/>
                </a:lnTo>
                <a:lnTo>
                  <a:pt x="38" y="5"/>
                </a:lnTo>
                <a:lnTo>
                  <a:pt x="48" y="0"/>
                </a:lnTo>
                <a:lnTo>
                  <a:pt x="60" y="15"/>
                </a:lnTo>
                <a:lnTo>
                  <a:pt x="60" y="19"/>
                </a:lnTo>
                <a:lnTo>
                  <a:pt x="60" y="27"/>
                </a:lnTo>
                <a:lnTo>
                  <a:pt x="62" y="3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67" name="Freeform 117"/>
          <p:cNvSpPr>
            <a:spLocks/>
          </p:cNvSpPr>
          <p:nvPr/>
        </p:nvSpPr>
        <p:spPr bwMode="auto">
          <a:xfrm>
            <a:off x="6370638" y="1922463"/>
            <a:ext cx="157163" cy="101600"/>
          </a:xfrm>
          <a:custGeom>
            <a:avLst/>
            <a:gdLst>
              <a:gd name="T0" fmla="*/ 88 w 99"/>
              <a:gd name="T1" fmla="*/ 41 h 64"/>
              <a:gd name="T2" fmla="*/ 78 w 99"/>
              <a:gd name="T3" fmla="*/ 46 h 64"/>
              <a:gd name="T4" fmla="*/ 67 w 99"/>
              <a:gd name="T5" fmla="*/ 48 h 64"/>
              <a:gd name="T6" fmla="*/ 64 w 99"/>
              <a:gd name="T7" fmla="*/ 48 h 64"/>
              <a:gd name="T8" fmla="*/ 33 w 99"/>
              <a:gd name="T9" fmla="*/ 45 h 64"/>
              <a:gd name="T10" fmla="*/ 26 w 99"/>
              <a:gd name="T11" fmla="*/ 52 h 64"/>
              <a:gd name="T12" fmla="*/ 18 w 99"/>
              <a:gd name="T13" fmla="*/ 61 h 64"/>
              <a:gd name="T14" fmla="*/ 17 w 99"/>
              <a:gd name="T15" fmla="*/ 61 h 64"/>
              <a:gd name="T16" fmla="*/ 8 w 99"/>
              <a:gd name="T17" fmla="*/ 63 h 64"/>
              <a:gd name="T18" fmla="*/ 6 w 99"/>
              <a:gd name="T19" fmla="*/ 64 h 64"/>
              <a:gd name="T20" fmla="*/ 6 w 99"/>
              <a:gd name="T21" fmla="*/ 63 h 64"/>
              <a:gd name="T22" fmla="*/ 3 w 99"/>
              <a:gd name="T23" fmla="*/ 59 h 64"/>
              <a:gd name="T24" fmla="*/ 7 w 99"/>
              <a:gd name="T25" fmla="*/ 53 h 64"/>
              <a:gd name="T26" fmla="*/ 7 w 99"/>
              <a:gd name="T27" fmla="*/ 52 h 64"/>
              <a:gd name="T28" fmla="*/ 2 w 99"/>
              <a:gd name="T29" fmla="*/ 45 h 64"/>
              <a:gd name="T30" fmla="*/ 0 w 99"/>
              <a:gd name="T31" fmla="*/ 38 h 64"/>
              <a:gd name="T32" fmla="*/ 6 w 99"/>
              <a:gd name="T33" fmla="*/ 30 h 64"/>
              <a:gd name="T34" fmla="*/ 17 w 99"/>
              <a:gd name="T35" fmla="*/ 11 h 64"/>
              <a:gd name="T36" fmla="*/ 60 w 99"/>
              <a:gd name="T37" fmla="*/ 0 h 64"/>
              <a:gd name="T38" fmla="*/ 62 w 99"/>
              <a:gd name="T39" fmla="*/ 4 h 64"/>
              <a:gd name="T40" fmla="*/ 68 w 99"/>
              <a:gd name="T41" fmla="*/ 16 h 64"/>
              <a:gd name="T42" fmla="*/ 77 w 99"/>
              <a:gd name="T43" fmla="*/ 16 h 64"/>
              <a:gd name="T44" fmla="*/ 75 w 99"/>
              <a:gd name="T45" fmla="*/ 20 h 64"/>
              <a:gd name="T46" fmla="*/ 77 w 99"/>
              <a:gd name="T47" fmla="*/ 23 h 64"/>
              <a:gd name="T48" fmla="*/ 88 w 99"/>
              <a:gd name="T49" fmla="*/ 25 h 64"/>
              <a:gd name="T50" fmla="*/ 89 w 99"/>
              <a:gd name="T51" fmla="*/ 26 h 64"/>
              <a:gd name="T52" fmla="*/ 99 w 99"/>
              <a:gd name="T53" fmla="*/ 35 h 64"/>
              <a:gd name="T54" fmla="*/ 89 w 99"/>
              <a:gd name="T55" fmla="*/ 41 h 64"/>
              <a:gd name="T56" fmla="*/ 88 w 99"/>
              <a:gd name="T57" fmla="*/ 41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99" h="64">
                <a:moveTo>
                  <a:pt x="88" y="41"/>
                </a:moveTo>
                <a:lnTo>
                  <a:pt x="78" y="46"/>
                </a:lnTo>
                <a:lnTo>
                  <a:pt x="67" y="48"/>
                </a:lnTo>
                <a:lnTo>
                  <a:pt x="64" y="48"/>
                </a:lnTo>
                <a:lnTo>
                  <a:pt x="33" y="45"/>
                </a:lnTo>
                <a:lnTo>
                  <a:pt x="26" y="52"/>
                </a:lnTo>
                <a:lnTo>
                  <a:pt x="18" y="61"/>
                </a:lnTo>
                <a:lnTo>
                  <a:pt x="17" y="61"/>
                </a:lnTo>
                <a:lnTo>
                  <a:pt x="8" y="63"/>
                </a:lnTo>
                <a:lnTo>
                  <a:pt x="6" y="64"/>
                </a:lnTo>
                <a:lnTo>
                  <a:pt x="6" y="63"/>
                </a:lnTo>
                <a:lnTo>
                  <a:pt x="3" y="59"/>
                </a:lnTo>
                <a:lnTo>
                  <a:pt x="7" y="53"/>
                </a:lnTo>
                <a:lnTo>
                  <a:pt x="7" y="52"/>
                </a:lnTo>
                <a:lnTo>
                  <a:pt x="2" y="45"/>
                </a:lnTo>
                <a:lnTo>
                  <a:pt x="0" y="38"/>
                </a:lnTo>
                <a:lnTo>
                  <a:pt x="6" y="30"/>
                </a:lnTo>
                <a:lnTo>
                  <a:pt x="17" y="11"/>
                </a:lnTo>
                <a:lnTo>
                  <a:pt x="60" y="0"/>
                </a:lnTo>
                <a:lnTo>
                  <a:pt x="62" y="4"/>
                </a:lnTo>
                <a:lnTo>
                  <a:pt x="68" y="16"/>
                </a:lnTo>
                <a:lnTo>
                  <a:pt x="77" y="16"/>
                </a:lnTo>
                <a:lnTo>
                  <a:pt x="75" y="20"/>
                </a:lnTo>
                <a:lnTo>
                  <a:pt x="77" y="23"/>
                </a:lnTo>
                <a:lnTo>
                  <a:pt x="88" y="25"/>
                </a:lnTo>
                <a:lnTo>
                  <a:pt x="89" y="26"/>
                </a:lnTo>
                <a:lnTo>
                  <a:pt x="99" y="35"/>
                </a:lnTo>
                <a:lnTo>
                  <a:pt x="89" y="41"/>
                </a:lnTo>
                <a:lnTo>
                  <a:pt x="88" y="4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68" name="Freeform 118"/>
          <p:cNvSpPr>
            <a:spLocks/>
          </p:cNvSpPr>
          <p:nvPr/>
        </p:nvSpPr>
        <p:spPr bwMode="auto">
          <a:xfrm>
            <a:off x="6000751" y="1947863"/>
            <a:ext cx="198438" cy="157163"/>
          </a:xfrm>
          <a:custGeom>
            <a:avLst/>
            <a:gdLst>
              <a:gd name="T0" fmla="*/ 89 w 125"/>
              <a:gd name="T1" fmla="*/ 7 h 99"/>
              <a:gd name="T2" fmla="*/ 87 w 125"/>
              <a:gd name="T3" fmla="*/ 17 h 99"/>
              <a:gd name="T4" fmla="*/ 98 w 125"/>
              <a:gd name="T5" fmla="*/ 10 h 99"/>
              <a:gd name="T6" fmla="*/ 102 w 125"/>
              <a:gd name="T7" fmla="*/ 15 h 99"/>
              <a:gd name="T8" fmla="*/ 104 w 125"/>
              <a:gd name="T9" fmla="*/ 15 h 99"/>
              <a:gd name="T10" fmla="*/ 104 w 125"/>
              <a:gd name="T11" fmla="*/ 17 h 99"/>
              <a:gd name="T12" fmla="*/ 106 w 125"/>
              <a:gd name="T13" fmla="*/ 19 h 99"/>
              <a:gd name="T14" fmla="*/ 113 w 125"/>
              <a:gd name="T15" fmla="*/ 29 h 99"/>
              <a:gd name="T16" fmla="*/ 119 w 125"/>
              <a:gd name="T17" fmla="*/ 33 h 99"/>
              <a:gd name="T18" fmla="*/ 120 w 125"/>
              <a:gd name="T19" fmla="*/ 34 h 99"/>
              <a:gd name="T20" fmla="*/ 125 w 125"/>
              <a:gd name="T21" fmla="*/ 41 h 99"/>
              <a:gd name="T22" fmla="*/ 125 w 125"/>
              <a:gd name="T23" fmla="*/ 47 h 99"/>
              <a:gd name="T24" fmla="*/ 125 w 125"/>
              <a:gd name="T25" fmla="*/ 56 h 99"/>
              <a:gd name="T26" fmla="*/ 125 w 125"/>
              <a:gd name="T27" fmla="*/ 60 h 99"/>
              <a:gd name="T28" fmla="*/ 125 w 125"/>
              <a:gd name="T29" fmla="*/ 63 h 99"/>
              <a:gd name="T30" fmla="*/ 125 w 125"/>
              <a:gd name="T31" fmla="*/ 64 h 99"/>
              <a:gd name="T32" fmla="*/ 115 w 125"/>
              <a:gd name="T33" fmla="*/ 66 h 99"/>
              <a:gd name="T34" fmla="*/ 112 w 125"/>
              <a:gd name="T35" fmla="*/ 74 h 99"/>
              <a:gd name="T36" fmla="*/ 110 w 125"/>
              <a:gd name="T37" fmla="*/ 75 h 99"/>
              <a:gd name="T38" fmla="*/ 101 w 125"/>
              <a:gd name="T39" fmla="*/ 82 h 99"/>
              <a:gd name="T40" fmla="*/ 98 w 125"/>
              <a:gd name="T41" fmla="*/ 90 h 99"/>
              <a:gd name="T42" fmla="*/ 90 w 125"/>
              <a:gd name="T43" fmla="*/ 96 h 99"/>
              <a:gd name="T44" fmla="*/ 86 w 125"/>
              <a:gd name="T45" fmla="*/ 96 h 99"/>
              <a:gd name="T46" fmla="*/ 82 w 125"/>
              <a:gd name="T47" fmla="*/ 94 h 99"/>
              <a:gd name="T48" fmla="*/ 79 w 125"/>
              <a:gd name="T49" fmla="*/ 99 h 99"/>
              <a:gd name="T50" fmla="*/ 72 w 125"/>
              <a:gd name="T51" fmla="*/ 97 h 99"/>
              <a:gd name="T52" fmla="*/ 68 w 125"/>
              <a:gd name="T53" fmla="*/ 96 h 99"/>
              <a:gd name="T54" fmla="*/ 68 w 125"/>
              <a:gd name="T55" fmla="*/ 92 h 99"/>
              <a:gd name="T56" fmla="*/ 61 w 125"/>
              <a:gd name="T57" fmla="*/ 86 h 99"/>
              <a:gd name="T58" fmla="*/ 60 w 125"/>
              <a:gd name="T59" fmla="*/ 86 h 99"/>
              <a:gd name="T60" fmla="*/ 57 w 125"/>
              <a:gd name="T61" fmla="*/ 85 h 99"/>
              <a:gd name="T62" fmla="*/ 46 w 125"/>
              <a:gd name="T63" fmla="*/ 86 h 99"/>
              <a:gd name="T64" fmla="*/ 45 w 125"/>
              <a:gd name="T65" fmla="*/ 86 h 99"/>
              <a:gd name="T66" fmla="*/ 42 w 125"/>
              <a:gd name="T67" fmla="*/ 81 h 99"/>
              <a:gd name="T68" fmla="*/ 40 w 125"/>
              <a:gd name="T69" fmla="*/ 75 h 99"/>
              <a:gd name="T70" fmla="*/ 26 w 125"/>
              <a:gd name="T71" fmla="*/ 64 h 99"/>
              <a:gd name="T72" fmla="*/ 5 w 125"/>
              <a:gd name="T73" fmla="*/ 62 h 99"/>
              <a:gd name="T74" fmla="*/ 0 w 125"/>
              <a:gd name="T75" fmla="*/ 56 h 99"/>
              <a:gd name="T76" fmla="*/ 14 w 125"/>
              <a:gd name="T77" fmla="*/ 47 h 99"/>
              <a:gd name="T78" fmla="*/ 55 w 125"/>
              <a:gd name="T79" fmla="*/ 22 h 99"/>
              <a:gd name="T80" fmla="*/ 59 w 125"/>
              <a:gd name="T81" fmla="*/ 14 h 99"/>
              <a:gd name="T82" fmla="*/ 65 w 125"/>
              <a:gd name="T83" fmla="*/ 10 h 99"/>
              <a:gd name="T84" fmla="*/ 82 w 125"/>
              <a:gd name="T85" fmla="*/ 0 h 99"/>
              <a:gd name="T86" fmla="*/ 87 w 125"/>
              <a:gd name="T87" fmla="*/ 3 h 99"/>
              <a:gd name="T88" fmla="*/ 89 w 125"/>
              <a:gd name="T89" fmla="*/ 4 h 99"/>
              <a:gd name="T90" fmla="*/ 89 w 125"/>
              <a:gd name="T91" fmla="*/ 7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25" h="99">
                <a:moveTo>
                  <a:pt x="89" y="7"/>
                </a:moveTo>
                <a:lnTo>
                  <a:pt x="87" y="17"/>
                </a:lnTo>
                <a:lnTo>
                  <a:pt x="98" y="10"/>
                </a:lnTo>
                <a:lnTo>
                  <a:pt x="102" y="15"/>
                </a:lnTo>
                <a:lnTo>
                  <a:pt x="104" y="15"/>
                </a:lnTo>
                <a:lnTo>
                  <a:pt x="104" y="17"/>
                </a:lnTo>
                <a:lnTo>
                  <a:pt x="106" y="19"/>
                </a:lnTo>
                <a:lnTo>
                  <a:pt x="113" y="29"/>
                </a:lnTo>
                <a:lnTo>
                  <a:pt x="119" y="33"/>
                </a:lnTo>
                <a:lnTo>
                  <a:pt x="120" y="34"/>
                </a:lnTo>
                <a:lnTo>
                  <a:pt x="125" y="41"/>
                </a:lnTo>
                <a:lnTo>
                  <a:pt x="125" y="47"/>
                </a:lnTo>
                <a:lnTo>
                  <a:pt x="125" y="56"/>
                </a:lnTo>
                <a:lnTo>
                  <a:pt x="125" y="60"/>
                </a:lnTo>
                <a:lnTo>
                  <a:pt x="125" y="63"/>
                </a:lnTo>
                <a:lnTo>
                  <a:pt x="125" y="64"/>
                </a:lnTo>
                <a:lnTo>
                  <a:pt x="115" y="66"/>
                </a:lnTo>
                <a:lnTo>
                  <a:pt x="112" y="74"/>
                </a:lnTo>
                <a:lnTo>
                  <a:pt x="110" y="75"/>
                </a:lnTo>
                <a:lnTo>
                  <a:pt x="101" y="82"/>
                </a:lnTo>
                <a:lnTo>
                  <a:pt x="98" y="90"/>
                </a:lnTo>
                <a:lnTo>
                  <a:pt x="90" y="96"/>
                </a:lnTo>
                <a:lnTo>
                  <a:pt x="86" y="96"/>
                </a:lnTo>
                <a:lnTo>
                  <a:pt x="82" y="94"/>
                </a:lnTo>
                <a:lnTo>
                  <a:pt x="79" y="99"/>
                </a:lnTo>
                <a:lnTo>
                  <a:pt x="72" y="97"/>
                </a:lnTo>
                <a:lnTo>
                  <a:pt x="68" y="96"/>
                </a:lnTo>
                <a:lnTo>
                  <a:pt x="68" y="92"/>
                </a:lnTo>
                <a:lnTo>
                  <a:pt x="61" y="86"/>
                </a:lnTo>
                <a:lnTo>
                  <a:pt x="60" y="86"/>
                </a:lnTo>
                <a:lnTo>
                  <a:pt x="57" y="85"/>
                </a:lnTo>
                <a:lnTo>
                  <a:pt x="46" y="86"/>
                </a:lnTo>
                <a:lnTo>
                  <a:pt x="45" y="86"/>
                </a:lnTo>
                <a:lnTo>
                  <a:pt x="42" y="81"/>
                </a:lnTo>
                <a:lnTo>
                  <a:pt x="40" y="75"/>
                </a:lnTo>
                <a:lnTo>
                  <a:pt x="26" y="64"/>
                </a:lnTo>
                <a:lnTo>
                  <a:pt x="5" y="62"/>
                </a:lnTo>
                <a:lnTo>
                  <a:pt x="0" y="56"/>
                </a:lnTo>
                <a:lnTo>
                  <a:pt x="14" y="47"/>
                </a:lnTo>
                <a:lnTo>
                  <a:pt x="55" y="22"/>
                </a:lnTo>
                <a:lnTo>
                  <a:pt x="59" y="14"/>
                </a:lnTo>
                <a:lnTo>
                  <a:pt x="65" y="10"/>
                </a:lnTo>
                <a:lnTo>
                  <a:pt x="82" y="0"/>
                </a:lnTo>
                <a:lnTo>
                  <a:pt x="87" y="3"/>
                </a:lnTo>
                <a:lnTo>
                  <a:pt x="89" y="4"/>
                </a:lnTo>
                <a:lnTo>
                  <a:pt x="89" y="7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69" name="Freeform 119"/>
          <p:cNvSpPr>
            <a:spLocks/>
          </p:cNvSpPr>
          <p:nvPr/>
        </p:nvSpPr>
        <p:spPr bwMode="auto">
          <a:xfrm>
            <a:off x="5824538" y="2006601"/>
            <a:ext cx="184150" cy="320675"/>
          </a:xfrm>
          <a:custGeom>
            <a:avLst/>
            <a:gdLst>
              <a:gd name="T0" fmla="*/ 97 w 116"/>
              <a:gd name="T1" fmla="*/ 52 h 202"/>
              <a:gd name="T2" fmla="*/ 101 w 116"/>
              <a:gd name="T3" fmla="*/ 68 h 202"/>
              <a:gd name="T4" fmla="*/ 107 w 116"/>
              <a:gd name="T5" fmla="*/ 67 h 202"/>
              <a:gd name="T6" fmla="*/ 111 w 116"/>
              <a:gd name="T7" fmla="*/ 74 h 202"/>
              <a:gd name="T8" fmla="*/ 116 w 116"/>
              <a:gd name="T9" fmla="*/ 81 h 202"/>
              <a:gd name="T10" fmla="*/ 112 w 116"/>
              <a:gd name="T11" fmla="*/ 87 h 202"/>
              <a:gd name="T12" fmla="*/ 115 w 116"/>
              <a:gd name="T13" fmla="*/ 94 h 202"/>
              <a:gd name="T14" fmla="*/ 101 w 116"/>
              <a:gd name="T15" fmla="*/ 108 h 202"/>
              <a:gd name="T16" fmla="*/ 99 w 116"/>
              <a:gd name="T17" fmla="*/ 120 h 202"/>
              <a:gd name="T18" fmla="*/ 99 w 116"/>
              <a:gd name="T19" fmla="*/ 122 h 202"/>
              <a:gd name="T20" fmla="*/ 108 w 116"/>
              <a:gd name="T21" fmla="*/ 160 h 202"/>
              <a:gd name="T22" fmla="*/ 100 w 116"/>
              <a:gd name="T23" fmla="*/ 168 h 202"/>
              <a:gd name="T24" fmla="*/ 65 w 116"/>
              <a:gd name="T25" fmla="*/ 202 h 202"/>
              <a:gd name="T26" fmla="*/ 54 w 116"/>
              <a:gd name="T27" fmla="*/ 186 h 202"/>
              <a:gd name="T28" fmla="*/ 40 w 116"/>
              <a:gd name="T29" fmla="*/ 153 h 202"/>
              <a:gd name="T30" fmla="*/ 39 w 116"/>
              <a:gd name="T31" fmla="*/ 135 h 202"/>
              <a:gd name="T32" fmla="*/ 43 w 116"/>
              <a:gd name="T33" fmla="*/ 107 h 202"/>
              <a:gd name="T34" fmla="*/ 44 w 116"/>
              <a:gd name="T35" fmla="*/ 100 h 202"/>
              <a:gd name="T36" fmla="*/ 29 w 116"/>
              <a:gd name="T37" fmla="*/ 82 h 202"/>
              <a:gd name="T38" fmla="*/ 0 w 116"/>
              <a:gd name="T39" fmla="*/ 38 h 202"/>
              <a:gd name="T40" fmla="*/ 0 w 116"/>
              <a:gd name="T41" fmla="*/ 37 h 202"/>
              <a:gd name="T42" fmla="*/ 24 w 116"/>
              <a:gd name="T43" fmla="*/ 23 h 202"/>
              <a:gd name="T44" fmla="*/ 26 w 116"/>
              <a:gd name="T45" fmla="*/ 21 h 202"/>
              <a:gd name="T46" fmla="*/ 32 w 116"/>
              <a:gd name="T47" fmla="*/ 10 h 202"/>
              <a:gd name="T48" fmla="*/ 39 w 116"/>
              <a:gd name="T49" fmla="*/ 0 h 202"/>
              <a:gd name="T50" fmla="*/ 55 w 116"/>
              <a:gd name="T51" fmla="*/ 10 h 202"/>
              <a:gd name="T52" fmla="*/ 84 w 116"/>
              <a:gd name="T53" fmla="*/ 29 h 202"/>
              <a:gd name="T54" fmla="*/ 97 w 116"/>
              <a:gd name="T55" fmla="*/ 52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16" h="202">
                <a:moveTo>
                  <a:pt x="97" y="52"/>
                </a:moveTo>
                <a:lnTo>
                  <a:pt x="101" y="68"/>
                </a:lnTo>
                <a:lnTo>
                  <a:pt x="107" y="67"/>
                </a:lnTo>
                <a:lnTo>
                  <a:pt x="111" y="74"/>
                </a:lnTo>
                <a:lnTo>
                  <a:pt x="116" y="81"/>
                </a:lnTo>
                <a:lnTo>
                  <a:pt x="112" y="87"/>
                </a:lnTo>
                <a:lnTo>
                  <a:pt x="115" y="94"/>
                </a:lnTo>
                <a:lnTo>
                  <a:pt x="101" y="108"/>
                </a:lnTo>
                <a:lnTo>
                  <a:pt x="99" y="120"/>
                </a:lnTo>
                <a:lnTo>
                  <a:pt x="99" y="122"/>
                </a:lnTo>
                <a:lnTo>
                  <a:pt x="108" y="160"/>
                </a:lnTo>
                <a:lnTo>
                  <a:pt x="100" y="168"/>
                </a:lnTo>
                <a:lnTo>
                  <a:pt x="65" y="202"/>
                </a:lnTo>
                <a:lnTo>
                  <a:pt x="54" y="186"/>
                </a:lnTo>
                <a:lnTo>
                  <a:pt x="40" y="153"/>
                </a:lnTo>
                <a:lnTo>
                  <a:pt x="39" y="135"/>
                </a:lnTo>
                <a:lnTo>
                  <a:pt x="43" y="107"/>
                </a:lnTo>
                <a:lnTo>
                  <a:pt x="44" y="100"/>
                </a:lnTo>
                <a:lnTo>
                  <a:pt x="29" y="82"/>
                </a:lnTo>
                <a:lnTo>
                  <a:pt x="0" y="38"/>
                </a:lnTo>
                <a:lnTo>
                  <a:pt x="0" y="37"/>
                </a:lnTo>
                <a:lnTo>
                  <a:pt x="24" y="23"/>
                </a:lnTo>
                <a:lnTo>
                  <a:pt x="26" y="21"/>
                </a:lnTo>
                <a:lnTo>
                  <a:pt x="32" y="10"/>
                </a:lnTo>
                <a:lnTo>
                  <a:pt x="39" y="0"/>
                </a:lnTo>
                <a:lnTo>
                  <a:pt x="55" y="10"/>
                </a:lnTo>
                <a:lnTo>
                  <a:pt x="84" y="29"/>
                </a:lnTo>
                <a:lnTo>
                  <a:pt x="97" y="5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70" name="Freeform 120"/>
          <p:cNvSpPr>
            <a:spLocks/>
          </p:cNvSpPr>
          <p:nvPr/>
        </p:nvSpPr>
        <p:spPr bwMode="auto">
          <a:xfrm>
            <a:off x="6257926" y="2105026"/>
            <a:ext cx="220663" cy="277813"/>
          </a:xfrm>
          <a:custGeom>
            <a:avLst/>
            <a:gdLst>
              <a:gd name="T0" fmla="*/ 28 w 139"/>
              <a:gd name="T1" fmla="*/ 8 h 175"/>
              <a:gd name="T2" fmla="*/ 47 w 139"/>
              <a:gd name="T3" fmla="*/ 5 h 175"/>
              <a:gd name="T4" fmla="*/ 55 w 139"/>
              <a:gd name="T5" fmla="*/ 9 h 175"/>
              <a:gd name="T6" fmla="*/ 63 w 139"/>
              <a:gd name="T7" fmla="*/ 17 h 175"/>
              <a:gd name="T8" fmla="*/ 71 w 139"/>
              <a:gd name="T9" fmla="*/ 16 h 175"/>
              <a:gd name="T10" fmla="*/ 75 w 139"/>
              <a:gd name="T11" fmla="*/ 28 h 175"/>
              <a:gd name="T12" fmla="*/ 86 w 139"/>
              <a:gd name="T13" fmla="*/ 38 h 175"/>
              <a:gd name="T14" fmla="*/ 100 w 139"/>
              <a:gd name="T15" fmla="*/ 50 h 175"/>
              <a:gd name="T16" fmla="*/ 114 w 139"/>
              <a:gd name="T17" fmla="*/ 46 h 175"/>
              <a:gd name="T18" fmla="*/ 133 w 139"/>
              <a:gd name="T19" fmla="*/ 72 h 175"/>
              <a:gd name="T20" fmla="*/ 123 w 139"/>
              <a:gd name="T21" fmla="*/ 80 h 175"/>
              <a:gd name="T22" fmla="*/ 114 w 139"/>
              <a:gd name="T23" fmla="*/ 88 h 175"/>
              <a:gd name="T24" fmla="*/ 105 w 139"/>
              <a:gd name="T25" fmla="*/ 96 h 175"/>
              <a:gd name="T26" fmla="*/ 96 w 139"/>
              <a:gd name="T27" fmla="*/ 105 h 175"/>
              <a:gd name="T28" fmla="*/ 93 w 139"/>
              <a:gd name="T29" fmla="*/ 118 h 175"/>
              <a:gd name="T30" fmla="*/ 90 w 139"/>
              <a:gd name="T31" fmla="*/ 129 h 175"/>
              <a:gd name="T32" fmla="*/ 86 w 139"/>
              <a:gd name="T33" fmla="*/ 144 h 175"/>
              <a:gd name="T34" fmla="*/ 84 w 139"/>
              <a:gd name="T35" fmla="*/ 159 h 175"/>
              <a:gd name="T36" fmla="*/ 81 w 139"/>
              <a:gd name="T37" fmla="*/ 175 h 175"/>
              <a:gd name="T38" fmla="*/ 69 w 139"/>
              <a:gd name="T39" fmla="*/ 165 h 175"/>
              <a:gd name="T40" fmla="*/ 63 w 139"/>
              <a:gd name="T41" fmla="*/ 159 h 175"/>
              <a:gd name="T42" fmla="*/ 60 w 139"/>
              <a:gd name="T43" fmla="*/ 150 h 175"/>
              <a:gd name="T44" fmla="*/ 44 w 139"/>
              <a:gd name="T45" fmla="*/ 147 h 175"/>
              <a:gd name="T46" fmla="*/ 28 w 139"/>
              <a:gd name="T47" fmla="*/ 117 h 175"/>
              <a:gd name="T48" fmla="*/ 29 w 139"/>
              <a:gd name="T49" fmla="*/ 94 h 175"/>
              <a:gd name="T50" fmla="*/ 28 w 139"/>
              <a:gd name="T51" fmla="*/ 84 h 175"/>
              <a:gd name="T52" fmla="*/ 24 w 139"/>
              <a:gd name="T53" fmla="*/ 79 h 175"/>
              <a:gd name="T54" fmla="*/ 18 w 139"/>
              <a:gd name="T55" fmla="*/ 72 h 175"/>
              <a:gd name="T56" fmla="*/ 14 w 139"/>
              <a:gd name="T57" fmla="*/ 65 h 175"/>
              <a:gd name="T58" fmla="*/ 14 w 139"/>
              <a:gd name="T59" fmla="*/ 64 h 175"/>
              <a:gd name="T60" fmla="*/ 18 w 139"/>
              <a:gd name="T61" fmla="*/ 60 h 175"/>
              <a:gd name="T62" fmla="*/ 24 w 139"/>
              <a:gd name="T63" fmla="*/ 53 h 175"/>
              <a:gd name="T64" fmla="*/ 24 w 139"/>
              <a:gd name="T65" fmla="*/ 40 h 175"/>
              <a:gd name="T66" fmla="*/ 18 w 139"/>
              <a:gd name="T67" fmla="*/ 35 h 175"/>
              <a:gd name="T68" fmla="*/ 15 w 139"/>
              <a:gd name="T69" fmla="*/ 25 h 175"/>
              <a:gd name="T70" fmla="*/ 3 w 139"/>
              <a:gd name="T71" fmla="*/ 8 h 175"/>
              <a:gd name="T72" fmla="*/ 25 w 139"/>
              <a:gd name="T73" fmla="*/ 6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39" h="175">
                <a:moveTo>
                  <a:pt x="25" y="6"/>
                </a:moveTo>
                <a:lnTo>
                  <a:pt x="28" y="8"/>
                </a:lnTo>
                <a:lnTo>
                  <a:pt x="36" y="6"/>
                </a:lnTo>
                <a:lnTo>
                  <a:pt x="47" y="5"/>
                </a:lnTo>
                <a:lnTo>
                  <a:pt x="54" y="9"/>
                </a:lnTo>
                <a:lnTo>
                  <a:pt x="55" y="9"/>
                </a:lnTo>
                <a:lnTo>
                  <a:pt x="59" y="13"/>
                </a:lnTo>
                <a:lnTo>
                  <a:pt x="63" y="17"/>
                </a:lnTo>
                <a:lnTo>
                  <a:pt x="66" y="17"/>
                </a:lnTo>
                <a:lnTo>
                  <a:pt x="71" y="16"/>
                </a:lnTo>
                <a:lnTo>
                  <a:pt x="77" y="23"/>
                </a:lnTo>
                <a:lnTo>
                  <a:pt x="75" y="28"/>
                </a:lnTo>
                <a:lnTo>
                  <a:pt x="84" y="35"/>
                </a:lnTo>
                <a:lnTo>
                  <a:pt x="86" y="38"/>
                </a:lnTo>
                <a:lnTo>
                  <a:pt x="88" y="46"/>
                </a:lnTo>
                <a:lnTo>
                  <a:pt x="100" y="50"/>
                </a:lnTo>
                <a:lnTo>
                  <a:pt x="101" y="46"/>
                </a:lnTo>
                <a:lnTo>
                  <a:pt x="114" y="46"/>
                </a:lnTo>
                <a:lnTo>
                  <a:pt x="139" y="66"/>
                </a:lnTo>
                <a:lnTo>
                  <a:pt x="133" y="72"/>
                </a:lnTo>
                <a:lnTo>
                  <a:pt x="126" y="77"/>
                </a:lnTo>
                <a:lnTo>
                  <a:pt x="123" y="80"/>
                </a:lnTo>
                <a:lnTo>
                  <a:pt x="116" y="85"/>
                </a:lnTo>
                <a:lnTo>
                  <a:pt x="114" y="88"/>
                </a:lnTo>
                <a:lnTo>
                  <a:pt x="114" y="90"/>
                </a:lnTo>
                <a:lnTo>
                  <a:pt x="105" y="96"/>
                </a:lnTo>
                <a:lnTo>
                  <a:pt x="101" y="99"/>
                </a:lnTo>
                <a:lnTo>
                  <a:pt x="96" y="105"/>
                </a:lnTo>
                <a:lnTo>
                  <a:pt x="94" y="110"/>
                </a:lnTo>
                <a:lnTo>
                  <a:pt x="93" y="118"/>
                </a:lnTo>
                <a:lnTo>
                  <a:pt x="92" y="124"/>
                </a:lnTo>
                <a:lnTo>
                  <a:pt x="90" y="129"/>
                </a:lnTo>
                <a:lnTo>
                  <a:pt x="88" y="137"/>
                </a:lnTo>
                <a:lnTo>
                  <a:pt x="86" y="144"/>
                </a:lnTo>
                <a:lnTo>
                  <a:pt x="85" y="152"/>
                </a:lnTo>
                <a:lnTo>
                  <a:pt x="84" y="159"/>
                </a:lnTo>
                <a:lnTo>
                  <a:pt x="81" y="166"/>
                </a:lnTo>
                <a:lnTo>
                  <a:pt x="81" y="175"/>
                </a:lnTo>
                <a:lnTo>
                  <a:pt x="73" y="163"/>
                </a:lnTo>
                <a:lnTo>
                  <a:pt x="69" y="165"/>
                </a:lnTo>
                <a:lnTo>
                  <a:pt x="63" y="163"/>
                </a:lnTo>
                <a:lnTo>
                  <a:pt x="63" y="159"/>
                </a:lnTo>
                <a:lnTo>
                  <a:pt x="56" y="152"/>
                </a:lnTo>
                <a:lnTo>
                  <a:pt x="60" y="150"/>
                </a:lnTo>
                <a:lnTo>
                  <a:pt x="52" y="143"/>
                </a:lnTo>
                <a:lnTo>
                  <a:pt x="44" y="147"/>
                </a:lnTo>
                <a:lnTo>
                  <a:pt x="37" y="125"/>
                </a:lnTo>
                <a:lnTo>
                  <a:pt x="28" y="117"/>
                </a:lnTo>
                <a:lnTo>
                  <a:pt x="32" y="109"/>
                </a:lnTo>
                <a:lnTo>
                  <a:pt x="29" y="94"/>
                </a:lnTo>
                <a:lnTo>
                  <a:pt x="33" y="92"/>
                </a:lnTo>
                <a:lnTo>
                  <a:pt x="28" y="84"/>
                </a:lnTo>
                <a:lnTo>
                  <a:pt x="25" y="81"/>
                </a:lnTo>
                <a:lnTo>
                  <a:pt x="24" y="79"/>
                </a:lnTo>
                <a:lnTo>
                  <a:pt x="18" y="73"/>
                </a:lnTo>
                <a:lnTo>
                  <a:pt x="18" y="72"/>
                </a:lnTo>
                <a:lnTo>
                  <a:pt x="15" y="69"/>
                </a:lnTo>
                <a:lnTo>
                  <a:pt x="14" y="65"/>
                </a:lnTo>
                <a:lnTo>
                  <a:pt x="13" y="64"/>
                </a:lnTo>
                <a:lnTo>
                  <a:pt x="14" y="64"/>
                </a:lnTo>
                <a:lnTo>
                  <a:pt x="17" y="61"/>
                </a:lnTo>
                <a:lnTo>
                  <a:pt x="18" y="60"/>
                </a:lnTo>
                <a:lnTo>
                  <a:pt x="24" y="54"/>
                </a:lnTo>
                <a:lnTo>
                  <a:pt x="24" y="53"/>
                </a:lnTo>
                <a:lnTo>
                  <a:pt x="24" y="49"/>
                </a:lnTo>
                <a:lnTo>
                  <a:pt x="24" y="40"/>
                </a:lnTo>
                <a:lnTo>
                  <a:pt x="21" y="38"/>
                </a:lnTo>
                <a:lnTo>
                  <a:pt x="18" y="35"/>
                </a:lnTo>
                <a:lnTo>
                  <a:pt x="21" y="28"/>
                </a:lnTo>
                <a:lnTo>
                  <a:pt x="15" y="25"/>
                </a:lnTo>
                <a:lnTo>
                  <a:pt x="0" y="19"/>
                </a:lnTo>
                <a:lnTo>
                  <a:pt x="3" y="8"/>
                </a:lnTo>
                <a:lnTo>
                  <a:pt x="11" y="0"/>
                </a:lnTo>
                <a:lnTo>
                  <a:pt x="25" y="6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71" name="Freeform 121"/>
          <p:cNvSpPr>
            <a:spLocks/>
          </p:cNvSpPr>
          <p:nvPr/>
        </p:nvSpPr>
        <p:spPr bwMode="auto">
          <a:xfrm>
            <a:off x="5910263" y="2189163"/>
            <a:ext cx="369888" cy="222250"/>
          </a:xfrm>
          <a:custGeom>
            <a:avLst/>
            <a:gdLst>
              <a:gd name="T0" fmla="*/ 174 w 233"/>
              <a:gd name="T1" fmla="*/ 32 h 140"/>
              <a:gd name="T2" fmla="*/ 178 w 233"/>
              <a:gd name="T3" fmla="*/ 46 h 140"/>
              <a:gd name="T4" fmla="*/ 215 w 233"/>
              <a:gd name="T5" fmla="*/ 35 h 140"/>
              <a:gd name="T6" fmla="*/ 213 w 233"/>
              <a:gd name="T7" fmla="*/ 43 h 140"/>
              <a:gd name="T8" fmla="*/ 213 w 233"/>
              <a:gd name="T9" fmla="*/ 45 h 140"/>
              <a:gd name="T10" fmla="*/ 217 w 233"/>
              <a:gd name="T11" fmla="*/ 49 h 140"/>
              <a:gd name="T12" fmla="*/ 210 w 233"/>
              <a:gd name="T13" fmla="*/ 52 h 140"/>
              <a:gd name="T14" fmla="*/ 218 w 233"/>
              <a:gd name="T15" fmla="*/ 67 h 140"/>
              <a:gd name="T16" fmla="*/ 215 w 233"/>
              <a:gd name="T17" fmla="*/ 72 h 140"/>
              <a:gd name="T18" fmla="*/ 222 w 233"/>
              <a:gd name="T19" fmla="*/ 73 h 140"/>
              <a:gd name="T20" fmla="*/ 223 w 233"/>
              <a:gd name="T21" fmla="*/ 73 h 140"/>
              <a:gd name="T22" fmla="*/ 229 w 233"/>
              <a:gd name="T23" fmla="*/ 77 h 140"/>
              <a:gd name="T24" fmla="*/ 233 w 233"/>
              <a:gd name="T25" fmla="*/ 82 h 140"/>
              <a:gd name="T26" fmla="*/ 229 w 233"/>
              <a:gd name="T27" fmla="*/ 90 h 140"/>
              <a:gd name="T28" fmla="*/ 225 w 233"/>
              <a:gd name="T29" fmla="*/ 90 h 140"/>
              <a:gd name="T30" fmla="*/ 219 w 233"/>
              <a:gd name="T31" fmla="*/ 90 h 140"/>
              <a:gd name="T32" fmla="*/ 214 w 233"/>
              <a:gd name="T33" fmla="*/ 90 h 140"/>
              <a:gd name="T34" fmla="*/ 213 w 233"/>
              <a:gd name="T35" fmla="*/ 95 h 140"/>
              <a:gd name="T36" fmla="*/ 213 w 233"/>
              <a:gd name="T37" fmla="*/ 97 h 140"/>
              <a:gd name="T38" fmla="*/ 213 w 233"/>
              <a:gd name="T39" fmla="*/ 99 h 140"/>
              <a:gd name="T40" fmla="*/ 203 w 233"/>
              <a:gd name="T41" fmla="*/ 94 h 140"/>
              <a:gd name="T42" fmla="*/ 203 w 233"/>
              <a:gd name="T43" fmla="*/ 98 h 140"/>
              <a:gd name="T44" fmla="*/ 203 w 233"/>
              <a:gd name="T45" fmla="*/ 99 h 140"/>
              <a:gd name="T46" fmla="*/ 204 w 233"/>
              <a:gd name="T47" fmla="*/ 107 h 140"/>
              <a:gd name="T48" fmla="*/ 215 w 233"/>
              <a:gd name="T49" fmla="*/ 110 h 140"/>
              <a:gd name="T50" fmla="*/ 214 w 233"/>
              <a:gd name="T51" fmla="*/ 118 h 140"/>
              <a:gd name="T52" fmla="*/ 204 w 233"/>
              <a:gd name="T53" fmla="*/ 117 h 140"/>
              <a:gd name="T54" fmla="*/ 199 w 233"/>
              <a:gd name="T55" fmla="*/ 125 h 140"/>
              <a:gd name="T56" fmla="*/ 195 w 233"/>
              <a:gd name="T57" fmla="*/ 122 h 140"/>
              <a:gd name="T58" fmla="*/ 192 w 233"/>
              <a:gd name="T59" fmla="*/ 125 h 140"/>
              <a:gd name="T60" fmla="*/ 191 w 233"/>
              <a:gd name="T61" fmla="*/ 127 h 140"/>
              <a:gd name="T62" fmla="*/ 189 w 233"/>
              <a:gd name="T63" fmla="*/ 128 h 140"/>
              <a:gd name="T64" fmla="*/ 181 w 233"/>
              <a:gd name="T65" fmla="*/ 120 h 140"/>
              <a:gd name="T66" fmla="*/ 176 w 233"/>
              <a:gd name="T67" fmla="*/ 128 h 140"/>
              <a:gd name="T68" fmla="*/ 169 w 233"/>
              <a:gd name="T69" fmla="*/ 122 h 140"/>
              <a:gd name="T70" fmla="*/ 161 w 233"/>
              <a:gd name="T71" fmla="*/ 129 h 140"/>
              <a:gd name="T72" fmla="*/ 158 w 233"/>
              <a:gd name="T73" fmla="*/ 131 h 140"/>
              <a:gd name="T74" fmla="*/ 152 w 233"/>
              <a:gd name="T75" fmla="*/ 129 h 140"/>
              <a:gd name="T76" fmla="*/ 148 w 233"/>
              <a:gd name="T77" fmla="*/ 133 h 140"/>
              <a:gd name="T78" fmla="*/ 131 w 233"/>
              <a:gd name="T79" fmla="*/ 133 h 140"/>
              <a:gd name="T80" fmla="*/ 120 w 233"/>
              <a:gd name="T81" fmla="*/ 128 h 140"/>
              <a:gd name="T82" fmla="*/ 84 w 233"/>
              <a:gd name="T83" fmla="*/ 140 h 140"/>
              <a:gd name="T84" fmla="*/ 72 w 233"/>
              <a:gd name="T85" fmla="*/ 140 h 140"/>
              <a:gd name="T86" fmla="*/ 54 w 233"/>
              <a:gd name="T87" fmla="*/ 140 h 140"/>
              <a:gd name="T88" fmla="*/ 0 w 233"/>
              <a:gd name="T89" fmla="*/ 110 h 140"/>
              <a:gd name="T90" fmla="*/ 11 w 233"/>
              <a:gd name="T91" fmla="*/ 87 h 140"/>
              <a:gd name="T92" fmla="*/ 46 w 233"/>
              <a:gd name="T93" fmla="*/ 53 h 140"/>
              <a:gd name="T94" fmla="*/ 54 w 233"/>
              <a:gd name="T95" fmla="*/ 45 h 140"/>
              <a:gd name="T96" fmla="*/ 120 w 233"/>
              <a:gd name="T97" fmla="*/ 16 h 140"/>
              <a:gd name="T98" fmla="*/ 140 w 233"/>
              <a:gd name="T99" fmla="*/ 4 h 140"/>
              <a:gd name="T100" fmla="*/ 147 w 233"/>
              <a:gd name="T101" fmla="*/ 0 h 140"/>
              <a:gd name="T102" fmla="*/ 161 w 233"/>
              <a:gd name="T103" fmla="*/ 11 h 140"/>
              <a:gd name="T104" fmla="*/ 170 w 233"/>
              <a:gd name="T105" fmla="*/ 28 h 140"/>
              <a:gd name="T106" fmla="*/ 174 w 233"/>
              <a:gd name="T107" fmla="*/ 32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33" h="140">
                <a:moveTo>
                  <a:pt x="174" y="32"/>
                </a:moveTo>
                <a:lnTo>
                  <a:pt x="178" y="46"/>
                </a:lnTo>
                <a:lnTo>
                  <a:pt x="215" y="35"/>
                </a:lnTo>
                <a:lnTo>
                  <a:pt x="213" y="43"/>
                </a:lnTo>
                <a:lnTo>
                  <a:pt x="213" y="45"/>
                </a:lnTo>
                <a:lnTo>
                  <a:pt x="217" y="49"/>
                </a:lnTo>
                <a:lnTo>
                  <a:pt x="210" y="52"/>
                </a:lnTo>
                <a:lnTo>
                  <a:pt x="218" y="67"/>
                </a:lnTo>
                <a:lnTo>
                  <a:pt x="215" y="72"/>
                </a:lnTo>
                <a:lnTo>
                  <a:pt x="222" y="73"/>
                </a:lnTo>
                <a:lnTo>
                  <a:pt x="223" y="73"/>
                </a:lnTo>
                <a:lnTo>
                  <a:pt x="229" y="77"/>
                </a:lnTo>
                <a:lnTo>
                  <a:pt x="233" y="82"/>
                </a:lnTo>
                <a:lnTo>
                  <a:pt x="229" y="90"/>
                </a:lnTo>
                <a:lnTo>
                  <a:pt x="225" y="90"/>
                </a:lnTo>
                <a:lnTo>
                  <a:pt x="219" y="90"/>
                </a:lnTo>
                <a:lnTo>
                  <a:pt x="214" y="90"/>
                </a:lnTo>
                <a:lnTo>
                  <a:pt x="213" y="95"/>
                </a:lnTo>
                <a:lnTo>
                  <a:pt x="213" y="97"/>
                </a:lnTo>
                <a:lnTo>
                  <a:pt x="213" y="99"/>
                </a:lnTo>
                <a:lnTo>
                  <a:pt x="203" y="94"/>
                </a:lnTo>
                <a:lnTo>
                  <a:pt x="203" y="98"/>
                </a:lnTo>
                <a:lnTo>
                  <a:pt x="203" y="99"/>
                </a:lnTo>
                <a:lnTo>
                  <a:pt x="204" y="107"/>
                </a:lnTo>
                <a:lnTo>
                  <a:pt x="215" y="110"/>
                </a:lnTo>
                <a:lnTo>
                  <a:pt x="214" y="118"/>
                </a:lnTo>
                <a:lnTo>
                  <a:pt x="204" y="117"/>
                </a:lnTo>
                <a:lnTo>
                  <a:pt x="199" y="125"/>
                </a:lnTo>
                <a:lnTo>
                  <a:pt x="195" y="122"/>
                </a:lnTo>
                <a:lnTo>
                  <a:pt x="192" y="125"/>
                </a:lnTo>
                <a:lnTo>
                  <a:pt x="191" y="127"/>
                </a:lnTo>
                <a:lnTo>
                  <a:pt x="189" y="128"/>
                </a:lnTo>
                <a:lnTo>
                  <a:pt x="181" y="120"/>
                </a:lnTo>
                <a:lnTo>
                  <a:pt x="176" y="128"/>
                </a:lnTo>
                <a:lnTo>
                  <a:pt x="169" y="122"/>
                </a:lnTo>
                <a:lnTo>
                  <a:pt x="161" y="129"/>
                </a:lnTo>
                <a:lnTo>
                  <a:pt x="158" y="131"/>
                </a:lnTo>
                <a:lnTo>
                  <a:pt x="152" y="129"/>
                </a:lnTo>
                <a:lnTo>
                  <a:pt x="148" y="133"/>
                </a:lnTo>
                <a:lnTo>
                  <a:pt x="131" y="133"/>
                </a:lnTo>
                <a:lnTo>
                  <a:pt x="120" y="128"/>
                </a:lnTo>
                <a:lnTo>
                  <a:pt x="84" y="140"/>
                </a:lnTo>
                <a:lnTo>
                  <a:pt x="72" y="140"/>
                </a:lnTo>
                <a:lnTo>
                  <a:pt x="54" y="140"/>
                </a:lnTo>
                <a:lnTo>
                  <a:pt x="0" y="110"/>
                </a:lnTo>
                <a:lnTo>
                  <a:pt x="11" y="87"/>
                </a:lnTo>
                <a:lnTo>
                  <a:pt x="46" y="53"/>
                </a:lnTo>
                <a:lnTo>
                  <a:pt x="54" y="45"/>
                </a:lnTo>
                <a:lnTo>
                  <a:pt x="120" y="16"/>
                </a:lnTo>
                <a:lnTo>
                  <a:pt x="140" y="4"/>
                </a:lnTo>
                <a:lnTo>
                  <a:pt x="147" y="0"/>
                </a:lnTo>
                <a:lnTo>
                  <a:pt x="161" y="11"/>
                </a:lnTo>
                <a:lnTo>
                  <a:pt x="170" y="28"/>
                </a:lnTo>
                <a:lnTo>
                  <a:pt x="174" y="3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72" name="Freeform 122"/>
          <p:cNvSpPr>
            <a:spLocks/>
          </p:cNvSpPr>
          <p:nvPr/>
        </p:nvSpPr>
        <p:spPr bwMode="auto">
          <a:xfrm>
            <a:off x="5764213" y="2363788"/>
            <a:ext cx="428625" cy="327025"/>
          </a:xfrm>
          <a:custGeom>
            <a:avLst/>
            <a:gdLst>
              <a:gd name="T0" fmla="*/ 146 w 270"/>
              <a:gd name="T1" fmla="*/ 30 h 206"/>
              <a:gd name="T2" fmla="*/ 176 w 270"/>
              <a:gd name="T3" fmla="*/ 30 h 206"/>
              <a:gd name="T4" fmla="*/ 223 w 270"/>
              <a:gd name="T5" fmla="*/ 23 h 206"/>
              <a:gd name="T6" fmla="*/ 253 w 270"/>
              <a:gd name="T7" fmla="*/ 34 h 206"/>
              <a:gd name="T8" fmla="*/ 250 w 270"/>
              <a:gd name="T9" fmla="*/ 51 h 206"/>
              <a:gd name="T10" fmla="*/ 240 w 270"/>
              <a:gd name="T11" fmla="*/ 66 h 206"/>
              <a:gd name="T12" fmla="*/ 251 w 270"/>
              <a:gd name="T13" fmla="*/ 78 h 206"/>
              <a:gd name="T14" fmla="*/ 238 w 270"/>
              <a:gd name="T15" fmla="*/ 96 h 206"/>
              <a:gd name="T16" fmla="*/ 239 w 270"/>
              <a:gd name="T17" fmla="*/ 100 h 206"/>
              <a:gd name="T18" fmla="*/ 240 w 270"/>
              <a:gd name="T19" fmla="*/ 102 h 206"/>
              <a:gd name="T20" fmla="*/ 229 w 270"/>
              <a:gd name="T21" fmla="*/ 115 h 206"/>
              <a:gd name="T22" fmla="*/ 270 w 270"/>
              <a:gd name="T23" fmla="*/ 137 h 206"/>
              <a:gd name="T24" fmla="*/ 259 w 270"/>
              <a:gd name="T25" fmla="*/ 147 h 206"/>
              <a:gd name="T26" fmla="*/ 254 w 270"/>
              <a:gd name="T27" fmla="*/ 164 h 206"/>
              <a:gd name="T28" fmla="*/ 253 w 270"/>
              <a:gd name="T29" fmla="*/ 169 h 206"/>
              <a:gd name="T30" fmla="*/ 251 w 270"/>
              <a:gd name="T31" fmla="*/ 184 h 206"/>
              <a:gd name="T32" fmla="*/ 244 w 270"/>
              <a:gd name="T33" fmla="*/ 197 h 206"/>
              <a:gd name="T34" fmla="*/ 235 w 270"/>
              <a:gd name="T35" fmla="*/ 206 h 206"/>
              <a:gd name="T36" fmla="*/ 225 w 270"/>
              <a:gd name="T37" fmla="*/ 177 h 206"/>
              <a:gd name="T38" fmla="*/ 204 w 270"/>
              <a:gd name="T39" fmla="*/ 165 h 206"/>
              <a:gd name="T40" fmla="*/ 187 w 270"/>
              <a:gd name="T41" fmla="*/ 160 h 206"/>
              <a:gd name="T42" fmla="*/ 169 w 270"/>
              <a:gd name="T43" fmla="*/ 150 h 206"/>
              <a:gd name="T44" fmla="*/ 168 w 270"/>
              <a:gd name="T45" fmla="*/ 146 h 206"/>
              <a:gd name="T46" fmla="*/ 163 w 270"/>
              <a:gd name="T47" fmla="*/ 145 h 206"/>
              <a:gd name="T48" fmla="*/ 161 w 270"/>
              <a:gd name="T49" fmla="*/ 127 h 206"/>
              <a:gd name="T50" fmla="*/ 149 w 270"/>
              <a:gd name="T51" fmla="*/ 126 h 206"/>
              <a:gd name="T52" fmla="*/ 120 w 270"/>
              <a:gd name="T53" fmla="*/ 135 h 206"/>
              <a:gd name="T54" fmla="*/ 89 w 270"/>
              <a:gd name="T55" fmla="*/ 123 h 206"/>
              <a:gd name="T56" fmla="*/ 0 w 270"/>
              <a:gd name="T57" fmla="*/ 109 h 206"/>
              <a:gd name="T58" fmla="*/ 30 w 270"/>
              <a:gd name="T59" fmla="*/ 68 h 206"/>
              <a:gd name="T60" fmla="*/ 62 w 270"/>
              <a:gd name="T61" fmla="*/ 40 h 206"/>
              <a:gd name="T62" fmla="*/ 83 w 270"/>
              <a:gd name="T63" fmla="*/ 6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70" h="206">
                <a:moveTo>
                  <a:pt x="92" y="0"/>
                </a:moveTo>
                <a:lnTo>
                  <a:pt x="146" y="30"/>
                </a:lnTo>
                <a:lnTo>
                  <a:pt x="164" y="30"/>
                </a:lnTo>
                <a:lnTo>
                  <a:pt x="176" y="30"/>
                </a:lnTo>
                <a:lnTo>
                  <a:pt x="212" y="18"/>
                </a:lnTo>
                <a:lnTo>
                  <a:pt x="223" y="23"/>
                </a:lnTo>
                <a:lnTo>
                  <a:pt x="240" y="23"/>
                </a:lnTo>
                <a:lnTo>
                  <a:pt x="253" y="34"/>
                </a:lnTo>
                <a:lnTo>
                  <a:pt x="250" y="49"/>
                </a:lnTo>
                <a:lnTo>
                  <a:pt x="250" y="51"/>
                </a:lnTo>
                <a:lnTo>
                  <a:pt x="239" y="59"/>
                </a:lnTo>
                <a:lnTo>
                  <a:pt x="240" y="66"/>
                </a:lnTo>
                <a:lnTo>
                  <a:pt x="242" y="74"/>
                </a:lnTo>
                <a:lnTo>
                  <a:pt x="251" y="78"/>
                </a:lnTo>
                <a:lnTo>
                  <a:pt x="251" y="87"/>
                </a:lnTo>
                <a:lnTo>
                  <a:pt x="238" y="96"/>
                </a:lnTo>
                <a:lnTo>
                  <a:pt x="238" y="98"/>
                </a:lnTo>
                <a:lnTo>
                  <a:pt x="239" y="100"/>
                </a:lnTo>
                <a:lnTo>
                  <a:pt x="239" y="101"/>
                </a:lnTo>
                <a:lnTo>
                  <a:pt x="240" y="102"/>
                </a:lnTo>
                <a:lnTo>
                  <a:pt x="242" y="108"/>
                </a:lnTo>
                <a:lnTo>
                  <a:pt x="229" y="115"/>
                </a:lnTo>
                <a:lnTo>
                  <a:pt x="270" y="132"/>
                </a:lnTo>
                <a:lnTo>
                  <a:pt x="270" y="137"/>
                </a:lnTo>
                <a:lnTo>
                  <a:pt x="270" y="138"/>
                </a:lnTo>
                <a:lnTo>
                  <a:pt x="259" y="147"/>
                </a:lnTo>
                <a:lnTo>
                  <a:pt x="255" y="162"/>
                </a:lnTo>
                <a:lnTo>
                  <a:pt x="254" y="164"/>
                </a:lnTo>
                <a:lnTo>
                  <a:pt x="253" y="165"/>
                </a:lnTo>
                <a:lnTo>
                  <a:pt x="253" y="169"/>
                </a:lnTo>
                <a:lnTo>
                  <a:pt x="251" y="183"/>
                </a:lnTo>
                <a:lnTo>
                  <a:pt x="251" y="184"/>
                </a:lnTo>
                <a:lnTo>
                  <a:pt x="246" y="197"/>
                </a:lnTo>
                <a:lnTo>
                  <a:pt x="244" y="197"/>
                </a:lnTo>
                <a:lnTo>
                  <a:pt x="239" y="202"/>
                </a:lnTo>
                <a:lnTo>
                  <a:pt x="235" y="206"/>
                </a:lnTo>
                <a:lnTo>
                  <a:pt x="235" y="203"/>
                </a:lnTo>
                <a:lnTo>
                  <a:pt x="225" y="177"/>
                </a:lnTo>
                <a:lnTo>
                  <a:pt x="206" y="164"/>
                </a:lnTo>
                <a:lnTo>
                  <a:pt x="204" y="165"/>
                </a:lnTo>
                <a:lnTo>
                  <a:pt x="198" y="153"/>
                </a:lnTo>
                <a:lnTo>
                  <a:pt x="187" y="160"/>
                </a:lnTo>
                <a:lnTo>
                  <a:pt x="182" y="157"/>
                </a:lnTo>
                <a:lnTo>
                  <a:pt x="169" y="150"/>
                </a:lnTo>
                <a:lnTo>
                  <a:pt x="169" y="149"/>
                </a:lnTo>
                <a:lnTo>
                  <a:pt x="168" y="146"/>
                </a:lnTo>
                <a:lnTo>
                  <a:pt x="168" y="145"/>
                </a:lnTo>
                <a:lnTo>
                  <a:pt x="163" y="145"/>
                </a:lnTo>
                <a:lnTo>
                  <a:pt x="164" y="135"/>
                </a:lnTo>
                <a:lnTo>
                  <a:pt x="161" y="127"/>
                </a:lnTo>
                <a:lnTo>
                  <a:pt x="153" y="126"/>
                </a:lnTo>
                <a:lnTo>
                  <a:pt x="149" y="126"/>
                </a:lnTo>
                <a:lnTo>
                  <a:pt x="135" y="132"/>
                </a:lnTo>
                <a:lnTo>
                  <a:pt x="120" y="135"/>
                </a:lnTo>
                <a:lnTo>
                  <a:pt x="103" y="122"/>
                </a:lnTo>
                <a:lnTo>
                  <a:pt x="89" y="123"/>
                </a:lnTo>
                <a:lnTo>
                  <a:pt x="59" y="139"/>
                </a:lnTo>
                <a:lnTo>
                  <a:pt x="0" y="109"/>
                </a:lnTo>
                <a:lnTo>
                  <a:pt x="13" y="83"/>
                </a:lnTo>
                <a:lnTo>
                  <a:pt x="30" y="68"/>
                </a:lnTo>
                <a:lnTo>
                  <a:pt x="55" y="45"/>
                </a:lnTo>
                <a:lnTo>
                  <a:pt x="62" y="40"/>
                </a:lnTo>
                <a:lnTo>
                  <a:pt x="74" y="19"/>
                </a:lnTo>
                <a:lnTo>
                  <a:pt x="83" y="6"/>
                </a:lnTo>
                <a:lnTo>
                  <a:pt x="92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73" name="Freeform 123"/>
          <p:cNvSpPr>
            <a:spLocks/>
          </p:cNvSpPr>
          <p:nvPr/>
        </p:nvSpPr>
        <p:spPr bwMode="auto">
          <a:xfrm>
            <a:off x="6127751" y="2571751"/>
            <a:ext cx="222250" cy="273050"/>
          </a:xfrm>
          <a:custGeom>
            <a:avLst/>
            <a:gdLst>
              <a:gd name="T0" fmla="*/ 73 w 140"/>
              <a:gd name="T1" fmla="*/ 14 h 172"/>
              <a:gd name="T2" fmla="*/ 92 w 140"/>
              <a:gd name="T3" fmla="*/ 29 h 172"/>
              <a:gd name="T4" fmla="*/ 104 w 140"/>
              <a:gd name="T5" fmla="*/ 38 h 172"/>
              <a:gd name="T6" fmla="*/ 107 w 140"/>
              <a:gd name="T7" fmla="*/ 41 h 172"/>
              <a:gd name="T8" fmla="*/ 116 w 140"/>
              <a:gd name="T9" fmla="*/ 45 h 172"/>
              <a:gd name="T10" fmla="*/ 140 w 140"/>
              <a:gd name="T11" fmla="*/ 49 h 172"/>
              <a:gd name="T12" fmla="*/ 129 w 140"/>
              <a:gd name="T13" fmla="*/ 59 h 172"/>
              <a:gd name="T14" fmla="*/ 122 w 140"/>
              <a:gd name="T15" fmla="*/ 66 h 172"/>
              <a:gd name="T16" fmla="*/ 112 w 140"/>
              <a:gd name="T17" fmla="*/ 78 h 172"/>
              <a:gd name="T18" fmla="*/ 104 w 140"/>
              <a:gd name="T19" fmla="*/ 97 h 172"/>
              <a:gd name="T20" fmla="*/ 99 w 140"/>
              <a:gd name="T21" fmla="*/ 105 h 172"/>
              <a:gd name="T22" fmla="*/ 93 w 140"/>
              <a:gd name="T23" fmla="*/ 117 h 172"/>
              <a:gd name="T24" fmla="*/ 86 w 140"/>
              <a:gd name="T25" fmla="*/ 131 h 172"/>
              <a:gd name="T26" fmla="*/ 82 w 140"/>
              <a:gd name="T27" fmla="*/ 139 h 172"/>
              <a:gd name="T28" fmla="*/ 78 w 140"/>
              <a:gd name="T29" fmla="*/ 147 h 172"/>
              <a:gd name="T30" fmla="*/ 70 w 140"/>
              <a:gd name="T31" fmla="*/ 164 h 172"/>
              <a:gd name="T32" fmla="*/ 62 w 140"/>
              <a:gd name="T33" fmla="*/ 172 h 172"/>
              <a:gd name="T34" fmla="*/ 39 w 140"/>
              <a:gd name="T35" fmla="*/ 168 h 172"/>
              <a:gd name="T36" fmla="*/ 30 w 140"/>
              <a:gd name="T37" fmla="*/ 169 h 172"/>
              <a:gd name="T38" fmla="*/ 28 w 140"/>
              <a:gd name="T39" fmla="*/ 157 h 172"/>
              <a:gd name="T40" fmla="*/ 21 w 140"/>
              <a:gd name="T41" fmla="*/ 135 h 172"/>
              <a:gd name="T42" fmla="*/ 24 w 140"/>
              <a:gd name="T43" fmla="*/ 130 h 172"/>
              <a:gd name="T44" fmla="*/ 21 w 140"/>
              <a:gd name="T45" fmla="*/ 113 h 172"/>
              <a:gd name="T46" fmla="*/ 2 w 140"/>
              <a:gd name="T47" fmla="*/ 116 h 172"/>
              <a:gd name="T48" fmla="*/ 6 w 140"/>
              <a:gd name="T49" fmla="*/ 75 h 172"/>
              <a:gd name="T50" fmla="*/ 15 w 140"/>
              <a:gd name="T51" fmla="*/ 66 h 172"/>
              <a:gd name="T52" fmla="*/ 22 w 140"/>
              <a:gd name="T53" fmla="*/ 53 h 172"/>
              <a:gd name="T54" fmla="*/ 24 w 140"/>
              <a:gd name="T55" fmla="*/ 38 h 172"/>
              <a:gd name="T56" fmla="*/ 25 w 140"/>
              <a:gd name="T57" fmla="*/ 33 h 172"/>
              <a:gd name="T58" fmla="*/ 30 w 140"/>
              <a:gd name="T59" fmla="*/ 16 h 172"/>
              <a:gd name="T60" fmla="*/ 41 w 140"/>
              <a:gd name="T61" fmla="*/ 6 h 172"/>
              <a:gd name="T62" fmla="*/ 50 w 140"/>
              <a:gd name="T63" fmla="*/ 6 h 172"/>
              <a:gd name="T64" fmla="*/ 52 w 140"/>
              <a:gd name="T65" fmla="*/ 3 h 172"/>
              <a:gd name="T66" fmla="*/ 56 w 140"/>
              <a:gd name="T67" fmla="*/ 0 h 172"/>
              <a:gd name="T68" fmla="*/ 66 w 140"/>
              <a:gd name="T69" fmla="*/ 4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40" h="172">
                <a:moveTo>
                  <a:pt x="66" y="4"/>
                </a:moveTo>
                <a:lnTo>
                  <a:pt x="73" y="14"/>
                </a:lnTo>
                <a:lnTo>
                  <a:pt x="74" y="19"/>
                </a:lnTo>
                <a:lnTo>
                  <a:pt x="92" y="29"/>
                </a:lnTo>
                <a:lnTo>
                  <a:pt x="93" y="30"/>
                </a:lnTo>
                <a:lnTo>
                  <a:pt x="104" y="38"/>
                </a:lnTo>
                <a:lnTo>
                  <a:pt x="106" y="40"/>
                </a:lnTo>
                <a:lnTo>
                  <a:pt x="107" y="41"/>
                </a:lnTo>
                <a:lnTo>
                  <a:pt x="114" y="44"/>
                </a:lnTo>
                <a:lnTo>
                  <a:pt x="116" y="45"/>
                </a:lnTo>
                <a:lnTo>
                  <a:pt x="126" y="51"/>
                </a:lnTo>
                <a:lnTo>
                  <a:pt x="140" y="49"/>
                </a:lnTo>
                <a:lnTo>
                  <a:pt x="137" y="52"/>
                </a:lnTo>
                <a:lnTo>
                  <a:pt x="129" y="59"/>
                </a:lnTo>
                <a:lnTo>
                  <a:pt x="125" y="66"/>
                </a:lnTo>
                <a:lnTo>
                  <a:pt x="122" y="66"/>
                </a:lnTo>
                <a:lnTo>
                  <a:pt x="116" y="72"/>
                </a:lnTo>
                <a:lnTo>
                  <a:pt x="112" y="78"/>
                </a:lnTo>
                <a:lnTo>
                  <a:pt x="108" y="89"/>
                </a:lnTo>
                <a:lnTo>
                  <a:pt x="104" y="97"/>
                </a:lnTo>
                <a:lnTo>
                  <a:pt x="100" y="101"/>
                </a:lnTo>
                <a:lnTo>
                  <a:pt x="99" y="105"/>
                </a:lnTo>
                <a:lnTo>
                  <a:pt x="95" y="115"/>
                </a:lnTo>
                <a:lnTo>
                  <a:pt x="93" y="117"/>
                </a:lnTo>
                <a:lnTo>
                  <a:pt x="89" y="126"/>
                </a:lnTo>
                <a:lnTo>
                  <a:pt x="86" y="131"/>
                </a:lnTo>
                <a:lnTo>
                  <a:pt x="85" y="132"/>
                </a:lnTo>
                <a:lnTo>
                  <a:pt x="82" y="139"/>
                </a:lnTo>
                <a:lnTo>
                  <a:pt x="80" y="143"/>
                </a:lnTo>
                <a:lnTo>
                  <a:pt x="78" y="147"/>
                </a:lnTo>
                <a:lnTo>
                  <a:pt x="73" y="157"/>
                </a:lnTo>
                <a:lnTo>
                  <a:pt x="70" y="164"/>
                </a:lnTo>
                <a:lnTo>
                  <a:pt x="63" y="169"/>
                </a:lnTo>
                <a:lnTo>
                  <a:pt x="62" y="172"/>
                </a:lnTo>
                <a:lnTo>
                  <a:pt x="41" y="168"/>
                </a:lnTo>
                <a:lnTo>
                  <a:pt x="39" y="168"/>
                </a:lnTo>
                <a:lnTo>
                  <a:pt x="37" y="168"/>
                </a:lnTo>
                <a:lnTo>
                  <a:pt x="30" y="169"/>
                </a:lnTo>
                <a:lnTo>
                  <a:pt x="26" y="164"/>
                </a:lnTo>
                <a:lnTo>
                  <a:pt x="28" y="157"/>
                </a:lnTo>
                <a:lnTo>
                  <a:pt x="21" y="143"/>
                </a:lnTo>
                <a:lnTo>
                  <a:pt x="21" y="135"/>
                </a:lnTo>
                <a:lnTo>
                  <a:pt x="24" y="131"/>
                </a:lnTo>
                <a:lnTo>
                  <a:pt x="24" y="130"/>
                </a:lnTo>
                <a:lnTo>
                  <a:pt x="26" y="126"/>
                </a:lnTo>
                <a:lnTo>
                  <a:pt x="21" y="113"/>
                </a:lnTo>
                <a:lnTo>
                  <a:pt x="6" y="115"/>
                </a:lnTo>
                <a:lnTo>
                  <a:pt x="2" y="116"/>
                </a:lnTo>
                <a:lnTo>
                  <a:pt x="0" y="97"/>
                </a:lnTo>
                <a:lnTo>
                  <a:pt x="6" y="75"/>
                </a:lnTo>
                <a:lnTo>
                  <a:pt x="10" y="71"/>
                </a:lnTo>
                <a:lnTo>
                  <a:pt x="15" y="66"/>
                </a:lnTo>
                <a:lnTo>
                  <a:pt x="17" y="66"/>
                </a:lnTo>
                <a:lnTo>
                  <a:pt x="22" y="53"/>
                </a:lnTo>
                <a:lnTo>
                  <a:pt x="22" y="52"/>
                </a:lnTo>
                <a:lnTo>
                  <a:pt x="24" y="38"/>
                </a:lnTo>
                <a:lnTo>
                  <a:pt x="24" y="34"/>
                </a:lnTo>
                <a:lnTo>
                  <a:pt x="25" y="33"/>
                </a:lnTo>
                <a:lnTo>
                  <a:pt x="26" y="31"/>
                </a:lnTo>
                <a:lnTo>
                  <a:pt x="30" y="16"/>
                </a:lnTo>
                <a:lnTo>
                  <a:pt x="41" y="7"/>
                </a:lnTo>
                <a:lnTo>
                  <a:pt x="41" y="6"/>
                </a:lnTo>
                <a:lnTo>
                  <a:pt x="41" y="1"/>
                </a:lnTo>
                <a:lnTo>
                  <a:pt x="50" y="6"/>
                </a:lnTo>
                <a:lnTo>
                  <a:pt x="51" y="4"/>
                </a:lnTo>
                <a:lnTo>
                  <a:pt x="52" y="3"/>
                </a:lnTo>
                <a:lnTo>
                  <a:pt x="56" y="1"/>
                </a:lnTo>
                <a:lnTo>
                  <a:pt x="56" y="0"/>
                </a:lnTo>
                <a:lnTo>
                  <a:pt x="65" y="1"/>
                </a:lnTo>
                <a:lnTo>
                  <a:pt x="66" y="4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74" name="Freeform 124"/>
          <p:cNvSpPr>
            <a:spLocks/>
          </p:cNvSpPr>
          <p:nvPr/>
        </p:nvSpPr>
        <p:spPr bwMode="auto">
          <a:xfrm>
            <a:off x="5626101" y="2798763"/>
            <a:ext cx="214313" cy="176213"/>
          </a:xfrm>
          <a:custGeom>
            <a:avLst/>
            <a:gdLst>
              <a:gd name="T0" fmla="*/ 83 w 135"/>
              <a:gd name="T1" fmla="*/ 26 h 111"/>
              <a:gd name="T2" fmla="*/ 86 w 135"/>
              <a:gd name="T3" fmla="*/ 34 h 111"/>
              <a:gd name="T4" fmla="*/ 97 w 135"/>
              <a:gd name="T5" fmla="*/ 32 h 111"/>
              <a:gd name="T6" fmla="*/ 101 w 135"/>
              <a:gd name="T7" fmla="*/ 30 h 111"/>
              <a:gd name="T8" fmla="*/ 104 w 135"/>
              <a:gd name="T9" fmla="*/ 40 h 111"/>
              <a:gd name="T10" fmla="*/ 104 w 135"/>
              <a:gd name="T11" fmla="*/ 38 h 111"/>
              <a:gd name="T12" fmla="*/ 108 w 135"/>
              <a:gd name="T13" fmla="*/ 34 h 111"/>
              <a:gd name="T14" fmla="*/ 110 w 135"/>
              <a:gd name="T15" fmla="*/ 34 h 111"/>
              <a:gd name="T16" fmla="*/ 124 w 135"/>
              <a:gd name="T17" fmla="*/ 36 h 111"/>
              <a:gd name="T18" fmla="*/ 124 w 135"/>
              <a:gd name="T19" fmla="*/ 37 h 111"/>
              <a:gd name="T20" fmla="*/ 130 w 135"/>
              <a:gd name="T21" fmla="*/ 49 h 111"/>
              <a:gd name="T22" fmla="*/ 128 w 135"/>
              <a:gd name="T23" fmla="*/ 53 h 111"/>
              <a:gd name="T24" fmla="*/ 127 w 135"/>
              <a:gd name="T25" fmla="*/ 60 h 111"/>
              <a:gd name="T26" fmla="*/ 128 w 135"/>
              <a:gd name="T27" fmla="*/ 62 h 111"/>
              <a:gd name="T28" fmla="*/ 134 w 135"/>
              <a:gd name="T29" fmla="*/ 70 h 111"/>
              <a:gd name="T30" fmla="*/ 135 w 135"/>
              <a:gd name="T31" fmla="*/ 73 h 111"/>
              <a:gd name="T32" fmla="*/ 131 w 135"/>
              <a:gd name="T33" fmla="*/ 75 h 111"/>
              <a:gd name="T34" fmla="*/ 135 w 135"/>
              <a:gd name="T35" fmla="*/ 85 h 111"/>
              <a:gd name="T36" fmla="*/ 130 w 135"/>
              <a:gd name="T37" fmla="*/ 85 h 111"/>
              <a:gd name="T38" fmla="*/ 128 w 135"/>
              <a:gd name="T39" fmla="*/ 89 h 111"/>
              <a:gd name="T40" fmla="*/ 128 w 135"/>
              <a:gd name="T41" fmla="*/ 93 h 111"/>
              <a:gd name="T42" fmla="*/ 127 w 135"/>
              <a:gd name="T43" fmla="*/ 97 h 111"/>
              <a:gd name="T44" fmla="*/ 102 w 135"/>
              <a:gd name="T45" fmla="*/ 93 h 111"/>
              <a:gd name="T46" fmla="*/ 94 w 135"/>
              <a:gd name="T47" fmla="*/ 86 h 111"/>
              <a:gd name="T48" fmla="*/ 86 w 135"/>
              <a:gd name="T49" fmla="*/ 86 h 111"/>
              <a:gd name="T50" fmla="*/ 83 w 135"/>
              <a:gd name="T51" fmla="*/ 89 h 111"/>
              <a:gd name="T52" fmla="*/ 67 w 135"/>
              <a:gd name="T53" fmla="*/ 104 h 111"/>
              <a:gd name="T54" fmla="*/ 61 w 135"/>
              <a:gd name="T55" fmla="*/ 103 h 111"/>
              <a:gd name="T56" fmla="*/ 45 w 135"/>
              <a:gd name="T57" fmla="*/ 111 h 111"/>
              <a:gd name="T58" fmla="*/ 35 w 135"/>
              <a:gd name="T59" fmla="*/ 96 h 111"/>
              <a:gd name="T60" fmla="*/ 20 w 135"/>
              <a:gd name="T61" fmla="*/ 94 h 111"/>
              <a:gd name="T62" fmla="*/ 0 w 135"/>
              <a:gd name="T63" fmla="*/ 82 h 111"/>
              <a:gd name="T64" fmla="*/ 26 w 135"/>
              <a:gd name="T65" fmla="*/ 52 h 111"/>
              <a:gd name="T66" fmla="*/ 38 w 135"/>
              <a:gd name="T67" fmla="*/ 53 h 111"/>
              <a:gd name="T68" fmla="*/ 49 w 135"/>
              <a:gd name="T69" fmla="*/ 49 h 111"/>
              <a:gd name="T70" fmla="*/ 42 w 135"/>
              <a:gd name="T71" fmla="*/ 17 h 111"/>
              <a:gd name="T72" fmla="*/ 49 w 135"/>
              <a:gd name="T73" fmla="*/ 0 h 111"/>
              <a:gd name="T74" fmla="*/ 61 w 135"/>
              <a:gd name="T75" fmla="*/ 4 h 111"/>
              <a:gd name="T76" fmla="*/ 64 w 135"/>
              <a:gd name="T77" fmla="*/ 19 h 111"/>
              <a:gd name="T78" fmla="*/ 68 w 135"/>
              <a:gd name="T79" fmla="*/ 19 h 111"/>
              <a:gd name="T80" fmla="*/ 76 w 135"/>
              <a:gd name="T81" fmla="*/ 19 h 111"/>
              <a:gd name="T82" fmla="*/ 79 w 135"/>
              <a:gd name="T83" fmla="*/ 19 h 111"/>
              <a:gd name="T84" fmla="*/ 83 w 135"/>
              <a:gd name="T85" fmla="*/ 26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35" h="111">
                <a:moveTo>
                  <a:pt x="83" y="26"/>
                </a:moveTo>
                <a:lnTo>
                  <a:pt x="86" y="34"/>
                </a:lnTo>
                <a:lnTo>
                  <a:pt x="97" y="32"/>
                </a:lnTo>
                <a:lnTo>
                  <a:pt x="101" y="30"/>
                </a:lnTo>
                <a:lnTo>
                  <a:pt x="104" y="40"/>
                </a:lnTo>
                <a:lnTo>
                  <a:pt x="104" y="38"/>
                </a:lnTo>
                <a:lnTo>
                  <a:pt x="108" y="34"/>
                </a:lnTo>
                <a:lnTo>
                  <a:pt x="110" y="34"/>
                </a:lnTo>
                <a:lnTo>
                  <a:pt x="124" y="36"/>
                </a:lnTo>
                <a:lnTo>
                  <a:pt x="124" y="37"/>
                </a:lnTo>
                <a:lnTo>
                  <a:pt x="130" y="49"/>
                </a:lnTo>
                <a:lnTo>
                  <a:pt x="128" y="53"/>
                </a:lnTo>
                <a:lnTo>
                  <a:pt x="127" y="60"/>
                </a:lnTo>
                <a:lnTo>
                  <a:pt x="128" y="62"/>
                </a:lnTo>
                <a:lnTo>
                  <a:pt x="134" y="70"/>
                </a:lnTo>
                <a:lnTo>
                  <a:pt x="135" y="73"/>
                </a:lnTo>
                <a:lnTo>
                  <a:pt x="131" y="75"/>
                </a:lnTo>
                <a:lnTo>
                  <a:pt x="135" y="85"/>
                </a:lnTo>
                <a:lnTo>
                  <a:pt x="130" y="85"/>
                </a:lnTo>
                <a:lnTo>
                  <a:pt x="128" y="89"/>
                </a:lnTo>
                <a:lnTo>
                  <a:pt x="128" y="93"/>
                </a:lnTo>
                <a:lnTo>
                  <a:pt x="127" y="97"/>
                </a:lnTo>
                <a:lnTo>
                  <a:pt x="102" y="93"/>
                </a:lnTo>
                <a:lnTo>
                  <a:pt x="94" y="86"/>
                </a:lnTo>
                <a:lnTo>
                  <a:pt x="86" y="86"/>
                </a:lnTo>
                <a:lnTo>
                  <a:pt x="83" y="89"/>
                </a:lnTo>
                <a:lnTo>
                  <a:pt x="67" y="104"/>
                </a:lnTo>
                <a:lnTo>
                  <a:pt x="61" y="103"/>
                </a:lnTo>
                <a:lnTo>
                  <a:pt x="45" y="111"/>
                </a:lnTo>
                <a:lnTo>
                  <a:pt x="35" y="96"/>
                </a:lnTo>
                <a:lnTo>
                  <a:pt x="20" y="94"/>
                </a:lnTo>
                <a:lnTo>
                  <a:pt x="0" y="82"/>
                </a:lnTo>
                <a:lnTo>
                  <a:pt x="26" y="52"/>
                </a:lnTo>
                <a:lnTo>
                  <a:pt x="38" y="53"/>
                </a:lnTo>
                <a:lnTo>
                  <a:pt x="49" y="49"/>
                </a:lnTo>
                <a:lnTo>
                  <a:pt x="42" y="17"/>
                </a:lnTo>
                <a:lnTo>
                  <a:pt x="49" y="0"/>
                </a:lnTo>
                <a:lnTo>
                  <a:pt x="61" y="4"/>
                </a:lnTo>
                <a:lnTo>
                  <a:pt x="64" y="19"/>
                </a:lnTo>
                <a:lnTo>
                  <a:pt x="68" y="19"/>
                </a:lnTo>
                <a:lnTo>
                  <a:pt x="76" y="19"/>
                </a:lnTo>
                <a:lnTo>
                  <a:pt x="79" y="19"/>
                </a:lnTo>
                <a:lnTo>
                  <a:pt x="83" y="26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75" name="Freeform 125"/>
          <p:cNvSpPr>
            <a:spLocks/>
          </p:cNvSpPr>
          <p:nvPr/>
        </p:nvSpPr>
        <p:spPr bwMode="auto">
          <a:xfrm>
            <a:off x="5441951" y="2892426"/>
            <a:ext cx="261938" cy="239713"/>
          </a:xfrm>
          <a:custGeom>
            <a:avLst/>
            <a:gdLst>
              <a:gd name="T0" fmla="*/ 138 w 165"/>
              <a:gd name="T1" fmla="*/ 79 h 151"/>
              <a:gd name="T2" fmla="*/ 145 w 165"/>
              <a:gd name="T3" fmla="*/ 97 h 151"/>
              <a:gd name="T4" fmla="*/ 149 w 165"/>
              <a:gd name="T5" fmla="*/ 97 h 151"/>
              <a:gd name="T6" fmla="*/ 147 w 165"/>
              <a:gd name="T7" fmla="*/ 101 h 151"/>
              <a:gd name="T8" fmla="*/ 146 w 165"/>
              <a:gd name="T9" fmla="*/ 106 h 151"/>
              <a:gd name="T10" fmla="*/ 145 w 165"/>
              <a:gd name="T11" fmla="*/ 109 h 151"/>
              <a:gd name="T12" fmla="*/ 161 w 165"/>
              <a:gd name="T13" fmla="*/ 106 h 151"/>
              <a:gd name="T14" fmla="*/ 160 w 165"/>
              <a:gd name="T15" fmla="*/ 112 h 151"/>
              <a:gd name="T16" fmla="*/ 165 w 165"/>
              <a:gd name="T17" fmla="*/ 114 h 151"/>
              <a:gd name="T18" fmla="*/ 135 w 165"/>
              <a:gd name="T19" fmla="*/ 134 h 151"/>
              <a:gd name="T20" fmla="*/ 138 w 165"/>
              <a:gd name="T21" fmla="*/ 143 h 151"/>
              <a:gd name="T22" fmla="*/ 135 w 165"/>
              <a:gd name="T23" fmla="*/ 149 h 151"/>
              <a:gd name="T24" fmla="*/ 134 w 165"/>
              <a:gd name="T25" fmla="*/ 150 h 151"/>
              <a:gd name="T26" fmla="*/ 128 w 165"/>
              <a:gd name="T27" fmla="*/ 142 h 151"/>
              <a:gd name="T28" fmla="*/ 119 w 165"/>
              <a:gd name="T29" fmla="*/ 147 h 151"/>
              <a:gd name="T30" fmla="*/ 113 w 165"/>
              <a:gd name="T31" fmla="*/ 151 h 151"/>
              <a:gd name="T32" fmla="*/ 100 w 165"/>
              <a:gd name="T33" fmla="*/ 140 h 151"/>
              <a:gd name="T34" fmla="*/ 98 w 165"/>
              <a:gd name="T35" fmla="*/ 135 h 151"/>
              <a:gd name="T36" fmla="*/ 119 w 165"/>
              <a:gd name="T37" fmla="*/ 127 h 151"/>
              <a:gd name="T38" fmla="*/ 123 w 165"/>
              <a:gd name="T39" fmla="*/ 124 h 151"/>
              <a:gd name="T40" fmla="*/ 120 w 165"/>
              <a:gd name="T41" fmla="*/ 117 h 151"/>
              <a:gd name="T42" fmla="*/ 91 w 165"/>
              <a:gd name="T43" fmla="*/ 112 h 151"/>
              <a:gd name="T44" fmla="*/ 70 w 165"/>
              <a:gd name="T45" fmla="*/ 125 h 151"/>
              <a:gd name="T46" fmla="*/ 49 w 165"/>
              <a:gd name="T47" fmla="*/ 127 h 151"/>
              <a:gd name="T48" fmla="*/ 0 w 165"/>
              <a:gd name="T49" fmla="*/ 112 h 151"/>
              <a:gd name="T50" fmla="*/ 16 w 165"/>
              <a:gd name="T51" fmla="*/ 56 h 151"/>
              <a:gd name="T52" fmla="*/ 42 w 165"/>
              <a:gd name="T53" fmla="*/ 0 h 151"/>
              <a:gd name="T54" fmla="*/ 90 w 165"/>
              <a:gd name="T55" fmla="*/ 24 h 151"/>
              <a:gd name="T56" fmla="*/ 100 w 165"/>
              <a:gd name="T57" fmla="*/ 27 h 151"/>
              <a:gd name="T58" fmla="*/ 120 w 165"/>
              <a:gd name="T59" fmla="*/ 53 h 151"/>
              <a:gd name="T60" fmla="*/ 125 w 165"/>
              <a:gd name="T61" fmla="*/ 74 h 151"/>
              <a:gd name="T62" fmla="*/ 138 w 165"/>
              <a:gd name="T63" fmla="*/ 79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65" h="151">
                <a:moveTo>
                  <a:pt x="138" y="79"/>
                </a:moveTo>
                <a:lnTo>
                  <a:pt x="145" y="97"/>
                </a:lnTo>
                <a:lnTo>
                  <a:pt x="149" y="97"/>
                </a:lnTo>
                <a:lnTo>
                  <a:pt x="147" y="101"/>
                </a:lnTo>
                <a:lnTo>
                  <a:pt x="146" y="106"/>
                </a:lnTo>
                <a:lnTo>
                  <a:pt x="145" y="109"/>
                </a:lnTo>
                <a:lnTo>
                  <a:pt x="161" y="106"/>
                </a:lnTo>
                <a:lnTo>
                  <a:pt x="160" y="112"/>
                </a:lnTo>
                <a:lnTo>
                  <a:pt x="165" y="114"/>
                </a:lnTo>
                <a:lnTo>
                  <a:pt x="135" y="134"/>
                </a:lnTo>
                <a:lnTo>
                  <a:pt x="138" y="143"/>
                </a:lnTo>
                <a:lnTo>
                  <a:pt x="135" y="149"/>
                </a:lnTo>
                <a:lnTo>
                  <a:pt x="134" y="150"/>
                </a:lnTo>
                <a:lnTo>
                  <a:pt x="128" y="142"/>
                </a:lnTo>
                <a:lnTo>
                  <a:pt x="119" y="147"/>
                </a:lnTo>
                <a:lnTo>
                  <a:pt x="113" y="151"/>
                </a:lnTo>
                <a:lnTo>
                  <a:pt x="100" y="140"/>
                </a:lnTo>
                <a:lnTo>
                  <a:pt x="98" y="135"/>
                </a:lnTo>
                <a:lnTo>
                  <a:pt x="119" y="127"/>
                </a:lnTo>
                <a:lnTo>
                  <a:pt x="123" y="124"/>
                </a:lnTo>
                <a:lnTo>
                  <a:pt x="120" y="117"/>
                </a:lnTo>
                <a:lnTo>
                  <a:pt x="91" y="112"/>
                </a:lnTo>
                <a:lnTo>
                  <a:pt x="70" y="125"/>
                </a:lnTo>
                <a:lnTo>
                  <a:pt x="49" y="127"/>
                </a:lnTo>
                <a:lnTo>
                  <a:pt x="0" y="112"/>
                </a:lnTo>
                <a:lnTo>
                  <a:pt x="16" y="56"/>
                </a:lnTo>
                <a:lnTo>
                  <a:pt x="42" y="0"/>
                </a:lnTo>
                <a:lnTo>
                  <a:pt x="90" y="24"/>
                </a:lnTo>
                <a:lnTo>
                  <a:pt x="100" y="27"/>
                </a:lnTo>
                <a:lnTo>
                  <a:pt x="120" y="53"/>
                </a:lnTo>
                <a:lnTo>
                  <a:pt x="125" y="74"/>
                </a:lnTo>
                <a:lnTo>
                  <a:pt x="138" y="79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76" name="Freeform 126"/>
          <p:cNvSpPr>
            <a:spLocks/>
          </p:cNvSpPr>
          <p:nvPr/>
        </p:nvSpPr>
        <p:spPr bwMode="auto">
          <a:xfrm>
            <a:off x="5726113" y="2976563"/>
            <a:ext cx="150813" cy="117475"/>
          </a:xfrm>
          <a:custGeom>
            <a:avLst/>
            <a:gdLst>
              <a:gd name="T0" fmla="*/ 79 w 95"/>
              <a:gd name="T1" fmla="*/ 0 h 74"/>
              <a:gd name="T2" fmla="*/ 84 w 95"/>
              <a:gd name="T3" fmla="*/ 3 h 74"/>
              <a:gd name="T4" fmla="*/ 94 w 95"/>
              <a:gd name="T5" fmla="*/ 0 h 74"/>
              <a:gd name="T6" fmla="*/ 95 w 95"/>
              <a:gd name="T7" fmla="*/ 4 h 74"/>
              <a:gd name="T8" fmla="*/ 95 w 95"/>
              <a:gd name="T9" fmla="*/ 8 h 74"/>
              <a:gd name="T10" fmla="*/ 88 w 95"/>
              <a:gd name="T11" fmla="*/ 12 h 74"/>
              <a:gd name="T12" fmla="*/ 86 w 95"/>
              <a:gd name="T13" fmla="*/ 19 h 74"/>
              <a:gd name="T14" fmla="*/ 79 w 95"/>
              <a:gd name="T15" fmla="*/ 34 h 74"/>
              <a:gd name="T16" fmla="*/ 69 w 95"/>
              <a:gd name="T17" fmla="*/ 40 h 74"/>
              <a:gd name="T18" fmla="*/ 69 w 95"/>
              <a:gd name="T19" fmla="*/ 51 h 74"/>
              <a:gd name="T20" fmla="*/ 64 w 95"/>
              <a:gd name="T21" fmla="*/ 51 h 74"/>
              <a:gd name="T22" fmla="*/ 61 w 95"/>
              <a:gd name="T23" fmla="*/ 63 h 74"/>
              <a:gd name="T24" fmla="*/ 46 w 95"/>
              <a:gd name="T25" fmla="*/ 67 h 74"/>
              <a:gd name="T26" fmla="*/ 39 w 95"/>
              <a:gd name="T27" fmla="*/ 63 h 74"/>
              <a:gd name="T28" fmla="*/ 38 w 95"/>
              <a:gd name="T29" fmla="*/ 66 h 74"/>
              <a:gd name="T30" fmla="*/ 32 w 95"/>
              <a:gd name="T31" fmla="*/ 70 h 74"/>
              <a:gd name="T32" fmla="*/ 30 w 95"/>
              <a:gd name="T33" fmla="*/ 72 h 74"/>
              <a:gd name="T34" fmla="*/ 23 w 95"/>
              <a:gd name="T35" fmla="*/ 67 h 74"/>
              <a:gd name="T36" fmla="*/ 20 w 95"/>
              <a:gd name="T37" fmla="*/ 70 h 74"/>
              <a:gd name="T38" fmla="*/ 9 w 95"/>
              <a:gd name="T39" fmla="*/ 74 h 74"/>
              <a:gd name="T40" fmla="*/ 8 w 95"/>
              <a:gd name="T41" fmla="*/ 72 h 74"/>
              <a:gd name="T42" fmla="*/ 7 w 95"/>
              <a:gd name="T43" fmla="*/ 67 h 74"/>
              <a:gd name="T44" fmla="*/ 17 w 95"/>
              <a:gd name="T45" fmla="*/ 60 h 74"/>
              <a:gd name="T46" fmla="*/ 17 w 95"/>
              <a:gd name="T47" fmla="*/ 59 h 74"/>
              <a:gd name="T48" fmla="*/ 13 w 95"/>
              <a:gd name="T49" fmla="*/ 51 h 74"/>
              <a:gd name="T50" fmla="*/ 12 w 95"/>
              <a:gd name="T51" fmla="*/ 51 h 74"/>
              <a:gd name="T52" fmla="*/ 4 w 95"/>
              <a:gd name="T53" fmla="*/ 53 h 74"/>
              <a:gd name="T54" fmla="*/ 2 w 95"/>
              <a:gd name="T55" fmla="*/ 52 h 74"/>
              <a:gd name="T56" fmla="*/ 0 w 95"/>
              <a:gd name="T57" fmla="*/ 51 h 74"/>
              <a:gd name="T58" fmla="*/ 1 w 95"/>
              <a:gd name="T59" fmla="*/ 44 h 74"/>
              <a:gd name="T60" fmla="*/ 11 w 95"/>
              <a:gd name="T61" fmla="*/ 34 h 74"/>
              <a:gd name="T62" fmla="*/ 11 w 95"/>
              <a:gd name="T63" fmla="*/ 27 h 74"/>
              <a:gd name="T64" fmla="*/ 20 w 95"/>
              <a:gd name="T65" fmla="*/ 25 h 74"/>
              <a:gd name="T66" fmla="*/ 24 w 95"/>
              <a:gd name="T67" fmla="*/ 22 h 74"/>
              <a:gd name="T68" fmla="*/ 41 w 95"/>
              <a:gd name="T69" fmla="*/ 18 h 74"/>
              <a:gd name="T70" fmla="*/ 45 w 95"/>
              <a:gd name="T71" fmla="*/ 16 h 74"/>
              <a:gd name="T72" fmla="*/ 62 w 95"/>
              <a:gd name="T73" fmla="*/ 11 h 74"/>
              <a:gd name="T74" fmla="*/ 79 w 95"/>
              <a:gd name="T75" fmla="*/ 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95" h="74">
                <a:moveTo>
                  <a:pt x="79" y="0"/>
                </a:moveTo>
                <a:lnTo>
                  <a:pt x="84" y="3"/>
                </a:lnTo>
                <a:lnTo>
                  <a:pt x="94" y="0"/>
                </a:lnTo>
                <a:lnTo>
                  <a:pt x="95" y="4"/>
                </a:lnTo>
                <a:lnTo>
                  <a:pt x="95" y="8"/>
                </a:lnTo>
                <a:lnTo>
                  <a:pt x="88" y="12"/>
                </a:lnTo>
                <a:lnTo>
                  <a:pt x="86" y="19"/>
                </a:lnTo>
                <a:lnTo>
                  <a:pt x="79" y="34"/>
                </a:lnTo>
                <a:lnTo>
                  <a:pt x="69" y="40"/>
                </a:lnTo>
                <a:lnTo>
                  <a:pt x="69" y="51"/>
                </a:lnTo>
                <a:lnTo>
                  <a:pt x="64" y="51"/>
                </a:lnTo>
                <a:lnTo>
                  <a:pt x="61" y="63"/>
                </a:lnTo>
                <a:lnTo>
                  <a:pt x="46" y="67"/>
                </a:lnTo>
                <a:lnTo>
                  <a:pt x="39" y="63"/>
                </a:lnTo>
                <a:lnTo>
                  <a:pt x="38" y="66"/>
                </a:lnTo>
                <a:lnTo>
                  <a:pt x="32" y="70"/>
                </a:lnTo>
                <a:lnTo>
                  <a:pt x="30" y="72"/>
                </a:lnTo>
                <a:lnTo>
                  <a:pt x="23" y="67"/>
                </a:lnTo>
                <a:lnTo>
                  <a:pt x="20" y="70"/>
                </a:lnTo>
                <a:lnTo>
                  <a:pt x="9" y="74"/>
                </a:lnTo>
                <a:lnTo>
                  <a:pt x="8" y="72"/>
                </a:lnTo>
                <a:lnTo>
                  <a:pt x="7" y="67"/>
                </a:lnTo>
                <a:lnTo>
                  <a:pt x="17" y="60"/>
                </a:lnTo>
                <a:lnTo>
                  <a:pt x="17" y="59"/>
                </a:lnTo>
                <a:lnTo>
                  <a:pt x="13" y="51"/>
                </a:lnTo>
                <a:lnTo>
                  <a:pt x="12" y="51"/>
                </a:lnTo>
                <a:lnTo>
                  <a:pt x="4" y="53"/>
                </a:lnTo>
                <a:lnTo>
                  <a:pt x="2" y="52"/>
                </a:lnTo>
                <a:lnTo>
                  <a:pt x="0" y="51"/>
                </a:lnTo>
                <a:lnTo>
                  <a:pt x="1" y="44"/>
                </a:lnTo>
                <a:lnTo>
                  <a:pt x="11" y="34"/>
                </a:lnTo>
                <a:lnTo>
                  <a:pt x="11" y="27"/>
                </a:lnTo>
                <a:lnTo>
                  <a:pt x="20" y="25"/>
                </a:lnTo>
                <a:lnTo>
                  <a:pt x="24" y="22"/>
                </a:lnTo>
                <a:lnTo>
                  <a:pt x="41" y="18"/>
                </a:lnTo>
                <a:lnTo>
                  <a:pt x="45" y="16"/>
                </a:lnTo>
                <a:lnTo>
                  <a:pt x="62" y="11"/>
                </a:lnTo>
                <a:lnTo>
                  <a:pt x="79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77" name="Freeform 127"/>
          <p:cNvSpPr>
            <a:spLocks/>
          </p:cNvSpPr>
          <p:nvPr/>
        </p:nvSpPr>
        <p:spPr bwMode="auto">
          <a:xfrm>
            <a:off x="5381626" y="3070226"/>
            <a:ext cx="274638" cy="214313"/>
          </a:xfrm>
          <a:custGeom>
            <a:avLst/>
            <a:gdLst>
              <a:gd name="T0" fmla="*/ 157 w 173"/>
              <a:gd name="T1" fmla="*/ 35 h 135"/>
              <a:gd name="T2" fmla="*/ 163 w 173"/>
              <a:gd name="T3" fmla="*/ 41 h 135"/>
              <a:gd name="T4" fmla="*/ 166 w 173"/>
              <a:gd name="T5" fmla="*/ 54 h 135"/>
              <a:gd name="T6" fmla="*/ 168 w 173"/>
              <a:gd name="T7" fmla="*/ 79 h 135"/>
              <a:gd name="T8" fmla="*/ 173 w 173"/>
              <a:gd name="T9" fmla="*/ 80 h 135"/>
              <a:gd name="T10" fmla="*/ 170 w 173"/>
              <a:gd name="T11" fmla="*/ 106 h 135"/>
              <a:gd name="T12" fmla="*/ 165 w 173"/>
              <a:gd name="T13" fmla="*/ 113 h 135"/>
              <a:gd name="T14" fmla="*/ 155 w 173"/>
              <a:gd name="T15" fmla="*/ 112 h 135"/>
              <a:gd name="T16" fmla="*/ 140 w 173"/>
              <a:gd name="T17" fmla="*/ 128 h 135"/>
              <a:gd name="T18" fmla="*/ 129 w 173"/>
              <a:gd name="T19" fmla="*/ 135 h 135"/>
              <a:gd name="T20" fmla="*/ 112 w 173"/>
              <a:gd name="T21" fmla="*/ 122 h 135"/>
              <a:gd name="T22" fmla="*/ 103 w 173"/>
              <a:gd name="T23" fmla="*/ 125 h 135"/>
              <a:gd name="T24" fmla="*/ 99 w 173"/>
              <a:gd name="T25" fmla="*/ 131 h 135"/>
              <a:gd name="T26" fmla="*/ 88 w 173"/>
              <a:gd name="T27" fmla="*/ 116 h 135"/>
              <a:gd name="T28" fmla="*/ 48 w 173"/>
              <a:gd name="T29" fmla="*/ 127 h 135"/>
              <a:gd name="T30" fmla="*/ 0 w 173"/>
              <a:gd name="T31" fmla="*/ 103 h 135"/>
              <a:gd name="T32" fmla="*/ 15 w 173"/>
              <a:gd name="T33" fmla="*/ 71 h 135"/>
              <a:gd name="T34" fmla="*/ 38 w 173"/>
              <a:gd name="T35" fmla="*/ 0 h 135"/>
              <a:gd name="T36" fmla="*/ 87 w 173"/>
              <a:gd name="T37" fmla="*/ 15 h 135"/>
              <a:gd name="T38" fmla="*/ 108 w 173"/>
              <a:gd name="T39" fmla="*/ 13 h 135"/>
              <a:gd name="T40" fmla="*/ 129 w 173"/>
              <a:gd name="T41" fmla="*/ 0 h 135"/>
              <a:gd name="T42" fmla="*/ 158 w 173"/>
              <a:gd name="T43" fmla="*/ 5 h 135"/>
              <a:gd name="T44" fmla="*/ 161 w 173"/>
              <a:gd name="T45" fmla="*/ 12 h 135"/>
              <a:gd name="T46" fmla="*/ 157 w 173"/>
              <a:gd name="T47" fmla="*/ 15 h 135"/>
              <a:gd name="T48" fmla="*/ 136 w 173"/>
              <a:gd name="T49" fmla="*/ 23 h 135"/>
              <a:gd name="T50" fmla="*/ 138 w 173"/>
              <a:gd name="T51" fmla="*/ 28 h 135"/>
              <a:gd name="T52" fmla="*/ 151 w 173"/>
              <a:gd name="T53" fmla="*/ 39 h 135"/>
              <a:gd name="T54" fmla="*/ 157 w 173"/>
              <a:gd name="T55" fmla="*/ 35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73" h="135">
                <a:moveTo>
                  <a:pt x="157" y="35"/>
                </a:moveTo>
                <a:lnTo>
                  <a:pt x="163" y="41"/>
                </a:lnTo>
                <a:lnTo>
                  <a:pt x="166" y="54"/>
                </a:lnTo>
                <a:lnTo>
                  <a:pt x="168" y="79"/>
                </a:lnTo>
                <a:lnTo>
                  <a:pt x="173" y="80"/>
                </a:lnTo>
                <a:lnTo>
                  <a:pt x="170" y="106"/>
                </a:lnTo>
                <a:lnTo>
                  <a:pt x="165" y="113"/>
                </a:lnTo>
                <a:lnTo>
                  <a:pt x="155" y="112"/>
                </a:lnTo>
                <a:lnTo>
                  <a:pt x="140" y="128"/>
                </a:lnTo>
                <a:lnTo>
                  <a:pt x="129" y="135"/>
                </a:lnTo>
                <a:lnTo>
                  <a:pt x="112" y="122"/>
                </a:lnTo>
                <a:lnTo>
                  <a:pt x="103" y="125"/>
                </a:lnTo>
                <a:lnTo>
                  <a:pt x="99" y="131"/>
                </a:lnTo>
                <a:lnTo>
                  <a:pt x="88" y="116"/>
                </a:lnTo>
                <a:lnTo>
                  <a:pt x="48" y="127"/>
                </a:lnTo>
                <a:lnTo>
                  <a:pt x="0" y="103"/>
                </a:lnTo>
                <a:lnTo>
                  <a:pt x="15" y="71"/>
                </a:lnTo>
                <a:lnTo>
                  <a:pt x="38" y="0"/>
                </a:lnTo>
                <a:lnTo>
                  <a:pt x="87" y="15"/>
                </a:lnTo>
                <a:lnTo>
                  <a:pt x="108" y="13"/>
                </a:lnTo>
                <a:lnTo>
                  <a:pt x="129" y="0"/>
                </a:lnTo>
                <a:lnTo>
                  <a:pt x="158" y="5"/>
                </a:lnTo>
                <a:lnTo>
                  <a:pt x="161" y="12"/>
                </a:lnTo>
                <a:lnTo>
                  <a:pt x="157" y="15"/>
                </a:lnTo>
                <a:lnTo>
                  <a:pt x="136" y="23"/>
                </a:lnTo>
                <a:lnTo>
                  <a:pt x="138" y="28"/>
                </a:lnTo>
                <a:lnTo>
                  <a:pt x="151" y="39"/>
                </a:lnTo>
                <a:lnTo>
                  <a:pt x="157" y="35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78" name="Freeform 128"/>
          <p:cNvSpPr>
            <a:spLocks/>
          </p:cNvSpPr>
          <p:nvPr/>
        </p:nvSpPr>
        <p:spPr bwMode="auto">
          <a:xfrm>
            <a:off x="5895976" y="3125788"/>
            <a:ext cx="174625" cy="328613"/>
          </a:xfrm>
          <a:custGeom>
            <a:avLst/>
            <a:gdLst>
              <a:gd name="T0" fmla="*/ 107 w 110"/>
              <a:gd name="T1" fmla="*/ 30 h 207"/>
              <a:gd name="T2" fmla="*/ 104 w 110"/>
              <a:gd name="T3" fmla="*/ 38 h 207"/>
              <a:gd name="T4" fmla="*/ 100 w 110"/>
              <a:gd name="T5" fmla="*/ 51 h 207"/>
              <a:gd name="T6" fmla="*/ 99 w 110"/>
              <a:gd name="T7" fmla="*/ 64 h 207"/>
              <a:gd name="T8" fmla="*/ 97 w 110"/>
              <a:gd name="T9" fmla="*/ 81 h 207"/>
              <a:gd name="T10" fmla="*/ 96 w 110"/>
              <a:gd name="T11" fmla="*/ 94 h 207"/>
              <a:gd name="T12" fmla="*/ 95 w 110"/>
              <a:gd name="T13" fmla="*/ 107 h 207"/>
              <a:gd name="T14" fmla="*/ 95 w 110"/>
              <a:gd name="T15" fmla="*/ 117 h 207"/>
              <a:gd name="T16" fmla="*/ 95 w 110"/>
              <a:gd name="T17" fmla="*/ 122 h 207"/>
              <a:gd name="T18" fmla="*/ 95 w 110"/>
              <a:gd name="T19" fmla="*/ 138 h 207"/>
              <a:gd name="T20" fmla="*/ 96 w 110"/>
              <a:gd name="T21" fmla="*/ 154 h 207"/>
              <a:gd name="T22" fmla="*/ 85 w 110"/>
              <a:gd name="T23" fmla="*/ 167 h 207"/>
              <a:gd name="T24" fmla="*/ 80 w 110"/>
              <a:gd name="T25" fmla="*/ 179 h 207"/>
              <a:gd name="T26" fmla="*/ 78 w 110"/>
              <a:gd name="T27" fmla="*/ 194 h 207"/>
              <a:gd name="T28" fmla="*/ 76 w 110"/>
              <a:gd name="T29" fmla="*/ 205 h 207"/>
              <a:gd name="T30" fmla="*/ 47 w 110"/>
              <a:gd name="T31" fmla="*/ 205 h 207"/>
              <a:gd name="T32" fmla="*/ 0 w 110"/>
              <a:gd name="T33" fmla="*/ 207 h 207"/>
              <a:gd name="T34" fmla="*/ 25 w 110"/>
              <a:gd name="T35" fmla="*/ 168 h 207"/>
              <a:gd name="T36" fmla="*/ 18 w 110"/>
              <a:gd name="T37" fmla="*/ 157 h 207"/>
              <a:gd name="T38" fmla="*/ 17 w 110"/>
              <a:gd name="T39" fmla="*/ 146 h 207"/>
              <a:gd name="T40" fmla="*/ 15 w 110"/>
              <a:gd name="T41" fmla="*/ 137 h 207"/>
              <a:gd name="T42" fmla="*/ 17 w 110"/>
              <a:gd name="T43" fmla="*/ 131 h 207"/>
              <a:gd name="T44" fmla="*/ 20 w 110"/>
              <a:gd name="T45" fmla="*/ 116 h 207"/>
              <a:gd name="T46" fmla="*/ 26 w 110"/>
              <a:gd name="T47" fmla="*/ 104 h 207"/>
              <a:gd name="T48" fmla="*/ 14 w 110"/>
              <a:gd name="T49" fmla="*/ 97 h 207"/>
              <a:gd name="T50" fmla="*/ 11 w 110"/>
              <a:gd name="T51" fmla="*/ 94 h 207"/>
              <a:gd name="T52" fmla="*/ 14 w 110"/>
              <a:gd name="T53" fmla="*/ 86 h 207"/>
              <a:gd name="T54" fmla="*/ 3 w 110"/>
              <a:gd name="T55" fmla="*/ 60 h 207"/>
              <a:gd name="T56" fmla="*/ 3 w 110"/>
              <a:gd name="T57" fmla="*/ 44 h 207"/>
              <a:gd name="T58" fmla="*/ 6 w 110"/>
              <a:gd name="T59" fmla="*/ 33 h 207"/>
              <a:gd name="T60" fmla="*/ 22 w 110"/>
              <a:gd name="T61" fmla="*/ 27 h 207"/>
              <a:gd name="T62" fmla="*/ 32 w 110"/>
              <a:gd name="T63" fmla="*/ 30 h 207"/>
              <a:gd name="T64" fmla="*/ 47 w 110"/>
              <a:gd name="T65" fmla="*/ 29 h 207"/>
              <a:gd name="T66" fmla="*/ 58 w 110"/>
              <a:gd name="T67" fmla="*/ 10 h 207"/>
              <a:gd name="T68" fmla="*/ 76 w 110"/>
              <a:gd name="T69" fmla="*/ 0 h 207"/>
              <a:gd name="T70" fmla="*/ 80 w 110"/>
              <a:gd name="T71" fmla="*/ 4 h 207"/>
              <a:gd name="T72" fmla="*/ 108 w 110"/>
              <a:gd name="T73" fmla="*/ 8 h 207"/>
              <a:gd name="T74" fmla="*/ 110 w 110"/>
              <a:gd name="T75" fmla="*/ 21 h 2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10" h="207">
                <a:moveTo>
                  <a:pt x="110" y="21"/>
                </a:moveTo>
                <a:lnTo>
                  <a:pt x="107" y="30"/>
                </a:lnTo>
                <a:lnTo>
                  <a:pt x="106" y="37"/>
                </a:lnTo>
                <a:lnTo>
                  <a:pt x="104" y="38"/>
                </a:lnTo>
                <a:lnTo>
                  <a:pt x="103" y="42"/>
                </a:lnTo>
                <a:lnTo>
                  <a:pt x="100" y="51"/>
                </a:lnTo>
                <a:lnTo>
                  <a:pt x="100" y="56"/>
                </a:lnTo>
                <a:lnTo>
                  <a:pt x="99" y="64"/>
                </a:lnTo>
                <a:lnTo>
                  <a:pt x="97" y="75"/>
                </a:lnTo>
                <a:lnTo>
                  <a:pt x="97" y="81"/>
                </a:lnTo>
                <a:lnTo>
                  <a:pt x="96" y="90"/>
                </a:lnTo>
                <a:lnTo>
                  <a:pt x="96" y="94"/>
                </a:lnTo>
                <a:lnTo>
                  <a:pt x="95" y="98"/>
                </a:lnTo>
                <a:lnTo>
                  <a:pt x="95" y="107"/>
                </a:lnTo>
                <a:lnTo>
                  <a:pt x="95" y="115"/>
                </a:lnTo>
                <a:lnTo>
                  <a:pt x="95" y="117"/>
                </a:lnTo>
                <a:lnTo>
                  <a:pt x="95" y="119"/>
                </a:lnTo>
                <a:lnTo>
                  <a:pt x="95" y="122"/>
                </a:lnTo>
                <a:lnTo>
                  <a:pt x="95" y="126"/>
                </a:lnTo>
                <a:lnTo>
                  <a:pt x="95" y="138"/>
                </a:lnTo>
                <a:lnTo>
                  <a:pt x="96" y="143"/>
                </a:lnTo>
                <a:lnTo>
                  <a:pt x="96" y="154"/>
                </a:lnTo>
                <a:lnTo>
                  <a:pt x="92" y="158"/>
                </a:lnTo>
                <a:lnTo>
                  <a:pt x="85" y="167"/>
                </a:lnTo>
                <a:lnTo>
                  <a:pt x="81" y="171"/>
                </a:lnTo>
                <a:lnTo>
                  <a:pt x="80" y="179"/>
                </a:lnTo>
                <a:lnTo>
                  <a:pt x="80" y="184"/>
                </a:lnTo>
                <a:lnTo>
                  <a:pt x="78" y="194"/>
                </a:lnTo>
                <a:lnTo>
                  <a:pt x="77" y="199"/>
                </a:lnTo>
                <a:lnTo>
                  <a:pt x="76" y="205"/>
                </a:lnTo>
                <a:lnTo>
                  <a:pt x="56" y="199"/>
                </a:lnTo>
                <a:lnTo>
                  <a:pt x="47" y="205"/>
                </a:lnTo>
                <a:lnTo>
                  <a:pt x="40" y="202"/>
                </a:lnTo>
                <a:lnTo>
                  <a:pt x="0" y="207"/>
                </a:lnTo>
                <a:lnTo>
                  <a:pt x="15" y="175"/>
                </a:lnTo>
                <a:lnTo>
                  <a:pt x="25" y="168"/>
                </a:lnTo>
                <a:lnTo>
                  <a:pt x="14" y="167"/>
                </a:lnTo>
                <a:lnTo>
                  <a:pt x="18" y="157"/>
                </a:lnTo>
                <a:lnTo>
                  <a:pt x="14" y="152"/>
                </a:lnTo>
                <a:lnTo>
                  <a:pt x="17" y="146"/>
                </a:lnTo>
                <a:lnTo>
                  <a:pt x="17" y="145"/>
                </a:lnTo>
                <a:lnTo>
                  <a:pt x="15" y="137"/>
                </a:lnTo>
                <a:lnTo>
                  <a:pt x="15" y="131"/>
                </a:lnTo>
                <a:lnTo>
                  <a:pt x="17" y="131"/>
                </a:lnTo>
                <a:lnTo>
                  <a:pt x="25" y="126"/>
                </a:lnTo>
                <a:lnTo>
                  <a:pt x="20" y="116"/>
                </a:lnTo>
                <a:lnTo>
                  <a:pt x="26" y="109"/>
                </a:lnTo>
                <a:lnTo>
                  <a:pt x="26" y="104"/>
                </a:lnTo>
                <a:lnTo>
                  <a:pt x="21" y="102"/>
                </a:lnTo>
                <a:lnTo>
                  <a:pt x="14" y="97"/>
                </a:lnTo>
                <a:lnTo>
                  <a:pt x="10" y="97"/>
                </a:lnTo>
                <a:lnTo>
                  <a:pt x="11" y="94"/>
                </a:lnTo>
                <a:lnTo>
                  <a:pt x="14" y="89"/>
                </a:lnTo>
                <a:lnTo>
                  <a:pt x="14" y="86"/>
                </a:lnTo>
                <a:lnTo>
                  <a:pt x="11" y="79"/>
                </a:lnTo>
                <a:lnTo>
                  <a:pt x="3" y="60"/>
                </a:lnTo>
                <a:lnTo>
                  <a:pt x="3" y="59"/>
                </a:lnTo>
                <a:lnTo>
                  <a:pt x="3" y="44"/>
                </a:lnTo>
                <a:lnTo>
                  <a:pt x="2" y="40"/>
                </a:lnTo>
                <a:lnTo>
                  <a:pt x="6" y="33"/>
                </a:lnTo>
                <a:lnTo>
                  <a:pt x="14" y="30"/>
                </a:lnTo>
                <a:lnTo>
                  <a:pt x="22" y="27"/>
                </a:lnTo>
                <a:lnTo>
                  <a:pt x="28" y="33"/>
                </a:lnTo>
                <a:lnTo>
                  <a:pt x="32" y="30"/>
                </a:lnTo>
                <a:lnTo>
                  <a:pt x="36" y="27"/>
                </a:lnTo>
                <a:lnTo>
                  <a:pt x="47" y="29"/>
                </a:lnTo>
                <a:lnTo>
                  <a:pt x="54" y="25"/>
                </a:lnTo>
                <a:lnTo>
                  <a:pt x="58" y="10"/>
                </a:lnTo>
                <a:lnTo>
                  <a:pt x="65" y="4"/>
                </a:lnTo>
                <a:lnTo>
                  <a:pt x="76" y="0"/>
                </a:lnTo>
                <a:lnTo>
                  <a:pt x="80" y="3"/>
                </a:lnTo>
                <a:lnTo>
                  <a:pt x="80" y="4"/>
                </a:lnTo>
                <a:lnTo>
                  <a:pt x="82" y="8"/>
                </a:lnTo>
                <a:lnTo>
                  <a:pt x="108" y="8"/>
                </a:lnTo>
                <a:lnTo>
                  <a:pt x="108" y="11"/>
                </a:lnTo>
                <a:lnTo>
                  <a:pt x="110" y="2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79" name="Freeform 129"/>
          <p:cNvSpPr>
            <a:spLocks/>
          </p:cNvSpPr>
          <p:nvPr/>
        </p:nvSpPr>
        <p:spPr bwMode="auto">
          <a:xfrm>
            <a:off x="5360988" y="3262313"/>
            <a:ext cx="447675" cy="255588"/>
          </a:xfrm>
          <a:custGeom>
            <a:avLst/>
            <a:gdLst>
              <a:gd name="T0" fmla="*/ 118 w 282"/>
              <a:gd name="T1" fmla="*/ 70 h 161"/>
              <a:gd name="T2" fmla="*/ 130 w 282"/>
              <a:gd name="T3" fmla="*/ 64 h 161"/>
              <a:gd name="T4" fmla="*/ 138 w 282"/>
              <a:gd name="T5" fmla="*/ 89 h 161"/>
              <a:gd name="T6" fmla="*/ 149 w 282"/>
              <a:gd name="T7" fmla="*/ 87 h 161"/>
              <a:gd name="T8" fmla="*/ 161 w 282"/>
              <a:gd name="T9" fmla="*/ 93 h 161"/>
              <a:gd name="T10" fmla="*/ 186 w 282"/>
              <a:gd name="T11" fmla="*/ 71 h 161"/>
              <a:gd name="T12" fmla="*/ 191 w 282"/>
              <a:gd name="T13" fmla="*/ 68 h 161"/>
              <a:gd name="T14" fmla="*/ 205 w 282"/>
              <a:gd name="T15" fmla="*/ 67 h 161"/>
              <a:gd name="T16" fmla="*/ 216 w 282"/>
              <a:gd name="T17" fmla="*/ 70 h 161"/>
              <a:gd name="T18" fmla="*/ 219 w 282"/>
              <a:gd name="T19" fmla="*/ 71 h 161"/>
              <a:gd name="T20" fmla="*/ 231 w 282"/>
              <a:gd name="T21" fmla="*/ 81 h 161"/>
              <a:gd name="T22" fmla="*/ 230 w 282"/>
              <a:gd name="T23" fmla="*/ 89 h 161"/>
              <a:gd name="T24" fmla="*/ 234 w 282"/>
              <a:gd name="T25" fmla="*/ 91 h 161"/>
              <a:gd name="T26" fmla="*/ 249 w 282"/>
              <a:gd name="T27" fmla="*/ 81 h 161"/>
              <a:gd name="T28" fmla="*/ 252 w 282"/>
              <a:gd name="T29" fmla="*/ 81 h 161"/>
              <a:gd name="T30" fmla="*/ 264 w 282"/>
              <a:gd name="T31" fmla="*/ 86 h 161"/>
              <a:gd name="T32" fmla="*/ 272 w 282"/>
              <a:gd name="T33" fmla="*/ 83 h 161"/>
              <a:gd name="T34" fmla="*/ 273 w 282"/>
              <a:gd name="T35" fmla="*/ 119 h 161"/>
              <a:gd name="T36" fmla="*/ 262 w 282"/>
              <a:gd name="T37" fmla="*/ 128 h 161"/>
              <a:gd name="T38" fmla="*/ 253 w 282"/>
              <a:gd name="T39" fmla="*/ 139 h 161"/>
              <a:gd name="T40" fmla="*/ 254 w 282"/>
              <a:gd name="T41" fmla="*/ 151 h 161"/>
              <a:gd name="T42" fmla="*/ 238 w 282"/>
              <a:gd name="T43" fmla="*/ 153 h 161"/>
              <a:gd name="T44" fmla="*/ 230 w 282"/>
              <a:gd name="T45" fmla="*/ 158 h 161"/>
              <a:gd name="T46" fmla="*/ 216 w 282"/>
              <a:gd name="T47" fmla="*/ 150 h 161"/>
              <a:gd name="T48" fmla="*/ 194 w 282"/>
              <a:gd name="T49" fmla="*/ 147 h 161"/>
              <a:gd name="T50" fmla="*/ 182 w 282"/>
              <a:gd name="T51" fmla="*/ 154 h 161"/>
              <a:gd name="T52" fmla="*/ 172 w 282"/>
              <a:gd name="T53" fmla="*/ 145 h 161"/>
              <a:gd name="T54" fmla="*/ 170 w 282"/>
              <a:gd name="T55" fmla="*/ 142 h 161"/>
              <a:gd name="T56" fmla="*/ 164 w 282"/>
              <a:gd name="T57" fmla="*/ 141 h 161"/>
              <a:gd name="T58" fmla="*/ 160 w 282"/>
              <a:gd name="T59" fmla="*/ 143 h 161"/>
              <a:gd name="T60" fmla="*/ 156 w 282"/>
              <a:gd name="T61" fmla="*/ 127 h 161"/>
              <a:gd name="T62" fmla="*/ 151 w 282"/>
              <a:gd name="T63" fmla="*/ 123 h 161"/>
              <a:gd name="T64" fmla="*/ 142 w 282"/>
              <a:gd name="T65" fmla="*/ 123 h 161"/>
              <a:gd name="T66" fmla="*/ 148 w 282"/>
              <a:gd name="T67" fmla="*/ 112 h 161"/>
              <a:gd name="T68" fmla="*/ 146 w 282"/>
              <a:gd name="T69" fmla="*/ 102 h 161"/>
              <a:gd name="T70" fmla="*/ 138 w 282"/>
              <a:gd name="T71" fmla="*/ 101 h 161"/>
              <a:gd name="T72" fmla="*/ 96 w 282"/>
              <a:gd name="T73" fmla="*/ 78 h 161"/>
              <a:gd name="T74" fmla="*/ 48 w 282"/>
              <a:gd name="T75" fmla="*/ 31 h 161"/>
              <a:gd name="T76" fmla="*/ 5 w 282"/>
              <a:gd name="T77" fmla="*/ 0 h 161"/>
              <a:gd name="T78" fmla="*/ 112 w 282"/>
              <a:gd name="T79" fmla="*/ 63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82" h="161">
                <a:moveTo>
                  <a:pt x="112" y="63"/>
                </a:moveTo>
                <a:lnTo>
                  <a:pt x="118" y="70"/>
                </a:lnTo>
                <a:lnTo>
                  <a:pt x="125" y="63"/>
                </a:lnTo>
                <a:lnTo>
                  <a:pt x="130" y="64"/>
                </a:lnTo>
                <a:lnTo>
                  <a:pt x="130" y="85"/>
                </a:lnTo>
                <a:lnTo>
                  <a:pt x="138" y="89"/>
                </a:lnTo>
                <a:lnTo>
                  <a:pt x="144" y="89"/>
                </a:lnTo>
                <a:lnTo>
                  <a:pt x="149" y="87"/>
                </a:lnTo>
                <a:lnTo>
                  <a:pt x="159" y="94"/>
                </a:lnTo>
                <a:lnTo>
                  <a:pt x="161" y="93"/>
                </a:lnTo>
                <a:lnTo>
                  <a:pt x="175" y="85"/>
                </a:lnTo>
                <a:lnTo>
                  <a:pt x="186" y="71"/>
                </a:lnTo>
                <a:lnTo>
                  <a:pt x="187" y="66"/>
                </a:lnTo>
                <a:lnTo>
                  <a:pt x="191" y="68"/>
                </a:lnTo>
                <a:lnTo>
                  <a:pt x="204" y="64"/>
                </a:lnTo>
                <a:lnTo>
                  <a:pt x="205" y="67"/>
                </a:lnTo>
                <a:lnTo>
                  <a:pt x="211" y="71"/>
                </a:lnTo>
                <a:lnTo>
                  <a:pt x="216" y="70"/>
                </a:lnTo>
                <a:lnTo>
                  <a:pt x="216" y="67"/>
                </a:lnTo>
                <a:lnTo>
                  <a:pt x="219" y="71"/>
                </a:lnTo>
                <a:lnTo>
                  <a:pt x="220" y="76"/>
                </a:lnTo>
                <a:lnTo>
                  <a:pt x="231" y="81"/>
                </a:lnTo>
                <a:lnTo>
                  <a:pt x="234" y="85"/>
                </a:lnTo>
                <a:lnTo>
                  <a:pt x="230" y="89"/>
                </a:lnTo>
                <a:lnTo>
                  <a:pt x="232" y="89"/>
                </a:lnTo>
                <a:lnTo>
                  <a:pt x="234" y="91"/>
                </a:lnTo>
                <a:lnTo>
                  <a:pt x="245" y="79"/>
                </a:lnTo>
                <a:lnTo>
                  <a:pt x="249" y="81"/>
                </a:lnTo>
                <a:lnTo>
                  <a:pt x="250" y="81"/>
                </a:lnTo>
                <a:lnTo>
                  <a:pt x="252" y="81"/>
                </a:lnTo>
                <a:lnTo>
                  <a:pt x="257" y="89"/>
                </a:lnTo>
                <a:lnTo>
                  <a:pt x="264" y="86"/>
                </a:lnTo>
                <a:lnTo>
                  <a:pt x="262" y="79"/>
                </a:lnTo>
                <a:lnTo>
                  <a:pt x="272" y="83"/>
                </a:lnTo>
                <a:lnTo>
                  <a:pt x="282" y="108"/>
                </a:lnTo>
                <a:lnTo>
                  <a:pt x="273" y="119"/>
                </a:lnTo>
                <a:lnTo>
                  <a:pt x="269" y="127"/>
                </a:lnTo>
                <a:lnTo>
                  <a:pt x="262" y="128"/>
                </a:lnTo>
                <a:lnTo>
                  <a:pt x="260" y="138"/>
                </a:lnTo>
                <a:lnTo>
                  <a:pt x="253" y="139"/>
                </a:lnTo>
                <a:lnTo>
                  <a:pt x="257" y="147"/>
                </a:lnTo>
                <a:lnTo>
                  <a:pt x="254" y="151"/>
                </a:lnTo>
                <a:lnTo>
                  <a:pt x="250" y="153"/>
                </a:lnTo>
                <a:lnTo>
                  <a:pt x="238" y="153"/>
                </a:lnTo>
                <a:lnTo>
                  <a:pt x="237" y="161"/>
                </a:lnTo>
                <a:lnTo>
                  <a:pt x="230" y="158"/>
                </a:lnTo>
                <a:lnTo>
                  <a:pt x="220" y="161"/>
                </a:lnTo>
                <a:lnTo>
                  <a:pt x="216" y="150"/>
                </a:lnTo>
                <a:lnTo>
                  <a:pt x="208" y="151"/>
                </a:lnTo>
                <a:lnTo>
                  <a:pt x="194" y="147"/>
                </a:lnTo>
                <a:lnTo>
                  <a:pt x="183" y="154"/>
                </a:lnTo>
                <a:lnTo>
                  <a:pt x="182" y="154"/>
                </a:lnTo>
                <a:lnTo>
                  <a:pt x="171" y="150"/>
                </a:lnTo>
                <a:lnTo>
                  <a:pt x="172" y="145"/>
                </a:lnTo>
                <a:lnTo>
                  <a:pt x="171" y="142"/>
                </a:lnTo>
                <a:lnTo>
                  <a:pt x="170" y="142"/>
                </a:lnTo>
                <a:lnTo>
                  <a:pt x="168" y="139"/>
                </a:lnTo>
                <a:lnTo>
                  <a:pt x="164" y="141"/>
                </a:lnTo>
                <a:lnTo>
                  <a:pt x="166" y="143"/>
                </a:lnTo>
                <a:lnTo>
                  <a:pt x="160" y="143"/>
                </a:lnTo>
                <a:lnTo>
                  <a:pt x="156" y="139"/>
                </a:lnTo>
                <a:lnTo>
                  <a:pt x="156" y="127"/>
                </a:lnTo>
                <a:lnTo>
                  <a:pt x="156" y="124"/>
                </a:lnTo>
                <a:lnTo>
                  <a:pt x="151" y="123"/>
                </a:lnTo>
                <a:lnTo>
                  <a:pt x="148" y="121"/>
                </a:lnTo>
                <a:lnTo>
                  <a:pt x="142" y="123"/>
                </a:lnTo>
                <a:lnTo>
                  <a:pt x="138" y="123"/>
                </a:lnTo>
                <a:lnTo>
                  <a:pt x="148" y="112"/>
                </a:lnTo>
                <a:lnTo>
                  <a:pt x="146" y="104"/>
                </a:lnTo>
                <a:lnTo>
                  <a:pt x="146" y="102"/>
                </a:lnTo>
                <a:lnTo>
                  <a:pt x="145" y="102"/>
                </a:lnTo>
                <a:lnTo>
                  <a:pt x="138" y="101"/>
                </a:lnTo>
                <a:lnTo>
                  <a:pt x="134" y="100"/>
                </a:lnTo>
                <a:lnTo>
                  <a:pt x="96" y="78"/>
                </a:lnTo>
                <a:lnTo>
                  <a:pt x="88" y="60"/>
                </a:lnTo>
                <a:lnTo>
                  <a:pt x="48" y="31"/>
                </a:lnTo>
                <a:lnTo>
                  <a:pt x="0" y="10"/>
                </a:lnTo>
                <a:lnTo>
                  <a:pt x="5" y="0"/>
                </a:lnTo>
                <a:lnTo>
                  <a:pt x="52" y="23"/>
                </a:lnTo>
                <a:lnTo>
                  <a:pt x="112" y="6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80" name="Freeform 130"/>
          <p:cNvSpPr>
            <a:spLocks/>
          </p:cNvSpPr>
          <p:nvPr/>
        </p:nvSpPr>
        <p:spPr bwMode="auto">
          <a:xfrm>
            <a:off x="5781676" y="3441701"/>
            <a:ext cx="234950" cy="265113"/>
          </a:xfrm>
          <a:custGeom>
            <a:avLst/>
            <a:gdLst>
              <a:gd name="T0" fmla="*/ 128 w 148"/>
              <a:gd name="T1" fmla="*/ 0 h 167"/>
              <a:gd name="T2" fmla="*/ 148 w 148"/>
              <a:gd name="T3" fmla="*/ 6 h 167"/>
              <a:gd name="T4" fmla="*/ 143 w 148"/>
              <a:gd name="T5" fmla="*/ 11 h 167"/>
              <a:gd name="T6" fmla="*/ 138 w 148"/>
              <a:gd name="T7" fmla="*/ 21 h 167"/>
              <a:gd name="T8" fmla="*/ 135 w 148"/>
              <a:gd name="T9" fmla="*/ 25 h 167"/>
              <a:gd name="T10" fmla="*/ 130 w 148"/>
              <a:gd name="T11" fmla="*/ 34 h 167"/>
              <a:gd name="T12" fmla="*/ 124 w 148"/>
              <a:gd name="T13" fmla="*/ 43 h 167"/>
              <a:gd name="T14" fmla="*/ 123 w 148"/>
              <a:gd name="T15" fmla="*/ 44 h 167"/>
              <a:gd name="T16" fmla="*/ 120 w 148"/>
              <a:gd name="T17" fmla="*/ 49 h 167"/>
              <a:gd name="T18" fmla="*/ 119 w 148"/>
              <a:gd name="T19" fmla="*/ 53 h 167"/>
              <a:gd name="T20" fmla="*/ 118 w 148"/>
              <a:gd name="T21" fmla="*/ 58 h 167"/>
              <a:gd name="T22" fmla="*/ 116 w 148"/>
              <a:gd name="T23" fmla="*/ 58 h 167"/>
              <a:gd name="T24" fmla="*/ 116 w 148"/>
              <a:gd name="T25" fmla="*/ 60 h 167"/>
              <a:gd name="T26" fmla="*/ 112 w 148"/>
              <a:gd name="T27" fmla="*/ 67 h 167"/>
              <a:gd name="T28" fmla="*/ 107 w 148"/>
              <a:gd name="T29" fmla="*/ 74 h 167"/>
              <a:gd name="T30" fmla="*/ 101 w 148"/>
              <a:gd name="T31" fmla="*/ 83 h 167"/>
              <a:gd name="T32" fmla="*/ 96 w 148"/>
              <a:gd name="T33" fmla="*/ 86 h 167"/>
              <a:gd name="T34" fmla="*/ 81 w 148"/>
              <a:gd name="T35" fmla="*/ 90 h 167"/>
              <a:gd name="T36" fmla="*/ 70 w 148"/>
              <a:gd name="T37" fmla="*/ 94 h 167"/>
              <a:gd name="T38" fmla="*/ 57 w 148"/>
              <a:gd name="T39" fmla="*/ 97 h 167"/>
              <a:gd name="T40" fmla="*/ 55 w 148"/>
              <a:gd name="T41" fmla="*/ 98 h 167"/>
              <a:gd name="T42" fmla="*/ 48 w 148"/>
              <a:gd name="T43" fmla="*/ 103 h 167"/>
              <a:gd name="T44" fmla="*/ 40 w 148"/>
              <a:gd name="T45" fmla="*/ 107 h 167"/>
              <a:gd name="T46" fmla="*/ 38 w 148"/>
              <a:gd name="T47" fmla="*/ 107 h 167"/>
              <a:gd name="T48" fmla="*/ 38 w 148"/>
              <a:gd name="T49" fmla="*/ 111 h 167"/>
              <a:gd name="T50" fmla="*/ 40 w 148"/>
              <a:gd name="T51" fmla="*/ 115 h 167"/>
              <a:gd name="T52" fmla="*/ 38 w 148"/>
              <a:gd name="T53" fmla="*/ 116 h 167"/>
              <a:gd name="T54" fmla="*/ 34 w 148"/>
              <a:gd name="T55" fmla="*/ 124 h 167"/>
              <a:gd name="T56" fmla="*/ 25 w 148"/>
              <a:gd name="T57" fmla="*/ 143 h 167"/>
              <a:gd name="T58" fmla="*/ 6 w 148"/>
              <a:gd name="T59" fmla="*/ 165 h 167"/>
              <a:gd name="T60" fmla="*/ 4 w 148"/>
              <a:gd name="T61" fmla="*/ 167 h 167"/>
              <a:gd name="T62" fmla="*/ 4 w 148"/>
              <a:gd name="T63" fmla="*/ 165 h 167"/>
              <a:gd name="T64" fmla="*/ 8 w 148"/>
              <a:gd name="T65" fmla="*/ 134 h 167"/>
              <a:gd name="T66" fmla="*/ 8 w 148"/>
              <a:gd name="T67" fmla="*/ 130 h 167"/>
              <a:gd name="T68" fmla="*/ 8 w 148"/>
              <a:gd name="T69" fmla="*/ 127 h 167"/>
              <a:gd name="T70" fmla="*/ 7 w 148"/>
              <a:gd name="T71" fmla="*/ 120 h 167"/>
              <a:gd name="T72" fmla="*/ 6 w 148"/>
              <a:gd name="T73" fmla="*/ 116 h 167"/>
              <a:gd name="T74" fmla="*/ 2 w 148"/>
              <a:gd name="T75" fmla="*/ 105 h 167"/>
              <a:gd name="T76" fmla="*/ 0 w 148"/>
              <a:gd name="T77" fmla="*/ 100 h 167"/>
              <a:gd name="T78" fmla="*/ 17 w 148"/>
              <a:gd name="T79" fmla="*/ 101 h 167"/>
              <a:gd name="T80" fmla="*/ 17 w 148"/>
              <a:gd name="T81" fmla="*/ 92 h 167"/>
              <a:gd name="T82" fmla="*/ 36 w 148"/>
              <a:gd name="T83" fmla="*/ 58 h 167"/>
              <a:gd name="T84" fmla="*/ 37 w 148"/>
              <a:gd name="T85" fmla="*/ 55 h 167"/>
              <a:gd name="T86" fmla="*/ 47 w 148"/>
              <a:gd name="T87" fmla="*/ 23 h 167"/>
              <a:gd name="T88" fmla="*/ 51 w 148"/>
              <a:gd name="T89" fmla="*/ 22 h 167"/>
              <a:gd name="T90" fmla="*/ 51 w 148"/>
              <a:gd name="T91" fmla="*/ 21 h 167"/>
              <a:gd name="T92" fmla="*/ 70 w 148"/>
              <a:gd name="T93" fmla="*/ 8 h 167"/>
              <a:gd name="T94" fmla="*/ 72 w 148"/>
              <a:gd name="T95" fmla="*/ 8 h 167"/>
              <a:gd name="T96" fmla="*/ 112 w 148"/>
              <a:gd name="T97" fmla="*/ 3 h 167"/>
              <a:gd name="T98" fmla="*/ 119 w 148"/>
              <a:gd name="T99" fmla="*/ 6 h 167"/>
              <a:gd name="T100" fmla="*/ 128 w 148"/>
              <a:gd name="T101" fmla="*/ 0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48" h="167">
                <a:moveTo>
                  <a:pt x="128" y="0"/>
                </a:moveTo>
                <a:lnTo>
                  <a:pt x="148" y="6"/>
                </a:lnTo>
                <a:lnTo>
                  <a:pt x="143" y="11"/>
                </a:lnTo>
                <a:lnTo>
                  <a:pt x="138" y="21"/>
                </a:lnTo>
                <a:lnTo>
                  <a:pt x="135" y="25"/>
                </a:lnTo>
                <a:lnTo>
                  <a:pt x="130" y="34"/>
                </a:lnTo>
                <a:lnTo>
                  <a:pt x="124" y="43"/>
                </a:lnTo>
                <a:lnTo>
                  <a:pt x="123" y="44"/>
                </a:lnTo>
                <a:lnTo>
                  <a:pt x="120" y="49"/>
                </a:lnTo>
                <a:lnTo>
                  <a:pt x="119" y="53"/>
                </a:lnTo>
                <a:lnTo>
                  <a:pt x="118" y="58"/>
                </a:lnTo>
                <a:lnTo>
                  <a:pt x="116" y="58"/>
                </a:lnTo>
                <a:lnTo>
                  <a:pt x="116" y="60"/>
                </a:lnTo>
                <a:lnTo>
                  <a:pt x="112" y="67"/>
                </a:lnTo>
                <a:lnTo>
                  <a:pt x="107" y="74"/>
                </a:lnTo>
                <a:lnTo>
                  <a:pt x="101" y="83"/>
                </a:lnTo>
                <a:lnTo>
                  <a:pt x="96" y="86"/>
                </a:lnTo>
                <a:lnTo>
                  <a:pt x="81" y="90"/>
                </a:lnTo>
                <a:lnTo>
                  <a:pt x="70" y="94"/>
                </a:lnTo>
                <a:lnTo>
                  <a:pt x="57" y="97"/>
                </a:lnTo>
                <a:lnTo>
                  <a:pt x="55" y="98"/>
                </a:lnTo>
                <a:lnTo>
                  <a:pt x="48" y="103"/>
                </a:lnTo>
                <a:lnTo>
                  <a:pt x="40" y="107"/>
                </a:lnTo>
                <a:lnTo>
                  <a:pt x="38" y="107"/>
                </a:lnTo>
                <a:lnTo>
                  <a:pt x="38" y="111"/>
                </a:lnTo>
                <a:lnTo>
                  <a:pt x="40" y="115"/>
                </a:lnTo>
                <a:lnTo>
                  <a:pt x="38" y="116"/>
                </a:lnTo>
                <a:lnTo>
                  <a:pt x="34" y="124"/>
                </a:lnTo>
                <a:lnTo>
                  <a:pt x="25" y="143"/>
                </a:lnTo>
                <a:lnTo>
                  <a:pt x="6" y="165"/>
                </a:lnTo>
                <a:lnTo>
                  <a:pt x="4" y="167"/>
                </a:lnTo>
                <a:lnTo>
                  <a:pt x="4" y="165"/>
                </a:lnTo>
                <a:lnTo>
                  <a:pt x="8" y="134"/>
                </a:lnTo>
                <a:lnTo>
                  <a:pt x="8" y="130"/>
                </a:lnTo>
                <a:lnTo>
                  <a:pt x="8" y="127"/>
                </a:lnTo>
                <a:lnTo>
                  <a:pt x="7" y="120"/>
                </a:lnTo>
                <a:lnTo>
                  <a:pt x="6" y="116"/>
                </a:lnTo>
                <a:lnTo>
                  <a:pt x="2" y="105"/>
                </a:lnTo>
                <a:lnTo>
                  <a:pt x="0" y="100"/>
                </a:lnTo>
                <a:lnTo>
                  <a:pt x="17" y="101"/>
                </a:lnTo>
                <a:lnTo>
                  <a:pt x="17" y="92"/>
                </a:lnTo>
                <a:lnTo>
                  <a:pt x="36" y="58"/>
                </a:lnTo>
                <a:lnTo>
                  <a:pt x="37" y="55"/>
                </a:lnTo>
                <a:lnTo>
                  <a:pt x="47" y="23"/>
                </a:lnTo>
                <a:lnTo>
                  <a:pt x="51" y="22"/>
                </a:lnTo>
                <a:lnTo>
                  <a:pt x="51" y="21"/>
                </a:lnTo>
                <a:lnTo>
                  <a:pt x="70" y="8"/>
                </a:lnTo>
                <a:lnTo>
                  <a:pt x="72" y="8"/>
                </a:lnTo>
                <a:lnTo>
                  <a:pt x="112" y="3"/>
                </a:lnTo>
                <a:lnTo>
                  <a:pt x="119" y="6"/>
                </a:lnTo>
                <a:lnTo>
                  <a:pt x="128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81" name="Freeform 131"/>
          <p:cNvSpPr>
            <a:spLocks/>
          </p:cNvSpPr>
          <p:nvPr/>
        </p:nvSpPr>
        <p:spPr bwMode="auto">
          <a:xfrm>
            <a:off x="5600701" y="3500438"/>
            <a:ext cx="125413" cy="190500"/>
          </a:xfrm>
          <a:custGeom>
            <a:avLst/>
            <a:gdLst>
              <a:gd name="T0" fmla="*/ 65 w 79"/>
              <a:gd name="T1" fmla="*/ 0 h 120"/>
              <a:gd name="T2" fmla="*/ 69 w 79"/>
              <a:gd name="T3" fmla="*/ 11 h 120"/>
              <a:gd name="T4" fmla="*/ 79 w 79"/>
              <a:gd name="T5" fmla="*/ 8 h 120"/>
              <a:gd name="T6" fmla="*/ 79 w 79"/>
              <a:gd name="T7" fmla="*/ 21 h 120"/>
              <a:gd name="T8" fmla="*/ 79 w 79"/>
              <a:gd name="T9" fmla="*/ 29 h 120"/>
              <a:gd name="T10" fmla="*/ 57 w 79"/>
              <a:gd name="T11" fmla="*/ 36 h 120"/>
              <a:gd name="T12" fmla="*/ 64 w 79"/>
              <a:gd name="T13" fmla="*/ 41 h 120"/>
              <a:gd name="T14" fmla="*/ 57 w 79"/>
              <a:gd name="T15" fmla="*/ 48 h 120"/>
              <a:gd name="T16" fmla="*/ 55 w 79"/>
              <a:gd name="T17" fmla="*/ 70 h 120"/>
              <a:gd name="T18" fmla="*/ 62 w 79"/>
              <a:gd name="T19" fmla="*/ 71 h 120"/>
              <a:gd name="T20" fmla="*/ 55 w 79"/>
              <a:gd name="T21" fmla="*/ 78 h 120"/>
              <a:gd name="T22" fmla="*/ 47 w 79"/>
              <a:gd name="T23" fmla="*/ 89 h 120"/>
              <a:gd name="T24" fmla="*/ 51 w 79"/>
              <a:gd name="T25" fmla="*/ 93 h 120"/>
              <a:gd name="T26" fmla="*/ 51 w 79"/>
              <a:gd name="T27" fmla="*/ 94 h 120"/>
              <a:gd name="T28" fmla="*/ 40 w 79"/>
              <a:gd name="T29" fmla="*/ 102 h 120"/>
              <a:gd name="T30" fmla="*/ 23 w 79"/>
              <a:gd name="T31" fmla="*/ 116 h 120"/>
              <a:gd name="T32" fmla="*/ 20 w 79"/>
              <a:gd name="T33" fmla="*/ 119 h 120"/>
              <a:gd name="T34" fmla="*/ 16 w 79"/>
              <a:gd name="T35" fmla="*/ 120 h 120"/>
              <a:gd name="T36" fmla="*/ 16 w 79"/>
              <a:gd name="T37" fmla="*/ 119 h 120"/>
              <a:gd name="T38" fmla="*/ 13 w 79"/>
              <a:gd name="T39" fmla="*/ 115 h 120"/>
              <a:gd name="T40" fmla="*/ 12 w 79"/>
              <a:gd name="T41" fmla="*/ 112 h 120"/>
              <a:gd name="T42" fmla="*/ 6 w 79"/>
              <a:gd name="T43" fmla="*/ 113 h 120"/>
              <a:gd name="T44" fmla="*/ 2 w 79"/>
              <a:gd name="T45" fmla="*/ 93 h 120"/>
              <a:gd name="T46" fmla="*/ 0 w 79"/>
              <a:gd name="T47" fmla="*/ 78 h 120"/>
              <a:gd name="T48" fmla="*/ 15 w 79"/>
              <a:gd name="T49" fmla="*/ 68 h 120"/>
              <a:gd name="T50" fmla="*/ 21 w 79"/>
              <a:gd name="T51" fmla="*/ 52 h 120"/>
              <a:gd name="T52" fmla="*/ 16 w 79"/>
              <a:gd name="T53" fmla="*/ 46 h 120"/>
              <a:gd name="T54" fmla="*/ 20 w 79"/>
              <a:gd name="T55" fmla="*/ 45 h 120"/>
              <a:gd name="T56" fmla="*/ 25 w 79"/>
              <a:gd name="T57" fmla="*/ 44 h 120"/>
              <a:gd name="T58" fmla="*/ 34 w 79"/>
              <a:gd name="T59" fmla="*/ 21 h 120"/>
              <a:gd name="T60" fmla="*/ 34 w 79"/>
              <a:gd name="T61" fmla="*/ 19 h 120"/>
              <a:gd name="T62" fmla="*/ 35 w 79"/>
              <a:gd name="T63" fmla="*/ 16 h 120"/>
              <a:gd name="T64" fmla="*/ 35 w 79"/>
              <a:gd name="T65" fmla="*/ 12 h 120"/>
              <a:gd name="T66" fmla="*/ 42 w 79"/>
              <a:gd name="T67" fmla="*/ 18 h 120"/>
              <a:gd name="T68" fmla="*/ 45 w 79"/>
              <a:gd name="T69" fmla="*/ 19 h 120"/>
              <a:gd name="T70" fmla="*/ 49 w 79"/>
              <a:gd name="T71" fmla="*/ 18 h 120"/>
              <a:gd name="T72" fmla="*/ 57 w 79"/>
              <a:gd name="T73" fmla="*/ 11 h 120"/>
              <a:gd name="T74" fmla="*/ 65 w 79"/>
              <a:gd name="T75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9" h="120">
                <a:moveTo>
                  <a:pt x="65" y="0"/>
                </a:moveTo>
                <a:lnTo>
                  <a:pt x="69" y="11"/>
                </a:lnTo>
                <a:lnTo>
                  <a:pt x="79" y="8"/>
                </a:lnTo>
                <a:lnTo>
                  <a:pt x="79" y="21"/>
                </a:lnTo>
                <a:lnTo>
                  <a:pt x="79" y="29"/>
                </a:lnTo>
                <a:lnTo>
                  <a:pt x="57" y="36"/>
                </a:lnTo>
                <a:lnTo>
                  <a:pt x="64" y="41"/>
                </a:lnTo>
                <a:lnTo>
                  <a:pt x="57" y="48"/>
                </a:lnTo>
                <a:lnTo>
                  <a:pt x="55" y="70"/>
                </a:lnTo>
                <a:lnTo>
                  <a:pt x="62" y="71"/>
                </a:lnTo>
                <a:lnTo>
                  <a:pt x="55" y="78"/>
                </a:lnTo>
                <a:lnTo>
                  <a:pt x="47" y="89"/>
                </a:lnTo>
                <a:lnTo>
                  <a:pt x="51" y="93"/>
                </a:lnTo>
                <a:lnTo>
                  <a:pt x="51" y="94"/>
                </a:lnTo>
                <a:lnTo>
                  <a:pt x="40" y="102"/>
                </a:lnTo>
                <a:lnTo>
                  <a:pt x="23" y="116"/>
                </a:lnTo>
                <a:lnTo>
                  <a:pt x="20" y="119"/>
                </a:lnTo>
                <a:lnTo>
                  <a:pt x="16" y="120"/>
                </a:lnTo>
                <a:lnTo>
                  <a:pt x="16" y="119"/>
                </a:lnTo>
                <a:lnTo>
                  <a:pt x="13" y="115"/>
                </a:lnTo>
                <a:lnTo>
                  <a:pt x="12" y="112"/>
                </a:lnTo>
                <a:lnTo>
                  <a:pt x="6" y="113"/>
                </a:lnTo>
                <a:lnTo>
                  <a:pt x="2" y="93"/>
                </a:lnTo>
                <a:lnTo>
                  <a:pt x="0" y="78"/>
                </a:lnTo>
                <a:lnTo>
                  <a:pt x="15" y="68"/>
                </a:lnTo>
                <a:lnTo>
                  <a:pt x="21" y="52"/>
                </a:lnTo>
                <a:lnTo>
                  <a:pt x="16" y="46"/>
                </a:lnTo>
                <a:lnTo>
                  <a:pt x="20" y="45"/>
                </a:lnTo>
                <a:lnTo>
                  <a:pt x="25" y="44"/>
                </a:lnTo>
                <a:lnTo>
                  <a:pt x="34" y="21"/>
                </a:lnTo>
                <a:lnTo>
                  <a:pt x="34" y="19"/>
                </a:lnTo>
                <a:lnTo>
                  <a:pt x="35" y="16"/>
                </a:lnTo>
                <a:lnTo>
                  <a:pt x="35" y="12"/>
                </a:lnTo>
                <a:lnTo>
                  <a:pt x="42" y="18"/>
                </a:lnTo>
                <a:lnTo>
                  <a:pt x="45" y="19"/>
                </a:lnTo>
                <a:lnTo>
                  <a:pt x="49" y="18"/>
                </a:lnTo>
                <a:lnTo>
                  <a:pt x="57" y="11"/>
                </a:lnTo>
                <a:lnTo>
                  <a:pt x="65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82" name="Freeform 132"/>
          <p:cNvSpPr>
            <a:spLocks/>
          </p:cNvSpPr>
          <p:nvPr/>
        </p:nvSpPr>
        <p:spPr bwMode="auto">
          <a:xfrm>
            <a:off x="5181601" y="3557588"/>
            <a:ext cx="249238" cy="222250"/>
          </a:xfrm>
          <a:custGeom>
            <a:avLst/>
            <a:gdLst>
              <a:gd name="T0" fmla="*/ 49 w 157"/>
              <a:gd name="T1" fmla="*/ 38 h 140"/>
              <a:gd name="T2" fmla="*/ 79 w 157"/>
              <a:gd name="T3" fmla="*/ 55 h 140"/>
              <a:gd name="T4" fmla="*/ 103 w 157"/>
              <a:gd name="T5" fmla="*/ 47 h 140"/>
              <a:gd name="T6" fmla="*/ 116 w 157"/>
              <a:gd name="T7" fmla="*/ 38 h 140"/>
              <a:gd name="T8" fmla="*/ 124 w 157"/>
              <a:gd name="T9" fmla="*/ 42 h 140"/>
              <a:gd name="T10" fmla="*/ 145 w 157"/>
              <a:gd name="T11" fmla="*/ 51 h 140"/>
              <a:gd name="T12" fmla="*/ 148 w 157"/>
              <a:gd name="T13" fmla="*/ 58 h 140"/>
              <a:gd name="T14" fmla="*/ 157 w 157"/>
              <a:gd name="T15" fmla="*/ 65 h 140"/>
              <a:gd name="T16" fmla="*/ 156 w 157"/>
              <a:gd name="T17" fmla="*/ 70 h 140"/>
              <a:gd name="T18" fmla="*/ 152 w 157"/>
              <a:gd name="T19" fmla="*/ 70 h 140"/>
              <a:gd name="T20" fmla="*/ 148 w 157"/>
              <a:gd name="T21" fmla="*/ 72 h 140"/>
              <a:gd name="T22" fmla="*/ 146 w 157"/>
              <a:gd name="T23" fmla="*/ 79 h 140"/>
              <a:gd name="T24" fmla="*/ 145 w 157"/>
              <a:gd name="T25" fmla="*/ 87 h 140"/>
              <a:gd name="T26" fmla="*/ 145 w 157"/>
              <a:gd name="T27" fmla="*/ 88 h 140"/>
              <a:gd name="T28" fmla="*/ 150 w 157"/>
              <a:gd name="T29" fmla="*/ 96 h 140"/>
              <a:gd name="T30" fmla="*/ 145 w 157"/>
              <a:gd name="T31" fmla="*/ 100 h 140"/>
              <a:gd name="T32" fmla="*/ 145 w 157"/>
              <a:gd name="T33" fmla="*/ 106 h 140"/>
              <a:gd name="T34" fmla="*/ 148 w 157"/>
              <a:gd name="T35" fmla="*/ 106 h 140"/>
              <a:gd name="T36" fmla="*/ 153 w 157"/>
              <a:gd name="T37" fmla="*/ 106 h 140"/>
              <a:gd name="T38" fmla="*/ 153 w 157"/>
              <a:gd name="T39" fmla="*/ 118 h 140"/>
              <a:gd name="T40" fmla="*/ 153 w 157"/>
              <a:gd name="T41" fmla="*/ 120 h 140"/>
              <a:gd name="T42" fmla="*/ 148 w 157"/>
              <a:gd name="T43" fmla="*/ 120 h 140"/>
              <a:gd name="T44" fmla="*/ 143 w 157"/>
              <a:gd name="T45" fmla="*/ 120 h 140"/>
              <a:gd name="T46" fmla="*/ 135 w 157"/>
              <a:gd name="T47" fmla="*/ 132 h 140"/>
              <a:gd name="T48" fmla="*/ 134 w 157"/>
              <a:gd name="T49" fmla="*/ 136 h 140"/>
              <a:gd name="T50" fmla="*/ 131 w 157"/>
              <a:gd name="T51" fmla="*/ 140 h 140"/>
              <a:gd name="T52" fmla="*/ 111 w 157"/>
              <a:gd name="T53" fmla="*/ 130 h 140"/>
              <a:gd name="T54" fmla="*/ 107 w 157"/>
              <a:gd name="T55" fmla="*/ 125 h 140"/>
              <a:gd name="T56" fmla="*/ 105 w 157"/>
              <a:gd name="T57" fmla="*/ 121 h 140"/>
              <a:gd name="T58" fmla="*/ 107 w 157"/>
              <a:gd name="T59" fmla="*/ 114 h 140"/>
              <a:gd name="T60" fmla="*/ 105 w 157"/>
              <a:gd name="T61" fmla="*/ 111 h 140"/>
              <a:gd name="T62" fmla="*/ 100 w 157"/>
              <a:gd name="T63" fmla="*/ 113 h 140"/>
              <a:gd name="T64" fmla="*/ 89 w 157"/>
              <a:gd name="T65" fmla="*/ 100 h 140"/>
              <a:gd name="T66" fmla="*/ 86 w 157"/>
              <a:gd name="T67" fmla="*/ 98 h 140"/>
              <a:gd name="T68" fmla="*/ 85 w 157"/>
              <a:gd name="T69" fmla="*/ 98 h 140"/>
              <a:gd name="T70" fmla="*/ 79 w 157"/>
              <a:gd name="T71" fmla="*/ 96 h 140"/>
              <a:gd name="T72" fmla="*/ 78 w 157"/>
              <a:gd name="T73" fmla="*/ 95 h 140"/>
              <a:gd name="T74" fmla="*/ 37 w 157"/>
              <a:gd name="T75" fmla="*/ 50 h 140"/>
              <a:gd name="T76" fmla="*/ 0 w 157"/>
              <a:gd name="T77" fmla="*/ 12 h 140"/>
              <a:gd name="T78" fmla="*/ 13 w 157"/>
              <a:gd name="T79" fmla="*/ 0 h 140"/>
              <a:gd name="T80" fmla="*/ 49 w 157"/>
              <a:gd name="T81" fmla="*/ 38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57" h="140">
                <a:moveTo>
                  <a:pt x="49" y="38"/>
                </a:moveTo>
                <a:lnTo>
                  <a:pt x="79" y="55"/>
                </a:lnTo>
                <a:lnTo>
                  <a:pt x="103" y="47"/>
                </a:lnTo>
                <a:lnTo>
                  <a:pt x="116" y="38"/>
                </a:lnTo>
                <a:lnTo>
                  <a:pt x="124" y="42"/>
                </a:lnTo>
                <a:lnTo>
                  <a:pt x="145" y="51"/>
                </a:lnTo>
                <a:lnTo>
                  <a:pt x="148" y="58"/>
                </a:lnTo>
                <a:lnTo>
                  <a:pt x="157" y="65"/>
                </a:lnTo>
                <a:lnTo>
                  <a:pt x="156" y="70"/>
                </a:lnTo>
                <a:lnTo>
                  <a:pt x="152" y="70"/>
                </a:lnTo>
                <a:lnTo>
                  <a:pt x="148" y="72"/>
                </a:lnTo>
                <a:lnTo>
                  <a:pt x="146" y="79"/>
                </a:lnTo>
                <a:lnTo>
                  <a:pt x="145" y="87"/>
                </a:lnTo>
                <a:lnTo>
                  <a:pt x="145" y="88"/>
                </a:lnTo>
                <a:lnTo>
                  <a:pt x="150" y="96"/>
                </a:lnTo>
                <a:lnTo>
                  <a:pt x="145" y="100"/>
                </a:lnTo>
                <a:lnTo>
                  <a:pt x="145" y="106"/>
                </a:lnTo>
                <a:lnTo>
                  <a:pt x="148" y="106"/>
                </a:lnTo>
                <a:lnTo>
                  <a:pt x="153" y="106"/>
                </a:lnTo>
                <a:lnTo>
                  <a:pt x="153" y="118"/>
                </a:lnTo>
                <a:lnTo>
                  <a:pt x="153" y="120"/>
                </a:lnTo>
                <a:lnTo>
                  <a:pt x="148" y="120"/>
                </a:lnTo>
                <a:lnTo>
                  <a:pt x="143" y="120"/>
                </a:lnTo>
                <a:lnTo>
                  <a:pt x="135" y="132"/>
                </a:lnTo>
                <a:lnTo>
                  <a:pt x="134" y="136"/>
                </a:lnTo>
                <a:lnTo>
                  <a:pt x="131" y="140"/>
                </a:lnTo>
                <a:lnTo>
                  <a:pt x="111" y="130"/>
                </a:lnTo>
                <a:lnTo>
                  <a:pt x="107" y="125"/>
                </a:lnTo>
                <a:lnTo>
                  <a:pt x="105" y="121"/>
                </a:lnTo>
                <a:lnTo>
                  <a:pt x="107" y="114"/>
                </a:lnTo>
                <a:lnTo>
                  <a:pt x="105" y="111"/>
                </a:lnTo>
                <a:lnTo>
                  <a:pt x="100" y="113"/>
                </a:lnTo>
                <a:lnTo>
                  <a:pt x="89" y="100"/>
                </a:lnTo>
                <a:lnTo>
                  <a:pt x="86" y="98"/>
                </a:lnTo>
                <a:lnTo>
                  <a:pt x="85" y="98"/>
                </a:lnTo>
                <a:lnTo>
                  <a:pt x="79" y="96"/>
                </a:lnTo>
                <a:lnTo>
                  <a:pt x="78" y="95"/>
                </a:lnTo>
                <a:lnTo>
                  <a:pt x="37" y="50"/>
                </a:lnTo>
                <a:lnTo>
                  <a:pt x="0" y="12"/>
                </a:lnTo>
                <a:lnTo>
                  <a:pt x="13" y="0"/>
                </a:lnTo>
                <a:lnTo>
                  <a:pt x="49" y="38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83" name="Freeform 133"/>
          <p:cNvSpPr>
            <a:spLocks/>
          </p:cNvSpPr>
          <p:nvPr/>
        </p:nvSpPr>
        <p:spPr bwMode="auto">
          <a:xfrm>
            <a:off x="5784851" y="3573463"/>
            <a:ext cx="193675" cy="344488"/>
          </a:xfrm>
          <a:custGeom>
            <a:avLst/>
            <a:gdLst>
              <a:gd name="T0" fmla="*/ 100 w 122"/>
              <a:gd name="T1" fmla="*/ 217 h 217"/>
              <a:gd name="T2" fmla="*/ 94 w 122"/>
              <a:gd name="T3" fmla="*/ 215 h 217"/>
              <a:gd name="T4" fmla="*/ 85 w 122"/>
              <a:gd name="T5" fmla="*/ 212 h 217"/>
              <a:gd name="T6" fmla="*/ 81 w 122"/>
              <a:gd name="T7" fmla="*/ 210 h 217"/>
              <a:gd name="T8" fmla="*/ 70 w 122"/>
              <a:gd name="T9" fmla="*/ 206 h 217"/>
              <a:gd name="T10" fmla="*/ 61 w 122"/>
              <a:gd name="T11" fmla="*/ 204 h 217"/>
              <a:gd name="T12" fmla="*/ 40 w 122"/>
              <a:gd name="T13" fmla="*/ 198 h 217"/>
              <a:gd name="T14" fmla="*/ 23 w 122"/>
              <a:gd name="T15" fmla="*/ 194 h 217"/>
              <a:gd name="T16" fmla="*/ 19 w 122"/>
              <a:gd name="T17" fmla="*/ 150 h 217"/>
              <a:gd name="T18" fmla="*/ 5 w 122"/>
              <a:gd name="T19" fmla="*/ 122 h 217"/>
              <a:gd name="T20" fmla="*/ 1 w 122"/>
              <a:gd name="T21" fmla="*/ 89 h 217"/>
              <a:gd name="T22" fmla="*/ 2 w 122"/>
              <a:gd name="T23" fmla="*/ 86 h 217"/>
              <a:gd name="T24" fmla="*/ 4 w 122"/>
              <a:gd name="T25" fmla="*/ 82 h 217"/>
              <a:gd name="T26" fmla="*/ 32 w 122"/>
              <a:gd name="T27" fmla="*/ 41 h 217"/>
              <a:gd name="T28" fmla="*/ 38 w 122"/>
              <a:gd name="T29" fmla="*/ 32 h 217"/>
              <a:gd name="T30" fmla="*/ 36 w 122"/>
              <a:gd name="T31" fmla="*/ 24 h 217"/>
              <a:gd name="T32" fmla="*/ 46 w 122"/>
              <a:gd name="T33" fmla="*/ 20 h 217"/>
              <a:gd name="T34" fmla="*/ 55 w 122"/>
              <a:gd name="T35" fmla="*/ 14 h 217"/>
              <a:gd name="T36" fmla="*/ 79 w 122"/>
              <a:gd name="T37" fmla="*/ 7 h 217"/>
              <a:gd name="T38" fmla="*/ 99 w 122"/>
              <a:gd name="T39" fmla="*/ 0 h 217"/>
              <a:gd name="T40" fmla="*/ 96 w 122"/>
              <a:gd name="T41" fmla="*/ 7 h 217"/>
              <a:gd name="T42" fmla="*/ 91 w 122"/>
              <a:gd name="T43" fmla="*/ 17 h 217"/>
              <a:gd name="T44" fmla="*/ 85 w 122"/>
              <a:gd name="T45" fmla="*/ 25 h 217"/>
              <a:gd name="T46" fmla="*/ 80 w 122"/>
              <a:gd name="T47" fmla="*/ 37 h 217"/>
              <a:gd name="T48" fmla="*/ 70 w 122"/>
              <a:gd name="T49" fmla="*/ 56 h 217"/>
              <a:gd name="T50" fmla="*/ 72 w 122"/>
              <a:gd name="T51" fmla="*/ 69 h 217"/>
              <a:gd name="T52" fmla="*/ 83 w 122"/>
              <a:gd name="T53" fmla="*/ 75 h 217"/>
              <a:gd name="T54" fmla="*/ 94 w 122"/>
              <a:gd name="T55" fmla="*/ 85 h 217"/>
              <a:gd name="T56" fmla="*/ 113 w 122"/>
              <a:gd name="T57" fmla="*/ 90 h 217"/>
              <a:gd name="T58" fmla="*/ 118 w 122"/>
              <a:gd name="T59" fmla="*/ 96 h 217"/>
              <a:gd name="T60" fmla="*/ 118 w 122"/>
              <a:gd name="T61" fmla="*/ 104 h 217"/>
              <a:gd name="T62" fmla="*/ 120 w 122"/>
              <a:gd name="T63" fmla="*/ 119 h 217"/>
              <a:gd name="T64" fmla="*/ 121 w 122"/>
              <a:gd name="T65" fmla="*/ 135 h 217"/>
              <a:gd name="T66" fmla="*/ 122 w 122"/>
              <a:gd name="T67" fmla="*/ 152 h 217"/>
              <a:gd name="T68" fmla="*/ 122 w 122"/>
              <a:gd name="T69" fmla="*/ 167 h 217"/>
              <a:gd name="T70" fmla="*/ 118 w 122"/>
              <a:gd name="T71" fmla="*/ 176 h 217"/>
              <a:gd name="T72" fmla="*/ 116 w 122"/>
              <a:gd name="T73" fmla="*/ 185 h 217"/>
              <a:gd name="T74" fmla="*/ 111 w 122"/>
              <a:gd name="T75" fmla="*/ 194 h 217"/>
              <a:gd name="T76" fmla="*/ 106 w 122"/>
              <a:gd name="T77" fmla="*/ 206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2" h="217">
                <a:moveTo>
                  <a:pt x="103" y="212"/>
                </a:moveTo>
                <a:lnTo>
                  <a:pt x="100" y="217"/>
                </a:lnTo>
                <a:lnTo>
                  <a:pt x="95" y="216"/>
                </a:lnTo>
                <a:lnTo>
                  <a:pt x="94" y="215"/>
                </a:lnTo>
                <a:lnTo>
                  <a:pt x="91" y="215"/>
                </a:lnTo>
                <a:lnTo>
                  <a:pt x="85" y="212"/>
                </a:lnTo>
                <a:lnTo>
                  <a:pt x="84" y="212"/>
                </a:lnTo>
                <a:lnTo>
                  <a:pt x="81" y="210"/>
                </a:lnTo>
                <a:lnTo>
                  <a:pt x="72" y="206"/>
                </a:lnTo>
                <a:lnTo>
                  <a:pt x="70" y="206"/>
                </a:lnTo>
                <a:lnTo>
                  <a:pt x="65" y="205"/>
                </a:lnTo>
                <a:lnTo>
                  <a:pt x="61" y="204"/>
                </a:lnTo>
                <a:lnTo>
                  <a:pt x="51" y="201"/>
                </a:lnTo>
                <a:lnTo>
                  <a:pt x="40" y="198"/>
                </a:lnTo>
                <a:lnTo>
                  <a:pt x="32" y="195"/>
                </a:lnTo>
                <a:lnTo>
                  <a:pt x="23" y="194"/>
                </a:lnTo>
                <a:lnTo>
                  <a:pt x="13" y="191"/>
                </a:lnTo>
                <a:lnTo>
                  <a:pt x="19" y="150"/>
                </a:lnTo>
                <a:lnTo>
                  <a:pt x="16" y="134"/>
                </a:lnTo>
                <a:lnTo>
                  <a:pt x="5" y="122"/>
                </a:lnTo>
                <a:lnTo>
                  <a:pt x="0" y="101"/>
                </a:lnTo>
                <a:lnTo>
                  <a:pt x="1" y="89"/>
                </a:lnTo>
                <a:lnTo>
                  <a:pt x="2" y="88"/>
                </a:lnTo>
                <a:lnTo>
                  <a:pt x="2" y="86"/>
                </a:lnTo>
                <a:lnTo>
                  <a:pt x="2" y="84"/>
                </a:lnTo>
                <a:lnTo>
                  <a:pt x="4" y="82"/>
                </a:lnTo>
                <a:lnTo>
                  <a:pt x="23" y="60"/>
                </a:lnTo>
                <a:lnTo>
                  <a:pt x="32" y="41"/>
                </a:lnTo>
                <a:lnTo>
                  <a:pt x="36" y="33"/>
                </a:lnTo>
                <a:lnTo>
                  <a:pt x="38" y="32"/>
                </a:lnTo>
                <a:lnTo>
                  <a:pt x="36" y="28"/>
                </a:lnTo>
                <a:lnTo>
                  <a:pt x="36" y="24"/>
                </a:lnTo>
                <a:lnTo>
                  <a:pt x="38" y="24"/>
                </a:lnTo>
                <a:lnTo>
                  <a:pt x="46" y="20"/>
                </a:lnTo>
                <a:lnTo>
                  <a:pt x="53" y="15"/>
                </a:lnTo>
                <a:lnTo>
                  <a:pt x="55" y="14"/>
                </a:lnTo>
                <a:lnTo>
                  <a:pt x="68" y="11"/>
                </a:lnTo>
                <a:lnTo>
                  <a:pt x="79" y="7"/>
                </a:lnTo>
                <a:lnTo>
                  <a:pt x="94" y="3"/>
                </a:lnTo>
                <a:lnTo>
                  <a:pt x="99" y="0"/>
                </a:lnTo>
                <a:lnTo>
                  <a:pt x="98" y="5"/>
                </a:lnTo>
                <a:lnTo>
                  <a:pt x="96" y="7"/>
                </a:lnTo>
                <a:lnTo>
                  <a:pt x="92" y="13"/>
                </a:lnTo>
                <a:lnTo>
                  <a:pt x="91" y="17"/>
                </a:lnTo>
                <a:lnTo>
                  <a:pt x="90" y="18"/>
                </a:lnTo>
                <a:lnTo>
                  <a:pt x="85" y="25"/>
                </a:lnTo>
                <a:lnTo>
                  <a:pt x="84" y="29"/>
                </a:lnTo>
                <a:lnTo>
                  <a:pt x="80" y="37"/>
                </a:lnTo>
                <a:lnTo>
                  <a:pt x="73" y="50"/>
                </a:lnTo>
                <a:lnTo>
                  <a:pt x="70" y="56"/>
                </a:lnTo>
                <a:lnTo>
                  <a:pt x="66" y="65"/>
                </a:lnTo>
                <a:lnTo>
                  <a:pt x="72" y="69"/>
                </a:lnTo>
                <a:lnTo>
                  <a:pt x="79" y="73"/>
                </a:lnTo>
                <a:lnTo>
                  <a:pt x="83" y="75"/>
                </a:lnTo>
                <a:lnTo>
                  <a:pt x="87" y="81"/>
                </a:lnTo>
                <a:lnTo>
                  <a:pt x="94" y="85"/>
                </a:lnTo>
                <a:lnTo>
                  <a:pt x="100" y="88"/>
                </a:lnTo>
                <a:lnTo>
                  <a:pt x="113" y="90"/>
                </a:lnTo>
                <a:lnTo>
                  <a:pt x="117" y="92"/>
                </a:lnTo>
                <a:lnTo>
                  <a:pt x="118" y="96"/>
                </a:lnTo>
                <a:lnTo>
                  <a:pt x="118" y="103"/>
                </a:lnTo>
                <a:lnTo>
                  <a:pt x="118" y="104"/>
                </a:lnTo>
                <a:lnTo>
                  <a:pt x="120" y="114"/>
                </a:lnTo>
                <a:lnTo>
                  <a:pt x="120" y="119"/>
                </a:lnTo>
                <a:lnTo>
                  <a:pt x="120" y="120"/>
                </a:lnTo>
                <a:lnTo>
                  <a:pt x="121" y="135"/>
                </a:lnTo>
                <a:lnTo>
                  <a:pt x="121" y="144"/>
                </a:lnTo>
                <a:lnTo>
                  <a:pt x="122" y="152"/>
                </a:lnTo>
                <a:lnTo>
                  <a:pt x="122" y="159"/>
                </a:lnTo>
                <a:lnTo>
                  <a:pt x="122" y="167"/>
                </a:lnTo>
                <a:lnTo>
                  <a:pt x="122" y="168"/>
                </a:lnTo>
                <a:lnTo>
                  <a:pt x="118" y="176"/>
                </a:lnTo>
                <a:lnTo>
                  <a:pt x="117" y="180"/>
                </a:lnTo>
                <a:lnTo>
                  <a:pt x="116" y="185"/>
                </a:lnTo>
                <a:lnTo>
                  <a:pt x="113" y="190"/>
                </a:lnTo>
                <a:lnTo>
                  <a:pt x="111" y="194"/>
                </a:lnTo>
                <a:lnTo>
                  <a:pt x="107" y="202"/>
                </a:lnTo>
                <a:lnTo>
                  <a:pt x="106" y="206"/>
                </a:lnTo>
                <a:lnTo>
                  <a:pt x="103" y="21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84" name="Freeform 134"/>
          <p:cNvSpPr>
            <a:spLocks/>
          </p:cNvSpPr>
          <p:nvPr/>
        </p:nvSpPr>
        <p:spPr bwMode="auto">
          <a:xfrm>
            <a:off x="5365751" y="3597276"/>
            <a:ext cx="211138" cy="211138"/>
          </a:xfrm>
          <a:custGeom>
            <a:avLst/>
            <a:gdLst>
              <a:gd name="T0" fmla="*/ 63 w 133"/>
              <a:gd name="T1" fmla="*/ 37 h 133"/>
              <a:gd name="T2" fmla="*/ 73 w 133"/>
              <a:gd name="T3" fmla="*/ 36 h 133"/>
              <a:gd name="T4" fmla="*/ 79 w 133"/>
              <a:gd name="T5" fmla="*/ 41 h 133"/>
              <a:gd name="T6" fmla="*/ 88 w 133"/>
              <a:gd name="T7" fmla="*/ 30 h 133"/>
              <a:gd name="T8" fmla="*/ 113 w 133"/>
              <a:gd name="T9" fmla="*/ 26 h 133"/>
              <a:gd name="T10" fmla="*/ 130 w 133"/>
              <a:gd name="T11" fmla="*/ 28 h 133"/>
              <a:gd name="T12" fmla="*/ 130 w 133"/>
              <a:gd name="T13" fmla="*/ 45 h 133"/>
              <a:gd name="T14" fmla="*/ 109 w 133"/>
              <a:gd name="T15" fmla="*/ 48 h 133"/>
              <a:gd name="T16" fmla="*/ 96 w 133"/>
              <a:gd name="T17" fmla="*/ 60 h 133"/>
              <a:gd name="T18" fmla="*/ 100 w 133"/>
              <a:gd name="T19" fmla="*/ 65 h 133"/>
              <a:gd name="T20" fmla="*/ 98 w 133"/>
              <a:gd name="T21" fmla="*/ 73 h 133"/>
              <a:gd name="T22" fmla="*/ 103 w 133"/>
              <a:gd name="T23" fmla="*/ 89 h 133"/>
              <a:gd name="T24" fmla="*/ 100 w 133"/>
              <a:gd name="T25" fmla="*/ 108 h 133"/>
              <a:gd name="T26" fmla="*/ 108 w 133"/>
              <a:gd name="T27" fmla="*/ 116 h 133"/>
              <a:gd name="T28" fmla="*/ 100 w 133"/>
              <a:gd name="T29" fmla="*/ 129 h 133"/>
              <a:gd name="T30" fmla="*/ 82 w 133"/>
              <a:gd name="T31" fmla="*/ 131 h 133"/>
              <a:gd name="T32" fmla="*/ 74 w 133"/>
              <a:gd name="T33" fmla="*/ 119 h 133"/>
              <a:gd name="T34" fmla="*/ 62 w 133"/>
              <a:gd name="T35" fmla="*/ 114 h 133"/>
              <a:gd name="T36" fmla="*/ 58 w 133"/>
              <a:gd name="T37" fmla="*/ 104 h 133"/>
              <a:gd name="T38" fmla="*/ 56 w 133"/>
              <a:gd name="T39" fmla="*/ 97 h 133"/>
              <a:gd name="T40" fmla="*/ 58 w 133"/>
              <a:gd name="T41" fmla="*/ 88 h 133"/>
              <a:gd name="T42" fmla="*/ 59 w 133"/>
              <a:gd name="T43" fmla="*/ 81 h 133"/>
              <a:gd name="T44" fmla="*/ 62 w 133"/>
              <a:gd name="T45" fmla="*/ 80 h 133"/>
              <a:gd name="T46" fmla="*/ 67 w 133"/>
              <a:gd name="T47" fmla="*/ 71 h 133"/>
              <a:gd name="T48" fmla="*/ 49 w 133"/>
              <a:gd name="T49" fmla="*/ 74 h 133"/>
              <a:gd name="T50" fmla="*/ 40 w 133"/>
              <a:gd name="T51" fmla="*/ 45 h 133"/>
              <a:gd name="T52" fmla="*/ 32 w 133"/>
              <a:gd name="T53" fmla="*/ 33 h 133"/>
              <a:gd name="T54" fmla="*/ 8 w 133"/>
              <a:gd name="T55" fmla="*/ 17 h 133"/>
              <a:gd name="T56" fmla="*/ 21 w 133"/>
              <a:gd name="T57" fmla="*/ 0 h 133"/>
              <a:gd name="T58" fmla="*/ 29 w 133"/>
              <a:gd name="T59" fmla="*/ 9 h 133"/>
              <a:gd name="T60" fmla="*/ 48 w 133"/>
              <a:gd name="T61" fmla="*/ 22 h 133"/>
              <a:gd name="T62" fmla="*/ 56 w 133"/>
              <a:gd name="T63" fmla="*/ 26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3" h="133">
                <a:moveTo>
                  <a:pt x="56" y="26"/>
                </a:moveTo>
                <a:lnTo>
                  <a:pt x="63" y="37"/>
                </a:lnTo>
                <a:lnTo>
                  <a:pt x="70" y="36"/>
                </a:lnTo>
                <a:lnTo>
                  <a:pt x="73" y="36"/>
                </a:lnTo>
                <a:lnTo>
                  <a:pt x="78" y="40"/>
                </a:lnTo>
                <a:lnTo>
                  <a:pt x="79" y="41"/>
                </a:lnTo>
                <a:lnTo>
                  <a:pt x="81" y="40"/>
                </a:lnTo>
                <a:lnTo>
                  <a:pt x="88" y="30"/>
                </a:lnTo>
                <a:lnTo>
                  <a:pt x="93" y="24"/>
                </a:lnTo>
                <a:lnTo>
                  <a:pt x="113" y="26"/>
                </a:lnTo>
                <a:lnTo>
                  <a:pt x="126" y="28"/>
                </a:lnTo>
                <a:lnTo>
                  <a:pt x="130" y="28"/>
                </a:lnTo>
                <a:lnTo>
                  <a:pt x="133" y="41"/>
                </a:lnTo>
                <a:lnTo>
                  <a:pt x="130" y="45"/>
                </a:lnTo>
                <a:lnTo>
                  <a:pt x="113" y="51"/>
                </a:lnTo>
                <a:lnTo>
                  <a:pt x="109" y="48"/>
                </a:lnTo>
                <a:lnTo>
                  <a:pt x="103" y="54"/>
                </a:lnTo>
                <a:lnTo>
                  <a:pt x="96" y="60"/>
                </a:lnTo>
                <a:lnTo>
                  <a:pt x="100" y="63"/>
                </a:lnTo>
                <a:lnTo>
                  <a:pt x="100" y="65"/>
                </a:lnTo>
                <a:lnTo>
                  <a:pt x="98" y="69"/>
                </a:lnTo>
                <a:lnTo>
                  <a:pt x="98" y="73"/>
                </a:lnTo>
                <a:lnTo>
                  <a:pt x="98" y="84"/>
                </a:lnTo>
                <a:lnTo>
                  <a:pt x="103" y="89"/>
                </a:lnTo>
                <a:lnTo>
                  <a:pt x="100" y="103"/>
                </a:lnTo>
                <a:lnTo>
                  <a:pt x="100" y="108"/>
                </a:lnTo>
                <a:lnTo>
                  <a:pt x="100" y="110"/>
                </a:lnTo>
                <a:lnTo>
                  <a:pt x="108" y="116"/>
                </a:lnTo>
                <a:lnTo>
                  <a:pt x="112" y="120"/>
                </a:lnTo>
                <a:lnTo>
                  <a:pt x="100" y="129"/>
                </a:lnTo>
                <a:lnTo>
                  <a:pt x="85" y="133"/>
                </a:lnTo>
                <a:lnTo>
                  <a:pt x="82" y="131"/>
                </a:lnTo>
                <a:lnTo>
                  <a:pt x="75" y="116"/>
                </a:lnTo>
                <a:lnTo>
                  <a:pt x="74" y="119"/>
                </a:lnTo>
                <a:lnTo>
                  <a:pt x="71" y="118"/>
                </a:lnTo>
                <a:lnTo>
                  <a:pt x="62" y="114"/>
                </a:lnTo>
                <a:lnTo>
                  <a:pt x="60" y="110"/>
                </a:lnTo>
                <a:lnTo>
                  <a:pt x="58" y="104"/>
                </a:lnTo>
                <a:lnTo>
                  <a:pt x="58" y="101"/>
                </a:lnTo>
                <a:lnTo>
                  <a:pt x="56" y="97"/>
                </a:lnTo>
                <a:lnTo>
                  <a:pt x="62" y="90"/>
                </a:lnTo>
                <a:lnTo>
                  <a:pt x="58" y="88"/>
                </a:lnTo>
                <a:lnTo>
                  <a:pt x="52" y="85"/>
                </a:lnTo>
                <a:lnTo>
                  <a:pt x="59" y="81"/>
                </a:lnTo>
                <a:lnTo>
                  <a:pt x="62" y="81"/>
                </a:lnTo>
                <a:lnTo>
                  <a:pt x="62" y="80"/>
                </a:lnTo>
                <a:lnTo>
                  <a:pt x="66" y="80"/>
                </a:lnTo>
                <a:lnTo>
                  <a:pt x="67" y="71"/>
                </a:lnTo>
                <a:lnTo>
                  <a:pt x="62" y="69"/>
                </a:lnTo>
                <a:lnTo>
                  <a:pt x="49" y="74"/>
                </a:lnTo>
                <a:lnTo>
                  <a:pt x="51" y="60"/>
                </a:lnTo>
                <a:lnTo>
                  <a:pt x="40" y="45"/>
                </a:lnTo>
                <a:lnTo>
                  <a:pt x="41" y="40"/>
                </a:lnTo>
                <a:lnTo>
                  <a:pt x="32" y="33"/>
                </a:lnTo>
                <a:lnTo>
                  <a:pt x="29" y="26"/>
                </a:lnTo>
                <a:lnTo>
                  <a:pt x="8" y="17"/>
                </a:lnTo>
                <a:lnTo>
                  <a:pt x="0" y="13"/>
                </a:lnTo>
                <a:lnTo>
                  <a:pt x="21" y="0"/>
                </a:lnTo>
                <a:lnTo>
                  <a:pt x="23" y="3"/>
                </a:lnTo>
                <a:lnTo>
                  <a:pt x="29" y="9"/>
                </a:lnTo>
                <a:lnTo>
                  <a:pt x="43" y="14"/>
                </a:lnTo>
                <a:lnTo>
                  <a:pt x="48" y="22"/>
                </a:lnTo>
                <a:lnTo>
                  <a:pt x="49" y="25"/>
                </a:lnTo>
                <a:lnTo>
                  <a:pt x="56" y="26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85" name="Freeform 135"/>
          <p:cNvSpPr>
            <a:spLocks/>
          </p:cNvSpPr>
          <p:nvPr/>
        </p:nvSpPr>
        <p:spPr bwMode="auto">
          <a:xfrm>
            <a:off x="5518151" y="3624263"/>
            <a:ext cx="114300" cy="163513"/>
          </a:xfrm>
          <a:custGeom>
            <a:avLst/>
            <a:gdLst>
              <a:gd name="T0" fmla="*/ 54 w 72"/>
              <a:gd name="T1" fmla="*/ 15 h 103"/>
              <a:gd name="T2" fmla="*/ 58 w 72"/>
              <a:gd name="T3" fmla="*/ 35 h 103"/>
              <a:gd name="T4" fmla="*/ 64 w 72"/>
              <a:gd name="T5" fmla="*/ 34 h 103"/>
              <a:gd name="T6" fmla="*/ 65 w 72"/>
              <a:gd name="T7" fmla="*/ 37 h 103"/>
              <a:gd name="T8" fmla="*/ 68 w 72"/>
              <a:gd name="T9" fmla="*/ 41 h 103"/>
              <a:gd name="T10" fmla="*/ 68 w 72"/>
              <a:gd name="T11" fmla="*/ 42 h 103"/>
              <a:gd name="T12" fmla="*/ 72 w 72"/>
              <a:gd name="T13" fmla="*/ 41 h 103"/>
              <a:gd name="T14" fmla="*/ 65 w 72"/>
              <a:gd name="T15" fmla="*/ 43 h 103"/>
              <a:gd name="T16" fmla="*/ 62 w 72"/>
              <a:gd name="T17" fmla="*/ 45 h 103"/>
              <a:gd name="T18" fmla="*/ 57 w 72"/>
              <a:gd name="T19" fmla="*/ 50 h 103"/>
              <a:gd name="T20" fmla="*/ 54 w 72"/>
              <a:gd name="T21" fmla="*/ 56 h 103"/>
              <a:gd name="T22" fmla="*/ 54 w 72"/>
              <a:gd name="T23" fmla="*/ 56 h 103"/>
              <a:gd name="T24" fmla="*/ 60 w 72"/>
              <a:gd name="T25" fmla="*/ 57 h 103"/>
              <a:gd name="T26" fmla="*/ 58 w 72"/>
              <a:gd name="T27" fmla="*/ 60 h 103"/>
              <a:gd name="T28" fmla="*/ 57 w 72"/>
              <a:gd name="T29" fmla="*/ 65 h 103"/>
              <a:gd name="T30" fmla="*/ 58 w 72"/>
              <a:gd name="T31" fmla="*/ 68 h 103"/>
              <a:gd name="T32" fmla="*/ 62 w 72"/>
              <a:gd name="T33" fmla="*/ 82 h 103"/>
              <a:gd name="T34" fmla="*/ 57 w 72"/>
              <a:gd name="T35" fmla="*/ 91 h 103"/>
              <a:gd name="T36" fmla="*/ 56 w 72"/>
              <a:gd name="T37" fmla="*/ 93 h 103"/>
              <a:gd name="T38" fmla="*/ 38 w 72"/>
              <a:gd name="T39" fmla="*/ 99 h 103"/>
              <a:gd name="T40" fmla="*/ 35 w 72"/>
              <a:gd name="T41" fmla="*/ 91 h 103"/>
              <a:gd name="T42" fmla="*/ 16 w 72"/>
              <a:gd name="T43" fmla="*/ 103 h 103"/>
              <a:gd name="T44" fmla="*/ 12 w 72"/>
              <a:gd name="T45" fmla="*/ 99 h 103"/>
              <a:gd name="T46" fmla="*/ 4 w 72"/>
              <a:gd name="T47" fmla="*/ 93 h 103"/>
              <a:gd name="T48" fmla="*/ 4 w 72"/>
              <a:gd name="T49" fmla="*/ 91 h 103"/>
              <a:gd name="T50" fmla="*/ 4 w 72"/>
              <a:gd name="T51" fmla="*/ 86 h 103"/>
              <a:gd name="T52" fmla="*/ 7 w 72"/>
              <a:gd name="T53" fmla="*/ 72 h 103"/>
              <a:gd name="T54" fmla="*/ 2 w 72"/>
              <a:gd name="T55" fmla="*/ 67 h 103"/>
              <a:gd name="T56" fmla="*/ 2 w 72"/>
              <a:gd name="T57" fmla="*/ 56 h 103"/>
              <a:gd name="T58" fmla="*/ 2 w 72"/>
              <a:gd name="T59" fmla="*/ 52 h 103"/>
              <a:gd name="T60" fmla="*/ 4 w 72"/>
              <a:gd name="T61" fmla="*/ 48 h 103"/>
              <a:gd name="T62" fmla="*/ 4 w 72"/>
              <a:gd name="T63" fmla="*/ 46 h 103"/>
              <a:gd name="T64" fmla="*/ 0 w 72"/>
              <a:gd name="T65" fmla="*/ 43 h 103"/>
              <a:gd name="T66" fmla="*/ 7 w 72"/>
              <a:gd name="T67" fmla="*/ 37 h 103"/>
              <a:gd name="T68" fmla="*/ 13 w 72"/>
              <a:gd name="T69" fmla="*/ 31 h 103"/>
              <a:gd name="T70" fmla="*/ 17 w 72"/>
              <a:gd name="T71" fmla="*/ 34 h 103"/>
              <a:gd name="T72" fmla="*/ 34 w 72"/>
              <a:gd name="T73" fmla="*/ 28 h 103"/>
              <a:gd name="T74" fmla="*/ 37 w 72"/>
              <a:gd name="T75" fmla="*/ 24 h 103"/>
              <a:gd name="T76" fmla="*/ 34 w 72"/>
              <a:gd name="T77" fmla="*/ 11 h 103"/>
              <a:gd name="T78" fmla="*/ 52 w 72"/>
              <a:gd name="T79" fmla="*/ 0 h 103"/>
              <a:gd name="T80" fmla="*/ 54 w 72"/>
              <a:gd name="T81" fmla="*/ 15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2" h="103">
                <a:moveTo>
                  <a:pt x="54" y="15"/>
                </a:moveTo>
                <a:lnTo>
                  <a:pt x="58" y="35"/>
                </a:lnTo>
                <a:lnTo>
                  <a:pt x="64" y="34"/>
                </a:lnTo>
                <a:lnTo>
                  <a:pt x="65" y="37"/>
                </a:lnTo>
                <a:lnTo>
                  <a:pt x="68" y="41"/>
                </a:lnTo>
                <a:lnTo>
                  <a:pt x="68" y="42"/>
                </a:lnTo>
                <a:lnTo>
                  <a:pt x="72" y="41"/>
                </a:lnTo>
                <a:lnTo>
                  <a:pt x="65" y="43"/>
                </a:lnTo>
                <a:lnTo>
                  <a:pt x="62" y="45"/>
                </a:lnTo>
                <a:lnTo>
                  <a:pt x="57" y="50"/>
                </a:lnTo>
                <a:lnTo>
                  <a:pt x="54" y="56"/>
                </a:lnTo>
                <a:lnTo>
                  <a:pt x="54" y="56"/>
                </a:lnTo>
                <a:lnTo>
                  <a:pt x="60" y="57"/>
                </a:lnTo>
                <a:lnTo>
                  <a:pt x="58" y="60"/>
                </a:lnTo>
                <a:lnTo>
                  <a:pt x="57" y="65"/>
                </a:lnTo>
                <a:lnTo>
                  <a:pt x="58" y="68"/>
                </a:lnTo>
                <a:lnTo>
                  <a:pt x="62" y="82"/>
                </a:lnTo>
                <a:lnTo>
                  <a:pt x="57" y="91"/>
                </a:lnTo>
                <a:lnTo>
                  <a:pt x="56" y="93"/>
                </a:lnTo>
                <a:lnTo>
                  <a:pt x="38" y="99"/>
                </a:lnTo>
                <a:lnTo>
                  <a:pt x="35" y="91"/>
                </a:lnTo>
                <a:lnTo>
                  <a:pt x="16" y="103"/>
                </a:lnTo>
                <a:lnTo>
                  <a:pt x="12" y="99"/>
                </a:lnTo>
                <a:lnTo>
                  <a:pt x="4" y="93"/>
                </a:lnTo>
                <a:lnTo>
                  <a:pt x="4" y="91"/>
                </a:lnTo>
                <a:lnTo>
                  <a:pt x="4" y="86"/>
                </a:lnTo>
                <a:lnTo>
                  <a:pt x="7" y="72"/>
                </a:lnTo>
                <a:lnTo>
                  <a:pt x="2" y="67"/>
                </a:lnTo>
                <a:lnTo>
                  <a:pt x="2" y="56"/>
                </a:lnTo>
                <a:lnTo>
                  <a:pt x="2" y="52"/>
                </a:lnTo>
                <a:lnTo>
                  <a:pt x="4" y="48"/>
                </a:lnTo>
                <a:lnTo>
                  <a:pt x="4" y="46"/>
                </a:lnTo>
                <a:lnTo>
                  <a:pt x="0" y="43"/>
                </a:lnTo>
                <a:lnTo>
                  <a:pt x="7" y="37"/>
                </a:lnTo>
                <a:lnTo>
                  <a:pt x="13" y="31"/>
                </a:lnTo>
                <a:lnTo>
                  <a:pt x="17" y="34"/>
                </a:lnTo>
                <a:lnTo>
                  <a:pt x="34" y="28"/>
                </a:lnTo>
                <a:lnTo>
                  <a:pt x="37" y="24"/>
                </a:lnTo>
                <a:lnTo>
                  <a:pt x="34" y="11"/>
                </a:lnTo>
                <a:lnTo>
                  <a:pt x="52" y="0"/>
                </a:lnTo>
                <a:lnTo>
                  <a:pt x="54" y="15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86" name="Freeform 136"/>
          <p:cNvSpPr>
            <a:spLocks/>
          </p:cNvSpPr>
          <p:nvPr/>
        </p:nvSpPr>
        <p:spPr bwMode="auto">
          <a:xfrm>
            <a:off x="4768851" y="3644901"/>
            <a:ext cx="404813" cy="377825"/>
          </a:xfrm>
          <a:custGeom>
            <a:avLst/>
            <a:gdLst>
              <a:gd name="T0" fmla="*/ 73 w 255"/>
              <a:gd name="T1" fmla="*/ 230 h 238"/>
              <a:gd name="T2" fmla="*/ 47 w 255"/>
              <a:gd name="T3" fmla="*/ 238 h 238"/>
              <a:gd name="T4" fmla="*/ 36 w 255"/>
              <a:gd name="T5" fmla="*/ 223 h 238"/>
              <a:gd name="T6" fmla="*/ 0 w 255"/>
              <a:gd name="T7" fmla="*/ 186 h 238"/>
              <a:gd name="T8" fmla="*/ 61 w 255"/>
              <a:gd name="T9" fmla="*/ 120 h 238"/>
              <a:gd name="T10" fmla="*/ 92 w 255"/>
              <a:gd name="T11" fmla="*/ 97 h 238"/>
              <a:gd name="T12" fmla="*/ 125 w 255"/>
              <a:gd name="T13" fmla="*/ 75 h 238"/>
              <a:gd name="T14" fmla="*/ 146 w 255"/>
              <a:gd name="T15" fmla="*/ 59 h 238"/>
              <a:gd name="T16" fmla="*/ 165 w 255"/>
              <a:gd name="T17" fmla="*/ 47 h 238"/>
              <a:gd name="T18" fmla="*/ 214 w 255"/>
              <a:gd name="T19" fmla="*/ 0 h 238"/>
              <a:gd name="T20" fmla="*/ 249 w 255"/>
              <a:gd name="T21" fmla="*/ 40 h 238"/>
              <a:gd name="T22" fmla="*/ 253 w 255"/>
              <a:gd name="T23" fmla="*/ 44 h 238"/>
              <a:gd name="T24" fmla="*/ 255 w 255"/>
              <a:gd name="T25" fmla="*/ 62 h 238"/>
              <a:gd name="T26" fmla="*/ 248 w 255"/>
              <a:gd name="T27" fmla="*/ 96 h 238"/>
              <a:gd name="T28" fmla="*/ 236 w 255"/>
              <a:gd name="T29" fmla="*/ 129 h 238"/>
              <a:gd name="T30" fmla="*/ 188 w 255"/>
              <a:gd name="T31" fmla="*/ 164 h 238"/>
              <a:gd name="T32" fmla="*/ 174 w 255"/>
              <a:gd name="T33" fmla="*/ 204 h 238"/>
              <a:gd name="T34" fmla="*/ 147 w 255"/>
              <a:gd name="T35" fmla="*/ 223 h 238"/>
              <a:gd name="T36" fmla="*/ 146 w 255"/>
              <a:gd name="T37" fmla="*/ 223 h 238"/>
              <a:gd name="T38" fmla="*/ 129 w 255"/>
              <a:gd name="T39" fmla="*/ 228 h 238"/>
              <a:gd name="T40" fmla="*/ 73 w 255"/>
              <a:gd name="T41" fmla="*/ 230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55" h="238">
                <a:moveTo>
                  <a:pt x="73" y="230"/>
                </a:moveTo>
                <a:lnTo>
                  <a:pt x="47" y="238"/>
                </a:lnTo>
                <a:lnTo>
                  <a:pt x="36" y="223"/>
                </a:lnTo>
                <a:lnTo>
                  <a:pt x="0" y="186"/>
                </a:lnTo>
                <a:lnTo>
                  <a:pt x="61" y="120"/>
                </a:lnTo>
                <a:lnTo>
                  <a:pt x="92" y="97"/>
                </a:lnTo>
                <a:lnTo>
                  <a:pt x="125" y="75"/>
                </a:lnTo>
                <a:lnTo>
                  <a:pt x="146" y="59"/>
                </a:lnTo>
                <a:lnTo>
                  <a:pt x="165" y="47"/>
                </a:lnTo>
                <a:lnTo>
                  <a:pt x="214" y="0"/>
                </a:lnTo>
                <a:lnTo>
                  <a:pt x="249" y="40"/>
                </a:lnTo>
                <a:lnTo>
                  <a:pt x="253" y="44"/>
                </a:lnTo>
                <a:lnTo>
                  <a:pt x="255" y="62"/>
                </a:lnTo>
                <a:lnTo>
                  <a:pt x="248" y="96"/>
                </a:lnTo>
                <a:lnTo>
                  <a:pt x="236" y="129"/>
                </a:lnTo>
                <a:lnTo>
                  <a:pt x="188" y="164"/>
                </a:lnTo>
                <a:lnTo>
                  <a:pt x="174" y="204"/>
                </a:lnTo>
                <a:lnTo>
                  <a:pt x="147" y="223"/>
                </a:lnTo>
                <a:lnTo>
                  <a:pt x="146" y="223"/>
                </a:lnTo>
                <a:lnTo>
                  <a:pt x="129" y="228"/>
                </a:lnTo>
                <a:lnTo>
                  <a:pt x="73" y="23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87" name="Freeform 137"/>
          <p:cNvSpPr>
            <a:spLocks/>
          </p:cNvSpPr>
          <p:nvPr/>
        </p:nvSpPr>
        <p:spPr bwMode="auto">
          <a:xfrm>
            <a:off x="5162551" y="3714751"/>
            <a:ext cx="196850" cy="153988"/>
          </a:xfrm>
          <a:custGeom>
            <a:avLst/>
            <a:gdLst>
              <a:gd name="T0" fmla="*/ 57 w 124"/>
              <a:gd name="T1" fmla="*/ 33 h 97"/>
              <a:gd name="T2" fmla="*/ 68 w 124"/>
              <a:gd name="T3" fmla="*/ 38 h 97"/>
              <a:gd name="T4" fmla="*/ 75 w 124"/>
              <a:gd name="T5" fmla="*/ 34 h 97"/>
              <a:gd name="T6" fmla="*/ 79 w 124"/>
              <a:gd name="T7" fmla="*/ 33 h 97"/>
              <a:gd name="T8" fmla="*/ 80 w 124"/>
              <a:gd name="T9" fmla="*/ 34 h 97"/>
              <a:gd name="T10" fmla="*/ 82 w 124"/>
              <a:gd name="T11" fmla="*/ 41 h 97"/>
              <a:gd name="T12" fmla="*/ 83 w 124"/>
              <a:gd name="T13" fmla="*/ 46 h 97"/>
              <a:gd name="T14" fmla="*/ 89 w 124"/>
              <a:gd name="T15" fmla="*/ 51 h 97"/>
              <a:gd name="T16" fmla="*/ 105 w 124"/>
              <a:gd name="T17" fmla="*/ 63 h 97"/>
              <a:gd name="T18" fmla="*/ 102 w 124"/>
              <a:gd name="T19" fmla="*/ 70 h 97"/>
              <a:gd name="T20" fmla="*/ 120 w 124"/>
              <a:gd name="T21" fmla="*/ 67 h 97"/>
              <a:gd name="T22" fmla="*/ 124 w 124"/>
              <a:gd name="T23" fmla="*/ 85 h 97"/>
              <a:gd name="T24" fmla="*/ 101 w 124"/>
              <a:gd name="T25" fmla="*/ 86 h 97"/>
              <a:gd name="T26" fmla="*/ 100 w 124"/>
              <a:gd name="T27" fmla="*/ 86 h 97"/>
              <a:gd name="T28" fmla="*/ 91 w 124"/>
              <a:gd name="T29" fmla="*/ 81 h 97"/>
              <a:gd name="T30" fmla="*/ 90 w 124"/>
              <a:gd name="T31" fmla="*/ 79 h 97"/>
              <a:gd name="T32" fmla="*/ 79 w 124"/>
              <a:gd name="T33" fmla="*/ 83 h 97"/>
              <a:gd name="T34" fmla="*/ 74 w 124"/>
              <a:gd name="T35" fmla="*/ 90 h 97"/>
              <a:gd name="T36" fmla="*/ 76 w 124"/>
              <a:gd name="T37" fmla="*/ 93 h 97"/>
              <a:gd name="T38" fmla="*/ 56 w 124"/>
              <a:gd name="T39" fmla="*/ 97 h 97"/>
              <a:gd name="T40" fmla="*/ 52 w 124"/>
              <a:gd name="T41" fmla="*/ 86 h 97"/>
              <a:gd name="T42" fmla="*/ 52 w 124"/>
              <a:gd name="T43" fmla="*/ 85 h 97"/>
              <a:gd name="T44" fmla="*/ 38 w 124"/>
              <a:gd name="T45" fmla="*/ 75 h 97"/>
              <a:gd name="T46" fmla="*/ 0 w 124"/>
              <a:gd name="T47" fmla="*/ 52 h 97"/>
              <a:gd name="T48" fmla="*/ 7 w 124"/>
              <a:gd name="T49" fmla="*/ 18 h 97"/>
              <a:gd name="T50" fmla="*/ 5 w 124"/>
              <a:gd name="T51" fmla="*/ 0 h 97"/>
              <a:gd name="T52" fmla="*/ 45 w 124"/>
              <a:gd name="T53" fmla="*/ 14 h 97"/>
              <a:gd name="T54" fmla="*/ 57 w 124"/>
              <a:gd name="T55" fmla="*/ 33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24" h="97">
                <a:moveTo>
                  <a:pt x="57" y="33"/>
                </a:moveTo>
                <a:lnTo>
                  <a:pt x="68" y="38"/>
                </a:lnTo>
                <a:lnTo>
                  <a:pt x="75" y="34"/>
                </a:lnTo>
                <a:lnTo>
                  <a:pt x="79" y="33"/>
                </a:lnTo>
                <a:lnTo>
                  <a:pt x="80" y="34"/>
                </a:lnTo>
                <a:lnTo>
                  <a:pt x="82" y="41"/>
                </a:lnTo>
                <a:lnTo>
                  <a:pt x="83" y="46"/>
                </a:lnTo>
                <a:lnTo>
                  <a:pt x="89" y="51"/>
                </a:lnTo>
                <a:lnTo>
                  <a:pt x="105" y="63"/>
                </a:lnTo>
                <a:lnTo>
                  <a:pt x="102" y="70"/>
                </a:lnTo>
                <a:lnTo>
                  <a:pt x="120" y="67"/>
                </a:lnTo>
                <a:lnTo>
                  <a:pt x="124" y="85"/>
                </a:lnTo>
                <a:lnTo>
                  <a:pt x="101" y="86"/>
                </a:lnTo>
                <a:lnTo>
                  <a:pt x="100" y="86"/>
                </a:lnTo>
                <a:lnTo>
                  <a:pt x="91" y="81"/>
                </a:lnTo>
                <a:lnTo>
                  <a:pt x="90" y="79"/>
                </a:lnTo>
                <a:lnTo>
                  <a:pt x="79" y="83"/>
                </a:lnTo>
                <a:lnTo>
                  <a:pt x="74" y="90"/>
                </a:lnTo>
                <a:lnTo>
                  <a:pt x="76" y="93"/>
                </a:lnTo>
                <a:lnTo>
                  <a:pt x="56" y="97"/>
                </a:lnTo>
                <a:lnTo>
                  <a:pt x="52" y="86"/>
                </a:lnTo>
                <a:lnTo>
                  <a:pt x="52" y="85"/>
                </a:lnTo>
                <a:lnTo>
                  <a:pt x="38" y="75"/>
                </a:lnTo>
                <a:lnTo>
                  <a:pt x="0" y="52"/>
                </a:lnTo>
                <a:lnTo>
                  <a:pt x="7" y="18"/>
                </a:lnTo>
                <a:lnTo>
                  <a:pt x="5" y="0"/>
                </a:lnTo>
                <a:lnTo>
                  <a:pt x="45" y="14"/>
                </a:lnTo>
                <a:lnTo>
                  <a:pt x="57" y="3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88" name="Freeform 138"/>
          <p:cNvSpPr>
            <a:spLocks/>
          </p:cNvSpPr>
          <p:nvPr/>
        </p:nvSpPr>
        <p:spPr bwMode="auto">
          <a:xfrm>
            <a:off x="5578476" y="3733801"/>
            <a:ext cx="236538" cy="195263"/>
          </a:xfrm>
          <a:custGeom>
            <a:avLst/>
            <a:gdLst>
              <a:gd name="T0" fmla="*/ 130 w 149"/>
              <a:gd name="T1" fmla="*/ 0 h 123"/>
              <a:gd name="T2" fmla="*/ 135 w 149"/>
              <a:gd name="T3" fmla="*/ 21 h 123"/>
              <a:gd name="T4" fmla="*/ 146 w 149"/>
              <a:gd name="T5" fmla="*/ 33 h 123"/>
              <a:gd name="T6" fmla="*/ 149 w 149"/>
              <a:gd name="T7" fmla="*/ 49 h 123"/>
              <a:gd name="T8" fmla="*/ 143 w 149"/>
              <a:gd name="T9" fmla="*/ 90 h 123"/>
              <a:gd name="T10" fmla="*/ 138 w 149"/>
              <a:gd name="T11" fmla="*/ 92 h 123"/>
              <a:gd name="T12" fmla="*/ 135 w 149"/>
              <a:gd name="T13" fmla="*/ 92 h 123"/>
              <a:gd name="T14" fmla="*/ 130 w 149"/>
              <a:gd name="T15" fmla="*/ 94 h 123"/>
              <a:gd name="T16" fmla="*/ 128 w 149"/>
              <a:gd name="T17" fmla="*/ 94 h 123"/>
              <a:gd name="T18" fmla="*/ 117 w 149"/>
              <a:gd name="T19" fmla="*/ 97 h 123"/>
              <a:gd name="T20" fmla="*/ 113 w 149"/>
              <a:gd name="T21" fmla="*/ 99 h 123"/>
              <a:gd name="T22" fmla="*/ 110 w 149"/>
              <a:gd name="T23" fmla="*/ 100 h 123"/>
              <a:gd name="T24" fmla="*/ 104 w 149"/>
              <a:gd name="T25" fmla="*/ 104 h 123"/>
              <a:gd name="T26" fmla="*/ 98 w 149"/>
              <a:gd name="T27" fmla="*/ 108 h 123"/>
              <a:gd name="T28" fmla="*/ 89 w 149"/>
              <a:gd name="T29" fmla="*/ 115 h 123"/>
              <a:gd name="T30" fmla="*/ 86 w 149"/>
              <a:gd name="T31" fmla="*/ 116 h 123"/>
              <a:gd name="T32" fmla="*/ 82 w 149"/>
              <a:gd name="T33" fmla="*/ 120 h 123"/>
              <a:gd name="T34" fmla="*/ 67 w 149"/>
              <a:gd name="T35" fmla="*/ 122 h 123"/>
              <a:gd name="T36" fmla="*/ 45 w 149"/>
              <a:gd name="T37" fmla="*/ 123 h 123"/>
              <a:gd name="T38" fmla="*/ 42 w 149"/>
              <a:gd name="T39" fmla="*/ 119 h 123"/>
              <a:gd name="T40" fmla="*/ 34 w 149"/>
              <a:gd name="T41" fmla="*/ 108 h 123"/>
              <a:gd name="T42" fmla="*/ 33 w 149"/>
              <a:gd name="T43" fmla="*/ 107 h 123"/>
              <a:gd name="T44" fmla="*/ 31 w 149"/>
              <a:gd name="T45" fmla="*/ 105 h 123"/>
              <a:gd name="T46" fmla="*/ 18 w 149"/>
              <a:gd name="T47" fmla="*/ 96 h 123"/>
              <a:gd name="T48" fmla="*/ 20 w 149"/>
              <a:gd name="T49" fmla="*/ 90 h 123"/>
              <a:gd name="T50" fmla="*/ 22 w 149"/>
              <a:gd name="T51" fmla="*/ 86 h 123"/>
              <a:gd name="T52" fmla="*/ 9 w 149"/>
              <a:gd name="T53" fmla="*/ 84 h 123"/>
              <a:gd name="T54" fmla="*/ 8 w 149"/>
              <a:gd name="T55" fmla="*/ 71 h 123"/>
              <a:gd name="T56" fmla="*/ 8 w 149"/>
              <a:gd name="T57" fmla="*/ 70 h 123"/>
              <a:gd name="T58" fmla="*/ 7 w 149"/>
              <a:gd name="T59" fmla="*/ 70 h 123"/>
              <a:gd name="T60" fmla="*/ 5 w 149"/>
              <a:gd name="T61" fmla="*/ 70 h 123"/>
              <a:gd name="T62" fmla="*/ 5 w 149"/>
              <a:gd name="T63" fmla="*/ 66 h 123"/>
              <a:gd name="T64" fmla="*/ 7 w 149"/>
              <a:gd name="T65" fmla="*/ 56 h 123"/>
              <a:gd name="T66" fmla="*/ 5 w 149"/>
              <a:gd name="T67" fmla="*/ 54 h 123"/>
              <a:gd name="T68" fmla="*/ 0 w 149"/>
              <a:gd name="T69" fmla="*/ 51 h 123"/>
              <a:gd name="T70" fmla="*/ 0 w 149"/>
              <a:gd name="T71" fmla="*/ 47 h 123"/>
              <a:gd name="T72" fmla="*/ 0 w 149"/>
              <a:gd name="T73" fmla="*/ 41 h 123"/>
              <a:gd name="T74" fmla="*/ 0 w 149"/>
              <a:gd name="T75" fmla="*/ 30 h 123"/>
              <a:gd name="T76" fmla="*/ 18 w 149"/>
              <a:gd name="T77" fmla="*/ 24 h 123"/>
              <a:gd name="T78" fmla="*/ 19 w 149"/>
              <a:gd name="T79" fmla="*/ 22 h 123"/>
              <a:gd name="T80" fmla="*/ 30 w 149"/>
              <a:gd name="T81" fmla="*/ 21 h 123"/>
              <a:gd name="T82" fmla="*/ 37 w 149"/>
              <a:gd name="T83" fmla="*/ 21 h 123"/>
              <a:gd name="T84" fmla="*/ 44 w 149"/>
              <a:gd name="T85" fmla="*/ 19 h 123"/>
              <a:gd name="T86" fmla="*/ 45 w 149"/>
              <a:gd name="T87" fmla="*/ 19 h 123"/>
              <a:gd name="T88" fmla="*/ 50 w 149"/>
              <a:gd name="T89" fmla="*/ 11 h 123"/>
              <a:gd name="T90" fmla="*/ 54 w 149"/>
              <a:gd name="T91" fmla="*/ 9 h 123"/>
              <a:gd name="T92" fmla="*/ 59 w 149"/>
              <a:gd name="T93" fmla="*/ 13 h 123"/>
              <a:gd name="T94" fmla="*/ 69 w 149"/>
              <a:gd name="T95" fmla="*/ 11 h 123"/>
              <a:gd name="T96" fmla="*/ 75 w 149"/>
              <a:gd name="T97" fmla="*/ 9 h 123"/>
              <a:gd name="T98" fmla="*/ 86 w 149"/>
              <a:gd name="T99" fmla="*/ 3 h 123"/>
              <a:gd name="T100" fmla="*/ 89 w 149"/>
              <a:gd name="T101" fmla="*/ 3 h 123"/>
              <a:gd name="T102" fmla="*/ 113 w 149"/>
              <a:gd name="T103" fmla="*/ 2 h 123"/>
              <a:gd name="T104" fmla="*/ 130 w 149"/>
              <a:gd name="T105" fmla="*/ 0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49" h="123">
                <a:moveTo>
                  <a:pt x="130" y="0"/>
                </a:moveTo>
                <a:lnTo>
                  <a:pt x="135" y="21"/>
                </a:lnTo>
                <a:lnTo>
                  <a:pt x="146" y="33"/>
                </a:lnTo>
                <a:lnTo>
                  <a:pt x="149" y="49"/>
                </a:lnTo>
                <a:lnTo>
                  <a:pt x="143" y="90"/>
                </a:lnTo>
                <a:lnTo>
                  <a:pt x="138" y="92"/>
                </a:lnTo>
                <a:lnTo>
                  <a:pt x="135" y="92"/>
                </a:lnTo>
                <a:lnTo>
                  <a:pt x="130" y="94"/>
                </a:lnTo>
                <a:lnTo>
                  <a:pt x="128" y="94"/>
                </a:lnTo>
                <a:lnTo>
                  <a:pt x="117" y="97"/>
                </a:lnTo>
                <a:lnTo>
                  <a:pt x="113" y="99"/>
                </a:lnTo>
                <a:lnTo>
                  <a:pt x="110" y="100"/>
                </a:lnTo>
                <a:lnTo>
                  <a:pt x="104" y="104"/>
                </a:lnTo>
                <a:lnTo>
                  <a:pt x="98" y="108"/>
                </a:lnTo>
                <a:lnTo>
                  <a:pt x="89" y="115"/>
                </a:lnTo>
                <a:lnTo>
                  <a:pt x="86" y="116"/>
                </a:lnTo>
                <a:lnTo>
                  <a:pt x="82" y="120"/>
                </a:lnTo>
                <a:lnTo>
                  <a:pt x="67" y="122"/>
                </a:lnTo>
                <a:lnTo>
                  <a:pt x="45" y="123"/>
                </a:lnTo>
                <a:lnTo>
                  <a:pt x="42" y="119"/>
                </a:lnTo>
                <a:lnTo>
                  <a:pt x="34" y="108"/>
                </a:lnTo>
                <a:lnTo>
                  <a:pt x="33" y="107"/>
                </a:lnTo>
                <a:lnTo>
                  <a:pt x="31" y="105"/>
                </a:lnTo>
                <a:lnTo>
                  <a:pt x="18" y="96"/>
                </a:lnTo>
                <a:lnTo>
                  <a:pt x="20" y="90"/>
                </a:lnTo>
                <a:lnTo>
                  <a:pt x="22" y="86"/>
                </a:lnTo>
                <a:lnTo>
                  <a:pt x="9" y="84"/>
                </a:lnTo>
                <a:lnTo>
                  <a:pt x="8" y="71"/>
                </a:lnTo>
                <a:lnTo>
                  <a:pt x="8" y="70"/>
                </a:lnTo>
                <a:lnTo>
                  <a:pt x="7" y="70"/>
                </a:lnTo>
                <a:lnTo>
                  <a:pt x="5" y="70"/>
                </a:lnTo>
                <a:lnTo>
                  <a:pt x="5" y="66"/>
                </a:lnTo>
                <a:lnTo>
                  <a:pt x="7" y="56"/>
                </a:lnTo>
                <a:lnTo>
                  <a:pt x="5" y="54"/>
                </a:lnTo>
                <a:lnTo>
                  <a:pt x="0" y="51"/>
                </a:lnTo>
                <a:lnTo>
                  <a:pt x="0" y="47"/>
                </a:lnTo>
                <a:lnTo>
                  <a:pt x="0" y="41"/>
                </a:lnTo>
                <a:lnTo>
                  <a:pt x="0" y="30"/>
                </a:lnTo>
                <a:lnTo>
                  <a:pt x="18" y="24"/>
                </a:lnTo>
                <a:lnTo>
                  <a:pt x="19" y="22"/>
                </a:lnTo>
                <a:lnTo>
                  <a:pt x="30" y="21"/>
                </a:lnTo>
                <a:lnTo>
                  <a:pt x="37" y="21"/>
                </a:lnTo>
                <a:lnTo>
                  <a:pt x="44" y="19"/>
                </a:lnTo>
                <a:lnTo>
                  <a:pt x="45" y="19"/>
                </a:lnTo>
                <a:lnTo>
                  <a:pt x="50" y="11"/>
                </a:lnTo>
                <a:lnTo>
                  <a:pt x="54" y="9"/>
                </a:lnTo>
                <a:lnTo>
                  <a:pt x="59" y="13"/>
                </a:lnTo>
                <a:lnTo>
                  <a:pt x="69" y="11"/>
                </a:lnTo>
                <a:lnTo>
                  <a:pt x="75" y="9"/>
                </a:lnTo>
                <a:lnTo>
                  <a:pt x="86" y="3"/>
                </a:lnTo>
                <a:lnTo>
                  <a:pt x="89" y="3"/>
                </a:lnTo>
                <a:lnTo>
                  <a:pt x="113" y="2"/>
                </a:lnTo>
                <a:lnTo>
                  <a:pt x="130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89" name="Freeform 139"/>
          <p:cNvSpPr>
            <a:spLocks/>
          </p:cNvSpPr>
          <p:nvPr/>
        </p:nvSpPr>
        <p:spPr bwMode="auto">
          <a:xfrm>
            <a:off x="5143501" y="3797301"/>
            <a:ext cx="233363" cy="190500"/>
          </a:xfrm>
          <a:custGeom>
            <a:avLst/>
            <a:gdLst>
              <a:gd name="T0" fmla="*/ 64 w 147"/>
              <a:gd name="T1" fmla="*/ 34 h 120"/>
              <a:gd name="T2" fmla="*/ 68 w 147"/>
              <a:gd name="T3" fmla="*/ 45 h 120"/>
              <a:gd name="T4" fmla="*/ 88 w 147"/>
              <a:gd name="T5" fmla="*/ 41 h 120"/>
              <a:gd name="T6" fmla="*/ 86 w 147"/>
              <a:gd name="T7" fmla="*/ 38 h 120"/>
              <a:gd name="T8" fmla="*/ 91 w 147"/>
              <a:gd name="T9" fmla="*/ 31 h 120"/>
              <a:gd name="T10" fmla="*/ 102 w 147"/>
              <a:gd name="T11" fmla="*/ 27 h 120"/>
              <a:gd name="T12" fmla="*/ 103 w 147"/>
              <a:gd name="T13" fmla="*/ 29 h 120"/>
              <a:gd name="T14" fmla="*/ 112 w 147"/>
              <a:gd name="T15" fmla="*/ 34 h 120"/>
              <a:gd name="T16" fmla="*/ 113 w 147"/>
              <a:gd name="T17" fmla="*/ 34 h 120"/>
              <a:gd name="T18" fmla="*/ 136 w 147"/>
              <a:gd name="T19" fmla="*/ 33 h 120"/>
              <a:gd name="T20" fmla="*/ 146 w 147"/>
              <a:gd name="T21" fmla="*/ 34 h 120"/>
              <a:gd name="T22" fmla="*/ 147 w 147"/>
              <a:gd name="T23" fmla="*/ 38 h 120"/>
              <a:gd name="T24" fmla="*/ 142 w 147"/>
              <a:gd name="T25" fmla="*/ 39 h 120"/>
              <a:gd name="T26" fmla="*/ 140 w 147"/>
              <a:gd name="T27" fmla="*/ 39 h 120"/>
              <a:gd name="T28" fmla="*/ 139 w 147"/>
              <a:gd name="T29" fmla="*/ 48 h 120"/>
              <a:gd name="T30" fmla="*/ 137 w 147"/>
              <a:gd name="T31" fmla="*/ 49 h 120"/>
              <a:gd name="T32" fmla="*/ 132 w 147"/>
              <a:gd name="T33" fmla="*/ 54 h 120"/>
              <a:gd name="T34" fmla="*/ 132 w 147"/>
              <a:gd name="T35" fmla="*/ 67 h 120"/>
              <a:gd name="T36" fmla="*/ 125 w 147"/>
              <a:gd name="T37" fmla="*/ 79 h 120"/>
              <a:gd name="T38" fmla="*/ 112 w 147"/>
              <a:gd name="T39" fmla="*/ 86 h 120"/>
              <a:gd name="T40" fmla="*/ 91 w 147"/>
              <a:gd name="T41" fmla="*/ 120 h 120"/>
              <a:gd name="T42" fmla="*/ 90 w 147"/>
              <a:gd name="T43" fmla="*/ 114 h 120"/>
              <a:gd name="T44" fmla="*/ 87 w 147"/>
              <a:gd name="T45" fmla="*/ 104 h 120"/>
              <a:gd name="T46" fmla="*/ 80 w 147"/>
              <a:gd name="T47" fmla="*/ 94 h 120"/>
              <a:gd name="T48" fmla="*/ 69 w 147"/>
              <a:gd name="T49" fmla="*/ 97 h 120"/>
              <a:gd name="T50" fmla="*/ 64 w 147"/>
              <a:gd name="T51" fmla="*/ 97 h 120"/>
              <a:gd name="T52" fmla="*/ 62 w 147"/>
              <a:gd name="T53" fmla="*/ 93 h 120"/>
              <a:gd name="T54" fmla="*/ 58 w 147"/>
              <a:gd name="T55" fmla="*/ 94 h 120"/>
              <a:gd name="T56" fmla="*/ 52 w 147"/>
              <a:gd name="T57" fmla="*/ 89 h 120"/>
              <a:gd name="T58" fmla="*/ 47 w 147"/>
              <a:gd name="T59" fmla="*/ 89 h 120"/>
              <a:gd name="T60" fmla="*/ 39 w 147"/>
              <a:gd name="T61" fmla="*/ 87 h 120"/>
              <a:gd name="T62" fmla="*/ 38 w 147"/>
              <a:gd name="T63" fmla="*/ 84 h 120"/>
              <a:gd name="T64" fmla="*/ 35 w 147"/>
              <a:gd name="T65" fmla="*/ 82 h 120"/>
              <a:gd name="T66" fmla="*/ 19 w 147"/>
              <a:gd name="T67" fmla="*/ 76 h 120"/>
              <a:gd name="T68" fmla="*/ 20 w 147"/>
              <a:gd name="T69" fmla="*/ 64 h 120"/>
              <a:gd name="T70" fmla="*/ 0 w 147"/>
              <a:gd name="T71" fmla="*/ 33 h 120"/>
              <a:gd name="T72" fmla="*/ 12 w 147"/>
              <a:gd name="T73" fmla="*/ 0 h 120"/>
              <a:gd name="T74" fmla="*/ 50 w 147"/>
              <a:gd name="T75" fmla="*/ 23 h 120"/>
              <a:gd name="T76" fmla="*/ 64 w 147"/>
              <a:gd name="T77" fmla="*/ 33 h 120"/>
              <a:gd name="T78" fmla="*/ 64 w 147"/>
              <a:gd name="T79" fmla="*/ 34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47" h="120">
                <a:moveTo>
                  <a:pt x="64" y="34"/>
                </a:moveTo>
                <a:lnTo>
                  <a:pt x="68" y="45"/>
                </a:lnTo>
                <a:lnTo>
                  <a:pt x="88" y="41"/>
                </a:lnTo>
                <a:lnTo>
                  <a:pt x="86" y="38"/>
                </a:lnTo>
                <a:lnTo>
                  <a:pt x="91" y="31"/>
                </a:lnTo>
                <a:lnTo>
                  <a:pt x="102" y="27"/>
                </a:lnTo>
                <a:lnTo>
                  <a:pt x="103" y="29"/>
                </a:lnTo>
                <a:lnTo>
                  <a:pt x="112" y="34"/>
                </a:lnTo>
                <a:lnTo>
                  <a:pt x="113" y="34"/>
                </a:lnTo>
                <a:lnTo>
                  <a:pt x="136" y="33"/>
                </a:lnTo>
                <a:lnTo>
                  <a:pt x="146" y="34"/>
                </a:lnTo>
                <a:lnTo>
                  <a:pt x="147" y="38"/>
                </a:lnTo>
                <a:lnTo>
                  <a:pt x="142" y="39"/>
                </a:lnTo>
                <a:lnTo>
                  <a:pt x="140" y="39"/>
                </a:lnTo>
                <a:lnTo>
                  <a:pt x="139" y="48"/>
                </a:lnTo>
                <a:lnTo>
                  <a:pt x="137" y="49"/>
                </a:lnTo>
                <a:lnTo>
                  <a:pt x="132" y="54"/>
                </a:lnTo>
                <a:lnTo>
                  <a:pt x="132" y="67"/>
                </a:lnTo>
                <a:lnTo>
                  <a:pt x="125" y="79"/>
                </a:lnTo>
                <a:lnTo>
                  <a:pt x="112" y="86"/>
                </a:lnTo>
                <a:lnTo>
                  <a:pt x="91" y="120"/>
                </a:lnTo>
                <a:lnTo>
                  <a:pt x="90" y="114"/>
                </a:lnTo>
                <a:lnTo>
                  <a:pt x="87" y="104"/>
                </a:lnTo>
                <a:lnTo>
                  <a:pt x="80" y="94"/>
                </a:lnTo>
                <a:lnTo>
                  <a:pt x="69" y="97"/>
                </a:lnTo>
                <a:lnTo>
                  <a:pt x="64" y="97"/>
                </a:lnTo>
                <a:lnTo>
                  <a:pt x="62" y="93"/>
                </a:lnTo>
                <a:lnTo>
                  <a:pt x="58" y="94"/>
                </a:lnTo>
                <a:lnTo>
                  <a:pt x="52" y="89"/>
                </a:lnTo>
                <a:lnTo>
                  <a:pt x="47" y="89"/>
                </a:lnTo>
                <a:lnTo>
                  <a:pt x="39" y="87"/>
                </a:lnTo>
                <a:lnTo>
                  <a:pt x="38" y="84"/>
                </a:lnTo>
                <a:lnTo>
                  <a:pt x="35" y="82"/>
                </a:lnTo>
                <a:lnTo>
                  <a:pt x="19" y="76"/>
                </a:lnTo>
                <a:lnTo>
                  <a:pt x="20" y="64"/>
                </a:lnTo>
                <a:lnTo>
                  <a:pt x="0" y="33"/>
                </a:lnTo>
                <a:lnTo>
                  <a:pt x="12" y="0"/>
                </a:lnTo>
                <a:lnTo>
                  <a:pt x="50" y="23"/>
                </a:lnTo>
                <a:lnTo>
                  <a:pt x="64" y="33"/>
                </a:lnTo>
                <a:lnTo>
                  <a:pt x="64" y="34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90" name="Freeform 140"/>
          <p:cNvSpPr>
            <a:spLocks/>
          </p:cNvSpPr>
          <p:nvPr/>
        </p:nvSpPr>
        <p:spPr bwMode="auto">
          <a:xfrm>
            <a:off x="5400676" y="3903663"/>
            <a:ext cx="88900" cy="82550"/>
          </a:xfrm>
          <a:custGeom>
            <a:avLst/>
            <a:gdLst>
              <a:gd name="T0" fmla="*/ 36 w 56"/>
              <a:gd name="T1" fmla="*/ 23 h 52"/>
              <a:gd name="T2" fmla="*/ 34 w 56"/>
              <a:gd name="T3" fmla="*/ 31 h 52"/>
              <a:gd name="T4" fmla="*/ 38 w 56"/>
              <a:gd name="T5" fmla="*/ 30 h 52"/>
              <a:gd name="T6" fmla="*/ 41 w 56"/>
              <a:gd name="T7" fmla="*/ 30 h 52"/>
              <a:gd name="T8" fmla="*/ 42 w 56"/>
              <a:gd name="T9" fmla="*/ 30 h 52"/>
              <a:gd name="T10" fmla="*/ 45 w 56"/>
              <a:gd name="T11" fmla="*/ 28 h 52"/>
              <a:gd name="T12" fmla="*/ 46 w 56"/>
              <a:gd name="T13" fmla="*/ 31 h 52"/>
              <a:gd name="T14" fmla="*/ 46 w 56"/>
              <a:gd name="T15" fmla="*/ 35 h 52"/>
              <a:gd name="T16" fmla="*/ 48 w 56"/>
              <a:gd name="T17" fmla="*/ 35 h 52"/>
              <a:gd name="T18" fmla="*/ 52 w 56"/>
              <a:gd name="T19" fmla="*/ 34 h 52"/>
              <a:gd name="T20" fmla="*/ 56 w 56"/>
              <a:gd name="T21" fmla="*/ 38 h 52"/>
              <a:gd name="T22" fmla="*/ 49 w 56"/>
              <a:gd name="T23" fmla="*/ 42 h 52"/>
              <a:gd name="T24" fmla="*/ 48 w 56"/>
              <a:gd name="T25" fmla="*/ 43 h 52"/>
              <a:gd name="T26" fmla="*/ 46 w 56"/>
              <a:gd name="T27" fmla="*/ 45 h 52"/>
              <a:gd name="T28" fmla="*/ 45 w 56"/>
              <a:gd name="T29" fmla="*/ 45 h 52"/>
              <a:gd name="T30" fmla="*/ 31 w 56"/>
              <a:gd name="T31" fmla="*/ 52 h 52"/>
              <a:gd name="T32" fmla="*/ 23 w 56"/>
              <a:gd name="T33" fmla="*/ 43 h 52"/>
              <a:gd name="T34" fmla="*/ 3 w 56"/>
              <a:gd name="T35" fmla="*/ 46 h 52"/>
              <a:gd name="T36" fmla="*/ 0 w 56"/>
              <a:gd name="T37" fmla="*/ 17 h 52"/>
              <a:gd name="T38" fmla="*/ 29 w 56"/>
              <a:gd name="T39" fmla="*/ 0 h 52"/>
              <a:gd name="T40" fmla="*/ 44 w 56"/>
              <a:gd name="T41" fmla="*/ 0 h 52"/>
              <a:gd name="T42" fmla="*/ 42 w 56"/>
              <a:gd name="T43" fmla="*/ 4 h 52"/>
              <a:gd name="T44" fmla="*/ 38 w 56"/>
              <a:gd name="T45" fmla="*/ 13 h 52"/>
              <a:gd name="T46" fmla="*/ 36 w 56"/>
              <a:gd name="T47" fmla="*/ 23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56" h="52">
                <a:moveTo>
                  <a:pt x="36" y="23"/>
                </a:moveTo>
                <a:lnTo>
                  <a:pt x="34" y="31"/>
                </a:lnTo>
                <a:lnTo>
                  <a:pt x="38" y="30"/>
                </a:lnTo>
                <a:lnTo>
                  <a:pt x="41" y="30"/>
                </a:lnTo>
                <a:lnTo>
                  <a:pt x="42" y="30"/>
                </a:lnTo>
                <a:lnTo>
                  <a:pt x="45" y="28"/>
                </a:lnTo>
                <a:lnTo>
                  <a:pt x="46" y="31"/>
                </a:lnTo>
                <a:lnTo>
                  <a:pt x="46" y="35"/>
                </a:lnTo>
                <a:lnTo>
                  <a:pt x="48" y="35"/>
                </a:lnTo>
                <a:lnTo>
                  <a:pt x="52" y="34"/>
                </a:lnTo>
                <a:lnTo>
                  <a:pt x="56" y="38"/>
                </a:lnTo>
                <a:lnTo>
                  <a:pt x="49" y="42"/>
                </a:lnTo>
                <a:lnTo>
                  <a:pt x="48" y="43"/>
                </a:lnTo>
                <a:lnTo>
                  <a:pt x="46" y="45"/>
                </a:lnTo>
                <a:lnTo>
                  <a:pt x="45" y="45"/>
                </a:lnTo>
                <a:lnTo>
                  <a:pt x="31" y="52"/>
                </a:lnTo>
                <a:lnTo>
                  <a:pt x="23" y="43"/>
                </a:lnTo>
                <a:lnTo>
                  <a:pt x="3" y="46"/>
                </a:lnTo>
                <a:lnTo>
                  <a:pt x="0" y="17"/>
                </a:lnTo>
                <a:lnTo>
                  <a:pt x="29" y="0"/>
                </a:lnTo>
                <a:lnTo>
                  <a:pt x="44" y="0"/>
                </a:lnTo>
                <a:lnTo>
                  <a:pt x="42" y="4"/>
                </a:lnTo>
                <a:lnTo>
                  <a:pt x="38" y="13"/>
                </a:lnTo>
                <a:lnTo>
                  <a:pt x="36" y="2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91" name="Freeform 141"/>
          <p:cNvSpPr>
            <a:spLocks/>
          </p:cNvSpPr>
          <p:nvPr/>
        </p:nvSpPr>
        <p:spPr bwMode="auto">
          <a:xfrm>
            <a:off x="5322888" y="3930651"/>
            <a:ext cx="82550" cy="93663"/>
          </a:xfrm>
          <a:custGeom>
            <a:avLst/>
            <a:gdLst>
              <a:gd name="T0" fmla="*/ 39 w 52"/>
              <a:gd name="T1" fmla="*/ 52 h 59"/>
              <a:gd name="T2" fmla="*/ 26 w 52"/>
              <a:gd name="T3" fmla="*/ 59 h 59"/>
              <a:gd name="T4" fmla="*/ 23 w 52"/>
              <a:gd name="T5" fmla="*/ 51 h 59"/>
              <a:gd name="T6" fmla="*/ 22 w 52"/>
              <a:gd name="T7" fmla="*/ 44 h 59"/>
              <a:gd name="T8" fmla="*/ 3 w 52"/>
              <a:gd name="T9" fmla="*/ 32 h 59"/>
              <a:gd name="T10" fmla="*/ 0 w 52"/>
              <a:gd name="T11" fmla="*/ 26 h 59"/>
              <a:gd name="T12" fmla="*/ 1 w 52"/>
              <a:gd name="T13" fmla="*/ 26 h 59"/>
              <a:gd name="T14" fmla="*/ 7 w 52"/>
              <a:gd name="T15" fmla="*/ 21 h 59"/>
              <a:gd name="T16" fmla="*/ 20 w 52"/>
              <a:gd name="T17" fmla="*/ 15 h 59"/>
              <a:gd name="T18" fmla="*/ 39 w 52"/>
              <a:gd name="T19" fmla="*/ 2 h 59"/>
              <a:gd name="T20" fmla="*/ 49 w 52"/>
              <a:gd name="T21" fmla="*/ 0 h 59"/>
              <a:gd name="T22" fmla="*/ 52 w 52"/>
              <a:gd name="T23" fmla="*/ 29 h 59"/>
              <a:gd name="T24" fmla="*/ 46 w 52"/>
              <a:gd name="T25" fmla="*/ 30 h 59"/>
              <a:gd name="T26" fmla="*/ 39 w 52"/>
              <a:gd name="T27" fmla="*/ 52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2" h="59">
                <a:moveTo>
                  <a:pt x="39" y="52"/>
                </a:moveTo>
                <a:lnTo>
                  <a:pt x="26" y="59"/>
                </a:lnTo>
                <a:lnTo>
                  <a:pt x="23" y="51"/>
                </a:lnTo>
                <a:lnTo>
                  <a:pt x="22" y="44"/>
                </a:lnTo>
                <a:lnTo>
                  <a:pt x="3" y="32"/>
                </a:lnTo>
                <a:lnTo>
                  <a:pt x="0" y="26"/>
                </a:lnTo>
                <a:lnTo>
                  <a:pt x="1" y="26"/>
                </a:lnTo>
                <a:lnTo>
                  <a:pt x="7" y="21"/>
                </a:lnTo>
                <a:lnTo>
                  <a:pt x="20" y="15"/>
                </a:lnTo>
                <a:lnTo>
                  <a:pt x="39" y="2"/>
                </a:lnTo>
                <a:lnTo>
                  <a:pt x="49" y="0"/>
                </a:lnTo>
                <a:lnTo>
                  <a:pt x="52" y="29"/>
                </a:lnTo>
                <a:lnTo>
                  <a:pt x="46" y="30"/>
                </a:lnTo>
                <a:lnTo>
                  <a:pt x="39" y="5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92" name="Freeform 142"/>
          <p:cNvSpPr>
            <a:spLocks/>
          </p:cNvSpPr>
          <p:nvPr/>
        </p:nvSpPr>
        <p:spPr bwMode="auto">
          <a:xfrm>
            <a:off x="4649788" y="3940176"/>
            <a:ext cx="227013" cy="242888"/>
          </a:xfrm>
          <a:custGeom>
            <a:avLst/>
            <a:gdLst>
              <a:gd name="T0" fmla="*/ 122 w 143"/>
              <a:gd name="T1" fmla="*/ 52 h 153"/>
              <a:gd name="T2" fmla="*/ 133 w 143"/>
              <a:gd name="T3" fmla="*/ 99 h 153"/>
              <a:gd name="T4" fmla="*/ 143 w 143"/>
              <a:gd name="T5" fmla="*/ 119 h 153"/>
              <a:gd name="T6" fmla="*/ 124 w 143"/>
              <a:gd name="T7" fmla="*/ 136 h 153"/>
              <a:gd name="T8" fmla="*/ 72 w 143"/>
              <a:gd name="T9" fmla="*/ 153 h 153"/>
              <a:gd name="T10" fmla="*/ 51 w 143"/>
              <a:gd name="T11" fmla="*/ 128 h 153"/>
              <a:gd name="T12" fmla="*/ 39 w 143"/>
              <a:gd name="T13" fmla="*/ 120 h 153"/>
              <a:gd name="T14" fmla="*/ 0 w 143"/>
              <a:gd name="T15" fmla="*/ 83 h 153"/>
              <a:gd name="T16" fmla="*/ 34 w 143"/>
              <a:gd name="T17" fmla="*/ 46 h 153"/>
              <a:gd name="T18" fmla="*/ 57 w 143"/>
              <a:gd name="T19" fmla="*/ 19 h 153"/>
              <a:gd name="T20" fmla="*/ 75 w 143"/>
              <a:gd name="T21" fmla="*/ 0 h 153"/>
              <a:gd name="T22" fmla="*/ 111 w 143"/>
              <a:gd name="T23" fmla="*/ 37 h 153"/>
              <a:gd name="T24" fmla="*/ 122 w 143"/>
              <a:gd name="T25" fmla="*/ 52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3" h="153">
                <a:moveTo>
                  <a:pt x="122" y="52"/>
                </a:moveTo>
                <a:lnTo>
                  <a:pt x="133" y="99"/>
                </a:lnTo>
                <a:lnTo>
                  <a:pt x="143" y="119"/>
                </a:lnTo>
                <a:lnTo>
                  <a:pt x="124" y="136"/>
                </a:lnTo>
                <a:lnTo>
                  <a:pt x="72" y="153"/>
                </a:lnTo>
                <a:lnTo>
                  <a:pt x="51" y="128"/>
                </a:lnTo>
                <a:lnTo>
                  <a:pt x="39" y="120"/>
                </a:lnTo>
                <a:lnTo>
                  <a:pt x="0" y="83"/>
                </a:lnTo>
                <a:lnTo>
                  <a:pt x="34" y="46"/>
                </a:lnTo>
                <a:lnTo>
                  <a:pt x="57" y="19"/>
                </a:lnTo>
                <a:lnTo>
                  <a:pt x="75" y="0"/>
                </a:lnTo>
                <a:lnTo>
                  <a:pt x="111" y="37"/>
                </a:lnTo>
                <a:lnTo>
                  <a:pt x="122" y="5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93" name="Freeform 143"/>
          <p:cNvSpPr>
            <a:spLocks/>
          </p:cNvSpPr>
          <p:nvPr/>
        </p:nvSpPr>
        <p:spPr bwMode="auto">
          <a:xfrm>
            <a:off x="4843463" y="3968751"/>
            <a:ext cx="223838" cy="160338"/>
          </a:xfrm>
          <a:custGeom>
            <a:avLst/>
            <a:gdLst>
              <a:gd name="T0" fmla="*/ 36 w 141"/>
              <a:gd name="T1" fmla="*/ 95 h 101"/>
              <a:gd name="T2" fmla="*/ 21 w 141"/>
              <a:gd name="T3" fmla="*/ 101 h 101"/>
              <a:gd name="T4" fmla="*/ 11 w 141"/>
              <a:gd name="T5" fmla="*/ 81 h 101"/>
              <a:gd name="T6" fmla="*/ 0 w 141"/>
              <a:gd name="T7" fmla="*/ 34 h 101"/>
              <a:gd name="T8" fmla="*/ 26 w 141"/>
              <a:gd name="T9" fmla="*/ 26 h 101"/>
              <a:gd name="T10" fmla="*/ 82 w 141"/>
              <a:gd name="T11" fmla="*/ 24 h 101"/>
              <a:gd name="T12" fmla="*/ 99 w 141"/>
              <a:gd name="T13" fmla="*/ 19 h 101"/>
              <a:gd name="T14" fmla="*/ 100 w 141"/>
              <a:gd name="T15" fmla="*/ 19 h 101"/>
              <a:gd name="T16" fmla="*/ 127 w 141"/>
              <a:gd name="T17" fmla="*/ 0 h 101"/>
              <a:gd name="T18" fmla="*/ 134 w 141"/>
              <a:gd name="T19" fmla="*/ 8 h 101"/>
              <a:gd name="T20" fmla="*/ 134 w 141"/>
              <a:gd name="T21" fmla="*/ 28 h 101"/>
              <a:gd name="T22" fmla="*/ 141 w 141"/>
              <a:gd name="T23" fmla="*/ 45 h 101"/>
              <a:gd name="T24" fmla="*/ 134 w 141"/>
              <a:gd name="T25" fmla="*/ 54 h 101"/>
              <a:gd name="T26" fmla="*/ 137 w 141"/>
              <a:gd name="T27" fmla="*/ 61 h 101"/>
              <a:gd name="T28" fmla="*/ 108 w 141"/>
              <a:gd name="T29" fmla="*/ 75 h 101"/>
              <a:gd name="T30" fmla="*/ 99 w 141"/>
              <a:gd name="T31" fmla="*/ 76 h 101"/>
              <a:gd name="T32" fmla="*/ 93 w 141"/>
              <a:gd name="T33" fmla="*/ 77 h 101"/>
              <a:gd name="T34" fmla="*/ 75 w 141"/>
              <a:gd name="T35" fmla="*/ 80 h 101"/>
              <a:gd name="T36" fmla="*/ 74 w 141"/>
              <a:gd name="T37" fmla="*/ 80 h 101"/>
              <a:gd name="T38" fmla="*/ 71 w 141"/>
              <a:gd name="T39" fmla="*/ 81 h 101"/>
              <a:gd name="T40" fmla="*/ 36 w 141"/>
              <a:gd name="T41" fmla="*/ 95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41" h="101">
                <a:moveTo>
                  <a:pt x="36" y="95"/>
                </a:moveTo>
                <a:lnTo>
                  <a:pt x="21" y="101"/>
                </a:lnTo>
                <a:lnTo>
                  <a:pt x="11" y="81"/>
                </a:lnTo>
                <a:lnTo>
                  <a:pt x="0" y="34"/>
                </a:lnTo>
                <a:lnTo>
                  <a:pt x="26" y="26"/>
                </a:lnTo>
                <a:lnTo>
                  <a:pt x="82" y="24"/>
                </a:lnTo>
                <a:lnTo>
                  <a:pt x="99" y="19"/>
                </a:lnTo>
                <a:lnTo>
                  <a:pt x="100" y="19"/>
                </a:lnTo>
                <a:lnTo>
                  <a:pt x="127" y="0"/>
                </a:lnTo>
                <a:lnTo>
                  <a:pt x="134" y="8"/>
                </a:lnTo>
                <a:lnTo>
                  <a:pt x="134" y="28"/>
                </a:lnTo>
                <a:lnTo>
                  <a:pt x="141" y="45"/>
                </a:lnTo>
                <a:lnTo>
                  <a:pt x="134" y="54"/>
                </a:lnTo>
                <a:lnTo>
                  <a:pt x="137" y="61"/>
                </a:lnTo>
                <a:lnTo>
                  <a:pt x="108" y="75"/>
                </a:lnTo>
                <a:lnTo>
                  <a:pt x="99" y="76"/>
                </a:lnTo>
                <a:lnTo>
                  <a:pt x="93" y="77"/>
                </a:lnTo>
                <a:lnTo>
                  <a:pt x="75" y="80"/>
                </a:lnTo>
                <a:lnTo>
                  <a:pt x="74" y="80"/>
                </a:lnTo>
                <a:lnTo>
                  <a:pt x="71" y="81"/>
                </a:lnTo>
                <a:lnTo>
                  <a:pt x="36" y="95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94" name="Freeform 144"/>
          <p:cNvSpPr>
            <a:spLocks/>
          </p:cNvSpPr>
          <p:nvPr/>
        </p:nvSpPr>
        <p:spPr bwMode="auto">
          <a:xfrm>
            <a:off x="5056188" y="3981451"/>
            <a:ext cx="112713" cy="58738"/>
          </a:xfrm>
          <a:custGeom>
            <a:avLst/>
            <a:gdLst>
              <a:gd name="T0" fmla="*/ 33 w 71"/>
              <a:gd name="T1" fmla="*/ 35 h 37"/>
              <a:gd name="T2" fmla="*/ 7 w 71"/>
              <a:gd name="T3" fmla="*/ 37 h 37"/>
              <a:gd name="T4" fmla="*/ 0 w 71"/>
              <a:gd name="T5" fmla="*/ 20 h 37"/>
              <a:gd name="T6" fmla="*/ 0 w 71"/>
              <a:gd name="T7" fmla="*/ 0 h 37"/>
              <a:gd name="T8" fmla="*/ 34 w 71"/>
              <a:gd name="T9" fmla="*/ 1 h 37"/>
              <a:gd name="T10" fmla="*/ 55 w 71"/>
              <a:gd name="T11" fmla="*/ 3 h 37"/>
              <a:gd name="T12" fmla="*/ 57 w 71"/>
              <a:gd name="T13" fmla="*/ 7 h 37"/>
              <a:gd name="T14" fmla="*/ 66 w 71"/>
              <a:gd name="T15" fmla="*/ 8 h 37"/>
              <a:gd name="T16" fmla="*/ 70 w 71"/>
              <a:gd name="T17" fmla="*/ 13 h 37"/>
              <a:gd name="T18" fmla="*/ 71 w 71"/>
              <a:gd name="T19" fmla="*/ 18 h 37"/>
              <a:gd name="T20" fmla="*/ 60 w 71"/>
              <a:gd name="T21" fmla="*/ 24 h 37"/>
              <a:gd name="T22" fmla="*/ 55 w 71"/>
              <a:gd name="T23" fmla="*/ 27 h 37"/>
              <a:gd name="T24" fmla="*/ 42 w 71"/>
              <a:gd name="T25" fmla="*/ 31 h 37"/>
              <a:gd name="T26" fmla="*/ 33 w 71"/>
              <a:gd name="T27" fmla="*/ 35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1" h="37">
                <a:moveTo>
                  <a:pt x="33" y="35"/>
                </a:moveTo>
                <a:lnTo>
                  <a:pt x="7" y="37"/>
                </a:lnTo>
                <a:lnTo>
                  <a:pt x="0" y="20"/>
                </a:lnTo>
                <a:lnTo>
                  <a:pt x="0" y="0"/>
                </a:lnTo>
                <a:lnTo>
                  <a:pt x="34" y="1"/>
                </a:lnTo>
                <a:lnTo>
                  <a:pt x="55" y="3"/>
                </a:lnTo>
                <a:lnTo>
                  <a:pt x="57" y="7"/>
                </a:lnTo>
                <a:lnTo>
                  <a:pt x="66" y="8"/>
                </a:lnTo>
                <a:lnTo>
                  <a:pt x="70" y="13"/>
                </a:lnTo>
                <a:lnTo>
                  <a:pt x="71" y="18"/>
                </a:lnTo>
                <a:lnTo>
                  <a:pt x="60" y="24"/>
                </a:lnTo>
                <a:lnTo>
                  <a:pt x="55" y="27"/>
                </a:lnTo>
                <a:lnTo>
                  <a:pt x="42" y="31"/>
                </a:lnTo>
                <a:lnTo>
                  <a:pt x="33" y="35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95" name="Freeform 145"/>
          <p:cNvSpPr>
            <a:spLocks/>
          </p:cNvSpPr>
          <p:nvPr/>
        </p:nvSpPr>
        <p:spPr bwMode="auto">
          <a:xfrm>
            <a:off x="5014913" y="4049713"/>
            <a:ext cx="125413" cy="130175"/>
          </a:xfrm>
          <a:custGeom>
            <a:avLst/>
            <a:gdLst>
              <a:gd name="T0" fmla="*/ 55 w 79"/>
              <a:gd name="T1" fmla="*/ 75 h 82"/>
              <a:gd name="T2" fmla="*/ 41 w 79"/>
              <a:gd name="T3" fmla="*/ 82 h 82"/>
              <a:gd name="T4" fmla="*/ 34 w 79"/>
              <a:gd name="T5" fmla="*/ 75 h 82"/>
              <a:gd name="T6" fmla="*/ 25 w 79"/>
              <a:gd name="T7" fmla="*/ 77 h 82"/>
              <a:gd name="T8" fmla="*/ 19 w 79"/>
              <a:gd name="T9" fmla="*/ 73 h 82"/>
              <a:gd name="T10" fmla="*/ 19 w 79"/>
              <a:gd name="T11" fmla="*/ 71 h 82"/>
              <a:gd name="T12" fmla="*/ 17 w 79"/>
              <a:gd name="T13" fmla="*/ 65 h 82"/>
              <a:gd name="T14" fmla="*/ 11 w 79"/>
              <a:gd name="T15" fmla="*/ 40 h 82"/>
              <a:gd name="T16" fmla="*/ 0 w 79"/>
              <a:gd name="T17" fmla="*/ 24 h 82"/>
              <a:gd name="T18" fmla="*/ 29 w 79"/>
              <a:gd name="T19" fmla="*/ 10 h 82"/>
              <a:gd name="T20" fmla="*/ 51 w 79"/>
              <a:gd name="T21" fmla="*/ 0 h 82"/>
              <a:gd name="T22" fmla="*/ 60 w 79"/>
              <a:gd name="T23" fmla="*/ 5 h 82"/>
              <a:gd name="T24" fmla="*/ 62 w 79"/>
              <a:gd name="T25" fmla="*/ 6 h 82"/>
              <a:gd name="T26" fmla="*/ 63 w 79"/>
              <a:gd name="T27" fmla="*/ 10 h 82"/>
              <a:gd name="T28" fmla="*/ 64 w 79"/>
              <a:gd name="T29" fmla="*/ 11 h 82"/>
              <a:gd name="T30" fmla="*/ 62 w 79"/>
              <a:gd name="T31" fmla="*/ 14 h 82"/>
              <a:gd name="T32" fmla="*/ 57 w 79"/>
              <a:gd name="T33" fmla="*/ 18 h 82"/>
              <a:gd name="T34" fmla="*/ 60 w 79"/>
              <a:gd name="T35" fmla="*/ 24 h 82"/>
              <a:gd name="T36" fmla="*/ 64 w 79"/>
              <a:gd name="T37" fmla="*/ 33 h 82"/>
              <a:gd name="T38" fmla="*/ 67 w 79"/>
              <a:gd name="T39" fmla="*/ 39 h 82"/>
              <a:gd name="T40" fmla="*/ 72 w 79"/>
              <a:gd name="T41" fmla="*/ 43 h 82"/>
              <a:gd name="T42" fmla="*/ 79 w 79"/>
              <a:gd name="T43" fmla="*/ 48 h 82"/>
              <a:gd name="T44" fmla="*/ 62 w 79"/>
              <a:gd name="T45" fmla="*/ 65 h 82"/>
              <a:gd name="T46" fmla="*/ 56 w 79"/>
              <a:gd name="T47" fmla="*/ 75 h 82"/>
              <a:gd name="T48" fmla="*/ 55 w 79"/>
              <a:gd name="T49" fmla="*/ 75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79" h="82">
                <a:moveTo>
                  <a:pt x="55" y="75"/>
                </a:moveTo>
                <a:lnTo>
                  <a:pt x="41" y="82"/>
                </a:lnTo>
                <a:lnTo>
                  <a:pt x="34" y="75"/>
                </a:lnTo>
                <a:lnTo>
                  <a:pt x="25" y="77"/>
                </a:lnTo>
                <a:lnTo>
                  <a:pt x="19" y="73"/>
                </a:lnTo>
                <a:lnTo>
                  <a:pt x="19" y="71"/>
                </a:lnTo>
                <a:lnTo>
                  <a:pt x="17" y="65"/>
                </a:lnTo>
                <a:lnTo>
                  <a:pt x="11" y="40"/>
                </a:lnTo>
                <a:lnTo>
                  <a:pt x="0" y="24"/>
                </a:lnTo>
                <a:lnTo>
                  <a:pt x="29" y="10"/>
                </a:lnTo>
                <a:lnTo>
                  <a:pt x="51" y="0"/>
                </a:lnTo>
                <a:lnTo>
                  <a:pt x="60" y="5"/>
                </a:lnTo>
                <a:lnTo>
                  <a:pt x="62" y="6"/>
                </a:lnTo>
                <a:lnTo>
                  <a:pt x="63" y="10"/>
                </a:lnTo>
                <a:lnTo>
                  <a:pt x="64" y="11"/>
                </a:lnTo>
                <a:lnTo>
                  <a:pt x="62" y="14"/>
                </a:lnTo>
                <a:lnTo>
                  <a:pt x="57" y="18"/>
                </a:lnTo>
                <a:lnTo>
                  <a:pt x="60" y="24"/>
                </a:lnTo>
                <a:lnTo>
                  <a:pt x="64" y="33"/>
                </a:lnTo>
                <a:lnTo>
                  <a:pt x="67" y="39"/>
                </a:lnTo>
                <a:lnTo>
                  <a:pt x="72" y="43"/>
                </a:lnTo>
                <a:lnTo>
                  <a:pt x="79" y="48"/>
                </a:lnTo>
                <a:lnTo>
                  <a:pt x="62" y="65"/>
                </a:lnTo>
                <a:lnTo>
                  <a:pt x="56" y="75"/>
                </a:lnTo>
                <a:lnTo>
                  <a:pt x="55" y="75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96" name="Freeform 146"/>
          <p:cNvSpPr>
            <a:spLocks/>
          </p:cNvSpPr>
          <p:nvPr/>
        </p:nvSpPr>
        <p:spPr bwMode="auto">
          <a:xfrm>
            <a:off x="5191126" y="4095751"/>
            <a:ext cx="133350" cy="90488"/>
          </a:xfrm>
          <a:custGeom>
            <a:avLst/>
            <a:gdLst>
              <a:gd name="T0" fmla="*/ 77 w 84"/>
              <a:gd name="T1" fmla="*/ 42 h 57"/>
              <a:gd name="T2" fmla="*/ 75 w 84"/>
              <a:gd name="T3" fmla="*/ 45 h 57"/>
              <a:gd name="T4" fmla="*/ 79 w 84"/>
              <a:gd name="T5" fmla="*/ 42 h 57"/>
              <a:gd name="T6" fmla="*/ 83 w 84"/>
              <a:gd name="T7" fmla="*/ 46 h 57"/>
              <a:gd name="T8" fmla="*/ 80 w 84"/>
              <a:gd name="T9" fmla="*/ 53 h 57"/>
              <a:gd name="T10" fmla="*/ 84 w 84"/>
              <a:gd name="T11" fmla="*/ 57 h 57"/>
              <a:gd name="T12" fmla="*/ 61 w 84"/>
              <a:gd name="T13" fmla="*/ 48 h 57"/>
              <a:gd name="T14" fmla="*/ 57 w 84"/>
              <a:gd name="T15" fmla="*/ 46 h 57"/>
              <a:gd name="T16" fmla="*/ 50 w 84"/>
              <a:gd name="T17" fmla="*/ 49 h 57"/>
              <a:gd name="T18" fmla="*/ 46 w 84"/>
              <a:gd name="T19" fmla="*/ 51 h 57"/>
              <a:gd name="T20" fmla="*/ 46 w 84"/>
              <a:gd name="T21" fmla="*/ 56 h 57"/>
              <a:gd name="T22" fmla="*/ 43 w 84"/>
              <a:gd name="T23" fmla="*/ 55 h 57"/>
              <a:gd name="T24" fmla="*/ 41 w 84"/>
              <a:gd name="T25" fmla="*/ 51 h 57"/>
              <a:gd name="T26" fmla="*/ 34 w 84"/>
              <a:gd name="T27" fmla="*/ 55 h 57"/>
              <a:gd name="T28" fmla="*/ 31 w 84"/>
              <a:gd name="T29" fmla="*/ 51 h 57"/>
              <a:gd name="T30" fmla="*/ 30 w 84"/>
              <a:gd name="T31" fmla="*/ 45 h 57"/>
              <a:gd name="T32" fmla="*/ 27 w 84"/>
              <a:gd name="T33" fmla="*/ 44 h 57"/>
              <a:gd name="T34" fmla="*/ 24 w 84"/>
              <a:gd name="T35" fmla="*/ 44 h 57"/>
              <a:gd name="T36" fmla="*/ 22 w 84"/>
              <a:gd name="T37" fmla="*/ 46 h 57"/>
              <a:gd name="T38" fmla="*/ 11 w 84"/>
              <a:gd name="T39" fmla="*/ 44 h 57"/>
              <a:gd name="T40" fmla="*/ 0 w 84"/>
              <a:gd name="T41" fmla="*/ 34 h 57"/>
              <a:gd name="T42" fmla="*/ 8 w 84"/>
              <a:gd name="T43" fmla="*/ 14 h 57"/>
              <a:gd name="T44" fmla="*/ 8 w 84"/>
              <a:gd name="T45" fmla="*/ 12 h 57"/>
              <a:gd name="T46" fmla="*/ 31 w 84"/>
              <a:gd name="T47" fmla="*/ 3 h 57"/>
              <a:gd name="T48" fmla="*/ 61 w 84"/>
              <a:gd name="T49" fmla="*/ 0 h 57"/>
              <a:gd name="T50" fmla="*/ 67 w 84"/>
              <a:gd name="T51" fmla="*/ 7 h 57"/>
              <a:gd name="T52" fmla="*/ 65 w 84"/>
              <a:gd name="T53" fmla="*/ 14 h 57"/>
              <a:gd name="T54" fmla="*/ 68 w 84"/>
              <a:gd name="T55" fmla="*/ 22 h 57"/>
              <a:gd name="T56" fmla="*/ 69 w 84"/>
              <a:gd name="T57" fmla="*/ 23 h 57"/>
              <a:gd name="T58" fmla="*/ 69 w 84"/>
              <a:gd name="T59" fmla="*/ 27 h 57"/>
              <a:gd name="T60" fmla="*/ 71 w 84"/>
              <a:gd name="T61" fmla="*/ 30 h 57"/>
              <a:gd name="T62" fmla="*/ 73 w 84"/>
              <a:gd name="T63" fmla="*/ 37 h 57"/>
              <a:gd name="T64" fmla="*/ 77 w 84"/>
              <a:gd name="T65" fmla="*/ 42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84" h="57">
                <a:moveTo>
                  <a:pt x="77" y="42"/>
                </a:moveTo>
                <a:lnTo>
                  <a:pt x="75" y="45"/>
                </a:lnTo>
                <a:lnTo>
                  <a:pt x="79" y="42"/>
                </a:lnTo>
                <a:lnTo>
                  <a:pt x="83" y="46"/>
                </a:lnTo>
                <a:lnTo>
                  <a:pt x="80" y="53"/>
                </a:lnTo>
                <a:lnTo>
                  <a:pt x="84" y="57"/>
                </a:lnTo>
                <a:lnTo>
                  <a:pt x="61" y="48"/>
                </a:lnTo>
                <a:lnTo>
                  <a:pt x="57" y="46"/>
                </a:lnTo>
                <a:lnTo>
                  <a:pt x="50" y="49"/>
                </a:lnTo>
                <a:lnTo>
                  <a:pt x="46" y="51"/>
                </a:lnTo>
                <a:lnTo>
                  <a:pt x="46" y="56"/>
                </a:lnTo>
                <a:lnTo>
                  <a:pt x="43" y="55"/>
                </a:lnTo>
                <a:lnTo>
                  <a:pt x="41" y="51"/>
                </a:lnTo>
                <a:lnTo>
                  <a:pt x="34" y="55"/>
                </a:lnTo>
                <a:lnTo>
                  <a:pt x="31" y="51"/>
                </a:lnTo>
                <a:lnTo>
                  <a:pt x="30" y="45"/>
                </a:lnTo>
                <a:lnTo>
                  <a:pt x="27" y="44"/>
                </a:lnTo>
                <a:lnTo>
                  <a:pt x="24" y="44"/>
                </a:lnTo>
                <a:lnTo>
                  <a:pt x="22" y="46"/>
                </a:lnTo>
                <a:lnTo>
                  <a:pt x="11" y="44"/>
                </a:lnTo>
                <a:lnTo>
                  <a:pt x="0" y="34"/>
                </a:lnTo>
                <a:lnTo>
                  <a:pt x="8" y="14"/>
                </a:lnTo>
                <a:lnTo>
                  <a:pt x="8" y="12"/>
                </a:lnTo>
                <a:lnTo>
                  <a:pt x="31" y="3"/>
                </a:lnTo>
                <a:lnTo>
                  <a:pt x="61" y="0"/>
                </a:lnTo>
                <a:lnTo>
                  <a:pt x="67" y="7"/>
                </a:lnTo>
                <a:lnTo>
                  <a:pt x="65" y="14"/>
                </a:lnTo>
                <a:lnTo>
                  <a:pt x="68" y="22"/>
                </a:lnTo>
                <a:lnTo>
                  <a:pt x="69" y="23"/>
                </a:lnTo>
                <a:lnTo>
                  <a:pt x="69" y="27"/>
                </a:lnTo>
                <a:lnTo>
                  <a:pt x="71" y="30"/>
                </a:lnTo>
                <a:lnTo>
                  <a:pt x="73" y="37"/>
                </a:lnTo>
                <a:lnTo>
                  <a:pt x="77" y="4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97" name="Freeform 147"/>
          <p:cNvSpPr>
            <a:spLocks/>
          </p:cNvSpPr>
          <p:nvPr/>
        </p:nvSpPr>
        <p:spPr bwMode="auto">
          <a:xfrm>
            <a:off x="5167313" y="4149726"/>
            <a:ext cx="66675" cy="84138"/>
          </a:xfrm>
          <a:custGeom>
            <a:avLst/>
            <a:gdLst>
              <a:gd name="T0" fmla="*/ 42 w 42"/>
              <a:gd name="T1" fmla="*/ 18 h 53"/>
              <a:gd name="T2" fmla="*/ 37 w 42"/>
              <a:gd name="T3" fmla="*/ 26 h 53"/>
              <a:gd name="T4" fmla="*/ 35 w 42"/>
              <a:gd name="T5" fmla="*/ 29 h 53"/>
              <a:gd name="T6" fmla="*/ 28 w 42"/>
              <a:gd name="T7" fmla="*/ 45 h 53"/>
              <a:gd name="T8" fmla="*/ 23 w 42"/>
              <a:gd name="T9" fmla="*/ 48 h 53"/>
              <a:gd name="T10" fmla="*/ 22 w 42"/>
              <a:gd name="T11" fmla="*/ 45 h 53"/>
              <a:gd name="T12" fmla="*/ 9 w 42"/>
              <a:gd name="T13" fmla="*/ 53 h 53"/>
              <a:gd name="T14" fmla="*/ 1 w 42"/>
              <a:gd name="T15" fmla="*/ 52 h 53"/>
              <a:gd name="T16" fmla="*/ 2 w 42"/>
              <a:gd name="T17" fmla="*/ 42 h 53"/>
              <a:gd name="T18" fmla="*/ 0 w 42"/>
              <a:gd name="T19" fmla="*/ 29 h 53"/>
              <a:gd name="T20" fmla="*/ 1 w 42"/>
              <a:gd name="T21" fmla="*/ 26 h 53"/>
              <a:gd name="T22" fmla="*/ 4 w 42"/>
              <a:gd name="T23" fmla="*/ 21 h 53"/>
              <a:gd name="T24" fmla="*/ 1 w 42"/>
              <a:gd name="T25" fmla="*/ 21 h 53"/>
              <a:gd name="T26" fmla="*/ 1 w 42"/>
              <a:gd name="T27" fmla="*/ 15 h 53"/>
              <a:gd name="T28" fmla="*/ 1 w 42"/>
              <a:gd name="T29" fmla="*/ 14 h 53"/>
              <a:gd name="T30" fmla="*/ 1 w 42"/>
              <a:gd name="T31" fmla="*/ 8 h 53"/>
              <a:gd name="T32" fmla="*/ 15 w 42"/>
              <a:gd name="T33" fmla="*/ 0 h 53"/>
              <a:gd name="T34" fmla="*/ 26 w 42"/>
              <a:gd name="T35" fmla="*/ 10 h 53"/>
              <a:gd name="T36" fmla="*/ 37 w 42"/>
              <a:gd name="T37" fmla="*/ 12 h 53"/>
              <a:gd name="T38" fmla="*/ 38 w 42"/>
              <a:gd name="T39" fmla="*/ 14 h 53"/>
              <a:gd name="T40" fmla="*/ 39 w 42"/>
              <a:gd name="T41" fmla="*/ 17 h 53"/>
              <a:gd name="T42" fmla="*/ 42 w 42"/>
              <a:gd name="T43" fmla="*/ 18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2" h="53">
                <a:moveTo>
                  <a:pt x="42" y="18"/>
                </a:moveTo>
                <a:lnTo>
                  <a:pt x="37" y="26"/>
                </a:lnTo>
                <a:lnTo>
                  <a:pt x="35" y="29"/>
                </a:lnTo>
                <a:lnTo>
                  <a:pt x="28" y="45"/>
                </a:lnTo>
                <a:lnTo>
                  <a:pt x="23" y="48"/>
                </a:lnTo>
                <a:lnTo>
                  <a:pt x="22" y="45"/>
                </a:lnTo>
                <a:lnTo>
                  <a:pt x="9" y="53"/>
                </a:lnTo>
                <a:lnTo>
                  <a:pt x="1" y="52"/>
                </a:lnTo>
                <a:lnTo>
                  <a:pt x="2" y="42"/>
                </a:lnTo>
                <a:lnTo>
                  <a:pt x="0" y="29"/>
                </a:lnTo>
                <a:lnTo>
                  <a:pt x="1" y="26"/>
                </a:lnTo>
                <a:lnTo>
                  <a:pt x="4" y="21"/>
                </a:lnTo>
                <a:lnTo>
                  <a:pt x="1" y="21"/>
                </a:lnTo>
                <a:lnTo>
                  <a:pt x="1" y="15"/>
                </a:lnTo>
                <a:lnTo>
                  <a:pt x="1" y="14"/>
                </a:lnTo>
                <a:lnTo>
                  <a:pt x="1" y="8"/>
                </a:lnTo>
                <a:lnTo>
                  <a:pt x="15" y="0"/>
                </a:lnTo>
                <a:lnTo>
                  <a:pt x="26" y="10"/>
                </a:lnTo>
                <a:lnTo>
                  <a:pt x="37" y="12"/>
                </a:lnTo>
                <a:lnTo>
                  <a:pt x="38" y="14"/>
                </a:lnTo>
                <a:lnTo>
                  <a:pt x="39" y="17"/>
                </a:lnTo>
                <a:lnTo>
                  <a:pt x="42" y="18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98" name="Freeform 148"/>
          <p:cNvSpPr>
            <a:spLocks/>
          </p:cNvSpPr>
          <p:nvPr/>
        </p:nvSpPr>
        <p:spPr bwMode="auto">
          <a:xfrm>
            <a:off x="5253038" y="4168776"/>
            <a:ext cx="71438" cy="79375"/>
          </a:xfrm>
          <a:custGeom>
            <a:avLst/>
            <a:gdLst>
              <a:gd name="T0" fmla="*/ 22 w 45"/>
              <a:gd name="T1" fmla="*/ 2 h 50"/>
              <a:gd name="T2" fmla="*/ 45 w 45"/>
              <a:gd name="T3" fmla="*/ 11 h 50"/>
              <a:gd name="T4" fmla="*/ 38 w 45"/>
              <a:gd name="T5" fmla="*/ 10 h 50"/>
              <a:gd name="T6" fmla="*/ 33 w 45"/>
              <a:gd name="T7" fmla="*/ 17 h 50"/>
              <a:gd name="T8" fmla="*/ 33 w 45"/>
              <a:gd name="T9" fmla="*/ 18 h 50"/>
              <a:gd name="T10" fmla="*/ 37 w 45"/>
              <a:gd name="T11" fmla="*/ 21 h 50"/>
              <a:gd name="T12" fmla="*/ 37 w 45"/>
              <a:gd name="T13" fmla="*/ 24 h 50"/>
              <a:gd name="T14" fmla="*/ 38 w 45"/>
              <a:gd name="T15" fmla="*/ 43 h 50"/>
              <a:gd name="T16" fmla="*/ 40 w 45"/>
              <a:gd name="T17" fmla="*/ 50 h 50"/>
              <a:gd name="T18" fmla="*/ 32 w 45"/>
              <a:gd name="T19" fmla="*/ 48 h 50"/>
              <a:gd name="T20" fmla="*/ 25 w 45"/>
              <a:gd name="T21" fmla="*/ 37 h 50"/>
              <a:gd name="T22" fmla="*/ 22 w 45"/>
              <a:gd name="T23" fmla="*/ 35 h 50"/>
              <a:gd name="T24" fmla="*/ 0 w 45"/>
              <a:gd name="T25" fmla="*/ 20 h 50"/>
              <a:gd name="T26" fmla="*/ 7 w 45"/>
              <a:gd name="T27" fmla="*/ 10 h 50"/>
              <a:gd name="T28" fmla="*/ 7 w 45"/>
              <a:gd name="T29" fmla="*/ 5 h 50"/>
              <a:gd name="T30" fmla="*/ 11 w 45"/>
              <a:gd name="T31" fmla="*/ 3 h 50"/>
              <a:gd name="T32" fmla="*/ 18 w 45"/>
              <a:gd name="T33" fmla="*/ 0 h 50"/>
              <a:gd name="T34" fmla="*/ 22 w 45"/>
              <a:gd name="T35" fmla="*/ 2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5" h="50">
                <a:moveTo>
                  <a:pt x="22" y="2"/>
                </a:moveTo>
                <a:lnTo>
                  <a:pt x="45" y="11"/>
                </a:lnTo>
                <a:lnTo>
                  <a:pt x="38" y="10"/>
                </a:lnTo>
                <a:lnTo>
                  <a:pt x="33" y="17"/>
                </a:lnTo>
                <a:lnTo>
                  <a:pt x="33" y="18"/>
                </a:lnTo>
                <a:lnTo>
                  <a:pt x="37" y="21"/>
                </a:lnTo>
                <a:lnTo>
                  <a:pt x="37" y="24"/>
                </a:lnTo>
                <a:lnTo>
                  <a:pt x="38" y="43"/>
                </a:lnTo>
                <a:lnTo>
                  <a:pt x="40" y="50"/>
                </a:lnTo>
                <a:lnTo>
                  <a:pt x="32" y="48"/>
                </a:lnTo>
                <a:lnTo>
                  <a:pt x="25" y="37"/>
                </a:lnTo>
                <a:lnTo>
                  <a:pt x="22" y="35"/>
                </a:lnTo>
                <a:lnTo>
                  <a:pt x="0" y="20"/>
                </a:lnTo>
                <a:lnTo>
                  <a:pt x="7" y="10"/>
                </a:lnTo>
                <a:lnTo>
                  <a:pt x="7" y="5"/>
                </a:lnTo>
                <a:lnTo>
                  <a:pt x="11" y="3"/>
                </a:lnTo>
                <a:lnTo>
                  <a:pt x="18" y="0"/>
                </a:lnTo>
                <a:lnTo>
                  <a:pt x="22" y="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99" name="Freeform 149"/>
          <p:cNvSpPr>
            <a:spLocks/>
          </p:cNvSpPr>
          <p:nvPr/>
        </p:nvSpPr>
        <p:spPr bwMode="auto">
          <a:xfrm>
            <a:off x="5305426" y="4176713"/>
            <a:ext cx="188913" cy="144463"/>
          </a:xfrm>
          <a:custGeom>
            <a:avLst/>
            <a:gdLst>
              <a:gd name="T0" fmla="*/ 100 w 119"/>
              <a:gd name="T1" fmla="*/ 6 h 91"/>
              <a:gd name="T2" fmla="*/ 119 w 119"/>
              <a:gd name="T3" fmla="*/ 46 h 91"/>
              <a:gd name="T4" fmla="*/ 119 w 119"/>
              <a:gd name="T5" fmla="*/ 55 h 91"/>
              <a:gd name="T6" fmla="*/ 101 w 119"/>
              <a:gd name="T7" fmla="*/ 64 h 91"/>
              <a:gd name="T8" fmla="*/ 100 w 119"/>
              <a:gd name="T9" fmla="*/ 65 h 91"/>
              <a:gd name="T10" fmla="*/ 91 w 119"/>
              <a:gd name="T11" fmla="*/ 64 h 91"/>
              <a:gd name="T12" fmla="*/ 89 w 119"/>
              <a:gd name="T13" fmla="*/ 64 h 91"/>
              <a:gd name="T14" fmla="*/ 89 w 119"/>
              <a:gd name="T15" fmla="*/ 65 h 91"/>
              <a:gd name="T16" fmla="*/ 85 w 119"/>
              <a:gd name="T17" fmla="*/ 70 h 91"/>
              <a:gd name="T18" fmla="*/ 79 w 119"/>
              <a:gd name="T19" fmla="*/ 80 h 91"/>
              <a:gd name="T20" fmla="*/ 74 w 119"/>
              <a:gd name="T21" fmla="*/ 91 h 91"/>
              <a:gd name="T22" fmla="*/ 63 w 119"/>
              <a:gd name="T23" fmla="*/ 88 h 91"/>
              <a:gd name="T24" fmla="*/ 59 w 119"/>
              <a:gd name="T25" fmla="*/ 73 h 91"/>
              <a:gd name="T26" fmla="*/ 55 w 119"/>
              <a:gd name="T27" fmla="*/ 73 h 91"/>
              <a:gd name="T28" fmla="*/ 44 w 119"/>
              <a:gd name="T29" fmla="*/ 73 h 91"/>
              <a:gd name="T30" fmla="*/ 41 w 119"/>
              <a:gd name="T31" fmla="*/ 73 h 91"/>
              <a:gd name="T32" fmla="*/ 37 w 119"/>
              <a:gd name="T33" fmla="*/ 72 h 91"/>
              <a:gd name="T34" fmla="*/ 31 w 119"/>
              <a:gd name="T35" fmla="*/ 70 h 91"/>
              <a:gd name="T36" fmla="*/ 27 w 119"/>
              <a:gd name="T37" fmla="*/ 68 h 91"/>
              <a:gd name="T38" fmla="*/ 8 w 119"/>
              <a:gd name="T39" fmla="*/ 50 h 91"/>
              <a:gd name="T40" fmla="*/ 7 w 119"/>
              <a:gd name="T41" fmla="*/ 45 h 91"/>
              <a:gd name="T42" fmla="*/ 5 w 119"/>
              <a:gd name="T43" fmla="*/ 38 h 91"/>
              <a:gd name="T44" fmla="*/ 4 w 119"/>
              <a:gd name="T45" fmla="*/ 19 h 91"/>
              <a:gd name="T46" fmla="*/ 4 w 119"/>
              <a:gd name="T47" fmla="*/ 16 h 91"/>
              <a:gd name="T48" fmla="*/ 0 w 119"/>
              <a:gd name="T49" fmla="*/ 13 h 91"/>
              <a:gd name="T50" fmla="*/ 0 w 119"/>
              <a:gd name="T51" fmla="*/ 12 h 91"/>
              <a:gd name="T52" fmla="*/ 5 w 119"/>
              <a:gd name="T53" fmla="*/ 5 h 91"/>
              <a:gd name="T54" fmla="*/ 12 w 119"/>
              <a:gd name="T55" fmla="*/ 6 h 91"/>
              <a:gd name="T56" fmla="*/ 19 w 119"/>
              <a:gd name="T57" fmla="*/ 9 h 91"/>
              <a:gd name="T58" fmla="*/ 41 w 119"/>
              <a:gd name="T59" fmla="*/ 4 h 91"/>
              <a:gd name="T60" fmla="*/ 68 w 119"/>
              <a:gd name="T61" fmla="*/ 0 h 91"/>
              <a:gd name="T62" fmla="*/ 86 w 119"/>
              <a:gd name="T63" fmla="*/ 4 h 91"/>
              <a:gd name="T64" fmla="*/ 100 w 119"/>
              <a:gd name="T65" fmla="*/ 6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9" h="91">
                <a:moveTo>
                  <a:pt x="100" y="6"/>
                </a:moveTo>
                <a:lnTo>
                  <a:pt x="119" y="46"/>
                </a:lnTo>
                <a:lnTo>
                  <a:pt x="119" y="55"/>
                </a:lnTo>
                <a:lnTo>
                  <a:pt x="101" y="64"/>
                </a:lnTo>
                <a:lnTo>
                  <a:pt x="100" y="65"/>
                </a:lnTo>
                <a:lnTo>
                  <a:pt x="91" y="64"/>
                </a:lnTo>
                <a:lnTo>
                  <a:pt x="89" y="64"/>
                </a:lnTo>
                <a:lnTo>
                  <a:pt x="89" y="65"/>
                </a:lnTo>
                <a:lnTo>
                  <a:pt x="85" y="70"/>
                </a:lnTo>
                <a:lnTo>
                  <a:pt x="79" y="80"/>
                </a:lnTo>
                <a:lnTo>
                  <a:pt x="74" y="91"/>
                </a:lnTo>
                <a:lnTo>
                  <a:pt x="63" y="88"/>
                </a:lnTo>
                <a:lnTo>
                  <a:pt x="59" y="73"/>
                </a:lnTo>
                <a:lnTo>
                  <a:pt x="55" y="73"/>
                </a:lnTo>
                <a:lnTo>
                  <a:pt x="44" y="73"/>
                </a:lnTo>
                <a:lnTo>
                  <a:pt x="41" y="73"/>
                </a:lnTo>
                <a:lnTo>
                  <a:pt x="37" y="72"/>
                </a:lnTo>
                <a:lnTo>
                  <a:pt x="31" y="70"/>
                </a:lnTo>
                <a:lnTo>
                  <a:pt x="27" y="68"/>
                </a:lnTo>
                <a:lnTo>
                  <a:pt x="8" y="50"/>
                </a:lnTo>
                <a:lnTo>
                  <a:pt x="7" y="45"/>
                </a:lnTo>
                <a:lnTo>
                  <a:pt x="5" y="38"/>
                </a:lnTo>
                <a:lnTo>
                  <a:pt x="4" y="19"/>
                </a:lnTo>
                <a:lnTo>
                  <a:pt x="4" y="16"/>
                </a:lnTo>
                <a:lnTo>
                  <a:pt x="0" y="13"/>
                </a:lnTo>
                <a:lnTo>
                  <a:pt x="0" y="12"/>
                </a:lnTo>
                <a:lnTo>
                  <a:pt x="5" y="5"/>
                </a:lnTo>
                <a:lnTo>
                  <a:pt x="12" y="6"/>
                </a:lnTo>
                <a:lnTo>
                  <a:pt x="19" y="9"/>
                </a:lnTo>
                <a:lnTo>
                  <a:pt x="41" y="4"/>
                </a:lnTo>
                <a:lnTo>
                  <a:pt x="68" y="0"/>
                </a:lnTo>
                <a:lnTo>
                  <a:pt x="86" y="4"/>
                </a:lnTo>
                <a:lnTo>
                  <a:pt x="100" y="6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00" name="Freeform 150"/>
          <p:cNvSpPr>
            <a:spLocks/>
          </p:cNvSpPr>
          <p:nvPr/>
        </p:nvSpPr>
        <p:spPr bwMode="auto">
          <a:xfrm>
            <a:off x="4822826" y="4203701"/>
            <a:ext cx="136525" cy="68263"/>
          </a:xfrm>
          <a:custGeom>
            <a:avLst/>
            <a:gdLst>
              <a:gd name="T0" fmla="*/ 83 w 86"/>
              <a:gd name="T1" fmla="*/ 6 h 43"/>
              <a:gd name="T2" fmla="*/ 84 w 86"/>
              <a:gd name="T3" fmla="*/ 8 h 43"/>
              <a:gd name="T4" fmla="*/ 86 w 86"/>
              <a:gd name="T5" fmla="*/ 13 h 43"/>
              <a:gd name="T6" fmla="*/ 84 w 86"/>
              <a:gd name="T7" fmla="*/ 19 h 43"/>
              <a:gd name="T8" fmla="*/ 69 w 86"/>
              <a:gd name="T9" fmla="*/ 29 h 43"/>
              <a:gd name="T10" fmla="*/ 67 w 86"/>
              <a:gd name="T11" fmla="*/ 32 h 43"/>
              <a:gd name="T12" fmla="*/ 64 w 86"/>
              <a:gd name="T13" fmla="*/ 33 h 43"/>
              <a:gd name="T14" fmla="*/ 47 w 86"/>
              <a:gd name="T15" fmla="*/ 32 h 43"/>
              <a:gd name="T16" fmla="*/ 45 w 86"/>
              <a:gd name="T17" fmla="*/ 36 h 43"/>
              <a:gd name="T18" fmla="*/ 43 w 86"/>
              <a:gd name="T19" fmla="*/ 26 h 43"/>
              <a:gd name="T20" fmla="*/ 38 w 86"/>
              <a:gd name="T21" fmla="*/ 32 h 43"/>
              <a:gd name="T22" fmla="*/ 37 w 86"/>
              <a:gd name="T23" fmla="*/ 34 h 43"/>
              <a:gd name="T24" fmla="*/ 35 w 86"/>
              <a:gd name="T25" fmla="*/ 34 h 43"/>
              <a:gd name="T26" fmla="*/ 34 w 86"/>
              <a:gd name="T27" fmla="*/ 32 h 43"/>
              <a:gd name="T28" fmla="*/ 32 w 86"/>
              <a:gd name="T29" fmla="*/ 33 h 43"/>
              <a:gd name="T30" fmla="*/ 26 w 86"/>
              <a:gd name="T31" fmla="*/ 37 h 43"/>
              <a:gd name="T32" fmla="*/ 24 w 86"/>
              <a:gd name="T33" fmla="*/ 34 h 43"/>
              <a:gd name="T34" fmla="*/ 17 w 86"/>
              <a:gd name="T35" fmla="*/ 40 h 43"/>
              <a:gd name="T36" fmla="*/ 13 w 86"/>
              <a:gd name="T37" fmla="*/ 43 h 43"/>
              <a:gd name="T38" fmla="*/ 8 w 86"/>
              <a:gd name="T39" fmla="*/ 38 h 43"/>
              <a:gd name="T40" fmla="*/ 5 w 86"/>
              <a:gd name="T41" fmla="*/ 29 h 43"/>
              <a:gd name="T42" fmla="*/ 0 w 86"/>
              <a:gd name="T43" fmla="*/ 10 h 43"/>
              <a:gd name="T44" fmla="*/ 28 w 86"/>
              <a:gd name="T45" fmla="*/ 4 h 43"/>
              <a:gd name="T46" fmla="*/ 46 w 86"/>
              <a:gd name="T47" fmla="*/ 8 h 43"/>
              <a:gd name="T48" fmla="*/ 69 w 86"/>
              <a:gd name="T49" fmla="*/ 0 h 43"/>
              <a:gd name="T50" fmla="*/ 80 w 86"/>
              <a:gd name="T51" fmla="*/ 2 h 43"/>
              <a:gd name="T52" fmla="*/ 82 w 86"/>
              <a:gd name="T53" fmla="*/ 3 h 43"/>
              <a:gd name="T54" fmla="*/ 83 w 86"/>
              <a:gd name="T55" fmla="*/ 6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86" h="43">
                <a:moveTo>
                  <a:pt x="83" y="6"/>
                </a:moveTo>
                <a:lnTo>
                  <a:pt x="84" y="8"/>
                </a:lnTo>
                <a:lnTo>
                  <a:pt x="86" y="13"/>
                </a:lnTo>
                <a:lnTo>
                  <a:pt x="84" y="19"/>
                </a:lnTo>
                <a:lnTo>
                  <a:pt x="69" y="29"/>
                </a:lnTo>
                <a:lnTo>
                  <a:pt x="67" y="32"/>
                </a:lnTo>
                <a:lnTo>
                  <a:pt x="64" y="33"/>
                </a:lnTo>
                <a:lnTo>
                  <a:pt x="47" y="32"/>
                </a:lnTo>
                <a:lnTo>
                  <a:pt x="45" y="36"/>
                </a:lnTo>
                <a:lnTo>
                  <a:pt x="43" y="26"/>
                </a:lnTo>
                <a:lnTo>
                  <a:pt x="38" y="32"/>
                </a:lnTo>
                <a:lnTo>
                  <a:pt x="37" y="34"/>
                </a:lnTo>
                <a:lnTo>
                  <a:pt x="35" y="34"/>
                </a:lnTo>
                <a:lnTo>
                  <a:pt x="34" y="32"/>
                </a:lnTo>
                <a:lnTo>
                  <a:pt x="32" y="33"/>
                </a:lnTo>
                <a:lnTo>
                  <a:pt x="26" y="37"/>
                </a:lnTo>
                <a:lnTo>
                  <a:pt x="24" y="34"/>
                </a:lnTo>
                <a:lnTo>
                  <a:pt x="17" y="40"/>
                </a:lnTo>
                <a:lnTo>
                  <a:pt x="13" y="43"/>
                </a:lnTo>
                <a:lnTo>
                  <a:pt x="8" y="38"/>
                </a:lnTo>
                <a:lnTo>
                  <a:pt x="5" y="29"/>
                </a:lnTo>
                <a:lnTo>
                  <a:pt x="0" y="10"/>
                </a:lnTo>
                <a:lnTo>
                  <a:pt x="28" y="4"/>
                </a:lnTo>
                <a:lnTo>
                  <a:pt x="46" y="8"/>
                </a:lnTo>
                <a:lnTo>
                  <a:pt x="69" y="0"/>
                </a:lnTo>
                <a:lnTo>
                  <a:pt x="80" y="2"/>
                </a:lnTo>
                <a:lnTo>
                  <a:pt x="82" y="3"/>
                </a:lnTo>
                <a:lnTo>
                  <a:pt x="83" y="6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01" name="Freeform 151"/>
          <p:cNvSpPr>
            <a:spLocks/>
          </p:cNvSpPr>
          <p:nvPr/>
        </p:nvSpPr>
        <p:spPr bwMode="auto">
          <a:xfrm>
            <a:off x="5068888" y="4224338"/>
            <a:ext cx="112713" cy="119063"/>
          </a:xfrm>
          <a:custGeom>
            <a:avLst/>
            <a:gdLst>
              <a:gd name="T0" fmla="*/ 58 w 71"/>
              <a:gd name="T1" fmla="*/ 12 h 75"/>
              <a:gd name="T2" fmla="*/ 60 w 71"/>
              <a:gd name="T3" fmla="*/ 28 h 75"/>
              <a:gd name="T4" fmla="*/ 63 w 71"/>
              <a:gd name="T5" fmla="*/ 25 h 75"/>
              <a:gd name="T6" fmla="*/ 66 w 71"/>
              <a:gd name="T7" fmla="*/ 30 h 75"/>
              <a:gd name="T8" fmla="*/ 70 w 71"/>
              <a:gd name="T9" fmla="*/ 40 h 75"/>
              <a:gd name="T10" fmla="*/ 71 w 71"/>
              <a:gd name="T11" fmla="*/ 46 h 75"/>
              <a:gd name="T12" fmla="*/ 69 w 71"/>
              <a:gd name="T13" fmla="*/ 54 h 75"/>
              <a:gd name="T14" fmla="*/ 67 w 71"/>
              <a:gd name="T15" fmla="*/ 61 h 75"/>
              <a:gd name="T16" fmla="*/ 48 w 71"/>
              <a:gd name="T17" fmla="*/ 58 h 75"/>
              <a:gd name="T18" fmla="*/ 43 w 71"/>
              <a:gd name="T19" fmla="*/ 57 h 75"/>
              <a:gd name="T20" fmla="*/ 17 w 71"/>
              <a:gd name="T21" fmla="*/ 73 h 75"/>
              <a:gd name="T22" fmla="*/ 10 w 71"/>
              <a:gd name="T23" fmla="*/ 70 h 75"/>
              <a:gd name="T24" fmla="*/ 8 w 71"/>
              <a:gd name="T25" fmla="*/ 69 h 75"/>
              <a:gd name="T26" fmla="*/ 0 w 71"/>
              <a:gd name="T27" fmla="*/ 75 h 75"/>
              <a:gd name="T28" fmla="*/ 0 w 71"/>
              <a:gd name="T29" fmla="*/ 62 h 75"/>
              <a:gd name="T30" fmla="*/ 0 w 71"/>
              <a:gd name="T31" fmla="*/ 58 h 75"/>
              <a:gd name="T32" fmla="*/ 8 w 71"/>
              <a:gd name="T33" fmla="*/ 47 h 75"/>
              <a:gd name="T34" fmla="*/ 10 w 71"/>
              <a:gd name="T35" fmla="*/ 47 h 75"/>
              <a:gd name="T36" fmla="*/ 19 w 71"/>
              <a:gd name="T37" fmla="*/ 45 h 75"/>
              <a:gd name="T38" fmla="*/ 11 w 71"/>
              <a:gd name="T39" fmla="*/ 43 h 75"/>
              <a:gd name="T40" fmla="*/ 8 w 71"/>
              <a:gd name="T41" fmla="*/ 42 h 75"/>
              <a:gd name="T42" fmla="*/ 8 w 71"/>
              <a:gd name="T43" fmla="*/ 40 h 75"/>
              <a:gd name="T44" fmla="*/ 7 w 71"/>
              <a:gd name="T45" fmla="*/ 36 h 75"/>
              <a:gd name="T46" fmla="*/ 2 w 71"/>
              <a:gd name="T47" fmla="*/ 34 h 75"/>
              <a:gd name="T48" fmla="*/ 4 w 71"/>
              <a:gd name="T49" fmla="*/ 21 h 75"/>
              <a:gd name="T50" fmla="*/ 6 w 71"/>
              <a:gd name="T51" fmla="*/ 19 h 75"/>
              <a:gd name="T52" fmla="*/ 8 w 71"/>
              <a:gd name="T53" fmla="*/ 10 h 75"/>
              <a:gd name="T54" fmla="*/ 7 w 71"/>
              <a:gd name="T55" fmla="*/ 4 h 75"/>
              <a:gd name="T56" fmla="*/ 10 w 71"/>
              <a:gd name="T57" fmla="*/ 1 h 75"/>
              <a:gd name="T58" fmla="*/ 10 w 71"/>
              <a:gd name="T59" fmla="*/ 0 h 75"/>
              <a:gd name="T60" fmla="*/ 21 w 71"/>
              <a:gd name="T61" fmla="*/ 0 h 75"/>
              <a:gd name="T62" fmla="*/ 30 w 71"/>
              <a:gd name="T63" fmla="*/ 6 h 75"/>
              <a:gd name="T64" fmla="*/ 32 w 71"/>
              <a:gd name="T65" fmla="*/ 8 h 75"/>
              <a:gd name="T66" fmla="*/ 58 w 71"/>
              <a:gd name="T67" fmla="*/ 12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71" h="75">
                <a:moveTo>
                  <a:pt x="58" y="12"/>
                </a:moveTo>
                <a:lnTo>
                  <a:pt x="60" y="28"/>
                </a:lnTo>
                <a:lnTo>
                  <a:pt x="63" y="25"/>
                </a:lnTo>
                <a:lnTo>
                  <a:pt x="66" y="30"/>
                </a:lnTo>
                <a:lnTo>
                  <a:pt x="70" y="40"/>
                </a:lnTo>
                <a:lnTo>
                  <a:pt x="71" y="46"/>
                </a:lnTo>
                <a:lnTo>
                  <a:pt x="69" y="54"/>
                </a:lnTo>
                <a:lnTo>
                  <a:pt x="67" y="61"/>
                </a:lnTo>
                <a:lnTo>
                  <a:pt x="48" y="58"/>
                </a:lnTo>
                <a:lnTo>
                  <a:pt x="43" y="57"/>
                </a:lnTo>
                <a:lnTo>
                  <a:pt x="17" y="73"/>
                </a:lnTo>
                <a:lnTo>
                  <a:pt x="10" y="70"/>
                </a:lnTo>
                <a:lnTo>
                  <a:pt x="8" y="69"/>
                </a:lnTo>
                <a:lnTo>
                  <a:pt x="0" y="75"/>
                </a:lnTo>
                <a:lnTo>
                  <a:pt x="0" y="62"/>
                </a:lnTo>
                <a:lnTo>
                  <a:pt x="0" y="58"/>
                </a:lnTo>
                <a:lnTo>
                  <a:pt x="8" y="47"/>
                </a:lnTo>
                <a:lnTo>
                  <a:pt x="10" y="47"/>
                </a:lnTo>
                <a:lnTo>
                  <a:pt x="19" y="45"/>
                </a:lnTo>
                <a:lnTo>
                  <a:pt x="11" y="43"/>
                </a:lnTo>
                <a:lnTo>
                  <a:pt x="8" y="42"/>
                </a:lnTo>
                <a:lnTo>
                  <a:pt x="8" y="40"/>
                </a:lnTo>
                <a:lnTo>
                  <a:pt x="7" y="36"/>
                </a:lnTo>
                <a:lnTo>
                  <a:pt x="2" y="34"/>
                </a:lnTo>
                <a:lnTo>
                  <a:pt x="4" y="21"/>
                </a:lnTo>
                <a:lnTo>
                  <a:pt x="6" y="19"/>
                </a:lnTo>
                <a:lnTo>
                  <a:pt x="8" y="10"/>
                </a:lnTo>
                <a:lnTo>
                  <a:pt x="7" y="4"/>
                </a:lnTo>
                <a:lnTo>
                  <a:pt x="10" y="1"/>
                </a:lnTo>
                <a:lnTo>
                  <a:pt x="10" y="0"/>
                </a:lnTo>
                <a:lnTo>
                  <a:pt x="21" y="0"/>
                </a:lnTo>
                <a:lnTo>
                  <a:pt x="30" y="6"/>
                </a:lnTo>
                <a:lnTo>
                  <a:pt x="32" y="8"/>
                </a:lnTo>
                <a:lnTo>
                  <a:pt x="58" y="1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02" name="Freeform 152"/>
          <p:cNvSpPr>
            <a:spLocks/>
          </p:cNvSpPr>
          <p:nvPr/>
        </p:nvSpPr>
        <p:spPr bwMode="auto">
          <a:xfrm>
            <a:off x="4270376" y="4291013"/>
            <a:ext cx="155575" cy="163513"/>
          </a:xfrm>
          <a:custGeom>
            <a:avLst/>
            <a:gdLst>
              <a:gd name="T0" fmla="*/ 79 w 98"/>
              <a:gd name="T1" fmla="*/ 101 h 103"/>
              <a:gd name="T2" fmla="*/ 74 w 98"/>
              <a:gd name="T3" fmla="*/ 103 h 103"/>
              <a:gd name="T4" fmla="*/ 65 w 98"/>
              <a:gd name="T5" fmla="*/ 102 h 103"/>
              <a:gd name="T6" fmla="*/ 57 w 98"/>
              <a:gd name="T7" fmla="*/ 101 h 103"/>
              <a:gd name="T8" fmla="*/ 50 w 98"/>
              <a:gd name="T9" fmla="*/ 90 h 103"/>
              <a:gd name="T10" fmla="*/ 35 w 98"/>
              <a:gd name="T11" fmla="*/ 79 h 103"/>
              <a:gd name="T12" fmla="*/ 33 w 98"/>
              <a:gd name="T13" fmla="*/ 75 h 103"/>
              <a:gd name="T14" fmla="*/ 0 w 98"/>
              <a:gd name="T15" fmla="*/ 33 h 103"/>
              <a:gd name="T16" fmla="*/ 23 w 98"/>
              <a:gd name="T17" fmla="*/ 15 h 103"/>
              <a:gd name="T18" fmla="*/ 42 w 98"/>
              <a:gd name="T19" fmla="*/ 0 h 103"/>
              <a:gd name="T20" fmla="*/ 75 w 98"/>
              <a:gd name="T21" fmla="*/ 42 h 103"/>
              <a:gd name="T22" fmla="*/ 98 w 98"/>
              <a:gd name="T23" fmla="*/ 69 h 103"/>
              <a:gd name="T24" fmla="*/ 93 w 98"/>
              <a:gd name="T25" fmla="*/ 86 h 103"/>
              <a:gd name="T26" fmla="*/ 94 w 98"/>
              <a:gd name="T27" fmla="*/ 87 h 103"/>
              <a:gd name="T28" fmla="*/ 97 w 98"/>
              <a:gd name="T29" fmla="*/ 90 h 103"/>
              <a:gd name="T30" fmla="*/ 94 w 98"/>
              <a:gd name="T31" fmla="*/ 91 h 103"/>
              <a:gd name="T32" fmla="*/ 84 w 98"/>
              <a:gd name="T33" fmla="*/ 95 h 103"/>
              <a:gd name="T34" fmla="*/ 82 w 98"/>
              <a:gd name="T35" fmla="*/ 95 h 103"/>
              <a:gd name="T36" fmla="*/ 79 w 98"/>
              <a:gd name="T37" fmla="*/ 101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8" h="103">
                <a:moveTo>
                  <a:pt x="79" y="101"/>
                </a:moveTo>
                <a:lnTo>
                  <a:pt x="74" y="103"/>
                </a:lnTo>
                <a:lnTo>
                  <a:pt x="65" y="102"/>
                </a:lnTo>
                <a:lnTo>
                  <a:pt x="57" y="101"/>
                </a:lnTo>
                <a:lnTo>
                  <a:pt x="50" y="90"/>
                </a:lnTo>
                <a:lnTo>
                  <a:pt x="35" y="79"/>
                </a:lnTo>
                <a:lnTo>
                  <a:pt x="33" y="75"/>
                </a:lnTo>
                <a:lnTo>
                  <a:pt x="0" y="33"/>
                </a:lnTo>
                <a:lnTo>
                  <a:pt x="23" y="15"/>
                </a:lnTo>
                <a:lnTo>
                  <a:pt x="42" y="0"/>
                </a:lnTo>
                <a:lnTo>
                  <a:pt x="75" y="42"/>
                </a:lnTo>
                <a:lnTo>
                  <a:pt x="98" y="69"/>
                </a:lnTo>
                <a:lnTo>
                  <a:pt x="93" y="86"/>
                </a:lnTo>
                <a:lnTo>
                  <a:pt x="94" y="87"/>
                </a:lnTo>
                <a:lnTo>
                  <a:pt x="97" y="90"/>
                </a:lnTo>
                <a:lnTo>
                  <a:pt x="94" y="91"/>
                </a:lnTo>
                <a:lnTo>
                  <a:pt x="84" y="95"/>
                </a:lnTo>
                <a:lnTo>
                  <a:pt x="82" y="95"/>
                </a:lnTo>
                <a:lnTo>
                  <a:pt x="79" y="10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03" name="Freeform 153"/>
          <p:cNvSpPr>
            <a:spLocks/>
          </p:cNvSpPr>
          <p:nvPr/>
        </p:nvSpPr>
        <p:spPr bwMode="auto">
          <a:xfrm>
            <a:off x="4395788" y="4433888"/>
            <a:ext cx="96838" cy="52388"/>
          </a:xfrm>
          <a:custGeom>
            <a:avLst/>
            <a:gdLst>
              <a:gd name="T0" fmla="*/ 48 w 61"/>
              <a:gd name="T1" fmla="*/ 11 h 33"/>
              <a:gd name="T2" fmla="*/ 48 w 61"/>
              <a:gd name="T3" fmla="*/ 12 h 33"/>
              <a:gd name="T4" fmla="*/ 57 w 61"/>
              <a:gd name="T5" fmla="*/ 12 h 33"/>
              <a:gd name="T6" fmla="*/ 60 w 61"/>
              <a:gd name="T7" fmla="*/ 23 h 33"/>
              <a:gd name="T8" fmla="*/ 61 w 61"/>
              <a:gd name="T9" fmla="*/ 26 h 33"/>
              <a:gd name="T10" fmla="*/ 57 w 61"/>
              <a:gd name="T11" fmla="*/ 27 h 33"/>
              <a:gd name="T12" fmla="*/ 35 w 61"/>
              <a:gd name="T13" fmla="*/ 33 h 33"/>
              <a:gd name="T14" fmla="*/ 37 w 61"/>
              <a:gd name="T15" fmla="*/ 23 h 33"/>
              <a:gd name="T16" fmla="*/ 29 w 61"/>
              <a:gd name="T17" fmla="*/ 22 h 33"/>
              <a:gd name="T18" fmla="*/ 20 w 61"/>
              <a:gd name="T19" fmla="*/ 13 h 33"/>
              <a:gd name="T20" fmla="*/ 12 w 61"/>
              <a:gd name="T21" fmla="*/ 12 h 33"/>
              <a:gd name="T22" fmla="*/ 0 w 61"/>
              <a:gd name="T23" fmla="*/ 11 h 33"/>
              <a:gd name="T24" fmla="*/ 3 w 61"/>
              <a:gd name="T25" fmla="*/ 5 h 33"/>
              <a:gd name="T26" fmla="*/ 5 w 61"/>
              <a:gd name="T27" fmla="*/ 5 h 33"/>
              <a:gd name="T28" fmla="*/ 15 w 61"/>
              <a:gd name="T29" fmla="*/ 1 h 33"/>
              <a:gd name="T30" fmla="*/ 18 w 61"/>
              <a:gd name="T31" fmla="*/ 0 h 33"/>
              <a:gd name="T32" fmla="*/ 52 w 61"/>
              <a:gd name="T33" fmla="*/ 0 h 33"/>
              <a:gd name="T34" fmla="*/ 48 w 61"/>
              <a:gd name="T35" fmla="*/ 5 h 33"/>
              <a:gd name="T36" fmla="*/ 48 w 61"/>
              <a:gd name="T37" fmla="*/ 7 h 33"/>
              <a:gd name="T38" fmla="*/ 48 w 61"/>
              <a:gd name="T39" fmla="*/ 11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61" h="33">
                <a:moveTo>
                  <a:pt x="48" y="11"/>
                </a:moveTo>
                <a:lnTo>
                  <a:pt x="48" y="12"/>
                </a:lnTo>
                <a:lnTo>
                  <a:pt x="57" y="12"/>
                </a:lnTo>
                <a:lnTo>
                  <a:pt x="60" y="23"/>
                </a:lnTo>
                <a:lnTo>
                  <a:pt x="61" y="26"/>
                </a:lnTo>
                <a:lnTo>
                  <a:pt x="57" y="27"/>
                </a:lnTo>
                <a:lnTo>
                  <a:pt x="35" y="33"/>
                </a:lnTo>
                <a:lnTo>
                  <a:pt x="37" y="23"/>
                </a:lnTo>
                <a:lnTo>
                  <a:pt x="29" y="22"/>
                </a:lnTo>
                <a:lnTo>
                  <a:pt x="20" y="13"/>
                </a:lnTo>
                <a:lnTo>
                  <a:pt x="12" y="12"/>
                </a:lnTo>
                <a:lnTo>
                  <a:pt x="0" y="11"/>
                </a:lnTo>
                <a:lnTo>
                  <a:pt x="3" y="5"/>
                </a:lnTo>
                <a:lnTo>
                  <a:pt x="5" y="5"/>
                </a:lnTo>
                <a:lnTo>
                  <a:pt x="15" y="1"/>
                </a:lnTo>
                <a:lnTo>
                  <a:pt x="18" y="0"/>
                </a:lnTo>
                <a:lnTo>
                  <a:pt x="52" y="0"/>
                </a:lnTo>
                <a:lnTo>
                  <a:pt x="48" y="5"/>
                </a:lnTo>
                <a:lnTo>
                  <a:pt x="48" y="7"/>
                </a:lnTo>
                <a:lnTo>
                  <a:pt x="48" y="1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04" name="Freeform 154"/>
          <p:cNvSpPr>
            <a:spLocks/>
          </p:cNvSpPr>
          <p:nvPr/>
        </p:nvSpPr>
        <p:spPr bwMode="auto">
          <a:xfrm>
            <a:off x="4092576" y="4445001"/>
            <a:ext cx="171450" cy="204788"/>
          </a:xfrm>
          <a:custGeom>
            <a:avLst/>
            <a:gdLst>
              <a:gd name="T0" fmla="*/ 104 w 108"/>
              <a:gd name="T1" fmla="*/ 114 h 129"/>
              <a:gd name="T2" fmla="*/ 97 w 108"/>
              <a:gd name="T3" fmla="*/ 121 h 129"/>
              <a:gd name="T4" fmla="*/ 97 w 108"/>
              <a:gd name="T5" fmla="*/ 120 h 129"/>
              <a:gd name="T6" fmla="*/ 90 w 108"/>
              <a:gd name="T7" fmla="*/ 116 h 129"/>
              <a:gd name="T8" fmla="*/ 89 w 108"/>
              <a:gd name="T9" fmla="*/ 116 h 129"/>
              <a:gd name="T10" fmla="*/ 75 w 108"/>
              <a:gd name="T11" fmla="*/ 129 h 129"/>
              <a:gd name="T12" fmla="*/ 67 w 108"/>
              <a:gd name="T13" fmla="*/ 120 h 129"/>
              <a:gd name="T14" fmla="*/ 68 w 108"/>
              <a:gd name="T15" fmla="*/ 114 h 129"/>
              <a:gd name="T16" fmla="*/ 72 w 108"/>
              <a:gd name="T17" fmla="*/ 96 h 129"/>
              <a:gd name="T18" fmla="*/ 65 w 108"/>
              <a:gd name="T19" fmla="*/ 92 h 129"/>
              <a:gd name="T20" fmla="*/ 42 w 108"/>
              <a:gd name="T21" fmla="*/ 79 h 129"/>
              <a:gd name="T22" fmla="*/ 0 w 108"/>
              <a:gd name="T23" fmla="*/ 49 h 129"/>
              <a:gd name="T24" fmla="*/ 16 w 108"/>
              <a:gd name="T25" fmla="*/ 24 h 129"/>
              <a:gd name="T26" fmla="*/ 35 w 108"/>
              <a:gd name="T27" fmla="*/ 1 h 129"/>
              <a:gd name="T28" fmla="*/ 35 w 108"/>
              <a:gd name="T29" fmla="*/ 0 h 129"/>
              <a:gd name="T30" fmla="*/ 76 w 108"/>
              <a:gd name="T31" fmla="*/ 36 h 129"/>
              <a:gd name="T32" fmla="*/ 79 w 108"/>
              <a:gd name="T33" fmla="*/ 43 h 129"/>
              <a:gd name="T34" fmla="*/ 94 w 108"/>
              <a:gd name="T35" fmla="*/ 71 h 129"/>
              <a:gd name="T36" fmla="*/ 93 w 108"/>
              <a:gd name="T37" fmla="*/ 80 h 129"/>
              <a:gd name="T38" fmla="*/ 97 w 108"/>
              <a:gd name="T39" fmla="*/ 84 h 129"/>
              <a:gd name="T40" fmla="*/ 108 w 108"/>
              <a:gd name="T41" fmla="*/ 96 h 129"/>
              <a:gd name="T42" fmla="*/ 106 w 108"/>
              <a:gd name="T43" fmla="*/ 106 h 129"/>
              <a:gd name="T44" fmla="*/ 105 w 108"/>
              <a:gd name="T45" fmla="*/ 113 h 129"/>
              <a:gd name="T46" fmla="*/ 104 w 108"/>
              <a:gd name="T47" fmla="*/ 114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08" h="129">
                <a:moveTo>
                  <a:pt x="104" y="114"/>
                </a:moveTo>
                <a:lnTo>
                  <a:pt x="97" y="121"/>
                </a:lnTo>
                <a:lnTo>
                  <a:pt x="97" y="120"/>
                </a:lnTo>
                <a:lnTo>
                  <a:pt x="90" y="116"/>
                </a:lnTo>
                <a:lnTo>
                  <a:pt x="89" y="116"/>
                </a:lnTo>
                <a:lnTo>
                  <a:pt x="75" y="129"/>
                </a:lnTo>
                <a:lnTo>
                  <a:pt x="67" y="120"/>
                </a:lnTo>
                <a:lnTo>
                  <a:pt x="68" y="114"/>
                </a:lnTo>
                <a:lnTo>
                  <a:pt x="72" y="96"/>
                </a:lnTo>
                <a:lnTo>
                  <a:pt x="65" y="92"/>
                </a:lnTo>
                <a:lnTo>
                  <a:pt x="42" y="79"/>
                </a:lnTo>
                <a:lnTo>
                  <a:pt x="0" y="49"/>
                </a:lnTo>
                <a:lnTo>
                  <a:pt x="16" y="24"/>
                </a:lnTo>
                <a:lnTo>
                  <a:pt x="35" y="1"/>
                </a:lnTo>
                <a:lnTo>
                  <a:pt x="35" y="0"/>
                </a:lnTo>
                <a:lnTo>
                  <a:pt x="76" y="36"/>
                </a:lnTo>
                <a:lnTo>
                  <a:pt x="79" y="43"/>
                </a:lnTo>
                <a:lnTo>
                  <a:pt x="94" y="71"/>
                </a:lnTo>
                <a:lnTo>
                  <a:pt x="93" y="80"/>
                </a:lnTo>
                <a:lnTo>
                  <a:pt x="97" y="84"/>
                </a:lnTo>
                <a:lnTo>
                  <a:pt x="108" y="96"/>
                </a:lnTo>
                <a:lnTo>
                  <a:pt x="106" y="106"/>
                </a:lnTo>
                <a:lnTo>
                  <a:pt x="105" y="113"/>
                </a:lnTo>
                <a:lnTo>
                  <a:pt x="104" y="114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05" name="Freeform 155"/>
          <p:cNvSpPr>
            <a:spLocks/>
          </p:cNvSpPr>
          <p:nvPr/>
        </p:nvSpPr>
        <p:spPr bwMode="auto">
          <a:xfrm>
            <a:off x="4387851" y="4451351"/>
            <a:ext cx="66675" cy="41275"/>
          </a:xfrm>
          <a:custGeom>
            <a:avLst/>
            <a:gdLst>
              <a:gd name="T0" fmla="*/ 36 w 42"/>
              <a:gd name="T1" fmla="*/ 23 h 26"/>
              <a:gd name="T2" fmla="*/ 15 w 42"/>
              <a:gd name="T3" fmla="*/ 26 h 26"/>
              <a:gd name="T4" fmla="*/ 8 w 42"/>
              <a:gd name="T5" fmla="*/ 19 h 26"/>
              <a:gd name="T6" fmla="*/ 2 w 42"/>
              <a:gd name="T7" fmla="*/ 13 h 26"/>
              <a:gd name="T8" fmla="*/ 0 w 42"/>
              <a:gd name="T9" fmla="*/ 2 h 26"/>
              <a:gd name="T10" fmla="*/ 5 w 42"/>
              <a:gd name="T11" fmla="*/ 0 h 26"/>
              <a:gd name="T12" fmla="*/ 17 w 42"/>
              <a:gd name="T13" fmla="*/ 1 h 26"/>
              <a:gd name="T14" fmla="*/ 25 w 42"/>
              <a:gd name="T15" fmla="*/ 2 h 26"/>
              <a:gd name="T16" fmla="*/ 34 w 42"/>
              <a:gd name="T17" fmla="*/ 11 h 26"/>
              <a:gd name="T18" fmla="*/ 42 w 42"/>
              <a:gd name="T19" fmla="*/ 12 h 26"/>
              <a:gd name="T20" fmla="*/ 40 w 42"/>
              <a:gd name="T21" fmla="*/ 22 h 26"/>
              <a:gd name="T22" fmla="*/ 36 w 42"/>
              <a:gd name="T23" fmla="*/ 23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2" h="26">
                <a:moveTo>
                  <a:pt x="36" y="23"/>
                </a:moveTo>
                <a:lnTo>
                  <a:pt x="15" y="26"/>
                </a:lnTo>
                <a:lnTo>
                  <a:pt x="8" y="19"/>
                </a:lnTo>
                <a:lnTo>
                  <a:pt x="2" y="13"/>
                </a:lnTo>
                <a:lnTo>
                  <a:pt x="0" y="2"/>
                </a:lnTo>
                <a:lnTo>
                  <a:pt x="5" y="0"/>
                </a:lnTo>
                <a:lnTo>
                  <a:pt x="17" y="1"/>
                </a:lnTo>
                <a:lnTo>
                  <a:pt x="25" y="2"/>
                </a:lnTo>
                <a:lnTo>
                  <a:pt x="34" y="11"/>
                </a:lnTo>
                <a:lnTo>
                  <a:pt x="42" y="12"/>
                </a:lnTo>
                <a:lnTo>
                  <a:pt x="40" y="22"/>
                </a:lnTo>
                <a:lnTo>
                  <a:pt x="36" y="2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06" name="Freeform 156"/>
          <p:cNvSpPr>
            <a:spLocks/>
          </p:cNvSpPr>
          <p:nvPr/>
        </p:nvSpPr>
        <p:spPr bwMode="auto">
          <a:xfrm>
            <a:off x="4356101" y="4452938"/>
            <a:ext cx="55563" cy="71438"/>
          </a:xfrm>
          <a:custGeom>
            <a:avLst/>
            <a:gdLst>
              <a:gd name="T0" fmla="*/ 35 w 35"/>
              <a:gd name="T1" fmla="*/ 25 h 45"/>
              <a:gd name="T2" fmla="*/ 7 w 35"/>
              <a:gd name="T3" fmla="*/ 45 h 45"/>
              <a:gd name="T4" fmla="*/ 4 w 35"/>
              <a:gd name="T5" fmla="*/ 44 h 45"/>
              <a:gd name="T6" fmla="*/ 3 w 35"/>
              <a:gd name="T7" fmla="*/ 44 h 45"/>
              <a:gd name="T8" fmla="*/ 4 w 35"/>
              <a:gd name="T9" fmla="*/ 42 h 45"/>
              <a:gd name="T10" fmla="*/ 6 w 35"/>
              <a:gd name="T11" fmla="*/ 40 h 45"/>
              <a:gd name="T12" fmla="*/ 0 w 35"/>
              <a:gd name="T13" fmla="*/ 30 h 45"/>
              <a:gd name="T14" fmla="*/ 2 w 35"/>
              <a:gd name="T15" fmla="*/ 26 h 45"/>
              <a:gd name="T16" fmla="*/ 2 w 35"/>
              <a:gd name="T17" fmla="*/ 23 h 45"/>
              <a:gd name="T18" fmla="*/ 3 w 35"/>
              <a:gd name="T19" fmla="*/ 16 h 45"/>
              <a:gd name="T20" fmla="*/ 10 w 35"/>
              <a:gd name="T21" fmla="*/ 15 h 45"/>
              <a:gd name="T22" fmla="*/ 10 w 35"/>
              <a:gd name="T23" fmla="*/ 8 h 45"/>
              <a:gd name="T24" fmla="*/ 11 w 35"/>
              <a:gd name="T25" fmla="*/ 0 h 45"/>
              <a:gd name="T26" fmla="*/ 20 w 35"/>
              <a:gd name="T27" fmla="*/ 1 h 45"/>
              <a:gd name="T28" fmla="*/ 22 w 35"/>
              <a:gd name="T29" fmla="*/ 12 h 45"/>
              <a:gd name="T30" fmla="*/ 28 w 35"/>
              <a:gd name="T31" fmla="*/ 18 h 45"/>
              <a:gd name="T32" fmla="*/ 35 w 35"/>
              <a:gd name="T33" fmla="*/ 2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5" h="45">
                <a:moveTo>
                  <a:pt x="35" y="25"/>
                </a:moveTo>
                <a:lnTo>
                  <a:pt x="7" y="45"/>
                </a:lnTo>
                <a:lnTo>
                  <a:pt x="4" y="44"/>
                </a:lnTo>
                <a:lnTo>
                  <a:pt x="3" y="44"/>
                </a:lnTo>
                <a:lnTo>
                  <a:pt x="4" y="42"/>
                </a:lnTo>
                <a:lnTo>
                  <a:pt x="6" y="40"/>
                </a:lnTo>
                <a:lnTo>
                  <a:pt x="0" y="30"/>
                </a:lnTo>
                <a:lnTo>
                  <a:pt x="2" y="26"/>
                </a:lnTo>
                <a:lnTo>
                  <a:pt x="2" y="23"/>
                </a:lnTo>
                <a:lnTo>
                  <a:pt x="3" y="16"/>
                </a:lnTo>
                <a:lnTo>
                  <a:pt x="10" y="15"/>
                </a:lnTo>
                <a:lnTo>
                  <a:pt x="10" y="8"/>
                </a:lnTo>
                <a:lnTo>
                  <a:pt x="11" y="0"/>
                </a:lnTo>
                <a:lnTo>
                  <a:pt x="20" y="1"/>
                </a:lnTo>
                <a:lnTo>
                  <a:pt x="22" y="12"/>
                </a:lnTo>
                <a:lnTo>
                  <a:pt x="28" y="18"/>
                </a:lnTo>
                <a:lnTo>
                  <a:pt x="35" y="25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07" name="Freeform 157"/>
          <p:cNvSpPr>
            <a:spLocks/>
          </p:cNvSpPr>
          <p:nvPr/>
        </p:nvSpPr>
        <p:spPr bwMode="auto">
          <a:xfrm>
            <a:off x="4540251" y="4470401"/>
            <a:ext cx="100013" cy="66675"/>
          </a:xfrm>
          <a:custGeom>
            <a:avLst/>
            <a:gdLst>
              <a:gd name="T0" fmla="*/ 63 w 63"/>
              <a:gd name="T1" fmla="*/ 7 h 42"/>
              <a:gd name="T2" fmla="*/ 63 w 63"/>
              <a:gd name="T3" fmla="*/ 15 h 42"/>
              <a:gd name="T4" fmla="*/ 63 w 63"/>
              <a:gd name="T5" fmla="*/ 18 h 42"/>
              <a:gd name="T6" fmla="*/ 58 w 63"/>
              <a:gd name="T7" fmla="*/ 19 h 42"/>
              <a:gd name="T8" fmla="*/ 58 w 63"/>
              <a:gd name="T9" fmla="*/ 20 h 42"/>
              <a:gd name="T10" fmla="*/ 59 w 63"/>
              <a:gd name="T11" fmla="*/ 31 h 42"/>
              <a:gd name="T12" fmla="*/ 54 w 63"/>
              <a:gd name="T13" fmla="*/ 38 h 42"/>
              <a:gd name="T14" fmla="*/ 48 w 63"/>
              <a:gd name="T15" fmla="*/ 35 h 42"/>
              <a:gd name="T16" fmla="*/ 45 w 63"/>
              <a:gd name="T17" fmla="*/ 42 h 42"/>
              <a:gd name="T18" fmla="*/ 40 w 63"/>
              <a:gd name="T19" fmla="*/ 42 h 42"/>
              <a:gd name="T20" fmla="*/ 34 w 63"/>
              <a:gd name="T21" fmla="*/ 41 h 42"/>
              <a:gd name="T22" fmla="*/ 30 w 63"/>
              <a:gd name="T23" fmla="*/ 38 h 42"/>
              <a:gd name="T24" fmla="*/ 28 w 63"/>
              <a:gd name="T25" fmla="*/ 33 h 42"/>
              <a:gd name="T26" fmla="*/ 25 w 63"/>
              <a:gd name="T27" fmla="*/ 29 h 42"/>
              <a:gd name="T28" fmla="*/ 17 w 63"/>
              <a:gd name="T29" fmla="*/ 31 h 42"/>
              <a:gd name="T30" fmla="*/ 13 w 63"/>
              <a:gd name="T31" fmla="*/ 34 h 42"/>
              <a:gd name="T32" fmla="*/ 11 w 63"/>
              <a:gd name="T33" fmla="*/ 26 h 42"/>
              <a:gd name="T34" fmla="*/ 7 w 63"/>
              <a:gd name="T35" fmla="*/ 25 h 42"/>
              <a:gd name="T36" fmla="*/ 3 w 63"/>
              <a:gd name="T37" fmla="*/ 23 h 42"/>
              <a:gd name="T38" fmla="*/ 2 w 63"/>
              <a:gd name="T39" fmla="*/ 19 h 42"/>
              <a:gd name="T40" fmla="*/ 0 w 63"/>
              <a:gd name="T41" fmla="*/ 15 h 42"/>
              <a:gd name="T42" fmla="*/ 6 w 63"/>
              <a:gd name="T43" fmla="*/ 12 h 42"/>
              <a:gd name="T44" fmla="*/ 10 w 63"/>
              <a:gd name="T45" fmla="*/ 8 h 42"/>
              <a:gd name="T46" fmla="*/ 15 w 63"/>
              <a:gd name="T47" fmla="*/ 8 h 42"/>
              <a:gd name="T48" fmla="*/ 19 w 63"/>
              <a:gd name="T49" fmla="*/ 8 h 42"/>
              <a:gd name="T50" fmla="*/ 25 w 63"/>
              <a:gd name="T51" fmla="*/ 10 h 42"/>
              <a:gd name="T52" fmla="*/ 30 w 63"/>
              <a:gd name="T53" fmla="*/ 15 h 42"/>
              <a:gd name="T54" fmla="*/ 37 w 63"/>
              <a:gd name="T55" fmla="*/ 12 h 42"/>
              <a:gd name="T56" fmla="*/ 39 w 63"/>
              <a:gd name="T57" fmla="*/ 7 h 42"/>
              <a:gd name="T58" fmla="*/ 44 w 63"/>
              <a:gd name="T59" fmla="*/ 8 h 42"/>
              <a:gd name="T60" fmla="*/ 52 w 63"/>
              <a:gd name="T61" fmla="*/ 0 h 42"/>
              <a:gd name="T62" fmla="*/ 63 w 63"/>
              <a:gd name="T63" fmla="*/ 7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3" h="42">
                <a:moveTo>
                  <a:pt x="63" y="7"/>
                </a:moveTo>
                <a:lnTo>
                  <a:pt x="63" y="15"/>
                </a:lnTo>
                <a:lnTo>
                  <a:pt x="63" y="18"/>
                </a:lnTo>
                <a:lnTo>
                  <a:pt x="58" y="19"/>
                </a:lnTo>
                <a:lnTo>
                  <a:pt x="58" y="20"/>
                </a:lnTo>
                <a:lnTo>
                  <a:pt x="59" y="31"/>
                </a:lnTo>
                <a:lnTo>
                  <a:pt x="54" y="38"/>
                </a:lnTo>
                <a:lnTo>
                  <a:pt x="48" y="35"/>
                </a:lnTo>
                <a:lnTo>
                  <a:pt x="45" y="42"/>
                </a:lnTo>
                <a:lnTo>
                  <a:pt x="40" y="42"/>
                </a:lnTo>
                <a:lnTo>
                  <a:pt x="34" y="41"/>
                </a:lnTo>
                <a:lnTo>
                  <a:pt x="30" y="38"/>
                </a:lnTo>
                <a:lnTo>
                  <a:pt x="28" y="33"/>
                </a:lnTo>
                <a:lnTo>
                  <a:pt x="25" y="29"/>
                </a:lnTo>
                <a:lnTo>
                  <a:pt x="17" y="31"/>
                </a:lnTo>
                <a:lnTo>
                  <a:pt x="13" y="34"/>
                </a:lnTo>
                <a:lnTo>
                  <a:pt x="11" y="26"/>
                </a:lnTo>
                <a:lnTo>
                  <a:pt x="7" y="25"/>
                </a:lnTo>
                <a:lnTo>
                  <a:pt x="3" y="23"/>
                </a:lnTo>
                <a:lnTo>
                  <a:pt x="2" y="19"/>
                </a:lnTo>
                <a:lnTo>
                  <a:pt x="0" y="15"/>
                </a:lnTo>
                <a:lnTo>
                  <a:pt x="6" y="12"/>
                </a:lnTo>
                <a:lnTo>
                  <a:pt x="10" y="8"/>
                </a:lnTo>
                <a:lnTo>
                  <a:pt x="15" y="8"/>
                </a:lnTo>
                <a:lnTo>
                  <a:pt x="19" y="8"/>
                </a:lnTo>
                <a:lnTo>
                  <a:pt x="25" y="10"/>
                </a:lnTo>
                <a:lnTo>
                  <a:pt x="30" y="15"/>
                </a:lnTo>
                <a:lnTo>
                  <a:pt x="37" y="12"/>
                </a:lnTo>
                <a:lnTo>
                  <a:pt x="39" y="7"/>
                </a:lnTo>
                <a:lnTo>
                  <a:pt x="44" y="8"/>
                </a:lnTo>
                <a:lnTo>
                  <a:pt x="52" y="0"/>
                </a:lnTo>
                <a:lnTo>
                  <a:pt x="63" y="7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08" name="Freeform 158"/>
          <p:cNvSpPr>
            <a:spLocks/>
          </p:cNvSpPr>
          <p:nvPr/>
        </p:nvSpPr>
        <p:spPr bwMode="auto">
          <a:xfrm>
            <a:off x="4240213" y="4540251"/>
            <a:ext cx="101600" cy="104775"/>
          </a:xfrm>
          <a:custGeom>
            <a:avLst/>
            <a:gdLst>
              <a:gd name="T0" fmla="*/ 27 w 64"/>
              <a:gd name="T1" fmla="*/ 5 h 66"/>
              <a:gd name="T2" fmla="*/ 31 w 64"/>
              <a:gd name="T3" fmla="*/ 9 h 66"/>
              <a:gd name="T4" fmla="*/ 37 w 64"/>
              <a:gd name="T5" fmla="*/ 9 h 66"/>
              <a:gd name="T6" fmla="*/ 56 w 64"/>
              <a:gd name="T7" fmla="*/ 5 h 66"/>
              <a:gd name="T8" fmla="*/ 64 w 64"/>
              <a:gd name="T9" fmla="*/ 4 h 66"/>
              <a:gd name="T10" fmla="*/ 62 w 64"/>
              <a:gd name="T11" fmla="*/ 11 h 66"/>
              <a:gd name="T12" fmla="*/ 62 w 64"/>
              <a:gd name="T13" fmla="*/ 20 h 66"/>
              <a:gd name="T14" fmla="*/ 56 w 64"/>
              <a:gd name="T15" fmla="*/ 26 h 66"/>
              <a:gd name="T16" fmla="*/ 61 w 64"/>
              <a:gd name="T17" fmla="*/ 36 h 66"/>
              <a:gd name="T18" fmla="*/ 58 w 64"/>
              <a:gd name="T19" fmla="*/ 46 h 66"/>
              <a:gd name="T20" fmla="*/ 54 w 64"/>
              <a:gd name="T21" fmla="*/ 51 h 66"/>
              <a:gd name="T22" fmla="*/ 43 w 64"/>
              <a:gd name="T23" fmla="*/ 53 h 66"/>
              <a:gd name="T24" fmla="*/ 41 w 64"/>
              <a:gd name="T25" fmla="*/ 64 h 66"/>
              <a:gd name="T26" fmla="*/ 35 w 64"/>
              <a:gd name="T27" fmla="*/ 66 h 66"/>
              <a:gd name="T28" fmla="*/ 15 w 64"/>
              <a:gd name="T29" fmla="*/ 65 h 66"/>
              <a:gd name="T30" fmla="*/ 12 w 64"/>
              <a:gd name="T31" fmla="*/ 61 h 66"/>
              <a:gd name="T32" fmla="*/ 8 w 64"/>
              <a:gd name="T33" fmla="*/ 58 h 66"/>
              <a:gd name="T34" fmla="*/ 4 w 64"/>
              <a:gd name="T35" fmla="*/ 61 h 66"/>
              <a:gd name="T36" fmla="*/ 11 w 64"/>
              <a:gd name="T37" fmla="*/ 54 h 66"/>
              <a:gd name="T38" fmla="*/ 12 w 64"/>
              <a:gd name="T39" fmla="*/ 53 h 66"/>
              <a:gd name="T40" fmla="*/ 13 w 64"/>
              <a:gd name="T41" fmla="*/ 46 h 66"/>
              <a:gd name="T42" fmla="*/ 15 w 64"/>
              <a:gd name="T43" fmla="*/ 36 h 66"/>
              <a:gd name="T44" fmla="*/ 4 w 64"/>
              <a:gd name="T45" fmla="*/ 24 h 66"/>
              <a:gd name="T46" fmla="*/ 0 w 64"/>
              <a:gd name="T47" fmla="*/ 20 h 66"/>
              <a:gd name="T48" fmla="*/ 1 w 64"/>
              <a:gd name="T49" fmla="*/ 11 h 66"/>
              <a:gd name="T50" fmla="*/ 4 w 64"/>
              <a:gd name="T51" fmla="*/ 11 h 66"/>
              <a:gd name="T52" fmla="*/ 8 w 64"/>
              <a:gd name="T53" fmla="*/ 9 h 66"/>
              <a:gd name="T54" fmla="*/ 9 w 64"/>
              <a:gd name="T55" fmla="*/ 4 h 66"/>
              <a:gd name="T56" fmla="*/ 17 w 64"/>
              <a:gd name="T57" fmla="*/ 0 h 66"/>
              <a:gd name="T58" fmla="*/ 24 w 64"/>
              <a:gd name="T59" fmla="*/ 2 h 66"/>
              <a:gd name="T60" fmla="*/ 27 w 64"/>
              <a:gd name="T61" fmla="*/ 5 h 66"/>
              <a:gd name="T62" fmla="*/ 27 w 64"/>
              <a:gd name="T63" fmla="*/ 5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4" h="66">
                <a:moveTo>
                  <a:pt x="27" y="5"/>
                </a:moveTo>
                <a:lnTo>
                  <a:pt x="31" y="9"/>
                </a:lnTo>
                <a:lnTo>
                  <a:pt x="37" y="9"/>
                </a:lnTo>
                <a:lnTo>
                  <a:pt x="56" y="5"/>
                </a:lnTo>
                <a:lnTo>
                  <a:pt x="64" y="4"/>
                </a:lnTo>
                <a:lnTo>
                  <a:pt x="62" y="11"/>
                </a:lnTo>
                <a:lnTo>
                  <a:pt x="62" y="20"/>
                </a:lnTo>
                <a:lnTo>
                  <a:pt x="56" y="26"/>
                </a:lnTo>
                <a:lnTo>
                  <a:pt x="61" y="36"/>
                </a:lnTo>
                <a:lnTo>
                  <a:pt x="58" y="46"/>
                </a:lnTo>
                <a:lnTo>
                  <a:pt x="54" y="51"/>
                </a:lnTo>
                <a:lnTo>
                  <a:pt x="43" y="53"/>
                </a:lnTo>
                <a:lnTo>
                  <a:pt x="41" y="64"/>
                </a:lnTo>
                <a:lnTo>
                  <a:pt x="35" y="66"/>
                </a:lnTo>
                <a:lnTo>
                  <a:pt x="15" y="65"/>
                </a:lnTo>
                <a:lnTo>
                  <a:pt x="12" y="61"/>
                </a:lnTo>
                <a:lnTo>
                  <a:pt x="8" y="58"/>
                </a:lnTo>
                <a:lnTo>
                  <a:pt x="4" y="61"/>
                </a:lnTo>
                <a:lnTo>
                  <a:pt x="11" y="54"/>
                </a:lnTo>
                <a:lnTo>
                  <a:pt x="12" y="53"/>
                </a:lnTo>
                <a:lnTo>
                  <a:pt x="13" y="46"/>
                </a:lnTo>
                <a:lnTo>
                  <a:pt x="15" y="36"/>
                </a:lnTo>
                <a:lnTo>
                  <a:pt x="4" y="24"/>
                </a:lnTo>
                <a:lnTo>
                  <a:pt x="0" y="20"/>
                </a:lnTo>
                <a:lnTo>
                  <a:pt x="1" y="11"/>
                </a:lnTo>
                <a:lnTo>
                  <a:pt x="4" y="11"/>
                </a:lnTo>
                <a:lnTo>
                  <a:pt x="8" y="9"/>
                </a:lnTo>
                <a:lnTo>
                  <a:pt x="9" y="4"/>
                </a:lnTo>
                <a:lnTo>
                  <a:pt x="17" y="0"/>
                </a:lnTo>
                <a:lnTo>
                  <a:pt x="24" y="2"/>
                </a:lnTo>
                <a:lnTo>
                  <a:pt x="27" y="5"/>
                </a:lnTo>
                <a:lnTo>
                  <a:pt x="27" y="5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09" name="Freeform 159"/>
          <p:cNvSpPr>
            <a:spLocks/>
          </p:cNvSpPr>
          <p:nvPr/>
        </p:nvSpPr>
        <p:spPr bwMode="auto">
          <a:xfrm>
            <a:off x="4953001" y="4567238"/>
            <a:ext cx="180975" cy="195263"/>
          </a:xfrm>
          <a:custGeom>
            <a:avLst/>
            <a:gdLst>
              <a:gd name="T0" fmla="*/ 79 w 114"/>
              <a:gd name="T1" fmla="*/ 28 h 123"/>
              <a:gd name="T2" fmla="*/ 92 w 114"/>
              <a:gd name="T3" fmla="*/ 29 h 123"/>
              <a:gd name="T4" fmla="*/ 86 w 114"/>
              <a:gd name="T5" fmla="*/ 39 h 123"/>
              <a:gd name="T6" fmla="*/ 83 w 114"/>
              <a:gd name="T7" fmla="*/ 43 h 123"/>
              <a:gd name="T8" fmla="*/ 75 w 114"/>
              <a:gd name="T9" fmla="*/ 48 h 123"/>
              <a:gd name="T10" fmla="*/ 81 w 114"/>
              <a:gd name="T11" fmla="*/ 59 h 123"/>
              <a:gd name="T12" fmla="*/ 98 w 114"/>
              <a:gd name="T13" fmla="*/ 69 h 123"/>
              <a:gd name="T14" fmla="*/ 113 w 114"/>
              <a:gd name="T15" fmla="*/ 82 h 123"/>
              <a:gd name="T16" fmla="*/ 114 w 114"/>
              <a:gd name="T17" fmla="*/ 86 h 123"/>
              <a:gd name="T18" fmla="*/ 106 w 114"/>
              <a:gd name="T19" fmla="*/ 89 h 123"/>
              <a:gd name="T20" fmla="*/ 102 w 114"/>
              <a:gd name="T21" fmla="*/ 96 h 123"/>
              <a:gd name="T22" fmla="*/ 105 w 114"/>
              <a:gd name="T23" fmla="*/ 112 h 123"/>
              <a:gd name="T24" fmla="*/ 79 w 114"/>
              <a:gd name="T25" fmla="*/ 119 h 123"/>
              <a:gd name="T26" fmla="*/ 68 w 114"/>
              <a:gd name="T27" fmla="*/ 107 h 123"/>
              <a:gd name="T28" fmla="*/ 47 w 114"/>
              <a:gd name="T29" fmla="*/ 119 h 123"/>
              <a:gd name="T30" fmla="*/ 43 w 114"/>
              <a:gd name="T31" fmla="*/ 122 h 123"/>
              <a:gd name="T32" fmla="*/ 41 w 114"/>
              <a:gd name="T33" fmla="*/ 123 h 123"/>
              <a:gd name="T34" fmla="*/ 32 w 114"/>
              <a:gd name="T35" fmla="*/ 122 h 123"/>
              <a:gd name="T36" fmla="*/ 21 w 114"/>
              <a:gd name="T37" fmla="*/ 116 h 123"/>
              <a:gd name="T38" fmla="*/ 13 w 114"/>
              <a:gd name="T39" fmla="*/ 103 h 123"/>
              <a:gd name="T40" fmla="*/ 0 w 114"/>
              <a:gd name="T41" fmla="*/ 77 h 123"/>
              <a:gd name="T42" fmla="*/ 5 w 114"/>
              <a:gd name="T43" fmla="*/ 77 h 123"/>
              <a:gd name="T44" fmla="*/ 11 w 114"/>
              <a:gd name="T45" fmla="*/ 70 h 123"/>
              <a:gd name="T46" fmla="*/ 13 w 114"/>
              <a:gd name="T47" fmla="*/ 66 h 123"/>
              <a:gd name="T48" fmla="*/ 11 w 114"/>
              <a:gd name="T49" fmla="*/ 60 h 123"/>
              <a:gd name="T50" fmla="*/ 13 w 114"/>
              <a:gd name="T51" fmla="*/ 56 h 123"/>
              <a:gd name="T52" fmla="*/ 24 w 114"/>
              <a:gd name="T53" fmla="*/ 49 h 123"/>
              <a:gd name="T54" fmla="*/ 38 w 114"/>
              <a:gd name="T55" fmla="*/ 41 h 123"/>
              <a:gd name="T56" fmla="*/ 39 w 114"/>
              <a:gd name="T57" fmla="*/ 17 h 123"/>
              <a:gd name="T58" fmla="*/ 56 w 114"/>
              <a:gd name="T59" fmla="*/ 14 h 123"/>
              <a:gd name="T60" fmla="*/ 64 w 114"/>
              <a:gd name="T61" fmla="*/ 18 h 123"/>
              <a:gd name="T62" fmla="*/ 73 w 114"/>
              <a:gd name="T63" fmla="*/ 24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4" h="123">
                <a:moveTo>
                  <a:pt x="76" y="26"/>
                </a:moveTo>
                <a:lnTo>
                  <a:pt x="79" y="28"/>
                </a:lnTo>
                <a:lnTo>
                  <a:pt x="102" y="21"/>
                </a:lnTo>
                <a:lnTo>
                  <a:pt x="92" y="29"/>
                </a:lnTo>
                <a:lnTo>
                  <a:pt x="91" y="29"/>
                </a:lnTo>
                <a:lnTo>
                  <a:pt x="86" y="39"/>
                </a:lnTo>
                <a:lnTo>
                  <a:pt x="83" y="41"/>
                </a:lnTo>
                <a:lnTo>
                  <a:pt x="83" y="43"/>
                </a:lnTo>
                <a:lnTo>
                  <a:pt x="83" y="44"/>
                </a:lnTo>
                <a:lnTo>
                  <a:pt x="75" y="48"/>
                </a:lnTo>
                <a:lnTo>
                  <a:pt x="76" y="49"/>
                </a:lnTo>
                <a:lnTo>
                  <a:pt x="81" y="59"/>
                </a:lnTo>
                <a:lnTo>
                  <a:pt x="95" y="64"/>
                </a:lnTo>
                <a:lnTo>
                  <a:pt x="98" y="69"/>
                </a:lnTo>
                <a:lnTo>
                  <a:pt x="110" y="79"/>
                </a:lnTo>
                <a:lnTo>
                  <a:pt x="113" y="82"/>
                </a:lnTo>
                <a:lnTo>
                  <a:pt x="113" y="84"/>
                </a:lnTo>
                <a:lnTo>
                  <a:pt x="114" y="86"/>
                </a:lnTo>
                <a:lnTo>
                  <a:pt x="107" y="88"/>
                </a:lnTo>
                <a:lnTo>
                  <a:pt x="106" y="89"/>
                </a:lnTo>
                <a:lnTo>
                  <a:pt x="102" y="94"/>
                </a:lnTo>
                <a:lnTo>
                  <a:pt x="102" y="96"/>
                </a:lnTo>
                <a:lnTo>
                  <a:pt x="102" y="97"/>
                </a:lnTo>
                <a:lnTo>
                  <a:pt x="105" y="112"/>
                </a:lnTo>
                <a:lnTo>
                  <a:pt x="101" y="123"/>
                </a:lnTo>
                <a:lnTo>
                  <a:pt x="79" y="119"/>
                </a:lnTo>
                <a:lnTo>
                  <a:pt x="73" y="111"/>
                </a:lnTo>
                <a:lnTo>
                  <a:pt x="68" y="107"/>
                </a:lnTo>
                <a:lnTo>
                  <a:pt x="51" y="118"/>
                </a:lnTo>
                <a:lnTo>
                  <a:pt x="47" y="119"/>
                </a:lnTo>
                <a:lnTo>
                  <a:pt x="45" y="120"/>
                </a:lnTo>
                <a:lnTo>
                  <a:pt x="43" y="122"/>
                </a:lnTo>
                <a:lnTo>
                  <a:pt x="42" y="123"/>
                </a:lnTo>
                <a:lnTo>
                  <a:pt x="41" y="123"/>
                </a:lnTo>
                <a:lnTo>
                  <a:pt x="34" y="122"/>
                </a:lnTo>
                <a:lnTo>
                  <a:pt x="32" y="122"/>
                </a:lnTo>
                <a:lnTo>
                  <a:pt x="30" y="119"/>
                </a:lnTo>
                <a:lnTo>
                  <a:pt x="21" y="116"/>
                </a:lnTo>
                <a:lnTo>
                  <a:pt x="19" y="114"/>
                </a:lnTo>
                <a:lnTo>
                  <a:pt x="13" y="103"/>
                </a:lnTo>
                <a:lnTo>
                  <a:pt x="0" y="85"/>
                </a:lnTo>
                <a:lnTo>
                  <a:pt x="0" y="77"/>
                </a:lnTo>
                <a:lnTo>
                  <a:pt x="2" y="77"/>
                </a:lnTo>
                <a:lnTo>
                  <a:pt x="5" y="77"/>
                </a:lnTo>
                <a:lnTo>
                  <a:pt x="8" y="74"/>
                </a:lnTo>
                <a:lnTo>
                  <a:pt x="11" y="70"/>
                </a:lnTo>
                <a:lnTo>
                  <a:pt x="13" y="67"/>
                </a:lnTo>
                <a:lnTo>
                  <a:pt x="13" y="66"/>
                </a:lnTo>
                <a:lnTo>
                  <a:pt x="13" y="63"/>
                </a:lnTo>
                <a:lnTo>
                  <a:pt x="11" y="60"/>
                </a:lnTo>
                <a:lnTo>
                  <a:pt x="12" y="56"/>
                </a:lnTo>
                <a:lnTo>
                  <a:pt x="13" y="56"/>
                </a:lnTo>
                <a:lnTo>
                  <a:pt x="16" y="54"/>
                </a:lnTo>
                <a:lnTo>
                  <a:pt x="24" y="49"/>
                </a:lnTo>
                <a:lnTo>
                  <a:pt x="30" y="45"/>
                </a:lnTo>
                <a:lnTo>
                  <a:pt x="38" y="41"/>
                </a:lnTo>
                <a:lnTo>
                  <a:pt x="43" y="26"/>
                </a:lnTo>
                <a:lnTo>
                  <a:pt x="39" y="17"/>
                </a:lnTo>
                <a:lnTo>
                  <a:pt x="31" y="0"/>
                </a:lnTo>
                <a:lnTo>
                  <a:pt x="56" y="14"/>
                </a:lnTo>
                <a:lnTo>
                  <a:pt x="57" y="15"/>
                </a:lnTo>
                <a:lnTo>
                  <a:pt x="64" y="18"/>
                </a:lnTo>
                <a:lnTo>
                  <a:pt x="72" y="24"/>
                </a:lnTo>
                <a:lnTo>
                  <a:pt x="73" y="24"/>
                </a:lnTo>
                <a:lnTo>
                  <a:pt x="76" y="26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10" name="Freeform 160"/>
          <p:cNvSpPr>
            <a:spLocks/>
          </p:cNvSpPr>
          <p:nvPr/>
        </p:nvSpPr>
        <p:spPr bwMode="auto">
          <a:xfrm>
            <a:off x="4437063" y="4629151"/>
            <a:ext cx="76200" cy="57150"/>
          </a:xfrm>
          <a:custGeom>
            <a:avLst/>
            <a:gdLst>
              <a:gd name="T0" fmla="*/ 34 w 48"/>
              <a:gd name="T1" fmla="*/ 0 h 36"/>
              <a:gd name="T2" fmla="*/ 38 w 48"/>
              <a:gd name="T3" fmla="*/ 6 h 36"/>
              <a:gd name="T4" fmla="*/ 41 w 48"/>
              <a:gd name="T5" fmla="*/ 13 h 36"/>
              <a:gd name="T6" fmla="*/ 44 w 48"/>
              <a:gd name="T7" fmla="*/ 19 h 36"/>
              <a:gd name="T8" fmla="*/ 48 w 48"/>
              <a:gd name="T9" fmla="*/ 28 h 36"/>
              <a:gd name="T10" fmla="*/ 41 w 48"/>
              <a:gd name="T11" fmla="*/ 32 h 36"/>
              <a:gd name="T12" fmla="*/ 26 w 48"/>
              <a:gd name="T13" fmla="*/ 28 h 36"/>
              <a:gd name="T14" fmla="*/ 20 w 48"/>
              <a:gd name="T15" fmla="*/ 31 h 36"/>
              <a:gd name="T16" fmla="*/ 15 w 48"/>
              <a:gd name="T17" fmla="*/ 35 h 36"/>
              <a:gd name="T18" fmla="*/ 15 w 48"/>
              <a:gd name="T19" fmla="*/ 36 h 36"/>
              <a:gd name="T20" fmla="*/ 7 w 48"/>
              <a:gd name="T21" fmla="*/ 32 h 36"/>
              <a:gd name="T22" fmla="*/ 7 w 48"/>
              <a:gd name="T23" fmla="*/ 31 h 36"/>
              <a:gd name="T24" fmla="*/ 1 w 48"/>
              <a:gd name="T25" fmla="*/ 21 h 36"/>
              <a:gd name="T26" fmla="*/ 0 w 48"/>
              <a:gd name="T27" fmla="*/ 17 h 36"/>
              <a:gd name="T28" fmla="*/ 3 w 48"/>
              <a:gd name="T29" fmla="*/ 10 h 36"/>
              <a:gd name="T30" fmla="*/ 12 w 48"/>
              <a:gd name="T31" fmla="*/ 12 h 36"/>
              <a:gd name="T32" fmla="*/ 14 w 48"/>
              <a:gd name="T33" fmla="*/ 6 h 36"/>
              <a:gd name="T34" fmla="*/ 18 w 48"/>
              <a:gd name="T35" fmla="*/ 2 h 36"/>
              <a:gd name="T36" fmla="*/ 29 w 48"/>
              <a:gd name="T37" fmla="*/ 4 h 36"/>
              <a:gd name="T38" fmla="*/ 34 w 48"/>
              <a:gd name="T39" fmla="*/ 0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8" h="36">
                <a:moveTo>
                  <a:pt x="34" y="0"/>
                </a:moveTo>
                <a:lnTo>
                  <a:pt x="38" y="6"/>
                </a:lnTo>
                <a:lnTo>
                  <a:pt x="41" y="13"/>
                </a:lnTo>
                <a:lnTo>
                  <a:pt x="44" y="19"/>
                </a:lnTo>
                <a:lnTo>
                  <a:pt x="48" y="28"/>
                </a:lnTo>
                <a:lnTo>
                  <a:pt x="41" y="32"/>
                </a:lnTo>
                <a:lnTo>
                  <a:pt x="26" y="28"/>
                </a:lnTo>
                <a:lnTo>
                  <a:pt x="20" y="31"/>
                </a:lnTo>
                <a:lnTo>
                  <a:pt x="15" y="35"/>
                </a:lnTo>
                <a:lnTo>
                  <a:pt x="15" y="36"/>
                </a:lnTo>
                <a:lnTo>
                  <a:pt x="7" y="32"/>
                </a:lnTo>
                <a:lnTo>
                  <a:pt x="7" y="31"/>
                </a:lnTo>
                <a:lnTo>
                  <a:pt x="1" y="21"/>
                </a:lnTo>
                <a:lnTo>
                  <a:pt x="0" y="17"/>
                </a:lnTo>
                <a:lnTo>
                  <a:pt x="3" y="10"/>
                </a:lnTo>
                <a:lnTo>
                  <a:pt x="12" y="12"/>
                </a:lnTo>
                <a:lnTo>
                  <a:pt x="14" y="6"/>
                </a:lnTo>
                <a:lnTo>
                  <a:pt x="18" y="2"/>
                </a:lnTo>
                <a:lnTo>
                  <a:pt x="29" y="4"/>
                </a:lnTo>
                <a:lnTo>
                  <a:pt x="34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11" name="Freeform 161"/>
          <p:cNvSpPr>
            <a:spLocks/>
          </p:cNvSpPr>
          <p:nvPr/>
        </p:nvSpPr>
        <p:spPr bwMode="auto">
          <a:xfrm>
            <a:off x="4962526" y="4762501"/>
            <a:ext cx="212725" cy="249238"/>
          </a:xfrm>
          <a:custGeom>
            <a:avLst/>
            <a:gdLst>
              <a:gd name="T0" fmla="*/ 104 w 134"/>
              <a:gd name="T1" fmla="*/ 128 h 157"/>
              <a:gd name="T2" fmla="*/ 96 w 134"/>
              <a:gd name="T3" fmla="*/ 138 h 157"/>
              <a:gd name="T4" fmla="*/ 66 w 134"/>
              <a:gd name="T5" fmla="*/ 132 h 157"/>
              <a:gd name="T6" fmla="*/ 47 w 134"/>
              <a:gd name="T7" fmla="*/ 126 h 157"/>
              <a:gd name="T8" fmla="*/ 43 w 134"/>
              <a:gd name="T9" fmla="*/ 131 h 157"/>
              <a:gd name="T10" fmla="*/ 24 w 134"/>
              <a:gd name="T11" fmla="*/ 151 h 157"/>
              <a:gd name="T12" fmla="*/ 11 w 134"/>
              <a:gd name="T13" fmla="*/ 157 h 157"/>
              <a:gd name="T14" fmla="*/ 3 w 134"/>
              <a:gd name="T15" fmla="*/ 143 h 157"/>
              <a:gd name="T16" fmla="*/ 0 w 134"/>
              <a:gd name="T17" fmla="*/ 136 h 157"/>
              <a:gd name="T18" fmla="*/ 7 w 134"/>
              <a:gd name="T19" fmla="*/ 141 h 157"/>
              <a:gd name="T20" fmla="*/ 21 w 134"/>
              <a:gd name="T21" fmla="*/ 134 h 157"/>
              <a:gd name="T22" fmla="*/ 26 w 134"/>
              <a:gd name="T23" fmla="*/ 132 h 157"/>
              <a:gd name="T24" fmla="*/ 21 w 134"/>
              <a:gd name="T25" fmla="*/ 121 h 157"/>
              <a:gd name="T26" fmla="*/ 24 w 134"/>
              <a:gd name="T27" fmla="*/ 116 h 157"/>
              <a:gd name="T28" fmla="*/ 28 w 134"/>
              <a:gd name="T29" fmla="*/ 108 h 157"/>
              <a:gd name="T30" fmla="*/ 35 w 134"/>
              <a:gd name="T31" fmla="*/ 105 h 157"/>
              <a:gd name="T32" fmla="*/ 48 w 134"/>
              <a:gd name="T33" fmla="*/ 113 h 157"/>
              <a:gd name="T34" fmla="*/ 67 w 134"/>
              <a:gd name="T35" fmla="*/ 109 h 157"/>
              <a:gd name="T36" fmla="*/ 88 w 134"/>
              <a:gd name="T37" fmla="*/ 82 h 157"/>
              <a:gd name="T38" fmla="*/ 92 w 134"/>
              <a:gd name="T39" fmla="*/ 76 h 157"/>
              <a:gd name="T40" fmla="*/ 101 w 134"/>
              <a:gd name="T41" fmla="*/ 46 h 157"/>
              <a:gd name="T42" fmla="*/ 103 w 134"/>
              <a:gd name="T43" fmla="*/ 40 h 157"/>
              <a:gd name="T44" fmla="*/ 111 w 134"/>
              <a:gd name="T45" fmla="*/ 12 h 157"/>
              <a:gd name="T46" fmla="*/ 115 w 134"/>
              <a:gd name="T47" fmla="*/ 3 h 157"/>
              <a:gd name="T48" fmla="*/ 116 w 134"/>
              <a:gd name="T49" fmla="*/ 0 h 157"/>
              <a:gd name="T50" fmla="*/ 125 w 134"/>
              <a:gd name="T51" fmla="*/ 1 h 157"/>
              <a:gd name="T52" fmla="*/ 130 w 134"/>
              <a:gd name="T53" fmla="*/ 6 h 157"/>
              <a:gd name="T54" fmla="*/ 134 w 134"/>
              <a:gd name="T55" fmla="*/ 11 h 157"/>
              <a:gd name="T56" fmla="*/ 116 w 134"/>
              <a:gd name="T57" fmla="*/ 44 h 157"/>
              <a:gd name="T58" fmla="*/ 111 w 134"/>
              <a:gd name="T59" fmla="*/ 52 h 157"/>
              <a:gd name="T60" fmla="*/ 104 w 134"/>
              <a:gd name="T61" fmla="*/ 66 h 157"/>
              <a:gd name="T62" fmla="*/ 112 w 134"/>
              <a:gd name="T63" fmla="*/ 89 h 157"/>
              <a:gd name="T64" fmla="*/ 112 w 134"/>
              <a:gd name="T65" fmla="*/ 98 h 157"/>
              <a:gd name="T66" fmla="*/ 111 w 134"/>
              <a:gd name="T67" fmla="*/ 104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34" h="157">
                <a:moveTo>
                  <a:pt x="111" y="104"/>
                </a:moveTo>
                <a:lnTo>
                  <a:pt x="104" y="128"/>
                </a:lnTo>
                <a:lnTo>
                  <a:pt x="101" y="134"/>
                </a:lnTo>
                <a:lnTo>
                  <a:pt x="96" y="138"/>
                </a:lnTo>
                <a:lnTo>
                  <a:pt x="85" y="130"/>
                </a:lnTo>
                <a:lnTo>
                  <a:pt x="66" y="132"/>
                </a:lnTo>
                <a:lnTo>
                  <a:pt x="47" y="126"/>
                </a:lnTo>
                <a:lnTo>
                  <a:pt x="47" y="126"/>
                </a:lnTo>
                <a:lnTo>
                  <a:pt x="45" y="126"/>
                </a:lnTo>
                <a:lnTo>
                  <a:pt x="43" y="131"/>
                </a:lnTo>
                <a:lnTo>
                  <a:pt x="37" y="141"/>
                </a:lnTo>
                <a:lnTo>
                  <a:pt x="24" y="151"/>
                </a:lnTo>
                <a:lnTo>
                  <a:pt x="18" y="157"/>
                </a:lnTo>
                <a:lnTo>
                  <a:pt x="11" y="157"/>
                </a:lnTo>
                <a:lnTo>
                  <a:pt x="11" y="151"/>
                </a:lnTo>
                <a:lnTo>
                  <a:pt x="3" y="143"/>
                </a:lnTo>
                <a:lnTo>
                  <a:pt x="0" y="139"/>
                </a:lnTo>
                <a:lnTo>
                  <a:pt x="0" y="136"/>
                </a:lnTo>
                <a:lnTo>
                  <a:pt x="6" y="141"/>
                </a:lnTo>
                <a:lnTo>
                  <a:pt x="7" y="141"/>
                </a:lnTo>
                <a:lnTo>
                  <a:pt x="15" y="142"/>
                </a:lnTo>
                <a:lnTo>
                  <a:pt x="21" y="134"/>
                </a:lnTo>
                <a:lnTo>
                  <a:pt x="24" y="132"/>
                </a:lnTo>
                <a:lnTo>
                  <a:pt x="26" y="132"/>
                </a:lnTo>
                <a:lnTo>
                  <a:pt x="24" y="128"/>
                </a:lnTo>
                <a:lnTo>
                  <a:pt x="21" y="121"/>
                </a:lnTo>
                <a:lnTo>
                  <a:pt x="20" y="119"/>
                </a:lnTo>
                <a:lnTo>
                  <a:pt x="24" y="116"/>
                </a:lnTo>
                <a:lnTo>
                  <a:pt x="33" y="112"/>
                </a:lnTo>
                <a:lnTo>
                  <a:pt x="28" y="108"/>
                </a:lnTo>
                <a:lnTo>
                  <a:pt x="32" y="106"/>
                </a:lnTo>
                <a:lnTo>
                  <a:pt x="35" y="105"/>
                </a:lnTo>
                <a:lnTo>
                  <a:pt x="43" y="109"/>
                </a:lnTo>
                <a:lnTo>
                  <a:pt x="48" y="113"/>
                </a:lnTo>
                <a:lnTo>
                  <a:pt x="63" y="113"/>
                </a:lnTo>
                <a:lnTo>
                  <a:pt x="67" y="109"/>
                </a:lnTo>
                <a:lnTo>
                  <a:pt x="85" y="86"/>
                </a:lnTo>
                <a:lnTo>
                  <a:pt x="88" y="82"/>
                </a:lnTo>
                <a:lnTo>
                  <a:pt x="92" y="78"/>
                </a:lnTo>
                <a:lnTo>
                  <a:pt x="92" y="76"/>
                </a:lnTo>
                <a:lnTo>
                  <a:pt x="97" y="60"/>
                </a:lnTo>
                <a:lnTo>
                  <a:pt x="101" y="46"/>
                </a:lnTo>
                <a:lnTo>
                  <a:pt x="101" y="44"/>
                </a:lnTo>
                <a:lnTo>
                  <a:pt x="103" y="40"/>
                </a:lnTo>
                <a:lnTo>
                  <a:pt x="114" y="26"/>
                </a:lnTo>
                <a:lnTo>
                  <a:pt x="111" y="12"/>
                </a:lnTo>
                <a:lnTo>
                  <a:pt x="115" y="7"/>
                </a:lnTo>
                <a:lnTo>
                  <a:pt x="115" y="3"/>
                </a:lnTo>
                <a:lnTo>
                  <a:pt x="115" y="0"/>
                </a:lnTo>
                <a:lnTo>
                  <a:pt x="116" y="0"/>
                </a:lnTo>
                <a:lnTo>
                  <a:pt x="122" y="1"/>
                </a:lnTo>
                <a:lnTo>
                  <a:pt x="125" y="1"/>
                </a:lnTo>
                <a:lnTo>
                  <a:pt x="129" y="6"/>
                </a:lnTo>
                <a:lnTo>
                  <a:pt x="130" y="6"/>
                </a:lnTo>
                <a:lnTo>
                  <a:pt x="134" y="10"/>
                </a:lnTo>
                <a:lnTo>
                  <a:pt x="134" y="11"/>
                </a:lnTo>
                <a:lnTo>
                  <a:pt x="127" y="23"/>
                </a:lnTo>
                <a:lnTo>
                  <a:pt x="116" y="44"/>
                </a:lnTo>
                <a:lnTo>
                  <a:pt x="112" y="51"/>
                </a:lnTo>
                <a:lnTo>
                  <a:pt x="111" y="52"/>
                </a:lnTo>
                <a:lnTo>
                  <a:pt x="105" y="55"/>
                </a:lnTo>
                <a:lnTo>
                  <a:pt x="104" y="66"/>
                </a:lnTo>
                <a:lnTo>
                  <a:pt x="105" y="76"/>
                </a:lnTo>
                <a:lnTo>
                  <a:pt x="112" y="89"/>
                </a:lnTo>
                <a:lnTo>
                  <a:pt x="112" y="94"/>
                </a:lnTo>
                <a:lnTo>
                  <a:pt x="112" y="98"/>
                </a:lnTo>
                <a:lnTo>
                  <a:pt x="112" y="101"/>
                </a:lnTo>
                <a:lnTo>
                  <a:pt x="111" y="104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12" name="Freeform 162"/>
          <p:cNvSpPr>
            <a:spLocks/>
          </p:cNvSpPr>
          <p:nvPr/>
        </p:nvSpPr>
        <p:spPr bwMode="auto">
          <a:xfrm>
            <a:off x="4181476" y="5595938"/>
            <a:ext cx="298450" cy="182563"/>
          </a:xfrm>
          <a:custGeom>
            <a:avLst/>
            <a:gdLst>
              <a:gd name="T0" fmla="*/ 176 w 188"/>
              <a:gd name="T1" fmla="*/ 23 h 115"/>
              <a:gd name="T2" fmla="*/ 173 w 188"/>
              <a:gd name="T3" fmla="*/ 34 h 115"/>
              <a:gd name="T4" fmla="*/ 155 w 188"/>
              <a:gd name="T5" fmla="*/ 48 h 115"/>
              <a:gd name="T6" fmla="*/ 157 w 188"/>
              <a:gd name="T7" fmla="*/ 79 h 115"/>
              <a:gd name="T8" fmla="*/ 136 w 188"/>
              <a:gd name="T9" fmla="*/ 90 h 115"/>
              <a:gd name="T10" fmla="*/ 142 w 188"/>
              <a:gd name="T11" fmla="*/ 98 h 115"/>
              <a:gd name="T12" fmla="*/ 132 w 188"/>
              <a:gd name="T13" fmla="*/ 106 h 115"/>
              <a:gd name="T14" fmla="*/ 98 w 188"/>
              <a:gd name="T15" fmla="*/ 109 h 115"/>
              <a:gd name="T16" fmla="*/ 95 w 188"/>
              <a:gd name="T17" fmla="*/ 100 h 115"/>
              <a:gd name="T18" fmla="*/ 78 w 188"/>
              <a:gd name="T19" fmla="*/ 97 h 115"/>
              <a:gd name="T20" fmla="*/ 72 w 188"/>
              <a:gd name="T21" fmla="*/ 100 h 115"/>
              <a:gd name="T22" fmla="*/ 64 w 188"/>
              <a:gd name="T23" fmla="*/ 100 h 115"/>
              <a:gd name="T24" fmla="*/ 59 w 188"/>
              <a:gd name="T25" fmla="*/ 105 h 115"/>
              <a:gd name="T26" fmla="*/ 54 w 188"/>
              <a:gd name="T27" fmla="*/ 112 h 115"/>
              <a:gd name="T28" fmla="*/ 46 w 188"/>
              <a:gd name="T29" fmla="*/ 113 h 115"/>
              <a:gd name="T30" fmla="*/ 45 w 188"/>
              <a:gd name="T31" fmla="*/ 108 h 115"/>
              <a:gd name="T32" fmla="*/ 24 w 188"/>
              <a:gd name="T33" fmla="*/ 108 h 115"/>
              <a:gd name="T34" fmla="*/ 5 w 188"/>
              <a:gd name="T35" fmla="*/ 86 h 115"/>
              <a:gd name="T36" fmla="*/ 7 w 188"/>
              <a:gd name="T37" fmla="*/ 64 h 115"/>
              <a:gd name="T38" fmla="*/ 41 w 188"/>
              <a:gd name="T39" fmla="*/ 64 h 115"/>
              <a:gd name="T40" fmla="*/ 44 w 188"/>
              <a:gd name="T41" fmla="*/ 61 h 115"/>
              <a:gd name="T42" fmla="*/ 41 w 188"/>
              <a:gd name="T43" fmla="*/ 57 h 115"/>
              <a:gd name="T44" fmla="*/ 39 w 188"/>
              <a:gd name="T45" fmla="*/ 45 h 115"/>
              <a:gd name="T46" fmla="*/ 45 w 188"/>
              <a:gd name="T47" fmla="*/ 44 h 115"/>
              <a:gd name="T48" fmla="*/ 48 w 188"/>
              <a:gd name="T49" fmla="*/ 37 h 115"/>
              <a:gd name="T50" fmla="*/ 60 w 188"/>
              <a:gd name="T51" fmla="*/ 44 h 115"/>
              <a:gd name="T52" fmla="*/ 65 w 188"/>
              <a:gd name="T53" fmla="*/ 45 h 115"/>
              <a:gd name="T54" fmla="*/ 78 w 188"/>
              <a:gd name="T55" fmla="*/ 40 h 115"/>
              <a:gd name="T56" fmla="*/ 119 w 188"/>
              <a:gd name="T57" fmla="*/ 16 h 115"/>
              <a:gd name="T58" fmla="*/ 127 w 188"/>
              <a:gd name="T59" fmla="*/ 16 h 115"/>
              <a:gd name="T60" fmla="*/ 131 w 188"/>
              <a:gd name="T61" fmla="*/ 16 h 115"/>
              <a:gd name="T62" fmla="*/ 176 w 188"/>
              <a:gd name="T63" fmla="*/ 0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88" h="115">
                <a:moveTo>
                  <a:pt x="176" y="0"/>
                </a:moveTo>
                <a:lnTo>
                  <a:pt x="176" y="23"/>
                </a:lnTo>
                <a:lnTo>
                  <a:pt x="188" y="30"/>
                </a:lnTo>
                <a:lnTo>
                  <a:pt x="173" y="34"/>
                </a:lnTo>
                <a:lnTo>
                  <a:pt x="164" y="52"/>
                </a:lnTo>
                <a:lnTo>
                  <a:pt x="155" y="48"/>
                </a:lnTo>
                <a:lnTo>
                  <a:pt x="149" y="68"/>
                </a:lnTo>
                <a:lnTo>
                  <a:pt x="157" y="79"/>
                </a:lnTo>
                <a:lnTo>
                  <a:pt x="146" y="87"/>
                </a:lnTo>
                <a:lnTo>
                  <a:pt x="136" y="90"/>
                </a:lnTo>
                <a:lnTo>
                  <a:pt x="138" y="93"/>
                </a:lnTo>
                <a:lnTo>
                  <a:pt x="142" y="98"/>
                </a:lnTo>
                <a:lnTo>
                  <a:pt x="136" y="98"/>
                </a:lnTo>
                <a:lnTo>
                  <a:pt x="132" y="106"/>
                </a:lnTo>
                <a:lnTo>
                  <a:pt x="117" y="102"/>
                </a:lnTo>
                <a:lnTo>
                  <a:pt x="98" y="109"/>
                </a:lnTo>
                <a:lnTo>
                  <a:pt x="95" y="101"/>
                </a:lnTo>
                <a:lnTo>
                  <a:pt x="95" y="100"/>
                </a:lnTo>
                <a:lnTo>
                  <a:pt x="91" y="104"/>
                </a:lnTo>
                <a:lnTo>
                  <a:pt x="78" y="97"/>
                </a:lnTo>
                <a:lnTo>
                  <a:pt x="76" y="100"/>
                </a:lnTo>
                <a:lnTo>
                  <a:pt x="72" y="100"/>
                </a:lnTo>
                <a:lnTo>
                  <a:pt x="67" y="97"/>
                </a:lnTo>
                <a:lnTo>
                  <a:pt x="64" y="100"/>
                </a:lnTo>
                <a:lnTo>
                  <a:pt x="61" y="104"/>
                </a:lnTo>
                <a:lnTo>
                  <a:pt x="59" y="105"/>
                </a:lnTo>
                <a:lnTo>
                  <a:pt x="59" y="106"/>
                </a:lnTo>
                <a:lnTo>
                  <a:pt x="54" y="112"/>
                </a:lnTo>
                <a:lnTo>
                  <a:pt x="53" y="115"/>
                </a:lnTo>
                <a:lnTo>
                  <a:pt x="46" y="113"/>
                </a:lnTo>
                <a:lnTo>
                  <a:pt x="46" y="112"/>
                </a:lnTo>
                <a:lnTo>
                  <a:pt x="45" y="108"/>
                </a:lnTo>
                <a:lnTo>
                  <a:pt x="41" y="108"/>
                </a:lnTo>
                <a:lnTo>
                  <a:pt x="24" y="108"/>
                </a:lnTo>
                <a:lnTo>
                  <a:pt x="0" y="105"/>
                </a:lnTo>
                <a:lnTo>
                  <a:pt x="5" y="86"/>
                </a:lnTo>
                <a:lnTo>
                  <a:pt x="1" y="67"/>
                </a:lnTo>
                <a:lnTo>
                  <a:pt x="7" y="64"/>
                </a:lnTo>
                <a:lnTo>
                  <a:pt x="22" y="67"/>
                </a:lnTo>
                <a:lnTo>
                  <a:pt x="41" y="64"/>
                </a:lnTo>
                <a:lnTo>
                  <a:pt x="42" y="64"/>
                </a:lnTo>
                <a:lnTo>
                  <a:pt x="44" y="61"/>
                </a:lnTo>
                <a:lnTo>
                  <a:pt x="45" y="60"/>
                </a:lnTo>
                <a:lnTo>
                  <a:pt x="41" y="57"/>
                </a:lnTo>
                <a:lnTo>
                  <a:pt x="41" y="56"/>
                </a:lnTo>
                <a:lnTo>
                  <a:pt x="39" y="45"/>
                </a:lnTo>
                <a:lnTo>
                  <a:pt x="41" y="44"/>
                </a:lnTo>
                <a:lnTo>
                  <a:pt x="45" y="44"/>
                </a:lnTo>
                <a:lnTo>
                  <a:pt x="45" y="37"/>
                </a:lnTo>
                <a:lnTo>
                  <a:pt x="48" y="37"/>
                </a:lnTo>
                <a:lnTo>
                  <a:pt x="53" y="41"/>
                </a:lnTo>
                <a:lnTo>
                  <a:pt x="60" y="44"/>
                </a:lnTo>
                <a:lnTo>
                  <a:pt x="61" y="45"/>
                </a:lnTo>
                <a:lnTo>
                  <a:pt x="65" y="45"/>
                </a:lnTo>
                <a:lnTo>
                  <a:pt x="71" y="45"/>
                </a:lnTo>
                <a:lnTo>
                  <a:pt x="78" y="40"/>
                </a:lnTo>
                <a:lnTo>
                  <a:pt x="98" y="34"/>
                </a:lnTo>
                <a:lnTo>
                  <a:pt x="119" y="16"/>
                </a:lnTo>
                <a:lnTo>
                  <a:pt x="123" y="16"/>
                </a:lnTo>
                <a:lnTo>
                  <a:pt x="127" y="16"/>
                </a:lnTo>
                <a:lnTo>
                  <a:pt x="130" y="16"/>
                </a:lnTo>
                <a:lnTo>
                  <a:pt x="131" y="16"/>
                </a:lnTo>
                <a:lnTo>
                  <a:pt x="160" y="1"/>
                </a:lnTo>
                <a:lnTo>
                  <a:pt x="176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13" name="Freeform 163"/>
          <p:cNvSpPr>
            <a:spLocks/>
          </p:cNvSpPr>
          <p:nvPr/>
        </p:nvSpPr>
        <p:spPr bwMode="auto">
          <a:xfrm>
            <a:off x="5292726" y="5597526"/>
            <a:ext cx="31750" cy="55563"/>
          </a:xfrm>
          <a:custGeom>
            <a:avLst/>
            <a:gdLst>
              <a:gd name="T0" fmla="*/ 20 w 20"/>
              <a:gd name="T1" fmla="*/ 28 h 35"/>
              <a:gd name="T2" fmla="*/ 16 w 20"/>
              <a:gd name="T3" fmla="*/ 32 h 35"/>
              <a:gd name="T4" fmla="*/ 13 w 20"/>
              <a:gd name="T5" fmla="*/ 32 h 35"/>
              <a:gd name="T6" fmla="*/ 11 w 20"/>
              <a:gd name="T7" fmla="*/ 30 h 35"/>
              <a:gd name="T8" fmla="*/ 11 w 20"/>
              <a:gd name="T9" fmla="*/ 35 h 35"/>
              <a:gd name="T10" fmla="*/ 5 w 20"/>
              <a:gd name="T11" fmla="*/ 33 h 35"/>
              <a:gd name="T12" fmla="*/ 0 w 20"/>
              <a:gd name="T13" fmla="*/ 32 h 35"/>
              <a:gd name="T14" fmla="*/ 0 w 20"/>
              <a:gd name="T15" fmla="*/ 26 h 35"/>
              <a:gd name="T16" fmla="*/ 0 w 20"/>
              <a:gd name="T17" fmla="*/ 25 h 35"/>
              <a:gd name="T18" fmla="*/ 0 w 20"/>
              <a:gd name="T19" fmla="*/ 21 h 35"/>
              <a:gd name="T20" fmla="*/ 1 w 20"/>
              <a:gd name="T21" fmla="*/ 10 h 35"/>
              <a:gd name="T22" fmla="*/ 1 w 20"/>
              <a:gd name="T23" fmla="*/ 9 h 35"/>
              <a:gd name="T24" fmla="*/ 0 w 20"/>
              <a:gd name="T25" fmla="*/ 5 h 35"/>
              <a:gd name="T26" fmla="*/ 1 w 20"/>
              <a:gd name="T27" fmla="*/ 2 h 35"/>
              <a:gd name="T28" fmla="*/ 1 w 20"/>
              <a:gd name="T29" fmla="*/ 0 h 35"/>
              <a:gd name="T30" fmla="*/ 3 w 20"/>
              <a:gd name="T31" fmla="*/ 2 h 35"/>
              <a:gd name="T32" fmla="*/ 4 w 20"/>
              <a:gd name="T33" fmla="*/ 2 h 35"/>
              <a:gd name="T34" fmla="*/ 7 w 20"/>
              <a:gd name="T35" fmla="*/ 5 h 35"/>
              <a:gd name="T36" fmla="*/ 8 w 20"/>
              <a:gd name="T37" fmla="*/ 6 h 35"/>
              <a:gd name="T38" fmla="*/ 20 w 20"/>
              <a:gd name="T39" fmla="*/ 28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0" h="35">
                <a:moveTo>
                  <a:pt x="20" y="28"/>
                </a:moveTo>
                <a:lnTo>
                  <a:pt x="16" y="32"/>
                </a:lnTo>
                <a:lnTo>
                  <a:pt x="13" y="32"/>
                </a:lnTo>
                <a:lnTo>
                  <a:pt x="11" y="30"/>
                </a:lnTo>
                <a:lnTo>
                  <a:pt x="11" y="35"/>
                </a:lnTo>
                <a:lnTo>
                  <a:pt x="5" y="33"/>
                </a:lnTo>
                <a:lnTo>
                  <a:pt x="0" y="32"/>
                </a:lnTo>
                <a:lnTo>
                  <a:pt x="0" y="26"/>
                </a:lnTo>
                <a:lnTo>
                  <a:pt x="0" y="25"/>
                </a:lnTo>
                <a:lnTo>
                  <a:pt x="0" y="21"/>
                </a:lnTo>
                <a:lnTo>
                  <a:pt x="1" y="10"/>
                </a:lnTo>
                <a:lnTo>
                  <a:pt x="1" y="9"/>
                </a:lnTo>
                <a:lnTo>
                  <a:pt x="0" y="5"/>
                </a:lnTo>
                <a:lnTo>
                  <a:pt x="1" y="2"/>
                </a:lnTo>
                <a:lnTo>
                  <a:pt x="1" y="0"/>
                </a:lnTo>
                <a:lnTo>
                  <a:pt x="3" y="2"/>
                </a:lnTo>
                <a:lnTo>
                  <a:pt x="4" y="2"/>
                </a:lnTo>
                <a:lnTo>
                  <a:pt x="7" y="5"/>
                </a:lnTo>
                <a:lnTo>
                  <a:pt x="8" y="6"/>
                </a:lnTo>
                <a:lnTo>
                  <a:pt x="20" y="28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14" name="Freeform 164"/>
          <p:cNvSpPr>
            <a:spLocks/>
          </p:cNvSpPr>
          <p:nvPr/>
        </p:nvSpPr>
        <p:spPr bwMode="auto">
          <a:xfrm>
            <a:off x="5146676" y="5611813"/>
            <a:ext cx="47625" cy="55563"/>
          </a:xfrm>
          <a:custGeom>
            <a:avLst/>
            <a:gdLst>
              <a:gd name="T0" fmla="*/ 9 w 30"/>
              <a:gd name="T1" fmla="*/ 5 h 35"/>
              <a:gd name="T2" fmla="*/ 11 w 30"/>
              <a:gd name="T3" fmla="*/ 9 h 35"/>
              <a:gd name="T4" fmla="*/ 15 w 30"/>
              <a:gd name="T5" fmla="*/ 5 h 35"/>
              <a:gd name="T6" fmla="*/ 18 w 30"/>
              <a:gd name="T7" fmla="*/ 6 h 35"/>
              <a:gd name="T8" fmla="*/ 22 w 30"/>
              <a:gd name="T9" fmla="*/ 8 h 35"/>
              <a:gd name="T10" fmla="*/ 25 w 30"/>
              <a:gd name="T11" fmla="*/ 8 h 35"/>
              <a:gd name="T12" fmla="*/ 26 w 30"/>
              <a:gd name="T13" fmla="*/ 9 h 35"/>
              <a:gd name="T14" fmla="*/ 29 w 30"/>
              <a:gd name="T15" fmla="*/ 9 h 35"/>
              <a:gd name="T16" fmla="*/ 30 w 30"/>
              <a:gd name="T17" fmla="*/ 21 h 35"/>
              <a:gd name="T18" fmla="*/ 26 w 30"/>
              <a:gd name="T19" fmla="*/ 32 h 35"/>
              <a:gd name="T20" fmla="*/ 21 w 30"/>
              <a:gd name="T21" fmla="*/ 34 h 35"/>
              <a:gd name="T22" fmla="*/ 11 w 30"/>
              <a:gd name="T23" fmla="*/ 35 h 35"/>
              <a:gd name="T24" fmla="*/ 10 w 30"/>
              <a:gd name="T25" fmla="*/ 32 h 35"/>
              <a:gd name="T26" fmla="*/ 3 w 30"/>
              <a:gd name="T27" fmla="*/ 30 h 35"/>
              <a:gd name="T28" fmla="*/ 0 w 30"/>
              <a:gd name="T29" fmla="*/ 28 h 35"/>
              <a:gd name="T30" fmla="*/ 2 w 30"/>
              <a:gd name="T31" fmla="*/ 21 h 35"/>
              <a:gd name="T32" fmla="*/ 2 w 30"/>
              <a:gd name="T33" fmla="*/ 17 h 35"/>
              <a:gd name="T34" fmla="*/ 2 w 30"/>
              <a:gd name="T35" fmla="*/ 17 h 35"/>
              <a:gd name="T36" fmla="*/ 2 w 30"/>
              <a:gd name="T37" fmla="*/ 16 h 35"/>
              <a:gd name="T38" fmla="*/ 0 w 30"/>
              <a:gd name="T39" fmla="*/ 15 h 35"/>
              <a:gd name="T40" fmla="*/ 0 w 30"/>
              <a:gd name="T41" fmla="*/ 13 h 35"/>
              <a:gd name="T42" fmla="*/ 0 w 30"/>
              <a:gd name="T43" fmla="*/ 12 h 35"/>
              <a:gd name="T44" fmla="*/ 0 w 30"/>
              <a:gd name="T45" fmla="*/ 9 h 35"/>
              <a:gd name="T46" fmla="*/ 3 w 30"/>
              <a:gd name="T47" fmla="*/ 6 h 35"/>
              <a:gd name="T48" fmla="*/ 3 w 30"/>
              <a:gd name="T49" fmla="*/ 5 h 35"/>
              <a:gd name="T50" fmla="*/ 4 w 30"/>
              <a:gd name="T51" fmla="*/ 4 h 35"/>
              <a:gd name="T52" fmla="*/ 4 w 30"/>
              <a:gd name="T53" fmla="*/ 2 h 35"/>
              <a:gd name="T54" fmla="*/ 4 w 30"/>
              <a:gd name="T55" fmla="*/ 0 h 35"/>
              <a:gd name="T56" fmla="*/ 9 w 30"/>
              <a:gd name="T57" fmla="*/ 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30" h="35">
                <a:moveTo>
                  <a:pt x="9" y="5"/>
                </a:moveTo>
                <a:lnTo>
                  <a:pt x="11" y="9"/>
                </a:lnTo>
                <a:lnTo>
                  <a:pt x="15" y="5"/>
                </a:lnTo>
                <a:lnTo>
                  <a:pt x="18" y="6"/>
                </a:lnTo>
                <a:lnTo>
                  <a:pt x="22" y="8"/>
                </a:lnTo>
                <a:lnTo>
                  <a:pt x="25" y="8"/>
                </a:lnTo>
                <a:lnTo>
                  <a:pt x="26" y="9"/>
                </a:lnTo>
                <a:lnTo>
                  <a:pt x="29" y="9"/>
                </a:lnTo>
                <a:lnTo>
                  <a:pt x="30" y="21"/>
                </a:lnTo>
                <a:lnTo>
                  <a:pt x="26" y="32"/>
                </a:lnTo>
                <a:lnTo>
                  <a:pt x="21" y="34"/>
                </a:lnTo>
                <a:lnTo>
                  <a:pt x="11" y="35"/>
                </a:lnTo>
                <a:lnTo>
                  <a:pt x="10" y="32"/>
                </a:lnTo>
                <a:lnTo>
                  <a:pt x="3" y="30"/>
                </a:lnTo>
                <a:lnTo>
                  <a:pt x="0" y="28"/>
                </a:lnTo>
                <a:lnTo>
                  <a:pt x="2" y="21"/>
                </a:lnTo>
                <a:lnTo>
                  <a:pt x="2" y="17"/>
                </a:lnTo>
                <a:lnTo>
                  <a:pt x="2" y="17"/>
                </a:lnTo>
                <a:lnTo>
                  <a:pt x="2" y="16"/>
                </a:lnTo>
                <a:lnTo>
                  <a:pt x="0" y="15"/>
                </a:lnTo>
                <a:lnTo>
                  <a:pt x="0" y="13"/>
                </a:lnTo>
                <a:lnTo>
                  <a:pt x="0" y="12"/>
                </a:lnTo>
                <a:lnTo>
                  <a:pt x="0" y="9"/>
                </a:lnTo>
                <a:lnTo>
                  <a:pt x="3" y="6"/>
                </a:lnTo>
                <a:lnTo>
                  <a:pt x="3" y="5"/>
                </a:lnTo>
                <a:lnTo>
                  <a:pt x="4" y="4"/>
                </a:lnTo>
                <a:lnTo>
                  <a:pt x="4" y="2"/>
                </a:lnTo>
                <a:lnTo>
                  <a:pt x="4" y="0"/>
                </a:lnTo>
                <a:lnTo>
                  <a:pt x="9" y="5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15" name="Freeform 165"/>
          <p:cNvSpPr>
            <a:spLocks/>
          </p:cNvSpPr>
          <p:nvPr/>
        </p:nvSpPr>
        <p:spPr bwMode="auto">
          <a:xfrm>
            <a:off x="4692651" y="5621338"/>
            <a:ext cx="141288" cy="195263"/>
          </a:xfrm>
          <a:custGeom>
            <a:avLst/>
            <a:gdLst>
              <a:gd name="T0" fmla="*/ 34 w 89"/>
              <a:gd name="T1" fmla="*/ 11 h 123"/>
              <a:gd name="T2" fmla="*/ 31 w 89"/>
              <a:gd name="T3" fmla="*/ 18 h 123"/>
              <a:gd name="T4" fmla="*/ 33 w 89"/>
              <a:gd name="T5" fmla="*/ 21 h 123"/>
              <a:gd name="T6" fmla="*/ 41 w 89"/>
              <a:gd name="T7" fmla="*/ 50 h 123"/>
              <a:gd name="T8" fmla="*/ 46 w 89"/>
              <a:gd name="T9" fmla="*/ 54 h 123"/>
              <a:gd name="T10" fmla="*/ 48 w 89"/>
              <a:gd name="T11" fmla="*/ 58 h 123"/>
              <a:gd name="T12" fmla="*/ 61 w 89"/>
              <a:gd name="T13" fmla="*/ 60 h 123"/>
              <a:gd name="T14" fmla="*/ 63 w 89"/>
              <a:gd name="T15" fmla="*/ 62 h 123"/>
              <a:gd name="T16" fmla="*/ 69 w 89"/>
              <a:gd name="T17" fmla="*/ 71 h 123"/>
              <a:gd name="T18" fmla="*/ 71 w 89"/>
              <a:gd name="T19" fmla="*/ 74 h 123"/>
              <a:gd name="T20" fmla="*/ 72 w 89"/>
              <a:gd name="T21" fmla="*/ 75 h 123"/>
              <a:gd name="T22" fmla="*/ 72 w 89"/>
              <a:gd name="T23" fmla="*/ 77 h 123"/>
              <a:gd name="T24" fmla="*/ 76 w 89"/>
              <a:gd name="T25" fmla="*/ 85 h 123"/>
              <a:gd name="T26" fmla="*/ 84 w 89"/>
              <a:gd name="T27" fmla="*/ 86 h 123"/>
              <a:gd name="T28" fmla="*/ 89 w 89"/>
              <a:gd name="T29" fmla="*/ 92 h 123"/>
              <a:gd name="T30" fmla="*/ 89 w 89"/>
              <a:gd name="T31" fmla="*/ 93 h 123"/>
              <a:gd name="T32" fmla="*/ 87 w 89"/>
              <a:gd name="T33" fmla="*/ 99 h 123"/>
              <a:gd name="T34" fmla="*/ 82 w 89"/>
              <a:gd name="T35" fmla="*/ 101 h 123"/>
              <a:gd name="T36" fmla="*/ 82 w 89"/>
              <a:gd name="T37" fmla="*/ 103 h 123"/>
              <a:gd name="T38" fmla="*/ 79 w 89"/>
              <a:gd name="T39" fmla="*/ 103 h 123"/>
              <a:gd name="T40" fmla="*/ 78 w 89"/>
              <a:gd name="T41" fmla="*/ 103 h 123"/>
              <a:gd name="T42" fmla="*/ 76 w 89"/>
              <a:gd name="T43" fmla="*/ 103 h 123"/>
              <a:gd name="T44" fmla="*/ 74 w 89"/>
              <a:gd name="T45" fmla="*/ 111 h 123"/>
              <a:gd name="T46" fmla="*/ 76 w 89"/>
              <a:gd name="T47" fmla="*/ 112 h 123"/>
              <a:gd name="T48" fmla="*/ 82 w 89"/>
              <a:gd name="T49" fmla="*/ 114 h 123"/>
              <a:gd name="T50" fmla="*/ 79 w 89"/>
              <a:gd name="T51" fmla="*/ 119 h 123"/>
              <a:gd name="T52" fmla="*/ 82 w 89"/>
              <a:gd name="T53" fmla="*/ 123 h 123"/>
              <a:gd name="T54" fmla="*/ 72 w 89"/>
              <a:gd name="T55" fmla="*/ 120 h 123"/>
              <a:gd name="T56" fmla="*/ 68 w 89"/>
              <a:gd name="T57" fmla="*/ 114 h 123"/>
              <a:gd name="T58" fmla="*/ 65 w 89"/>
              <a:gd name="T59" fmla="*/ 112 h 123"/>
              <a:gd name="T60" fmla="*/ 64 w 89"/>
              <a:gd name="T61" fmla="*/ 110 h 123"/>
              <a:gd name="T62" fmla="*/ 63 w 89"/>
              <a:gd name="T63" fmla="*/ 112 h 123"/>
              <a:gd name="T64" fmla="*/ 61 w 89"/>
              <a:gd name="T65" fmla="*/ 114 h 123"/>
              <a:gd name="T66" fmla="*/ 49 w 89"/>
              <a:gd name="T67" fmla="*/ 115 h 123"/>
              <a:gd name="T68" fmla="*/ 49 w 89"/>
              <a:gd name="T69" fmla="*/ 112 h 123"/>
              <a:gd name="T70" fmla="*/ 48 w 89"/>
              <a:gd name="T71" fmla="*/ 93 h 123"/>
              <a:gd name="T72" fmla="*/ 41 w 89"/>
              <a:gd name="T73" fmla="*/ 93 h 123"/>
              <a:gd name="T74" fmla="*/ 39 w 89"/>
              <a:gd name="T75" fmla="*/ 93 h 123"/>
              <a:gd name="T76" fmla="*/ 30 w 89"/>
              <a:gd name="T77" fmla="*/ 74 h 123"/>
              <a:gd name="T78" fmla="*/ 18 w 89"/>
              <a:gd name="T79" fmla="*/ 69 h 123"/>
              <a:gd name="T80" fmla="*/ 18 w 89"/>
              <a:gd name="T81" fmla="*/ 62 h 123"/>
              <a:gd name="T82" fmla="*/ 9 w 89"/>
              <a:gd name="T83" fmla="*/ 58 h 123"/>
              <a:gd name="T84" fmla="*/ 3 w 89"/>
              <a:gd name="T85" fmla="*/ 60 h 123"/>
              <a:gd name="T86" fmla="*/ 1 w 89"/>
              <a:gd name="T87" fmla="*/ 56 h 123"/>
              <a:gd name="T88" fmla="*/ 3 w 89"/>
              <a:gd name="T89" fmla="*/ 52 h 123"/>
              <a:gd name="T90" fmla="*/ 7 w 89"/>
              <a:gd name="T91" fmla="*/ 50 h 123"/>
              <a:gd name="T92" fmla="*/ 4 w 89"/>
              <a:gd name="T93" fmla="*/ 47 h 123"/>
              <a:gd name="T94" fmla="*/ 5 w 89"/>
              <a:gd name="T95" fmla="*/ 45 h 123"/>
              <a:gd name="T96" fmla="*/ 3 w 89"/>
              <a:gd name="T97" fmla="*/ 37 h 123"/>
              <a:gd name="T98" fmla="*/ 0 w 89"/>
              <a:gd name="T99" fmla="*/ 29 h 123"/>
              <a:gd name="T100" fmla="*/ 4 w 89"/>
              <a:gd name="T101" fmla="*/ 26 h 123"/>
              <a:gd name="T102" fmla="*/ 3 w 89"/>
              <a:gd name="T103" fmla="*/ 24 h 123"/>
              <a:gd name="T104" fmla="*/ 0 w 89"/>
              <a:gd name="T105" fmla="*/ 18 h 123"/>
              <a:gd name="T106" fmla="*/ 3 w 89"/>
              <a:gd name="T107" fmla="*/ 15 h 123"/>
              <a:gd name="T108" fmla="*/ 5 w 89"/>
              <a:gd name="T109" fmla="*/ 13 h 123"/>
              <a:gd name="T110" fmla="*/ 9 w 89"/>
              <a:gd name="T111" fmla="*/ 13 h 123"/>
              <a:gd name="T112" fmla="*/ 12 w 89"/>
              <a:gd name="T113" fmla="*/ 13 h 123"/>
              <a:gd name="T114" fmla="*/ 15 w 89"/>
              <a:gd name="T115" fmla="*/ 3 h 123"/>
              <a:gd name="T116" fmla="*/ 23 w 89"/>
              <a:gd name="T117" fmla="*/ 0 h 123"/>
              <a:gd name="T118" fmla="*/ 34 w 89"/>
              <a:gd name="T119" fmla="*/ 11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9" h="123">
                <a:moveTo>
                  <a:pt x="34" y="11"/>
                </a:moveTo>
                <a:lnTo>
                  <a:pt x="31" y="18"/>
                </a:lnTo>
                <a:lnTo>
                  <a:pt x="33" y="21"/>
                </a:lnTo>
                <a:lnTo>
                  <a:pt x="41" y="50"/>
                </a:lnTo>
                <a:lnTo>
                  <a:pt x="46" y="54"/>
                </a:lnTo>
                <a:lnTo>
                  <a:pt x="48" y="58"/>
                </a:lnTo>
                <a:lnTo>
                  <a:pt x="61" y="60"/>
                </a:lnTo>
                <a:lnTo>
                  <a:pt x="63" y="62"/>
                </a:lnTo>
                <a:lnTo>
                  <a:pt x="69" y="71"/>
                </a:lnTo>
                <a:lnTo>
                  <a:pt x="71" y="74"/>
                </a:lnTo>
                <a:lnTo>
                  <a:pt x="72" y="75"/>
                </a:lnTo>
                <a:lnTo>
                  <a:pt x="72" y="77"/>
                </a:lnTo>
                <a:lnTo>
                  <a:pt x="76" y="85"/>
                </a:lnTo>
                <a:lnTo>
                  <a:pt x="84" y="86"/>
                </a:lnTo>
                <a:lnTo>
                  <a:pt x="89" y="92"/>
                </a:lnTo>
                <a:lnTo>
                  <a:pt x="89" y="93"/>
                </a:lnTo>
                <a:lnTo>
                  <a:pt x="87" y="99"/>
                </a:lnTo>
                <a:lnTo>
                  <a:pt x="82" y="101"/>
                </a:lnTo>
                <a:lnTo>
                  <a:pt x="82" y="103"/>
                </a:lnTo>
                <a:lnTo>
                  <a:pt x="79" y="103"/>
                </a:lnTo>
                <a:lnTo>
                  <a:pt x="78" y="103"/>
                </a:lnTo>
                <a:lnTo>
                  <a:pt x="76" y="103"/>
                </a:lnTo>
                <a:lnTo>
                  <a:pt x="74" y="111"/>
                </a:lnTo>
                <a:lnTo>
                  <a:pt x="76" y="112"/>
                </a:lnTo>
                <a:lnTo>
                  <a:pt x="82" y="114"/>
                </a:lnTo>
                <a:lnTo>
                  <a:pt x="79" y="119"/>
                </a:lnTo>
                <a:lnTo>
                  <a:pt x="82" y="123"/>
                </a:lnTo>
                <a:lnTo>
                  <a:pt x="72" y="120"/>
                </a:lnTo>
                <a:lnTo>
                  <a:pt x="68" y="114"/>
                </a:lnTo>
                <a:lnTo>
                  <a:pt x="65" y="112"/>
                </a:lnTo>
                <a:lnTo>
                  <a:pt x="64" y="110"/>
                </a:lnTo>
                <a:lnTo>
                  <a:pt x="63" y="112"/>
                </a:lnTo>
                <a:lnTo>
                  <a:pt x="61" y="114"/>
                </a:lnTo>
                <a:lnTo>
                  <a:pt x="49" y="115"/>
                </a:lnTo>
                <a:lnTo>
                  <a:pt x="49" y="112"/>
                </a:lnTo>
                <a:lnTo>
                  <a:pt x="48" y="93"/>
                </a:lnTo>
                <a:lnTo>
                  <a:pt x="41" y="93"/>
                </a:lnTo>
                <a:lnTo>
                  <a:pt x="39" y="93"/>
                </a:lnTo>
                <a:lnTo>
                  <a:pt x="30" y="74"/>
                </a:lnTo>
                <a:lnTo>
                  <a:pt x="18" y="69"/>
                </a:lnTo>
                <a:lnTo>
                  <a:pt x="18" y="62"/>
                </a:lnTo>
                <a:lnTo>
                  <a:pt x="9" y="58"/>
                </a:lnTo>
                <a:lnTo>
                  <a:pt x="3" y="60"/>
                </a:lnTo>
                <a:lnTo>
                  <a:pt x="1" y="56"/>
                </a:lnTo>
                <a:lnTo>
                  <a:pt x="3" y="52"/>
                </a:lnTo>
                <a:lnTo>
                  <a:pt x="7" y="50"/>
                </a:lnTo>
                <a:lnTo>
                  <a:pt x="4" y="47"/>
                </a:lnTo>
                <a:lnTo>
                  <a:pt x="5" y="45"/>
                </a:lnTo>
                <a:lnTo>
                  <a:pt x="3" y="37"/>
                </a:lnTo>
                <a:lnTo>
                  <a:pt x="0" y="29"/>
                </a:lnTo>
                <a:lnTo>
                  <a:pt x="4" y="26"/>
                </a:lnTo>
                <a:lnTo>
                  <a:pt x="3" y="24"/>
                </a:lnTo>
                <a:lnTo>
                  <a:pt x="0" y="18"/>
                </a:lnTo>
                <a:lnTo>
                  <a:pt x="3" y="15"/>
                </a:lnTo>
                <a:lnTo>
                  <a:pt x="5" y="13"/>
                </a:lnTo>
                <a:lnTo>
                  <a:pt x="9" y="13"/>
                </a:lnTo>
                <a:lnTo>
                  <a:pt x="12" y="13"/>
                </a:lnTo>
                <a:lnTo>
                  <a:pt x="15" y="3"/>
                </a:lnTo>
                <a:lnTo>
                  <a:pt x="23" y="0"/>
                </a:lnTo>
                <a:lnTo>
                  <a:pt x="34" y="1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16" name="Freeform 166"/>
          <p:cNvSpPr>
            <a:spLocks/>
          </p:cNvSpPr>
          <p:nvPr/>
        </p:nvSpPr>
        <p:spPr bwMode="auto">
          <a:xfrm>
            <a:off x="5062538" y="5626101"/>
            <a:ext cx="36513" cy="80963"/>
          </a:xfrm>
          <a:custGeom>
            <a:avLst/>
            <a:gdLst>
              <a:gd name="T0" fmla="*/ 7 w 23"/>
              <a:gd name="T1" fmla="*/ 51 h 51"/>
              <a:gd name="T2" fmla="*/ 6 w 23"/>
              <a:gd name="T3" fmla="*/ 51 h 51"/>
              <a:gd name="T4" fmla="*/ 6 w 23"/>
              <a:gd name="T5" fmla="*/ 49 h 51"/>
              <a:gd name="T6" fmla="*/ 6 w 23"/>
              <a:gd name="T7" fmla="*/ 44 h 51"/>
              <a:gd name="T8" fmla="*/ 3 w 23"/>
              <a:gd name="T9" fmla="*/ 32 h 51"/>
              <a:gd name="T10" fmla="*/ 2 w 23"/>
              <a:gd name="T11" fmla="*/ 29 h 51"/>
              <a:gd name="T12" fmla="*/ 2 w 23"/>
              <a:gd name="T13" fmla="*/ 27 h 51"/>
              <a:gd name="T14" fmla="*/ 0 w 23"/>
              <a:gd name="T15" fmla="*/ 25 h 51"/>
              <a:gd name="T16" fmla="*/ 0 w 23"/>
              <a:gd name="T17" fmla="*/ 23 h 51"/>
              <a:gd name="T18" fmla="*/ 2 w 23"/>
              <a:gd name="T19" fmla="*/ 21 h 51"/>
              <a:gd name="T20" fmla="*/ 10 w 23"/>
              <a:gd name="T21" fmla="*/ 8 h 51"/>
              <a:gd name="T22" fmla="*/ 18 w 23"/>
              <a:gd name="T23" fmla="*/ 0 h 51"/>
              <a:gd name="T24" fmla="*/ 21 w 23"/>
              <a:gd name="T25" fmla="*/ 11 h 51"/>
              <a:gd name="T26" fmla="*/ 21 w 23"/>
              <a:gd name="T27" fmla="*/ 23 h 51"/>
              <a:gd name="T28" fmla="*/ 21 w 23"/>
              <a:gd name="T29" fmla="*/ 27 h 51"/>
              <a:gd name="T30" fmla="*/ 23 w 23"/>
              <a:gd name="T31" fmla="*/ 30 h 51"/>
              <a:gd name="T32" fmla="*/ 19 w 23"/>
              <a:gd name="T33" fmla="*/ 33 h 51"/>
              <a:gd name="T34" fmla="*/ 18 w 23"/>
              <a:gd name="T35" fmla="*/ 34 h 51"/>
              <a:gd name="T36" fmla="*/ 17 w 23"/>
              <a:gd name="T37" fmla="*/ 34 h 51"/>
              <a:gd name="T38" fmla="*/ 15 w 23"/>
              <a:gd name="T39" fmla="*/ 41 h 51"/>
              <a:gd name="T40" fmla="*/ 10 w 23"/>
              <a:gd name="T41" fmla="*/ 48 h 51"/>
              <a:gd name="T42" fmla="*/ 7 w 23"/>
              <a:gd name="T43" fmla="*/ 51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3" h="51">
                <a:moveTo>
                  <a:pt x="7" y="51"/>
                </a:moveTo>
                <a:lnTo>
                  <a:pt x="6" y="51"/>
                </a:lnTo>
                <a:lnTo>
                  <a:pt x="6" y="49"/>
                </a:lnTo>
                <a:lnTo>
                  <a:pt x="6" y="44"/>
                </a:lnTo>
                <a:lnTo>
                  <a:pt x="3" y="32"/>
                </a:lnTo>
                <a:lnTo>
                  <a:pt x="2" y="29"/>
                </a:lnTo>
                <a:lnTo>
                  <a:pt x="2" y="27"/>
                </a:lnTo>
                <a:lnTo>
                  <a:pt x="0" y="25"/>
                </a:lnTo>
                <a:lnTo>
                  <a:pt x="0" y="23"/>
                </a:lnTo>
                <a:lnTo>
                  <a:pt x="2" y="21"/>
                </a:lnTo>
                <a:lnTo>
                  <a:pt x="10" y="8"/>
                </a:lnTo>
                <a:lnTo>
                  <a:pt x="18" y="0"/>
                </a:lnTo>
                <a:lnTo>
                  <a:pt x="21" y="11"/>
                </a:lnTo>
                <a:lnTo>
                  <a:pt x="21" y="23"/>
                </a:lnTo>
                <a:lnTo>
                  <a:pt x="21" y="27"/>
                </a:lnTo>
                <a:lnTo>
                  <a:pt x="23" y="30"/>
                </a:lnTo>
                <a:lnTo>
                  <a:pt x="19" y="33"/>
                </a:lnTo>
                <a:lnTo>
                  <a:pt x="18" y="34"/>
                </a:lnTo>
                <a:lnTo>
                  <a:pt x="17" y="34"/>
                </a:lnTo>
                <a:lnTo>
                  <a:pt x="15" y="41"/>
                </a:lnTo>
                <a:lnTo>
                  <a:pt x="10" y="48"/>
                </a:lnTo>
                <a:lnTo>
                  <a:pt x="7" y="5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17" name="Freeform 167"/>
          <p:cNvSpPr>
            <a:spLocks/>
          </p:cNvSpPr>
          <p:nvPr/>
        </p:nvSpPr>
        <p:spPr bwMode="auto">
          <a:xfrm>
            <a:off x="3897313" y="5638801"/>
            <a:ext cx="179388" cy="241300"/>
          </a:xfrm>
          <a:custGeom>
            <a:avLst/>
            <a:gdLst>
              <a:gd name="T0" fmla="*/ 56 w 113"/>
              <a:gd name="T1" fmla="*/ 25 h 152"/>
              <a:gd name="T2" fmla="*/ 68 w 113"/>
              <a:gd name="T3" fmla="*/ 34 h 152"/>
              <a:gd name="T4" fmla="*/ 77 w 113"/>
              <a:gd name="T5" fmla="*/ 33 h 152"/>
              <a:gd name="T6" fmla="*/ 79 w 113"/>
              <a:gd name="T7" fmla="*/ 34 h 152"/>
              <a:gd name="T8" fmla="*/ 92 w 113"/>
              <a:gd name="T9" fmla="*/ 34 h 152"/>
              <a:gd name="T10" fmla="*/ 100 w 113"/>
              <a:gd name="T11" fmla="*/ 47 h 152"/>
              <a:gd name="T12" fmla="*/ 101 w 113"/>
              <a:gd name="T13" fmla="*/ 47 h 152"/>
              <a:gd name="T14" fmla="*/ 107 w 113"/>
              <a:gd name="T15" fmla="*/ 44 h 152"/>
              <a:gd name="T16" fmla="*/ 109 w 113"/>
              <a:gd name="T17" fmla="*/ 40 h 152"/>
              <a:gd name="T18" fmla="*/ 111 w 113"/>
              <a:gd name="T19" fmla="*/ 43 h 152"/>
              <a:gd name="T20" fmla="*/ 112 w 113"/>
              <a:gd name="T21" fmla="*/ 45 h 152"/>
              <a:gd name="T22" fmla="*/ 109 w 113"/>
              <a:gd name="T23" fmla="*/ 71 h 152"/>
              <a:gd name="T24" fmla="*/ 113 w 113"/>
              <a:gd name="T25" fmla="*/ 79 h 152"/>
              <a:gd name="T26" fmla="*/ 107 w 113"/>
              <a:gd name="T27" fmla="*/ 81 h 152"/>
              <a:gd name="T28" fmla="*/ 101 w 113"/>
              <a:gd name="T29" fmla="*/ 89 h 152"/>
              <a:gd name="T30" fmla="*/ 98 w 113"/>
              <a:gd name="T31" fmla="*/ 101 h 152"/>
              <a:gd name="T32" fmla="*/ 97 w 113"/>
              <a:gd name="T33" fmla="*/ 109 h 152"/>
              <a:gd name="T34" fmla="*/ 100 w 113"/>
              <a:gd name="T35" fmla="*/ 119 h 152"/>
              <a:gd name="T36" fmla="*/ 100 w 113"/>
              <a:gd name="T37" fmla="*/ 120 h 152"/>
              <a:gd name="T38" fmla="*/ 85 w 113"/>
              <a:gd name="T39" fmla="*/ 129 h 152"/>
              <a:gd name="T40" fmla="*/ 37 w 113"/>
              <a:gd name="T41" fmla="*/ 152 h 152"/>
              <a:gd name="T42" fmla="*/ 30 w 113"/>
              <a:gd name="T43" fmla="*/ 138 h 152"/>
              <a:gd name="T44" fmla="*/ 19 w 113"/>
              <a:gd name="T45" fmla="*/ 127 h 152"/>
              <a:gd name="T46" fmla="*/ 10 w 113"/>
              <a:gd name="T47" fmla="*/ 118 h 152"/>
              <a:gd name="T48" fmla="*/ 26 w 113"/>
              <a:gd name="T49" fmla="*/ 101 h 152"/>
              <a:gd name="T50" fmla="*/ 48 w 113"/>
              <a:gd name="T51" fmla="*/ 81 h 152"/>
              <a:gd name="T52" fmla="*/ 60 w 113"/>
              <a:gd name="T53" fmla="*/ 64 h 152"/>
              <a:gd name="T54" fmla="*/ 48 w 113"/>
              <a:gd name="T55" fmla="*/ 39 h 152"/>
              <a:gd name="T56" fmla="*/ 0 w 113"/>
              <a:gd name="T57" fmla="*/ 15 h 152"/>
              <a:gd name="T58" fmla="*/ 7 w 113"/>
              <a:gd name="T59" fmla="*/ 0 h 152"/>
              <a:gd name="T60" fmla="*/ 56 w 113"/>
              <a:gd name="T61" fmla="*/ 25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13" h="152">
                <a:moveTo>
                  <a:pt x="56" y="25"/>
                </a:moveTo>
                <a:lnTo>
                  <a:pt x="68" y="34"/>
                </a:lnTo>
                <a:lnTo>
                  <a:pt x="77" y="33"/>
                </a:lnTo>
                <a:lnTo>
                  <a:pt x="79" y="34"/>
                </a:lnTo>
                <a:lnTo>
                  <a:pt x="92" y="34"/>
                </a:lnTo>
                <a:lnTo>
                  <a:pt x="100" y="47"/>
                </a:lnTo>
                <a:lnTo>
                  <a:pt x="101" y="47"/>
                </a:lnTo>
                <a:lnTo>
                  <a:pt x="107" y="44"/>
                </a:lnTo>
                <a:lnTo>
                  <a:pt x="109" y="40"/>
                </a:lnTo>
                <a:lnTo>
                  <a:pt x="111" y="43"/>
                </a:lnTo>
                <a:lnTo>
                  <a:pt x="112" y="45"/>
                </a:lnTo>
                <a:lnTo>
                  <a:pt x="109" y="71"/>
                </a:lnTo>
                <a:lnTo>
                  <a:pt x="113" y="79"/>
                </a:lnTo>
                <a:lnTo>
                  <a:pt x="107" y="81"/>
                </a:lnTo>
                <a:lnTo>
                  <a:pt x="101" y="89"/>
                </a:lnTo>
                <a:lnTo>
                  <a:pt x="98" y="101"/>
                </a:lnTo>
                <a:lnTo>
                  <a:pt x="97" y="109"/>
                </a:lnTo>
                <a:lnTo>
                  <a:pt x="100" y="119"/>
                </a:lnTo>
                <a:lnTo>
                  <a:pt x="100" y="120"/>
                </a:lnTo>
                <a:lnTo>
                  <a:pt x="85" y="129"/>
                </a:lnTo>
                <a:lnTo>
                  <a:pt x="37" y="152"/>
                </a:lnTo>
                <a:lnTo>
                  <a:pt x="30" y="138"/>
                </a:lnTo>
                <a:lnTo>
                  <a:pt x="19" y="127"/>
                </a:lnTo>
                <a:lnTo>
                  <a:pt x="10" y="118"/>
                </a:lnTo>
                <a:lnTo>
                  <a:pt x="26" y="101"/>
                </a:lnTo>
                <a:lnTo>
                  <a:pt x="48" y="81"/>
                </a:lnTo>
                <a:lnTo>
                  <a:pt x="60" y="64"/>
                </a:lnTo>
                <a:lnTo>
                  <a:pt x="48" y="39"/>
                </a:lnTo>
                <a:lnTo>
                  <a:pt x="0" y="15"/>
                </a:lnTo>
                <a:lnTo>
                  <a:pt x="7" y="0"/>
                </a:lnTo>
                <a:lnTo>
                  <a:pt x="56" y="25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18" name="Freeform 168"/>
          <p:cNvSpPr>
            <a:spLocks/>
          </p:cNvSpPr>
          <p:nvPr/>
        </p:nvSpPr>
        <p:spPr bwMode="auto">
          <a:xfrm>
            <a:off x="5073651" y="5643563"/>
            <a:ext cx="66675" cy="73025"/>
          </a:xfrm>
          <a:custGeom>
            <a:avLst/>
            <a:gdLst>
              <a:gd name="T0" fmla="*/ 40 w 42"/>
              <a:gd name="T1" fmla="*/ 37 h 46"/>
              <a:gd name="T2" fmla="*/ 40 w 42"/>
              <a:gd name="T3" fmla="*/ 41 h 46"/>
              <a:gd name="T4" fmla="*/ 35 w 42"/>
              <a:gd name="T5" fmla="*/ 40 h 46"/>
              <a:gd name="T6" fmla="*/ 34 w 42"/>
              <a:gd name="T7" fmla="*/ 40 h 46"/>
              <a:gd name="T8" fmla="*/ 29 w 42"/>
              <a:gd name="T9" fmla="*/ 41 h 46"/>
              <a:gd name="T10" fmla="*/ 26 w 42"/>
              <a:gd name="T11" fmla="*/ 41 h 46"/>
              <a:gd name="T12" fmla="*/ 19 w 42"/>
              <a:gd name="T13" fmla="*/ 40 h 46"/>
              <a:gd name="T14" fmla="*/ 14 w 42"/>
              <a:gd name="T15" fmla="*/ 38 h 46"/>
              <a:gd name="T16" fmla="*/ 10 w 42"/>
              <a:gd name="T17" fmla="*/ 46 h 46"/>
              <a:gd name="T18" fmla="*/ 3 w 42"/>
              <a:gd name="T19" fmla="*/ 46 h 46"/>
              <a:gd name="T20" fmla="*/ 0 w 42"/>
              <a:gd name="T21" fmla="*/ 40 h 46"/>
              <a:gd name="T22" fmla="*/ 3 w 42"/>
              <a:gd name="T23" fmla="*/ 37 h 46"/>
              <a:gd name="T24" fmla="*/ 8 w 42"/>
              <a:gd name="T25" fmla="*/ 30 h 46"/>
              <a:gd name="T26" fmla="*/ 10 w 42"/>
              <a:gd name="T27" fmla="*/ 23 h 46"/>
              <a:gd name="T28" fmla="*/ 11 w 42"/>
              <a:gd name="T29" fmla="*/ 23 h 46"/>
              <a:gd name="T30" fmla="*/ 12 w 42"/>
              <a:gd name="T31" fmla="*/ 22 h 46"/>
              <a:gd name="T32" fmla="*/ 16 w 42"/>
              <a:gd name="T33" fmla="*/ 19 h 46"/>
              <a:gd name="T34" fmla="*/ 14 w 42"/>
              <a:gd name="T35" fmla="*/ 16 h 46"/>
              <a:gd name="T36" fmla="*/ 14 w 42"/>
              <a:gd name="T37" fmla="*/ 12 h 46"/>
              <a:gd name="T38" fmla="*/ 14 w 42"/>
              <a:gd name="T39" fmla="*/ 0 h 46"/>
              <a:gd name="T40" fmla="*/ 27 w 42"/>
              <a:gd name="T41" fmla="*/ 15 h 46"/>
              <a:gd name="T42" fmla="*/ 31 w 42"/>
              <a:gd name="T43" fmla="*/ 21 h 46"/>
              <a:gd name="T44" fmla="*/ 33 w 42"/>
              <a:gd name="T45" fmla="*/ 22 h 46"/>
              <a:gd name="T46" fmla="*/ 38 w 42"/>
              <a:gd name="T47" fmla="*/ 29 h 46"/>
              <a:gd name="T48" fmla="*/ 42 w 42"/>
              <a:gd name="T49" fmla="*/ 33 h 46"/>
              <a:gd name="T50" fmla="*/ 41 w 42"/>
              <a:gd name="T51" fmla="*/ 36 h 46"/>
              <a:gd name="T52" fmla="*/ 40 w 42"/>
              <a:gd name="T53" fmla="*/ 37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2" h="46">
                <a:moveTo>
                  <a:pt x="40" y="37"/>
                </a:moveTo>
                <a:lnTo>
                  <a:pt x="40" y="41"/>
                </a:lnTo>
                <a:lnTo>
                  <a:pt x="35" y="40"/>
                </a:lnTo>
                <a:lnTo>
                  <a:pt x="34" y="40"/>
                </a:lnTo>
                <a:lnTo>
                  <a:pt x="29" y="41"/>
                </a:lnTo>
                <a:lnTo>
                  <a:pt x="26" y="41"/>
                </a:lnTo>
                <a:lnTo>
                  <a:pt x="19" y="40"/>
                </a:lnTo>
                <a:lnTo>
                  <a:pt x="14" y="38"/>
                </a:lnTo>
                <a:lnTo>
                  <a:pt x="10" y="46"/>
                </a:lnTo>
                <a:lnTo>
                  <a:pt x="3" y="46"/>
                </a:lnTo>
                <a:lnTo>
                  <a:pt x="0" y="40"/>
                </a:lnTo>
                <a:lnTo>
                  <a:pt x="3" y="37"/>
                </a:lnTo>
                <a:lnTo>
                  <a:pt x="8" y="30"/>
                </a:lnTo>
                <a:lnTo>
                  <a:pt x="10" y="23"/>
                </a:lnTo>
                <a:lnTo>
                  <a:pt x="11" y="23"/>
                </a:lnTo>
                <a:lnTo>
                  <a:pt x="12" y="22"/>
                </a:lnTo>
                <a:lnTo>
                  <a:pt x="16" y="19"/>
                </a:lnTo>
                <a:lnTo>
                  <a:pt x="14" y="16"/>
                </a:lnTo>
                <a:lnTo>
                  <a:pt x="14" y="12"/>
                </a:lnTo>
                <a:lnTo>
                  <a:pt x="14" y="0"/>
                </a:lnTo>
                <a:lnTo>
                  <a:pt x="27" y="15"/>
                </a:lnTo>
                <a:lnTo>
                  <a:pt x="31" y="21"/>
                </a:lnTo>
                <a:lnTo>
                  <a:pt x="33" y="22"/>
                </a:lnTo>
                <a:lnTo>
                  <a:pt x="38" y="29"/>
                </a:lnTo>
                <a:lnTo>
                  <a:pt x="42" y="33"/>
                </a:lnTo>
                <a:lnTo>
                  <a:pt x="41" y="36"/>
                </a:lnTo>
                <a:lnTo>
                  <a:pt x="40" y="37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19" name="Freeform 169"/>
          <p:cNvSpPr>
            <a:spLocks/>
          </p:cNvSpPr>
          <p:nvPr/>
        </p:nvSpPr>
        <p:spPr bwMode="auto">
          <a:xfrm>
            <a:off x="3868738" y="5662613"/>
            <a:ext cx="123825" cy="163513"/>
          </a:xfrm>
          <a:custGeom>
            <a:avLst/>
            <a:gdLst>
              <a:gd name="T0" fmla="*/ 44 w 78"/>
              <a:gd name="T1" fmla="*/ 86 h 103"/>
              <a:gd name="T2" fmla="*/ 28 w 78"/>
              <a:gd name="T3" fmla="*/ 103 h 103"/>
              <a:gd name="T4" fmla="*/ 13 w 78"/>
              <a:gd name="T5" fmla="*/ 86 h 103"/>
              <a:gd name="T6" fmla="*/ 9 w 78"/>
              <a:gd name="T7" fmla="*/ 79 h 103"/>
              <a:gd name="T8" fmla="*/ 3 w 78"/>
              <a:gd name="T9" fmla="*/ 69 h 103"/>
              <a:gd name="T10" fmla="*/ 0 w 78"/>
              <a:gd name="T11" fmla="*/ 56 h 103"/>
              <a:gd name="T12" fmla="*/ 0 w 78"/>
              <a:gd name="T13" fmla="*/ 45 h 103"/>
              <a:gd name="T14" fmla="*/ 3 w 78"/>
              <a:gd name="T15" fmla="*/ 33 h 103"/>
              <a:gd name="T16" fmla="*/ 9 w 78"/>
              <a:gd name="T17" fmla="*/ 19 h 103"/>
              <a:gd name="T18" fmla="*/ 18 w 78"/>
              <a:gd name="T19" fmla="*/ 0 h 103"/>
              <a:gd name="T20" fmla="*/ 66 w 78"/>
              <a:gd name="T21" fmla="*/ 24 h 103"/>
              <a:gd name="T22" fmla="*/ 78 w 78"/>
              <a:gd name="T23" fmla="*/ 49 h 103"/>
              <a:gd name="T24" fmla="*/ 66 w 78"/>
              <a:gd name="T25" fmla="*/ 66 h 103"/>
              <a:gd name="T26" fmla="*/ 44 w 78"/>
              <a:gd name="T27" fmla="*/ 86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8" h="103">
                <a:moveTo>
                  <a:pt x="44" y="86"/>
                </a:moveTo>
                <a:lnTo>
                  <a:pt x="28" y="103"/>
                </a:lnTo>
                <a:lnTo>
                  <a:pt x="13" y="86"/>
                </a:lnTo>
                <a:lnTo>
                  <a:pt x="9" y="79"/>
                </a:lnTo>
                <a:lnTo>
                  <a:pt x="3" y="69"/>
                </a:lnTo>
                <a:lnTo>
                  <a:pt x="0" y="56"/>
                </a:lnTo>
                <a:lnTo>
                  <a:pt x="0" y="45"/>
                </a:lnTo>
                <a:lnTo>
                  <a:pt x="3" y="33"/>
                </a:lnTo>
                <a:lnTo>
                  <a:pt x="9" y="19"/>
                </a:lnTo>
                <a:lnTo>
                  <a:pt x="18" y="0"/>
                </a:lnTo>
                <a:lnTo>
                  <a:pt x="66" y="24"/>
                </a:lnTo>
                <a:lnTo>
                  <a:pt x="78" y="49"/>
                </a:lnTo>
                <a:lnTo>
                  <a:pt x="66" y="66"/>
                </a:lnTo>
                <a:lnTo>
                  <a:pt x="44" y="86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20" name="Freeform 170"/>
          <p:cNvSpPr>
            <a:spLocks/>
          </p:cNvSpPr>
          <p:nvPr/>
        </p:nvSpPr>
        <p:spPr bwMode="auto">
          <a:xfrm>
            <a:off x="4070351" y="5667376"/>
            <a:ext cx="119063" cy="128588"/>
          </a:xfrm>
          <a:custGeom>
            <a:avLst/>
            <a:gdLst>
              <a:gd name="T0" fmla="*/ 21 w 75"/>
              <a:gd name="T1" fmla="*/ 15 h 81"/>
              <a:gd name="T2" fmla="*/ 22 w 75"/>
              <a:gd name="T3" fmla="*/ 18 h 81"/>
              <a:gd name="T4" fmla="*/ 30 w 75"/>
              <a:gd name="T5" fmla="*/ 8 h 81"/>
              <a:gd name="T6" fmla="*/ 32 w 75"/>
              <a:gd name="T7" fmla="*/ 7 h 81"/>
              <a:gd name="T8" fmla="*/ 36 w 75"/>
              <a:gd name="T9" fmla="*/ 7 h 81"/>
              <a:gd name="T10" fmla="*/ 36 w 75"/>
              <a:gd name="T11" fmla="*/ 15 h 81"/>
              <a:gd name="T12" fmla="*/ 39 w 75"/>
              <a:gd name="T13" fmla="*/ 15 h 81"/>
              <a:gd name="T14" fmla="*/ 47 w 75"/>
              <a:gd name="T15" fmla="*/ 18 h 81"/>
              <a:gd name="T16" fmla="*/ 48 w 75"/>
              <a:gd name="T17" fmla="*/ 29 h 81"/>
              <a:gd name="T18" fmla="*/ 48 w 75"/>
              <a:gd name="T19" fmla="*/ 30 h 81"/>
              <a:gd name="T20" fmla="*/ 71 w 75"/>
              <a:gd name="T21" fmla="*/ 22 h 81"/>
              <a:gd name="T22" fmla="*/ 75 w 75"/>
              <a:gd name="T23" fmla="*/ 41 h 81"/>
              <a:gd name="T24" fmla="*/ 70 w 75"/>
              <a:gd name="T25" fmla="*/ 60 h 81"/>
              <a:gd name="T26" fmla="*/ 51 w 75"/>
              <a:gd name="T27" fmla="*/ 59 h 81"/>
              <a:gd name="T28" fmla="*/ 39 w 75"/>
              <a:gd name="T29" fmla="*/ 78 h 81"/>
              <a:gd name="T30" fmla="*/ 32 w 75"/>
              <a:gd name="T31" fmla="*/ 81 h 81"/>
              <a:gd name="T32" fmla="*/ 26 w 75"/>
              <a:gd name="T33" fmla="*/ 75 h 81"/>
              <a:gd name="T34" fmla="*/ 15 w 75"/>
              <a:gd name="T35" fmla="*/ 70 h 81"/>
              <a:gd name="T36" fmla="*/ 11 w 75"/>
              <a:gd name="T37" fmla="*/ 61 h 81"/>
              <a:gd name="T38" fmla="*/ 11 w 75"/>
              <a:gd name="T39" fmla="*/ 60 h 81"/>
              <a:gd name="T40" fmla="*/ 4 w 75"/>
              <a:gd name="T41" fmla="*/ 61 h 81"/>
              <a:gd name="T42" fmla="*/ 0 w 75"/>
              <a:gd name="T43" fmla="*/ 53 h 81"/>
              <a:gd name="T44" fmla="*/ 3 w 75"/>
              <a:gd name="T45" fmla="*/ 27 h 81"/>
              <a:gd name="T46" fmla="*/ 2 w 75"/>
              <a:gd name="T47" fmla="*/ 25 h 81"/>
              <a:gd name="T48" fmla="*/ 0 w 75"/>
              <a:gd name="T49" fmla="*/ 22 h 81"/>
              <a:gd name="T50" fmla="*/ 0 w 75"/>
              <a:gd name="T51" fmla="*/ 21 h 81"/>
              <a:gd name="T52" fmla="*/ 0 w 75"/>
              <a:gd name="T53" fmla="*/ 14 h 81"/>
              <a:gd name="T54" fmla="*/ 8 w 75"/>
              <a:gd name="T55" fmla="*/ 4 h 81"/>
              <a:gd name="T56" fmla="*/ 13 w 75"/>
              <a:gd name="T57" fmla="*/ 0 h 81"/>
              <a:gd name="T58" fmla="*/ 15 w 75"/>
              <a:gd name="T59" fmla="*/ 1 h 81"/>
              <a:gd name="T60" fmla="*/ 15 w 75"/>
              <a:gd name="T61" fmla="*/ 1 h 81"/>
              <a:gd name="T62" fmla="*/ 17 w 75"/>
              <a:gd name="T63" fmla="*/ 1 h 81"/>
              <a:gd name="T64" fmla="*/ 21 w 75"/>
              <a:gd name="T65" fmla="*/ 12 h 81"/>
              <a:gd name="T66" fmla="*/ 21 w 75"/>
              <a:gd name="T67" fmla="*/ 15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75" h="81">
                <a:moveTo>
                  <a:pt x="21" y="15"/>
                </a:moveTo>
                <a:lnTo>
                  <a:pt x="22" y="18"/>
                </a:lnTo>
                <a:lnTo>
                  <a:pt x="30" y="8"/>
                </a:lnTo>
                <a:lnTo>
                  <a:pt x="32" y="7"/>
                </a:lnTo>
                <a:lnTo>
                  <a:pt x="36" y="7"/>
                </a:lnTo>
                <a:lnTo>
                  <a:pt x="36" y="15"/>
                </a:lnTo>
                <a:lnTo>
                  <a:pt x="39" y="15"/>
                </a:lnTo>
                <a:lnTo>
                  <a:pt x="47" y="18"/>
                </a:lnTo>
                <a:lnTo>
                  <a:pt x="48" y="29"/>
                </a:lnTo>
                <a:lnTo>
                  <a:pt x="48" y="30"/>
                </a:lnTo>
                <a:lnTo>
                  <a:pt x="71" y="22"/>
                </a:lnTo>
                <a:lnTo>
                  <a:pt x="75" y="41"/>
                </a:lnTo>
                <a:lnTo>
                  <a:pt x="70" y="60"/>
                </a:lnTo>
                <a:lnTo>
                  <a:pt x="51" y="59"/>
                </a:lnTo>
                <a:lnTo>
                  <a:pt x="39" y="78"/>
                </a:lnTo>
                <a:lnTo>
                  <a:pt x="32" y="81"/>
                </a:lnTo>
                <a:lnTo>
                  <a:pt x="26" y="75"/>
                </a:lnTo>
                <a:lnTo>
                  <a:pt x="15" y="70"/>
                </a:lnTo>
                <a:lnTo>
                  <a:pt x="11" y="61"/>
                </a:lnTo>
                <a:lnTo>
                  <a:pt x="11" y="60"/>
                </a:lnTo>
                <a:lnTo>
                  <a:pt x="4" y="61"/>
                </a:lnTo>
                <a:lnTo>
                  <a:pt x="0" y="53"/>
                </a:lnTo>
                <a:lnTo>
                  <a:pt x="3" y="27"/>
                </a:lnTo>
                <a:lnTo>
                  <a:pt x="2" y="25"/>
                </a:lnTo>
                <a:lnTo>
                  <a:pt x="0" y="22"/>
                </a:lnTo>
                <a:lnTo>
                  <a:pt x="0" y="21"/>
                </a:lnTo>
                <a:lnTo>
                  <a:pt x="0" y="14"/>
                </a:lnTo>
                <a:lnTo>
                  <a:pt x="8" y="4"/>
                </a:lnTo>
                <a:lnTo>
                  <a:pt x="13" y="0"/>
                </a:lnTo>
                <a:lnTo>
                  <a:pt x="15" y="1"/>
                </a:lnTo>
                <a:lnTo>
                  <a:pt x="15" y="1"/>
                </a:lnTo>
                <a:lnTo>
                  <a:pt x="17" y="1"/>
                </a:lnTo>
                <a:lnTo>
                  <a:pt x="21" y="12"/>
                </a:lnTo>
                <a:lnTo>
                  <a:pt x="21" y="15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21" name="Freeform 171"/>
          <p:cNvSpPr>
            <a:spLocks/>
          </p:cNvSpPr>
          <p:nvPr/>
        </p:nvSpPr>
        <p:spPr bwMode="auto">
          <a:xfrm>
            <a:off x="5422901" y="5678488"/>
            <a:ext cx="61913" cy="66675"/>
          </a:xfrm>
          <a:custGeom>
            <a:avLst/>
            <a:gdLst>
              <a:gd name="T0" fmla="*/ 8 w 39"/>
              <a:gd name="T1" fmla="*/ 42 h 42"/>
              <a:gd name="T2" fmla="*/ 9 w 39"/>
              <a:gd name="T3" fmla="*/ 34 h 42"/>
              <a:gd name="T4" fmla="*/ 0 w 39"/>
              <a:gd name="T5" fmla="*/ 30 h 42"/>
              <a:gd name="T6" fmla="*/ 4 w 39"/>
              <a:gd name="T7" fmla="*/ 22 h 42"/>
              <a:gd name="T8" fmla="*/ 8 w 39"/>
              <a:gd name="T9" fmla="*/ 16 h 42"/>
              <a:gd name="T10" fmla="*/ 4 w 39"/>
              <a:gd name="T11" fmla="*/ 11 h 42"/>
              <a:gd name="T12" fmla="*/ 13 w 39"/>
              <a:gd name="T13" fmla="*/ 8 h 42"/>
              <a:gd name="T14" fmla="*/ 19 w 39"/>
              <a:gd name="T15" fmla="*/ 1 h 42"/>
              <a:gd name="T16" fmla="*/ 20 w 39"/>
              <a:gd name="T17" fmla="*/ 1 h 42"/>
              <a:gd name="T18" fmla="*/ 38 w 39"/>
              <a:gd name="T19" fmla="*/ 0 h 42"/>
              <a:gd name="T20" fmla="*/ 38 w 39"/>
              <a:gd name="T21" fmla="*/ 1 h 42"/>
              <a:gd name="T22" fmla="*/ 38 w 39"/>
              <a:gd name="T23" fmla="*/ 5 h 42"/>
              <a:gd name="T24" fmla="*/ 39 w 39"/>
              <a:gd name="T25" fmla="*/ 8 h 42"/>
              <a:gd name="T26" fmla="*/ 38 w 39"/>
              <a:gd name="T27" fmla="*/ 8 h 42"/>
              <a:gd name="T28" fmla="*/ 38 w 39"/>
              <a:gd name="T29" fmla="*/ 9 h 42"/>
              <a:gd name="T30" fmla="*/ 37 w 39"/>
              <a:gd name="T31" fmla="*/ 9 h 42"/>
              <a:gd name="T32" fmla="*/ 38 w 39"/>
              <a:gd name="T33" fmla="*/ 11 h 42"/>
              <a:gd name="T34" fmla="*/ 38 w 39"/>
              <a:gd name="T35" fmla="*/ 14 h 42"/>
              <a:gd name="T36" fmla="*/ 38 w 39"/>
              <a:gd name="T37" fmla="*/ 15 h 42"/>
              <a:gd name="T38" fmla="*/ 39 w 39"/>
              <a:gd name="T39" fmla="*/ 16 h 42"/>
              <a:gd name="T40" fmla="*/ 38 w 39"/>
              <a:gd name="T41" fmla="*/ 20 h 42"/>
              <a:gd name="T42" fmla="*/ 38 w 39"/>
              <a:gd name="T43" fmla="*/ 23 h 42"/>
              <a:gd name="T44" fmla="*/ 39 w 39"/>
              <a:gd name="T45" fmla="*/ 23 h 42"/>
              <a:gd name="T46" fmla="*/ 39 w 39"/>
              <a:gd name="T47" fmla="*/ 24 h 42"/>
              <a:gd name="T48" fmla="*/ 39 w 39"/>
              <a:gd name="T49" fmla="*/ 26 h 42"/>
              <a:gd name="T50" fmla="*/ 38 w 39"/>
              <a:gd name="T51" fmla="*/ 26 h 42"/>
              <a:gd name="T52" fmla="*/ 31 w 39"/>
              <a:gd name="T53" fmla="*/ 26 h 42"/>
              <a:gd name="T54" fmla="*/ 30 w 39"/>
              <a:gd name="T55" fmla="*/ 29 h 42"/>
              <a:gd name="T56" fmla="*/ 30 w 39"/>
              <a:gd name="T57" fmla="*/ 31 h 42"/>
              <a:gd name="T58" fmla="*/ 28 w 39"/>
              <a:gd name="T59" fmla="*/ 34 h 42"/>
              <a:gd name="T60" fmla="*/ 27 w 39"/>
              <a:gd name="T61" fmla="*/ 37 h 42"/>
              <a:gd name="T62" fmla="*/ 27 w 39"/>
              <a:gd name="T63" fmla="*/ 38 h 42"/>
              <a:gd name="T64" fmla="*/ 26 w 39"/>
              <a:gd name="T65" fmla="*/ 38 h 42"/>
              <a:gd name="T66" fmla="*/ 23 w 39"/>
              <a:gd name="T67" fmla="*/ 38 h 42"/>
              <a:gd name="T68" fmla="*/ 20 w 39"/>
              <a:gd name="T69" fmla="*/ 38 h 42"/>
              <a:gd name="T70" fmla="*/ 17 w 39"/>
              <a:gd name="T71" fmla="*/ 38 h 42"/>
              <a:gd name="T72" fmla="*/ 16 w 39"/>
              <a:gd name="T73" fmla="*/ 38 h 42"/>
              <a:gd name="T74" fmla="*/ 16 w 39"/>
              <a:gd name="T75" fmla="*/ 39 h 42"/>
              <a:gd name="T76" fmla="*/ 15 w 39"/>
              <a:gd name="T77" fmla="*/ 39 h 42"/>
              <a:gd name="T78" fmla="*/ 11 w 39"/>
              <a:gd name="T79" fmla="*/ 41 h 42"/>
              <a:gd name="T80" fmla="*/ 9 w 39"/>
              <a:gd name="T81" fmla="*/ 42 h 42"/>
              <a:gd name="T82" fmla="*/ 8 w 39"/>
              <a:gd name="T83" fmla="*/ 42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9" h="42">
                <a:moveTo>
                  <a:pt x="8" y="42"/>
                </a:moveTo>
                <a:lnTo>
                  <a:pt x="9" y="34"/>
                </a:lnTo>
                <a:lnTo>
                  <a:pt x="0" y="30"/>
                </a:lnTo>
                <a:lnTo>
                  <a:pt x="4" y="22"/>
                </a:lnTo>
                <a:lnTo>
                  <a:pt x="8" y="16"/>
                </a:lnTo>
                <a:lnTo>
                  <a:pt x="4" y="11"/>
                </a:lnTo>
                <a:lnTo>
                  <a:pt x="13" y="8"/>
                </a:lnTo>
                <a:lnTo>
                  <a:pt x="19" y="1"/>
                </a:lnTo>
                <a:lnTo>
                  <a:pt x="20" y="1"/>
                </a:lnTo>
                <a:lnTo>
                  <a:pt x="38" y="0"/>
                </a:lnTo>
                <a:lnTo>
                  <a:pt x="38" y="1"/>
                </a:lnTo>
                <a:lnTo>
                  <a:pt x="38" y="5"/>
                </a:lnTo>
                <a:lnTo>
                  <a:pt x="39" y="8"/>
                </a:lnTo>
                <a:lnTo>
                  <a:pt x="38" y="8"/>
                </a:lnTo>
                <a:lnTo>
                  <a:pt x="38" y="9"/>
                </a:lnTo>
                <a:lnTo>
                  <a:pt x="37" y="9"/>
                </a:lnTo>
                <a:lnTo>
                  <a:pt x="38" y="11"/>
                </a:lnTo>
                <a:lnTo>
                  <a:pt x="38" y="14"/>
                </a:lnTo>
                <a:lnTo>
                  <a:pt x="38" y="15"/>
                </a:lnTo>
                <a:lnTo>
                  <a:pt x="39" y="16"/>
                </a:lnTo>
                <a:lnTo>
                  <a:pt x="38" y="20"/>
                </a:lnTo>
                <a:lnTo>
                  <a:pt x="38" y="23"/>
                </a:lnTo>
                <a:lnTo>
                  <a:pt x="39" y="23"/>
                </a:lnTo>
                <a:lnTo>
                  <a:pt x="39" y="24"/>
                </a:lnTo>
                <a:lnTo>
                  <a:pt x="39" y="26"/>
                </a:lnTo>
                <a:lnTo>
                  <a:pt x="38" y="26"/>
                </a:lnTo>
                <a:lnTo>
                  <a:pt x="31" y="26"/>
                </a:lnTo>
                <a:lnTo>
                  <a:pt x="30" y="29"/>
                </a:lnTo>
                <a:lnTo>
                  <a:pt x="30" y="31"/>
                </a:lnTo>
                <a:lnTo>
                  <a:pt x="28" y="34"/>
                </a:lnTo>
                <a:lnTo>
                  <a:pt x="27" y="37"/>
                </a:lnTo>
                <a:lnTo>
                  <a:pt x="27" y="38"/>
                </a:lnTo>
                <a:lnTo>
                  <a:pt x="26" y="38"/>
                </a:lnTo>
                <a:lnTo>
                  <a:pt x="23" y="38"/>
                </a:lnTo>
                <a:lnTo>
                  <a:pt x="20" y="38"/>
                </a:lnTo>
                <a:lnTo>
                  <a:pt x="17" y="38"/>
                </a:lnTo>
                <a:lnTo>
                  <a:pt x="16" y="38"/>
                </a:lnTo>
                <a:lnTo>
                  <a:pt x="16" y="39"/>
                </a:lnTo>
                <a:lnTo>
                  <a:pt x="15" y="39"/>
                </a:lnTo>
                <a:lnTo>
                  <a:pt x="11" y="41"/>
                </a:lnTo>
                <a:lnTo>
                  <a:pt x="9" y="42"/>
                </a:lnTo>
                <a:lnTo>
                  <a:pt x="8" y="4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22" name="Freeform 172"/>
          <p:cNvSpPr>
            <a:spLocks/>
          </p:cNvSpPr>
          <p:nvPr/>
        </p:nvSpPr>
        <p:spPr bwMode="auto">
          <a:xfrm>
            <a:off x="5233988" y="5702301"/>
            <a:ext cx="65088" cy="79375"/>
          </a:xfrm>
          <a:custGeom>
            <a:avLst/>
            <a:gdLst>
              <a:gd name="T0" fmla="*/ 37 w 41"/>
              <a:gd name="T1" fmla="*/ 4 h 50"/>
              <a:gd name="T2" fmla="*/ 41 w 41"/>
              <a:gd name="T3" fmla="*/ 3 h 50"/>
              <a:gd name="T4" fmla="*/ 35 w 41"/>
              <a:gd name="T5" fmla="*/ 9 h 50"/>
              <a:gd name="T6" fmla="*/ 37 w 41"/>
              <a:gd name="T7" fmla="*/ 14 h 50"/>
              <a:gd name="T8" fmla="*/ 37 w 41"/>
              <a:gd name="T9" fmla="*/ 22 h 50"/>
              <a:gd name="T10" fmla="*/ 37 w 41"/>
              <a:gd name="T11" fmla="*/ 24 h 50"/>
              <a:gd name="T12" fmla="*/ 34 w 41"/>
              <a:gd name="T13" fmla="*/ 24 h 50"/>
              <a:gd name="T14" fmla="*/ 34 w 41"/>
              <a:gd name="T15" fmla="*/ 26 h 50"/>
              <a:gd name="T16" fmla="*/ 34 w 41"/>
              <a:gd name="T17" fmla="*/ 27 h 50"/>
              <a:gd name="T18" fmla="*/ 34 w 41"/>
              <a:gd name="T19" fmla="*/ 31 h 50"/>
              <a:gd name="T20" fmla="*/ 33 w 41"/>
              <a:gd name="T21" fmla="*/ 34 h 50"/>
              <a:gd name="T22" fmla="*/ 27 w 41"/>
              <a:gd name="T23" fmla="*/ 35 h 50"/>
              <a:gd name="T24" fmla="*/ 29 w 41"/>
              <a:gd name="T25" fmla="*/ 39 h 50"/>
              <a:gd name="T26" fmla="*/ 27 w 41"/>
              <a:gd name="T27" fmla="*/ 45 h 50"/>
              <a:gd name="T28" fmla="*/ 15 w 41"/>
              <a:gd name="T29" fmla="*/ 45 h 50"/>
              <a:gd name="T30" fmla="*/ 14 w 41"/>
              <a:gd name="T31" fmla="*/ 46 h 50"/>
              <a:gd name="T32" fmla="*/ 8 w 41"/>
              <a:gd name="T33" fmla="*/ 46 h 50"/>
              <a:gd name="T34" fmla="*/ 8 w 41"/>
              <a:gd name="T35" fmla="*/ 45 h 50"/>
              <a:gd name="T36" fmla="*/ 5 w 41"/>
              <a:gd name="T37" fmla="*/ 45 h 50"/>
              <a:gd name="T38" fmla="*/ 3 w 41"/>
              <a:gd name="T39" fmla="*/ 50 h 50"/>
              <a:gd name="T40" fmla="*/ 0 w 41"/>
              <a:gd name="T41" fmla="*/ 48 h 50"/>
              <a:gd name="T42" fmla="*/ 0 w 41"/>
              <a:gd name="T43" fmla="*/ 46 h 50"/>
              <a:gd name="T44" fmla="*/ 0 w 41"/>
              <a:gd name="T45" fmla="*/ 42 h 50"/>
              <a:gd name="T46" fmla="*/ 1 w 41"/>
              <a:gd name="T47" fmla="*/ 38 h 50"/>
              <a:gd name="T48" fmla="*/ 7 w 41"/>
              <a:gd name="T49" fmla="*/ 37 h 50"/>
              <a:gd name="T50" fmla="*/ 7 w 41"/>
              <a:gd name="T51" fmla="*/ 35 h 50"/>
              <a:gd name="T52" fmla="*/ 10 w 41"/>
              <a:gd name="T53" fmla="*/ 33 h 50"/>
              <a:gd name="T54" fmla="*/ 8 w 41"/>
              <a:gd name="T55" fmla="*/ 31 h 50"/>
              <a:gd name="T56" fmla="*/ 11 w 41"/>
              <a:gd name="T57" fmla="*/ 29 h 50"/>
              <a:gd name="T58" fmla="*/ 12 w 41"/>
              <a:gd name="T59" fmla="*/ 29 h 50"/>
              <a:gd name="T60" fmla="*/ 12 w 41"/>
              <a:gd name="T61" fmla="*/ 27 h 50"/>
              <a:gd name="T62" fmla="*/ 12 w 41"/>
              <a:gd name="T63" fmla="*/ 26 h 50"/>
              <a:gd name="T64" fmla="*/ 15 w 41"/>
              <a:gd name="T65" fmla="*/ 26 h 50"/>
              <a:gd name="T66" fmla="*/ 15 w 41"/>
              <a:gd name="T67" fmla="*/ 24 h 50"/>
              <a:gd name="T68" fmla="*/ 14 w 41"/>
              <a:gd name="T69" fmla="*/ 24 h 50"/>
              <a:gd name="T70" fmla="*/ 14 w 41"/>
              <a:gd name="T71" fmla="*/ 23 h 50"/>
              <a:gd name="T72" fmla="*/ 20 w 41"/>
              <a:gd name="T73" fmla="*/ 22 h 50"/>
              <a:gd name="T74" fmla="*/ 22 w 41"/>
              <a:gd name="T75" fmla="*/ 20 h 50"/>
              <a:gd name="T76" fmla="*/ 22 w 41"/>
              <a:gd name="T77" fmla="*/ 19 h 50"/>
              <a:gd name="T78" fmla="*/ 25 w 41"/>
              <a:gd name="T79" fmla="*/ 15 h 50"/>
              <a:gd name="T80" fmla="*/ 26 w 41"/>
              <a:gd name="T81" fmla="*/ 19 h 50"/>
              <a:gd name="T82" fmla="*/ 27 w 41"/>
              <a:gd name="T83" fmla="*/ 16 h 50"/>
              <a:gd name="T84" fmla="*/ 29 w 41"/>
              <a:gd name="T85" fmla="*/ 12 h 50"/>
              <a:gd name="T86" fmla="*/ 27 w 41"/>
              <a:gd name="T87" fmla="*/ 11 h 50"/>
              <a:gd name="T88" fmla="*/ 26 w 41"/>
              <a:gd name="T89" fmla="*/ 7 h 50"/>
              <a:gd name="T90" fmla="*/ 31 w 41"/>
              <a:gd name="T91" fmla="*/ 0 h 50"/>
              <a:gd name="T92" fmla="*/ 37 w 41"/>
              <a:gd name="T93" fmla="*/ 4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41" h="50">
                <a:moveTo>
                  <a:pt x="37" y="4"/>
                </a:moveTo>
                <a:lnTo>
                  <a:pt x="41" y="3"/>
                </a:lnTo>
                <a:lnTo>
                  <a:pt x="35" y="9"/>
                </a:lnTo>
                <a:lnTo>
                  <a:pt x="37" y="14"/>
                </a:lnTo>
                <a:lnTo>
                  <a:pt x="37" y="22"/>
                </a:lnTo>
                <a:lnTo>
                  <a:pt x="37" y="24"/>
                </a:lnTo>
                <a:lnTo>
                  <a:pt x="34" y="24"/>
                </a:lnTo>
                <a:lnTo>
                  <a:pt x="34" y="26"/>
                </a:lnTo>
                <a:lnTo>
                  <a:pt x="34" y="27"/>
                </a:lnTo>
                <a:lnTo>
                  <a:pt x="34" y="31"/>
                </a:lnTo>
                <a:lnTo>
                  <a:pt x="33" y="34"/>
                </a:lnTo>
                <a:lnTo>
                  <a:pt x="27" y="35"/>
                </a:lnTo>
                <a:lnTo>
                  <a:pt x="29" y="39"/>
                </a:lnTo>
                <a:lnTo>
                  <a:pt x="27" y="45"/>
                </a:lnTo>
                <a:lnTo>
                  <a:pt x="15" y="45"/>
                </a:lnTo>
                <a:lnTo>
                  <a:pt x="14" y="46"/>
                </a:lnTo>
                <a:lnTo>
                  <a:pt x="8" y="46"/>
                </a:lnTo>
                <a:lnTo>
                  <a:pt x="8" y="45"/>
                </a:lnTo>
                <a:lnTo>
                  <a:pt x="5" y="45"/>
                </a:lnTo>
                <a:lnTo>
                  <a:pt x="3" y="50"/>
                </a:lnTo>
                <a:lnTo>
                  <a:pt x="0" y="48"/>
                </a:lnTo>
                <a:lnTo>
                  <a:pt x="0" y="46"/>
                </a:lnTo>
                <a:lnTo>
                  <a:pt x="0" y="42"/>
                </a:lnTo>
                <a:lnTo>
                  <a:pt x="1" y="38"/>
                </a:lnTo>
                <a:lnTo>
                  <a:pt x="7" y="37"/>
                </a:lnTo>
                <a:lnTo>
                  <a:pt x="7" y="35"/>
                </a:lnTo>
                <a:lnTo>
                  <a:pt x="10" y="33"/>
                </a:lnTo>
                <a:lnTo>
                  <a:pt x="8" y="31"/>
                </a:lnTo>
                <a:lnTo>
                  <a:pt x="11" y="29"/>
                </a:lnTo>
                <a:lnTo>
                  <a:pt x="12" y="29"/>
                </a:lnTo>
                <a:lnTo>
                  <a:pt x="12" y="27"/>
                </a:lnTo>
                <a:lnTo>
                  <a:pt x="12" y="26"/>
                </a:lnTo>
                <a:lnTo>
                  <a:pt x="15" y="26"/>
                </a:lnTo>
                <a:lnTo>
                  <a:pt x="15" y="24"/>
                </a:lnTo>
                <a:lnTo>
                  <a:pt x="14" y="24"/>
                </a:lnTo>
                <a:lnTo>
                  <a:pt x="14" y="23"/>
                </a:lnTo>
                <a:lnTo>
                  <a:pt x="20" y="22"/>
                </a:lnTo>
                <a:lnTo>
                  <a:pt x="22" y="20"/>
                </a:lnTo>
                <a:lnTo>
                  <a:pt x="22" y="19"/>
                </a:lnTo>
                <a:lnTo>
                  <a:pt x="25" y="15"/>
                </a:lnTo>
                <a:lnTo>
                  <a:pt x="26" y="19"/>
                </a:lnTo>
                <a:lnTo>
                  <a:pt x="27" y="16"/>
                </a:lnTo>
                <a:lnTo>
                  <a:pt x="29" y="12"/>
                </a:lnTo>
                <a:lnTo>
                  <a:pt x="27" y="11"/>
                </a:lnTo>
                <a:lnTo>
                  <a:pt x="26" y="7"/>
                </a:lnTo>
                <a:lnTo>
                  <a:pt x="31" y="0"/>
                </a:lnTo>
                <a:lnTo>
                  <a:pt x="37" y="4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23" name="Freeform 173"/>
          <p:cNvSpPr>
            <a:spLocks/>
          </p:cNvSpPr>
          <p:nvPr/>
        </p:nvSpPr>
        <p:spPr bwMode="auto">
          <a:xfrm>
            <a:off x="5275263" y="5703888"/>
            <a:ext cx="60325" cy="84138"/>
          </a:xfrm>
          <a:custGeom>
            <a:avLst/>
            <a:gdLst>
              <a:gd name="T0" fmla="*/ 19 w 38"/>
              <a:gd name="T1" fmla="*/ 0 h 53"/>
              <a:gd name="T2" fmla="*/ 19 w 38"/>
              <a:gd name="T3" fmla="*/ 4 h 53"/>
              <a:gd name="T4" fmla="*/ 23 w 38"/>
              <a:gd name="T5" fmla="*/ 2 h 53"/>
              <a:gd name="T6" fmla="*/ 26 w 38"/>
              <a:gd name="T7" fmla="*/ 7 h 53"/>
              <a:gd name="T8" fmla="*/ 33 w 38"/>
              <a:gd name="T9" fmla="*/ 7 h 53"/>
              <a:gd name="T10" fmla="*/ 34 w 38"/>
              <a:gd name="T11" fmla="*/ 7 h 53"/>
              <a:gd name="T12" fmla="*/ 37 w 38"/>
              <a:gd name="T13" fmla="*/ 7 h 53"/>
              <a:gd name="T14" fmla="*/ 38 w 38"/>
              <a:gd name="T15" fmla="*/ 13 h 53"/>
              <a:gd name="T16" fmla="*/ 34 w 38"/>
              <a:gd name="T17" fmla="*/ 14 h 53"/>
              <a:gd name="T18" fmla="*/ 30 w 38"/>
              <a:gd name="T19" fmla="*/ 15 h 53"/>
              <a:gd name="T20" fmla="*/ 29 w 38"/>
              <a:gd name="T21" fmla="*/ 15 h 53"/>
              <a:gd name="T22" fmla="*/ 27 w 38"/>
              <a:gd name="T23" fmla="*/ 18 h 53"/>
              <a:gd name="T24" fmla="*/ 24 w 38"/>
              <a:gd name="T25" fmla="*/ 21 h 53"/>
              <a:gd name="T26" fmla="*/ 20 w 38"/>
              <a:gd name="T27" fmla="*/ 25 h 53"/>
              <a:gd name="T28" fmla="*/ 16 w 38"/>
              <a:gd name="T29" fmla="*/ 28 h 53"/>
              <a:gd name="T30" fmla="*/ 16 w 38"/>
              <a:gd name="T31" fmla="*/ 29 h 53"/>
              <a:gd name="T32" fmla="*/ 16 w 38"/>
              <a:gd name="T33" fmla="*/ 30 h 53"/>
              <a:gd name="T34" fmla="*/ 22 w 38"/>
              <a:gd name="T35" fmla="*/ 43 h 53"/>
              <a:gd name="T36" fmla="*/ 16 w 38"/>
              <a:gd name="T37" fmla="*/ 48 h 53"/>
              <a:gd name="T38" fmla="*/ 11 w 38"/>
              <a:gd name="T39" fmla="*/ 53 h 53"/>
              <a:gd name="T40" fmla="*/ 11 w 38"/>
              <a:gd name="T41" fmla="*/ 53 h 53"/>
              <a:gd name="T42" fmla="*/ 0 w 38"/>
              <a:gd name="T43" fmla="*/ 53 h 53"/>
              <a:gd name="T44" fmla="*/ 0 w 38"/>
              <a:gd name="T45" fmla="*/ 49 h 53"/>
              <a:gd name="T46" fmla="*/ 0 w 38"/>
              <a:gd name="T47" fmla="*/ 48 h 53"/>
              <a:gd name="T48" fmla="*/ 1 w 38"/>
              <a:gd name="T49" fmla="*/ 44 h 53"/>
              <a:gd name="T50" fmla="*/ 3 w 38"/>
              <a:gd name="T51" fmla="*/ 38 h 53"/>
              <a:gd name="T52" fmla="*/ 1 w 38"/>
              <a:gd name="T53" fmla="*/ 34 h 53"/>
              <a:gd name="T54" fmla="*/ 7 w 38"/>
              <a:gd name="T55" fmla="*/ 33 h 53"/>
              <a:gd name="T56" fmla="*/ 8 w 38"/>
              <a:gd name="T57" fmla="*/ 30 h 53"/>
              <a:gd name="T58" fmla="*/ 8 w 38"/>
              <a:gd name="T59" fmla="*/ 26 h 53"/>
              <a:gd name="T60" fmla="*/ 8 w 38"/>
              <a:gd name="T61" fmla="*/ 25 h 53"/>
              <a:gd name="T62" fmla="*/ 8 w 38"/>
              <a:gd name="T63" fmla="*/ 23 h 53"/>
              <a:gd name="T64" fmla="*/ 11 w 38"/>
              <a:gd name="T65" fmla="*/ 23 h 53"/>
              <a:gd name="T66" fmla="*/ 11 w 38"/>
              <a:gd name="T67" fmla="*/ 21 h 53"/>
              <a:gd name="T68" fmla="*/ 11 w 38"/>
              <a:gd name="T69" fmla="*/ 13 h 53"/>
              <a:gd name="T70" fmla="*/ 9 w 38"/>
              <a:gd name="T71" fmla="*/ 8 h 53"/>
              <a:gd name="T72" fmla="*/ 15 w 38"/>
              <a:gd name="T73" fmla="*/ 2 h 53"/>
              <a:gd name="T74" fmla="*/ 19 w 38"/>
              <a:gd name="T75" fmla="*/ 0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8" h="53">
                <a:moveTo>
                  <a:pt x="19" y="0"/>
                </a:moveTo>
                <a:lnTo>
                  <a:pt x="19" y="4"/>
                </a:lnTo>
                <a:lnTo>
                  <a:pt x="23" y="2"/>
                </a:lnTo>
                <a:lnTo>
                  <a:pt x="26" y="7"/>
                </a:lnTo>
                <a:lnTo>
                  <a:pt x="33" y="7"/>
                </a:lnTo>
                <a:lnTo>
                  <a:pt x="34" y="7"/>
                </a:lnTo>
                <a:lnTo>
                  <a:pt x="37" y="7"/>
                </a:lnTo>
                <a:lnTo>
                  <a:pt x="38" y="13"/>
                </a:lnTo>
                <a:lnTo>
                  <a:pt x="34" y="14"/>
                </a:lnTo>
                <a:lnTo>
                  <a:pt x="30" y="15"/>
                </a:lnTo>
                <a:lnTo>
                  <a:pt x="29" y="15"/>
                </a:lnTo>
                <a:lnTo>
                  <a:pt x="27" y="18"/>
                </a:lnTo>
                <a:lnTo>
                  <a:pt x="24" y="21"/>
                </a:lnTo>
                <a:lnTo>
                  <a:pt x="20" y="25"/>
                </a:lnTo>
                <a:lnTo>
                  <a:pt x="16" y="28"/>
                </a:lnTo>
                <a:lnTo>
                  <a:pt x="16" y="29"/>
                </a:lnTo>
                <a:lnTo>
                  <a:pt x="16" y="30"/>
                </a:lnTo>
                <a:lnTo>
                  <a:pt x="22" y="43"/>
                </a:lnTo>
                <a:lnTo>
                  <a:pt x="16" y="48"/>
                </a:lnTo>
                <a:lnTo>
                  <a:pt x="11" y="53"/>
                </a:lnTo>
                <a:lnTo>
                  <a:pt x="11" y="53"/>
                </a:lnTo>
                <a:lnTo>
                  <a:pt x="0" y="53"/>
                </a:lnTo>
                <a:lnTo>
                  <a:pt x="0" y="49"/>
                </a:lnTo>
                <a:lnTo>
                  <a:pt x="0" y="48"/>
                </a:lnTo>
                <a:lnTo>
                  <a:pt x="1" y="44"/>
                </a:lnTo>
                <a:lnTo>
                  <a:pt x="3" y="38"/>
                </a:lnTo>
                <a:lnTo>
                  <a:pt x="1" y="34"/>
                </a:lnTo>
                <a:lnTo>
                  <a:pt x="7" y="33"/>
                </a:lnTo>
                <a:lnTo>
                  <a:pt x="8" y="30"/>
                </a:lnTo>
                <a:lnTo>
                  <a:pt x="8" y="26"/>
                </a:lnTo>
                <a:lnTo>
                  <a:pt x="8" y="25"/>
                </a:lnTo>
                <a:lnTo>
                  <a:pt x="8" y="23"/>
                </a:lnTo>
                <a:lnTo>
                  <a:pt x="11" y="23"/>
                </a:lnTo>
                <a:lnTo>
                  <a:pt x="11" y="21"/>
                </a:lnTo>
                <a:lnTo>
                  <a:pt x="11" y="13"/>
                </a:lnTo>
                <a:lnTo>
                  <a:pt x="9" y="8"/>
                </a:lnTo>
                <a:lnTo>
                  <a:pt x="15" y="2"/>
                </a:lnTo>
                <a:lnTo>
                  <a:pt x="19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24" name="Freeform 174"/>
          <p:cNvSpPr>
            <a:spLocks/>
          </p:cNvSpPr>
          <p:nvPr/>
        </p:nvSpPr>
        <p:spPr bwMode="auto">
          <a:xfrm>
            <a:off x="4664076" y="5713413"/>
            <a:ext cx="158750" cy="142875"/>
          </a:xfrm>
          <a:custGeom>
            <a:avLst/>
            <a:gdLst>
              <a:gd name="T0" fmla="*/ 48 w 100"/>
              <a:gd name="T1" fmla="*/ 16 h 90"/>
              <a:gd name="T2" fmla="*/ 57 w 100"/>
              <a:gd name="T3" fmla="*/ 35 h 90"/>
              <a:gd name="T4" fmla="*/ 59 w 100"/>
              <a:gd name="T5" fmla="*/ 35 h 90"/>
              <a:gd name="T6" fmla="*/ 66 w 100"/>
              <a:gd name="T7" fmla="*/ 35 h 90"/>
              <a:gd name="T8" fmla="*/ 67 w 100"/>
              <a:gd name="T9" fmla="*/ 54 h 90"/>
              <a:gd name="T10" fmla="*/ 67 w 100"/>
              <a:gd name="T11" fmla="*/ 57 h 90"/>
              <a:gd name="T12" fmla="*/ 79 w 100"/>
              <a:gd name="T13" fmla="*/ 56 h 90"/>
              <a:gd name="T14" fmla="*/ 81 w 100"/>
              <a:gd name="T15" fmla="*/ 54 h 90"/>
              <a:gd name="T16" fmla="*/ 82 w 100"/>
              <a:gd name="T17" fmla="*/ 52 h 90"/>
              <a:gd name="T18" fmla="*/ 83 w 100"/>
              <a:gd name="T19" fmla="*/ 54 h 90"/>
              <a:gd name="T20" fmla="*/ 86 w 100"/>
              <a:gd name="T21" fmla="*/ 56 h 90"/>
              <a:gd name="T22" fmla="*/ 90 w 100"/>
              <a:gd name="T23" fmla="*/ 62 h 90"/>
              <a:gd name="T24" fmla="*/ 100 w 100"/>
              <a:gd name="T25" fmla="*/ 65 h 90"/>
              <a:gd name="T26" fmla="*/ 98 w 100"/>
              <a:gd name="T27" fmla="*/ 76 h 90"/>
              <a:gd name="T28" fmla="*/ 98 w 100"/>
              <a:gd name="T29" fmla="*/ 79 h 90"/>
              <a:gd name="T30" fmla="*/ 92 w 100"/>
              <a:gd name="T31" fmla="*/ 79 h 90"/>
              <a:gd name="T32" fmla="*/ 90 w 100"/>
              <a:gd name="T33" fmla="*/ 82 h 90"/>
              <a:gd name="T34" fmla="*/ 89 w 100"/>
              <a:gd name="T35" fmla="*/ 84 h 90"/>
              <a:gd name="T36" fmla="*/ 70 w 100"/>
              <a:gd name="T37" fmla="*/ 84 h 90"/>
              <a:gd name="T38" fmla="*/ 62 w 100"/>
              <a:gd name="T39" fmla="*/ 77 h 90"/>
              <a:gd name="T40" fmla="*/ 56 w 100"/>
              <a:gd name="T41" fmla="*/ 80 h 90"/>
              <a:gd name="T42" fmla="*/ 60 w 100"/>
              <a:gd name="T43" fmla="*/ 84 h 90"/>
              <a:gd name="T44" fmla="*/ 59 w 100"/>
              <a:gd name="T45" fmla="*/ 87 h 90"/>
              <a:gd name="T46" fmla="*/ 57 w 100"/>
              <a:gd name="T47" fmla="*/ 90 h 90"/>
              <a:gd name="T48" fmla="*/ 48 w 100"/>
              <a:gd name="T49" fmla="*/ 87 h 90"/>
              <a:gd name="T50" fmla="*/ 47 w 100"/>
              <a:gd name="T51" fmla="*/ 87 h 90"/>
              <a:gd name="T52" fmla="*/ 47 w 100"/>
              <a:gd name="T53" fmla="*/ 86 h 90"/>
              <a:gd name="T54" fmla="*/ 44 w 100"/>
              <a:gd name="T55" fmla="*/ 83 h 90"/>
              <a:gd name="T56" fmla="*/ 38 w 100"/>
              <a:gd name="T57" fmla="*/ 83 h 90"/>
              <a:gd name="T58" fmla="*/ 26 w 100"/>
              <a:gd name="T59" fmla="*/ 83 h 90"/>
              <a:gd name="T60" fmla="*/ 23 w 100"/>
              <a:gd name="T61" fmla="*/ 82 h 90"/>
              <a:gd name="T62" fmla="*/ 14 w 100"/>
              <a:gd name="T63" fmla="*/ 71 h 90"/>
              <a:gd name="T64" fmla="*/ 0 w 100"/>
              <a:gd name="T65" fmla="*/ 56 h 90"/>
              <a:gd name="T66" fmla="*/ 2 w 100"/>
              <a:gd name="T67" fmla="*/ 54 h 90"/>
              <a:gd name="T68" fmla="*/ 3 w 100"/>
              <a:gd name="T69" fmla="*/ 53 h 90"/>
              <a:gd name="T70" fmla="*/ 4 w 100"/>
              <a:gd name="T71" fmla="*/ 52 h 90"/>
              <a:gd name="T72" fmla="*/ 14 w 100"/>
              <a:gd name="T73" fmla="*/ 47 h 90"/>
              <a:gd name="T74" fmla="*/ 14 w 100"/>
              <a:gd name="T75" fmla="*/ 46 h 90"/>
              <a:gd name="T76" fmla="*/ 14 w 100"/>
              <a:gd name="T77" fmla="*/ 43 h 90"/>
              <a:gd name="T78" fmla="*/ 19 w 100"/>
              <a:gd name="T79" fmla="*/ 43 h 90"/>
              <a:gd name="T80" fmla="*/ 26 w 100"/>
              <a:gd name="T81" fmla="*/ 45 h 90"/>
              <a:gd name="T82" fmla="*/ 27 w 100"/>
              <a:gd name="T83" fmla="*/ 38 h 90"/>
              <a:gd name="T84" fmla="*/ 21 w 100"/>
              <a:gd name="T85" fmla="*/ 37 h 90"/>
              <a:gd name="T86" fmla="*/ 19 w 100"/>
              <a:gd name="T87" fmla="*/ 26 h 90"/>
              <a:gd name="T88" fmla="*/ 27 w 100"/>
              <a:gd name="T89" fmla="*/ 22 h 90"/>
              <a:gd name="T90" fmla="*/ 29 w 100"/>
              <a:gd name="T91" fmla="*/ 11 h 90"/>
              <a:gd name="T92" fmla="*/ 32 w 100"/>
              <a:gd name="T93" fmla="*/ 7 h 90"/>
              <a:gd name="T94" fmla="*/ 27 w 100"/>
              <a:gd name="T95" fmla="*/ 0 h 90"/>
              <a:gd name="T96" fmla="*/ 36 w 100"/>
              <a:gd name="T97" fmla="*/ 4 h 90"/>
              <a:gd name="T98" fmla="*/ 36 w 100"/>
              <a:gd name="T99" fmla="*/ 11 h 90"/>
              <a:gd name="T100" fmla="*/ 48 w 100"/>
              <a:gd name="T101" fmla="*/ 16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00" h="90">
                <a:moveTo>
                  <a:pt x="48" y="16"/>
                </a:moveTo>
                <a:lnTo>
                  <a:pt x="57" y="35"/>
                </a:lnTo>
                <a:lnTo>
                  <a:pt x="59" y="35"/>
                </a:lnTo>
                <a:lnTo>
                  <a:pt x="66" y="35"/>
                </a:lnTo>
                <a:lnTo>
                  <a:pt x="67" y="54"/>
                </a:lnTo>
                <a:lnTo>
                  <a:pt x="67" y="57"/>
                </a:lnTo>
                <a:lnTo>
                  <a:pt x="79" y="56"/>
                </a:lnTo>
                <a:lnTo>
                  <a:pt x="81" y="54"/>
                </a:lnTo>
                <a:lnTo>
                  <a:pt x="82" y="52"/>
                </a:lnTo>
                <a:lnTo>
                  <a:pt x="83" y="54"/>
                </a:lnTo>
                <a:lnTo>
                  <a:pt x="86" y="56"/>
                </a:lnTo>
                <a:lnTo>
                  <a:pt x="90" y="62"/>
                </a:lnTo>
                <a:lnTo>
                  <a:pt x="100" y="65"/>
                </a:lnTo>
                <a:lnTo>
                  <a:pt x="98" y="76"/>
                </a:lnTo>
                <a:lnTo>
                  <a:pt x="98" y="79"/>
                </a:lnTo>
                <a:lnTo>
                  <a:pt x="92" y="79"/>
                </a:lnTo>
                <a:lnTo>
                  <a:pt x="90" y="82"/>
                </a:lnTo>
                <a:lnTo>
                  <a:pt x="89" y="84"/>
                </a:lnTo>
                <a:lnTo>
                  <a:pt x="70" y="84"/>
                </a:lnTo>
                <a:lnTo>
                  <a:pt x="62" y="77"/>
                </a:lnTo>
                <a:lnTo>
                  <a:pt x="56" y="80"/>
                </a:lnTo>
                <a:lnTo>
                  <a:pt x="60" y="84"/>
                </a:lnTo>
                <a:lnTo>
                  <a:pt x="59" y="87"/>
                </a:lnTo>
                <a:lnTo>
                  <a:pt x="57" y="90"/>
                </a:lnTo>
                <a:lnTo>
                  <a:pt x="48" y="87"/>
                </a:lnTo>
                <a:lnTo>
                  <a:pt x="47" y="87"/>
                </a:lnTo>
                <a:lnTo>
                  <a:pt x="47" y="86"/>
                </a:lnTo>
                <a:lnTo>
                  <a:pt x="44" y="83"/>
                </a:lnTo>
                <a:lnTo>
                  <a:pt x="38" y="83"/>
                </a:lnTo>
                <a:lnTo>
                  <a:pt x="26" y="83"/>
                </a:lnTo>
                <a:lnTo>
                  <a:pt x="23" y="82"/>
                </a:lnTo>
                <a:lnTo>
                  <a:pt x="14" y="71"/>
                </a:lnTo>
                <a:lnTo>
                  <a:pt x="0" y="56"/>
                </a:lnTo>
                <a:lnTo>
                  <a:pt x="2" y="54"/>
                </a:lnTo>
                <a:lnTo>
                  <a:pt x="3" y="53"/>
                </a:lnTo>
                <a:lnTo>
                  <a:pt x="4" y="52"/>
                </a:lnTo>
                <a:lnTo>
                  <a:pt x="14" y="47"/>
                </a:lnTo>
                <a:lnTo>
                  <a:pt x="14" y="46"/>
                </a:lnTo>
                <a:lnTo>
                  <a:pt x="14" y="43"/>
                </a:lnTo>
                <a:lnTo>
                  <a:pt x="19" y="43"/>
                </a:lnTo>
                <a:lnTo>
                  <a:pt x="26" y="45"/>
                </a:lnTo>
                <a:lnTo>
                  <a:pt x="27" y="38"/>
                </a:lnTo>
                <a:lnTo>
                  <a:pt x="21" y="37"/>
                </a:lnTo>
                <a:lnTo>
                  <a:pt x="19" y="26"/>
                </a:lnTo>
                <a:lnTo>
                  <a:pt x="27" y="22"/>
                </a:lnTo>
                <a:lnTo>
                  <a:pt x="29" y="11"/>
                </a:lnTo>
                <a:lnTo>
                  <a:pt x="32" y="7"/>
                </a:lnTo>
                <a:lnTo>
                  <a:pt x="27" y="0"/>
                </a:lnTo>
                <a:lnTo>
                  <a:pt x="36" y="4"/>
                </a:lnTo>
                <a:lnTo>
                  <a:pt x="36" y="11"/>
                </a:lnTo>
                <a:lnTo>
                  <a:pt x="48" y="16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25" name="Freeform 175"/>
          <p:cNvSpPr>
            <a:spLocks/>
          </p:cNvSpPr>
          <p:nvPr/>
        </p:nvSpPr>
        <p:spPr bwMode="auto">
          <a:xfrm>
            <a:off x="5387976" y="5724526"/>
            <a:ext cx="61913" cy="158750"/>
          </a:xfrm>
          <a:custGeom>
            <a:avLst/>
            <a:gdLst>
              <a:gd name="T0" fmla="*/ 39 w 39"/>
              <a:gd name="T1" fmla="*/ 88 h 100"/>
              <a:gd name="T2" fmla="*/ 39 w 39"/>
              <a:gd name="T3" fmla="*/ 91 h 100"/>
              <a:gd name="T4" fmla="*/ 39 w 39"/>
              <a:gd name="T5" fmla="*/ 98 h 100"/>
              <a:gd name="T6" fmla="*/ 39 w 39"/>
              <a:gd name="T7" fmla="*/ 99 h 100"/>
              <a:gd name="T8" fmla="*/ 39 w 39"/>
              <a:gd name="T9" fmla="*/ 100 h 100"/>
              <a:gd name="T10" fmla="*/ 31 w 39"/>
              <a:gd name="T11" fmla="*/ 91 h 100"/>
              <a:gd name="T12" fmla="*/ 26 w 39"/>
              <a:gd name="T13" fmla="*/ 91 h 100"/>
              <a:gd name="T14" fmla="*/ 23 w 39"/>
              <a:gd name="T15" fmla="*/ 90 h 100"/>
              <a:gd name="T16" fmla="*/ 20 w 39"/>
              <a:gd name="T17" fmla="*/ 90 h 100"/>
              <a:gd name="T18" fmla="*/ 16 w 39"/>
              <a:gd name="T19" fmla="*/ 88 h 100"/>
              <a:gd name="T20" fmla="*/ 12 w 39"/>
              <a:gd name="T21" fmla="*/ 95 h 100"/>
              <a:gd name="T22" fmla="*/ 11 w 39"/>
              <a:gd name="T23" fmla="*/ 95 h 100"/>
              <a:gd name="T24" fmla="*/ 8 w 39"/>
              <a:gd name="T25" fmla="*/ 94 h 100"/>
              <a:gd name="T26" fmla="*/ 7 w 39"/>
              <a:gd name="T27" fmla="*/ 92 h 100"/>
              <a:gd name="T28" fmla="*/ 5 w 39"/>
              <a:gd name="T29" fmla="*/ 88 h 100"/>
              <a:gd name="T30" fmla="*/ 9 w 39"/>
              <a:gd name="T31" fmla="*/ 75 h 100"/>
              <a:gd name="T32" fmla="*/ 5 w 39"/>
              <a:gd name="T33" fmla="*/ 53 h 100"/>
              <a:gd name="T34" fmla="*/ 4 w 39"/>
              <a:gd name="T35" fmla="*/ 47 h 100"/>
              <a:gd name="T36" fmla="*/ 4 w 39"/>
              <a:gd name="T37" fmla="*/ 45 h 100"/>
              <a:gd name="T38" fmla="*/ 5 w 39"/>
              <a:gd name="T39" fmla="*/ 35 h 100"/>
              <a:gd name="T40" fmla="*/ 5 w 39"/>
              <a:gd name="T41" fmla="*/ 30 h 100"/>
              <a:gd name="T42" fmla="*/ 0 w 39"/>
              <a:gd name="T43" fmla="*/ 20 h 100"/>
              <a:gd name="T44" fmla="*/ 4 w 39"/>
              <a:gd name="T45" fmla="*/ 17 h 100"/>
              <a:gd name="T46" fmla="*/ 5 w 39"/>
              <a:gd name="T47" fmla="*/ 13 h 100"/>
              <a:gd name="T48" fmla="*/ 5 w 39"/>
              <a:gd name="T49" fmla="*/ 9 h 100"/>
              <a:gd name="T50" fmla="*/ 7 w 39"/>
              <a:gd name="T51" fmla="*/ 9 h 100"/>
              <a:gd name="T52" fmla="*/ 9 w 39"/>
              <a:gd name="T53" fmla="*/ 8 h 100"/>
              <a:gd name="T54" fmla="*/ 12 w 39"/>
              <a:gd name="T55" fmla="*/ 6 h 100"/>
              <a:gd name="T56" fmla="*/ 18 w 39"/>
              <a:gd name="T57" fmla="*/ 0 h 100"/>
              <a:gd name="T58" fmla="*/ 22 w 39"/>
              <a:gd name="T59" fmla="*/ 1 h 100"/>
              <a:gd name="T60" fmla="*/ 31 w 39"/>
              <a:gd name="T61" fmla="*/ 5 h 100"/>
              <a:gd name="T62" fmla="*/ 30 w 39"/>
              <a:gd name="T63" fmla="*/ 13 h 100"/>
              <a:gd name="T64" fmla="*/ 29 w 39"/>
              <a:gd name="T65" fmla="*/ 15 h 100"/>
              <a:gd name="T66" fmla="*/ 27 w 39"/>
              <a:gd name="T67" fmla="*/ 17 h 100"/>
              <a:gd name="T68" fmla="*/ 27 w 39"/>
              <a:gd name="T69" fmla="*/ 20 h 100"/>
              <a:gd name="T70" fmla="*/ 26 w 39"/>
              <a:gd name="T71" fmla="*/ 23 h 100"/>
              <a:gd name="T72" fmla="*/ 27 w 39"/>
              <a:gd name="T73" fmla="*/ 27 h 100"/>
              <a:gd name="T74" fmla="*/ 27 w 39"/>
              <a:gd name="T75" fmla="*/ 30 h 100"/>
              <a:gd name="T76" fmla="*/ 29 w 39"/>
              <a:gd name="T77" fmla="*/ 36 h 100"/>
              <a:gd name="T78" fmla="*/ 30 w 39"/>
              <a:gd name="T79" fmla="*/ 45 h 100"/>
              <a:gd name="T80" fmla="*/ 31 w 39"/>
              <a:gd name="T81" fmla="*/ 47 h 100"/>
              <a:gd name="T82" fmla="*/ 33 w 39"/>
              <a:gd name="T83" fmla="*/ 49 h 100"/>
              <a:gd name="T84" fmla="*/ 33 w 39"/>
              <a:gd name="T85" fmla="*/ 51 h 100"/>
              <a:gd name="T86" fmla="*/ 34 w 39"/>
              <a:gd name="T87" fmla="*/ 58 h 100"/>
              <a:gd name="T88" fmla="*/ 34 w 39"/>
              <a:gd name="T89" fmla="*/ 66 h 100"/>
              <a:gd name="T90" fmla="*/ 35 w 39"/>
              <a:gd name="T91" fmla="*/ 70 h 100"/>
              <a:gd name="T92" fmla="*/ 35 w 39"/>
              <a:gd name="T93" fmla="*/ 75 h 100"/>
              <a:gd name="T94" fmla="*/ 35 w 39"/>
              <a:gd name="T95" fmla="*/ 77 h 100"/>
              <a:gd name="T96" fmla="*/ 37 w 39"/>
              <a:gd name="T97" fmla="*/ 80 h 100"/>
              <a:gd name="T98" fmla="*/ 38 w 39"/>
              <a:gd name="T99" fmla="*/ 85 h 100"/>
              <a:gd name="T100" fmla="*/ 39 w 39"/>
              <a:gd name="T101" fmla="*/ 88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9" h="100">
                <a:moveTo>
                  <a:pt x="39" y="88"/>
                </a:moveTo>
                <a:lnTo>
                  <a:pt x="39" y="91"/>
                </a:lnTo>
                <a:lnTo>
                  <a:pt x="39" y="98"/>
                </a:lnTo>
                <a:lnTo>
                  <a:pt x="39" y="99"/>
                </a:lnTo>
                <a:lnTo>
                  <a:pt x="39" y="100"/>
                </a:lnTo>
                <a:lnTo>
                  <a:pt x="31" y="91"/>
                </a:lnTo>
                <a:lnTo>
                  <a:pt x="26" y="91"/>
                </a:lnTo>
                <a:lnTo>
                  <a:pt x="23" y="90"/>
                </a:lnTo>
                <a:lnTo>
                  <a:pt x="20" y="90"/>
                </a:lnTo>
                <a:lnTo>
                  <a:pt x="16" y="88"/>
                </a:lnTo>
                <a:lnTo>
                  <a:pt x="12" y="95"/>
                </a:lnTo>
                <a:lnTo>
                  <a:pt x="11" y="95"/>
                </a:lnTo>
                <a:lnTo>
                  <a:pt x="8" y="94"/>
                </a:lnTo>
                <a:lnTo>
                  <a:pt x="7" y="92"/>
                </a:lnTo>
                <a:lnTo>
                  <a:pt x="5" y="88"/>
                </a:lnTo>
                <a:lnTo>
                  <a:pt x="9" y="75"/>
                </a:lnTo>
                <a:lnTo>
                  <a:pt x="5" y="53"/>
                </a:lnTo>
                <a:lnTo>
                  <a:pt x="4" y="47"/>
                </a:lnTo>
                <a:lnTo>
                  <a:pt x="4" y="45"/>
                </a:lnTo>
                <a:lnTo>
                  <a:pt x="5" y="35"/>
                </a:lnTo>
                <a:lnTo>
                  <a:pt x="5" y="30"/>
                </a:lnTo>
                <a:lnTo>
                  <a:pt x="0" y="20"/>
                </a:lnTo>
                <a:lnTo>
                  <a:pt x="4" y="17"/>
                </a:lnTo>
                <a:lnTo>
                  <a:pt x="5" y="13"/>
                </a:lnTo>
                <a:lnTo>
                  <a:pt x="5" y="9"/>
                </a:lnTo>
                <a:lnTo>
                  <a:pt x="7" y="9"/>
                </a:lnTo>
                <a:lnTo>
                  <a:pt x="9" y="8"/>
                </a:lnTo>
                <a:lnTo>
                  <a:pt x="12" y="6"/>
                </a:lnTo>
                <a:lnTo>
                  <a:pt x="18" y="0"/>
                </a:lnTo>
                <a:lnTo>
                  <a:pt x="22" y="1"/>
                </a:lnTo>
                <a:lnTo>
                  <a:pt x="31" y="5"/>
                </a:lnTo>
                <a:lnTo>
                  <a:pt x="30" y="13"/>
                </a:lnTo>
                <a:lnTo>
                  <a:pt x="29" y="15"/>
                </a:lnTo>
                <a:lnTo>
                  <a:pt x="27" y="17"/>
                </a:lnTo>
                <a:lnTo>
                  <a:pt x="27" y="20"/>
                </a:lnTo>
                <a:lnTo>
                  <a:pt x="26" y="23"/>
                </a:lnTo>
                <a:lnTo>
                  <a:pt x="27" y="27"/>
                </a:lnTo>
                <a:lnTo>
                  <a:pt x="27" y="30"/>
                </a:lnTo>
                <a:lnTo>
                  <a:pt x="29" y="36"/>
                </a:lnTo>
                <a:lnTo>
                  <a:pt x="30" y="45"/>
                </a:lnTo>
                <a:lnTo>
                  <a:pt x="31" y="47"/>
                </a:lnTo>
                <a:lnTo>
                  <a:pt x="33" y="49"/>
                </a:lnTo>
                <a:lnTo>
                  <a:pt x="33" y="51"/>
                </a:lnTo>
                <a:lnTo>
                  <a:pt x="34" y="58"/>
                </a:lnTo>
                <a:lnTo>
                  <a:pt x="34" y="66"/>
                </a:lnTo>
                <a:lnTo>
                  <a:pt x="35" y="70"/>
                </a:lnTo>
                <a:lnTo>
                  <a:pt x="35" y="75"/>
                </a:lnTo>
                <a:lnTo>
                  <a:pt x="35" y="77"/>
                </a:lnTo>
                <a:lnTo>
                  <a:pt x="37" y="80"/>
                </a:lnTo>
                <a:lnTo>
                  <a:pt x="38" y="85"/>
                </a:lnTo>
                <a:lnTo>
                  <a:pt x="39" y="88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26" name="Freeform 176"/>
          <p:cNvSpPr>
            <a:spLocks/>
          </p:cNvSpPr>
          <p:nvPr/>
        </p:nvSpPr>
        <p:spPr bwMode="auto">
          <a:xfrm>
            <a:off x="4870451" y="5743576"/>
            <a:ext cx="92075" cy="92075"/>
          </a:xfrm>
          <a:custGeom>
            <a:avLst/>
            <a:gdLst>
              <a:gd name="T0" fmla="*/ 52 w 58"/>
              <a:gd name="T1" fmla="*/ 19 h 58"/>
              <a:gd name="T2" fmla="*/ 48 w 58"/>
              <a:gd name="T3" fmla="*/ 24 h 58"/>
              <a:gd name="T4" fmla="*/ 42 w 58"/>
              <a:gd name="T5" fmla="*/ 24 h 58"/>
              <a:gd name="T6" fmla="*/ 41 w 58"/>
              <a:gd name="T7" fmla="*/ 24 h 58"/>
              <a:gd name="T8" fmla="*/ 38 w 58"/>
              <a:gd name="T9" fmla="*/ 35 h 58"/>
              <a:gd name="T10" fmla="*/ 37 w 58"/>
              <a:gd name="T11" fmla="*/ 49 h 58"/>
              <a:gd name="T12" fmla="*/ 39 w 58"/>
              <a:gd name="T13" fmla="*/ 52 h 58"/>
              <a:gd name="T14" fmla="*/ 33 w 58"/>
              <a:gd name="T15" fmla="*/ 52 h 58"/>
              <a:gd name="T16" fmla="*/ 30 w 58"/>
              <a:gd name="T17" fmla="*/ 52 h 58"/>
              <a:gd name="T18" fmla="*/ 22 w 58"/>
              <a:gd name="T19" fmla="*/ 56 h 58"/>
              <a:gd name="T20" fmla="*/ 20 w 58"/>
              <a:gd name="T21" fmla="*/ 56 h 58"/>
              <a:gd name="T22" fmla="*/ 16 w 58"/>
              <a:gd name="T23" fmla="*/ 57 h 58"/>
              <a:gd name="T24" fmla="*/ 15 w 58"/>
              <a:gd name="T25" fmla="*/ 58 h 58"/>
              <a:gd name="T26" fmla="*/ 12 w 58"/>
              <a:gd name="T27" fmla="*/ 58 h 58"/>
              <a:gd name="T28" fmla="*/ 4 w 58"/>
              <a:gd name="T29" fmla="*/ 53 h 58"/>
              <a:gd name="T30" fmla="*/ 0 w 58"/>
              <a:gd name="T31" fmla="*/ 41 h 58"/>
              <a:gd name="T32" fmla="*/ 1 w 58"/>
              <a:gd name="T33" fmla="*/ 37 h 58"/>
              <a:gd name="T34" fmla="*/ 2 w 58"/>
              <a:gd name="T35" fmla="*/ 35 h 58"/>
              <a:gd name="T36" fmla="*/ 2 w 58"/>
              <a:gd name="T37" fmla="*/ 34 h 58"/>
              <a:gd name="T38" fmla="*/ 4 w 58"/>
              <a:gd name="T39" fmla="*/ 33 h 58"/>
              <a:gd name="T40" fmla="*/ 5 w 58"/>
              <a:gd name="T41" fmla="*/ 28 h 58"/>
              <a:gd name="T42" fmla="*/ 8 w 58"/>
              <a:gd name="T43" fmla="*/ 22 h 58"/>
              <a:gd name="T44" fmla="*/ 9 w 58"/>
              <a:gd name="T45" fmla="*/ 19 h 58"/>
              <a:gd name="T46" fmla="*/ 12 w 58"/>
              <a:gd name="T47" fmla="*/ 22 h 58"/>
              <a:gd name="T48" fmla="*/ 12 w 58"/>
              <a:gd name="T49" fmla="*/ 15 h 58"/>
              <a:gd name="T50" fmla="*/ 19 w 58"/>
              <a:gd name="T51" fmla="*/ 9 h 58"/>
              <a:gd name="T52" fmla="*/ 23 w 58"/>
              <a:gd name="T53" fmla="*/ 9 h 58"/>
              <a:gd name="T54" fmla="*/ 28 w 58"/>
              <a:gd name="T55" fmla="*/ 9 h 58"/>
              <a:gd name="T56" fmla="*/ 31 w 58"/>
              <a:gd name="T57" fmla="*/ 8 h 58"/>
              <a:gd name="T58" fmla="*/ 33 w 58"/>
              <a:gd name="T59" fmla="*/ 8 h 58"/>
              <a:gd name="T60" fmla="*/ 34 w 58"/>
              <a:gd name="T61" fmla="*/ 7 h 58"/>
              <a:gd name="T62" fmla="*/ 39 w 58"/>
              <a:gd name="T63" fmla="*/ 3 h 58"/>
              <a:gd name="T64" fmla="*/ 45 w 58"/>
              <a:gd name="T65" fmla="*/ 0 h 58"/>
              <a:gd name="T66" fmla="*/ 53 w 58"/>
              <a:gd name="T67" fmla="*/ 0 h 58"/>
              <a:gd name="T68" fmla="*/ 58 w 58"/>
              <a:gd name="T69" fmla="*/ 4 h 58"/>
              <a:gd name="T70" fmla="*/ 52 w 58"/>
              <a:gd name="T71" fmla="*/ 19 h 58"/>
              <a:gd name="T72" fmla="*/ 52 w 58"/>
              <a:gd name="T73" fmla="*/ 19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8" h="58">
                <a:moveTo>
                  <a:pt x="52" y="19"/>
                </a:moveTo>
                <a:lnTo>
                  <a:pt x="48" y="24"/>
                </a:lnTo>
                <a:lnTo>
                  <a:pt x="42" y="24"/>
                </a:lnTo>
                <a:lnTo>
                  <a:pt x="41" y="24"/>
                </a:lnTo>
                <a:lnTo>
                  <a:pt x="38" y="35"/>
                </a:lnTo>
                <a:lnTo>
                  <a:pt x="37" y="49"/>
                </a:lnTo>
                <a:lnTo>
                  <a:pt x="39" y="52"/>
                </a:lnTo>
                <a:lnTo>
                  <a:pt x="33" y="52"/>
                </a:lnTo>
                <a:lnTo>
                  <a:pt x="30" y="52"/>
                </a:lnTo>
                <a:lnTo>
                  <a:pt x="22" y="56"/>
                </a:lnTo>
                <a:lnTo>
                  <a:pt x="20" y="56"/>
                </a:lnTo>
                <a:lnTo>
                  <a:pt x="16" y="57"/>
                </a:lnTo>
                <a:lnTo>
                  <a:pt x="15" y="58"/>
                </a:lnTo>
                <a:lnTo>
                  <a:pt x="12" y="58"/>
                </a:lnTo>
                <a:lnTo>
                  <a:pt x="4" y="53"/>
                </a:lnTo>
                <a:lnTo>
                  <a:pt x="0" y="41"/>
                </a:lnTo>
                <a:lnTo>
                  <a:pt x="1" y="37"/>
                </a:lnTo>
                <a:lnTo>
                  <a:pt x="2" y="35"/>
                </a:lnTo>
                <a:lnTo>
                  <a:pt x="2" y="34"/>
                </a:lnTo>
                <a:lnTo>
                  <a:pt x="4" y="33"/>
                </a:lnTo>
                <a:lnTo>
                  <a:pt x="5" y="28"/>
                </a:lnTo>
                <a:lnTo>
                  <a:pt x="8" y="22"/>
                </a:lnTo>
                <a:lnTo>
                  <a:pt x="9" y="19"/>
                </a:lnTo>
                <a:lnTo>
                  <a:pt x="12" y="22"/>
                </a:lnTo>
                <a:lnTo>
                  <a:pt x="12" y="15"/>
                </a:lnTo>
                <a:lnTo>
                  <a:pt x="19" y="9"/>
                </a:lnTo>
                <a:lnTo>
                  <a:pt x="23" y="9"/>
                </a:lnTo>
                <a:lnTo>
                  <a:pt x="28" y="9"/>
                </a:lnTo>
                <a:lnTo>
                  <a:pt x="31" y="8"/>
                </a:lnTo>
                <a:lnTo>
                  <a:pt x="33" y="8"/>
                </a:lnTo>
                <a:lnTo>
                  <a:pt x="34" y="7"/>
                </a:lnTo>
                <a:lnTo>
                  <a:pt x="39" y="3"/>
                </a:lnTo>
                <a:lnTo>
                  <a:pt x="45" y="0"/>
                </a:lnTo>
                <a:lnTo>
                  <a:pt x="53" y="0"/>
                </a:lnTo>
                <a:lnTo>
                  <a:pt x="58" y="4"/>
                </a:lnTo>
                <a:lnTo>
                  <a:pt x="52" y="19"/>
                </a:lnTo>
                <a:lnTo>
                  <a:pt x="52" y="19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27" name="Freeform 177"/>
          <p:cNvSpPr>
            <a:spLocks/>
          </p:cNvSpPr>
          <p:nvPr/>
        </p:nvSpPr>
        <p:spPr bwMode="auto">
          <a:xfrm>
            <a:off x="5321301" y="5749926"/>
            <a:ext cx="74613" cy="65088"/>
          </a:xfrm>
          <a:custGeom>
            <a:avLst/>
            <a:gdLst>
              <a:gd name="T0" fmla="*/ 42 w 47"/>
              <a:gd name="T1" fmla="*/ 4 h 41"/>
              <a:gd name="T2" fmla="*/ 47 w 47"/>
              <a:gd name="T3" fmla="*/ 14 h 41"/>
              <a:gd name="T4" fmla="*/ 47 w 47"/>
              <a:gd name="T5" fmla="*/ 19 h 41"/>
              <a:gd name="T6" fmla="*/ 46 w 47"/>
              <a:gd name="T7" fmla="*/ 29 h 41"/>
              <a:gd name="T8" fmla="*/ 46 w 47"/>
              <a:gd name="T9" fmla="*/ 31 h 41"/>
              <a:gd name="T10" fmla="*/ 47 w 47"/>
              <a:gd name="T11" fmla="*/ 37 h 41"/>
              <a:gd name="T12" fmla="*/ 28 w 47"/>
              <a:gd name="T13" fmla="*/ 33 h 41"/>
              <a:gd name="T14" fmla="*/ 25 w 47"/>
              <a:gd name="T15" fmla="*/ 34 h 41"/>
              <a:gd name="T16" fmla="*/ 24 w 47"/>
              <a:gd name="T17" fmla="*/ 35 h 41"/>
              <a:gd name="T18" fmla="*/ 23 w 47"/>
              <a:gd name="T19" fmla="*/ 37 h 41"/>
              <a:gd name="T20" fmla="*/ 20 w 47"/>
              <a:gd name="T21" fmla="*/ 35 h 41"/>
              <a:gd name="T22" fmla="*/ 17 w 47"/>
              <a:gd name="T23" fmla="*/ 33 h 41"/>
              <a:gd name="T24" fmla="*/ 16 w 47"/>
              <a:gd name="T25" fmla="*/ 37 h 41"/>
              <a:gd name="T26" fmla="*/ 15 w 47"/>
              <a:gd name="T27" fmla="*/ 41 h 41"/>
              <a:gd name="T28" fmla="*/ 12 w 47"/>
              <a:gd name="T29" fmla="*/ 35 h 41"/>
              <a:gd name="T30" fmla="*/ 5 w 47"/>
              <a:gd name="T31" fmla="*/ 34 h 41"/>
              <a:gd name="T32" fmla="*/ 5 w 47"/>
              <a:gd name="T33" fmla="*/ 31 h 41"/>
              <a:gd name="T34" fmla="*/ 6 w 47"/>
              <a:gd name="T35" fmla="*/ 29 h 41"/>
              <a:gd name="T36" fmla="*/ 0 w 47"/>
              <a:gd name="T37" fmla="*/ 16 h 41"/>
              <a:gd name="T38" fmla="*/ 1 w 47"/>
              <a:gd name="T39" fmla="*/ 15 h 41"/>
              <a:gd name="T40" fmla="*/ 4 w 47"/>
              <a:gd name="T41" fmla="*/ 9 h 41"/>
              <a:gd name="T42" fmla="*/ 5 w 47"/>
              <a:gd name="T43" fmla="*/ 7 h 41"/>
              <a:gd name="T44" fmla="*/ 6 w 47"/>
              <a:gd name="T45" fmla="*/ 7 h 41"/>
              <a:gd name="T46" fmla="*/ 8 w 47"/>
              <a:gd name="T47" fmla="*/ 5 h 41"/>
              <a:gd name="T48" fmla="*/ 10 w 47"/>
              <a:gd name="T49" fmla="*/ 3 h 41"/>
              <a:gd name="T50" fmla="*/ 9 w 47"/>
              <a:gd name="T51" fmla="*/ 0 h 41"/>
              <a:gd name="T52" fmla="*/ 15 w 47"/>
              <a:gd name="T53" fmla="*/ 0 h 41"/>
              <a:gd name="T54" fmla="*/ 15 w 47"/>
              <a:gd name="T55" fmla="*/ 1 h 41"/>
              <a:gd name="T56" fmla="*/ 12 w 47"/>
              <a:gd name="T57" fmla="*/ 3 h 41"/>
              <a:gd name="T58" fmla="*/ 15 w 47"/>
              <a:gd name="T59" fmla="*/ 7 h 41"/>
              <a:gd name="T60" fmla="*/ 16 w 47"/>
              <a:gd name="T61" fmla="*/ 8 h 41"/>
              <a:gd name="T62" fmla="*/ 19 w 47"/>
              <a:gd name="T63" fmla="*/ 7 h 41"/>
              <a:gd name="T64" fmla="*/ 25 w 47"/>
              <a:gd name="T65" fmla="*/ 3 h 41"/>
              <a:gd name="T66" fmla="*/ 28 w 47"/>
              <a:gd name="T67" fmla="*/ 4 h 41"/>
              <a:gd name="T68" fmla="*/ 28 w 47"/>
              <a:gd name="T69" fmla="*/ 0 h 41"/>
              <a:gd name="T70" fmla="*/ 35 w 47"/>
              <a:gd name="T71" fmla="*/ 1 h 41"/>
              <a:gd name="T72" fmla="*/ 39 w 47"/>
              <a:gd name="T73" fmla="*/ 3 h 41"/>
              <a:gd name="T74" fmla="*/ 42 w 47"/>
              <a:gd name="T75" fmla="*/ 4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7" h="41">
                <a:moveTo>
                  <a:pt x="42" y="4"/>
                </a:moveTo>
                <a:lnTo>
                  <a:pt x="47" y="14"/>
                </a:lnTo>
                <a:lnTo>
                  <a:pt x="47" y="19"/>
                </a:lnTo>
                <a:lnTo>
                  <a:pt x="46" y="29"/>
                </a:lnTo>
                <a:lnTo>
                  <a:pt x="46" y="31"/>
                </a:lnTo>
                <a:lnTo>
                  <a:pt x="47" y="37"/>
                </a:lnTo>
                <a:lnTo>
                  <a:pt x="28" y="33"/>
                </a:lnTo>
                <a:lnTo>
                  <a:pt x="25" y="34"/>
                </a:lnTo>
                <a:lnTo>
                  <a:pt x="24" y="35"/>
                </a:lnTo>
                <a:lnTo>
                  <a:pt x="23" y="37"/>
                </a:lnTo>
                <a:lnTo>
                  <a:pt x="20" y="35"/>
                </a:lnTo>
                <a:lnTo>
                  <a:pt x="17" y="33"/>
                </a:lnTo>
                <a:lnTo>
                  <a:pt x="16" y="37"/>
                </a:lnTo>
                <a:lnTo>
                  <a:pt x="15" y="41"/>
                </a:lnTo>
                <a:lnTo>
                  <a:pt x="12" y="35"/>
                </a:lnTo>
                <a:lnTo>
                  <a:pt x="5" y="34"/>
                </a:lnTo>
                <a:lnTo>
                  <a:pt x="5" y="31"/>
                </a:lnTo>
                <a:lnTo>
                  <a:pt x="6" y="29"/>
                </a:lnTo>
                <a:lnTo>
                  <a:pt x="0" y="16"/>
                </a:lnTo>
                <a:lnTo>
                  <a:pt x="1" y="15"/>
                </a:lnTo>
                <a:lnTo>
                  <a:pt x="4" y="9"/>
                </a:lnTo>
                <a:lnTo>
                  <a:pt x="5" y="7"/>
                </a:lnTo>
                <a:lnTo>
                  <a:pt x="6" y="7"/>
                </a:lnTo>
                <a:lnTo>
                  <a:pt x="8" y="5"/>
                </a:lnTo>
                <a:lnTo>
                  <a:pt x="10" y="3"/>
                </a:lnTo>
                <a:lnTo>
                  <a:pt x="9" y="0"/>
                </a:lnTo>
                <a:lnTo>
                  <a:pt x="15" y="0"/>
                </a:lnTo>
                <a:lnTo>
                  <a:pt x="15" y="1"/>
                </a:lnTo>
                <a:lnTo>
                  <a:pt x="12" y="3"/>
                </a:lnTo>
                <a:lnTo>
                  <a:pt x="15" y="7"/>
                </a:lnTo>
                <a:lnTo>
                  <a:pt x="16" y="8"/>
                </a:lnTo>
                <a:lnTo>
                  <a:pt x="19" y="7"/>
                </a:lnTo>
                <a:lnTo>
                  <a:pt x="25" y="3"/>
                </a:lnTo>
                <a:lnTo>
                  <a:pt x="28" y="4"/>
                </a:lnTo>
                <a:lnTo>
                  <a:pt x="28" y="0"/>
                </a:lnTo>
                <a:lnTo>
                  <a:pt x="35" y="1"/>
                </a:lnTo>
                <a:lnTo>
                  <a:pt x="39" y="3"/>
                </a:lnTo>
                <a:lnTo>
                  <a:pt x="42" y="4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28" name="Freeform 178"/>
          <p:cNvSpPr>
            <a:spLocks/>
          </p:cNvSpPr>
          <p:nvPr/>
        </p:nvSpPr>
        <p:spPr bwMode="auto">
          <a:xfrm>
            <a:off x="4187826" y="5749926"/>
            <a:ext cx="203200" cy="136525"/>
          </a:xfrm>
          <a:custGeom>
            <a:avLst/>
            <a:gdLst>
              <a:gd name="T0" fmla="*/ 63 w 128"/>
              <a:gd name="T1" fmla="*/ 0 h 86"/>
              <a:gd name="T2" fmla="*/ 68 w 128"/>
              <a:gd name="T3" fmla="*/ 3 h 86"/>
              <a:gd name="T4" fmla="*/ 72 w 128"/>
              <a:gd name="T5" fmla="*/ 3 h 86"/>
              <a:gd name="T6" fmla="*/ 74 w 128"/>
              <a:gd name="T7" fmla="*/ 0 h 86"/>
              <a:gd name="T8" fmla="*/ 87 w 128"/>
              <a:gd name="T9" fmla="*/ 7 h 86"/>
              <a:gd name="T10" fmla="*/ 91 w 128"/>
              <a:gd name="T11" fmla="*/ 3 h 86"/>
              <a:gd name="T12" fmla="*/ 91 w 128"/>
              <a:gd name="T13" fmla="*/ 4 h 86"/>
              <a:gd name="T14" fmla="*/ 94 w 128"/>
              <a:gd name="T15" fmla="*/ 12 h 86"/>
              <a:gd name="T16" fmla="*/ 113 w 128"/>
              <a:gd name="T17" fmla="*/ 5 h 86"/>
              <a:gd name="T18" fmla="*/ 128 w 128"/>
              <a:gd name="T19" fmla="*/ 9 h 86"/>
              <a:gd name="T20" fmla="*/ 120 w 128"/>
              <a:gd name="T21" fmla="*/ 31 h 86"/>
              <a:gd name="T22" fmla="*/ 119 w 128"/>
              <a:gd name="T23" fmla="*/ 31 h 86"/>
              <a:gd name="T24" fmla="*/ 119 w 128"/>
              <a:gd name="T25" fmla="*/ 56 h 86"/>
              <a:gd name="T26" fmla="*/ 106 w 128"/>
              <a:gd name="T27" fmla="*/ 60 h 86"/>
              <a:gd name="T28" fmla="*/ 94 w 128"/>
              <a:gd name="T29" fmla="*/ 54 h 86"/>
              <a:gd name="T30" fmla="*/ 80 w 128"/>
              <a:gd name="T31" fmla="*/ 64 h 86"/>
              <a:gd name="T32" fmla="*/ 75 w 128"/>
              <a:gd name="T33" fmla="*/ 75 h 86"/>
              <a:gd name="T34" fmla="*/ 46 w 128"/>
              <a:gd name="T35" fmla="*/ 75 h 86"/>
              <a:gd name="T36" fmla="*/ 37 w 128"/>
              <a:gd name="T37" fmla="*/ 82 h 86"/>
              <a:gd name="T38" fmla="*/ 33 w 128"/>
              <a:gd name="T39" fmla="*/ 84 h 86"/>
              <a:gd name="T40" fmla="*/ 30 w 128"/>
              <a:gd name="T41" fmla="*/ 86 h 86"/>
              <a:gd name="T42" fmla="*/ 27 w 128"/>
              <a:gd name="T43" fmla="*/ 80 h 86"/>
              <a:gd name="T44" fmla="*/ 22 w 128"/>
              <a:gd name="T45" fmla="*/ 78 h 86"/>
              <a:gd name="T46" fmla="*/ 19 w 128"/>
              <a:gd name="T47" fmla="*/ 78 h 86"/>
              <a:gd name="T48" fmla="*/ 18 w 128"/>
              <a:gd name="T49" fmla="*/ 72 h 86"/>
              <a:gd name="T50" fmla="*/ 16 w 128"/>
              <a:gd name="T51" fmla="*/ 71 h 86"/>
              <a:gd name="T52" fmla="*/ 18 w 128"/>
              <a:gd name="T53" fmla="*/ 68 h 86"/>
              <a:gd name="T54" fmla="*/ 23 w 128"/>
              <a:gd name="T55" fmla="*/ 65 h 86"/>
              <a:gd name="T56" fmla="*/ 23 w 128"/>
              <a:gd name="T57" fmla="*/ 63 h 86"/>
              <a:gd name="T58" fmla="*/ 23 w 128"/>
              <a:gd name="T59" fmla="*/ 61 h 86"/>
              <a:gd name="T60" fmla="*/ 22 w 128"/>
              <a:gd name="T61" fmla="*/ 56 h 86"/>
              <a:gd name="T62" fmla="*/ 19 w 128"/>
              <a:gd name="T63" fmla="*/ 57 h 86"/>
              <a:gd name="T64" fmla="*/ 4 w 128"/>
              <a:gd name="T65" fmla="*/ 59 h 86"/>
              <a:gd name="T66" fmla="*/ 1 w 128"/>
              <a:gd name="T67" fmla="*/ 56 h 86"/>
              <a:gd name="T68" fmla="*/ 7 w 128"/>
              <a:gd name="T69" fmla="*/ 49 h 86"/>
              <a:gd name="T70" fmla="*/ 0 w 128"/>
              <a:gd name="T71" fmla="*/ 33 h 86"/>
              <a:gd name="T72" fmla="*/ 8 w 128"/>
              <a:gd name="T73" fmla="*/ 31 h 86"/>
              <a:gd name="T74" fmla="*/ 5 w 128"/>
              <a:gd name="T75" fmla="*/ 27 h 86"/>
              <a:gd name="T76" fmla="*/ 4 w 128"/>
              <a:gd name="T77" fmla="*/ 24 h 86"/>
              <a:gd name="T78" fmla="*/ 11 w 128"/>
              <a:gd name="T79" fmla="*/ 24 h 86"/>
              <a:gd name="T80" fmla="*/ 16 w 128"/>
              <a:gd name="T81" fmla="*/ 15 h 86"/>
              <a:gd name="T82" fmla="*/ 20 w 128"/>
              <a:gd name="T83" fmla="*/ 11 h 86"/>
              <a:gd name="T84" fmla="*/ 37 w 128"/>
              <a:gd name="T85" fmla="*/ 11 h 86"/>
              <a:gd name="T86" fmla="*/ 41 w 128"/>
              <a:gd name="T87" fmla="*/ 11 h 86"/>
              <a:gd name="T88" fmla="*/ 42 w 128"/>
              <a:gd name="T89" fmla="*/ 15 h 86"/>
              <a:gd name="T90" fmla="*/ 42 w 128"/>
              <a:gd name="T91" fmla="*/ 16 h 86"/>
              <a:gd name="T92" fmla="*/ 49 w 128"/>
              <a:gd name="T93" fmla="*/ 18 h 86"/>
              <a:gd name="T94" fmla="*/ 50 w 128"/>
              <a:gd name="T95" fmla="*/ 15 h 86"/>
              <a:gd name="T96" fmla="*/ 55 w 128"/>
              <a:gd name="T97" fmla="*/ 9 h 86"/>
              <a:gd name="T98" fmla="*/ 55 w 128"/>
              <a:gd name="T99" fmla="*/ 8 h 86"/>
              <a:gd name="T100" fmla="*/ 57 w 128"/>
              <a:gd name="T101" fmla="*/ 7 h 86"/>
              <a:gd name="T102" fmla="*/ 60 w 128"/>
              <a:gd name="T103" fmla="*/ 3 h 86"/>
              <a:gd name="T104" fmla="*/ 63 w 128"/>
              <a:gd name="T105" fmla="*/ 0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28" h="86">
                <a:moveTo>
                  <a:pt x="63" y="0"/>
                </a:moveTo>
                <a:lnTo>
                  <a:pt x="68" y="3"/>
                </a:lnTo>
                <a:lnTo>
                  <a:pt x="72" y="3"/>
                </a:lnTo>
                <a:lnTo>
                  <a:pt x="74" y="0"/>
                </a:lnTo>
                <a:lnTo>
                  <a:pt x="87" y="7"/>
                </a:lnTo>
                <a:lnTo>
                  <a:pt x="91" y="3"/>
                </a:lnTo>
                <a:lnTo>
                  <a:pt x="91" y="4"/>
                </a:lnTo>
                <a:lnTo>
                  <a:pt x="94" y="12"/>
                </a:lnTo>
                <a:lnTo>
                  <a:pt x="113" y="5"/>
                </a:lnTo>
                <a:lnTo>
                  <a:pt x="128" y="9"/>
                </a:lnTo>
                <a:lnTo>
                  <a:pt x="120" y="31"/>
                </a:lnTo>
                <a:lnTo>
                  <a:pt x="119" y="31"/>
                </a:lnTo>
                <a:lnTo>
                  <a:pt x="119" y="56"/>
                </a:lnTo>
                <a:lnTo>
                  <a:pt x="106" y="60"/>
                </a:lnTo>
                <a:lnTo>
                  <a:pt x="94" y="54"/>
                </a:lnTo>
                <a:lnTo>
                  <a:pt x="80" y="64"/>
                </a:lnTo>
                <a:lnTo>
                  <a:pt x="75" y="75"/>
                </a:lnTo>
                <a:lnTo>
                  <a:pt x="46" y="75"/>
                </a:lnTo>
                <a:lnTo>
                  <a:pt x="37" y="82"/>
                </a:lnTo>
                <a:lnTo>
                  <a:pt x="33" y="84"/>
                </a:lnTo>
                <a:lnTo>
                  <a:pt x="30" y="86"/>
                </a:lnTo>
                <a:lnTo>
                  <a:pt x="27" y="80"/>
                </a:lnTo>
                <a:lnTo>
                  <a:pt x="22" y="78"/>
                </a:lnTo>
                <a:lnTo>
                  <a:pt x="19" y="78"/>
                </a:lnTo>
                <a:lnTo>
                  <a:pt x="18" y="72"/>
                </a:lnTo>
                <a:lnTo>
                  <a:pt x="16" y="71"/>
                </a:lnTo>
                <a:lnTo>
                  <a:pt x="18" y="68"/>
                </a:lnTo>
                <a:lnTo>
                  <a:pt x="23" y="65"/>
                </a:lnTo>
                <a:lnTo>
                  <a:pt x="23" y="63"/>
                </a:lnTo>
                <a:lnTo>
                  <a:pt x="23" y="61"/>
                </a:lnTo>
                <a:lnTo>
                  <a:pt x="22" y="56"/>
                </a:lnTo>
                <a:lnTo>
                  <a:pt x="19" y="57"/>
                </a:lnTo>
                <a:lnTo>
                  <a:pt x="4" y="59"/>
                </a:lnTo>
                <a:lnTo>
                  <a:pt x="1" y="56"/>
                </a:lnTo>
                <a:lnTo>
                  <a:pt x="7" y="49"/>
                </a:lnTo>
                <a:lnTo>
                  <a:pt x="0" y="33"/>
                </a:lnTo>
                <a:lnTo>
                  <a:pt x="8" y="31"/>
                </a:lnTo>
                <a:lnTo>
                  <a:pt x="5" y="27"/>
                </a:lnTo>
                <a:lnTo>
                  <a:pt x="4" y="24"/>
                </a:lnTo>
                <a:lnTo>
                  <a:pt x="11" y="24"/>
                </a:lnTo>
                <a:lnTo>
                  <a:pt x="16" y="15"/>
                </a:lnTo>
                <a:lnTo>
                  <a:pt x="20" y="11"/>
                </a:lnTo>
                <a:lnTo>
                  <a:pt x="37" y="11"/>
                </a:lnTo>
                <a:lnTo>
                  <a:pt x="41" y="11"/>
                </a:lnTo>
                <a:lnTo>
                  <a:pt x="42" y="15"/>
                </a:lnTo>
                <a:lnTo>
                  <a:pt x="42" y="16"/>
                </a:lnTo>
                <a:lnTo>
                  <a:pt x="49" y="18"/>
                </a:lnTo>
                <a:lnTo>
                  <a:pt x="50" y="15"/>
                </a:lnTo>
                <a:lnTo>
                  <a:pt x="55" y="9"/>
                </a:lnTo>
                <a:lnTo>
                  <a:pt x="55" y="8"/>
                </a:lnTo>
                <a:lnTo>
                  <a:pt x="57" y="7"/>
                </a:lnTo>
                <a:lnTo>
                  <a:pt x="60" y="3"/>
                </a:lnTo>
                <a:lnTo>
                  <a:pt x="63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29" name="Freeform 179"/>
          <p:cNvSpPr>
            <a:spLocks/>
          </p:cNvSpPr>
          <p:nvPr/>
        </p:nvSpPr>
        <p:spPr bwMode="auto">
          <a:xfrm>
            <a:off x="4408488" y="5768976"/>
            <a:ext cx="173038" cy="182563"/>
          </a:xfrm>
          <a:custGeom>
            <a:avLst/>
            <a:gdLst>
              <a:gd name="T0" fmla="*/ 98 w 109"/>
              <a:gd name="T1" fmla="*/ 21 h 115"/>
              <a:gd name="T2" fmla="*/ 101 w 109"/>
              <a:gd name="T3" fmla="*/ 40 h 115"/>
              <a:gd name="T4" fmla="*/ 101 w 109"/>
              <a:gd name="T5" fmla="*/ 41 h 115"/>
              <a:gd name="T6" fmla="*/ 108 w 109"/>
              <a:gd name="T7" fmla="*/ 49 h 115"/>
              <a:gd name="T8" fmla="*/ 102 w 109"/>
              <a:gd name="T9" fmla="*/ 53 h 115"/>
              <a:gd name="T10" fmla="*/ 98 w 109"/>
              <a:gd name="T11" fmla="*/ 64 h 115"/>
              <a:gd name="T12" fmla="*/ 100 w 109"/>
              <a:gd name="T13" fmla="*/ 66 h 115"/>
              <a:gd name="T14" fmla="*/ 109 w 109"/>
              <a:gd name="T15" fmla="*/ 82 h 115"/>
              <a:gd name="T16" fmla="*/ 107 w 109"/>
              <a:gd name="T17" fmla="*/ 85 h 115"/>
              <a:gd name="T18" fmla="*/ 101 w 109"/>
              <a:gd name="T19" fmla="*/ 92 h 115"/>
              <a:gd name="T20" fmla="*/ 96 w 109"/>
              <a:gd name="T21" fmla="*/ 92 h 115"/>
              <a:gd name="T22" fmla="*/ 87 w 109"/>
              <a:gd name="T23" fmla="*/ 93 h 115"/>
              <a:gd name="T24" fmla="*/ 79 w 109"/>
              <a:gd name="T25" fmla="*/ 94 h 115"/>
              <a:gd name="T26" fmla="*/ 78 w 109"/>
              <a:gd name="T27" fmla="*/ 94 h 115"/>
              <a:gd name="T28" fmla="*/ 75 w 109"/>
              <a:gd name="T29" fmla="*/ 98 h 115"/>
              <a:gd name="T30" fmla="*/ 72 w 109"/>
              <a:gd name="T31" fmla="*/ 101 h 115"/>
              <a:gd name="T32" fmla="*/ 71 w 109"/>
              <a:gd name="T33" fmla="*/ 100 h 115"/>
              <a:gd name="T34" fmla="*/ 70 w 109"/>
              <a:gd name="T35" fmla="*/ 98 h 115"/>
              <a:gd name="T36" fmla="*/ 60 w 109"/>
              <a:gd name="T37" fmla="*/ 100 h 115"/>
              <a:gd name="T38" fmla="*/ 51 w 109"/>
              <a:gd name="T39" fmla="*/ 100 h 115"/>
              <a:gd name="T40" fmla="*/ 41 w 109"/>
              <a:gd name="T41" fmla="*/ 101 h 115"/>
              <a:gd name="T42" fmla="*/ 15 w 109"/>
              <a:gd name="T43" fmla="*/ 115 h 115"/>
              <a:gd name="T44" fmla="*/ 8 w 109"/>
              <a:gd name="T45" fmla="*/ 100 h 115"/>
              <a:gd name="T46" fmla="*/ 18 w 109"/>
              <a:gd name="T47" fmla="*/ 98 h 115"/>
              <a:gd name="T48" fmla="*/ 19 w 109"/>
              <a:gd name="T49" fmla="*/ 96 h 115"/>
              <a:gd name="T50" fmla="*/ 15 w 109"/>
              <a:gd name="T51" fmla="*/ 86 h 115"/>
              <a:gd name="T52" fmla="*/ 22 w 109"/>
              <a:gd name="T53" fmla="*/ 68 h 115"/>
              <a:gd name="T54" fmla="*/ 22 w 109"/>
              <a:gd name="T55" fmla="*/ 63 h 115"/>
              <a:gd name="T56" fmla="*/ 27 w 109"/>
              <a:gd name="T57" fmla="*/ 62 h 115"/>
              <a:gd name="T58" fmla="*/ 25 w 109"/>
              <a:gd name="T59" fmla="*/ 56 h 115"/>
              <a:gd name="T60" fmla="*/ 0 w 109"/>
              <a:gd name="T61" fmla="*/ 47 h 115"/>
              <a:gd name="T62" fmla="*/ 30 w 109"/>
              <a:gd name="T63" fmla="*/ 22 h 115"/>
              <a:gd name="T64" fmla="*/ 36 w 109"/>
              <a:gd name="T65" fmla="*/ 26 h 115"/>
              <a:gd name="T66" fmla="*/ 37 w 109"/>
              <a:gd name="T67" fmla="*/ 26 h 115"/>
              <a:gd name="T68" fmla="*/ 44 w 109"/>
              <a:gd name="T69" fmla="*/ 26 h 115"/>
              <a:gd name="T70" fmla="*/ 45 w 109"/>
              <a:gd name="T71" fmla="*/ 22 h 115"/>
              <a:gd name="T72" fmla="*/ 49 w 109"/>
              <a:gd name="T73" fmla="*/ 21 h 115"/>
              <a:gd name="T74" fmla="*/ 56 w 109"/>
              <a:gd name="T75" fmla="*/ 25 h 115"/>
              <a:gd name="T76" fmla="*/ 60 w 109"/>
              <a:gd name="T77" fmla="*/ 27 h 115"/>
              <a:gd name="T78" fmla="*/ 64 w 109"/>
              <a:gd name="T79" fmla="*/ 19 h 115"/>
              <a:gd name="T80" fmla="*/ 66 w 109"/>
              <a:gd name="T81" fmla="*/ 15 h 115"/>
              <a:gd name="T82" fmla="*/ 66 w 109"/>
              <a:gd name="T83" fmla="*/ 12 h 115"/>
              <a:gd name="T84" fmla="*/ 81 w 109"/>
              <a:gd name="T85" fmla="*/ 0 h 115"/>
              <a:gd name="T86" fmla="*/ 87 w 109"/>
              <a:gd name="T87" fmla="*/ 7 h 115"/>
              <a:gd name="T88" fmla="*/ 87 w 109"/>
              <a:gd name="T89" fmla="*/ 12 h 115"/>
              <a:gd name="T90" fmla="*/ 87 w 109"/>
              <a:gd name="T91" fmla="*/ 15 h 115"/>
              <a:gd name="T92" fmla="*/ 89 w 109"/>
              <a:gd name="T93" fmla="*/ 17 h 115"/>
              <a:gd name="T94" fmla="*/ 89 w 109"/>
              <a:gd name="T95" fmla="*/ 17 h 115"/>
              <a:gd name="T96" fmla="*/ 94 w 109"/>
              <a:gd name="T97" fmla="*/ 19 h 115"/>
              <a:gd name="T98" fmla="*/ 98 w 109"/>
              <a:gd name="T99" fmla="*/ 21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09" h="115">
                <a:moveTo>
                  <a:pt x="98" y="21"/>
                </a:moveTo>
                <a:lnTo>
                  <a:pt x="101" y="40"/>
                </a:lnTo>
                <a:lnTo>
                  <a:pt x="101" y="41"/>
                </a:lnTo>
                <a:lnTo>
                  <a:pt x="108" y="49"/>
                </a:lnTo>
                <a:lnTo>
                  <a:pt x="102" y="53"/>
                </a:lnTo>
                <a:lnTo>
                  <a:pt x="98" y="64"/>
                </a:lnTo>
                <a:lnTo>
                  <a:pt x="100" y="66"/>
                </a:lnTo>
                <a:lnTo>
                  <a:pt x="109" y="82"/>
                </a:lnTo>
                <a:lnTo>
                  <a:pt x="107" y="85"/>
                </a:lnTo>
                <a:lnTo>
                  <a:pt x="101" y="92"/>
                </a:lnTo>
                <a:lnTo>
                  <a:pt x="96" y="92"/>
                </a:lnTo>
                <a:lnTo>
                  <a:pt x="87" y="93"/>
                </a:lnTo>
                <a:lnTo>
                  <a:pt x="79" y="94"/>
                </a:lnTo>
                <a:lnTo>
                  <a:pt x="78" y="94"/>
                </a:lnTo>
                <a:lnTo>
                  <a:pt x="75" y="98"/>
                </a:lnTo>
                <a:lnTo>
                  <a:pt x="72" y="101"/>
                </a:lnTo>
                <a:lnTo>
                  <a:pt x="71" y="100"/>
                </a:lnTo>
                <a:lnTo>
                  <a:pt x="70" y="98"/>
                </a:lnTo>
                <a:lnTo>
                  <a:pt x="60" y="100"/>
                </a:lnTo>
                <a:lnTo>
                  <a:pt x="51" y="100"/>
                </a:lnTo>
                <a:lnTo>
                  <a:pt x="41" y="101"/>
                </a:lnTo>
                <a:lnTo>
                  <a:pt x="15" y="115"/>
                </a:lnTo>
                <a:lnTo>
                  <a:pt x="8" y="100"/>
                </a:lnTo>
                <a:lnTo>
                  <a:pt x="18" y="98"/>
                </a:lnTo>
                <a:lnTo>
                  <a:pt x="19" y="96"/>
                </a:lnTo>
                <a:lnTo>
                  <a:pt x="15" y="86"/>
                </a:lnTo>
                <a:lnTo>
                  <a:pt x="22" y="68"/>
                </a:lnTo>
                <a:lnTo>
                  <a:pt x="22" y="63"/>
                </a:lnTo>
                <a:lnTo>
                  <a:pt x="27" y="62"/>
                </a:lnTo>
                <a:lnTo>
                  <a:pt x="25" y="56"/>
                </a:lnTo>
                <a:lnTo>
                  <a:pt x="0" y="47"/>
                </a:lnTo>
                <a:lnTo>
                  <a:pt x="30" y="22"/>
                </a:lnTo>
                <a:lnTo>
                  <a:pt x="36" y="26"/>
                </a:lnTo>
                <a:lnTo>
                  <a:pt x="37" y="26"/>
                </a:lnTo>
                <a:lnTo>
                  <a:pt x="44" y="26"/>
                </a:lnTo>
                <a:lnTo>
                  <a:pt x="45" y="22"/>
                </a:lnTo>
                <a:lnTo>
                  <a:pt x="49" y="21"/>
                </a:lnTo>
                <a:lnTo>
                  <a:pt x="56" y="25"/>
                </a:lnTo>
                <a:lnTo>
                  <a:pt x="60" y="27"/>
                </a:lnTo>
                <a:lnTo>
                  <a:pt x="64" y="19"/>
                </a:lnTo>
                <a:lnTo>
                  <a:pt x="66" y="15"/>
                </a:lnTo>
                <a:lnTo>
                  <a:pt x="66" y="12"/>
                </a:lnTo>
                <a:lnTo>
                  <a:pt x="81" y="0"/>
                </a:lnTo>
                <a:lnTo>
                  <a:pt x="87" y="7"/>
                </a:lnTo>
                <a:lnTo>
                  <a:pt x="87" y="12"/>
                </a:lnTo>
                <a:lnTo>
                  <a:pt x="87" y="15"/>
                </a:lnTo>
                <a:lnTo>
                  <a:pt x="89" y="17"/>
                </a:lnTo>
                <a:lnTo>
                  <a:pt x="89" y="17"/>
                </a:lnTo>
                <a:lnTo>
                  <a:pt x="94" y="19"/>
                </a:lnTo>
                <a:lnTo>
                  <a:pt x="98" y="2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30" name="Freeform 180"/>
          <p:cNvSpPr>
            <a:spLocks/>
          </p:cNvSpPr>
          <p:nvPr/>
        </p:nvSpPr>
        <p:spPr bwMode="auto">
          <a:xfrm>
            <a:off x="4887913" y="5773738"/>
            <a:ext cx="120650" cy="180975"/>
          </a:xfrm>
          <a:custGeom>
            <a:avLst/>
            <a:gdLst>
              <a:gd name="T0" fmla="*/ 61 w 76"/>
              <a:gd name="T1" fmla="*/ 30 h 114"/>
              <a:gd name="T2" fmla="*/ 60 w 76"/>
              <a:gd name="T3" fmla="*/ 37 h 114"/>
              <a:gd name="T4" fmla="*/ 53 w 76"/>
              <a:gd name="T5" fmla="*/ 37 h 114"/>
              <a:gd name="T6" fmla="*/ 53 w 76"/>
              <a:gd name="T7" fmla="*/ 42 h 114"/>
              <a:gd name="T8" fmla="*/ 58 w 76"/>
              <a:gd name="T9" fmla="*/ 56 h 114"/>
              <a:gd name="T10" fmla="*/ 61 w 76"/>
              <a:gd name="T11" fmla="*/ 59 h 114"/>
              <a:gd name="T12" fmla="*/ 65 w 76"/>
              <a:gd name="T13" fmla="*/ 61 h 114"/>
              <a:gd name="T14" fmla="*/ 68 w 76"/>
              <a:gd name="T15" fmla="*/ 64 h 114"/>
              <a:gd name="T16" fmla="*/ 71 w 76"/>
              <a:gd name="T17" fmla="*/ 69 h 114"/>
              <a:gd name="T18" fmla="*/ 76 w 76"/>
              <a:gd name="T19" fmla="*/ 78 h 114"/>
              <a:gd name="T20" fmla="*/ 71 w 76"/>
              <a:gd name="T21" fmla="*/ 83 h 114"/>
              <a:gd name="T22" fmla="*/ 65 w 76"/>
              <a:gd name="T23" fmla="*/ 91 h 114"/>
              <a:gd name="T24" fmla="*/ 65 w 76"/>
              <a:gd name="T25" fmla="*/ 90 h 114"/>
              <a:gd name="T26" fmla="*/ 58 w 76"/>
              <a:gd name="T27" fmla="*/ 87 h 114"/>
              <a:gd name="T28" fmla="*/ 58 w 76"/>
              <a:gd name="T29" fmla="*/ 89 h 114"/>
              <a:gd name="T30" fmla="*/ 57 w 76"/>
              <a:gd name="T31" fmla="*/ 90 h 114"/>
              <a:gd name="T32" fmla="*/ 53 w 76"/>
              <a:gd name="T33" fmla="*/ 93 h 114"/>
              <a:gd name="T34" fmla="*/ 53 w 76"/>
              <a:gd name="T35" fmla="*/ 95 h 114"/>
              <a:gd name="T36" fmla="*/ 52 w 76"/>
              <a:gd name="T37" fmla="*/ 101 h 114"/>
              <a:gd name="T38" fmla="*/ 41 w 76"/>
              <a:gd name="T39" fmla="*/ 95 h 114"/>
              <a:gd name="T40" fmla="*/ 39 w 76"/>
              <a:gd name="T41" fmla="*/ 95 h 114"/>
              <a:gd name="T42" fmla="*/ 32 w 76"/>
              <a:gd name="T43" fmla="*/ 102 h 114"/>
              <a:gd name="T44" fmla="*/ 34 w 76"/>
              <a:gd name="T45" fmla="*/ 108 h 114"/>
              <a:gd name="T46" fmla="*/ 24 w 76"/>
              <a:gd name="T47" fmla="*/ 114 h 114"/>
              <a:gd name="T48" fmla="*/ 22 w 76"/>
              <a:gd name="T49" fmla="*/ 113 h 114"/>
              <a:gd name="T50" fmla="*/ 2 w 76"/>
              <a:gd name="T51" fmla="*/ 98 h 114"/>
              <a:gd name="T52" fmla="*/ 0 w 76"/>
              <a:gd name="T53" fmla="*/ 86 h 114"/>
              <a:gd name="T54" fmla="*/ 2 w 76"/>
              <a:gd name="T55" fmla="*/ 84 h 114"/>
              <a:gd name="T56" fmla="*/ 4 w 76"/>
              <a:gd name="T57" fmla="*/ 79 h 114"/>
              <a:gd name="T58" fmla="*/ 12 w 76"/>
              <a:gd name="T59" fmla="*/ 74 h 114"/>
              <a:gd name="T60" fmla="*/ 6 w 76"/>
              <a:gd name="T61" fmla="*/ 68 h 114"/>
              <a:gd name="T62" fmla="*/ 16 w 76"/>
              <a:gd name="T63" fmla="*/ 68 h 114"/>
              <a:gd name="T64" fmla="*/ 24 w 76"/>
              <a:gd name="T65" fmla="*/ 67 h 114"/>
              <a:gd name="T66" fmla="*/ 26 w 76"/>
              <a:gd name="T67" fmla="*/ 67 h 114"/>
              <a:gd name="T68" fmla="*/ 26 w 76"/>
              <a:gd name="T69" fmla="*/ 67 h 114"/>
              <a:gd name="T70" fmla="*/ 30 w 76"/>
              <a:gd name="T71" fmla="*/ 64 h 114"/>
              <a:gd name="T72" fmla="*/ 22 w 76"/>
              <a:gd name="T73" fmla="*/ 50 h 114"/>
              <a:gd name="T74" fmla="*/ 15 w 76"/>
              <a:gd name="T75" fmla="*/ 49 h 114"/>
              <a:gd name="T76" fmla="*/ 9 w 76"/>
              <a:gd name="T77" fmla="*/ 37 h 114"/>
              <a:gd name="T78" fmla="*/ 11 w 76"/>
              <a:gd name="T79" fmla="*/ 37 h 114"/>
              <a:gd name="T80" fmla="*/ 19 w 76"/>
              <a:gd name="T81" fmla="*/ 33 h 114"/>
              <a:gd name="T82" fmla="*/ 22 w 76"/>
              <a:gd name="T83" fmla="*/ 33 h 114"/>
              <a:gd name="T84" fmla="*/ 28 w 76"/>
              <a:gd name="T85" fmla="*/ 33 h 114"/>
              <a:gd name="T86" fmla="*/ 26 w 76"/>
              <a:gd name="T87" fmla="*/ 30 h 114"/>
              <a:gd name="T88" fmla="*/ 27 w 76"/>
              <a:gd name="T89" fmla="*/ 16 h 114"/>
              <a:gd name="T90" fmla="*/ 30 w 76"/>
              <a:gd name="T91" fmla="*/ 5 h 114"/>
              <a:gd name="T92" fmla="*/ 31 w 76"/>
              <a:gd name="T93" fmla="*/ 5 h 114"/>
              <a:gd name="T94" fmla="*/ 37 w 76"/>
              <a:gd name="T95" fmla="*/ 5 h 114"/>
              <a:gd name="T96" fmla="*/ 41 w 76"/>
              <a:gd name="T97" fmla="*/ 0 h 114"/>
              <a:gd name="T98" fmla="*/ 45 w 76"/>
              <a:gd name="T99" fmla="*/ 0 h 114"/>
              <a:gd name="T100" fmla="*/ 52 w 76"/>
              <a:gd name="T101" fmla="*/ 0 h 114"/>
              <a:gd name="T102" fmla="*/ 58 w 76"/>
              <a:gd name="T103" fmla="*/ 16 h 114"/>
              <a:gd name="T104" fmla="*/ 60 w 76"/>
              <a:gd name="T105" fmla="*/ 16 h 114"/>
              <a:gd name="T106" fmla="*/ 58 w 76"/>
              <a:gd name="T107" fmla="*/ 20 h 114"/>
              <a:gd name="T108" fmla="*/ 61 w 76"/>
              <a:gd name="T109" fmla="*/ 3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76" h="114">
                <a:moveTo>
                  <a:pt x="61" y="30"/>
                </a:moveTo>
                <a:lnTo>
                  <a:pt x="60" y="37"/>
                </a:lnTo>
                <a:lnTo>
                  <a:pt x="53" y="37"/>
                </a:lnTo>
                <a:lnTo>
                  <a:pt x="53" y="42"/>
                </a:lnTo>
                <a:lnTo>
                  <a:pt x="58" y="56"/>
                </a:lnTo>
                <a:lnTo>
                  <a:pt x="61" y="59"/>
                </a:lnTo>
                <a:lnTo>
                  <a:pt x="65" y="61"/>
                </a:lnTo>
                <a:lnTo>
                  <a:pt x="68" y="64"/>
                </a:lnTo>
                <a:lnTo>
                  <a:pt x="71" y="69"/>
                </a:lnTo>
                <a:lnTo>
                  <a:pt x="76" y="78"/>
                </a:lnTo>
                <a:lnTo>
                  <a:pt x="71" y="83"/>
                </a:lnTo>
                <a:lnTo>
                  <a:pt x="65" y="91"/>
                </a:lnTo>
                <a:lnTo>
                  <a:pt x="65" y="90"/>
                </a:lnTo>
                <a:lnTo>
                  <a:pt x="58" y="87"/>
                </a:lnTo>
                <a:lnTo>
                  <a:pt x="58" y="89"/>
                </a:lnTo>
                <a:lnTo>
                  <a:pt x="57" y="90"/>
                </a:lnTo>
                <a:lnTo>
                  <a:pt x="53" y="93"/>
                </a:lnTo>
                <a:lnTo>
                  <a:pt x="53" y="95"/>
                </a:lnTo>
                <a:lnTo>
                  <a:pt x="52" y="101"/>
                </a:lnTo>
                <a:lnTo>
                  <a:pt x="41" y="95"/>
                </a:lnTo>
                <a:lnTo>
                  <a:pt x="39" y="95"/>
                </a:lnTo>
                <a:lnTo>
                  <a:pt x="32" y="102"/>
                </a:lnTo>
                <a:lnTo>
                  <a:pt x="34" y="108"/>
                </a:lnTo>
                <a:lnTo>
                  <a:pt x="24" y="114"/>
                </a:lnTo>
                <a:lnTo>
                  <a:pt x="22" y="113"/>
                </a:lnTo>
                <a:lnTo>
                  <a:pt x="2" y="98"/>
                </a:lnTo>
                <a:lnTo>
                  <a:pt x="0" y="86"/>
                </a:lnTo>
                <a:lnTo>
                  <a:pt x="2" y="84"/>
                </a:lnTo>
                <a:lnTo>
                  <a:pt x="4" y="79"/>
                </a:lnTo>
                <a:lnTo>
                  <a:pt x="12" y="74"/>
                </a:lnTo>
                <a:lnTo>
                  <a:pt x="6" y="68"/>
                </a:lnTo>
                <a:lnTo>
                  <a:pt x="16" y="68"/>
                </a:lnTo>
                <a:lnTo>
                  <a:pt x="24" y="67"/>
                </a:lnTo>
                <a:lnTo>
                  <a:pt x="26" y="67"/>
                </a:lnTo>
                <a:lnTo>
                  <a:pt x="26" y="67"/>
                </a:lnTo>
                <a:lnTo>
                  <a:pt x="30" y="64"/>
                </a:lnTo>
                <a:lnTo>
                  <a:pt x="22" y="50"/>
                </a:lnTo>
                <a:lnTo>
                  <a:pt x="15" y="49"/>
                </a:lnTo>
                <a:lnTo>
                  <a:pt x="9" y="37"/>
                </a:lnTo>
                <a:lnTo>
                  <a:pt x="11" y="37"/>
                </a:lnTo>
                <a:lnTo>
                  <a:pt x="19" y="33"/>
                </a:lnTo>
                <a:lnTo>
                  <a:pt x="22" y="33"/>
                </a:lnTo>
                <a:lnTo>
                  <a:pt x="28" y="33"/>
                </a:lnTo>
                <a:lnTo>
                  <a:pt x="26" y="30"/>
                </a:lnTo>
                <a:lnTo>
                  <a:pt x="27" y="16"/>
                </a:lnTo>
                <a:lnTo>
                  <a:pt x="30" y="5"/>
                </a:lnTo>
                <a:lnTo>
                  <a:pt x="31" y="5"/>
                </a:lnTo>
                <a:lnTo>
                  <a:pt x="37" y="5"/>
                </a:lnTo>
                <a:lnTo>
                  <a:pt x="41" y="0"/>
                </a:lnTo>
                <a:lnTo>
                  <a:pt x="45" y="0"/>
                </a:lnTo>
                <a:lnTo>
                  <a:pt x="52" y="0"/>
                </a:lnTo>
                <a:lnTo>
                  <a:pt x="58" y="16"/>
                </a:lnTo>
                <a:lnTo>
                  <a:pt x="60" y="16"/>
                </a:lnTo>
                <a:lnTo>
                  <a:pt x="58" y="20"/>
                </a:lnTo>
                <a:lnTo>
                  <a:pt x="61" y="3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31" name="Freeform 181"/>
          <p:cNvSpPr>
            <a:spLocks/>
          </p:cNvSpPr>
          <p:nvPr/>
        </p:nvSpPr>
        <p:spPr bwMode="auto">
          <a:xfrm>
            <a:off x="5008563" y="5786438"/>
            <a:ext cx="69850" cy="88900"/>
          </a:xfrm>
          <a:custGeom>
            <a:avLst/>
            <a:gdLst>
              <a:gd name="T0" fmla="*/ 11 w 44"/>
              <a:gd name="T1" fmla="*/ 0 h 56"/>
              <a:gd name="T2" fmla="*/ 25 w 44"/>
              <a:gd name="T3" fmla="*/ 4 h 56"/>
              <a:gd name="T4" fmla="*/ 27 w 44"/>
              <a:gd name="T5" fmla="*/ 1 h 56"/>
              <a:gd name="T6" fmla="*/ 36 w 44"/>
              <a:gd name="T7" fmla="*/ 4 h 56"/>
              <a:gd name="T8" fmla="*/ 37 w 44"/>
              <a:gd name="T9" fmla="*/ 4 h 56"/>
              <a:gd name="T10" fmla="*/ 38 w 44"/>
              <a:gd name="T11" fmla="*/ 4 h 56"/>
              <a:gd name="T12" fmla="*/ 44 w 44"/>
              <a:gd name="T13" fmla="*/ 1 h 56"/>
              <a:gd name="T14" fmla="*/ 44 w 44"/>
              <a:gd name="T15" fmla="*/ 6 h 56"/>
              <a:gd name="T16" fmla="*/ 44 w 44"/>
              <a:gd name="T17" fmla="*/ 8 h 56"/>
              <a:gd name="T18" fmla="*/ 40 w 44"/>
              <a:gd name="T19" fmla="*/ 25 h 56"/>
              <a:gd name="T20" fmla="*/ 34 w 44"/>
              <a:gd name="T21" fmla="*/ 38 h 56"/>
              <a:gd name="T22" fmla="*/ 19 w 44"/>
              <a:gd name="T23" fmla="*/ 38 h 56"/>
              <a:gd name="T24" fmla="*/ 18 w 44"/>
              <a:gd name="T25" fmla="*/ 40 h 56"/>
              <a:gd name="T26" fmla="*/ 16 w 44"/>
              <a:gd name="T27" fmla="*/ 42 h 56"/>
              <a:gd name="T28" fmla="*/ 16 w 44"/>
              <a:gd name="T29" fmla="*/ 44 h 56"/>
              <a:gd name="T30" fmla="*/ 19 w 44"/>
              <a:gd name="T31" fmla="*/ 48 h 56"/>
              <a:gd name="T32" fmla="*/ 18 w 44"/>
              <a:gd name="T33" fmla="*/ 49 h 56"/>
              <a:gd name="T34" fmla="*/ 12 w 44"/>
              <a:gd name="T35" fmla="*/ 56 h 56"/>
              <a:gd name="T36" fmla="*/ 6 w 44"/>
              <a:gd name="T37" fmla="*/ 45 h 56"/>
              <a:gd name="T38" fmla="*/ 0 w 44"/>
              <a:gd name="T39" fmla="*/ 37 h 56"/>
              <a:gd name="T40" fmla="*/ 4 w 44"/>
              <a:gd name="T41" fmla="*/ 30 h 56"/>
              <a:gd name="T42" fmla="*/ 4 w 44"/>
              <a:gd name="T43" fmla="*/ 14 h 56"/>
              <a:gd name="T44" fmla="*/ 4 w 44"/>
              <a:gd name="T45" fmla="*/ 8 h 56"/>
              <a:gd name="T46" fmla="*/ 3 w 44"/>
              <a:gd name="T47" fmla="*/ 1 h 56"/>
              <a:gd name="T48" fmla="*/ 11 w 44"/>
              <a:gd name="T49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4" h="56">
                <a:moveTo>
                  <a:pt x="11" y="0"/>
                </a:moveTo>
                <a:lnTo>
                  <a:pt x="25" y="4"/>
                </a:lnTo>
                <a:lnTo>
                  <a:pt x="27" y="1"/>
                </a:lnTo>
                <a:lnTo>
                  <a:pt x="36" y="4"/>
                </a:lnTo>
                <a:lnTo>
                  <a:pt x="37" y="4"/>
                </a:lnTo>
                <a:lnTo>
                  <a:pt x="38" y="4"/>
                </a:lnTo>
                <a:lnTo>
                  <a:pt x="44" y="1"/>
                </a:lnTo>
                <a:lnTo>
                  <a:pt x="44" y="6"/>
                </a:lnTo>
                <a:lnTo>
                  <a:pt x="44" y="8"/>
                </a:lnTo>
                <a:lnTo>
                  <a:pt x="40" y="25"/>
                </a:lnTo>
                <a:lnTo>
                  <a:pt x="34" y="38"/>
                </a:lnTo>
                <a:lnTo>
                  <a:pt x="19" y="38"/>
                </a:lnTo>
                <a:lnTo>
                  <a:pt x="18" y="40"/>
                </a:lnTo>
                <a:lnTo>
                  <a:pt x="16" y="42"/>
                </a:lnTo>
                <a:lnTo>
                  <a:pt x="16" y="44"/>
                </a:lnTo>
                <a:lnTo>
                  <a:pt x="19" y="48"/>
                </a:lnTo>
                <a:lnTo>
                  <a:pt x="18" y="49"/>
                </a:lnTo>
                <a:lnTo>
                  <a:pt x="12" y="56"/>
                </a:lnTo>
                <a:lnTo>
                  <a:pt x="6" y="45"/>
                </a:lnTo>
                <a:lnTo>
                  <a:pt x="0" y="37"/>
                </a:lnTo>
                <a:lnTo>
                  <a:pt x="4" y="30"/>
                </a:lnTo>
                <a:lnTo>
                  <a:pt x="4" y="14"/>
                </a:lnTo>
                <a:lnTo>
                  <a:pt x="4" y="8"/>
                </a:lnTo>
                <a:lnTo>
                  <a:pt x="3" y="1"/>
                </a:lnTo>
                <a:lnTo>
                  <a:pt x="11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32" name="Freeform 182"/>
          <p:cNvSpPr>
            <a:spLocks/>
          </p:cNvSpPr>
          <p:nvPr/>
        </p:nvSpPr>
        <p:spPr bwMode="auto">
          <a:xfrm>
            <a:off x="4564063" y="5792788"/>
            <a:ext cx="141288" cy="190500"/>
          </a:xfrm>
          <a:custGeom>
            <a:avLst/>
            <a:gdLst>
              <a:gd name="T0" fmla="*/ 39 w 89"/>
              <a:gd name="T1" fmla="*/ 4 h 120"/>
              <a:gd name="T2" fmla="*/ 41 w 89"/>
              <a:gd name="T3" fmla="*/ 8 h 120"/>
              <a:gd name="T4" fmla="*/ 50 w 89"/>
              <a:gd name="T5" fmla="*/ 4 h 120"/>
              <a:gd name="T6" fmla="*/ 51 w 89"/>
              <a:gd name="T7" fmla="*/ 3 h 120"/>
              <a:gd name="T8" fmla="*/ 52 w 89"/>
              <a:gd name="T9" fmla="*/ 4 h 120"/>
              <a:gd name="T10" fmla="*/ 59 w 89"/>
              <a:gd name="T11" fmla="*/ 8 h 120"/>
              <a:gd name="T12" fmla="*/ 63 w 89"/>
              <a:gd name="T13" fmla="*/ 6 h 120"/>
              <a:gd name="T14" fmla="*/ 77 w 89"/>
              <a:gd name="T15" fmla="*/ 21 h 120"/>
              <a:gd name="T16" fmla="*/ 86 w 89"/>
              <a:gd name="T17" fmla="*/ 32 h 120"/>
              <a:gd name="T18" fmla="*/ 89 w 89"/>
              <a:gd name="T19" fmla="*/ 33 h 120"/>
              <a:gd name="T20" fmla="*/ 78 w 89"/>
              <a:gd name="T21" fmla="*/ 38 h 120"/>
              <a:gd name="T22" fmla="*/ 78 w 89"/>
              <a:gd name="T23" fmla="*/ 41 h 120"/>
              <a:gd name="T24" fmla="*/ 78 w 89"/>
              <a:gd name="T25" fmla="*/ 48 h 120"/>
              <a:gd name="T26" fmla="*/ 78 w 89"/>
              <a:gd name="T27" fmla="*/ 56 h 120"/>
              <a:gd name="T28" fmla="*/ 82 w 89"/>
              <a:gd name="T29" fmla="*/ 64 h 120"/>
              <a:gd name="T30" fmla="*/ 78 w 89"/>
              <a:gd name="T31" fmla="*/ 70 h 120"/>
              <a:gd name="T32" fmla="*/ 82 w 89"/>
              <a:gd name="T33" fmla="*/ 75 h 120"/>
              <a:gd name="T34" fmla="*/ 86 w 89"/>
              <a:gd name="T35" fmla="*/ 81 h 120"/>
              <a:gd name="T36" fmla="*/ 86 w 89"/>
              <a:gd name="T37" fmla="*/ 85 h 120"/>
              <a:gd name="T38" fmla="*/ 85 w 89"/>
              <a:gd name="T39" fmla="*/ 94 h 120"/>
              <a:gd name="T40" fmla="*/ 89 w 89"/>
              <a:gd name="T41" fmla="*/ 97 h 120"/>
              <a:gd name="T42" fmla="*/ 75 w 89"/>
              <a:gd name="T43" fmla="*/ 107 h 120"/>
              <a:gd name="T44" fmla="*/ 80 w 89"/>
              <a:gd name="T45" fmla="*/ 115 h 120"/>
              <a:gd name="T46" fmla="*/ 78 w 89"/>
              <a:gd name="T47" fmla="*/ 116 h 120"/>
              <a:gd name="T48" fmla="*/ 73 w 89"/>
              <a:gd name="T49" fmla="*/ 120 h 120"/>
              <a:gd name="T50" fmla="*/ 65 w 89"/>
              <a:gd name="T51" fmla="*/ 111 h 120"/>
              <a:gd name="T52" fmla="*/ 56 w 89"/>
              <a:gd name="T53" fmla="*/ 104 h 120"/>
              <a:gd name="T54" fmla="*/ 45 w 89"/>
              <a:gd name="T55" fmla="*/ 104 h 120"/>
              <a:gd name="T56" fmla="*/ 43 w 89"/>
              <a:gd name="T57" fmla="*/ 105 h 120"/>
              <a:gd name="T58" fmla="*/ 51 w 89"/>
              <a:gd name="T59" fmla="*/ 109 h 120"/>
              <a:gd name="T60" fmla="*/ 44 w 89"/>
              <a:gd name="T61" fmla="*/ 112 h 120"/>
              <a:gd name="T62" fmla="*/ 33 w 89"/>
              <a:gd name="T63" fmla="*/ 105 h 120"/>
              <a:gd name="T64" fmla="*/ 28 w 89"/>
              <a:gd name="T65" fmla="*/ 104 h 120"/>
              <a:gd name="T66" fmla="*/ 19 w 89"/>
              <a:gd name="T67" fmla="*/ 85 h 120"/>
              <a:gd name="T68" fmla="*/ 11 w 89"/>
              <a:gd name="T69" fmla="*/ 67 h 120"/>
              <a:gd name="T70" fmla="*/ 2 w 89"/>
              <a:gd name="T71" fmla="*/ 51 h 120"/>
              <a:gd name="T72" fmla="*/ 0 w 89"/>
              <a:gd name="T73" fmla="*/ 49 h 120"/>
              <a:gd name="T74" fmla="*/ 4 w 89"/>
              <a:gd name="T75" fmla="*/ 38 h 120"/>
              <a:gd name="T76" fmla="*/ 10 w 89"/>
              <a:gd name="T77" fmla="*/ 34 h 120"/>
              <a:gd name="T78" fmla="*/ 3 w 89"/>
              <a:gd name="T79" fmla="*/ 26 h 120"/>
              <a:gd name="T80" fmla="*/ 3 w 89"/>
              <a:gd name="T81" fmla="*/ 25 h 120"/>
              <a:gd name="T82" fmla="*/ 0 w 89"/>
              <a:gd name="T83" fmla="*/ 6 h 120"/>
              <a:gd name="T84" fmla="*/ 3 w 89"/>
              <a:gd name="T85" fmla="*/ 6 h 120"/>
              <a:gd name="T86" fmla="*/ 9 w 89"/>
              <a:gd name="T87" fmla="*/ 7 h 120"/>
              <a:gd name="T88" fmla="*/ 13 w 89"/>
              <a:gd name="T89" fmla="*/ 4 h 120"/>
              <a:gd name="T90" fmla="*/ 15 w 89"/>
              <a:gd name="T91" fmla="*/ 2 h 120"/>
              <a:gd name="T92" fmla="*/ 24 w 89"/>
              <a:gd name="T93" fmla="*/ 0 h 120"/>
              <a:gd name="T94" fmla="*/ 39 w 89"/>
              <a:gd name="T95" fmla="*/ 3 h 120"/>
              <a:gd name="T96" fmla="*/ 39 w 89"/>
              <a:gd name="T97" fmla="*/ 4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89" h="120">
                <a:moveTo>
                  <a:pt x="39" y="4"/>
                </a:moveTo>
                <a:lnTo>
                  <a:pt x="41" y="8"/>
                </a:lnTo>
                <a:lnTo>
                  <a:pt x="50" y="4"/>
                </a:lnTo>
                <a:lnTo>
                  <a:pt x="51" y="3"/>
                </a:lnTo>
                <a:lnTo>
                  <a:pt x="52" y="4"/>
                </a:lnTo>
                <a:lnTo>
                  <a:pt x="59" y="8"/>
                </a:lnTo>
                <a:lnTo>
                  <a:pt x="63" y="6"/>
                </a:lnTo>
                <a:lnTo>
                  <a:pt x="77" y="21"/>
                </a:lnTo>
                <a:lnTo>
                  <a:pt x="86" y="32"/>
                </a:lnTo>
                <a:lnTo>
                  <a:pt x="89" y="33"/>
                </a:lnTo>
                <a:lnTo>
                  <a:pt x="78" y="38"/>
                </a:lnTo>
                <a:lnTo>
                  <a:pt x="78" y="41"/>
                </a:lnTo>
                <a:lnTo>
                  <a:pt x="78" y="48"/>
                </a:lnTo>
                <a:lnTo>
                  <a:pt x="78" y="56"/>
                </a:lnTo>
                <a:lnTo>
                  <a:pt x="82" y="64"/>
                </a:lnTo>
                <a:lnTo>
                  <a:pt x="78" y="70"/>
                </a:lnTo>
                <a:lnTo>
                  <a:pt x="82" y="75"/>
                </a:lnTo>
                <a:lnTo>
                  <a:pt x="86" y="81"/>
                </a:lnTo>
                <a:lnTo>
                  <a:pt x="86" y="85"/>
                </a:lnTo>
                <a:lnTo>
                  <a:pt x="85" y="94"/>
                </a:lnTo>
                <a:lnTo>
                  <a:pt x="89" y="97"/>
                </a:lnTo>
                <a:lnTo>
                  <a:pt x="75" y="107"/>
                </a:lnTo>
                <a:lnTo>
                  <a:pt x="80" y="115"/>
                </a:lnTo>
                <a:lnTo>
                  <a:pt x="78" y="116"/>
                </a:lnTo>
                <a:lnTo>
                  <a:pt x="73" y="120"/>
                </a:lnTo>
                <a:lnTo>
                  <a:pt x="65" y="111"/>
                </a:lnTo>
                <a:lnTo>
                  <a:pt x="56" y="104"/>
                </a:lnTo>
                <a:lnTo>
                  <a:pt x="45" y="104"/>
                </a:lnTo>
                <a:lnTo>
                  <a:pt x="43" y="105"/>
                </a:lnTo>
                <a:lnTo>
                  <a:pt x="51" y="109"/>
                </a:lnTo>
                <a:lnTo>
                  <a:pt x="44" y="112"/>
                </a:lnTo>
                <a:lnTo>
                  <a:pt x="33" y="105"/>
                </a:lnTo>
                <a:lnTo>
                  <a:pt x="28" y="104"/>
                </a:lnTo>
                <a:lnTo>
                  <a:pt x="19" y="85"/>
                </a:lnTo>
                <a:lnTo>
                  <a:pt x="11" y="67"/>
                </a:lnTo>
                <a:lnTo>
                  <a:pt x="2" y="51"/>
                </a:lnTo>
                <a:lnTo>
                  <a:pt x="0" y="49"/>
                </a:lnTo>
                <a:lnTo>
                  <a:pt x="4" y="38"/>
                </a:lnTo>
                <a:lnTo>
                  <a:pt x="10" y="34"/>
                </a:lnTo>
                <a:lnTo>
                  <a:pt x="3" y="26"/>
                </a:lnTo>
                <a:lnTo>
                  <a:pt x="3" y="25"/>
                </a:lnTo>
                <a:lnTo>
                  <a:pt x="0" y="6"/>
                </a:lnTo>
                <a:lnTo>
                  <a:pt x="3" y="6"/>
                </a:lnTo>
                <a:lnTo>
                  <a:pt x="9" y="7"/>
                </a:lnTo>
                <a:lnTo>
                  <a:pt x="13" y="4"/>
                </a:lnTo>
                <a:lnTo>
                  <a:pt x="15" y="2"/>
                </a:lnTo>
                <a:lnTo>
                  <a:pt x="24" y="0"/>
                </a:lnTo>
                <a:lnTo>
                  <a:pt x="39" y="3"/>
                </a:lnTo>
                <a:lnTo>
                  <a:pt x="39" y="4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33" name="Freeform 183"/>
          <p:cNvSpPr>
            <a:spLocks/>
          </p:cNvSpPr>
          <p:nvPr/>
        </p:nvSpPr>
        <p:spPr bwMode="auto">
          <a:xfrm>
            <a:off x="4083051" y="5802313"/>
            <a:ext cx="76200" cy="77788"/>
          </a:xfrm>
          <a:custGeom>
            <a:avLst/>
            <a:gdLst>
              <a:gd name="T0" fmla="*/ 48 w 48"/>
              <a:gd name="T1" fmla="*/ 34 h 49"/>
              <a:gd name="T2" fmla="*/ 37 w 48"/>
              <a:gd name="T3" fmla="*/ 38 h 49"/>
              <a:gd name="T4" fmla="*/ 31 w 48"/>
              <a:gd name="T5" fmla="*/ 36 h 49"/>
              <a:gd name="T6" fmla="*/ 28 w 48"/>
              <a:gd name="T7" fmla="*/ 39 h 49"/>
              <a:gd name="T8" fmla="*/ 29 w 48"/>
              <a:gd name="T9" fmla="*/ 46 h 49"/>
              <a:gd name="T10" fmla="*/ 21 w 48"/>
              <a:gd name="T11" fmla="*/ 49 h 49"/>
              <a:gd name="T12" fmla="*/ 16 w 48"/>
              <a:gd name="T13" fmla="*/ 42 h 49"/>
              <a:gd name="T14" fmla="*/ 6 w 48"/>
              <a:gd name="T15" fmla="*/ 30 h 49"/>
              <a:gd name="T16" fmla="*/ 0 w 48"/>
              <a:gd name="T17" fmla="*/ 15 h 49"/>
              <a:gd name="T18" fmla="*/ 7 w 48"/>
              <a:gd name="T19" fmla="*/ 9 h 49"/>
              <a:gd name="T20" fmla="*/ 17 w 48"/>
              <a:gd name="T21" fmla="*/ 0 h 49"/>
              <a:gd name="T22" fmla="*/ 39 w 48"/>
              <a:gd name="T23" fmla="*/ 20 h 49"/>
              <a:gd name="T24" fmla="*/ 41 w 48"/>
              <a:gd name="T25" fmla="*/ 28 h 49"/>
              <a:gd name="T26" fmla="*/ 48 w 48"/>
              <a:gd name="T27" fmla="*/ 34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8" h="49">
                <a:moveTo>
                  <a:pt x="48" y="34"/>
                </a:moveTo>
                <a:lnTo>
                  <a:pt x="37" y="38"/>
                </a:lnTo>
                <a:lnTo>
                  <a:pt x="31" y="36"/>
                </a:lnTo>
                <a:lnTo>
                  <a:pt x="28" y="39"/>
                </a:lnTo>
                <a:lnTo>
                  <a:pt x="29" y="46"/>
                </a:lnTo>
                <a:lnTo>
                  <a:pt x="21" y="49"/>
                </a:lnTo>
                <a:lnTo>
                  <a:pt x="16" y="42"/>
                </a:lnTo>
                <a:lnTo>
                  <a:pt x="6" y="30"/>
                </a:lnTo>
                <a:lnTo>
                  <a:pt x="0" y="15"/>
                </a:lnTo>
                <a:lnTo>
                  <a:pt x="7" y="9"/>
                </a:lnTo>
                <a:lnTo>
                  <a:pt x="17" y="0"/>
                </a:lnTo>
                <a:lnTo>
                  <a:pt x="39" y="20"/>
                </a:lnTo>
                <a:lnTo>
                  <a:pt x="41" y="28"/>
                </a:lnTo>
                <a:lnTo>
                  <a:pt x="48" y="34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34" name="Freeform 184"/>
          <p:cNvSpPr>
            <a:spLocks/>
          </p:cNvSpPr>
          <p:nvPr/>
        </p:nvSpPr>
        <p:spPr bwMode="auto">
          <a:xfrm>
            <a:off x="4805363" y="5805488"/>
            <a:ext cx="130175" cy="104775"/>
          </a:xfrm>
          <a:custGeom>
            <a:avLst/>
            <a:gdLst>
              <a:gd name="T0" fmla="*/ 41 w 82"/>
              <a:gd name="T1" fmla="*/ 2 h 66"/>
              <a:gd name="T2" fmla="*/ 45 w 82"/>
              <a:gd name="T3" fmla="*/ 14 h 66"/>
              <a:gd name="T4" fmla="*/ 53 w 82"/>
              <a:gd name="T5" fmla="*/ 19 h 66"/>
              <a:gd name="T6" fmla="*/ 56 w 82"/>
              <a:gd name="T7" fmla="*/ 19 h 66"/>
              <a:gd name="T8" fmla="*/ 57 w 82"/>
              <a:gd name="T9" fmla="*/ 18 h 66"/>
              <a:gd name="T10" fmla="*/ 61 w 82"/>
              <a:gd name="T11" fmla="*/ 17 h 66"/>
              <a:gd name="T12" fmla="*/ 67 w 82"/>
              <a:gd name="T13" fmla="*/ 29 h 66"/>
              <a:gd name="T14" fmla="*/ 74 w 82"/>
              <a:gd name="T15" fmla="*/ 30 h 66"/>
              <a:gd name="T16" fmla="*/ 82 w 82"/>
              <a:gd name="T17" fmla="*/ 44 h 66"/>
              <a:gd name="T18" fmla="*/ 78 w 82"/>
              <a:gd name="T19" fmla="*/ 47 h 66"/>
              <a:gd name="T20" fmla="*/ 78 w 82"/>
              <a:gd name="T21" fmla="*/ 47 h 66"/>
              <a:gd name="T22" fmla="*/ 76 w 82"/>
              <a:gd name="T23" fmla="*/ 47 h 66"/>
              <a:gd name="T24" fmla="*/ 68 w 82"/>
              <a:gd name="T25" fmla="*/ 48 h 66"/>
              <a:gd name="T26" fmla="*/ 58 w 82"/>
              <a:gd name="T27" fmla="*/ 48 h 66"/>
              <a:gd name="T28" fmla="*/ 64 w 82"/>
              <a:gd name="T29" fmla="*/ 54 h 66"/>
              <a:gd name="T30" fmla="*/ 56 w 82"/>
              <a:gd name="T31" fmla="*/ 59 h 66"/>
              <a:gd name="T32" fmla="*/ 54 w 82"/>
              <a:gd name="T33" fmla="*/ 64 h 66"/>
              <a:gd name="T34" fmla="*/ 52 w 82"/>
              <a:gd name="T35" fmla="*/ 66 h 66"/>
              <a:gd name="T36" fmla="*/ 45 w 82"/>
              <a:gd name="T37" fmla="*/ 66 h 66"/>
              <a:gd name="T38" fmla="*/ 46 w 82"/>
              <a:gd name="T39" fmla="*/ 56 h 66"/>
              <a:gd name="T40" fmla="*/ 41 w 82"/>
              <a:gd name="T41" fmla="*/ 44 h 66"/>
              <a:gd name="T42" fmla="*/ 37 w 82"/>
              <a:gd name="T43" fmla="*/ 48 h 66"/>
              <a:gd name="T44" fmla="*/ 34 w 82"/>
              <a:gd name="T45" fmla="*/ 49 h 66"/>
              <a:gd name="T46" fmla="*/ 28 w 82"/>
              <a:gd name="T47" fmla="*/ 48 h 66"/>
              <a:gd name="T48" fmla="*/ 19 w 82"/>
              <a:gd name="T49" fmla="*/ 32 h 66"/>
              <a:gd name="T50" fmla="*/ 7 w 82"/>
              <a:gd name="T51" fmla="*/ 33 h 66"/>
              <a:gd name="T52" fmla="*/ 0 w 82"/>
              <a:gd name="T53" fmla="*/ 26 h 66"/>
              <a:gd name="T54" fmla="*/ 1 w 82"/>
              <a:gd name="T55" fmla="*/ 24 h 66"/>
              <a:gd name="T56" fmla="*/ 3 w 82"/>
              <a:gd name="T57" fmla="*/ 21 h 66"/>
              <a:gd name="T58" fmla="*/ 9 w 82"/>
              <a:gd name="T59" fmla="*/ 21 h 66"/>
              <a:gd name="T60" fmla="*/ 9 w 82"/>
              <a:gd name="T61" fmla="*/ 18 h 66"/>
              <a:gd name="T62" fmla="*/ 11 w 82"/>
              <a:gd name="T63" fmla="*/ 7 h 66"/>
              <a:gd name="T64" fmla="*/ 12 w 82"/>
              <a:gd name="T65" fmla="*/ 10 h 66"/>
              <a:gd name="T66" fmla="*/ 24 w 82"/>
              <a:gd name="T67" fmla="*/ 4 h 66"/>
              <a:gd name="T68" fmla="*/ 27 w 82"/>
              <a:gd name="T69" fmla="*/ 7 h 66"/>
              <a:gd name="T70" fmla="*/ 34 w 82"/>
              <a:gd name="T71" fmla="*/ 2 h 66"/>
              <a:gd name="T72" fmla="*/ 35 w 82"/>
              <a:gd name="T73" fmla="*/ 0 h 66"/>
              <a:gd name="T74" fmla="*/ 41 w 82"/>
              <a:gd name="T75" fmla="*/ 2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82" h="66">
                <a:moveTo>
                  <a:pt x="41" y="2"/>
                </a:moveTo>
                <a:lnTo>
                  <a:pt x="45" y="14"/>
                </a:lnTo>
                <a:lnTo>
                  <a:pt x="53" y="19"/>
                </a:lnTo>
                <a:lnTo>
                  <a:pt x="56" y="19"/>
                </a:lnTo>
                <a:lnTo>
                  <a:pt x="57" y="18"/>
                </a:lnTo>
                <a:lnTo>
                  <a:pt x="61" y="17"/>
                </a:lnTo>
                <a:lnTo>
                  <a:pt x="67" y="29"/>
                </a:lnTo>
                <a:lnTo>
                  <a:pt x="74" y="30"/>
                </a:lnTo>
                <a:lnTo>
                  <a:pt x="82" y="44"/>
                </a:lnTo>
                <a:lnTo>
                  <a:pt x="78" y="47"/>
                </a:lnTo>
                <a:lnTo>
                  <a:pt x="78" y="47"/>
                </a:lnTo>
                <a:lnTo>
                  <a:pt x="76" y="47"/>
                </a:lnTo>
                <a:lnTo>
                  <a:pt x="68" y="48"/>
                </a:lnTo>
                <a:lnTo>
                  <a:pt x="58" y="48"/>
                </a:lnTo>
                <a:lnTo>
                  <a:pt x="64" y="54"/>
                </a:lnTo>
                <a:lnTo>
                  <a:pt x="56" y="59"/>
                </a:lnTo>
                <a:lnTo>
                  <a:pt x="54" y="64"/>
                </a:lnTo>
                <a:lnTo>
                  <a:pt x="52" y="66"/>
                </a:lnTo>
                <a:lnTo>
                  <a:pt x="45" y="66"/>
                </a:lnTo>
                <a:lnTo>
                  <a:pt x="46" y="56"/>
                </a:lnTo>
                <a:lnTo>
                  <a:pt x="41" y="44"/>
                </a:lnTo>
                <a:lnTo>
                  <a:pt x="37" y="48"/>
                </a:lnTo>
                <a:lnTo>
                  <a:pt x="34" y="49"/>
                </a:lnTo>
                <a:lnTo>
                  <a:pt x="28" y="48"/>
                </a:lnTo>
                <a:lnTo>
                  <a:pt x="19" y="32"/>
                </a:lnTo>
                <a:lnTo>
                  <a:pt x="7" y="33"/>
                </a:lnTo>
                <a:lnTo>
                  <a:pt x="0" y="26"/>
                </a:lnTo>
                <a:lnTo>
                  <a:pt x="1" y="24"/>
                </a:lnTo>
                <a:lnTo>
                  <a:pt x="3" y="21"/>
                </a:lnTo>
                <a:lnTo>
                  <a:pt x="9" y="21"/>
                </a:lnTo>
                <a:lnTo>
                  <a:pt x="9" y="18"/>
                </a:lnTo>
                <a:lnTo>
                  <a:pt x="11" y="7"/>
                </a:lnTo>
                <a:lnTo>
                  <a:pt x="12" y="10"/>
                </a:lnTo>
                <a:lnTo>
                  <a:pt x="24" y="4"/>
                </a:lnTo>
                <a:lnTo>
                  <a:pt x="27" y="7"/>
                </a:lnTo>
                <a:lnTo>
                  <a:pt x="34" y="2"/>
                </a:lnTo>
                <a:lnTo>
                  <a:pt x="35" y="0"/>
                </a:lnTo>
                <a:lnTo>
                  <a:pt x="41" y="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35" name="Freeform 185"/>
          <p:cNvSpPr>
            <a:spLocks/>
          </p:cNvSpPr>
          <p:nvPr/>
        </p:nvSpPr>
        <p:spPr bwMode="auto">
          <a:xfrm>
            <a:off x="3956051" y="5826126"/>
            <a:ext cx="136525" cy="73025"/>
          </a:xfrm>
          <a:custGeom>
            <a:avLst/>
            <a:gdLst>
              <a:gd name="T0" fmla="*/ 59 w 86"/>
              <a:gd name="T1" fmla="*/ 41 h 46"/>
              <a:gd name="T2" fmla="*/ 5 w 86"/>
              <a:gd name="T3" fmla="*/ 46 h 46"/>
              <a:gd name="T4" fmla="*/ 0 w 86"/>
              <a:gd name="T5" fmla="*/ 34 h 46"/>
              <a:gd name="T6" fmla="*/ 48 w 86"/>
              <a:gd name="T7" fmla="*/ 11 h 46"/>
              <a:gd name="T8" fmla="*/ 63 w 86"/>
              <a:gd name="T9" fmla="*/ 2 h 46"/>
              <a:gd name="T10" fmla="*/ 63 w 86"/>
              <a:gd name="T11" fmla="*/ 1 h 46"/>
              <a:gd name="T12" fmla="*/ 80 w 86"/>
              <a:gd name="T13" fmla="*/ 0 h 46"/>
              <a:gd name="T14" fmla="*/ 86 w 86"/>
              <a:gd name="T15" fmla="*/ 15 h 46"/>
              <a:gd name="T16" fmla="*/ 83 w 86"/>
              <a:gd name="T17" fmla="*/ 16 h 46"/>
              <a:gd name="T18" fmla="*/ 79 w 86"/>
              <a:gd name="T19" fmla="*/ 19 h 46"/>
              <a:gd name="T20" fmla="*/ 78 w 86"/>
              <a:gd name="T21" fmla="*/ 20 h 46"/>
              <a:gd name="T22" fmla="*/ 68 w 86"/>
              <a:gd name="T23" fmla="*/ 38 h 46"/>
              <a:gd name="T24" fmla="*/ 59 w 86"/>
              <a:gd name="T25" fmla="*/ 41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6" h="46">
                <a:moveTo>
                  <a:pt x="59" y="41"/>
                </a:moveTo>
                <a:lnTo>
                  <a:pt x="5" y="46"/>
                </a:lnTo>
                <a:lnTo>
                  <a:pt x="0" y="34"/>
                </a:lnTo>
                <a:lnTo>
                  <a:pt x="48" y="11"/>
                </a:lnTo>
                <a:lnTo>
                  <a:pt x="63" y="2"/>
                </a:lnTo>
                <a:lnTo>
                  <a:pt x="63" y="1"/>
                </a:lnTo>
                <a:lnTo>
                  <a:pt x="80" y="0"/>
                </a:lnTo>
                <a:lnTo>
                  <a:pt x="86" y="15"/>
                </a:lnTo>
                <a:lnTo>
                  <a:pt x="83" y="16"/>
                </a:lnTo>
                <a:lnTo>
                  <a:pt x="79" y="19"/>
                </a:lnTo>
                <a:lnTo>
                  <a:pt x="78" y="20"/>
                </a:lnTo>
                <a:lnTo>
                  <a:pt x="68" y="38"/>
                </a:lnTo>
                <a:lnTo>
                  <a:pt x="59" y="4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36" name="Freeform 186"/>
          <p:cNvSpPr>
            <a:spLocks/>
          </p:cNvSpPr>
          <p:nvPr/>
        </p:nvSpPr>
        <p:spPr bwMode="auto">
          <a:xfrm>
            <a:off x="5186363" y="5826126"/>
            <a:ext cx="84138" cy="61913"/>
          </a:xfrm>
          <a:custGeom>
            <a:avLst/>
            <a:gdLst>
              <a:gd name="T0" fmla="*/ 53 w 53"/>
              <a:gd name="T1" fmla="*/ 5 h 39"/>
              <a:gd name="T2" fmla="*/ 53 w 53"/>
              <a:gd name="T3" fmla="*/ 12 h 39"/>
              <a:gd name="T4" fmla="*/ 52 w 53"/>
              <a:gd name="T5" fmla="*/ 15 h 39"/>
              <a:gd name="T6" fmla="*/ 49 w 53"/>
              <a:gd name="T7" fmla="*/ 19 h 39"/>
              <a:gd name="T8" fmla="*/ 49 w 53"/>
              <a:gd name="T9" fmla="*/ 20 h 39"/>
              <a:gd name="T10" fmla="*/ 49 w 53"/>
              <a:gd name="T11" fmla="*/ 21 h 39"/>
              <a:gd name="T12" fmla="*/ 49 w 53"/>
              <a:gd name="T13" fmla="*/ 23 h 39"/>
              <a:gd name="T14" fmla="*/ 49 w 53"/>
              <a:gd name="T15" fmla="*/ 24 h 39"/>
              <a:gd name="T16" fmla="*/ 42 w 53"/>
              <a:gd name="T17" fmla="*/ 27 h 39"/>
              <a:gd name="T18" fmla="*/ 44 w 53"/>
              <a:gd name="T19" fmla="*/ 30 h 39"/>
              <a:gd name="T20" fmla="*/ 44 w 53"/>
              <a:gd name="T21" fmla="*/ 34 h 39"/>
              <a:gd name="T22" fmla="*/ 42 w 53"/>
              <a:gd name="T23" fmla="*/ 32 h 39"/>
              <a:gd name="T24" fmla="*/ 42 w 53"/>
              <a:gd name="T25" fmla="*/ 31 h 39"/>
              <a:gd name="T26" fmla="*/ 40 w 53"/>
              <a:gd name="T27" fmla="*/ 26 h 39"/>
              <a:gd name="T28" fmla="*/ 37 w 53"/>
              <a:gd name="T29" fmla="*/ 28 h 39"/>
              <a:gd name="T30" fmla="*/ 34 w 53"/>
              <a:gd name="T31" fmla="*/ 31 h 39"/>
              <a:gd name="T32" fmla="*/ 29 w 53"/>
              <a:gd name="T33" fmla="*/ 27 h 39"/>
              <a:gd name="T34" fmla="*/ 27 w 53"/>
              <a:gd name="T35" fmla="*/ 31 h 39"/>
              <a:gd name="T36" fmla="*/ 22 w 53"/>
              <a:gd name="T37" fmla="*/ 31 h 39"/>
              <a:gd name="T38" fmla="*/ 19 w 53"/>
              <a:gd name="T39" fmla="*/ 31 h 39"/>
              <a:gd name="T40" fmla="*/ 1 w 53"/>
              <a:gd name="T41" fmla="*/ 39 h 39"/>
              <a:gd name="T42" fmla="*/ 0 w 53"/>
              <a:gd name="T43" fmla="*/ 35 h 39"/>
              <a:gd name="T44" fmla="*/ 0 w 53"/>
              <a:gd name="T45" fmla="*/ 27 h 39"/>
              <a:gd name="T46" fmla="*/ 11 w 53"/>
              <a:gd name="T47" fmla="*/ 24 h 39"/>
              <a:gd name="T48" fmla="*/ 12 w 53"/>
              <a:gd name="T49" fmla="*/ 26 h 39"/>
              <a:gd name="T50" fmla="*/ 15 w 53"/>
              <a:gd name="T51" fmla="*/ 28 h 39"/>
              <a:gd name="T52" fmla="*/ 20 w 53"/>
              <a:gd name="T53" fmla="*/ 20 h 39"/>
              <a:gd name="T54" fmla="*/ 27 w 53"/>
              <a:gd name="T55" fmla="*/ 13 h 39"/>
              <a:gd name="T56" fmla="*/ 29 w 53"/>
              <a:gd name="T57" fmla="*/ 9 h 39"/>
              <a:gd name="T58" fmla="*/ 30 w 53"/>
              <a:gd name="T59" fmla="*/ 8 h 39"/>
              <a:gd name="T60" fmla="*/ 33 w 53"/>
              <a:gd name="T61" fmla="*/ 4 h 39"/>
              <a:gd name="T62" fmla="*/ 40 w 53"/>
              <a:gd name="T63" fmla="*/ 6 h 39"/>
              <a:gd name="T64" fmla="*/ 41 w 53"/>
              <a:gd name="T65" fmla="*/ 0 h 39"/>
              <a:gd name="T66" fmla="*/ 53 w 53"/>
              <a:gd name="T67" fmla="*/ 5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3" h="39">
                <a:moveTo>
                  <a:pt x="53" y="5"/>
                </a:moveTo>
                <a:lnTo>
                  <a:pt x="53" y="12"/>
                </a:lnTo>
                <a:lnTo>
                  <a:pt x="52" y="15"/>
                </a:lnTo>
                <a:lnTo>
                  <a:pt x="49" y="19"/>
                </a:lnTo>
                <a:lnTo>
                  <a:pt x="49" y="20"/>
                </a:lnTo>
                <a:lnTo>
                  <a:pt x="49" y="21"/>
                </a:lnTo>
                <a:lnTo>
                  <a:pt x="49" y="23"/>
                </a:lnTo>
                <a:lnTo>
                  <a:pt x="49" y="24"/>
                </a:lnTo>
                <a:lnTo>
                  <a:pt x="42" y="27"/>
                </a:lnTo>
                <a:lnTo>
                  <a:pt x="44" y="30"/>
                </a:lnTo>
                <a:lnTo>
                  <a:pt x="44" y="34"/>
                </a:lnTo>
                <a:lnTo>
                  <a:pt x="42" y="32"/>
                </a:lnTo>
                <a:lnTo>
                  <a:pt x="42" y="31"/>
                </a:lnTo>
                <a:lnTo>
                  <a:pt x="40" y="26"/>
                </a:lnTo>
                <a:lnTo>
                  <a:pt x="37" y="28"/>
                </a:lnTo>
                <a:lnTo>
                  <a:pt x="34" y="31"/>
                </a:lnTo>
                <a:lnTo>
                  <a:pt x="29" y="27"/>
                </a:lnTo>
                <a:lnTo>
                  <a:pt x="27" y="31"/>
                </a:lnTo>
                <a:lnTo>
                  <a:pt x="22" y="31"/>
                </a:lnTo>
                <a:lnTo>
                  <a:pt x="19" y="31"/>
                </a:lnTo>
                <a:lnTo>
                  <a:pt x="1" y="39"/>
                </a:lnTo>
                <a:lnTo>
                  <a:pt x="0" y="35"/>
                </a:lnTo>
                <a:lnTo>
                  <a:pt x="0" y="27"/>
                </a:lnTo>
                <a:lnTo>
                  <a:pt x="11" y="24"/>
                </a:lnTo>
                <a:lnTo>
                  <a:pt x="12" y="26"/>
                </a:lnTo>
                <a:lnTo>
                  <a:pt x="15" y="28"/>
                </a:lnTo>
                <a:lnTo>
                  <a:pt x="20" y="20"/>
                </a:lnTo>
                <a:lnTo>
                  <a:pt x="27" y="13"/>
                </a:lnTo>
                <a:lnTo>
                  <a:pt x="29" y="9"/>
                </a:lnTo>
                <a:lnTo>
                  <a:pt x="30" y="8"/>
                </a:lnTo>
                <a:lnTo>
                  <a:pt x="33" y="4"/>
                </a:lnTo>
                <a:lnTo>
                  <a:pt x="40" y="6"/>
                </a:lnTo>
                <a:lnTo>
                  <a:pt x="41" y="0"/>
                </a:lnTo>
                <a:lnTo>
                  <a:pt x="53" y="5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37" name="Freeform 187"/>
          <p:cNvSpPr>
            <a:spLocks/>
          </p:cNvSpPr>
          <p:nvPr/>
        </p:nvSpPr>
        <p:spPr bwMode="auto">
          <a:xfrm>
            <a:off x="4176713" y="5835651"/>
            <a:ext cx="220663" cy="128588"/>
          </a:xfrm>
          <a:custGeom>
            <a:avLst/>
            <a:gdLst>
              <a:gd name="T0" fmla="*/ 101 w 139"/>
              <a:gd name="T1" fmla="*/ 0 h 81"/>
              <a:gd name="T2" fmla="*/ 113 w 139"/>
              <a:gd name="T3" fmla="*/ 6 h 81"/>
              <a:gd name="T4" fmla="*/ 126 w 139"/>
              <a:gd name="T5" fmla="*/ 2 h 81"/>
              <a:gd name="T6" fmla="*/ 139 w 139"/>
              <a:gd name="T7" fmla="*/ 6 h 81"/>
              <a:gd name="T8" fmla="*/ 130 w 139"/>
              <a:gd name="T9" fmla="*/ 14 h 81"/>
              <a:gd name="T10" fmla="*/ 131 w 139"/>
              <a:gd name="T11" fmla="*/ 22 h 81"/>
              <a:gd name="T12" fmla="*/ 96 w 139"/>
              <a:gd name="T13" fmla="*/ 52 h 81"/>
              <a:gd name="T14" fmla="*/ 79 w 139"/>
              <a:gd name="T15" fmla="*/ 52 h 81"/>
              <a:gd name="T16" fmla="*/ 71 w 139"/>
              <a:gd name="T17" fmla="*/ 66 h 81"/>
              <a:gd name="T18" fmla="*/ 59 w 139"/>
              <a:gd name="T19" fmla="*/ 73 h 81"/>
              <a:gd name="T20" fmla="*/ 44 w 139"/>
              <a:gd name="T21" fmla="*/ 73 h 81"/>
              <a:gd name="T22" fmla="*/ 42 w 139"/>
              <a:gd name="T23" fmla="*/ 73 h 81"/>
              <a:gd name="T24" fmla="*/ 27 w 139"/>
              <a:gd name="T25" fmla="*/ 78 h 81"/>
              <a:gd name="T26" fmla="*/ 29 w 139"/>
              <a:gd name="T27" fmla="*/ 81 h 81"/>
              <a:gd name="T28" fmla="*/ 22 w 139"/>
              <a:gd name="T29" fmla="*/ 81 h 81"/>
              <a:gd name="T30" fmla="*/ 15 w 139"/>
              <a:gd name="T31" fmla="*/ 73 h 81"/>
              <a:gd name="T32" fmla="*/ 11 w 139"/>
              <a:gd name="T33" fmla="*/ 65 h 81"/>
              <a:gd name="T34" fmla="*/ 0 w 139"/>
              <a:gd name="T35" fmla="*/ 47 h 81"/>
              <a:gd name="T36" fmla="*/ 4 w 139"/>
              <a:gd name="T37" fmla="*/ 45 h 81"/>
              <a:gd name="T38" fmla="*/ 10 w 139"/>
              <a:gd name="T39" fmla="*/ 44 h 81"/>
              <a:gd name="T40" fmla="*/ 18 w 139"/>
              <a:gd name="T41" fmla="*/ 48 h 81"/>
              <a:gd name="T42" fmla="*/ 19 w 139"/>
              <a:gd name="T43" fmla="*/ 50 h 81"/>
              <a:gd name="T44" fmla="*/ 37 w 139"/>
              <a:gd name="T45" fmla="*/ 32 h 81"/>
              <a:gd name="T46" fmla="*/ 40 w 139"/>
              <a:gd name="T47" fmla="*/ 30 h 81"/>
              <a:gd name="T48" fmla="*/ 44 w 139"/>
              <a:gd name="T49" fmla="*/ 28 h 81"/>
              <a:gd name="T50" fmla="*/ 53 w 139"/>
              <a:gd name="T51" fmla="*/ 21 h 81"/>
              <a:gd name="T52" fmla="*/ 82 w 139"/>
              <a:gd name="T53" fmla="*/ 21 h 81"/>
              <a:gd name="T54" fmla="*/ 87 w 139"/>
              <a:gd name="T55" fmla="*/ 10 h 81"/>
              <a:gd name="T56" fmla="*/ 101 w 139"/>
              <a:gd name="T57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39" h="81">
                <a:moveTo>
                  <a:pt x="101" y="0"/>
                </a:moveTo>
                <a:lnTo>
                  <a:pt x="113" y="6"/>
                </a:lnTo>
                <a:lnTo>
                  <a:pt x="126" y="2"/>
                </a:lnTo>
                <a:lnTo>
                  <a:pt x="139" y="6"/>
                </a:lnTo>
                <a:lnTo>
                  <a:pt x="130" y="14"/>
                </a:lnTo>
                <a:lnTo>
                  <a:pt x="131" y="22"/>
                </a:lnTo>
                <a:lnTo>
                  <a:pt x="96" y="52"/>
                </a:lnTo>
                <a:lnTo>
                  <a:pt x="79" y="52"/>
                </a:lnTo>
                <a:lnTo>
                  <a:pt x="71" y="66"/>
                </a:lnTo>
                <a:lnTo>
                  <a:pt x="59" y="73"/>
                </a:lnTo>
                <a:lnTo>
                  <a:pt x="44" y="73"/>
                </a:lnTo>
                <a:lnTo>
                  <a:pt x="42" y="73"/>
                </a:lnTo>
                <a:lnTo>
                  <a:pt x="27" y="78"/>
                </a:lnTo>
                <a:lnTo>
                  <a:pt x="29" y="81"/>
                </a:lnTo>
                <a:lnTo>
                  <a:pt x="22" y="81"/>
                </a:lnTo>
                <a:lnTo>
                  <a:pt x="15" y="73"/>
                </a:lnTo>
                <a:lnTo>
                  <a:pt x="11" y="65"/>
                </a:lnTo>
                <a:lnTo>
                  <a:pt x="0" y="47"/>
                </a:lnTo>
                <a:lnTo>
                  <a:pt x="4" y="45"/>
                </a:lnTo>
                <a:lnTo>
                  <a:pt x="10" y="44"/>
                </a:lnTo>
                <a:lnTo>
                  <a:pt x="18" y="48"/>
                </a:lnTo>
                <a:lnTo>
                  <a:pt x="19" y="50"/>
                </a:lnTo>
                <a:lnTo>
                  <a:pt x="37" y="32"/>
                </a:lnTo>
                <a:lnTo>
                  <a:pt x="40" y="30"/>
                </a:lnTo>
                <a:lnTo>
                  <a:pt x="44" y="28"/>
                </a:lnTo>
                <a:lnTo>
                  <a:pt x="53" y="21"/>
                </a:lnTo>
                <a:lnTo>
                  <a:pt x="82" y="21"/>
                </a:lnTo>
                <a:lnTo>
                  <a:pt x="87" y="10"/>
                </a:lnTo>
                <a:lnTo>
                  <a:pt x="101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38" name="Freeform 188"/>
          <p:cNvSpPr>
            <a:spLocks/>
          </p:cNvSpPr>
          <p:nvPr/>
        </p:nvSpPr>
        <p:spPr bwMode="auto">
          <a:xfrm>
            <a:off x="4752976" y="5835651"/>
            <a:ext cx="169863" cy="182563"/>
          </a:xfrm>
          <a:custGeom>
            <a:avLst/>
            <a:gdLst>
              <a:gd name="T0" fmla="*/ 6 w 107"/>
              <a:gd name="T1" fmla="*/ 0 h 115"/>
              <a:gd name="T2" fmla="*/ 14 w 107"/>
              <a:gd name="T3" fmla="*/ 7 h 115"/>
              <a:gd name="T4" fmla="*/ 33 w 107"/>
              <a:gd name="T5" fmla="*/ 7 h 115"/>
              <a:gd name="T6" fmla="*/ 40 w 107"/>
              <a:gd name="T7" fmla="*/ 14 h 115"/>
              <a:gd name="T8" fmla="*/ 52 w 107"/>
              <a:gd name="T9" fmla="*/ 13 h 115"/>
              <a:gd name="T10" fmla="*/ 61 w 107"/>
              <a:gd name="T11" fmla="*/ 29 h 115"/>
              <a:gd name="T12" fmla="*/ 67 w 107"/>
              <a:gd name="T13" fmla="*/ 30 h 115"/>
              <a:gd name="T14" fmla="*/ 70 w 107"/>
              <a:gd name="T15" fmla="*/ 29 h 115"/>
              <a:gd name="T16" fmla="*/ 74 w 107"/>
              <a:gd name="T17" fmla="*/ 25 h 115"/>
              <a:gd name="T18" fmla="*/ 79 w 107"/>
              <a:gd name="T19" fmla="*/ 37 h 115"/>
              <a:gd name="T20" fmla="*/ 78 w 107"/>
              <a:gd name="T21" fmla="*/ 47 h 115"/>
              <a:gd name="T22" fmla="*/ 85 w 107"/>
              <a:gd name="T23" fmla="*/ 47 h 115"/>
              <a:gd name="T24" fmla="*/ 87 w 107"/>
              <a:gd name="T25" fmla="*/ 59 h 115"/>
              <a:gd name="T26" fmla="*/ 107 w 107"/>
              <a:gd name="T27" fmla="*/ 74 h 115"/>
              <a:gd name="T28" fmla="*/ 91 w 107"/>
              <a:gd name="T29" fmla="*/ 86 h 115"/>
              <a:gd name="T30" fmla="*/ 85 w 107"/>
              <a:gd name="T31" fmla="*/ 96 h 115"/>
              <a:gd name="T32" fmla="*/ 70 w 107"/>
              <a:gd name="T33" fmla="*/ 115 h 115"/>
              <a:gd name="T34" fmla="*/ 61 w 107"/>
              <a:gd name="T35" fmla="*/ 107 h 115"/>
              <a:gd name="T36" fmla="*/ 53 w 107"/>
              <a:gd name="T37" fmla="*/ 101 h 115"/>
              <a:gd name="T38" fmla="*/ 49 w 107"/>
              <a:gd name="T39" fmla="*/ 85 h 115"/>
              <a:gd name="T40" fmla="*/ 27 w 107"/>
              <a:gd name="T41" fmla="*/ 84 h 115"/>
              <a:gd name="T42" fmla="*/ 18 w 107"/>
              <a:gd name="T43" fmla="*/ 74 h 115"/>
              <a:gd name="T44" fmla="*/ 8 w 107"/>
              <a:gd name="T45" fmla="*/ 65 h 115"/>
              <a:gd name="T46" fmla="*/ 7 w 107"/>
              <a:gd name="T47" fmla="*/ 52 h 115"/>
              <a:gd name="T48" fmla="*/ 12 w 107"/>
              <a:gd name="T49" fmla="*/ 51 h 115"/>
              <a:gd name="T50" fmla="*/ 18 w 107"/>
              <a:gd name="T51" fmla="*/ 48 h 115"/>
              <a:gd name="T52" fmla="*/ 12 w 107"/>
              <a:gd name="T53" fmla="*/ 40 h 115"/>
              <a:gd name="T54" fmla="*/ 12 w 107"/>
              <a:gd name="T55" fmla="*/ 32 h 115"/>
              <a:gd name="T56" fmla="*/ 1 w 107"/>
              <a:gd name="T57" fmla="*/ 13 h 115"/>
              <a:gd name="T58" fmla="*/ 3 w 107"/>
              <a:gd name="T59" fmla="*/ 10 h 115"/>
              <a:gd name="T60" fmla="*/ 4 w 107"/>
              <a:gd name="T61" fmla="*/ 7 h 115"/>
              <a:gd name="T62" fmla="*/ 0 w 107"/>
              <a:gd name="T63" fmla="*/ 3 h 115"/>
              <a:gd name="T64" fmla="*/ 6 w 107"/>
              <a:gd name="T65" fmla="*/ 0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07" h="115">
                <a:moveTo>
                  <a:pt x="6" y="0"/>
                </a:moveTo>
                <a:lnTo>
                  <a:pt x="14" y="7"/>
                </a:lnTo>
                <a:lnTo>
                  <a:pt x="33" y="7"/>
                </a:lnTo>
                <a:lnTo>
                  <a:pt x="40" y="14"/>
                </a:lnTo>
                <a:lnTo>
                  <a:pt x="52" y="13"/>
                </a:lnTo>
                <a:lnTo>
                  <a:pt x="61" y="29"/>
                </a:lnTo>
                <a:lnTo>
                  <a:pt x="67" y="30"/>
                </a:lnTo>
                <a:lnTo>
                  <a:pt x="70" y="29"/>
                </a:lnTo>
                <a:lnTo>
                  <a:pt x="74" y="25"/>
                </a:lnTo>
                <a:lnTo>
                  <a:pt x="79" y="37"/>
                </a:lnTo>
                <a:lnTo>
                  <a:pt x="78" y="47"/>
                </a:lnTo>
                <a:lnTo>
                  <a:pt x="85" y="47"/>
                </a:lnTo>
                <a:lnTo>
                  <a:pt x="87" y="59"/>
                </a:lnTo>
                <a:lnTo>
                  <a:pt x="107" y="74"/>
                </a:lnTo>
                <a:lnTo>
                  <a:pt x="91" y="86"/>
                </a:lnTo>
                <a:lnTo>
                  <a:pt x="85" y="96"/>
                </a:lnTo>
                <a:lnTo>
                  <a:pt x="70" y="115"/>
                </a:lnTo>
                <a:lnTo>
                  <a:pt x="61" y="107"/>
                </a:lnTo>
                <a:lnTo>
                  <a:pt x="53" y="101"/>
                </a:lnTo>
                <a:lnTo>
                  <a:pt x="49" y="85"/>
                </a:lnTo>
                <a:lnTo>
                  <a:pt x="27" y="84"/>
                </a:lnTo>
                <a:lnTo>
                  <a:pt x="18" y="74"/>
                </a:lnTo>
                <a:lnTo>
                  <a:pt x="8" y="65"/>
                </a:lnTo>
                <a:lnTo>
                  <a:pt x="7" y="52"/>
                </a:lnTo>
                <a:lnTo>
                  <a:pt x="12" y="51"/>
                </a:lnTo>
                <a:lnTo>
                  <a:pt x="18" y="48"/>
                </a:lnTo>
                <a:lnTo>
                  <a:pt x="12" y="40"/>
                </a:lnTo>
                <a:lnTo>
                  <a:pt x="12" y="32"/>
                </a:lnTo>
                <a:lnTo>
                  <a:pt x="1" y="13"/>
                </a:lnTo>
                <a:lnTo>
                  <a:pt x="3" y="10"/>
                </a:lnTo>
                <a:lnTo>
                  <a:pt x="4" y="7"/>
                </a:lnTo>
                <a:lnTo>
                  <a:pt x="0" y="3"/>
                </a:lnTo>
                <a:lnTo>
                  <a:pt x="6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39" name="Freeform 189"/>
          <p:cNvSpPr>
            <a:spLocks/>
          </p:cNvSpPr>
          <p:nvPr/>
        </p:nvSpPr>
        <p:spPr bwMode="auto">
          <a:xfrm>
            <a:off x="4259263" y="5843588"/>
            <a:ext cx="192088" cy="277813"/>
          </a:xfrm>
          <a:custGeom>
            <a:avLst/>
            <a:gdLst>
              <a:gd name="T0" fmla="*/ 89 w 121"/>
              <a:gd name="T1" fmla="*/ 98 h 175"/>
              <a:gd name="T2" fmla="*/ 85 w 121"/>
              <a:gd name="T3" fmla="*/ 103 h 175"/>
              <a:gd name="T4" fmla="*/ 71 w 121"/>
              <a:gd name="T5" fmla="*/ 102 h 175"/>
              <a:gd name="T6" fmla="*/ 72 w 121"/>
              <a:gd name="T7" fmla="*/ 109 h 175"/>
              <a:gd name="T8" fmla="*/ 71 w 121"/>
              <a:gd name="T9" fmla="*/ 115 h 175"/>
              <a:gd name="T10" fmla="*/ 64 w 121"/>
              <a:gd name="T11" fmla="*/ 124 h 175"/>
              <a:gd name="T12" fmla="*/ 63 w 121"/>
              <a:gd name="T13" fmla="*/ 129 h 175"/>
              <a:gd name="T14" fmla="*/ 60 w 121"/>
              <a:gd name="T15" fmla="*/ 132 h 175"/>
              <a:gd name="T16" fmla="*/ 49 w 121"/>
              <a:gd name="T17" fmla="*/ 158 h 175"/>
              <a:gd name="T18" fmla="*/ 50 w 121"/>
              <a:gd name="T19" fmla="*/ 174 h 175"/>
              <a:gd name="T20" fmla="*/ 41 w 121"/>
              <a:gd name="T21" fmla="*/ 174 h 175"/>
              <a:gd name="T22" fmla="*/ 30 w 121"/>
              <a:gd name="T23" fmla="*/ 175 h 175"/>
              <a:gd name="T24" fmla="*/ 29 w 121"/>
              <a:gd name="T25" fmla="*/ 175 h 175"/>
              <a:gd name="T26" fmla="*/ 34 w 121"/>
              <a:gd name="T27" fmla="*/ 160 h 175"/>
              <a:gd name="T28" fmla="*/ 30 w 121"/>
              <a:gd name="T29" fmla="*/ 160 h 175"/>
              <a:gd name="T30" fmla="*/ 26 w 121"/>
              <a:gd name="T31" fmla="*/ 159 h 175"/>
              <a:gd name="T32" fmla="*/ 22 w 121"/>
              <a:gd name="T33" fmla="*/ 159 h 175"/>
              <a:gd name="T34" fmla="*/ 20 w 121"/>
              <a:gd name="T35" fmla="*/ 151 h 175"/>
              <a:gd name="T36" fmla="*/ 19 w 121"/>
              <a:gd name="T37" fmla="*/ 151 h 175"/>
              <a:gd name="T38" fmla="*/ 20 w 121"/>
              <a:gd name="T39" fmla="*/ 150 h 175"/>
              <a:gd name="T40" fmla="*/ 25 w 121"/>
              <a:gd name="T41" fmla="*/ 141 h 175"/>
              <a:gd name="T42" fmla="*/ 22 w 121"/>
              <a:gd name="T43" fmla="*/ 143 h 175"/>
              <a:gd name="T44" fmla="*/ 19 w 121"/>
              <a:gd name="T45" fmla="*/ 144 h 175"/>
              <a:gd name="T46" fmla="*/ 14 w 121"/>
              <a:gd name="T47" fmla="*/ 139 h 175"/>
              <a:gd name="T48" fmla="*/ 7 w 121"/>
              <a:gd name="T49" fmla="*/ 143 h 175"/>
              <a:gd name="T50" fmla="*/ 4 w 121"/>
              <a:gd name="T51" fmla="*/ 139 h 175"/>
              <a:gd name="T52" fmla="*/ 3 w 121"/>
              <a:gd name="T53" fmla="*/ 137 h 175"/>
              <a:gd name="T54" fmla="*/ 0 w 121"/>
              <a:gd name="T55" fmla="*/ 133 h 175"/>
              <a:gd name="T56" fmla="*/ 7 w 121"/>
              <a:gd name="T57" fmla="*/ 128 h 175"/>
              <a:gd name="T58" fmla="*/ 29 w 121"/>
              <a:gd name="T59" fmla="*/ 124 h 175"/>
              <a:gd name="T60" fmla="*/ 23 w 121"/>
              <a:gd name="T61" fmla="*/ 103 h 175"/>
              <a:gd name="T62" fmla="*/ 16 w 121"/>
              <a:gd name="T63" fmla="*/ 102 h 175"/>
              <a:gd name="T64" fmla="*/ 31 w 121"/>
              <a:gd name="T65" fmla="*/ 75 h 175"/>
              <a:gd name="T66" fmla="*/ 27 w 121"/>
              <a:gd name="T67" fmla="*/ 72 h 175"/>
              <a:gd name="T68" fmla="*/ 27 w 121"/>
              <a:gd name="T69" fmla="*/ 66 h 175"/>
              <a:gd name="T70" fmla="*/ 37 w 121"/>
              <a:gd name="T71" fmla="*/ 60 h 175"/>
              <a:gd name="T72" fmla="*/ 44 w 121"/>
              <a:gd name="T73" fmla="*/ 47 h 175"/>
              <a:gd name="T74" fmla="*/ 79 w 121"/>
              <a:gd name="T75" fmla="*/ 17 h 175"/>
              <a:gd name="T76" fmla="*/ 78 w 121"/>
              <a:gd name="T77" fmla="*/ 9 h 175"/>
              <a:gd name="T78" fmla="*/ 87 w 121"/>
              <a:gd name="T79" fmla="*/ 1 h 175"/>
              <a:gd name="T80" fmla="*/ 94 w 121"/>
              <a:gd name="T81" fmla="*/ 0 h 175"/>
              <a:gd name="T82" fmla="*/ 119 w 121"/>
              <a:gd name="T83" fmla="*/ 9 h 175"/>
              <a:gd name="T84" fmla="*/ 121 w 121"/>
              <a:gd name="T85" fmla="*/ 15 h 175"/>
              <a:gd name="T86" fmla="*/ 116 w 121"/>
              <a:gd name="T87" fmla="*/ 16 h 175"/>
              <a:gd name="T88" fmla="*/ 116 w 121"/>
              <a:gd name="T89" fmla="*/ 21 h 175"/>
              <a:gd name="T90" fmla="*/ 109 w 121"/>
              <a:gd name="T91" fmla="*/ 39 h 175"/>
              <a:gd name="T92" fmla="*/ 113 w 121"/>
              <a:gd name="T93" fmla="*/ 49 h 175"/>
              <a:gd name="T94" fmla="*/ 112 w 121"/>
              <a:gd name="T95" fmla="*/ 51 h 175"/>
              <a:gd name="T96" fmla="*/ 102 w 121"/>
              <a:gd name="T97" fmla="*/ 53 h 175"/>
              <a:gd name="T98" fmla="*/ 109 w 121"/>
              <a:gd name="T99" fmla="*/ 68 h 175"/>
              <a:gd name="T100" fmla="*/ 105 w 121"/>
              <a:gd name="T101" fmla="*/ 80 h 175"/>
              <a:gd name="T102" fmla="*/ 97 w 121"/>
              <a:gd name="T103" fmla="*/ 81 h 175"/>
              <a:gd name="T104" fmla="*/ 94 w 121"/>
              <a:gd name="T105" fmla="*/ 81 h 175"/>
              <a:gd name="T106" fmla="*/ 97 w 121"/>
              <a:gd name="T107" fmla="*/ 87 h 175"/>
              <a:gd name="T108" fmla="*/ 96 w 121"/>
              <a:gd name="T109" fmla="*/ 90 h 175"/>
              <a:gd name="T110" fmla="*/ 89 w 121"/>
              <a:gd name="T111" fmla="*/ 98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21" h="175">
                <a:moveTo>
                  <a:pt x="89" y="98"/>
                </a:moveTo>
                <a:lnTo>
                  <a:pt x="85" y="103"/>
                </a:lnTo>
                <a:lnTo>
                  <a:pt x="71" y="102"/>
                </a:lnTo>
                <a:lnTo>
                  <a:pt x="72" y="109"/>
                </a:lnTo>
                <a:lnTo>
                  <a:pt x="71" y="115"/>
                </a:lnTo>
                <a:lnTo>
                  <a:pt x="64" y="124"/>
                </a:lnTo>
                <a:lnTo>
                  <a:pt x="63" y="129"/>
                </a:lnTo>
                <a:lnTo>
                  <a:pt x="60" y="132"/>
                </a:lnTo>
                <a:lnTo>
                  <a:pt x="49" y="158"/>
                </a:lnTo>
                <a:lnTo>
                  <a:pt x="50" y="174"/>
                </a:lnTo>
                <a:lnTo>
                  <a:pt x="41" y="174"/>
                </a:lnTo>
                <a:lnTo>
                  <a:pt x="30" y="175"/>
                </a:lnTo>
                <a:lnTo>
                  <a:pt x="29" y="175"/>
                </a:lnTo>
                <a:lnTo>
                  <a:pt x="34" y="160"/>
                </a:lnTo>
                <a:lnTo>
                  <a:pt x="30" y="160"/>
                </a:lnTo>
                <a:lnTo>
                  <a:pt x="26" y="159"/>
                </a:lnTo>
                <a:lnTo>
                  <a:pt x="22" y="159"/>
                </a:lnTo>
                <a:lnTo>
                  <a:pt x="20" y="151"/>
                </a:lnTo>
                <a:lnTo>
                  <a:pt x="19" y="151"/>
                </a:lnTo>
                <a:lnTo>
                  <a:pt x="20" y="150"/>
                </a:lnTo>
                <a:lnTo>
                  <a:pt x="25" y="141"/>
                </a:lnTo>
                <a:lnTo>
                  <a:pt x="22" y="143"/>
                </a:lnTo>
                <a:lnTo>
                  <a:pt x="19" y="144"/>
                </a:lnTo>
                <a:lnTo>
                  <a:pt x="14" y="139"/>
                </a:lnTo>
                <a:lnTo>
                  <a:pt x="7" y="143"/>
                </a:lnTo>
                <a:lnTo>
                  <a:pt x="4" y="139"/>
                </a:lnTo>
                <a:lnTo>
                  <a:pt x="3" y="137"/>
                </a:lnTo>
                <a:lnTo>
                  <a:pt x="0" y="133"/>
                </a:lnTo>
                <a:lnTo>
                  <a:pt x="7" y="128"/>
                </a:lnTo>
                <a:lnTo>
                  <a:pt x="29" y="124"/>
                </a:lnTo>
                <a:lnTo>
                  <a:pt x="23" y="103"/>
                </a:lnTo>
                <a:lnTo>
                  <a:pt x="16" y="102"/>
                </a:lnTo>
                <a:lnTo>
                  <a:pt x="31" y="75"/>
                </a:lnTo>
                <a:lnTo>
                  <a:pt x="27" y="72"/>
                </a:lnTo>
                <a:lnTo>
                  <a:pt x="27" y="66"/>
                </a:lnTo>
                <a:lnTo>
                  <a:pt x="37" y="60"/>
                </a:lnTo>
                <a:lnTo>
                  <a:pt x="44" y="47"/>
                </a:lnTo>
                <a:lnTo>
                  <a:pt x="79" y="17"/>
                </a:lnTo>
                <a:lnTo>
                  <a:pt x="78" y="9"/>
                </a:lnTo>
                <a:lnTo>
                  <a:pt x="87" y="1"/>
                </a:lnTo>
                <a:lnTo>
                  <a:pt x="94" y="0"/>
                </a:lnTo>
                <a:lnTo>
                  <a:pt x="119" y="9"/>
                </a:lnTo>
                <a:lnTo>
                  <a:pt x="121" y="15"/>
                </a:lnTo>
                <a:lnTo>
                  <a:pt x="116" y="16"/>
                </a:lnTo>
                <a:lnTo>
                  <a:pt x="116" y="21"/>
                </a:lnTo>
                <a:lnTo>
                  <a:pt x="109" y="39"/>
                </a:lnTo>
                <a:lnTo>
                  <a:pt x="113" y="49"/>
                </a:lnTo>
                <a:lnTo>
                  <a:pt x="112" y="51"/>
                </a:lnTo>
                <a:lnTo>
                  <a:pt x="102" y="53"/>
                </a:lnTo>
                <a:lnTo>
                  <a:pt x="109" y="68"/>
                </a:lnTo>
                <a:lnTo>
                  <a:pt x="105" y="80"/>
                </a:lnTo>
                <a:lnTo>
                  <a:pt x="97" y="81"/>
                </a:lnTo>
                <a:lnTo>
                  <a:pt x="94" y="81"/>
                </a:lnTo>
                <a:lnTo>
                  <a:pt x="97" y="87"/>
                </a:lnTo>
                <a:lnTo>
                  <a:pt x="96" y="90"/>
                </a:lnTo>
                <a:lnTo>
                  <a:pt x="89" y="98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40" name="Freeform 190"/>
          <p:cNvSpPr>
            <a:spLocks noEditPoints="1"/>
          </p:cNvSpPr>
          <p:nvPr/>
        </p:nvSpPr>
        <p:spPr bwMode="auto">
          <a:xfrm>
            <a:off x="5000626" y="5846763"/>
            <a:ext cx="112713" cy="255588"/>
          </a:xfrm>
          <a:custGeom>
            <a:avLst/>
            <a:gdLst>
              <a:gd name="T0" fmla="*/ 53 w 71"/>
              <a:gd name="T1" fmla="*/ 59 h 161"/>
              <a:gd name="T2" fmla="*/ 56 w 71"/>
              <a:gd name="T3" fmla="*/ 62 h 161"/>
              <a:gd name="T4" fmla="*/ 58 w 71"/>
              <a:gd name="T5" fmla="*/ 64 h 161"/>
              <a:gd name="T6" fmla="*/ 60 w 71"/>
              <a:gd name="T7" fmla="*/ 66 h 161"/>
              <a:gd name="T8" fmla="*/ 66 w 71"/>
              <a:gd name="T9" fmla="*/ 74 h 161"/>
              <a:gd name="T10" fmla="*/ 71 w 71"/>
              <a:gd name="T11" fmla="*/ 97 h 161"/>
              <a:gd name="T12" fmla="*/ 65 w 71"/>
              <a:gd name="T13" fmla="*/ 150 h 161"/>
              <a:gd name="T14" fmla="*/ 47 w 71"/>
              <a:gd name="T15" fmla="*/ 153 h 161"/>
              <a:gd name="T16" fmla="*/ 34 w 71"/>
              <a:gd name="T17" fmla="*/ 156 h 161"/>
              <a:gd name="T18" fmla="*/ 26 w 71"/>
              <a:gd name="T19" fmla="*/ 160 h 161"/>
              <a:gd name="T20" fmla="*/ 23 w 71"/>
              <a:gd name="T21" fmla="*/ 160 h 161"/>
              <a:gd name="T22" fmla="*/ 20 w 71"/>
              <a:gd name="T23" fmla="*/ 161 h 161"/>
              <a:gd name="T24" fmla="*/ 1 w 71"/>
              <a:gd name="T25" fmla="*/ 112 h 161"/>
              <a:gd name="T26" fmla="*/ 0 w 71"/>
              <a:gd name="T27" fmla="*/ 104 h 161"/>
              <a:gd name="T28" fmla="*/ 0 w 71"/>
              <a:gd name="T29" fmla="*/ 101 h 161"/>
              <a:gd name="T30" fmla="*/ 0 w 71"/>
              <a:gd name="T31" fmla="*/ 82 h 161"/>
              <a:gd name="T32" fmla="*/ 0 w 71"/>
              <a:gd name="T33" fmla="*/ 79 h 161"/>
              <a:gd name="T34" fmla="*/ 2 w 71"/>
              <a:gd name="T35" fmla="*/ 77 h 161"/>
              <a:gd name="T36" fmla="*/ 9 w 71"/>
              <a:gd name="T37" fmla="*/ 86 h 161"/>
              <a:gd name="T38" fmla="*/ 6 w 71"/>
              <a:gd name="T39" fmla="*/ 75 h 161"/>
              <a:gd name="T40" fmla="*/ 8 w 71"/>
              <a:gd name="T41" fmla="*/ 75 h 161"/>
              <a:gd name="T42" fmla="*/ 9 w 71"/>
              <a:gd name="T43" fmla="*/ 75 h 161"/>
              <a:gd name="T44" fmla="*/ 12 w 71"/>
              <a:gd name="T45" fmla="*/ 66 h 161"/>
              <a:gd name="T46" fmla="*/ 13 w 71"/>
              <a:gd name="T47" fmla="*/ 60 h 161"/>
              <a:gd name="T48" fmla="*/ 9 w 71"/>
              <a:gd name="T49" fmla="*/ 51 h 161"/>
              <a:gd name="T50" fmla="*/ 11 w 71"/>
              <a:gd name="T51" fmla="*/ 44 h 161"/>
              <a:gd name="T52" fmla="*/ 15 w 71"/>
              <a:gd name="T53" fmla="*/ 41 h 161"/>
              <a:gd name="T54" fmla="*/ 20 w 71"/>
              <a:gd name="T55" fmla="*/ 38 h 161"/>
              <a:gd name="T56" fmla="*/ 19 w 71"/>
              <a:gd name="T57" fmla="*/ 33 h 161"/>
              <a:gd name="T58" fmla="*/ 17 w 71"/>
              <a:gd name="T59" fmla="*/ 18 h 161"/>
              <a:gd name="T60" fmla="*/ 23 w 71"/>
              <a:gd name="T61" fmla="*/ 11 h 161"/>
              <a:gd name="T62" fmla="*/ 24 w 71"/>
              <a:gd name="T63" fmla="*/ 10 h 161"/>
              <a:gd name="T64" fmla="*/ 21 w 71"/>
              <a:gd name="T65" fmla="*/ 6 h 161"/>
              <a:gd name="T66" fmla="*/ 21 w 71"/>
              <a:gd name="T67" fmla="*/ 4 h 161"/>
              <a:gd name="T68" fmla="*/ 23 w 71"/>
              <a:gd name="T69" fmla="*/ 2 h 161"/>
              <a:gd name="T70" fmla="*/ 24 w 71"/>
              <a:gd name="T71" fmla="*/ 0 h 161"/>
              <a:gd name="T72" fmla="*/ 39 w 71"/>
              <a:gd name="T73" fmla="*/ 0 h 161"/>
              <a:gd name="T74" fmla="*/ 39 w 71"/>
              <a:gd name="T75" fmla="*/ 8 h 161"/>
              <a:gd name="T76" fmla="*/ 35 w 71"/>
              <a:gd name="T77" fmla="*/ 17 h 161"/>
              <a:gd name="T78" fmla="*/ 46 w 71"/>
              <a:gd name="T79" fmla="*/ 33 h 161"/>
              <a:gd name="T80" fmla="*/ 53 w 71"/>
              <a:gd name="T81" fmla="*/ 40 h 161"/>
              <a:gd name="T82" fmla="*/ 53 w 71"/>
              <a:gd name="T83" fmla="*/ 53 h 161"/>
              <a:gd name="T84" fmla="*/ 53 w 71"/>
              <a:gd name="T85" fmla="*/ 58 h 161"/>
              <a:gd name="T86" fmla="*/ 53 w 71"/>
              <a:gd name="T87" fmla="*/ 59 h 161"/>
              <a:gd name="T88" fmla="*/ 50 w 71"/>
              <a:gd name="T89" fmla="*/ 63 h 161"/>
              <a:gd name="T90" fmla="*/ 53 w 71"/>
              <a:gd name="T91" fmla="*/ 63 h 161"/>
              <a:gd name="T92" fmla="*/ 53 w 71"/>
              <a:gd name="T93" fmla="*/ 60 h 161"/>
              <a:gd name="T94" fmla="*/ 50 w 71"/>
              <a:gd name="T95" fmla="*/ 63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1" h="161">
                <a:moveTo>
                  <a:pt x="53" y="59"/>
                </a:moveTo>
                <a:lnTo>
                  <a:pt x="56" y="62"/>
                </a:lnTo>
                <a:lnTo>
                  <a:pt x="58" y="64"/>
                </a:lnTo>
                <a:lnTo>
                  <a:pt x="60" y="66"/>
                </a:lnTo>
                <a:lnTo>
                  <a:pt x="66" y="74"/>
                </a:lnTo>
                <a:lnTo>
                  <a:pt x="71" y="97"/>
                </a:lnTo>
                <a:lnTo>
                  <a:pt x="65" y="150"/>
                </a:lnTo>
                <a:lnTo>
                  <a:pt x="47" y="153"/>
                </a:lnTo>
                <a:lnTo>
                  <a:pt x="34" y="156"/>
                </a:lnTo>
                <a:lnTo>
                  <a:pt x="26" y="160"/>
                </a:lnTo>
                <a:lnTo>
                  <a:pt x="23" y="160"/>
                </a:lnTo>
                <a:lnTo>
                  <a:pt x="20" y="161"/>
                </a:lnTo>
                <a:lnTo>
                  <a:pt x="1" y="112"/>
                </a:lnTo>
                <a:lnTo>
                  <a:pt x="0" y="104"/>
                </a:lnTo>
                <a:lnTo>
                  <a:pt x="0" y="101"/>
                </a:lnTo>
                <a:lnTo>
                  <a:pt x="0" y="82"/>
                </a:lnTo>
                <a:lnTo>
                  <a:pt x="0" y="79"/>
                </a:lnTo>
                <a:lnTo>
                  <a:pt x="2" y="77"/>
                </a:lnTo>
                <a:lnTo>
                  <a:pt x="9" y="86"/>
                </a:lnTo>
                <a:lnTo>
                  <a:pt x="6" y="75"/>
                </a:lnTo>
                <a:lnTo>
                  <a:pt x="8" y="75"/>
                </a:lnTo>
                <a:lnTo>
                  <a:pt x="9" y="75"/>
                </a:lnTo>
                <a:lnTo>
                  <a:pt x="12" y="66"/>
                </a:lnTo>
                <a:lnTo>
                  <a:pt x="13" y="60"/>
                </a:lnTo>
                <a:lnTo>
                  <a:pt x="9" y="51"/>
                </a:lnTo>
                <a:lnTo>
                  <a:pt x="11" y="44"/>
                </a:lnTo>
                <a:lnTo>
                  <a:pt x="15" y="41"/>
                </a:lnTo>
                <a:lnTo>
                  <a:pt x="20" y="38"/>
                </a:lnTo>
                <a:lnTo>
                  <a:pt x="19" y="33"/>
                </a:lnTo>
                <a:lnTo>
                  <a:pt x="17" y="18"/>
                </a:lnTo>
                <a:lnTo>
                  <a:pt x="23" y="11"/>
                </a:lnTo>
                <a:lnTo>
                  <a:pt x="24" y="10"/>
                </a:lnTo>
                <a:lnTo>
                  <a:pt x="21" y="6"/>
                </a:lnTo>
                <a:lnTo>
                  <a:pt x="21" y="4"/>
                </a:lnTo>
                <a:lnTo>
                  <a:pt x="23" y="2"/>
                </a:lnTo>
                <a:lnTo>
                  <a:pt x="24" y="0"/>
                </a:lnTo>
                <a:lnTo>
                  <a:pt x="39" y="0"/>
                </a:lnTo>
                <a:lnTo>
                  <a:pt x="39" y="8"/>
                </a:lnTo>
                <a:lnTo>
                  <a:pt x="35" y="17"/>
                </a:lnTo>
                <a:lnTo>
                  <a:pt x="46" y="33"/>
                </a:lnTo>
                <a:lnTo>
                  <a:pt x="53" y="40"/>
                </a:lnTo>
                <a:lnTo>
                  <a:pt x="53" y="53"/>
                </a:lnTo>
                <a:lnTo>
                  <a:pt x="53" y="58"/>
                </a:lnTo>
                <a:lnTo>
                  <a:pt x="53" y="59"/>
                </a:lnTo>
                <a:close/>
                <a:moveTo>
                  <a:pt x="50" y="63"/>
                </a:moveTo>
                <a:lnTo>
                  <a:pt x="53" y="63"/>
                </a:lnTo>
                <a:lnTo>
                  <a:pt x="53" y="60"/>
                </a:lnTo>
                <a:lnTo>
                  <a:pt x="50" y="6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41" name="Freeform 191"/>
          <p:cNvSpPr>
            <a:spLocks/>
          </p:cNvSpPr>
          <p:nvPr/>
        </p:nvSpPr>
        <p:spPr bwMode="auto">
          <a:xfrm>
            <a:off x="4090988" y="5859463"/>
            <a:ext cx="61913" cy="76200"/>
          </a:xfrm>
          <a:custGeom>
            <a:avLst/>
            <a:gdLst>
              <a:gd name="T0" fmla="*/ 36 w 39"/>
              <a:gd name="T1" fmla="*/ 17 h 48"/>
              <a:gd name="T2" fmla="*/ 39 w 39"/>
              <a:gd name="T3" fmla="*/ 24 h 48"/>
              <a:gd name="T4" fmla="*/ 27 w 39"/>
              <a:gd name="T5" fmla="*/ 32 h 48"/>
              <a:gd name="T6" fmla="*/ 21 w 39"/>
              <a:gd name="T7" fmla="*/ 48 h 48"/>
              <a:gd name="T8" fmla="*/ 19 w 39"/>
              <a:gd name="T9" fmla="*/ 47 h 48"/>
              <a:gd name="T10" fmla="*/ 16 w 39"/>
              <a:gd name="T11" fmla="*/ 45 h 48"/>
              <a:gd name="T12" fmla="*/ 13 w 39"/>
              <a:gd name="T13" fmla="*/ 44 h 48"/>
              <a:gd name="T14" fmla="*/ 12 w 39"/>
              <a:gd name="T15" fmla="*/ 39 h 48"/>
              <a:gd name="T16" fmla="*/ 16 w 39"/>
              <a:gd name="T17" fmla="*/ 33 h 48"/>
              <a:gd name="T18" fmla="*/ 9 w 39"/>
              <a:gd name="T19" fmla="*/ 35 h 48"/>
              <a:gd name="T20" fmla="*/ 8 w 39"/>
              <a:gd name="T21" fmla="*/ 35 h 48"/>
              <a:gd name="T22" fmla="*/ 5 w 39"/>
              <a:gd name="T23" fmla="*/ 26 h 48"/>
              <a:gd name="T24" fmla="*/ 4 w 39"/>
              <a:gd name="T25" fmla="*/ 25 h 48"/>
              <a:gd name="T26" fmla="*/ 2 w 39"/>
              <a:gd name="T27" fmla="*/ 25 h 48"/>
              <a:gd name="T28" fmla="*/ 0 w 39"/>
              <a:gd name="T29" fmla="*/ 22 h 48"/>
              <a:gd name="T30" fmla="*/ 2 w 39"/>
              <a:gd name="T31" fmla="*/ 22 h 48"/>
              <a:gd name="T32" fmla="*/ 12 w 39"/>
              <a:gd name="T33" fmla="*/ 24 h 48"/>
              <a:gd name="T34" fmla="*/ 11 w 39"/>
              <a:gd name="T35" fmla="*/ 18 h 48"/>
              <a:gd name="T36" fmla="*/ 12 w 39"/>
              <a:gd name="T37" fmla="*/ 17 h 48"/>
              <a:gd name="T38" fmla="*/ 13 w 39"/>
              <a:gd name="T39" fmla="*/ 15 h 48"/>
              <a:gd name="T40" fmla="*/ 16 w 39"/>
              <a:gd name="T41" fmla="*/ 13 h 48"/>
              <a:gd name="T42" fmla="*/ 24 w 39"/>
              <a:gd name="T43" fmla="*/ 10 h 48"/>
              <a:gd name="T44" fmla="*/ 23 w 39"/>
              <a:gd name="T45" fmla="*/ 3 h 48"/>
              <a:gd name="T46" fmla="*/ 26 w 39"/>
              <a:gd name="T47" fmla="*/ 0 h 48"/>
              <a:gd name="T48" fmla="*/ 32 w 39"/>
              <a:gd name="T49" fmla="*/ 2 h 48"/>
              <a:gd name="T50" fmla="*/ 31 w 39"/>
              <a:gd name="T51" fmla="*/ 9 h 48"/>
              <a:gd name="T52" fmla="*/ 36 w 39"/>
              <a:gd name="T53" fmla="*/ 17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39" h="48">
                <a:moveTo>
                  <a:pt x="36" y="17"/>
                </a:moveTo>
                <a:lnTo>
                  <a:pt x="39" y="24"/>
                </a:lnTo>
                <a:lnTo>
                  <a:pt x="27" y="32"/>
                </a:lnTo>
                <a:lnTo>
                  <a:pt x="21" y="48"/>
                </a:lnTo>
                <a:lnTo>
                  <a:pt x="19" y="47"/>
                </a:lnTo>
                <a:lnTo>
                  <a:pt x="16" y="45"/>
                </a:lnTo>
                <a:lnTo>
                  <a:pt x="13" y="44"/>
                </a:lnTo>
                <a:lnTo>
                  <a:pt x="12" y="39"/>
                </a:lnTo>
                <a:lnTo>
                  <a:pt x="16" y="33"/>
                </a:lnTo>
                <a:lnTo>
                  <a:pt x="9" y="35"/>
                </a:lnTo>
                <a:lnTo>
                  <a:pt x="8" y="35"/>
                </a:lnTo>
                <a:lnTo>
                  <a:pt x="5" y="26"/>
                </a:lnTo>
                <a:lnTo>
                  <a:pt x="4" y="25"/>
                </a:lnTo>
                <a:lnTo>
                  <a:pt x="2" y="25"/>
                </a:lnTo>
                <a:lnTo>
                  <a:pt x="0" y="22"/>
                </a:lnTo>
                <a:lnTo>
                  <a:pt x="2" y="22"/>
                </a:lnTo>
                <a:lnTo>
                  <a:pt x="12" y="24"/>
                </a:lnTo>
                <a:lnTo>
                  <a:pt x="11" y="18"/>
                </a:lnTo>
                <a:lnTo>
                  <a:pt x="12" y="17"/>
                </a:lnTo>
                <a:lnTo>
                  <a:pt x="13" y="15"/>
                </a:lnTo>
                <a:lnTo>
                  <a:pt x="16" y="13"/>
                </a:lnTo>
                <a:lnTo>
                  <a:pt x="24" y="10"/>
                </a:lnTo>
                <a:lnTo>
                  <a:pt x="23" y="3"/>
                </a:lnTo>
                <a:lnTo>
                  <a:pt x="26" y="0"/>
                </a:lnTo>
                <a:lnTo>
                  <a:pt x="32" y="2"/>
                </a:lnTo>
                <a:lnTo>
                  <a:pt x="31" y="9"/>
                </a:lnTo>
                <a:lnTo>
                  <a:pt x="36" y="17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42" name="Freeform 192"/>
          <p:cNvSpPr>
            <a:spLocks/>
          </p:cNvSpPr>
          <p:nvPr/>
        </p:nvSpPr>
        <p:spPr bwMode="auto">
          <a:xfrm>
            <a:off x="5394326" y="5864226"/>
            <a:ext cx="55563" cy="130175"/>
          </a:xfrm>
          <a:custGeom>
            <a:avLst/>
            <a:gdLst>
              <a:gd name="T0" fmla="*/ 27 w 35"/>
              <a:gd name="T1" fmla="*/ 3 h 82"/>
              <a:gd name="T2" fmla="*/ 35 w 35"/>
              <a:gd name="T3" fmla="*/ 12 h 82"/>
              <a:gd name="T4" fmla="*/ 35 w 35"/>
              <a:gd name="T5" fmla="*/ 22 h 82"/>
              <a:gd name="T6" fmla="*/ 35 w 35"/>
              <a:gd name="T7" fmla="*/ 27 h 82"/>
              <a:gd name="T8" fmla="*/ 35 w 35"/>
              <a:gd name="T9" fmla="*/ 29 h 82"/>
              <a:gd name="T10" fmla="*/ 34 w 35"/>
              <a:gd name="T11" fmla="*/ 30 h 82"/>
              <a:gd name="T12" fmla="*/ 33 w 35"/>
              <a:gd name="T13" fmla="*/ 30 h 82"/>
              <a:gd name="T14" fmla="*/ 33 w 35"/>
              <a:gd name="T15" fmla="*/ 32 h 82"/>
              <a:gd name="T16" fmla="*/ 30 w 35"/>
              <a:gd name="T17" fmla="*/ 36 h 82"/>
              <a:gd name="T18" fmla="*/ 30 w 35"/>
              <a:gd name="T19" fmla="*/ 38 h 82"/>
              <a:gd name="T20" fmla="*/ 30 w 35"/>
              <a:gd name="T21" fmla="*/ 40 h 82"/>
              <a:gd name="T22" fmla="*/ 29 w 35"/>
              <a:gd name="T23" fmla="*/ 41 h 82"/>
              <a:gd name="T24" fmla="*/ 29 w 35"/>
              <a:gd name="T25" fmla="*/ 44 h 82"/>
              <a:gd name="T26" fmla="*/ 29 w 35"/>
              <a:gd name="T27" fmla="*/ 47 h 82"/>
              <a:gd name="T28" fmla="*/ 29 w 35"/>
              <a:gd name="T29" fmla="*/ 48 h 82"/>
              <a:gd name="T30" fmla="*/ 29 w 35"/>
              <a:gd name="T31" fmla="*/ 49 h 82"/>
              <a:gd name="T32" fmla="*/ 29 w 35"/>
              <a:gd name="T33" fmla="*/ 51 h 82"/>
              <a:gd name="T34" fmla="*/ 27 w 35"/>
              <a:gd name="T35" fmla="*/ 53 h 82"/>
              <a:gd name="T36" fmla="*/ 29 w 35"/>
              <a:gd name="T37" fmla="*/ 55 h 82"/>
              <a:gd name="T38" fmla="*/ 29 w 35"/>
              <a:gd name="T39" fmla="*/ 55 h 82"/>
              <a:gd name="T40" fmla="*/ 27 w 35"/>
              <a:gd name="T41" fmla="*/ 57 h 82"/>
              <a:gd name="T42" fmla="*/ 26 w 35"/>
              <a:gd name="T43" fmla="*/ 59 h 82"/>
              <a:gd name="T44" fmla="*/ 26 w 35"/>
              <a:gd name="T45" fmla="*/ 60 h 82"/>
              <a:gd name="T46" fmla="*/ 27 w 35"/>
              <a:gd name="T47" fmla="*/ 62 h 82"/>
              <a:gd name="T48" fmla="*/ 27 w 35"/>
              <a:gd name="T49" fmla="*/ 64 h 82"/>
              <a:gd name="T50" fmla="*/ 27 w 35"/>
              <a:gd name="T51" fmla="*/ 67 h 82"/>
              <a:gd name="T52" fmla="*/ 27 w 35"/>
              <a:gd name="T53" fmla="*/ 68 h 82"/>
              <a:gd name="T54" fmla="*/ 23 w 35"/>
              <a:gd name="T55" fmla="*/ 72 h 82"/>
              <a:gd name="T56" fmla="*/ 23 w 35"/>
              <a:gd name="T57" fmla="*/ 74 h 82"/>
              <a:gd name="T58" fmla="*/ 22 w 35"/>
              <a:gd name="T59" fmla="*/ 78 h 82"/>
              <a:gd name="T60" fmla="*/ 19 w 35"/>
              <a:gd name="T61" fmla="*/ 81 h 82"/>
              <a:gd name="T62" fmla="*/ 18 w 35"/>
              <a:gd name="T63" fmla="*/ 82 h 82"/>
              <a:gd name="T64" fmla="*/ 11 w 35"/>
              <a:gd name="T65" fmla="*/ 77 h 82"/>
              <a:gd name="T66" fmla="*/ 12 w 35"/>
              <a:gd name="T67" fmla="*/ 64 h 82"/>
              <a:gd name="T68" fmla="*/ 7 w 35"/>
              <a:gd name="T69" fmla="*/ 55 h 82"/>
              <a:gd name="T70" fmla="*/ 7 w 35"/>
              <a:gd name="T71" fmla="*/ 53 h 82"/>
              <a:gd name="T72" fmla="*/ 5 w 35"/>
              <a:gd name="T73" fmla="*/ 52 h 82"/>
              <a:gd name="T74" fmla="*/ 1 w 35"/>
              <a:gd name="T75" fmla="*/ 40 h 82"/>
              <a:gd name="T76" fmla="*/ 1 w 35"/>
              <a:gd name="T77" fmla="*/ 36 h 82"/>
              <a:gd name="T78" fmla="*/ 0 w 35"/>
              <a:gd name="T79" fmla="*/ 22 h 82"/>
              <a:gd name="T80" fmla="*/ 4 w 35"/>
              <a:gd name="T81" fmla="*/ 12 h 82"/>
              <a:gd name="T82" fmla="*/ 3 w 35"/>
              <a:gd name="T83" fmla="*/ 4 h 82"/>
              <a:gd name="T84" fmla="*/ 4 w 35"/>
              <a:gd name="T85" fmla="*/ 6 h 82"/>
              <a:gd name="T86" fmla="*/ 7 w 35"/>
              <a:gd name="T87" fmla="*/ 7 h 82"/>
              <a:gd name="T88" fmla="*/ 8 w 35"/>
              <a:gd name="T89" fmla="*/ 7 h 82"/>
              <a:gd name="T90" fmla="*/ 12 w 35"/>
              <a:gd name="T91" fmla="*/ 0 h 82"/>
              <a:gd name="T92" fmla="*/ 16 w 35"/>
              <a:gd name="T93" fmla="*/ 2 h 82"/>
              <a:gd name="T94" fmla="*/ 19 w 35"/>
              <a:gd name="T95" fmla="*/ 2 h 82"/>
              <a:gd name="T96" fmla="*/ 22 w 35"/>
              <a:gd name="T97" fmla="*/ 3 h 82"/>
              <a:gd name="T98" fmla="*/ 27 w 35"/>
              <a:gd name="T99" fmla="*/ 3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5" h="82">
                <a:moveTo>
                  <a:pt x="27" y="3"/>
                </a:moveTo>
                <a:lnTo>
                  <a:pt x="35" y="12"/>
                </a:lnTo>
                <a:lnTo>
                  <a:pt x="35" y="22"/>
                </a:lnTo>
                <a:lnTo>
                  <a:pt x="35" y="27"/>
                </a:lnTo>
                <a:lnTo>
                  <a:pt x="35" y="29"/>
                </a:lnTo>
                <a:lnTo>
                  <a:pt x="34" y="30"/>
                </a:lnTo>
                <a:lnTo>
                  <a:pt x="33" y="30"/>
                </a:lnTo>
                <a:lnTo>
                  <a:pt x="33" y="32"/>
                </a:lnTo>
                <a:lnTo>
                  <a:pt x="30" y="36"/>
                </a:lnTo>
                <a:lnTo>
                  <a:pt x="30" y="38"/>
                </a:lnTo>
                <a:lnTo>
                  <a:pt x="30" y="40"/>
                </a:lnTo>
                <a:lnTo>
                  <a:pt x="29" y="41"/>
                </a:lnTo>
                <a:lnTo>
                  <a:pt x="29" y="44"/>
                </a:lnTo>
                <a:lnTo>
                  <a:pt x="29" y="47"/>
                </a:lnTo>
                <a:lnTo>
                  <a:pt x="29" y="48"/>
                </a:lnTo>
                <a:lnTo>
                  <a:pt x="29" y="49"/>
                </a:lnTo>
                <a:lnTo>
                  <a:pt x="29" y="51"/>
                </a:lnTo>
                <a:lnTo>
                  <a:pt x="27" y="53"/>
                </a:lnTo>
                <a:lnTo>
                  <a:pt x="29" y="55"/>
                </a:lnTo>
                <a:lnTo>
                  <a:pt x="29" y="55"/>
                </a:lnTo>
                <a:lnTo>
                  <a:pt x="27" y="57"/>
                </a:lnTo>
                <a:lnTo>
                  <a:pt x="26" y="59"/>
                </a:lnTo>
                <a:lnTo>
                  <a:pt x="26" y="60"/>
                </a:lnTo>
                <a:lnTo>
                  <a:pt x="27" y="62"/>
                </a:lnTo>
                <a:lnTo>
                  <a:pt x="27" y="64"/>
                </a:lnTo>
                <a:lnTo>
                  <a:pt x="27" y="67"/>
                </a:lnTo>
                <a:lnTo>
                  <a:pt x="27" y="68"/>
                </a:lnTo>
                <a:lnTo>
                  <a:pt x="23" y="72"/>
                </a:lnTo>
                <a:lnTo>
                  <a:pt x="23" y="74"/>
                </a:lnTo>
                <a:lnTo>
                  <a:pt x="22" y="78"/>
                </a:lnTo>
                <a:lnTo>
                  <a:pt x="19" y="81"/>
                </a:lnTo>
                <a:lnTo>
                  <a:pt x="18" y="82"/>
                </a:lnTo>
                <a:lnTo>
                  <a:pt x="11" y="77"/>
                </a:lnTo>
                <a:lnTo>
                  <a:pt x="12" y="64"/>
                </a:lnTo>
                <a:lnTo>
                  <a:pt x="7" y="55"/>
                </a:lnTo>
                <a:lnTo>
                  <a:pt x="7" y="53"/>
                </a:lnTo>
                <a:lnTo>
                  <a:pt x="5" y="52"/>
                </a:lnTo>
                <a:lnTo>
                  <a:pt x="1" y="40"/>
                </a:lnTo>
                <a:lnTo>
                  <a:pt x="1" y="36"/>
                </a:lnTo>
                <a:lnTo>
                  <a:pt x="0" y="22"/>
                </a:lnTo>
                <a:lnTo>
                  <a:pt x="4" y="12"/>
                </a:lnTo>
                <a:lnTo>
                  <a:pt x="3" y="4"/>
                </a:lnTo>
                <a:lnTo>
                  <a:pt x="4" y="6"/>
                </a:lnTo>
                <a:lnTo>
                  <a:pt x="7" y="7"/>
                </a:lnTo>
                <a:lnTo>
                  <a:pt x="8" y="7"/>
                </a:lnTo>
                <a:lnTo>
                  <a:pt x="12" y="0"/>
                </a:lnTo>
                <a:lnTo>
                  <a:pt x="16" y="2"/>
                </a:lnTo>
                <a:lnTo>
                  <a:pt x="19" y="2"/>
                </a:lnTo>
                <a:lnTo>
                  <a:pt x="22" y="3"/>
                </a:lnTo>
                <a:lnTo>
                  <a:pt x="27" y="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43" name="Freeform 193"/>
          <p:cNvSpPr>
            <a:spLocks/>
          </p:cNvSpPr>
          <p:nvPr/>
        </p:nvSpPr>
        <p:spPr bwMode="auto">
          <a:xfrm>
            <a:off x="4970463" y="5897563"/>
            <a:ext cx="61913" cy="85725"/>
          </a:xfrm>
          <a:custGeom>
            <a:avLst/>
            <a:gdLst>
              <a:gd name="T0" fmla="*/ 30 w 39"/>
              <a:gd name="T1" fmla="*/ 12 h 54"/>
              <a:gd name="T2" fmla="*/ 28 w 39"/>
              <a:gd name="T3" fmla="*/ 19 h 54"/>
              <a:gd name="T4" fmla="*/ 32 w 39"/>
              <a:gd name="T5" fmla="*/ 28 h 54"/>
              <a:gd name="T6" fmla="*/ 31 w 39"/>
              <a:gd name="T7" fmla="*/ 34 h 54"/>
              <a:gd name="T8" fmla="*/ 28 w 39"/>
              <a:gd name="T9" fmla="*/ 43 h 54"/>
              <a:gd name="T10" fmla="*/ 27 w 39"/>
              <a:gd name="T11" fmla="*/ 43 h 54"/>
              <a:gd name="T12" fmla="*/ 25 w 39"/>
              <a:gd name="T13" fmla="*/ 43 h 54"/>
              <a:gd name="T14" fmla="*/ 28 w 39"/>
              <a:gd name="T15" fmla="*/ 54 h 54"/>
              <a:gd name="T16" fmla="*/ 21 w 39"/>
              <a:gd name="T17" fmla="*/ 45 h 54"/>
              <a:gd name="T18" fmla="*/ 19 w 39"/>
              <a:gd name="T19" fmla="*/ 47 h 54"/>
              <a:gd name="T20" fmla="*/ 19 w 39"/>
              <a:gd name="T21" fmla="*/ 50 h 54"/>
              <a:gd name="T22" fmla="*/ 12 w 39"/>
              <a:gd name="T23" fmla="*/ 39 h 54"/>
              <a:gd name="T24" fmla="*/ 6 w 39"/>
              <a:gd name="T25" fmla="*/ 36 h 54"/>
              <a:gd name="T26" fmla="*/ 5 w 39"/>
              <a:gd name="T27" fmla="*/ 36 h 54"/>
              <a:gd name="T28" fmla="*/ 0 w 39"/>
              <a:gd name="T29" fmla="*/ 23 h 54"/>
              <a:gd name="T30" fmla="*/ 1 w 39"/>
              <a:gd name="T31" fmla="*/ 17 h 54"/>
              <a:gd name="T32" fmla="*/ 1 w 39"/>
              <a:gd name="T33" fmla="*/ 15 h 54"/>
              <a:gd name="T34" fmla="*/ 5 w 39"/>
              <a:gd name="T35" fmla="*/ 12 h 54"/>
              <a:gd name="T36" fmla="*/ 6 w 39"/>
              <a:gd name="T37" fmla="*/ 11 h 54"/>
              <a:gd name="T38" fmla="*/ 6 w 39"/>
              <a:gd name="T39" fmla="*/ 9 h 54"/>
              <a:gd name="T40" fmla="*/ 13 w 39"/>
              <a:gd name="T41" fmla="*/ 12 h 54"/>
              <a:gd name="T42" fmla="*/ 13 w 39"/>
              <a:gd name="T43" fmla="*/ 13 h 54"/>
              <a:gd name="T44" fmla="*/ 19 w 39"/>
              <a:gd name="T45" fmla="*/ 5 h 54"/>
              <a:gd name="T46" fmla="*/ 24 w 39"/>
              <a:gd name="T47" fmla="*/ 0 h 54"/>
              <a:gd name="T48" fmla="*/ 38 w 39"/>
              <a:gd name="T49" fmla="*/ 1 h 54"/>
              <a:gd name="T50" fmla="*/ 39 w 39"/>
              <a:gd name="T51" fmla="*/ 6 h 54"/>
              <a:gd name="T52" fmla="*/ 34 w 39"/>
              <a:gd name="T53" fmla="*/ 9 h 54"/>
              <a:gd name="T54" fmla="*/ 30 w 39"/>
              <a:gd name="T55" fmla="*/ 12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39" h="54">
                <a:moveTo>
                  <a:pt x="30" y="12"/>
                </a:moveTo>
                <a:lnTo>
                  <a:pt x="28" y="19"/>
                </a:lnTo>
                <a:lnTo>
                  <a:pt x="32" y="28"/>
                </a:lnTo>
                <a:lnTo>
                  <a:pt x="31" y="34"/>
                </a:lnTo>
                <a:lnTo>
                  <a:pt x="28" y="43"/>
                </a:lnTo>
                <a:lnTo>
                  <a:pt x="27" y="43"/>
                </a:lnTo>
                <a:lnTo>
                  <a:pt x="25" y="43"/>
                </a:lnTo>
                <a:lnTo>
                  <a:pt x="28" y="54"/>
                </a:lnTo>
                <a:lnTo>
                  <a:pt x="21" y="45"/>
                </a:lnTo>
                <a:lnTo>
                  <a:pt x="19" y="47"/>
                </a:lnTo>
                <a:lnTo>
                  <a:pt x="19" y="50"/>
                </a:lnTo>
                <a:lnTo>
                  <a:pt x="12" y="39"/>
                </a:lnTo>
                <a:lnTo>
                  <a:pt x="6" y="36"/>
                </a:lnTo>
                <a:lnTo>
                  <a:pt x="5" y="36"/>
                </a:lnTo>
                <a:lnTo>
                  <a:pt x="0" y="23"/>
                </a:lnTo>
                <a:lnTo>
                  <a:pt x="1" y="17"/>
                </a:lnTo>
                <a:lnTo>
                  <a:pt x="1" y="15"/>
                </a:lnTo>
                <a:lnTo>
                  <a:pt x="5" y="12"/>
                </a:lnTo>
                <a:lnTo>
                  <a:pt x="6" y="11"/>
                </a:lnTo>
                <a:lnTo>
                  <a:pt x="6" y="9"/>
                </a:lnTo>
                <a:lnTo>
                  <a:pt x="13" y="12"/>
                </a:lnTo>
                <a:lnTo>
                  <a:pt x="13" y="13"/>
                </a:lnTo>
                <a:lnTo>
                  <a:pt x="19" y="5"/>
                </a:lnTo>
                <a:lnTo>
                  <a:pt x="24" y="0"/>
                </a:lnTo>
                <a:lnTo>
                  <a:pt x="38" y="1"/>
                </a:lnTo>
                <a:lnTo>
                  <a:pt x="39" y="6"/>
                </a:lnTo>
                <a:lnTo>
                  <a:pt x="34" y="9"/>
                </a:lnTo>
                <a:lnTo>
                  <a:pt x="30" y="1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44" name="Freeform 194"/>
          <p:cNvSpPr>
            <a:spLocks/>
          </p:cNvSpPr>
          <p:nvPr/>
        </p:nvSpPr>
        <p:spPr bwMode="auto">
          <a:xfrm>
            <a:off x="4400551" y="5899151"/>
            <a:ext cx="215900" cy="190500"/>
          </a:xfrm>
          <a:custGeom>
            <a:avLst/>
            <a:gdLst>
              <a:gd name="T0" fmla="*/ 122 w 136"/>
              <a:gd name="T1" fmla="*/ 18 h 120"/>
              <a:gd name="T2" fmla="*/ 131 w 136"/>
              <a:gd name="T3" fmla="*/ 37 h 120"/>
              <a:gd name="T4" fmla="*/ 136 w 136"/>
              <a:gd name="T5" fmla="*/ 38 h 120"/>
              <a:gd name="T6" fmla="*/ 129 w 136"/>
              <a:gd name="T7" fmla="*/ 53 h 120"/>
              <a:gd name="T8" fmla="*/ 135 w 136"/>
              <a:gd name="T9" fmla="*/ 59 h 120"/>
              <a:gd name="T10" fmla="*/ 132 w 136"/>
              <a:gd name="T11" fmla="*/ 63 h 120"/>
              <a:gd name="T12" fmla="*/ 132 w 136"/>
              <a:gd name="T13" fmla="*/ 65 h 120"/>
              <a:gd name="T14" fmla="*/ 135 w 136"/>
              <a:gd name="T15" fmla="*/ 70 h 120"/>
              <a:gd name="T16" fmla="*/ 129 w 136"/>
              <a:gd name="T17" fmla="*/ 80 h 120"/>
              <a:gd name="T18" fmla="*/ 128 w 136"/>
              <a:gd name="T19" fmla="*/ 82 h 120"/>
              <a:gd name="T20" fmla="*/ 127 w 136"/>
              <a:gd name="T21" fmla="*/ 106 h 120"/>
              <a:gd name="T22" fmla="*/ 121 w 136"/>
              <a:gd name="T23" fmla="*/ 113 h 120"/>
              <a:gd name="T24" fmla="*/ 114 w 136"/>
              <a:gd name="T25" fmla="*/ 116 h 120"/>
              <a:gd name="T26" fmla="*/ 103 w 136"/>
              <a:gd name="T27" fmla="*/ 119 h 120"/>
              <a:gd name="T28" fmla="*/ 102 w 136"/>
              <a:gd name="T29" fmla="*/ 120 h 120"/>
              <a:gd name="T30" fmla="*/ 101 w 136"/>
              <a:gd name="T31" fmla="*/ 117 h 120"/>
              <a:gd name="T32" fmla="*/ 101 w 136"/>
              <a:gd name="T33" fmla="*/ 113 h 120"/>
              <a:gd name="T34" fmla="*/ 98 w 136"/>
              <a:gd name="T35" fmla="*/ 112 h 120"/>
              <a:gd name="T36" fmla="*/ 91 w 136"/>
              <a:gd name="T37" fmla="*/ 109 h 120"/>
              <a:gd name="T38" fmla="*/ 80 w 136"/>
              <a:gd name="T39" fmla="*/ 95 h 120"/>
              <a:gd name="T40" fmla="*/ 84 w 136"/>
              <a:gd name="T41" fmla="*/ 86 h 120"/>
              <a:gd name="T42" fmla="*/ 83 w 136"/>
              <a:gd name="T43" fmla="*/ 85 h 120"/>
              <a:gd name="T44" fmla="*/ 73 w 136"/>
              <a:gd name="T45" fmla="*/ 61 h 120"/>
              <a:gd name="T46" fmla="*/ 68 w 136"/>
              <a:gd name="T47" fmla="*/ 59 h 120"/>
              <a:gd name="T48" fmla="*/ 65 w 136"/>
              <a:gd name="T49" fmla="*/ 59 h 120"/>
              <a:gd name="T50" fmla="*/ 60 w 136"/>
              <a:gd name="T51" fmla="*/ 59 h 120"/>
              <a:gd name="T52" fmla="*/ 57 w 136"/>
              <a:gd name="T53" fmla="*/ 53 h 120"/>
              <a:gd name="T54" fmla="*/ 43 w 136"/>
              <a:gd name="T55" fmla="*/ 60 h 120"/>
              <a:gd name="T56" fmla="*/ 17 w 136"/>
              <a:gd name="T57" fmla="*/ 60 h 120"/>
              <a:gd name="T58" fmla="*/ 16 w 136"/>
              <a:gd name="T59" fmla="*/ 65 h 120"/>
              <a:gd name="T60" fmla="*/ 0 w 136"/>
              <a:gd name="T61" fmla="*/ 63 h 120"/>
              <a:gd name="T62" fmla="*/ 7 w 136"/>
              <a:gd name="T63" fmla="*/ 55 h 120"/>
              <a:gd name="T64" fmla="*/ 8 w 136"/>
              <a:gd name="T65" fmla="*/ 52 h 120"/>
              <a:gd name="T66" fmla="*/ 5 w 136"/>
              <a:gd name="T67" fmla="*/ 46 h 120"/>
              <a:gd name="T68" fmla="*/ 8 w 136"/>
              <a:gd name="T69" fmla="*/ 46 h 120"/>
              <a:gd name="T70" fmla="*/ 16 w 136"/>
              <a:gd name="T71" fmla="*/ 45 h 120"/>
              <a:gd name="T72" fmla="*/ 20 w 136"/>
              <a:gd name="T73" fmla="*/ 33 h 120"/>
              <a:gd name="T74" fmla="*/ 46 w 136"/>
              <a:gd name="T75" fmla="*/ 19 h 120"/>
              <a:gd name="T76" fmla="*/ 56 w 136"/>
              <a:gd name="T77" fmla="*/ 18 h 120"/>
              <a:gd name="T78" fmla="*/ 65 w 136"/>
              <a:gd name="T79" fmla="*/ 18 h 120"/>
              <a:gd name="T80" fmla="*/ 75 w 136"/>
              <a:gd name="T81" fmla="*/ 16 h 120"/>
              <a:gd name="T82" fmla="*/ 76 w 136"/>
              <a:gd name="T83" fmla="*/ 18 h 120"/>
              <a:gd name="T84" fmla="*/ 77 w 136"/>
              <a:gd name="T85" fmla="*/ 19 h 120"/>
              <a:gd name="T86" fmla="*/ 80 w 136"/>
              <a:gd name="T87" fmla="*/ 16 h 120"/>
              <a:gd name="T88" fmla="*/ 83 w 136"/>
              <a:gd name="T89" fmla="*/ 12 h 120"/>
              <a:gd name="T90" fmla="*/ 84 w 136"/>
              <a:gd name="T91" fmla="*/ 12 h 120"/>
              <a:gd name="T92" fmla="*/ 92 w 136"/>
              <a:gd name="T93" fmla="*/ 11 h 120"/>
              <a:gd name="T94" fmla="*/ 101 w 136"/>
              <a:gd name="T95" fmla="*/ 10 h 120"/>
              <a:gd name="T96" fmla="*/ 106 w 136"/>
              <a:gd name="T97" fmla="*/ 10 h 120"/>
              <a:gd name="T98" fmla="*/ 112 w 136"/>
              <a:gd name="T99" fmla="*/ 3 h 120"/>
              <a:gd name="T100" fmla="*/ 114 w 136"/>
              <a:gd name="T101" fmla="*/ 0 h 120"/>
              <a:gd name="T102" fmla="*/ 122 w 136"/>
              <a:gd name="T103" fmla="*/ 18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36" h="120">
                <a:moveTo>
                  <a:pt x="122" y="18"/>
                </a:moveTo>
                <a:lnTo>
                  <a:pt x="131" y="37"/>
                </a:lnTo>
                <a:lnTo>
                  <a:pt x="136" y="38"/>
                </a:lnTo>
                <a:lnTo>
                  <a:pt x="129" y="53"/>
                </a:lnTo>
                <a:lnTo>
                  <a:pt x="135" y="59"/>
                </a:lnTo>
                <a:lnTo>
                  <a:pt x="132" y="63"/>
                </a:lnTo>
                <a:lnTo>
                  <a:pt x="132" y="65"/>
                </a:lnTo>
                <a:lnTo>
                  <a:pt x="135" y="70"/>
                </a:lnTo>
                <a:lnTo>
                  <a:pt x="129" y="80"/>
                </a:lnTo>
                <a:lnTo>
                  <a:pt x="128" y="82"/>
                </a:lnTo>
                <a:lnTo>
                  <a:pt x="127" y="106"/>
                </a:lnTo>
                <a:lnTo>
                  <a:pt x="121" y="113"/>
                </a:lnTo>
                <a:lnTo>
                  <a:pt x="114" y="116"/>
                </a:lnTo>
                <a:lnTo>
                  <a:pt x="103" y="119"/>
                </a:lnTo>
                <a:lnTo>
                  <a:pt x="102" y="120"/>
                </a:lnTo>
                <a:lnTo>
                  <a:pt x="101" y="117"/>
                </a:lnTo>
                <a:lnTo>
                  <a:pt x="101" y="113"/>
                </a:lnTo>
                <a:lnTo>
                  <a:pt x="98" y="112"/>
                </a:lnTo>
                <a:lnTo>
                  <a:pt x="91" y="109"/>
                </a:lnTo>
                <a:lnTo>
                  <a:pt x="80" y="95"/>
                </a:lnTo>
                <a:lnTo>
                  <a:pt x="84" y="86"/>
                </a:lnTo>
                <a:lnTo>
                  <a:pt x="83" y="85"/>
                </a:lnTo>
                <a:lnTo>
                  <a:pt x="73" y="61"/>
                </a:lnTo>
                <a:lnTo>
                  <a:pt x="68" y="59"/>
                </a:lnTo>
                <a:lnTo>
                  <a:pt x="65" y="59"/>
                </a:lnTo>
                <a:lnTo>
                  <a:pt x="60" y="59"/>
                </a:lnTo>
                <a:lnTo>
                  <a:pt x="57" y="53"/>
                </a:lnTo>
                <a:lnTo>
                  <a:pt x="43" y="60"/>
                </a:lnTo>
                <a:lnTo>
                  <a:pt x="17" y="60"/>
                </a:lnTo>
                <a:lnTo>
                  <a:pt x="16" y="65"/>
                </a:lnTo>
                <a:lnTo>
                  <a:pt x="0" y="63"/>
                </a:lnTo>
                <a:lnTo>
                  <a:pt x="7" y="55"/>
                </a:lnTo>
                <a:lnTo>
                  <a:pt x="8" y="52"/>
                </a:lnTo>
                <a:lnTo>
                  <a:pt x="5" y="46"/>
                </a:lnTo>
                <a:lnTo>
                  <a:pt x="8" y="46"/>
                </a:lnTo>
                <a:lnTo>
                  <a:pt x="16" y="45"/>
                </a:lnTo>
                <a:lnTo>
                  <a:pt x="20" y="33"/>
                </a:lnTo>
                <a:lnTo>
                  <a:pt x="46" y="19"/>
                </a:lnTo>
                <a:lnTo>
                  <a:pt x="56" y="18"/>
                </a:lnTo>
                <a:lnTo>
                  <a:pt x="65" y="18"/>
                </a:lnTo>
                <a:lnTo>
                  <a:pt x="75" y="16"/>
                </a:lnTo>
                <a:lnTo>
                  <a:pt x="76" y="18"/>
                </a:lnTo>
                <a:lnTo>
                  <a:pt x="77" y="19"/>
                </a:lnTo>
                <a:lnTo>
                  <a:pt x="80" y="16"/>
                </a:lnTo>
                <a:lnTo>
                  <a:pt x="83" y="12"/>
                </a:lnTo>
                <a:lnTo>
                  <a:pt x="84" y="12"/>
                </a:lnTo>
                <a:lnTo>
                  <a:pt x="92" y="11"/>
                </a:lnTo>
                <a:lnTo>
                  <a:pt x="101" y="10"/>
                </a:lnTo>
                <a:lnTo>
                  <a:pt x="106" y="10"/>
                </a:lnTo>
                <a:lnTo>
                  <a:pt x="112" y="3"/>
                </a:lnTo>
                <a:lnTo>
                  <a:pt x="114" y="0"/>
                </a:lnTo>
                <a:lnTo>
                  <a:pt x="122" y="18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45" name="Freeform 195"/>
          <p:cNvSpPr>
            <a:spLocks/>
          </p:cNvSpPr>
          <p:nvPr/>
        </p:nvSpPr>
        <p:spPr bwMode="auto">
          <a:xfrm>
            <a:off x="4127501" y="5918201"/>
            <a:ext cx="201613" cy="111125"/>
          </a:xfrm>
          <a:custGeom>
            <a:avLst/>
            <a:gdLst>
              <a:gd name="T0" fmla="*/ 114 w 127"/>
              <a:gd name="T1" fmla="*/ 28 h 70"/>
              <a:gd name="T2" fmla="*/ 99 w 127"/>
              <a:gd name="T3" fmla="*/ 55 h 70"/>
              <a:gd name="T4" fmla="*/ 79 w 127"/>
              <a:gd name="T5" fmla="*/ 62 h 70"/>
              <a:gd name="T6" fmla="*/ 75 w 127"/>
              <a:gd name="T7" fmla="*/ 62 h 70"/>
              <a:gd name="T8" fmla="*/ 69 w 127"/>
              <a:gd name="T9" fmla="*/ 60 h 70"/>
              <a:gd name="T10" fmla="*/ 64 w 127"/>
              <a:gd name="T11" fmla="*/ 58 h 70"/>
              <a:gd name="T12" fmla="*/ 64 w 127"/>
              <a:gd name="T13" fmla="*/ 49 h 70"/>
              <a:gd name="T14" fmla="*/ 52 w 127"/>
              <a:gd name="T15" fmla="*/ 43 h 70"/>
              <a:gd name="T16" fmla="*/ 46 w 127"/>
              <a:gd name="T17" fmla="*/ 56 h 70"/>
              <a:gd name="T18" fmla="*/ 37 w 127"/>
              <a:gd name="T19" fmla="*/ 53 h 70"/>
              <a:gd name="T20" fmla="*/ 31 w 127"/>
              <a:gd name="T21" fmla="*/ 59 h 70"/>
              <a:gd name="T22" fmla="*/ 26 w 127"/>
              <a:gd name="T23" fmla="*/ 66 h 70"/>
              <a:gd name="T24" fmla="*/ 27 w 127"/>
              <a:gd name="T25" fmla="*/ 68 h 70"/>
              <a:gd name="T26" fmla="*/ 22 w 127"/>
              <a:gd name="T27" fmla="*/ 70 h 70"/>
              <a:gd name="T28" fmla="*/ 18 w 127"/>
              <a:gd name="T29" fmla="*/ 70 h 70"/>
              <a:gd name="T30" fmla="*/ 15 w 127"/>
              <a:gd name="T31" fmla="*/ 67 h 70"/>
              <a:gd name="T32" fmla="*/ 7 w 127"/>
              <a:gd name="T33" fmla="*/ 63 h 70"/>
              <a:gd name="T34" fmla="*/ 9 w 127"/>
              <a:gd name="T35" fmla="*/ 59 h 70"/>
              <a:gd name="T36" fmla="*/ 7 w 127"/>
              <a:gd name="T37" fmla="*/ 52 h 70"/>
              <a:gd name="T38" fmla="*/ 5 w 127"/>
              <a:gd name="T39" fmla="*/ 47 h 70"/>
              <a:gd name="T40" fmla="*/ 0 w 127"/>
              <a:gd name="T41" fmla="*/ 47 h 70"/>
              <a:gd name="T42" fmla="*/ 4 w 127"/>
              <a:gd name="T43" fmla="*/ 40 h 70"/>
              <a:gd name="T44" fmla="*/ 5 w 127"/>
              <a:gd name="T45" fmla="*/ 40 h 70"/>
              <a:gd name="T46" fmla="*/ 24 w 127"/>
              <a:gd name="T47" fmla="*/ 32 h 70"/>
              <a:gd name="T48" fmla="*/ 24 w 127"/>
              <a:gd name="T49" fmla="*/ 33 h 70"/>
              <a:gd name="T50" fmla="*/ 27 w 127"/>
              <a:gd name="T51" fmla="*/ 34 h 70"/>
              <a:gd name="T52" fmla="*/ 28 w 127"/>
              <a:gd name="T53" fmla="*/ 33 h 70"/>
              <a:gd name="T54" fmla="*/ 31 w 127"/>
              <a:gd name="T55" fmla="*/ 29 h 70"/>
              <a:gd name="T56" fmla="*/ 34 w 127"/>
              <a:gd name="T57" fmla="*/ 26 h 70"/>
              <a:gd name="T58" fmla="*/ 41 w 127"/>
              <a:gd name="T59" fmla="*/ 23 h 70"/>
              <a:gd name="T60" fmla="*/ 45 w 127"/>
              <a:gd name="T61" fmla="*/ 22 h 70"/>
              <a:gd name="T62" fmla="*/ 46 w 127"/>
              <a:gd name="T63" fmla="*/ 21 h 70"/>
              <a:gd name="T64" fmla="*/ 53 w 127"/>
              <a:gd name="T65" fmla="*/ 29 h 70"/>
              <a:gd name="T66" fmla="*/ 60 w 127"/>
              <a:gd name="T67" fmla="*/ 29 h 70"/>
              <a:gd name="T68" fmla="*/ 58 w 127"/>
              <a:gd name="T69" fmla="*/ 26 h 70"/>
              <a:gd name="T70" fmla="*/ 73 w 127"/>
              <a:gd name="T71" fmla="*/ 21 h 70"/>
              <a:gd name="T72" fmla="*/ 75 w 127"/>
              <a:gd name="T73" fmla="*/ 21 h 70"/>
              <a:gd name="T74" fmla="*/ 90 w 127"/>
              <a:gd name="T75" fmla="*/ 21 h 70"/>
              <a:gd name="T76" fmla="*/ 102 w 127"/>
              <a:gd name="T77" fmla="*/ 14 h 70"/>
              <a:gd name="T78" fmla="*/ 110 w 127"/>
              <a:gd name="T79" fmla="*/ 0 h 70"/>
              <a:gd name="T80" fmla="*/ 127 w 127"/>
              <a:gd name="T81" fmla="*/ 0 h 70"/>
              <a:gd name="T82" fmla="*/ 120 w 127"/>
              <a:gd name="T83" fmla="*/ 13 h 70"/>
              <a:gd name="T84" fmla="*/ 110 w 127"/>
              <a:gd name="T85" fmla="*/ 19 h 70"/>
              <a:gd name="T86" fmla="*/ 110 w 127"/>
              <a:gd name="T87" fmla="*/ 25 h 70"/>
              <a:gd name="T88" fmla="*/ 114 w 127"/>
              <a:gd name="T89" fmla="*/ 28 h 70"/>
              <a:gd name="T90" fmla="*/ 114 w 127"/>
              <a:gd name="T91" fmla="*/ 28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27" h="70">
                <a:moveTo>
                  <a:pt x="114" y="28"/>
                </a:moveTo>
                <a:lnTo>
                  <a:pt x="99" y="55"/>
                </a:lnTo>
                <a:lnTo>
                  <a:pt x="79" y="62"/>
                </a:lnTo>
                <a:lnTo>
                  <a:pt x="75" y="62"/>
                </a:lnTo>
                <a:lnTo>
                  <a:pt x="69" y="60"/>
                </a:lnTo>
                <a:lnTo>
                  <a:pt x="64" y="58"/>
                </a:lnTo>
                <a:lnTo>
                  <a:pt x="64" y="49"/>
                </a:lnTo>
                <a:lnTo>
                  <a:pt x="52" y="43"/>
                </a:lnTo>
                <a:lnTo>
                  <a:pt x="46" y="56"/>
                </a:lnTo>
                <a:lnTo>
                  <a:pt x="37" y="53"/>
                </a:lnTo>
                <a:lnTo>
                  <a:pt x="31" y="59"/>
                </a:lnTo>
                <a:lnTo>
                  <a:pt x="26" y="66"/>
                </a:lnTo>
                <a:lnTo>
                  <a:pt x="27" y="68"/>
                </a:lnTo>
                <a:lnTo>
                  <a:pt x="22" y="70"/>
                </a:lnTo>
                <a:lnTo>
                  <a:pt x="18" y="70"/>
                </a:lnTo>
                <a:lnTo>
                  <a:pt x="15" y="67"/>
                </a:lnTo>
                <a:lnTo>
                  <a:pt x="7" y="63"/>
                </a:lnTo>
                <a:lnTo>
                  <a:pt x="9" y="59"/>
                </a:lnTo>
                <a:lnTo>
                  <a:pt x="7" y="52"/>
                </a:lnTo>
                <a:lnTo>
                  <a:pt x="5" y="47"/>
                </a:lnTo>
                <a:lnTo>
                  <a:pt x="0" y="47"/>
                </a:lnTo>
                <a:lnTo>
                  <a:pt x="4" y="40"/>
                </a:lnTo>
                <a:lnTo>
                  <a:pt x="5" y="40"/>
                </a:lnTo>
                <a:lnTo>
                  <a:pt x="24" y="32"/>
                </a:lnTo>
                <a:lnTo>
                  <a:pt x="24" y="33"/>
                </a:lnTo>
                <a:lnTo>
                  <a:pt x="27" y="34"/>
                </a:lnTo>
                <a:lnTo>
                  <a:pt x="28" y="33"/>
                </a:lnTo>
                <a:lnTo>
                  <a:pt x="31" y="29"/>
                </a:lnTo>
                <a:lnTo>
                  <a:pt x="34" y="26"/>
                </a:lnTo>
                <a:lnTo>
                  <a:pt x="41" y="23"/>
                </a:lnTo>
                <a:lnTo>
                  <a:pt x="45" y="22"/>
                </a:lnTo>
                <a:lnTo>
                  <a:pt x="46" y="21"/>
                </a:lnTo>
                <a:lnTo>
                  <a:pt x="53" y="29"/>
                </a:lnTo>
                <a:lnTo>
                  <a:pt x="60" y="29"/>
                </a:lnTo>
                <a:lnTo>
                  <a:pt x="58" y="26"/>
                </a:lnTo>
                <a:lnTo>
                  <a:pt x="73" y="21"/>
                </a:lnTo>
                <a:lnTo>
                  <a:pt x="75" y="21"/>
                </a:lnTo>
                <a:lnTo>
                  <a:pt x="90" y="21"/>
                </a:lnTo>
                <a:lnTo>
                  <a:pt x="102" y="14"/>
                </a:lnTo>
                <a:lnTo>
                  <a:pt x="110" y="0"/>
                </a:lnTo>
                <a:lnTo>
                  <a:pt x="127" y="0"/>
                </a:lnTo>
                <a:lnTo>
                  <a:pt x="120" y="13"/>
                </a:lnTo>
                <a:lnTo>
                  <a:pt x="110" y="19"/>
                </a:lnTo>
                <a:lnTo>
                  <a:pt x="110" y="25"/>
                </a:lnTo>
                <a:lnTo>
                  <a:pt x="114" y="28"/>
                </a:lnTo>
                <a:lnTo>
                  <a:pt x="114" y="28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46" name="Freeform 196"/>
          <p:cNvSpPr>
            <a:spLocks/>
          </p:cNvSpPr>
          <p:nvPr/>
        </p:nvSpPr>
        <p:spPr bwMode="auto">
          <a:xfrm>
            <a:off x="4776788" y="5969001"/>
            <a:ext cx="93663" cy="96838"/>
          </a:xfrm>
          <a:custGeom>
            <a:avLst/>
            <a:gdLst>
              <a:gd name="T0" fmla="*/ 55 w 59"/>
              <a:gd name="T1" fmla="*/ 31 h 61"/>
              <a:gd name="T2" fmla="*/ 56 w 59"/>
              <a:gd name="T3" fmla="*/ 34 h 61"/>
              <a:gd name="T4" fmla="*/ 59 w 59"/>
              <a:gd name="T5" fmla="*/ 46 h 61"/>
              <a:gd name="T6" fmla="*/ 48 w 59"/>
              <a:gd name="T7" fmla="*/ 54 h 61"/>
              <a:gd name="T8" fmla="*/ 42 w 59"/>
              <a:gd name="T9" fmla="*/ 54 h 61"/>
              <a:gd name="T10" fmla="*/ 36 w 59"/>
              <a:gd name="T11" fmla="*/ 60 h 61"/>
              <a:gd name="T12" fmla="*/ 34 w 59"/>
              <a:gd name="T13" fmla="*/ 61 h 61"/>
              <a:gd name="T14" fmla="*/ 31 w 59"/>
              <a:gd name="T15" fmla="*/ 56 h 61"/>
              <a:gd name="T16" fmla="*/ 31 w 59"/>
              <a:gd name="T17" fmla="*/ 54 h 61"/>
              <a:gd name="T18" fmla="*/ 30 w 59"/>
              <a:gd name="T19" fmla="*/ 53 h 61"/>
              <a:gd name="T20" fmla="*/ 30 w 59"/>
              <a:gd name="T21" fmla="*/ 49 h 61"/>
              <a:gd name="T22" fmla="*/ 22 w 59"/>
              <a:gd name="T23" fmla="*/ 39 h 61"/>
              <a:gd name="T24" fmla="*/ 7 w 59"/>
              <a:gd name="T25" fmla="*/ 31 h 61"/>
              <a:gd name="T26" fmla="*/ 4 w 59"/>
              <a:gd name="T27" fmla="*/ 32 h 61"/>
              <a:gd name="T28" fmla="*/ 10 w 59"/>
              <a:gd name="T29" fmla="*/ 20 h 61"/>
              <a:gd name="T30" fmla="*/ 0 w 59"/>
              <a:gd name="T31" fmla="*/ 12 h 61"/>
              <a:gd name="T32" fmla="*/ 12 w 59"/>
              <a:gd name="T33" fmla="*/ 0 h 61"/>
              <a:gd name="T34" fmla="*/ 34 w 59"/>
              <a:gd name="T35" fmla="*/ 1 h 61"/>
              <a:gd name="T36" fmla="*/ 38 w 59"/>
              <a:gd name="T37" fmla="*/ 17 h 61"/>
              <a:gd name="T38" fmla="*/ 46 w 59"/>
              <a:gd name="T39" fmla="*/ 23 h 61"/>
              <a:gd name="T40" fmla="*/ 55 w 59"/>
              <a:gd name="T41" fmla="*/ 31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9" h="61">
                <a:moveTo>
                  <a:pt x="55" y="31"/>
                </a:moveTo>
                <a:lnTo>
                  <a:pt x="56" y="34"/>
                </a:lnTo>
                <a:lnTo>
                  <a:pt x="59" y="46"/>
                </a:lnTo>
                <a:lnTo>
                  <a:pt x="48" y="54"/>
                </a:lnTo>
                <a:lnTo>
                  <a:pt x="42" y="54"/>
                </a:lnTo>
                <a:lnTo>
                  <a:pt x="36" y="60"/>
                </a:lnTo>
                <a:lnTo>
                  <a:pt x="34" y="61"/>
                </a:lnTo>
                <a:lnTo>
                  <a:pt x="31" y="56"/>
                </a:lnTo>
                <a:lnTo>
                  <a:pt x="31" y="54"/>
                </a:lnTo>
                <a:lnTo>
                  <a:pt x="30" y="53"/>
                </a:lnTo>
                <a:lnTo>
                  <a:pt x="30" y="49"/>
                </a:lnTo>
                <a:lnTo>
                  <a:pt x="22" y="39"/>
                </a:lnTo>
                <a:lnTo>
                  <a:pt x="7" y="31"/>
                </a:lnTo>
                <a:lnTo>
                  <a:pt x="4" y="32"/>
                </a:lnTo>
                <a:lnTo>
                  <a:pt x="10" y="20"/>
                </a:lnTo>
                <a:lnTo>
                  <a:pt x="0" y="12"/>
                </a:lnTo>
                <a:lnTo>
                  <a:pt x="12" y="0"/>
                </a:lnTo>
                <a:lnTo>
                  <a:pt x="34" y="1"/>
                </a:lnTo>
                <a:lnTo>
                  <a:pt x="38" y="17"/>
                </a:lnTo>
                <a:lnTo>
                  <a:pt x="46" y="23"/>
                </a:lnTo>
                <a:lnTo>
                  <a:pt x="55" y="3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47" name="Freeform 197"/>
          <p:cNvSpPr>
            <a:spLocks/>
          </p:cNvSpPr>
          <p:nvPr/>
        </p:nvSpPr>
        <p:spPr bwMode="auto">
          <a:xfrm>
            <a:off x="3981451" y="6007101"/>
            <a:ext cx="163513" cy="152400"/>
          </a:xfrm>
          <a:custGeom>
            <a:avLst/>
            <a:gdLst>
              <a:gd name="T0" fmla="*/ 70 w 103"/>
              <a:gd name="T1" fmla="*/ 3 h 96"/>
              <a:gd name="T2" fmla="*/ 77 w 103"/>
              <a:gd name="T3" fmla="*/ 10 h 96"/>
              <a:gd name="T4" fmla="*/ 78 w 103"/>
              <a:gd name="T5" fmla="*/ 7 h 96"/>
              <a:gd name="T6" fmla="*/ 82 w 103"/>
              <a:gd name="T7" fmla="*/ 19 h 96"/>
              <a:gd name="T8" fmla="*/ 89 w 103"/>
              <a:gd name="T9" fmla="*/ 23 h 96"/>
              <a:gd name="T10" fmla="*/ 88 w 103"/>
              <a:gd name="T11" fmla="*/ 27 h 96"/>
              <a:gd name="T12" fmla="*/ 101 w 103"/>
              <a:gd name="T13" fmla="*/ 26 h 96"/>
              <a:gd name="T14" fmla="*/ 101 w 103"/>
              <a:gd name="T15" fmla="*/ 34 h 96"/>
              <a:gd name="T16" fmla="*/ 95 w 103"/>
              <a:gd name="T17" fmla="*/ 41 h 96"/>
              <a:gd name="T18" fmla="*/ 99 w 103"/>
              <a:gd name="T19" fmla="*/ 45 h 96"/>
              <a:gd name="T20" fmla="*/ 103 w 103"/>
              <a:gd name="T21" fmla="*/ 51 h 96"/>
              <a:gd name="T22" fmla="*/ 100 w 103"/>
              <a:gd name="T23" fmla="*/ 51 h 96"/>
              <a:gd name="T24" fmla="*/ 93 w 103"/>
              <a:gd name="T25" fmla="*/ 52 h 96"/>
              <a:gd name="T26" fmla="*/ 90 w 103"/>
              <a:gd name="T27" fmla="*/ 60 h 96"/>
              <a:gd name="T28" fmla="*/ 89 w 103"/>
              <a:gd name="T29" fmla="*/ 63 h 96"/>
              <a:gd name="T30" fmla="*/ 88 w 103"/>
              <a:gd name="T31" fmla="*/ 63 h 96"/>
              <a:gd name="T32" fmla="*/ 82 w 103"/>
              <a:gd name="T33" fmla="*/ 66 h 96"/>
              <a:gd name="T34" fmla="*/ 39 w 103"/>
              <a:gd name="T35" fmla="*/ 96 h 96"/>
              <a:gd name="T36" fmla="*/ 32 w 103"/>
              <a:gd name="T37" fmla="*/ 87 h 96"/>
              <a:gd name="T38" fmla="*/ 25 w 103"/>
              <a:gd name="T39" fmla="*/ 75 h 96"/>
              <a:gd name="T40" fmla="*/ 17 w 103"/>
              <a:gd name="T41" fmla="*/ 63 h 96"/>
              <a:gd name="T42" fmla="*/ 10 w 103"/>
              <a:gd name="T43" fmla="*/ 47 h 96"/>
              <a:gd name="T44" fmla="*/ 7 w 103"/>
              <a:gd name="T45" fmla="*/ 37 h 96"/>
              <a:gd name="T46" fmla="*/ 6 w 103"/>
              <a:gd name="T47" fmla="*/ 32 h 96"/>
              <a:gd name="T48" fmla="*/ 2 w 103"/>
              <a:gd name="T49" fmla="*/ 18 h 96"/>
              <a:gd name="T50" fmla="*/ 0 w 103"/>
              <a:gd name="T51" fmla="*/ 11 h 96"/>
              <a:gd name="T52" fmla="*/ 52 w 103"/>
              <a:gd name="T53" fmla="*/ 2 h 96"/>
              <a:gd name="T54" fmla="*/ 54 w 103"/>
              <a:gd name="T55" fmla="*/ 2 h 96"/>
              <a:gd name="T56" fmla="*/ 63 w 103"/>
              <a:gd name="T57" fmla="*/ 0 h 96"/>
              <a:gd name="T58" fmla="*/ 66 w 103"/>
              <a:gd name="T59" fmla="*/ 0 h 96"/>
              <a:gd name="T60" fmla="*/ 70 w 103"/>
              <a:gd name="T61" fmla="*/ 3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03" h="96">
                <a:moveTo>
                  <a:pt x="70" y="3"/>
                </a:moveTo>
                <a:lnTo>
                  <a:pt x="77" y="10"/>
                </a:lnTo>
                <a:lnTo>
                  <a:pt x="78" y="7"/>
                </a:lnTo>
                <a:lnTo>
                  <a:pt x="82" y="19"/>
                </a:lnTo>
                <a:lnTo>
                  <a:pt x="89" y="23"/>
                </a:lnTo>
                <a:lnTo>
                  <a:pt x="88" y="27"/>
                </a:lnTo>
                <a:lnTo>
                  <a:pt x="101" y="26"/>
                </a:lnTo>
                <a:lnTo>
                  <a:pt x="101" y="34"/>
                </a:lnTo>
                <a:lnTo>
                  <a:pt x="95" y="41"/>
                </a:lnTo>
                <a:lnTo>
                  <a:pt x="99" y="45"/>
                </a:lnTo>
                <a:lnTo>
                  <a:pt x="103" y="51"/>
                </a:lnTo>
                <a:lnTo>
                  <a:pt x="100" y="51"/>
                </a:lnTo>
                <a:lnTo>
                  <a:pt x="93" y="52"/>
                </a:lnTo>
                <a:lnTo>
                  <a:pt x="90" y="60"/>
                </a:lnTo>
                <a:lnTo>
                  <a:pt x="89" y="63"/>
                </a:lnTo>
                <a:lnTo>
                  <a:pt x="88" y="63"/>
                </a:lnTo>
                <a:lnTo>
                  <a:pt x="82" y="66"/>
                </a:lnTo>
                <a:lnTo>
                  <a:pt x="39" y="96"/>
                </a:lnTo>
                <a:lnTo>
                  <a:pt x="32" y="87"/>
                </a:lnTo>
                <a:lnTo>
                  <a:pt x="25" y="75"/>
                </a:lnTo>
                <a:lnTo>
                  <a:pt x="17" y="63"/>
                </a:lnTo>
                <a:lnTo>
                  <a:pt x="10" y="47"/>
                </a:lnTo>
                <a:lnTo>
                  <a:pt x="7" y="37"/>
                </a:lnTo>
                <a:lnTo>
                  <a:pt x="6" y="32"/>
                </a:lnTo>
                <a:lnTo>
                  <a:pt x="2" y="18"/>
                </a:lnTo>
                <a:lnTo>
                  <a:pt x="0" y="11"/>
                </a:lnTo>
                <a:lnTo>
                  <a:pt x="52" y="2"/>
                </a:lnTo>
                <a:lnTo>
                  <a:pt x="54" y="2"/>
                </a:lnTo>
                <a:lnTo>
                  <a:pt x="63" y="0"/>
                </a:lnTo>
                <a:lnTo>
                  <a:pt x="66" y="0"/>
                </a:lnTo>
                <a:lnTo>
                  <a:pt x="70" y="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48" name="Freeform 198"/>
          <p:cNvSpPr>
            <a:spLocks/>
          </p:cNvSpPr>
          <p:nvPr/>
        </p:nvSpPr>
        <p:spPr bwMode="auto">
          <a:xfrm>
            <a:off x="4740276" y="6018213"/>
            <a:ext cx="85725" cy="95250"/>
          </a:xfrm>
          <a:custGeom>
            <a:avLst/>
            <a:gdLst>
              <a:gd name="T0" fmla="*/ 54 w 54"/>
              <a:gd name="T1" fmla="*/ 25 h 60"/>
              <a:gd name="T2" fmla="*/ 54 w 54"/>
              <a:gd name="T3" fmla="*/ 34 h 60"/>
              <a:gd name="T4" fmla="*/ 48 w 54"/>
              <a:gd name="T5" fmla="*/ 45 h 60"/>
              <a:gd name="T6" fmla="*/ 44 w 54"/>
              <a:gd name="T7" fmla="*/ 50 h 60"/>
              <a:gd name="T8" fmla="*/ 31 w 54"/>
              <a:gd name="T9" fmla="*/ 48 h 60"/>
              <a:gd name="T10" fmla="*/ 26 w 54"/>
              <a:gd name="T11" fmla="*/ 60 h 60"/>
              <a:gd name="T12" fmla="*/ 18 w 54"/>
              <a:gd name="T13" fmla="*/ 56 h 60"/>
              <a:gd name="T14" fmla="*/ 16 w 54"/>
              <a:gd name="T15" fmla="*/ 56 h 60"/>
              <a:gd name="T16" fmla="*/ 14 w 54"/>
              <a:gd name="T17" fmla="*/ 46 h 60"/>
              <a:gd name="T18" fmla="*/ 12 w 54"/>
              <a:gd name="T19" fmla="*/ 44 h 60"/>
              <a:gd name="T20" fmla="*/ 4 w 54"/>
              <a:gd name="T21" fmla="*/ 42 h 60"/>
              <a:gd name="T22" fmla="*/ 0 w 54"/>
              <a:gd name="T23" fmla="*/ 31 h 60"/>
              <a:gd name="T24" fmla="*/ 9 w 54"/>
              <a:gd name="T25" fmla="*/ 16 h 60"/>
              <a:gd name="T26" fmla="*/ 20 w 54"/>
              <a:gd name="T27" fmla="*/ 10 h 60"/>
              <a:gd name="T28" fmla="*/ 26 w 54"/>
              <a:gd name="T29" fmla="*/ 7 h 60"/>
              <a:gd name="T30" fmla="*/ 27 w 54"/>
              <a:gd name="T31" fmla="*/ 1 h 60"/>
              <a:gd name="T32" fmla="*/ 30 w 54"/>
              <a:gd name="T33" fmla="*/ 0 h 60"/>
              <a:gd name="T34" fmla="*/ 45 w 54"/>
              <a:gd name="T35" fmla="*/ 8 h 60"/>
              <a:gd name="T36" fmla="*/ 53 w 54"/>
              <a:gd name="T37" fmla="*/ 18 h 60"/>
              <a:gd name="T38" fmla="*/ 53 w 54"/>
              <a:gd name="T39" fmla="*/ 22 h 60"/>
              <a:gd name="T40" fmla="*/ 54 w 54"/>
              <a:gd name="T41" fmla="*/ 23 h 60"/>
              <a:gd name="T42" fmla="*/ 54 w 54"/>
              <a:gd name="T43" fmla="*/ 25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4" h="60">
                <a:moveTo>
                  <a:pt x="54" y="25"/>
                </a:moveTo>
                <a:lnTo>
                  <a:pt x="54" y="34"/>
                </a:lnTo>
                <a:lnTo>
                  <a:pt x="48" y="45"/>
                </a:lnTo>
                <a:lnTo>
                  <a:pt x="44" y="50"/>
                </a:lnTo>
                <a:lnTo>
                  <a:pt x="31" y="48"/>
                </a:lnTo>
                <a:lnTo>
                  <a:pt x="26" y="60"/>
                </a:lnTo>
                <a:lnTo>
                  <a:pt x="18" y="56"/>
                </a:lnTo>
                <a:lnTo>
                  <a:pt x="16" y="56"/>
                </a:lnTo>
                <a:lnTo>
                  <a:pt x="14" y="46"/>
                </a:lnTo>
                <a:lnTo>
                  <a:pt x="12" y="44"/>
                </a:lnTo>
                <a:lnTo>
                  <a:pt x="4" y="42"/>
                </a:lnTo>
                <a:lnTo>
                  <a:pt x="0" y="31"/>
                </a:lnTo>
                <a:lnTo>
                  <a:pt x="9" y="16"/>
                </a:lnTo>
                <a:lnTo>
                  <a:pt x="20" y="10"/>
                </a:lnTo>
                <a:lnTo>
                  <a:pt x="26" y="7"/>
                </a:lnTo>
                <a:lnTo>
                  <a:pt x="27" y="1"/>
                </a:lnTo>
                <a:lnTo>
                  <a:pt x="30" y="0"/>
                </a:lnTo>
                <a:lnTo>
                  <a:pt x="45" y="8"/>
                </a:lnTo>
                <a:lnTo>
                  <a:pt x="53" y="18"/>
                </a:lnTo>
                <a:lnTo>
                  <a:pt x="53" y="22"/>
                </a:lnTo>
                <a:lnTo>
                  <a:pt x="54" y="23"/>
                </a:lnTo>
                <a:lnTo>
                  <a:pt x="54" y="25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49" name="Freeform 199"/>
          <p:cNvSpPr>
            <a:spLocks/>
          </p:cNvSpPr>
          <p:nvPr/>
        </p:nvSpPr>
        <p:spPr bwMode="auto">
          <a:xfrm>
            <a:off x="4816476" y="6042026"/>
            <a:ext cx="149225" cy="134938"/>
          </a:xfrm>
          <a:custGeom>
            <a:avLst/>
            <a:gdLst>
              <a:gd name="T0" fmla="*/ 34 w 94"/>
              <a:gd name="T1" fmla="*/ 8 h 85"/>
              <a:gd name="T2" fmla="*/ 43 w 94"/>
              <a:gd name="T3" fmla="*/ 10 h 85"/>
              <a:gd name="T4" fmla="*/ 47 w 94"/>
              <a:gd name="T5" fmla="*/ 16 h 85"/>
              <a:gd name="T6" fmla="*/ 50 w 94"/>
              <a:gd name="T7" fmla="*/ 14 h 85"/>
              <a:gd name="T8" fmla="*/ 54 w 94"/>
              <a:gd name="T9" fmla="*/ 18 h 85"/>
              <a:gd name="T10" fmla="*/ 61 w 94"/>
              <a:gd name="T11" fmla="*/ 25 h 85"/>
              <a:gd name="T12" fmla="*/ 94 w 94"/>
              <a:gd name="T13" fmla="*/ 65 h 85"/>
              <a:gd name="T14" fmla="*/ 72 w 94"/>
              <a:gd name="T15" fmla="*/ 85 h 85"/>
              <a:gd name="T16" fmla="*/ 34 w 94"/>
              <a:gd name="T17" fmla="*/ 49 h 85"/>
              <a:gd name="T18" fmla="*/ 26 w 94"/>
              <a:gd name="T19" fmla="*/ 45 h 85"/>
              <a:gd name="T20" fmla="*/ 24 w 94"/>
              <a:gd name="T21" fmla="*/ 44 h 85"/>
              <a:gd name="T22" fmla="*/ 19 w 94"/>
              <a:gd name="T23" fmla="*/ 46 h 85"/>
              <a:gd name="T24" fmla="*/ 13 w 94"/>
              <a:gd name="T25" fmla="*/ 33 h 85"/>
              <a:gd name="T26" fmla="*/ 5 w 94"/>
              <a:gd name="T27" fmla="*/ 35 h 85"/>
              <a:gd name="T28" fmla="*/ 5 w 94"/>
              <a:gd name="T29" fmla="*/ 34 h 85"/>
              <a:gd name="T30" fmla="*/ 0 w 94"/>
              <a:gd name="T31" fmla="*/ 30 h 85"/>
              <a:gd name="T32" fmla="*/ 6 w 94"/>
              <a:gd name="T33" fmla="*/ 19 h 85"/>
              <a:gd name="T34" fmla="*/ 6 w 94"/>
              <a:gd name="T35" fmla="*/ 10 h 85"/>
              <a:gd name="T36" fmla="*/ 9 w 94"/>
              <a:gd name="T37" fmla="*/ 15 h 85"/>
              <a:gd name="T38" fmla="*/ 11 w 94"/>
              <a:gd name="T39" fmla="*/ 14 h 85"/>
              <a:gd name="T40" fmla="*/ 17 w 94"/>
              <a:gd name="T41" fmla="*/ 8 h 85"/>
              <a:gd name="T42" fmla="*/ 23 w 94"/>
              <a:gd name="T43" fmla="*/ 8 h 85"/>
              <a:gd name="T44" fmla="*/ 34 w 94"/>
              <a:gd name="T45" fmla="*/ 0 h 85"/>
              <a:gd name="T46" fmla="*/ 34 w 94"/>
              <a:gd name="T47" fmla="*/ 8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94" h="85">
                <a:moveTo>
                  <a:pt x="34" y="8"/>
                </a:moveTo>
                <a:lnTo>
                  <a:pt x="43" y="10"/>
                </a:lnTo>
                <a:lnTo>
                  <a:pt x="47" y="16"/>
                </a:lnTo>
                <a:lnTo>
                  <a:pt x="50" y="14"/>
                </a:lnTo>
                <a:lnTo>
                  <a:pt x="54" y="18"/>
                </a:lnTo>
                <a:lnTo>
                  <a:pt x="61" y="25"/>
                </a:lnTo>
                <a:lnTo>
                  <a:pt x="94" y="65"/>
                </a:lnTo>
                <a:lnTo>
                  <a:pt x="72" y="85"/>
                </a:lnTo>
                <a:lnTo>
                  <a:pt x="34" y="49"/>
                </a:lnTo>
                <a:lnTo>
                  <a:pt x="26" y="45"/>
                </a:lnTo>
                <a:lnTo>
                  <a:pt x="24" y="44"/>
                </a:lnTo>
                <a:lnTo>
                  <a:pt x="19" y="46"/>
                </a:lnTo>
                <a:lnTo>
                  <a:pt x="13" y="33"/>
                </a:lnTo>
                <a:lnTo>
                  <a:pt x="5" y="35"/>
                </a:lnTo>
                <a:lnTo>
                  <a:pt x="5" y="34"/>
                </a:lnTo>
                <a:lnTo>
                  <a:pt x="0" y="30"/>
                </a:lnTo>
                <a:lnTo>
                  <a:pt x="6" y="19"/>
                </a:lnTo>
                <a:lnTo>
                  <a:pt x="6" y="10"/>
                </a:lnTo>
                <a:lnTo>
                  <a:pt x="9" y="15"/>
                </a:lnTo>
                <a:lnTo>
                  <a:pt x="11" y="14"/>
                </a:lnTo>
                <a:lnTo>
                  <a:pt x="17" y="8"/>
                </a:lnTo>
                <a:lnTo>
                  <a:pt x="23" y="8"/>
                </a:lnTo>
                <a:lnTo>
                  <a:pt x="34" y="0"/>
                </a:lnTo>
                <a:lnTo>
                  <a:pt x="34" y="8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50" name="Freeform 200"/>
          <p:cNvSpPr>
            <a:spLocks/>
          </p:cNvSpPr>
          <p:nvPr/>
        </p:nvSpPr>
        <p:spPr bwMode="auto">
          <a:xfrm>
            <a:off x="4491038" y="6049963"/>
            <a:ext cx="117475" cy="122238"/>
          </a:xfrm>
          <a:custGeom>
            <a:avLst/>
            <a:gdLst>
              <a:gd name="T0" fmla="*/ 23 w 74"/>
              <a:gd name="T1" fmla="*/ 0 h 77"/>
              <a:gd name="T2" fmla="*/ 34 w 74"/>
              <a:gd name="T3" fmla="*/ 14 h 77"/>
              <a:gd name="T4" fmla="*/ 41 w 74"/>
              <a:gd name="T5" fmla="*/ 17 h 77"/>
              <a:gd name="T6" fmla="*/ 44 w 74"/>
              <a:gd name="T7" fmla="*/ 18 h 77"/>
              <a:gd name="T8" fmla="*/ 44 w 74"/>
              <a:gd name="T9" fmla="*/ 22 h 77"/>
              <a:gd name="T10" fmla="*/ 45 w 74"/>
              <a:gd name="T11" fmla="*/ 25 h 77"/>
              <a:gd name="T12" fmla="*/ 46 w 74"/>
              <a:gd name="T13" fmla="*/ 24 h 77"/>
              <a:gd name="T14" fmla="*/ 57 w 74"/>
              <a:gd name="T15" fmla="*/ 21 h 77"/>
              <a:gd name="T16" fmla="*/ 64 w 74"/>
              <a:gd name="T17" fmla="*/ 18 h 77"/>
              <a:gd name="T18" fmla="*/ 74 w 74"/>
              <a:gd name="T19" fmla="*/ 33 h 77"/>
              <a:gd name="T20" fmla="*/ 71 w 74"/>
              <a:gd name="T21" fmla="*/ 45 h 77"/>
              <a:gd name="T22" fmla="*/ 70 w 74"/>
              <a:gd name="T23" fmla="*/ 50 h 77"/>
              <a:gd name="T24" fmla="*/ 57 w 74"/>
              <a:gd name="T25" fmla="*/ 51 h 77"/>
              <a:gd name="T26" fmla="*/ 48 w 74"/>
              <a:gd name="T27" fmla="*/ 52 h 77"/>
              <a:gd name="T28" fmla="*/ 48 w 74"/>
              <a:gd name="T29" fmla="*/ 63 h 77"/>
              <a:gd name="T30" fmla="*/ 35 w 74"/>
              <a:gd name="T31" fmla="*/ 65 h 77"/>
              <a:gd name="T32" fmla="*/ 38 w 74"/>
              <a:gd name="T33" fmla="*/ 74 h 77"/>
              <a:gd name="T34" fmla="*/ 37 w 74"/>
              <a:gd name="T35" fmla="*/ 74 h 77"/>
              <a:gd name="T36" fmla="*/ 34 w 74"/>
              <a:gd name="T37" fmla="*/ 74 h 77"/>
              <a:gd name="T38" fmla="*/ 23 w 74"/>
              <a:gd name="T39" fmla="*/ 71 h 77"/>
              <a:gd name="T40" fmla="*/ 20 w 74"/>
              <a:gd name="T41" fmla="*/ 77 h 77"/>
              <a:gd name="T42" fmla="*/ 12 w 74"/>
              <a:gd name="T43" fmla="*/ 71 h 77"/>
              <a:gd name="T44" fmla="*/ 5 w 74"/>
              <a:gd name="T45" fmla="*/ 74 h 77"/>
              <a:gd name="T46" fmla="*/ 0 w 74"/>
              <a:gd name="T47" fmla="*/ 67 h 77"/>
              <a:gd name="T48" fmla="*/ 0 w 74"/>
              <a:gd name="T49" fmla="*/ 59 h 77"/>
              <a:gd name="T50" fmla="*/ 0 w 74"/>
              <a:gd name="T51" fmla="*/ 55 h 77"/>
              <a:gd name="T52" fmla="*/ 0 w 74"/>
              <a:gd name="T53" fmla="*/ 54 h 77"/>
              <a:gd name="T54" fmla="*/ 1 w 74"/>
              <a:gd name="T55" fmla="*/ 50 h 77"/>
              <a:gd name="T56" fmla="*/ 7 w 74"/>
              <a:gd name="T57" fmla="*/ 48 h 77"/>
              <a:gd name="T58" fmla="*/ 8 w 74"/>
              <a:gd name="T59" fmla="*/ 45 h 77"/>
              <a:gd name="T60" fmla="*/ 14 w 74"/>
              <a:gd name="T61" fmla="*/ 36 h 77"/>
              <a:gd name="T62" fmla="*/ 7 w 74"/>
              <a:gd name="T63" fmla="*/ 28 h 77"/>
              <a:gd name="T64" fmla="*/ 5 w 74"/>
              <a:gd name="T65" fmla="*/ 28 h 77"/>
              <a:gd name="T66" fmla="*/ 8 w 74"/>
              <a:gd name="T67" fmla="*/ 11 h 77"/>
              <a:gd name="T68" fmla="*/ 14 w 74"/>
              <a:gd name="T69" fmla="*/ 13 h 77"/>
              <a:gd name="T70" fmla="*/ 18 w 74"/>
              <a:gd name="T71" fmla="*/ 14 h 77"/>
              <a:gd name="T72" fmla="*/ 19 w 74"/>
              <a:gd name="T73" fmla="*/ 14 h 77"/>
              <a:gd name="T74" fmla="*/ 22 w 74"/>
              <a:gd name="T75" fmla="*/ 3 h 77"/>
              <a:gd name="T76" fmla="*/ 23 w 74"/>
              <a:gd name="T77" fmla="*/ 0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74" h="77">
                <a:moveTo>
                  <a:pt x="23" y="0"/>
                </a:moveTo>
                <a:lnTo>
                  <a:pt x="34" y="14"/>
                </a:lnTo>
                <a:lnTo>
                  <a:pt x="41" y="17"/>
                </a:lnTo>
                <a:lnTo>
                  <a:pt x="44" y="18"/>
                </a:lnTo>
                <a:lnTo>
                  <a:pt x="44" y="22"/>
                </a:lnTo>
                <a:lnTo>
                  <a:pt x="45" y="25"/>
                </a:lnTo>
                <a:lnTo>
                  <a:pt x="46" y="24"/>
                </a:lnTo>
                <a:lnTo>
                  <a:pt x="57" y="21"/>
                </a:lnTo>
                <a:lnTo>
                  <a:pt x="64" y="18"/>
                </a:lnTo>
                <a:lnTo>
                  <a:pt x="74" y="33"/>
                </a:lnTo>
                <a:lnTo>
                  <a:pt x="71" y="45"/>
                </a:lnTo>
                <a:lnTo>
                  <a:pt x="70" y="50"/>
                </a:lnTo>
                <a:lnTo>
                  <a:pt x="57" y="51"/>
                </a:lnTo>
                <a:lnTo>
                  <a:pt x="48" y="52"/>
                </a:lnTo>
                <a:lnTo>
                  <a:pt x="48" y="63"/>
                </a:lnTo>
                <a:lnTo>
                  <a:pt x="35" y="65"/>
                </a:lnTo>
                <a:lnTo>
                  <a:pt x="38" y="74"/>
                </a:lnTo>
                <a:lnTo>
                  <a:pt x="37" y="74"/>
                </a:lnTo>
                <a:lnTo>
                  <a:pt x="34" y="74"/>
                </a:lnTo>
                <a:lnTo>
                  <a:pt x="23" y="71"/>
                </a:lnTo>
                <a:lnTo>
                  <a:pt x="20" y="77"/>
                </a:lnTo>
                <a:lnTo>
                  <a:pt x="12" y="71"/>
                </a:lnTo>
                <a:lnTo>
                  <a:pt x="5" y="74"/>
                </a:lnTo>
                <a:lnTo>
                  <a:pt x="0" y="67"/>
                </a:lnTo>
                <a:lnTo>
                  <a:pt x="0" y="59"/>
                </a:lnTo>
                <a:lnTo>
                  <a:pt x="0" y="55"/>
                </a:lnTo>
                <a:lnTo>
                  <a:pt x="0" y="54"/>
                </a:lnTo>
                <a:lnTo>
                  <a:pt x="1" y="50"/>
                </a:lnTo>
                <a:lnTo>
                  <a:pt x="7" y="48"/>
                </a:lnTo>
                <a:lnTo>
                  <a:pt x="8" y="45"/>
                </a:lnTo>
                <a:lnTo>
                  <a:pt x="14" y="36"/>
                </a:lnTo>
                <a:lnTo>
                  <a:pt x="7" y="28"/>
                </a:lnTo>
                <a:lnTo>
                  <a:pt x="5" y="28"/>
                </a:lnTo>
                <a:lnTo>
                  <a:pt x="8" y="11"/>
                </a:lnTo>
                <a:lnTo>
                  <a:pt x="14" y="13"/>
                </a:lnTo>
                <a:lnTo>
                  <a:pt x="18" y="14"/>
                </a:lnTo>
                <a:lnTo>
                  <a:pt x="19" y="14"/>
                </a:lnTo>
                <a:lnTo>
                  <a:pt x="22" y="3"/>
                </a:lnTo>
                <a:lnTo>
                  <a:pt x="23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51" name="Freeform 201"/>
          <p:cNvSpPr>
            <a:spLocks/>
          </p:cNvSpPr>
          <p:nvPr/>
        </p:nvSpPr>
        <p:spPr bwMode="auto">
          <a:xfrm>
            <a:off x="4043363" y="6054726"/>
            <a:ext cx="227013" cy="188913"/>
          </a:xfrm>
          <a:custGeom>
            <a:avLst/>
            <a:gdLst>
              <a:gd name="T0" fmla="*/ 136 w 143"/>
              <a:gd name="T1" fmla="*/ 0 h 119"/>
              <a:gd name="T2" fmla="*/ 139 w 143"/>
              <a:gd name="T3" fmla="*/ 4 h 119"/>
              <a:gd name="T4" fmla="*/ 140 w 143"/>
              <a:gd name="T5" fmla="*/ 6 h 119"/>
              <a:gd name="T6" fmla="*/ 143 w 143"/>
              <a:gd name="T7" fmla="*/ 10 h 119"/>
              <a:gd name="T8" fmla="*/ 139 w 143"/>
              <a:gd name="T9" fmla="*/ 12 h 119"/>
              <a:gd name="T10" fmla="*/ 128 w 143"/>
              <a:gd name="T11" fmla="*/ 19 h 119"/>
              <a:gd name="T12" fmla="*/ 121 w 143"/>
              <a:gd name="T13" fmla="*/ 17 h 119"/>
              <a:gd name="T14" fmla="*/ 110 w 143"/>
              <a:gd name="T15" fmla="*/ 19 h 119"/>
              <a:gd name="T16" fmla="*/ 110 w 143"/>
              <a:gd name="T17" fmla="*/ 21 h 119"/>
              <a:gd name="T18" fmla="*/ 109 w 143"/>
              <a:gd name="T19" fmla="*/ 26 h 119"/>
              <a:gd name="T20" fmla="*/ 109 w 143"/>
              <a:gd name="T21" fmla="*/ 29 h 119"/>
              <a:gd name="T22" fmla="*/ 109 w 143"/>
              <a:gd name="T23" fmla="*/ 36 h 119"/>
              <a:gd name="T24" fmla="*/ 109 w 143"/>
              <a:gd name="T25" fmla="*/ 42 h 119"/>
              <a:gd name="T26" fmla="*/ 105 w 143"/>
              <a:gd name="T27" fmla="*/ 41 h 119"/>
              <a:gd name="T28" fmla="*/ 103 w 143"/>
              <a:gd name="T29" fmla="*/ 47 h 119"/>
              <a:gd name="T30" fmla="*/ 102 w 143"/>
              <a:gd name="T31" fmla="*/ 51 h 119"/>
              <a:gd name="T32" fmla="*/ 94 w 143"/>
              <a:gd name="T33" fmla="*/ 52 h 119"/>
              <a:gd name="T34" fmla="*/ 94 w 143"/>
              <a:gd name="T35" fmla="*/ 59 h 119"/>
              <a:gd name="T36" fmla="*/ 88 w 143"/>
              <a:gd name="T37" fmla="*/ 60 h 119"/>
              <a:gd name="T38" fmla="*/ 87 w 143"/>
              <a:gd name="T39" fmla="*/ 66 h 119"/>
              <a:gd name="T40" fmla="*/ 86 w 143"/>
              <a:gd name="T41" fmla="*/ 68 h 119"/>
              <a:gd name="T42" fmla="*/ 83 w 143"/>
              <a:gd name="T43" fmla="*/ 70 h 119"/>
              <a:gd name="T44" fmla="*/ 75 w 143"/>
              <a:gd name="T45" fmla="*/ 77 h 119"/>
              <a:gd name="T46" fmla="*/ 41 w 143"/>
              <a:gd name="T47" fmla="*/ 119 h 119"/>
              <a:gd name="T48" fmla="*/ 9 w 143"/>
              <a:gd name="T49" fmla="*/ 81 h 119"/>
              <a:gd name="T50" fmla="*/ 0 w 143"/>
              <a:gd name="T51" fmla="*/ 66 h 119"/>
              <a:gd name="T52" fmla="*/ 43 w 143"/>
              <a:gd name="T53" fmla="*/ 36 h 119"/>
              <a:gd name="T54" fmla="*/ 49 w 143"/>
              <a:gd name="T55" fmla="*/ 33 h 119"/>
              <a:gd name="T56" fmla="*/ 50 w 143"/>
              <a:gd name="T57" fmla="*/ 33 h 119"/>
              <a:gd name="T58" fmla="*/ 51 w 143"/>
              <a:gd name="T59" fmla="*/ 30 h 119"/>
              <a:gd name="T60" fmla="*/ 54 w 143"/>
              <a:gd name="T61" fmla="*/ 22 h 119"/>
              <a:gd name="T62" fmla="*/ 61 w 143"/>
              <a:gd name="T63" fmla="*/ 21 h 119"/>
              <a:gd name="T64" fmla="*/ 64 w 143"/>
              <a:gd name="T65" fmla="*/ 21 h 119"/>
              <a:gd name="T66" fmla="*/ 75 w 143"/>
              <a:gd name="T67" fmla="*/ 27 h 119"/>
              <a:gd name="T68" fmla="*/ 80 w 143"/>
              <a:gd name="T69" fmla="*/ 25 h 119"/>
              <a:gd name="T70" fmla="*/ 81 w 143"/>
              <a:gd name="T71" fmla="*/ 23 h 119"/>
              <a:gd name="T72" fmla="*/ 83 w 143"/>
              <a:gd name="T73" fmla="*/ 22 h 119"/>
              <a:gd name="T74" fmla="*/ 86 w 143"/>
              <a:gd name="T75" fmla="*/ 19 h 119"/>
              <a:gd name="T76" fmla="*/ 96 w 143"/>
              <a:gd name="T77" fmla="*/ 12 h 119"/>
              <a:gd name="T78" fmla="*/ 117 w 143"/>
              <a:gd name="T79" fmla="*/ 10 h 119"/>
              <a:gd name="T80" fmla="*/ 121 w 143"/>
              <a:gd name="T81" fmla="*/ 2 h 119"/>
              <a:gd name="T82" fmla="*/ 128 w 143"/>
              <a:gd name="T83" fmla="*/ 3 h 119"/>
              <a:gd name="T84" fmla="*/ 132 w 143"/>
              <a:gd name="T85" fmla="*/ 3 h 119"/>
              <a:gd name="T86" fmla="*/ 136 w 143"/>
              <a:gd name="T87" fmla="*/ 0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43" h="119">
                <a:moveTo>
                  <a:pt x="136" y="0"/>
                </a:moveTo>
                <a:lnTo>
                  <a:pt x="139" y="4"/>
                </a:lnTo>
                <a:lnTo>
                  <a:pt x="140" y="6"/>
                </a:lnTo>
                <a:lnTo>
                  <a:pt x="143" y="10"/>
                </a:lnTo>
                <a:lnTo>
                  <a:pt x="139" y="12"/>
                </a:lnTo>
                <a:lnTo>
                  <a:pt x="128" y="19"/>
                </a:lnTo>
                <a:lnTo>
                  <a:pt x="121" y="17"/>
                </a:lnTo>
                <a:lnTo>
                  <a:pt x="110" y="19"/>
                </a:lnTo>
                <a:lnTo>
                  <a:pt x="110" y="21"/>
                </a:lnTo>
                <a:lnTo>
                  <a:pt x="109" y="26"/>
                </a:lnTo>
                <a:lnTo>
                  <a:pt x="109" y="29"/>
                </a:lnTo>
                <a:lnTo>
                  <a:pt x="109" y="36"/>
                </a:lnTo>
                <a:lnTo>
                  <a:pt x="109" y="42"/>
                </a:lnTo>
                <a:lnTo>
                  <a:pt x="105" y="41"/>
                </a:lnTo>
                <a:lnTo>
                  <a:pt x="103" y="47"/>
                </a:lnTo>
                <a:lnTo>
                  <a:pt x="102" y="51"/>
                </a:lnTo>
                <a:lnTo>
                  <a:pt x="94" y="52"/>
                </a:lnTo>
                <a:lnTo>
                  <a:pt x="94" y="59"/>
                </a:lnTo>
                <a:lnTo>
                  <a:pt x="88" y="60"/>
                </a:lnTo>
                <a:lnTo>
                  <a:pt x="87" y="66"/>
                </a:lnTo>
                <a:lnTo>
                  <a:pt x="86" y="68"/>
                </a:lnTo>
                <a:lnTo>
                  <a:pt x="83" y="70"/>
                </a:lnTo>
                <a:lnTo>
                  <a:pt x="75" y="77"/>
                </a:lnTo>
                <a:lnTo>
                  <a:pt x="41" y="119"/>
                </a:lnTo>
                <a:lnTo>
                  <a:pt x="9" y="81"/>
                </a:lnTo>
                <a:lnTo>
                  <a:pt x="0" y="66"/>
                </a:lnTo>
                <a:lnTo>
                  <a:pt x="43" y="36"/>
                </a:lnTo>
                <a:lnTo>
                  <a:pt x="49" y="33"/>
                </a:lnTo>
                <a:lnTo>
                  <a:pt x="50" y="33"/>
                </a:lnTo>
                <a:lnTo>
                  <a:pt x="51" y="30"/>
                </a:lnTo>
                <a:lnTo>
                  <a:pt x="54" y="22"/>
                </a:lnTo>
                <a:lnTo>
                  <a:pt x="61" y="21"/>
                </a:lnTo>
                <a:lnTo>
                  <a:pt x="64" y="21"/>
                </a:lnTo>
                <a:lnTo>
                  <a:pt x="75" y="27"/>
                </a:lnTo>
                <a:lnTo>
                  <a:pt x="80" y="25"/>
                </a:lnTo>
                <a:lnTo>
                  <a:pt x="81" y="23"/>
                </a:lnTo>
                <a:lnTo>
                  <a:pt x="83" y="22"/>
                </a:lnTo>
                <a:lnTo>
                  <a:pt x="86" y="19"/>
                </a:lnTo>
                <a:lnTo>
                  <a:pt x="96" y="12"/>
                </a:lnTo>
                <a:lnTo>
                  <a:pt x="117" y="10"/>
                </a:lnTo>
                <a:lnTo>
                  <a:pt x="121" y="2"/>
                </a:lnTo>
                <a:lnTo>
                  <a:pt x="128" y="3"/>
                </a:lnTo>
                <a:lnTo>
                  <a:pt x="132" y="3"/>
                </a:lnTo>
                <a:lnTo>
                  <a:pt x="136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52" name="Freeform 202"/>
          <p:cNvSpPr>
            <a:spLocks/>
          </p:cNvSpPr>
          <p:nvPr/>
        </p:nvSpPr>
        <p:spPr bwMode="auto">
          <a:xfrm>
            <a:off x="4394201" y="6064251"/>
            <a:ext cx="66675" cy="161925"/>
          </a:xfrm>
          <a:custGeom>
            <a:avLst/>
            <a:gdLst>
              <a:gd name="T0" fmla="*/ 23 w 42"/>
              <a:gd name="T1" fmla="*/ 92 h 102"/>
              <a:gd name="T2" fmla="*/ 24 w 42"/>
              <a:gd name="T3" fmla="*/ 96 h 102"/>
              <a:gd name="T4" fmla="*/ 16 w 42"/>
              <a:gd name="T5" fmla="*/ 98 h 102"/>
              <a:gd name="T6" fmla="*/ 9 w 42"/>
              <a:gd name="T7" fmla="*/ 99 h 102"/>
              <a:gd name="T8" fmla="*/ 11 w 42"/>
              <a:gd name="T9" fmla="*/ 96 h 102"/>
              <a:gd name="T10" fmla="*/ 11 w 42"/>
              <a:gd name="T11" fmla="*/ 94 h 102"/>
              <a:gd name="T12" fmla="*/ 1 w 42"/>
              <a:gd name="T13" fmla="*/ 102 h 102"/>
              <a:gd name="T14" fmla="*/ 1 w 42"/>
              <a:gd name="T15" fmla="*/ 88 h 102"/>
              <a:gd name="T16" fmla="*/ 0 w 42"/>
              <a:gd name="T17" fmla="*/ 66 h 102"/>
              <a:gd name="T18" fmla="*/ 5 w 42"/>
              <a:gd name="T19" fmla="*/ 60 h 102"/>
              <a:gd name="T20" fmla="*/ 1 w 42"/>
              <a:gd name="T21" fmla="*/ 43 h 102"/>
              <a:gd name="T22" fmla="*/ 0 w 42"/>
              <a:gd name="T23" fmla="*/ 34 h 102"/>
              <a:gd name="T24" fmla="*/ 0 w 42"/>
              <a:gd name="T25" fmla="*/ 27 h 102"/>
              <a:gd name="T26" fmla="*/ 5 w 42"/>
              <a:gd name="T27" fmla="*/ 4 h 102"/>
              <a:gd name="T28" fmla="*/ 15 w 42"/>
              <a:gd name="T29" fmla="*/ 0 h 102"/>
              <a:gd name="T30" fmla="*/ 21 w 42"/>
              <a:gd name="T31" fmla="*/ 13 h 102"/>
              <a:gd name="T32" fmla="*/ 26 w 42"/>
              <a:gd name="T33" fmla="*/ 15 h 102"/>
              <a:gd name="T34" fmla="*/ 24 w 42"/>
              <a:gd name="T35" fmla="*/ 32 h 102"/>
              <a:gd name="T36" fmla="*/ 32 w 42"/>
              <a:gd name="T37" fmla="*/ 42 h 102"/>
              <a:gd name="T38" fmla="*/ 42 w 42"/>
              <a:gd name="T39" fmla="*/ 45 h 102"/>
              <a:gd name="T40" fmla="*/ 36 w 42"/>
              <a:gd name="T41" fmla="*/ 53 h 102"/>
              <a:gd name="T42" fmla="*/ 38 w 42"/>
              <a:gd name="T43" fmla="*/ 60 h 102"/>
              <a:gd name="T44" fmla="*/ 38 w 42"/>
              <a:gd name="T45" fmla="*/ 60 h 102"/>
              <a:gd name="T46" fmla="*/ 28 w 42"/>
              <a:gd name="T47" fmla="*/ 64 h 102"/>
              <a:gd name="T48" fmla="*/ 31 w 42"/>
              <a:gd name="T49" fmla="*/ 77 h 102"/>
              <a:gd name="T50" fmla="*/ 27 w 42"/>
              <a:gd name="T51" fmla="*/ 81 h 102"/>
              <a:gd name="T52" fmla="*/ 27 w 42"/>
              <a:gd name="T53" fmla="*/ 90 h 102"/>
              <a:gd name="T54" fmla="*/ 23 w 42"/>
              <a:gd name="T55" fmla="*/ 92 h 102"/>
              <a:gd name="T56" fmla="*/ 23 w 42"/>
              <a:gd name="T57" fmla="*/ 92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2" h="102">
                <a:moveTo>
                  <a:pt x="23" y="92"/>
                </a:moveTo>
                <a:lnTo>
                  <a:pt x="24" y="96"/>
                </a:lnTo>
                <a:lnTo>
                  <a:pt x="16" y="98"/>
                </a:lnTo>
                <a:lnTo>
                  <a:pt x="9" y="99"/>
                </a:lnTo>
                <a:lnTo>
                  <a:pt x="11" y="96"/>
                </a:lnTo>
                <a:lnTo>
                  <a:pt x="11" y="94"/>
                </a:lnTo>
                <a:lnTo>
                  <a:pt x="1" y="102"/>
                </a:lnTo>
                <a:lnTo>
                  <a:pt x="1" y="88"/>
                </a:lnTo>
                <a:lnTo>
                  <a:pt x="0" y="66"/>
                </a:lnTo>
                <a:lnTo>
                  <a:pt x="5" y="60"/>
                </a:lnTo>
                <a:lnTo>
                  <a:pt x="1" y="43"/>
                </a:lnTo>
                <a:lnTo>
                  <a:pt x="0" y="34"/>
                </a:lnTo>
                <a:lnTo>
                  <a:pt x="0" y="27"/>
                </a:lnTo>
                <a:lnTo>
                  <a:pt x="5" y="4"/>
                </a:lnTo>
                <a:lnTo>
                  <a:pt x="15" y="0"/>
                </a:lnTo>
                <a:lnTo>
                  <a:pt x="21" y="13"/>
                </a:lnTo>
                <a:lnTo>
                  <a:pt x="26" y="15"/>
                </a:lnTo>
                <a:lnTo>
                  <a:pt x="24" y="32"/>
                </a:lnTo>
                <a:lnTo>
                  <a:pt x="32" y="42"/>
                </a:lnTo>
                <a:lnTo>
                  <a:pt x="42" y="45"/>
                </a:lnTo>
                <a:lnTo>
                  <a:pt x="36" y="53"/>
                </a:lnTo>
                <a:lnTo>
                  <a:pt x="38" y="60"/>
                </a:lnTo>
                <a:lnTo>
                  <a:pt x="38" y="60"/>
                </a:lnTo>
                <a:lnTo>
                  <a:pt x="28" y="64"/>
                </a:lnTo>
                <a:lnTo>
                  <a:pt x="31" y="77"/>
                </a:lnTo>
                <a:lnTo>
                  <a:pt x="27" y="81"/>
                </a:lnTo>
                <a:lnTo>
                  <a:pt x="27" y="90"/>
                </a:lnTo>
                <a:lnTo>
                  <a:pt x="23" y="92"/>
                </a:lnTo>
                <a:lnTo>
                  <a:pt x="23" y="9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53" name="Freeform 203"/>
          <p:cNvSpPr>
            <a:spLocks/>
          </p:cNvSpPr>
          <p:nvPr/>
        </p:nvSpPr>
        <p:spPr bwMode="auto">
          <a:xfrm>
            <a:off x="4592638" y="6067426"/>
            <a:ext cx="173038" cy="122238"/>
          </a:xfrm>
          <a:custGeom>
            <a:avLst/>
            <a:gdLst>
              <a:gd name="T0" fmla="*/ 109 w 109"/>
              <a:gd name="T1" fmla="*/ 29 h 77"/>
              <a:gd name="T2" fmla="*/ 105 w 109"/>
              <a:gd name="T3" fmla="*/ 40 h 77"/>
              <a:gd name="T4" fmla="*/ 109 w 109"/>
              <a:gd name="T5" fmla="*/ 41 h 77"/>
              <a:gd name="T6" fmla="*/ 105 w 109"/>
              <a:gd name="T7" fmla="*/ 58 h 77"/>
              <a:gd name="T8" fmla="*/ 93 w 109"/>
              <a:gd name="T9" fmla="*/ 64 h 77"/>
              <a:gd name="T10" fmla="*/ 94 w 109"/>
              <a:gd name="T11" fmla="*/ 67 h 77"/>
              <a:gd name="T12" fmla="*/ 94 w 109"/>
              <a:gd name="T13" fmla="*/ 70 h 77"/>
              <a:gd name="T14" fmla="*/ 87 w 109"/>
              <a:gd name="T15" fmla="*/ 71 h 77"/>
              <a:gd name="T16" fmla="*/ 86 w 109"/>
              <a:gd name="T17" fmla="*/ 71 h 77"/>
              <a:gd name="T18" fmla="*/ 85 w 109"/>
              <a:gd name="T19" fmla="*/ 77 h 77"/>
              <a:gd name="T20" fmla="*/ 83 w 109"/>
              <a:gd name="T21" fmla="*/ 77 h 77"/>
              <a:gd name="T22" fmla="*/ 79 w 109"/>
              <a:gd name="T23" fmla="*/ 74 h 77"/>
              <a:gd name="T24" fmla="*/ 75 w 109"/>
              <a:gd name="T25" fmla="*/ 74 h 77"/>
              <a:gd name="T26" fmla="*/ 75 w 109"/>
              <a:gd name="T27" fmla="*/ 66 h 77"/>
              <a:gd name="T28" fmla="*/ 71 w 109"/>
              <a:gd name="T29" fmla="*/ 62 h 77"/>
              <a:gd name="T30" fmla="*/ 71 w 109"/>
              <a:gd name="T31" fmla="*/ 64 h 77"/>
              <a:gd name="T32" fmla="*/ 57 w 109"/>
              <a:gd name="T33" fmla="*/ 67 h 77"/>
              <a:gd name="T34" fmla="*/ 53 w 109"/>
              <a:gd name="T35" fmla="*/ 60 h 77"/>
              <a:gd name="T36" fmla="*/ 59 w 109"/>
              <a:gd name="T37" fmla="*/ 58 h 77"/>
              <a:gd name="T38" fmla="*/ 57 w 109"/>
              <a:gd name="T39" fmla="*/ 51 h 77"/>
              <a:gd name="T40" fmla="*/ 64 w 109"/>
              <a:gd name="T41" fmla="*/ 44 h 77"/>
              <a:gd name="T42" fmla="*/ 66 w 109"/>
              <a:gd name="T43" fmla="*/ 39 h 77"/>
              <a:gd name="T44" fmla="*/ 60 w 109"/>
              <a:gd name="T45" fmla="*/ 37 h 77"/>
              <a:gd name="T46" fmla="*/ 56 w 109"/>
              <a:gd name="T47" fmla="*/ 37 h 77"/>
              <a:gd name="T48" fmla="*/ 53 w 109"/>
              <a:gd name="T49" fmla="*/ 36 h 77"/>
              <a:gd name="T50" fmla="*/ 51 w 109"/>
              <a:gd name="T51" fmla="*/ 47 h 77"/>
              <a:gd name="T52" fmla="*/ 44 w 109"/>
              <a:gd name="T53" fmla="*/ 48 h 77"/>
              <a:gd name="T54" fmla="*/ 38 w 109"/>
              <a:gd name="T55" fmla="*/ 51 h 77"/>
              <a:gd name="T56" fmla="*/ 34 w 109"/>
              <a:gd name="T57" fmla="*/ 43 h 77"/>
              <a:gd name="T58" fmla="*/ 32 w 109"/>
              <a:gd name="T59" fmla="*/ 30 h 77"/>
              <a:gd name="T60" fmla="*/ 30 w 109"/>
              <a:gd name="T61" fmla="*/ 22 h 77"/>
              <a:gd name="T62" fmla="*/ 25 w 109"/>
              <a:gd name="T63" fmla="*/ 25 h 77"/>
              <a:gd name="T64" fmla="*/ 10 w 109"/>
              <a:gd name="T65" fmla="*/ 22 h 77"/>
              <a:gd name="T66" fmla="*/ 0 w 109"/>
              <a:gd name="T67" fmla="*/ 7 h 77"/>
              <a:gd name="T68" fmla="*/ 6 w 109"/>
              <a:gd name="T69" fmla="*/ 0 h 77"/>
              <a:gd name="T70" fmla="*/ 27 w 109"/>
              <a:gd name="T71" fmla="*/ 4 h 77"/>
              <a:gd name="T72" fmla="*/ 36 w 109"/>
              <a:gd name="T73" fmla="*/ 0 h 77"/>
              <a:gd name="T74" fmla="*/ 40 w 109"/>
              <a:gd name="T75" fmla="*/ 6 h 77"/>
              <a:gd name="T76" fmla="*/ 48 w 109"/>
              <a:gd name="T77" fmla="*/ 7 h 77"/>
              <a:gd name="T78" fmla="*/ 51 w 109"/>
              <a:gd name="T79" fmla="*/ 13 h 77"/>
              <a:gd name="T80" fmla="*/ 56 w 109"/>
              <a:gd name="T81" fmla="*/ 9 h 77"/>
              <a:gd name="T82" fmla="*/ 57 w 109"/>
              <a:gd name="T83" fmla="*/ 21 h 77"/>
              <a:gd name="T84" fmla="*/ 62 w 109"/>
              <a:gd name="T85" fmla="*/ 25 h 77"/>
              <a:gd name="T86" fmla="*/ 66 w 109"/>
              <a:gd name="T87" fmla="*/ 29 h 77"/>
              <a:gd name="T88" fmla="*/ 75 w 109"/>
              <a:gd name="T89" fmla="*/ 25 h 77"/>
              <a:gd name="T90" fmla="*/ 71 w 109"/>
              <a:gd name="T91" fmla="*/ 18 h 77"/>
              <a:gd name="T92" fmla="*/ 75 w 109"/>
              <a:gd name="T93" fmla="*/ 17 h 77"/>
              <a:gd name="T94" fmla="*/ 92 w 109"/>
              <a:gd name="T95" fmla="*/ 24 h 77"/>
              <a:gd name="T96" fmla="*/ 96 w 109"/>
              <a:gd name="T97" fmla="*/ 25 h 77"/>
              <a:gd name="T98" fmla="*/ 102 w 109"/>
              <a:gd name="T99" fmla="*/ 34 h 77"/>
              <a:gd name="T100" fmla="*/ 109 w 109"/>
              <a:gd name="T101" fmla="*/ 29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09" h="77">
                <a:moveTo>
                  <a:pt x="109" y="29"/>
                </a:moveTo>
                <a:lnTo>
                  <a:pt x="105" y="40"/>
                </a:lnTo>
                <a:lnTo>
                  <a:pt x="109" y="41"/>
                </a:lnTo>
                <a:lnTo>
                  <a:pt x="105" y="58"/>
                </a:lnTo>
                <a:lnTo>
                  <a:pt x="93" y="64"/>
                </a:lnTo>
                <a:lnTo>
                  <a:pt x="94" y="67"/>
                </a:lnTo>
                <a:lnTo>
                  <a:pt x="94" y="70"/>
                </a:lnTo>
                <a:lnTo>
                  <a:pt x="87" y="71"/>
                </a:lnTo>
                <a:lnTo>
                  <a:pt x="86" y="71"/>
                </a:lnTo>
                <a:lnTo>
                  <a:pt x="85" y="77"/>
                </a:lnTo>
                <a:lnTo>
                  <a:pt x="83" y="77"/>
                </a:lnTo>
                <a:lnTo>
                  <a:pt x="79" y="74"/>
                </a:lnTo>
                <a:lnTo>
                  <a:pt x="75" y="74"/>
                </a:lnTo>
                <a:lnTo>
                  <a:pt x="75" y="66"/>
                </a:lnTo>
                <a:lnTo>
                  <a:pt x="71" y="62"/>
                </a:lnTo>
                <a:lnTo>
                  <a:pt x="71" y="64"/>
                </a:lnTo>
                <a:lnTo>
                  <a:pt x="57" y="67"/>
                </a:lnTo>
                <a:lnTo>
                  <a:pt x="53" y="60"/>
                </a:lnTo>
                <a:lnTo>
                  <a:pt x="59" y="58"/>
                </a:lnTo>
                <a:lnTo>
                  <a:pt x="57" y="51"/>
                </a:lnTo>
                <a:lnTo>
                  <a:pt x="64" y="44"/>
                </a:lnTo>
                <a:lnTo>
                  <a:pt x="66" y="39"/>
                </a:lnTo>
                <a:lnTo>
                  <a:pt x="60" y="37"/>
                </a:lnTo>
                <a:lnTo>
                  <a:pt x="56" y="37"/>
                </a:lnTo>
                <a:lnTo>
                  <a:pt x="53" y="36"/>
                </a:lnTo>
                <a:lnTo>
                  <a:pt x="51" y="47"/>
                </a:lnTo>
                <a:lnTo>
                  <a:pt x="44" y="48"/>
                </a:lnTo>
                <a:lnTo>
                  <a:pt x="38" y="51"/>
                </a:lnTo>
                <a:lnTo>
                  <a:pt x="34" y="43"/>
                </a:lnTo>
                <a:lnTo>
                  <a:pt x="32" y="30"/>
                </a:lnTo>
                <a:lnTo>
                  <a:pt x="30" y="22"/>
                </a:lnTo>
                <a:lnTo>
                  <a:pt x="25" y="25"/>
                </a:lnTo>
                <a:lnTo>
                  <a:pt x="10" y="22"/>
                </a:lnTo>
                <a:lnTo>
                  <a:pt x="0" y="7"/>
                </a:lnTo>
                <a:lnTo>
                  <a:pt x="6" y="0"/>
                </a:lnTo>
                <a:lnTo>
                  <a:pt x="27" y="4"/>
                </a:lnTo>
                <a:lnTo>
                  <a:pt x="36" y="0"/>
                </a:lnTo>
                <a:lnTo>
                  <a:pt x="40" y="6"/>
                </a:lnTo>
                <a:lnTo>
                  <a:pt x="48" y="7"/>
                </a:lnTo>
                <a:lnTo>
                  <a:pt x="51" y="13"/>
                </a:lnTo>
                <a:lnTo>
                  <a:pt x="56" y="9"/>
                </a:lnTo>
                <a:lnTo>
                  <a:pt x="57" y="21"/>
                </a:lnTo>
                <a:lnTo>
                  <a:pt x="62" y="25"/>
                </a:lnTo>
                <a:lnTo>
                  <a:pt x="66" y="29"/>
                </a:lnTo>
                <a:lnTo>
                  <a:pt x="75" y="25"/>
                </a:lnTo>
                <a:lnTo>
                  <a:pt x="71" y="18"/>
                </a:lnTo>
                <a:lnTo>
                  <a:pt x="75" y="17"/>
                </a:lnTo>
                <a:lnTo>
                  <a:pt x="92" y="24"/>
                </a:lnTo>
                <a:lnTo>
                  <a:pt x="96" y="25"/>
                </a:lnTo>
                <a:lnTo>
                  <a:pt x="102" y="34"/>
                </a:lnTo>
                <a:lnTo>
                  <a:pt x="109" y="29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54" name="Freeform 204"/>
          <p:cNvSpPr>
            <a:spLocks/>
          </p:cNvSpPr>
          <p:nvPr/>
        </p:nvSpPr>
        <p:spPr bwMode="auto">
          <a:xfrm>
            <a:off x="4759326" y="6089651"/>
            <a:ext cx="171450" cy="125413"/>
          </a:xfrm>
          <a:custGeom>
            <a:avLst/>
            <a:gdLst>
              <a:gd name="T0" fmla="*/ 41 w 108"/>
              <a:gd name="T1" fmla="*/ 4 h 79"/>
              <a:gd name="T2" fmla="*/ 41 w 108"/>
              <a:gd name="T3" fmla="*/ 5 h 79"/>
              <a:gd name="T4" fmla="*/ 49 w 108"/>
              <a:gd name="T5" fmla="*/ 3 h 79"/>
              <a:gd name="T6" fmla="*/ 55 w 108"/>
              <a:gd name="T7" fmla="*/ 16 h 79"/>
              <a:gd name="T8" fmla="*/ 60 w 108"/>
              <a:gd name="T9" fmla="*/ 14 h 79"/>
              <a:gd name="T10" fmla="*/ 62 w 108"/>
              <a:gd name="T11" fmla="*/ 15 h 79"/>
              <a:gd name="T12" fmla="*/ 70 w 108"/>
              <a:gd name="T13" fmla="*/ 19 h 79"/>
              <a:gd name="T14" fmla="*/ 108 w 108"/>
              <a:gd name="T15" fmla="*/ 55 h 79"/>
              <a:gd name="T16" fmla="*/ 83 w 108"/>
              <a:gd name="T17" fmla="*/ 79 h 79"/>
              <a:gd name="T18" fmla="*/ 44 w 108"/>
              <a:gd name="T19" fmla="*/ 44 h 79"/>
              <a:gd name="T20" fmla="*/ 34 w 108"/>
              <a:gd name="T21" fmla="*/ 31 h 79"/>
              <a:gd name="T22" fmla="*/ 30 w 108"/>
              <a:gd name="T23" fmla="*/ 33 h 79"/>
              <a:gd name="T24" fmla="*/ 27 w 108"/>
              <a:gd name="T25" fmla="*/ 34 h 79"/>
              <a:gd name="T26" fmla="*/ 26 w 108"/>
              <a:gd name="T27" fmla="*/ 40 h 79"/>
              <a:gd name="T28" fmla="*/ 19 w 108"/>
              <a:gd name="T29" fmla="*/ 42 h 79"/>
              <a:gd name="T30" fmla="*/ 18 w 108"/>
              <a:gd name="T31" fmla="*/ 33 h 79"/>
              <a:gd name="T32" fmla="*/ 17 w 108"/>
              <a:gd name="T33" fmla="*/ 31 h 79"/>
              <a:gd name="T34" fmla="*/ 11 w 108"/>
              <a:gd name="T35" fmla="*/ 26 h 79"/>
              <a:gd name="T36" fmla="*/ 8 w 108"/>
              <a:gd name="T37" fmla="*/ 30 h 79"/>
              <a:gd name="T38" fmla="*/ 4 w 108"/>
              <a:gd name="T39" fmla="*/ 27 h 79"/>
              <a:gd name="T40" fmla="*/ 0 w 108"/>
              <a:gd name="T41" fmla="*/ 26 h 79"/>
              <a:gd name="T42" fmla="*/ 4 w 108"/>
              <a:gd name="T43" fmla="*/ 15 h 79"/>
              <a:gd name="T44" fmla="*/ 6 w 108"/>
              <a:gd name="T45" fmla="*/ 11 h 79"/>
              <a:gd name="T46" fmla="*/ 14 w 108"/>
              <a:gd name="T47" fmla="*/ 15 h 79"/>
              <a:gd name="T48" fmla="*/ 19 w 108"/>
              <a:gd name="T49" fmla="*/ 3 h 79"/>
              <a:gd name="T50" fmla="*/ 32 w 108"/>
              <a:gd name="T51" fmla="*/ 5 h 79"/>
              <a:gd name="T52" fmla="*/ 36 w 108"/>
              <a:gd name="T53" fmla="*/ 0 h 79"/>
              <a:gd name="T54" fmla="*/ 41 w 108"/>
              <a:gd name="T55" fmla="*/ 4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08" h="79">
                <a:moveTo>
                  <a:pt x="41" y="4"/>
                </a:moveTo>
                <a:lnTo>
                  <a:pt x="41" y="5"/>
                </a:lnTo>
                <a:lnTo>
                  <a:pt x="49" y="3"/>
                </a:lnTo>
                <a:lnTo>
                  <a:pt x="55" y="16"/>
                </a:lnTo>
                <a:lnTo>
                  <a:pt x="60" y="14"/>
                </a:lnTo>
                <a:lnTo>
                  <a:pt x="62" y="15"/>
                </a:lnTo>
                <a:lnTo>
                  <a:pt x="70" y="19"/>
                </a:lnTo>
                <a:lnTo>
                  <a:pt x="108" y="55"/>
                </a:lnTo>
                <a:lnTo>
                  <a:pt x="83" y="79"/>
                </a:lnTo>
                <a:lnTo>
                  <a:pt x="44" y="44"/>
                </a:lnTo>
                <a:lnTo>
                  <a:pt x="34" y="31"/>
                </a:lnTo>
                <a:lnTo>
                  <a:pt x="30" y="33"/>
                </a:lnTo>
                <a:lnTo>
                  <a:pt x="27" y="34"/>
                </a:lnTo>
                <a:lnTo>
                  <a:pt x="26" y="40"/>
                </a:lnTo>
                <a:lnTo>
                  <a:pt x="19" y="42"/>
                </a:lnTo>
                <a:lnTo>
                  <a:pt x="18" y="33"/>
                </a:lnTo>
                <a:lnTo>
                  <a:pt x="17" y="31"/>
                </a:lnTo>
                <a:lnTo>
                  <a:pt x="11" y="26"/>
                </a:lnTo>
                <a:lnTo>
                  <a:pt x="8" y="30"/>
                </a:lnTo>
                <a:lnTo>
                  <a:pt x="4" y="27"/>
                </a:lnTo>
                <a:lnTo>
                  <a:pt x="0" y="26"/>
                </a:lnTo>
                <a:lnTo>
                  <a:pt x="4" y="15"/>
                </a:lnTo>
                <a:lnTo>
                  <a:pt x="6" y="11"/>
                </a:lnTo>
                <a:lnTo>
                  <a:pt x="14" y="15"/>
                </a:lnTo>
                <a:lnTo>
                  <a:pt x="19" y="3"/>
                </a:lnTo>
                <a:lnTo>
                  <a:pt x="32" y="5"/>
                </a:lnTo>
                <a:lnTo>
                  <a:pt x="36" y="0"/>
                </a:lnTo>
                <a:lnTo>
                  <a:pt x="41" y="4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55" name="Freeform 206"/>
          <p:cNvSpPr>
            <a:spLocks/>
          </p:cNvSpPr>
          <p:nvPr/>
        </p:nvSpPr>
        <p:spPr bwMode="auto">
          <a:xfrm>
            <a:off x="4162425" y="6096000"/>
            <a:ext cx="190500" cy="212725"/>
          </a:xfrm>
          <a:custGeom>
            <a:avLst/>
            <a:gdLst>
              <a:gd name="T0" fmla="*/ 95 w 120"/>
              <a:gd name="T1" fmla="*/ 1 h 134"/>
              <a:gd name="T2" fmla="*/ 90 w 120"/>
              <a:gd name="T3" fmla="*/ 16 h 134"/>
              <a:gd name="T4" fmla="*/ 91 w 120"/>
              <a:gd name="T5" fmla="*/ 16 h 134"/>
              <a:gd name="T6" fmla="*/ 102 w 120"/>
              <a:gd name="T7" fmla="*/ 15 h 134"/>
              <a:gd name="T8" fmla="*/ 111 w 120"/>
              <a:gd name="T9" fmla="*/ 15 h 134"/>
              <a:gd name="T10" fmla="*/ 116 w 120"/>
              <a:gd name="T11" fmla="*/ 19 h 134"/>
              <a:gd name="T12" fmla="*/ 117 w 120"/>
              <a:gd name="T13" fmla="*/ 21 h 134"/>
              <a:gd name="T14" fmla="*/ 114 w 120"/>
              <a:gd name="T15" fmla="*/ 44 h 134"/>
              <a:gd name="T16" fmla="*/ 117 w 120"/>
              <a:gd name="T17" fmla="*/ 51 h 134"/>
              <a:gd name="T18" fmla="*/ 120 w 120"/>
              <a:gd name="T19" fmla="*/ 63 h 134"/>
              <a:gd name="T20" fmla="*/ 105 w 120"/>
              <a:gd name="T21" fmla="*/ 66 h 134"/>
              <a:gd name="T22" fmla="*/ 99 w 120"/>
              <a:gd name="T23" fmla="*/ 60 h 134"/>
              <a:gd name="T24" fmla="*/ 96 w 120"/>
              <a:gd name="T25" fmla="*/ 72 h 134"/>
              <a:gd name="T26" fmla="*/ 94 w 120"/>
              <a:gd name="T27" fmla="*/ 79 h 134"/>
              <a:gd name="T28" fmla="*/ 94 w 120"/>
              <a:gd name="T29" fmla="*/ 81 h 134"/>
              <a:gd name="T30" fmla="*/ 87 w 120"/>
              <a:gd name="T31" fmla="*/ 86 h 134"/>
              <a:gd name="T32" fmla="*/ 88 w 120"/>
              <a:gd name="T33" fmla="*/ 90 h 134"/>
              <a:gd name="T34" fmla="*/ 88 w 120"/>
              <a:gd name="T35" fmla="*/ 91 h 134"/>
              <a:gd name="T36" fmla="*/ 53 w 120"/>
              <a:gd name="T37" fmla="*/ 105 h 134"/>
              <a:gd name="T38" fmla="*/ 50 w 120"/>
              <a:gd name="T39" fmla="*/ 106 h 134"/>
              <a:gd name="T40" fmla="*/ 2 w 120"/>
              <a:gd name="T41" fmla="*/ 134 h 134"/>
              <a:gd name="T42" fmla="*/ 0 w 120"/>
              <a:gd name="T43" fmla="*/ 132 h 134"/>
              <a:gd name="T44" fmla="*/ 30 w 120"/>
              <a:gd name="T45" fmla="*/ 85 h 134"/>
              <a:gd name="T46" fmla="*/ 41 w 120"/>
              <a:gd name="T47" fmla="*/ 71 h 134"/>
              <a:gd name="T48" fmla="*/ 42 w 120"/>
              <a:gd name="T49" fmla="*/ 71 h 134"/>
              <a:gd name="T50" fmla="*/ 50 w 120"/>
              <a:gd name="T51" fmla="*/ 68 h 134"/>
              <a:gd name="T52" fmla="*/ 53 w 120"/>
              <a:gd name="T53" fmla="*/ 67 h 134"/>
              <a:gd name="T54" fmla="*/ 56 w 120"/>
              <a:gd name="T55" fmla="*/ 67 h 134"/>
              <a:gd name="T56" fmla="*/ 58 w 120"/>
              <a:gd name="T57" fmla="*/ 64 h 134"/>
              <a:gd name="T58" fmla="*/ 66 w 120"/>
              <a:gd name="T59" fmla="*/ 61 h 134"/>
              <a:gd name="T60" fmla="*/ 76 w 120"/>
              <a:gd name="T61" fmla="*/ 49 h 134"/>
              <a:gd name="T62" fmla="*/ 76 w 120"/>
              <a:gd name="T63" fmla="*/ 38 h 134"/>
              <a:gd name="T64" fmla="*/ 76 w 120"/>
              <a:gd name="T65" fmla="*/ 37 h 134"/>
              <a:gd name="T66" fmla="*/ 79 w 120"/>
              <a:gd name="T67" fmla="*/ 34 h 134"/>
              <a:gd name="T68" fmla="*/ 80 w 120"/>
              <a:gd name="T69" fmla="*/ 33 h 134"/>
              <a:gd name="T70" fmla="*/ 83 w 120"/>
              <a:gd name="T71" fmla="*/ 29 h 134"/>
              <a:gd name="T72" fmla="*/ 80 w 120"/>
              <a:gd name="T73" fmla="*/ 25 h 134"/>
              <a:gd name="T74" fmla="*/ 77 w 120"/>
              <a:gd name="T75" fmla="*/ 16 h 134"/>
              <a:gd name="T76" fmla="*/ 83 w 120"/>
              <a:gd name="T77" fmla="*/ 0 h 134"/>
              <a:gd name="T78" fmla="*/ 87 w 120"/>
              <a:gd name="T79" fmla="*/ 0 h 134"/>
              <a:gd name="T80" fmla="*/ 91 w 120"/>
              <a:gd name="T81" fmla="*/ 1 h 134"/>
              <a:gd name="T82" fmla="*/ 95 w 120"/>
              <a:gd name="T83" fmla="*/ 1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0" h="134">
                <a:moveTo>
                  <a:pt x="95" y="1"/>
                </a:moveTo>
                <a:lnTo>
                  <a:pt x="90" y="16"/>
                </a:lnTo>
                <a:lnTo>
                  <a:pt x="91" y="16"/>
                </a:lnTo>
                <a:lnTo>
                  <a:pt x="102" y="15"/>
                </a:lnTo>
                <a:lnTo>
                  <a:pt x="111" y="15"/>
                </a:lnTo>
                <a:lnTo>
                  <a:pt x="116" y="19"/>
                </a:lnTo>
                <a:lnTo>
                  <a:pt x="117" y="21"/>
                </a:lnTo>
                <a:lnTo>
                  <a:pt x="114" y="44"/>
                </a:lnTo>
                <a:lnTo>
                  <a:pt x="117" y="51"/>
                </a:lnTo>
                <a:lnTo>
                  <a:pt x="120" y="63"/>
                </a:lnTo>
                <a:lnTo>
                  <a:pt x="105" y="66"/>
                </a:lnTo>
                <a:lnTo>
                  <a:pt x="99" y="60"/>
                </a:lnTo>
                <a:lnTo>
                  <a:pt x="96" y="72"/>
                </a:lnTo>
                <a:lnTo>
                  <a:pt x="94" y="79"/>
                </a:lnTo>
                <a:lnTo>
                  <a:pt x="94" y="81"/>
                </a:lnTo>
                <a:lnTo>
                  <a:pt x="87" y="86"/>
                </a:lnTo>
                <a:lnTo>
                  <a:pt x="88" y="90"/>
                </a:lnTo>
                <a:lnTo>
                  <a:pt x="88" y="91"/>
                </a:lnTo>
                <a:lnTo>
                  <a:pt x="53" y="105"/>
                </a:lnTo>
                <a:lnTo>
                  <a:pt x="50" y="106"/>
                </a:lnTo>
                <a:lnTo>
                  <a:pt x="2" y="134"/>
                </a:lnTo>
                <a:lnTo>
                  <a:pt x="0" y="132"/>
                </a:lnTo>
                <a:lnTo>
                  <a:pt x="30" y="85"/>
                </a:lnTo>
                <a:lnTo>
                  <a:pt x="41" y="71"/>
                </a:lnTo>
                <a:lnTo>
                  <a:pt x="42" y="71"/>
                </a:lnTo>
                <a:lnTo>
                  <a:pt x="50" y="68"/>
                </a:lnTo>
                <a:lnTo>
                  <a:pt x="53" y="67"/>
                </a:lnTo>
                <a:lnTo>
                  <a:pt x="56" y="67"/>
                </a:lnTo>
                <a:lnTo>
                  <a:pt x="58" y="64"/>
                </a:lnTo>
                <a:lnTo>
                  <a:pt x="66" y="61"/>
                </a:lnTo>
                <a:lnTo>
                  <a:pt x="76" y="49"/>
                </a:lnTo>
                <a:lnTo>
                  <a:pt x="76" y="38"/>
                </a:lnTo>
                <a:lnTo>
                  <a:pt x="76" y="37"/>
                </a:lnTo>
                <a:lnTo>
                  <a:pt x="79" y="34"/>
                </a:lnTo>
                <a:lnTo>
                  <a:pt x="80" y="33"/>
                </a:lnTo>
                <a:lnTo>
                  <a:pt x="83" y="29"/>
                </a:lnTo>
                <a:lnTo>
                  <a:pt x="80" y="25"/>
                </a:lnTo>
                <a:lnTo>
                  <a:pt x="77" y="16"/>
                </a:lnTo>
                <a:lnTo>
                  <a:pt x="83" y="0"/>
                </a:lnTo>
                <a:lnTo>
                  <a:pt x="87" y="0"/>
                </a:lnTo>
                <a:lnTo>
                  <a:pt x="91" y="1"/>
                </a:lnTo>
                <a:lnTo>
                  <a:pt x="95" y="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56" name="Freeform 207"/>
          <p:cNvSpPr>
            <a:spLocks/>
          </p:cNvSpPr>
          <p:nvPr/>
        </p:nvSpPr>
        <p:spPr bwMode="auto">
          <a:xfrm>
            <a:off x="4581525" y="6102350"/>
            <a:ext cx="115888" cy="165100"/>
          </a:xfrm>
          <a:custGeom>
            <a:avLst/>
            <a:gdLst>
              <a:gd name="T0" fmla="*/ 37 w 73"/>
              <a:gd name="T1" fmla="*/ 0 h 104"/>
              <a:gd name="T2" fmla="*/ 39 w 73"/>
              <a:gd name="T3" fmla="*/ 8 h 104"/>
              <a:gd name="T4" fmla="*/ 41 w 73"/>
              <a:gd name="T5" fmla="*/ 21 h 104"/>
              <a:gd name="T6" fmla="*/ 45 w 73"/>
              <a:gd name="T7" fmla="*/ 29 h 104"/>
              <a:gd name="T8" fmla="*/ 51 w 73"/>
              <a:gd name="T9" fmla="*/ 26 h 104"/>
              <a:gd name="T10" fmla="*/ 58 w 73"/>
              <a:gd name="T11" fmla="*/ 25 h 104"/>
              <a:gd name="T12" fmla="*/ 60 w 73"/>
              <a:gd name="T13" fmla="*/ 14 h 104"/>
              <a:gd name="T14" fmla="*/ 63 w 73"/>
              <a:gd name="T15" fmla="*/ 15 h 104"/>
              <a:gd name="T16" fmla="*/ 67 w 73"/>
              <a:gd name="T17" fmla="*/ 15 h 104"/>
              <a:gd name="T18" fmla="*/ 73 w 73"/>
              <a:gd name="T19" fmla="*/ 17 h 104"/>
              <a:gd name="T20" fmla="*/ 71 w 73"/>
              <a:gd name="T21" fmla="*/ 22 h 104"/>
              <a:gd name="T22" fmla="*/ 64 w 73"/>
              <a:gd name="T23" fmla="*/ 29 h 104"/>
              <a:gd name="T24" fmla="*/ 66 w 73"/>
              <a:gd name="T25" fmla="*/ 36 h 104"/>
              <a:gd name="T26" fmla="*/ 60 w 73"/>
              <a:gd name="T27" fmla="*/ 38 h 104"/>
              <a:gd name="T28" fmla="*/ 64 w 73"/>
              <a:gd name="T29" fmla="*/ 45 h 104"/>
              <a:gd name="T30" fmla="*/ 48 w 73"/>
              <a:gd name="T31" fmla="*/ 67 h 104"/>
              <a:gd name="T32" fmla="*/ 52 w 73"/>
              <a:gd name="T33" fmla="*/ 68 h 104"/>
              <a:gd name="T34" fmla="*/ 49 w 73"/>
              <a:gd name="T35" fmla="*/ 72 h 104"/>
              <a:gd name="T36" fmla="*/ 55 w 73"/>
              <a:gd name="T37" fmla="*/ 83 h 104"/>
              <a:gd name="T38" fmla="*/ 47 w 73"/>
              <a:gd name="T39" fmla="*/ 82 h 104"/>
              <a:gd name="T40" fmla="*/ 43 w 73"/>
              <a:gd name="T41" fmla="*/ 85 h 104"/>
              <a:gd name="T42" fmla="*/ 47 w 73"/>
              <a:gd name="T43" fmla="*/ 90 h 104"/>
              <a:gd name="T44" fmla="*/ 36 w 73"/>
              <a:gd name="T45" fmla="*/ 102 h 104"/>
              <a:gd name="T46" fmla="*/ 30 w 73"/>
              <a:gd name="T47" fmla="*/ 101 h 104"/>
              <a:gd name="T48" fmla="*/ 30 w 73"/>
              <a:gd name="T49" fmla="*/ 104 h 104"/>
              <a:gd name="T50" fmla="*/ 25 w 73"/>
              <a:gd name="T51" fmla="*/ 101 h 104"/>
              <a:gd name="T52" fmla="*/ 23 w 73"/>
              <a:gd name="T53" fmla="*/ 101 h 104"/>
              <a:gd name="T54" fmla="*/ 26 w 73"/>
              <a:gd name="T55" fmla="*/ 96 h 104"/>
              <a:gd name="T56" fmla="*/ 22 w 73"/>
              <a:gd name="T57" fmla="*/ 93 h 104"/>
              <a:gd name="T58" fmla="*/ 18 w 73"/>
              <a:gd name="T59" fmla="*/ 96 h 104"/>
              <a:gd name="T60" fmla="*/ 17 w 73"/>
              <a:gd name="T61" fmla="*/ 93 h 104"/>
              <a:gd name="T62" fmla="*/ 8 w 73"/>
              <a:gd name="T63" fmla="*/ 92 h 104"/>
              <a:gd name="T64" fmla="*/ 14 w 73"/>
              <a:gd name="T65" fmla="*/ 86 h 104"/>
              <a:gd name="T66" fmla="*/ 11 w 73"/>
              <a:gd name="T67" fmla="*/ 83 h 104"/>
              <a:gd name="T68" fmla="*/ 11 w 73"/>
              <a:gd name="T69" fmla="*/ 75 h 104"/>
              <a:gd name="T70" fmla="*/ 13 w 73"/>
              <a:gd name="T71" fmla="*/ 68 h 104"/>
              <a:gd name="T72" fmla="*/ 17 w 73"/>
              <a:gd name="T73" fmla="*/ 68 h 104"/>
              <a:gd name="T74" fmla="*/ 19 w 73"/>
              <a:gd name="T75" fmla="*/ 67 h 104"/>
              <a:gd name="T76" fmla="*/ 19 w 73"/>
              <a:gd name="T77" fmla="*/ 57 h 104"/>
              <a:gd name="T78" fmla="*/ 21 w 73"/>
              <a:gd name="T79" fmla="*/ 55 h 104"/>
              <a:gd name="T80" fmla="*/ 22 w 73"/>
              <a:gd name="T81" fmla="*/ 51 h 104"/>
              <a:gd name="T82" fmla="*/ 15 w 73"/>
              <a:gd name="T83" fmla="*/ 49 h 104"/>
              <a:gd name="T84" fmla="*/ 21 w 73"/>
              <a:gd name="T85" fmla="*/ 44 h 104"/>
              <a:gd name="T86" fmla="*/ 13 w 73"/>
              <a:gd name="T87" fmla="*/ 41 h 104"/>
              <a:gd name="T88" fmla="*/ 6 w 73"/>
              <a:gd name="T89" fmla="*/ 30 h 104"/>
              <a:gd name="T90" fmla="*/ 2 w 73"/>
              <a:gd name="T91" fmla="*/ 32 h 104"/>
              <a:gd name="T92" fmla="*/ 0 w 73"/>
              <a:gd name="T93" fmla="*/ 27 h 104"/>
              <a:gd name="T94" fmla="*/ 0 w 73"/>
              <a:gd name="T95" fmla="*/ 18 h 104"/>
              <a:gd name="T96" fmla="*/ 13 w 73"/>
              <a:gd name="T97" fmla="*/ 17 h 104"/>
              <a:gd name="T98" fmla="*/ 14 w 73"/>
              <a:gd name="T99" fmla="*/ 12 h 104"/>
              <a:gd name="T100" fmla="*/ 17 w 73"/>
              <a:gd name="T101" fmla="*/ 0 h 104"/>
              <a:gd name="T102" fmla="*/ 32 w 73"/>
              <a:gd name="T103" fmla="*/ 3 h 104"/>
              <a:gd name="T104" fmla="*/ 37 w 73"/>
              <a:gd name="T105" fmla="*/ 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73" h="104">
                <a:moveTo>
                  <a:pt x="37" y="0"/>
                </a:moveTo>
                <a:lnTo>
                  <a:pt x="39" y="8"/>
                </a:lnTo>
                <a:lnTo>
                  <a:pt x="41" y="21"/>
                </a:lnTo>
                <a:lnTo>
                  <a:pt x="45" y="29"/>
                </a:lnTo>
                <a:lnTo>
                  <a:pt x="51" y="26"/>
                </a:lnTo>
                <a:lnTo>
                  <a:pt x="58" y="25"/>
                </a:lnTo>
                <a:lnTo>
                  <a:pt x="60" y="14"/>
                </a:lnTo>
                <a:lnTo>
                  <a:pt x="63" y="15"/>
                </a:lnTo>
                <a:lnTo>
                  <a:pt x="67" y="15"/>
                </a:lnTo>
                <a:lnTo>
                  <a:pt x="73" y="17"/>
                </a:lnTo>
                <a:lnTo>
                  <a:pt x="71" y="22"/>
                </a:lnTo>
                <a:lnTo>
                  <a:pt x="64" y="29"/>
                </a:lnTo>
                <a:lnTo>
                  <a:pt x="66" y="36"/>
                </a:lnTo>
                <a:lnTo>
                  <a:pt x="60" y="38"/>
                </a:lnTo>
                <a:lnTo>
                  <a:pt x="64" y="45"/>
                </a:lnTo>
                <a:lnTo>
                  <a:pt x="48" y="67"/>
                </a:lnTo>
                <a:lnTo>
                  <a:pt x="52" y="68"/>
                </a:lnTo>
                <a:lnTo>
                  <a:pt x="49" y="72"/>
                </a:lnTo>
                <a:lnTo>
                  <a:pt x="55" y="83"/>
                </a:lnTo>
                <a:lnTo>
                  <a:pt x="47" y="82"/>
                </a:lnTo>
                <a:lnTo>
                  <a:pt x="43" y="85"/>
                </a:lnTo>
                <a:lnTo>
                  <a:pt x="47" y="90"/>
                </a:lnTo>
                <a:lnTo>
                  <a:pt x="36" y="102"/>
                </a:lnTo>
                <a:lnTo>
                  <a:pt x="30" y="101"/>
                </a:lnTo>
                <a:lnTo>
                  <a:pt x="30" y="104"/>
                </a:lnTo>
                <a:lnTo>
                  <a:pt x="25" y="101"/>
                </a:lnTo>
                <a:lnTo>
                  <a:pt x="23" y="101"/>
                </a:lnTo>
                <a:lnTo>
                  <a:pt x="26" y="96"/>
                </a:lnTo>
                <a:lnTo>
                  <a:pt x="22" y="93"/>
                </a:lnTo>
                <a:lnTo>
                  <a:pt x="18" y="96"/>
                </a:lnTo>
                <a:lnTo>
                  <a:pt x="17" y="93"/>
                </a:lnTo>
                <a:lnTo>
                  <a:pt x="8" y="92"/>
                </a:lnTo>
                <a:lnTo>
                  <a:pt x="14" y="86"/>
                </a:lnTo>
                <a:lnTo>
                  <a:pt x="11" y="83"/>
                </a:lnTo>
                <a:lnTo>
                  <a:pt x="11" y="75"/>
                </a:lnTo>
                <a:lnTo>
                  <a:pt x="13" y="68"/>
                </a:lnTo>
                <a:lnTo>
                  <a:pt x="17" y="68"/>
                </a:lnTo>
                <a:lnTo>
                  <a:pt x="19" y="67"/>
                </a:lnTo>
                <a:lnTo>
                  <a:pt x="19" y="57"/>
                </a:lnTo>
                <a:lnTo>
                  <a:pt x="21" y="55"/>
                </a:lnTo>
                <a:lnTo>
                  <a:pt x="22" y="51"/>
                </a:lnTo>
                <a:lnTo>
                  <a:pt x="15" y="49"/>
                </a:lnTo>
                <a:lnTo>
                  <a:pt x="21" y="44"/>
                </a:lnTo>
                <a:lnTo>
                  <a:pt x="13" y="41"/>
                </a:lnTo>
                <a:lnTo>
                  <a:pt x="6" y="30"/>
                </a:lnTo>
                <a:lnTo>
                  <a:pt x="2" y="32"/>
                </a:lnTo>
                <a:lnTo>
                  <a:pt x="0" y="27"/>
                </a:lnTo>
                <a:lnTo>
                  <a:pt x="0" y="18"/>
                </a:lnTo>
                <a:lnTo>
                  <a:pt x="13" y="17"/>
                </a:lnTo>
                <a:lnTo>
                  <a:pt x="14" y="12"/>
                </a:lnTo>
                <a:lnTo>
                  <a:pt x="17" y="0"/>
                </a:lnTo>
                <a:lnTo>
                  <a:pt x="32" y="3"/>
                </a:lnTo>
                <a:lnTo>
                  <a:pt x="37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57" name="Freeform 208"/>
          <p:cNvSpPr>
            <a:spLocks/>
          </p:cNvSpPr>
          <p:nvPr/>
        </p:nvSpPr>
        <p:spPr bwMode="auto">
          <a:xfrm>
            <a:off x="4705350" y="6130925"/>
            <a:ext cx="185738" cy="150813"/>
          </a:xfrm>
          <a:custGeom>
            <a:avLst/>
            <a:gdLst>
              <a:gd name="T0" fmla="*/ 45 w 117"/>
              <a:gd name="T1" fmla="*/ 0 h 95"/>
              <a:gd name="T2" fmla="*/ 51 w 117"/>
              <a:gd name="T3" fmla="*/ 5 h 95"/>
              <a:gd name="T4" fmla="*/ 52 w 117"/>
              <a:gd name="T5" fmla="*/ 7 h 95"/>
              <a:gd name="T6" fmla="*/ 53 w 117"/>
              <a:gd name="T7" fmla="*/ 16 h 95"/>
              <a:gd name="T8" fmla="*/ 60 w 117"/>
              <a:gd name="T9" fmla="*/ 14 h 95"/>
              <a:gd name="T10" fmla="*/ 61 w 117"/>
              <a:gd name="T11" fmla="*/ 8 h 95"/>
              <a:gd name="T12" fmla="*/ 64 w 117"/>
              <a:gd name="T13" fmla="*/ 7 h 95"/>
              <a:gd name="T14" fmla="*/ 68 w 117"/>
              <a:gd name="T15" fmla="*/ 5 h 95"/>
              <a:gd name="T16" fmla="*/ 78 w 117"/>
              <a:gd name="T17" fmla="*/ 18 h 95"/>
              <a:gd name="T18" fmla="*/ 117 w 117"/>
              <a:gd name="T19" fmla="*/ 53 h 95"/>
              <a:gd name="T20" fmla="*/ 116 w 117"/>
              <a:gd name="T21" fmla="*/ 54 h 95"/>
              <a:gd name="T22" fmla="*/ 108 w 117"/>
              <a:gd name="T23" fmla="*/ 63 h 95"/>
              <a:gd name="T24" fmla="*/ 72 w 117"/>
              <a:gd name="T25" fmla="*/ 95 h 95"/>
              <a:gd name="T26" fmla="*/ 36 w 117"/>
              <a:gd name="T27" fmla="*/ 57 h 95"/>
              <a:gd name="T28" fmla="*/ 27 w 117"/>
              <a:gd name="T29" fmla="*/ 53 h 95"/>
              <a:gd name="T30" fmla="*/ 25 w 117"/>
              <a:gd name="T31" fmla="*/ 52 h 95"/>
              <a:gd name="T32" fmla="*/ 22 w 117"/>
              <a:gd name="T33" fmla="*/ 52 h 95"/>
              <a:gd name="T34" fmla="*/ 21 w 117"/>
              <a:gd name="T35" fmla="*/ 50 h 95"/>
              <a:gd name="T36" fmla="*/ 11 w 117"/>
              <a:gd name="T37" fmla="*/ 49 h 95"/>
              <a:gd name="T38" fmla="*/ 11 w 117"/>
              <a:gd name="T39" fmla="*/ 44 h 95"/>
              <a:gd name="T40" fmla="*/ 6 w 117"/>
              <a:gd name="T41" fmla="*/ 49 h 95"/>
              <a:gd name="T42" fmla="*/ 0 w 117"/>
              <a:gd name="T43" fmla="*/ 24 h 95"/>
              <a:gd name="T44" fmla="*/ 0 w 117"/>
              <a:gd name="T45" fmla="*/ 22 h 95"/>
              <a:gd name="T46" fmla="*/ 4 w 117"/>
              <a:gd name="T47" fmla="*/ 26 h 95"/>
              <a:gd name="T48" fmla="*/ 4 w 117"/>
              <a:gd name="T49" fmla="*/ 34 h 95"/>
              <a:gd name="T50" fmla="*/ 8 w 117"/>
              <a:gd name="T51" fmla="*/ 34 h 95"/>
              <a:gd name="T52" fmla="*/ 12 w 117"/>
              <a:gd name="T53" fmla="*/ 37 h 95"/>
              <a:gd name="T54" fmla="*/ 14 w 117"/>
              <a:gd name="T55" fmla="*/ 37 h 95"/>
              <a:gd name="T56" fmla="*/ 15 w 117"/>
              <a:gd name="T57" fmla="*/ 31 h 95"/>
              <a:gd name="T58" fmla="*/ 16 w 117"/>
              <a:gd name="T59" fmla="*/ 31 h 95"/>
              <a:gd name="T60" fmla="*/ 23 w 117"/>
              <a:gd name="T61" fmla="*/ 30 h 95"/>
              <a:gd name="T62" fmla="*/ 23 w 117"/>
              <a:gd name="T63" fmla="*/ 27 h 95"/>
              <a:gd name="T64" fmla="*/ 22 w 117"/>
              <a:gd name="T65" fmla="*/ 24 h 95"/>
              <a:gd name="T66" fmla="*/ 34 w 117"/>
              <a:gd name="T67" fmla="*/ 18 h 95"/>
              <a:gd name="T68" fmla="*/ 38 w 117"/>
              <a:gd name="T69" fmla="*/ 1 h 95"/>
              <a:gd name="T70" fmla="*/ 42 w 117"/>
              <a:gd name="T71" fmla="*/ 4 h 95"/>
              <a:gd name="T72" fmla="*/ 45 w 117"/>
              <a:gd name="T73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17" h="95">
                <a:moveTo>
                  <a:pt x="45" y="0"/>
                </a:moveTo>
                <a:lnTo>
                  <a:pt x="51" y="5"/>
                </a:lnTo>
                <a:lnTo>
                  <a:pt x="52" y="7"/>
                </a:lnTo>
                <a:lnTo>
                  <a:pt x="53" y="16"/>
                </a:lnTo>
                <a:lnTo>
                  <a:pt x="60" y="14"/>
                </a:lnTo>
                <a:lnTo>
                  <a:pt x="61" y="8"/>
                </a:lnTo>
                <a:lnTo>
                  <a:pt x="64" y="7"/>
                </a:lnTo>
                <a:lnTo>
                  <a:pt x="68" y="5"/>
                </a:lnTo>
                <a:lnTo>
                  <a:pt x="78" y="18"/>
                </a:lnTo>
                <a:lnTo>
                  <a:pt x="117" y="53"/>
                </a:lnTo>
                <a:lnTo>
                  <a:pt x="116" y="54"/>
                </a:lnTo>
                <a:lnTo>
                  <a:pt x="108" y="63"/>
                </a:lnTo>
                <a:lnTo>
                  <a:pt x="72" y="95"/>
                </a:lnTo>
                <a:lnTo>
                  <a:pt x="36" y="57"/>
                </a:lnTo>
                <a:lnTo>
                  <a:pt x="27" y="53"/>
                </a:lnTo>
                <a:lnTo>
                  <a:pt x="25" y="52"/>
                </a:lnTo>
                <a:lnTo>
                  <a:pt x="22" y="52"/>
                </a:lnTo>
                <a:lnTo>
                  <a:pt x="21" y="50"/>
                </a:lnTo>
                <a:lnTo>
                  <a:pt x="11" y="49"/>
                </a:lnTo>
                <a:lnTo>
                  <a:pt x="11" y="44"/>
                </a:lnTo>
                <a:lnTo>
                  <a:pt x="6" y="49"/>
                </a:lnTo>
                <a:lnTo>
                  <a:pt x="0" y="24"/>
                </a:lnTo>
                <a:lnTo>
                  <a:pt x="0" y="22"/>
                </a:lnTo>
                <a:lnTo>
                  <a:pt x="4" y="26"/>
                </a:lnTo>
                <a:lnTo>
                  <a:pt x="4" y="34"/>
                </a:lnTo>
                <a:lnTo>
                  <a:pt x="8" y="34"/>
                </a:lnTo>
                <a:lnTo>
                  <a:pt x="12" y="37"/>
                </a:lnTo>
                <a:lnTo>
                  <a:pt x="14" y="37"/>
                </a:lnTo>
                <a:lnTo>
                  <a:pt x="15" y="31"/>
                </a:lnTo>
                <a:lnTo>
                  <a:pt x="16" y="31"/>
                </a:lnTo>
                <a:lnTo>
                  <a:pt x="23" y="30"/>
                </a:lnTo>
                <a:lnTo>
                  <a:pt x="23" y="27"/>
                </a:lnTo>
                <a:lnTo>
                  <a:pt x="22" y="24"/>
                </a:lnTo>
                <a:lnTo>
                  <a:pt x="34" y="18"/>
                </a:lnTo>
                <a:lnTo>
                  <a:pt x="38" y="1"/>
                </a:lnTo>
                <a:lnTo>
                  <a:pt x="42" y="4"/>
                </a:lnTo>
                <a:lnTo>
                  <a:pt x="45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58" name="Freeform 209"/>
          <p:cNvSpPr>
            <a:spLocks/>
          </p:cNvSpPr>
          <p:nvPr/>
        </p:nvSpPr>
        <p:spPr bwMode="auto">
          <a:xfrm>
            <a:off x="4545013" y="6130925"/>
            <a:ext cx="71438" cy="103188"/>
          </a:xfrm>
          <a:custGeom>
            <a:avLst/>
            <a:gdLst>
              <a:gd name="T0" fmla="*/ 36 w 45"/>
              <a:gd name="T1" fmla="*/ 50 h 65"/>
              <a:gd name="T2" fmla="*/ 23 w 45"/>
              <a:gd name="T3" fmla="*/ 57 h 65"/>
              <a:gd name="T4" fmla="*/ 21 w 45"/>
              <a:gd name="T5" fmla="*/ 65 h 65"/>
              <a:gd name="T6" fmla="*/ 12 w 45"/>
              <a:gd name="T7" fmla="*/ 54 h 65"/>
              <a:gd name="T8" fmla="*/ 15 w 45"/>
              <a:gd name="T9" fmla="*/ 46 h 65"/>
              <a:gd name="T10" fmla="*/ 7 w 45"/>
              <a:gd name="T11" fmla="*/ 41 h 65"/>
              <a:gd name="T12" fmla="*/ 3 w 45"/>
              <a:gd name="T13" fmla="*/ 37 h 65"/>
              <a:gd name="T14" fmla="*/ 1 w 45"/>
              <a:gd name="T15" fmla="*/ 37 h 65"/>
              <a:gd name="T16" fmla="*/ 0 w 45"/>
              <a:gd name="T17" fmla="*/ 35 h 65"/>
              <a:gd name="T18" fmla="*/ 1 w 45"/>
              <a:gd name="T19" fmla="*/ 34 h 65"/>
              <a:gd name="T20" fmla="*/ 4 w 45"/>
              <a:gd name="T21" fmla="*/ 29 h 65"/>
              <a:gd name="T22" fmla="*/ 4 w 45"/>
              <a:gd name="T23" fmla="*/ 23 h 65"/>
              <a:gd name="T24" fmla="*/ 1 w 45"/>
              <a:gd name="T25" fmla="*/ 14 h 65"/>
              <a:gd name="T26" fmla="*/ 14 w 45"/>
              <a:gd name="T27" fmla="*/ 12 h 65"/>
              <a:gd name="T28" fmla="*/ 14 w 45"/>
              <a:gd name="T29" fmla="*/ 1 h 65"/>
              <a:gd name="T30" fmla="*/ 23 w 45"/>
              <a:gd name="T31" fmla="*/ 0 h 65"/>
              <a:gd name="T32" fmla="*/ 23 w 45"/>
              <a:gd name="T33" fmla="*/ 9 h 65"/>
              <a:gd name="T34" fmla="*/ 25 w 45"/>
              <a:gd name="T35" fmla="*/ 14 h 65"/>
              <a:gd name="T36" fmla="*/ 29 w 45"/>
              <a:gd name="T37" fmla="*/ 12 h 65"/>
              <a:gd name="T38" fmla="*/ 36 w 45"/>
              <a:gd name="T39" fmla="*/ 23 h 65"/>
              <a:gd name="T40" fmla="*/ 44 w 45"/>
              <a:gd name="T41" fmla="*/ 26 h 65"/>
              <a:gd name="T42" fmla="*/ 38 w 45"/>
              <a:gd name="T43" fmla="*/ 31 h 65"/>
              <a:gd name="T44" fmla="*/ 45 w 45"/>
              <a:gd name="T45" fmla="*/ 33 h 65"/>
              <a:gd name="T46" fmla="*/ 44 w 45"/>
              <a:gd name="T47" fmla="*/ 37 h 65"/>
              <a:gd name="T48" fmla="*/ 42 w 45"/>
              <a:gd name="T49" fmla="*/ 39 h 65"/>
              <a:gd name="T50" fmla="*/ 42 w 45"/>
              <a:gd name="T51" fmla="*/ 49 h 65"/>
              <a:gd name="T52" fmla="*/ 40 w 45"/>
              <a:gd name="T53" fmla="*/ 50 h 65"/>
              <a:gd name="T54" fmla="*/ 36 w 45"/>
              <a:gd name="T55" fmla="*/ 50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5" h="65">
                <a:moveTo>
                  <a:pt x="36" y="50"/>
                </a:moveTo>
                <a:lnTo>
                  <a:pt x="23" y="57"/>
                </a:lnTo>
                <a:lnTo>
                  <a:pt x="21" y="65"/>
                </a:lnTo>
                <a:lnTo>
                  <a:pt x="12" y="54"/>
                </a:lnTo>
                <a:lnTo>
                  <a:pt x="15" y="46"/>
                </a:lnTo>
                <a:lnTo>
                  <a:pt x="7" y="41"/>
                </a:lnTo>
                <a:lnTo>
                  <a:pt x="3" y="37"/>
                </a:lnTo>
                <a:lnTo>
                  <a:pt x="1" y="37"/>
                </a:lnTo>
                <a:lnTo>
                  <a:pt x="0" y="35"/>
                </a:lnTo>
                <a:lnTo>
                  <a:pt x="1" y="34"/>
                </a:lnTo>
                <a:lnTo>
                  <a:pt x="4" y="29"/>
                </a:lnTo>
                <a:lnTo>
                  <a:pt x="4" y="23"/>
                </a:lnTo>
                <a:lnTo>
                  <a:pt x="1" y="14"/>
                </a:lnTo>
                <a:lnTo>
                  <a:pt x="14" y="12"/>
                </a:lnTo>
                <a:lnTo>
                  <a:pt x="14" y="1"/>
                </a:lnTo>
                <a:lnTo>
                  <a:pt x="23" y="0"/>
                </a:lnTo>
                <a:lnTo>
                  <a:pt x="23" y="9"/>
                </a:lnTo>
                <a:lnTo>
                  <a:pt x="25" y="14"/>
                </a:lnTo>
                <a:lnTo>
                  <a:pt x="29" y="12"/>
                </a:lnTo>
                <a:lnTo>
                  <a:pt x="36" y="23"/>
                </a:lnTo>
                <a:lnTo>
                  <a:pt x="44" y="26"/>
                </a:lnTo>
                <a:lnTo>
                  <a:pt x="38" y="31"/>
                </a:lnTo>
                <a:lnTo>
                  <a:pt x="45" y="33"/>
                </a:lnTo>
                <a:lnTo>
                  <a:pt x="44" y="37"/>
                </a:lnTo>
                <a:lnTo>
                  <a:pt x="42" y="39"/>
                </a:lnTo>
                <a:lnTo>
                  <a:pt x="42" y="49"/>
                </a:lnTo>
                <a:lnTo>
                  <a:pt x="40" y="50"/>
                </a:lnTo>
                <a:lnTo>
                  <a:pt x="36" y="5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59" name="Freeform 210"/>
          <p:cNvSpPr>
            <a:spLocks/>
          </p:cNvSpPr>
          <p:nvPr/>
        </p:nvSpPr>
        <p:spPr bwMode="auto">
          <a:xfrm>
            <a:off x="4419600" y="6135688"/>
            <a:ext cx="71438" cy="120650"/>
          </a:xfrm>
          <a:custGeom>
            <a:avLst/>
            <a:gdLst>
              <a:gd name="T0" fmla="*/ 45 w 45"/>
              <a:gd name="T1" fmla="*/ 1 h 76"/>
              <a:gd name="T2" fmla="*/ 45 w 45"/>
              <a:gd name="T3" fmla="*/ 5 h 76"/>
              <a:gd name="T4" fmla="*/ 45 w 45"/>
              <a:gd name="T5" fmla="*/ 13 h 76"/>
              <a:gd name="T6" fmla="*/ 35 w 45"/>
              <a:gd name="T7" fmla="*/ 16 h 76"/>
              <a:gd name="T8" fmla="*/ 35 w 45"/>
              <a:gd name="T9" fmla="*/ 17 h 76"/>
              <a:gd name="T10" fmla="*/ 38 w 45"/>
              <a:gd name="T11" fmla="*/ 27 h 76"/>
              <a:gd name="T12" fmla="*/ 26 w 45"/>
              <a:gd name="T13" fmla="*/ 35 h 76"/>
              <a:gd name="T14" fmla="*/ 27 w 45"/>
              <a:gd name="T15" fmla="*/ 45 h 76"/>
              <a:gd name="T16" fmla="*/ 26 w 45"/>
              <a:gd name="T17" fmla="*/ 54 h 76"/>
              <a:gd name="T18" fmla="*/ 19 w 45"/>
              <a:gd name="T19" fmla="*/ 60 h 76"/>
              <a:gd name="T20" fmla="*/ 25 w 45"/>
              <a:gd name="T21" fmla="*/ 62 h 76"/>
              <a:gd name="T22" fmla="*/ 25 w 45"/>
              <a:gd name="T23" fmla="*/ 65 h 76"/>
              <a:gd name="T24" fmla="*/ 20 w 45"/>
              <a:gd name="T25" fmla="*/ 76 h 76"/>
              <a:gd name="T26" fmla="*/ 11 w 45"/>
              <a:gd name="T27" fmla="*/ 73 h 76"/>
              <a:gd name="T28" fmla="*/ 11 w 45"/>
              <a:gd name="T29" fmla="*/ 68 h 76"/>
              <a:gd name="T30" fmla="*/ 0 w 45"/>
              <a:gd name="T31" fmla="*/ 72 h 76"/>
              <a:gd name="T32" fmla="*/ 4 w 45"/>
              <a:gd name="T33" fmla="*/ 62 h 76"/>
              <a:gd name="T34" fmla="*/ 0 w 45"/>
              <a:gd name="T35" fmla="*/ 53 h 76"/>
              <a:gd name="T36" fmla="*/ 8 w 45"/>
              <a:gd name="T37" fmla="*/ 51 h 76"/>
              <a:gd name="T38" fmla="*/ 7 w 45"/>
              <a:gd name="T39" fmla="*/ 47 h 76"/>
              <a:gd name="T40" fmla="*/ 11 w 45"/>
              <a:gd name="T41" fmla="*/ 45 h 76"/>
              <a:gd name="T42" fmla="*/ 11 w 45"/>
              <a:gd name="T43" fmla="*/ 36 h 76"/>
              <a:gd name="T44" fmla="*/ 15 w 45"/>
              <a:gd name="T45" fmla="*/ 32 h 76"/>
              <a:gd name="T46" fmla="*/ 12 w 45"/>
              <a:gd name="T47" fmla="*/ 19 h 76"/>
              <a:gd name="T48" fmla="*/ 22 w 45"/>
              <a:gd name="T49" fmla="*/ 15 h 76"/>
              <a:gd name="T50" fmla="*/ 22 w 45"/>
              <a:gd name="T51" fmla="*/ 15 h 76"/>
              <a:gd name="T52" fmla="*/ 20 w 45"/>
              <a:gd name="T53" fmla="*/ 8 h 76"/>
              <a:gd name="T54" fmla="*/ 26 w 45"/>
              <a:gd name="T55" fmla="*/ 0 h 76"/>
              <a:gd name="T56" fmla="*/ 30 w 45"/>
              <a:gd name="T57" fmla="*/ 6 h 76"/>
              <a:gd name="T58" fmla="*/ 31 w 45"/>
              <a:gd name="T59" fmla="*/ 8 h 76"/>
              <a:gd name="T60" fmla="*/ 45 w 45"/>
              <a:gd name="T61" fmla="*/ 1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5" h="76">
                <a:moveTo>
                  <a:pt x="45" y="1"/>
                </a:moveTo>
                <a:lnTo>
                  <a:pt x="45" y="5"/>
                </a:lnTo>
                <a:lnTo>
                  <a:pt x="45" y="13"/>
                </a:lnTo>
                <a:lnTo>
                  <a:pt x="35" y="16"/>
                </a:lnTo>
                <a:lnTo>
                  <a:pt x="35" y="17"/>
                </a:lnTo>
                <a:lnTo>
                  <a:pt x="38" y="27"/>
                </a:lnTo>
                <a:lnTo>
                  <a:pt x="26" y="35"/>
                </a:lnTo>
                <a:lnTo>
                  <a:pt x="27" y="45"/>
                </a:lnTo>
                <a:lnTo>
                  <a:pt x="26" y="54"/>
                </a:lnTo>
                <a:lnTo>
                  <a:pt x="19" y="60"/>
                </a:lnTo>
                <a:lnTo>
                  <a:pt x="25" y="62"/>
                </a:lnTo>
                <a:lnTo>
                  <a:pt x="25" y="65"/>
                </a:lnTo>
                <a:lnTo>
                  <a:pt x="20" y="76"/>
                </a:lnTo>
                <a:lnTo>
                  <a:pt x="11" y="73"/>
                </a:lnTo>
                <a:lnTo>
                  <a:pt x="11" y="68"/>
                </a:lnTo>
                <a:lnTo>
                  <a:pt x="0" y="72"/>
                </a:lnTo>
                <a:lnTo>
                  <a:pt x="4" y="62"/>
                </a:lnTo>
                <a:lnTo>
                  <a:pt x="0" y="53"/>
                </a:lnTo>
                <a:lnTo>
                  <a:pt x="8" y="51"/>
                </a:lnTo>
                <a:lnTo>
                  <a:pt x="7" y="47"/>
                </a:lnTo>
                <a:lnTo>
                  <a:pt x="11" y="45"/>
                </a:lnTo>
                <a:lnTo>
                  <a:pt x="11" y="36"/>
                </a:lnTo>
                <a:lnTo>
                  <a:pt x="15" y="32"/>
                </a:lnTo>
                <a:lnTo>
                  <a:pt x="12" y="19"/>
                </a:lnTo>
                <a:lnTo>
                  <a:pt x="22" y="15"/>
                </a:lnTo>
                <a:lnTo>
                  <a:pt x="22" y="15"/>
                </a:lnTo>
                <a:lnTo>
                  <a:pt x="20" y="8"/>
                </a:lnTo>
                <a:lnTo>
                  <a:pt x="26" y="0"/>
                </a:lnTo>
                <a:lnTo>
                  <a:pt x="30" y="6"/>
                </a:lnTo>
                <a:lnTo>
                  <a:pt x="31" y="8"/>
                </a:lnTo>
                <a:lnTo>
                  <a:pt x="45" y="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60" name="Freeform 211"/>
          <p:cNvSpPr>
            <a:spLocks/>
          </p:cNvSpPr>
          <p:nvPr/>
        </p:nvSpPr>
        <p:spPr bwMode="auto">
          <a:xfrm>
            <a:off x="4449763" y="6156325"/>
            <a:ext cx="73025" cy="142875"/>
          </a:xfrm>
          <a:custGeom>
            <a:avLst/>
            <a:gdLst>
              <a:gd name="T0" fmla="*/ 46 w 46"/>
              <a:gd name="T1" fmla="*/ 10 h 90"/>
              <a:gd name="T2" fmla="*/ 37 w 46"/>
              <a:gd name="T3" fmla="*/ 29 h 90"/>
              <a:gd name="T4" fmla="*/ 34 w 46"/>
              <a:gd name="T5" fmla="*/ 32 h 90"/>
              <a:gd name="T6" fmla="*/ 27 w 46"/>
              <a:gd name="T7" fmla="*/ 30 h 90"/>
              <a:gd name="T8" fmla="*/ 26 w 46"/>
              <a:gd name="T9" fmla="*/ 40 h 90"/>
              <a:gd name="T10" fmla="*/ 21 w 46"/>
              <a:gd name="T11" fmla="*/ 44 h 90"/>
              <a:gd name="T12" fmla="*/ 21 w 46"/>
              <a:gd name="T13" fmla="*/ 55 h 90"/>
              <a:gd name="T14" fmla="*/ 46 w 46"/>
              <a:gd name="T15" fmla="*/ 73 h 90"/>
              <a:gd name="T16" fmla="*/ 45 w 46"/>
              <a:gd name="T17" fmla="*/ 74 h 90"/>
              <a:gd name="T18" fmla="*/ 41 w 46"/>
              <a:gd name="T19" fmla="*/ 83 h 90"/>
              <a:gd name="T20" fmla="*/ 40 w 46"/>
              <a:gd name="T21" fmla="*/ 90 h 90"/>
              <a:gd name="T22" fmla="*/ 31 w 46"/>
              <a:gd name="T23" fmla="*/ 86 h 90"/>
              <a:gd name="T24" fmla="*/ 22 w 46"/>
              <a:gd name="T25" fmla="*/ 90 h 90"/>
              <a:gd name="T26" fmla="*/ 18 w 46"/>
              <a:gd name="T27" fmla="*/ 86 h 90"/>
              <a:gd name="T28" fmla="*/ 15 w 46"/>
              <a:gd name="T29" fmla="*/ 82 h 90"/>
              <a:gd name="T30" fmla="*/ 8 w 46"/>
              <a:gd name="T31" fmla="*/ 85 h 90"/>
              <a:gd name="T32" fmla="*/ 7 w 46"/>
              <a:gd name="T33" fmla="*/ 67 h 90"/>
              <a:gd name="T34" fmla="*/ 1 w 46"/>
              <a:gd name="T35" fmla="*/ 63 h 90"/>
              <a:gd name="T36" fmla="*/ 6 w 46"/>
              <a:gd name="T37" fmla="*/ 52 h 90"/>
              <a:gd name="T38" fmla="*/ 6 w 46"/>
              <a:gd name="T39" fmla="*/ 49 h 90"/>
              <a:gd name="T40" fmla="*/ 0 w 46"/>
              <a:gd name="T41" fmla="*/ 47 h 90"/>
              <a:gd name="T42" fmla="*/ 7 w 46"/>
              <a:gd name="T43" fmla="*/ 41 h 90"/>
              <a:gd name="T44" fmla="*/ 8 w 46"/>
              <a:gd name="T45" fmla="*/ 32 h 90"/>
              <a:gd name="T46" fmla="*/ 7 w 46"/>
              <a:gd name="T47" fmla="*/ 22 h 90"/>
              <a:gd name="T48" fmla="*/ 19 w 46"/>
              <a:gd name="T49" fmla="*/ 14 h 90"/>
              <a:gd name="T50" fmla="*/ 16 w 46"/>
              <a:gd name="T51" fmla="*/ 4 h 90"/>
              <a:gd name="T52" fmla="*/ 16 w 46"/>
              <a:gd name="T53" fmla="*/ 3 h 90"/>
              <a:gd name="T54" fmla="*/ 26 w 46"/>
              <a:gd name="T55" fmla="*/ 0 h 90"/>
              <a:gd name="T56" fmla="*/ 31 w 46"/>
              <a:gd name="T57" fmla="*/ 7 h 90"/>
              <a:gd name="T58" fmla="*/ 38 w 46"/>
              <a:gd name="T59" fmla="*/ 4 h 90"/>
              <a:gd name="T60" fmla="*/ 46 w 46"/>
              <a:gd name="T61" fmla="*/ 1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6" h="90">
                <a:moveTo>
                  <a:pt x="46" y="10"/>
                </a:moveTo>
                <a:lnTo>
                  <a:pt x="37" y="29"/>
                </a:lnTo>
                <a:lnTo>
                  <a:pt x="34" y="32"/>
                </a:lnTo>
                <a:lnTo>
                  <a:pt x="27" y="30"/>
                </a:lnTo>
                <a:lnTo>
                  <a:pt x="26" y="40"/>
                </a:lnTo>
                <a:lnTo>
                  <a:pt x="21" y="44"/>
                </a:lnTo>
                <a:lnTo>
                  <a:pt x="21" y="55"/>
                </a:lnTo>
                <a:lnTo>
                  <a:pt x="46" y="73"/>
                </a:lnTo>
                <a:lnTo>
                  <a:pt x="45" y="74"/>
                </a:lnTo>
                <a:lnTo>
                  <a:pt x="41" y="83"/>
                </a:lnTo>
                <a:lnTo>
                  <a:pt x="40" y="90"/>
                </a:lnTo>
                <a:lnTo>
                  <a:pt x="31" y="86"/>
                </a:lnTo>
                <a:lnTo>
                  <a:pt x="22" y="90"/>
                </a:lnTo>
                <a:lnTo>
                  <a:pt x="18" y="86"/>
                </a:lnTo>
                <a:lnTo>
                  <a:pt x="15" y="82"/>
                </a:lnTo>
                <a:lnTo>
                  <a:pt x="8" y="85"/>
                </a:lnTo>
                <a:lnTo>
                  <a:pt x="7" y="67"/>
                </a:lnTo>
                <a:lnTo>
                  <a:pt x="1" y="63"/>
                </a:lnTo>
                <a:lnTo>
                  <a:pt x="6" y="52"/>
                </a:lnTo>
                <a:lnTo>
                  <a:pt x="6" y="49"/>
                </a:lnTo>
                <a:lnTo>
                  <a:pt x="0" y="47"/>
                </a:lnTo>
                <a:lnTo>
                  <a:pt x="7" y="41"/>
                </a:lnTo>
                <a:lnTo>
                  <a:pt x="8" y="32"/>
                </a:lnTo>
                <a:lnTo>
                  <a:pt x="7" y="22"/>
                </a:lnTo>
                <a:lnTo>
                  <a:pt x="19" y="14"/>
                </a:lnTo>
                <a:lnTo>
                  <a:pt x="16" y="4"/>
                </a:lnTo>
                <a:lnTo>
                  <a:pt x="16" y="3"/>
                </a:lnTo>
                <a:lnTo>
                  <a:pt x="26" y="0"/>
                </a:lnTo>
                <a:lnTo>
                  <a:pt x="31" y="7"/>
                </a:lnTo>
                <a:lnTo>
                  <a:pt x="38" y="4"/>
                </a:lnTo>
                <a:lnTo>
                  <a:pt x="46" y="1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61" name="Freeform 212"/>
          <p:cNvSpPr>
            <a:spLocks/>
          </p:cNvSpPr>
          <p:nvPr/>
        </p:nvSpPr>
        <p:spPr bwMode="auto">
          <a:xfrm>
            <a:off x="4508500" y="6162675"/>
            <a:ext cx="95250" cy="111125"/>
          </a:xfrm>
          <a:custGeom>
            <a:avLst/>
            <a:gdLst>
              <a:gd name="T0" fmla="*/ 27 w 60"/>
              <a:gd name="T1" fmla="*/ 3 h 70"/>
              <a:gd name="T2" fmla="*/ 27 w 60"/>
              <a:gd name="T3" fmla="*/ 9 h 70"/>
              <a:gd name="T4" fmla="*/ 24 w 60"/>
              <a:gd name="T5" fmla="*/ 14 h 70"/>
              <a:gd name="T6" fmla="*/ 23 w 60"/>
              <a:gd name="T7" fmla="*/ 15 h 70"/>
              <a:gd name="T8" fmla="*/ 24 w 60"/>
              <a:gd name="T9" fmla="*/ 17 h 70"/>
              <a:gd name="T10" fmla="*/ 26 w 60"/>
              <a:gd name="T11" fmla="*/ 17 h 70"/>
              <a:gd name="T12" fmla="*/ 30 w 60"/>
              <a:gd name="T13" fmla="*/ 21 h 70"/>
              <a:gd name="T14" fmla="*/ 38 w 60"/>
              <a:gd name="T15" fmla="*/ 26 h 70"/>
              <a:gd name="T16" fmla="*/ 35 w 60"/>
              <a:gd name="T17" fmla="*/ 34 h 70"/>
              <a:gd name="T18" fmla="*/ 44 w 60"/>
              <a:gd name="T19" fmla="*/ 45 h 70"/>
              <a:gd name="T20" fmla="*/ 46 w 60"/>
              <a:gd name="T21" fmla="*/ 37 h 70"/>
              <a:gd name="T22" fmla="*/ 59 w 60"/>
              <a:gd name="T23" fmla="*/ 30 h 70"/>
              <a:gd name="T24" fmla="*/ 57 w 60"/>
              <a:gd name="T25" fmla="*/ 37 h 70"/>
              <a:gd name="T26" fmla="*/ 57 w 60"/>
              <a:gd name="T27" fmla="*/ 45 h 70"/>
              <a:gd name="T28" fmla="*/ 60 w 60"/>
              <a:gd name="T29" fmla="*/ 48 h 70"/>
              <a:gd name="T30" fmla="*/ 54 w 60"/>
              <a:gd name="T31" fmla="*/ 54 h 70"/>
              <a:gd name="T32" fmla="*/ 50 w 60"/>
              <a:gd name="T33" fmla="*/ 58 h 70"/>
              <a:gd name="T34" fmla="*/ 42 w 60"/>
              <a:gd name="T35" fmla="*/ 70 h 70"/>
              <a:gd name="T36" fmla="*/ 38 w 60"/>
              <a:gd name="T37" fmla="*/ 69 h 70"/>
              <a:gd name="T38" fmla="*/ 37 w 60"/>
              <a:gd name="T39" fmla="*/ 67 h 70"/>
              <a:gd name="T40" fmla="*/ 34 w 60"/>
              <a:gd name="T41" fmla="*/ 60 h 70"/>
              <a:gd name="T42" fmla="*/ 30 w 60"/>
              <a:gd name="T43" fmla="*/ 62 h 70"/>
              <a:gd name="T44" fmla="*/ 29 w 60"/>
              <a:gd name="T45" fmla="*/ 63 h 70"/>
              <a:gd name="T46" fmla="*/ 19 w 60"/>
              <a:gd name="T47" fmla="*/ 59 h 70"/>
              <a:gd name="T48" fmla="*/ 18 w 60"/>
              <a:gd name="T49" fmla="*/ 63 h 70"/>
              <a:gd name="T50" fmla="*/ 12 w 60"/>
              <a:gd name="T51" fmla="*/ 66 h 70"/>
              <a:gd name="T52" fmla="*/ 4 w 60"/>
              <a:gd name="T53" fmla="*/ 55 h 70"/>
              <a:gd name="T54" fmla="*/ 11 w 60"/>
              <a:gd name="T55" fmla="*/ 47 h 70"/>
              <a:gd name="T56" fmla="*/ 9 w 60"/>
              <a:gd name="T57" fmla="*/ 39 h 70"/>
              <a:gd name="T58" fmla="*/ 11 w 60"/>
              <a:gd name="T59" fmla="*/ 34 h 70"/>
              <a:gd name="T60" fmla="*/ 4 w 60"/>
              <a:gd name="T61" fmla="*/ 37 h 70"/>
              <a:gd name="T62" fmla="*/ 1 w 60"/>
              <a:gd name="T63" fmla="*/ 37 h 70"/>
              <a:gd name="T64" fmla="*/ 0 w 60"/>
              <a:gd name="T65" fmla="*/ 34 h 70"/>
              <a:gd name="T66" fmla="*/ 0 w 60"/>
              <a:gd name="T67" fmla="*/ 30 h 70"/>
              <a:gd name="T68" fmla="*/ 0 w 60"/>
              <a:gd name="T69" fmla="*/ 25 h 70"/>
              <a:gd name="T70" fmla="*/ 9 w 60"/>
              <a:gd name="T71" fmla="*/ 6 h 70"/>
              <a:gd name="T72" fmla="*/ 12 w 60"/>
              <a:gd name="T73" fmla="*/ 0 h 70"/>
              <a:gd name="T74" fmla="*/ 23 w 60"/>
              <a:gd name="T75" fmla="*/ 3 h 70"/>
              <a:gd name="T76" fmla="*/ 26 w 60"/>
              <a:gd name="T77" fmla="*/ 3 h 70"/>
              <a:gd name="T78" fmla="*/ 27 w 60"/>
              <a:gd name="T79" fmla="*/ 3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60" h="70">
                <a:moveTo>
                  <a:pt x="27" y="3"/>
                </a:moveTo>
                <a:lnTo>
                  <a:pt x="27" y="9"/>
                </a:lnTo>
                <a:lnTo>
                  <a:pt x="24" y="14"/>
                </a:lnTo>
                <a:lnTo>
                  <a:pt x="23" y="15"/>
                </a:lnTo>
                <a:lnTo>
                  <a:pt x="24" y="17"/>
                </a:lnTo>
                <a:lnTo>
                  <a:pt x="26" y="17"/>
                </a:lnTo>
                <a:lnTo>
                  <a:pt x="30" y="21"/>
                </a:lnTo>
                <a:lnTo>
                  <a:pt x="38" y="26"/>
                </a:lnTo>
                <a:lnTo>
                  <a:pt x="35" y="34"/>
                </a:lnTo>
                <a:lnTo>
                  <a:pt x="44" y="45"/>
                </a:lnTo>
                <a:lnTo>
                  <a:pt x="46" y="37"/>
                </a:lnTo>
                <a:lnTo>
                  <a:pt x="59" y="30"/>
                </a:lnTo>
                <a:lnTo>
                  <a:pt x="57" y="37"/>
                </a:lnTo>
                <a:lnTo>
                  <a:pt x="57" y="45"/>
                </a:lnTo>
                <a:lnTo>
                  <a:pt x="60" y="48"/>
                </a:lnTo>
                <a:lnTo>
                  <a:pt x="54" y="54"/>
                </a:lnTo>
                <a:lnTo>
                  <a:pt x="50" y="58"/>
                </a:lnTo>
                <a:lnTo>
                  <a:pt x="42" y="70"/>
                </a:lnTo>
                <a:lnTo>
                  <a:pt x="38" y="69"/>
                </a:lnTo>
                <a:lnTo>
                  <a:pt x="37" y="67"/>
                </a:lnTo>
                <a:lnTo>
                  <a:pt x="34" y="60"/>
                </a:lnTo>
                <a:lnTo>
                  <a:pt x="30" y="62"/>
                </a:lnTo>
                <a:lnTo>
                  <a:pt x="29" y="63"/>
                </a:lnTo>
                <a:lnTo>
                  <a:pt x="19" y="59"/>
                </a:lnTo>
                <a:lnTo>
                  <a:pt x="18" y="63"/>
                </a:lnTo>
                <a:lnTo>
                  <a:pt x="12" y="66"/>
                </a:lnTo>
                <a:lnTo>
                  <a:pt x="4" y="55"/>
                </a:lnTo>
                <a:lnTo>
                  <a:pt x="11" y="47"/>
                </a:lnTo>
                <a:lnTo>
                  <a:pt x="9" y="39"/>
                </a:lnTo>
                <a:lnTo>
                  <a:pt x="11" y="34"/>
                </a:lnTo>
                <a:lnTo>
                  <a:pt x="4" y="37"/>
                </a:lnTo>
                <a:lnTo>
                  <a:pt x="1" y="37"/>
                </a:lnTo>
                <a:lnTo>
                  <a:pt x="0" y="34"/>
                </a:lnTo>
                <a:lnTo>
                  <a:pt x="0" y="30"/>
                </a:lnTo>
                <a:lnTo>
                  <a:pt x="0" y="25"/>
                </a:lnTo>
                <a:lnTo>
                  <a:pt x="9" y="6"/>
                </a:lnTo>
                <a:lnTo>
                  <a:pt x="12" y="0"/>
                </a:lnTo>
                <a:lnTo>
                  <a:pt x="23" y="3"/>
                </a:lnTo>
                <a:lnTo>
                  <a:pt x="26" y="3"/>
                </a:lnTo>
                <a:lnTo>
                  <a:pt x="27" y="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62" name="Freeform 213"/>
          <p:cNvSpPr>
            <a:spLocks/>
          </p:cNvSpPr>
          <p:nvPr/>
        </p:nvSpPr>
        <p:spPr bwMode="auto">
          <a:xfrm>
            <a:off x="4483100" y="6202363"/>
            <a:ext cx="77788" cy="114300"/>
          </a:xfrm>
          <a:custGeom>
            <a:avLst/>
            <a:gdLst>
              <a:gd name="T0" fmla="*/ 45 w 49"/>
              <a:gd name="T1" fmla="*/ 38 h 72"/>
              <a:gd name="T2" fmla="*/ 40 w 49"/>
              <a:gd name="T3" fmla="*/ 46 h 72"/>
              <a:gd name="T4" fmla="*/ 46 w 49"/>
              <a:gd name="T5" fmla="*/ 53 h 72"/>
              <a:gd name="T6" fmla="*/ 47 w 49"/>
              <a:gd name="T7" fmla="*/ 61 h 72"/>
              <a:gd name="T8" fmla="*/ 49 w 49"/>
              <a:gd name="T9" fmla="*/ 63 h 72"/>
              <a:gd name="T10" fmla="*/ 47 w 49"/>
              <a:gd name="T11" fmla="*/ 64 h 72"/>
              <a:gd name="T12" fmla="*/ 46 w 49"/>
              <a:gd name="T13" fmla="*/ 72 h 72"/>
              <a:gd name="T14" fmla="*/ 38 w 49"/>
              <a:gd name="T15" fmla="*/ 69 h 72"/>
              <a:gd name="T16" fmla="*/ 27 w 49"/>
              <a:gd name="T17" fmla="*/ 63 h 72"/>
              <a:gd name="T18" fmla="*/ 24 w 49"/>
              <a:gd name="T19" fmla="*/ 54 h 72"/>
              <a:gd name="T20" fmla="*/ 20 w 49"/>
              <a:gd name="T21" fmla="*/ 54 h 72"/>
              <a:gd name="T22" fmla="*/ 24 w 49"/>
              <a:gd name="T23" fmla="*/ 45 h 72"/>
              <a:gd name="T24" fmla="*/ 25 w 49"/>
              <a:gd name="T25" fmla="*/ 44 h 72"/>
              <a:gd name="T26" fmla="*/ 0 w 49"/>
              <a:gd name="T27" fmla="*/ 26 h 72"/>
              <a:gd name="T28" fmla="*/ 0 w 49"/>
              <a:gd name="T29" fmla="*/ 15 h 72"/>
              <a:gd name="T30" fmla="*/ 5 w 49"/>
              <a:gd name="T31" fmla="*/ 11 h 72"/>
              <a:gd name="T32" fmla="*/ 6 w 49"/>
              <a:gd name="T33" fmla="*/ 1 h 72"/>
              <a:gd name="T34" fmla="*/ 13 w 49"/>
              <a:gd name="T35" fmla="*/ 3 h 72"/>
              <a:gd name="T36" fmla="*/ 16 w 49"/>
              <a:gd name="T37" fmla="*/ 0 h 72"/>
              <a:gd name="T38" fmla="*/ 16 w 49"/>
              <a:gd name="T39" fmla="*/ 5 h 72"/>
              <a:gd name="T40" fmla="*/ 16 w 49"/>
              <a:gd name="T41" fmla="*/ 9 h 72"/>
              <a:gd name="T42" fmla="*/ 17 w 49"/>
              <a:gd name="T43" fmla="*/ 12 h 72"/>
              <a:gd name="T44" fmla="*/ 20 w 49"/>
              <a:gd name="T45" fmla="*/ 12 h 72"/>
              <a:gd name="T46" fmla="*/ 27 w 49"/>
              <a:gd name="T47" fmla="*/ 9 h 72"/>
              <a:gd name="T48" fmla="*/ 25 w 49"/>
              <a:gd name="T49" fmla="*/ 14 h 72"/>
              <a:gd name="T50" fmla="*/ 27 w 49"/>
              <a:gd name="T51" fmla="*/ 22 h 72"/>
              <a:gd name="T52" fmla="*/ 20 w 49"/>
              <a:gd name="T53" fmla="*/ 30 h 72"/>
              <a:gd name="T54" fmla="*/ 28 w 49"/>
              <a:gd name="T55" fmla="*/ 41 h 72"/>
              <a:gd name="T56" fmla="*/ 34 w 49"/>
              <a:gd name="T57" fmla="*/ 38 h 72"/>
              <a:gd name="T58" fmla="*/ 35 w 49"/>
              <a:gd name="T59" fmla="*/ 34 h 72"/>
              <a:gd name="T60" fmla="*/ 45 w 49"/>
              <a:gd name="T61" fmla="*/ 38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9" h="72">
                <a:moveTo>
                  <a:pt x="45" y="38"/>
                </a:moveTo>
                <a:lnTo>
                  <a:pt x="40" y="46"/>
                </a:lnTo>
                <a:lnTo>
                  <a:pt x="46" y="53"/>
                </a:lnTo>
                <a:lnTo>
                  <a:pt x="47" y="61"/>
                </a:lnTo>
                <a:lnTo>
                  <a:pt x="49" y="63"/>
                </a:lnTo>
                <a:lnTo>
                  <a:pt x="47" y="64"/>
                </a:lnTo>
                <a:lnTo>
                  <a:pt x="46" y="72"/>
                </a:lnTo>
                <a:lnTo>
                  <a:pt x="38" y="69"/>
                </a:lnTo>
                <a:lnTo>
                  <a:pt x="27" y="63"/>
                </a:lnTo>
                <a:lnTo>
                  <a:pt x="24" y="54"/>
                </a:lnTo>
                <a:lnTo>
                  <a:pt x="20" y="54"/>
                </a:lnTo>
                <a:lnTo>
                  <a:pt x="24" y="45"/>
                </a:lnTo>
                <a:lnTo>
                  <a:pt x="25" y="44"/>
                </a:lnTo>
                <a:lnTo>
                  <a:pt x="0" y="26"/>
                </a:lnTo>
                <a:lnTo>
                  <a:pt x="0" y="15"/>
                </a:lnTo>
                <a:lnTo>
                  <a:pt x="5" y="11"/>
                </a:lnTo>
                <a:lnTo>
                  <a:pt x="6" y="1"/>
                </a:lnTo>
                <a:lnTo>
                  <a:pt x="13" y="3"/>
                </a:lnTo>
                <a:lnTo>
                  <a:pt x="16" y="0"/>
                </a:lnTo>
                <a:lnTo>
                  <a:pt x="16" y="5"/>
                </a:lnTo>
                <a:lnTo>
                  <a:pt x="16" y="9"/>
                </a:lnTo>
                <a:lnTo>
                  <a:pt x="17" y="12"/>
                </a:lnTo>
                <a:lnTo>
                  <a:pt x="20" y="12"/>
                </a:lnTo>
                <a:lnTo>
                  <a:pt x="27" y="9"/>
                </a:lnTo>
                <a:lnTo>
                  <a:pt x="25" y="14"/>
                </a:lnTo>
                <a:lnTo>
                  <a:pt x="27" y="22"/>
                </a:lnTo>
                <a:lnTo>
                  <a:pt x="20" y="30"/>
                </a:lnTo>
                <a:lnTo>
                  <a:pt x="28" y="41"/>
                </a:lnTo>
                <a:lnTo>
                  <a:pt x="34" y="38"/>
                </a:lnTo>
                <a:lnTo>
                  <a:pt x="35" y="34"/>
                </a:lnTo>
                <a:lnTo>
                  <a:pt x="45" y="38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63" name="Freeform 214"/>
          <p:cNvSpPr>
            <a:spLocks/>
          </p:cNvSpPr>
          <p:nvPr/>
        </p:nvSpPr>
        <p:spPr bwMode="auto">
          <a:xfrm>
            <a:off x="4165600" y="6237288"/>
            <a:ext cx="190500" cy="173038"/>
          </a:xfrm>
          <a:custGeom>
            <a:avLst/>
            <a:gdLst>
              <a:gd name="T0" fmla="*/ 90 w 120"/>
              <a:gd name="T1" fmla="*/ 2 h 109"/>
              <a:gd name="T2" fmla="*/ 92 w 120"/>
              <a:gd name="T3" fmla="*/ 5 h 109"/>
              <a:gd name="T4" fmla="*/ 99 w 120"/>
              <a:gd name="T5" fmla="*/ 2 h 109"/>
              <a:gd name="T6" fmla="*/ 109 w 120"/>
              <a:gd name="T7" fmla="*/ 5 h 109"/>
              <a:gd name="T8" fmla="*/ 112 w 120"/>
              <a:gd name="T9" fmla="*/ 9 h 109"/>
              <a:gd name="T10" fmla="*/ 112 w 120"/>
              <a:gd name="T11" fmla="*/ 16 h 109"/>
              <a:gd name="T12" fmla="*/ 107 w 120"/>
              <a:gd name="T13" fmla="*/ 16 h 109"/>
              <a:gd name="T14" fmla="*/ 103 w 120"/>
              <a:gd name="T15" fmla="*/ 23 h 109"/>
              <a:gd name="T16" fmla="*/ 103 w 120"/>
              <a:gd name="T17" fmla="*/ 24 h 109"/>
              <a:gd name="T18" fmla="*/ 112 w 120"/>
              <a:gd name="T19" fmla="*/ 30 h 109"/>
              <a:gd name="T20" fmla="*/ 112 w 120"/>
              <a:gd name="T21" fmla="*/ 32 h 109"/>
              <a:gd name="T22" fmla="*/ 112 w 120"/>
              <a:gd name="T23" fmla="*/ 35 h 109"/>
              <a:gd name="T24" fmla="*/ 114 w 120"/>
              <a:gd name="T25" fmla="*/ 37 h 109"/>
              <a:gd name="T26" fmla="*/ 119 w 120"/>
              <a:gd name="T27" fmla="*/ 38 h 109"/>
              <a:gd name="T28" fmla="*/ 120 w 120"/>
              <a:gd name="T29" fmla="*/ 42 h 109"/>
              <a:gd name="T30" fmla="*/ 116 w 120"/>
              <a:gd name="T31" fmla="*/ 47 h 109"/>
              <a:gd name="T32" fmla="*/ 105 w 120"/>
              <a:gd name="T33" fmla="*/ 62 h 109"/>
              <a:gd name="T34" fmla="*/ 79 w 120"/>
              <a:gd name="T35" fmla="*/ 109 h 109"/>
              <a:gd name="T36" fmla="*/ 51 w 120"/>
              <a:gd name="T37" fmla="*/ 92 h 109"/>
              <a:gd name="T38" fmla="*/ 41 w 120"/>
              <a:gd name="T39" fmla="*/ 87 h 109"/>
              <a:gd name="T40" fmla="*/ 40 w 120"/>
              <a:gd name="T41" fmla="*/ 86 h 109"/>
              <a:gd name="T42" fmla="*/ 28 w 120"/>
              <a:gd name="T43" fmla="*/ 77 h 109"/>
              <a:gd name="T44" fmla="*/ 14 w 120"/>
              <a:gd name="T45" fmla="*/ 61 h 109"/>
              <a:gd name="T46" fmla="*/ 0 w 120"/>
              <a:gd name="T47" fmla="*/ 45 h 109"/>
              <a:gd name="T48" fmla="*/ 48 w 120"/>
              <a:gd name="T49" fmla="*/ 17 h 109"/>
              <a:gd name="T50" fmla="*/ 51 w 120"/>
              <a:gd name="T51" fmla="*/ 16 h 109"/>
              <a:gd name="T52" fmla="*/ 86 w 120"/>
              <a:gd name="T53" fmla="*/ 2 h 109"/>
              <a:gd name="T54" fmla="*/ 89 w 120"/>
              <a:gd name="T55" fmla="*/ 0 h 109"/>
              <a:gd name="T56" fmla="*/ 90 w 120"/>
              <a:gd name="T57" fmla="*/ 2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20" h="109">
                <a:moveTo>
                  <a:pt x="90" y="2"/>
                </a:moveTo>
                <a:lnTo>
                  <a:pt x="92" y="5"/>
                </a:lnTo>
                <a:lnTo>
                  <a:pt x="99" y="2"/>
                </a:lnTo>
                <a:lnTo>
                  <a:pt x="109" y="5"/>
                </a:lnTo>
                <a:lnTo>
                  <a:pt x="112" y="9"/>
                </a:lnTo>
                <a:lnTo>
                  <a:pt x="112" y="16"/>
                </a:lnTo>
                <a:lnTo>
                  <a:pt x="107" y="16"/>
                </a:lnTo>
                <a:lnTo>
                  <a:pt x="103" y="23"/>
                </a:lnTo>
                <a:lnTo>
                  <a:pt x="103" y="24"/>
                </a:lnTo>
                <a:lnTo>
                  <a:pt x="112" y="30"/>
                </a:lnTo>
                <a:lnTo>
                  <a:pt x="112" y="32"/>
                </a:lnTo>
                <a:lnTo>
                  <a:pt x="112" y="35"/>
                </a:lnTo>
                <a:lnTo>
                  <a:pt x="114" y="37"/>
                </a:lnTo>
                <a:lnTo>
                  <a:pt x="119" y="38"/>
                </a:lnTo>
                <a:lnTo>
                  <a:pt x="120" y="42"/>
                </a:lnTo>
                <a:lnTo>
                  <a:pt x="116" y="47"/>
                </a:lnTo>
                <a:lnTo>
                  <a:pt x="105" y="62"/>
                </a:lnTo>
                <a:lnTo>
                  <a:pt x="79" y="109"/>
                </a:lnTo>
                <a:lnTo>
                  <a:pt x="51" y="92"/>
                </a:lnTo>
                <a:lnTo>
                  <a:pt x="41" y="87"/>
                </a:lnTo>
                <a:lnTo>
                  <a:pt x="40" y="86"/>
                </a:lnTo>
                <a:lnTo>
                  <a:pt x="28" y="77"/>
                </a:lnTo>
                <a:lnTo>
                  <a:pt x="14" y="61"/>
                </a:lnTo>
                <a:lnTo>
                  <a:pt x="0" y="45"/>
                </a:lnTo>
                <a:lnTo>
                  <a:pt x="48" y="17"/>
                </a:lnTo>
                <a:lnTo>
                  <a:pt x="51" y="16"/>
                </a:lnTo>
                <a:lnTo>
                  <a:pt x="86" y="2"/>
                </a:lnTo>
                <a:lnTo>
                  <a:pt x="89" y="0"/>
                </a:lnTo>
                <a:lnTo>
                  <a:pt x="90" y="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64" name="Freeform 215"/>
          <p:cNvSpPr>
            <a:spLocks/>
          </p:cNvSpPr>
          <p:nvPr/>
        </p:nvSpPr>
        <p:spPr bwMode="auto">
          <a:xfrm>
            <a:off x="4324350" y="6243638"/>
            <a:ext cx="138113" cy="203200"/>
          </a:xfrm>
          <a:custGeom>
            <a:avLst/>
            <a:gdLst>
              <a:gd name="T0" fmla="*/ 78 w 87"/>
              <a:gd name="T1" fmla="*/ 48 h 128"/>
              <a:gd name="T2" fmla="*/ 71 w 87"/>
              <a:gd name="T3" fmla="*/ 52 h 128"/>
              <a:gd name="T4" fmla="*/ 68 w 87"/>
              <a:gd name="T5" fmla="*/ 52 h 128"/>
              <a:gd name="T6" fmla="*/ 65 w 87"/>
              <a:gd name="T7" fmla="*/ 52 h 128"/>
              <a:gd name="T8" fmla="*/ 64 w 87"/>
              <a:gd name="T9" fmla="*/ 60 h 128"/>
              <a:gd name="T10" fmla="*/ 53 w 87"/>
              <a:gd name="T11" fmla="*/ 67 h 128"/>
              <a:gd name="T12" fmla="*/ 53 w 87"/>
              <a:gd name="T13" fmla="*/ 76 h 128"/>
              <a:gd name="T14" fmla="*/ 46 w 87"/>
              <a:gd name="T15" fmla="*/ 128 h 128"/>
              <a:gd name="T16" fmla="*/ 31 w 87"/>
              <a:gd name="T17" fmla="*/ 127 h 128"/>
              <a:gd name="T18" fmla="*/ 23 w 87"/>
              <a:gd name="T19" fmla="*/ 124 h 128"/>
              <a:gd name="T20" fmla="*/ 0 w 87"/>
              <a:gd name="T21" fmla="*/ 116 h 128"/>
              <a:gd name="T22" fmla="*/ 18 w 87"/>
              <a:gd name="T23" fmla="*/ 65 h 128"/>
              <a:gd name="T24" fmla="*/ 22 w 87"/>
              <a:gd name="T25" fmla="*/ 53 h 128"/>
              <a:gd name="T26" fmla="*/ 41 w 87"/>
              <a:gd name="T27" fmla="*/ 43 h 128"/>
              <a:gd name="T28" fmla="*/ 45 w 87"/>
              <a:gd name="T29" fmla="*/ 35 h 128"/>
              <a:gd name="T30" fmla="*/ 46 w 87"/>
              <a:gd name="T31" fmla="*/ 33 h 128"/>
              <a:gd name="T32" fmla="*/ 48 w 87"/>
              <a:gd name="T33" fmla="*/ 33 h 128"/>
              <a:gd name="T34" fmla="*/ 53 w 87"/>
              <a:gd name="T35" fmla="*/ 28 h 128"/>
              <a:gd name="T36" fmla="*/ 56 w 87"/>
              <a:gd name="T37" fmla="*/ 8 h 128"/>
              <a:gd name="T38" fmla="*/ 60 w 87"/>
              <a:gd name="T39" fmla="*/ 4 h 128"/>
              <a:gd name="T40" fmla="*/ 71 w 87"/>
              <a:gd name="T41" fmla="*/ 0 h 128"/>
              <a:gd name="T42" fmla="*/ 71 w 87"/>
              <a:gd name="T43" fmla="*/ 5 h 128"/>
              <a:gd name="T44" fmla="*/ 80 w 87"/>
              <a:gd name="T45" fmla="*/ 8 h 128"/>
              <a:gd name="T46" fmla="*/ 86 w 87"/>
              <a:gd name="T47" fmla="*/ 12 h 128"/>
              <a:gd name="T48" fmla="*/ 87 w 87"/>
              <a:gd name="T49" fmla="*/ 30 h 128"/>
              <a:gd name="T50" fmla="*/ 85 w 87"/>
              <a:gd name="T51" fmla="*/ 38 h 128"/>
              <a:gd name="T52" fmla="*/ 78 w 87"/>
              <a:gd name="T53" fmla="*/ 39 h 128"/>
              <a:gd name="T54" fmla="*/ 75 w 87"/>
              <a:gd name="T55" fmla="*/ 45 h 128"/>
              <a:gd name="T56" fmla="*/ 78 w 87"/>
              <a:gd name="T57" fmla="*/ 4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87" h="128">
                <a:moveTo>
                  <a:pt x="78" y="48"/>
                </a:moveTo>
                <a:lnTo>
                  <a:pt x="71" y="52"/>
                </a:lnTo>
                <a:lnTo>
                  <a:pt x="68" y="52"/>
                </a:lnTo>
                <a:lnTo>
                  <a:pt x="65" y="52"/>
                </a:lnTo>
                <a:lnTo>
                  <a:pt x="64" y="60"/>
                </a:lnTo>
                <a:lnTo>
                  <a:pt x="53" y="67"/>
                </a:lnTo>
                <a:lnTo>
                  <a:pt x="53" y="76"/>
                </a:lnTo>
                <a:lnTo>
                  <a:pt x="46" y="128"/>
                </a:lnTo>
                <a:lnTo>
                  <a:pt x="31" y="127"/>
                </a:lnTo>
                <a:lnTo>
                  <a:pt x="23" y="124"/>
                </a:lnTo>
                <a:lnTo>
                  <a:pt x="0" y="116"/>
                </a:lnTo>
                <a:lnTo>
                  <a:pt x="18" y="65"/>
                </a:lnTo>
                <a:lnTo>
                  <a:pt x="22" y="53"/>
                </a:lnTo>
                <a:lnTo>
                  <a:pt x="41" y="43"/>
                </a:lnTo>
                <a:lnTo>
                  <a:pt x="45" y="35"/>
                </a:lnTo>
                <a:lnTo>
                  <a:pt x="46" y="33"/>
                </a:lnTo>
                <a:lnTo>
                  <a:pt x="48" y="33"/>
                </a:lnTo>
                <a:lnTo>
                  <a:pt x="53" y="28"/>
                </a:lnTo>
                <a:lnTo>
                  <a:pt x="56" y="8"/>
                </a:lnTo>
                <a:lnTo>
                  <a:pt x="60" y="4"/>
                </a:lnTo>
                <a:lnTo>
                  <a:pt x="71" y="0"/>
                </a:lnTo>
                <a:lnTo>
                  <a:pt x="71" y="5"/>
                </a:lnTo>
                <a:lnTo>
                  <a:pt x="80" y="8"/>
                </a:lnTo>
                <a:lnTo>
                  <a:pt x="86" y="12"/>
                </a:lnTo>
                <a:lnTo>
                  <a:pt x="87" y="30"/>
                </a:lnTo>
                <a:lnTo>
                  <a:pt x="85" y="38"/>
                </a:lnTo>
                <a:lnTo>
                  <a:pt x="78" y="39"/>
                </a:lnTo>
                <a:lnTo>
                  <a:pt x="75" y="45"/>
                </a:lnTo>
                <a:lnTo>
                  <a:pt x="78" y="48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65" name="Freeform 216"/>
          <p:cNvSpPr>
            <a:spLocks/>
          </p:cNvSpPr>
          <p:nvPr/>
        </p:nvSpPr>
        <p:spPr bwMode="auto">
          <a:xfrm>
            <a:off x="4546600" y="6248400"/>
            <a:ext cx="106363" cy="180975"/>
          </a:xfrm>
          <a:custGeom>
            <a:avLst/>
            <a:gdLst>
              <a:gd name="T0" fmla="*/ 39 w 67"/>
              <a:gd name="T1" fmla="*/ 1 h 114"/>
              <a:gd name="T2" fmla="*/ 40 w 67"/>
              <a:gd name="T3" fmla="*/ 4 h 114"/>
              <a:gd name="T4" fmla="*/ 44 w 67"/>
              <a:gd name="T5" fmla="*/ 1 h 114"/>
              <a:gd name="T6" fmla="*/ 48 w 67"/>
              <a:gd name="T7" fmla="*/ 4 h 114"/>
              <a:gd name="T8" fmla="*/ 45 w 67"/>
              <a:gd name="T9" fmla="*/ 9 h 114"/>
              <a:gd name="T10" fmla="*/ 47 w 67"/>
              <a:gd name="T11" fmla="*/ 9 h 114"/>
              <a:gd name="T12" fmla="*/ 52 w 67"/>
              <a:gd name="T13" fmla="*/ 12 h 114"/>
              <a:gd name="T14" fmla="*/ 45 w 67"/>
              <a:gd name="T15" fmla="*/ 24 h 114"/>
              <a:gd name="T16" fmla="*/ 41 w 67"/>
              <a:gd name="T17" fmla="*/ 31 h 114"/>
              <a:gd name="T18" fmla="*/ 44 w 67"/>
              <a:gd name="T19" fmla="*/ 38 h 114"/>
              <a:gd name="T20" fmla="*/ 44 w 67"/>
              <a:gd name="T21" fmla="*/ 39 h 114"/>
              <a:gd name="T22" fmla="*/ 48 w 67"/>
              <a:gd name="T23" fmla="*/ 40 h 114"/>
              <a:gd name="T24" fmla="*/ 44 w 67"/>
              <a:gd name="T25" fmla="*/ 47 h 114"/>
              <a:gd name="T26" fmla="*/ 48 w 67"/>
              <a:gd name="T27" fmla="*/ 51 h 114"/>
              <a:gd name="T28" fmla="*/ 67 w 67"/>
              <a:gd name="T29" fmla="*/ 102 h 114"/>
              <a:gd name="T30" fmla="*/ 55 w 67"/>
              <a:gd name="T31" fmla="*/ 106 h 114"/>
              <a:gd name="T32" fmla="*/ 25 w 67"/>
              <a:gd name="T33" fmla="*/ 114 h 114"/>
              <a:gd name="T34" fmla="*/ 10 w 67"/>
              <a:gd name="T35" fmla="*/ 65 h 114"/>
              <a:gd name="T36" fmla="*/ 11 w 67"/>
              <a:gd name="T37" fmla="*/ 54 h 114"/>
              <a:gd name="T38" fmla="*/ 10 w 67"/>
              <a:gd name="T39" fmla="*/ 53 h 114"/>
              <a:gd name="T40" fmla="*/ 9 w 67"/>
              <a:gd name="T41" fmla="*/ 50 h 114"/>
              <a:gd name="T42" fmla="*/ 6 w 67"/>
              <a:gd name="T43" fmla="*/ 43 h 114"/>
              <a:gd name="T44" fmla="*/ 7 w 67"/>
              <a:gd name="T45" fmla="*/ 35 h 114"/>
              <a:gd name="T46" fmla="*/ 9 w 67"/>
              <a:gd name="T47" fmla="*/ 34 h 114"/>
              <a:gd name="T48" fmla="*/ 7 w 67"/>
              <a:gd name="T49" fmla="*/ 32 h 114"/>
              <a:gd name="T50" fmla="*/ 6 w 67"/>
              <a:gd name="T51" fmla="*/ 24 h 114"/>
              <a:gd name="T52" fmla="*/ 0 w 67"/>
              <a:gd name="T53" fmla="*/ 17 h 114"/>
              <a:gd name="T54" fmla="*/ 5 w 67"/>
              <a:gd name="T55" fmla="*/ 9 h 114"/>
              <a:gd name="T56" fmla="*/ 6 w 67"/>
              <a:gd name="T57" fmla="*/ 8 h 114"/>
              <a:gd name="T58" fmla="*/ 10 w 67"/>
              <a:gd name="T59" fmla="*/ 6 h 114"/>
              <a:gd name="T60" fmla="*/ 13 w 67"/>
              <a:gd name="T61" fmla="*/ 13 h 114"/>
              <a:gd name="T62" fmla="*/ 14 w 67"/>
              <a:gd name="T63" fmla="*/ 15 h 114"/>
              <a:gd name="T64" fmla="*/ 18 w 67"/>
              <a:gd name="T65" fmla="*/ 16 h 114"/>
              <a:gd name="T66" fmla="*/ 26 w 67"/>
              <a:gd name="T67" fmla="*/ 4 h 114"/>
              <a:gd name="T68" fmla="*/ 30 w 67"/>
              <a:gd name="T69" fmla="*/ 0 h 114"/>
              <a:gd name="T70" fmla="*/ 39 w 67"/>
              <a:gd name="T71" fmla="*/ 1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67" h="114">
                <a:moveTo>
                  <a:pt x="39" y="1"/>
                </a:moveTo>
                <a:lnTo>
                  <a:pt x="40" y="4"/>
                </a:lnTo>
                <a:lnTo>
                  <a:pt x="44" y="1"/>
                </a:lnTo>
                <a:lnTo>
                  <a:pt x="48" y="4"/>
                </a:lnTo>
                <a:lnTo>
                  <a:pt x="45" y="9"/>
                </a:lnTo>
                <a:lnTo>
                  <a:pt x="47" y="9"/>
                </a:lnTo>
                <a:lnTo>
                  <a:pt x="52" y="12"/>
                </a:lnTo>
                <a:lnTo>
                  <a:pt x="45" y="24"/>
                </a:lnTo>
                <a:lnTo>
                  <a:pt x="41" y="31"/>
                </a:lnTo>
                <a:lnTo>
                  <a:pt x="44" y="38"/>
                </a:lnTo>
                <a:lnTo>
                  <a:pt x="44" y="39"/>
                </a:lnTo>
                <a:lnTo>
                  <a:pt x="48" y="40"/>
                </a:lnTo>
                <a:lnTo>
                  <a:pt x="44" y="47"/>
                </a:lnTo>
                <a:lnTo>
                  <a:pt x="48" y="51"/>
                </a:lnTo>
                <a:lnTo>
                  <a:pt x="67" y="102"/>
                </a:lnTo>
                <a:lnTo>
                  <a:pt x="55" y="106"/>
                </a:lnTo>
                <a:lnTo>
                  <a:pt x="25" y="114"/>
                </a:lnTo>
                <a:lnTo>
                  <a:pt x="10" y="65"/>
                </a:lnTo>
                <a:lnTo>
                  <a:pt x="11" y="54"/>
                </a:lnTo>
                <a:lnTo>
                  <a:pt x="10" y="53"/>
                </a:lnTo>
                <a:lnTo>
                  <a:pt x="9" y="50"/>
                </a:lnTo>
                <a:lnTo>
                  <a:pt x="6" y="43"/>
                </a:lnTo>
                <a:lnTo>
                  <a:pt x="7" y="35"/>
                </a:lnTo>
                <a:lnTo>
                  <a:pt x="9" y="34"/>
                </a:lnTo>
                <a:lnTo>
                  <a:pt x="7" y="32"/>
                </a:lnTo>
                <a:lnTo>
                  <a:pt x="6" y="24"/>
                </a:lnTo>
                <a:lnTo>
                  <a:pt x="0" y="17"/>
                </a:lnTo>
                <a:lnTo>
                  <a:pt x="5" y="9"/>
                </a:lnTo>
                <a:lnTo>
                  <a:pt x="6" y="8"/>
                </a:lnTo>
                <a:lnTo>
                  <a:pt x="10" y="6"/>
                </a:lnTo>
                <a:lnTo>
                  <a:pt x="13" y="13"/>
                </a:lnTo>
                <a:lnTo>
                  <a:pt x="14" y="15"/>
                </a:lnTo>
                <a:lnTo>
                  <a:pt x="18" y="16"/>
                </a:lnTo>
                <a:lnTo>
                  <a:pt x="26" y="4"/>
                </a:lnTo>
                <a:lnTo>
                  <a:pt x="30" y="0"/>
                </a:lnTo>
                <a:lnTo>
                  <a:pt x="39" y="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66" name="Freeform 217"/>
          <p:cNvSpPr>
            <a:spLocks/>
          </p:cNvSpPr>
          <p:nvPr/>
        </p:nvSpPr>
        <p:spPr bwMode="auto">
          <a:xfrm>
            <a:off x="4397375" y="6286500"/>
            <a:ext cx="139700" cy="171450"/>
          </a:xfrm>
          <a:custGeom>
            <a:avLst/>
            <a:gdLst>
              <a:gd name="T0" fmla="*/ 64 w 88"/>
              <a:gd name="T1" fmla="*/ 19 h 108"/>
              <a:gd name="T2" fmla="*/ 59 w 88"/>
              <a:gd name="T3" fmla="*/ 27 h 108"/>
              <a:gd name="T4" fmla="*/ 63 w 88"/>
              <a:gd name="T5" fmla="*/ 29 h 108"/>
              <a:gd name="T6" fmla="*/ 63 w 88"/>
              <a:gd name="T7" fmla="*/ 36 h 108"/>
              <a:gd name="T8" fmla="*/ 66 w 88"/>
              <a:gd name="T9" fmla="*/ 36 h 108"/>
              <a:gd name="T10" fmla="*/ 67 w 88"/>
              <a:gd name="T11" fmla="*/ 37 h 108"/>
              <a:gd name="T12" fmla="*/ 67 w 88"/>
              <a:gd name="T13" fmla="*/ 44 h 108"/>
              <a:gd name="T14" fmla="*/ 73 w 88"/>
              <a:gd name="T15" fmla="*/ 51 h 108"/>
              <a:gd name="T16" fmla="*/ 88 w 88"/>
              <a:gd name="T17" fmla="*/ 100 h 108"/>
              <a:gd name="T18" fmla="*/ 82 w 88"/>
              <a:gd name="T19" fmla="*/ 102 h 108"/>
              <a:gd name="T20" fmla="*/ 73 w 88"/>
              <a:gd name="T21" fmla="*/ 105 h 108"/>
              <a:gd name="T22" fmla="*/ 62 w 88"/>
              <a:gd name="T23" fmla="*/ 106 h 108"/>
              <a:gd name="T24" fmla="*/ 45 w 88"/>
              <a:gd name="T25" fmla="*/ 108 h 108"/>
              <a:gd name="T26" fmla="*/ 29 w 88"/>
              <a:gd name="T27" fmla="*/ 105 h 108"/>
              <a:gd name="T28" fmla="*/ 0 w 88"/>
              <a:gd name="T29" fmla="*/ 101 h 108"/>
              <a:gd name="T30" fmla="*/ 7 w 88"/>
              <a:gd name="T31" fmla="*/ 49 h 108"/>
              <a:gd name="T32" fmla="*/ 7 w 88"/>
              <a:gd name="T33" fmla="*/ 40 h 108"/>
              <a:gd name="T34" fmla="*/ 18 w 88"/>
              <a:gd name="T35" fmla="*/ 33 h 108"/>
              <a:gd name="T36" fmla="*/ 19 w 88"/>
              <a:gd name="T37" fmla="*/ 25 h 108"/>
              <a:gd name="T38" fmla="*/ 22 w 88"/>
              <a:gd name="T39" fmla="*/ 25 h 108"/>
              <a:gd name="T40" fmla="*/ 25 w 88"/>
              <a:gd name="T41" fmla="*/ 25 h 108"/>
              <a:gd name="T42" fmla="*/ 32 w 88"/>
              <a:gd name="T43" fmla="*/ 21 h 108"/>
              <a:gd name="T44" fmla="*/ 29 w 88"/>
              <a:gd name="T45" fmla="*/ 18 h 108"/>
              <a:gd name="T46" fmla="*/ 32 w 88"/>
              <a:gd name="T47" fmla="*/ 12 h 108"/>
              <a:gd name="T48" fmla="*/ 39 w 88"/>
              <a:gd name="T49" fmla="*/ 11 h 108"/>
              <a:gd name="T50" fmla="*/ 41 w 88"/>
              <a:gd name="T51" fmla="*/ 3 h 108"/>
              <a:gd name="T52" fmla="*/ 48 w 88"/>
              <a:gd name="T53" fmla="*/ 0 h 108"/>
              <a:gd name="T54" fmla="*/ 51 w 88"/>
              <a:gd name="T55" fmla="*/ 4 h 108"/>
              <a:gd name="T56" fmla="*/ 55 w 88"/>
              <a:gd name="T57" fmla="*/ 8 h 108"/>
              <a:gd name="T58" fmla="*/ 55 w 88"/>
              <a:gd name="T59" fmla="*/ 14 h 108"/>
              <a:gd name="T60" fmla="*/ 63 w 88"/>
              <a:gd name="T61" fmla="*/ 18 h 108"/>
              <a:gd name="T62" fmla="*/ 64 w 88"/>
              <a:gd name="T63" fmla="*/ 19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88" h="108">
                <a:moveTo>
                  <a:pt x="64" y="19"/>
                </a:moveTo>
                <a:lnTo>
                  <a:pt x="59" y="27"/>
                </a:lnTo>
                <a:lnTo>
                  <a:pt x="63" y="29"/>
                </a:lnTo>
                <a:lnTo>
                  <a:pt x="63" y="36"/>
                </a:lnTo>
                <a:lnTo>
                  <a:pt x="66" y="36"/>
                </a:lnTo>
                <a:lnTo>
                  <a:pt x="67" y="37"/>
                </a:lnTo>
                <a:lnTo>
                  <a:pt x="67" y="44"/>
                </a:lnTo>
                <a:lnTo>
                  <a:pt x="73" y="51"/>
                </a:lnTo>
                <a:lnTo>
                  <a:pt x="88" y="100"/>
                </a:lnTo>
                <a:lnTo>
                  <a:pt x="82" y="102"/>
                </a:lnTo>
                <a:lnTo>
                  <a:pt x="73" y="105"/>
                </a:lnTo>
                <a:lnTo>
                  <a:pt x="62" y="106"/>
                </a:lnTo>
                <a:lnTo>
                  <a:pt x="45" y="108"/>
                </a:lnTo>
                <a:lnTo>
                  <a:pt x="29" y="105"/>
                </a:lnTo>
                <a:lnTo>
                  <a:pt x="0" y="101"/>
                </a:lnTo>
                <a:lnTo>
                  <a:pt x="7" y="49"/>
                </a:lnTo>
                <a:lnTo>
                  <a:pt x="7" y="40"/>
                </a:lnTo>
                <a:lnTo>
                  <a:pt x="18" y="33"/>
                </a:lnTo>
                <a:lnTo>
                  <a:pt x="19" y="25"/>
                </a:lnTo>
                <a:lnTo>
                  <a:pt x="22" y="25"/>
                </a:lnTo>
                <a:lnTo>
                  <a:pt x="25" y="25"/>
                </a:lnTo>
                <a:lnTo>
                  <a:pt x="32" y="21"/>
                </a:lnTo>
                <a:lnTo>
                  <a:pt x="29" y="18"/>
                </a:lnTo>
                <a:lnTo>
                  <a:pt x="32" y="12"/>
                </a:lnTo>
                <a:lnTo>
                  <a:pt x="39" y="11"/>
                </a:lnTo>
                <a:lnTo>
                  <a:pt x="41" y="3"/>
                </a:lnTo>
                <a:lnTo>
                  <a:pt x="48" y="0"/>
                </a:lnTo>
                <a:lnTo>
                  <a:pt x="51" y="4"/>
                </a:lnTo>
                <a:lnTo>
                  <a:pt x="55" y="8"/>
                </a:lnTo>
                <a:lnTo>
                  <a:pt x="55" y="14"/>
                </a:lnTo>
                <a:lnTo>
                  <a:pt x="63" y="18"/>
                </a:lnTo>
                <a:lnTo>
                  <a:pt x="64" y="19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67" name="Freeform 218"/>
          <p:cNvSpPr>
            <a:spLocks/>
          </p:cNvSpPr>
          <p:nvPr/>
        </p:nvSpPr>
        <p:spPr bwMode="auto">
          <a:xfrm>
            <a:off x="4484688" y="6288088"/>
            <a:ext cx="101600" cy="157163"/>
          </a:xfrm>
          <a:custGeom>
            <a:avLst/>
            <a:gdLst>
              <a:gd name="T0" fmla="*/ 23 w 64"/>
              <a:gd name="T1" fmla="*/ 0 h 99"/>
              <a:gd name="T2" fmla="*/ 26 w 64"/>
              <a:gd name="T3" fmla="*/ 9 h 99"/>
              <a:gd name="T4" fmla="*/ 37 w 64"/>
              <a:gd name="T5" fmla="*/ 15 h 99"/>
              <a:gd name="T6" fmla="*/ 45 w 64"/>
              <a:gd name="T7" fmla="*/ 18 h 99"/>
              <a:gd name="T8" fmla="*/ 48 w 64"/>
              <a:gd name="T9" fmla="*/ 25 h 99"/>
              <a:gd name="T10" fmla="*/ 49 w 64"/>
              <a:gd name="T11" fmla="*/ 28 h 99"/>
              <a:gd name="T12" fmla="*/ 50 w 64"/>
              <a:gd name="T13" fmla="*/ 29 h 99"/>
              <a:gd name="T14" fmla="*/ 49 w 64"/>
              <a:gd name="T15" fmla="*/ 40 h 99"/>
              <a:gd name="T16" fmla="*/ 64 w 64"/>
              <a:gd name="T17" fmla="*/ 89 h 99"/>
              <a:gd name="T18" fmla="*/ 52 w 64"/>
              <a:gd name="T19" fmla="*/ 93 h 99"/>
              <a:gd name="T20" fmla="*/ 33 w 64"/>
              <a:gd name="T21" fmla="*/ 99 h 99"/>
              <a:gd name="T22" fmla="*/ 18 w 64"/>
              <a:gd name="T23" fmla="*/ 50 h 99"/>
              <a:gd name="T24" fmla="*/ 12 w 64"/>
              <a:gd name="T25" fmla="*/ 43 h 99"/>
              <a:gd name="T26" fmla="*/ 12 w 64"/>
              <a:gd name="T27" fmla="*/ 36 h 99"/>
              <a:gd name="T28" fmla="*/ 11 w 64"/>
              <a:gd name="T29" fmla="*/ 35 h 99"/>
              <a:gd name="T30" fmla="*/ 8 w 64"/>
              <a:gd name="T31" fmla="*/ 35 h 99"/>
              <a:gd name="T32" fmla="*/ 8 w 64"/>
              <a:gd name="T33" fmla="*/ 28 h 99"/>
              <a:gd name="T34" fmla="*/ 4 w 64"/>
              <a:gd name="T35" fmla="*/ 26 h 99"/>
              <a:gd name="T36" fmla="*/ 9 w 64"/>
              <a:gd name="T37" fmla="*/ 18 h 99"/>
              <a:gd name="T38" fmla="*/ 8 w 64"/>
              <a:gd name="T39" fmla="*/ 17 h 99"/>
              <a:gd name="T40" fmla="*/ 0 w 64"/>
              <a:gd name="T41" fmla="*/ 13 h 99"/>
              <a:gd name="T42" fmla="*/ 0 w 64"/>
              <a:gd name="T43" fmla="*/ 7 h 99"/>
              <a:gd name="T44" fmla="*/ 9 w 64"/>
              <a:gd name="T45" fmla="*/ 3 h 99"/>
              <a:gd name="T46" fmla="*/ 18 w 64"/>
              <a:gd name="T47" fmla="*/ 7 h 99"/>
              <a:gd name="T48" fmla="*/ 19 w 64"/>
              <a:gd name="T49" fmla="*/ 0 h 99"/>
              <a:gd name="T50" fmla="*/ 23 w 64"/>
              <a:gd name="T51" fmla="*/ 0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64" h="99">
                <a:moveTo>
                  <a:pt x="23" y="0"/>
                </a:moveTo>
                <a:lnTo>
                  <a:pt x="26" y="9"/>
                </a:lnTo>
                <a:lnTo>
                  <a:pt x="37" y="15"/>
                </a:lnTo>
                <a:lnTo>
                  <a:pt x="45" y="18"/>
                </a:lnTo>
                <a:lnTo>
                  <a:pt x="48" y="25"/>
                </a:lnTo>
                <a:lnTo>
                  <a:pt x="49" y="28"/>
                </a:lnTo>
                <a:lnTo>
                  <a:pt x="50" y="29"/>
                </a:lnTo>
                <a:lnTo>
                  <a:pt x="49" y="40"/>
                </a:lnTo>
                <a:lnTo>
                  <a:pt x="64" y="89"/>
                </a:lnTo>
                <a:lnTo>
                  <a:pt x="52" y="93"/>
                </a:lnTo>
                <a:lnTo>
                  <a:pt x="33" y="99"/>
                </a:lnTo>
                <a:lnTo>
                  <a:pt x="18" y="50"/>
                </a:lnTo>
                <a:lnTo>
                  <a:pt x="12" y="43"/>
                </a:lnTo>
                <a:lnTo>
                  <a:pt x="12" y="36"/>
                </a:lnTo>
                <a:lnTo>
                  <a:pt x="11" y="35"/>
                </a:lnTo>
                <a:lnTo>
                  <a:pt x="8" y="35"/>
                </a:lnTo>
                <a:lnTo>
                  <a:pt x="8" y="28"/>
                </a:lnTo>
                <a:lnTo>
                  <a:pt x="4" y="26"/>
                </a:lnTo>
                <a:lnTo>
                  <a:pt x="9" y="18"/>
                </a:lnTo>
                <a:lnTo>
                  <a:pt x="8" y="17"/>
                </a:lnTo>
                <a:lnTo>
                  <a:pt x="0" y="13"/>
                </a:lnTo>
                <a:lnTo>
                  <a:pt x="0" y="7"/>
                </a:lnTo>
                <a:lnTo>
                  <a:pt x="9" y="3"/>
                </a:lnTo>
                <a:lnTo>
                  <a:pt x="18" y="7"/>
                </a:lnTo>
                <a:lnTo>
                  <a:pt x="19" y="0"/>
                </a:lnTo>
                <a:lnTo>
                  <a:pt x="23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68" name="Freeform 219"/>
          <p:cNvSpPr>
            <a:spLocks/>
          </p:cNvSpPr>
          <p:nvPr/>
        </p:nvSpPr>
        <p:spPr bwMode="auto">
          <a:xfrm>
            <a:off x="3971925" y="5946775"/>
            <a:ext cx="144463" cy="77788"/>
          </a:xfrm>
          <a:custGeom>
            <a:avLst/>
            <a:gdLst>
              <a:gd name="T0" fmla="*/ 66 w 91"/>
              <a:gd name="T1" fmla="*/ 3 h 49"/>
              <a:gd name="T2" fmla="*/ 73 w 91"/>
              <a:gd name="T3" fmla="*/ 8 h 49"/>
              <a:gd name="T4" fmla="*/ 75 w 91"/>
              <a:gd name="T5" fmla="*/ 4 h 49"/>
              <a:gd name="T6" fmla="*/ 84 w 91"/>
              <a:gd name="T7" fmla="*/ 11 h 49"/>
              <a:gd name="T8" fmla="*/ 87 w 91"/>
              <a:gd name="T9" fmla="*/ 12 h 49"/>
              <a:gd name="T10" fmla="*/ 91 w 91"/>
              <a:gd name="T11" fmla="*/ 15 h 49"/>
              <a:gd name="T12" fmla="*/ 79 w 91"/>
              <a:gd name="T13" fmla="*/ 29 h 49"/>
              <a:gd name="T14" fmla="*/ 77 w 91"/>
              <a:gd name="T15" fmla="*/ 29 h 49"/>
              <a:gd name="T16" fmla="*/ 73 w 91"/>
              <a:gd name="T17" fmla="*/ 30 h 49"/>
              <a:gd name="T18" fmla="*/ 70 w 91"/>
              <a:gd name="T19" fmla="*/ 31 h 49"/>
              <a:gd name="T20" fmla="*/ 70 w 91"/>
              <a:gd name="T21" fmla="*/ 35 h 49"/>
              <a:gd name="T22" fmla="*/ 72 w 91"/>
              <a:gd name="T23" fmla="*/ 38 h 49"/>
              <a:gd name="T24" fmla="*/ 69 w 91"/>
              <a:gd name="T25" fmla="*/ 38 h 49"/>
              <a:gd name="T26" fmla="*/ 60 w 91"/>
              <a:gd name="T27" fmla="*/ 40 h 49"/>
              <a:gd name="T28" fmla="*/ 58 w 91"/>
              <a:gd name="T29" fmla="*/ 40 h 49"/>
              <a:gd name="T30" fmla="*/ 6 w 91"/>
              <a:gd name="T31" fmla="*/ 49 h 49"/>
              <a:gd name="T32" fmla="*/ 5 w 91"/>
              <a:gd name="T33" fmla="*/ 42 h 49"/>
              <a:gd name="T34" fmla="*/ 0 w 91"/>
              <a:gd name="T35" fmla="*/ 12 h 49"/>
              <a:gd name="T36" fmla="*/ 0 w 91"/>
              <a:gd name="T37" fmla="*/ 5 h 49"/>
              <a:gd name="T38" fmla="*/ 51 w 91"/>
              <a:gd name="T39" fmla="*/ 1 h 49"/>
              <a:gd name="T40" fmla="*/ 64 w 91"/>
              <a:gd name="T41" fmla="*/ 0 h 49"/>
              <a:gd name="T42" fmla="*/ 66 w 91"/>
              <a:gd name="T43" fmla="*/ 3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1" h="49">
                <a:moveTo>
                  <a:pt x="66" y="3"/>
                </a:moveTo>
                <a:lnTo>
                  <a:pt x="73" y="8"/>
                </a:lnTo>
                <a:lnTo>
                  <a:pt x="75" y="4"/>
                </a:lnTo>
                <a:lnTo>
                  <a:pt x="84" y="11"/>
                </a:lnTo>
                <a:lnTo>
                  <a:pt x="87" y="12"/>
                </a:lnTo>
                <a:lnTo>
                  <a:pt x="91" y="15"/>
                </a:lnTo>
                <a:lnTo>
                  <a:pt x="79" y="29"/>
                </a:lnTo>
                <a:lnTo>
                  <a:pt x="77" y="29"/>
                </a:lnTo>
                <a:lnTo>
                  <a:pt x="73" y="30"/>
                </a:lnTo>
                <a:lnTo>
                  <a:pt x="70" y="31"/>
                </a:lnTo>
                <a:lnTo>
                  <a:pt x="70" y="35"/>
                </a:lnTo>
                <a:lnTo>
                  <a:pt x="72" y="38"/>
                </a:lnTo>
                <a:lnTo>
                  <a:pt x="69" y="38"/>
                </a:lnTo>
                <a:lnTo>
                  <a:pt x="60" y="40"/>
                </a:lnTo>
                <a:lnTo>
                  <a:pt x="58" y="40"/>
                </a:lnTo>
                <a:lnTo>
                  <a:pt x="6" y="49"/>
                </a:lnTo>
                <a:lnTo>
                  <a:pt x="5" y="42"/>
                </a:lnTo>
                <a:lnTo>
                  <a:pt x="0" y="12"/>
                </a:lnTo>
                <a:lnTo>
                  <a:pt x="0" y="5"/>
                </a:lnTo>
                <a:lnTo>
                  <a:pt x="51" y="1"/>
                </a:lnTo>
                <a:lnTo>
                  <a:pt x="64" y="0"/>
                </a:lnTo>
                <a:lnTo>
                  <a:pt x="66" y="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69" name="Freeform 220"/>
          <p:cNvSpPr>
            <a:spLocks/>
          </p:cNvSpPr>
          <p:nvPr/>
        </p:nvSpPr>
        <p:spPr bwMode="auto">
          <a:xfrm>
            <a:off x="4602163" y="5957888"/>
            <a:ext cx="169863" cy="163513"/>
          </a:xfrm>
          <a:custGeom>
            <a:avLst/>
            <a:gdLst>
              <a:gd name="T0" fmla="*/ 41 w 107"/>
              <a:gd name="T1" fmla="*/ 7 h 103"/>
              <a:gd name="T2" fmla="*/ 49 w 107"/>
              <a:gd name="T3" fmla="*/ 16 h 103"/>
              <a:gd name="T4" fmla="*/ 72 w 107"/>
              <a:gd name="T5" fmla="*/ 28 h 103"/>
              <a:gd name="T6" fmla="*/ 79 w 107"/>
              <a:gd name="T7" fmla="*/ 24 h 103"/>
              <a:gd name="T8" fmla="*/ 81 w 107"/>
              <a:gd name="T9" fmla="*/ 22 h 103"/>
              <a:gd name="T10" fmla="*/ 86 w 107"/>
              <a:gd name="T11" fmla="*/ 19 h 103"/>
              <a:gd name="T12" fmla="*/ 95 w 107"/>
              <a:gd name="T13" fmla="*/ 35 h 103"/>
              <a:gd name="T14" fmla="*/ 107 w 107"/>
              <a:gd name="T15" fmla="*/ 48 h 103"/>
              <a:gd name="T16" fmla="*/ 96 w 107"/>
              <a:gd name="T17" fmla="*/ 54 h 103"/>
              <a:gd name="T18" fmla="*/ 87 w 107"/>
              <a:gd name="T19" fmla="*/ 69 h 103"/>
              <a:gd name="T20" fmla="*/ 91 w 107"/>
              <a:gd name="T21" fmla="*/ 80 h 103"/>
              <a:gd name="T22" fmla="*/ 99 w 107"/>
              <a:gd name="T23" fmla="*/ 82 h 103"/>
              <a:gd name="T24" fmla="*/ 101 w 107"/>
              <a:gd name="T25" fmla="*/ 84 h 103"/>
              <a:gd name="T26" fmla="*/ 103 w 107"/>
              <a:gd name="T27" fmla="*/ 94 h 103"/>
              <a:gd name="T28" fmla="*/ 105 w 107"/>
              <a:gd name="T29" fmla="*/ 94 h 103"/>
              <a:gd name="T30" fmla="*/ 103 w 107"/>
              <a:gd name="T31" fmla="*/ 98 h 103"/>
              <a:gd name="T32" fmla="*/ 96 w 107"/>
              <a:gd name="T33" fmla="*/ 103 h 103"/>
              <a:gd name="T34" fmla="*/ 90 w 107"/>
              <a:gd name="T35" fmla="*/ 94 h 103"/>
              <a:gd name="T36" fmla="*/ 86 w 107"/>
              <a:gd name="T37" fmla="*/ 93 h 103"/>
              <a:gd name="T38" fmla="*/ 69 w 107"/>
              <a:gd name="T39" fmla="*/ 86 h 103"/>
              <a:gd name="T40" fmla="*/ 65 w 107"/>
              <a:gd name="T41" fmla="*/ 87 h 103"/>
              <a:gd name="T42" fmla="*/ 69 w 107"/>
              <a:gd name="T43" fmla="*/ 94 h 103"/>
              <a:gd name="T44" fmla="*/ 60 w 107"/>
              <a:gd name="T45" fmla="*/ 98 h 103"/>
              <a:gd name="T46" fmla="*/ 56 w 107"/>
              <a:gd name="T47" fmla="*/ 94 h 103"/>
              <a:gd name="T48" fmla="*/ 51 w 107"/>
              <a:gd name="T49" fmla="*/ 90 h 103"/>
              <a:gd name="T50" fmla="*/ 50 w 107"/>
              <a:gd name="T51" fmla="*/ 78 h 103"/>
              <a:gd name="T52" fmla="*/ 45 w 107"/>
              <a:gd name="T53" fmla="*/ 82 h 103"/>
              <a:gd name="T54" fmla="*/ 42 w 107"/>
              <a:gd name="T55" fmla="*/ 76 h 103"/>
              <a:gd name="T56" fmla="*/ 34 w 107"/>
              <a:gd name="T57" fmla="*/ 75 h 103"/>
              <a:gd name="T58" fmla="*/ 30 w 107"/>
              <a:gd name="T59" fmla="*/ 69 h 103"/>
              <a:gd name="T60" fmla="*/ 21 w 107"/>
              <a:gd name="T61" fmla="*/ 73 h 103"/>
              <a:gd name="T62" fmla="*/ 0 w 107"/>
              <a:gd name="T63" fmla="*/ 69 h 103"/>
              <a:gd name="T64" fmla="*/ 1 w 107"/>
              <a:gd name="T65" fmla="*/ 45 h 103"/>
              <a:gd name="T66" fmla="*/ 2 w 107"/>
              <a:gd name="T67" fmla="*/ 43 h 103"/>
              <a:gd name="T68" fmla="*/ 8 w 107"/>
              <a:gd name="T69" fmla="*/ 33 h 103"/>
              <a:gd name="T70" fmla="*/ 5 w 107"/>
              <a:gd name="T71" fmla="*/ 28 h 103"/>
              <a:gd name="T72" fmla="*/ 5 w 107"/>
              <a:gd name="T73" fmla="*/ 26 h 103"/>
              <a:gd name="T74" fmla="*/ 8 w 107"/>
              <a:gd name="T75" fmla="*/ 22 h 103"/>
              <a:gd name="T76" fmla="*/ 2 w 107"/>
              <a:gd name="T77" fmla="*/ 16 h 103"/>
              <a:gd name="T78" fmla="*/ 9 w 107"/>
              <a:gd name="T79" fmla="*/ 1 h 103"/>
              <a:gd name="T80" fmla="*/ 20 w 107"/>
              <a:gd name="T81" fmla="*/ 8 h 103"/>
              <a:gd name="T82" fmla="*/ 27 w 107"/>
              <a:gd name="T83" fmla="*/ 5 h 103"/>
              <a:gd name="T84" fmla="*/ 19 w 107"/>
              <a:gd name="T85" fmla="*/ 1 h 103"/>
              <a:gd name="T86" fmla="*/ 21 w 107"/>
              <a:gd name="T87" fmla="*/ 0 h 103"/>
              <a:gd name="T88" fmla="*/ 32 w 107"/>
              <a:gd name="T89" fmla="*/ 0 h 103"/>
              <a:gd name="T90" fmla="*/ 41 w 107"/>
              <a:gd name="T91" fmla="*/ 7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07" h="103">
                <a:moveTo>
                  <a:pt x="41" y="7"/>
                </a:moveTo>
                <a:lnTo>
                  <a:pt x="49" y="16"/>
                </a:lnTo>
                <a:lnTo>
                  <a:pt x="72" y="28"/>
                </a:lnTo>
                <a:lnTo>
                  <a:pt x="79" y="24"/>
                </a:lnTo>
                <a:lnTo>
                  <a:pt x="81" y="22"/>
                </a:lnTo>
                <a:lnTo>
                  <a:pt x="86" y="19"/>
                </a:lnTo>
                <a:lnTo>
                  <a:pt x="95" y="35"/>
                </a:lnTo>
                <a:lnTo>
                  <a:pt x="107" y="48"/>
                </a:lnTo>
                <a:lnTo>
                  <a:pt x="96" y="54"/>
                </a:lnTo>
                <a:lnTo>
                  <a:pt x="87" y="69"/>
                </a:lnTo>
                <a:lnTo>
                  <a:pt x="91" y="80"/>
                </a:lnTo>
                <a:lnTo>
                  <a:pt x="99" y="82"/>
                </a:lnTo>
                <a:lnTo>
                  <a:pt x="101" y="84"/>
                </a:lnTo>
                <a:lnTo>
                  <a:pt x="103" y="94"/>
                </a:lnTo>
                <a:lnTo>
                  <a:pt x="105" y="94"/>
                </a:lnTo>
                <a:lnTo>
                  <a:pt x="103" y="98"/>
                </a:lnTo>
                <a:lnTo>
                  <a:pt x="96" y="103"/>
                </a:lnTo>
                <a:lnTo>
                  <a:pt x="90" y="94"/>
                </a:lnTo>
                <a:lnTo>
                  <a:pt x="86" y="93"/>
                </a:lnTo>
                <a:lnTo>
                  <a:pt x="69" y="86"/>
                </a:lnTo>
                <a:lnTo>
                  <a:pt x="65" y="87"/>
                </a:lnTo>
                <a:lnTo>
                  <a:pt x="69" y="94"/>
                </a:lnTo>
                <a:lnTo>
                  <a:pt x="60" y="98"/>
                </a:lnTo>
                <a:lnTo>
                  <a:pt x="56" y="94"/>
                </a:lnTo>
                <a:lnTo>
                  <a:pt x="51" y="90"/>
                </a:lnTo>
                <a:lnTo>
                  <a:pt x="50" y="78"/>
                </a:lnTo>
                <a:lnTo>
                  <a:pt x="45" y="82"/>
                </a:lnTo>
                <a:lnTo>
                  <a:pt x="42" y="76"/>
                </a:lnTo>
                <a:lnTo>
                  <a:pt x="34" y="75"/>
                </a:lnTo>
                <a:lnTo>
                  <a:pt x="30" y="69"/>
                </a:lnTo>
                <a:lnTo>
                  <a:pt x="21" y="73"/>
                </a:lnTo>
                <a:lnTo>
                  <a:pt x="0" y="69"/>
                </a:lnTo>
                <a:lnTo>
                  <a:pt x="1" y="45"/>
                </a:lnTo>
                <a:lnTo>
                  <a:pt x="2" y="43"/>
                </a:lnTo>
                <a:lnTo>
                  <a:pt x="8" y="33"/>
                </a:lnTo>
                <a:lnTo>
                  <a:pt x="5" y="28"/>
                </a:lnTo>
                <a:lnTo>
                  <a:pt x="5" y="26"/>
                </a:lnTo>
                <a:lnTo>
                  <a:pt x="8" y="22"/>
                </a:lnTo>
                <a:lnTo>
                  <a:pt x="2" y="16"/>
                </a:lnTo>
                <a:lnTo>
                  <a:pt x="9" y="1"/>
                </a:lnTo>
                <a:lnTo>
                  <a:pt x="20" y="8"/>
                </a:lnTo>
                <a:lnTo>
                  <a:pt x="27" y="5"/>
                </a:lnTo>
                <a:lnTo>
                  <a:pt x="19" y="1"/>
                </a:lnTo>
                <a:lnTo>
                  <a:pt x="21" y="0"/>
                </a:lnTo>
                <a:lnTo>
                  <a:pt x="32" y="0"/>
                </a:lnTo>
                <a:lnTo>
                  <a:pt x="41" y="7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70" name="Freeform 221"/>
          <p:cNvSpPr>
            <a:spLocks/>
          </p:cNvSpPr>
          <p:nvPr/>
        </p:nvSpPr>
        <p:spPr bwMode="auto">
          <a:xfrm>
            <a:off x="4083050" y="5970588"/>
            <a:ext cx="68263" cy="79375"/>
          </a:xfrm>
          <a:custGeom>
            <a:avLst/>
            <a:gdLst>
              <a:gd name="T0" fmla="*/ 32 w 43"/>
              <a:gd name="T1" fmla="*/ 7 h 50"/>
              <a:gd name="T2" fmla="*/ 28 w 43"/>
              <a:gd name="T3" fmla="*/ 14 h 50"/>
              <a:gd name="T4" fmla="*/ 33 w 43"/>
              <a:gd name="T5" fmla="*/ 14 h 50"/>
              <a:gd name="T6" fmla="*/ 35 w 43"/>
              <a:gd name="T7" fmla="*/ 19 h 50"/>
              <a:gd name="T8" fmla="*/ 37 w 43"/>
              <a:gd name="T9" fmla="*/ 26 h 50"/>
              <a:gd name="T10" fmla="*/ 35 w 43"/>
              <a:gd name="T11" fmla="*/ 30 h 50"/>
              <a:gd name="T12" fmla="*/ 43 w 43"/>
              <a:gd name="T13" fmla="*/ 34 h 50"/>
              <a:gd name="T14" fmla="*/ 33 w 43"/>
              <a:gd name="T15" fmla="*/ 38 h 50"/>
              <a:gd name="T16" fmla="*/ 37 w 43"/>
              <a:gd name="T17" fmla="*/ 49 h 50"/>
              <a:gd name="T18" fmla="*/ 24 w 43"/>
              <a:gd name="T19" fmla="*/ 50 h 50"/>
              <a:gd name="T20" fmla="*/ 25 w 43"/>
              <a:gd name="T21" fmla="*/ 46 h 50"/>
              <a:gd name="T22" fmla="*/ 18 w 43"/>
              <a:gd name="T23" fmla="*/ 42 h 50"/>
              <a:gd name="T24" fmla="*/ 14 w 43"/>
              <a:gd name="T25" fmla="*/ 30 h 50"/>
              <a:gd name="T26" fmla="*/ 13 w 43"/>
              <a:gd name="T27" fmla="*/ 33 h 50"/>
              <a:gd name="T28" fmla="*/ 6 w 43"/>
              <a:gd name="T29" fmla="*/ 26 h 50"/>
              <a:gd name="T30" fmla="*/ 2 w 43"/>
              <a:gd name="T31" fmla="*/ 23 h 50"/>
              <a:gd name="T32" fmla="*/ 0 w 43"/>
              <a:gd name="T33" fmla="*/ 20 h 50"/>
              <a:gd name="T34" fmla="*/ 0 w 43"/>
              <a:gd name="T35" fmla="*/ 16 h 50"/>
              <a:gd name="T36" fmla="*/ 3 w 43"/>
              <a:gd name="T37" fmla="*/ 15 h 50"/>
              <a:gd name="T38" fmla="*/ 7 w 43"/>
              <a:gd name="T39" fmla="*/ 14 h 50"/>
              <a:gd name="T40" fmla="*/ 9 w 43"/>
              <a:gd name="T41" fmla="*/ 14 h 50"/>
              <a:gd name="T42" fmla="*/ 21 w 43"/>
              <a:gd name="T43" fmla="*/ 0 h 50"/>
              <a:gd name="T44" fmla="*/ 32 w 43"/>
              <a:gd name="T45" fmla="*/ 7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3" h="50">
                <a:moveTo>
                  <a:pt x="32" y="7"/>
                </a:moveTo>
                <a:lnTo>
                  <a:pt x="28" y="14"/>
                </a:lnTo>
                <a:lnTo>
                  <a:pt x="33" y="14"/>
                </a:lnTo>
                <a:lnTo>
                  <a:pt x="35" y="19"/>
                </a:lnTo>
                <a:lnTo>
                  <a:pt x="37" y="26"/>
                </a:lnTo>
                <a:lnTo>
                  <a:pt x="35" y="30"/>
                </a:lnTo>
                <a:lnTo>
                  <a:pt x="43" y="34"/>
                </a:lnTo>
                <a:lnTo>
                  <a:pt x="33" y="38"/>
                </a:lnTo>
                <a:lnTo>
                  <a:pt x="37" y="49"/>
                </a:lnTo>
                <a:lnTo>
                  <a:pt x="24" y="50"/>
                </a:lnTo>
                <a:lnTo>
                  <a:pt x="25" y="46"/>
                </a:lnTo>
                <a:lnTo>
                  <a:pt x="18" y="42"/>
                </a:lnTo>
                <a:lnTo>
                  <a:pt x="14" y="30"/>
                </a:lnTo>
                <a:lnTo>
                  <a:pt x="13" y="33"/>
                </a:lnTo>
                <a:lnTo>
                  <a:pt x="6" y="26"/>
                </a:lnTo>
                <a:lnTo>
                  <a:pt x="2" y="23"/>
                </a:lnTo>
                <a:lnTo>
                  <a:pt x="0" y="20"/>
                </a:lnTo>
                <a:lnTo>
                  <a:pt x="0" y="16"/>
                </a:lnTo>
                <a:lnTo>
                  <a:pt x="3" y="15"/>
                </a:lnTo>
                <a:lnTo>
                  <a:pt x="7" y="14"/>
                </a:lnTo>
                <a:lnTo>
                  <a:pt x="9" y="14"/>
                </a:lnTo>
                <a:lnTo>
                  <a:pt x="21" y="0"/>
                </a:lnTo>
                <a:lnTo>
                  <a:pt x="32" y="7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71" name="Freeform 222"/>
          <p:cNvSpPr>
            <a:spLocks/>
          </p:cNvSpPr>
          <p:nvPr/>
        </p:nvSpPr>
        <p:spPr bwMode="auto">
          <a:xfrm>
            <a:off x="4418013" y="5983288"/>
            <a:ext cx="115888" cy="165100"/>
          </a:xfrm>
          <a:custGeom>
            <a:avLst/>
            <a:gdLst>
              <a:gd name="T0" fmla="*/ 68 w 73"/>
              <a:gd name="T1" fmla="*/ 45 h 104"/>
              <a:gd name="T2" fmla="*/ 65 w 73"/>
              <a:gd name="T3" fmla="*/ 56 h 104"/>
              <a:gd name="T4" fmla="*/ 64 w 73"/>
              <a:gd name="T5" fmla="*/ 56 h 104"/>
              <a:gd name="T6" fmla="*/ 60 w 73"/>
              <a:gd name="T7" fmla="*/ 55 h 104"/>
              <a:gd name="T8" fmla="*/ 54 w 73"/>
              <a:gd name="T9" fmla="*/ 53 h 104"/>
              <a:gd name="T10" fmla="*/ 51 w 73"/>
              <a:gd name="T11" fmla="*/ 70 h 104"/>
              <a:gd name="T12" fmla="*/ 53 w 73"/>
              <a:gd name="T13" fmla="*/ 70 h 104"/>
              <a:gd name="T14" fmla="*/ 60 w 73"/>
              <a:gd name="T15" fmla="*/ 78 h 104"/>
              <a:gd name="T16" fmla="*/ 54 w 73"/>
              <a:gd name="T17" fmla="*/ 87 h 104"/>
              <a:gd name="T18" fmla="*/ 53 w 73"/>
              <a:gd name="T19" fmla="*/ 90 h 104"/>
              <a:gd name="T20" fmla="*/ 47 w 73"/>
              <a:gd name="T21" fmla="*/ 92 h 104"/>
              <a:gd name="T22" fmla="*/ 46 w 73"/>
              <a:gd name="T23" fmla="*/ 96 h 104"/>
              <a:gd name="T24" fmla="*/ 46 w 73"/>
              <a:gd name="T25" fmla="*/ 97 h 104"/>
              <a:gd name="T26" fmla="*/ 32 w 73"/>
              <a:gd name="T27" fmla="*/ 104 h 104"/>
              <a:gd name="T28" fmla="*/ 31 w 73"/>
              <a:gd name="T29" fmla="*/ 102 h 104"/>
              <a:gd name="T30" fmla="*/ 27 w 73"/>
              <a:gd name="T31" fmla="*/ 96 h 104"/>
              <a:gd name="T32" fmla="*/ 17 w 73"/>
              <a:gd name="T33" fmla="*/ 93 h 104"/>
              <a:gd name="T34" fmla="*/ 9 w 73"/>
              <a:gd name="T35" fmla="*/ 83 h 104"/>
              <a:gd name="T36" fmla="*/ 11 w 73"/>
              <a:gd name="T37" fmla="*/ 66 h 104"/>
              <a:gd name="T38" fmla="*/ 6 w 73"/>
              <a:gd name="T39" fmla="*/ 64 h 104"/>
              <a:gd name="T40" fmla="*/ 0 w 73"/>
              <a:gd name="T41" fmla="*/ 51 h 104"/>
              <a:gd name="T42" fmla="*/ 5 w 73"/>
              <a:gd name="T43" fmla="*/ 34 h 104"/>
              <a:gd name="T44" fmla="*/ 1 w 73"/>
              <a:gd name="T45" fmla="*/ 23 h 104"/>
              <a:gd name="T46" fmla="*/ 5 w 73"/>
              <a:gd name="T47" fmla="*/ 12 h 104"/>
              <a:gd name="T48" fmla="*/ 6 w 73"/>
              <a:gd name="T49" fmla="*/ 7 h 104"/>
              <a:gd name="T50" fmla="*/ 32 w 73"/>
              <a:gd name="T51" fmla="*/ 7 h 104"/>
              <a:gd name="T52" fmla="*/ 46 w 73"/>
              <a:gd name="T53" fmla="*/ 0 h 104"/>
              <a:gd name="T54" fmla="*/ 49 w 73"/>
              <a:gd name="T55" fmla="*/ 6 h 104"/>
              <a:gd name="T56" fmla="*/ 54 w 73"/>
              <a:gd name="T57" fmla="*/ 6 h 104"/>
              <a:gd name="T58" fmla="*/ 57 w 73"/>
              <a:gd name="T59" fmla="*/ 6 h 104"/>
              <a:gd name="T60" fmla="*/ 62 w 73"/>
              <a:gd name="T61" fmla="*/ 8 h 104"/>
              <a:gd name="T62" fmla="*/ 72 w 73"/>
              <a:gd name="T63" fmla="*/ 32 h 104"/>
              <a:gd name="T64" fmla="*/ 73 w 73"/>
              <a:gd name="T65" fmla="*/ 33 h 104"/>
              <a:gd name="T66" fmla="*/ 69 w 73"/>
              <a:gd name="T67" fmla="*/ 42 h 104"/>
              <a:gd name="T68" fmla="*/ 68 w 73"/>
              <a:gd name="T69" fmla="*/ 45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73" h="104">
                <a:moveTo>
                  <a:pt x="68" y="45"/>
                </a:moveTo>
                <a:lnTo>
                  <a:pt x="65" y="56"/>
                </a:lnTo>
                <a:lnTo>
                  <a:pt x="64" y="56"/>
                </a:lnTo>
                <a:lnTo>
                  <a:pt x="60" y="55"/>
                </a:lnTo>
                <a:lnTo>
                  <a:pt x="54" y="53"/>
                </a:lnTo>
                <a:lnTo>
                  <a:pt x="51" y="70"/>
                </a:lnTo>
                <a:lnTo>
                  <a:pt x="53" y="70"/>
                </a:lnTo>
                <a:lnTo>
                  <a:pt x="60" y="78"/>
                </a:lnTo>
                <a:lnTo>
                  <a:pt x="54" y="87"/>
                </a:lnTo>
                <a:lnTo>
                  <a:pt x="53" y="90"/>
                </a:lnTo>
                <a:lnTo>
                  <a:pt x="47" y="92"/>
                </a:lnTo>
                <a:lnTo>
                  <a:pt x="46" y="96"/>
                </a:lnTo>
                <a:lnTo>
                  <a:pt x="46" y="97"/>
                </a:lnTo>
                <a:lnTo>
                  <a:pt x="32" y="104"/>
                </a:lnTo>
                <a:lnTo>
                  <a:pt x="31" y="102"/>
                </a:lnTo>
                <a:lnTo>
                  <a:pt x="27" y="96"/>
                </a:lnTo>
                <a:lnTo>
                  <a:pt x="17" y="93"/>
                </a:lnTo>
                <a:lnTo>
                  <a:pt x="9" y="83"/>
                </a:lnTo>
                <a:lnTo>
                  <a:pt x="11" y="66"/>
                </a:lnTo>
                <a:lnTo>
                  <a:pt x="6" y="64"/>
                </a:lnTo>
                <a:lnTo>
                  <a:pt x="0" y="51"/>
                </a:lnTo>
                <a:lnTo>
                  <a:pt x="5" y="34"/>
                </a:lnTo>
                <a:lnTo>
                  <a:pt x="1" y="23"/>
                </a:lnTo>
                <a:lnTo>
                  <a:pt x="5" y="12"/>
                </a:lnTo>
                <a:lnTo>
                  <a:pt x="6" y="7"/>
                </a:lnTo>
                <a:lnTo>
                  <a:pt x="32" y="7"/>
                </a:lnTo>
                <a:lnTo>
                  <a:pt x="46" y="0"/>
                </a:lnTo>
                <a:lnTo>
                  <a:pt x="49" y="6"/>
                </a:lnTo>
                <a:lnTo>
                  <a:pt x="54" y="6"/>
                </a:lnTo>
                <a:lnTo>
                  <a:pt x="57" y="6"/>
                </a:lnTo>
                <a:lnTo>
                  <a:pt x="62" y="8"/>
                </a:lnTo>
                <a:lnTo>
                  <a:pt x="72" y="32"/>
                </a:lnTo>
                <a:lnTo>
                  <a:pt x="73" y="33"/>
                </a:lnTo>
                <a:lnTo>
                  <a:pt x="69" y="42"/>
                </a:lnTo>
                <a:lnTo>
                  <a:pt x="68" y="45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72" name="Freeform 223"/>
          <p:cNvSpPr>
            <a:spLocks/>
          </p:cNvSpPr>
          <p:nvPr/>
        </p:nvSpPr>
        <p:spPr bwMode="auto">
          <a:xfrm>
            <a:off x="4132263" y="5986463"/>
            <a:ext cx="173038" cy="111125"/>
          </a:xfrm>
          <a:custGeom>
            <a:avLst/>
            <a:gdLst>
              <a:gd name="T0" fmla="*/ 61 w 109"/>
              <a:gd name="T1" fmla="*/ 6 h 70"/>
              <a:gd name="T2" fmla="*/ 61 w 109"/>
              <a:gd name="T3" fmla="*/ 15 h 70"/>
              <a:gd name="T4" fmla="*/ 66 w 109"/>
              <a:gd name="T5" fmla="*/ 17 h 70"/>
              <a:gd name="T6" fmla="*/ 72 w 109"/>
              <a:gd name="T7" fmla="*/ 19 h 70"/>
              <a:gd name="T8" fmla="*/ 76 w 109"/>
              <a:gd name="T9" fmla="*/ 19 h 70"/>
              <a:gd name="T10" fmla="*/ 96 w 109"/>
              <a:gd name="T11" fmla="*/ 12 h 70"/>
              <a:gd name="T12" fmla="*/ 103 w 109"/>
              <a:gd name="T13" fmla="*/ 13 h 70"/>
              <a:gd name="T14" fmla="*/ 109 w 109"/>
              <a:gd name="T15" fmla="*/ 34 h 70"/>
              <a:gd name="T16" fmla="*/ 87 w 109"/>
              <a:gd name="T17" fmla="*/ 38 h 70"/>
              <a:gd name="T18" fmla="*/ 80 w 109"/>
              <a:gd name="T19" fmla="*/ 43 h 70"/>
              <a:gd name="T20" fmla="*/ 76 w 109"/>
              <a:gd name="T21" fmla="*/ 46 h 70"/>
              <a:gd name="T22" fmla="*/ 72 w 109"/>
              <a:gd name="T23" fmla="*/ 46 h 70"/>
              <a:gd name="T24" fmla="*/ 65 w 109"/>
              <a:gd name="T25" fmla="*/ 45 h 70"/>
              <a:gd name="T26" fmla="*/ 61 w 109"/>
              <a:gd name="T27" fmla="*/ 53 h 70"/>
              <a:gd name="T28" fmla="*/ 40 w 109"/>
              <a:gd name="T29" fmla="*/ 55 h 70"/>
              <a:gd name="T30" fmla="*/ 30 w 109"/>
              <a:gd name="T31" fmla="*/ 62 h 70"/>
              <a:gd name="T32" fmla="*/ 27 w 109"/>
              <a:gd name="T33" fmla="*/ 65 h 70"/>
              <a:gd name="T34" fmla="*/ 25 w 109"/>
              <a:gd name="T35" fmla="*/ 66 h 70"/>
              <a:gd name="T36" fmla="*/ 24 w 109"/>
              <a:gd name="T37" fmla="*/ 68 h 70"/>
              <a:gd name="T38" fmla="*/ 19 w 109"/>
              <a:gd name="T39" fmla="*/ 70 h 70"/>
              <a:gd name="T40" fmla="*/ 8 w 109"/>
              <a:gd name="T41" fmla="*/ 64 h 70"/>
              <a:gd name="T42" fmla="*/ 4 w 109"/>
              <a:gd name="T43" fmla="*/ 58 h 70"/>
              <a:gd name="T44" fmla="*/ 0 w 109"/>
              <a:gd name="T45" fmla="*/ 54 h 70"/>
              <a:gd name="T46" fmla="*/ 6 w 109"/>
              <a:gd name="T47" fmla="*/ 47 h 70"/>
              <a:gd name="T48" fmla="*/ 6 w 109"/>
              <a:gd name="T49" fmla="*/ 39 h 70"/>
              <a:gd name="T50" fmla="*/ 2 w 109"/>
              <a:gd name="T51" fmla="*/ 28 h 70"/>
              <a:gd name="T52" fmla="*/ 12 w 109"/>
              <a:gd name="T53" fmla="*/ 24 h 70"/>
              <a:gd name="T54" fmla="*/ 15 w 109"/>
              <a:gd name="T55" fmla="*/ 27 h 70"/>
              <a:gd name="T56" fmla="*/ 19 w 109"/>
              <a:gd name="T57" fmla="*/ 27 h 70"/>
              <a:gd name="T58" fmla="*/ 24 w 109"/>
              <a:gd name="T59" fmla="*/ 25 h 70"/>
              <a:gd name="T60" fmla="*/ 23 w 109"/>
              <a:gd name="T61" fmla="*/ 23 h 70"/>
              <a:gd name="T62" fmla="*/ 28 w 109"/>
              <a:gd name="T63" fmla="*/ 16 h 70"/>
              <a:gd name="T64" fmla="*/ 34 w 109"/>
              <a:gd name="T65" fmla="*/ 10 h 70"/>
              <a:gd name="T66" fmla="*/ 43 w 109"/>
              <a:gd name="T67" fmla="*/ 13 h 70"/>
              <a:gd name="T68" fmla="*/ 49 w 109"/>
              <a:gd name="T69" fmla="*/ 0 h 70"/>
              <a:gd name="T70" fmla="*/ 61 w 109"/>
              <a:gd name="T71" fmla="*/ 6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09" h="70">
                <a:moveTo>
                  <a:pt x="61" y="6"/>
                </a:moveTo>
                <a:lnTo>
                  <a:pt x="61" y="15"/>
                </a:lnTo>
                <a:lnTo>
                  <a:pt x="66" y="17"/>
                </a:lnTo>
                <a:lnTo>
                  <a:pt x="72" y="19"/>
                </a:lnTo>
                <a:lnTo>
                  <a:pt x="76" y="19"/>
                </a:lnTo>
                <a:lnTo>
                  <a:pt x="96" y="12"/>
                </a:lnTo>
                <a:lnTo>
                  <a:pt x="103" y="13"/>
                </a:lnTo>
                <a:lnTo>
                  <a:pt x="109" y="34"/>
                </a:lnTo>
                <a:lnTo>
                  <a:pt x="87" y="38"/>
                </a:lnTo>
                <a:lnTo>
                  <a:pt x="80" y="43"/>
                </a:lnTo>
                <a:lnTo>
                  <a:pt x="76" y="46"/>
                </a:lnTo>
                <a:lnTo>
                  <a:pt x="72" y="46"/>
                </a:lnTo>
                <a:lnTo>
                  <a:pt x="65" y="45"/>
                </a:lnTo>
                <a:lnTo>
                  <a:pt x="61" y="53"/>
                </a:lnTo>
                <a:lnTo>
                  <a:pt x="40" y="55"/>
                </a:lnTo>
                <a:lnTo>
                  <a:pt x="30" y="62"/>
                </a:lnTo>
                <a:lnTo>
                  <a:pt x="27" y="65"/>
                </a:lnTo>
                <a:lnTo>
                  <a:pt x="25" y="66"/>
                </a:lnTo>
                <a:lnTo>
                  <a:pt x="24" y="68"/>
                </a:lnTo>
                <a:lnTo>
                  <a:pt x="19" y="70"/>
                </a:lnTo>
                <a:lnTo>
                  <a:pt x="8" y="64"/>
                </a:lnTo>
                <a:lnTo>
                  <a:pt x="4" y="58"/>
                </a:lnTo>
                <a:lnTo>
                  <a:pt x="0" y="54"/>
                </a:lnTo>
                <a:lnTo>
                  <a:pt x="6" y="47"/>
                </a:lnTo>
                <a:lnTo>
                  <a:pt x="6" y="39"/>
                </a:lnTo>
                <a:lnTo>
                  <a:pt x="2" y="28"/>
                </a:lnTo>
                <a:lnTo>
                  <a:pt x="12" y="24"/>
                </a:lnTo>
                <a:lnTo>
                  <a:pt x="15" y="27"/>
                </a:lnTo>
                <a:lnTo>
                  <a:pt x="19" y="27"/>
                </a:lnTo>
                <a:lnTo>
                  <a:pt x="24" y="25"/>
                </a:lnTo>
                <a:lnTo>
                  <a:pt x="23" y="23"/>
                </a:lnTo>
                <a:lnTo>
                  <a:pt x="28" y="16"/>
                </a:lnTo>
                <a:lnTo>
                  <a:pt x="34" y="10"/>
                </a:lnTo>
                <a:lnTo>
                  <a:pt x="43" y="13"/>
                </a:lnTo>
                <a:lnTo>
                  <a:pt x="49" y="0"/>
                </a:lnTo>
                <a:lnTo>
                  <a:pt x="61" y="6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73" name="Freeform 224"/>
          <p:cNvSpPr>
            <a:spLocks/>
          </p:cNvSpPr>
          <p:nvPr/>
        </p:nvSpPr>
        <p:spPr bwMode="auto">
          <a:xfrm>
            <a:off x="7678738" y="654050"/>
            <a:ext cx="211138" cy="609600"/>
          </a:xfrm>
          <a:custGeom>
            <a:avLst/>
            <a:gdLst>
              <a:gd name="T0" fmla="*/ 36 w 133"/>
              <a:gd name="T1" fmla="*/ 383 h 384"/>
              <a:gd name="T2" fmla="*/ 19 w 133"/>
              <a:gd name="T3" fmla="*/ 384 h 384"/>
              <a:gd name="T4" fmla="*/ 10 w 133"/>
              <a:gd name="T5" fmla="*/ 356 h 384"/>
              <a:gd name="T6" fmla="*/ 14 w 133"/>
              <a:gd name="T7" fmla="*/ 338 h 384"/>
              <a:gd name="T8" fmla="*/ 11 w 133"/>
              <a:gd name="T9" fmla="*/ 333 h 384"/>
              <a:gd name="T10" fmla="*/ 17 w 133"/>
              <a:gd name="T11" fmla="*/ 320 h 384"/>
              <a:gd name="T12" fmla="*/ 6 w 133"/>
              <a:gd name="T13" fmla="*/ 299 h 384"/>
              <a:gd name="T14" fmla="*/ 6 w 133"/>
              <a:gd name="T15" fmla="*/ 286 h 384"/>
              <a:gd name="T16" fmla="*/ 4 w 133"/>
              <a:gd name="T17" fmla="*/ 279 h 384"/>
              <a:gd name="T18" fmla="*/ 4 w 133"/>
              <a:gd name="T19" fmla="*/ 275 h 384"/>
              <a:gd name="T20" fmla="*/ 6 w 133"/>
              <a:gd name="T21" fmla="*/ 273 h 384"/>
              <a:gd name="T22" fmla="*/ 9 w 133"/>
              <a:gd name="T23" fmla="*/ 258 h 384"/>
              <a:gd name="T24" fmla="*/ 9 w 133"/>
              <a:gd name="T25" fmla="*/ 233 h 384"/>
              <a:gd name="T26" fmla="*/ 7 w 133"/>
              <a:gd name="T27" fmla="*/ 226 h 384"/>
              <a:gd name="T28" fmla="*/ 4 w 133"/>
              <a:gd name="T29" fmla="*/ 217 h 384"/>
              <a:gd name="T30" fmla="*/ 0 w 133"/>
              <a:gd name="T31" fmla="*/ 204 h 384"/>
              <a:gd name="T32" fmla="*/ 9 w 133"/>
              <a:gd name="T33" fmla="*/ 196 h 384"/>
              <a:gd name="T34" fmla="*/ 7 w 133"/>
              <a:gd name="T35" fmla="*/ 189 h 384"/>
              <a:gd name="T36" fmla="*/ 21 w 133"/>
              <a:gd name="T37" fmla="*/ 157 h 384"/>
              <a:gd name="T38" fmla="*/ 30 w 133"/>
              <a:gd name="T39" fmla="*/ 142 h 384"/>
              <a:gd name="T40" fmla="*/ 34 w 133"/>
              <a:gd name="T41" fmla="*/ 116 h 384"/>
              <a:gd name="T42" fmla="*/ 36 w 133"/>
              <a:gd name="T43" fmla="*/ 104 h 384"/>
              <a:gd name="T44" fmla="*/ 39 w 133"/>
              <a:gd name="T45" fmla="*/ 61 h 384"/>
              <a:gd name="T46" fmla="*/ 45 w 133"/>
              <a:gd name="T47" fmla="*/ 7 h 384"/>
              <a:gd name="T48" fmla="*/ 105 w 133"/>
              <a:gd name="T49" fmla="*/ 0 h 384"/>
              <a:gd name="T50" fmla="*/ 107 w 133"/>
              <a:gd name="T51" fmla="*/ 52 h 384"/>
              <a:gd name="T52" fmla="*/ 107 w 133"/>
              <a:gd name="T53" fmla="*/ 53 h 384"/>
              <a:gd name="T54" fmla="*/ 108 w 133"/>
              <a:gd name="T55" fmla="*/ 56 h 384"/>
              <a:gd name="T56" fmla="*/ 112 w 133"/>
              <a:gd name="T57" fmla="*/ 65 h 384"/>
              <a:gd name="T58" fmla="*/ 110 w 133"/>
              <a:gd name="T59" fmla="*/ 78 h 384"/>
              <a:gd name="T60" fmla="*/ 118 w 133"/>
              <a:gd name="T61" fmla="*/ 91 h 384"/>
              <a:gd name="T62" fmla="*/ 133 w 133"/>
              <a:gd name="T63" fmla="*/ 138 h 384"/>
              <a:gd name="T64" fmla="*/ 133 w 133"/>
              <a:gd name="T65" fmla="*/ 142 h 384"/>
              <a:gd name="T66" fmla="*/ 112 w 133"/>
              <a:gd name="T67" fmla="*/ 191 h 384"/>
              <a:gd name="T68" fmla="*/ 112 w 133"/>
              <a:gd name="T69" fmla="*/ 200 h 384"/>
              <a:gd name="T70" fmla="*/ 112 w 133"/>
              <a:gd name="T71" fmla="*/ 210 h 384"/>
              <a:gd name="T72" fmla="*/ 122 w 133"/>
              <a:gd name="T73" fmla="*/ 233 h 384"/>
              <a:gd name="T74" fmla="*/ 123 w 133"/>
              <a:gd name="T75" fmla="*/ 236 h 384"/>
              <a:gd name="T76" fmla="*/ 129 w 133"/>
              <a:gd name="T77" fmla="*/ 249 h 384"/>
              <a:gd name="T78" fmla="*/ 126 w 133"/>
              <a:gd name="T79" fmla="*/ 258 h 384"/>
              <a:gd name="T80" fmla="*/ 129 w 133"/>
              <a:gd name="T81" fmla="*/ 278 h 384"/>
              <a:gd name="T82" fmla="*/ 101 w 133"/>
              <a:gd name="T83" fmla="*/ 304 h 384"/>
              <a:gd name="T84" fmla="*/ 104 w 133"/>
              <a:gd name="T85" fmla="*/ 320 h 384"/>
              <a:gd name="T86" fmla="*/ 81 w 133"/>
              <a:gd name="T87" fmla="*/ 327 h 384"/>
              <a:gd name="T88" fmla="*/ 40 w 133"/>
              <a:gd name="T89" fmla="*/ 353 h 384"/>
              <a:gd name="T90" fmla="*/ 45 w 133"/>
              <a:gd name="T91" fmla="*/ 374 h 384"/>
              <a:gd name="T92" fmla="*/ 36 w 133"/>
              <a:gd name="T93" fmla="*/ 383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33" h="384">
                <a:moveTo>
                  <a:pt x="36" y="383"/>
                </a:moveTo>
                <a:lnTo>
                  <a:pt x="19" y="384"/>
                </a:lnTo>
                <a:lnTo>
                  <a:pt x="10" y="356"/>
                </a:lnTo>
                <a:lnTo>
                  <a:pt x="14" y="338"/>
                </a:lnTo>
                <a:lnTo>
                  <a:pt x="11" y="333"/>
                </a:lnTo>
                <a:lnTo>
                  <a:pt x="17" y="320"/>
                </a:lnTo>
                <a:lnTo>
                  <a:pt x="6" y="299"/>
                </a:lnTo>
                <a:lnTo>
                  <a:pt x="6" y="286"/>
                </a:lnTo>
                <a:lnTo>
                  <a:pt x="4" y="279"/>
                </a:lnTo>
                <a:lnTo>
                  <a:pt x="4" y="275"/>
                </a:lnTo>
                <a:lnTo>
                  <a:pt x="6" y="273"/>
                </a:lnTo>
                <a:lnTo>
                  <a:pt x="9" y="258"/>
                </a:lnTo>
                <a:lnTo>
                  <a:pt x="9" y="233"/>
                </a:lnTo>
                <a:lnTo>
                  <a:pt x="7" y="226"/>
                </a:lnTo>
                <a:lnTo>
                  <a:pt x="4" y="217"/>
                </a:lnTo>
                <a:lnTo>
                  <a:pt x="0" y="204"/>
                </a:lnTo>
                <a:lnTo>
                  <a:pt x="9" y="196"/>
                </a:lnTo>
                <a:lnTo>
                  <a:pt x="7" y="189"/>
                </a:lnTo>
                <a:lnTo>
                  <a:pt x="21" y="157"/>
                </a:lnTo>
                <a:lnTo>
                  <a:pt x="30" y="142"/>
                </a:lnTo>
                <a:lnTo>
                  <a:pt x="34" y="116"/>
                </a:lnTo>
                <a:lnTo>
                  <a:pt x="36" y="104"/>
                </a:lnTo>
                <a:lnTo>
                  <a:pt x="39" y="61"/>
                </a:lnTo>
                <a:lnTo>
                  <a:pt x="45" y="7"/>
                </a:lnTo>
                <a:lnTo>
                  <a:pt x="105" y="0"/>
                </a:lnTo>
                <a:lnTo>
                  <a:pt x="107" y="52"/>
                </a:lnTo>
                <a:lnTo>
                  <a:pt x="107" y="53"/>
                </a:lnTo>
                <a:lnTo>
                  <a:pt x="108" y="56"/>
                </a:lnTo>
                <a:lnTo>
                  <a:pt x="112" y="65"/>
                </a:lnTo>
                <a:lnTo>
                  <a:pt x="110" y="78"/>
                </a:lnTo>
                <a:lnTo>
                  <a:pt x="118" y="91"/>
                </a:lnTo>
                <a:lnTo>
                  <a:pt x="133" y="138"/>
                </a:lnTo>
                <a:lnTo>
                  <a:pt x="133" y="142"/>
                </a:lnTo>
                <a:lnTo>
                  <a:pt x="112" y="191"/>
                </a:lnTo>
                <a:lnTo>
                  <a:pt x="112" y="200"/>
                </a:lnTo>
                <a:lnTo>
                  <a:pt x="112" y="210"/>
                </a:lnTo>
                <a:lnTo>
                  <a:pt x="122" y="233"/>
                </a:lnTo>
                <a:lnTo>
                  <a:pt x="123" y="236"/>
                </a:lnTo>
                <a:lnTo>
                  <a:pt x="129" y="249"/>
                </a:lnTo>
                <a:lnTo>
                  <a:pt x="126" y="258"/>
                </a:lnTo>
                <a:lnTo>
                  <a:pt x="129" y="278"/>
                </a:lnTo>
                <a:lnTo>
                  <a:pt x="101" y="304"/>
                </a:lnTo>
                <a:lnTo>
                  <a:pt x="104" y="320"/>
                </a:lnTo>
                <a:lnTo>
                  <a:pt x="81" y="327"/>
                </a:lnTo>
                <a:lnTo>
                  <a:pt x="40" y="353"/>
                </a:lnTo>
                <a:lnTo>
                  <a:pt x="45" y="374"/>
                </a:lnTo>
                <a:lnTo>
                  <a:pt x="36" y="38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74" name="Freeform 225"/>
          <p:cNvSpPr>
            <a:spLocks/>
          </p:cNvSpPr>
          <p:nvPr/>
        </p:nvSpPr>
        <p:spPr bwMode="auto">
          <a:xfrm>
            <a:off x="7688263" y="869950"/>
            <a:ext cx="434975" cy="455613"/>
          </a:xfrm>
          <a:custGeom>
            <a:avLst/>
            <a:gdLst>
              <a:gd name="T0" fmla="*/ 254 w 274"/>
              <a:gd name="T1" fmla="*/ 53 h 287"/>
              <a:gd name="T2" fmla="*/ 274 w 274"/>
              <a:gd name="T3" fmla="*/ 58 h 287"/>
              <a:gd name="T4" fmla="*/ 258 w 274"/>
              <a:gd name="T5" fmla="*/ 81 h 287"/>
              <a:gd name="T6" fmla="*/ 219 w 274"/>
              <a:gd name="T7" fmla="*/ 123 h 287"/>
              <a:gd name="T8" fmla="*/ 214 w 274"/>
              <a:gd name="T9" fmla="*/ 153 h 287"/>
              <a:gd name="T10" fmla="*/ 229 w 274"/>
              <a:gd name="T11" fmla="*/ 208 h 287"/>
              <a:gd name="T12" fmla="*/ 232 w 274"/>
              <a:gd name="T13" fmla="*/ 229 h 287"/>
              <a:gd name="T14" fmla="*/ 224 w 274"/>
              <a:gd name="T15" fmla="*/ 227 h 287"/>
              <a:gd name="T16" fmla="*/ 207 w 274"/>
              <a:gd name="T17" fmla="*/ 218 h 287"/>
              <a:gd name="T18" fmla="*/ 196 w 274"/>
              <a:gd name="T19" fmla="*/ 208 h 287"/>
              <a:gd name="T20" fmla="*/ 192 w 274"/>
              <a:gd name="T21" fmla="*/ 199 h 287"/>
              <a:gd name="T22" fmla="*/ 187 w 274"/>
              <a:gd name="T23" fmla="*/ 186 h 287"/>
              <a:gd name="T24" fmla="*/ 185 w 274"/>
              <a:gd name="T25" fmla="*/ 183 h 287"/>
              <a:gd name="T26" fmla="*/ 164 w 274"/>
              <a:gd name="T27" fmla="*/ 191 h 287"/>
              <a:gd name="T28" fmla="*/ 157 w 274"/>
              <a:gd name="T29" fmla="*/ 194 h 287"/>
              <a:gd name="T30" fmla="*/ 153 w 274"/>
              <a:gd name="T31" fmla="*/ 198 h 287"/>
              <a:gd name="T32" fmla="*/ 147 w 274"/>
              <a:gd name="T33" fmla="*/ 210 h 287"/>
              <a:gd name="T34" fmla="*/ 143 w 274"/>
              <a:gd name="T35" fmla="*/ 213 h 287"/>
              <a:gd name="T36" fmla="*/ 132 w 274"/>
              <a:gd name="T37" fmla="*/ 223 h 287"/>
              <a:gd name="T38" fmla="*/ 131 w 274"/>
              <a:gd name="T39" fmla="*/ 225 h 287"/>
              <a:gd name="T40" fmla="*/ 135 w 274"/>
              <a:gd name="T41" fmla="*/ 229 h 287"/>
              <a:gd name="T42" fmla="*/ 132 w 274"/>
              <a:gd name="T43" fmla="*/ 232 h 287"/>
              <a:gd name="T44" fmla="*/ 121 w 274"/>
              <a:gd name="T45" fmla="*/ 240 h 287"/>
              <a:gd name="T46" fmla="*/ 117 w 274"/>
              <a:gd name="T47" fmla="*/ 244 h 287"/>
              <a:gd name="T48" fmla="*/ 113 w 274"/>
              <a:gd name="T49" fmla="*/ 247 h 287"/>
              <a:gd name="T50" fmla="*/ 106 w 274"/>
              <a:gd name="T51" fmla="*/ 242 h 287"/>
              <a:gd name="T52" fmla="*/ 102 w 274"/>
              <a:gd name="T53" fmla="*/ 243 h 287"/>
              <a:gd name="T54" fmla="*/ 98 w 274"/>
              <a:gd name="T55" fmla="*/ 244 h 287"/>
              <a:gd name="T56" fmla="*/ 89 w 274"/>
              <a:gd name="T57" fmla="*/ 239 h 287"/>
              <a:gd name="T58" fmla="*/ 79 w 274"/>
              <a:gd name="T59" fmla="*/ 240 h 287"/>
              <a:gd name="T60" fmla="*/ 64 w 274"/>
              <a:gd name="T61" fmla="*/ 248 h 287"/>
              <a:gd name="T62" fmla="*/ 61 w 274"/>
              <a:gd name="T63" fmla="*/ 255 h 287"/>
              <a:gd name="T64" fmla="*/ 60 w 274"/>
              <a:gd name="T65" fmla="*/ 263 h 287"/>
              <a:gd name="T66" fmla="*/ 49 w 274"/>
              <a:gd name="T67" fmla="*/ 285 h 287"/>
              <a:gd name="T68" fmla="*/ 34 w 274"/>
              <a:gd name="T69" fmla="*/ 287 h 287"/>
              <a:gd name="T70" fmla="*/ 12 w 274"/>
              <a:gd name="T71" fmla="*/ 280 h 287"/>
              <a:gd name="T72" fmla="*/ 0 w 274"/>
              <a:gd name="T73" fmla="*/ 270 h 287"/>
              <a:gd name="T74" fmla="*/ 13 w 274"/>
              <a:gd name="T75" fmla="*/ 248 h 287"/>
              <a:gd name="T76" fmla="*/ 34 w 274"/>
              <a:gd name="T77" fmla="*/ 217 h 287"/>
              <a:gd name="T78" fmla="*/ 95 w 274"/>
              <a:gd name="T79" fmla="*/ 168 h 287"/>
              <a:gd name="T80" fmla="*/ 123 w 274"/>
              <a:gd name="T81" fmla="*/ 113 h 287"/>
              <a:gd name="T82" fmla="*/ 136 w 274"/>
              <a:gd name="T83" fmla="*/ 77 h 287"/>
              <a:gd name="T84" fmla="*/ 179 w 274"/>
              <a:gd name="T85" fmla="*/ 17 h 287"/>
              <a:gd name="T86" fmla="*/ 192 w 274"/>
              <a:gd name="T87" fmla="*/ 18 h 287"/>
              <a:gd name="T88" fmla="*/ 211 w 274"/>
              <a:gd name="T89" fmla="*/ 30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74" h="287">
                <a:moveTo>
                  <a:pt x="225" y="40"/>
                </a:moveTo>
                <a:lnTo>
                  <a:pt x="234" y="59"/>
                </a:lnTo>
                <a:lnTo>
                  <a:pt x="254" y="53"/>
                </a:lnTo>
                <a:lnTo>
                  <a:pt x="259" y="56"/>
                </a:lnTo>
                <a:lnTo>
                  <a:pt x="265" y="59"/>
                </a:lnTo>
                <a:lnTo>
                  <a:pt x="274" y="58"/>
                </a:lnTo>
                <a:lnTo>
                  <a:pt x="265" y="67"/>
                </a:lnTo>
                <a:lnTo>
                  <a:pt x="263" y="79"/>
                </a:lnTo>
                <a:lnTo>
                  <a:pt x="258" y="81"/>
                </a:lnTo>
                <a:lnTo>
                  <a:pt x="247" y="103"/>
                </a:lnTo>
                <a:lnTo>
                  <a:pt x="224" y="107"/>
                </a:lnTo>
                <a:lnTo>
                  <a:pt x="219" y="123"/>
                </a:lnTo>
                <a:lnTo>
                  <a:pt x="217" y="138"/>
                </a:lnTo>
                <a:lnTo>
                  <a:pt x="213" y="149"/>
                </a:lnTo>
                <a:lnTo>
                  <a:pt x="214" y="153"/>
                </a:lnTo>
                <a:lnTo>
                  <a:pt x="214" y="154"/>
                </a:lnTo>
                <a:lnTo>
                  <a:pt x="217" y="178"/>
                </a:lnTo>
                <a:lnTo>
                  <a:pt x="229" y="208"/>
                </a:lnTo>
                <a:lnTo>
                  <a:pt x="232" y="216"/>
                </a:lnTo>
                <a:lnTo>
                  <a:pt x="232" y="221"/>
                </a:lnTo>
                <a:lnTo>
                  <a:pt x="232" y="229"/>
                </a:lnTo>
                <a:lnTo>
                  <a:pt x="228" y="228"/>
                </a:lnTo>
                <a:lnTo>
                  <a:pt x="225" y="227"/>
                </a:lnTo>
                <a:lnTo>
                  <a:pt x="224" y="227"/>
                </a:lnTo>
                <a:lnTo>
                  <a:pt x="214" y="223"/>
                </a:lnTo>
                <a:lnTo>
                  <a:pt x="211" y="221"/>
                </a:lnTo>
                <a:lnTo>
                  <a:pt x="207" y="218"/>
                </a:lnTo>
                <a:lnTo>
                  <a:pt x="202" y="213"/>
                </a:lnTo>
                <a:lnTo>
                  <a:pt x="198" y="209"/>
                </a:lnTo>
                <a:lnTo>
                  <a:pt x="196" y="208"/>
                </a:lnTo>
                <a:lnTo>
                  <a:pt x="196" y="206"/>
                </a:lnTo>
                <a:lnTo>
                  <a:pt x="194" y="202"/>
                </a:lnTo>
                <a:lnTo>
                  <a:pt x="192" y="199"/>
                </a:lnTo>
                <a:lnTo>
                  <a:pt x="189" y="193"/>
                </a:lnTo>
                <a:lnTo>
                  <a:pt x="189" y="190"/>
                </a:lnTo>
                <a:lnTo>
                  <a:pt x="187" y="186"/>
                </a:lnTo>
                <a:lnTo>
                  <a:pt x="187" y="184"/>
                </a:lnTo>
                <a:lnTo>
                  <a:pt x="185" y="184"/>
                </a:lnTo>
                <a:lnTo>
                  <a:pt x="185" y="183"/>
                </a:lnTo>
                <a:lnTo>
                  <a:pt x="172" y="190"/>
                </a:lnTo>
                <a:lnTo>
                  <a:pt x="168" y="194"/>
                </a:lnTo>
                <a:lnTo>
                  <a:pt x="164" y="191"/>
                </a:lnTo>
                <a:lnTo>
                  <a:pt x="162" y="191"/>
                </a:lnTo>
                <a:lnTo>
                  <a:pt x="161" y="191"/>
                </a:lnTo>
                <a:lnTo>
                  <a:pt x="157" y="194"/>
                </a:lnTo>
                <a:lnTo>
                  <a:pt x="154" y="197"/>
                </a:lnTo>
                <a:lnTo>
                  <a:pt x="154" y="198"/>
                </a:lnTo>
                <a:lnTo>
                  <a:pt x="153" y="198"/>
                </a:lnTo>
                <a:lnTo>
                  <a:pt x="151" y="208"/>
                </a:lnTo>
                <a:lnTo>
                  <a:pt x="151" y="209"/>
                </a:lnTo>
                <a:lnTo>
                  <a:pt x="147" y="210"/>
                </a:lnTo>
                <a:lnTo>
                  <a:pt x="146" y="210"/>
                </a:lnTo>
                <a:lnTo>
                  <a:pt x="143" y="212"/>
                </a:lnTo>
                <a:lnTo>
                  <a:pt x="143" y="213"/>
                </a:lnTo>
                <a:lnTo>
                  <a:pt x="138" y="221"/>
                </a:lnTo>
                <a:lnTo>
                  <a:pt x="134" y="221"/>
                </a:lnTo>
                <a:lnTo>
                  <a:pt x="132" y="223"/>
                </a:lnTo>
                <a:lnTo>
                  <a:pt x="131" y="223"/>
                </a:lnTo>
                <a:lnTo>
                  <a:pt x="131" y="224"/>
                </a:lnTo>
                <a:lnTo>
                  <a:pt x="131" y="225"/>
                </a:lnTo>
                <a:lnTo>
                  <a:pt x="132" y="227"/>
                </a:lnTo>
                <a:lnTo>
                  <a:pt x="132" y="228"/>
                </a:lnTo>
                <a:lnTo>
                  <a:pt x="135" y="229"/>
                </a:lnTo>
                <a:lnTo>
                  <a:pt x="134" y="231"/>
                </a:lnTo>
                <a:lnTo>
                  <a:pt x="134" y="232"/>
                </a:lnTo>
                <a:lnTo>
                  <a:pt x="132" y="232"/>
                </a:lnTo>
                <a:lnTo>
                  <a:pt x="129" y="233"/>
                </a:lnTo>
                <a:lnTo>
                  <a:pt x="124" y="239"/>
                </a:lnTo>
                <a:lnTo>
                  <a:pt x="121" y="240"/>
                </a:lnTo>
                <a:lnTo>
                  <a:pt x="120" y="243"/>
                </a:lnTo>
                <a:lnTo>
                  <a:pt x="119" y="244"/>
                </a:lnTo>
                <a:lnTo>
                  <a:pt x="117" y="244"/>
                </a:lnTo>
                <a:lnTo>
                  <a:pt x="116" y="246"/>
                </a:lnTo>
                <a:lnTo>
                  <a:pt x="114" y="247"/>
                </a:lnTo>
                <a:lnTo>
                  <a:pt x="113" y="247"/>
                </a:lnTo>
                <a:lnTo>
                  <a:pt x="112" y="246"/>
                </a:lnTo>
                <a:lnTo>
                  <a:pt x="108" y="242"/>
                </a:lnTo>
                <a:lnTo>
                  <a:pt x="106" y="242"/>
                </a:lnTo>
                <a:lnTo>
                  <a:pt x="105" y="242"/>
                </a:lnTo>
                <a:lnTo>
                  <a:pt x="104" y="242"/>
                </a:lnTo>
                <a:lnTo>
                  <a:pt x="102" y="243"/>
                </a:lnTo>
                <a:lnTo>
                  <a:pt x="99" y="244"/>
                </a:lnTo>
                <a:lnTo>
                  <a:pt x="98" y="244"/>
                </a:lnTo>
                <a:lnTo>
                  <a:pt x="98" y="244"/>
                </a:lnTo>
                <a:lnTo>
                  <a:pt x="97" y="243"/>
                </a:lnTo>
                <a:lnTo>
                  <a:pt x="95" y="238"/>
                </a:lnTo>
                <a:lnTo>
                  <a:pt x="89" y="239"/>
                </a:lnTo>
                <a:lnTo>
                  <a:pt x="83" y="244"/>
                </a:lnTo>
                <a:lnTo>
                  <a:pt x="79" y="239"/>
                </a:lnTo>
                <a:lnTo>
                  <a:pt x="79" y="240"/>
                </a:lnTo>
                <a:lnTo>
                  <a:pt x="68" y="247"/>
                </a:lnTo>
                <a:lnTo>
                  <a:pt x="65" y="247"/>
                </a:lnTo>
                <a:lnTo>
                  <a:pt x="64" y="248"/>
                </a:lnTo>
                <a:lnTo>
                  <a:pt x="61" y="250"/>
                </a:lnTo>
                <a:lnTo>
                  <a:pt x="61" y="251"/>
                </a:lnTo>
                <a:lnTo>
                  <a:pt x="61" y="255"/>
                </a:lnTo>
                <a:lnTo>
                  <a:pt x="60" y="257"/>
                </a:lnTo>
                <a:lnTo>
                  <a:pt x="58" y="261"/>
                </a:lnTo>
                <a:lnTo>
                  <a:pt x="60" y="263"/>
                </a:lnTo>
                <a:lnTo>
                  <a:pt x="58" y="266"/>
                </a:lnTo>
                <a:lnTo>
                  <a:pt x="58" y="273"/>
                </a:lnTo>
                <a:lnTo>
                  <a:pt x="49" y="285"/>
                </a:lnTo>
                <a:lnTo>
                  <a:pt x="48" y="285"/>
                </a:lnTo>
                <a:lnTo>
                  <a:pt x="46" y="285"/>
                </a:lnTo>
                <a:lnTo>
                  <a:pt x="34" y="287"/>
                </a:lnTo>
                <a:lnTo>
                  <a:pt x="31" y="280"/>
                </a:lnTo>
                <a:lnTo>
                  <a:pt x="19" y="284"/>
                </a:lnTo>
                <a:lnTo>
                  <a:pt x="12" y="280"/>
                </a:lnTo>
                <a:lnTo>
                  <a:pt x="5" y="281"/>
                </a:lnTo>
                <a:lnTo>
                  <a:pt x="5" y="273"/>
                </a:lnTo>
                <a:lnTo>
                  <a:pt x="0" y="270"/>
                </a:lnTo>
                <a:lnTo>
                  <a:pt x="4" y="257"/>
                </a:lnTo>
                <a:lnTo>
                  <a:pt x="11" y="251"/>
                </a:lnTo>
                <a:lnTo>
                  <a:pt x="13" y="248"/>
                </a:lnTo>
                <a:lnTo>
                  <a:pt x="30" y="247"/>
                </a:lnTo>
                <a:lnTo>
                  <a:pt x="39" y="238"/>
                </a:lnTo>
                <a:lnTo>
                  <a:pt x="34" y="217"/>
                </a:lnTo>
                <a:lnTo>
                  <a:pt x="75" y="191"/>
                </a:lnTo>
                <a:lnTo>
                  <a:pt x="98" y="184"/>
                </a:lnTo>
                <a:lnTo>
                  <a:pt x="95" y="168"/>
                </a:lnTo>
                <a:lnTo>
                  <a:pt x="123" y="142"/>
                </a:lnTo>
                <a:lnTo>
                  <a:pt x="120" y="122"/>
                </a:lnTo>
                <a:lnTo>
                  <a:pt x="123" y="113"/>
                </a:lnTo>
                <a:lnTo>
                  <a:pt x="128" y="108"/>
                </a:lnTo>
                <a:lnTo>
                  <a:pt x="129" y="104"/>
                </a:lnTo>
                <a:lnTo>
                  <a:pt x="136" y="77"/>
                </a:lnTo>
                <a:lnTo>
                  <a:pt x="157" y="62"/>
                </a:lnTo>
                <a:lnTo>
                  <a:pt x="177" y="29"/>
                </a:lnTo>
                <a:lnTo>
                  <a:pt x="179" y="17"/>
                </a:lnTo>
                <a:lnTo>
                  <a:pt x="179" y="3"/>
                </a:lnTo>
                <a:lnTo>
                  <a:pt x="185" y="0"/>
                </a:lnTo>
                <a:lnTo>
                  <a:pt x="192" y="18"/>
                </a:lnTo>
                <a:lnTo>
                  <a:pt x="200" y="22"/>
                </a:lnTo>
                <a:lnTo>
                  <a:pt x="209" y="25"/>
                </a:lnTo>
                <a:lnTo>
                  <a:pt x="211" y="30"/>
                </a:lnTo>
                <a:lnTo>
                  <a:pt x="225" y="4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75" name="Freeform 226"/>
          <p:cNvSpPr>
            <a:spLocks/>
          </p:cNvSpPr>
          <p:nvPr/>
        </p:nvSpPr>
        <p:spPr bwMode="auto">
          <a:xfrm>
            <a:off x="8056563" y="1082675"/>
            <a:ext cx="403225" cy="488950"/>
          </a:xfrm>
          <a:custGeom>
            <a:avLst/>
            <a:gdLst>
              <a:gd name="T0" fmla="*/ 228 w 254"/>
              <a:gd name="T1" fmla="*/ 67 h 308"/>
              <a:gd name="T2" fmla="*/ 232 w 254"/>
              <a:gd name="T3" fmla="*/ 72 h 308"/>
              <a:gd name="T4" fmla="*/ 234 w 254"/>
              <a:gd name="T5" fmla="*/ 74 h 308"/>
              <a:gd name="T6" fmla="*/ 239 w 254"/>
              <a:gd name="T7" fmla="*/ 83 h 308"/>
              <a:gd name="T8" fmla="*/ 241 w 254"/>
              <a:gd name="T9" fmla="*/ 87 h 308"/>
              <a:gd name="T10" fmla="*/ 245 w 254"/>
              <a:gd name="T11" fmla="*/ 90 h 308"/>
              <a:gd name="T12" fmla="*/ 245 w 254"/>
              <a:gd name="T13" fmla="*/ 94 h 308"/>
              <a:gd name="T14" fmla="*/ 252 w 254"/>
              <a:gd name="T15" fmla="*/ 112 h 308"/>
              <a:gd name="T16" fmla="*/ 254 w 254"/>
              <a:gd name="T17" fmla="*/ 119 h 308"/>
              <a:gd name="T18" fmla="*/ 237 w 254"/>
              <a:gd name="T19" fmla="*/ 134 h 308"/>
              <a:gd name="T20" fmla="*/ 226 w 254"/>
              <a:gd name="T21" fmla="*/ 135 h 308"/>
              <a:gd name="T22" fmla="*/ 198 w 254"/>
              <a:gd name="T23" fmla="*/ 123 h 308"/>
              <a:gd name="T24" fmla="*/ 176 w 254"/>
              <a:gd name="T25" fmla="*/ 113 h 308"/>
              <a:gd name="T26" fmla="*/ 172 w 254"/>
              <a:gd name="T27" fmla="*/ 120 h 308"/>
              <a:gd name="T28" fmla="*/ 181 w 254"/>
              <a:gd name="T29" fmla="*/ 129 h 308"/>
              <a:gd name="T30" fmla="*/ 187 w 254"/>
              <a:gd name="T31" fmla="*/ 142 h 308"/>
              <a:gd name="T32" fmla="*/ 184 w 254"/>
              <a:gd name="T33" fmla="*/ 151 h 308"/>
              <a:gd name="T34" fmla="*/ 184 w 254"/>
              <a:gd name="T35" fmla="*/ 155 h 308"/>
              <a:gd name="T36" fmla="*/ 181 w 254"/>
              <a:gd name="T37" fmla="*/ 176 h 308"/>
              <a:gd name="T38" fmla="*/ 174 w 254"/>
              <a:gd name="T39" fmla="*/ 185 h 308"/>
              <a:gd name="T40" fmla="*/ 170 w 254"/>
              <a:gd name="T41" fmla="*/ 183 h 308"/>
              <a:gd name="T42" fmla="*/ 161 w 254"/>
              <a:gd name="T43" fmla="*/ 188 h 308"/>
              <a:gd name="T44" fmla="*/ 155 w 254"/>
              <a:gd name="T45" fmla="*/ 196 h 308"/>
              <a:gd name="T46" fmla="*/ 146 w 254"/>
              <a:gd name="T47" fmla="*/ 217 h 308"/>
              <a:gd name="T48" fmla="*/ 138 w 254"/>
              <a:gd name="T49" fmla="*/ 218 h 308"/>
              <a:gd name="T50" fmla="*/ 125 w 254"/>
              <a:gd name="T51" fmla="*/ 224 h 308"/>
              <a:gd name="T52" fmla="*/ 124 w 254"/>
              <a:gd name="T53" fmla="*/ 241 h 308"/>
              <a:gd name="T54" fmla="*/ 128 w 254"/>
              <a:gd name="T55" fmla="*/ 245 h 308"/>
              <a:gd name="T56" fmla="*/ 128 w 254"/>
              <a:gd name="T57" fmla="*/ 254 h 308"/>
              <a:gd name="T58" fmla="*/ 128 w 254"/>
              <a:gd name="T59" fmla="*/ 259 h 308"/>
              <a:gd name="T60" fmla="*/ 128 w 254"/>
              <a:gd name="T61" fmla="*/ 266 h 308"/>
              <a:gd name="T62" fmla="*/ 128 w 254"/>
              <a:gd name="T63" fmla="*/ 277 h 308"/>
              <a:gd name="T64" fmla="*/ 118 w 254"/>
              <a:gd name="T65" fmla="*/ 299 h 308"/>
              <a:gd name="T66" fmla="*/ 116 w 254"/>
              <a:gd name="T67" fmla="*/ 308 h 308"/>
              <a:gd name="T68" fmla="*/ 113 w 254"/>
              <a:gd name="T69" fmla="*/ 304 h 308"/>
              <a:gd name="T70" fmla="*/ 109 w 254"/>
              <a:gd name="T71" fmla="*/ 303 h 308"/>
              <a:gd name="T72" fmla="*/ 103 w 254"/>
              <a:gd name="T73" fmla="*/ 300 h 308"/>
              <a:gd name="T74" fmla="*/ 95 w 254"/>
              <a:gd name="T75" fmla="*/ 294 h 308"/>
              <a:gd name="T76" fmla="*/ 87 w 254"/>
              <a:gd name="T77" fmla="*/ 284 h 308"/>
              <a:gd name="T78" fmla="*/ 86 w 254"/>
              <a:gd name="T79" fmla="*/ 266 h 308"/>
              <a:gd name="T80" fmla="*/ 87 w 254"/>
              <a:gd name="T81" fmla="*/ 249 h 308"/>
              <a:gd name="T82" fmla="*/ 97 w 254"/>
              <a:gd name="T83" fmla="*/ 225 h 308"/>
              <a:gd name="T84" fmla="*/ 103 w 254"/>
              <a:gd name="T85" fmla="*/ 213 h 308"/>
              <a:gd name="T86" fmla="*/ 112 w 254"/>
              <a:gd name="T87" fmla="*/ 189 h 308"/>
              <a:gd name="T88" fmla="*/ 110 w 254"/>
              <a:gd name="T89" fmla="*/ 176 h 308"/>
              <a:gd name="T90" fmla="*/ 103 w 254"/>
              <a:gd name="T91" fmla="*/ 164 h 308"/>
              <a:gd name="T92" fmla="*/ 95 w 254"/>
              <a:gd name="T93" fmla="*/ 153 h 308"/>
              <a:gd name="T94" fmla="*/ 91 w 254"/>
              <a:gd name="T95" fmla="*/ 144 h 308"/>
              <a:gd name="T96" fmla="*/ 86 w 254"/>
              <a:gd name="T97" fmla="*/ 135 h 308"/>
              <a:gd name="T98" fmla="*/ 82 w 254"/>
              <a:gd name="T99" fmla="*/ 128 h 308"/>
              <a:gd name="T100" fmla="*/ 68 w 254"/>
              <a:gd name="T101" fmla="*/ 125 h 308"/>
              <a:gd name="T102" fmla="*/ 49 w 254"/>
              <a:gd name="T103" fmla="*/ 120 h 308"/>
              <a:gd name="T104" fmla="*/ 33 w 254"/>
              <a:gd name="T105" fmla="*/ 117 h 308"/>
              <a:gd name="T106" fmla="*/ 20 w 254"/>
              <a:gd name="T107" fmla="*/ 114 h 308"/>
              <a:gd name="T108" fmla="*/ 9 w 254"/>
              <a:gd name="T109" fmla="*/ 112 h 308"/>
              <a:gd name="T110" fmla="*/ 31 w 254"/>
              <a:gd name="T111" fmla="*/ 75 h 308"/>
              <a:gd name="T112" fmla="*/ 79 w 254"/>
              <a:gd name="T113" fmla="*/ 54 h 308"/>
              <a:gd name="T114" fmla="*/ 78 w 254"/>
              <a:gd name="T115" fmla="*/ 27 h 308"/>
              <a:gd name="T116" fmla="*/ 195 w 254"/>
              <a:gd name="T117" fmla="*/ 20 h 308"/>
              <a:gd name="T118" fmla="*/ 239 w 254"/>
              <a:gd name="T119" fmla="*/ 11 h 3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54" h="308">
                <a:moveTo>
                  <a:pt x="239" y="11"/>
                </a:moveTo>
                <a:lnTo>
                  <a:pt x="226" y="64"/>
                </a:lnTo>
                <a:lnTo>
                  <a:pt x="228" y="67"/>
                </a:lnTo>
                <a:lnTo>
                  <a:pt x="228" y="68"/>
                </a:lnTo>
                <a:lnTo>
                  <a:pt x="230" y="71"/>
                </a:lnTo>
                <a:lnTo>
                  <a:pt x="232" y="72"/>
                </a:lnTo>
                <a:lnTo>
                  <a:pt x="233" y="72"/>
                </a:lnTo>
                <a:lnTo>
                  <a:pt x="233" y="75"/>
                </a:lnTo>
                <a:lnTo>
                  <a:pt x="234" y="74"/>
                </a:lnTo>
                <a:lnTo>
                  <a:pt x="234" y="78"/>
                </a:lnTo>
                <a:lnTo>
                  <a:pt x="237" y="78"/>
                </a:lnTo>
                <a:lnTo>
                  <a:pt x="239" y="83"/>
                </a:lnTo>
                <a:lnTo>
                  <a:pt x="237" y="84"/>
                </a:lnTo>
                <a:lnTo>
                  <a:pt x="240" y="87"/>
                </a:lnTo>
                <a:lnTo>
                  <a:pt x="241" y="87"/>
                </a:lnTo>
                <a:lnTo>
                  <a:pt x="244" y="90"/>
                </a:lnTo>
                <a:lnTo>
                  <a:pt x="244" y="89"/>
                </a:lnTo>
                <a:lnTo>
                  <a:pt x="245" y="90"/>
                </a:lnTo>
                <a:lnTo>
                  <a:pt x="247" y="93"/>
                </a:lnTo>
                <a:lnTo>
                  <a:pt x="245" y="91"/>
                </a:lnTo>
                <a:lnTo>
                  <a:pt x="245" y="94"/>
                </a:lnTo>
                <a:lnTo>
                  <a:pt x="248" y="99"/>
                </a:lnTo>
                <a:lnTo>
                  <a:pt x="251" y="104"/>
                </a:lnTo>
                <a:lnTo>
                  <a:pt x="252" y="112"/>
                </a:lnTo>
                <a:lnTo>
                  <a:pt x="251" y="113"/>
                </a:lnTo>
                <a:lnTo>
                  <a:pt x="254" y="117"/>
                </a:lnTo>
                <a:lnTo>
                  <a:pt x="254" y="119"/>
                </a:lnTo>
                <a:lnTo>
                  <a:pt x="254" y="121"/>
                </a:lnTo>
                <a:lnTo>
                  <a:pt x="245" y="134"/>
                </a:lnTo>
                <a:lnTo>
                  <a:pt x="237" y="134"/>
                </a:lnTo>
                <a:lnTo>
                  <a:pt x="236" y="134"/>
                </a:lnTo>
                <a:lnTo>
                  <a:pt x="233" y="134"/>
                </a:lnTo>
                <a:lnTo>
                  <a:pt x="226" y="135"/>
                </a:lnTo>
                <a:lnTo>
                  <a:pt x="217" y="138"/>
                </a:lnTo>
                <a:lnTo>
                  <a:pt x="204" y="127"/>
                </a:lnTo>
                <a:lnTo>
                  <a:pt x="198" y="123"/>
                </a:lnTo>
                <a:lnTo>
                  <a:pt x="187" y="117"/>
                </a:lnTo>
                <a:lnTo>
                  <a:pt x="184" y="116"/>
                </a:lnTo>
                <a:lnTo>
                  <a:pt x="176" y="113"/>
                </a:lnTo>
                <a:lnTo>
                  <a:pt x="173" y="116"/>
                </a:lnTo>
                <a:lnTo>
                  <a:pt x="170" y="117"/>
                </a:lnTo>
                <a:lnTo>
                  <a:pt x="172" y="120"/>
                </a:lnTo>
                <a:lnTo>
                  <a:pt x="176" y="120"/>
                </a:lnTo>
                <a:lnTo>
                  <a:pt x="180" y="128"/>
                </a:lnTo>
                <a:lnTo>
                  <a:pt x="181" y="129"/>
                </a:lnTo>
                <a:lnTo>
                  <a:pt x="184" y="135"/>
                </a:lnTo>
                <a:lnTo>
                  <a:pt x="185" y="138"/>
                </a:lnTo>
                <a:lnTo>
                  <a:pt x="187" y="142"/>
                </a:lnTo>
                <a:lnTo>
                  <a:pt x="187" y="143"/>
                </a:lnTo>
                <a:lnTo>
                  <a:pt x="187" y="146"/>
                </a:lnTo>
                <a:lnTo>
                  <a:pt x="184" y="151"/>
                </a:lnTo>
                <a:lnTo>
                  <a:pt x="183" y="153"/>
                </a:lnTo>
                <a:lnTo>
                  <a:pt x="183" y="153"/>
                </a:lnTo>
                <a:lnTo>
                  <a:pt x="184" y="155"/>
                </a:lnTo>
                <a:lnTo>
                  <a:pt x="184" y="161"/>
                </a:lnTo>
                <a:lnTo>
                  <a:pt x="185" y="165"/>
                </a:lnTo>
                <a:lnTo>
                  <a:pt x="181" y="176"/>
                </a:lnTo>
                <a:lnTo>
                  <a:pt x="180" y="181"/>
                </a:lnTo>
                <a:lnTo>
                  <a:pt x="178" y="181"/>
                </a:lnTo>
                <a:lnTo>
                  <a:pt x="174" y="185"/>
                </a:lnTo>
                <a:lnTo>
                  <a:pt x="173" y="185"/>
                </a:lnTo>
                <a:lnTo>
                  <a:pt x="172" y="185"/>
                </a:lnTo>
                <a:lnTo>
                  <a:pt x="170" y="183"/>
                </a:lnTo>
                <a:lnTo>
                  <a:pt x="165" y="183"/>
                </a:lnTo>
                <a:lnTo>
                  <a:pt x="163" y="184"/>
                </a:lnTo>
                <a:lnTo>
                  <a:pt x="161" y="188"/>
                </a:lnTo>
                <a:lnTo>
                  <a:pt x="161" y="191"/>
                </a:lnTo>
                <a:lnTo>
                  <a:pt x="155" y="194"/>
                </a:lnTo>
                <a:lnTo>
                  <a:pt x="155" y="196"/>
                </a:lnTo>
                <a:lnTo>
                  <a:pt x="154" y="199"/>
                </a:lnTo>
                <a:lnTo>
                  <a:pt x="154" y="202"/>
                </a:lnTo>
                <a:lnTo>
                  <a:pt x="146" y="217"/>
                </a:lnTo>
                <a:lnTo>
                  <a:pt x="142" y="218"/>
                </a:lnTo>
                <a:lnTo>
                  <a:pt x="140" y="215"/>
                </a:lnTo>
                <a:lnTo>
                  <a:pt x="138" y="218"/>
                </a:lnTo>
                <a:lnTo>
                  <a:pt x="131" y="219"/>
                </a:lnTo>
                <a:lnTo>
                  <a:pt x="128" y="218"/>
                </a:lnTo>
                <a:lnTo>
                  <a:pt x="125" y="224"/>
                </a:lnTo>
                <a:lnTo>
                  <a:pt x="121" y="228"/>
                </a:lnTo>
                <a:lnTo>
                  <a:pt x="123" y="239"/>
                </a:lnTo>
                <a:lnTo>
                  <a:pt x="124" y="241"/>
                </a:lnTo>
                <a:lnTo>
                  <a:pt x="125" y="241"/>
                </a:lnTo>
                <a:lnTo>
                  <a:pt x="128" y="243"/>
                </a:lnTo>
                <a:lnTo>
                  <a:pt x="128" y="245"/>
                </a:lnTo>
                <a:lnTo>
                  <a:pt x="128" y="251"/>
                </a:lnTo>
                <a:lnTo>
                  <a:pt x="128" y="251"/>
                </a:lnTo>
                <a:lnTo>
                  <a:pt x="128" y="254"/>
                </a:lnTo>
                <a:lnTo>
                  <a:pt x="128" y="255"/>
                </a:lnTo>
                <a:lnTo>
                  <a:pt x="128" y="259"/>
                </a:lnTo>
                <a:lnTo>
                  <a:pt x="128" y="259"/>
                </a:lnTo>
                <a:lnTo>
                  <a:pt x="128" y="262"/>
                </a:lnTo>
                <a:lnTo>
                  <a:pt x="127" y="264"/>
                </a:lnTo>
                <a:lnTo>
                  <a:pt x="128" y="266"/>
                </a:lnTo>
                <a:lnTo>
                  <a:pt x="127" y="270"/>
                </a:lnTo>
                <a:lnTo>
                  <a:pt x="128" y="275"/>
                </a:lnTo>
                <a:lnTo>
                  <a:pt x="128" y="277"/>
                </a:lnTo>
                <a:lnTo>
                  <a:pt x="124" y="290"/>
                </a:lnTo>
                <a:lnTo>
                  <a:pt x="123" y="292"/>
                </a:lnTo>
                <a:lnTo>
                  <a:pt x="118" y="299"/>
                </a:lnTo>
                <a:lnTo>
                  <a:pt x="118" y="301"/>
                </a:lnTo>
                <a:lnTo>
                  <a:pt x="117" y="307"/>
                </a:lnTo>
                <a:lnTo>
                  <a:pt x="116" y="308"/>
                </a:lnTo>
                <a:lnTo>
                  <a:pt x="114" y="305"/>
                </a:lnTo>
                <a:lnTo>
                  <a:pt x="113" y="305"/>
                </a:lnTo>
                <a:lnTo>
                  <a:pt x="113" y="304"/>
                </a:lnTo>
                <a:lnTo>
                  <a:pt x="110" y="304"/>
                </a:lnTo>
                <a:lnTo>
                  <a:pt x="110" y="303"/>
                </a:lnTo>
                <a:lnTo>
                  <a:pt x="109" y="303"/>
                </a:lnTo>
                <a:lnTo>
                  <a:pt x="108" y="301"/>
                </a:lnTo>
                <a:lnTo>
                  <a:pt x="106" y="301"/>
                </a:lnTo>
                <a:lnTo>
                  <a:pt x="103" y="300"/>
                </a:lnTo>
                <a:lnTo>
                  <a:pt x="102" y="300"/>
                </a:lnTo>
                <a:lnTo>
                  <a:pt x="97" y="296"/>
                </a:lnTo>
                <a:lnTo>
                  <a:pt x="95" y="294"/>
                </a:lnTo>
                <a:lnTo>
                  <a:pt x="93" y="292"/>
                </a:lnTo>
                <a:lnTo>
                  <a:pt x="88" y="286"/>
                </a:lnTo>
                <a:lnTo>
                  <a:pt x="87" y="284"/>
                </a:lnTo>
                <a:lnTo>
                  <a:pt x="87" y="274"/>
                </a:lnTo>
                <a:lnTo>
                  <a:pt x="87" y="270"/>
                </a:lnTo>
                <a:lnTo>
                  <a:pt x="86" y="266"/>
                </a:lnTo>
                <a:lnTo>
                  <a:pt x="84" y="260"/>
                </a:lnTo>
                <a:lnTo>
                  <a:pt x="83" y="256"/>
                </a:lnTo>
                <a:lnTo>
                  <a:pt x="87" y="249"/>
                </a:lnTo>
                <a:lnTo>
                  <a:pt x="90" y="244"/>
                </a:lnTo>
                <a:lnTo>
                  <a:pt x="94" y="234"/>
                </a:lnTo>
                <a:lnTo>
                  <a:pt x="97" y="225"/>
                </a:lnTo>
                <a:lnTo>
                  <a:pt x="101" y="218"/>
                </a:lnTo>
                <a:lnTo>
                  <a:pt x="101" y="218"/>
                </a:lnTo>
                <a:lnTo>
                  <a:pt x="103" y="213"/>
                </a:lnTo>
                <a:lnTo>
                  <a:pt x="108" y="203"/>
                </a:lnTo>
                <a:lnTo>
                  <a:pt x="110" y="194"/>
                </a:lnTo>
                <a:lnTo>
                  <a:pt x="112" y="189"/>
                </a:lnTo>
                <a:lnTo>
                  <a:pt x="112" y="188"/>
                </a:lnTo>
                <a:lnTo>
                  <a:pt x="114" y="180"/>
                </a:lnTo>
                <a:lnTo>
                  <a:pt x="110" y="176"/>
                </a:lnTo>
                <a:lnTo>
                  <a:pt x="106" y="169"/>
                </a:lnTo>
                <a:lnTo>
                  <a:pt x="103" y="165"/>
                </a:lnTo>
                <a:lnTo>
                  <a:pt x="103" y="164"/>
                </a:lnTo>
                <a:lnTo>
                  <a:pt x="101" y="161"/>
                </a:lnTo>
                <a:lnTo>
                  <a:pt x="98" y="155"/>
                </a:lnTo>
                <a:lnTo>
                  <a:pt x="95" y="153"/>
                </a:lnTo>
                <a:lnTo>
                  <a:pt x="94" y="150"/>
                </a:lnTo>
                <a:lnTo>
                  <a:pt x="93" y="147"/>
                </a:lnTo>
                <a:lnTo>
                  <a:pt x="91" y="144"/>
                </a:lnTo>
                <a:lnTo>
                  <a:pt x="90" y="142"/>
                </a:lnTo>
                <a:lnTo>
                  <a:pt x="87" y="138"/>
                </a:lnTo>
                <a:lnTo>
                  <a:pt x="86" y="135"/>
                </a:lnTo>
                <a:lnTo>
                  <a:pt x="84" y="132"/>
                </a:lnTo>
                <a:lnTo>
                  <a:pt x="83" y="128"/>
                </a:lnTo>
                <a:lnTo>
                  <a:pt x="82" y="128"/>
                </a:lnTo>
                <a:lnTo>
                  <a:pt x="80" y="127"/>
                </a:lnTo>
                <a:lnTo>
                  <a:pt x="72" y="125"/>
                </a:lnTo>
                <a:lnTo>
                  <a:pt x="68" y="125"/>
                </a:lnTo>
                <a:lnTo>
                  <a:pt x="61" y="123"/>
                </a:lnTo>
                <a:lnTo>
                  <a:pt x="58" y="123"/>
                </a:lnTo>
                <a:lnTo>
                  <a:pt x="49" y="120"/>
                </a:lnTo>
                <a:lnTo>
                  <a:pt x="45" y="120"/>
                </a:lnTo>
                <a:lnTo>
                  <a:pt x="37" y="119"/>
                </a:lnTo>
                <a:lnTo>
                  <a:pt x="33" y="117"/>
                </a:lnTo>
                <a:lnTo>
                  <a:pt x="31" y="117"/>
                </a:lnTo>
                <a:lnTo>
                  <a:pt x="30" y="116"/>
                </a:lnTo>
                <a:lnTo>
                  <a:pt x="20" y="114"/>
                </a:lnTo>
                <a:lnTo>
                  <a:pt x="18" y="113"/>
                </a:lnTo>
                <a:lnTo>
                  <a:pt x="13" y="113"/>
                </a:lnTo>
                <a:lnTo>
                  <a:pt x="9" y="112"/>
                </a:lnTo>
                <a:lnTo>
                  <a:pt x="7" y="110"/>
                </a:lnTo>
                <a:lnTo>
                  <a:pt x="0" y="105"/>
                </a:lnTo>
                <a:lnTo>
                  <a:pt x="31" y="75"/>
                </a:lnTo>
                <a:lnTo>
                  <a:pt x="73" y="57"/>
                </a:lnTo>
                <a:lnTo>
                  <a:pt x="76" y="56"/>
                </a:lnTo>
                <a:lnTo>
                  <a:pt x="79" y="54"/>
                </a:lnTo>
                <a:lnTo>
                  <a:pt x="83" y="54"/>
                </a:lnTo>
                <a:lnTo>
                  <a:pt x="80" y="42"/>
                </a:lnTo>
                <a:lnTo>
                  <a:pt x="78" y="27"/>
                </a:lnTo>
                <a:lnTo>
                  <a:pt x="135" y="34"/>
                </a:lnTo>
                <a:lnTo>
                  <a:pt x="147" y="35"/>
                </a:lnTo>
                <a:lnTo>
                  <a:pt x="195" y="20"/>
                </a:lnTo>
                <a:lnTo>
                  <a:pt x="221" y="1"/>
                </a:lnTo>
                <a:lnTo>
                  <a:pt x="245" y="0"/>
                </a:lnTo>
                <a:lnTo>
                  <a:pt x="239" y="1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76" name="Freeform 227"/>
          <p:cNvSpPr>
            <a:spLocks/>
          </p:cNvSpPr>
          <p:nvPr/>
        </p:nvSpPr>
        <p:spPr bwMode="auto">
          <a:xfrm>
            <a:off x="7183438" y="1430338"/>
            <a:ext cx="523875" cy="461963"/>
          </a:xfrm>
          <a:custGeom>
            <a:avLst/>
            <a:gdLst>
              <a:gd name="T0" fmla="*/ 199 w 330"/>
              <a:gd name="T1" fmla="*/ 15 h 291"/>
              <a:gd name="T2" fmla="*/ 209 w 330"/>
              <a:gd name="T3" fmla="*/ 29 h 291"/>
              <a:gd name="T4" fmla="*/ 206 w 330"/>
              <a:gd name="T5" fmla="*/ 65 h 291"/>
              <a:gd name="T6" fmla="*/ 198 w 330"/>
              <a:gd name="T7" fmla="*/ 80 h 291"/>
              <a:gd name="T8" fmla="*/ 243 w 330"/>
              <a:gd name="T9" fmla="*/ 130 h 291"/>
              <a:gd name="T10" fmla="*/ 261 w 330"/>
              <a:gd name="T11" fmla="*/ 164 h 291"/>
              <a:gd name="T12" fmla="*/ 292 w 330"/>
              <a:gd name="T13" fmla="*/ 180 h 291"/>
              <a:gd name="T14" fmla="*/ 330 w 330"/>
              <a:gd name="T15" fmla="*/ 191 h 291"/>
              <a:gd name="T16" fmla="*/ 318 w 330"/>
              <a:gd name="T17" fmla="*/ 205 h 291"/>
              <a:gd name="T18" fmla="*/ 315 w 330"/>
              <a:gd name="T19" fmla="*/ 213 h 291"/>
              <a:gd name="T20" fmla="*/ 311 w 330"/>
              <a:gd name="T21" fmla="*/ 235 h 291"/>
              <a:gd name="T22" fmla="*/ 311 w 330"/>
              <a:gd name="T23" fmla="*/ 243 h 291"/>
              <a:gd name="T24" fmla="*/ 314 w 330"/>
              <a:gd name="T25" fmla="*/ 253 h 291"/>
              <a:gd name="T26" fmla="*/ 312 w 330"/>
              <a:gd name="T27" fmla="*/ 264 h 291"/>
              <a:gd name="T28" fmla="*/ 307 w 330"/>
              <a:gd name="T29" fmla="*/ 265 h 291"/>
              <a:gd name="T30" fmla="*/ 303 w 330"/>
              <a:gd name="T31" fmla="*/ 268 h 291"/>
              <a:gd name="T32" fmla="*/ 299 w 330"/>
              <a:gd name="T33" fmla="*/ 268 h 291"/>
              <a:gd name="T34" fmla="*/ 296 w 330"/>
              <a:gd name="T35" fmla="*/ 270 h 291"/>
              <a:gd name="T36" fmla="*/ 297 w 330"/>
              <a:gd name="T37" fmla="*/ 281 h 291"/>
              <a:gd name="T38" fmla="*/ 286 w 330"/>
              <a:gd name="T39" fmla="*/ 272 h 291"/>
              <a:gd name="T40" fmla="*/ 284 w 330"/>
              <a:gd name="T41" fmla="*/ 266 h 291"/>
              <a:gd name="T42" fmla="*/ 271 w 330"/>
              <a:gd name="T43" fmla="*/ 260 h 291"/>
              <a:gd name="T44" fmla="*/ 254 w 330"/>
              <a:gd name="T45" fmla="*/ 254 h 291"/>
              <a:gd name="T46" fmla="*/ 244 w 330"/>
              <a:gd name="T47" fmla="*/ 253 h 291"/>
              <a:gd name="T48" fmla="*/ 228 w 330"/>
              <a:gd name="T49" fmla="*/ 250 h 291"/>
              <a:gd name="T50" fmla="*/ 218 w 330"/>
              <a:gd name="T51" fmla="*/ 243 h 291"/>
              <a:gd name="T52" fmla="*/ 199 w 330"/>
              <a:gd name="T53" fmla="*/ 228 h 291"/>
              <a:gd name="T54" fmla="*/ 180 w 330"/>
              <a:gd name="T55" fmla="*/ 231 h 291"/>
              <a:gd name="T56" fmla="*/ 175 w 330"/>
              <a:gd name="T57" fmla="*/ 262 h 291"/>
              <a:gd name="T58" fmla="*/ 158 w 330"/>
              <a:gd name="T59" fmla="*/ 268 h 291"/>
              <a:gd name="T60" fmla="*/ 143 w 330"/>
              <a:gd name="T61" fmla="*/ 277 h 291"/>
              <a:gd name="T62" fmla="*/ 132 w 330"/>
              <a:gd name="T63" fmla="*/ 287 h 291"/>
              <a:gd name="T64" fmla="*/ 121 w 330"/>
              <a:gd name="T65" fmla="*/ 283 h 291"/>
              <a:gd name="T66" fmla="*/ 112 w 330"/>
              <a:gd name="T67" fmla="*/ 276 h 291"/>
              <a:gd name="T68" fmla="*/ 86 w 330"/>
              <a:gd name="T69" fmla="*/ 277 h 291"/>
              <a:gd name="T70" fmla="*/ 79 w 330"/>
              <a:gd name="T71" fmla="*/ 275 h 291"/>
              <a:gd name="T72" fmla="*/ 70 w 330"/>
              <a:gd name="T73" fmla="*/ 270 h 291"/>
              <a:gd name="T74" fmla="*/ 52 w 330"/>
              <a:gd name="T75" fmla="*/ 275 h 291"/>
              <a:gd name="T76" fmla="*/ 45 w 330"/>
              <a:gd name="T77" fmla="*/ 258 h 291"/>
              <a:gd name="T78" fmla="*/ 34 w 330"/>
              <a:gd name="T79" fmla="*/ 236 h 291"/>
              <a:gd name="T80" fmla="*/ 23 w 330"/>
              <a:gd name="T81" fmla="*/ 221 h 291"/>
              <a:gd name="T82" fmla="*/ 12 w 330"/>
              <a:gd name="T83" fmla="*/ 201 h 291"/>
              <a:gd name="T84" fmla="*/ 0 w 330"/>
              <a:gd name="T85" fmla="*/ 187 h 291"/>
              <a:gd name="T86" fmla="*/ 50 w 330"/>
              <a:gd name="T87" fmla="*/ 159 h 291"/>
              <a:gd name="T88" fmla="*/ 23 w 330"/>
              <a:gd name="T89" fmla="*/ 105 h 291"/>
              <a:gd name="T90" fmla="*/ 56 w 330"/>
              <a:gd name="T91" fmla="*/ 65 h 291"/>
              <a:gd name="T92" fmla="*/ 56 w 330"/>
              <a:gd name="T93" fmla="*/ 52 h 291"/>
              <a:gd name="T94" fmla="*/ 65 w 330"/>
              <a:gd name="T95" fmla="*/ 13 h 291"/>
              <a:gd name="T96" fmla="*/ 104 w 330"/>
              <a:gd name="T97" fmla="*/ 3 h 291"/>
              <a:gd name="T98" fmla="*/ 140 w 330"/>
              <a:gd name="T99" fmla="*/ 0 h 291"/>
              <a:gd name="T100" fmla="*/ 187 w 330"/>
              <a:gd name="T101" fmla="*/ 2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30" h="291">
                <a:moveTo>
                  <a:pt x="187" y="2"/>
                </a:moveTo>
                <a:lnTo>
                  <a:pt x="196" y="18"/>
                </a:lnTo>
                <a:lnTo>
                  <a:pt x="198" y="17"/>
                </a:lnTo>
                <a:lnTo>
                  <a:pt x="199" y="15"/>
                </a:lnTo>
                <a:lnTo>
                  <a:pt x="202" y="24"/>
                </a:lnTo>
                <a:lnTo>
                  <a:pt x="203" y="26"/>
                </a:lnTo>
                <a:lnTo>
                  <a:pt x="205" y="26"/>
                </a:lnTo>
                <a:lnTo>
                  <a:pt x="209" y="29"/>
                </a:lnTo>
                <a:lnTo>
                  <a:pt x="209" y="30"/>
                </a:lnTo>
                <a:lnTo>
                  <a:pt x="202" y="56"/>
                </a:lnTo>
                <a:lnTo>
                  <a:pt x="203" y="58"/>
                </a:lnTo>
                <a:lnTo>
                  <a:pt x="206" y="65"/>
                </a:lnTo>
                <a:lnTo>
                  <a:pt x="202" y="73"/>
                </a:lnTo>
                <a:lnTo>
                  <a:pt x="202" y="74"/>
                </a:lnTo>
                <a:lnTo>
                  <a:pt x="198" y="75"/>
                </a:lnTo>
                <a:lnTo>
                  <a:pt x="198" y="80"/>
                </a:lnTo>
                <a:lnTo>
                  <a:pt x="198" y="81"/>
                </a:lnTo>
                <a:lnTo>
                  <a:pt x="207" y="86"/>
                </a:lnTo>
                <a:lnTo>
                  <a:pt x="220" y="115"/>
                </a:lnTo>
                <a:lnTo>
                  <a:pt x="243" y="130"/>
                </a:lnTo>
                <a:lnTo>
                  <a:pt x="248" y="134"/>
                </a:lnTo>
                <a:lnTo>
                  <a:pt x="250" y="135"/>
                </a:lnTo>
                <a:lnTo>
                  <a:pt x="255" y="153"/>
                </a:lnTo>
                <a:lnTo>
                  <a:pt x="261" y="164"/>
                </a:lnTo>
                <a:lnTo>
                  <a:pt x="265" y="167"/>
                </a:lnTo>
                <a:lnTo>
                  <a:pt x="282" y="175"/>
                </a:lnTo>
                <a:lnTo>
                  <a:pt x="291" y="179"/>
                </a:lnTo>
                <a:lnTo>
                  <a:pt x="292" y="180"/>
                </a:lnTo>
                <a:lnTo>
                  <a:pt x="299" y="194"/>
                </a:lnTo>
                <a:lnTo>
                  <a:pt x="311" y="195"/>
                </a:lnTo>
                <a:lnTo>
                  <a:pt x="330" y="190"/>
                </a:lnTo>
                <a:lnTo>
                  <a:pt x="330" y="191"/>
                </a:lnTo>
                <a:lnTo>
                  <a:pt x="327" y="194"/>
                </a:lnTo>
                <a:lnTo>
                  <a:pt x="321" y="200"/>
                </a:lnTo>
                <a:lnTo>
                  <a:pt x="319" y="201"/>
                </a:lnTo>
                <a:lnTo>
                  <a:pt x="318" y="205"/>
                </a:lnTo>
                <a:lnTo>
                  <a:pt x="318" y="206"/>
                </a:lnTo>
                <a:lnTo>
                  <a:pt x="316" y="209"/>
                </a:lnTo>
                <a:lnTo>
                  <a:pt x="316" y="210"/>
                </a:lnTo>
                <a:lnTo>
                  <a:pt x="315" y="213"/>
                </a:lnTo>
                <a:lnTo>
                  <a:pt x="312" y="216"/>
                </a:lnTo>
                <a:lnTo>
                  <a:pt x="312" y="217"/>
                </a:lnTo>
                <a:lnTo>
                  <a:pt x="311" y="230"/>
                </a:lnTo>
                <a:lnTo>
                  <a:pt x="311" y="235"/>
                </a:lnTo>
                <a:lnTo>
                  <a:pt x="312" y="236"/>
                </a:lnTo>
                <a:lnTo>
                  <a:pt x="312" y="239"/>
                </a:lnTo>
                <a:lnTo>
                  <a:pt x="312" y="242"/>
                </a:lnTo>
                <a:lnTo>
                  <a:pt x="311" y="243"/>
                </a:lnTo>
                <a:lnTo>
                  <a:pt x="312" y="246"/>
                </a:lnTo>
                <a:lnTo>
                  <a:pt x="312" y="250"/>
                </a:lnTo>
                <a:lnTo>
                  <a:pt x="314" y="251"/>
                </a:lnTo>
                <a:lnTo>
                  <a:pt x="314" y="253"/>
                </a:lnTo>
                <a:lnTo>
                  <a:pt x="315" y="260"/>
                </a:lnTo>
                <a:lnTo>
                  <a:pt x="312" y="261"/>
                </a:lnTo>
                <a:lnTo>
                  <a:pt x="312" y="262"/>
                </a:lnTo>
                <a:lnTo>
                  <a:pt x="312" y="264"/>
                </a:lnTo>
                <a:lnTo>
                  <a:pt x="311" y="264"/>
                </a:lnTo>
                <a:lnTo>
                  <a:pt x="311" y="265"/>
                </a:lnTo>
                <a:lnTo>
                  <a:pt x="310" y="264"/>
                </a:lnTo>
                <a:lnTo>
                  <a:pt x="307" y="265"/>
                </a:lnTo>
                <a:lnTo>
                  <a:pt x="306" y="266"/>
                </a:lnTo>
                <a:lnTo>
                  <a:pt x="306" y="268"/>
                </a:lnTo>
                <a:lnTo>
                  <a:pt x="304" y="268"/>
                </a:lnTo>
                <a:lnTo>
                  <a:pt x="303" y="268"/>
                </a:lnTo>
                <a:lnTo>
                  <a:pt x="303" y="266"/>
                </a:lnTo>
                <a:lnTo>
                  <a:pt x="301" y="268"/>
                </a:lnTo>
                <a:lnTo>
                  <a:pt x="300" y="268"/>
                </a:lnTo>
                <a:lnTo>
                  <a:pt x="299" y="268"/>
                </a:lnTo>
                <a:lnTo>
                  <a:pt x="299" y="269"/>
                </a:lnTo>
                <a:lnTo>
                  <a:pt x="297" y="269"/>
                </a:lnTo>
                <a:lnTo>
                  <a:pt x="297" y="270"/>
                </a:lnTo>
                <a:lnTo>
                  <a:pt x="296" y="270"/>
                </a:lnTo>
                <a:lnTo>
                  <a:pt x="296" y="272"/>
                </a:lnTo>
                <a:lnTo>
                  <a:pt x="296" y="277"/>
                </a:lnTo>
                <a:lnTo>
                  <a:pt x="297" y="279"/>
                </a:lnTo>
                <a:lnTo>
                  <a:pt x="297" y="281"/>
                </a:lnTo>
                <a:lnTo>
                  <a:pt x="297" y="285"/>
                </a:lnTo>
                <a:lnTo>
                  <a:pt x="293" y="284"/>
                </a:lnTo>
                <a:lnTo>
                  <a:pt x="288" y="276"/>
                </a:lnTo>
                <a:lnTo>
                  <a:pt x="286" y="272"/>
                </a:lnTo>
                <a:lnTo>
                  <a:pt x="285" y="269"/>
                </a:lnTo>
                <a:lnTo>
                  <a:pt x="285" y="269"/>
                </a:lnTo>
                <a:lnTo>
                  <a:pt x="285" y="268"/>
                </a:lnTo>
                <a:lnTo>
                  <a:pt x="284" y="266"/>
                </a:lnTo>
                <a:lnTo>
                  <a:pt x="284" y="265"/>
                </a:lnTo>
                <a:lnTo>
                  <a:pt x="276" y="261"/>
                </a:lnTo>
                <a:lnTo>
                  <a:pt x="274" y="261"/>
                </a:lnTo>
                <a:lnTo>
                  <a:pt x="271" y="260"/>
                </a:lnTo>
                <a:lnTo>
                  <a:pt x="266" y="257"/>
                </a:lnTo>
                <a:lnTo>
                  <a:pt x="263" y="257"/>
                </a:lnTo>
                <a:lnTo>
                  <a:pt x="261" y="255"/>
                </a:lnTo>
                <a:lnTo>
                  <a:pt x="254" y="254"/>
                </a:lnTo>
                <a:lnTo>
                  <a:pt x="252" y="254"/>
                </a:lnTo>
                <a:lnTo>
                  <a:pt x="251" y="254"/>
                </a:lnTo>
                <a:lnTo>
                  <a:pt x="247" y="253"/>
                </a:lnTo>
                <a:lnTo>
                  <a:pt x="244" y="253"/>
                </a:lnTo>
                <a:lnTo>
                  <a:pt x="236" y="251"/>
                </a:lnTo>
                <a:lnTo>
                  <a:pt x="233" y="251"/>
                </a:lnTo>
                <a:lnTo>
                  <a:pt x="230" y="250"/>
                </a:lnTo>
                <a:lnTo>
                  <a:pt x="228" y="250"/>
                </a:lnTo>
                <a:lnTo>
                  <a:pt x="225" y="247"/>
                </a:lnTo>
                <a:lnTo>
                  <a:pt x="222" y="246"/>
                </a:lnTo>
                <a:lnTo>
                  <a:pt x="220" y="245"/>
                </a:lnTo>
                <a:lnTo>
                  <a:pt x="218" y="243"/>
                </a:lnTo>
                <a:lnTo>
                  <a:pt x="217" y="234"/>
                </a:lnTo>
                <a:lnTo>
                  <a:pt x="210" y="238"/>
                </a:lnTo>
                <a:lnTo>
                  <a:pt x="202" y="230"/>
                </a:lnTo>
                <a:lnTo>
                  <a:pt x="199" y="228"/>
                </a:lnTo>
                <a:lnTo>
                  <a:pt x="195" y="227"/>
                </a:lnTo>
                <a:lnTo>
                  <a:pt x="187" y="227"/>
                </a:lnTo>
                <a:lnTo>
                  <a:pt x="183" y="230"/>
                </a:lnTo>
                <a:lnTo>
                  <a:pt x="180" y="231"/>
                </a:lnTo>
                <a:lnTo>
                  <a:pt x="179" y="240"/>
                </a:lnTo>
                <a:lnTo>
                  <a:pt x="179" y="246"/>
                </a:lnTo>
                <a:lnTo>
                  <a:pt x="177" y="251"/>
                </a:lnTo>
                <a:lnTo>
                  <a:pt x="175" y="262"/>
                </a:lnTo>
                <a:lnTo>
                  <a:pt x="170" y="264"/>
                </a:lnTo>
                <a:lnTo>
                  <a:pt x="166" y="265"/>
                </a:lnTo>
                <a:lnTo>
                  <a:pt x="161" y="266"/>
                </a:lnTo>
                <a:lnTo>
                  <a:pt x="158" y="268"/>
                </a:lnTo>
                <a:lnTo>
                  <a:pt x="153" y="269"/>
                </a:lnTo>
                <a:lnTo>
                  <a:pt x="147" y="273"/>
                </a:lnTo>
                <a:lnTo>
                  <a:pt x="146" y="275"/>
                </a:lnTo>
                <a:lnTo>
                  <a:pt x="143" y="277"/>
                </a:lnTo>
                <a:lnTo>
                  <a:pt x="142" y="279"/>
                </a:lnTo>
                <a:lnTo>
                  <a:pt x="140" y="279"/>
                </a:lnTo>
                <a:lnTo>
                  <a:pt x="134" y="285"/>
                </a:lnTo>
                <a:lnTo>
                  <a:pt x="132" y="287"/>
                </a:lnTo>
                <a:lnTo>
                  <a:pt x="131" y="287"/>
                </a:lnTo>
                <a:lnTo>
                  <a:pt x="128" y="291"/>
                </a:lnTo>
                <a:lnTo>
                  <a:pt x="124" y="287"/>
                </a:lnTo>
                <a:lnTo>
                  <a:pt x="121" y="283"/>
                </a:lnTo>
                <a:lnTo>
                  <a:pt x="117" y="279"/>
                </a:lnTo>
                <a:lnTo>
                  <a:pt x="116" y="277"/>
                </a:lnTo>
                <a:lnTo>
                  <a:pt x="115" y="276"/>
                </a:lnTo>
                <a:lnTo>
                  <a:pt x="112" y="276"/>
                </a:lnTo>
                <a:lnTo>
                  <a:pt x="105" y="277"/>
                </a:lnTo>
                <a:lnTo>
                  <a:pt x="98" y="279"/>
                </a:lnTo>
                <a:lnTo>
                  <a:pt x="90" y="279"/>
                </a:lnTo>
                <a:lnTo>
                  <a:pt x="86" y="277"/>
                </a:lnTo>
                <a:lnTo>
                  <a:pt x="85" y="276"/>
                </a:lnTo>
                <a:lnTo>
                  <a:pt x="83" y="276"/>
                </a:lnTo>
                <a:lnTo>
                  <a:pt x="80" y="275"/>
                </a:lnTo>
                <a:lnTo>
                  <a:pt x="79" y="275"/>
                </a:lnTo>
                <a:lnTo>
                  <a:pt x="76" y="273"/>
                </a:lnTo>
                <a:lnTo>
                  <a:pt x="74" y="272"/>
                </a:lnTo>
                <a:lnTo>
                  <a:pt x="71" y="270"/>
                </a:lnTo>
                <a:lnTo>
                  <a:pt x="70" y="270"/>
                </a:lnTo>
                <a:lnTo>
                  <a:pt x="63" y="266"/>
                </a:lnTo>
                <a:lnTo>
                  <a:pt x="59" y="269"/>
                </a:lnTo>
                <a:lnTo>
                  <a:pt x="54" y="273"/>
                </a:lnTo>
                <a:lnTo>
                  <a:pt x="52" y="275"/>
                </a:lnTo>
                <a:lnTo>
                  <a:pt x="49" y="276"/>
                </a:lnTo>
                <a:lnTo>
                  <a:pt x="48" y="270"/>
                </a:lnTo>
                <a:lnTo>
                  <a:pt x="48" y="268"/>
                </a:lnTo>
                <a:lnTo>
                  <a:pt x="45" y="258"/>
                </a:lnTo>
                <a:lnTo>
                  <a:pt x="44" y="254"/>
                </a:lnTo>
                <a:lnTo>
                  <a:pt x="42" y="249"/>
                </a:lnTo>
                <a:lnTo>
                  <a:pt x="42" y="247"/>
                </a:lnTo>
                <a:lnTo>
                  <a:pt x="34" y="236"/>
                </a:lnTo>
                <a:lnTo>
                  <a:pt x="33" y="235"/>
                </a:lnTo>
                <a:lnTo>
                  <a:pt x="24" y="225"/>
                </a:lnTo>
                <a:lnTo>
                  <a:pt x="24" y="223"/>
                </a:lnTo>
                <a:lnTo>
                  <a:pt x="23" y="221"/>
                </a:lnTo>
                <a:lnTo>
                  <a:pt x="23" y="216"/>
                </a:lnTo>
                <a:lnTo>
                  <a:pt x="22" y="213"/>
                </a:lnTo>
                <a:lnTo>
                  <a:pt x="14" y="202"/>
                </a:lnTo>
                <a:lnTo>
                  <a:pt x="12" y="201"/>
                </a:lnTo>
                <a:lnTo>
                  <a:pt x="8" y="197"/>
                </a:lnTo>
                <a:lnTo>
                  <a:pt x="5" y="194"/>
                </a:lnTo>
                <a:lnTo>
                  <a:pt x="4" y="191"/>
                </a:lnTo>
                <a:lnTo>
                  <a:pt x="0" y="187"/>
                </a:lnTo>
                <a:lnTo>
                  <a:pt x="31" y="182"/>
                </a:lnTo>
                <a:lnTo>
                  <a:pt x="46" y="171"/>
                </a:lnTo>
                <a:lnTo>
                  <a:pt x="49" y="160"/>
                </a:lnTo>
                <a:lnTo>
                  <a:pt x="50" y="159"/>
                </a:lnTo>
                <a:lnTo>
                  <a:pt x="49" y="150"/>
                </a:lnTo>
                <a:lnTo>
                  <a:pt x="48" y="137"/>
                </a:lnTo>
                <a:lnTo>
                  <a:pt x="27" y="105"/>
                </a:lnTo>
                <a:lnTo>
                  <a:pt x="23" y="105"/>
                </a:lnTo>
                <a:lnTo>
                  <a:pt x="16" y="75"/>
                </a:lnTo>
                <a:lnTo>
                  <a:pt x="35" y="65"/>
                </a:lnTo>
                <a:lnTo>
                  <a:pt x="54" y="65"/>
                </a:lnTo>
                <a:lnTo>
                  <a:pt x="56" y="65"/>
                </a:lnTo>
                <a:lnTo>
                  <a:pt x="54" y="56"/>
                </a:lnTo>
                <a:lnTo>
                  <a:pt x="53" y="55"/>
                </a:lnTo>
                <a:lnTo>
                  <a:pt x="54" y="55"/>
                </a:lnTo>
                <a:lnTo>
                  <a:pt x="56" y="52"/>
                </a:lnTo>
                <a:lnTo>
                  <a:pt x="57" y="37"/>
                </a:lnTo>
                <a:lnTo>
                  <a:pt x="67" y="25"/>
                </a:lnTo>
                <a:lnTo>
                  <a:pt x="60" y="21"/>
                </a:lnTo>
                <a:lnTo>
                  <a:pt x="65" y="13"/>
                </a:lnTo>
                <a:lnTo>
                  <a:pt x="90" y="11"/>
                </a:lnTo>
                <a:lnTo>
                  <a:pt x="94" y="9"/>
                </a:lnTo>
                <a:lnTo>
                  <a:pt x="100" y="6"/>
                </a:lnTo>
                <a:lnTo>
                  <a:pt x="104" y="3"/>
                </a:lnTo>
                <a:lnTo>
                  <a:pt x="109" y="2"/>
                </a:lnTo>
                <a:lnTo>
                  <a:pt x="113" y="2"/>
                </a:lnTo>
                <a:lnTo>
                  <a:pt x="120" y="0"/>
                </a:lnTo>
                <a:lnTo>
                  <a:pt x="140" y="0"/>
                </a:lnTo>
                <a:lnTo>
                  <a:pt x="149" y="0"/>
                </a:lnTo>
                <a:lnTo>
                  <a:pt x="151" y="0"/>
                </a:lnTo>
                <a:lnTo>
                  <a:pt x="175" y="2"/>
                </a:lnTo>
                <a:lnTo>
                  <a:pt x="187" y="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77" name="Freeform 228"/>
          <p:cNvSpPr>
            <a:spLocks/>
          </p:cNvSpPr>
          <p:nvPr/>
        </p:nvSpPr>
        <p:spPr bwMode="auto">
          <a:xfrm>
            <a:off x="6826250" y="1587500"/>
            <a:ext cx="227013" cy="179388"/>
          </a:xfrm>
          <a:custGeom>
            <a:avLst/>
            <a:gdLst>
              <a:gd name="T0" fmla="*/ 98 w 143"/>
              <a:gd name="T1" fmla="*/ 36 h 113"/>
              <a:gd name="T2" fmla="*/ 113 w 143"/>
              <a:gd name="T3" fmla="*/ 46 h 113"/>
              <a:gd name="T4" fmla="*/ 125 w 143"/>
              <a:gd name="T5" fmla="*/ 49 h 113"/>
              <a:gd name="T6" fmla="*/ 131 w 143"/>
              <a:gd name="T7" fmla="*/ 56 h 113"/>
              <a:gd name="T8" fmla="*/ 129 w 143"/>
              <a:gd name="T9" fmla="*/ 60 h 113"/>
              <a:gd name="T10" fmla="*/ 128 w 143"/>
              <a:gd name="T11" fmla="*/ 66 h 113"/>
              <a:gd name="T12" fmla="*/ 134 w 143"/>
              <a:gd name="T13" fmla="*/ 76 h 113"/>
              <a:gd name="T14" fmla="*/ 138 w 143"/>
              <a:gd name="T15" fmla="*/ 84 h 113"/>
              <a:gd name="T16" fmla="*/ 140 w 143"/>
              <a:gd name="T17" fmla="*/ 98 h 113"/>
              <a:gd name="T18" fmla="*/ 132 w 143"/>
              <a:gd name="T19" fmla="*/ 103 h 113"/>
              <a:gd name="T20" fmla="*/ 116 w 143"/>
              <a:gd name="T21" fmla="*/ 95 h 113"/>
              <a:gd name="T22" fmla="*/ 109 w 143"/>
              <a:gd name="T23" fmla="*/ 90 h 113"/>
              <a:gd name="T24" fmla="*/ 105 w 143"/>
              <a:gd name="T25" fmla="*/ 88 h 113"/>
              <a:gd name="T26" fmla="*/ 103 w 143"/>
              <a:gd name="T27" fmla="*/ 90 h 113"/>
              <a:gd name="T28" fmla="*/ 99 w 143"/>
              <a:gd name="T29" fmla="*/ 95 h 113"/>
              <a:gd name="T30" fmla="*/ 98 w 143"/>
              <a:gd name="T31" fmla="*/ 96 h 113"/>
              <a:gd name="T32" fmla="*/ 94 w 143"/>
              <a:gd name="T33" fmla="*/ 101 h 113"/>
              <a:gd name="T34" fmla="*/ 91 w 143"/>
              <a:gd name="T35" fmla="*/ 105 h 113"/>
              <a:gd name="T36" fmla="*/ 83 w 143"/>
              <a:gd name="T37" fmla="*/ 106 h 113"/>
              <a:gd name="T38" fmla="*/ 78 w 143"/>
              <a:gd name="T39" fmla="*/ 107 h 113"/>
              <a:gd name="T40" fmla="*/ 57 w 143"/>
              <a:gd name="T41" fmla="*/ 111 h 113"/>
              <a:gd name="T42" fmla="*/ 45 w 143"/>
              <a:gd name="T43" fmla="*/ 113 h 113"/>
              <a:gd name="T44" fmla="*/ 37 w 143"/>
              <a:gd name="T45" fmla="*/ 101 h 113"/>
              <a:gd name="T46" fmla="*/ 27 w 143"/>
              <a:gd name="T47" fmla="*/ 72 h 113"/>
              <a:gd name="T48" fmla="*/ 18 w 143"/>
              <a:gd name="T49" fmla="*/ 68 h 113"/>
              <a:gd name="T50" fmla="*/ 8 w 143"/>
              <a:gd name="T51" fmla="*/ 64 h 113"/>
              <a:gd name="T52" fmla="*/ 9 w 143"/>
              <a:gd name="T53" fmla="*/ 47 h 113"/>
              <a:gd name="T54" fmla="*/ 20 w 143"/>
              <a:gd name="T55" fmla="*/ 20 h 113"/>
              <a:gd name="T56" fmla="*/ 43 w 143"/>
              <a:gd name="T57" fmla="*/ 16 h 113"/>
              <a:gd name="T58" fmla="*/ 54 w 143"/>
              <a:gd name="T59" fmla="*/ 0 h 113"/>
              <a:gd name="T60" fmla="*/ 61 w 143"/>
              <a:gd name="T61" fmla="*/ 1 h 113"/>
              <a:gd name="T62" fmla="*/ 75 w 143"/>
              <a:gd name="T63" fmla="*/ 4 h 113"/>
              <a:gd name="T64" fmla="*/ 83 w 143"/>
              <a:gd name="T65" fmla="*/ 31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3" h="113">
                <a:moveTo>
                  <a:pt x="83" y="31"/>
                </a:moveTo>
                <a:lnTo>
                  <a:pt x="98" y="36"/>
                </a:lnTo>
                <a:lnTo>
                  <a:pt x="113" y="36"/>
                </a:lnTo>
                <a:lnTo>
                  <a:pt x="113" y="46"/>
                </a:lnTo>
                <a:lnTo>
                  <a:pt x="123" y="53"/>
                </a:lnTo>
                <a:lnTo>
                  <a:pt x="125" y="49"/>
                </a:lnTo>
                <a:lnTo>
                  <a:pt x="132" y="56"/>
                </a:lnTo>
                <a:lnTo>
                  <a:pt x="131" y="56"/>
                </a:lnTo>
                <a:lnTo>
                  <a:pt x="129" y="58"/>
                </a:lnTo>
                <a:lnTo>
                  <a:pt x="129" y="60"/>
                </a:lnTo>
                <a:lnTo>
                  <a:pt x="129" y="62"/>
                </a:lnTo>
                <a:lnTo>
                  <a:pt x="128" y="66"/>
                </a:lnTo>
                <a:lnTo>
                  <a:pt x="131" y="71"/>
                </a:lnTo>
                <a:lnTo>
                  <a:pt x="134" y="76"/>
                </a:lnTo>
                <a:lnTo>
                  <a:pt x="136" y="80"/>
                </a:lnTo>
                <a:lnTo>
                  <a:pt x="138" y="84"/>
                </a:lnTo>
                <a:lnTo>
                  <a:pt x="143" y="90"/>
                </a:lnTo>
                <a:lnTo>
                  <a:pt x="140" y="98"/>
                </a:lnTo>
                <a:lnTo>
                  <a:pt x="139" y="107"/>
                </a:lnTo>
                <a:lnTo>
                  <a:pt x="132" y="103"/>
                </a:lnTo>
                <a:lnTo>
                  <a:pt x="121" y="96"/>
                </a:lnTo>
                <a:lnTo>
                  <a:pt x="116" y="95"/>
                </a:lnTo>
                <a:lnTo>
                  <a:pt x="110" y="91"/>
                </a:lnTo>
                <a:lnTo>
                  <a:pt x="109" y="90"/>
                </a:lnTo>
                <a:lnTo>
                  <a:pt x="108" y="90"/>
                </a:lnTo>
                <a:lnTo>
                  <a:pt x="105" y="88"/>
                </a:lnTo>
                <a:lnTo>
                  <a:pt x="105" y="90"/>
                </a:lnTo>
                <a:lnTo>
                  <a:pt x="103" y="90"/>
                </a:lnTo>
                <a:lnTo>
                  <a:pt x="101" y="94"/>
                </a:lnTo>
                <a:lnTo>
                  <a:pt x="99" y="95"/>
                </a:lnTo>
                <a:lnTo>
                  <a:pt x="98" y="96"/>
                </a:lnTo>
                <a:lnTo>
                  <a:pt x="98" y="96"/>
                </a:lnTo>
                <a:lnTo>
                  <a:pt x="97" y="98"/>
                </a:lnTo>
                <a:lnTo>
                  <a:pt x="94" y="101"/>
                </a:lnTo>
                <a:lnTo>
                  <a:pt x="91" y="103"/>
                </a:lnTo>
                <a:lnTo>
                  <a:pt x="91" y="105"/>
                </a:lnTo>
                <a:lnTo>
                  <a:pt x="90" y="105"/>
                </a:lnTo>
                <a:lnTo>
                  <a:pt x="83" y="106"/>
                </a:lnTo>
                <a:lnTo>
                  <a:pt x="80" y="107"/>
                </a:lnTo>
                <a:lnTo>
                  <a:pt x="78" y="107"/>
                </a:lnTo>
                <a:lnTo>
                  <a:pt x="68" y="109"/>
                </a:lnTo>
                <a:lnTo>
                  <a:pt x="57" y="111"/>
                </a:lnTo>
                <a:lnTo>
                  <a:pt x="52" y="111"/>
                </a:lnTo>
                <a:lnTo>
                  <a:pt x="45" y="113"/>
                </a:lnTo>
                <a:lnTo>
                  <a:pt x="35" y="106"/>
                </a:lnTo>
                <a:lnTo>
                  <a:pt x="37" y="101"/>
                </a:lnTo>
                <a:lnTo>
                  <a:pt x="34" y="99"/>
                </a:lnTo>
                <a:lnTo>
                  <a:pt x="27" y="72"/>
                </a:lnTo>
                <a:lnTo>
                  <a:pt x="20" y="69"/>
                </a:lnTo>
                <a:lnTo>
                  <a:pt x="18" y="68"/>
                </a:lnTo>
                <a:lnTo>
                  <a:pt x="13" y="65"/>
                </a:lnTo>
                <a:lnTo>
                  <a:pt x="8" y="64"/>
                </a:lnTo>
                <a:lnTo>
                  <a:pt x="0" y="54"/>
                </a:lnTo>
                <a:lnTo>
                  <a:pt x="9" y="47"/>
                </a:lnTo>
                <a:lnTo>
                  <a:pt x="8" y="38"/>
                </a:lnTo>
                <a:lnTo>
                  <a:pt x="20" y="20"/>
                </a:lnTo>
                <a:lnTo>
                  <a:pt x="38" y="17"/>
                </a:lnTo>
                <a:lnTo>
                  <a:pt x="43" y="16"/>
                </a:lnTo>
                <a:lnTo>
                  <a:pt x="50" y="15"/>
                </a:lnTo>
                <a:lnTo>
                  <a:pt x="54" y="0"/>
                </a:lnTo>
                <a:lnTo>
                  <a:pt x="58" y="1"/>
                </a:lnTo>
                <a:lnTo>
                  <a:pt x="61" y="1"/>
                </a:lnTo>
                <a:lnTo>
                  <a:pt x="63" y="1"/>
                </a:lnTo>
                <a:lnTo>
                  <a:pt x="75" y="4"/>
                </a:lnTo>
                <a:lnTo>
                  <a:pt x="78" y="23"/>
                </a:lnTo>
                <a:lnTo>
                  <a:pt x="83" y="3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78" name="Freeform 229"/>
          <p:cNvSpPr>
            <a:spLocks/>
          </p:cNvSpPr>
          <p:nvPr/>
        </p:nvSpPr>
        <p:spPr bwMode="auto">
          <a:xfrm>
            <a:off x="6505575" y="1879600"/>
            <a:ext cx="95250" cy="96838"/>
          </a:xfrm>
          <a:custGeom>
            <a:avLst/>
            <a:gdLst>
              <a:gd name="T0" fmla="*/ 30 w 60"/>
              <a:gd name="T1" fmla="*/ 0 h 61"/>
              <a:gd name="T2" fmla="*/ 34 w 60"/>
              <a:gd name="T3" fmla="*/ 4 h 61"/>
              <a:gd name="T4" fmla="*/ 35 w 60"/>
              <a:gd name="T5" fmla="*/ 1 h 61"/>
              <a:gd name="T6" fmla="*/ 35 w 60"/>
              <a:gd name="T7" fmla="*/ 0 h 61"/>
              <a:gd name="T8" fmla="*/ 39 w 60"/>
              <a:gd name="T9" fmla="*/ 2 h 61"/>
              <a:gd name="T10" fmla="*/ 45 w 60"/>
              <a:gd name="T11" fmla="*/ 7 h 61"/>
              <a:gd name="T12" fmla="*/ 53 w 60"/>
              <a:gd name="T13" fmla="*/ 11 h 61"/>
              <a:gd name="T14" fmla="*/ 50 w 60"/>
              <a:gd name="T15" fmla="*/ 20 h 61"/>
              <a:gd name="T16" fmla="*/ 56 w 60"/>
              <a:gd name="T17" fmla="*/ 23 h 61"/>
              <a:gd name="T18" fmla="*/ 56 w 60"/>
              <a:gd name="T19" fmla="*/ 27 h 61"/>
              <a:gd name="T20" fmla="*/ 57 w 60"/>
              <a:gd name="T21" fmla="*/ 31 h 61"/>
              <a:gd name="T22" fmla="*/ 60 w 60"/>
              <a:gd name="T23" fmla="*/ 34 h 61"/>
              <a:gd name="T24" fmla="*/ 60 w 60"/>
              <a:gd name="T25" fmla="*/ 37 h 61"/>
              <a:gd name="T26" fmla="*/ 60 w 60"/>
              <a:gd name="T27" fmla="*/ 42 h 61"/>
              <a:gd name="T28" fmla="*/ 60 w 60"/>
              <a:gd name="T29" fmla="*/ 45 h 61"/>
              <a:gd name="T30" fmla="*/ 56 w 60"/>
              <a:gd name="T31" fmla="*/ 46 h 61"/>
              <a:gd name="T32" fmla="*/ 59 w 60"/>
              <a:gd name="T33" fmla="*/ 57 h 61"/>
              <a:gd name="T34" fmla="*/ 38 w 60"/>
              <a:gd name="T35" fmla="*/ 61 h 61"/>
              <a:gd name="T36" fmla="*/ 39 w 60"/>
              <a:gd name="T37" fmla="*/ 45 h 61"/>
              <a:gd name="T38" fmla="*/ 39 w 60"/>
              <a:gd name="T39" fmla="*/ 43 h 61"/>
              <a:gd name="T40" fmla="*/ 41 w 60"/>
              <a:gd name="T41" fmla="*/ 41 h 61"/>
              <a:gd name="T42" fmla="*/ 41 w 60"/>
              <a:gd name="T43" fmla="*/ 37 h 61"/>
              <a:gd name="T44" fmla="*/ 33 w 60"/>
              <a:gd name="T45" fmla="*/ 35 h 61"/>
              <a:gd name="T46" fmla="*/ 27 w 60"/>
              <a:gd name="T47" fmla="*/ 34 h 61"/>
              <a:gd name="T48" fmla="*/ 18 w 60"/>
              <a:gd name="T49" fmla="*/ 32 h 61"/>
              <a:gd name="T50" fmla="*/ 18 w 60"/>
              <a:gd name="T51" fmla="*/ 24 h 61"/>
              <a:gd name="T52" fmla="*/ 18 w 60"/>
              <a:gd name="T53" fmla="*/ 20 h 61"/>
              <a:gd name="T54" fmla="*/ 14 w 60"/>
              <a:gd name="T55" fmla="*/ 19 h 61"/>
              <a:gd name="T56" fmla="*/ 4 w 60"/>
              <a:gd name="T57" fmla="*/ 13 h 61"/>
              <a:gd name="T58" fmla="*/ 0 w 60"/>
              <a:gd name="T59" fmla="*/ 11 h 61"/>
              <a:gd name="T60" fmla="*/ 0 w 60"/>
              <a:gd name="T61" fmla="*/ 11 h 61"/>
              <a:gd name="T62" fmla="*/ 1 w 60"/>
              <a:gd name="T63" fmla="*/ 7 h 61"/>
              <a:gd name="T64" fmla="*/ 3 w 60"/>
              <a:gd name="T65" fmla="*/ 2 h 61"/>
              <a:gd name="T66" fmla="*/ 4 w 60"/>
              <a:gd name="T67" fmla="*/ 4 h 61"/>
              <a:gd name="T68" fmla="*/ 16 w 60"/>
              <a:gd name="T69" fmla="*/ 9 h 61"/>
              <a:gd name="T70" fmla="*/ 18 w 60"/>
              <a:gd name="T71" fmla="*/ 7 h 61"/>
              <a:gd name="T72" fmla="*/ 19 w 60"/>
              <a:gd name="T73" fmla="*/ 2 h 61"/>
              <a:gd name="T74" fmla="*/ 30 w 60"/>
              <a:gd name="T75" fmla="*/ 0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60" h="61">
                <a:moveTo>
                  <a:pt x="30" y="0"/>
                </a:moveTo>
                <a:lnTo>
                  <a:pt x="34" y="4"/>
                </a:lnTo>
                <a:lnTo>
                  <a:pt x="35" y="1"/>
                </a:lnTo>
                <a:lnTo>
                  <a:pt x="35" y="0"/>
                </a:lnTo>
                <a:lnTo>
                  <a:pt x="39" y="2"/>
                </a:lnTo>
                <a:lnTo>
                  <a:pt x="45" y="7"/>
                </a:lnTo>
                <a:lnTo>
                  <a:pt x="53" y="11"/>
                </a:lnTo>
                <a:lnTo>
                  <a:pt x="50" y="20"/>
                </a:lnTo>
                <a:lnTo>
                  <a:pt x="56" y="23"/>
                </a:lnTo>
                <a:lnTo>
                  <a:pt x="56" y="27"/>
                </a:lnTo>
                <a:lnTo>
                  <a:pt x="57" y="31"/>
                </a:lnTo>
                <a:lnTo>
                  <a:pt x="60" y="34"/>
                </a:lnTo>
                <a:lnTo>
                  <a:pt x="60" y="37"/>
                </a:lnTo>
                <a:lnTo>
                  <a:pt x="60" y="42"/>
                </a:lnTo>
                <a:lnTo>
                  <a:pt x="60" y="45"/>
                </a:lnTo>
                <a:lnTo>
                  <a:pt x="56" y="46"/>
                </a:lnTo>
                <a:lnTo>
                  <a:pt x="59" y="57"/>
                </a:lnTo>
                <a:lnTo>
                  <a:pt x="38" y="61"/>
                </a:lnTo>
                <a:lnTo>
                  <a:pt x="39" y="45"/>
                </a:lnTo>
                <a:lnTo>
                  <a:pt x="39" y="43"/>
                </a:lnTo>
                <a:lnTo>
                  <a:pt x="41" y="41"/>
                </a:lnTo>
                <a:lnTo>
                  <a:pt x="41" y="37"/>
                </a:lnTo>
                <a:lnTo>
                  <a:pt x="33" y="35"/>
                </a:lnTo>
                <a:lnTo>
                  <a:pt x="27" y="34"/>
                </a:lnTo>
                <a:lnTo>
                  <a:pt x="18" y="32"/>
                </a:lnTo>
                <a:lnTo>
                  <a:pt x="18" y="24"/>
                </a:lnTo>
                <a:lnTo>
                  <a:pt x="18" y="20"/>
                </a:lnTo>
                <a:lnTo>
                  <a:pt x="14" y="19"/>
                </a:lnTo>
                <a:lnTo>
                  <a:pt x="4" y="13"/>
                </a:lnTo>
                <a:lnTo>
                  <a:pt x="0" y="11"/>
                </a:lnTo>
                <a:lnTo>
                  <a:pt x="0" y="11"/>
                </a:lnTo>
                <a:lnTo>
                  <a:pt x="1" y="7"/>
                </a:lnTo>
                <a:lnTo>
                  <a:pt x="3" y="2"/>
                </a:lnTo>
                <a:lnTo>
                  <a:pt x="4" y="4"/>
                </a:lnTo>
                <a:lnTo>
                  <a:pt x="16" y="9"/>
                </a:lnTo>
                <a:lnTo>
                  <a:pt x="18" y="7"/>
                </a:lnTo>
                <a:lnTo>
                  <a:pt x="19" y="2"/>
                </a:lnTo>
                <a:lnTo>
                  <a:pt x="30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79" name="Freeform 230"/>
          <p:cNvSpPr>
            <a:spLocks/>
          </p:cNvSpPr>
          <p:nvPr/>
        </p:nvSpPr>
        <p:spPr bwMode="auto">
          <a:xfrm>
            <a:off x="6154738" y="1978025"/>
            <a:ext cx="160338" cy="187325"/>
          </a:xfrm>
          <a:custGeom>
            <a:avLst/>
            <a:gdLst>
              <a:gd name="T0" fmla="*/ 87 w 101"/>
              <a:gd name="T1" fmla="*/ 21 h 118"/>
              <a:gd name="T2" fmla="*/ 90 w 101"/>
              <a:gd name="T3" fmla="*/ 22 h 118"/>
              <a:gd name="T4" fmla="*/ 97 w 101"/>
              <a:gd name="T5" fmla="*/ 20 h 118"/>
              <a:gd name="T6" fmla="*/ 98 w 101"/>
              <a:gd name="T7" fmla="*/ 21 h 118"/>
              <a:gd name="T8" fmla="*/ 101 w 101"/>
              <a:gd name="T9" fmla="*/ 25 h 118"/>
              <a:gd name="T10" fmla="*/ 99 w 101"/>
              <a:gd name="T11" fmla="*/ 28 h 118"/>
              <a:gd name="T12" fmla="*/ 89 w 101"/>
              <a:gd name="T13" fmla="*/ 51 h 118"/>
              <a:gd name="T14" fmla="*/ 89 w 101"/>
              <a:gd name="T15" fmla="*/ 63 h 118"/>
              <a:gd name="T16" fmla="*/ 84 w 101"/>
              <a:gd name="T17" fmla="*/ 67 h 118"/>
              <a:gd name="T18" fmla="*/ 76 w 101"/>
              <a:gd name="T19" fmla="*/ 80 h 118"/>
              <a:gd name="T20" fmla="*/ 68 w 101"/>
              <a:gd name="T21" fmla="*/ 88 h 118"/>
              <a:gd name="T22" fmla="*/ 65 w 101"/>
              <a:gd name="T23" fmla="*/ 99 h 118"/>
              <a:gd name="T24" fmla="*/ 22 w 101"/>
              <a:gd name="T25" fmla="*/ 111 h 118"/>
              <a:gd name="T26" fmla="*/ 9 w 101"/>
              <a:gd name="T27" fmla="*/ 118 h 118"/>
              <a:gd name="T28" fmla="*/ 4 w 101"/>
              <a:gd name="T29" fmla="*/ 95 h 118"/>
              <a:gd name="T30" fmla="*/ 7 w 101"/>
              <a:gd name="T31" fmla="*/ 89 h 118"/>
              <a:gd name="T32" fmla="*/ 0 w 101"/>
              <a:gd name="T33" fmla="*/ 86 h 118"/>
              <a:gd name="T34" fmla="*/ 15 w 101"/>
              <a:gd name="T35" fmla="*/ 73 h 118"/>
              <a:gd name="T36" fmla="*/ 8 w 101"/>
              <a:gd name="T37" fmla="*/ 71 h 118"/>
              <a:gd name="T38" fmla="*/ 1 w 101"/>
              <a:gd name="T39" fmla="*/ 71 h 118"/>
              <a:gd name="T40" fmla="*/ 4 w 101"/>
              <a:gd name="T41" fmla="*/ 63 h 118"/>
              <a:gd name="T42" fmla="*/ 13 w 101"/>
              <a:gd name="T43" fmla="*/ 56 h 118"/>
              <a:gd name="T44" fmla="*/ 15 w 101"/>
              <a:gd name="T45" fmla="*/ 55 h 118"/>
              <a:gd name="T46" fmla="*/ 18 w 101"/>
              <a:gd name="T47" fmla="*/ 47 h 118"/>
              <a:gd name="T48" fmla="*/ 28 w 101"/>
              <a:gd name="T49" fmla="*/ 45 h 118"/>
              <a:gd name="T50" fmla="*/ 28 w 101"/>
              <a:gd name="T51" fmla="*/ 44 h 118"/>
              <a:gd name="T52" fmla="*/ 28 w 101"/>
              <a:gd name="T53" fmla="*/ 41 h 118"/>
              <a:gd name="T54" fmla="*/ 28 w 101"/>
              <a:gd name="T55" fmla="*/ 37 h 118"/>
              <a:gd name="T56" fmla="*/ 28 w 101"/>
              <a:gd name="T57" fmla="*/ 28 h 118"/>
              <a:gd name="T58" fmla="*/ 28 w 101"/>
              <a:gd name="T59" fmla="*/ 22 h 118"/>
              <a:gd name="T60" fmla="*/ 41 w 101"/>
              <a:gd name="T61" fmla="*/ 21 h 118"/>
              <a:gd name="T62" fmla="*/ 48 w 101"/>
              <a:gd name="T63" fmla="*/ 20 h 118"/>
              <a:gd name="T64" fmla="*/ 48 w 101"/>
              <a:gd name="T65" fmla="*/ 21 h 118"/>
              <a:gd name="T66" fmla="*/ 50 w 101"/>
              <a:gd name="T67" fmla="*/ 28 h 118"/>
              <a:gd name="T68" fmla="*/ 52 w 101"/>
              <a:gd name="T69" fmla="*/ 32 h 118"/>
              <a:gd name="T70" fmla="*/ 53 w 101"/>
              <a:gd name="T71" fmla="*/ 35 h 118"/>
              <a:gd name="T72" fmla="*/ 53 w 101"/>
              <a:gd name="T73" fmla="*/ 36 h 118"/>
              <a:gd name="T74" fmla="*/ 48 w 101"/>
              <a:gd name="T75" fmla="*/ 44 h 118"/>
              <a:gd name="T76" fmla="*/ 50 w 101"/>
              <a:gd name="T77" fmla="*/ 47 h 118"/>
              <a:gd name="T78" fmla="*/ 57 w 101"/>
              <a:gd name="T79" fmla="*/ 37 h 118"/>
              <a:gd name="T80" fmla="*/ 59 w 101"/>
              <a:gd name="T81" fmla="*/ 35 h 118"/>
              <a:gd name="T82" fmla="*/ 63 w 101"/>
              <a:gd name="T83" fmla="*/ 28 h 118"/>
              <a:gd name="T84" fmla="*/ 67 w 101"/>
              <a:gd name="T85" fmla="*/ 24 h 118"/>
              <a:gd name="T86" fmla="*/ 68 w 101"/>
              <a:gd name="T87" fmla="*/ 21 h 118"/>
              <a:gd name="T88" fmla="*/ 75 w 101"/>
              <a:gd name="T89" fmla="*/ 21 h 118"/>
              <a:gd name="T90" fmla="*/ 78 w 101"/>
              <a:gd name="T91" fmla="*/ 11 h 118"/>
              <a:gd name="T92" fmla="*/ 80 w 101"/>
              <a:gd name="T93" fmla="*/ 0 h 118"/>
              <a:gd name="T94" fmla="*/ 86 w 101"/>
              <a:gd name="T95" fmla="*/ 11 h 118"/>
              <a:gd name="T96" fmla="*/ 84 w 101"/>
              <a:gd name="T97" fmla="*/ 20 h 118"/>
              <a:gd name="T98" fmla="*/ 87 w 101"/>
              <a:gd name="T99" fmla="*/ 21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01" h="118">
                <a:moveTo>
                  <a:pt x="87" y="21"/>
                </a:moveTo>
                <a:lnTo>
                  <a:pt x="90" y="22"/>
                </a:lnTo>
                <a:lnTo>
                  <a:pt x="97" y="20"/>
                </a:lnTo>
                <a:lnTo>
                  <a:pt x="98" y="21"/>
                </a:lnTo>
                <a:lnTo>
                  <a:pt x="101" y="25"/>
                </a:lnTo>
                <a:lnTo>
                  <a:pt x="99" y="28"/>
                </a:lnTo>
                <a:lnTo>
                  <a:pt x="89" y="51"/>
                </a:lnTo>
                <a:lnTo>
                  <a:pt x="89" y="63"/>
                </a:lnTo>
                <a:lnTo>
                  <a:pt x="84" y="67"/>
                </a:lnTo>
                <a:lnTo>
                  <a:pt x="76" y="80"/>
                </a:lnTo>
                <a:lnTo>
                  <a:pt x="68" y="88"/>
                </a:lnTo>
                <a:lnTo>
                  <a:pt x="65" y="99"/>
                </a:lnTo>
                <a:lnTo>
                  <a:pt x="22" y="111"/>
                </a:lnTo>
                <a:lnTo>
                  <a:pt x="9" y="118"/>
                </a:lnTo>
                <a:lnTo>
                  <a:pt x="4" y="95"/>
                </a:lnTo>
                <a:lnTo>
                  <a:pt x="7" y="89"/>
                </a:lnTo>
                <a:lnTo>
                  <a:pt x="0" y="86"/>
                </a:lnTo>
                <a:lnTo>
                  <a:pt x="15" y="73"/>
                </a:lnTo>
                <a:lnTo>
                  <a:pt x="8" y="71"/>
                </a:lnTo>
                <a:lnTo>
                  <a:pt x="1" y="71"/>
                </a:lnTo>
                <a:lnTo>
                  <a:pt x="4" y="63"/>
                </a:lnTo>
                <a:lnTo>
                  <a:pt x="13" y="56"/>
                </a:lnTo>
                <a:lnTo>
                  <a:pt x="15" y="55"/>
                </a:lnTo>
                <a:lnTo>
                  <a:pt x="18" y="47"/>
                </a:lnTo>
                <a:lnTo>
                  <a:pt x="28" y="45"/>
                </a:lnTo>
                <a:lnTo>
                  <a:pt x="28" y="44"/>
                </a:lnTo>
                <a:lnTo>
                  <a:pt x="28" y="41"/>
                </a:lnTo>
                <a:lnTo>
                  <a:pt x="28" y="37"/>
                </a:lnTo>
                <a:lnTo>
                  <a:pt x="28" y="28"/>
                </a:lnTo>
                <a:lnTo>
                  <a:pt x="28" y="22"/>
                </a:lnTo>
                <a:lnTo>
                  <a:pt x="41" y="21"/>
                </a:lnTo>
                <a:lnTo>
                  <a:pt x="48" y="20"/>
                </a:lnTo>
                <a:lnTo>
                  <a:pt x="48" y="21"/>
                </a:lnTo>
                <a:lnTo>
                  <a:pt x="50" y="28"/>
                </a:lnTo>
                <a:lnTo>
                  <a:pt x="52" y="32"/>
                </a:lnTo>
                <a:lnTo>
                  <a:pt x="53" y="35"/>
                </a:lnTo>
                <a:lnTo>
                  <a:pt x="53" y="36"/>
                </a:lnTo>
                <a:lnTo>
                  <a:pt x="48" y="44"/>
                </a:lnTo>
                <a:lnTo>
                  <a:pt x="50" y="47"/>
                </a:lnTo>
                <a:lnTo>
                  <a:pt x="57" y="37"/>
                </a:lnTo>
                <a:lnTo>
                  <a:pt x="59" y="35"/>
                </a:lnTo>
                <a:lnTo>
                  <a:pt x="63" y="28"/>
                </a:lnTo>
                <a:lnTo>
                  <a:pt x="67" y="24"/>
                </a:lnTo>
                <a:lnTo>
                  <a:pt x="68" y="21"/>
                </a:lnTo>
                <a:lnTo>
                  <a:pt x="75" y="21"/>
                </a:lnTo>
                <a:lnTo>
                  <a:pt x="78" y="11"/>
                </a:lnTo>
                <a:lnTo>
                  <a:pt x="80" y="0"/>
                </a:lnTo>
                <a:lnTo>
                  <a:pt x="86" y="11"/>
                </a:lnTo>
                <a:lnTo>
                  <a:pt x="84" y="20"/>
                </a:lnTo>
                <a:lnTo>
                  <a:pt x="87" y="2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80" name="Freeform 231"/>
          <p:cNvSpPr>
            <a:spLocks/>
          </p:cNvSpPr>
          <p:nvPr/>
        </p:nvSpPr>
        <p:spPr bwMode="auto">
          <a:xfrm>
            <a:off x="5886450" y="1981200"/>
            <a:ext cx="292100" cy="279400"/>
          </a:xfrm>
          <a:custGeom>
            <a:avLst/>
            <a:gdLst>
              <a:gd name="T0" fmla="*/ 114 w 184"/>
              <a:gd name="T1" fmla="*/ 60 h 176"/>
              <a:gd name="T2" fmla="*/ 117 w 184"/>
              <a:gd name="T3" fmla="*/ 65 h 176"/>
              <a:gd name="T4" fmla="*/ 118 w 184"/>
              <a:gd name="T5" fmla="*/ 65 h 176"/>
              <a:gd name="T6" fmla="*/ 129 w 184"/>
              <a:gd name="T7" fmla="*/ 64 h 176"/>
              <a:gd name="T8" fmla="*/ 132 w 184"/>
              <a:gd name="T9" fmla="*/ 65 h 176"/>
              <a:gd name="T10" fmla="*/ 133 w 184"/>
              <a:gd name="T11" fmla="*/ 65 h 176"/>
              <a:gd name="T12" fmla="*/ 140 w 184"/>
              <a:gd name="T13" fmla="*/ 71 h 176"/>
              <a:gd name="T14" fmla="*/ 140 w 184"/>
              <a:gd name="T15" fmla="*/ 75 h 176"/>
              <a:gd name="T16" fmla="*/ 144 w 184"/>
              <a:gd name="T17" fmla="*/ 76 h 176"/>
              <a:gd name="T18" fmla="*/ 151 w 184"/>
              <a:gd name="T19" fmla="*/ 78 h 176"/>
              <a:gd name="T20" fmla="*/ 154 w 184"/>
              <a:gd name="T21" fmla="*/ 73 h 176"/>
              <a:gd name="T22" fmla="*/ 158 w 184"/>
              <a:gd name="T23" fmla="*/ 75 h 176"/>
              <a:gd name="T24" fmla="*/ 162 w 184"/>
              <a:gd name="T25" fmla="*/ 75 h 176"/>
              <a:gd name="T26" fmla="*/ 170 w 184"/>
              <a:gd name="T27" fmla="*/ 69 h 176"/>
              <a:gd name="T28" fmla="*/ 177 w 184"/>
              <a:gd name="T29" fmla="*/ 69 h 176"/>
              <a:gd name="T30" fmla="*/ 184 w 184"/>
              <a:gd name="T31" fmla="*/ 71 h 176"/>
              <a:gd name="T32" fmla="*/ 169 w 184"/>
              <a:gd name="T33" fmla="*/ 84 h 176"/>
              <a:gd name="T34" fmla="*/ 176 w 184"/>
              <a:gd name="T35" fmla="*/ 87 h 176"/>
              <a:gd name="T36" fmla="*/ 173 w 184"/>
              <a:gd name="T37" fmla="*/ 93 h 176"/>
              <a:gd name="T38" fmla="*/ 178 w 184"/>
              <a:gd name="T39" fmla="*/ 116 h 176"/>
              <a:gd name="T40" fmla="*/ 162 w 184"/>
              <a:gd name="T41" fmla="*/ 131 h 176"/>
              <a:gd name="T42" fmla="*/ 155 w 184"/>
              <a:gd name="T43" fmla="*/ 135 h 176"/>
              <a:gd name="T44" fmla="*/ 135 w 184"/>
              <a:gd name="T45" fmla="*/ 147 h 176"/>
              <a:gd name="T46" fmla="*/ 69 w 184"/>
              <a:gd name="T47" fmla="*/ 176 h 176"/>
              <a:gd name="T48" fmla="*/ 60 w 184"/>
              <a:gd name="T49" fmla="*/ 138 h 176"/>
              <a:gd name="T50" fmla="*/ 60 w 184"/>
              <a:gd name="T51" fmla="*/ 136 h 176"/>
              <a:gd name="T52" fmla="*/ 62 w 184"/>
              <a:gd name="T53" fmla="*/ 124 h 176"/>
              <a:gd name="T54" fmla="*/ 76 w 184"/>
              <a:gd name="T55" fmla="*/ 110 h 176"/>
              <a:gd name="T56" fmla="*/ 73 w 184"/>
              <a:gd name="T57" fmla="*/ 103 h 176"/>
              <a:gd name="T58" fmla="*/ 77 w 184"/>
              <a:gd name="T59" fmla="*/ 97 h 176"/>
              <a:gd name="T60" fmla="*/ 72 w 184"/>
              <a:gd name="T61" fmla="*/ 90 h 176"/>
              <a:gd name="T62" fmla="*/ 68 w 184"/>
              <a:gd name="T63" fmla="*/ 83 h 176"/>
              <a:gd name="T64" fmla="*/ 62 w 184"/>
              <a:gd name="T65" fmla="*/ 84 h 176"/>
              <a:gd name="T66" fmla="*/ 58 w 184"/>
              <a:gd name="T67" fmla="*/ 68 h 176"/>
              <a:gd name="T68" fmla="*/ 45 w 184"/>
              <a:gd name="T69" fmla="*/ 45 h 176"/>
              <a:gd name="T70" fmla="*/ 16 w 184"/>
              <a:gd name="T71" fmla="*/ 26 h 176"/>
              <a:gd name="T72" fmla="*/ 0 w 184"/>
              <a:gd name="T73" fmla="*/ 16 h 176"/>
              <a:gd name="T74" fmla="*/ 11 w 184"/>
              <a:gd name="T75" fmla="*/ 0 h 176"/>
              <a:gd name="T76" fmla="*/ 53 w 184"/>
              <a:gd name="T77" fmla="*/ 26 h 176"/>
              <a:gd name="T78" fmla="*/ 54 w 184"/>
              <a:gd name="T79" fmla="*/ 28 h 176"/>
              <a:gd name="T80" fmla="*/ 72 w 184"/>
              <a:gd name="T81" fmla="*/ 35 h 176"/>
              <a:gd name="T82" fmla="*/ 77 w 184"/>
              <a:gd name="T83" fmla="*/ 41 h 176"/>
              <a:gd name="T84" fmla="*/ 98 w 184"/>
              <a:gd name="T85" fmla="*/ 43 h 176"/>
              <a:gd name="T86" fmla="*/ 112 w 184"/>
              <a:gd name="T87" fmla="*/ 54 h 176"/>
              <a:gd name="T88" fmla="*/ 114 w 184"/>
              <a:gd name="T89" fmla="*/ 6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84" h="176">
                <a:moveTo>
                  <a:pt x="114" y="60"/>
                </a:moveTo>
                <a:lnTo>
                  <a:pt x="117" y="65"/>
                </a:lnTo>
                <a:lnTo>
                  <a:pt x="118" y="65"/>
                </a:lnTo>
                <a:lnTo>
                  <a:pt x="129" y="64"/>
                </a:lnTo>
                <a:lnTo>
                  <a:pt x="132" y="65"/>
                </a:lnTo>
                <a:lnTo>
                  <a:pt x="133" y="65"/>
                </a:lnTo>
                <a:lnTo>
                  <a:pt x="140" y="71"/>
                </a:lnTo>
                <a:lnTo>
                  <a:pt x="140" y="75"/>
                </a:lnTo>
                <a:lnTo>
                  <a:pt x="144" y="76"/>
                </a:lnTo>
                <a:lnTo>
                  <a:pt x="151" y="78"/>
                </a:lnTo>
                <a:lnTo>
                  <a:pt x="154" y="73"/>
                </a:lnTo>
                <a:lnTo>
                  <a:pt x="158" y="75"/>
                </a:lnTo>
                <a:lnTo>
                  <a:pt x="162" y="75"/>
                </a:lnTo>
                <a:lnTo>
                  <a:pt x="170" y="69"/>
                </a:lnTo>
                <a:lnTo>
                  <a:pt x="177" y="69"/>
                </a:lnTo>
                <a:lnTo>
                  <a:pt x="184" y="71"/>
                </a:lnTo>
                <a:lnTo>
                  <a:pt x="169" y="84"/>
                </a:lnTo>
                <a:lnTo>
                  <a:pt x="176" y="87"/>
                </a:lnTo>
                <a:lnTo>
                  <a:pt x="173" y="93"/>
                </a:lnTo>
                <a:lnTo>
                  <a:pt x="178" y="116"/>
                </a:lnTo>
                <a:lnTo>
                  <a:pt x="162" y="131"/>
                </a:lnTo>
                <a:lnTo>
                  <a:pt x="155" y="135"/>
                </a:lnTo>
                <a:lnTo>
                  <a:pt x="135" y="147"/>
                </a:lnTo>
                <a:lnTo>
                  <a:pt x="69" y="176"/>
                </a:lnTo>
                <a:lnTo>
                  <a:pt x="60" y="138"/>
                </a:lnTo>
                <a:lnTo>
                  <a:pt x="60" y="136"/>
                </a:lnTo>
                <a:lnTo>
                  <a:pt x="62" y="124"/>
                </a:lnTo>
                <a:lnTo>
                  <a:pt x="76" y="110"/>
                </a:lnTo>
                <a:lnTo>
                  <a:pt x="73" y="103"/>
                </a:lnTo>
                <a:lnTo>
                  <a:pt x="77" y="97"/>
                </a:lnTo>
                <a:lnTo>
                  <a:pt x="72" y="90"/>
                </a:lnTo>
                <a:lnTo>
                  <a:pt x="68" y="83"/>
                </a:lnTo>
                <a:lnTo>
                  <a:pt x="62" y="84"/>
                </a:lnTo>
                <a:lnTo>
                  <a:pt x="58" y="68"/>
                </a:lnTo>
                <a:lnTo>
                  <a:pt x="45" y="45"/>
                </a:lnTo>
                <a:lnTo>
                  <a:pt x="16" y="26"/>
                </a:lnTo>
                <a:lnTo>
                  <a:pt x="0" y="16"/>
                </a:lnTo>
                <a:lnTo>
                  <a:pt x="11" y="0"/>
                </a:lnTo>
                <a:lnTo>
                  <a:pt x="53" y="26"/>
                </a:lnTo>
                <a:lnTo>
                  <a:pt x="54" y="28"/>
                </a:lnTo>
                <a:lnTo>
                  <a:pt x="72" y="35"/>
                </a:lnTo>
                <a:lnTo>
                  <a:pt x="77" y="41"/>
                </a:lnTo>
                <a:lnTo>
                  <a:pt x="98" y="43"/>
                </a:lnTo>
                <a:lnTo>
                  <a:pt x="112" y="54"/>
                </a:lnTo>
                <a:lnTo>
                  <a:pt x="114" y="6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81" name="Freeform 232"/>
          <p:cNvSpPr>
            <a:spLocks/>
          </p:cNvSpPr>
          <p:nvPr/>
        </p:nvSpPr>
        <p:spPr bwMode="auto">
          <a:xfrm>
            <a:off x="6143625" y="2135188"/>
            <a:ext cx="242888" cy="295275"/>
          </a:xfrm>
          <a:custGeom>
            <a:avLst/>
            <a:gdLst>
              <a:gd name="T0" fmla="*/ 105 w 153"/>
              <a:gd name="T1" fmla="*/ 73 h 186"/>
              <a:gd name="T2" fmla="*/ 104 w 153"/>
              <a:gd name="T3" fmla="*/ 90 h 186"/>
              <a:gd name="T4" fmla="*/ 109 w 153"/>
              <a:gd name="T5" fmla="*/ 106 h 186"/>
              <a:gd name="T6" fmla="*/ 124 w 153"/>
              <a:gd name="T7" fmla="*/ 124 h 186"/>
              <a:gd name="T8" fmla="*/ 128 w 153"/>
              <a:gd name="T9" fmla="*/ 133 h 186"/>
              <a:gd name="T10" fmla="*/ 135 w 153"/>
              <a:gd name="T11" fmla="*/ 144 h 186"/>
              <a:gd name="T12" fmla="*/ 145 w 153"/>
              <a:gd name="T13" fmla="*/ 144 h 186"/>
              <a:gd name="T14" fmla="*/ 149 w 153"/>
              <a:gd name="T15" fmla="*/ 166 h 186"/>
              <a:gd name="T16" fmla="*/ 141 w 153"/>
              <a:gd name="T17" fmla="*/ 180 h 186"/>
              <a:gd name="T18" fmla="*/ 136 w 153"/>
              <a:gd name="T19" fmla="*/ 186 h 186"/>
              <a:gd name="T20" fmla="*/ 117 w 153"/>
              <a:gd name="T21" fmla="*/ 166 h 186"/>
              <a:gd name="T22" fmla="*/ 111 w 153"/>
              <a:gd name="T23" fmla="*/ 159 h 186"/>
              <a:gd name="T24" fmla="*/ 112 w 153"/>
              <a:gd name="T25" fmla="*/ 147 h 186"/>
              <a:gd name="T26" fmla="*/ 102 w 153"/>
              <a:gd name="T27" fmla="*/ 143 h 186"/>
              <a:gd name="T28" fmla="*/ 102 w 153"/>
              <a:gd name="T29" fmla="*/ 140 h 186"/>
              <a:gd name="T30" fmla="*/ 94 w 153"/>
              <a:gd name="T31" fmla="*/ 141 h 186"/>
              <a:gd name="T32" fmla="*/ 93 w 153"/>
              <a:gd name="T33" fmla="*/ 128 h 186"/>
              <a:gd name="T34" fmla="*/ 87 w 153"/>
              <a:gd name="T35" fmla="*/ 126 h 186"/>
              <a:gd name="T36" fmla="*/ 86 w 153"/>
              <a:gd name="T37" fmla="*/ 116 h 186"/>
              <a:gd name="T38" fmla="*/ 76 w 153"/>
              <a:gd name="T39" fmla="*/ 107 h 186"/>
              <a:gd name="T40" fmla="*/ 68 w 153"/>
              <a:gd name="T41" fmla="*/ 106 h 186"/>
              <a:gd name="T42" fmla="*/ 63 w 153"/>
              <a:gd name="T43" fmla="*/ 86 h 186"/>
              <a:gd name="T44" fmla="*/ 66 w 153"/>
              <a:gd name="T45" fmla="*/ 79 h 186"/>
              <a:gd name="T46" fmla="*/ 68 w 153"/>
              <a:gd name="T47" fmla="*/ 69 h 186"/>
              <a:gd name="T48" fmla="*/ 27 w 153"/>
              <a:gd name="T49" fmla="*/ 66 h 186"/>
              <a:gd name="T50" fmla="*/ 14 w 153"/>
              <a:gd name="T51" fmla="*/ 45 h 186"/>
              <a:gd name="T52" fmla="*/ 16 w 153"/>
              <a:gd name="T53" fmla="*/ 19 h 186"/>
              <a:gd name="T54" fmla="*/ 72 w 153"/>
              <a:gd name="T55" fmla="*/ 0 h 186"/>
              <a:gd name="T56" fmla="*/ 93 w 153"/>
              <a:gd name="T57" fmla="*/ 9 h 186"/>
              <a:gd name="T58" fmla="*/ 93 w 153"/>
              <a:gd name="T59" fmla="*/ 19 h 186"/>
              <a:gd name="T60" fmla="*/ 96 w 153"/>
              <a:gd name="T61" fmla="*/ 30 h 186"/>
              <a:gd name="T62" fmla="*/ 96 w 153"/>
              <a:gd name="T63" fmla="*/ 35 h 186"/>
              <a:gd name="T64" fmla="*/ 89 w 153"/>
              <a:gd name="T65" fmla="*/ 42 h 186"/>
              <a:gd name="T66" fmla="*/ 85 w 153"/>
              <a:gd name="T67" fmla="*/ 45 h 186"/>
              <a:gd name="T68" fmla="*/ 87 w 153"/>
              <a:gd name="T69" fmla="*/ 50 h 186"/>
              <a:gd name="T70" fmla="*/ 90 w 153"/>
              <a:gd name="T71" fmla="*/ 54 h 186"/>
              <a:gd name="T72" fmla="*/ 97 w 153"/>
              <a:gd name="T73" fmla="*/ 62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53" h="186">
                <a:moveTo>
                  <a:pt x="100" y="65"/>
                </a:moveTo>
                <a:lnTo>
                  <a:pt x="105" y="73"/>
                </a:lnTo>
                <a:lnTo>
                  <a:pt x="101" y="75"/>
                </a:lnTo>
                <a:lnTo>
                  <a:pt x="104" y="90"/>
                </a:lnTo>
                <a:lnTo>
                  <a:pt x="100" y="98"/>
                </a:lnTo>
                <a:lnTo>
                  <a:pt x="109" y="106"/>
                </a:lnTo>
                <a:lnTo>
                  <a:pt x="116" y="128"/>
                </a:lnTo>
                <a:lnTo>
                  <a:pt x="124" y="124"/>
                </a:lnTo>
                <a:lnTo>
                  <a:pt x="132" y="131"/>
                </a:lnTo>
                <a:lnTo>
                  <a:pt x="128" y="133"/>
                </a:lnTo>
                <a:lnTo>
                  <a:pt x="135" y="140"/>
                </a:lnTo>
                <a:lnTo>
                  <a:pt x="135" y="144"/>
                </a:lnTo>
                <a:lnTo>
                  <a:pt x="141" y="146"/>
                </a:lnTo>
                <a:lnTo>
                  <a:pt x="145" y="144"/>
                </a:lnTo>
                <a:lnTo>
                  <a:pt x="153" y="156"/>
                </a:lnTo>
                <a:lnTo>
                  <a:pt x="149" y="166"/>
                </a:lnTo>
                <a:lnTo>
                  <a:pt x="146" y="171"/>
                </a:lnTo>
                <a:lnTo>
                  <a:pt x="141" y="180"/>
                </a:lnTo>
                <a:lnTo>
                  <a:pt x="138" y="186"/>
                </a:lnTo>
                <a:lnTo>
                  <a:pt x="136" y="186"/>
                </a:lnTo>
                <a:lnTo>
                  <a:pt x="127" y="177"/>
                </a:lnTo>
                <a:lnTo>
                  <a:pt x="117" y="166"/>
                </a:lnTo>
                <a:lnTo>
                  <a:pt x="112" y="161"/>
                </a:lnTo>
                <a:lnTo>
                  <a:pt x="111" y="159"/>
                </a:lnTo>
                <a:lnTo>
                  <a:pt x="112" y="151"/>
                </a:lnTo>
                <a:lnTo>
                  <a:pt x="112" y="147"/>
                </a:lnTo>
                <a:lnTo>
                  <a:pt x="108" y="144"/>
                </a:lnTo>
                <a:lnTo>
                  <a:pt x="102" y="143"/>
                </a:lnTo>
                <a:lnTo>
                  <a:pt x="106" y="136"/>
                </a:lnTo>
                <a:lnTo>
                  <a:pt x="102" y="140"/>
                </a:lnTo>
                <a:lnTo>
                  <a:pt x="101" y="135"/>
                </a:lnTo>
                <a:lnTo>
                  <a:pt x="94" y="141"/>
                </a:lnTo>
                <a:lnTo>
                  <a:pt x="93" y="136"/>
                </a:lnTo>
                <a:lnTo>
                  <a:pt x="93" y="128"/>
                </a:lnTo>
                <a:lnTo>
                  <a:pt x="89" y="126"/>
                </a:lnTo>
                <a:lnTo>
                  <a:pt x="87" y="126"/>
                </a:lnTo>
                <a:lnTo>
                  <a:pt x="82" y="124"/>
                </a:lnTo>
                <a:lnTo>
                  <a:pt x="86" y="116"/>
                </a:lnTo>
                <a:lnTo>
                  <a:pt x="82" y="111"/>
                </a:lnTo>
                <a:lnTo>
                  <a:pt x="76" y="107"/>
                </a:lnTo>
                <a:lnTo>
                  <a:pt x="75" y="107"/>
                </a:lnTo>
                <a:lnTo>
                  <a:pt x="68" y="106"/>
                </a:lnTo>
                <a:lnTo>
                  <a:pt x="71" y="101"/>
                </a:lnTo>
                <a:lnTo>
                  <a:pt x="63" y="86"/>
                </a:lnTo>
                <a:lnTo>
                  <a:pt x="70" y="83"/>
                </a:lnTo>
                <a:lnTo>
                  <a:pt x="66" y="79"/>
                </a:lnTo>
                <a:lnTo>
                  <a:pt x="66" y="77"/>
                </a:lnTo>
                <a:lnTo>
                  <a:pt x="68" y="69"/>
                </a:lnTo>
                <a:lnTo>
                  <a:pt x="31" y="80"/>
                </a:lnTo>
                <a:lnTo>
                  <a:pt x="27" y="66"/>
                </a:lnTo>
                <a:lnTo>
                  <a:pt x="23" y="62"/>
                </a:lnTo>
                <a:lnTo>
                  <a:pt x="14" y="45"/>
                </a:lnTo>
                <a:lnTo>
                  <a:pt x="0" y="34"/>
                </a:lnTo>
                <a:lnTo>
                  <a:pt x="16" y="19"/>
                </a:lnTo>
                <a:lnTo>
                  <a:pt x="29" y="12"/>
                </a:lnTo>
                <a:lnTo>
                  <a:pt x="72" y="0"/>
                </a:lnTo>
                <a:lnTo>
                  <a:pt x="87" y="6"/>
                </a:lnTo>
                <a:lnTo>
                  <a:pt x="93" y="9"/>
                </a:lnTo>
                <a:lnTo>
                  <a:pt x="90" y="16"/>
                </a:lnTo>
                <a:lnTo>
                  <a:pt x="93" y="19"/>
                </a:lnTo>
                <a:lnTo>
                  <a:pt x="96" y="21"/>
                </a:lnTo>
                <a:lnTo>
                  <a:pt x="96" y="30"/>
                </a:lnTo>
                <a:lnTo>
                  <a:pt x="96" y="34"/>
                </a:lnTo>
                <a:lnTo>
                  <a:pt x="96" y="35"/>
                </a:lnTo>
                <a:lnTo>
                  <a:pt x="90" y="41"/>
                </a:lnTo>
                <a:lnTo>
                  <a:pt x="89" y="42"/>
                </a:lnTo>
                <a:lnTo>
                  <a:pt x="86" y="45"/>
                </a:lnTo>
                <a:lnTo>
                  <a:pt x="85" y="45"/>
                </a:lnTo>
                <a:lnTo>
                  <a:pt x="86" y="46"/>
                </a:lnTo>
                <a:lnTo>
                  <a:pt x="87" y="50"/>
                </a:lnTo>
                <a:lnTo>
                  <a:pt x="90" y="53"/>
                </a:lnTo>
                <a:lnTo>
                  <a:pt x="90" y="54"/>
                </a:lnTo>
                <a:lnTo>
                  <a:pt x="96" y="60"/>
                </a:lnTo>
                <a:lnTo>
                  <a:pt x="97" y="62"/>
                </a:lnTo>
                <a:lnTo>
                  <a:pt x="100" y="65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82" name="Freeform 233"/>
          <p:cNvSpPr>
            <a:spLocks/>
          </p:cNvSpPr>
          <p:nvPr/>
        </p:nvSpPr>
        <p:spPr bwMode="auto">
          <a:xfrm>
            <a:off x="5316538" y="4954588"/>
            <a:ext cx="192088" cy="201613"/>
          </a:xfrm>
          <a:custGeom>
            <a:avLst/>
            <a:gdLst>
              <a:gd name="T0" fmla="*/ 121 w 121"/>
              <a:gd name="T1" fmla="*/ 65 h 127"/>
              <a:gd name="T2" fmla="*/ 98 w 121"/>
              <a:gd name="T3" fmla="*/ 80 h 127"/>
              <a:gd name="T4" fmla="*/ 94 w 121"/>
              <a:gd name="T5" fmla="*/ 93 h 127"/>
              <a:gd name="T6" fmla="*/ 82 w 121"/>
              <a:gd name="T7" fmla="*/ 100 h 127"/>
              <a:gd name="T8" fmla="*/ 83 w 121"/>
              <a:gd name="T9" fmla="*/ 107 h 127"/>
              <a:gd name="T10" fmla="*/ 79 w 121"/>
              <a:gd name="T11" fmla="*/ 103 h 127"/>
              <a:gd name="T12" fmla="*/ 71 w 121"/>
              <a:gd name="T13" fmla="*/ 112 h 127"/>
              <a:gd name="T14" fmla="*/ 60 w 121"/>
              <a:gd name="T15" fmla="*/ 123 h 127"/>
              <a:gd name="T16" fmla="*/ 50 w 121"/>
              <a:gd name="T17" fmla="*/ 126 h 127"/>
              <a:gd name="T18" fmla="*/ 48 w 121"/>
              <a:gd name="T19" fmla="*/ 126 h 127"/>
              <a:gd name="T20" fmla="*/ 39 w 121"/>
              <a:gd name="T21" fmla="*/ 127 h 127"/>
              <a:gd name="T22" fmla="*/ 33 w 121"/>
              <a:gd name="T23" fmla="*/ 116 h 127"/>
              <a:gd name="T24" fmla="*/ 18 w 121"/>
              <a:gd name="T25" fmla="*/ 100 h 127"/>
              <a:gd name="T26" fmla="*/ 15 w 121"/>
              <a:gd name="T27" fmla="*/ 92 h 127"/>
              <a:gd name="T28" fmla="*/ 3 w 121"/>
              <a:gd name="T29" fmla="*/ 67 h 127"/>
              <a:gd name="T30" fmla="*/ 0 w 121"/>
              <a:gd name="T31" fmla="*/ 62 h 127"/>
              <a:gd name="T32" fmla="*/ 11 w 121"/>
              <a:gd name="T33" fmla="*/ 62 h 127"/>
              <a:gd name="T34" fmla="*/ 23 w 121"/>
              <a:gd name="T35" fmla="*/ 63 h 127"/>
              <a:gd name="T36" fmla="*/ 23 w 121"/>
              <a:gd name="T37" fmla="*/ 67 h 127"/>
              <a:gd name="T38" fmla="*/ 24 w 121"/>
              <a:gd name="T39" fmla="*/ 70 h 127"/>
              <a:gd name="T40" fmla="*/ 28 w 121"/>
              <a:gd name="T41" fmla="*/ 77 h 127"/>
              <a:gd name="T42" fmla="*/ 39 w 121"/>
              <a:gd name="T43" fmla="*/ 75 h 127"/>
              <a:gd name="T44" fmla="*/ 43 w 121"/>
              <a:gd name="T45" fmla="*/ 75 h 127"/>
              <a:gd name="T46" fmla="*/ 45 w 121"/>
              <a:gd name="T47" fmla="*/ 77 h 127"/>
              <a:gd name="T48" fmla="*/ 48 w 121"/>
              <a:gd name="T49" fmla="*/ 74 h 127"/>
              <a:gd name="T50" fmla="*/ 49 w 121"/>
              <a:gd name="T51" fmla="*/ 73 h 127"/>
              <a:gd name="T52" fmla="*/ 49 w 121"/>
              <a:gd name="T53" fmla="*/ 71 h 127"/>
              <a:gd name="T54" fmla="*/ 48 w 121"/>
              <a:gd name="T55" fmla="*/ 69 h 127"/>
              <a:gd name="T56" fmla="*/ 45 w 121"/>
              <a:gd name="T57" fmla="*/ 63 h 127"/>
              <a:gd name="T58" fmla="*/ 45 w 121"/>
              <a:gd name="T59" fmla="*/ 60 h 127"/>
              <a:gd name="T60" fmla="*/ 48 w 121"/>
              <a:gd name="T61" fmla="*/ 59 h 127"/>
              <a:gd name="T62" fmla="*/ 52 w 121"/>
              <a:gd name="T63" fmla="*/ 56 h 127"/>
              <a:gd name="T64" fmla="*/ 53 w 121"/>
              <a:gd name="T65" fmla="*/ 56 h 127"/>
              <a:gd name="T66" fmla="*/ 43 w 121"/>
              <a:gd name="T67" fmla="*/ 22 h 127"/>
              <a:gd name="T68" fmla="*/ 49 w 121"/>
              <a:gd name="T69" fmla="*/ 21 h 127"/>
              <a:gd name="T70" fmla="*/ 52 w 121"/>
              <a:gd name="T71" fmla="*/ 20 h 127"/>
              <a:gd name="T72" fmla="*/ 68 w 121"/>
              <a:gd name="T73" fmla="*/ 17 h 127"/>
              <a:gd name="T74" fmla="*/ 104 w 121"/>
              <a:gd name="T75" fmla="*/ 3 h 127"/>
              <a:gd name="T76" fmla="*/ 106 w 121"/>
              <a:gd name="T77" fmla="*/ 0 h 127"/>
              <a:gd name="T78" fmla="*/ 108 w 121"/>
              <a:gd name="T79" fmla="*/ 5 h 127"/>
              <a:gd name="T80" fmla="*/ 109 w 121"/>
              <a:gd name="T81" fmla="*/ 11 h 127"/>
              <a:gd name="T82" fmla="*/ 112 w 121"/>
              <a:gd name="T83" fmla="*/ 21 h 127"/>
              <a:gd name="T84" fmla="*/ 120 w 121"/>
              <a:gd name="T85" fmla="*/ 56 h 127"/>
              <a:gd name="T86" fmla="*/ 121 w 121"/>
              <a:gd name="T87" fmla="*/ 65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21" h="127">
                <a:moveTo>
                  <a:pt x="121" y="65"/>
                </a:moveTo>
                <a:lnTo>
                  <a:pt x="98" y="80"/>
                </a:lnTo>
                <a:lnTo>
                  <a:pt x="94" y="93"/>
                </a:lnTo>
                <a:lnTo>
                  <a:pt x="82" y="100"/>
                </a:lnTo>
                <a:lnTo>
                  <a:pt x="83" y="107"/>
                </a:lnTo>
                <a:lnTo>
                  <a:pt x="79" y="103"/>
                </a:lnTo>
                <a:lnTo>
                  <a:pt x="71" y="112"/>
                </a:lnTo>
                <a:lnTo>
                  <a:pt x="60" y="123"/>
                </a:lnTo>
                <a:lnTo>
                  <a:pt x="50" y="126"/>
                </a:lnTo>
                <a:lnTo>
                  <a:pt x="48" y="126"/>
                </a:lnTo>
                <a:lnTo>
                  <a:pt x="39" y="127"/>
                </a:lnTo>
                <a:lnTo>
                  <a:pt x="33" y="116"/>
                </a:lnTo>
                <a:lnTo>
                  <a:pt x="18" y="100"/>
                </a:lnTo>
                <a:lnTo>
                  <a:pt x="15" y="92"/>
                </a:lnTo>
                <a:lnTo>
                  <a:pt x="3" y="67"/>
                </a:lnTo>
                <a:lnTo>
                  <a:pt x="0" y="62"/>
                </a:lnTo>
                <a:lnTo>
                  <a:pt x="11" y="62"/>
                </a:lnTo>
                <a:lnTo>
                  <a:pt x="23" y="63"/>
                </a:lnTo>
                <a:lnTo>
                  <a:pt x="23" y="67"/>
                </a:lnTo>
                <a:lnTo>
                  <a:pt x="24" y="70"/>
                </a:lnTo>
                <a:lnTo>
                  <a:pt x="28" y="77"/>
                </a:lnTo>
                <a:lnTo>
                  <a:pt x="39" y="75"/>
                </a:lnTo>
                <a:lnTo>
                  <a:pt x="43" y="75"/>
                </a:lnTo>
                <a:lnTo>
                  <a:pt x="45" y="77"/>
                </a:lnTo>
                <a:lnTo>
                  <a:pt x="48" y="74"/>
                </a:lnTo>
                <a:lnTo>
                  <a:pt x="49" y="73"/>
                </a:lnTo>
                <a:lnTo>
                  <a:pt x="49" y="71"/>
                </a:lnTo>
                <a:lnTo>
                  <a:pt x="48" y="69"/>
                </a:lnTo>
                <a:lnTo>
                  <a:pt x="45" y="63"/>
                </a:lnTo>
                <a:lnTo>
                  <a:pt x="45" y="60"/>
                </a:lnTo>
                <a:lnTo>
                  <a:pt x="48" y="59"/>
                </a:lnTo>
                <a:lnTo>
                  <a:pt x="52" y="56"/>
                </a:lnTo>
                <a:lnTo>
                  <a:pt x="53" y="56"/>
                </a:lnTo>
                <a:lnTo>
                  <a:pt x="43" y="22"/>
                </a:lnTo>
                <a:lnTo>
                  <a:pt x="49" y="21"/>
                </a:lnTo>
                <a:lnTo>
                  <a:pt x="52" y="20"/>
                </a:lnTo>
                <a:lnTo>
                  <a:pt x="68" y="17"/>
                </a:lnTo>
                <a:lnTo>
                  <a:pt x="104" y="3"/>
                </a:lnTo>
                <a:lnTo>
                  <a:pt x="106" y="0"/>
                </a:lnTo>
                <a:lnTo>
                  <a:pt x="108" y="5"/>
                </a:lnTo>
                <a:lnTo>
                  <a:pt x="109" y="11"/>
                </a:lnTo>
                <a:lnTo>
                  <a:pt x="112" y="21"/>
                </a:lnTo>
                <a:lnTo>
                  <a:pt x="120" y="56"/>
                </a:lnTo>
                <a:lnTo>
                  <a:pt x="121" y="65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83" name="Freeform 234"/>
          <p:cNvSpPr>
            <a:spLocks/>
          </p:cNvSpPr>
          <p:nvPr/>
        </p:nvSpPr>
        <p:spPr bwMode="auto">
          <a:xfrm>
            <a:off x="4979988" y="4962525"/>
            <a:ext cx="214313" cy="139700"/>
          </a:xfrm>
          <a:custGeom>
            <a:avLst/>
            <a:gdLst>
              <a:gd name="T0" fmla="*/ 55 w 135"/>
              <a:gd name="T1" fmla="*/ 6 h 88"/>
              <a:gd name="T2" fmla="*/ 74 w 135"/>
              <a:gd name="T3" fmla="*/ 4 h 88"/>
              <a:gd name="T4" fmla="*/ 85 w 135"/>
              <a:gd name="T5" fmla="*/ 12 h 88"/>
              <a:gd name="T6" fmla="*/ 86 w 135"/>
              <a:gd name="T7" fmla="*/ 13 h 88"/>
              <a:gd name="T8" fmla="*/ 89 w 135"/>
              <a:gd name="T9" fmla="*/ 15 h 88"/>
              <a:gd name="T10" fmla="*/ 99 w 135"/>
              <a:gd name="T11" fmla="*/ 10 h 88"/>
              <a:gd name="T12" fmla="*/ 107 w 135"/>
              <a:gd name="T13" fmla="*/ 16 h 88"/>
              <a:gd name="T14" fmla="*/ 114 w 135"/>
              <a:gd name="T15" fmla="*/ 21 h 88"/>
              <a:gd name="T16" fmla="*/ 120 w 135"/>
              <a:gd name="T17" fmla="*/ 43 h 88"/>
              <a:gd name="T18" fmla="*/ 133 w 135"/>
              <a:gd name="T19" fmla="*/ 51 h 88"/>
              <a:gd name="T20" fmla="*/ 135 w 135"/>
              <a:gd name="T21" fmla="*/ 54 h 88"/>
              <a:gd name="T22" fmla="*/ 131 w 135"/>
              <a:gd name="T23" fmla="*/ 64 h 88"/>
              <a:gd name="T24" fmla="*/ 131 w 135"/>
              <a:gd name="T25" fmla="*/ 64 h 88"/>
              <a:gd name="T26" fmla="*/ 127 w 135"/>
              <a:gd name="T27" fmla="*/ 65 h 88"/>
              <a:gd name="T28" fmla="*/ 122 w 135"/>
              <a:gd name="T29" fmla="*/ 65 h 88"/>
              <a:gd name="T30" fmla="*/ 114 w 135"/>
              <a:gd name="T31" fmla="*/ 66 h 88"/>
              <a:gd name="T32" fmla="*/ 115 w 135"/>
              <a:gd name="T33" fmla="*/ 70 h 88"/>
              <a:gd name="T34" fmla="*/ 112 w 135"/>
              <a:gd name="T35" fmla="*/ 75 h 88"/>
              <a:gd name="T36" fmla="*/ 118 w 135"/>
              <a:gd name="T37" fmla="*/ 77 h 88"/>
              <a:gd name="T38" fmla="*/ 109 w 135"/>
              <a:gd name="T39" fmla="*/ 88 h 88"/>
              <a:gd name="T40" fmla="*/ 93 w 135"/>
              <a:gd name="T41" fmla="*/ 84 h 88"/>
              <a:gd name="T42" fmla="*/ 86 w 135"/>
              <a:gd name="T43" fmla="*/ 87 h 88"/>
              <a:gd name="T44" fmla="*/ 84 w 135"/>
              <a:gd name="T45" fmla="*/ 79 h 88"/>
              <a:gd name="T46" fmla="*/ 82 w 135"/>
              <a:gd name="T47" fmla="*/ 76 h 88"/>
              <a:gd name="T48" fmla="*/ 64 w 135"/>
              <a:gd name="T49" fmla="*/ 69 h 88"/>
              <a:gd name="T50" fmla="*/ 66 w 135"/>
              <a:gd name="T51" fmla="*/ 75 h 88"/>
              <a:gd name="T52" fmla="*/ 62 w 135"/>
              <a:gd name="T53" fmla="*/ 75 h 88"/>
              <a:gd name="T54" fmla="*/ 59 w 135"/>
              <a:gd name="T55" fmla="*/ 73 h 88"/>
              <a:gd name="T56" fmla="*/ 51 w 135"/>
              <a:gd name="T57" fmla="*/ 69 h 88"/>
              <a:gd name="T58" fmla="*/ 40 w 135"/>
              <a:gd name="T59" fmla="*/ 69 h 88"/>
              <a:gd name="T60" fmla="*/ 32 w 135"/>
              <a:gd name="T61" fmla="*/ 60 h 88"/>
              <a:gd name="T62" fmla="*/ 25 w 135"/>
              <a:gd name="T63" fmla="*/ 51 h 88"/>
              <a:gd name="T64" fmla="*/ 21 w 135"/>
              <a:gd name="T65" fmla="*/ 46 h 88"/>
              <a:gd name="T66" fmla="*/ 13 w 135"/>
              <a:gd name="T67" fmla="*/ 40 h 88"/>
              <a:gd name="T68" fmla="*/ 13 w 135"/>
              <a:gd name="T69" fmla="*/ 39 h 88"/>
              <a:gd name="T70" fmla="*/ 0 w 135"/>
              <a:gd name="T71" fmla="*/ 31 h 88"/>
              <a:gd name="T72" fmla="*/ 7 w 135"/>
              <a:gd name="T73" fmla="*/ 31 h 88"/>
              <a:gd name="T74" fmla="*/ 13 w 135"/>
              <a:gd name="T75" fmla="*/ 25 h 88"/>
              <a:gd name="T76" fmla="*/ 26 w 135"/>
              <a:gd name="T77" fmla="*/ 15 h 88"/>
              <a:gd name="T78" fmla="*/ 32 w 135"/>
              <a:gd name="T79" fmla="*/ 5 h 88"/>
              <a:gd name="T80" fmla="*/ 34 w 135"/>
              <a:gd name="T81" fmla="*/ 0 h 88"/>
              <a:gd name="T82" fmla="*/ 36 w 135"/>
              <a:gd name="T83" fmla="*/ 0 h 88"/>
              <a:gd name="T84" fmla="*/ 36 w 135"/>
              <a:gd name="T85" fmla="*/ 0 h 88"/>
              <a:gd name="T86" fmla="*/ 55 w 135"/>
              <a:gd name="T87" fmla="*/ 6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35" h="88">
                <a:moveTo>
                  <a:pt x="55" y="6"/>
                </a:moveTo>
                <a:lnTo>
                  <a:pt x="74" y="4"/>
                </a:lnTo>
                <a:lnTo>
                  <a:pt x="85" y="12"/>
                </a:lnTo>
                <a:lnTo>
                  <a:pt x="86" y="13"/>
                </a:lnTo>
                <a:lnTo>
                  <a:pt x="89" y="15"/>
                </a:lnTo>
                <a:lnTo>
                  <a:pt x="99" y="10"/>
                </a:lnTo>
                <a:lnTo>
                  <a:pt x="107" y="16"/>
                </a:lnTo>
                <a:lnTo>
                  <a:pt x="114" y="21"/>
                </a:lnTo>
                <a:lnTo>
                  <a:pt x="120" y="43"/>
                </a:lnTo>
                <a:lnTo>
                  <a:pt x="133" y="51"/>
                </a:lnTo>
                <a:lnTo>
                  <a:pt x="135" y="54"/>
                </a:lnTo>
                <a:lnTo>
                  <a:pt x="131" y="64"/>
                </a:lnTo>
                <a:lnTo>
                  <a:pt x="131" y="64"/>
                </a:lnTo>
                <a:lnTo>
                  <a:pt x="127" y="65"/>
                </a:lnTo>
                <a:lnTo>
                  <a:pt x="122" y="65"/>
                </a:lnTo>
                <a:lnTo>
                  <a:pt x="114" y="66"/>
                </a:lnTo>
                <a:lnTo>
                  <a:pt x="115" y="70"/>
                </a:lnTo>
                <a:lnTo>
                  <a:pt x="112" y="75"/>
                </a:lnTo>
                <a:lnTo>
                  <a:pt x="118" y="77"/>
                </a:lnTo>
                <a:lnTo>
                  <a:pt x="109" y="88"/>
                </a:lnTo>
                <a:lnTo>
                  <a:pt x="93" y="84"/>
                </a:lnTo>
                <a:lnTo>
                  <a:pt x="86" y="87"/>
                </a:lnTo>
                <a:lnTo>
                  <a:pt x="84" y="79"/>
                </a:lnTo>
                <a:lnTo>
                  <a:pt x="82" y="76"/>
                </a:lnTo>
                <a:lnTo>
                  <a:pt x="64" y="69"/>
                </a:lnTo>
                <a:lnTo>
                  <a:pt x="66" y="75"/>
                </a:lnTo>
                <a:lnTo>
                  <a:pt x="62" y="75"/>
                </a:lnTo>
                <a:lnTo>
                  <a:pt x="59" y="73"/>
                </a:lnTo>
                <a:lnTo>
                  <a:pt x="51" y="69"/>
                </a:lnTo>
                <a:lnTo>
                  <a:pt x="40" y="69"/>
                </a:lnTo>
                <a:lnTo>
                  <a:pt x="32" y="60"/>
                </a:lnTo>
                <a:lnTo>
                  <a:pt x="25" y="51"/>
                </a:lnTo>
                <a:lnTo>
                  <a:pt x="21" y="46"/>
                </a:lnTo>
                <a:lnTo>
                  <a:pt x="13" y="40"/>
                </a:lnTo>
                <a:lnTo>
                  <a:pt x="13" y="39"/>
                </a:lnTo>
                <a:lnTo>
                  <a:pt x="0" y="31"/>
                </a:lnTo>
                <a:lnTo>
                  <a:pt x="7" y="31"/>
                </a:lnTo>
                <a:lnTo>
                  <a:pt x="13" y="25"/>
                </a:lnTo>
                <a:lnTo>
                  <a:pt x="26" y="15"/>
                </a:lnTo>
                <a:lnTo>
                  <a:pt x="32" y="5"/>
                </a:lnTo>
                <a:lnTo>
                  <a:pt x="34" y="0"/>
                </a:lnTo>
                <a:lnTo>
                  <a:pt x="36" y="0"/>
                </a:lnTo>
                <a:lnTo>
                  <a:pt x="36" y="0"/>
                </a:lnTo>
                <a:lnTo>
                  <a:pt x="55" y="6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84" name="Freeform 235"/>
          <p:cNvSpPr>
            <a:spLocks/>
          </p:cNvSpPr>
          <p:nvPr/>
        </p:nvSpPr>
        <p:spPr bwMode="auto">
          <a:xfrm>
            <a:off x="4508500" y="5011738"/>
            <a:ext cx="257175" cy="157163"/>
          </a:xfrm>
          <a:custGeom>
            <a:avLst/>
            <a:gdLst>
              <a:gd name="T0" fmla="*/ 145 w 162"/>
              <a:gd name="T1" fmla="*/ 34 h 99"/>
              <a:gd name="T2" fmla="*/ 154 w 162"/>
              <a:gd name="T3" fmla="*/ 49 h 99"/>
              <a:gd name="T4" fmla="*/ 158 w 162"/>
              <a:gd name="T5" fmla="*/ 63 h 99"/>
              <a:gd name="T6" fmla="*/ 153 w 162"/>
              <a:gd name="T7" fmla="*/ 72 h 99"/>
              <a:gd name="T8" fmla="*/ 143 w 162"/>
              <a:gd name="T9" fmla="*/ 68 h 99"/>
              <a:gd name="T10" fmla="*/ 113 w 162"/>
              <a:gd name="T11" fmla="*/ 87 h 99"/>
              <a:gd name="T12" fmla="*/ 97 w 162"/>
              <a:gd name="T13" fmla="*/ 86 h 99"/>
              <a:gd name="T14" fmla="*/ 89 w 162"/>
              <a:gd name="T15" fmla="*/ 99 h 99"/>
              <a:gd name="T16" fmla="*/ 60 w 162"/>
              <a:gd name="T17" fmla="*/ 65 h 99"/>
              <a:gd name="T18" fmla="*/ 48 w 162"/>
              <a:gd name="T19" fmla="*/ 57 h 99"/>
              <a:gd name="T20" fmla="*/ 41 w 162"/>
              <a:gd name="T21" fmla="*/ 39 h 99"/>
              <a:gd name="T22" fmla="*/ 34 w 162"/>
              <a:gd name="T23" fmla="*/ 42 h 99"/>
              <a:gd name="T24" fmla="*/ 20 w 162"/>
              <a:gd name="T25" fmla="*/ 31 h 99"/>
              <a:gd name="T26" fmla="*/ 8 w 162"/>
              <a:gd name="T27" fmla="*/ 34 h 99"/>
              <a:gd name="T28" fmla="*/ 7 w 162"/>
              <a:gd name="T29" fmla="*/ 31 h 99"/>
              <a:gd name="T30" fmla="*/ 3 w 162"/>
              <a:gd name="T31" fmla="*/ 31 h 99"/>
              <a:gd name="T32" fmla="*/ 1 w 162"/>
              <a:gd name="T33" fmla="*/ 20 h 99"/>
              <a:gd name="T34" fmla="*/ 27 w 162"/>
              <a:gd name="T35" fmla="*/ 14 h 99"/>
              <a:gd name="T36" fmla="*/ 34 w 162"/>
              <a:gd name="T37" fmla="*/ 8 h 99"/>
              <a:gd name="T38" fmla="*/ 48 w 162"/>
              <a:gd name="T39" fmla="*/ 11 h 99"/>
              <a:gd name="T40" fmla="*/ 64 w 162"/>
              <a:gd name="T41" fmla="*/ 3 h 99"/>
              <a:gd name="T42" fmla="*/ 65 w 162"/>
              <a:gd name="T43" fmla="*/ 8 h 99"/>
              <a:gd name="T44" fmla="*/ 61 w 162"/>
              <a:gd name="T45" fmla="*/ 15 h 99"/>
              <a:gd name="T46" fmla="*/ 78 w 162"/>
              <a:gd name="T47" fmla="*/ 20 h 99"/>
              <a:gd name="T48" fmla="*/ 104 w 162"/>
              <a:gd name="T49" fmla="*/ 27 h 99"/>
              <a:gd name="T50" fmla="*/ 102 w 162"/>
              <a:gd name="T51" fmla="*/ 20 h 99"/>
              <a:gd name="T52" fmla="*/ 116 w 162"/>
              <a:gd name="T53" fmla="*/ 14 h 99"/>
              <a:gd name="T54" fmla="*/ 125 w 162"/>
              <a:gd name="T55" fmla="*/ 4 h 99"/>
              <a:gd name="T56" fmla="*/ 132 w 162"/>
              <a:gd name="T57" fmla="*/ 0 h 99"/>
              <a:gd name="T58" fmla="*/ 135 w 162"/>
              <a:gd name="T59" fmla="*/ 11 h 99"/>
              <a:gd name="T60" fmla="*/ 139 w 162"/>
              <a:gd name="T61" fmla="*/ 15 h 99"/>
              <a:gd name="T62" fmla="*/ 140 w 162"/>
              <a:gd name="T63" fmla="*/ 20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62" h="99">
                <a:moveTo>
                  <a:pt x="140" y="20"/>
                </a:moveTo>
                <a:lnTo>
                  <a:pt x="145" y="34"/>
                </a:lnTo>
                <a:lnTo>
                  <a:pt x="160" y="45"/>
                </a:lnTo>
                <a:lnTo>
                  <a:pt x="154" y="49"/>
                </a:lnTo>
                <a:lnTo>
                  <a:pt x="162" y="56"/>
                </a:lnTo>
                <a:lnTo>
                  <a:pt x="158" y="63"/>
                </a:lnTo>
                <a:lnTo>
                  <a:pt x="153" y="63"/>
                </a:lnTo>
                <a:lnTo>
                  <a:pt x="153" y="72"/>
                </a:lnTo>
                <a:lnTo>
                  <a:pt x="143" y="67"/>
                </a:lnTo>
                <a:lnTo>
                  <a:pt x="143" y="68"/>
                </a:lnTo>
                <a:lnTo>
                  <a:pt x="127" y="90"/>
                </a:lnTo>
                <a:lnTo>
                  <a:pt x="113" y="87"/>
                </a:lnTo>
                <a:lnTo>
                  <a:pt x="106" y="79"/>
                </a:lnTo>
                <a:lnTo>
                  <a:pt x="97" y="86"/>
                </a:lnTo>
                <a:lnTo>
                  <a:pt x="93" y="93"/>
                </a:lnTo>
                <a:lnTo>
                  <a:pt x="89" y="99"/>
                </a:lnTo>
                <a:lnTo>
                  <a:pt x="80" y="94"/>
                </a:lnTo>
                <a:lnTo>
                  <a:pt x="60" y="65"/>
                </a:lnTo>
                <a:lnTo>
                  <a:pt x="49" y="57"/>
                </a:lnTo>
                <a:lnTo>
                  <a:pt x="48" y="57"/>
                </a:lnTo>
                <a:lnTo>
                  <a:pt x="41" y="57"/>
                </a:lnTo>
                <a:lnTo>
                  <a:pt x="41" y="39"/>
                </a:lnTo>
                <a:lnTo>
                  <a:pt x="39" y="39"/>
                </a:lnTo>
                <a:lnTo>
                  <a:pt x="34" y="42"/>
                </a:lnTo>
                <a:lnTo>
                  <a:pt x="24" y="38"/>
                </a:lnTo>
                <a:lnTo>
                  <a:pt x="20" y="31"/>
                </a:lnTo>
                <a:lnTo>
                  <a:pt x="8" y="35"/>
                </a:lnTo>
                <a:lnTo>
                  <a:pt x="8" y="34"/>
                </a:lnTo>
                <a:lnTo>
                  <a:pt x="8" y="33"/>
                </a:lnTo>
                <a:lnTo>
                  <a:pt x="7" y="31"/>
                </a:lnTo>
                <a:lnTo>
                  <a:pt x="4" y="31"/>
                </a:lnTo>
                <a:lnTo>
                  <a:pt x="3" y="31"/>
                </a:lnTo>
                <a:lnTo>
                  <a:pt x="0" y="22"/>
                </a:lnTo>
                <a:lnTo>
                  <a:pt x="1" y="20"/>
                </a:lnTo>
                <a:lnTo>
                  <a:pt x="4" y="15"/>
                </a:lnTo>
                <a:lnTo>
                  <a:pt x="27" y="14"/>
                </a:lnTo>
                <a:lnTo>
                  <a:pt x="29" y="8"/>
                </a:lnTo>
                <a:lnTo>
                  <a:pt x="34" y="8"/>
                </a:lnTo>
                <a:lnTo>
                  <a:pt x="42" y="15"/>
                </a:lnTo>
                <a:lnTo>
                  <a:pt x="48" y="11"/>
                </a:lnTo>
                <a:lnTo>
                  <a:pt x="57" y="4"/>
                </a:lnTo>
                <a:lnTo>
                  <a:pt x="64" y="3"/>
                </a:lnTo>
                <a:lnTo>
                  <a:pt x="65" y="7"/>
                </a:lnTo>
                <a:lnTo>
                  <a:pt x="65" y="8"/>
                </a:lnTo>
                <a:lnTo>
                  <a:pt x="64" y="9"/>
                </a:lnTo>
                <a:lnTo>
                  <a:pt x="61" y="15"/>
                </a:lnTo>
                <a:lnTo>
                  <a:pt x="75" y="18"/>
                </a:lnTo>
                <a:lnTo>
                  <a:pt x="78" y="20"/>
                </a:lnTo>
                <a:lnTo>
                  <a:pt x="83" y="27"/>
                </a:lnTo>
                <a:lnTo>
                  <a:pt x="104" y="27"/>
                </a:lnTo>
                <a:lnTo>
                  <a:pt x="106" y="26"/>
                </a:lnTo>
                <a:lnTo>
                  <a:pt x="102" y="20"/>
                </a:lnTo>
                <a:lnTo>
                  <a:pt x="101" y="18"/>
                </a:lnTo>
                <a:lnTo>
                  <a:pt x="116" y="14"/>
                </a:lnTo>
                <a:lnTo>
                  <a:pt x="120" y="5"/>
                </a:lnTo>
                <a:lnTo>
                  <a:pt x="125" y="4"/>
                </a:lnTo>
                <a:lnTo>
                  <a:pt x="124" y="0"/>
                </a:lnTo>
                <a:lnTo>
                  <a:pt x="132" y="0"/>
                </a:lnTo>
                <a:lnTo>
                  <a:pt x="136" y="3"/>
                </a:lnTo>
                <a:lnTo>
                  <a:pt x="135" y="11"/>
                </a:lnTo>
                <a:lnTo>
                  <a:pt x="135" y="14"/>
                </a:lnTo>
                <a:lnTo>
                  <a:pt x="139" y="15"/>
                </a:lnTo>
                <a:lnTo>
                  <a:pt x="140" y="18"/>
                </a:lnTo>
                <a:lnTo>
                  <a:pt x="140" y="2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85" name="Freeform 236"/>
          <p:cNvSpPr>
            <a:spLocks/>
          </p:cNvSpPr>
          <p:nvPr/>
        </p:nvSpPr>
        <p:spPr bwMode="auto">
          <a:xfrm>
            <a:off x="4837113" y="5037138"/>
            <a:ext cx="109538" cy="131763"/>
          </a:xfrm>
          <a:custGeom>
            <a:avLst/>
            <a:gdLst>
              <a:gd name="T0" fmla="*/ 52 w 69"/>
              <a:gd name="T1" fmla="*/ 19 h 83"/>
              <a:gd name="T2" fmla="*/ 51 w 69"/>
              <a:gd name="T3" fmla="*/ 28 h 83"/>
              <a:gd name="T4" fmla="*/ 60 w 69"/>
              <a:gd name="T5" fmla="*/ 41 h 83"/>
              <a:gd name="T6" fmla="*/ 69 w 69"/>
              <a:gd name="T7" fmla="*/ 47 h 83"/>
              <a:gd name="T8" fmla="*/ 69 w 69"/>
              <a:gd name="T9" fmla="*/ 49 h 83"/>
              <a:gd name="T10" fmla="*/ 69 w 69"/>
              <a:gd name="T11" fmla="*/ 51 h 83"/>
              <a:gd name="T12" fmla="*/ 59 w 69"/>
              <a:gd name="T13" fmla="*/ 52 h 83"/>
              <a:gd name="T14" fmla="*/ 58 w 69"/>
              <a:gd name="T15" fmla="*/ 52 h 83"/>
              <a:gd name="T16" fmla="*/ 54 w 69"/>
              <a:gd name="T17" fmla="*/ 53 h 83"/>
              <a:gd name="T18" fmla="*/ 51 w 69"/>
              <a:gd name="T19" fmla="*/ 55 h 83"/>
              <a:gd name="T20" fmla="*/ 49 w 69"/>
              <a:gd name="T21" fmla="*/ 55 h 83"/>
              <a:gd name="T22" fmla="*/ 44 w 69"/>
              <a:gd name="T23" fmla="*/ 63 h 83"/>
              <a:gd name="T24" fmla="*/ 29 w 69"/>
              <a:gd name="T25" fmla="*/ 83 h 83"/>
              <a:gd name="T26" fmla="*/ 29 w 69"/>
              <a:gd name="T27" fmla="*/ 83 h 83"/>
              <a:gd name="T28" fmla="*/ 23 w 69"/>
              <a:gd name="T29" fmla="*/ 83 h 83"/>
              <a:gd name="T30" fmla="*/ 19 w 69"/>
              <a:gd name="T31" fmla="*/ 82 h 83"/>
              <a:gd name="T32" fmla="*/ 7 w 69"/>
              <a:gd name="T33" fmla="*/ 74 h 83"/>
              <a:gd name="T34" fmla="*/ 0 w 69"/>
              <a:gd name="T35" fmla="*/ 70 h 83"/>
              <a:gd name="T36" fmla="*/ 3 w 69"/>
              <a:gd name="T37" fmla="*/ 64 h 83"/>
              <a:gd name="T38" fmla="*/ 11 w 69"/>
              <a:gd name="T39" fmla="*/ 55 h 83"/>
              <a:gd name="T40" fmla="*/ 13 w 69"/>
              <a:gd name="T41" fmla="*/ 52 h 83"/>
              <a:gd name="T42" fmla="*/ 14 w 69"/>
              <a:gd name="T43" fmla="*/ 47 h 83"/>
              <a:gd name="T44" fmla="*/ 8 w 69"/>
              <a:gd name="T45" fmla="*/ 43 h 83"/>
              <a:gd name="T46" fmla="*/ 6 w 69"/>
              <a:gd name="T47" fmla="*/ 40 h 83"/>
              <a:gd name="T48" fmla="*/ 18 w 69"/>
              <a:gd name="T49" fmla="*/ 25 h 83"/>
              <a:gd name="T50" fmla="*/ 23 w 69"/>
              <a:gd name="T51" fmla="*/ 18 h 83"/>
              <a:gd name="T52" fmla="*/ 25 w 69"/>
              <a:gd name="T53" fmla="*/ 18 h 83"/>
              <a:gd name="T54" fmla="*/ 25 w 69"/>
              <a:gd name="T55" fmla="*/ 19 h 83"/>
              <a:gd name="T56" fmla="*/ 30 w 69"/>
              <a:gd name="T57" fmla="*/ 21 h 83"/>
              <a:gd name="T58" fmla="*/ 30 w 69"/>
              <a:gd name="T59" fmla="*/ 19 h 83"/>
              <a:gd name="T60" fmla="*/ 32 w 69"/>
              <a:gd name="T61" fmla="*/ 18 h 83"/>
              <a:gd name="T62" fmla="*/ 36 w 69"/>
              <a:gd name="T63" fmla="*/ 4 h 83"/>
              <a:gd name="T64" fmla="*/ 37 w 69"/>
              <a:gd name="T65" fmla="*/ 0 h 83"/>
              <a:gd name="T66" fmla="*/ 41 w 69"/>
              <a:gd name="T67" fmla="*/ 4 h 83"/>
              <a:gd name="T68" fmla="*/ 40 w 69"/>
              <a:gd name="T69" fmla="*/ 4 h 83"/>
              <a:gd name="T70" fmla="*/ 38 w 69"/>
              <a:gd name="T71" fmla="*/ 10 h 83"/>
              <a:gd name="T72" fmla="*/ 41 w 69"/>
              <a:gd name="T73" fmla="*/ 15 h 83"/>
              <a:gd name="T74" fmla="*/ 45 w 69"/>
              <a:gd name="T75" fmla="*/ 17 h 83"/>
              <a:gd name="T76" fmla="*/ 52 w 69"/>
              <a:gd name="T77" fmla="*/ 19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69" h="83">
                <a:moveTo>
                  <a:pt x="52" y="19"/>
                </a:moveTo>
                <a:lnTo>
                  <a:pt x="51" y="28"/>
                </a:lnTo>
                <a:lnTo>
                  <a:pt x="60" y="41"/>
                </a:lnTo>
                <a:lnTo>
                  <a:pt x="69" y="47"/>
                </a:lnTo>
                <a:lnTo>
                  <a:pt x="69" y="49"/>
                </a:lnTo>
                <a:lnTo>
                  <a:pt x="69" y="51"/>
                </a:lnTo>
                <a:lnTo>
                  <a:pt x="59" y="52"/>
                </a:lnTo>
                <a:lnTo>
                  <a:pt x="58" y="52"/>
                </a:lnTo>
                <a:lnTo>
                  <a:pt x="54" y="53"/>
                </a:lnTo>
                <a:lnTo>
                  <a:pt x="51" y="55"/>
                </a:lnTo>
                <a:lnTo>
                  <a:pt x="49" y="55"/>
                </a:lnTo>
                <a:lnTo>
                  <a:pt x="44" y="63"/>
                </a:lnTo>
                <a:lnTo>
                  <a:pt x="29" y="83"/>
                </a:lnTo>
                <a:lnTo>
                  <a:pt x="29" y="83"/>
                </a:lnTo>
                <a:lnTo>
                  <a:pt x="23" y="83"/>
                </a:lnTo>
                <a:lnTo>
                  <a:pt x="19" y="82"/>
                </a:lnTo>
                <a:lnTo>
                  <a:pt x="7" y="74"/>
                </a:lnTo>
                <a:lnTo>
                  <a:pt x="0" y="70"/>
                </a:lnTo>
                <a:lnTo>
                  <a:pt x="3" y="64"/>
                </a:lnTo>
                <a:lnTo>
                  <a:pt x="11" y="55"/>
                </a:lnTo>
                <a:lnTo>
                  <a:pt x="13" y="52"/>
                </a:lnTo>
                <a:lnTo>
                  <a:pt x="14" y="47"/>
                </a:lnTo>
                <a:lnTo>
                  <a:pt x="8" y="43"/>
                </a:lnTo>
                <a:lnTo>
                  <a:pt x="6" y="40"/>
                </a:lnTo>
                <a:lnTo>
                  <a:pt x="18" y="25"/>
                </a:lnTo>
                <a:lnTo>
                  <a:pt x="23" y="18"/>
                </a:lnTo>
                <a:lnTo>
                  <a:pt x="25" y="18"/>
                </a:lnTo>
                <a:lnTo>
                  <a:pt x="25" y="19"/>
                </a:lnTo>
                <a:lnTo>
                  <a:pt x="30" y="21"/>
                </a:lnTo>
                <a:lnTo>
                  <a:pt x="30" y="19"/>
                </a:lnTo>
                <a:lnTo>
                  <a:pt x="32" y="18"/>
                </a:lnTo>
                <a:lnTo>
                  <a:pt x="36" y="4"/>
                </a:lnTo>
                <a:lnTo>
                  <a:pt x="37" y="0"/>
                </a:lnTo>
                <a:lnTo>
                  <a:pt x="41" y="4"/>
                </a:lnTo>
                <a:lnTo>
                  <a:pt x="40" y="4"/>
                </a:lnTo>
                <a:lnTo>
                  <a:pt x="38" y="10"/>
                </a:lnTo>
                <a:lnTo>
                  <a:pt x="41" y="15"/>
                </a:lnTo>
                <a:lnTo>
                  <a:pt x="45" y="17"/>
                </a:lnTo>
                <a:lnTo>
                  <a:pt x="52" y="19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86" name="Freeform 237"/>
          <p:cNvSpPr>
            <a:spLocks/>
          </p:cNvSpPr>
          <p:nvPr/>
        </p:nvSpPr>
        <p:spPr bwMode="auto">
          <a:xfrm>
            <a:off x="5126038" y="5048250"/>
            <a:ext cx="147638" cy="95250"/>
          </a:xfrm>
          <a:custGeom>
            <a:avLst/>
            <a:gdLst>
              <a:gd name="T0" fmla="*/ 53 w 93"/>
              <a:gd name="T1" fmla="*/ 6 h 60"/>
              <a:gd name="T2" fmla="*/ 49 w 93"/>
              <a:gd name="T3" fmla="*/ 16 h 60"/>
              <a:gd name="T4" fmla="*/ 52 w 93"/>
              <a:gd name="T5" fmla="*/ 16 h 60"/>
              <a:gd name="T6" fmla="*/ 69 w 93"/>
              <a:gd name="T7" fmla="*/ 11 h 60"/>
              <a:gd name="T8" fmla="*/ 90 w 93"/>
              <a:gd name="T9" fmla="*/ 7 h 60"/>
              <a:gd name="T10" fmla="*/ 93 w 93"/>
              <a:gd name="T11" fmla="*/ 6 h 60"/>
              <a:gd name="T12" fmla="*/ 91 w 93"/>
              <a:gd name="T13" fmla="*/ 8 h 60"/>
              <a:gd name="T14" fmla="*/ 80 w 93"/>
              <a:gd name="T15" fmla="*/ 25 h 60"/>
              <a:gd name="T16" fmla="*/ 68 w 93"/>
              <a:gd name="T17" fmla="*/ 44 h 60"/>
              <a:gd name="T18" fmla="*/ 57 w 93"/>
              <a:gd name="T19" fmla="*/ 46 h 60"/>
              <a:gd name="T20" fmla="*/ 56 w 93"/>
              <a:gd name="T21" fmla="*/ 46 h 60"/>
              <a:gd name="T22" fmla="*/ 53 w 93"/>
              <a:gd name="T23" fmla="*/ 48 h 60"/>
              <a:gd name="T24" fmla="*/ 50 w 93"/>
              <a:gd name="T25" fmla="*/ 49 h 60"/>
              <a:gd name="T26" fmla="*/ 53 w 93"/>
              <a:gd name="T27" fmla="*/ 57 h 60"/>
              <a:gd name="T28" fmla="*/ 49 w 93"/>
              <a:gd name="T29" fmla="*/ 59 h 60"/>
              <a:gd name="T30" fmla="*/ 48 w 93"/>
              <a:gd name="T31" fmla="*/ 59 h 60"/>
              <a:gd name="T32" fmla="*/ 42 w 93"/>
              <a:gd name="T33" fmla="*/ 60 h 60"/>
              <a:gd name="T34" fmla="*/ 38 w 93"/>
              <a:gd name="T35" fmla="*/ 57 h 60"/>
              <a:gd name="T36" fmla="*/ 31 w 93"/>
              <a:gd name="T37" fmla="*/ 55 h 60"/>
              <a:gd name="T38" fmla="*/ 23 w 93"/>
              <a:gd name="T39" fmla="*/ 57 h 60"/>
              <a:gd name="T40" fmla="*/ 19 w 93"/>
              <a:gd name="T41" fmla="*/ 53 h 60"/>
              <a:gd name="T42" fmla="*/ 0 w 93"/>
              <a:gd name="T43" fmla="*/ 38 h 60"/>
              <a:gd name="T44" fmla="*/ 1 w 93"/>
              <a:gd name="T45" fmla="*/ 30 h 60"/>
              <a:gd name="T46" fmla="*/ 17 w 93"/>
              <a:gd name="T47" fmla="*/ 34 h 60"/>
              <a:gd name="T48" fmla="*/ 26 w 93"/>
              <a:gd name="T49" fmla="*/ 23 h 60"/>
              <a:gd name="T50" fmla="*/ 20 w 93"/>
              <a:gd name="T51" fmla="*/ 21 h 60"/>
              <a:gd name="T52" fmla="*/ 23 w 93"/>
              <a:gd name="T53" fmla="*/ 16 h 60"/>
              <a:gd name="T54" fmla="*/ 22 w 93"/>
              <a:gd name="T55" fmla="*/ 12 h 60"/>
              <a:gd name="T56" fmla="*/ 30 w 93"/>
              <a:gd name="T57" fmla="*/ 11 h 60"/>
              <a:gd name="T58" fmla="*/ 35 w 93"/>
              <a:gd name="T59" fmla="*/ 11 h 60"/>
              <a:gd name="T60" fmla="*/ 39 w 93"/>
              <a:gd name="T61" fmla="*/ 10 h 60"/>
              <a:gd name="T62" fmla="*/ 39 w 93"/>
              <a:gd name="T63" fmla="*/ 10 h 60"/>
              <a:gd name="T64" fmla="*/ 43 w 93"/>
              <a:gd name="T65" fmla="*/ 0 h 60"/>
              <a:gd name="T66" fmla="*/ 50 w 93"/>
              <a:gd name="T67" fmla="*/ 3 h 60"/>
              <a:gd name="T68" fmla="*/ 52 w 93"/>
              <a:gd name="T69" fmla="*/ 4 h 60"/>
              <a:gd name="T70" fmla="*/ 53 w 93"/>
              <a:gd name="T71" fmla="*/ 6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3" h="60">
                <a:moveTo>
                  <a:pt x="53" y="6"/>
                </a:moveTo>
                <a:lnTo>
                  <a:pt x="49" y="16"/>
                </a:lnTo>
                <a:lnTo>
                  <a:pt x="52" y="16"/>
                </a:lnTo>
                <a:lnTo>
                  <a:pt x="69" y="11"/>
                </a:lnTo>
                <a:lnTo>
                  <a:pt x="90" y="7"/>
                </a:lnTo>
                <a:lnTo>
                  <a:pt x="93" y="6"/>
                </a:lnTo>
                <a:lnTo>
                  <a:pt x="91" y="8"/>
                </a:lnTo>
                <a:lnTo>
                  <a:pt x="80" y="25"/>
                </a:lnTo>
                <a:lnTo>
                  <a:pt x="68" y="44"/>
                </a:lnTo>
                <a:lnTo>
                  <a:pt x="57" y="46"/>
                </a:lnTo>
                <a:lnTo>
                  <a:pt x="56" y="46"/>
                </a:lnTo>
                <a:lnTo>
                  <a:pt x="53" y="48"/>
                </a:lnTo>
                <a:lnTo>
                  <a:pt x="50" y="49"/>
                </a:lnTo>
                <a:lnTo>
                  <a:pt x="53" y="57"/>
                </a:lnTo>
                <a:lnTo>
                  <a:pt x="49" y="59"/>
                </a:lnTo>
                <a:lnTo>
                  <a:pt x="48" y="59"/>
                </a:lnTo>
                <a:lnTo>
                  <a:pt x="42" y="60"/>
                </a:lnTo>
                <a:lnTo>
                  <a:pt x="38" y="57"/>
                </a:lnTo>
                <a:lnTo>
                  <a:pt x="31" y="55"/>
                </a:lnTo>
                <a:lnTo>
                  <a:pt x="23" y="57"/>
                </a:lnTo>
                <a:lnTo>
                  <a:pt x="19" y="53"/>
                </a:lnTo>
                <a:lnTo>
                  <a:pt x="0" y="38"/>
                </a:lnTo>
                <a:lnTo>
                  <a:pt x="1" y="30"/>
                </a:lnTo>
                <a:lnTo>
                  <a:pt x="17" y="34"/>
                </a:lnTo>
                <a:lnTo>
                  <a:pt x="26" y="23"/>
                </a:lnTo>
                <a:lnTo>
                  <a:pt x="20" y="21"/>
                </a:lnTo>
                <a:lnTo>
                  <a:pt x="23" y="16"/>
                </a:lnTo>
                <a:lnTo>
                  <a:pt x="22" y="12"/>
                </a:lnTo>
                <a:lnTo>
                  <a:pt x="30" y="11"/>
                </a:lnTo>
                <a:lnTo>
                  <a:pt x="35" y="11"/>
                </a:lnTo>
                <a:lnTo>
                  <a:pt x="39" y="10"/>
                </a:lnTo>
                <a:lnTo>
                  <a:pt x="39" y="10"/>
                </a:lnTo>
                <a:lnTo>
                  <a:pt x="43" y="0"/>
                </a:lnTo>
                <a:lnTo>
                  <a:pt x="50" y="3"/>
                </a:lnTo>
                <a:lnTo>
                  <a:pt x="52" y="4"/>
                </a:lnTo>
                <a:lnTo>
                  <a:pt x="53" y="6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87" name="Freeform 238"/>
          <p:cNvSpPr>
            <a:spLocks/>
          </p:cNvSpPr>
          <p:nvPr/>
        </p:nvSpPr>
        <p:spPr bwMode="auto">
          <a:xfrm>
            <a:off x="5307013" y="5060950"/>
            <a:ext cx="63500" cy="196850"/>
          </a:xfrm>
          <a:custGeom>
            <a:avLst/>
            <a:gdLst>
              <a:gd name="T0" fmla="*/ 39 w 40"/>
              <a:gd name="T1" fmla="*/ 109 h 124"/>
              <a:gd name="T2" fmla="*/ 34 w 40"/>
              <a:gd name="T3" fmla="*/ 120 h 124"/>
              <a:gd name="T4" fmla="*/ 28 w 40"/>
              <a:gd name="T5" fmla="*/ 124 h 124"/>
              <a:gd name="T6" fmla="*/ 22 w 40"/>
              <a:gd name="T7" fmla="*/ 120 h 124"/>
              <a:gd name="T8" fmla="*/ 21 w 40"/>
              <a:gd name="T9" fmla="*/ 119 h 124"/>
              <a:gd name="T10" fmla="*/ 19 w 40"/>
              <a:gd name="T11" fmla="*/ 118 h 124"/>
              <a:gd name="T12" fmla="*/ 15 w 40"/>
              <a:gd name="T13" fmla="*/ 119 h 124"/>
              <a:gd name="T14" fmla="*/ 7 w 40"/>
              <a:gd name="T15" fmla="*/ 122 h 124"/>
              <a:gd name="T16" fmla="*/ 0 w 40"/>
              <a:gd name="T17" fmla="*/ 109 h 124"/>
              <a:gd name="T18" fmla="*/ 3 w 40"/>
              <a:gd name="T19" fmla="*/ 109 h 124"/>
              <a:gd name="T20" fmla="*/ 6 w 40"/>
              <a:gd name="T21" fmla="*/ 108 h 124"/>
              <a:gd name="T22" fmla="*/ 10 w 40"/>
              <a:gd name="T23" fmla="*/ 108 h 124"/>
              <a:gd name="T24" fmla="*/ 11 w 40"/>
              <a:gd name="T25" fmla="*/ 111 h 124"/>
              <a:gd name="T26" fmla="*/ 14 w 40"/>
              <a:gd name="T27" fmla="*/ 107 h 124"/>
              <a:gd name="T28" fmla="*/ 17 w 40"/>
              <a:gd name="T29" fmla="*/ 103 h 124"/>
              <a:gd name="T30" fmla="*/ 18 w 40"/>
              <a:gd name="T31" fmla="*/ 101 h 124"/>
              <a:gd name="T32" fmla="*/ 17 w 40"/>
              <a:gd name="T33" fmla="*/ 68 h 124"/>
              <a:gd name="T34" fmla="*/ 22 w 40"/>
              <a:gd name="T35" fmla="*/ 56 h 124"/>
              <a:gd name="T36" fmla="*/ 13 w 40"/>
              <a:gd name="T37" fmla="*/ 36 h 124"/>
              <a:gd name="T38" fmla="*/ 10 w 40"/>
              <a:gd name="T39" fmla="*/ 17 h 124"/>
              <a:gd name="T40" fmla="*/ 9 w 40"/>
              <a:gd name="T41" fmla="*/ 0 h 124"/>
              <a:gd name="T42" fmla="*/ 21 w 40"/>
              <a:gd name="T43" fmla="*/ 25 h 124"/>
              <a:gd name="T44" fmla="*/ 24 w 40"/>
              <a:gd name="T45" fmla="*/ 33 h 124"/>
              <a:gd name="T46" fmla="*/ 39 w 40"/>
              <a:gd name="T47" fmla="*/ 49 h 124"/>
              <a:gd name="T48" fmla="*/ 34 w 40"/>
              <a:gd name="T49" fmla="*/ 78 h 124"/>
              <a:gd name="T50" fmla="*/ 40 w 40"/>
              <a:gd name="T51" fmla="*/ 100 h 124"/>
              <a:gd name="T52" fmla="*/ 40 w 40"/>
              <a:gd name="T53" fmla="*/ 103 h 124"/>
              <a:gd name="T54" fmla="*/ 39 w 40"/>
              <a:gd name="T55" fmla="*/ 109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0" h="124">
                <a:moveTo>
                  <a:pt x="39" y="109"/>
                </a:moveTo>
                <a:lnTo>
                  <a:pt x="34" y="120"/>
                </a:lnTo>
                <a:lnTo>
                  <a:pt x="28" y="124"/>
                </a:lnTo>
                <a:lnTo>
                  <a:pt x="22" y="120"/>
                </a:lnTo>
                <a:lnTo>
                  <a:pt x="21" y="119"/>
                </a:lnTo>
                <a:lnTo>
                  <a:pt x="19" y="118"/>
                </a:lnTo>
                <a:lnTo>
                  <a:pt x="15" y="119"/>
                </a:lnTo>
                <a:lnTo>
                  <a:pt x="7" y="122"/>
                </a:lnTo>
                <a:lnTo>
                  <a:pt x="0" y="109"/>
                </a:lnTo>
                <a:lnTo>
                  <a:pt x="3" y="109"/>
                </a:lnTo>
                <a:lnTo>
                  <a:pt x="6" y="108"/>
                </a:lnTo>
                <a:lnTo>
                  <a:pt x="10" y="108"/>
                </a:lnTo>
                <a:lnTo>
                  <a:pt x="11" y="111"/>
                </a:lnTo>
                <a:lnTo>
                  <a:pt x="14" y="107"/>
                </a:lnTo>
                <a:lnTo>
                  <a:pt x="17" y="103"/>
                </a:lnTo>
                <a:lnTo>
                  <a:pt x="18" y="101"/>
                </a:lnTo>
                <a:lnTo>
                  <a:pt x="17" y="68"/>
                </a:lnTo>
                <a:lnTo>
                  <a:pt x="22" y="56"/>
                </a:lnTo>
                <a:lnTo>
                  <a:pt x="13" y="36"/>
                </a:lnTo>
                <a:lnTo>
                  <a:pt x="10" y="17"/>
                </a:lnTo>
                <a:lnTo>
                  <a:pt x="9" y="0"/>
                </a:lnTo>
                <a:lnTo>
                  <a:pt x="21" y="25"/>
                </a:lnTo>
                <a:lnTo>
                  <a:pt x="24" y="33"/>
                </a:lnTo>
                <a:lnTo>
                  <a:pt x="39" y="49"/>
                </a:lnTo>
                <a:lnTo>
                  <a:pt x="34" y="78"/>
                </a:lnTo>
                <a:lnTo>
                  <a:pt x="40" y="100"/>
                </a:lnTo>
                <a:lnTo>
                  <a:pt x="40" y="103"/>
                </a:lnTo>
                <a:lnTo>
                  <a:pt x="39" y="109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88" name="Freeform 239"/>
          <p:cNvSpPr>
            <a:spLocks/>
          </p:cNvSpPr>
          <p:nvPr/>
        </p:nvSpPr>
        <p:spPr bwMode="auto">
          <a:xfrm>
            <a:off x="5043488" y="5072063"/>
            <a:ext cx="119063" cy="185738"/>
          </a:xfrm>
          <a:custGeom>
            <a:avLst/>
            <a:gdLst>
              <a:gd name="T0" fmla="*/ 24 w 75"/>
              <a:gd name="T1" fmla="*/ 0 h 117"/>
              <a:gd name="T2" fmla="*/ 42 w 75"/>
              <a:gd name="T3" fmla="*/ 7 h 117"/>
              <a:gd name="T4" fmla="*/ 44 w 75"/>
              <a:gd name="T5" fmla="*/ 10 h 117"/>
              <a:gd name="T6" fmla="*/ 46 w 75"/>
              <a:gd name="T7" fmla="*/ 18 h 117"/>
              <a:gd name="T8" fmla="*/ 53 w 75"/>
              <a:gd name="T9" fmla="*/ 15 h 117"/>
              <a:gd name="T10" fmla="*/ 52 w 75"/>
              <a:gd name="T11" fmla="*/ 23 h 117"/>
              <a:gd name="T12" fmla="*/ 71 w 75"/>
              <a:gd name="T13" fmla="*/ 38 h 117"/>
              <a:gd name="T14" fmla="*/ 75 w 75"/>
              <a:gd name="T15" fmla="*/ 42 h 117"/>
              <a:gd name="T16" fmla="*/ 64 w 75"/>
              <a:gd name="T17" fmla="*/ 63 h 117"/>
              <a:gd name="T18" fmla="*/ 72 w 75"/>
              <a:gd name="T19" fmla="*/ 81 h 117"/>
              <a:gd name="T20" fmla="*/ 74 w 75"/>
              <a:gd name="T21" fmla="*/ 83 h 117"/>
              <a:gd name="T22" fmla="*/ 72 w 75"/>
              <a:gd name="T23" fmla="*/ 87 h 117"/>
              <a:gd name="T24" fmla="*/ 72 w 75"/>
              <a:gd name="T25" fmla="*/ 90 h 117"/>
              <a:gd name="T26" fmla="*/ 69 w 75"/>
              <a:gd name="T27" fmla="*/ 96 h 117"/>
              <a:gd name="T28" fmla="*/ 63 w 75"/>
              <a:gd name="T29" fmla="*/ 96 h 117"/>
              <a:gd name="T30" fmla="*/ 59 w 75"/>
              <a:gd name="T31" fmla="*/ 96 h 117"/>
              <a:gd name="T32" fmla="*/ 57 w 75"/>
              <a:gd name="T33" fmla="*/ 97 h 117"/>
              <a:gd name="T34" fmla="*/ 57 w 75"/>
              <a:gd name="T35" fmla="*/ 100 h 117"/>
              <a:gd name="T36" fmla="*/ 59 w 75"/>
              <a:gd name="T37" fmla="*/ 102 h 117"/>
              <a:gd name="T38" fmla="*/ 67 w 75"/>
              <a:gd name="T39" fmla="*/ 102 h 117"/>
              <a:gd name="T40" fmla="*/ 60 w 75"/>
              <a:gd name="T41" fmla="*/ 106 h 117"/>
              <a:gd name="T42" fmla="*/ 59 w 75"/>
              <a:gd name="T43" fmla="*/ 106 h 117"/>
              <a:gd name="T44" fmla="*/ 52 w 75"/>
              <a:gd name="T45" fmla="*/ 111 h 117"/>
              <a:gd name="T46" fmla="*/ 42 w 75"/>
              <a:gd name="T47" fmla="*/ 117 h 117"/>
              <a:gd name="T48" fmla="*/ 35 w 75"/>
              <a:gd name="T49" fmla="*/ 116 h 117"/>
              <a:gd name="T50" fmla="*/ 29 w 75"/>
              <a:gd name="T51" fmla="*/ 109 h 117"/>
              <a:gd name="T52" fmla="*/ 22 w 75"/>
              <a:gd name="T53" fmla="*/ 117 h 117"/>
              <a:gd name="T54" fmla="*/ 18 w 75"/>
              <a:gd name="T55" fmla="*/ 116 h 117"/>
              <a:gd name="T56" fmla="*/ 14 w 75"/>
              <a:gd name="T57" fmla="*/ 109 h 117"/>
              <a:gd name="T58" fmla="*/ 16 w 75"/>
              <a:gd name="T59" fmla="*/ 97 h 117"/>
              <a:gd name="T60" fmla="*/ 16 w 75"/>
              <a:gd name="T61" fmla="*/ 94 h 117"/>
              <a:gd name="T62" fmla="*/ 16 w 75"/>
              <a:gd name="T63" fmla="*/ 91 h 117"/>
              <a:gd name="T64" fmla="*/ 16 w 75"/>
              <a:gd name="T65" fmla="*/ 90 h 117"/>
              <a:gd name="T66" fmla="*/ 15 w 75"/>
              <a:gd name="T67" fmla="*/ 90 h 117"/>
              <a:gd name="T68" fmla="*/ 11 w 75"/>
              <a:gd name="T69" fmla="*/ 90 h 117"/>
              <a:gd name="T70" fmla="*/ 16 w 75"/>
              <a:gd name="T71" fmla="*/ 61 h 117"/>
              <a:gd name="T72" fmla="*/ 12 w 75"/>
              <a:gd name="T73" fmla="*/ 33 h 117"/>
              <a:gd name="T74" fmla="*/ 18 w 75"/>
              <a:gd name="T75" fmla="*/ 33 h 117"/>
              <a:gd name="T76" fmla="*/ 18 w 75"/>
              <a:gd name="T77" fmla="*/ 31 h 117"/>
              <a:gd name="T78" fmla="*/ 19 w 75"/>
              <a:gd name="T79" fmla="*/ 25 h 117"/>
              <a:gd name="T80" fmla="*/ 9 w 75"/>
              <a:gd name="T81" fmla="*/ 25 h 117"/>
              <a:gd name="T82" fmla="*/ 9 w 75"/>
              <a:gd name="T83" fmla="*/ 19 h 117"/>
              <a:gd name="T84" fmla="*/ 7 w 75"/>
              <a:gd name="T85" fmla="*/ 10 h 117"/>
              <a:gd name="T86" fmla="*/ 7 w 75"/>
              <a:gd name="T87" fmla="*/ 8 h 117"/>
              <a:gd name="T88" fmla="*/ 0 w 75"/>
              <a:gd name="T89" fmla="*/ 0 h 117"/>
              <a:gd name="T90" fmla="*/ 11 w 75"/>
              <a:gd name="T91" fmla="*/ 0 h 117"/>
              <a:gd name="T92" fmla="*/ 19 w 75"/>
              <a:gd name="T93" fmla="*/ 4 h 117"/>
              <a:gd name="T94" fmla="*/ 22 w 75"/>
              <a:gd name="T95" fmla="*/ 6 h 117"/>
              <a:gd name="T96" fmla="*/ 26 w 75"/>
              <a:gd name="T97" fmla="*/ 6 h 117"/>
              <a:gd name="T98" fmla="*/ 24 w 75"/>
              <a:gd name="T99" fmla="*/ 0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75" h="117">
                <a:moveTo>
                  <a:pt x="24" y="0"/>
                </a:moveTo>
                <a:lnTo>
                  <a:pt x="42" y="7"/>
                </a:lnTo>
                <a:lnTo>
                  <a:pt x="44" y="10"/>
                </a:lnTo>
                <a:lnTo>
                  <a:pt x="46" y="18"/>
                </a:lnTo>
                <a:lnTo>
                  <a:pt x="53" y="15"/>
                </a:lnTo>
                <a:lnTo>
                  <a:pt x="52" y="23"/>
                </a:lnTo>
                <a:lnTo>
                  <a:pt x="71" y="38"/>
                </a:lnTo>
                <a:lnTo>
                  <a:pt x="75" y="42"/>
                </a:lnTo>
                <a:lnTo>
                  <a:pt x="64" y="63"/>
                </a:lnTo>
                <a:lnTo>
                  <a:pt x="72" y="81"/>
                </a:lnTo>
                <a:lnTo>
                  <a:pt x="74" y="83"/>
                </a:lnTo>
                <a:lnTo>
                  <a:pt x="72" y="87"/>
                </a:lnTo>
                <a:lnTo>
                  <a:pt x="72" y="90"/>
                </a:lnTo>
                <a:lnTo>
                  <a:pt x="69" y="96"/>
                </a:lnTo>
                <a:lnTo>
                  <a:pt x="63" y="96"/>
                </a:lnTo>
                <a:lnTo>
                  <a:pt x="59" y="96"/>
                </a:lnTo>
                <a:lnTo>
                  <a:pt x="57" y="97"/>
                </a:lnTo>
                <a:lnTo>
                  <a:pt x="57" y="100"/>
                </a:lnTo>
                <a:lnTo>
                  <a:pt x="59" y="102"/>
                </a:lnTo>
                <a:lnTo>
                  <a:pt x="67" y="102"/>
                </a:lnTo>
                <a:lnTo>
                  <a:pt x="60" y="106"/>
                </a:lnTo>
                <a:lnTo>
                  <a:pt x="59" y="106"/>
                </a:lnTo>
                <a:lnTo>
                  <a:pt x="52" y="111"/>
                </a:lnTo>
                <a:lnTo>
                  <a:pt x="42" y="117"/>
                </a:lnTo>
                <a:lnTo>
                  <a:pt x="35" y="116"/>
                </a:lnTo>
                <a:lnTo>
                  <a:pt x="29" y="109"/>
                </a:lnTo>
                <a:lnTo>
                  <a:pt x="22" y="117"/>
                </a:lnTo>
                <a:lnTo>
                  <a:pt x="18" y="116"/>
                </a:lnTo>
                <a:lnTo>
                  <a:pt x="14" y="109"/>
                </a:lnTo>
                <a:lnTo>
                  <a:pt x="16" y="97"/>
                </a:lnTo>
                <a:lnTo>
                  <a:pt x="16" y="94"/>
                </a:lnTo>
                <a:lnTo>
                  <a:pt x="16" y="91"/>
                </a:lnTo>
                <a:lnTo>
                  <a:pt x="16" y="90"/>
                </a:lnTo>
                <a:lnTo>
                  <a:pt x="15" y="90"/>
                </a:lnTo>
                <a:lnTo>
                  <a:pt x="11" y="90"/>
                </a:lnTo>
                <a:lnTo>
                  <a:pt x="16" y="61"/>
                </a:lnTo>
                <a:lnTo>
                  <a:pt x="12" y="33"/>
                </a:lnTo>
                <a:lnTo>
                  <a:pt x="18" y="33"/>
                </a:lnTo>
                <a:lnTo>
                  <a:pt x="18" y="31"/>
                </a:lnTo>
                <a:lnTo>
                  <a:pt x="19" y="25"/>
                </a:lnTo>
                <a:lnTo>
                  <a:pt x="9" y="25"/>
                </a:lnTo>
                <a:lnTo>
                  <a:pt x="9" y="19"/>
                </a:lnTo>
                <a:lnTo>
                  <a:pt x="7" y="10"/>
                </a:lnTo>
                <a:lnTo>
                  <a:pt x="7" y="8"/>
                </a:lnTo>
                <a:lnTo>
                  <a:pt x="0" y="0"/>
                </a:lnTo>
                <a:lnTo>
                  <a:pt x="11" y="0"/>
                </a:lnTo>
                <a:lnTo>
                  <a:pt x="19" y="4"/>
                </a:lnTo>
                <a:lnTo>
                  <a:pt x="22" y="6"/>
                </a:lnTo>
                <a:lnTo>
                  <a:pt x="26" y="6"/>
                </a:lnTo>
                <a:lnTo>
                  <a:pt x="24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89" name="Freeform 240"/>
          <p:cNvSpPr>
            <a:spLocks/>
          </p:cNvSpPr>
          <p:nvPr/>
        </p:nvSpPr>
        <p:spPr bwMode="auto">
          <a:xfrm>
            <a:off x="4022725" y="5076825"/>
            <a:ext cx="71438" cy="65088"/>
          </a:xfrm>
          <a:custGeom>
            <a:avLst/>
            <a:gdLst>
              <a:gd name="T0" fmla="*/ 40 w 45"/>
              <a:gd name="T1" fmla="*/ 20 h 41"/>
              <a:gd name="T2" fmla="*/ 45 w 45"/>
              <a:gd name="T3" fmla="*/ 24 h 41"/>
              <a:gd name="T4" fmla="*/ 44 w 45"/>
              <a:gd name="T5" fmla="*/ 24 h 41"/>
              <a:gd name="T6" fmla="*/ 41 w 45"/>
              <a:gd name="T7" fmla="*/ 26 h 41"/>
              <a:gd name="T8" fmla="*/ 37 w 45"/>
              <a:gd name="T9" fmla="*/ 24 h 41"/>
              <a:gd name="T10" fmla="*/ 43 w 45"/>
              <a:gd name="T11" fmla="*/ 34 h 41"/>
              <a:gd name="T12" fmla="*/ 40 w 45"/>
              <a:gd name="T13" fmla="*/ 35 h 41"/>
              <a:gd name="T14" fmla="*/ 41 w 45"/>
              <a:gd name="T15" fmla="*/ 41 h 41"/>
              <a:gd name="T16" fmla="*/ 30 w 45"/>
              <a:gd name="T17" fmla="*/ 39 h 41"/>
              <a:gd name="T18" fmla="*/ 11 w 45"/>
              <a:gd name="T19" fmla="*/ 27 h 41"/>
              <a:gd name="T20" fmla="*/ 0 w 45"/>
              <a:gd name="T21" fmla="*/ 5 h 41"/>
              <a:gd name="T22" fmla="*/ 0 w 45"/>
              <a:gd name="T23" fmla="*/ 0 h 41"/>
              <a:gd name="T24" fmla="*/ 4 w 45"/>
              <a:gd name="T25" fmla="*/ 1 h 41"/>
              <a:gd name="T26" fmla="*/ 34 w 45"/>
              <a:gd name="T27" fmla="*/ 11 h 41"/>
              <a:gd name="T28" fmla="*/ 33 w 45"/>
              <a:gd name="T29" fmla="*/ 15 h 41"/>
              <a:gd name="T30" fmla="*/ 38 w 45"/>
              <a:gd name="T31" fmla="*/ 19 h 41"/>
              <a:gd name="T32" fmla="*/ 40 w 45"/>
              <a:gd name="T33" fmla="*/ 2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5" h="41">
                <a:moveTo>
                  <a:pt x="40" y="20"/>
                </a:moveTo>
                <a:lnTo>
                  <a:pt x="45" y="24"/>
                </a:lnTo>
                <a:lnTo>
                  <a:pt x="44" y="24"/>
                </a:lnTo>
                <a:lnTo>
                  <a:pt x="41" y="26"/>
                </a:lnTo>
                <a:lnTo>
                  <a:pt x="37" y="24"/>
                </a:lnTo>
                <a:lnTo>
                  <a:pt x="43" y="34"/>
                </a:lnTo>
                <a:lnTo>
                  <a:pt x="40" y="35"/>
                </a:lnTo>
                <a:lnTo>
                  <a:pt x="41" y="41"/>
                </a:lnTo>
                <a:lnTo>
                  <a:pt x="30" y="39"/>
                </a:lnTo>
                <a:lnTo>
                  <a:pt x="11" y="27"/>
                </a:lnTo>
                <a:lnTo>
                  <a:pt x="0" y="5"/>
                </a:lnTo>
                <a:lnTo>
                  <a:pt x="0" y="0"/>
                </a:lnTo>
                <a:lnTo>
                  <a:pt x="4" y="1"/>
                </a:lnTo>
                <a:lnTo>
                  <a:pt x="34" y="11"/>
                </a:lnTo>
                <a:lnTo>
                  <a:pt x="33" y="15"/>
                </a:lnTo>
                <a:lnTo>
                  <a:pt x="38" y="19"/>
                </a:lnTo>
                <a:lnTo>
                  <a:pt x="40" y="2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90" name="Freeform 241"/>
          <p:cNvSpPr>
            <a:spLocks/>
          </p:cNvSpPr>
          <p:nvPr/>
        </p:nvSpPr>
        <p:spPr bwMode="auto">
          <a:xfrm>
            <a:off x="5378450" y="5081588"/>
            <a:ext cx="176213" cy="192088"/>
          </a:xfrm>
          <a:custGeom>
            <a:avLst/>
            <a:gdLst>
              <a:gd name="T0" fmla="*/ 69 w 111"/>
              <a:gd name="T1" fmla="*/ 12 h 121"/>
              <a:gd name="T2" fmla="*/ 77 w 111"/>
              <a:gd name="T3" fmla="*/ 30 h 121"/>
              <a:gd name="T4" fmla="*/ 77 w 111"/>
              <a:gd name="T5" fmla="*/ 31 h 121"/>
              <a:gd name="T6" fmla="*/ 77 w 111"/>
              <a:gd name="T7" fmla="*/ 32 h 121"/>
              <a:gd name="T8" fmla="*/ 78 w 111"/>
              <a:gd name="T9" fmla="*/ 34 h 121"/>
              <a:gd name="T10" fmla="*/ 80 w 111"/>
              <a:gd name="T11" fmla="*/ 35 h 121"/>
              <a:gd name="T12" fmla="*/ 81 w 111"/>
              <a:gd name="T13" fmla="*/ 36 h 121"/>
              <a:gd name="T14" fmla="*/ 84 w 111"/>
              <a:gd name="T15" fmla="*/ 42 h 121"/>
              <a:gd name="T16" fmla="*/ 85 w 111"/>
              <a:gd name="T17" fmla="*/ 40 h 121"/>
              <a:gd name="T18" fmla="*/ 88 w 111"/>
              <a:gd name="T19" fmla="*/ 38 h 121"/>
              <a:gd name="T20" fmla="*/ 97 w 111"/>
              <a:gd name="T21" fmla="*/ 39 h 121"/>
              <a:gd name="T22" fmla="*/ 103 w 111"/>
              <a:gd name="T23" fmla="*/ 32 h 121"/>
              <a:gd name="T24" fmla="*/ 108 w 111"/>
              <a:gd name="T25" fmla="*/ 35 h 121"/>
              <a:gd name="T26" fmla="*/ 110 w 111"/>
              <a:gd name="T27" fmla="*/ 36 h 121"/>
              <a:gd name="T28" fmla="*/ 111 w 111"/>
              <a:gd name="T29" fmla="*/ 40 h 121"/>
              <a:gd name="T30" fmla="*/ 104 w 111"/>
              <a:gd name="T31" fmla="*/ 47 h 121"/>
              <a:gd name="T32" fmla="*/ 108 w 111"/>
              <a:gd name="T33" fmla="*/ 57 h 121"/>
              <a:gd name="T34" fmla="*/ 107 w 111"/>
              <a:gd name="T35" fmla="*/ 62 h 121"/>
              <a:gd name="T36" fmla="*/ 104 w 111"/>
              <a:gd name="T37" fmla="*/ 66 h 121"/>
              <a:gd name="T38" fmla="*/ 107 w 111"/>
              <a:gd name="T39" fmla="*/ 76 h 121"/>
              <a:gd name="T40" fmla="*/ 100 w 111"/>
              <a:gd name="T41" fmla="*/ 70 h 121"/>
              <a:gd name="T42" fmla="*/ 93 w 111"/>
              <a:gd name="T43" fmla="*/ 70 h 121"/>
              <a:gd name="T44" fmla="*/ 89 w 111"/>
              <a:gd name="T45" fmla="*/ 68 h 121"/>
              <a:gd name="T46" fmla="*/ 88 w 111"/>
              <a:gd name="T47" fmla="*/ 88 h 121"/>
              <a:gd name="T48" fmla="*/ 82 w 111"/>
              <a:gd name="T49" fmla="*/ 91 h 121"/>
              <a:gd name="T50" fmla="*/ 88 w 111"/>
              <a:gd name="T51" fmla="*/ 98 h 121"/>
              <a:gd name="T52" fmla="*/ 82 w 111"/>
              <a:gd name="T53" fmla="*/ 102 h 121"/>
              <a:gd name="T54" fmla="*/ 70 w 111"/>
              <a:gd name="T55" fmla="*/ 107 h 121"/>
              <a:gd name="T56" fmla="*/ 69 w 111"/>
              <a:gd name="T57" fmla="*/ 109 h 121"/>
              <a:gd name="T58" fmla="*/ 60 w 111"/>
              <a:gd name="T59" fmla="*/ 111 h 121"/>
              <a:gd name="T60" fmla="*/ 59 w 111"/>
              <a:gd name="T61" fmla="*/ 118 h 121"/>
              <a:gd name="T62" fmla="*/ 54 w 111"/>
              <a:gd name="T63" fmla="*/ 121 h 121"/>
              <a:gd name="T64" fmla="*/ 52 w 111"/>
              <a:gd name="T65" fmla="*/ 121 h 121"/>
              <a:gd name="T66" fmla="*/ 39 w 111"/>
              <a:gd name="T67" fmla="*/ 121 h 121"/>
              <a:gd name="T68" fmla="*/ 33 w 111"/>
              <a:gd name="T69" fmla="*/ 115 h 121"/>
              <a:gd name="T70" fmla="*/ 25 w 111"/>
              <a:gd name="T71" fmla="*/ 111 h 121"/>
              <a:gd name="T72" fmla="*/ 19 w 111"/>
              <a:gd name="T73" fmla="*/ 87 h 121"/>
              <a:gd name="T74" fmla="*/ 18 w 111"/>
              <a:gd name="T75" fmla="*/ 84 h 121"/>
              <a:gd name="T76" fmla="*/ 18 w 111"/>
              <a:gd name="T77" fmla="*/ 81 h 121"/>
              <a:gd name="T78" fmla="*/ 13 w 111"/>
              <a:gd name="T79" fmla="*/ 66 h 121"/>
              <a:gd name="T80" fmla="*/ 0 w 111"/>
              <a:gd name="T81" fmla="*/ 47 h 121"/>
              <a:gd name="T82" fmla="*/ 9 w 111"/>
              <a:gd name="T83" fmla="*/ 46 h 121"/>
              <a:gd name="T84" fmla="*/ 11 w 111"/>
              <a:gd name="T85" fmla="*/ 46 h 121"/>
              <a:gd name="T86" fmla="*/ 21 w 111"/>
              <a:gd name="T87" fmla="*/ 43 h 121"/>
              <a:gd name="T88" fmla="*/ 32 w 111"/>
              <a:gd name="T89" fmla="*/ 32 h 121"/>
              <a:gd name="T90" fmla="*/ 40 w 111"/>
              <a:gd name="T91" fmla="*/ 23 h 121"/>
              <a:gd name="T92" fmla="*/ 44 w 111"/>
              <a:gd name="T93" fmla="*/ 27 h 121"/>
              <a:gd name="T94" fmla="*/ 43 w 111"/>
              <a:gd name="T95" fmla="*/ 20 h 121"/>
              <a:gd name="T96" fmla="*/ 55 w 111"/>
              <a:gd name="T97" fmla="*/ 13 h 121"/>
              <a:gd name="T98" fmla="*/ 59 w 111"/>
              <a:gd name="T99" fmla="*/ 0 h 121"/>
              <a:gd name="T100" fmla="*/ 69 w 111"/>
              <a:gd name="T101" fmla="*/ 12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11" h="121">
                <a:moveTo>
                  <a:pt x="69" y="12"/>
                </a:moveTo>
                <a:lnTo>
                  <a:pt x="77" y="30"/>
                </a:lnTo>
                <a:lnTo>
                  <a:pt x="77" y="31"/>
                </a:lnTo>
                <a:lnTo>
                  <a:pt x="77" y="32"/>
                </a:lnTo>
                <a:lnTo>
                  <a:pt x="78" y="34"/>
                </a:lnTo>
                <a:lnTo>
                  <a:pt x="80" y="35"/>
                </a:lnTo>
                <a:lnTo>
                  <a:pt x="81" y="36"/>
                </a:lnTo>
                <a:lnTo>
                  <a:pt x="84" y="42"/>
                </a:lnTo>
                <a:lnTo>
                  <a:pt x="85" y="40"/>
                </a:lnTo>
                <a:lnTo>
                  <a:pt x="88" y="38"/>
                </a:lnTo>
                <a:lnTo>
                  <a:pt x="97" y="39"/>
                </a:lnTo>
                <a:lnTo>
                  <a:pt x="103" y="32"/>
                </a:lnTo>
                <a:lnTo>
                  <a:pt x="108" y="35"/>
                </a:lnTo>
                <a:lnTo>
                  <a:pt x="110" y="36"/>
                </a:lnTo>
                <a:lnTo>
                  <a:pt x="111" y="40"/>
                </a:lnTo>
                <a:lnTo>
                  <a:pt x="104" y="47"/>
                </a:lnTo>
                <a:lnTo>
                  <a:pt x="108" y="57"/>
                </a:lnTo>
                <a:lnTo>
                  <a:pt x="107" y="62"/>
                </a:lnTo>
                <a:lnTo>
                  <a:pt x="104" y="66"/>
                </a:lnTo>
                <a:lnTo>
                  <a:pt x="107" y="76"/>
                </a:lnTo>
                <a:lnTo>
                  <a:pt x="100" y="70"/>
                </a:lnTo>
                <a:lnTo>
                  <a:pt x="93" y="70"/>
                </a:lnTo>
                <a:lnTo>
                  <a:pt x="89" y="68"/>
                </a:lnTo>
                <a:lnTo>
                  <a:pt x="88" y="88"/>
                </a:lnTo>
                <a:lnTo>
                  <a:pt x="82" y="91"/>
                </a:lnTo>
                <a:lnTo>
                  <a:pt x="88" y="98"/>
                </a:lnTo>
                <a:lnTo>
                  <a:pt x="82" y="102"/>
                </a:lnTo>
                <a:lnTo>
                  <a:pt x="70" y="107"/>
                </a:lnTo>
                <a:lnTo>
                  <a:pt x="69" y="109"/>
                </a:lnTo>
                <a:lnTo>
                  <a:pt x="60" y="111"/>
                </a:lnTo>
                <a:lnTo>
                  <a:pt x="59" y="118"/>
                </a:lnTo>
                <a:lnTo>
                  <a:pt x="54" y="121"/>
                </a:lnTo>
                <a:lnTo>
                  <a:pt x="52" y="121"/>
                </a:lnTo>
                <a:lnTo>
                  <a:pt x="39" y="121"/>
                </a:lnTo>
                <a:lnTo>
                  <a:pt x="33" y="115"/>
                </a:lnTo>
                <a:lnTo>
                  <a:pt x="25" y="111"/>
                </a:lnTo>
                <a:lnTo>
                  <a:pt x="19" y="87"/>
                </a:lnTo>
                <a:lnTo>
                  <a:pt x="18" y="84"/>
                </a:lnTo>
                <a:lnTo>
                  <a:pt x="18" y="81"/>
                </a:lnTo>
                <a:lnTo>
                  <a:pt x="13" y="66"/>
                </a:lnTo>
                <a:lnTo>
                  <a:pt x="0" y="47"/>
                </a:lnTo>
                <a:lnTo>
                  <a:pt x="9" y="46"/>
                </a:lnTo>
                <a:lnTo>
                  <a:pt x="11" y="46"/>
                </a:lnTo>
                <a:lnTo>
                  <a:pt x="21" y="43"/>
                </a:lnTo>
                <a:lnTo>
                  <a:pt x="32" y="32"/>
                </a:lnTo>
                <a:lnTo>
                  <a:pt x="40" y="23"/>
                </a:lnTo>
                <a:lnTo>
                  <a:pt x="44" y="27"/>
                </a:lnTo>
                <a:lnTo>
                  <a:pt x="43" y="20"/>
                </a:lnTo>
                <a:lnTo>
                  <a:pt x="55" y="13"/>
                </a:lnTo>
                <a:lnTo>
                  <a:pt x="59" y="0"/>
                </a:lnTo>
                <a:lnTo>
                  <a:pt x="69" y="1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91" name="Freeform 242"/>
          <p:cNvSpPr>
            <a:spLocks/>
          </p:cNvSpPr>
          <p:nvPr/>
        </p:nvSpPr>
        <p:spPr bwMode="auto">
          <a:xfrm>
            <a:off x="4246563" y="5094288"/>
            <a:ext cx="239713" cy="196850"/>
          </a:xfrm>
          <a:custGeom>
            <a:avLst/>
            <a:gdLst>
              <a:gd name="T0" fmla="*/ 123 w 151"/>
              <a:gd name="T1" fmla="*/ 8 h 124"/>
              <a:gd name="T2" fmla="*/ 127 w 151"/>
              <a:gd name="T3" fmla="*/ 15 h 124"/>
              <a:gd name="T4" fmla="*/ 135 w 151"/>
              <a:gd name="T5" fmla="*/ 17 h 124"/>
              <a:gd name="T6" fmla="*/ 124 w 151"/>
              <a:gd name="T7" fmla="*/ 26 h 124"/>
              <a:gd name="T8" fmla="*/ 121 w 151"/>
              <a:gd name="T9" fmla="*/ 31 h 124"/>
              <a:gd name="T10" fmla="*/ 135 w 151"/>
              <a:gd name="T11" fmla="*/ 34 h 124"/>
              <a:gd name="T12" fmla="*/ 150 w 151"/>
              <a:gd name="T13" fmla="*/ 35 h 124"/>
              <a:gd name="T14" fmla="*/ 140 w 151"/>
              <a:gd name="T15" fmla="*/ 38 h 124"/>
              <a:gd name="T16" fmla="*/ 151 w 151"/>
              <a:gd name="T17" fmla="*/ 54 h 124"/>
              <a:gd name="T18" fmla="*/ 146 w 151"/>
              <a:gd name="T19" fmla="*/ 69 h 124"/>
              <a:gd name="T20" fmla="*/ 140 w 151"/>
              <a:gd name="T21" fmla="*/ 79 h 124"/>
              <a:gd name="T22" fmla="*/ 134 w 151"/>
              <a:gd name="T23" fmla="*/ 80 h 124"/>
              <a:gd name="T24" fmla="*/ 128 w 151"/>
              <a:gd name="T25" fmla="*/ 90 h 124"/>
              <a:gd name="T26" fmla="*/ 102 w 151"/>
              <a:gd name="T27" fmla="*/ 84 h 124"/>
              <a:gd name="T28" fmla="*/ 98 w 151"/>
              <a:gd name="T29" fmla="*/ 97 h 124"/>
              <a:gd name="T30" fmla="*/ 101 w 151"/>
              <a:gd name="T31" fmla="*/ 103 h 124"/>
              <a:gd name="T32" fmla="*/ 90 w 151"/>
              <a:gd name="T33" fmla="*/ 120 h 124"/>
              <a:gd name="T34" fmla="*/ 79 w 151"/>
              <a:gd name="T35" fmla="*/ 124 h 124"/>
              <a:gd name="T36" fmla="*/ 64 w 151"/>
              <a:gd name="T37" fmla="*/ 113 h 124"/>
              <a:gd name="T38" fmla="*/ 49 w 151"/>
              <a:gd name="T39" fmla="*/ 105 h 124"/>
              <a:gd name="T40" fmla="*/ 28 w 151"/>
              <a:gd name="T41" fmla="*/ 87 h 124"/>
              <a:gd name="T42" fmla="*/ 7 w 151"/>
              <a:gd name="T43" fmla="*/ 80 h 124"/>
              <a:gd name="T44" fmla="*/ 7 w 151"/>
              <a:gd name="T45" fmla="*/ 79 h 124"/>
              <a:gd name="T46" fmla="*/ 8 w 151"/>
              <a:gd name="T47" fmla="*/ 73 h 124"/>
              <a:gd name="T48" fmla="*/ 4 w 151"/>
              <a:gd name="T49" fmla="*/ 60 h 124"/>
              <a:gd name="T50" fmla="*/ 24 w 151"/>
              <a:gd name="T51" fmla="*/ 43 h 124"/>
              <a:gd name="T52" fmla="*/ 37 w 151"/>
              <a:gd name="T53" fmla="*/ 41 h 124"/>
              <a:gd name="T54" fmla="*/ 46 w 151"/>
              <a:gd name="T55" fmla="*/ 39 h 124"/>
              <a:gd name="T56" fmla="*/ 50 w 151"/>
              <a:gd name="T57" fmla="*/ 38 h 124"/>
              <a:gd name="T58" fmla="*/ 54 w 151"/>
              <a:gd name="T59" fmla="*/ 35 h 124"/>
              <a:gd name="T60" fmla="*/ 61 w 151"/>
              <a:gd name="T61" fmla="*/ 32 h 124"/>
              <a:gd name="T62" fmla="*/ 68 w 151"/>
              <a:gd name="T63" fmla="*/ 24 h 124"/>
              <a:gd name="T64" fmla="*/ 68 w 151"/>
              <a:gd name="T65" fmla="*/ 15 h 124"/>
              <a:gd name="T66" fmla="*/ 87 w 151"/>
              <a:gd name="T67" fmla="*/ 5 h 124"/>
              <a:gd name="T68" fmla="*/ 97 w 151"/>
              <a:gd name="T69" fmla="*/ 7 h 124"/>
              <a:gd name="T70" fmla="*/ 99 w 151"/>
              <a:gd name="T71" fmla="*/ 15 h 124"/>
              <a:gd name="T72" fmla="*/ 116 w 151"/>
              <a:gd name="T73" fmla="*/ 0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51" h="124">
                <a:moveTo>
                  <a:pt x="121" y="1"/>
                </a:moveTo>
                <a:lnTo>
                  <a:pt x="123" y="8"/>
                </a:lnTo>
                <a:lnTo>
                  <a:pt x="128" y="8"/>
                </a:lnTo>
                <a:lnTo>
                  <a:pt x="127" y="15"/>
                </a:lnTo>
                <a:lnTo>
                  <a:pt x="134" y="12"/>
                </a:lnTo>
                <a:lnTo>
                  <a:pt x="135" y="17"/>
                </a:lnTo>
                <a:lnTo>
                  <a:pt x="135" y="19"/>
                </a:lnTo>
                <a:lnTo>
                  <a:pt x="124" y="26"/>
                </a:lnTo>
                <a:lnTo>
                  <a:pt x="121" y="28"/>
                </a:lnTo>
                <a:lnTo>
                  <a:pt x="121" y="31"/>
                </a:lnTo>
                <a:lnTo>
                  <a:pt x="124" y="34"/>
                </a:lnTo>
                <a:lnTo>
                  <a:pt x="135" y="34"/>
                </a:lnTo>
                <a:lnTo>
                  <a:pt x="139" y="30"/>
                </a:lnTo>
                <a:lnTo>
                  <a:pt x="150" y="35"/>
                </a:lnTo>
                <a:lnTo>
                  <a:pt x="147" y="39"/>
                </a:lnTo>
                <a:lnTo>
                  <a:pt x="140" y="38"/>
                </a:lnTo>
                <a:lnTo>
                  <a:pt x="136" y="53"/>
                </a:lnTo>
                <a:lnTo>
                  <a:pt x="151" y="54"/>
                </a:lnTo>
                <a:lnTo>
                  <a:pt x="151" y="62"/>
                </a:lnTo>
                <a:lnTo>
                  <a:pt x="146" y="69"/>
                </a:lnTo>
                <a:lnTo>
                  <a:pt x="144" y="72"/>
                </a:lnTo>
                <a:lnTo>
                  <a:pt x="140" y="79"/>
                </a:lnTo>
                <a:lnTo>
                  <a:pt x="131" y="77"/>
                </a:lnTo>
                <a:lnTo>
                  <a:pt x="134" y="80"/>
                </a:lnTo>
                <a:lnTo>
                  <a:pt x="132" y="82"/>
                </a:lnTo>
                <a:lnTo>
                  <a:pt x="128" y="90"/>
                </a:lnTo>
                <a:lnTo>
                  <a:pt x="108" y="83"/>
                </a:lnTo>
                <a:lnTo>
                  <a:pt x="102" y="84"/>
                </a:lnTo>
                <a:lnTo>
                  <a:pt x="102" y="88"/>
                </a:lnTo>
                <a:lnTo>
                  <a:pt x="98" y="97"/>
                </a:lnTo>
                <a:lnTo>
                  <a:pt x="97" y="98"/>
                </a:lnTo>
                <a:lnTo>
                  <a:pt x="101" y="103"/>
                </a:lnTo>
                <a:lnTo>
                  <a:pt x="95" y="113"/>
                </a:lnTo>
                <a:lnTo>
                  <a:pt x="90" y="120"/>
                </a:lnTo>
                <a:lnTo>
                  <a:pt x="89" y="121"/>
                </a:lnTo>
                <a:lnTo>
                  <a:pt x="79" y="124"/>
                </a:lnTo>
                <a:lnTo>
                  <a:pt x="68" y="124"/>
                </a:lnTo>
                <a:lnTo>
                  <a:pt x="64" y="113"/>
                </a:lnTo>
                <a:lnTo>
                  <a:pt x="50" y="113"/>
                </a:lnTo>
                <a:lnTo>
                  <a:pt x="49" y="105"/>
                </a:lnTo>
                <a:lnTo>
                  <a:pt x="27" y="105"/>
                </a:lnTo>
                <a:lnTo>
                  <a:pt x="28" y="87"/>
                </a:lnTo>
                <a:lnTo>
                  <a:pt x="13" y="88"/>
                </a:lnTo>
                <a:lnTo>
                  <a:pt x="7" y="80"/>
                </a:lnTo>
                <a:lnTo>
                  <a:pt x="7" y="80"/>
                </a:lnTo>
                <a:lnTo>
                  <a:pt x="7" y="79"/>
                </a:lnTo>
                <a:lnTo>
                  <a:pt x="7" y="75"/>
                </a:lnTo>
                <a:lnTo>
                  <a:pt x="8" y="73"/>
                </a:lnTo>
                <a:lnTo>
                  <a:pt x="0" y="71"/>
                </a:lnTo>
                <a:lnTo>
                  <a:pt x="4" y="60"/>
                </a:lnTo>
                <a:lnTo>
                  <a:pt x="11" y="49"/>
                </a:lnTo>
                <a:lnTo>
                  <a:pt x="24" y="43"/>
                </a:lnTo>
                <a:lnTo>
                  <a:pt x="30" y="53"/>
                </a:lnTo>
                <a:lnTo>
                  <a:pt x="37" y="41"/>
                </a:lnTo>
                <a:lnTo>
                  <a:pt x="42" y="42"/>
                </a:lnTo>
                <a:lnTo>
                  <a:pt x="46" y="39"/>
                </a:lnTo>
                <a:lnTo>
                  <a:pt x="49" y="37"/>
                </a:lnTo>
                <a:lnTo>
                  <a:pt x="50" y="38"/>
                </a:lnTo>
                <a:lnTo>
                  <a:pt x="54" y="43"/>
                </a:lnTo>
                <a:lnTo>
                  <a:pt x="54" y="35"/>
                </a:lnTo>
                <a:lnTo>
                  <a:pt x="54" y="34"/>
                </a:lnTo>
                <a:lnTo>
                  <a:pt x="61" y="32"/>
                </a:lnTo>
                <a:lnTo>
                  <a:pt x="67" y="31"/>
                </a:lnTo>
                <a:lnTo>
                  <a:pt x="68" y="24"/>
                </a:lnTo>
                <a:lnTo>
                  <a:pt x="65" y="20"/>
                </a:lnTo>
                <a:lnTo>
                  <a:pt x="68" y="15"/>
                </a:lnTo>
                <a:lnTo>
                  <a:pt x="80" y="2"/>
                </a:lnTo>
                <a:lnTo>
                  <a:pt x="87" y="5"/>
                </a:lnTo>
                <a:lnTo>
                  <a:pt x="93" y="0"/>
                </a:lnTo>
                <a:lnTo>
                  <a:pt x="97" y="7"/>
                </a:lnTo>
                <a:lnTo>
                  <a:pt x="94" y="11"/>
                </a:lnTo>
                <a:lnTo>
                  <a:pt x="99" y="15"/>
                </a:lnTo>
                <a:lnTo>
                  <a:pt x="114" y="8"/>
                </a:lnTo>
                <a:lnTo>
                  <a:pt x="116" y="0"/>
                </a:lnTo>
                <a:lnTo>
                  <a:pt x="121" y="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92" name="Freeform 243"/>
          <p:cNvSpPr>
            <a:spLocks/>
          </p:cNvSpPr>
          <p:nvPr/>
        </p:nvSpPr>
        <p:spPr bwMode="auto">
          <a:xfrm>
            <a:off x="4075113" y="5094288"/>
            <a:ext cx="155575" cy="138113"/>
          </a:xfrm>
          <a:custGeom>
            <a:avLst/>
            <a:gdLst>
              <a:gd name="T0" fmla="*/ 19 w 98"/>
              <a:gd name="T1" fmla="*/ 12 h 87"/>
              <a:gd name="T2" fmla="*/ 53 w 98"/>
              <a:gd name="T3" fmla="*/ 45 h 87"/>
              <a:gd name="T4" fmla="*/ 60 w 98"/>
              <a:gd name="T5" fmla="*/ 43 h 87"/>
              <a:gd name="T6" fmla="*/ 66 w 98"/>
              <a:gd name="T7" fmla="*/ 42 h 87"/>
              <a:gd name="T8" fmla="*/ 66 w 98"/>
              <a:gd name="T9" fmla="*/ 27 h 87"/>
              <a:gd name="T10" fmla="*/ 70 w 98"/>
              <a:gd name="T11" fmla="*/ 22 h 87"/>
              <a:gd name="T12" fmla="*/ 78 w 98"/>
              <a:gd name="T13" fmla="*/ 26 h 87"/>
              <a:gd name="T14" fmla="*/ 85 w 98"/>
              <a:gd name="T15" fmla="*/ 19 h 87"/>
              <a:gd name="T16" fmla="*/ 98 w 98"/>
              <a:gd name="T17" fmla="*/ 12 h 87"/>
              <a:gd name="T18" fmla="*/ 97 w 98"/>
              <a:gd name="T19" fmla="*/ 23 h 87"/>
              <a:gd name="T20" fmla="*/ 93 w 98"/>
              <a:gd name="T21" fmla="*/ 27 h 87"/>
              <a:gd name="T22" fmla="*/ 91 w 98"/>
              <a:gd name="T23" fmla="*/ 30 h 87"/>
              <a:gd name="T24" fmla="*/ 90 w 98"/>
              <a:gd name="T25" fmla="*/ 31 h 87"/>
              <a:gd name="T26" fmla="*/ 87 w 98"/>
              <a:gd name="T27" fmla="*/ 34 h 87"/>
              <a:gd name="T28" fmla="*/ 90 w 98"/>
              <a:gd name="T29" fmla="*/ 41 h 87"/>
              <a:gd name="T30" fmla="*/ 86 w 98"/>
              <a:gd name="T31" fmla="*/ 46 h 87"/>
              <a:gd name="T32" fmla="*/ 79 w 98"/>
              <a:gd name="T33" fmla="*/ 49 h 87"/>
              <a:gd name="T34" fmla="*/ 79 w 98"/>
              <a:gd name="T35" fmla="*/ 60 h 87"/>
              <a:gd name="T36" fmla="*/ 72 w 98"/>
              <a:gd name="T37" fmla="*/ 68 h 87"/>
              <a:gd name="T38" fmla="*/ 64 w 98"/>
              <a:gd name="T39" fmla="*/ 68 h 87"/>
              <a:gd name="T40" fmla="*/ 36 w 98"/>
              <a:gd name="T41" fmla="*/ 87 h 87"/>
              <a:gd name="T42" fmla="*/ 31 w 98"/>
              <a:gd name="T43" fmla="*/ 87 h 87"/>
              <a:gd name="T44" fmla="*/ 30 w 98"/>
              <a:gd name="T45" fmla="*/ 84 h 87"/>
              <a:gd name="T46" fmla="*/ 19 w 98"/>
              <a:gd name="T47" fmla="*/ 72 h 87"/>
              <a:gd name="T48" fmla="*/ 25 w 98"/>
              <a:gd name="T49" fmla="*/ 68 h 87"/>
              <a:gd name="T50" fmla="*/ 23 w 98"/>
              <a:gd name="T51" fmla="*/ 62 h 87"/>
              <a:gd name="T52" fmla="*/ 12 w 98"/>
              <a:gd name="T53" fmla="*/ 46 h 87"/>
              <a:gd name="T54" fmla="*/ 10 w 98"/>
              <a:gd name="T55" fmla="*/ 43 h 87"/>
              <a:gd name="T56" fmla="*/ 10 w 98"/>
              <a:gd name="T57" fmla="*/ 39 h 87"/>
              <a:gd name="T58" fmla="*/ 12 w 98"/>
              <a:gd name="T59" fmla="*/ 42 h 87"/>
              <a:gd name="T60" fmla="*/ 8 w 98"/>
              <a:gd name="T61" fmla="*/ 30 h 87"/>
              <a:gd name="T62" fmla="*/ 7 w 98"/>
              <a:gd name="T63" fmla="*/ 24 h 87"/>
              <a:gd name="T64" fmla="*/ 10 w 98"/>
              <a:gd name="T65" fmla="*/ 23 h 87"/>
              <a:gd name="T66" fmla="*/ 4 w 98"/>
              <a:gd name="T67" fmla="*/ 13 h 87"/>
              <a:gd name="T68" fmla="*/ 8 w 98"/>
              <a:gd name="T69" fmla="*/ 15 h 87"/>
              <a:gd name="T70" fmla="*/ 11 w 98"/>
              <a:gd name="T71" fmla="*/ 13 h 87"/>
              <a:gd name="T72" fmla="*/ 12 w 98"/>
              <a:gd name="T73" fmla="*/ 13 h 87"/>
              <a:gd name="T74" fmla="*/ 7 w 98"/>
              <a:gd name="T75" fmla="*/ 9 h 87"/>
              <a:gd name="T76" fmla="*/ 5 w 98"/>
              <a:gd name="T77" fmla="*/ 8 h 87"/>
              <a:gd name="T78" fmla="*/ 0 w 98"/>
              <a:gd name="T79" fmla="*/ 4 h 87"/>
              <a:gd name="T80" fmla="*/ 1 w 98"/>
              <a:gd name="T81" fmla="*/ 0 h 87"/>
              <a:gd name="T82" fmla="*/ 11 w 98"/>
              <a:gd name="T83" fmla="*/ 4 h 87"/>
              <a:gd name="T84" fmla="*/ 12 w 98"/>
              <a:gd name="T85" fmla="*/ 5 h 87"/>
              <a:gd name="T86" fmla="*/ 19 w 98"/>
              <a:gd name="T87" fmla="*/ 12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98" h="87">
                <a:moveTo>
                  <a:pt x="19" y="12"/>
                </a:moveTo>
                <a:lnTo>
                  <a:pt x="53" y="45"/>
                </a:lnTo>
                <a:lnTo>
                  <a:pt x="60" y="43"/>
                </a:lnTo>
                <a:lnTo>
                  <a:pt x="66" y="42"/>
                </a:lnTo>
                <a:lnTo>
                  <a:pt x="66" y="27"/>
                </a:lnTo>
                <a:lnTo>
                  <a:pt x="70" y="22"/>
                </a:lnTo>
                <a:lnTo>
                  <a:pt x="78" y="26"/>
                </a:lnTo>
                <a:lnTo>
                  <a:pt x="85" y="19"/>
                </a:lnTo>
                <a:lnTo>
                  <a:pt x="98" y="12"/>
                </a:lnTo>
                <a:lnTo>
                  <a:pt x="97" y="23"/>
                </a:lnTo>
                <a:lnTo>
                  <a:pt x="93" y="27"/>
                </a:lnTo>
                <a:lnTo>
                  <a:pt x="91" y="30"/>
                </a:lnTo>
                <a:lnTo>
                  <a:pt x="90" y="31"/>
                </a:lnTo>
                <a:lnTo>
                  <a:pt x="87" y="34"/>
                </a:lnTo>
                <a:lnTo>
                  <a:pt x="90" y="41"/>
                </a:lnTo>
                <a:lnTo>
                  <a:pt x="86" y="46"/>
                </a:lnTo>
                <a:lnTo>
                  <a:pt x="79" y="49"/>
                </a:lnTo>
                <a:lnTo>
                  <a:pt x="79" y="60"/>
                </a:lnTo>
                <a:lnTo>
                  <a:pt x="72" y="68"/>
                </a:lnTo>
                <a:lnTo>
                  <a:pt x="64" y="68"/>
                </a:lnTo>
                <a:lnTo>
                  <a:pt x="36" y="87"/>
                </a:lnTo>
                <a:lnTo>
                  <a:pt x="31" y="87"/>
                </a:lnTo>
                <a:lnTo>
                  <a:pt x="30" y="84"/>
                </a:lnTo>
                <a:lnTo>
                  <a:pt x="19" y="72"/>
                </a:lnTo>
                <a:lnTo>
                  <a:pt x="25" y="68"/>
                </a:lnTo>
                <a:lnTo>
                  <a:pt x="23" y="62"/>
                </a:lnTo>
                <a:lnTo>
                  <a:pt x="12" y="46"/>
                </a:lnTo>
                <a:lnTo>
                  <a:pt x="10" y="43"/>
                </a:lnTo>
                <a:lnTo>
                  <a:pt x="10" y="39"/>
                </a:lnTo>
                <a:lnTo>
                  <a:pt x="12" y="42"/>
                </a:lnTo>
                <a:lnTo>
                  <a:pt x="8" y="30"/>
                </a:lnTo>
                <a:lnTo>
                  <a:pt x="7" y="24"/>
                </a:lnTo>
                <a:lnTo>
                  <a:pt x="10" y="23"/>
                </a:lnTo>
                <a:lnTo>
                  <a:pt x="4" y="13"/>
                </a:lnTo>
                <a:lnTo>
                  <a:pt x="8" y="15"/>
                </a:lnTo>
                <a:lnTo>
                  <a:pt x="11" y="13"/>
                </a:lnTo>
                <a:lnTo>
                  <a:pt x="12" y="13"/>
                </a:lnTo>
                <a:lnTo>
                  <a:pt x="7" y="9"/>
                </a:lnTo>
                <a:lnTo>
                  <a:pt x="5" y="8"/>
                </a:lnTo>
                <a:lnTo>
                  <a:pt x="0" y="4"/>
                </a:lnTo>
                <a:lnTo>
                  <a:pt x="1" y="0"/>
                </a:lnTo>
                <a:lnTo>
                  <a:pt x="11" y="4"/>
                </a:lnTo>
                <a:lnTo>
                  <a:pt x="12" y="5"/>
                </a:lnTo>
                <a:lnTo>
                  <a:pt x="19" y="1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93" name="Freeform 244"/>
          <p:cNvSpPr>
            <a:spLocks/>
          </p:cNvSpPr>
          <p:nvPr/>
        </p:nvSpPr>
        <p:spPr bwMode="auto">
          <a:xfrm>
            <a:off x="4033838" y="5119688"/>
            <a:ext cx="80963" cy="88900"/>
          </a:xfrm>
          <a:custGeom>
            <a:avLst/>
            <a:gdLst>
              <a:gd name="T0" fmla="*/ 34 w 51"/>
              <a:gd name="T1" fmla="*/ 14 h 56"/>
              <a:gd name="T2" fmla="*/ 38 w 51"/>
              <a:gd name="T3" fmla="*/ 26 h 56"/>
              <a:gd name="T4" fmla="*/ 36 w 51"/>
              <a:gd name="T5" fmla="*/ 23 h 56"/>
              <a:gd name="T6" fmla="*/ 36 w 51"/>
              <a:gd name="T7" fmla="*/ 27 h 56"/>
              <a:gd name="T8" fmla="*/ 38 w 51"/>
              <a:gd name="T9" fmla="*/ 30 h 56"/>
              <a:gd name="T10" fmla="*/ 49 w 51"/>
              <a:gd name="T11" fmla="*/ 46 h 56"/>
              <a:gd name="T12" fmla="*/ 51 w 51"/>
              <a:gd name="T13" fmla="*/ 52 h 56"/>
              <a:gd name="T14" fmla="*/ 45 w 51"/>
              <a:gd name="T15" fmla="*/ 56 h 56"/>
              <a:gd name="T16" fmla="*/ 44 w 51"/>
              <a:gd name="T17" fmla="*/ 55 h 56"/>
              <a:gd name="T18" fmla="*/ 41 w 51"/>
              <a:gd name="T19" fmla="*/ 53 h 56"/>
              <a:gd name="T20" fmla="*/ 33 w 51"/>
              <a:gd name="T21" fmla="*/ 48 h 56"/>
              <a:gd name="T22" fmla="*/ 31 w 51"/>
              <a:gd name="T23" fmla="*/ 44 h 56"/>
              <a:gd name="T24" fmla="*/ 15 w 51"/>
              <a:gd name="T25" fmla="*/ 40 h 56"/>
              <a:gd name="T26" fmla="*/ 11 w 51"/>
              <a:gd name="T27" fmla="*/ 37 h 56"/>
              <a:gd name="T28" fmla="*/ 10 w 51"/>
              <a:gd name="T29" fmla="*/ 33 h 56"/>
              <a:gd name="T30" fmla="*/ 0 w 51"/>
              <a:gd name="T31" fmla="*/ 8 h 56"/>
              <a:gd name="T32" fmla="*/ 4 w 51"/>
              <a:gd name="T33" fmla="*/ 0 h 56"/>
              <a:gd name="T34" fmla="*/ 23 w 51"/>
              <a:gd name="T35" fmla="*/ 12 h 56"/>
              <a:gd name="T36" fmla="*/ 34 w 51"/>
              <a:gd name="T37" fmla="*/ 14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1" h="56">
                <a:moveTo>
                  <a:pt x="34" y="14"/>
                </a:moveTo>
                <a:lnTo>
                  <a:pt x="38" y="26"/>
                </a:lnTo>
                <a:lnTo>
                  <a:pt x="36" y="23"/>
                </a:lnTo>
                <a:lnTo>
                  <a:pt x="36" y="27"/>
                </a:lnTo>
                <a:lnTo>
                  <a:pt x="38" y="30"/>
                </a:lnTo>
                <a:lnTo>
                  <a:pt x="49" y="46"/>
                </a:lnTo>
                <a:lnTo>
                  <a:pt x="51" y="52"/>
                </a:lnTo>
                <a:lnTo>
                  <a:pt x="45" y="56"/>
                </a:lnTo>
                <a:lnTo>
                  <a:pt x="44" y="55"/>
                </a:lnTo>
                <a:lnTo>
                  <a:pt x="41" y="53"/>
                </a:lnTo>
                <a:lnTo>
                  <a:pt x="33" y="48"/>
                </a:lnTo>
                <a:lnTo>
                  <a:pt x="31" y="44"/>
                </a:lnTo>
                <a:lnTo>
                  <a:pt x="15" y="40"/>
                </a:lnTo>
                <a:lnTo>
                  <a:pt x="11" y="37"/>
                </a:lnTo>
                <a:lnTo>
                  <a:pt x="10" y="33"/>
                </a:lnTo>
                <a:lnTo>
                  <a:pt x="0" y="8"/>
                </a:lnTo>
                <a:lnTo>
                  <a:pt x="4" y="0"/>
                </a:lnTo>
                <a:lnTo>
                  <a:pt x="23" y="12"/>
                </a:lnTo>
                <a:lnTo>
                  <a:pt x="34" y="14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94" name="Freeform 245"/>
          <p:cNvSpPr>
            <a:spLocks/>
          </p:cNvSpPr>
          <p:nvPr/>
        </p:nvSpPr>
        <p:spPr bwMode="auto">
          <a:xfrm>
            <a:off x="4656138" y="5137150"/>
            <a:ext cx="207963" cy="201613"/>
          </a:xfrm>
          <a:custGeom>
            <a:avLst/>
            <a:gdLst>
              <a:gd name="T0" fmla="*/ 71 w 131"/>
              <a:gd name="T1" fmla="*/ 20 h 127"/>
              <a:gd name="T2" fmla="*/ 71 w 131"/>
              <a:gd name="T3" fmla="*/ 30 h 127"/>
              <a:gd name="T4" fmla="*/ 77 w 131"/>
              <a:gd name="T5" fmla="*/ 31 h 127"/>
              <a:gd name="T6" fmla="*/ 80 w 131"/>
              <a:gd name="T7" fmla="*/ 30 h 127"/>
              <a:gd name="T8" fmla="*/ 86 w 131"/>
              <a:gd name="T9" fmla="*/ 37 h 127"/>
              <a:gd name="T10" fmla="*/ 86 w 131"/>
              <a:gd name="T11" fmla="*/ 45 h 127"/>
              <a:gd name="T12" fmla="*/ 97 w 131"/>
              <a:gd name="T13" fmla="*/ 41 h 127"/>
              <a:gd name="T14" fmla="*/ 107 w 131"/>
              <a:gd name="T15" fmla="*/ 52 h 127"/>
              <a:gd name="T16" fmla="*/ 117 w 131"/>
              <a:gd name="T17" fmla="*/ 53 h 127"/>
              <a:gd name="T18" fmla="*/ 122 w 131"/>
              <a:gd name="T19" fmla="*/ 70 h 127"/>
              <a:gd name="T20" fmla="*/ 127 w 131"/>
              <a:gd name="T21" fmla="*/ 78 h 127"/>
              <a:gd name="T22" fmla="*/ 127 w 131"/>
              <a:gd name="T23" fmla="*/ 79 h 127"/>
              <a:gd name="T24" fmla="*/ 128 w 131"/>
              <a:gd name="T25" fmla="*/ 80 h 127"/>
              <a:gd name="T26" fmla="*/ 131 w 131"/>
              <a:gd name="T27" fmla="*/ 90 h 127"/>
              <a:gd name="T28" fmla="*/ 122 w 131"/>
              <a:gd name="T29" fmla="*/ 100 h 127"/>
              <a:gd name="T30" fmla="*/ 120 w 131"/>
              <a:gd name="T31" fmla="*/ 101 h 127"/>
              <a:gd name="T32" fmla="*/ 110 w 131"/>
              <a:gd name="T33" fmla="*/ 105 h 127"/>
              <a:gd name="T34" fmla="*/ 114 w 131"/>
              <a:gd name="T35" fmla="*/ 109 h 127"/>
              <a:gd name="T36" fmla="*/ 112 w 131"/>
              <a:gd name="T37" fmla="*/ 113 h 127"/>
              <a:gd name="T38" fmla="*/ 106 w 131"/>
              <a:gd name="T39" fmla="*/ 119 h 127"/>
              <a:gd name="T40" fmla="*/ 77 w 131"/>
              <a:gd name="T41" fmla="*/ 123 h 127"/>
              <a:gd name="T42" fmla="*/ 67 w 131"/>
              <a:gd name="T43" fmla="*/ 127 h 127"/>
              <a:gd name="T44" fmla="*/ 62 w 131"/>
              <a:gd name="T45" fmla="*/ 119 h 127"/>
              <a:gd name="T46" fmla="*/ 65 w 131"/>
              <a:gd name="T47" fmla="*/ 109 h 127"/>
              <a:gd name="T48" fmla="*/ 71 w 131"/>
              <a:gd name="T49" fmla="*/ 108 h 127"/>
              <a:gd name="T50" fmla="*/ 69 w 131"/>
              <a:gd name="T51" fmla="*/ 102 h 127"/>
              <a:gd name="T52" fmla="*/ 72 w 131"/>
              <a:gd name="T53" fmla="*/ 101 h 127"/>
              <a:gd name="T54" fmla="*/ 73 w 131"/>
              <a:gd name="T55" fmla="*/ 97 h 127"/>
              <a:gd name="T56" fmla="*/ 73 w 131"/>
              <a:gd name="T57" fmla="*/ 97 h 127"/>
              <a:gd name="T58" fmla="*/ 75 w 131"/>
              <a:gd name="T59" fmla="*/ 94 h 127"/>
              <a:gd name="T60" fmla="*/ 73 w 131"/>
              <a:gd name="T61" fmla="*/ 87 h 127"/>
              <a:gd name="T62" fmla="*/ 72 w 131"/>
              <a:gd name="T63" fmla="*/ 86 h 127"/>
              <a:gd name="T64" fmla="*/ 67 w 131"/>
              <a:gd name="T65" fmla="*/ 79 h 127"/>
              <a:gd name="T66" fmla="*/ 62 w 131"/>
              <a:gd name="T67" fmla="*/ 78 h 127"/>
              <a:gd name="T68" fmla="*/ 56 w 131"/>
              <a:gd name="T69" fmla="*/ 74 h 127"/>
              <a:gd name="T70" fmla="*/ 56 w 131"/>
              <a:gd name="T71" fmla="*/ 65 h 127"/>
              <a:gd name="T72" fmla="*/ 52 w 131"/>
              <a:gd name="T73" fmla="*/ 64 h 127"/>
              <a:gd name="T74" fmla="*/ 43 w 131"/>
              <a:gd name="T75" fmla="*/ 63 h 127"/>
              <a:gd name="T76" fmla="*/ 45 w 131"/>
              <a:gd name="T77" fmla="*/ 59 h 127"/>
              <a:gd name="T78" fmla="*/ 39 w 131"/>
              <a:gd name="T79" fmla="*/ 59 h 127"/>
              <a:gd name="T80" fmla="*/ 34 w 131"/>
              <a:gd name="T81" fmla="*/ 46 h 127"/>
              <a:gd name="T82" fmla="*/ 26 w 131"/>
              <a:gd name="T83" fmla="*/ 44 h 127"/>
              <a:gd name="T84" fmla="*/ 27 w 131"/>
              <a:gd name="T85" fmla="*/ 38 h 127"/>
              <a:gd name="T86" fmla="*/ 17 w 131"/>
              <a:gd name="T87" fmla="*/ 31 h 127"/>
              <a:gd name="T88" fmla="*/ 15 w 131"/>
              <a:gd name="T89" fmla="*/ 22 h 127"/>
              <a:gd name="T90" fmla="*/ 12 w 131"/>
              <a:gd name="T91" fmla="*/ 25 h 127"/>
              <a:gd name="T92" fmla="*/ 0 w 131"/>
              <a:gd name="T93" fmla="*/ 14 h 127"/>
              <a:gd name="T94" fmla="*/ 4 w 131"/>
              <a:gd name="T95" fmla="*/ 7 h 127"/>
              <a:gd name="T96" fmla="*/ 13 w 131"/>
              <a:gd name="T97" fmla="*/ 0 h 127"/>
              <a:gd name="T98" fmla="*/ 20 w 131"/>
              <a:gd name="T99" fmla="*/ 8 h 127"/>
              <a:gd name="T100" fmla="*/ 34 w 131"/>
              <a:gd name="T101" fmla="*/ 11 h 127"/>
              <a:gd name="T102" fmla="*/ 71 w 131"/>
              <a:gd name="T103" fmla="*/ 20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31" h="127">
                <a:moveTo>
                  <a:pt x="71" y="20"/>
                </a:moveTo>
                <a:lnTo>
                  <a:pt x="71" y="30"/>
                </a:lnTo>
                <a:lnTo>
                  <a:pt x="77" y="31"/>
                </a:lnTo>
                <a:lnTo>
                  <a:pt x="80" y="30"/>
                </a:lnTo>
                <a:lnTo>
                  <a:pt x="86" y="37"/>
                </a:lnTo>
                <a:lnTo>
                  <a:pt x="86" y="45"/>
                </a:lnTo>
                <a:lnTo>
                  <a:pt x="97" y="41"/>
                </a:lnTo>
                <a:lnTo>
                  <a:pt x="107" y="52"/>
                </a:lnTo>
                <a:lnTo>
                  <a:pt x="117" y="53"/>
                </a:lnTo>
                <a:lnTo>
                  <a:pt x="122" y="70"/>
                </a:lnTo>
                <a:lnTo>
                  <a:pt x="127" y="78"/>
                </a:lnTo>
                <a:lnTo>
                  <a:pt x="127" y="79"/>
                </a:lnTo>
                <a:lnTo>
                  <a:pt x="128" y="80"/>
                </a:lnTo>
                <a:lnTo>
                  <a:pt x="131" y="90"/>
                </a:lnTo>
                <a:lnTo>
                  <a:pt x="122" y="100"/>
                </a:lnTo>
                <a:lnTo>
                  <a:pt x="120" y="101"/>
                </a:lnTo>
                <a:lnTo>
                  <a:pt x="110" y="105"/>
                </a:lnTo>
                <a:lnTo>
                  <a:pt x="114" y="109"/>
                </a:lnTo>
                <a:lnTo>
                  <a:pt x="112" y="113"/>
                </a:lnTo>
                <a:lnTo>
                  <a:pt x="106" y="119"/>
                </a:lnTo>
                <a:lnTo>
                  <a:pt x="77" y="123"/>
                </a:lnTo>
                <a:lnTo>
                  <a:pt x="67" y="127"/>
                </a:lnTo>
                <a:lnTo>
                  <a:pt x="62" y="119"/>
                </a:lnTo>
                <a:lnTo>
                  <a:pt x="65" y="109"/>
                </a:lnTo>
                <a:lnTo>
                  <a:pt x="71" y="108"/>
                </a:lnTo>
                <a:lnTo>
                  <a:pt x="69" y="102"/>
                </a:lnTo>
                <a:lnTo>
                  <a:pt x="72" y="101"/>
                </a:lnTo>
                <a:lnTo>
                  <a:pt x="73" y="97"/>
                </a:lnTo>
                <a:lnTo>
                  <a:pt x="73" y="97"/>
                </a:lnTo>
                <a:lnTo>
                  <a:pt x="75" y="94"/>
                </a:lnTo>
                <a:lnTo>
                  <a:pt x="73" y="87"/>
                </a:lnTo>
                <a:lnTo>
                  <a:pt x="72" y="86"/>
                </a:lnTo>
                <a:lnTo>
                  <a:pt x="67" y="79"/>
                </a:lnTo>
                <a:lnTo>
                  <a:pt x="62" y="78"/>
                </a:lnTo>
                <a:lnTo>
                  <a:pt x="56" y="74"/>
                </a:lnTo>
                <a:lnTo>
                  <a:pt x="56" y="65"/>
                </a:lnTo>
                <a:lnTo>
                  <a:pt x="52" y="64"/>
                </a:lnTo>
                <a:lnTo>
                  <a:pt x="43" y="63"/>
                </a:lnTo>
                <a:lnTo>
                  <a:pt x="45" y="59"/>
                </a:lnTo>
                <a:lnTo>
                  <a:pt x="39" y="59"/>
                </a:lnTo>
                <a:lnTo>
                  <a:pt x="34" y="46"/>
                </a:lnTo>
                <a:lnTo>
                  <a:pt x="26" y="44"/>
                </a:lnTo>
                <a:lnTo>
                  <a:pt x="27" y="38"/>
                </a:lnTo>
                <a:lnTo>
                  <a:pt x="17" y="31"/>
                </a:lnTo>
                <a:lnTo>
                  <a:pt x="15" y="22"/>
                </a:lnTo>
                <a:lnTo>
                  <a:pt x="12" y="25"/>
                </a:lnTo>
                <a:lnTo>
                  <a:pt x="0" y="14"/>
                </a:lnTo>
                <a:lnTo>
                  <a:pt x="4" y="7"/>
                </a:lnTo>
                <a:lnTo>
                  <a:pt x="13" y="0"/>
                </a:lnTo>
                <a:lnTo>
                  <a:pt x="20" y="8"/>
                </a:lnTo>
                <a:lnTo>
                  <a:pt x="34" y="11"/>
                </a:lnTo>
                <a:lnTo>
                  <a:pt x="71" y="2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95" name="Freeform 246"/>
          <p:cNvSpPr>
            <a:spLocks/>
          </p:cNvSpPr>
          <p:nvPr/>
        </p:nvSpPr>
        <p:spPr bwMode="auto">
          <a:xfrm>
            <a:off x="5437188" y="5145088"/>
            <a:ext cx="152400" cy="204788"/>
          </a:xfrm>
          <a:custGeom>
            <a:avLst/>
            <a:gdLst>
              <a:gd name="T0" fmla="*/ 92 w 96"/>
              <a:gd name="T1" fmla="*/ 39 h 129"/>
              <a:gd name="T2" fmla="*/ 94 w 96"/>
              <a:gd name="T3" fmla="*/ 45 h 129"/>
              <a:gd name="T4" fmla="*/ 96 w 96"/>
              <a:gd name="T5" fmla="*/ 50 h 129"/>
              <a:gd name="T6" fmla="*/ 96 w 96"/>
              <a:gd name="T7" fmla="*/ 59 h 129"/>
              <a:gd name="T8" fmla="*/ 88 w 96"/>
              <a:gd name="T9" fmla="*/ 55 h 129"/>
              <a:gd name="T10" fmla="*/ 74 w 96"/>
              <a:gd name="T11" fmla="*/ 47 h 129"/>
              <a:gd name="T12" fmla="*/ 77 w 96"/>
              <a:gd name="T13" fmla="*/ 59 h 129"/>
              <a:gd name="T14" fmla="*/ 62 w 96"/>
              <a:gd name="T15" fmla="*/ 69 h 129"/>
              <a:gd name="T16" fmla="*/ 62 w 96"/>
              <a:gd name="T17" fmla="*/ 73 h 129"/>
              <a:gd name="T18" fmla="*/ 56 w 96"/>
              <a:gd name="T19" fmla="*/ 77 h 129"/>
              <a:gd name="T20" fmla="*/ 44 w 96"/>
              <a:gd name="T21" fmla="*/ 89 h 129"/>
              <a:gd name="T22" fmla="*/ 38 w 96"/>
              <a:gd name="T23" fmla="*/ 96 h 129"/>
              <a:gd name="T24" fmla="*/ 38 w 96"/>
              <a:gd name="T25" fmla="*/ 101 h 129"/>
              <a:gd name="T26" fmla="*/ 40 w 96"/>
              <a:gd name="T27" fmla="*/ 112 h 129"/>
              <a:gd name="T28" fmla="*/ 37 w 96"/>
              <a:gd name="T29" fmla="*/ 118 h 129"/>
              <a:gd name="T30" fmla="*/ 30 w 96"/>
              <a:gd name="T31" fmla="*/ 122 h 129"/>
              <a:gd name="T32" fmla="*/ 3 w 96"/>
              <a:gd name="T33" fmla="*/ 125 h 129"/>
              <a:gd name="T34" fmla="*/ 0 w 96"/>
              <a:gd name="T35" fmla="*/ 108 h 129"/>
              <a:gd name="T36" fmla="*/ 0 w 96"/>
              <a:gd name="T37" fmla="*/ 103 h 129"/>
              <a:gd name="T38" fmla="*/ 0 w 96"/>
              <a:gd name="T39" fmla="*/ 99 h 129"/>
              <a:gd name="T40" fmla="*/ 3 w 96"/>
              <a:gd name="T41" fmla="*/ 95 h 129"/>
              <a:gd name="T42" fmla="*/ 2 w 96"/>
              <a:gd name="T43" fmla="*/ 88 h 129"/>
              <a:gd name="T44" fmla="*/ 15 w 96"/>
              <a:gd name="T45" fmla="*/ 81 h 129"/>
              <a:gd name="T46" fmla="*/ 22 w 96"/>
              <a:gd name="T47" fmla="*/ 78 h 129"/>
              <a:gd name="T48" fmla="*/ 32 w 96"/>
              <a:gd name="T49" fmla="*/ 69 h 129"/>
              <a:gd name="T50" fmla="*/ 45 w 96"/>
              <a:gd name="T51" fmla="*/ 62 h 129"/>
              <a:gd name="T52" fmla="*/ 45 w 96"/>
              <a:gd name="T53" fmla="*/ 51 h 129"/>
              <a:gd name="T54" fmla="*/ 52 w 96"/>
              <a:gd name="T55" fmla="*/ 28 h 129"/>
              <a:gd name="T56" fmla="*/ 63 w 96"/>
              <a:gd name="T57" fmla="*/ 30 h 129"/>
              <a:gd name="T58" fmla="*/ 67 w 96"/>
              <a:gd name="T59" fmla="*/ 26 h 129"/>
              <a:gd name="T60" fmla="*/ 71 w 96"/>
              <a:gd name="T61" fmla="*/ 17 h 129"/>
              <a:gd name="T62" fmla="*/ 74 w 96"/>
              <a:gd name="T63" fmla="*/ 0 h 129"/>
              <a:gd name="T64" fmla="*/ 83 w 96"/>
              <a:gd name="T65" fmla="*/ 17 h 129"/>
              <a:gd name="T66" fmla="*/ 88 w 96"/>
              <a:gd name="T67" fmla="*/ 28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6" h="129">
                <a:moveTo>
                  <a:pt x="89" y="33"/>
                </a:moveTo>
                <a:lnTo>
                  <a:pt x="92" y="39"/>
                </a:lnTo>
                <a:lnTo>
                  <a:pt x="93" y="43"/>
                </a:lnTo>
                <a:lnTo>
                  <a:pt x="94" y="45"/>
                </a:lnTo>
                <a:lnTo>
                  <a:pt x="96" y="48"/>
                </a:lnTo>
                <a:lnTo>
                  <a:pt x="96" y="50"/>
                </a:lnTo>
                <a:lnTo>
                  <a:pt x="94" y="56"/>
                </a:lnTo>
                <a:lnTo>
                  <a:pt x="96" y="59"/>
                </a:lnTo>
                <a:lnTo>
                  <a:pt x="92" y="59"/>
                </a:lnTo>
                <a:lnTo>
                  <a:pt x="88" y="55"/>
                </a:lnTo>
                <a:lnTo>
                  <a:pt x="79" y="51"/>
                </a:lnTo>
                <a:lnTo>
                  <a:pt x="74" y="47"/>
                </a:lnTo>
                <a:lnTo>
                  <a:pt x="71" y="48"/>
                </a:lnTo>
                <a:lnTo>
                  <a:pt x="77" y="59"/>
                </a:lnTo>
                <a:lnTo>
                  <a:pt x="75" y="59"/>
                </a:lnTo>
                <a:lnTo>
                  <a:pt x="62" y="69"/>
                </a:lnTo>
                <a:lnTo>
                  <a:pt x="64" y="74"/>
                </a:lnTo>
                <a:lnTo>
                  <a:pt x="62" y="73"/>
                </a:lnTo>
                <a:lnTo>
                  <a:pt x="58" y="75"/>
                </a:lnTo>
                <a:lnTo>
                  <a:pt x="56" y="77"/>
                </a:lnTo>
                <a:lnTo>
                  <a:pt x="47" y="81"/>
                </a:lnTo>
                <a:lnTo>
                  <a:pt x="44" y="89"/>
                </a:lnTo>
                <a:lnTo>
                  <a:pt x="43" y="95"/>
                </a:lnTo>
                <a:lnTo>
                  <a:pt x="38" y="96"/>
                </a:lnTo>
                <a:lnTo>
                  <a:pt x="38" y="99"/>
                </a:lnTo>
                <a:lnTo>
                  <a:pt x="38" y="101"/>
                </a:lnTo>
                <a:lnTo>
                  <a:pt x="40" y="107"/>
                </a:lnTo>
                <a:lnTo>
                  <a:pt x="40" y="112"/>
                </a:lnTo>
                <a:lnTo>
                  <a:pt x="38" y="115"/>
                </a:lnTo>
                <a:lnTo>
                  <a:pt x="37" y="118"/>
                </a:lnTo>
                <a:lnTo>
                  <a:pt x="37" y="119"/>
                </a:lnTo>
                <a:lnTo>
                  <a:pt x="30" y="122"/>
                </a:lnTo>
                <a:lnTo>
                  <a:pt x="19" y="129"/>
                </a:lnTo>
                <a:lnTo>
                  <a:pt x="3" y="125"/>
                </a:lnTo>
                <a:lnTo>
                  <a:pt x="2" y="122"/>
                </a:lnTo>
                <a:lnTo>
                  <a:pt x="0" y="108"/>
                </a:lnTo>
                <a:lnTo>
                  <a:pt x="0" y="105"/>
                </a:lnTo>
                <a:lnTo>
                  <a:pt x="0" y="103"/>
                </a:lnTo>
                <a:lnTo>
                  <a:pt x="0" y="100"/>
                </a:lnTo>
                <a:lnTo>
                  <a:pt x="0" y="99"/>
                </a:lnTo>
                <a:lnTo>
                  <a:pt x="2" y="97"/>
                </a:lnTo>
                <a:lnTo>
                  <a:pt x="3" y="95"/>
                </a:lnTo>
                <a:lnTo>
                  <a:pt x="0" y="90"/>
                </a:lnTo>
                <a:lnTo>
                  <a:pt x="2" y="88"/>
                </a:lnTo>
                <a:lnTo>
                  <a:pt x="2" y="81"/>
                </a:lnTo>
                <a:lnTo>
                  <a:pt x="15" y="81"/>
                </a:lnTo>
                <a:lnTo>
                  <a:pt x="17" y="81"/>
                </a:lnTo>
                <a:lnTo>
                  <a:pt x="22" y="78"/>
                </a:lnTo>
                <a:lnTo>
                  <a:pt x="23" y="71"/>
                </a:lnTo>
                <a:lnTo>
                  <a:pt x="32" y="69"/>
                </a:lnTo>
                <a:lnTo>
                  <a:pt x="33" y="67"/>
                </a:lnTo>
                <a:lnTo>
                  <a:pt x="45" y="62"/>
                </a:lnTo>
                <a:lnTo>
                  <a:pt x="51" y="58"/>
                </a:lnTo>
                <a:lnTo>
                  <a:pt x="45" y="51"/>
                </a:lnTo>
                <a:lnTo>
                  <a:pt x="51" y="48"/>
                </a:lnTo>
                <a:lnTo>
                  <a:pt x="52" y="28"/>
                </a:lnTo>
                <a:lnTo>
                  <a:pt x="56" y="30"/>
                </a:lnTo>
                <a:lnTo>
                  <a:pt x="63" y="30"/>
                </a:lnTo>
                <a:lnTo>
                  <a:pt x="70" y="36"/>
                </a:lnTo>
                <a:lnTo>
                  <a:pt x="67" y="26"/>
                </a:lnTo>
                <a:lnTo>
                  <a:pt x="70" y="22"/>
                </a:lnTo>
                <a:lnTo>
                  <a:pt x="71" y="17"/>
                </a:lnTo>
                <a:lnTo>
                  <a:pt x="67" y="7"/>
                </a:lnTo>
                <a:lnTo>
                  <a:pt x="74" y="0"/>
                </a:lnTo>
                <a:lnTo>
                  <a:pt x="82" y="14"/>
                </a:lnTo>
                <a:lnTo>
                  <a:pt x="83" y="17"/>
                </a:lnTo>
                <a:lnTo>
                  <a:pt x="86" y="22"/>
                </a:lnTo>
                <a:lnTo>
                  <a:pt x="88" y="28"/>
                </a:lnTo>
                <a:lnTo>
                  <a:pt x="89" y="3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96" name="Freeform 247"/>
          <p:cNvSpPr>
            <a:spLocks/>
          </p:cNvSpPr>
          <p:nvPr/>
        </p:nvSpPr>
        <p:spPr bwMode="auto">
          <a:xfrm>
            <a:off x="4954588" y="5186363"/>
            <a:ext cx="153988" cy="184150"/>
          </a:xfrm>
          <a:custGeom>
            <a:avLst/>
            <a:gdLst>
              <a:gd name="T0" fmla="*/ 29 w 97"/>
              <a:gd name="T1" fmla="*/ 0 h 116"/>
              <a:gd name="T2" fmla="*/ 33 w 97"/>
              <a:gd name="T3" fmla="*/ 9 h 116"/>
              <a:gd name="T4" fmla="*/ 34 w 97"/>
              <a:gd name="T5" fmla="*/ 9 h 116"/>
              <a:gd name="T6" fmla="*/ 38 w 97"/>
              <a:gd name="T7" fmla="*/ 7 h 116"/>
              <a:gd name="T8" fmla="*/ 41 w 97"/>
              <a:gd name="T9" fmla="*/ 6 h 116"/>
              <a:gd name="T10" fmla="*/ 40 w 97"/>
              <a:gd name="T11" fmla="*/ 10 h 116"/>
              <a:gd name="T12" fmla="*/ 49 w 97"/>
              <a:gd name="T13" fmla="*/ 13 h 116"/>
              <a:gd name="T14" fmla="*/ 55 w 97"/>
              <a:gd name="T15" fmla="*/ 15 h 116"/>
              <a:gd name="T16" fmla="*/ 60 w 97"/>
              <a:gd name="T17" fmla="*/ 22 h 116"/>
              <a:gd name="T18" fmla="*/ 65 w 97"/>
              <a:gd name="T19" fmla="*/ 21 h 116"/>
              <a:gd name="T20" fmla="*/ 68 w 97"/>
              <a:gd name="T21" fmla="*/ 21 h 116"/>
              <a:gd name="T22" fmla="*/ 70 w 97"/>
              <a:gd name="T23" fmla="*/ 22 h 116"/>
              <a:gd name="T24" fmla="*/ 72 w 97"/>
              <a:gd name="T25" fmla="*/ 25 h 116"/>
              <a:gd name="T26" fmla="*/ 70 w 97"/>
              <a:gd name="T27" fmla="*/ 37 h 116"/>
              <a:gd name="T28" fmla="*/ 74 w 97"/>
              <a:gd name="T29" fmla="*/ 44 h 116"/>
              <a:gd name="T30" fmla="*/ 78 w 97"/>
              <a:gd name="T31" fmla="*/ 45 h 116"/>
              <a:gd name="T32" fmla="*/ 85 w 97"/>
              <a:gd name="T33" fmla="*/ 37 h 116"/>
              <a:gd name="T34" fmla="*/ 91 w 97"/>
              <a:gd name="T35" fmla="*/ 44 h 116"/>
              <a:gd name="T36" fmla="*/ 97 w 97"/>
              <a:gd name="T37" fmla="*/ 73 h 116"/>
              <a:gd name="T38" fmla="*/ 82 w 97"/>
              <a:gd name="T39" fmla="*/ 73 h 116"/>
              <a:gd name="T40" fmla="*/ 86 w 97"/>
              <a:gd name="T41" fmla="*/ 77 h 116"/>
              <a:gd name="T42" fmla="*/ 79 w 97"/>
              <a:gd name="T43" fmla="*/ 82 h 116"/>
              <a:gd name="T44" fmla="*/ 72 w 97"/>
              <a:gd name="T45" fmla="*/ 88 h 116"/>
              <a:gd name="T46" fmla="*/ 72 w 97"/>
              <a:gd name="T47" fmla="*/ 84 h 116"/>
              <a:gd name="T48" fmla="*/ 67 w 97"/>
              <a:gd name="T49" fmla="*/ 94 h 116"/>
              <a:gd name="T50" fmla="*/ 67 w 97"/>
              <a:gd name="T51" fmla="*/ 100 h 116"/>
              <a:gd name="T52" fmla="*/ 65 w 97"/>
              <a:gd name="T53" fmla="*/ 101 h 116"/>
              <a:gd name="T54" fmla="*/ 67 w 97"/>
              <a:gd name="T55" fmla="*/ 105 h 116"/>
              <a:gd name="T56" fmla="*/ 67 w 97"/>
              <a:gd name="T57" fmla="*/ 112 h 116"/>
              <a:gd name="T58" fmla="*/ 67 w 97"/>
              <a:gd name="T59" fmla="*/ 114 h 116"/>
              <a:gd name="T60" fmla="*/ 67 w 97"/>
              <a:gd name="T61" fmla="*/ 116 h 116"/>
              <a:gd name="T62" fmla="*/ 63 w 97"/>
              <a:gd name="T63" fmla="*/ 115 h 116"/>
              <a:gd name="T64" fmla="*/ 40 w 97"/>
              <a:gd name="T65" fmla="*/ 103 h 116"/>
              <a:gd name="T66" fmla="*/ 40 w 97"/>
              <a:gd name="T67" fmla="*/ 97 h 116"/>
              <a:gd name="T68" fmla="*/ 41 w 97"/>
              <a:gd name="T69" fmla="*/ 94 h 116"/>
              <a:gd name="T70" fmla="*/ 29 w 97"/>
              <a:gd name="T71" fmla="*/ 93 h 116"/>
              <a:gd name="T72" fmla="*/ 23 w 97"/>
              <a:gd name="T73" fmla="*/ 93 h 116"/>
              <a:gd name="T74" fmla="*/ 16 w 97"/>
              <a:gd name="T75" fmla="*/ 88 h 116"/>
              <a:gd name="T76" fmla="*/ 15 w 97"/>
              <a:gd name="T77" fmla="*/ 82 h 116"/>
              <a:gd name="T78" fmla="*/ 18 w 97"/>
              <a:gd name="T79" fmla="*/ 74 h 116"/>
              <a:gd name="T80" fmla="*/ 11 w 97"/>
              <a:gd name="T81" fmla="*/ 63 h 116"/>
              <a:gd name="T82" fmla="*/ 5 w 97"/>
              <a:gd name="T83" fmla="*/ 47 h 116"/>
              <a:gd name="T84" fmla="*/ 7 w 97"/>
              <a:gd name="T85" fmla="*/ 44 h 116"/>
              <a:gd name="T86" fmla="*/ 8 w 97"/>
              <a:gd name="T87" fmla="*/ 39 h 116"/>
              <a:gd name="T88" fmla="*/ 4 w 97"/>
              <a:gd name="T89" fmla="*/ 33 h 116"/>
              <a:gd name="T90" fmla="*/ 0 w 97"/>
              <a:gd name="T91" fmla="*/ 28 h 116"/>
              <a:gd name="T92" fmla="*/ 1 w 97"/>
              <a:gd name="T93" fmla="*/ 25 h 116"/>
              <a:gd name="T94" fmla="*/ 7 w 97"/>
              <a:gd name="T95" fmla="*/ 18 h 116"/>
              <a:gd name="T96" fmla="*/ 14 w 97"/>
              <a:gd name="T97" fmla="*/ 11 h 116"/>
              <a:gd name="T98" fmla="*/ 18 w 97"/>
              <a:gd name="T99" fmla="*/ 10 h 116"/>
              <a:gd name="T100" fmla="*/ 19 w 97"/>
              <a:gd name="T101" fmla="*/ 3 h 116"/>
              <a:gd name="T102" fmla="*/ 27 w 97"/>
              <a:gd name="T103" fmla="*/ 0 h 116"/>
              <a:gd name="T104" fmla="*/ 29 w 97"/>
              <a:gd name="T105" fmla="*/ 0 h 116"/>
              <a:gd name="T106" fmla="*/ 29 w 97"/>
              <a:gd name="T107" fmla="*/ 0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97" h="116">
                <a:moveTo>
                  <a:pt x="29" y="0"/>
                </a:moveTo>
                <a:lnTo>
                  <a:pt x="33" y="9"/>
                </a:lnTo>
                <a:lnTo>
                  <a:pt x="34" y="9"/>
                </a:lnTo>
                <a:lnTo>
                  <a:pt x="38" y="7"/>
                </a:lnTo>
                <a:lnTo>
                  <a:pt x="41" y="6"/>
                </a:lnTo>
                <a:lnTo>
                  <a:pt x="40" y="10"/>
                </a:lnTo>
                <a:lnTo>
                  <a:pt x="49" y="13"/>
                </a:lnTo>
                <a:lnTo>
                  <a:pt x="55" y="15"/>
                </a:lnTo>
                <a:lnTo>
                  <a:pt x="60" y="22"/>
                </a:lnTo>
                <a:lnTo>
                  <a:pt x="65" y="21"/>
                </a:lnTo>
                <a:lnTo>
                  <a:pt x="68" y="21"/>
                </a:lnTo>
                <a:lnTo>
                  <a:pt x="70" y="22"/>
                </a:lnTo>
                <a:lnTo>
                  <a:pt x="72" y="25"/>
                </a:lnTo>
                <a:lnTo>
                  <a:pt x="70" y="37"/>
                </a:lnTo>
                <a:lnTo>
                  <a:pt x="74" y="44"/>
                </a:lnTo>
                <a:lnTo>
                  <a:pt x="78" y="45"/>
                </a:lnTo>
                <a:lnTo>
                  <a:pt x="85" y="37"/>
                </a:lnTo>
                <a:lnTo>
                  <a:pt x="91" y="44"/>
                </a:lnTo>
                <a:lnTo>
                  <a:pt x="97" y="73"/>
                </a:lnTo>
                <a:lnTo>
                  <a:pt x="82" y="73"/>
                </a:lnTo>
                <a:lnTo>
                  <a:pt x="86" y="77"/>
                </a:lnTo>
                <a:lnTo>
                  <a:pt x="79" y="82"/>
                </a:lnTo>
                <a:lnTo>
                  <a:pt x="72" y="88"/>
                </a:lnTo>
                <a:lnTo>
                  <a:pt x="72" y="84"/>
                </a:lnTo>
                <a:lnTo>
                  <a:pt x="67" y="94"/>
                </a:lnTo>
                <a:lnTo>
                  <a:pt x="67" y="100"/>
                </a:lnTo>
                <a:lnTo>
                  <a:pt x="65" y="101"/>
                </a:lnTo>
                <a:lnTo>
                  <a:pt x="67" y="105"/>
                </a:lnTo>
                <a:lnTo>
                  <a:pt x="67" y="112"/>
                </a:lnTo>
                <a:lnTo>
                  <a:pt x="67" y="114"/>
                </a:lnTo>
                <a:lnTo>
                  <a:pt x="67" y="116"/>
                </a:lnTo>
                <a:lnTo>
                  <a:pt x="63" y="115"/>
                </a:lnTo>
                <a:lnTo>
                  <a:pt x="40" y="103"/>
                </a:lnTo>
                <a:lnTo>
                  <a:pt x="40" y="97"/>
                </a:lnTo>
                <a:lnTo>
                  <a:pt x="41" y="94"/>
                </a:lnTo>
                <a:lnTo>
                  <a:pt x="29" y="93"/>
                </a:lnTo>
                <a:lnTo>
                  <a:pt x="23" y="93"/>
                </a:lnTo>
                <a:lnTo>
                  <a:pt x="16" y="88"/>
                </a:lnTo>
                <a:lnTo>
                  <a:pt x="15" y="82"/>
                </a:lnTo>
                <a:lnTo>
                  <a:pt x="18" y="74"/>
                </a:lnTo>
                <a:lnTo>
                  <a:pt x="11" y="63"/>
                </a:lnTo>
                <a:lnTo>
                  <a:pt x="5" y="47"/>
                </a:lnTo>
                <a:lnTo>
                  <a:pt x="7" y="44"/>
                </a:lnTo>
                <a:lnTo>
                  <a:pt x="8" y="39"/>
                </a:lnTo>
                <a:lnTo>
                  <a:pt x="4" y="33"/>
                </a:lnTo>
                <a:lnTo>
                  <a:pt x="0" y="28"/>
                </a:lnTo>
                <a:lnTo>
                  <a:pt x="1" y="25"/>
                </a:lnTo>
                <a:lnTo>
                  <a:pt x="7" y="18"/>
                </a:lnTo>
                <a:lnTo>
                  <a:pt x="14" y="11"/>
                </a:lnTo>
                <a:lnTo>
                  <a:pt x="18" y="10"/>
                </a:lnTo>
                <a:lnTo>
                  <a:pt x="19" y="3"/>
                </a:lnTo>
                <a:lnTo>
                  <a:pt x="27" y="0"/>
                </a:lnTo>
                <a:lnTo>
                  <a:pt x="29" y="0"/>
                </a:lnTo>
                <a:lnTo>
                  <a:pt x="29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97" name="Freeform 248"/>
          <p:cNvSpPr>
            <a:spLocks/>
          </p:cNvSpPr>
          <p:nvPr/>
        </p:nvSpPr>
        <p:spPr bwMode="auto">
          <a:xfrm>
            <a:off x="5441950" y="5219700"/>
            <a:ext cx="195263" cy="166688"/>
          </a:xfrm>
          <a:custGeom>
            <a:avLst/>
            <a:gdLst>
              <a:gd name="T0" fmla="*/ 95 w 123"/>
              <a:gd name="T1" fmla="*/ 27 h 105"/>
              <a:gd name="T2" fmla="*/ 97 w 123"/>
              <a:gd name="T3" fmla="*/ 34 h 105"/>
              <a:gd name="T4" fmla="*/ 101 w 123"/>
              <a:gd name="T5" fmla="*/ 45 h 105"/>
              <a:gd name="T6" fmla="*/ 106 w 123"/>
              <a:gd name="T7" fmla="*/ 56 h 105"/>
              <a:gd name="T8" fmla="*/ 112 w 123"/>
              <a:gd name="T9" fmla="*/ 67 h 105"/>
              <a:gd name="T10" fmla="*/ 112 w 123"/>
              <a:gd name="T11" fmla="*/ 78 h 105"/>
              <a:gd name="T12" fmla="*/ 117 w 123"/>
              <a:gd name="T13" fmla="*/ 84 h 105"/>
              <a:gd name="T14" fmla="*/ 121 w 123"/>
              <a:gd name="T15" fmla="*/ 91 h 105"/>
              <a:gd name="T16" fmla="*/ 106 w 123"/>
              <a:gd name="T17" fmla="*/ 98 h 105"/>
              <a:gd name="T18" fmla="*/ 100 w 123"/>
              <a:gd name="T19" fmla="*/ 91 h 105"/>
              <a:gd name="T20" fmla="*/ 97 w 123"/>
              <a:gd name="T21" fmla="*/ 91 h 105"/>
              <a:gd name="T22" fmla="*/ 95 w 123"/>
              <a:gd name="T23" fmla="*/ 93 h 105"/>
              <a:gd name="T24" fmla="*/ 91 w 123"/>
              <a:gd name="T25" fmla="*/ 94 h 105"/>
              <a:gd name="T26" fmla="*/ 79 w 123"/>
              <a:gd name="T27" fmla="*/ 98 h 105"/>
              <a:gd name="T28" fmla="*/ 78 w 123"/>
              <a:gd name="T29" fmla="*/ 94 h 105"/>
              <a:gd name="T30" fmla="*/ 68 w 123"/>
              <a:gd name="T31" fmla="*/ 90 h 105"/>
              <a:gd name="T32" fmla="*/ 65 w 123"/>
              <a:gd name="T33" fmla="*/ 93 h 105"/>
              <a:gd name="T34" fmla="*/ 53 w 123"/>
              <a:gd name="T35" fmla="*/ 88 h 105"/>
              <a:gd name="T36" fmla="*/ 49 w 123"/>
              <a:gd name="T37" fmla="*/ 93 h 105"/>
              <a:gd name="T38" fmla="*/ 41 w 123"/>
              <a:gd name="T39" fmla="*/ 99 h 105"/>
              <a:gd name="T40" fmla="*/ 18 w 123"/>
              <a:gd name="T41" fmla="*/ 103 h 105"/>
              <a:gd name="T42" fmla="*/ 11 w 123"/>
              <a:gd name="T43" fmla="*/ 101 h 105"/>
              <a:gd name="T44" fmla="*/ 5 w 123"/>
              <a:gd name="T45" fmla="*/ 93 h 105"/>
              <a:gd name="T46" fmla="*/ 4 w 123"/>
              <a:gd name="T47" fmla="*/ 87 h 105"/>
              <a:gd name="T48" fmla="*/ 0 w 123"/>
              <a:gd name="T49" fmla="*/ 80 h 105"/>
              <a:gd name="T50" fmla="*/ 16 w 123"/>
              <a:gd name="T51" fmla="*/ 82 h 105"/>
              <a:gd name="T52" fmla="*/ 34 w 123"/>
              <a:gd name="T53" fmla="*/ 72 h 105"/>
              <a:gd name="T54" fmla="*/ 35 w 123"/>
              <a:gd name="T55" fmla="*/ 68 h 105"/>
              <a:gd name="T56" fmla="*/ 37 w 123"/>
              <a:gd name="T57" fmla="*/ 60 h 105"/>
              <a:gd name="T58" fmla="*/ 35 w 123"/>
              <a:gd name="T59" fmla="*/ 52 h 105"/>
              <a:gd name="T60" fmla="*/ 40 w 123"/>
              <a:gd name="T61" fmla="*/ 48 h 105"/>
              <a:gd name="T62" fmla="*/ 44 w 123"/>
              <a:gd name="T63" fmla="*/ 34 h 105"/>
              <a:gd name="T64" fmla="*/ 55 w 123"/>
              <a:gd name="T65" fmla="*/ 28 h 105"/>
              <a:gd name="T66" fmla="*/ 61 w 123"/>
              <a:gd name="T67" fmla="*/ 27 h 105"/>
              <a:gd name="T68" fmla="*/ 72 w 123"/>
              <a:gd name="T69" fmla="*/ 12 h 105"/>
              <a:gd name="T70" fmla="*/ 68 w 123"/>
              <a:gd name="T71" fmla="*/ 1 h 105"/>
              <a:gd name="T72" fmla="*/ 76 w 123"/>
              <a:gd name="T73" fmla="*/ 4 h 105"/>
              <a:gd name="T74" fmla="*/ 89 w 123"/>
              <a:gd name="T75" fmla="*/ 12 h 105"/>
              <a:gd name="T76" fmla="*/ 93 w 123"/>
              <a:gd name="T77" fmla="*/ 13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3" h="105">
                <a:moveTo>
                  <a:pt x="94" y="19"/>
                </a:moveTo>
                <a:lnTo>
                  <a:pt x="95" y="27"/>
                </a:lnTo>
                <a:lnTo>
                  <a:pt x="97" y="33"/>
                </a:lnTo>
                <a:lnTo>
                  <a:pt x="97" y="34"/>
                </a:lnTo>
                <a:lnTo>
                  <a:pt x="98" y="41"/>
                </a:lnTo>
                <a:lnTo>
                  <a:pt x="101" y="45"/>
                </a:lnTo>
                <a:lnTo>
                  <a:pt x="102" y="49"/>
                </a:lnTo>
                <a:lnTo>
                  <a:pt x="106" y="56"/>
                </a:lnTo>
                <a:lnTo>
                  <a:pt x="109" y="60"/>
                </a:lnTo>
                <a:lnTo>
                  <a:pt x="112" y="67"/>
                </a:lnTo>
                <a:lnTo>
                  <a:pt x="112" y="71"/>
                </a:lnTo>
                <a:lnTo>
                  <a:pt x="112" y="78"/>
                </a:lnTo>
                <a:lnTo>
                  <a:pt x="115" y="82"/>
                </a:lnTo>
                <a:lnTo>
                  <a:pt x="117" y="84"/>
                </a:lnTo>
                <a:lnTo>
                  <a:pt x="119" y="88"/>
                </a:lnTo>
                <a:lnTo>
                  <a:pt x="121" y="91"/>
                </a:lnTo>
                <a:lnTo>
                  <a:pt x="123" y="98"/>
                </a:lnTo>
                <a:lnTo>
                  <a:pt x="106" y="98"/>
                </a:lnTo>
                <a:lnTo>
                  <a:pt x="102" y="94"/>
                </a:lnTo>
                <a:lnTo>
                  <a:pt x="100" y="91"/>
                </a:lnTo>
                <a:lnTo>
                  <a:pt x="98" y="91"/>
                </a:lnTo>
                <a:lnTo>
                  <a:pt x="97" y="91"/>
                </a:lnTo>
                <a:lnTo>
                  <a:pt x="97" y="93"/>
                </a:lnTo>
                <a:lnTo>
                  <a:pt x="95" y="93"/>
                </a:lnTo>
                <a:lnTo>
                  <a:pt x="94" y="94"/>
                </a:lnTo>
                <a:lnTo>
                  <a:pt x="91" y="94"/>
                </a:lnTo>
                <a:lnTo>
                  <a:pt x="87" y="95"/>
                </a:lnTo>
                <a:lnTo>
                  <a:pt x="79" y="98"/>
                </a:lnTo>
                <a:lnTo>
                  <a:pt x="78" y="97"/>
                </a:lnTo>
                <a:lnTo>
                  <a:pt x="78" y="94"/>
                </a:lnTo>
                <a:lnTo>
                  <a:pt x="70" y="90"/>
                </a:lnTo>
                <a:lnTo>
                  <a:pt x="68" y="90"/>
                </a:lnTo>
                <a:lnTo>
                  <a:pt x="67" y="91"/>
                </a:lnTo>
                <a:lnTo>
                  <a:pt x="65" y="93"/>
                </a:lnTo>
                <a:lnTo>
                  <a:pt x="57" y="90"/>
                </a:lnTo>
                <a:lnTo>
                  <a:pt x="53" y="88"/>
                </a:lnTo>
                <a:lnTo>
                  <a:pt x="50" y="91"/>
                </a:lnTo>
                <a:lnTo>
                  <a:pt x="49" y="93"/>
                </a:lnTo>
                <a:lnTo>
                  <a:pt x="50" y="99"/>
                </a:lnTo>
                <a:lnTo>
                  <a:pt x="41" y="99"/>
                </a:lnTo>
                <a:lnTo>
                  <a:pt x="37" y="98"/>
                </a:lnTo>
                <a:lnTo>
                  <a:pt x="18" y="103"/>
                </a:lnTo>
                <a:lnTo>
                  <a:pt x="12" y="105"/>
                </a:lnTo>
                <a:lnTo>
                  <a:pt x="11" y="101"/>
                </a:lnTo>
                <a:lnTo>
                  <a:pt x="8" y="95"/>
                </a:lnTo>
                <a:lnTo>
                  <a:pt x="5" y="93"/>
                </a:lnTo>
                <a:lnTo>
                  <a:pt x="4" y="87"/>
                </a:lnTo>
                <a:lnTo>
                  <a:pt x="4" y="87"/>
                </a:lnTo>
                <a:lnTo>
                  <a:pt x="0" y="82"/>
                </a:lnTo>
                <a:lnTo>
                  <a:pt x="0" y="80"/>
                </a:lnTo>
                <a:lnTo>
                  <a:pt x="0" y="78"/>
                </a:lnTo>
                <a:lnTo>
                  <a:pt x="16" y="82"/>
                </a:lnTo>
                <a:lnTo>
                  <a:pt x="27" y="75"/>
                </a:lnTo>
                <a:lnTo>
                  <a:pt x="34" y="72"/>
                </a:lnTo>
                <a:lnTo>
                  <a:pt x="34" y="71"/>
                </a:lnTo>
                <a:lnTo>
                  <a:pt x="35" y="68"/>
                </a:lnTo>
                <a:lnTo>
                  <a:pt x="37" y="65"/>
                </a:lnTo>
                <a:lnTo>
                  <a:pt x="37" y="60"/>
                </a:lnTo>
                <a:lnTo>
                  <a:pt x="35" y="54"/>
                </a:lnTo>
                <a:lnTo>
                  <a:pt x="35" y="52"/>
                </a:lnTo>
                <a:lnTo>
                  <a:pt x="35" y="49"/>
                </a:lnTo>
                <a:lnTo>
                  <a:pt x="40" y="48"/>
                </a:lnTo>
                <a:lnTo>
                  <a:pt x="41" y="42"/>
                </a:lnTo>
                <a:lnTo>
                  <a:pt x="44" y="34"/>
                </a:lnTo>
                <a:lnTo>
                  <a:pt x="53" y="30"/>
                </a:lnTo>
                <a:lnTo>
                  <a:pt x="55" y="28"/>
                </a:lnTo>
                <a:lnTo>
                  <a:pt x="59" y="26"/>
                </a:lnTo>
                <a:lnTo>
                  <a:pt x="61" y="27"/>
                </a:lnTo>
                <a:lnTo>
                  <a:pt x="59" y="22"/>
                </a:lnTo>
                <a:lnTo>
                  <a:pt x="72" y="12"/>
                </a:lnTo>
                <a:lnTo>
                  <a:pt x="74" y="12"/>
                </a:lnTo>
                <a:lnTo>
                  <a:pt x="68" y="1"/>
                </a:lnTo>
                <a:lnTo>
                  <a:pt x="71" y="0"/>
                </a:lnTo>
                <a:lnTo>
                  <a:pt x="76" y="4"/>
                </a:lnTo>
                <a:lnTo>
                  <a:pt x="85" y="8"/>
                </a:lnTo>
                <a:lnTo>
                  <a:pt x="89" y="12"/>
                </a:lnTo>
                <a:lnTo>
                  <a:pt x="93" y="12"/>
                </a:lnTo>
                <a:lnTo>
                  <a:pt x="93" y="13"/>
                </a:lnTo>
                <a:lnTo>
                  <a:pt x="94" y="19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98" name="Freeform 249"/>
          <p:cNvSpPr>
            <a:spLocks/>
          </p:cNvSpPr>
          <p:nvPr/>
        </p:nvSpPr>
        <p:spPr bwMode="auto">
          <a:xfrm>
            <a:off x="3938588" y="5248275"/>
            <a:ext cx="155575" cy="92075"/>
          </a:xfrm>
          <a:custGeom>
            <a:avLst/>
            <a:gdLst>
              <a:gd name="T0" fmla="*/ 66 w 98"/>
              <a:gd name="T1" fmla="*/ 0 h 58"/>
              <a:gd name="T2" fmla="*/ 68 w 98"/>
              <a:gd name="T3" fmla="*/ 6 h 58"/>
              <a:gd name="T4" fmla="*/ 70 w 98"/>
              <a:gd name="T5" fmla="*/ 5 h 58"/>
              <a:gd name="T6" fmla="*/ 72 w 98"/>
              <a:gd name="T7" fmla="*/ 4 h 58"/>
              <a:gd name="T8" fmla="*/ 78 w 98"/>
              <a:gd name="T9" fmla="*/ 0 h 58"/>
              <a:gd name="T10" fmla="*/ 83 w 98"/>
              <a:gd name="T11" fmla="*/ 17 h 58"/>
              <a:gd name="T12" fmla="*/ 87 w 98"/>
              <a:gd name="T13" fmla="*/ 17 h 58"/>
              <a:gd name="T14" fmla="*/ 89 w 98"/>
              <a:gd name="T15" fmla="*/ 17 h 58"/>
              <a:gd name="T16" fmla="*/ 91 w 98"/>
              <a:gd name="T17" fmla="*/ 20 h 58"/>
              <a:gd name="T18" fmla="*/ 97 w 98"/>
              <a:gd name="T19" fmla="*/ 27 h 58"/>
              <a:gd name="T20" fmla="*/ 97 w 98"/>
              <a:gd name="T21" fmla="*/ 30 h 58"/>
              <a:gd name="T22" fmla="*/ 96 w 98"/>
              <a:gd name="T23" fmla="*/ 39 h 58"/>
              <a:gd name="T24" fmla="*/ 98 w 98"/>
              <a:gd name="T25" fmla="*/ 45 h 58"/>
              <a:gd name="T26" fmla="*/ 96 w 98"/>
              <a:gd name="T27" fmla="*/ 51 h 58"/>
              <a:gd name="T28" fmla="*/ 90 w 98"/>
              <a:gd name="T29" fmla="*/ 47 h 58"/>
              <a:gd name="T30" fmla="*/ 90 w 98"/>
              <a:gd name="T31" fmla="*/ 46 h 58"/>
              <a:gd name="T32" fmla="*/ 86 w 98"/>
              <a:gd name="T33" fmla="*/ 50 h 58"/>
              <a:gd name="T34" fmla="*/ 86 w 98"/>
              <a:gd name="T35" fmla="*/ 54 h 58"/>
              <a:gd name="T36" fmla="*/ 87 w 98"/>
              <a:gd name="T37" fmla="*/ 57 h 58"/>
              <a:gd name="T38" fmla="*/ 85 w 98"/>
              <a:gd name="T39" fmla="*/ 54 h 58"/>
              <a:gd name="T40" fmla="*/ 79 w 98"/>
              <a:gd name="T41" fmla="*/ 50 h 58"/>
              <a:gd name="T42" fmla="*/ 75 w 98"/>
              <a:gd name="T43" fmla="*/ 58 h 58"/>
              <a:gd name="T44" fmla="*/ 70 w 98"/>
              <a:gd name="T45" fmla="*/ 46 h 58"/>
              <a:gd name="T46" fmla="*/ 66 w 98"/>
              <a:gd name="T47" fmla="*/ 45 h 58"/>
              <a:gd name="T48" fmla="*/ 66 w 98"/>
              <a:gd name="T49" fmla="*/ 43 h 58"/>
              <a:gd name="T50" fmla="*/ 57 w 98"/>
              <a:gd name="T51" fmla="*/ 49 h 58"/>
              <a:gd name="T52" fmla="*/ 3 w 98"/>
              <a:gd name="T53" fmla="*/ 53 h 58"/>
              <a:gd name="T54" fmla="*/ 3 w 98"/>
              <a:gd name="T55" fmla="*/ 32 h 58"/>
              <a:gd name="T56" fmla="*/ 0 w 98"/>
              <a:gd name="T57" fmla="*/ 9 h 58"/>
              <a:gd name="T58" fmla="*/ 0 w 98"/>
              <a:gd name="T59" fmla="*/ 4 h 58"/>
              <a:gd name="T60" fmla="*/ 53 w 98"/>
              <a:gd name="T61" fmla="*/ 0 h 58"/>
              <a:gd name="T62" fmla="*/ 66 w 98"/>
              <a:gd name="T63" fmla="*/ 0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8" h="58">
                <a:moveTo>
                  <a:pt x="66" y="0"/>
                </a:moveTo>
                <a:lnTo>
                  <a:pt x="68" y="6"/>
                </a:lnTo>
                <a:lnTo>
                  <a:pt x="70" y="5"/>
                </a:lnTo>
                <a:lnTo>
                  <a:pt x="72" y="4"/>
                </a:lnTo>
                <a:lnTo>
                  <a:pt x="78" y="0"/>
                </a:lnTo>
                <a:lnTo>
                  <a:pt x="83" y="17"/>
                </a:lnTo>
                <a:lnTo>
                  <a:pt x="87" y="17"/>
                </a:lnTo>
                <a:lnTo>
                  <a:pt x="89" y="17"/>
                </a:lnTo>
                <a:lnTo>
                  <a:pt x="91" y="20"/>
                </a:lnTo>
                <a:lnTo>
                  <a:pt x="97" y="27"/>
                </a:lnTo>
                <a:lnTo>
                  <a:pt x="97" y="30"/>
                </a:lnTo>
                <a:lnTo>
                  <a:pt x="96" y="39"/>
                </a:lnTo>
                <a:lnTo>
                  <a:pt x="98" y="45"/>
                </a:lnTo>
                <a:lnTo>
                  <a:pt x="96" y="51"/>
                </a:lnTo>
                <a:lnTo>
                  <a:pt x="90" y="47"/>
                </a:lnTo>
                <a:lnTo>
                  <a:pt x="90" y="46"/>
                </a:lnTo>
                <a:lnTo>
                  <a:pt x="86" y="50"/>
                </a:lnTo>
                <a:lnTo>
                  <a:pt x="86" y="54"/>
                </a:lnTo>
                <a:lnTo>
                  <a:pt x="87" y="57"/>
                </a:lnTo>
                <a:lnTo>
                  <a:pt x="85" y="54"/>
                </a:lnTo>
                <a:lnTo>
                  <a:pt x="79" y="50"/>
                </a:lnTo>
                <a:lnTo>
                  <a:pt x="75" y="58"/>
                </a:lnTo>
                <a:lnTo>
                  <a:pt x="70" y="46"/>
                </a:lnTo>
                <a:lnTo>
                  <a:pt x="66" y="45"/>
                </a:lnTo>
                <a:lnTo>
                  <a:pt x="66" y="43"/>
                </a:lnTo>
                <a:lnTo>
                  <a:pt x="57" y="49"/>
                </a:lnTo>
                <a:lnTo>
                  <a:pt x="3" y="53"/>
                </a:lnTo>
                <a:lnTo>
                  <a:pt x="3" y="32"/>
                </a:lnTo>
                <a:lnTo>
                  <a:pt x="0" y="9"/>
                </a:lnTo>
                <a:lnTo>
                  <a:pt x="0" y="4"/>
                </a:lnTo>
                <a:lnTo>
                  <a:pt x="53" y="0"/>
                </a:lnTo>
                <a:lnTo>
                  <a:pt x="66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99" name="Freeform 250"/>
          <p:cNvSpPr>
            <a:spLocks/>
          </p:cNvSpPr>
          <p:nvPr/>
        </p:nvSpPr>
        <p:spPr bwMode="auto">
          <a:xfrm>
            <a:off x="5240338" y="5251450"/>
            <a:ext cx="100013" cy="128588"/>
          </a:xfrm>
          <a:custGeom>
            <a:avLst/>
            <a:gdLst>
              <a:gd name="T0" fmla="*/ 33 w 63"/>
              <a:gd name="T1" fmla="*/ 79 h 81"/>
              <a:gd name="T2" fmla="*/ 30 w 63"/>
              <a:gd name="T3" fmla="*/ 81 h 81"/>
              <a:gd name="T4" fmla="*/ 8 w 63"/>
              <a:gd name="T5" fmla="*/ 75 h 81"/>
              <a:gd name="T6" fmla="*/ 3 w 63"/>
              <a:gd name="T7" fmla="*/ 66 h 81"/>
              <a:gd name="T8" fmla="*/ 1 w 63"/>
              <a:gd name="T9" fmla="*/ 53 h 81"/>
              <a:gd name="T10" fmla="*/ 1 w 63"/>
              <a:gd name="T11" fmla="*/ 49 h 81"/>
              <a:gd name="T12" fmla="*/ 0 w 63"/>
              <a:gd name="T13" fmla="*/ 41 h 81"/>
              <a:gd name="T14" fmla="*/ 0 w 63"/>
              <a:gd name="T15" fmla="*/ 40 h 81"/>
              <a:gd name="T16" fmla="*/ 4 w 63"/>
              <a:gd name="T17" fmla="*/ 34 h 81"/>
              <a:gd name="T18" fmla="*/ 1 w 63"/>
              <a:gd name="T19" fmla="*/ 30 h 81"/>
              <a:gd name="T20" fmla="*/ 7 w 63"/>
              <a:gd name="T21" fmla="*/ 29 h 81"/>
              <a:gd name="T22" fmla="*/ 12 w 63"/>
              <a:gd name="T23" fmla="*/ 25 h 81"/>
              <a:gd name="T24" fmla="*/ 12 w 63"/>
              <a:gd name="T25" fmla="*/ 17 h 81"/>
              <a:gd name="T26" fmla="*/ 6 w 63"/>
              <a:gd name="T27" fmla="*/ 6 h 81"/>
              <a:gd name="T28" fmla="*/ 7 w 63"/>
              <a:gd name="T29" fmla="*/ 4 h 81"/>
              <a:gd name="T30" fmla="*/ 8 w 63"/>
              <a:gd name="T31" fmla="*/ 3 h 81"/>
              <a:gd name="T32" fmla="*/ 10 w 63"/>
              <a:gd name="T33" fmla="*/ 2 h 81"/>
              <a:gd name="T34" fmla="*/ 12 w 63"/>
              <a:gd name="T35" fmla="*/ 0 h 81"/>
              <a:gd name="T36" fmla="*/ 27 w 63"/>
              <a:gd name="T37" fmla="*/ 7 h 81"/>
              <a:gd name="T38" fmla="*/ 49 w 63"/>
              <a:gd name="T39" fmla="*/ 29 h 81"/>
              <a:gd name="T40" fmla="*/ 63 w 63"/>
              <a:gd name="T41" fmla="*/ 47 h 81"/>
              <a:gd name="T42" fmla="*/ 60 w 63"/>
              <a:gd name="T43" fmla="*/ 51 h 81"/>
              <a:gd name="T44" fmla="*/ 60 w 63"/>
              <a:gd name="T45" fmla="*/ 52 h 81"/>
              <a:gd name="T46" fmla="*/ 56 w 63"/>
              <a:gd name="T47" fmla="*/ 56 h 81"/>
              <a:gd name="T48" fmla="*/ 55 w 63"/>
              <a:gd name="T49" fmla="*/ 70 h 81"/>
              <a:gd name="T50" fmla="*/ 51 w 63"/>
              <a:gd name="T51" fmla="*/ 71 h 81"/>
              <a:gd name="T52" fmla="*/ 34 w 63"/>
              <a:gd name="T53" fmla="*/ 78 h 81"/>
              <a:gd name="T54" fmla="*/ 33 w 63"/>
              <a:gd name="T55" fmla="*/ 79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63" h="81">
                <a:moveTo>
                  <a:pt x="33" y="79"/>
                </a:moveTo>
                <a:lnTo>
                  <a:pt x="30" y="81"/>
                </a:lnTo>
                <a:lnTo>
                  <a:pt x="8" y="75"/>
                </a:lnTo>
                <a:lnTo>
                  <a:pt x="3" y="66"/>
                </a:lnTo>
                <a:lnTo>
                  <a:pt x="1" y="53"/>
                </a:lnTo>
                <a:lnTo>
                  <a:pt x="1" y="49"/>
                </a:lnTo>
                <a:lnTo>
                  <a:pt x="0" y="41"/>
                </a:lnTo>
                <a:lnTo>
                  <a:pt x="0" y="40"/>
                </a:lnTo>
                <a:lnTo>
                  <a:pt x="4" y="34"/>
                </a:lnTo>
                <a:lnTo>
                  <a:pt x="1" y="30"/>
                </a:lnTo>
                <a:lnTo>
                  <a:pt x="7" y="29"/>
                </a:lnTo>
                <a:lnTo>
                  <a:pt x="12" y="25"/>
                </a:lnTo>
                <a:lnTo>
                  <a:pt x="12" y="17"/>
                </a:lnTo>
                <a:lnTo>
                  <a:pt x="6" y="6"/>
                </a:lnTo>
                <a:lnTo>
                  <a:pt x="7" y="4"/>
                </a:lnTo>
                <a:lnTo>
                  <a:pt x="8" y="3"/>
                </a:lnTo>
                <a:lnTo>
                  <a:pt x="10" y="2"/>
                </a:lnTo>
                <a:lnTo>
                  <a:pt x="12" y="0"/>
                </a:lnTo>
                <a:lnTo>
                  <a:pt x="27" y="7"/>
                </a:lnTo>
                <a:lnTo>
                  <a:pt x="49" y="29"/>
                </a:lnTo>
                <a:lnTo>
                  <a:pt x="63" y="47"/>
                </a:lnTo>
                <a:lnTo>
                  <a:pt x="60" y="51"/>
                </a:lnTo>
                <a:lnTo>
                  <a:pt x="60" y="52"/>
                </a:lnTo>
                <a:lnTo>
                  <a:pt x="56" y="56"/>
                </a:lnTo>
                <a:lnTo>
                  <a:pt x="55" y="70"/>
                </a:lnTo>
                <a:lnTo>
                  <a:pt x="51" y="71"/>
                </a:lnTo>
                <a:lnTo>
                  <a:pt x="34" y="78"/>
                </a:lnTo>
                <a:lnTo>
                  <a:pt x="33" y="79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00" name="Freeform 251"/>
          <p:cNvSpPr>
            <a:spLocks/>
          </p:cNvSpPr>
          <p:nvPr/>
        </p:nvSpPr>
        <p:spPr bwMode="auto">
          <a:xfrm>
            <a:off x="4168775" y="5254625"/>
            <a:ext cx="98425" cy="90488"/>
          </a:xfrm>
          <a:custGeom>
            <a:avLst/>
            <a:gdLst>
              <a:gd name="T0" fmla="*/ 50 w 62"/>
              <a:gd name="T1" fmla="*/ 35 h 57"/>
              <a:gd name="T2" fmla="*/ 49 w 62"/>
              <a:gd name="T3" fmla="*/ 43 h 57"/>
              <a:gd name="T4" fmla="*/ 47 w 62"/>
              <a:gd name="T5" fmla="*/ 51 h 57"/>
              <a:gd name="T6" fmla="*/ 27 w 62"/>
              <a:gd name="T7" fmla="*/ 50 h 57"/>
              <a:gd name="T8" fmla="*/ 26 w 62"/>
              <a:gd name="T9" fmla="*/ 45 h 57"/>
              <a:gd name="T10" fmla="*/ 24 w 62"/>
              <a:gd name="T11" fmla="*/ 42 h 57"/>
              <a:gd name="T12" fmla="*/ 22 w 62"/>
              <a:gd name="T13" fmla="*/ 49 h 57"/>
              <a:gd name="T14" fmla="*/ 17 w 62"/>
              <a:gd name="T15" fmla="*/ 49 h 57"/>
              <a:gd name="T16" fmla="*/ 13 w 62"/>
              <a:gd name="T17" fmla="*/ 49 h 57"/>
              <a:gd name="T18" fmla="*/ 11 w 62"/>
              <a:gd name="T19" fmla="*/ 49 h 57"/>
              <a:gd name="T20" fmla="*/ 8 w 62"/>
              <a:gd name="T21" fmla="*/ 57 h 57"/>
              <a:gd name="T22" fmla="*/ 4 w 62"/>
              <a:gd name="T23" fmla="*/ 56 h 57"/>
              <a:gd name="T24" fmla="*/ 0 w 62"/>
              <a:gd name="T25" fmla="*/ 56 h 57"/>
              <a:gd name="T26" fmla="*/ 2 w 62"/>
              <a:gd name="T27" fmla="*/ 45 h 57"/>
              <a:gd name="T28" fmla="*/ 4 w 62"/>
              <a:gd name="T29" fmla="*/ 41 h 57"/>
              <a:gd name="T30" fmla="*/ 5 w 62"/>
              <a:gd name="T31" fmla="*/ 32 h 57"/>
              <a:gd name="T32" fmla="*/ 15 w 62"/>
              <a:gd name="T33" fmla="*/ 26 h 57"/>
              <a:gd name="T34" fmla="*/ 20 w 62"/>
              <a:gd name="T35" fmla="*/ 19 h 57"/>
              <a:gd name="T36" fmla="*/ 24 w 62"/>
              <a:gd name="T37" fmla="*/ 19 h 57"/>
              <a:gd name="T38" fmla="*/ 35 w 62"/>
              <a:gd name="T39" fmla="*/ 17 h 57"/>
              <a:gd name="T40" fmla="*/ 49 w 62"/>
              <a:gd name="T41" fmla="*/ 11 h 57"/>
              <a:gd name="T42" fmla="*/ 54 w 62"/>
              <a:gd name="T43" fmla="*/ 0 h 57"/>
              <a:gd name="T44" fmla="*/ 62 w 62"/>
              <a:gd name="T45" fmla="*/ 8 h 57"/>
              <a:gd name="T46" fmla="*/ 50 w 62"/>
              <a:gd name="T47" fmla="*/ 31 h 57"/>
              <a:gd name="T48" fmla="*/ 50 w 62"/>
              <a:gd name="T49" fmla="*/ 35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62" h="57">
                <a:moveTo>
                  <a:pt x="50" y="35"/>
                </a:moveTo>
                <a:lnTo>
                  <a:pt x="49" y="43"/>
                </a:lnTo>
                <a:lnTo>
                  <a:pt x="47" y="51"/>
                </a:lnTo>
                <a:lnTo>
                  <a:pt x="27" y="50"/>
                </a:lnTo>
                <a:lnTo>
                  <a:pt x="26" y="45"/>
                </a:lnTo>
                <a:lnTo>
                  <a:pt x="24" y="42"/>
                </a:lnTo>
                <a:lnTo>
                  <a:pt x="22" y="49"/>
                </a:lnTo>
                <a:lnTo>
                  <a:pt x="17" y="49"/>
                </a:lnTo>
                <a:lnTo>
                  <a:pt x="13" y="49"/>
                </a:lnTo>
                <a:lnTo>
                  <a:pt x="11" y="49"/>
                </a:lnTo>
                <a:lnTo>
                  <a:pt x="8" y="57"/>
                </a:lnTo>
                <a:lnTo>
                  <a:pt x="4" y="56"/>
                </a:lnTo>
                <a:lnTo>
                  <a:pt x="0" y="56"/>
                </a:lnTo>
                <a:lnTo>
                  <a:pt x="2" y="45"/>
                </a:lnTo>
                <a:lnTo>
                  <a:pt x="4" y="41"/>
                </a:lnTo>
                <a:lnTo>
                  <a:pt x="5" y="32"/>
                </a:lnTo>
                <a:lnTo>
                  <a:pt x="15" y="26"/>
                </a:lnTo>
                <a:lnTo>
                  <a:pt x="20" y="19"/>
                </a:lnTo>
                <a:lnTo>
                  <a:pt x="24" y="19"/>
                </a:lnTo>
                <a:lnTo>
                  <a:pt x="35" y="17"/>
                </a:lnTo>
                <a:lnTo>
                  <a:pt x="49" y="11"/>
                </a:lnTo>
                <a:lnTo>
                  <a:pt x="54" y="0"/>
                </a:lnTo>
                <a:lnTo>
                  <a:pt x="62" y="8"/>
                </a:lnTo>
                <a:lnTo>
                  <a:pt x="50" y="31"/>
                </a:lnTo>
                <a:lnTo>
                  <a:pt x="50" y="35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01" name="Freeform 252"/>
          <p:cNvSpPr>
            <a:spLocks/>
          </p:cNvSpPr>
          <p:nvPr/>
        </p:nvSpPr>
        <p:spPr bwMode="auto">
          <a:xfrm>
            <a:off x="4443413" y="5262563"/>
            <a:ext cx="185738" cy="212725"/>
          </a:xfrm>
          <a:custGeom>
            <a:avLst/>
            <a:gdLst>
              <a:gd name="T0" fmla="*/ 64 w 117"/>
              <a:gd name="T1" fmla="*/ 3 h 134"/>
              <a:gd name="T2" fmla="*/ 80 w 117"/>
              <a:gd name="T3" fmla="*/ 14 h 134"/>
              <a:gd name="T4" fmla="*/ 90 w 117"/>
              <a:gd name="T5" fmla="*/ 16 h 134"/>
              <a:gd name="T6" fmla="*/ 117 w 117"/>
              <a:gd name="T7" fmla="*/ 26 h 134"/>
              <a:gd name="T8" fmla="*/ 109 w 117"/>
              <a:gd name="T9" fmla="*/ 52 h 134"/>
              <a:gd name="T10" fmla="*/ 109 w 117"/>
              <a:gd name="T11" fmla="*/ 53 h 134"/>
              <a:gd name="T12" fmla="*/ 104 w 117"/>
              <a:gd name="T13" fmla="*/ 79 h 134"/>
              <a:gd name="T14" fmla="*/ 104 w 117"/>
              <a:gd name="T15" fmla="*/ 85 h 134"/>
              <a:gd name="T16" fmla="*/ 93 w 117"/>
              <a:gd name="T17" fmla="*/ 97 h 134"/>
              <a:gd name="T18" fmla="*/ 87 w 117"/>
              <a:gd name="T19" fmla="*/ 115 h 134"/>
              <a:gd name="T20" fmla="*/ 74 w 117"/>
              <a:gd name="T21" fmla="*/ 134 h 134"/>
              <a:gd name="T22" fmla="*/ 57 w 117"/>
              <a:gd name="T23" fmla="*/ 124 h 134"/>
              <a:gd name="T24" fmla="*/ 40 w 117"/>
              <a:gd name="T25" fmla="*/ 120 h 134"/>
              <a:gd name="T26" fmla="*/ 41 w 117"/>
              <a:gd name="T27" fmla="*/ 105 h 134"/>
              <a:gd name="T28" fmla="*/ 34 w 117"/>
              <a:gd name="T29" fmla="*/ 97 h 134"/>
              <a:gd name="T30" fmla="*/ 35 w 117"/>
              <a:gd name="T31" fmla="*/ 86 h 134"/>
              <a:gd name="T32" fmla="*/ 45 w 117"/>
              <a:gd name="T33" fmla="*/ 89 h 134"/>
              <a:gd name="T34" fmla="*/ 45 w 117"/>
              <a:gd name="T35" fmla="*/ 85 h 134"/>
              <a:gd name="T36" fmla="*/ 33 w 117"/>
              <a:gd name="T37" fmla="*/ 76 h 134"/>
              <a:gd name="T38" fmla="*/ 30 w 117"/>
              <a:gd name="T39" fmla="*/ 68 h 134"/>
              <a:gd name="T40" fmla="*/ 31 w 117"/>
              <a:gd name="T41" fmla="*/ 63 h 134"/>
              <a:gd name="T42" fmla="*/ 31 w 117"/>
              <a:gd name="T43" fmla="*/ 60 h 134"/>
              <a:gd name="T44" fmla="*/ 25 w 117"/>
              <a:gd name="T45" fmla="*/ 60 h 134"/>
              <a:gd name="T46" fmla="*/ 14 w 117"/>
              <a:gd name="T47" fmla="*/ 60 h 134"/>
              <a:gd name="T48" fmla="*/ 16 w 117"/>
              <a:gd name="T49" fmla="*/ 56 h 134"/>
              <a:gd name="T50" fmla="*/ 23 w 117"/>
              <a:gd name="T51" fmla="*/ 44 h 134"/>
              <a:gd name="T52" fmla="*/ 8 w 117"/>
              <a:gd name="T53" fmla="*/ 40 h 134"/>
              <a:gd name="T54" fmla="*/ 5 w 117"/>
              <a:gd name="T55" fmla="*/ 33 h 134"/>
              <a:gd name="T56" fmla="*/ 0 w 117"/>
              <a:gd name="T57" fmla="*/ 30 h 134"/>
              <a:gd name="T58" fmla="*/ 0 w 117"/>
              <a:gd name="T59" fmla="*/ 29 h 134"/>
              <a:gd name="T60" fmla="*/ 1 w 117"/>
              <a:gd name="T61" fmla="*/ 25 h 134"/>
              <a:gd name="T62" fmla="*/ 1 w 117"/>
              <a:gd name="T63" fmla="*/ 22 h 134"/>
              <a:gd name="T64" fmla="*/ 7 w 117"/>
              <a:gd name="T65" fmla="*/ 23 h 134"/>
              <a:gd name="T66" fmla="*/ 11 w 117"/>
              <a:gd name="T67" fmla="*/ 23 h 134"/>
              <a:gd name="T68" fmla="*/ 16 w 117"/>
              <a:gd name="T69" fmla="*/ 19 h 134"/>
              <a:gd name="T70" fmla="*/ 25 w 117"/>
              <a:gd name="T71" fmla="*/ 12 h 134"/>
              <a:gd name="T72" fmla="*/ 27 w 117"/>
              <a:gd name="T73" fmla="*/ 12 h 134"/>
              <a:gd name="T74" fmla="*/ 49 w 117"/>
              <a:gd name="T75" fmla="*/ 14 h 134"/>
              <a:gd name="T76" fmla="*/ 53 w 117"/>
              <a:gd name="T77" fmla="*/ 1 h 134"/>
              <a:gd name="T78" fmla="*/ 60 w 117"/>
              <a:gd name="T79" fmla="*/ 0 h 134"/>
              <a:gd name="T80" fmla="*/ 64 w 117"/>
              <a:gd name="T81" fmla="*/ 3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17" h="134">
                <a:moveTo>
                  <a:pt x="64" y="3"/>
                </a:moveTo>
                <a:lnTo>
                  <a:pt x="80" y="14"/>
                </a:lnTo>
                <a:lnTo>
                  <a:pt x="90" y="16"/>
                </a:lnTo>
                <a:lnTo>
                  <a:pt x="117" y="26"/>
                </a:lnTo>
                <a:lnTo>
                  <a:pt x="109" y="52"/>
                </a:lnTo>
                <a:lnTo>
                  <a:pt x="109" y="53"/>
                </a:lnTo>
                <a:lnTo>
                  <a:pt x="104" y="79"/>
                </a:lnTo>
                <a:lnTo>
                  <a:pt x="104" y="85"/>
                </a:lnTo>
                <a:lnTo>
                  <a:pt x="93" y="97"/>
                </a:lnTo>
                <a:lnTo>
                  <a:pt x="87" y="115"/>
                </a:lnTo>
                <a:lnTo>
                  <a:pt x="74" y="134"/>
                </a:lnTo>
                <a:lnTo>
                  <a:pt x="57" y="124"/>
                </a:lnTo>
                <a:lnTo>
                  <a:pt x="40" y="120"/>
                </a:lnTo>
                <a:lnTo>
                  <a:pt x="41" y="105"/>
                </a:lnTo>
                <a:lnTo>
                  <a:pt x="34" y="97"/>
                </a:lnTo>
                <a:lnTo>
                  <a:pt x="35" y="86"/>
                </a:lnTo>
                <a:lnTo>
                  <a:pt x="45" y="89"/>
                </a:lnTo>
                <a:lnTo>
                  <a:pt x="45" y="85"/>
                </a:lnTo>
                <a:lnTo>
                  <a:pt x="33" y="76"/>
                </a:lnTo>
                <a:lnTo>
                  <a:pt x="30" y="68"/>
                </a:lnTo>
                <a:lnTo>
                  <a:pt x="31" y="63"/>
                </a:lnTo>
                <a:lnTo>
                  <a:pt x="31" y="60"/>
                </a:lnTo>
                <a:lnTo>
                  <a:pt x="25" y="60"/>
                </a:lnTo>
                <a:lnTo>
                  <a:pt x="14" y="60"/>
                </a:lnTo>
                <a:lnTo>
                  <a:pt x="16" y="56"/>
                </a:lnTo>
                <a:lnTo>
                  <a:pt x="23" y="44"/>
                </a:lnTo>
                <a:lnTo>
                  <a:pt x="8" y="40"/>
                </a:lnTo>
                <a:lnTo>
                  <a:pt x="5" y="33"/>
                </a:lnTo>
                <a:lnTo>
                  <a:pt x="0" y="30"/>
                </a:lnTo>
                <a:lnTo>
                  <a:pt x="0" y="29"/>
                </a:lnTo>
                <a:lnTo>
                  <a:pt x="1" y="25"/>
                </a:lnTo>
                <a:lnTo>
                  <a:pt x="1" y="22"/>
                </a:lnTo>
                <a:lnTo>
                  <a:pt x="7" y="23"/>
                </a:lnTo>
                <a:lnTo>
                  <a:pt x="11" y="23"/>
                </a:lnTo>
                <a:lnTo>
                  <a:pt x="16" y="19"/>
                </a:lnTo>
                <a:lnTo>
                  <a:pt x="25" y="12"/>
                </a:lnTo>
                <a:lnTo>
                  <a:pt x="27" y="12"/>
                </a:lnTo>
                <a:lnTo>
                  <a:pt x="49" y="14"/>
                </a:lnTo>
                <a:lnTo>
                  <a:pt x="53" y="1"/>
                </a:lnTo>
                <a:lnTo>
                  <a:pt x="60" y="0"/>
                </a:lnTo>
                <a:lnTo>
                  <a:pt x="64" y="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02" name="Freeform 253"/>
          <p:cNvSpPr>
            <a:spLocks/>
          </p:cNvSpPr>
          <p:nvPr/>
        </p:nvSpPr>
        <p:spPr bwMode="auto">
          <a:xfrm>
            <a:off x="4343400" y="5292725"/>
            <a:ext cx="217488" cy="220663"/>
          </a:xfrm>
          <a:custGeom>
            <a:avLst/>
            <a:gdLst>
              <a:gd name="T0" fmla="*/ 58 w 137"/>
              <a:gd name="T1" fmla="*/ 6 h 139"/>
              <a:gd name="T2" fmla="*/ 64 w 137"/>
              <a:gd name="T3" fmla="*/ 6 h 139"/>
              <a:gd name="T4" fmla="*/ 63 w 137"/>
              <a:gd name="T5" fmla="*/ 11 h 139"/>
              <a:gd name="T6" fmla="*/ 71 w 137"/>
              <a:gd name="T7" fmla="*/ 21 h 139"/>
              <a:gd name="T8" fmla="*/ 79 w 137"/>
              <a:gd name="T9" fmla="*/ 37 h 139"/>
              <a:gd name="T10" fmla="*/ 88 w 137"/>
              <a:gd name="T11" fmla="*/ 41 h 139"/>
              <a:gd name="T12" fmla="*/ 94 w 137"/>
              <a:gd name="T13" fmla="*/ 44 h 139"/>
              <a:gd name="T14" fmla="*/ 96 w 137"/>
              <a:gd name="T15" fmla="*/ 57 h 139"/>
              <a:gd name="T16" fmla="*/ 108 w 137"/>
              <a:gd name="T17" fmla="*/ 70 h 139"/>
              <a:gd name="T18" fmla="*/ 97 w 137"/>
              <a:gd name="T19" fmla="*/ 78 h 139"/>
              <a:gd name="T20" fmla="*/ 103 w 137"/>
              <a:gd name="T21" fmla="*/ 101 h 139"/>
              <a:gd name="T22" fmla="*/ 137 w 137"/>
              <a:gd name="T23" fmla="*/ 115 h 139"/>
              <a:gd name="T24" fmla="*/ 118 w 137"/>
              <a:gd name="T25" fmla="*/ 139 h 139"/>
              <a:gd name="T26" fmla="*/ 83 w 137"/>
              <a:gd name="T27" fmla="*/ 128 h 139"/>
              <a:gd name="T28" fmla="*/ 82 w 137"/>
              <a:gd name="T29" fmla="*/ 122 h 139"/>
              <a:gd name="T30" fmla="*/ 67 w 137"/>
              <a:gd name="T31" fmla="*/ 105 h 139"/>
              <a:gd name="T32" fmla="*/ 40 w 137"/>
              <a:gd name="T33" fmla="*/ 81 h 139"/>
              <a:gd name="T34" fmla="*/ 18 w 137"/>
              <a:gd name="T35" fmla="*/ 83 h 139"/>
              <a:gd name="T36" fmla="*/ 14 w 137"/>
              <a:gd name="T37" fmla="*/ 79 h 139"/>
              <a:gd name="T38" fmla="*/ 8 w 137"/>
              <a:gd name="T39" fmla="*/ 75 h 139"/>
              <a:gd name="T40" fmla="*/ 6 w 137"/>
              <a:gd name="T41" fmla="*/ 68 h 139"/>
              <a:gd name="T42" fmla="*/ 4 w 137"/>
              <a:gd name="T43" fmla="*/ 63 h 139"/>
              <a:gd name="T44" fmla="*/ 6 w 137"/>
              <a:gd name="T45" fmla="*/ 53 h 139"/>
              <a:gd name="T46" fmla="*/ 6 w 137"/>
              <a:gd name="T47" fmla="*/ 42 h 139"/>
              <a:gd name="T48" fmla="*/ 10 w 137"/>
              <a:gd name="T49" fmla="*/ 42 h 139"/>
              <a:gd name="T50" fmla="*/ 18 w 137"/>
              <a:gd name="T51" fmla="*/ 33 h 139"/>
              <a:gd name="T52" fmla="*/ 8 w 137"/>
              <a:gd name="T53" fmla="*/ 36 h 139"/>
              <a:gd name="T54" fmla="*/ 7 w 137"/>
              <a:gd name="T55" fmla="*/ 33 h 139"/>
              <a:gd name="T56" fmla="*/ 0 w 137"/>
              <a:gd name="T57" fmla="*/ 25 h 139"/>
              <a:gd name="T58" fmla="*/ 18 w 137"/>
              <a:gd name="T59" fmla="*/ 11 h 139"/>
              <a:gd name="T60" fmla="*/ 34 w 137"/>
              <a:gd name="T61" fmla="*/ 3 h 139"/>
              <a:gd name="T62" fmla="*/ 43 w 137"/>
              <a:gd name="T63" fmla="*/ 6 h 139"/>
              <a:gd name="T64" fmla="*/ 56 w 137"/>
              <a:gd name="T65" fmla="*/ 0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37" h="139">
                <a:moveTo>
                  <a:pt x="56" y="3"/>
                </a:moveTo>
                <a:lnTo>
                  <a:pt x="58" y="6"/>
                </a:lnTo>
                <a:lnTo>
                  <a:pt x="64" y="3"/>
                </a:lnTo>
                <a:lnTo>
                  <a:pt x="64" y="6"/>
                </a:lnTo>
                <a:lnTo>
                  <a:pt x="63" y="10"/>
                </a:lnTo>
                <a:lnTo>
                  <a:pt x="63" y="11"/>
                </a:lnTo>
                <a:lnTo>
                  <a:pt x="68" y="14"/>
                </a:lnTo>
                <a:lnTo>
                  <a:pt x="71" y="21"/>
                </a:lnTo>
                <a:lnTo>
                  <a:pt x="86" y="25"/>
                </a:lnTo>
                <a:lnTo>
                  <a:pt x="79" y="37"/>
                </a:lnTo>
                <a:lnTo>
                  <a:pt x="77" y="41"/>
                </a:lnTo>
                <a:lnTo>
                  <a:pt x="88" y="41"/>
                </a:lnTo>
                <a:lnTo>
                  <a:pt x="94" y="41"/>
                </a:lnTo>
                <a:lnTo>
                  <a:pt x="94" y="44"/>
                </a:lnTo>
                <a:lnTo>
                  <a:pt x="93" y="49"/>
                </a:lnTo>
                <a:lnTo>
                  <a:pt x="96" y="57"/>
                </a:lnTo>
                <a:lnTo>
                  <a:pt x="108" y="66"/>
                </a:lnTo>
                <a:lnTo>
                  <a:pt x="108" y="70"/>
                </a:lnTo>
                <a:lnTo>
                  <a:pt x="98" y="67"/>
                </a:lnTo>
                <a:lnTo>
                  <a:pt x="97" y="78"/>
                </a:lnTo>
                <a:lnTo>
                  <a:pt x="104" y="86"/>
                </a:lnTo>
                <a:lnTo>
                  <a:pt x="103" y="101"/>
                </a:lnTo>
                <a:lnTo>
                  <a:pt x="120" y="105"/>
                </a:lnTo>
                <a:lnTo>
                  <a:pt x="137" y="115"/>
                </a:lnTo>
                <a:lnTo>
                  <a:pt x="126" y="134"/>
                </a:lnTo>
                <a:lnTo>
                  <a:pt x="118" y="139"/>
                </a:lnTo>
                <a:lnTo>
                  <a:pt x="98" y="137"/>
                </a:lnTo>
                <a:lnTo>
                  <a:pt x="83" y="128"/>
                </a:lnTo>
                <a:lnTo>
                  <a:pt x="79" y="123"/>
                </a:lnTo>
                <a:lnTo>
                  <a:pt x="82" y="122"/>
                </a:lnTo>
                <a:lnTo>
                  <a:pt x="79" y="109"/>
                </a:lnTo>
                <a:lnTo>
                  <a:pt x="67" y="105"/>
                </a:lnTo>
                <a:lnTo>
                  <a:pt x="60" y="104"/>
                </a:lnTo>
                <a:lnTo>
                  <a:pt x="40" y="81"/>
                </a:lnTo>
                <a:lnTo>
                  <a:pt x="19" y="83"/>
                </a:lnTo>
                <a:lnTo>
                  <a:pt x="18" y="83"/>
                </a:lnTo>
                <a:lnTo>
                  <a:pt x="17" y="82"/>
                </a:lnTo>
                <a:lnTo>
                  <a:pt x="14" y="79"/>
                </a:lnTo>
                <a:lnTo>
                  <a:pt x="11" y="78"/>
                </a:lnTo>
                <a:lnTo>
                  <a:pt x="8" y="75"/>
                </a:lnTo>
                <a:lnTo>
                  <a:pt x="4" y="71"/>
                </a:lnTo>
                <a:lnTo>
                  <a:pt x="6" y="68"/>
                </a:lnTo>
                <a:lnTo>
                  <a:pt x="4" y="64"/>
                </a:lnTo>
                <a:lnTo>
                  <a:pt x="4" y="63"/>
                </a:lnTo>
                <a:lnTo>
                  <a:pt x="2" y="57"/>
                </a:lnTo>
                <a:lnTo>
                  <a:pt x="6" y="53"/>
                </a:lnTo>
                <a:lnTo>
                  <a:pt x="2" y="45"/>
                </a:lnTo>
                <a:lnTo>
                  <a:pt x="6" y="42"/>
                </a:lnTo>
                <a:lnTo>
                  <a:pt x="12" y="47"/>
                </a:lnTo>
                <a:lnTo>
                  <a:pt x="10" y="42"/>
                </a:lnTo>
                <a:lnTo>
                  <a:pt x="17" y="38"/>
                </a:lnTo>
                <a:lnTo>
                  <a:pt x="18" y="33"/>
                </a:lnTo>
                <a:lnTo>
                  <a:pt x="10" y="32"/>
                </a:lnTo>
                <a:lnTo>
                  <a:pt x="8" y="36"/>
                </a:lnTo>
                <a:lnTo>
                  <a:pt x="7" y="34"/>
                </a:lnTo>
                <a:lnTo>
                  <a:pt x="7" y="33"/>
                </a:lnTo>
                <a:lnTo>
                  <a:pt x="0" y="27"/>
                </a:lnTo>
                <a:lnTo>
                  <a:pt x="0" y="25"/>
                </a:lnTo>
                <a:lnTo>
                  <a:pt x="0" y="21"/>
                </a:lnTo>
                <a:lnTo>
                  <a:pt x="18" y="11"/>
                </a:lnTo>
                <a:lnTo>
                  <a:pt x="32" y="10"/>
                </a:lnTo>
                <a:lnTo>
                  <a:pt x="34" y="3"/>
                </a:lnTo>
                <a:lnTo>
                  <a:pt x="37" y="3"/>
                </a:lnTo>
                <a:lnTo>
                  <a:pt x="43" y="6"/>
                </a:lnTo>
                <a:lnTo>
                  <a:pt x="51" y="0"/>
                </a:lnTo>
                <a:lnTo>
                  <a:pt x="56" y="0"/>
                </a:lnTo>
                <a:lnTo>
                  <a:pt x="56" y="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03" name="Freeform 254"/>
          <p:cNvSpPr>
            <a:spLocks/>
          </p:cNvSpPr>
          <p:nvPr/>
        </p:nvSpPr>
        <p:spPr bwMode="auto">
          <a:xfrm>
            <a:off x="5030788" y="5302250"/>
            <a:ext cx="180975" cy="263525"/>
          </a:xfrm>
          <a:custGeom>
            <a:avLst/>
            <a:gdLst>
              <a:gd name="T0" fmla="*/ 60 w 114"/>
              <a:gd name="T1" fmla="*/ 26 h 166"/>
              <a:gd name="T2" fmla="*/ 67 w 114"/>
              <a:gd name="T3" fmla="*/ 62 h 166"/>
              <a:gd name="T4" fmla="*/ 77 w 114"/>
              <a:gd name="T5" fmla="*/ 103 h 166"/>
              <a:gd name="T6" fmla="*/ 83 w 114"/>
              <a:gd name="T7" fmla="*/ 111 h 166"/>
              <a:gd name="T8" fmla="*/ 86 w 114"/>
              <a:gd name="T9" fmla="*/ 111 h 166"/>
              <a:gd name="T10" fmla="*/ 103 w 114"/>
              <a:gd name="T11" fmla="*/ 125 h 166"/>
              <a:gd name="T12" fmla="*/ 113 w 114"/>
              <a:gd name="T13" fmla="*/ 135 h 166"/>
              <a:gd name="T14" fmla="*/ 110 w 114"/>
              <a:gd name="T15" fmla="*/ 141 h 166"/>
              <a:gd name="T16" fmla="*/ 98 w 114"/>
              <a:gd name="T17" fmla="*/ 166 h 166"/>
              <a:gd name="T18" fmla="*/ 95 w 114"/>
              <a:gd name="T19" fmla="*/ 155 h 166"/>
              <a:gd name="T20" fmla="*/ 77 w 114"/>
              <a:gd name="T21" fmla="*/ 148 h 166"/>
              <a:gd name="T22" fmla="*/ 79 w 114"/>
              <a:gd name="T23" fmla="*/ 144 h 166"/>
              <a:gd name="T24" fmla="*/ 73 w 114"/>
              <a:gd name="T25" fmla="*/ 136 h 166"/>
              <a:gd name="T26" fmla="*/ 67 w 114"/>
              <a:gd name="T27" fmla="*/ 137 h 166"/>
              <a:gd name="T28" fmla="*/ 58 w 114"/>
              <a:gd name="T29" fmla="*/ 141 h 166"/>
              <a:gd name="T30" fmla="*/ 47 w 114"/>
              <a:gd name="T31" fmla="*/ 156 h 166"/>
              <a:gd name="T32" fmla="*/ 39 w 114"/>
              <a:gd name="T33" fmla="*/ 156 h 166"/>
              <a:gd name="T34" fmla="*/ 35 w 114"/>
              <a:gd name="T35" fmla="*/ 155 h 166"/>
              <a:gd name="T36" fmla="*/ 28 w 114"/>
              <a:gd name="T37" fmla="*/ 144 h 166"/>
              <a:gd name="T38" fmla="*/ 19 w 114"/>
              <a:gd name="T39" fmla="*/ 121 h 166"/>
              <a:gd name="T40" fmla="*/ 17 w 114"/>
              <a:gd name="T41" fmla="*/ 116 h 166"/>
              <a:gd name="T42" fmla="*/ 15 w 114"/>
              <a:gd name="T43" fmla="*/ 114 h 166"/>
              <a:gd name="T44" fmla="*/ 12 w 114"/>
              <a:gd name="T45" fmla="*/ 113 h 166"/>
              <a:gd name="T46" fmla="*/ 9 w 114"/>
              <a:gd name="T47" fmla="*/ 111 h 166"/>
              <a:gd name="T48" fmla="*/ 8 w 114"/>
              <a:gd name="T49" fmla="*/ 110 h 166"/>
              <a:gd name="T50" fmla="*/ 2 w 114"/>
              <a:gd name="T51" fmla="*/ 96 h 166"/>
              <a:gd name="T52" fmla="*/ 2 w 114"/>
              <a:gd name="T53" fmla="*/ 87 h 166"/>
              <a:gd name="T54" fmla="*/ 1 w 114"/>
              <a:gd name="T55" fmla="*/ 80 h 166"/>
              <a:gd name="T56" fmla="*/ 16 w 114"/>
              <a:gd name="T57" fmla="*/ 68 h 166"/>
              <a:gd name="T58" fmla="*/ 5 w 114"/>
              <a:gd name="T59" fmla="*/ 69 h 166"/>
              <a:gd name="T60" fmla="*/ 15 w 114"/>
              <a:gd name="T61" fmla="*/ 53 h 166"/>
              <a:gd name="T62" fmla="*/ 19 w 114"/>
              <a:gd name="T63" fmla="*/ 47 h 166"/>
              <a:gd name="T64" fmla="*/ 19 w 114"/>
              <a:gd name="T65" fmla="*/ 45 h 166"/>
              <a:gd name="T66" fmla="*/ 19 w 114"/>
              <a:gd name="T67" fmla="*/ 41 h 166"/>
              <a:gd name="T68" fmla="*/ 19 w 114"/>
              <a:gd name="T69" fmla="*/ 32 h 166"/>
              <a:gd name="T70" fmla="*/ 19 w 114"/>
              <a:gd name="T71" fmla="*/ 27 h 166"/>
              <a:gd name="T72" fmla="*/ 24 w 114"/>
              <a:gd name="T73" fmla="*/ 11 h 166"/>
              <a:gd name="T74" fmla="*/ 31 w 114"/>
              <a:gd name="T75" fmla="*/ 9 h 166"/>
              <a:gd name="T76" fmla="*/ 34 w 114"/>
              <a:gd name="T77" fmla="*/ 0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4" h="166">
                <a:moveTo>
                  <a:pt x="49" y="0"/>
                </a:moveTo>
                <a:lnTo>
                  <a:pt x="60" y="26"/>
                </a:lnTo>
                <a:lnTo>
                  <a:pt x="64" y="30"/>
                </a:lnTo>
                <a:lnTo>
                  <a:pt x="67" y="62"/>
                </a:lnTo>
                <a:lnTo>
                  <a:pt x="79" y="99"/>
                </a:lnTo>
                <a:lnTo>
                  <a:pt x="77" y="103"/>
                </a:lnTo>
                <a:lnTo>
                  <a:pt x="83" y="110"/>
                </a:lnTo>
                <a:lnTo>
                  <a:pt x="83" y="111"/>
                </a:lnTo>
                <a:lnTo>
                  <a:pt x="83" y="113"/>
                </a:lnTo>
                <a:lnTo>
                  <a:pt x="86" y="111"/>
                </a:lnTo>
                <a:lnTo>
                  <a:pt x="97" y="120"/>
                </a:lnTo>
                <a:lnTo>
                  <a:pt x="103" y="125"/>
                </a:lnTo>
                <a:lnTo>
                  <a:pt x="109" y="128"/>
                </a:lnTo>
                <a:lnTo>
                  <a:pt x="113" y="135"/>
                </a:lnTo>
                <a:lnTo>
                  <a:pt x="114" y="137"/>
                </a:lnTo>
                <a:lnTo>
                  <a:pt x="110" y="141"/>
                </a:lnTo>
                <a:lnTo>
                  <a:pt x="113" y="151"/>
                </a:lnTo>
                <a:lnTo>
                  <a:pt x="98" y="166"/>
                </a:lnTo>
                <a:lnTo>
                  <a:pt x="97" y="162"/>
                </a:lnTo>
                <a:lnTo>
                  <a:pt x="95" y="155"/>
                </a:lnTo>
                <a:lnTo>
                  <a:pt x="87" y="155"/>
                </a:lnTo>
                <a:lnTo>
                  <a:pt x="77" y="148"/>
                </a:lnTo>
                <a:lnTo>
                  <a:pt x="80" y="144"/>
                </a:lnTo>
                <a:lnTo>
                  <a:pt x="79" y="144"/>
                </a:lnTo>
                <a:lnTo>
                  <a:pt x="75" y="137"/>
                </a:lnTo>
                <a:lnTo>
                  <a:pt x="73" y="136"/>
                </a:lnTo>
                <a:lnTo>
                  <a:pt x="71" y="136"/>
                </a:lnTo>
                <a:lnTo>
                  <a:pt x="67" y="137"/>
                </a:lnTo>
                <a:lnTo>
                  <a:pt x="62" y="140"/>
                </a:lnTo>
                <a:lnTo>
                  <a:pt x="58" y="141"/>
                </a:lnTo>
                <a:lnTo>
                  <a:pt x="54" y="143"/>
                </a:lnTo>
                <a:lnTo>
                  <a:pt x="47" y="156"/>
                </a:lnTo>
                <a:lnTo>
                  <a:pt x="43" y="159"/>
                </a:lnTo>
                <a:lnTo>
                  <a:pt x="39" y="156"/>
                </a:lnTo>
                <a:lnTo>
                  <a:pt x="38" y="156"/>
                </a:lnTo>
                <a:lnTo>
                  <a:pt x="35" y="155"/>
                </a:lnTo>
                <a:lnTo>
                  <a:pt x="34" y="154"/>
                </a:lnTo>
                <a:lnTo>
                  <a:pt x="28" y="144"/>
                </a:lnTo>
                <a:lnTo>
                  <a:pt x="31" y="122"/>
                </a:lnTo>
                <a:lnTo>
                  <a:pt x="19" y="121"/>
                </a:lnTo>
                <a:lnTo>
                  <a:pt x="19" y="117"/>
                </a:lnTo>
                <a:lnTo>
                  <a:pt x="17" y="116"/>
                </a:lnTo>
                <a:lnTo>
                  <a:pt x="16" y="114"/>
                </a:lnTo>
                <a:lnTo>
                  <a:pt x="15" y="114"/>
                </a:lnTo>
                <a:lnTo>
                  <a:pt x="13" y="113"/>
                </a:lnTo>
                <a:lnTo>
                  <a:pt x="12" y="113"/>
                </a:lnTo>
                <a:lnTo>
                  <a:pt x="11" y="111"/>
                </a:lnTo>
                <a:lnTo>
                  <a:pt x="9" y="111"/>
                </a:lnTo>
                <a:lnTo>
                  <a:pt x="8" y="111"/>
                </a:lnTo>
                <a:lnTo>
                  <a:pt x="8" y="110"/>
                </a:lnTo>
                <a:lnTo>
                  <a:pt x="5" y="107"/>
                </a:lnTo>
                <a:lnTo>
                  <a:pt x="2" y="96"/>
                </a:lnTo>
                <a:lnTo>
                  <a:pt x="7" y="91"/>
                </a:lnTo>
                <a:lnTo>
                  <a:pt x="2" y="87"/>
                </a:lnTo>
                <a:lnTo>
                  <a:pt x="0" y="84"/>
                </a:lnTo>
                <a:lnTo>
                  <a:pt x="1" y="80"/>
                </a:lnTo>
                <a:lnTo>
                  <a:pt x="12" y="79"/>
                </a:lnTo>
                <a:lnTo>
                  <a:pt x="16" y="68"/>
                </a:lnTo>
                <a:lnTo>
                  <a:pt x="8" y="72"/>
                </a:lnTo>
                <a:lnTo>
                  <a:pt x="5" y="69"/>
                </a:lnTo>
                <a:lnTo>
                  <a:pt x="17" y="61"/>
                </a:lnTo>
                <a:lnTo>
                  <a:pt x="15" y="53"/>
                </a:lnTo>
                <a:lnTo>
                  <a:pt x="20" y="47"/>
                </a:lnTo>
                <a:lnTo>
                  <a:pt x="19" y="47"/>
                </a:lnTo>
                <a:lnTo>
                  <a:pt x="19" y="46"/>
                </a:lnTo>
                <a:lnTo>
                  <a:pt x="19" y="45"/>
                </a:lnTo>
                <a:lnTo>
                  <a:pt x="19" y="43"/>
                </a:lnTo>
                <a:lnTo>
                  <a:pt x="19" y="41"/>
                </a:lnTo>
                <a:lnTo>
                  <a:pt x="19" y="39"/>
                </a:lnTo>
                <a:lnTo>
                  <a:pt x="19" y="32"/>
                </a:lnTo>
                <a:lnTo>
                  <a:pt x="17" y="28"/>
                </a:lnTo>
                <a:lnTo>
                  <a:pt x="19" y="27"/>
                </a:lnTo>
                <a:lnTo>
                  <a:pt x="19" y="21"/>
                </a:lnTo>
                <a:lnTo>
                  <a:pt x="24" y="11"/>
                </a:lnTo>
                <a:lnTo>
                  <a:pt x="24" y="15"/>
                </a:lnTo>
                <a:lnTo>
                  <a:pt x="31" y="9"/>
                </a:lnTo>
                <a:lnTo>
                  <a:pt x="38" y="4"/>
                </a:lnTo>
                <a:lnTo>
                  <a:pt x="34" y="0"/>
                </a:lnTo>
                <a:lnTo>
                  <a:pt x="49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04" name="Freeform 255"/>
          <p:cNvSpPr>
            <a:spLocks/>
          </p:cNvSpPr>
          <p:nvPr/>
        </p:nvSpPr>
        <p:spPr bwMode="auto">
          <a:xfrm>
            <a:off x="4148138" y="5321300"/>
            <a:ext cx="103188" cy="133350"/>
          </a:xfrm>
          <a:custGeom>
            <a:avLst/>
            <a:gdLst>
              <a:gd name="T0" fmla="*/ 45 w 65"/>
              <a:gd name="T1" fmla="*/ 69 h 84"/>
              <a:gd name="T2" fmla="*/ 33 w 65"/>
              <a:gd name="T3" fmla="*/ 83 h 84"/>
              <a:gd name="T4" fmla="*/ 29 w 65"/>
              <a:gd name="T5" fmla="*/ 84 h 84"/>
              <a:gd name="T6" fmla="*/ 26 w 65"/>
              <a:gd name="T7" fmla="*/ 79 h 84"/>
              <a:gd name="T8" fmla="*/ 24 w 65"/>
              <a:gd name="T9" fmla="*/ 82 h 84"/>
              <a:gd name="T10" fmla="*/ 22 w 65"/>
              <a:gd name="T11" fmla="*/ 82 h 84"/>
              <a:gd name="T12" fmla="*/ 22 w 65"/>
              <a:gd name="T13" fmla="*/ 79 h 84"/>
              <a:gd name="T14" fmla="*/ 24 w 65"/>
              <a:gd name="T15" fmla="*/ 68 h 84"/>
              <a:gd name="T16" fmla="*/ 18 w 65"/>
              <a:gd name="T17" fmla="*/ 61 h 84"/>
              <a:gd name="T18" fmla="*/ 7 w 65"/>
              <a:gd name="T19" fmla="*/ 61 h 84"/>
              <a:gd name="T20" fmla="*/ 0 w 65"/>
              <a:gd name="T21" fmla="*/ 56 h 84"/>
              <a:gd name="T22" fmla="*/ 13 w 65"/>
              <a:gd name="T23" fmla="*/ 23 h 84"/>
              <a:gd name="T24" fmla="*/ 21 w 65"/>
              <a:gd name="T25" fmla="*/ 15 h 84"/>
              <a:gd name="T26" fmla="*/ 24 w 65"/>
              <a:gd name="T27" fmla="*/ 7 h 84"/>
              <a:gd name="T28" fmla="*/ 26 w 65"/>
              <a:gd name="T29" fmla="*/ 7 h 84"/>
              <a:gd name="T30" fmla="*/ 30 w 65"/>
              <a:gd name="T31" fmla="*/ 7 h 84"/>
              <a:gd name="T32" fmla="*/ 35 w 65"/>
              <a:gd name="T33" fmla="*/ 7 h 84"/>
              <a:gd name="T34" fmla="*/ 37 w 65"/>
              <a:gd name="T35" fmla="*/ 0 h 84"/>
              <a:gd name="T36" fmla="*/ 39 w 65"/>
              <a:gd name="T37" fmla="*/ 3 h 84"/>
              <a:gd name="T38" fmla="*/ 40 w 65"/>
              <a:gd name="T39" fmla="*/ 8 h 84"/>
              <a:gd name="T40" fmla="*/ 60 w 65"/>
              <a:gd name="T41" fmla="*/ 9 h 84"/>
              <a:gd name="T42" fmla="*/ 62 w 65"/>
              <a:gd name="T43" fmla="*/ 15 h 84"/>
              <a:gd name="T44" fmla="*/ 63 w 65"/>
              <a:gd name="T45" fmla="*/ 26 h 84"/>
              <a:gd name="T46" fmla="*/ 65 w 65"/>
              <a:gd name="T47" fmla="*/ 27 h 84"/>
              <a:gd name="T48" fmla="*/ 62 w 65"/>
              <a:gd name="T49" fmla="*/ 33 h 84"/>
              <a:gd name="T50" fmla="*/ 56 w 65"/>
              <a:gd name="T51" fmla="*/ 44 h 84"/>
              <a:gd name="T52" fmla="*/ 52 w 65"/>
              <a:gd name="T53" fmla="*/ 46 h 84"/>
              <a:gd name="T54" fmla="*/ 48 w 65"/>
              <a:gd name="T55" fmla="*/ 49 h 84"/>
              <a:gd name="T56" fmla="*/ 47 w 65"/>
              <a:gd name="T57" fmla="*/ 49 h 84"/>
              <a:gd name="T58" fmla="*/ 45 w 65"/>
              <a:gd name="T59" fmla="*/ 59 h 84"/>
              <a:gd name="T60" fmla="*/ 45 w 65"/>
              <a:gd name="T61" fmla="*/ 69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65" h="84">
                <a:moveTo>
                  <a:pt x="45" y="69"/>
                </a:moveTo>
                <a:lnTo>
                  <a:pt x="33" y="83"/>
                </a:lnTo>
                <a:lnTo>
                  <a:pt x="29" y="84"/>
                </a:lnTo>
                <a:lnTo>
                  <a:pt x="26" y="79"/>
                </a:lnTo>
                <a:lnTo>
                  <a:pt x="24" y="82"/>
                </a:lnTo>
                <a:lnTo>
                  <a:pt x="22" y="82"/>
                </a:lnTo>
                <a:lnTo>
                  <a:pt x="22" y="79"/>
                </a:lnTo>
                <a:lnTo>
                  <a:pt x="24" y="68"/>
                </a:lnTo>
                <a:lnTo>
                  <a:pt x="18" y="61"/>
                </a:lnTo>
                <a:lnTo>
                  <a:pt x="7" y="61"/>
                </a:lnTo>
                <a:lnTo>
                  <a:pt x="0" y="56"/>
                </a:lnTo>
                <a:lnTo>
                  <a:pt x="13" y="23"/>
                </a:lnTo>
                <a:lnTo>
                  <a:pt x="21" y="15"/>
                </a:lnTo>
                <a:lnTo>
                  <a:pt x="24" y="7"/>
                </a:lnTo>
                <a:lnTo>
                  <a:pt x="26" y="7"/>
                </a:lnTo>
                <a:lnTo>
                  <a:pt x="30" y="7"/>
                </a:lnTo>
                <a:lnTo>
                  <a:pt x="35" y="7"/>
                </a:lnTo>
                <a:lnTo>
                  <a:pt x="37" y="0"/>
                </a:lnTo>
                <a:lnTo>
                  <a:pt x="39" y="3"/>
                </a:lnTo>
                <a:lnTo>
                  <a:pt x="40" y="8"/>
                </a:lnTo>
                <a:lnTo>
                  <a:pt x="60" y="9"/>
                </a:lnTo>
                <a:lnTo>
                  <a:pt x="62" y="15"/>
                </a:lnTo>
                <a:lnTo>
                  <a:pt x="63" y="26"/>
                </a:lnTo>
                <a:lnTo>
                  <a:pt x="65" y="27"/>
                </a:lnTo>
                <a:lnTo>
                  <a:pt x="62" y="33"/>
                </a:lnTo>
                <a:lnTo>
                  <a:pt x="56" y="44"/>
                </a:lnTo>
                <a:lnTo>
                  <a:pt x="52" y="46"/>
                </a:lnTo>
                <a:lnTo>
                  <a:pt x="48" y="49"/>
                </a:lnTo>
                <a:lnTo>
                  <a:pt x="47" y="49"/>
                </a:lnTo>
                <a:lnTo>
                  <a:pt x="45" y="59"/>
                </a:lnTo>
                <a:lnTo>
                  <a:pt x="45" y="69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05" name="Freeform 256"/>
          <p:cNvSpPr>
            <a:spLocks/>
          </p:cNvSpPr>
          <p:nvPr/>
        </p:nvSpPr>
        <p:spPr bwMode="auto">
          <a:xfrm>
            <a:off x="4560888" y="5326063"/>
            <a:ext cx="363538" cy="193675"/>
          </a:xfrm>
          <a:custGeom>
            <a:avLst/>
            <a:gdLst>
              <a:gd name="T0" fmla="*/ 218 w 229"/>
              <a:gd name="T1" fmla="*/ 36 h 122"/>
              <a:gd name="T2" fmla="*/ 225 w 229"/>
              <a:gd name="T3" fmla="*/ 45 h 122"/>
              <a:gd name="T4" fmla="*/ 222 w 229"/>
              <a:gd name="T5" fmla="*/ 60 h 122"/>
              <a:gd name="T6" fmla="*/ 221 w 229"/>
              <a:gd name="T7" fmla="*/ 61 h 122"/>
              <a:gd name="T8" fmla="*/ 225 w 229"/>
              <a:gd name="T9" fmla="*/ 66 h 122"/>
              <a:gd name="T10" fmla="*/ 223 w 229"/>
              <a:gd name="T11" fmla="*/ 86 h 122"/>
              <a:gd name="T12" fmla="*/ 229 w 229"/>
              <a:gd name="T13" fmla="*/ 102 h 122"/>
              <a:gd name="T14" fmla="*/ 215 w 229"/>
              <a:gd name="T15" fmla="*/ 110 h 122"/>
              <a:gd name="T16" fmla="*/ 211 w 229"/>
              <a:gd name="T17" fmla="*/ 118 h 122"/>
              <a:gd name="T18" fmla="*/ 210 w 229"/>
              <a:gd name="T19" fmla="*/ 118 h 122"/>
              <a:gd name="T20" fmla="*/ 208 w 229"/>
              <a:gd name="T21" fmla="*/ 122 h 122"/>
              <a:gd name="T22" fmla="*/ 199 w 229"/>
              <a:gd name="T23" fmla="*/ 120 h 122"/>
              <a:gd name="T24" fmla="*/ 193 w 229"/>
              <a:gd name="T25" fmla="*/ 118 h 122"/>
              <a:gd name="T26" fmla="*/ 193 w 229"/>
              <a:gd name="T27" fmla="*/ 113 h 122"/>
              <a:gd name="T28" fmla="*/ 163 w 229"/>
              <a:gd name="T29" fmla="*/ 88 h 122"/>
              <a:gd name="T30" fmla="*/ 132 w 229"/>
              <a:gd name="T31" fmla="*/ 90 h 122"/>
              <a:gd name="T32" fmla="*/ 91 w 229"/>
              <a:gd name="T33" fmla="*/ 80 h 122"/>
              <a:gd name="T34" fmla="*/ 92 w 229"/>
              <a:gd name="T35" fmla="*/ 84 h 122"/>
              <a:gd name="T36" fmla="*/ 82 w 229"/>
              <a:gd name="T37" fmla="*/ 80 h 122"/>
              <a:gd name="T38" fmla="*/ 77 w 229"/>
              <a:gd name="T39" fmla="*/ 81 h 122"/>
              <a:gd name="T40" fmla="*/ 47 w 229"/>
              <a:gd name="T41" fmla="*/ 95 h 122"/>
              <a:gd name="T42" fmla="*/ 41 w 229"/>
              <a:gd name="T43" fmla="*/ 98 h 122"/>
              <a:gd name="T44" fmla="*/ 20 w 229"/>
              <a:gd name="T45" fmla="*/ 88 h 122"/>
              <a:gd name="T46" fmla="*/ 0 w 229"/>
              <a:gd name="T47" fmla="*/ 94 h 122"/>
              <a:gd name="T48" fmla="*/ 13 w 229"/>
              <a:gd name="T49" fmla="*/ 75 h 122"/>
              <a:gd name="T50" fmla="*/ 19 w 229"/>
              <a:gd name="T51" fmla="*/ 57 h 122"/>
              <a:gd name="T52" fmla="*/ 30 w 229"/>
              <a:gd name="T53" fmla="*/ 45 h 122"/>
              <a:gd name="T54" fmla="*/ 30 w 229"/>
              <a:gd name="T55" fmla="*/ 39 h 122"/>
              <a:gd name="T56" fmla="*/ 35 w 229"/>
              <a:gd name="T57" fmla="*/ 13 h 122"/>
              <a:gd name="T58" fmla="*/ 35 w 229"/>
              <a:gd name="T59" fmla="*/ 19 h 122"/>
              <a:gd name="T60" fmla="*/ 46 w 229"/>
              <a:gd name="T61" fmla="*/ 26 h 122"/>
              <a:gd name="T62" fmla="*/ 54 w 229"/>
              <a:gd name="T63" fmla="*/ 24 h 122"/>
              <a:gd name="T64" fmla="*/ 68 w 229"/>
              <a:gd name="T65" fmla="*/ 21 h 122"/>
              <a:gd name="T66" fmla="*/ 80 w 229"/>
              <a:gd name="T67" fmla="*/ 28 h 122"/>
              <a:gd name="T68" fmla="*/ 80 w 229"/>
              <a:gd name="T69" fmla="*/ 35 h 122"/>
              <a:gd name="T70" fmla="*/ 87 w 229"/>
              <a:gd name="T71" fmla="*/ 32 h 122"/>
              <a:gd name="T72" fmla="*/ 88 w 229"/>
              <a:gd name="T73" fmla="*/ 32 h 122"/>
              <a:gd name="T74" fmla="*/ 90 w 229"/>
              <a:gd name="T75" fmla="*/ 36 h 122"/>
              <a:gd name="T76" fmla="*/ 91 w 229"/>
              <a:gd name="T77" fmla="*/ 38 h 122"/>
              <a:gd name="T78" fmla="*/ 99 w 229"/>
              <a:gd name="T79" fmla="*/ 38 h 122"/>
              <a:gd name="T80" fmla="*/ 102 w 229"/>
              <a:gd name="T81" fmla="*/ 36 h 122"/>
              <a:gd name="T82" fmla="*/ 127 w 229"/>
              <a:gd name="T83" fmla="*/ 32 h 122"/>
              <a:gd name="T84" fmla="*/ 137 w 229"/>
              <a:gd name="T85" fmla="*/ 31 h 122"/>
              <a:gd name="T86" fmla="*/ 150 w 229"/>
              <a:gd name="T87" fmla="*/ 28 h 122"/>
              <a:gd name="T88" fmla="*/ 151 w 229"/>
              <a:gd name="T89" fmla="*/ 21 h 122"/>
              <a:gd name="T90" fmla="*/ 155 w 229"/>
              <a:gd name="T91" fmla="*/ 20 h 122"/>
              <a:gd name="T92" fmla="*/ 157 w 229"/>
              <a:gd name="T93" fmla="*/ 19 h 122"/>
              <a:gd name="T94" fmla="*/ 148 w 229"/>
              <a:gd name="T95" fmla="*/ 9 h 122"/>
              <a:gd name="T96" fmla="*/ 147 w 229"/>
              <a:gd name="T97" fmla="*/ 8 h 122"/>
              <a:gd name="T98" fmla="*/ 137 w 229"/>
              <a:gd name="T99" fmla="*/ 4 h 122"/>
              <a:gd name="T100" fmla="*/ 166 w 229"/>
              <a:gd name="T101" fmla="*/ 0 h 122"/>
              <a:gd name="T102" fmla="*/ 196 w 229"/>
              <a:gd name="T103" fmla="*/ 19 h 122"/>
              <a:gd name="T104" fmla="*/ 207 w 229"/>
              <a:gd name="T105" fmla="*/ 27 h 122"/>
              <a:gd name="T106" fmla="*/ 218 w 229"/>
              <a:gd name="T107" fmla="*/ 36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29" h="122">
                <a:moveTo>
                  <a:pt x="218" y="36"/>
                </a:moveTo>
                <a:lnTo>
                  <a:pt x="225" y="45"/>
                </a:lnTo>
                <a:lnTo>
                  <a:pt x="222" y="60"/>
                </a:lnTo>
                <a:lnTo>
                  <a:pt x="221" y="61"/>
                </a:lnTo>
                <a:lnTo>
                  <a:pt x="225" y="66"/>
                </a:lnTo>
                <a:lnTo>
                  <a:pt x="223" y="86"/>
                </a:lnTo>
                <a:lnTo>
                  <a:pt x="229" y="102"/>
                </a:lnTo>
                <a:lnTo>
                  <a:pt x="215" y="110"/>
                </a:lnTo>
                <a:lnTo>
                  <a:pt x="211" y="118"/>
                </a:lnTo>
                <a:lnTo>
                  <a:pt x="210" y="118"/>
                </a:lnTo>
                <a:lnTo>
                  <a:pt x="208" y="122"/>
                </a:lnTo>
                <a:lnTo>
                  <a:pt x="199" y="120"/>
                </a:lnTo>
                <a:lnTo>
                  <a:pt x="193" y="118"/>
                </a:lnTo>
                <a:lnTo>
                  <a:pt x="193" y="113"/>
                </a:lnTo>
                <a:lnTo>
                  <a:pt x="163" y="88"/>
                </a:lnTo>
                <a:lnTo>
                  <a:pt x="132" y="90"/>
                </a:lnTo>
                <a:lnTo>
                  <a:pt x="91" y="80"/>
                </a:lnTo>
                <a:lnTo>
                  <a:pt x="92" y="84"/>
                </a:lnTo>
                <a:lnTo>
                  <a:pt x="82" y="80"/>
                </a:lnTo>
                <a:lnTo>
                  <a:pt x="77" y="81"/>
                </a:lnTo>
                <a:lnTo>
                  <a:pt x="47" y="95"/>
                </a:lnTo>
                <a:lnTo>
                  <a:pt x="41" y="98"/>
                </a:lnTo>
                <a:lnTo>
                  <a:pt x="20" y="88"/>
                </a:lnTo>
                <a:lnTo>
                  <a:pt x="0" y="94"/>
                </a:lnTo>
                <a:lnTo>
                  <a:pt x="13" y="75"/>
                </a:lnTo>
                <a:lnTo>
                  <a:pt x="19" y="57"/>
                </a:lnTo>
                <a:lnTo>
                  <a:pt x="30" y="45"/>
                </a:lnTo>
                <a:lnTo>
                  <a:pt x="30" y="39"/>
                </a:lnTo>
                <a:lnTo>
                  <a:pt x="35" y="13"/>
                </a:lnTo>
                <a:lnTo>
                  <a:pt x="35" y="19"/>
                </a:lnTo>
                <a:lnTo>
                  <a:pt x="46" y="26"/>
                </a:lnTo>
                <a:lnTo>
                  <a:pt x="54" y="24"/>
                </a:lnTo>
                <a:lnTo>
                  <a:pt x="68" y="21"/>
                </a:lnTo>
                <a:lnTo>
                  <a:pt x="80" y="28"/>
                </a:lnTo>
                <a:lnTo>
                  <a:pt x="80" y="35"/>
                </a:lnTo>
                <a:lnTo>
                  <a:pt x="87" y="32"/>
                </a:lnTo>
                <a:lnTo>
                  <a:pt x="88" y="32"/>
                </a:lnTo>
                <a:lnTo>
                  <a:pt x="90" y="36"/>
                </a:lnTo>
                <a:lnTo>
                  <a:pt x="91" y="38"/>
                </a:lnTo>
                <a:lnTo>
                  <a:pt x="99" y="38"/>
                </a:lnTo>
                <a:lnTo>
                  <a:pt x="102" y="36"/>
                </a:lnTo>
                <a:lnTo>
                  <a:pt x="127" y="32"/>
                </a:lnTo>
                <a:lnTo>
                  <a:pt x="137" y="31"/>
                </a:lnTo>
                <a:lnTo>
                  <a:pt x="150" y="28"/>
                </a:lnTo>
                <a:lnTo>
                  <a:pt x="151" y="21"/>
                </a:lnTo>
                <a:lnTo>
                  <a:pt x="155" y="20"/>
                </a:lnTo>
                <a:lnTo>
                  <a:pt x="157" y="19"/>
                </a:lnTo>
                <a:lnTo>
                  <a:pt x="148" y="9"/>
                </a:lnTo>
                <a:lnTo>
                  <a:pt x="147" y="8"/>
                </a:lnTo>
                <a:lnTo>
                  <a:pt x="137" y="4"/>
                </a:lnTo>
                <a:lnTo>
                  <a:pt x="166" y="0"/>
                </a:lnTo>
                <a:lnTo>
                  <a:pt x="196" y="19"/>
                </a:lnTo>
                <a:lnTo>
                  <a:pt x="207" y="27"/>
                </a:lnTo>
                <a:lnTo>
                  <a:pt x="218" y="36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06" name="Freeform 257"/>
          <p:cNvSpPr>
            <a:spLocks/>
          </p:cNvSpPr>
          <p:nvPr/>
        </p:nvSpPr>
        <p:spPr bwMode="auto">
          <a:xfrm>
            <a:off x="5375275" y="5340350"/>
            <a:ext cx="101600" cy="122238"/>
          </a:xfrm>
          <a:custGeom>
            <a:avLst/>
            <a:gdLst>
              <a:gd name="T0" fmla="*/ 42 w 64"/>
              <a:gd name="T1" fmla="*/ 6 h 77"/>
              <a:gd name="T2" fmla="*/ 46 w 64"/>
              <a:gd name="T3" fmla="*/ 11 h 77"/>
              <a:gd name="T4" fmla="*/ 46 w 64"/>
              <a:gd name="T5" fmla="*/ 11 h 77"/>
              <a:gd name="T6" fmla="*/ 47 w 64"/>
              <a:gd name="T7" fmla="*/ 17 h 77"/>
              <a:gd name="T8" fmla="*/ 50 w 64"/>
              <a:gd name="T9" fmla="*/ 19 h 77"/>
              <a:gd name="T10" fmla="*/ 53 w 64"/>
              <a:gd name="T11" fmla="*/ 25 h 77"/>
              <a:gd name="T12" fmla="*/ 54 w 64"/>
              <a:gd name="T13" fmla="*/ 29 h 77"/>
              <a:gd name="T14" fmla="*/ 60 w 64"/>
              <a:gd name="T15" fmla="*/ 27 h 77"/>
              <a:gd name="T16" fmla="*/ 60 w 64"/>
              <a:gd name="T17" fmla="*/ 36 h 77"/>
              <a:gd name="T18" fmla="*/ 64 w 64"/>
              <a:gd name="T19" fmla="*/ 44 h 77"/>
              <a:gd name="T20" fmla="*/ 62 w 64"/>
              <a:gd name="T21" fmla="*/ 51 h 77"/>
              <a:gd name="T22" fmla="*/ 61 w 64"/>
              <a:gd name="T23" fmla="*/ 53 h 77"/>
              <a:gd name="T24" fmla="*/ 61 w 64"/>
              <a:gd name="T25" fmla="*/ 59 h 77"/>
              <a:gd name="T26" fmla="*/ 60 w 64"/>
              <a:gd name="T27" fmla="*/ 62 h 77"/>
              <a:gd name="T28" fmla="*/ 58 w 64"/>
              <a:gd name="T29" fmla="*/ 60 h 77"/>
              <a:gd name="T30" fmla="*/ 58 w 64"/>
              <a:gd name="T31" fmla="*/ 59 h 77"/>
              <a:gd name="T32" fmla="*/ 56 w 64"/>
              <a:gd name="T33" fmla="*/ 59 h 77"/>
              <a:gd name="T34" fmla="*/ 53 w 64"/>
              <a:gd name="T35" fmla="*/ 57 h 77"/>
              <a:gd name="T36" fmla="*/ 50 w 64"/>
              <a:gd name="T37" fmla="*/ 59 h 77"/>
              <a:gd name="T38" fmla="*/ 47 w 64"/>
              <a:gd name="T39" fmla="*/ 62 h 77"/>
              <a:gd name="T40" fmla="*/ 46 w 64"/>
              <a:gd name="T41" fmla="*/ 60 h 77"/>
              <a:gd name="T42" fmla="*/ 34 w 64"/>
              <a:gd name="T43" fmla="*/ 57 h 77"/>
              <a:gd name="T44" fmla="*/ 35 w 64"/>
              <a:gd name="T45" fmla="*/ 66 h 77"/>
              <a:gd name="T46" fmla="*/ 35 w 64"/>
              <a:gd name="T47" fmla="*/ 72 h 77"/>
              <a:gd name="T48" fmla="*/ 32 w 64"/>
              <a:gd name="T49" fmla="*/ 74 h 77"/>
              <a:gd name="T50" fmla="*/ 32 w 64"/>
              <a:gd name="T51" fmla="*/ 75 h 77"/>
              <a:gd name="T52" fmla="*/ 31 w 64"/>
              <a:gd name="T53" fmla="*/ 72 h 77"/>
              <a:gd name="T54" fmla="*/ 30 w 64"/>
              <a:gd name="T55" fmla="*/ 72 h 77"/>
              <a:gd name="T56" fmla="*/ 28 w 64"/>
              <a:gd name="T57" fmla="*/ 72 h 77"/>
              <a:gd name="T58" fmla="*/ 26 w 64"/>
              <a:gd name="T59" fmla="*/ 74 h 77"/>
              <a:gd name="T60" fmla="*/ 23 w 64"/>
              <a:gd name="T61" fmla="*/ 75 h 77"/>
              <a:gd name="T62" fmla="*/ 21 w 64"/>
              <a:gd name="T63" fmla="*/ 77 h 77"/>
              <a:gd name="T64" fmla="*/ 20 w 64"/>
              <a:gd name="T65" fmla="*/ 77 h 77"/>
              <a:gd name="T66" fmla="*/ 9 w 64"/>
              <a:gd name="T67" fmla="*/ 60 h 77"/>
              <a:gd name="T68" fmla="*/ 0 w 64"/>
              <a:gd name="T69" fmla="*/ 32 h 77"/>
              <a:gd name="T70" fmla="*/ 2 w 64"/>
              <a:gd name="T71" fmla="*/ 17 h 77"/>
              <a:gd name="T72" fmla="*/ 13 w 64"/>
              <a:gd name="T73" fmla="*/ 21 h 77"/>
              <a:gd name="T74" fmla="*/ 21 w 64"/>
              <a:gd name="T75" fmla="*/ 19 h 77"/>
              <a:gd name="T76" fmla="*/ 27 w 64"/>
              <a:gd name="T77" fmla="*/ 18 h 77"/>
              <a:gd name="T78" fmla="*/ 27 w 64"/>
              <a:gd name="T79" fmla="*/ 4 h 77"/>
              <a:gd name="T80" fmla="*/ 38 w 64"/>
              <a:gd name="T81" fmla="*/ 0 h 77"/>
              <a:gd name="T82" fmla="*/ 42 w 64"/>
              <a:gd name="T83" fmla="*/ 6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64" h="77">
                <a:moveTo>
                  <a:pt x="42" y="6"/>
                </a:moveTo>
                <a:lnTo>
                  <a:pt x="46" y="11"/>
                </a:lnTo>
                <a:lnTo>
                  <a:pt x="46" y="11"/>
                </a:lnTo>
                <a:lnTo>
                  <a:pt x="47" y="17"/>
                </a:lnTo>
                <a:lnTo>
                  <a:pt x="50" y="19"/>
                </a:lnTo>
                <a:lnTo>
                  <a:pt x="53" y="25"/>
                </a:lnTo>
                <a:lnTo>
                  <a:pt x="54" y="29"/>
                </a:lnTo>
                <a:lnTo>
                  <a:pt x="60" y="27"/>
                </a:lnTo>
                <a:lnTo>
                  <a:pt x="60" y="36"/>
                </a:lnTo>
                <a:lnTo>
                  <a:pt x="64" y="44"/>
                </a:lnTo>
                <a:lnTo>
                  <a:pt x="62" y="51"/>
                </a:lnTo>
                <a:lnTo>
                  <a:pt x="61" y="53"/>
                </a:lnTo>
                <a:lnTo>
                  <a:pt x="61" y="59"/>
                </a:lnTo>
                <a:lnTo>
                  <a:pt x="60" y="62"/>
                </a:lnTo>
                <a:lnTo>
                  <a:pt x="58" y="60"/>
                </a:lnTo>
                <a:lnTo>
                  <a:pt x="58" y="59"/>
                </a:lnTo>
                <a:lnTo>
                  <a:pt x="56" y="59"/>
                </a:lnTo>
                <a:lnTo>
                  <a:pt x="53" y="57"/>
                </a:lnTo>
                <a:lnTo>
                  <a:pt x="50" y="59"/>
                </a:lnTo>
                <a:lnTo>
                  <a:pt x="47" y="62"/>
                </a:lnTo>
                <a:lnTo>
                  <a:pt x="46" y="60"/>
                </a:lnTo>
                <a:lnTo>
                  <a:pt x="34" y="57"/>
                </a:lnTo>
                <a:lnTo>
                  <a:pt x="35" y="66"/>
                </a:lnTo>
                <a:lnTo>
                  <a:pt x="35" y="72"/>
                </a:lnTo>
                <a:lnTo>
                  <a:pt x="32" y="74"/>
                </a:lnTo>
                <a:lnTo>
                  <a:pt x="32" y="75"/>
                </a:lnTo>
                <a:lnTo>
                  <a:pt x="31" y="72"/>
                </a:lnTo>
                <a:lnTo>
                  <a:pt x="30" y="72"/>
                </a:lnTo>
                <a:lnTo>
                  <a:pt x="28" y="72"/>
                </a:lnTo>
                <a:lnTo>
                  <a:pt x="26" y="74"/>
                </a:lnTo>
                <a:lnTo>
                  <a:pt x="23" y="75"/>
                </a:lnTo>
                <a:lnTo>
                  <a:pt x="21" y="77"/>
                </a:lnTo>
                <a:lnTo>
                  <a:pt x="20" y="77"/>
                </a:lnTo>
                <a:lnTo>
                  <a:pt x="9" y="60"/>
                </a:lnTo>
                <a:lnTo>
                  <a:pt x="0" y="32"/>
                </a:lnTo>
                <a:lnTo>
                  <a:pt x="2" y="17"/>
                </a:lnTo>
                <a:lnTo>
                  <a:pt x="13" y="21"/>
                </a:lnTo>
                <a:lnTo>
                  <a:pt x="21" y="19"/>
                </a:lnTo>
                <a:lnTo>
                  <a:pt x="27" y="18"/>
                </a:lnTo>
                <a:lnTo>
                  <a:pt x="27" y="4"/>
                </a:lnTo>
                <a:lnTo>
                  <a:pt x="38" y="0"/>
                </a:lnTo>
                <a:lnTo>
                  <a:pt x="42" y="6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07" name="Freeform 258"/>
          <p:cNvSpPr>
            <a:spLocks/>
          </p:cNvSpPr>
          <p:nvPr/>
        </p:nvSpPr>
        <p:spPr bwMode="auto">
          <a:xfrm>
            <a:off x="5470525" y="5359400"/>
            <a:ext cx="168275" cy="119063"/>
          </a:xfrm>
          <a:custGeom>
            <a:avLst/>
            <a:gdLst>
              <a:gd name="T0" fmla="*/ 47 w 106"/>
              <a:gd name="T1" fmla="*/ 5 h 75"/>
              <a:gd name="T2" fmla="*/ 50 w 106"/>
              <a:gd name="T3" fmla="*/ 2 h 75"/>
              <a:gd name="T4" fmla="*/ 60 w 106"/>
              <a:gd name="T5" fmla="*/ 6 h 75"/>
              <a:gd name="T6" fmla="*/ 61 w 106"/>
              <a:gd name="T7" fmla="*/ 10 h 75"/>
              <a:gd name="T8" fmla="*/ 73 w 106"/>
              <a:gd name="T9" fmla="*/ 6 h 75"/>
              <a:gd name="T10" fmla="*/ 77 w 106"/>
              <a:gd name="T11" fmla="*/ 5 h 75"/>
              <a:gd name="T12" fmla="*/ 79 w 106"/>
              <a:gd name="T13" fmla="*/ 3 h 75"/>
              <a:gd name="T14" fmla="*/ 82 w 106"/>
              <a:gd name="T15" fmla="*/ 3 h 75"/>
              <a:gd name="T16" fmla="*/ 88 w 106"/>
              <a:gd name="T17" fmla="*/ 10 h 75"/>
              <a:gd name="T18" fmla="*/ 106 w 106"/>
              <a:gd name="T19" fmla="*/ 13 h 75"/>
              <a:gd name="T20" fmla="*/ 105 w 106"/>
              <a:gd name="T21" fmla="*/ 22 h 75"/>
              <a:gd name="T22" fmla="*/ 105 w 106"/>
              <a:gd name="T23" fmla="*/ 32 h 75"/>
              <a:gd name="T24" fmla="*/ 105 w 106"/>
              <a:gd name="T25" fmla="*/ 43 h 75"/>
              <a:gd name="T26" fmla="*/ 99 w 106"/>
              <a:gd name="T27" fmla="*/ 51 h 75"/>
              <a:gd name="T28" fmla="*/ 95 w 106"/>
              <a:gd name="T29" fmla="*/ 58 h 75"/>
              <a:gd name="T30" fmla="*/ 92 w 106"/>
              <a:gd name="T31" fmla="*/ 60 h 75"/>
              <a:gd name="T32" fmla="*/ 90 w 106"/>
              <a:gd name="T33" fmla="*/ 67 h 75"/>
              <a:gd name="T34" fmla="*/ 90 w 106"/>
              <a:gd name="T35" fmla="*/ 74 h 75"/>
              <a:gd name="T36" fmla="*/ 86 w 106"/>
              <a:gd name="T37" fmla="*/ 71 h 75"/>
              <a:gd name="T38" fmla="*/ 84 w 106"/>
              <a:gd name="T39" fmla="*/ 60 h 75"/>
              <a:gd name="T40" fmla="*/ 82 w 106"/>
              <a:gd name="T41" fmla="*/ 51 h 75"/>
              <a:gd name="T42" fmla="*/ 72 w 106"/>
              <a:gd name="T43" fmla="*/ 48 h 75"/>
              <a:gd name="T44" fmla="*/ 67 w 106"/>
              <a:gd name="T45" fmla="*/ 43 h 75"/>
              <a:gd name="T46" fmla="*/ 62 w 106"/>
              <a:gd name="T47" fmla="*/ 55 h 75"/>
              <a:gd name="T48" fmla="*/ 54 w 106"/>
              <a:gd name="T49" fmla="*/ 60 h 75"/>
              <a:gd name="T50" fmla="*/ 52 w 106"/>
              <a:gd name="T51" fmla="*/ 59 h 75"/>
              <a:gd name="T52" fmla="*/ 46 w 106"/>
              <a:gd name="T53" fmla="*/ 52 h 75"/>
              <a:gd name="T54" fmla="*/ 32 w 106"/>
              <a:gd name="T55" fmla="*/ 47 h 75"/>
              <a:gd name="T56" fmla="*/ 30 w 106"/>
              <a:gd name="T57" fmla="*/ 47 h 75"/>
              <a:gd name="T58" fmla="*/ 26 w 106"/>
              <a:gd name="T59" fmla="*/ 48 h 75"/>
              <a:gd name="T60" fmla="*/ 8 w 106"/>
              <a:gd name="T61" fmla="*/ 51 h 75"/>
              <a:gd name="T62" fmla="*/ 0 w 106"/>
              <a:gd name="T63" fmla="*/ 50 h 75"/>
              <a:gd name="T64" fmla="*/ 1 w 106"/>
              <a:gd name="T65" fmla="*/ 41 h 75"/>
              <a:gd name="T66" fmla="*/ 4 w 106"/>
              <a:gd name="T67" fmla="*/ 32 h 75"/>
              <a:gd name="T68" fmla="*/ 0 w 106"/>
              <a:gd name="T69" fmla="*/ 15 h 75"/>
              <a:gd name="T70" fmla="*/ 23 w 106"/>
              <a:gd name="T71" fmla="*/ 11 h 75"/>
              <a:gd name="T72" fmla="*/ 31 w 106"/>
              <a:gd name="T73" fmla="*/ 5 h 75"/>
              <a:gd name="T74" fmla="*/ 35 w 106"/>
              <a:gd name="T75" fmla="*/ 0 h 75"/>
              <a:gd name="T76" fmla="*/ 39 w 106"/>
              <a:gd name="T77" fmla="*/ 2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6" h="75">
                <a:moveTo>
                  <a:pt x="39" y="2"/>
                </a:moveTo>
                <a:lnTo>
                  <a:pt x="47" y="5"/>
                </a:lnTo>
                <a:lnTo>
                  <a:pt x="49" y="3"/>
                </a:lnTo>
                <a:lnTo>
                  <a:pt x="50" y="2"/>
                </a:lnTo>
                <a:lnTo>
                  <a:pt x="52" y="2"/>
                </a:lnTo>
                <a:lnTo>
                  <a:pt x="60" y="6"/>
                </a:lnTo>
                <a:lnTo>
                  <a:pt x="60" y="9"/>
                </a:lnTo>
                <a:lnTo>
                  <a:pt x="61" y="10"/>
                </a:lnTo>
                <a:lnTo>
                  <a:pt x="69" y="7"/>
                </a:lnTo>
                <a:lnTo>
                  <a:pt x="73" y="6"/>
                </a:lnTo>
                <a:lnTo>
                  <a:pt x="76" y="6"/>
                </a:lnTo>
                <a:lnTo>
                  <a:pt x="77" y="5"/>
                </a:lnTo>
                <a:lnTo>
                  <a:pt x="79" y="5"/>
                </a:lnTo>
                <a:lnTo>
                  <a:pt x="79" y="3"/>
                </a:lnTo>
                <a:lnTo>
                  <a:pt x="80" y="3"/>
                </a:lnTo>
                <a:lnTo>
                  <a:pt x="82" y="3"/>
                </a:lnTo>
                <a:lnTo>
                  <a:pt x="84" y="6"/>
                </a:lnTo>
                <a:lnTo>
                  <a:pt x="88" y="10"/>
                </a:lnTo>
                <a:lnTo>
                  <a:pt x="105" y="10"/>
                </a:lnTo>
                <a:lnTo>
                  <a:pt x="106" y="13"/>
                </a:lnTo>
                <a:lnTo>
                  <a:pt x="106" y="18"/>
                </a:lnTo>
                <a:lnTo>
                  <a:pt x="105" y="22"/>
                </a:lnTo>
                <a:lnTo>
                  <a:pt x="105" y="25"/>
                </a:lnTo>
                <a:lnTo>
                  <a:pt x="105" y="32"/>
                </a:lnTo>
                <a:lnTo>
                  <a:pt x="105" y="36"/>
                </a:lnTo>
                <a:lnTo>
                  <a:pt x="105" y="43"/>
                </a:lnTo>
                <a:lnTo>
                  <a:pt x="102" y="47"/>
                </a:lnTo>
                <a:lnTo>
                  <a:pt x="99" y="51"/>
                </a:lnTo>
                <a:lnTo>
                  <a:pt x="97" y="56"/>
                </a:lnTo>
                <a:lnTo>
                  <a:pt x="95" y="58"/>
                </a:lnTo>
                <a:lnTo>
                  <a:pt x="94" y="58"/>
                </a:lnTo>
                <a:lnTo>
                  <a:pt x="92" y="60"/>
                </a:lnTo>
                <a:lnTo>
                  <a:pt x="90" y="63"/>
                </a:lnTo>
                <a:lnTo>
                  <a:pt x="90" y="67"/>
                </a:lnTo>
                <a:lnTo>
                  <a:pt x="90" y="70"/>
                </a:lnTo>
                <a:lnTo>
                  <a:pt x="90" y="74"/>
                </a:lnTo>
                <a:lnTo>
                  <a:pt x="90" y="75"/>
                </a:lnTo>
                <a:lnTo>
                  <a:pt x="86" y="71"/>
                </a:lnTo>
                <a:lnTo>
                  <a:pt x="84" y="67"/>
                </a:lnTo>
                <a:lnTo>
                  <a:pt x="84" y="60"/>
                </a:lnTo>
                <a:lnTo>
                  <a:pt x="83" y="55"/>
                </a:lnTo>
                <a:lnTo>
                  <a:pt x="82" y="51"/>
                </a:lnTo>
                <a:lnTo>
                  <a:pt x="76" y="54"/>
                </a:lnTo>
                <a:lnTo>
                  <a:pt x="72" y="48"/>
                </a:lnTo>
                <a:lnTo>
                  <a:pt x="68" y="50"/>
                </a:lnTo>
                <a:lnTo>
                  <a:pt x="67" y="43"/>
                </a:lnTo>
                <a:lnTo>
                  <a:pt x="60" y="43"/>
                </a:lnTo>
                <a:lnTo>
                  <a:pt x="62" y="55"/>
                </a:lnTo>
                <a:lnTo>
                  <a:pt x="54" y="56"/>
                </a:lnTo>
                <a:lnTo>
                  <a:pt x="54" y="60"/>
                </a:lnTo>
                <a:lnTo>
                  <a:pt x="54" y="66"/>
                </a:lnTo>
                <a:lnTo>
                  <a:pt x="52" y="59"/>
                </a:lnTo>
                <a:lnTo>
                  <a:pt x="49" y="56"/>
                </a:lnTo>
                <a:lnTo>
                  <a:pt x="46" y="52"/>
                </a:lnTo>
                <a:lnTo>
                  <a:pt x="34" y="48"/>
                </a:lnTo>
                <a:lnTo>
                  <a:pt x="32" y="47"/>
                </a:lnTo>
                <a:lnTo>
                  <a:pt x="31" y="47"/>
                </a:lnTo>
                <a:lnTo>
                  <a:pt x="30" y="47"/>
                </a:lnTo>
                <a:lnTo>
                  <a:pt x="28" y="48"/>
                </a:lnTo>
                <a:lnTo>
                  <a:pt x="26" y="48"/>
                </a:lnTo>
                <a:lnTo>
                  <a:pt x="15" y="52"/>
                </a:lnTo>
                <a:lnTo>
                  <a:pt x="8" y="51"/>
                </a:lnTo>
                <a:lnTo>
                  <a:pt x="2" y="51"/>
                </a:lnTo>
                <a:lnTo>
                  <a:pt x="0" y="50"/>
                </a:lnTo>
                <a:lnTo>
                  <a:pt x="1" y="47"/>
                </a:lnTo>
                <a:lnTo>
                  <a:pt x="1" y="41"/>
                </a:lnTo>
                <a:lnTo>
                  <a:pt x="2" y="39"/>
                </a:lnTo>
                <a:lnTo>
                  <a:pt x="4" y="32"/>
                </a:lnTo>
                <a:lnTo>
                  <a:pt x="0" y="24"/>
                </a:lnTo>
                <a:lnTo>
                  <a:pt x="0" y="15"/>
                </a:lnTo>
                <a:lnTo>
                  <a:pt x="19" y="10"/>
                </a:lnTo>
                <a:lnTo>
                  <a:pt x="23" y="11"/>
                </a:lnTo>
                <a:lnTo>
                  <a:pt x="32" y="11"/>
                </a:lnTo>
                <a:lnTo>
                  <a:pt x="31" y="5"/>
                </a:lnTo>
                <a:lnTo>
                  <a:pt x="32" y="3"/>
                </a:lnTo>
                <a:lnTo>
                  <a:pt x="35" y="0"/>
                </a:lnTo>
                <a:lnTo>
                  <a:pt x="39" y="2"/>
                </a:lnTo>
                <a:lnTo>
                  <a:pt x="39" y="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08" name="Freeform 259"/>
          <p:cNvSpPr>
            <a:spLocks/>
          </p:cNvSpPr>
          <p:nvPr/>
        </p:nvSpPr>
        <p:spPr bwMode="auto">
          <a:xfrm>
            <a:off x="4911725" y="5397500"/>
            <a:ext cx="138113" cy="207963"/>
          </a:xfrm>
          <a:custGeom>
            <a:avLst/>
            <a:gdLst>
              <a:gd name="T0" fmla="*/ 87 w 87"/>
              <a:gd name="T1" fmla="*/ 113 h 131"/>
              <a:gd name="T2" fmla="*/ 83 w 87"/>
              <a:gd name="T3" fmla="*/ 117 h 131"/>
              <a:gd name="T4" fmla="*/ 76 w 87"/>
              <a:gd name="T5" fmla="*/ 114 h 131"/>
              <a:gd name="T6" fmla="*/ 73 w 87"/>
              <a:gd name="T7" fmla="*/ 116 h 131"/>
              <a:gd name="T8" fmla="*/ 73 w 87"/>
              <a:gd name="T9" fmla="*/ 117 h 131"/>
              <a:gd name="T10" fmla="*/ 68 w 87"/>
              <a:gd name="T11" fmla="*/ 120 h 131"/>
              <a:gd name="T12" fmla="*/ 69 w 87"/>
              <a:gd name="T13" fmla="*/ 128 h 131"/>
              <a:gd name="T14" fmla="*/ 71 w 87"/>
              <a:gd name="T15" fmla="*/ 131 h 131"/>
              <a:gd name="T16" fmla="*/ 65 w 87"/>
              <a:gd name="T17" fmla="*/ 128 h 131"/>
              <a:gd name="T18" fmla="*/ 60 w 87"/>
              <a:gd name="T19" fmla="*/ 122 h 131"/>
              <a:gd name="T20" fmla="*/ 56 w 87"/>
              <a:gd name="T21" fmla="*/ 117 h 131"/>
              <a:gd name="T22" fmla="*/ 52 w 87"/>
              <a:gd name="T23" fmla="*/ 110 h 131"/>
              <a:gd name="T24" fmla="*/ 46 w 87"/>
              <a:gd name="T25" fmla="*/ 110 h 131"/>
              <a:gd name="T26" fmla="*/ 34 w 87"/>
              <a:gd name="T27" fmla="*/ 101 h 131"/>
              <a:gd name="T28" fmla="*/ 27 w 87"/>
              <a:gd name="T29" fmla="*/ 87 h 131"/>
              <a:gd name="T30" fmla="*/ 26 w 87"/>
              <a:gd name="T31" fmla="*/ 84 h 131"/>
              <a:gd name="T32" fmla="*/ 22 w 87"/>
              <a:gd name="T33" fmla="*/ 77 h 131"/>
              <a:gd name="T34" fmla="*/ 12 w 87"/>
              <a:gd name="T35" fmla="*/ 75 h 131"/>
              <a:gd name="T36" fmla="*/ 8 w 87"/>
              <a:gd name="T37" fmla="*/ 57 h 131"/>
              <a:gd name="T38" fmla="*/ 2 w 87"/>
              <a:gd name="T39" fmla="*/ 41 h 131"/>
              <a:gd name="T40" fmla="*/ 4 w 87"/>
              <a:gd name="T41" fmla="*/ 21 h 131"/>
              <a:gd name="T42" fmla="*/ 0 w 87"/>
              <a:gd name="T43" fmla="*/ 16 h 131"/>
              <a:gd name="T44" fmla="*/ 1 w 87"/>
              <a:gd name="T45" fmla="*/ 15 h 131"/>
              <a:gd name="T46" fmla="*/ 4 w 87"/>
              <a:gd name="T47" fmla="*/ 0 h 131"/>
              <a:gd name="T48" fmla="*/ 7 w 87"/>
              <a:gd name="T49" fmla="*/ 1 h 131"/>
              <a:gd name="T50" fmla="*/ 12 w 87"/>
              <a:gd name="T51" fmla="*/ 4 h 131"/>
              <a:gd name="T52" fmla="*/ 30 w 87"/>
              <a:gd name="T53" fmla="*/ 11 h 131"/>
              <a:gd name="T54" fmla="*/ 42 w 87"/>
              <a:gd name="T55" fmla="*/ 21 h 131"/>
              <a:gd name="T56" fmla="*/ 46 w 87"/>
              <a:gd name="T57" fmla="*/ 38 h 131"/>
              <a:gd name="T58" fmla="*/ 45 w 87"/>
              <a:gd name="T59" fmla="*/ 41 h 131"/>
              <a:gd name="T60" fmla="*/ 43 w 87"/>
              <a:gd name="T61" fmla="*/ 57 h 131"/>
              <a:gd name="T62" fmla="*/ 46 w 87"/>
              <a:gd name="T63" fmla="*/ 60 h 131"/>
              <a:gd name="T64" fmla="*/ 52 w 87"/>
              <a:gd name="T65" fmla="*/ 62 h 131"/>
              <a:gd name="T66" fmla="*/ 56 w 87"/>
              <a:gd name="T67" fmla="*/ 66 h 131"/>
              <a:gd name="T68" fmla="*/ 76 w 87"/>
              <a:gd name="T69" fmla="*/ 86 h 131"/>
              <a:gd name="T70" fmla="*/ 87 w 87"/>
              <a:gd name="T71" fmla="*/ 113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87" h="131">
                <a:moveTo>
                  <a:pt x="87" y="113"/>
                </a:moveTo>
                <a:lnTo>
                  <a:pt x="83" y="117"/>
                </a:lnTo>
                <a:lnTo>
                  <a:pt x="76" y="114"/>
                </a:lnTo>
                <a:lnTo>
                  <a:pt x="73" y="116"/>
                </a:lnTo>
                <a:lnTo>
                  <a:pt x="73" y="117"/>
                </a:lnTo>
                <a:lnTo>
                  <a:pt x="68" y="120"/>
                </a:lnTo>
                <a:lnTo>
                  <a:pt x="69" y="128"/>
                </a:lnTo>
                <a:lnTo>
                  <a:pt x="71" y="131"/>
                </a:lnTo>
                <a:lnTo>
                  <a:pt x="65" y="128"/>
                </a:lnTo>
                <a:lnTo>
                  <a:pt x="60" y="122"/>
                </a:lnTo>
                <a:lnTo>
                  <a:pt x="56" y="117"/>
                </a:lnTo>
                <a:lnTo>
                  <a:pt x="52" y="110"/>
                </a:lnTo>
                <a:lnTo>
                  <a:pt x="46" y="110"/>
                </a:lnTo>
                <a:lnTo>
                  <a:pt x="34" y="101"/>
                </a:lnTo>
                <a:lnTo>
                  <a:pt x="27" y="87"/>
                </a:lnTo>
                <a:lnTo>
                  <a:pt x="26" y="84"/>
                </a:lnTo>
                <a:lnTo>
                  <a:pt x="22" y="77"/>
                </a:lnTo>
                <a:lnTo>
                  <a:pt x="12" y="75"/>
                </a:lnTo>
                <a:lnTo>
                  <a:pt x="8" y="57"/>
                </a:lnTo>
                <a:lnTo>
                  <a:pt x="2" y="41"/>
                </a:lnTo>
                <a:lnTo>
                  <a:pt x="4" y="21"/>
                </a:lnTo>
                <a:lnTo>
                  <a:pt x="0" y="16"/>
                </a:lnTo>
                <a:lnTo>
                  <a:pt x="1" y="15"/>
                </a:lnTo>
                <a:lnTo>
                  <a:pt x="4" y="0"/>
                </a:lnTo>
                <a:lnTo>
                  <a:pt x="7" y="1"/>
                </a:lnTo>
                <a:lnTo>
                  <a:pt x="12" y="4"/>
                </a:lnTo>
                <a:lnTo>
                  <a:pt x="30" y="11"/>
                </a:lnTo>
                <a:lnTo>
                  <a:pt x="42" y="21"/>
                </a:lnTo>
                <a:lnTo>
                  <a:pt x="46" y="38"/>
                </a:lnTo>
                <a:lnTo>
                  <a:pt x="45" y="41"/>
                </a:lnTo>
                <a:lnTo>
                  <a:pt x="43" y="57"/>
                </a:lnTo>
                <a:lnTo>
                  <a:pt x="46" y="60"/>
                </a:lnTo>
                <a:lnTo>
                  <a:pt x="52" y="62"/>
                </a:lnTo>
                <a:lnTo>
                  <a:pt x="56" y="66"/>
                </a:lnTo>
                <a:lnTo>
                  <a:pt x="76" y="86"/>
                </a:lnTo>
                <a:lnTo>
                  <a:pt x="87" y="11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09" name="Freeform 260"/>
          <p:cNvSpPr>
            <a:spLocks/>
          </p:cNvSpPr>
          <p:nvPr/>
        </p:nvSpPr>
        <p:spPr bwMode="auto">
          <a:xfrm>
            <a:off x="5473700" y="5427663"/>
            <a:ext cx="146050" cy="173038"/>
          </a:xfrm>
          <a:custGeom>
            <a:avLst/>
            <a:gdLst>
              <a:gd name="T0" fmla="*/ 66 w 92"/>
              <a:gd name="T1" fmla="*/ 7 h 109"/>
              <a:gd name="T2" fmla="*/ 74 w 92"/>
              <a:gd name="T3" fmla="*/ 11 h 109"/>
              <a:gd name="T4" fmla="*/ 81 w 92"/>
              <a:gd name="T5" fmla="*/ 12 h 109"/>
              <a:gd name="T6" fmla="*/ 82 w 92"/>
              <a:gd name="T7" fmla="*/ 24 h 109"/>
              <a:gd name="T8" fmla="*/ 88 w 92"/>
              <a:gd name="T9" fmla="*/ 32 h 109"/>
              <a:gd name="T10" fmla="*/ 89 w 92"/>
              <a:gd name="T11" fmla="*/ 38 h 109"/>
              <a:gd name="T12" fmla="*/ 89 w 92"/>
              <a:gd name="T13" fmla="*/ 46 h 109"/>
              <a:gd name="T14" fmla="*/ 89 w 92"/>
              <a:gd name="T15" fmla="*/ 62 h 109"/>
              <a:gd name="T16" fmla="*/ 88 w 92"/>
              <a:gd name="T17" fmla="*/ 69 h 109"/>
              <a:gd name="T18" fmla="*/ 85 w 92"/>
              <a:gd name="T19" fmla="*/ 77 h 109"/>
              <a:gd name="T20" fmla="*/ 85 w 92"/>
              <a:gd name="T21" fmla="*/ 80 h 109"/>
              <a:gd name="T22" fmla="*/ 81 w 92"/>
              <a:gd name="T23" fmla="*/ 92 h 109"/>
              <a:gd name="T24" fmla="*/ 75 w 92"/>
              <a:gd name="T25" fmla="*/ 99 h 109"/>
              <a:gd name="T26" fmla="*/ 69 w 92"/>
              <a:gd name="T27" fmla="*/ 103 h 109"/>
              <a:gd name="T28" fmla="*/ 67 w 92"/>
              <a:gd name="T29" fmla="*/ 107 h 109"/>
              <a:gd name="T30" fmla="*/ 63 w 92"/>
              <a:gd name="T31" fmla="*/ 103 h 109"/>
              <a:gd name="T32" fmla="*/ 62 w 92"/>
              <a:gd name="T33" fmla="*/ 99 h 109"/>
              <a:gd name="T34" fmla="*/ 59 w 92"/>
              <a:gd name="T35" fmla="*/ 92 h 109"/>
              <a:gd name="T36" fmla="*/ 51 w 92"/>
              <a:gd name="T37" fmla="*/ 84 h 109"/>
              <a:gd name="T38" fmla="*/ 54 w 92"/>
              <a:gd name="T39" fmla="*/ 71 h 109"/>
              <a:gd name="T40" fmla="*/ 41 w 92"/>
              <a:gd name="T41" fmla="*/ 68 h 109"/>
              <a:gd name="T42" fmla="*/ 37 w 92"/>
              <a:gd name="T43" fmla="*/ 69 h 109"/>
              <a:gd name="T44" fmla="*/ 32 w 92"/>
              <a:gd name="T45" fmla="*/ 72 h 109"/>
              <a:gd name="T46" fmla="*/ 26 w 92"/>
              <a:gd name="T47" fmla="*/ 79 h 109"/>
              <a:gd name="T48" fmla="*/ 7 w 92"/>
              <a:gd name="T49" fmla="*/ 77 h 109"/>
              <a:gd name="T50" fmla="*/ 7 w 92"/>
              <a:gd name="T51" fmla="*/ 71 h 109"/>
              <a:gd name="T52" fmla="*/ 6 w 92"/>
              <a:gd name="T53" fmla="*/ 68 h 109"/>
              <a:gd name="T54" fmla="*/ 10 w 92"/>
              <a:gd name="T55" fmla="*/ 60 h 109"/>
              <a:gd name="T56" fmla="*/ 10 w 92"/>
              <a:gd name="T57" fmla="*/ 57 h 109"/>
              <a:gd name="T58" fmla="*/ 9 w 92"/>
              <a:gd name="T59" fmla="*/ 56 h 109"/>
              <a:gd name="T60" fmla="*/ 6 w 92"/>
              <a:gd name="T61" fmla="*/ 52 h 109"/>
              <a:gd name="T62" fmla="*/ 9 w 92"/>
              <a:gd name="T63" fmla="*/ 47 h 109"/>
              <a:gd name="T64" fmla="*/ 10 w 92"/>
              <a:gd name="T65" fmla="*/ 46 h 109"/>
              <a:gd name="T66" fmla="*/ 13 w 92"/>
              <a:gd name="T67" fmla="*/ 34 h 109"/>
              <a:gd name="T68" fmla="*/ 13 w 92"/>
              <a:gd name="T69" fmla="*/ 30 h 109"/>
              <a:gd name="T70" fmla="*/ 11 w 92"/>
              <a:gd name="T71" fmla="*/ 24 h 109"/>
              <a:gd name="T72" fmla="*/ 0 w 92"/>
              <a:gd name="T73" fmla="*/ 8 h 109"/>
              <a:gd name="T74" fmla="*/ 13 w 92"/>
              <a:gd name="T75" fmla="*/ 9 h 109"/>
              <a:gd name="T76" fmla="*/ 26 w 92"/>
              <a:gd name="T77" fmla="*/ 5 h 109"/>
              <a:gd name="T78" fmla="*/ 29 w 92"/>
              <a:gd name="T79" fmla="*/ 4 h 109"/>
              <a:gd name="T80" fmla="*/ 32 w 92"/>
              <a:gd name="T81" fmla="*/ 5 h 109"/>
              <a:gd name="T82" fmla="*/ 47 w 92"/>
              <a:gd name="T83" fmla="*/ 13 h 109"/>
              <a:gd name="T84" fmla="*/ 52 w 92"/>
              <a:gd name="T85" fmla="*/ 23 h 109"/>
              <a:gd name="T86" fmla="*/ 52 w 92"/>
              <a:gd name="T87" fmla="*/ 13 h 109"/>
              <a:gd name="T88" fmla="*/ 58 w 92"/>
              <a:gd name="T89" fmla="*/ 0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92" h="109">
                <a:moveTo>
                  <a:pt x="65" y="0"/>
                </a:moveTo>
                <a:lnTo>
                  <a:pt x="66" y="7"/>
                </a:lnTo>
                <a:lnTo>
                  <a:pt x="70" y="5"/>
                </a:lnTo>
                <a:lnTo>
                  <a:pt x="74" y="11"/>
                </a:lnTo>
                <a:lnTo>
                  <a:pt x="80" y="8"/>
                </a:lnTo>
                <a:lnTo>
                  <a:pt x="81" y="12"/>
                </a:lnTo>
                <a:lnTo>
                  <a:pt x="82" y="17"/>
                </a:lnTo>
                <a:lnTo>
                  <a:pt x="82" y="24"/>
                </a:lnTo>
                <a:lnTo>
                  <a:pt x="84" y="28"/>
                </a:lnTo>
                <a:lnTo>
                  <a:pt x="88" y="32"/>
                </a:lnTo>
                <a:lnTo>
                  <a:pt x="88" y="34"/>
                </a:lnTo>
                <a:lnTo>
                  <a:pt x="89" y="38"/>
                </a:lnTo>
                <a:lnTo>
                  <a:pt x="89" y="42"/>
                </a:lnTo>
                <a:lnTo>
                  <a:pt x="89" y="46"/>
                </a:lnTo>
                <a:lnTo>
                  <a:pt x="92" y="54"/>
                </a:lnTo>
                <a:lnTo>
                  <a:pt x="89" y="62"/>
                </a:lnTo>
                <a:lnTo>
                  <a:pt x="89" y="67"/>
                </a:lnTo>
                <a:lnTo>
                  <a:pt x="88" y="69"/>
                </a:lnTo>
                <a:lnTo>
                  <a:pt x="86" y="76"/>
                </a:lnTo>
                <a:lnTo>
                  <a:pt x="85" y="77"/>
                </a:lnTo>
                <a:lnTo>
                  <a:pt x="85" y="79"/>
                </a:lnTo>
                <a:lnTo>
                  <a:pt x="85" y="80"/>
                </a:lnTo>
                <a:lnTo>
                  <a:pt x="82" y="86"/>
                </a:lnTo>
                <a:lnTo>
                  <a:pt x="81" y="92"/>
                </a:lnTo>
                <a:lnTo>
                  <a:pt x="78" y="95"/>
                </a:lnTo>
                <a:lnTo>
                  <a:pt x="75" y="99"/>
                </a:lnTo>
                <a:lnTo>
                  <a:pt x="71" y="101"/>
                </a:lnTo>
                <a:lnTo>
                  <a:pt x="69" y="103"/>
                </a:lnTo>
                <a:lnTo>
                  <a:pt x="69" y="105"/>
                </a:lnTo>
                <a:lnTo>
                  <a:pt x="67" y="107"/>
                </a:lnTo>
                <a:lnTo>
                  <a:pt x="66" y="109"/>
                </a:lnTo>
                <a:lnTo>
                  <a:pt x="63" y="103"/>
                </a:lnTo>
                <a:lnTo>
                  <a:pt x="62" y="101"/>
                </a:lnTo>
                <a:lnTo>
                  <a:pt x="62" y="99"/>
                </a:lnTo>
                <a:lnTo>
                  <a:pt x="60" y="97"/>
                </a:lnTo>
                <a:lnTo>
                  <a:pt x="59" y="92"/>
                </a:lnTo>
                <a:lnTo>
                  <a:pt x="60" y="91"/>
                </a:lnTo>
                <a:lnTo>
                  <a:pt x="51" y="84"/>
                </a:lnTo>
                <a:lnTo>
                  <a:pt x="56" y="79"/>
                </a:lnTo>
                <a:lnTo>
                  <a:pt x="54" y="71"/>
                </a:lnTo>
                <a:lnTo>
                  <a:pt x="51" y="68"/>
                </a:lnTo>
                <a:lnTo>
                  <a:pt x="41" y="68"/>
                </a:lnTo>
                <a:lnTo>
                  <a:pt x="40" y="67"/>
                </a:lnTo>
                <a:lnTo>
                  <a:pt x="37" y="69"/>
                </a:lnTo>
                <a:lnTo>
                  <a:pt x="35" y="71"/>
                </a:lnTo>
                <a:lnTo>
                  <a:pt x="32" y="72"/>
                </a:lnTo>
                <a:lnTo>
                  <a:pt x="28" y="77"/>
                </a:lnTo>
                <a:lnTo>
                  <a:pt x="26" y="79"/>
                </a:lnTo>
                <a:lnTo>
                  <a:pt x="9" y="79"/>
                </a:lnTo>
                <a:lnTo>
                  <a:pt x="7" y="77"/>
                </a:lnTo>
                <a:lnTo>
                  <a:pt x="7" y="73"/>
                </a:lnTo>
                <a:lnTo>
                  <a:pt x="7" y="71"/>
                </a:lnTo>
                <a:lnTo>
                  <a:pt x="7" y="68"/>
                </a:lnTo>
                <a:lnTo>
                  <a:pt x="6" y="68"/>
                </a:lnTo>
                <a:lnTo>
                  <a:pt x="10" y="62"/>
                </a:lnTo>
                <a:lnTo>
                  <a:pt x="10" y="60"/>
                </a:lnTo>
                <a:lnTo>
                  <a:pt x="10" y="58"/>
                </a:lnTo>
                <a:lnTo>
                  <a:pt x="10" y="57"/>
                </a:lnTo>
                <a:lnTo>
                  <a:pt x="9" y="57"/>
                </a:lnTo>
                <a:lnTo>
                  <a:pt x="9" y="56"/>
                </a:lnTo>
                <a:lnTo>
                  <a:pt x="7" y="53"/>
                </a:lnTo>
                <a:lnTo>
                  <a:pt x="6" y="52"/>
                </a:lnTo>
                <a:lnTo>
                  <a:pt x="7" y="50"/>
                </a:lnTo>
                <a:lnTo>
                  <a:pt x="9" y="47"/>
                </a:lnTo>
                <a:lnTo>
                  <a:pt x="10" y="47"/>
                </a:lnTo>
                <a:lnTo>
                  <a:pt x="10" y="46"/>
                </a:lnTo>
                <a:lnTo>
                  <a:pt x="7" y="38"/>
                </a:lnTo>
                <a:lnTo>
                  <a:pt x="13" y="34"/>
                </a:lnTo>
                <a:lnTo>
                  <a:pt x="13" y="31"/>
                </a:lnTo>
                <a:lnTo>
                  <a:pt x="13" y="30"/>
                </a:lnTo>
                <a:lnTo>
                  <a:pt x="11" y="28"/>
                </a:lnTo>
                <a:lnTo>
                  <a:pt x="11" y="24"/>
                </a:lnTo>
                <a:lnTo>
                  <a:pt x="10" y="23"/>
                </a:lnTo>
                <a:lnTo>
                  <a:pt x="0" y="8"/>
                </a:lnTo>
                <a:lnTo>
                  <a:pt x="6" y="8"/>
                </a:lnTo>
                <a:lnTo>
                  <a:pt x="13" y="9"/>
                </a:lnTo>
                <a:lnTo>
                  <a:pt x="24" y="5"/>
                </a:lnTo>
                <a:lnTo>
                  <a:pt x="26" y="5"/>
                </a:lnTo>
                <a:lnTo>
                  <a:pt x="28" y="4"/>
                </a:lnTo>
                <a:lnTo>
                  <a:pt x="29" y="4"/>
                </a:lnTo>
                <a:lnTo>
                  <a:pt x="30" y="4"/>
                </a:lnTo>
                <a:lnTo>
                  <a:pt x="32" y="5"/>
                </a:lnTo>
                <a:lnTo>
                  <a:pt x="44" y="9"/>
                </a:lnTo>
                <a:lnTo>
                  <a:pt x="47" y="13"/>
                </a:lnTo>
                <a:lnTo>
                  <a:pt x="50" y="16"/>
                </a:lnTo>
                <a:lnTo>
                  <a:pt x="52" y="23"/>
                </a:lnTo>
                <a:lnTo>
                  <a:pt x="52" y="17"/>
                </a:lnTo>
                <a:lnTo>
                  <a:pt x="52" y="13"/>
                </a:lnTo>
                <a:lnTo>
                  <a:pt x="60" y="12"/>
                </a:lnTo>
                <a:lnTo>
                  <a:pt x="58" y="0"/>
                </a:lnTo>
                <a:lnTo>
                  <a:pt x="65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10" name="Freeform 261"/>
          <p:cNvSpPr>
            <a:spLocks/>
          </p:cNvSpPr>
          <p:nvPr/>
        </p:nvSpPr>
        <p:spPr bwMode="auto">
          <a:xfrm>
            <a:off x="5407025" y="5430838"/>
            <a:ext cx="87313" cy="139700"/>
          </a:xfrm>
          <a:custGeom>
            <a:avLst/>
            <a:gdLst>
              <a:gd name="T0" fmla="*/ 42 w 55"/>
              <a:gd name="T1" fmla="*/ 6 h 88"/>
              <a:gd name="T2" fmla="*/ 53 w 55"/>
              <a:gd name="T3" fmla="*/ 22 h 88"/>
              <a:gd name="T4" fmla="*/ 55 w 55"/>
              <a:gd name="T5" fmla="*/ 28 h 88"/>
              <a:gd name="T6" fmla="*/ 55 w 55"/>
              <a:gd name="T7" fmla="*/ 32 h 88"/>
              <a:gd name="T8" fmla="*/ 52 w 55"/>
              <a:gd name="T9" fmla="*/ 44 h 88"/>
              <a:gd name="T10" fmla="*/ 51 w 55"/>
              <a:gd name="T11" fmla="*/ 45 h 88"/>
              <a:gd name="T12" fmla="*/ 48 w 55"/>
              <a:gd name="T13" fmla="*/ 50 h 88"/>
              <a:gd name="T14" fmla="*/ 51 w 55"/>
              <a:gd name="T15" fmla="*/ 54 h 88"/>
              <a:gd name="T16" fmla="*/ 52 w 55"/>
              <a:gd name="T17" fmla="*/ 55 h 88"/>
              <a:gd name="T18" fmla="*/ 52 w 55"/>
              <a:gd name="T19" fmla="*/ 58 h 88"/>
              <a:gd name="T20" fmla="*/ 48 w 55"/>
              <a:gd name="T21" fmla="*/ 66 h 88"/>
              <a:gd name="T22" fmla="*/ 49 w 55"/>
              <a:gd name="T23" fmla="*/ 69 h 88"/>
              <a:gd name="T24" fmla="*/ 49 w 55"/>
              <a:gd name="T25" fmla="*/ 75 h 88"/>
              <a:gd name="T26" fmla="*/ 49 w 55"/>
              <a:gd name="T27" fmla="*/ 81 h 88"/>
              <a:gd name="T28" fmla="*/ 37 w 55"/>
              <a:gd name="T29" fmla="*/ 86 h 88"/>
              <a:gd name="T30" fmla="*/ 29 w 55"/>
              <a:gd name="T31" fmla="*/ 74 h 88"/>
              <a:gd name="T32" fmla="*/ 23 w 55"/>
              <a:gd name="T33" fmla="*/ 70 h 88"/>
              <a:gd name="T34" fmla="*/ 8 w 55"/>
              <a:gd name="T35" fmla="*/ 54 h 88"/>
              <a:gd name="T36" fmla="*/ 7 w 55"/>
              <a:gd name="T37" fmla="*/ 52 h 88"/>
              <a:gd name="T38" fmla="*/ 7 w 55"/>
              <a:gd name="T39" fmla="*/ 47 h 88"/>
              <a:gd name="T40" fmla="*/ 8 w 55"/>
              <a:gd name="T41" fmla="*/ 40 h 88"/>
              <a:gd name="T42" fmla="*/ 10 w 55"/>
              <a:gd name="T43" fmla="*/ 32 h 88"/>
              <a:gd name="T44" fmla="*/ 0 w 55"/>
              <a:gd name="T45" fmla="*/ 20 h 88"/>
              <a:gd name="T46" fmla="*/ 3 w 55"/>
              <a:gd name="T47" fmla="*/ 18 h 88"/>
              <a:gd name="T48" fmla="*/ 8 w 55"/>
              <a:gd name="T49" fmla="*/ 15 h 88"/>
              <a:gd name="T50" fmla="*/ 11 w 55"/>
              <a:gd name="T51" fmla="*/ 15 h 88"/>
              <a:gd name="T52" fmla="*/ 12 w 55"/>
              <a:gd name="T53" fmla="*/ 17 h 88"/>
              <a:gd name="T54" fmla="*/ 15 w 55"/>
              <a:gd name="T55" fmla="*/ 9 h 88"/>
              <a:gd name="T56" fmla="*/ 26 w 55"/>
              <a:gd name="T57" fmla="*/ 3 h 88"/>
              <a:gd name="T58" fmla="*/ 30 w 55"/>
              <a:gd name="T59" fmla="*/ 2 h 88"/>
              <a:gd name="T60" fmla="*/ 36 w 55"/>
              <a:gd name="T61" fmla="*/ 2 h 88"/>
              <a:gd name="T62" fmla="*/ 38 w 55"/>
              <a:gd name="T63" fmla="*/ 3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5" h="88">
                <a:moveTo>
                  <a:pt x="40" y="5"/>
                </a:moveTo>
                <a:lnTo>
                  <a:pt x="42" y="6"/>
                </a:lnTo>
                <a:lnTo>
                  <a:pt x="52" y="21"/>
                </a:lnTo>
                <a:lnTo>
                  <a:pt x="53" y="22"/>
                </a:lnTo>
                <a:lnTo>
                  <a:pt x="53" y="26"/>
                </a:lnTo>
                <a:lnTo>
                  <a:pt x="55" y="28"/>
                </a:lnTo>
                <a:lnTo>
                  <a:pt x="55" y="29"/>
                </a:lnTo>
                <a:lnTo>
                  <a:pt x="55" y="32"/>
                </a:lnTo>
                <a:lnTo>
                  <a:pt x="49" y="36"/>
                </a:lnTo>
                <a:lnTo>
                  <a:pt x="52" y="44"/>
                </a:lnTo>
                <a:lnTo>
                  <a:pt x="52" y="45"/>
                </a:lnTo>
                <a:lnTo>
                  <a:pt x="51" y="45"/>
                </a:lnTo>
                <a:lnTo>
                  <a:pt x="49" y="48"/>
                </a:lnTo>
                <a:lnTo>
                  <a:pt x="48" y="50"/>
                </a:lnTo>
                <a:lnTo>
                  <a:pt x="49" y="51"/>
                </a:lnTo>
                <a:lnTo>
                  <a:pt x="51" y="54"/>
                </a:lnTo>
                <a:lnTo>
                  <a:pt x="51" y="55"/>
                </a:lnTo>
                <a:lnTo>
                  <a:pt x="52" y="55"/>
                </a:lnTo>
                <a:lnTo>
                  <a:pt x="52" y="56"/>
                </a:lnTo>
                <a:lnTo>
                  <a:pt x="52" y="58"/>
                </a:lnTo>
                <a:lnTo>
                  <a:pt x="52" y="60"/>
                </a:lnTo>
                <a:lnTo>
                  <a:pt x="48" y="66"/>
                </a:lnTo>
                <a:lnTo>
                  <a:pt x="49" y="66"/>
                </a:lnTo>
                <a:lnTo>
                  <a:pt x="49" y="69"/>
                </a:lnTo>
                <a:lnTo>
                  <a:pt x="49" y="71"/>
                </a:lnTo>
                <a:lnTo>
                  <a:pt x="49" y="75"/>
                </a:lnTo>
                <a:lnTo>
                  <a:pt x="51" y="77"/>
                </a:lnTo>
                <a:lnTo>
                  <a:pt x="49" y="81"/>
                </a:lnTo>
                <a:lnTo>
                  <a:pt x="40" y="82"/>
                </a:lnTo>
                <a:lnTo>
                  <a:pt x="37" y="86"/>
                </a:lnTo>
                <a:lnTo>
                  <a:pt x="33" y="88"/>
                </a:lnTo>
                <a:lnTo>
                  <a:pt x="29" y="74"/>
                </a:lnTo>
                <a:lnTo>
                  <a:pt x="25" y="71"/>
                </a:lnTo>
                <a:lnTo>
                  <a:pt x="23" y="70"/>
                </a:lnTo>
                <a:lnTo>
                  <a:pt x="8" y="56"/>
                </a:lnTo>
                <a:lnTo>
                  <a:pt x="8" y="54"/>
                </a:lnTo>
                <a:lnTo>
                  <a:pt x="7" y="54"/>
                </a:lnTo>
                <a:lnTo>
                  <a:pt x="7" y="52"/>
                </a:lnTo>
                <a:lnTo>
                  <a:pt x="6" y="52"/>
                </a:lnTo>
                <a:lnTo>
                  <a:pt x="7" y="47"/>
                </a:lnTo>
                <a:lnTo>
                  <a:pt x="7" y="45"/>
                </a:lnTo>
                <a:lnTo>
                  <a:pt x="8" y="40"/>
                </a:lnTo>
                <a:lnTo>
                  <a:pt x="10" y="33"/>
                </a:lnTo>
                <a:lnTo>
                  <a:pt x="10" y="32"/>
                </a:lnTo>
                <a:lnTo>
                  <a:pt x="11" y="28"/>
                </a:lnTo>
                <a:lnTo>
                  <a:pt x="0" y="20"/>
                </a:lnTo>
                <a:lnTo>
                  <a:pt x="1" y="20"/>
                </a:lnTo>
                <a:lnTo>
                  <a:pt x="3" y="18"/>
                </a:lnTo>
                <a:lnTo>
                  <a:pt x="6" y="17"/>
                </a:lnTo>
                <a:lnTo>
                  <a:pt x="8" y="15"/>
                </a:lnTo>
                <a:lnTo>
                  <a:pt x="10" y="15"/>
                </a:lnTo>
                <a:lnTo>
                  <a:pt x="11" y="15"/>
                </a:lnTo>
                <a:lnTo>
                  <a:pt x="12" y="18"/>
                </a:lnTo>
                <a:lnTo>
                  <a:pt x="12" y="17"/>
                </a:lnTo>
                <a:lnTo>
                  <a:pt x="15" y="15"/>
                </a:lnTo>
                <a:lnTo>
                  <a:pt x="15" y="9"/>
                </a:lnTo>
                <a:lnTo>
                  <a:pt x="14" y="0"/>
                </a:lnTo>
                <a:lnTo>
                  <a:pt x="26" y="3"/>
                </a:lnTo>
                <a:lnTo>
                  <a:pt x="27" y="5"/>
                </a:lnTo>
                <a:lnTo>
                  <a:pt x="30" y="2"/>
                </a:lnTo>
                <a:lnTo>
                  <a:pt x="33" y="0"/>
                </a:lnTo>
                <a:lnTo>
                  <a:pt x="36" y="2"/>
                </a:lnTo>
                <a:lnTo>
                  <a:pt x="38" y="2"/>
                </a:lnTo>
                <a:lnTo>
                  <a:pt x="38" y="3"/>
                </a:lnTo>
                <a:lnTo>
                  <a:pt x="40" y="5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11" name="Freeform 262"/>
          <p:cNvSpPr>
            <a:spLocks/>
          </p:cNvSpPr>
          <p:nvPr/>
        </p:nvSpPr>
        <p:spPr bwMode="auto">
          <a:xfrm>
            <a:off x="5187950" y="5434013"/>
            <a:ext cx="85725" cy="85725"/>
          </a:xfrm>
          <a:custGeom>
            <a:avLst/>
            <a:gdLst>
              <a:gd name="T0" fmla="*/ 33 w 54"/>
              <a:gd name="T1" fmla="*/ 0 h 54"/>
              <a:gd name="T2" fmla="*/ 39 w 54"/>
              <a:gd name="T3" fmla="*/ 7 h 54"/>
              <a:gd name="T4" fmla="*/ 54 w 54"/>
              <a:gd name="T5" fmla="*/ 8 h 54"/>
              <a:gd name="T6" fmla="*/ 47 w 54"/>
              <a:gd name="T7" fmla="*/ 18 h 54"/>
              <a:gd name="T8" fmla="*/ 40 w 54"/>
              <a:gd name="T9" fmla="*/ 30 h 54"/>
              <a:gd name="T10" fmla="*/ 39 w 54"/>
              <a:gd name="T11" fmla="*/ 39 h 54"/>
              <a:gd name="T12" fmla="*/ 39 w 54"/>
              <a:gd name="T13" fmla="*/ 41 h 54"/>
              <a:gd name="T14" fmla="*/ 39 w 54"/>
              <a:gd name="T15" fmla="*/ 43 h 54"/>
              <a:gd name="T16" fmla="*/ 37 w 54"/>
              <a:gd name="T17" fmla="*/ 48 h 54"/>
              <a:gd name="T18" fmla="*/ 37 w 54"/>
              <a:gd name="T19" fmla="*/ 49 h 54"/>
              <a:gd name="T20" fmla="*/ 37 w 54"/>
              <a:gd name="T21" fmla="*/ 50 h 54"/>
              <a:gd name="T22" fmla="*/ 33 w 54"/>
              <a:gd name="T23" fmla="*/ 49 h 54"/>
              <a:gd name="T24" fmla="*/ 33 w 54"/>
              <a:gd name="T25" fmla="*/ 48 h 54"/>
              <a:gd name="T26" fmla="*/ 32 w 54"/>
              <a:gd name="T27" fmla="*/ 48 h 54"/>
              <a:gd name="T28" fmla="*/ 32 w 54"/>
              <a:gd name="T29" fmla="*/ 49 h 54"/>
              <a:gd name="T30" fmla="*/ 30 w 54"/>
              <a:gd name="T31" fmla="*/ 49 h 54"/>
              <a:gd name="T32" fmla="*/ 28 w 54"/>
              <a:gd name="T33" fmla="*/ 50 h 54"/>
              <a:gd name="T34" fmla="*/ 26 w 54"/>
              <a:gd name="T35" fmla="*/ 54 h 54"/>
              <a:gd name="T36" fmla="*/ 15 w 54"/>
              <a:gd name="T37" fmla="*/ 54 h 54"/>
              <a:gd name="T38" fmla="*/ 14 w 54"/>
              <a:gd name="T39" fmla="*/ 52 h 54"/>
              <a:gd name="T40" fmla="*/ 10 w 54"/>
              <a:gd name="T41" fmla="*/ 45 h 54"/>
              <a:gd name="T42" fmla="*/ 13 w 54"/>
              <a:gd name="T43" fmla="*/ 35 h 54"/>
              <a:gd name="T44" fmla="*/ 9 w 54"/>
              <a:gd name="T45" fmla="*/ 31 h 54"/>
              <a:gd name="T46" fmla="*/ 7 w 54"/>
              <a:gd name="T47" fmla="*/ 13 h 54"/>
              <a:gd name="T48" fmla="*/ 7 w 54"/>
              <a:gd name="T49" fmla="*/ 12 h 54"/>
              <a:gd name="T50" fmla="*/ 4 w 54"/>
              <a:gd name="T51" fmla="*/ 12 h 54"/>
              <a:gd name="T52" fmla="*/ 0 w 54"/>
              <a:gd name="T53" fmla="*/ 11 h 54"/>
              <a:gd name="T54" fmla="*/ 0 w 54"/>
              <a:gd name="T55" fmla="*/ 8 h 54"/>
              <a:gd name="T56" fmla="*/ 0 w 54"/>
              <a:gd name="T57" fmla="*/ 3 h 54"/>
              <a:gd name="T58" fmla="*/ 4 w 54"/>
              <a:gd name="T59" fmla="*/ 3 h 54"/>
              <a:gd name="T60" fmla="*/ 11 w 54"/>
              <a:gd name="T61" fmla="*/ 1 h 54"/>
              <a:gd name="T62" fmla="*/ 15 w 54"/>
              <a:gd name="T63" fmla="*/ 3 h 54"/>
              <a:gd name="T64" fmla="*/ 17 w 54"/>
              <a:gd name="T65" fmla="*/ 4 h 54"/>
              <a:gd name="T66" fmla="*/ 19 w 54"/>
              <a:gd name="T67" fmla="*/ 3 h 54"/>
              <a:gd name="T68" fmla="*/ 26 w 54"/>
              <a:gd name="T69" fmla="*/ 1 h 54"/>
              <a:gd name="T70" fmla="*/ 33 w 54"/>
              <a:gd name="T71" fmla="*/ 0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54" h="54">
                <a:moveTo>
                  <a:pt x="33" y="0"/>
                </a:moveTo>
                <a:lnTo>
                  <a:pt x="39" y="7"/>
                </a:lnTo>
                <a:lnTo>
                  <a:pt x="54" y="8"/>
                </a:lnTo>
                <a:lnTo>
                  <a:pt x="47" y="18"/>
                </a:lnTo>
                <a:lnTo>
                  <a:pt x="40" y="30"/>
                </a:lnTo>
                <a:lnTo>
                  <a:pt x="39" y="39"/>
                </a:lnTo>
                <a:lnTo>
                  <a:pt x="39" y="41"/>
                </a:lnTo>
                <a:lnTo>
                  <a:pt x="39" y="43"/>
                </a:lnTo>
                <a:lnTo>
                  <a:pt x="37" y="48"/>
                </a:lnTo>
                <a:lnTo>
                  <a:pt x="37" y="49"/>
                </a:lnTo>
                <a:lnTo>
                  <a:pt x="37" y="50"/>
                </a:lnTo>
                <a:lnTo>
                  <a:pt x="33" y="49"/>
                </a:lnTo>
                <a:lnTo>
                  <a:pt x="33" y="48"/>
                </a:lnTo>
                <a:lnTo>
                  <a:pt x="32" y="48"/>
                </a:lnTo>
                <a:lnTo>
                  <a:pt x="32" y="49"/>
                </a:lnTo>
                <a:lnTo>
                  <a:pt x="30" y="49"/>
                </a:lnTo>
                <a:lnTo>
                  <a:pt x="28" y="50"/>
                </a:lnTo>
                <a:lnTo>
                  <a:pt x="26" y="54"/>
                </a:lnTo>
                <a:lnTo>
                  <a:pt x="15" y="54"/>
                </a:lnTo>
                <a:lnTo>
                  <a:pt x="14" y="52"/>
                </a:lnTo>
                <a:lnTo>
                  <a:pt x="10" y="45"/>
                </a:lnTo>
                <a:lnTo>
                  <a:pt x="13" y="35"/>
                </a:lnTo>
                <a:lnTo>
                  <a:pt x="9" y="31"/>
                </a:lnTo>
                <a:lnTo>
                  <a:pt x="7" y="13"/>
                </a:lnTo>
                <a:lnTo>
                  <a:pt x="7" y="12"/>
                </a:lnTo>
                <a:lnTo>
                  <a:pt x="4" y="12"/>
                </a:lnTo>
                <a:lnTo>
                  <a:pt x="0" y="11"/>
                </a:lnTo>
                <a:lnTo>
                  <a:pt x="0" y="8"/>
                </a:lnTo>
                <a:lnTo>
                  <a:pt x="0" y="3"/>
                </a:lnTo>
                <a:lnTo>
                  <a:pt x="4" y="3"/>
                </a:lnTo>
                <a:lnTo>
                  <a:pt x="11" y="1"/>
                </a:lnTo>
                <a:lnTo>
                  <a:pt x="15" y="3"/>
                </a:lnTo>
                <a:lnTo>
                  <a:pt x="17" y="4"/>
                </a:lnTo>
                <a:lnTo>
                  <a:pt x="19" y="3"/>
                </a:lnTo>
                <a:lnTo>
                  <a:pt x="26" y="1"/>
                </a:lnTo>
                <a:lnTo>
                  <a:pt x="33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12" name="Freeform 263"/>
          <p:cNvSpPr>
            <a:spLocks/>
          </p:cNvSpPr>
          <p:nvPr/>
        </p:nvSpPr>
        <p:spPr bwMode="auto">
          <a:xfrm>
            <a:off x="5351463" y="5435600"/>
            <a:ext cx="114300" cy="153988"/>
          </a:xfrm>
          <a:custGeom>
            <a:avLst/>
            <a:gdLst>
              <a:gd name="T0" fmla="*/ 64 w 72"/>
              <a:gd name="T1" fmla="*/ 71 h 97"/>
              <a:gd name="T2" fmla="*/ 68 w 72"/>
              <a:gd name="T3" fmla="*/ 85 h 97"/>
              <a:gd name="T4" fmla="*/ 72 w 72"/>
              <a:gd name="T5" fmla="*/ 83 h 97"/>
              <a:gd name="T6" fmla="*/ 71 w 72"/>
              <a:gd name="T7" fmla="*/ 92 h 97"/>
              <a:gd name="T8" fmla="*/ 65 w 72"/>
              <a:gd name="T9" fmla="*/ 96 h 97"/>
              <a:gd name="T10" fmla="*/ 61 w 72"/>
              <a:gd name="T11" fmla="*/ 94 h 97"/>
              <a:gd name="T12" fmla="*/ 52 w 72"/>
              <a:gd name="T13" fmla="*/ 96 h 97"/>
              <a:gd name="T14" fmla="*/ 49 w 72"/>
              <a:gd name="T15" fmla="*/ 94 h 97"/>
              <a:gd name="T16" fmla="*/ 35 w 72"/>
              <a:gd name="T17" fmla="*/ 90 h 97"/>
              <a:gd name="T18" fmla="*/ 31 w 72"/>
              <a:gd name="T19" fmla="*/ 92 h 97"/>
              <a:gd name="T20" fmla="*/ 21 w 72"/>
              <a:gd name="T21" fmla="*/ 97 h 97"/>
              <a:gd name="T22" fmla="*/ 20 w 72"/>
              <a:gd name="T23" fmla="*/ 96 h 97"/>
              <a:gd name="T24" fmla="*/ 19 w 72"/>
              <a:gd name="T25" fmla="*/ 96 h 97"/>
              <a:gd name="T26" fmla="*/ 17 w 72"/>
              <a:gd name="T27" fmla="*/ 94 h 97"/>
              <a:gd name="T28" fmla="*/ 17 w 72"/>
              <a:gd name="T29" fmla="*/ 93 h 97"/>
              <a:gd name="T30" fmla="*/ 15 w 72"/>
              <a:gd name="T31" fmla="*/ 92 h 97"/>
              <a:gd name="T32" fmla="*/ 15 w 72"/>
              <a:gd name="T33" fmla="*/ 90 h 97"/>
              <a:gd name="T34" fmla="*/ 9 w 72"/>
              <a:gd name="T35" fmla="*/ 86 h 97"/>
              <a:gd name="T36" fmla="*/ 9 w 72"/>
              <a:gd name="T37" fmla="*/ 85 h 97"/>
              <a:gd name="T38" fmla="*/ 8 w 72"/>
              <a:gd name="T39" fmla="*/ 83 h 97"/>
              <a:gd name="T40" fmla="*/ 6 w 72"/>
              <a:gd name="T41" fmla="*/ 82 h 97"/>
              <a:gd name="T42" fmla="*/ 1 w 72"/>
              <a:gd name="T43" fmla="*/ 77 h 97"/>
              <a:gd name="T44" fmla="*/ 4 w 72"/>
              <a:gd name="T45" fmla="*/ 75 h 97"/>
              <a:gd name="T46" fmla="*/ 5 w 72"/>
              <a:gd name="T47" fmla="*/ 64 h 97"/>
              <a:gd name="T48" fmla="*/ 6 w 72"/>
              <a:gd name="T49" fmla="*/ 60 h 97"/>
              <a:gd name="T50" fmla="*/ 8 w 72"/>
              <a:gd name="T51" fmla="*/ 60 h 97"/>
              <a:gd name="T52" fmla="*/ 6 w 72"/>
              <a:gd name="T53" fmla="*/ 59 h 97"/>
              <a:gd name="T54" fmla="*/ 8 w 72"/>
              <a:gd name="T55" fmla="*/ 55 h 97"/>
              <a:gd name="T56" fmla="*/ 8 w 72"/>
              <a:gd name="T57" fmla="*/ 52 h 97"/>
              <a:gd name="T58" fmla="*/ 8 w 72"/>
              <a:gd name="T59" fmla="*/ 51 h 97"/>
              <a:gd name="T60" fmla="*/ 8 w 72"/>
              <a:gd name="T61" fmla="*/ 49 h 97"/>
              <a:gd name="T62" fmla="*/ 8 w 72"/>
              <a:gd name="T63" fmla="*/ 48 h 97"/>
              <a:gd name="T64" fmla="*/ 5 w 72"/>
              <a:gd name="T65" fmla="*/ 44 h 97"/>
              <a:gd name="T66" fmla="*/ 6 w 72"/>
              <a:gd name="T67" fmla="*/ 42 h 97"/>
              <a:gd name="T68" fmla="*/ 8 w 72"/>
              <a:gd name="T69" fmla="*/ 41 h 97"/>
              <a:gd name="T70" fmla="*/ 2 w 72"/>
              <a:gd name="T71" fmla="*/ 34 h 97"/>
              <a:gd name="T72" fmla="*/ 1 w 72"/>
              <a:gd name="T73" fmla="*/ 30 h 97"/>
              <a:gd name="T74" fmla="*/ 0 w 72"/>
              <a:gd name="T75" fmla="*/ 26 h 97"/>
              <a:gd name="T76" fmla="*/ 5 w 72"/>
              <a:gd name="T77" fmla="*/ 26 h 97"/>
              <a:gd name="T78" fmla="*/ 6 w 72"/>
              <a:gd name="T79" fmla="*/ 23 h 97"/>
              <a:gd name="T80" fmla="*/ 9 w 72"/>
              <a:gd name="T81" fmla="*/ 21 h 97"/>
              <a:gd name="T82" fmla="*/ 11 w 72"/>
              <a:gd name="T83" fmla="*/ 21 h 97"/>
              <a:gd name="T84" fmla="*/ 11 w 72"/>
              <a:gd name="T85" fmla="*/ 19 h 97"/>
              <a:gd name="T86" fmla="*/ 20 w 72"/>
              <a:gd name="T87" fmla="*/ 12 h 97"/>
              <a:gd name="T88" fmla="*/ 24 w 72"/>
              <a:gd name="T89" fmla="*/ 0 h 97"/>
              <a:gd name="T90" fmla="*/ 35 w 72"/>
              <a:gd name="T91" fmla="*/ 17 h 97"/>
              <a:gd name="T92" fmla="*/ 46 w 72"/>
              <a:gd name="T93" fmla="*/ 25 h 97"/>
              <a:gd name="T94" fmla="*/ 45 w 72"/>
              <a:gd name="T95" fmla="*/ 29 h 97"/>
              <a:gd name="T96" fmla="*/ 45 w 72"/>
              <a:gd name="T97" fmla="*/ 30 h 97"/>
              <a:gd name="T98" fmla="*/ 43 w 72"/>
              <a:gd name="T99" fmla="*/ 37 h 97"/>
              <a:gd name="T100" fmla="*/ 42 w 72"/>
              <a:gd name="T101" fmla="*/ 42 h 97"/>
              <a:gd name="T102" fmla="*/ 42 w 72"/>
              <a:gd name="T103" fmla="*/ 44 h 97"/>
              <a:gd name="T104" fmla="*/ 41 w 72"/>
              <a:gd name="T105" fmla="*/ 49 h 97"/>
              <a:gd name="T106" fmla="*/ 42 w 72"/>
              <a:gd name="T107" fmla="*/ 49 h 97"/>
              <a:gd name="T108" fmla="*/ 42 w 72"/>
              <a:gd name="T109" fmla="*/ 51 h 97"/>
              <a:gd name="T110" fmla="*/ 43 w 72"/>
              <a:gd name="T111" fmla="*/ 51 h 97"/>
              <a:gd name="T112" fmla="*/ 43 w 72"/>
              <a:gd name="T113" fmla="*/ 53 h 97"/>
              <a:gd name="T114" fmla="*/ 58 w 72"/>
              <a:gd name="T115" fmla="*/ 67 h 97"/>
              <a:gd name="T116" fmla="*/ 60 w 72"/>
              <a:gd name="T117" fmla="*/ 68 h 97"/>
              <a:gd name="T118" fmla="*/ 64 w 72"/>
              <a:gd name="T119" fmla="*/ 71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2" h="97">
                <a:moveTo>
                  <a:pt x="64" y="71"/>
                </a:moveTo>
                <a:lnTo>
                  <a:pt x="68" y="85"/>
                </a:lnTo>
                <a:lnTo>
                  <a:pt x="72" y="83"/>
                </a:lnTo>
                <a:lnTo>
                  <a:pt x="71" y="92"/>
                </a:lnTo>
                <a:lnTo>
                  <a:pt x="65" y="96"/>
                </a:lnTo>
                <a:lnTo>
                  <a:pt x="61" y="94"/>
                </a:lnTo>
                <a:lnTo>
                  <a:pt x="52" y="96"/>
                </a:lnTo>
                <a:lnTo>
                  <a:pt x="49" y="94"/>
                </a:lnTo>
                <a:lnTo>
                  <a:pt x="35" y="90"/>
                </a:lnTo>
                <a:lnTo>
                  <a:pt x="31" y="92"/>
                </a:lnTo>
                <a:lnTo>
                  <a:pt x="21" y="97"/>
                </a:lnTo>
                <a:lnTo>
                  <a:pt x="20" y="96"/>
                </a:lnTo>
                <a:lnTo>
                  <a:pt x="19" y="96"/>
                </a:lnTo>
                <a:lnTo>
                  <a:pt x="17" y="94"/>
                </a:lnTo>
                <a:lnTo>
                  <a:pt x="17" y="93"/>
                </a:lnTo>
                <a:lnTo>
                  <a:pt x="15" y="92"/>
                </a:lnTo>
                <a:lnTo>
                  <a:pt x="15" y="90"/>
                </a:lnTo>
                <a:lnTo>
                  <a:pt x="9" y="86"/>
                </a:lnTo>
                <a:lnTo>
                  <a:pt x="9" y="85"/>
                </a:lnTo>
                <a:lnTo>
                  <a:pt x="8" y="83"/>
                </a:lnTo>
                <a:lnTo>
                  <a:pt x="6" y="82"/>
                </a:lnTo>
                <a:lnTo>
                  <a:pt x="1" y="77"/>
                </a:lnTo>
                <a:lnTo>
                  <a:pt x="4" y="75"/>
                </a:lnTo>
                <a:lnTo>
                  <a:pt x="5" y="64"/>
                </a:lnTo>
                <a:lnTo>
                  <a:pt x="6" y="60"/>
                </a:lnTo>
                <a:lnTo>
                  <a:pt x="8" y="60"/>
                </a:lnTo>
                <a:lnTo>
                  <a:pt x="6" y="59"/>
                </a:lnTo>
                <a:lnTo>
                  <a:pt x="8" y="55"/>
                </a:lnTo>
                <a:lnTo>
                  <a:pt x="8" y="52"/>
                </a:lnTo>
                <a:lnTo>
                  <a:pt x="8" y="51"/>
                </a:lnTo>
                <a:lnTo>
                  <a:pt x="8" y="49"/>
                </a:lnTo>
                <a:lnTo>
                  <a:pt x="8" y="48"/>
                </a:lnTo>
                <a:lnTo>
                  <a:pt x="5" y="44"/>
                </a:lnTo>
                <a:lnTo>
                  <a:pt x="6" y="42"/>
                </a:lnTo>
                <a:lnTo>
                  <a:pt x="8" y="41"/>
                </a:lnTo>
                <a:lnTo>
                  <a:pt x="2" y="34"/>
                </a:lnTo>
                <a:lnTo>
                  <a:pt x="1" y="30"/>
                </a:lnTo>
                <a:lnTo>
                  <a:pt x="0" y="26"/>
                </a:lnTo>
                <a:lnTo>
                  <a:pt x="5" y="26"/>
                </a:lnTo>
                <a:lnTo>
                  <a:pt x="6" y="23"/>
                </a:lnTo>
                <a:lnTo>
                  <a:pt x="9" y="21"/>
                </a:lnTo>
                <a:lnTo>
                  <a:pt x="11" y="21"/>
                </a:lnTo>
                <a:lnTo>
                  <a:pt x="11" y="19"/>
                </a:lnTo>
                <a:lnTo>
                  <a:pt x="20" y="12"/>
                </a:lnTo>
                <a:lnTo>
                  <a:pt x="24" y="0"/>
                </a:lnTo>
                <a:lnTo>
                  <a:pt x="35" y="17"/>
                </a:lnTo>
                <a:lnTo>
                  <a:pt x="46" y="25"/>
                </a:lnTo>
                <a:lnTo>
                  <a:pt x="45" y="29"/>
                </a:lnTo>
                <a:lnTo>
                  <a:pt x="45" y="30"/>
                </a:lnTo>
                <a:lnTo>
                  <a:pt x="43" y="37"/>
                </a:lnTo>
                <a:lnTo>
                  <a:pt x="42" y="42"/>
                </a:lnTo>
                <a:lnTo>
                  <a:pt x="42" y="44"/>
                </a:lnTo>
                <a:lnTo>
                  <a:pt x="41" y="49"/>
                </a:lnTo>
                <a:lnTo>
                  <a:pt x="42" y="49"/>
                </a:lnTo>
                <a:lnTo>
                  <a:pt x="42" y="51"/>
                </a:lnTo>
                <a:lnTo>
                  <a:pt x="43" y="51"/>
                </a:lnTo>
                <a:lnTo>
                  <a:pt x="43" y="53"/>
                </a:lnTo>
                <a:lnTo>
                  <a:pt x="58" y="67"/>
                </a:lnTo>
                <a:lnTo>
                  <a:pt x="60" y="68"/>
                </a:lnTo>
                <a:lnTo>
                  <a:pt x="64" y="7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13" name="Freeform 264"/>
          <p:cNvSpPr>
            <a:spLocks/>
          </p:cNvSpPr>
          <p:nvPr/>
        </p:nvSpPr>
        <p:spPr bwMode="auto">
          <a:xfrm>
            <a:off x="4460875" y="5465763"/>
            <a:ext cx="260350" cy="277813"/>
          </a:xfrm>
          <a:custGeom>
            <a:avLst/>
            <a:gdLst>
              <a:gd name="T0" fmla="*/ 104 w 164"/>
              <a:gd name="T1" fmla="*/ 10 h 175"/>
              <a:gd name="T2" fmla="*/ 123 w 164"/>
              <a:gd name="T3" fmla="*/ 11 h 175"/>
              <a:gd name="T4" fmla="*/ 131 w 164"/>
              <a:gd name="T5" fmla="*/ 22 h 175"/>
              <a:gd name="T6" fmla="*/ 140 w 164"/>
              <a:gd name="T7" fmla="*/ 30 h 175"/>
              <a:gd name="T8" fmla="*/ 139 w 164"/>
              <a:gd name="T9" fmla="*/ 40 h 175"/>
              <a:gd name="T10" fmla="*/ 145 w 164"/>
              <a:gd name="T11" fmla="*/ 75 h 175"/>
              <a:gd name="T12" fmla="*/ 143 w 164"/>
              <a:gd name="T13" fmla="*/ 79 h 175"/>
              <a:gd name="T14" fmla="*/ 157 w 164"/>
              <a:gd name="T15" fmla="*/ 86 h 175"/>
              <a:gd name="T16" fmla="*/ 164 w 164"/>
              <a:gd name="T17" fmla="*/ 88 h 175"/>
              <a:gd name="T18" fmla="*/ 160 w 164"/>
              <a:gd name="T19" fmla="*/ 90 h 175"/>
              <a:gd name="T20" fmla="*/ 160 w 164"/>
              <a:gd name="T21" fmla="*/ 93 h 175"/>
              <a:gd name="T22" fmla="*/ 158 w 164"/>
              <a:gd name="T23" fmla="*/ 111 h 175"/>
              <a:gd name="T24" fmla="*/ 151 w 164"/>
              <a:gd name="T25" fmla="*/ 111 h 175"/>
              <a:gd name="T26" fmla="*/ 146 w 164"/>
              <a:gd name="T27" fmla="*/ 116 h 175"/>
              <a:gd name="T28" fmla="*/ 150 w 164"/>
              <a:gd name="T29" fmla="*/ 124 h 175"/>
              <a:gd name="T30" fmla="*/ 149 w 164"/>
              <a:gd name="T31" fmla="*/ 135 h 175"/>
              <a:gd name="T32" fmla="*/ 150 w 164"/>
              <a:gd name="T33" fmla="*/ 145 h 175"/>
              <a:gd name="T34" fmla="*/ 149 w 164"/>
              <a:gd name="T35" fmla="*/ 150 h 175"/>
              <a:gd name="T36" fmla="*/ 138 w 164"/>
              <a:gd name="T37" fmla="*/ 156 h 175"/>
              <a:gd name="T38" fmla="*/ 128 w 164"/>
              <a:gd name="T39" fmla="*/ 158 h 175"/>
              <a:gd name="T40" fmla="*/ 119 w 164"/>
              <a:gd name="T41" fmla="*/ 156 h 175"/>
              <a:gd name="T42" fmla="*/ 113 w 164"/>
              <a:gd name="T43" fmla="*/ 156 h 175"/>
              <a:gd name="T44" fmla="*/ 113 w 164"/>
              <a:gd name="T45" fmla="*/ 156 h 175"/>
              <a:gd name="T46" fmla="*/ 110 w 164"/>
              <a:gd name="T47" fmla="*/ 168 h 175"/>
              <a:gd name="T48" fmla="*/ 106 w 164"/>
              <a:gd name="T49" fmla="*/ 173 h 175"/>
              <a:gd name="T50" fmla="*/ 91 w 164"/>
              <a:gd name="T51" fmla="*/ 145 h 175"/>
              <a:gd name="T52" fmla="*/ 91 w 164"/>
              <a:gd name="T53" fmla="*/ 142 h 175"/>
              <a:gd name="T54" fmla="*/ 78 w 164"/>
              <a:gd name="T55" fmla="*/ 143 h 175"/>
              <a:gd name="T56" fmla="*/ 54 w 164"/>
              <a:gd name="T57" fmla="*/ 142 h 175"/>
              <a:gd name="T58" fmla="*/ 44 w 164"/>
              <a:gd name="T59" fmla="*/ 126 h 175"/>
              <a:gd name="T60" fmla="*/ 41 w 164"/>
              <a:gd name="T61" fmla="*/ 122 h 175"/>
              <a:gd name="T62" fmla="*/ 37 w 164"/>
              <a:gd name="T63" fmla="*/ 119 h 175"/>
              <a:gd name="T64" fmla="*/ 34 w 164"/>
              <a:gd name="T65" fmla="*/ 127 h 175"/>
              <a:gd name="T66" fmla="*/ 29 w 164"/>
              <a:gd name="T67" fmla="*/ 123 h 175"/>
              <a:gd name="T68" fmla="*/ 0 w 164"/>
              <a:gd name="T69" fmla="*/ 105 h 175"/>
              <a:gd name="T70" fmla="*/ 9 w 164"/>
              <a:gd name="T71" fmla="*/ 73 h 175"/>
              <a:gd name="T72" fmla="*/ 9 w 164"/>
              <a:gd name="T73" fmla="*/ 58 h 175"/>
              <a:gd name="T74" fmla="*/ 24 w 164"/>
              <a:gd name="T75" fmla="*/ 37 h 175"/>
              <a:gd name="T76" fmla="*/ 44 w 164"/>
              <a:gd name="T77" fmla="*/ 30 h 175"/>
              <a:gd name="T78" fmla="*/ 63 w 164"/>
              <a:gd name="T79" fmla="*/ 6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4" h="175">
                <a:moveTo>
                  <a:pt x="83" y="0"/>
                </a:moveTo>
                <a:lnTo>
                  <a:pt x="104" y="10"/>
                </a:lnTo>
                <a:lnTo>
                  <a:pt x="110" y="7"/>
                </a:lnTo>
                <a:lnTo>
                  <a:pt x="123" y="11"/>
                </a:lnTo>
                <a:lnTo>
                  <a:pt x="131" y="21"/>
                </a:lnTo>
                <a:lnTo>
                  <a:pt x="131" y="22"/>
                </a:lnTo>
                <a:lnTo>
                  <a:pt x="131" y="26"/>
                </a:lnTo>
                <a:lnTo>
                  <a:pt x="140" y="30"/>
                </a:lnTo>
                <a:lnTo>
                  <a:pt x="143" y="37"/>
                </a:lnTo>
                <a:lnTo>
                  <a:pt x="139" y="40"/>
                </a:lnTo>
                <a:lnTo>
                  <a:pt x="150" y="59"/>
                </a:lnTo>
                <a:lnTo>
                  <a:pt x="145" y="75"/>
                </a:lnTo>
                <a:lnTo>
                  <a:pt x="145" y="77"/>
                </a:lnTo>
                <a:lnTo>
                  <a:pt x="143" y="79"/>
                </a:lnTo>
                <a:lnTo>
                  <a:pt x="157" y="89"/>
                </a:lnTo>
                <a:lnTo>
                  <a:pt x="157" y="86"/>
                </a:lnTo>
                <a:lnTo>
                  <a:pt x="157" y="85"/>
                </a:lnTo>
                <a:lnTo>
                  <a:pt x="164" y="88"/>
                </a:lnTo>
                <a:lnTo>
                  <a:pt x="162" y="89"/>
                </a:lnTo>
                <a:lnTo>
                  <a:pt x="160" y="90"/>
                </a:lnTo>
                <a:lnTo>
                  <a:pt x="160" y="92"/>
                </a:lnTo>
                <a:lnTo>
                  <a:pt x="160" y="93"/>
                </a:lnTo>
                <a:lnTo>
                  <a:pt x="161" y="101"/>
                </a:lnTo>
                <a:lnTo>
                  <a:pt x="158" y="111"/>
                </a:lnTo>
                <a:lnTo>
                  <a:pt x="155" y="111"/>
                </a:lnTo>
                <a:lnTo>
                  <a:pt x="151" y="111"/>
                </a:lnTo>
                <a:lnTo>
                  <a:pt x="149" y="113"/>
                </a:lnTo>
                <a:lnTo>
                  <a:pt x="146" y="116"/>
                </a:lnTo>
                <a:lnTo>
                  <a:pt x="149" y="122"/>
                </a:lnTo>
                <a:lnTo>
                  <a:pt x="150" y="124"/>
                </a:lnTo>
                <a:lnTo>
                  <a:pt x="146" y="127"/>
                </a:lnTo>
                <a:lnTo>
                  <a:pt x="149" y="135"/>
                </a:lnTo>
                <a:lnTo>
                  <a:pt x="151" y="143"/>
                </a:lnTo>
                <a:lnTo>
                  <a:pt x="150" y="145"/>
                </a:lnTo>
                <a:lnTo>
                  <a:pt x="153" y="148"/>
                </a:lnTo>
                <a:lnTo>
                  <a:pt x="149" y="150"/>
                </a:lnTo>
                <a:lnTo>
                  <a:pt x="147" y="154"/>
                </a:lnTo>
                <a:lnTo>
                  <a:pt x="138" y="156"/>
                </a:lnTo>
                <a:lnTo>
                  <a:pt x="136" y="161"/>
                </a:lnTo>
                <a:lnTo>
                  <a:pt x="128" y="158"/>
                </a:lnTo>
                <a:lnTo>
                  <a:pt x="127" y="153"/>
                </a:lnTo>
                <a:lnTo>
                  <a:pt x="119" y="156"/>
                </a:lnTo>
                <a:lnTo>
                  <a:pt x="116" y="156"/>
                </a:lnTo>
                <a:lnTo>
                  <a:pt x="113" y="156"/>
                </a:lnTo>
                <a:lnTo>
                  <a:pt x="112" y="156"/>
                </a:lnTo>
                <a:lnTo>
                  <a:pt x="113" y="156"/>
                </a:lnTo>
                <a:lnTo>
                  <a:pt x="113" y="165"/>
                </a:lnTo>
                <a:lnTo>
                  <a:pt x="110" y="168"/>
                </a:lnTo>
                <a:lnTo>
                  <a:pt x="106" y="175"/>
                </a:lnTo>
                <a:lnTo>
                  <a:pt x="106" y="173"/>
                </a:lnTo>
                <a:lnTo>
                  <a:pt x="93" y="157"/>
                </a:lnTo>
                <a:lnTo>
                  <a:pt x="91" y="145"/>
                </a:lnTo>
                <a:lnTo>
                  <a:pt x="95" y="142"/>
                </a:lnTo>
                <a:lnTo>
                  <a:pt x="91" y="142"/>
                </a:lnTo>
                <a:lnTo>
                  <a:pt x="84" y="142"/>
                </a:lnTo>
                <a:lnTo>
                  <a:pt x="78" y="143"/>
                </a:lnTo>
                <a:lnTo>
                  <a:pt x="67" y="139"/>
                </a:lnTo>
                <a:lnTo>
                  <a:pt x="54" y="142"/>
                </a:lnTo>
                <a:lnTo>
                  <a:pt x="46" y="130"/>
                </a:lnTo>
                <a:lnTo>
                  <a:pt x="44" y="126"/>
                </a:lnTo>
                <a:lnTo>
                  <a:pt x="42" y="124"/>
                </a:lnTo>
                <a:lnTo>
                  <a:pt x="41" y="122"/>
                </a:lnTo>
                <a:lnTo>
                  <a:pt x="39" y="120"/>
                </a:lnTo>
                <a:lnTo>
                  <a:pt x="37" y="119"/>
                </a:lnTo>
                <a:lnTo>
                  <a:pt x="35" y="120"/>
                </a:lnTo>
                <a:lnTo>
                  <a:pt x="34" y="127"/>
                </a:lnTo>
                <a:lnTo>
                  <a:pt x="33" y="126"/>
                </a:lnTo>
                <a:lnTo>
                  <a:pt x="29" y="123"/>
                </a:lnTo>
                <a:lnTo>
                  <a:pt x="12" y="112"/>
                </a:lnTo>
                <a:lnTo>
                  <a:pt x="0" y="105"/>
                </a:lnTo>
                <a:lnTo>
                  <a:pt x="0" y="82"/>
                </a:lnTo>
                <a:lnTo>
                  <a:pt x="9" y="73"/>
                </a:lnTo>
                <a:lnTo>
                  <a:pt x="9" y="67"/>
                </a:lnTo>
                <a:lnTo>
                  <a:pt x="9" y="58"/>
                </a:lnTo>
                <a:lnTo>
                  <a:pt x="9" y="56"/>
                </a:lnTo>
                <a:lnTo>
                  <a:pt x="24" y="37"/>
                </a:lnTo>
                <a:lnTo>
                  <a:pt x="30" y="32"/>
                </a:lnTo>
                <a:lnTo>
                  <a:pt x="44" y="30"/>
                </a:lnTo>
                <a:lnTo>
                  <a:pt x="52" y="25"/>
                </a:lnTo>
                <a:lnTo>
                  <a:pt x="63" y="6"/>
                </a:lnTo>
                <a:lnTo>
                  <a:pt x="83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14" name="Freeform 265"/>
          <p:cNvSpPr>
            <a:spLocks/>
          </p:cNvSpPr>
          <p:nvPr/>
        </p:nvSpPr>
        <p:spPr bwMode="auto">
          <a:xfrm>
            <a:off x="4867275" y="5487988"/>
            <a:ext cx="103188" cy="114300"/>
          </a:xfrm>
          <a:custGeom>
            <a:avLst/>
            <a:gdLst>
              <a:gd name="T0" fmla="*/ 40 w 65"/>
              <a:gd name="T1" fmla="*/ 18 h 72"/>
              <a:gd name="T2" fmla="*/ 50 w 65"/>
              <a:gd name="T3" fmla="*/ 20 h 72"/>
              <a:gd name="T4" fmla="*/ 54 w 65"/>
              <a:gd name="T5" fmla="*/ 27 h 72"/>
              <a:gd name="T6" fmla="*/ 55 w 65"/>
              <a:gd name="T7" fmla="*/ 30 h 72"/>
              <a:gd name="T8" fmla="*/ 62 w 65"/>
              <a:gd name="T9" fmla="*/ 44 h 72"/>
              <a:gd name="T10" fmla="*/ 65 w 65"/>
              <a:gd name="T11" fmla="*/ 46 h 72"/>
              <a:gd name="T12" fmla="*/ 51 w 65"/>
              <a:gd name="T13" fmla="*/ 63 h 72"/>
              <a:gd name="T14" fmla="*/ 48 w 65"/>
              <a:gd name="T15" fmla="*/ 64 h 72"/>
              <a:gd name="T16" fmla="*/ 45 w 65"/>
              <a:gd name="T17" fmla="*/ 64 h 72"/>
              <a:gd name="T18" fmla="*/ 35 w 65"/>
              <a:gd name="T19" fmla="*/ 68 h 72"/>
              <a:gd name="T20" fmla="*/ 25 w 65"/>
              <a:gd name="T21" fmla="*/ 72 h 72"/>
              <a:gd name="T22" fmla="*/ 25 w 65"/>
              <a:gd name="T23" fmla="*/ 68 h 72"/>
              <a:gd name="T24" fmla="*/ 25 w 65"/>
              <a:gd name="T25" fmla="*/ 63 h 72"/>
              <a:gd name="T26" fmla="*/ 25 w 65"/>
              <a:gd name="T27" fmla="*/ 59 h 72"/>
              <a:gd name="T28" fmla="*/ 21 w 65"/>
              <a:gd name="T29" fmla="*/ 56 h 72"/>
              <a:gd name="T30" fmla="*/ 6 w 65"/>
              <a:gd name="T31" fmla="*/ 42 h 72"/>
              <a:gd name="T32" fmla="*/ 2 w 65"/>
              <a:gd name="T33" fmla="*/ 42 h 72"/>
              <a:gd name="T34" fmla="*/ 3 w 65"/>
              <a:gd name="T35" fmla="*/ 37 h 72"/>
              <a:gd name="T36" fmla="*/ 2 w 65"/>
              <a:gd name="T37" fmla="*/ 27 h 72"/>
              <a:gd name="T38" fmla="*/ 0 w 65"/>
              <a:gd name="T39" fmla="*/ 16 h 72"/>
              <a:gd name="T40" fmla="*/ 6 w 65"/>
              <a:gd name="T41" fmla="*/ 18 h 72"/>
              <a:gd name="T42" fmla="*/ 15 w 65"/>
              <a:gd name="T43" fmla="*/ 20 h 72"/>
              <a:gd name="T44" fmla="*/ 17 w 65"/>
              <a:gd name="T45" fmla="*/ 16 h 72"/>
              <a:gd name="T46" fmla="*/ 18 w 65"/>
              <a:gd name="T47" fmla="*/ 16 h 72"/>
              <a:gd name="T48" fmla="*/ 22 w 65"/>
              <a:gd name="T49" fmla="*/ 8 h 72"/>
              <a:gd name="T50" fmla="*/ 36 w 65"/>
              <a:gd name="T51" fmla="*/ 0 h 72"/>
              <a:gd name="T52" fmla="*/ 40 w 65"/>
              <a:gd name="T53" fmla="*/ 18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65" h="72">
                <a:moveTo>
                  <a:pt x="40" y="18"/>
                </a:moveTo>
                <a:lnTo>
                  <a:pt x="50" y="20"/>
                </a:lnTo>
                <a:lnTo>
                  <a:pt x="54" y="27"/>
                </a:lnTo>
                <a:lnTo>
                  <a:pt x="55" y="30"/>
                </a:lnTo>
                <a:lnTo>
                  <a:pt x="62" y="44"/>
                </a:lnTo>
                <a:lnTo>
                  <a:pt x="65" y="46"/>
                </a:lnTo>
                <a:lnTo>
                  <a:pt x="51" y="63"/>
                </a:lnTo>
                <a:lnTo>
                  <a:pt x="48" y="64"/>
                </a:lnTo>
                <a:lnTo>
                  <a:pt x="45" y="64"/>
                </a:lnTo>
                <a:lnTo>
                  <a:pt x="35" y="68"/>
                </a:lnTo>
                <a:lnTo>
                  <a:pt x="25" y="72"/>
                </a:lnTo>
                <a:lnTo>
                  <a:pt x="25" y="68"/>
                </a:lnTo>
                <a:lnTo>
                  <a:pt x="25" y="63"/>
                </a:lnTo>
                <a:lnTo>
                  <a:pt x="25" y="59"/>
                </a:lnTo>
                <a:lnTo>
                  <a:pt x="21" y="56"/>
                </a:lnTo>
                <a:lnTo>
                  <a:pt x="6" y="42"/>
                </a:lnTo>
                <a:lnTo>
                  <a:pt x="2" y="42"/>
                </a:lnTo>
                <a:lnTo>
                  <a:pt x="3" y="37"/>
                </a:lnTo>
                <a:lnTo>
                  <a:pt x="2" y="27"/>
                </a:lnTo>
                <a:lnTo>
                  <a:pt x="0" y="16"/>
                </a:lnTo>
                <a:lnTo>
                  <a:pt x="6" y="18"/>
                </a:lnTo>
                <a:lnTo>
                  <a:pt x="15" y="20"/>
                </a:lnTo>
                <a:lnTo>
                  <a:pt x="17" y="16"/>
                </a:lnTo>
                <a:lnTo>
                  <a:pt x="18" y="16"/>
                </a:lnTo>
                <a:lnTo>
                  <a:pt x="22" y="8"/>
                </a:lnTo>
                <a:lnTo>
                  <a:pt x="36" y="0"/>
                </a:lnTo>
                <a:lnTo>
                  <a:pt x="40" y="18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15" name="Freeform 266"/>
          <p:cNvSpPr>
            <a:spLocks/>
          </p:cNvSpPr>
          <p:nvPr/>
        </p:nvSpPr>
        <p:spPr bwMode="auto">
          <a:xfrm>
            <a:off x="5019675" y="5494338"/>
            <a:ext cx="120650" cy="131763"/>
          </a:xfrm>
          <a:custGeom>
            <a:avLst/>
            <a:gdLst>
              <a:gd name="T0" fmla="*/ 46 w 76"/>
              <a:gd name="T1" fmla="*/ 35 h 83"/>
              <a:gd name="T2" fmla="*/ 50 w 76"/>
              <a:gd name="T3" fmla="*/ 38 h 83"/>
              <a:gd name="T4" fmla="*/ 54 w 76"/>
              <a:gd name="T5" fmla="*/ 35 h 83"/>
              <a:gd name="T6" fmla="*/ 64 w 76"/>
              <a:gd name="T7" fmla="*/ 40 h 83"/>
              <a:gd name="T8" fmla="*/ 76 w 76"/>
              <a:gd name="T9" fmla="*/ 55 h 83"/>
              <a:gd name="T10" fmla="*/ 74 w 76"/>
              <a:gd name="T11" fmla="*/ 56 h 83"/>
              <a:gd name="T12" fmla="*/ 63 w 76"/>
              <a:gd name="T13" fmla="*/ 59 h 83"/>
              <a:gd name="T14" fmla="*/ 52 w 76"/>
              <a:gd name="T15" fmla="*/ 61 h 83"/>
              <a:gd name="T16" fmla="*/ 53 w 76"/>
              <a:gd name="T17" fmla="*/ 72 h 83"/>
              <a:gd name="T18" fmla="*/ 44 w 76"/>
              <a:gd name="T19" fmla="*/ 82 h 83"/>
              <a:gd name="T20" fmla="*/ 27 w 76"/>
              <a:gd name="T21" fmla="*/ 76 h 83"/>
              <a:gd name="T22" fmla="*/ 26 w 76"/>
              <a:gd name="T23" fmla="*/ 76 h 83"/>
              <a:gd name="T24" fmla="*/ 22 w 76"/>
              <a:gd name="T25" fmla="*/ 78 h 83"/>
              <a:gd name="T26" fmla="*/ 22 w 76"/>
              <a:gd name="T27" fmla="*/ 83 h 83"/>
              <a:gd name="T28" fmla="*/ 22 w 76"/>
              <a:gd name="T29" fmla="*/ 82 h 83"/>
              <a:gd name="T30" fmla="*/ 20 w 76"/>
              <a:gd name="T31" fmla="*/ 82 h 83"/>
              <a:gd name="T32" fmla="*/ 19 w 76"/>
              <a:gd name="T33" fmla="*/ 80 h 83"/>
              <a:gd name="T34" fmla="*/ 11 w 76"/>
              <a:gd name="T35" fmla="*/ 75 h 83"/>
              <a:gd name="T36" fmla="*/ 3 w 76"/>
              <a:gd name="T37" fmla="*/ 70 h 83"/>
              <a:gd name="T38" fmla="*/ 1 w 76"/>
              <a:gd name="T39" fmla="*/ 67 h 83"/>
              <a:gd name="T40" fmla="*/ 0 w 76"/>
              <a:gd name="T41" fmla="*/ 59 h 83"/>
              <a:gd name="T42" fmla="*/ 5 w 76"/>
              <a:gd name="T43" fmla="*/ 56 h 83"/>
              <a:gd name="T44" fmla="*/ 5 w 76"/>
              <a:gd name="T45" fmla="*/ 55 h 83"/>
              <a:gd name="T46" fmla="*/ 8 w 76"/>
              <a:gd name="T47" fmla="*/ 53 h 83"/>
              <a:gd name="T48" fmla="*/ 15 w 76"/>
              <a:gd name="T49" fmla="*/ 56 h 83"/>
              <a:gd name="T50" fmla="*/ 19 w 76"/>
              <a:gd name="T51" fmla="*/ 52 h 83"/>
              <a:gd name="T52" fmla="*/ 8 w 76"/>
              <a:gd name="T53" fmla="*/ 25 h 83"/>
              <a:gd name="T54" fmla="*/ 8 w 76"/>
              <a:gd name="T55" fmla="*/ 23 h 83"/>
              <a:gd name="T56" fmla="*/ 14 w 76"/>
              <a:gd name="T57" fmla="*/ 19 h 83"/>
              <a:gd name="T58" fmla="*/ 15 w 76"/>
              <a:gd name="T59" fmla="*/ 19 h 83"/>
              <a:gd name="T60" fmla="*/ 16 w 76"/>
              <a:gd name="T61" fmla="*/ 18 h 83"/>
              <a:gd name="T62" fmla="*/ 26 w 76"/>
              <a:gd name="T63" fmla="*/ 10 h 83"/>
              <a:gd name="T64" fmla="*/ 26 w 76"/>
              <a:gd name="T65" fmla="*/ 0 h 83"/>
              <a:gd name="T66" fmla="*/ 38 w 76"/>
              <a:gd name="T67" fmla="*/ 1 h 83"/>
              <a:gd name="T68" fmla="*/ 35 w 76"/>
              <a:gd name="T69" fmla="*/ 23 h 83"/>
              <a:gd name="T70" fmla="*/ 41 w 76"/>
              <a:gd name="T71" fmla="*/ 33 h 83"/>
              <a:gd name="T72" fmla="*/ 42 w 76"/>
              <a:gd name="T73" fmla="*/ 34 h 83"/>
              <a:gd name="T74" fmla="*/ 45 w 76"/>
              <a:gd name="T75" fmla="*/ 35 h 83"/>
              <a:gd name="T76" fmla="*/ 46 w 76"/>
              <a:gd name="T77" fmla="*/ 35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76" h="83">
                <a:moveTo>
                  <a:pt x="46" y="35"/>
                </a:moveTo>
                <a:lnTo>
                  <a:pt x="50" y="38"/>
                </a:lnTo>
                <a:lnTo>
                  <a:pt x="54" y="35"/>
                </a:lnTo>
                <a:lnTo>
                  <a:pt x="64" y="40"/>
                </a:lnTo>
                <a:lnTo>
                  <a:pt x="76" y="55"/>
                </a:lnTo>
                <a:lnTo>
                  <a:pt x="74" y="56"/>
                </a:lnTo>
                <a:lnTo>
                  <a:pt x="63" y="59"/>
                </a:lnTo>
                <a:lnTo>
                  <a:pt x="52" y="61"/>
                </a:lnTo>
                <a:lnTo>
                  <a:pt x="53" y="72"/>
                </a:lnTo>
                <a:lnTo>
                  <a:pt x="44" y="82"/>
                </a:lnTo>
                <a:lnTo>
                  <a:pt x="27" y="76"/>
                </a:lnTo>
                <a:lnTo>
                  <a:pt x="26" y="76"/>
                </a:lnTo>
                <a:lnTo>
                  <a:pt x="22" y="78"/>
                </a:lnTo>
                <a:lnTo>
                  <a:pt x="22" y="83"/>
                </a:lnTo>
                <a:lnTo>
                  <a:pt x="22" y="82"/>
                </a:lnTo>
                <a:lnTo>
                  <a:pt x="20" y="82"/>
                </a:lnTo>
                <a:lnTo>
                  <a:pt x="19" y="80"/>
                </a:lnTo>
                <a:lnTo>
                  <a:pt x="11" y="75"/>
                </a:lnTo>
                <a:lnTo>
                  <a:pt x="3" y="70"/>
                </a:lnTo>
                <a:lnTo>
                  <a:pt x="1" y="67"/>
                </a:lnTo>
                <a:lnTo>
                  <a:pt x="0" y="59"/>
                </a:lnTo>
                <a:lnTo>
                  <a:pt x="5" y="56"/>
                </a:lnTo>
                <a:lnTo>
                  <a:pt x="5" y="55"/>
                </a:lnTo>
                <a:lnTo>
                  <a:pt x="8" y="53"/>
                </a:lnTo>
                <a:lnTo>
                  <a:pt x="15" y="56"/>
                </a:lnTo>
                <a:lnTo>
                  <a:pt x="19" y="52"/>
                </a:lnTo>
                <a:lnTo>
                  <a:pt x="8" y="25"/>
                </a:lnTo>
                <a:lnTo>
                  <a:pt x="8" y="23"/>
                </a:lnTo>
                <a:lnTo>
                  <a:pt x="14" y="19"/>
                </a:lnTo>
                <a:lnTo>
                  <a:pt x="15" y="19"/>
                </a:lnTo>
                <a:lnTo>
                  <a:pt x="16" y="18"/>
                </a:lnTo>
                <a:lnTo>
                  <a:pt x="26" y="10"/>
                </a:lnTo>
                <a:lnTo>
                  <a:pt x="26" y="0"/>
                </a:lnTo>
                <a:lnTo>
                  <a:pt x="38" y="1"/>
                </a:lnTo>
                <a:lnTo>
                  <a:pt x="35" y="23"/>
                </a:lnTo>
                <a:lnTo>
                  <a:pt x="41" y="33"/>
                </a:lnTo>
                <a:lnTo>
                  <a:pt x="42" y="34"/>
                </a:lnTo>
                <a:lnTo>
                  <a:pt x="45" y="35"/>
                </a:lnTo>
                <a:lnTo>
                  <a:pt x="46" y="35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16" name="Freeform 267"/>
          <p:cNvSpPr>
            <a:spLocks/>
          </p:cNvSpPr>
          <p:nvPr/>
        </p:nvSpPr>
        <p:spPr bwMode="auto">
          <a:xfrm>
            <a:off x="5276850" y="5526088"/>
            <a:ext cx="41275" cy="41275"/>
          </a:xfrm>
          <a:custGeom>
            <a:avLst/>
            <a:gdLst>
              <a:gd name="T0" fmla="*/ 11 w 26"/>
              <a:gd name="T1" fmla="*/ 0 h 26"/>
              <a:gd name="T2" fmla="*/ 11 w 26"/>
              <a:gd name="T3" fmla="*/ 6 h 26"/>
              <a:gd name="T4" fmla="*/ 15 w 26"/>
              <a:gd name="T5" fmla="*/ 6 h 26"/>
              <a:gd name="T6" fmla="*/ 17 w 26"/>
              <a:gd name="T7" fmla="*/ 6 h 26"/>
              <a:gd name="T8" fmla="*/ 22 w 26"/>
              <a:gd name="T9" fmla="*/ 2 h 26"/>
              <a:gd name="T10" fmla="*/ 26 w 26"/>
              <a:gd name="T11" fmla="*/ 6 h 26"/>
              <a:gd name="T12" fmla="*/ 23 w 26"/>
              <a:gd name="T13" fmla="*/ 20 h 26"/>
              <a:gd name="T14" fmla="*/ 19 w 26"/>
              <a:gd name="T15" fmla="*/ 21 h 26"/>
              <a:gd name="T16" fmla="*/ 19 w 26"/>
              <a:gd name="T17" fmla="*/ 22 h 26"/>
              <a:gd name="T18" fmla="*/ 17 w 26"/>
              <a:gd name="T19" fmla="*/ 26 h 26"/>
              <a:gd name="T20" fmla="*/ 15 w 26"/>
              <a:gd name="T21" fmla="*/ 26 h 26"/>
              <a:gd name="T22" fmla="*/ 14 w 26"/>
              <a:gd name="T23" fmla="*/ 26 h 26"/>
              <a:gd name="T24" fmla="*/ 13 w 26"/>
              <a:gd name="T25" fmla="*/ 25 h 26"/>
              <a:gd name="T26" fmla="*/ 7 w 26"/>
              <a:gd name="T27" fmla="*/ 22 h 26"/>
              <a:gd name="T28" fmla="*/ 2 w 26"/>
              <a:gd name="T29" fmla="*/ 18 h 26"/>
              <a:gd name="T30" fmla="*/ 0 w 26"/>
              <a:gd name="T31" fmla="*/ 0 h 26"/>
              <a:gd name="T32" fmla="*/ 11 w 26"/>
              <a:gd name="T33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6" h="26">
                <a:moveTo>
                  <a:pt x="11" y="0"/>
                </a:moveTo>
                <a:lnTo>
                  <a:pt x="11" y="6"/>
                </a:lnTo>
                <a:lnTo>
                  <a:pt x="15" y="6"/>
                </a:lnTo>
                <a:lnTo>
                  <a:pt x="17" y="6"/>
                </a:lnTo>
                <a:lnTo>
                  <a:pt x="22" y="2"/>
                </a:lnTo>
                <a:lnTo>
                  <a:pt x="26" y="6"/>
                </a:lnTo>
                <a:lnTo>
                  <a:pt x="23" y="20"/>
                </a:lnTo>
                <a:lnTo>
                  <a:pt x="19" y="21"/>
                </a:lnTo>
                <a:lnTo>
                  <a:pt x="19" y="22"/>
                </a:lnTo>
                <a:lnTo>
                  <a:pt x="17" y="26"/>
                </a:lnTo>
                <a:lnTo>
                  <a:pt x="15" y="26"/>
                </a:lnTo>
                <a:lnTo>
                  <a:pt x="14" y="26"/>
                </a:lnTo>
                <a:lnTo>
                  <a:pt x="13" y="25"/>
                </a:lnTo>
                <a:lnTo>
                  <a:pt x="7" y="22"/>
                </a:lnTo>
                <a:lnTo>
                  <a:pt x="2" y="18"/>
                </a:lnTo>
                <a:lnTo>
                  <a:pt x="0" y="0"/>
                </a:lnTo>
                <a:lnTo>
                  <a:pt x="11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17" name="Freeform 268"/>
          <p:cNvSpPr>
            <a:spLocks/>
          </p:cNvSpPr>
          <p:nvPr/>
        </p:nvSpPr>
        <p:spPr bwMode="auto">
          <a:xfrm>
            <a:off x="5457825" y="5534025"/>
            <a:ext cx="120650" cy="122238"/>
          </a:xfrm>
          <a:custGeom>
            <a:avLst/>
            <a:gdLst>
              <a:gd name="T0" fmla="*/ 73 w 76"/>
              <a:gd name="T1" fmla="*/ 47 h 77"/>
              <a:gd name="T2" fmla="*/ 64 w 76"/>
              <a:gd name="T3" fmla="*/ 53 h 77"/>
              <a:gd name="T4" fmla="*/ 60 w 76"/>
              <a:gd name="T5" fmla="*/ 55 h 77"/>
              <a:gd name="T6" fmla="*/ 55 w 76"/>
              <a:gd name="T7" fmla="*/ 61 h 77"/>
              <a:gd name="T8" fmla="*/ 50 w 76"/>
              <a:gd name="T9" fmla="*/ 66 h 77"/>
              <a:gd name="T10" fmla="*/ 43 w 76"/>
              <a:gd name="T11" fmla="*/ 65 h 77"/>
              <a:gd name="T12" fmla="*/ 34 w 76"/>
              <a:gd name="T13" fmla="*/ 66 h 77"/>
              <a:gd name="T14" fmla="*/ 31 w 76"/>
              <a:gd name="T15" fmla="*/ 66 h 77"/>
              <a:gd name="T16" fmla="*/ 30 w 76"/>
              <a:gd name="T17" fmla="*/ 65 h 77"/>
              <a:gd name="T18" fmla="*/ 25 w 76"/>
              <a:gd name="T19" fmla="*/ 62 h 77"/>
              <a:gd name="T20" fmla="*/ 19 w 76"/>
              <a:gd name="T21" fmla="*/ 66 h 77"/>
              <a:gd name="T22" fmla="*/ 17 w 76"/>
              <a:gd name="T23" fmla="*/ 66 h 77"/>
              <a:gd name="T24" fmla="*/ 17 w 76"/>
              <a:gd name="T25" fmla="*/ 68 h 77"/>
              <a:gd name="T26" fmla="*/ 15 w 76"/>
              <a:gd name="T27" fmla="*/ 69 h 77"/>
              <a:gd name="T28" fmla="*/ 10 w 76"/>
              <a:gd name="T29" fmla="*/ 69 h 77"/>
              <a:gd name="T30" fmla="*/ 12 w 76"/>
              <a:gd name="T31" fmla="*/ 72 h 77"/>
              <a:gd name="T32" fmla="*/ 9 w 76"/>
              <a:gd name="T33" fmla="*/ 75 h 77"/>
              <a:gd name="T34" fmla="*/ 5 w 76"/>
              <a:gd name="T35" fmla="*/ 77 h 77"/>
              <a:gd name="T36" fmla="*/ 2 w 76"/>
              <a:gd name="T37" fmla="*/ 65 h 77"/>
              <a:gd name="T38" fmla="*/ 1 w 76"/>
              <a:gd name="T39" fmla="*/ 55 h 77"/>
              <a:gd name="T40" fmla="*/ 0 w 76"/>
              <a:gd name="T41" fmla="*/ 43 h 77"/>
              <a:gd name="T42" fmla="*/ 4 w 76"/>
              <a:gd name="T43" fmla="*/ 30 h 77"/>
              <a:gd name="T44" fmla="*/ 8 w 76"/>
              <a:gd name="T45" fmla="*/ 17 h 77"/>
              <a:gd name="T46" fmla="*/ 19 w 76"/>
              <a:gd name="T47" fmla="*/ 12 h 77"/>
              <a:gd name="T48" fmla="*/ 38 w 76"/>
              <a:gd name="T49" fmla="*/ 10 h 77"/>
              <a:gd name="T50" fmla="*/ 45 w 76"/>
              <a:gd name="T51" fmla="*/ 4 h 77"/>
              <a:gd name="T52" fmla="*/ 50 w 76"/>
              <a:gd name="T53" fmla="*/ 0 h 77"/>
              <a:gd name="T54" fmla="*/ 61 w 76"/>
              <a:gd name="T55" fmla="*/ 1 h 77"/>
              <a:gd name="T56" fmla="*/ 66 w 76"/>
              <a:gd name="T57" fmla="*/ 12 h 77"/>
              <a:gd name="T58" fmla="*/ 70 w 76"/>
              <a:gd name="T59" fmla="*/ 24 h 77"/>
              <a:gd name="T60" fmla="*/ 70 w 76"/>
              <a:gd name="T61" fmla="*/ 30 h 77"/>
              <a:gd name="T62" fmla="*/ 72 w 76"/>
              <a:gd name="T63" fmla="*/ 34 h 77"/>
              <a:gd name="T64" fmla="*/ 76 w 76"/>
              <a:gd name="T65" fmla="*/ 42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6" h="77">
                <a:moveTo>
                  <a:pt x="76" y="42"/>
                </a:moveTo>
                <a:lnTo>
                  <a:pt x="73" y="47"/>
                </a:lnTo>
                <a:lnTo>
                  <a:pt x="70" y="49"/>
                </a:lnTo>
                <a:lnTo>
                  <a:pt x="64" y="53"/>
                </a:lnTo>
                <a:lnTo>
                  <a:pt x="60" y="55"/>
                </a:lnTo>
                <a:lnTo>
                  <a:pt x="60" y="55"/>
                </a:lnTo>
                <a:lnTo>
                  <a:pt x="58" y="57"/>
                </a:lnTo>
                <a:lnTo>
                  <a:pt x="55" y="61"/>
                </a:lnTo>
                <a:lnTo>
                  <a:pt x="53" y="64"/>
                </a:lnTo>
                <a:lnTo>
                  <a:pt x="50" y="66"/>
                </a:lnTo>
                <a:lnTo>
                  <a:pt x="47" y="66"/>
                </a:lnTo>
                <a:lnTo>
                  <a:pt x="43" y="65"/>
                </a:lnTo>
                <a:lnTo>
                  <a:pt x="40" y="66"/>
                </a:lnTo>
                <a:lnTo>
                  <a:pt x="34" y="66"/>
                </a:lnTo>
                <a:lnTo>
                  <a:pt x="32" y="66"/>
                </a:lnTo>
                <a:lnTo>
                  <a:pt x="31" y="66"/>
                </a:lnTo>
                <a:lnTo>
                  <a:pt x="30" y="66"/>
                </a:lnTo>
                <a:lnTo>
                  <a:pt x="30" y="65"/>
                </a:lnTo>
                <a:lnTo>
                  <a:pt x="25" y="64"/>
                </a:lnTo>
                <a:lnTo>
                  <a:pt x="25" y="62"/>
                </a:lnTo>
                <a:lnTo>
                  <a:pt x="20" y="65"/>
                </a:lnTo>
                <a:lnTo>
                  <a:pt x="19" y="66"/>
                </a:lnTo>
                <a:lnTo>
                  <a:pt x="17" y="66"/>
                </a:lnTo>
                <a:lnTo>
                  <a:pt x="17" y="66"/>
                </a:lnTo>
                <a:lnTo>
                  <a:pt x="16" y="66"/>
                </a:lnTo>
                <a:lnTo>
                  <a:pt x="17" y="68"/>
                </a:lnTo>
                <a:lnTo>
                  <a:pt x="16" y="69"/>
                </a:lnTo>
                <a:lnTo>
                  <a:pt x="15" y="69"/>
                </a:lnTo>
                <a:lnTo>
                  <a:pt x="12" y="69"/>
                </a:lnTo>
                <a:lnTo>
                  <a:pt x="10" y="69"/>
                </a:lnTo>
                <a:lnTo>
                  <a:pt x="10" y="70"/>
                </a:lnTo>
                <a:lnTo>
                  <a:pt x="12" y="72"/>
                </a:lnTo>
                <a:lnTo>
                  <a:pt x="12" y="73"/>
                </a:lnTo>
                <a:lnTo>
                  <a:pt x="9" y="75"/>
                </a:lnTo>
                <a:lnTo>
                  <a:pt x="5" y="76"/>
                </a:lnTo>
                <a:lnTo>
                  <a:pt x="5" y="77"/>
                </a:lnTo>
                <a:lnTo>
                  <a:pt x="4" y="69"/>
                </a:lnTo>
                <a:lnTo>
                  <a:pt x="2" y="65"/>
                </a:lnTo>
                <a:lnTo>
                  <a:pt x="2" y="64"/>
                </a:lnTo>
                <a:lnTo>
                  <a:pt x="1" y="55"/>
                </a:lnTo>
                <a:lnTo>
                  <a:pt x="4" y="53"/>
                </a:lnTo>
                <a:lnTo>
                  <a:pt x="0" y="43"/>
                </a:lnTo>
                <a:lnTo>
                  <a:pt x="6" y="31"/>
                </a:lnTo>
                <a:lnTo>
                  <a:pt x="4" y="30"/>
                </a:lnTo>
                <a:lnTo>
                  <a:pt x="5" y="21"/>
                </a:lnTo>
                <a:lnTo>
                  <a:pt x="8" y="17"/>
                </a:lnTo>
                <a:lnTo>
                  <a:pt x="17" y="16"/>
                </a:lnTo>
                <a:lnTo>
                  <a:pt x="19" y="12"/>
                </a:lnTo>
                <a:lnTo>
                  <a:pt x="36" y="12"/>
                </a:lnTo>
                <a:lnTo>
                  <a:pt x="38" y="10"/>
                </a:lnTo>
                <a:lnTo>
                  <a:pt x="42" y="5"/>
                </a:lnTo>
                <a:lnTo>
                  <a:pt x="45" y="4"/>
                </a:lnTo>
                <a:lnTo>
                  <a:pt x="47" y="2"/>
                </a:lnTo>
                <a:lnTo>
                  <a:pt x="50" y="0"/>
                </a:lnTo>
                <a:lnTo>
                  <a:pt x="51" y="1"/>
                </a:lnTo>
                <a:lnTo>
                  <a:pt x="61" y="1"/>
                </a:lnTo>
                <a:lnTo>
                  <a:pt x="64" y="4"/>
                </a:lnTo>
                <a:lnTo>
                  <a:pt x="66" y="12"/>
                </a:lnTo>
                <a:lnTo>
                  <a:pt x="61" y="17"/>
                </a:lnTo>
                <a:lnTo>
                  <a:pt x="70" y="24"/>
                </a:lnTo>
                <a:lnTo>
                  <a:pt x="69" y="25"/>
                </a:lnTo>
                <a:lnTo>
                  <a:pt x="70" y="30"/>
                </a:lnTo>
                <a:lnTo>
                  <a:pt x="72" y="32"/>
                </a:lnTo>
                <a:lnTo>
                  <a:pt x="72" y="34"/>
                </a:lnTo>
                <a:lnTo>
                  <a:pt x="73" y="36"/>
                </a:lnTo>
                <a:lnTo>
                  <a:pt x="76" y="4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18" name="Freeform 269"/>
          <p:cNvSpPr>
            <a:spLocks/>
          </p:cNvSpPr>
          <p:nvPr/>
        </p:nvSpPr>
        <p:spPr bwMode="auto">
          <a:xfrm>
            <a:off x="5303838" y="5549900"/>
            <a:ext cx="80963" cy="85725"/>
          </a:xfrm>
          <a:custGeom>
            <a:avLst/>
            <a:gdLst>
              <a:gd name="T0" fmla="*/ 31 w 51"/>
              <a:gd name="T1" fmla="*/ 5 h 54"/>
              <a:gd name="T2" fmla="*/ 36 w 51"/>
              <a:gd name="T3" fmla="*/ 10 h 54"/>
              <a:gd name="T4" fmla="*/ 38 w 51"/>
              <a:gd name="T5" fmla="*/ 11 h 54"/>
              <a:gd name="T6" fmla="*/ 39 w 51"/>
              <a:gd name="T7" fmla="*/ 13 h 54"/>
              <a:gd name="T8" fmla="*/ 39 w 51"/>
              <a:gd name="T9" fmla="*/ 14 h 54"/>
              <a:gd name="T10" fmla="*/ 45 w 51"/>
              <a:gd name="T11" fmla="*/ 18 h 54"/>
              <a:gd name="T12" fmla="*/ 45 w 51"/>
              <a:gd name="T13" fmla="*/ 20 h 54"/>
              <a:gd name="T14" fmla="*/ 47 w 51"/>
              <a:gd name="T15" fmla="*/ 21 h 54"/>
              <a:gd name="T16" fmla="*/ 47 w 51"/>
              <a:gd name="T17" fmla="*/ 22 h 54"/>
              <a:gd name="T18" fmla="*/ 49 w 51"/>
              <a:gd name="T19" fmla="*/ 24 h 54"/>
              <a:gd name="T20" fmla="*/ 50 w 51"/>
              <a:gd name="T21" fmla="*/ 24 h 54"/>
              <a:gd name="T22" fmla="*/ 51 w 51"/>
              <a:gd name="T23" fmla="*/ 25 h 54"/>
              <a:gd name="T24" fmla="*/ 45 w 51"/>
              <a:gd name="T25" fmla="*/ 29 h 54"/>
              <a:gd name="T26" fmla="*/ 39 w 51"/>
              <a:gd name="T27" fmla="*/ 35 h 54"/>
              <a:gd name="T28" fmla="*/ 38 w 51"/>
              <a:gd name="T29" fmla="*/ 40 h 54"/>
              <a:gd name="T30" fmla="*/ 36 w 51"/>
              <a:gd name="T31" fmla="*/ 43 h 54"/>
              <a:gd name="T32" fmla="*/ 34 w 51"/>
              <a:gd name="T33" fmla="*/ 50 h 54"/>
              <a:gd name="T34" fmla="*/ 32 w 51"/>
              <a:gd name="T35" fmla="*/ 54 h 54"/>
              <a:gd name="T36" fmla="*/ 27 w 51"/>
              <a:gd name="T37" fmla="*/ 50 h 54"/>
              <a:gd name="T38" fmla="*/ 26 w 51"/>
              <a:gd name="T39" fmla="*/ 40 h 54"/>
              <a:gd name="T40" fmla="*/ 23 w 51"/>
              <a:gd name="T41" fmla="*/ 33 h 54"/>
              <a:gd name="T42" fmla="*/ 20 w 51"/>
              <a:gd name="T43" fmla="*/ 29 h 54"/>
              <a:gd name="T44" fmla="*/ 20 w 51"/>
              <a:gd name="T45" fmla="*/ 28 h 54"/>
              <a:gd name="T46" fmla="*/ 20 w 51"/>
              <a:gd name="T47" fmla="*/ 26 h 54"/>
              <a:gd name="T48" fmla="*/ 19 w 51"/>
              <a:gd name="T49" fmla="*/ 26 h 54"/>
              <a:gd name="T50" fmla="*/ 16 w 51"/>
              <a:gd name="T51" fmla="*/ 24 h 54"/>
              <a:gd name="T52" fmla="*/ 11 w 51"/>
              <a:gd name="T53" fmla="*/ 24 h 54"/>
              <a:gd name="T54" fmla="*/ 6 w 51"/>
              <a:gd name="T55" fmla="*/ 20 h 54"/>
              <a:gd name="T56" fmla="*/ 5 w 51"/>
              <a:gd name="T57" fmla="*/ 18 h 54"/>
              <a:gd name="T58" fmla="*/ 1 w 51"/>
              <a:gd name="T59" fmla="*/ 14 h 54"/>
              <a:gd name="T60" fmla="*/ 0 w 51"/>
              <a:gd name="T61" fmla="*/ 11 h 54"/>
              <a:gd name="T62" fmla="*/ 2 w 51"/>
              <a:gd name="T63" fmla="*/ 7 h 54"/>
              <a:gd name="T64" fmla="*/ 2 w 51"/>
              <a:gd name="T65" fmla="*/ 6 h 54"/>
              <a:gd name="T66" fmla="*/ 6 w 51"/>
              <a:gd name="T67" fmla="*/ 5 h 54"/>
              <a:gd name="T68" fmla="*/ 8 w 51"/>
              <a:gd name="T69" fmla="*/ 5 h 54"/>
              <a:gd name="T70" fmla="*/ 12 w 51"/>
              <a:gd name="T71" fmla="*/ 5 h 54"/>
              <a:gd name="T72" fmla="*/ 13 w 51"/>
              <a:gd name="T73" fmla="*/ 5 h 54"/>
              <a:gd name="T74" fmla="*/ 19 w 51"/>
              <a:gd name="T75" fmla="*/ 5 h 54"/>
              <a:gd name="T76" fmla="*/ 21 w 51"/>
              <a:gd name="T77" fmla="*/ 5 h 54"/>
              <a:gd name="T78" fmla="*/ 24 w 51"/>
              <a:gd name="T79" fmla="*/ 7 h 54"/>
              <a:gd name="T80" fmla="*/ 26 w 51"/>
              <a:gd name="T81" fmla="*/ 3 h 54"/>
              <a:gd name="T82" fmla="*/ 27 w 51"/>
              <a:gd name="T83" fmla="*/ 0 h 54"/>
              <a:gd name="T84" fmla="*/ 31 w 51"/>
              <a:gd name="T85" fmla="*/ 5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1" h="54">
                <a:moveTo>
                  <a:pt x="31" y="5"/>
                </a:moveTo>
                <a:lnTo>
                  <a:pt x="36" y="10"/>
                </a:lnTo>
                <a:lnTo>
                  <a:pt x="38" y="11"/>
                </a:lnTo>
                <a:lnTo>
                  <a:pt x="39" y="13"/>
                </a:lnTo>
                <a:lnTo>
                  <a:pt x="39" y="14"/>
                </a:lnTo>
                <a:lnTo>
                  <a:pt x="45" y="18"/>
                </a:lnTo>
                <a:lnTo>
                  <a:pt x="45" y="20"/>
                </a:lnTo>
                <a:lnTo>
                  <a:pt x="47" y="21"/>
                </a:lnTo>
                <a:lnTo>
                  <a:pt x="47" y="22"/>
                </a:lnTo>
                <a:lnTo>
                  <a:pt x="49" y="24"/>
                </a:lnTo>
                <a:lnTo>
                  <a:pt x="50" y="24"/>
                </a:lnTo>
                <a:lnTo>
                  <a:pt x="51" y="25"/>
                </a:lnTo>
                <a:lnTo>
                  <a:pt x="45" y="29"/>
                </a:lnTo>
                <a:lnTo>
                  <a:pt x="39" y="35"/>
                </a:lnTo>
                <a:lnTo>
                  <a:pt x="38" y="40"/>
                </a:lnTo>
                <a:lnTo>
                  <a:pt x="36" y="43"/>
                </a:lnTo>
                <a:lnTo>
                  <a:pt x="34" y="50"/>
                </a:lnTo>
                <a:lnTo>
                  <a:pt x="32" y="54"/>
                </a:lnTo>
                <a:lnTo>
                  <a:pt x="27" y="50"/>
                </a:lnTo>
                <a:lnTo>
                  <a:pt x="26" y="40"/>
                </a:lnTo>
                <a:lnTo>
                  <a:pt x="23" y="33"/>
                </a:lnTo>
                <a:lnTo>
                  <a:pt x="20" y="29"/>
                </a:lnTo>
                <a:lnTo>
                  <a:pt x="20" y="28"/>
                </a:lnTo>
                <a:lnTo>
                  <a:pt x="20" y="26"/>
                </a:lnTo>
                <a:lnTo>
                  <a:pt x="19" y="26"/>
                </a:lnTo>
                <a:lnTo>
                  <a:pt x="16" y="24"/>
                </a:lnTo>
                <a:lnTo>
                  <a:pt x="11" y="24"/>
                </a:lnTo>
                <a:lnTo>
                  <a:pt x="6" y="20"/>
                </a:lnTo>
                <a:lnTo>
                  <a:pt x="5" y="18"/>
                </a:lnTo>
                <a:lnTo>
                  <a:pt x="1" y="14"/>
                </a:lnTo>
                <a:lnTo>
                  <a:pt x="0" y="11"/>
                </a:lnTo>
                <a:lnTo>
                  <a:pt x="2" y="7"/>
                </a:lnTo>
                <a:lnTo>
                  <a:pt x="2" y="6"/>
                </a:lnTo>
                <a:lnTo>
                  <a:pt x="6" y="5"/>
                </a:lnTo>
                <a:lnTo>
                  <a:pt x="8" y="5"/>
                </a:lnTo>
                <a:lnTo>
                  <a:pt x="12" y="5"/>
                </a:lnTo>
                <a:lnTo>
                  <a:pt x="13" y="5"/>
                </a:lnTo>
                <a:lnTo>
                  <a:pt x="19" y="5"/>
                </a:lnTo>
                <a:lnTo>
                  <a:pt x="21" y="5"/>
                </a:lnTo>
                <a:lnTo>
                  <a:pt x="24" y="7"/>
                </a:lnTo>
                <a:lnTo>
                  <a:pt x="26" y="3"/>
                </a:lnTo>
                <a:lnTo>
                  <a:pt x="27" y="0"/>
                </a:lnTo>
                <a:lnTo>
                  <a:pt x="31" y="5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19" name="Freeform 270"/>
          <p:cNvSpPr>
            <a:spLocks/>
          </p:cNvSpPr>
          <p:nvPr/>
        </p:nvSpPr>
        <p:spPr bwMode="auto">
          <a:xfrm>
            <a:off x="4905375" y="5557838"/>
            <a:ext cx="109538" cy="120650"/>
          </a:xfrm>
          <a:custGeom>
            <a:avLst/>
            <a:gdLst>
              <a:gd name="T0" fmla="*/ 69 w 69"/>
              <a:gd name="T1" fmla="*/ 27 h 76"/>
              <a:gd name="T2" fmla="*/ 69 w 69"/>
              <a:gd name="T3" fmla="*/ 28 h 76"/>
              <a:gd name="T4" fmla="*/ 65 w 69"/>
              <a:gd name="T5" fmla="*/ 27 h 76"/>
              <a:gd name="T6" fmla="*/ 69 w 69"/>
              <a:gd name="T7" fmla="*/ 40 h 76"/>
              <a:gd name="T8" fmla="*/ 69 w 69"/>
              <a:gd name="T9" fmla="*/ 45 h 76"/>
              <a:gd name="T10" fmla="*/ 69 w 69"/>
              <a:gd name="T11" fmla="*/ 47 h 76"/>
              <a:gd name="T12" fmla="*/ 69 w 69"/>
              <a:gd name="T13" fmla="*/ 55 h 76"/>
              <a:gd name="T14" fmla="*/ 69 w 69"/>
              <a:gd name="T15" fmla="*/ 70 h 76"/>
              <a:gd name="T16" fmla="*/ 60 w 69"/>
              <a:gd name="T17" fmla="*/ 72 h 76"/>
              <a:gd name="T18" fmla="*/ 58 w 69"/>
              <a:gd name="T19" fmla="*/ 72 h 76"/>
              <a:gd name="T20" fmla="*/ 53 w 69"/>
              <a:gd name="T21" fmla="*/ 76 h 76"/>
              <a:gd name="T22" fmla="*/ 51 w 69"/>
              <a:gd name="T23" fmla="*/ 75 h 76"/>
              <a:gd name="T24" fmla="*/ 50 w 69"/>
              <a:gd name="T25" fmla="*/ 73 h 76"/>
              <a:gd name="T26" fmla="*/ 49 w 69"/>
              <a:gd name="T27" fmla="*/ 70 h 76"/>
              <a:gd name="T28" fmla="*/ 35 w 69"/>
              <a:gd name="T29" fmla="*/ 69 h 76"/>
              <a:gd name="T30" fmla="*/ 34 w 69"/>
              <a:gd name="T31" fmla="*/ 69 h 76"/>
              <a:gd name="T32" fmla="*/ 32 w 69"/>
              <a:gd name="T33" fmla="*/ 66 h 76"/>
              <a:gd name="T34" fmla="*/ 32 w 69"/>
              <a:gd name="T35" fmla="*/ 65 h 76"/>
              <a:gd name="T36" fmla="*/ 31 w 69"/>
              <a:gd name="T37" fmla="*/ 64 h 76"/>
              <a:gd name="T38" fmla="*/ 30 w 69"/>
              <a:gd name="T39" fmla="*/ 62 h 76"/>
              <a:gd name="T40" fmla="*/ 21 w 69"/>
              <a:gd name="T41" fmla="*/ 55 h 76"/>
              <a:gd name="T42" fmla="*/ 0 w 69"/>
              <a:gd name="T43" fmla="*/ 42 h 76"/>
              <a:gd name="T44" fmla="*/ 1 w 69"/>
              <a:gd name="T45" fmla="*/ 28 h 76"/>
              <a:gd name="T46" fmla="*/ 11 w 69"/>
              <a:gd name="T47" fmla="*/ 24 h 76"/>
              <a:gd name="T48" fmla="*/ 21 w 69"/>
              <a:gd name="T49" fmla="*/ 20 h 76"/>
              <a:gd name="T50" fmla="*/ 24 w 69"/>
              <a:gd name="T51" fmla="*/ 20 h 76"/>
              <a:gd name="T52" fmla="*/ 27 w 69"/>
              <a:gd name="T53" fmla="*/ 19 h 76"/>
              <a:gd name="T54" fmla="*/ 41 w 69"/>
              <a:gd name="T55" fmla="*/ 2 h 76"/>
              <a:gd name="T56" fmla="*/ 38 w 69"/>
              <a:gd name="T57" fmla="*/ 0 h 76"/>
              <a:gd name="T58" fmla="*/ 50 w 69"/>
              <a:gd name="T59" fmla="*/ 9 h 76"/>
              <a:gd name="T60" fmla="*/ 56 w 69"/>
              <a:gd name="T61" fmla="*/ 9 h 76"/>
              <a:gd name="T62" fmla="*/ 60 w 69"/>
              <a:gd name="T63" fmla="*/ 16 h 76"/>
              <a:gd name="T64" fmla="*/ 64 w 69"/>
              <a:gd name="T65" fmla="*/ 21 h 76"/>
              <a:gd name="T66" fmla="*/ 69 w 69"/>
              <a:gd name="T67" fmla="*/ 27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69" h="76">
                <a:moveTo>
                  <a:pt x="69" y="27"/>
                </a:moveTo>
                <a:lnTo>
                  <a:pt x="69" y="28"/>
                </a:lnTo>
                <a:lnTo>
                  <a:pt x="65" y="27"/>
                </a:lnTo>
                <a:lnTo>
                  <a:pt x="69" y="40"/>
                </a:lnTo>
                <a:lnTo>
                  <a:pt x="69" y="45"/>
                </a:lnTo>
                <a:lnTo>
                  <a:pt x="69" y="47"/>
                </a:lnTo>
                <a:lnTo>
                  <a:pt x="69" y="55"/>
                </a:lnTo>
                <a:lnTo>
                  <a:pt x="69" y="70"/>
                </a:lnTo>
                <a:lnTo>
                  <a:pt x="60" y="72"/>
                </a:lnTo>
                <a:lnTo>
                  <a:pt x="58" y="72"/>
                </a:lnTo>
                <a:lnTo>
                  <a:pt x="53" y="76"/>
                </a:lnTo>
                <a:lnTo>
                  <a:pt x="51" y="75"/>
                </a:lnTo>
                <a:lnTo>
                  <a:pt x="50" y="73"/>
                </a:lnTo>
                <a:lnTo>
                  <a:pt x="49" y="70"/>
                </a:lnTo>
                <a:lnTo>
                  <a:pt x="35" y="69"/>
                </a:lnTo>
                <a:lnTo>
                  <a:pt x="34" y="69"/>
                </a:lnTo>
                <a:lnTo>
                  <a:pt x="32" y="66"/>
                </a:lnTo>
                <a:lnTo>
                  <a:pt x="32" y="65"/>
                </a:lnTo>
                <a:lnTo>
                  <a:pt x="31" y="64"/>
                </a:lnTo>
                <a:lnTo>
                  <a:pt x="30" y="62"/>
                </a:lnTo>
                <a:lnTo>
                  <a:pt x="21" y="55"/>
                </a:lnTo>
                <a:lnTo>
                  <a:pt x="0" y="42"/>
                </a:lnTo>
                <a:lnTo>
                  <a:pt x="1" y="28"/>
                </a:lnTo>
                <a:lnTo>
                  <a:pt x="11" y="24"/>
                </a:lnTo>
                <a:lnTo>
                  <a:pt x="21" y="20"/>
                </a:lnTo>
                <a:lnTo>
                  <a:pt x="24" y="20"/>
                </a:lnTo>
                <a:lnTo>
                  <a:pt x="27" y="19"/>
                </a:lnTo>
                <a:lnTo>
                  <a:pt x="41" y="2"/>
                </a:lnTo>
                <a:lnTo>
                  <a:pt x="38" y="0"/>
                </a:lnTo>
                <a:lnTo>
                  <a:pt x="50" y="9"/>
                </a:lnTo>
                <a:lnTo>
                  <a:pt x="56" y="9"/>
                </a:lnTo>
                <a:lnTo>
                  <a:pt x="60" y="16"/>
                </a:lnTo>
                <a:lnTo>
                  <a:pt x="64" y="21"/>
                </a:lnTo>
                <a:lnTo>
                  <a:pt x="69" y="27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20" name="Freeform 271"/>
          <p:cNvSpPr>
            <a:spLocks/>
          </p:cNvSpPr>
          <p:nvPr/>
        </p:nvSpPr>
        <p:spPr bwMode="auto">
          <a:xfrm>
            <a:off x="4257675" y="5559425"/>
            <a:ext cx="119063" cy="107950"/>
          </a:xfrm>
          <a:custGeom>
            <a:avLst/>
            <a:gdLst>
              <a:gd name="T0" fmla="*/ 30 w 75"/>
              <a:gd name="T1" fmla="*/ 63 h 68"/>
              <a:gd name="T2" fmla="*/ 23 w 75"/>
              <a:gd name="T3" fmla="*/ 68 h 68"/>
              <a:gd name="T4" fmla="*/ 17 w 75"/>
              <a:gd name="T5" fmla="*/ 68 h 68"/>
              <a:gd name="T6" fmla="*/ 13 w 75"/>
              <a:gd name="T7" fmla="*/ 68 h 68"/>
              <a:gd name="T8" fmla="*/ 12 w 75"/>
              <a:gd name="T9" fmla="*/ 67 h 68"/>
              <a:gd name="T10" fmla="*/ 5 w 75"/>
              <a:gd name="T11" fmla="*/ 64 h 68"/>
              <a:gd name="T12" fmla="*/ 0 w 75"/>
              <a:gd name="T13" fmla="*/ 60 h 68"/>
              <a:gd name="T14" fmla="*/ 1 w 75"/>
              <a:gd name="T15" fmla="*/ 46 h 68"/>
              <a:gd name="T16" fmla="*/ 9 w 75"/>
              <a:gd name="T17" fmla="*/ 34 h 68"/>
              <a:gd name="T18" fmla="*/ 15 w 75"/>
              <a:gd name="T19" fmla="*/ 30 h 68"/>
              <a:gd name="T20" fmla="*/ 17 w 75"/>
              <a:gd name="T21" fmla="*/ 20 h 68"/>
              <a:gd name="T22" fmla="*/ 26 w 75"/>
              <a:gd name="T23" fmla="*/ 11 h 68"/>
              <a:gd name="T24" fmla="*/ 39 w 75"/>
              <a:gd name="T25" fmla="*/ 11 h 68"/>
              <a:gd name="T26" fmla="*/ 54 w 75"/>
              <a:gd name="T27" fmla="*/ 0 h 68"/>
              <a:gd name="T28" fmla="*/ 71 w 75"/>
              <a:gd name="T29" fmla="*/ 0 h 68"/>
              <a:gd name="T30" fmla="*/ 75 w 75"/>
              <a:gd name="T31" fmla="*/ 4 h 68"/>
              <a:gd name="T32" fmla="*/ 73 w 75"/>
              <a:gd name="T33" fmla="*/ 20 h 68"/>
              <a:gd name="T34" fmla="*/ 66 w 75"/>
              <a:gd name="T35" fmla="*/ 35 h 68"/>
              <a:gd name="T36" fmla="*/ 71 w 75"/>
              <a:gd name="T37" fmla="*/ 39 h 68"/>
              <a:gd name="T38" fmla="*/ 50 w 75"/>
              <a:gd name="T39" fmla="*/ 57 h 68"/>
              <a:gd name="T40" fmla="*/ 30 w 75"/>
              <a:gd name="T41" fmla="*/ 63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75" h="68">
                <a:moveTo>
                  <a:pt x="30" y="63"/>
                </a:moveTo>
                <a:lnTo>
                  <a:pt x="23" y="68"/>
                </a:lnTo>
                <a:lnTo>
                  <a:pt x="17" y="68"/>
                </a:lnTo>
                <a:lnTo>
                  <a:pt x="13" y="68"/>
                </a:lnTo>
                <a:lnTo>
                  <a:pt x="12" y="67"/>
                </a:lnTo>
                <a:lnTo>
                  <a:pt x="5" y="64"/>
                </a:lnTo>
                <a:lnTo>
                  <a:pt x="0" y="60"/>
                </a:lnTo>
                <a:lnTo>
                  <a:pt x="1" y="46"/>
                </a:lnTo>
                <a:lnTo>
                  <a:pt x="9" y="34"/>
                </a:lnTo>
                <a:lnTo>
                  <a:pt x="15" y="30"/>
                </a:lnTo>
                <a:lnTo>
                  <a:pt x="17" y="20"/>
                </a:lnTo>
                <a:lnTo>
                  <a:pt x="26" y="11"/>
                </a:lnTo>
                <a:lnTo>
                  <a:pt x="39" y="11"/>
                </a:lnTo>
                <a:lnTo>
                  <a:pt x="54" y="0"/>
                </a:lnTo>
                <a:lnTo>
                  <a:pt x="71" y="0"/>
                </a:lnTo>
                <a:lnTo>
                  <a:pt x="75" y="4"/>
                </a:lnTo>
                <a:lnTo>
                  <a:pt x="73" y="20"/>
                </a:lnTo>
                <a:lnTo>
                  <a:pt x="66" y="35"/>
                </a:lnTo>
                <a:lnTo>
                  <a:pt x="71" y="39"/>
                </a:lnTo>
                <a:lnTo>
                  <a:pt x="50" y="57"/>
                </a:lnTo>
                <a:lnTo>
                  <a:pt x="30" y="6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21" name="Freeform 272"/>
          <p:cNvSpPr>
            <a:spLocks/>
          </p:cNvSpPr>
          <p:nvPr/>
        </p:nvSpPr>
        <p:spPr bwMode="auto">
          <a:xfrm>
            <a:off x="5276850" y="5561013"/>
            <a:ext cx="52388" cy="46038"/>
          </a:xfrm>
          <a:custGeom>
            <a:avLst/>
            <a:gdLst>
              <a:gd name="T0" fmla="*/ 19 w 33"/>
              <a:gd name="T1" fmla="*/ 22 h 29"/>
              <a:gd name="T2" fmla="*/ 22 w 33"/>
              <a:gd name="T3" fmla="*/ 25 h 29"/>
              <a:gd name="T4" fmla="*/ 21 w 33"/>
              <a:gd name="T5" fmla="*/ 26 h 29"/>
              <a:gd name="T6" fmla="*/ 18 w 33"/>
              <a:gd name="T7" fmla="*/ 29 h 29"/>
              <a:gd name="T8" fmla="*/ 17 w 33"/>
              <a:gd name="T9" fmla="*/ 28 h 29"/>
              <a:gd name="T10" fmla="*/ 14 w 33"/>
              <a:gd name="T11" fmla="*/ 25 h 29"/>
              <a:gd name="T12" fmla="*/ 13 w 33"/>
              <a:gd name="T13" fmla="*/ 25 h 29"/>
              <a:gd name="T14" fmla="*/ 11 w 33"/>
              <a:gd name="T15" fmla="*/ 23 h 29"/>
              <a:gd name="T16" fmla="*/ 11 w 33"/>
              <a:gd name="T17" fmla="*/ 25 h 29"/>
              <a:gd name="T18" fmla="*/ 10 w 33"/>
              <a:gd name="T19" fmla="*/ 28 h 29"/>
              <a:gd name="T20" fmla="*/ 10 w 33"/>
              <a:gd name="T21" fmla="*/ 26 h 29"/>
              <a:gd name="T22" fmla="*/ 8 w 33"/>
              <a:gd name="T23" fmla="*/ 25 h 29"/>
              <a:gd name="T24" fmla="*/ 4 w 33"/>
              <a:gd name="T25" fmla="*/ 22 h 29"/>
              <a:gd name="T26" fmla="*/ 3 w 33"/>
              <a:gd name="T27" fmla="*/ 23 h 29"/>
              <a:gd name="T28" fmla="*/ 3 w 33"/>
              <a:gd name="T29" fmla="*/ 25 h 29"/>
              <a:gd name="T30" fmla="*/ 0 w 33"/>
              <a:gd name="T31" fmla="*/ 18 h 29"/>
              <a:gd name="T32" fmla="*/ 4 w 33"/>
              <a:gd name="T33" fmla="*/ 17 h 29"/>
              <a:gd name="T34" fmla="*/ 6 w 33"/>
              <a:gd name="T35" fmla="*/ 17 h 29"/>
              <a:gd name="T36" fmla="*/ 8 w 33"/>
              <a:gd name="T37" fmla="*/ 15 h 29"/>
              <a:gd name="T38" fmla="*/ 10 w 33"/>
              <a:gd name="T39" fmla="*/ 13 h 29"/>
              <a:gd name="T40" fmla="*/ 8 w 33"/>
              <a:gd name="T41" fmla="*/ 11 h 29"/>
              <a:gd name="T42" fmla="*/ 7 w 33"/>
              <a:gd name="T43" fmla="*/ 8 h 29"/>
              <a:gd name="T44" fmla="*/ 7 w 33"/>
              <a:gd name="T45" fmla="*/ 7 h 29"/>
              <a:gd name="T46" fmla="*/ 6 w 33"/>
              <a:gd name="T47" fmla="*/ 6 h 29"/>
              <a:gd name="T48" fmla="*/ 6 w 33"/>
              <a:gd name="T49" fmla="*/ 4 h 29"/>
              <a:gd name="T50" fmla="*/ 7 w 33"/>
              <a:gd name="T51" fmla="*/ 0 h 29"/>
              <a:gd name="T52" fmla="*/ 13 w 33"/>
              <a:gd name="T53" fmla="*/ 3 h 29"/>
              <a:gd name="T54" fmla="*/ 14 w 33"/>
              <a:gd name="T55" fmla="*/ 4 h 29"/>
              <a:gd name="T56" fmla="*/ 15 w 33"/>
              <a:gd name="T57" fmla="*/ 4 h 29"/>
              <a:gd name="T58" fmla="*/ 17 w 33"/>
              <a:gd name="T59" fmla="*/ 4 h 29"/>
              <a:gd name="T60" fmla="*/ 18 w 33"/>
              <a:gd name="T61" fmla="*/ 7 h 29"/>
              <a:gd name="T62" fmla="*/ 22 w 33"/>
              <a:gd name="T63" fmla="*/ 11 h 29"/>
              <a:gd name="T64" fmla="*/ 23 w 33"/>
              <a:gd name="T65" fmla="*/ 13 h 29"/>
              <a:gd name="T66" fmla="*/ 28 w 33"/>
              <a:gd name="T67" fmla="*/ 17 h 29"/>
              <a:gd name="T68" fmla="*/ 33 w 33"/>
              <a:gd name="T69" fmla="*/ 17 h 29"/>
              <a:gd name="T70" fmla="*/ 29 w 33"/>
              <a:gd name="T71" fmla="*/ 21 h 29"/>
              <a:gd name="T72" fmla="*/ 22 w 33"/>
              <a:gd name="T73" fmla="*/ 21 h 29"/>
              <a:gd name="T74" fmla="*/ 18 w 33"/>
              <a:gd name="T75" fmla="*/ 21 h 29"/>
              <a:gd name="T76" fmla="*/ 19 w 33"/>
              <a:gd name="T77" fmla="*/ 22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3" h="29">
                <a:moveTo>
                  <a:pt x="19" y="22"/>
                </a:moveTo>
                <a:lnTo>
                  <a:pt x="22" y="25"/>
                </a:lnTo>
                <a:lnTo>
                  <a:pt x="21" y="26"/>
                </a:lnTo>
                <a:lnTo>
                  <a:pt x="18" y="29"/>
                </a:lnTo>
                <a:lnTo>
                  <a:pt x="17" y="28"/>
                </a:lnTo>
                <a:lnTo>
                  <a:pt x="14" y="25"/>
                </a:lnTo>
                <a:lnTo>
                  <a:pt x="13" y="25"/>
                </a:lnTo>
                <a:lnTo>
                  <a:pt x="11" y="23"/>
                </a:lnTo>
                <a:lnTo>
                  <a:pt x="11" y="25"/>
                </a:lnTo>
                <a:lnTo>
                  <a:pt x="10" y="28"/>
                </a:lnTo>
                <a:lnTo>
                  <a:pt x="10" y="26"/>
                </a:lnTo>
                <a:lnTo>
                  <a:pt x="8" y="25"/>
                </a:lnTo>
                <a:lnTo>
                  <a:pt x="4" y="22"/>
                </a:lnTo>
                <a:lnTo>
                  <a:pt x="3" y="23"/>
                </a:lnTo>
                <a:lnTo>
                  <a:pt x="3" y="25"/>
                </a:lnTo>
                <a:lnTo>
                  <a:pt x="0" y="18"/>
                </a:lnTo>
                <a:lnTo>
                  <a:pt x="4" y="17"/>
                </a:lnTo>
                <a:lnTo>
                  <a:pt x="6" y="17"/>
                </a:lnTo>
                <a:lnTo>
                  <a:pt x="8" y="15"/>
                </a:lnTo>
                <a:lnTo>
                  <a:pt x="10" y="13"/>
                </a:lnTo>
                <a:lnTo>
                  <a:pt x="8" y="11"/>
                </a:lnTo>
                <a:lnTo>
                  <a:pt x="7" y="8"/>
                </a:lnTo>
                <a:lnTo>
                  <a:pt x="7" y="7"/>
                </a:lnTo>
                <a:lnTo>
                  <a:pt x="6" y="6"/>
                </a:lnTo>
                <a:lnTo>
                  <a:pt x="6" y="4"/>
                </a:lnTo>
                <a:lnTo>
                  <a:pt x="7" y="0"/>
                </a:lnTo>
                <a:lnTo>
                  <a:pt x="13" y="3"/>
                </a:lnTo>
                <a:lnTo>
                  <a:pt x="14" y="4"/>
                </a:lnTo>
                <a:lnTo>
                  <a:pt x="15" y="4"/>
                </a:lnTo>
                <a:lnTo>
                  <a:pt x="17" y="4"/>
                </a:lnTo>
                <a:lnTo>
                  <a:pt x="18" y="7"/>
                </a:lnTo>
                <a:lnTo>
                  <a:pt x="22" y="11"/>
                </a:lnTo>
                <a:lnTo>
                  <a:pt x="23" y="13"/>
                </a:lnTo>
                <a:lnTo>
                  <a:pt x="28" y="17"/>
                </a:lnTo>
                <a:lnTo>
                  <a:pt x="33" y="17"/>
                </a:lnTo>
                <a:lnTo>
                  <a:pt x="29" y="21"/>
                </a:lnTo>
                <a:lnTo>
                  <a:pt x="22" y="21"/>
                </a:lnTo>
                <a:lnTo>
                  <a:pt x="18" y="21"/>
                </a:lnTo>
                <a:lnTo>
                  <a:pt x="19" y="2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22" name="Freeform 273"/>
          <p:cNvSpPr>
            <a:spLocks/>
          </p:cNvSpPr>
          <p:nvPr/>
        </p:nvSpPr>
        <p:spPr bwMode="auto">
          <a:xfrm>
            <a:off x="4043363" y="5567363"/>
            <a:ext cx="96838" cy="109538"/>
          </a:xfrm>
          <a:custGeom>
            <a:avLst/>
            <a:gdLst>
              <a:gd name="T0" fmla="*/ 35 w 61"/>
              <a:gd name="T1" fmla="*/ 60 h 69"/>
              <a:gd name="T2" fmla="*/ 34 w 61"/>
              <a:gd name="T3" fmla="*/ 64 h 69"/>
              <a:gd name="T4" fmla="*/ 32 w 61"/>
              <a:gd name="T5" fmla="*/ 64 h 69"/>
              <a:gd name="T6" fmla="*/ 32 w 61"/>
              <a:gd name="T7" fmla="*/ 64 h 69"/>
              <a:gd name="T8" fmla="*/ 30 w 61"/>
              <a:gd name="T9" fmla="*/ 63 h 69"/>
              <a:gd name="T10" fmla="*/ 25 w 61"/>
              <a:gd name="T11" fmla="*/ 67 h 69"/>
              <a:gd name="T12" fmla="*/ 23 w 61"/>
              <a:gd name="T13" fmla="*/ 63 h 69"/>
              <a:gd name="T14" fmla="*/ 15 w 61"/>
              <a:gd name="T15" fmla="*/ 69 h 69"/>
              <a:gd name="T16" fmla="*/ 13 w 61"/>
              <a:gd name="T17" fmla="*/ 67 h 69"/>
              <a:gd name="T18" fmla="*/ 8 w 61"/>
              <a:gd name="T19" fmla="*/ 62 h 69"/>
              <a:gd name="T20" fmla="*/ 0 w 61"/>
              <a:gd name="T21" fmla="*/ 55 h 69"/>
              <a:gd name="T22" fmla="*/ 1 w 61"/>
              <a:gd name="T23" fmla="*/ 45 h 69"/>
              <a:gd name="T24" fmla="*/ 8 w 61"/>
              <a:gd name="T25" fmla="*/ 41 h 69"/>
              <a:gd name="T26" fmla="*/ 17 w 61"/>
              <a:gd name="T27" fmla="*/ 22 h 69"/>
              <a:gd name="T28" fmla="*/ 35 w 61"/>
              <a:gd name="T29" fmla="*/ 13 h 69"/>
              <a:gd name="T30" fmla="*/ 42 w 61"/>
              <a:gd name="T31" fmla="*/ 7 h 69"/>
              <a:gd name="T32" fmla="*/ 45 w 61"/>
              <a:gd name="T33" fmla="*/ 4 h 69"/>
              <a:gd name="T34" fmla="*/ 61 w 61"/>
              <a:gd name="T35" fmla="*/ 0 h 69"/>
              <a:gd name="T36" fmla="*/ 46 w 61"/>
              <a:gd name="T37" fmla="*/ 52 h 69"/>
              <a:gd name="T38" fmla="*/ 42 w 61"/>
              <a:gd name="T39" fmla="*/ 59 h 69"/>
              <a:gd name="T40" fmla="*/ 35 w 61"/>
              <a:gd name="T41" fmla="*/ 6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61" h="69">
                <a:moveTo>
                  <a:pt x="35" y="60"/>
                </a:moveTo>
                <a:lnTo>
                  <a:pt x="34" y="64"/>
                </a:lnTo>
                <a:lnTo>
                  <a:pt x="32" y="64"/>
                </a:lnTo>
                <a:lnTo>
                  <a:pt x="32" y="64"/>
                </a:lnTo>
                <a:lnTo>
                  <a:pt x="30" y="63"/>
                </a:lnTo>
                <a:lnTo>
                  <a:pt x="25" y="67"/>
                </a:lnTo>
                <a:lnTo>
                  <a:pt x="23" y="63"/>
                </a:lnTo>
                <a:lnTo>
                  <a:pt x="15" y="69"/>
                </a:lnTo>
                <a:lnTo>
                  <a:pt x="13" y="67"/>
                </a:lnTo>
                <a:lnTo>
                  <a:pt x="8" y="62"/>
                </a:lnTo>
                <a:lnTo>
                  <a:pt x="0" y="55"/>
                </a:lnTo>
                <a:lnTo>
                  <a:pt x="1" y="45"/>
                </a:lnTo>
                <a:lnTo>
                  <a:pt x="8" y="41"/>
                </a:lnTo>
                <a:lnTo>
                  <a:pt x="17" y="22"/>
                </a:lnTo>
                <a:lnTo>
                  <a:pt x="35" y="13"/>
                </a:lnTo>
                <a:lnTo>
                  <a:pt x="42" y="7"/>
                </a:lnTo>
                <a:lnTo>
                  <a:pt x="45" y="4"/>
                </a:lnTo>
                <a:lnTo>
                  <a:pt x="61" y="0"/>
                </a:lnTo>
                <a:lnTo>
                  <a:pt x="46" y="52"/>
                </a:lnTo>
                <a:lnTo>
                  <a:pt x="42" y="59"/>
                </a:lnTo>
                <a:lnTo>
                  <a:pt x="35" y="6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23" name="Freeform 274"/>
          <p:cNvSpPr>
            <a:spLocks/>
          </p:cNvSpPr>
          <p:nvPr/>
        </p:nvSpPr>
        <p:spPr bwMode="auto">
          <a:xfrm>
            <a:off x="5345113" y="5578475"/>
            <a:ext cx="138113" cy="177800"/>
          </a:xfrm>
          <a:custGeom>
            <a:avLst/>
            <a:gdLst>
              <a:gd name="T0" fmla="*/ 53 w 87"/>
              <a:gd name="T1" fmla="*/ 4 h 112"/>
              <a:gd name="T2" fmla="*/ 56 w 87"/>
              <a:gd name="T3" fmla="*/ 6 h 112"/>
              <a:gd name="T4" fmla="*/ 65 w 87"/>
              <a:gd name="T5" fmla="*/ 4 h 112"/>
              <a:gd name="T6" fmla="*/ 69 w 87"/>
              <a:gd name="T7" fmla="*/ 6 h 112"/>
              <a:gd name="T8" fmla="*/ 75 w 87"/>
              <a:gd name="T9" fmla="*/ 2 h 112"/>
              <a:gd name="T10" fmla="*/ 77 w 87"/>
              <a:gd name="T11" fmla="*/ 3 h 112"/>
              <a:gd name="T12" fmla="*/ 71 w 87"/>
              <a:gd name="T13" fmla="*/ 15 h 112"/>
              <a:gd name="T14" fmla="*/ 75 w 87"/>
              <a:gd name="T15" fmla="*/ 25 h 112"/>
              <a:gd name="T16" fmla="*/ 72 w 87"/>
              <a:gd name="T17" fmla="*/ 27 h 112"/>
              <a:gd name="T18" fmla="*/ 73 w 87"/>
              <a:gd name="T19" fmla="*/ 36 h 112"/>
              <a:gd name="T20" fmla="*/ 73 w 87"/>
              <a:gd name="T21" fmla="*/ 37 h 112"/>
              <a:gd name="T22" fmla="*/ 75 w 87"/>
              <a:gd name="T23" fmla="*/ 41 h 112"/>
              <a:gd name="T24" fmla="*/ 76 w 87"/>
              <a:gd name="T25" fmla="*/ 49 h 112"/>
              <a:gd name="T26" fmla="*/ 77 w 87"/>
              <a:gd name="T27" fmla="*/ 51 h 112"/>
              <a:gd name="T28" fmla="*/ 77 w 87"/>
              <a:gd name="T29" fmla="*/ 52 h 112"/>
              <a:gd name="T30" fmla="*/ 79 w 87"/>
              <a:gd name="T31" fmla="*/ 52 h 112"/>
              <a:gd name="T32" fmla="*/ 80 w 87"/>
              <a:gd name="T33" fmla="*/ 52 h 112"/>
              <a:gd name="T34" fmla="*/ 81 w 87"/>
              <a:gd name="T35" fmla="*/ 53 h 112"/>
              <a:gd name="T36" fmla="*/ 83 w 87"/>
              <a:gd name="T37" fmla="*/ 56 h 112"/>
              <a:gd name="T38" fmla="*/ 84 w 87"/>
              <a:gd name="T39" fmla="*/ 57 h 112"/>
              <a:gd name="T40" fmla="*/ 84 w 87"/>
              <a:gd name="T41" fmla="*/ 59 h 112"/>
              <a:gd name="T42" fmla="*/ 86 w 87"/>
              <a:gd name="T43" fmla="*/ 60 h 112"/>
              <a:gd name="T44" fmla="*/ 87 w 87"/>
              <a:gd name="T45" fmla="*/ 63 h 112"/>
              <a:gd name="T46" fmla="*/ 69 w 87"/>
              <a:gd name="T47" fmla="*/ 64 h 112"/>
              <a:gd name="T48" fmla="*/ 68 w 87"/>
              <a:gd name="T49" fmla="*/ 64 h 112"/>
              <a:gd name="T50" fmla="*/ 62 w 87"/>
              <a:gd name="T51" fmla="*/ 71 h 112"/>
              <a:gd name="T52" fmla="*/ 53 w 87"/>
              <a:gd name="T53" fmla="*/ 74 h 112"/>
              <a:gd name="T54" fmla="*/ 57 w 87"/>
              <a:gd name="T55" fmla="*/ 79 h 112"/>
              <a:gd name="T56" fmla="*/ 53 w 87"/>
              <a:gd name="T57" fmla="*/ 85 h 112"/>
              <a:gd name="T58" fmla="*/ 49 w 87"/>
              <a:gd name="T59" fmla="*/ 93 h 112"/>
              <a:gd name="T60" fmla="*/ 45 w 87"/>
              <a:gd name="T61" fmla="*/ 92 h 112"/>
              <a:gd name="T62" fmla="*/ 39 w 87"/>
              <a:gd name="T63" fmla="*/ 98 h 112"/>
              <a:gd name="T64" fmla="*/ 36 w 87"/>
              <a:gd name="T65" fmla="*/ 100 h 112"/>
              <a:gd name="T66" fmla="*/ 34 w 87"/>
              <a:gd name="T67" fmla="*/ 101 h 112"/>
              <a:gd name="T68" fmla="*/ 32 w 87"/>
              <a:gd name="T69" fmla="*/ 101 h 112"/>
              <a:gd name="T70" fmla="*/ 32 w 87"/>
              <a:gd name="T71" fmla="*/ 105 h 112"/>
              <a:gd name="T72" fmla="*/ 31 w 87"/>
              <a:gd name="T73" fmla="*/ 109 h 112"/>
              <a:gd name="T74" fmla="*/ 27 w 87"/>
              <a:gd name="T75" fmla="*/ 112 h 112"/>
              <a:gd name="T76" fmla="*/ 24 w 87"/>
              <a:gd name="T77" fmla="*/ 111 h 112"/>
              <a:gd name="T78" fmla="*/ 25 w 87"/>
              <a:gd name="T79" fmla="*/ 104 h 112"/>
              <a:gd name="T80" fmla="*/ 28 w 87"/>
              <a:gd name="T81" fmla="*/ 104 h 112"/>
              <a:gd name="T82" fmla="*/ 25 w 87"/>
              <a:gd name="T83" fmla="*/ 96 h 112"/>
              <a:gd name="T84" fmla="*/ 15 w 87"/>
              <a:gd name="T85" fmla="*/ 87 h 112"/>
              <a:gd name="T86" fmla="*/ 13 w 87"/>
              <a:gd name="T87" fmla="*/ 85 h 112"/>
              <a:gd name="T88" fmla="*/ 10 w 87"/>
              <a:gd name="T89" fmla="*/ 83 h 112"/>
              <a:gd name="T90" fmla="*/ 8 w 87"/>
              <a:gd name="T91" fmla="*/ 68 h 112"/>
              <a:gd name="T92" fmla="*/ 4 w 87"/>
              <a:gd name="T93" fmla="*/ 57 h 112"/>
              <a:gd name="T94" fmla="*/ 1 w 87"/>
              <a:gd name="T95" fmla="*/ 55 h 112"/>
              <a:gd name="T96" fmla="*/ 0 w 87"/>
              <a:gd name="T97" fmla="*/ 51 h 112"/>
              <a:gd name="T98" fmla="*/ 5 w 87"/>
              <a:gd name="T99" fmla="*/ 45 h 112"/>
              <a:gd name="T100" fmla="*/ 10 w 87"/>
              <a:gd name="T101" fmla="*/ 42 h 112"/>
              <a:gd name="T102" fmla="*/ 12 w 87"/>
              <a:gd name="T103" fmla="*/ 38 h 112"/>
              <a:gd name="T104" fmla="*/ 6 w 87"/>
              <a:gd name="T105" fmla="*/ 36 h 112"/>
              <a:gd name="T106" fmla="*/ 8 w 87"/>
              <a:gd name="T107" fmla="*/ 32 h 112"/>
              <a:gd name="T108" fmla="*/ 10 w 87"/>
              <a:gd name="T109" fmla="*/ 25 h 112"/>
              <a:gd name="T110" fmla="*/ 12 w 87"/>
              <a:gd name="T111" fmla="*/ 22 h 112"/>
              <a:gd name="T112" fmla="*/ 13 w 87"/>
              <a:gd name="T113" fmla="*/ 17 h 112"/>
              <a:gd name="T114" fmla="*/ 19 w 87"/>
              <a:gd name="T115" fmla="*/ 11 h 112"/>
              <a:gd name="T116" fmla="*/ 25 w 87"/>
              <a:gd name="T117" fmla="*/ 7 h 112"/>
              <a:gd name="T118" fmla="*/ 35 w 87"/>
              <a:gd name="T119" fmla="*/ 2 h 112"/>
              <a:gd name="T120" fmla="*/ 39 w 87"/>
              <a:gd name="T121" fmla="*/ 0 h 112"/>
              <a:gd name="T122" fmla="*/ 53 w 87"/>
              <a:gd name="T123" fmla="*/ 4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7" h="112">
                <a:moveTo>
                  <a:pt x="53" y="4"/>
                </a:moveTo>
                <a:lnTo>
                  <a:pt x="56" y="6"/>
                </a:lnTo>
                <a:lnTo>
                  <a:pt x="65" y="4"/>
                </a:lnTo>
                <a:lnTo>
                  <a:pt x="69" y="6"/>
                </a:lnTo>
                <a:lnTo>
                  <a:pt x="75" y="2"/>
                </a:lnTo>
                <a:lnTo>
                  <a:pt x="77" y="3"/>
                </a:lnTo>
                <a:lnTo>
                  <a:pt x="71" y="15"/>
                </a:lnTo>
                <a:lnTo>
                  <a:pt x="75" y="25"/>
                </a:lnTo>
                <a:lnTo>
                  <a:pt x="72" y="27"/>
                </a:lnTo>
                <a:lnTo>
                  <a:pt x="73" y="36"/>
                </a:lnTo>
                <a:lnTo>
                  <a:pt x="73" y="37"/>
                </a:lnTo>
                <a:lnTo>
                  <a:pt x="75" y="41"/>
                </a:lnTo>
                <a:lnTo>
                  <a:pt x="76" y="49"/>
                </a:lnTo>
                <a:lnTo>
                  <a:pt x="77" y="51"/>
                </a:lnTo>
                <a:lnTo>
                  <a:pt x="77" y="52"/>
                </a:lnTo>
                <a:lnTo>
                  <a:pt x="79" y="52"/>
                </a:lnTo>
                <a:lnTo>
                  <a:pt x="80" y="52"/>
                </a:lnTo>
                <a:lnTo>
                  <a:pt x="81" y="53"/>
                </a:lnTo>
                <a:lnTo>
                  <a:pt x="83" y="56"/>
                </a:lnTo>
                <a:lnTo>
                  <a:pt x="84" y="57"/>
                </a:lnTo>
                <a:lnTo>
                  <a:pt x="84" y="59"/>
                </a:lnTo>
                <a:lnTo>
                  <a:pt x="86" y="60"/>
                </a:lnTo>
                <a:lnTo>
                  <a:pt x="87" y="63"/>
                </a:lnTo>
                <a:lnTo>
                  <a:pt x="69" y="64"/>
                </a:lnTo>
                <a:lnTo>
                  <a:pt x="68" y="64"/>
                </a:lnTo>
                <a:lnTo>
                  <a:pt x="62" y="71"/>
                </a:lnTo>
                <a:lnTo>
                  <a:pt x="53" y="74"/>
                </a:lnTo>
                <a:lnTo>
                  <a:pt x="57" y="79"/>
                </a:lnTo>
                <a:lnTo>
                  <a:pt x="53" y="85"/>
                </a:lnTo>
                <a:lnTo>
                  <a:pt x="49" y="93"/>
                </a:lnTo>
                <a:lnTo>
                  <a:pt x="45" y="92"/>
                </a:lnTo>
                <a:lnTo>
                  <a:pt x="39" y="98"/>
                </a:lnTo>
                <a:lnTo>
                  <a:pt x="36" y="100"/>
                </a:lnTo>
                <a:lnTo>
                  <a:pt x="34" y="101"/>
                </a:lnTo>
                <a:lnTo>
                  <a:pt x="32" y="101"/>
                </a:lnTo>
                <a:lnTo>
                  <a:pt x="32" y="105"/>
                </a:lnTo>
                <a:lnTo>
                  <a:pt x="31" y="109"/>
                </a:lnTo>
                <a:lnTo>
                  <a:pt x="27" y="112"/>
                </a:lnTo>
                <a:lnTo>
                  <a:pt x="24" y="111"/>
                </a:lnTo>
                <a:lnTo>
                  <a:pt x="25" y="104"/>
                </a:lnTo>
                <a:lnTo>
                  <a:pt x="28" y="104"/>
                </a:lnTo>
                <a:lnTo>
                  <a:pt x="25" y="96"/>
                </a:lnTo>
                <a:lnTo>
                  <a:pt x="15" y="87"/>
                </a:lnTo>
                <a:lnTo>
                  <a:pt x="13" y="85"/>
                </a:lnTo>
                <a:lnTo>
                  <a:pt x="10" y="83"/>
                </a:lnTo>
                <a:lnTo>
                  <a:pt x="8" y="68"/>
                </a:lnTo>
                <a:lnTo>
                  <a:pt x="4" y="57"/>
                </a:lnTo>
                <a:lnTo>
                  <a:pt x="1" y="55"/>
                </a:lnTo>
                <a:lnTo>
                  <a:pt x="0" y="51"/>
                </a:lnTo>
                <a:lnTo>
                  <a:pt x="5" y="45"/>
                </a:lnTo>
                <a:lnTo>
                  <a:pt x="10" y="42"/>
                </a:lnTo>
                <a:lnTo>
                  <a:pt x="12" y="38"/>
                </a:lnTo>
                <a:lnTo>
                  <a:pt x="6" y="36"/>
                </a:lnTo>
                <a:lnTo>
                  <a:pt x="8" y="32"/>
                </a:lnTo>
                <a:lnTo>
                  <a:pt x="10" y="25"/>
                </a:lnTo>
                <a:lnTo>
                  <a:pt x="12" y="22"/>
                </a:lnTo>
                <a:lnTo>
                  <a:pt x="13" y="17"/>
                </a:lnTo>
                <a:lnTo>
                  <a:pt x="19" y="11"/>
                </a:lnTo>
                <a:lnTo>
                  <a:pt x="25" y="7"/>
                </a:lnTo>
                <a:lnTo>
                  <a:pt x="35" y="2"/>
                </a:lnTo>
                <a:lnTo>
                  <a:pt x="39" y="0"/>
                </a:lnTo>
                <a:lnTo>
                  <a:pt x="53" y="4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24" name="Freeform 275"/>
          <p:cNvSpPr>
            <a:spLocks/>
          </p:cNvSpPr>
          <p:nvPr/>
        </p:nvSpPr>
        <p:spPr bwMode="auto">
          <a:xfrm>
            <a:off x="5089525" y="5581650"/>
            <a:ext cx="63500" cy="107950"/>
          </a:xfrm>
          <a:custGeom>
            <a:avLst/>
            <a:gdLst>
              <a:gd name="T0" fmla="*/ 31 w 40"/>
              <a:gd name="T1" fmla="*/ 66 h 68"/>
              <a:gd name="T2" fmla="*/ 28 w 40"/>
              <a:gd name="T3" fmla="*/ 68 h 68"/>
              <a:gd name="T4" fmla="*/ 23 w 40"/>
              <a:gd name="T5" fmla="*/ 61 h 68"/>
              <a:gd name="T6" fmla="*/ 21 w 40"/>
              <a:gd name="T7" fmla="*/ 60 h 68"/>
              <a:gd name="T8" fmla="*/ 17 w 40"/>
              <a:gd name="T9" fmla="*/ 54 h 68"/>
              <a:gd name="T10" fmla="*/ 4 w 40"/>
              <a:gd name="T11" fmla="*/ 39 h 68"/>
              <a:gd name="T12" fmla="*/ 1 w 40"/>
              <a:gd name="T13" fmla="*/ 28 h 68"/>
              <a:gd name="T14" fmla="*/ 0 w 40"/>
              <a:gd name="T15" fmla="*/ 27 h 68"/>
              <a:gd name="T16" fmla="*/ 9 w 40"/>
              <a:gd name="T17" fmla="*/ 17 h 68"/>
              <a:gd name="T18" fmla="*/ 8 w 40"/>
              <a:gd name="T19" fmla="*/ 6 h 68"/>
              <a:gd name="T20" fmla="*/ 19 w 40"/>
              <a:gd name="T21" fmla="*/ 4 h 68"/>
              <a:gd name="T22" fmla="*/ 30 w 40"/>
              <a:gd name="T23" fmla="*/ 1 h 68"/>
              <a:gd name="T24" fmla="*/ 32 w 40"/>
              <a:gd name="T25" fmla="*/ 0 h 68"/>
              <a:gd name="T26" fmla="*/ 35 w 40"/>
              <a:gd name="T27" fmla="*/ 2 h 68"/>
              <a:gd name="T28" fmla="*/ 40 w 40"/>
              <a:gd name="T29" fmla="*/ 4 h 68"/>
              <a:gd name="T30" fmla="*/ 40 w 40"/>
              <a:gd name="T31" fmla="*/ 19 h 68"/>
              <a:gd name="T32" fmla="*/ 40 w 40"/>
              <a:gd name="T33" fmla="*/ 21 h 68"/>
              <a:gd name="T34" fmla="*/ 40 w 40"/>
              <a:gd name="T35" fmla="*/ 23 h 68"/>
              <a:gd name="T36" fmla="*/ 39 w 40"/>
              <a:gd name="T37" fmla="*/ 24 h 68"/>
              <a:gd name="T38" fmla="*/ 39 w 40"/>
              <a:gd name="T39" fmla="*/ 25 h 68"/>
              <a:gd name="T40" fmla="*/ 36 w 40"/>
              <a:gd name="T41" fmla="*/ 28 h 68"/>
              <a:gd name="T42" fmla="*/ 36 w 40"/>
              <a:gd name="T43" fmla="*/ 31 h 68"/>
              <a:gd name="T44" fmla="*/ 36 w 40"/>
              <a:gd name="T45" fmla="*/ 32 h 68"/>
              <a:gd name="T46" fmla="*/ 36 w 40"/>
              <a:gd name="T47" fmla="*/ 34 h 68"/>
              <a:gd name="T48" fmla="*/ 38 w 40"/>
              <a:gd name="T49" fmla="*/ 35 h 68"/>
              <a:gd name="T50" fmla="*/ 38 w 40"/>
              <a:gd name="T51" fmla="*/ 36 h 68"/>
              <a:gd name="T52" fmla="*/ 38 w 40"/>
              <a:gd name="T53" fmla="*/ 36 h 68"/>
              <a:gd name="T54" fmla="*/ 38 w 40"/>
              <a:gd name="T55" fmla="*/ 40 h 68"/>
              <a:gd name="T56" fmla="*/ 36 w 40"/>
              <a:gd name="T57" fmla="*/ 47 h 68"/>
              <a:gd name="T58" fmla="*/ 34 w 40"/>
              <a:gd name="T59" fmla="*/ 51 h 68"/>
              <a:gd name="T60" fmla="*/ 34 w 40"/>
              <a:gd name="T61" fmla="*/ 53 h 68"/>
              <a:gd name="T62" fmla="*/ 31 w 40"/>
              <a:gd name="T63" fmla="*/ 62 h 68"/>
              <a:gd name="T64" fmla="*/ 31 w 40"/>
              <a:gd name="T65" fmla="*/ 65 h 68"/>
              <a:gd name="T66" fmla="*/ 31 w 40"/>
              <a:gd name="T67" fmla="*/ 66 h 68"/>
              <a:gd name="T68" fmla="*/ 31 w 40"/>
              <a:gd name="T69" fmla="*/ 66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0" h="68">
                <a:moveTo>
                  <a:pt x="31" y="66"/>
                </a:moveTo>
                <a:lnTo>
                  <a:pt x="28" y="68"/>
                </a:lnTo>
                <a:lnTo>
                  <a:pt x="23" y="61"/>
                </a:lnTo>
                <a:lnTo>
                  <a:pt x="21" y="60"/>
                </a:lnTo>
                <a:lnTo>
                  <a:pt x="17" y="54"/>
                </a:lnTo>
                <a:lnTo>
                  <a:pt x="4" y="39"/>
                </a:lnTo>
                <a:lnTo>
                  <a:pt x="1" y="28"/>
                </a:lnTo>
                <a:lnTo>
                  <a:pt x="0" y="27"/>
                </a:lnTo>
                <a:lnTo>
                  <a:pt x="9" y="17"/>
                </a:lnTo>
                <a:lnTo>
                  <a:pt x="8" y="6"/>
                </a:lnTo>
                <a:lnTo>
                  <a:pt x="19" y="4"/>
                </a:lnTo>
                <a:lnTo>
                  <a:pt x="30" y="1"/>
                </a:lnTo>
                <a:lnTo>
                  <a:pt x="32" y="0"/>
                </a:lnTo>
                <a:lnTo>
                  <a:pt x="35" y="2"/>
                </a:lnTo>
                <a:lnTo>
                  <a:pt x="40" y="4"/>
                </a:lnTo>
                <a:lnTo>
                  <a:pt x="40" y="19"/>
                </a:lnTo>
                <a:lnTo>
                  <a:pt x="40" y="21"/>
                </a:lnTo>
                <a:lnTo>
                  <a:pt x="40" y="23"/>
                </a:lnTo>
                <a:lnTo>
                  <a:pt x="39" y="24"/>
                </a:lnTo>
                <a:lnTo>
                  <a:pt x="39" y="25"/>
                </a:lnTo>
                <a:lnTo>
                  <a:pt x="36" y="28"/>
                </a:lnTo>
                <a:lnTo>
                  <a:pt x="36" y="31"/>
                </a:lnTo>
                <a:lnTo>
                  <a:pt x="36" y="32"/>
                </a:lnTo>
                <a:lnTo>
                  <a:pt x="36" y="34"/>
                </a:lnTo>
                <a:lnTo>
                  <a:pt x="38" y="35"/>
                </a:lnTo>
                <a:lnTo>
                  <a:pt x="38" y="36"/>
                </a:lnTo>
                <a:lnTo>
                  <a:pt x="38" y="36"/>
                </a:lnTo>
                <a:lnTo>
                  <a:pt x="38" y="40"/>
                </a:lnTo>
                <a:lnTo>
                  <a:pt x="36" y="47"/>
                </a:lnTo>
                <a:lnTo>
                  <a:pt x="34" y="51"/>
                </a:lnTo>
                <a:lnTo>
                  <a:pt x="34" y="53"/>
                </a:lnTo>
                <a:lnTo>
                  <a:pt x="31" y="62"/>
                </a:lnTo>
                <a:lnTo>
                  <a:pt x="31" y="65"/>
                </a:lnTo>
                <a:lnTo>
                  <a:pt x="31" y="66"/>
                </a:lnTo>
                <a:lnTo>
                  <a:pt x="31" y="66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25" name="Freeform 276"/>
          <p:cNvSpPr>
            <a:spLocks/>
          </p:cNvSpPr>
          <p:nvPr/>
        </p:nvSpPr>
        <p:spPr bwMode="auto">
          <a:xfrm>
            <a:off x="5305425" y="5588000"/>
            <a:ext cx="58738" cy="98425"/>
          </a:xfrm>
          <a:custGeom>
            <a:avLst/>
            <a:gdLst>
              <a:gd name="T0" fmla="*/ 29 w 37"/>
              <a:gd name="T1" fmla="*/ 51 h 62"/>
              <a:gd name="T2" fmla="*/ 33 w 37"/>
              <a:gd name="T3" fmla="*/ 62 h 62"/>
              <a:gd name="T4" fmla="*/ 27 w 37"/>
              <a:gd name="T5" fmla="*/ 61 h 62"/>
              <a:gd name="T6" fmla="*/ 26 w 37"/>
              <a:gd name="T7" fmla="*/ 61 h 62"/>
              <a:gd name="T8" fmla="*/ 25 w 37"/>
              <a:gd name="T9" fmla="*/ 60 h 62"/>
              <a:gd name="T10" fmla="*/ 22 w 37"/>
              <a:gd name="T11" fmla="*/ 58 h 62"/>
              <a:gd name="T12" fmla="*/ 22 w 37"/>
              <a:gd name="T13" fmla="*/ 60 h 62"/>
              <a:gd name="T14" fmla="*/ 20 w 37"/>
              <a:gd name="T15" fmla="*/ 61 h 62"/>
              <a:gd name="T16" fmla="*/ 12 w 37"/>
              <a:gd name="T17" fmla="*/ 34 h 62"/>
              <a:gd name="T18" fmla="*/ 0 w 37"/>
              <a:gd name="T19" fmla="*/ 12 h 62"/>
              <a:gd name="T20" fmla="*/ 3 w 37"/>
              <a:gd name="T21" fmla="*/ 9 h 62"/>
              <a:gd name="T22" fmla="*/ 4 w 37"/>
              <a:gd name="T23" fmla="*/ 8 h 62"/>
              <a:gd name="T24" fmla="*/ 1 w 37"/>
              <a:gd name="T25" fmla="*/ 5 h 62"/>
              <a:gd name="T26" fmla="*/ 0 w 37"/>
              <a:gd name="T27" fmla="*/ 4 h 62"/>
              <a:gd name="T28" fmla="*/ 4 w 37"/>
              <a:gd name="T29" fmla="*/ 4 h 62"/>
              <a:gd name="T30" fmla="*/ 11 w 37"/>
              <a:gd name="T31" fmla="*/ 4 h 62"/>
              <a:gd name="T32" fmla="*/ 15 w 37"/>
              <a:gd name="T33" fmla="*/ 0 h 62"/>
              <a:gd name="T34" fmla="*/ 18 w 37"/>
              <a:gd name="T35" fmla="*/ 2 h 62"/>
              <a:gd name="T36" fmla="*/ 19 w 37"/>
              <a:gd name="T37" fmla="*/ 2 h 62"/>
              <a:gd name="T38" fmla="*/ 19 w 37"/>
              <a:gd name="T39" fmla="*/ 4 h 62"/>
              <a:gd name="T40" fmla="*/ 19 w 37"/>
              <a:gd name="T41" fmla="*/ 5 h 62"/>
              <a:gd name="T42" fmla="*/ 22 w 37"/>
              <a:gd name="T43" fmla="*/ 9 h 62"/>
              <a:gd name="T44" fmla="*/ 25 w 37"/>
              <a:gd name="T45" fmla="*/ 16 h 62"/>
              <a:gd name="T46" fmla="*/ 26 w 37"/>
              <a:gd name="T47" fmla="*/ 26 h 62"/>
              <a:gd name="T48" fmla="*/ 31 w 37"/>
              <a:gd name="T49" fmla="*/ 30 h 62"/>
              <a:gd name="T50" fmla="*/ 37 w 37"/>
              <a:gd name="T51" fmla="*/ 32 h 62"/>
              <a:gd name="T52" fmla="*/ 35 w 37"/>
              <a:gd name="T53" fmla="*/ 36 h 62"/>
              <a:gd name="T54" fmla="*/ 30 w 37"/>
              <a:gd name="T55" fmla="*/ 39 h 62"/>
              <a:gd name="T56" fmla="*/ 25 w 37"/>
              <a:gd name="T57" fmla="*/ 45 h 62"/>
              <a:gd name="T58" fmla="*/ 26 w 37"/>
              <a:gd name="T59" fmla="*/ 49 h 62"/>
              <a:gd name="T60" fmla="*/ 29 w 37"/>
              <a:gd name="T61" fmla="*/ 51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7" h="62">
                <a:moveTo>
                  <a:pt x="29" y="51"/>
                </a:moveTo>
                <a:lnTo>
                  <a:pt x="33" y="62"/>
                </a:lnTo>
                <a:lnTo>
                  <a:pt x="27" y="61"/>
                </a:lnTo>
                <a:lnTo>
                  <a:pt x="26" y="61"/>
                </a:lnTo>
                <a:lnTo>
                  <a:pt x="25" y="60"/>
                </a:lnTo>
                <a:lnTo>
                  <a:pt x="22" y="58"/>
                </a:lnTo>
                <a:lnTo>
                  <a:pt x="22" y="60"/>
                </a:lnTo>
                <a:lnTo>
                  <a:pt x="20" y="61"/>
                </a:lnTo>
                <a:lnTo>
                  <a:pt x="12" y="34"/>
                </a:lnTo>
                <a:lnTo>
                  <a:pt x="0" y="12"/>
                </a:lnTo>
                <a:lnTo>
                  <a:pt x="3" y="9"/>
                </a:lnTo>
                <a:lnTo>
                  <a:pt x="4" y="8"/>
                </a:lnTo>
                <a:lnTo>
                  <a:pt x="1" y="5"/>
                </a:lnTo>
                <a:lnTo>
                  <a:pt x="0" y="4"/>
                </a:lnTo>
                <a:lnTo>
                  <a:pt x="4" y="4"/>
                </a:lnTo>
                <a:lnTo>
                  <a:pt x="11" y="4"/>
                </a:lnTo>
                <a:lnTo>
                  <a:pt x="15" y="0"/>
                </a:lnTo>
                <a:lnTo>
                  <a:pt x="18" y="2"/>
                </a:lnTo>
                <a:lnTo>
                  <a:pt x="19" y="2"/>
                </a:lnTo>
                <a:lnTo>
                  <a:pt x="19" y="4"/>
                </a:lnTo>
                <a:lnTo>
                  <a:pt x="19" y="5"/>
                </a:lnTo>
                <a:lnTo>
                  <a:pt x="22" y="9"/>
                </a:lnTo>
                <a:lnTo>
                  <a:pt x="25" y="16"/>
                </a:lnTo>
                <a:lnTo>
                  <a:pt x="26" y="26"/>
                </a:lnTo>
                <a:lnTo>
                  <a:pt x="31" y="30"/>
                </a:lnTo>
                <a:lnTo>
                  <a:pt x="37" y="32"/>
                </a:lnTo>
                <a:lnTo>
                  <a:pt x="35" y="36"/>
                </a:lnTo>
                <a:lnTo>
                  <a:pt x="30" y="39"/>
                </a:lnTo>
                <a:lnTo>
                  <a:pt x="25" y="45"/>
                </a:lnTo>
                <a:lnTo>
                  <a:pt x="26" y="49"/>
                </a:lnTo>
                <a:lnTo>
                  <a:pt x="29" y="5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26" name="Freeform 277"/>
          <p:cNvSpPr>
            <a:spLocks/>
          </p:cNvSpPr>
          <p:nvPr/>
        </p:nvSpPr>
        <p:spPr bwMode="auto">
          <a:xfrm>
            <a:off x="4806950" y="5588000"/>
            <a:ext cx="147638" cy="179388"/>
          </a:xfrm>
          <a:custGeom>
            <a:avLst/>
            <a:gdLst>
              <a:gd name="T0" fmla="*/ 41 w 93"/>
              <a:gd name="T1" fmla="*/ 36 h 113"/>
              <a:gd name="T2" fmla="*/ 41 w 93"/>
              <a:gd name="T3" fmla="*/ 38 h 113"/>
              <a:gd name="T4" fmla="*/ 52 w 93"/>
              <a:gd name="T5" fmla="*/ 34 h 113"/>
              <a:gd name="T6" fmla="*/ 53 w 93"/>
              <a:gd name="T7" fmla="*/ 32 h 113"/>
              <a:gd name="T8" fmla="*/ 62 w 93"/>
              <a:gd name="T9" fmla="*/ 23 h 113"/>
              <a:gd name="T10" fmla="*/ 83 w 93"/>
              <a:gd name="T11" fmla="*/ 36 h 113"/>
              <a:gd name="T12" fmla="*/ 81 w 93"/>
              <a:gd name="T13" fmla="*/ 47 h 113"/>
              <a:gd name="T14" fmla="*/ 79 w 93"/>
              <a:gd name="T15" fmla="*/ 50 h 113"/>
              <a:gd name="T16" fmla="*/ 77 w 93"/>
              <a:gd name="T17" fmla="*/ 61 h 113"/>
              <a:gd name="T18" fmla="*/ 88 w 93"/>
              <a:gd name="T19" fmla="*/ 64 h 113"/>
              <a:gd name="T20" fmla="*/ 90 w 93"/>
              <a:gd name="T21" fmla="*/ 80 h 113"/>
              <a:gd name="T22" fmla="*/ 90 w 93"/>
              <a:gd name="T23" fmla="*/ 84 h 113"/>
              <a:gd name="T24" fmla="*/ 93 w 93"/>
              <a:gd name="T25" fmla="*/ 98 h 113"/>
              <a:gd name="T26" fmla="*/ 85 w 93"/>
              <a:gd name="T27" fmla="*/ 98 h 113"/>
              <a:gd name="T28" fmla="*/ 79 w 93"/>
              <a:gd name="T29" fmla="*/ 101 h 113"/>
              <a:gd name="T30" fmla="*/ 74 w 93"/>
              <a:gd name="T31" fmla="*/ 105 h 113"/>
              <a:gd name="T32" fmla="*/ 73 w 93"/>
              <a:gd name="T33" fmla="*/ 106 h 113"/>
              <a:gd name="T34" fmla="*/ 71 w 93"/>
              <a:gd name="T35" fmla="*/ 106 h 113"/>
              <a:gd name="T36" fmla="*/ 68 w 93"/>
              <a:gd name="T37" fmla="*/ 107 h 113"/>
              <a:gd name="T38" fmla="*/ 63 w 93"/>
              <a:gd name="T39" fmla="*/ 107 h 113"/>
              <a:gd name="T40" fmla="*/ 59 w 93"/>
              <a:gd name="T41" fmla="*/ 107 h 113"/>
              <a:gd name="T42" fmla="*/ 52 w 93"/>
              <a:gd name="T43" fmla="*/ 113 h 113"/>
              <a:gd name="T44" fmla="*/ 45 w 93"/>
              <a:gd name="T45" fmla="*/ 99 h 113"/>
              <a:gd name="T46" fmla="*/ 40 w 93"/>
              <a:gd name="T47" fmla="*/ 101 h 113"/>
              <a:gd name="T48" fmla="*/ 33 w 93"/>
              <a:gd name="T49" fmla="*/ 98 h 113"/>
              <a:gd name="T50" fmla="*/ 27 w 93"/>
              <a:gd name="T51" fmla="*/ 103 h 113"/>
              <a:gd name="T52" fmla="*/ 23 w 93"/>
              <a:gd name="T53" fmla="*/ 105 h 113"/>
              <a:gd name="T54" fmla="*/ 12 w 93"/>
              <a:gd name="T55" fmla="*/ 107 h 113"/>
              <a:gd name="T56" fmla="*/ 4 w 93"/>
              <a:gd name="T57" fmla="*/ 106 h 113"/>
              <a:gd name="T58" fmla="*/ 0 w 93"/>
              <a:gd name="T59" fmla="*/ 98 h 113"/>
              <a:gd name="T60" fmla="*/ 10 w 93"/>
              <a:gd name="T61" fmla="*/ 94 h 113"/>
              <a:gd name="T62" fmla="*/ 15 w 93"/>
              <a:gd name="T63" fmla="*/ 92 h 113"/>
              <a:gd name="T64" fmla="*/ 27 w 93"/>
              <a:gd name="T65" fmla="*/ 87 h 113"/>
              <a:gd name="T66" fmla="*/ 34 w 93"/>
              <a:gd name="T67" fmla="*/ 77 h 113"/>
              <a:gd name="T68" fmla="*/ 33 w 93"/>
              <a:gd name="T69" fmla="*/ 68 h 113"/>
              <a:gd name="T70" fmla="*/ 22 w 93"/>
              <a:gd name="T71" fmla="*/ 61 h 113"/>
              <a:gd name="T72" fmla="*/ 17 w 93"/>
              <a:gd name="T73" fmla="*/ 62 h 113"/>
              <a:gd name="T74" fmla="*/ 15 w 93"/>
              <a:gd name="T75" fmla="*/ 58 h 113"/>
              <a:gd name="T76" fmla="*/ 18 w 93"/>
              <a:gd name="T77" fmla="*/ 58 h 113"/>
              <a:gd name="T78" fmla="*/ 21 w 93"/>
              <a:gd name="T79" fmla="*/ 58 h 113"/>
              <a:gd name="T80" fmla="*/ 21 w 93"/>
              <a:gd name="T81" fmla="*/ 47 h 113"/>
              <a:gd name="T82" fmla="*/ 17 w 93"/>
              <a:gd name="T83" fmla="*/ 17 h 113"/>
              <a:gd name="T84" fmla="*/ 12 w 93"/>
              <a:gd name="T85" fmla="*/ 15 h 113"/>
              <a:gd name="T86" fmla="*/ 11 w 93"/>
              <a:gd name="T87" fmla="*/ 12 h 113"/>
              <a:gd name="T88" fmla="*/ 19 w 93"/>
              <a:gd name="T89" fmla="*/ 5 h 113"/>
              <a:gd name="T90" fmla="*/ 22 w 93"/>
              <a:gd name="T91" fmla="*/ 4 h 113"/>
              <a:gd name="T92" fmla="*/ 23 w 93"/>
              <a:gd name="T93" fmla="*/ 2 h 113"/>
              <a:gd name="T94" fmla="*/ 26 w 93"/>
              <a:gd name="T95" fmla="*/ 0 h 113"/>
              <a:gd name="T96" fmla="*/ 32 w 93"/>
              <a:gd name="T97" fmla="*/ 15 h 113"/>
              <a:gd name="T98" fmla="*/ 40 w 93"/>
              <a:gd name="T99" fmla="*/ 21 h 113"/>
              <a:gd name="T100" fmla="*/ 37 w 93"/>
              <a:gd name="T101" fmla="*/ 31 h 113"/>
              <a:gd name="T102" fmla="*/ 41 w 93"/>
              <a:gd name="T103" fmla="*/ 36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93" h="113">
                <a:moveTo>
                  <a:pt x="41" y="36"/>
                </a:moveTo>
                <a:lnTo>
                  <a:pt x="41" y="38"/>
                </a:lnTo>
                <a:lnTo>
                  <a:pt x="52" y="34"/>
                </a:lnTo>
                <a:lnTo>
                  <a:pt x="53" y="32"/>
                </a:lnTo>
                <a:lnTo>
                  <a:pt x="62" y="23"/>
                </a:lnTo>
                <a:lnTo>
                  <a:pt x="83" y="36"/>
                </a:lnTo>
                <a:lnTo>
                  <a:pt x="81" y="47"/>
                </a:lnTo>
                <a:lnTo>
                  <a:pt x="79" y="50"/>
                </a:lnTo>
                <a:lnTo>
                  <a:pt x="77" y="61"/>
                </a:lnTo>
                <a:lnTo>
                  <a:pt x="88" y="64"/>
                </a:lnTo>
                <a:lnTo>
                  <a:pt x="90" y="80"/>
                </a:lnTo>
                <a:lnTo>
                  <a:pt x="90" y="84"/>
                </a:lnTo>
                <a:lnTo>
                  <a:pt x="93" y="98"/>
                </a:lnTo>
                <a:lnTo>
                  <a:pt x="85" y="98"/>
                </a:lnTo>
                <a:lnTo>
                  <a:pt x="79" y="101"/>
                </a:lnTo>
                <a:lnTo>
                  <a:pt x="74" y="105"/>
                </a:lnTo>
                <a:lnTo>
                  <a:pt x="73" y="106"/>
                </a:lnTo>
                <a:lnTo>
                  <a:pt x="71" y="106"/>
                </a:lnTo>
                <a:lnTo>
                  <a:pt x="68" y="107"/>
                </a:lnTo>
                <a:lnTo>
                  <a:pt x="63" y="107"/>
                </a:lnTo>
                <a:lnTo>
                  <a:pt x="59" y="107"/>
                </a:lnTo>
                <a:lnTo>
                  <a:pt x="52" y="113"/>
                </a:lnTo>
                <a:lnTo>
                  <a:pt x="45" y="99"/>
                </a:lnTo>
                <a:lnTo>
                  <a:pt x="40" y="101"/>
                </a:lnTo>
                <a:lnTo>
                  <a:pt x="33" y="98"/>
                </a:lnTo>
                <a:lnTo>
                  <a:pt x="27" y="103"/>
                </a:lnTo>
                <a:lnTo>
                  <a:pt x="23" y="105"/>
                </a:lnTo>
                <a:lnTo>
                  <a:pt x="12" y="107"/>
                </a:lnTo>
                <a:lnTo>
                  <a:pt x="4" y="106"/>
                </a:lnTo>
                <a:lnTo>
                  <a:pt x="0" y="98"/>
                </a:lnTo>
                <a:lnTo>
                  <a:pt x="10" y="94"/>
                </a:lnTo>
                <a:lnTo>
                  <a:pt x="15" y="92"/>
                </a:lnTo>
                <a:lnTo>
                  <a:pt x="27" y="87"/>
                </a:lnTo>
                <a:lnTo>
                  <a:pt x="34" y="77"/>
                </a:lnTo>
                <a:lnTo>
                  <a:pt x="33" y="68"/>
                </a:lnTo>
                <a:lnTo>
                  <a:pt x="22" y="61"/>
                </a:lnTo>
                <a:lnTo>
                  <a:pt x="17" y="62"/>
                </a:lnTo>
                <a:lnTo>
                  <a:pt x="15" y="58"/>
                </a:lnTo>
                <a:lnTo>
                  <a:pt x="18" y="58"/>
                </a:lnTo>
                <a:lnTo>
                  <a:pt x="21" y="58"/>
                </a:lnTo>
                <a:lnTo>
                  <a:pt x="21" y="47"/>
                </a:lnTo>
                <a:lnTo>
                  <a:pt x="17" y="17"/>
                </a:lnTo>
                <a:lnTo>
                  <a:pt x="12" y="15"/>
                </a:lnTo>
                <a:lnTo>
                  <a:pt x="11" y="12"/>
                </a:lnTo>
                <a:lnTo>
                  <a:pt x="19" y="5"/>
                </a:lnTo>
                <a:lnTo>
                  <a:pt x="22" y="4"/>
                </a:lnTo>
                <a:lnTo>
                  <a:pt x="23" y="2"/>
                </a:lnTo>
                <a:lnTo>
                  <a:pt x="26" y="0"/>
                </a:lnTo>
                <a:lnTo>
                  <a:pt x="32" y="15"/>
                </a:lnTo>
                <a:lnTo>
                  <a:pt x="40" y="21"/>
                </a:lnTo>
                <a:lnTo>
                  <a:pt x="37" y="31"/>
                </a:lnTo>
                <a:lnTo>
                  <a:pt x="41" y="36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27" name="Freeform 278"/>
          <p:cNvSpPr>
            <a:spLocks/>
          </p:cNvSpPr>
          <p:nvPr/>
        </p:nvSpPr>
        <p:spPr bwMode="auto">
          <a:xfrm>
            <a:off x="5268913" y="5595938"/>
            <a:ext cx="25400" cy="52388"/>
          </a:xfrm>
          <a:custGeom>
            <a:avLst/>
            <a:gdLst>
              <a:gd name="T0" fmla="*/ 15 w 16"/>
              <a:gd name="T1" fmla="*/ 27 h 33"/>
              <a:gd name="T2" fmla="*/ 15 w 16"/>
              <a:gd name="T3" fmla="*/ 33 h 33"/>
              <a:gd name="T4" fmla="*/ 3 w 16"/>
              <a:gd name="T5" fmla="*/ 33 h 33"/>
              <a:gd name="T6" fmla="*/ 0 w 16"/>
              <a:gd name="T7" fmla="*/ 21 h 33"/>
              <a:gd name="T8" fmla="*/ 4 w 16"/>
              <a:gd name="T9" fmla="*/ 11 h 33"/>
              <a:gd name="T10" fmla="*/ 5 w 16"/>
              <a:gd name="T11" fmla="*/ 8 h 33"/>
              <a:gd name="T12" fmla="*/ 5 w 16"/>
              <a:gd name="T13" fmla="*/ 6 h 33"/>
              <a:gd name="T14" fmla="*/ 7 w 16"/>
              <a:gd name="T15" fmla="*/ 4 h 33"/>
              <a:gd name="T16" fmla="*/ 8 w 16"/>
              <a:gd name="T17" fmla="*/ 3 h 33"/>
              <a:gd name="T18" fmla="*/ 8 w 16"/>
              <a:gd name="T19" fmla="*/ 1 h 33"/>
              <a:gd name="T20" fmla="*/ 9 w 16"/>
              <a:gd name="T21" fmla="*/ 0 h 33"/>
              <a:gd name="T22" fmla="*/ 13 w 16"/>
              <a:gd name="T23" fmla="*/ 3 h 33"/>
              <a:gd name="T24" fmla="*/ 15 w 16"/>
              <a:gd name="T25" fmla="*/ 4 h 33"/>
              <a:gd name="T26" fmla="*/ 15 w 16"/>
              <a:gd name="T27" fmla="*/ 6 h 33"/>
              <a:gd name="T28" fmla="*/ 16 w 16"/>
              <a:gd name="T29" fmla="*/ 10 h 33"/>
              <a:gd name="T30" fmla="*/ 16 w 16"/>
              <a:gd name="T31" fmla="*/ 11 h 33"/>
              <a:gd name="T32" fmla="*/ 15 w 16"/>
              <a:gd name="T33" fmla="*/ 22 h 33"/>
              <a:gd name="T34" fmla="*/ 15 w 16"/>
              <a:gd name="T35" fmla="*/ 26 h 33"/>
              <a:gd name="T36" fmla="*/ 15 w 16"/>
              <a:gd name="T37" fmla="*/ 27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6" h="33">
                <a:moveTo>
                  <a:pt x="15" y="27"/>
                </a:moveTo>
                <a:lnTo>
                  <a:pt x="15" y="33"/>
                </a:lnTo>
                <a:lnTo>
                  <a:pt x="3" y="33"/>
                </a:lnTo>
                <a:lnTo>
                  <a:pt x="0" y="21"/>
                </a:lnTo>
                <a:lnTo>
                  <a:pt x="4" y="11"/>
                </a:lnTo>
                <a:lnTo>
                  <a:pt x="5" y="8"/>
                </a:lnTo>
                <a:lnTo>
                  <a:pt x="5" y="6"/>
                </a:lnTo>
                <a:lnTo>
                  <a:pt x="7" y="4"/>
                </a:lnTo>
                <a:lnTo>
                  <a:pt x="8" y="3"/>
                </a:lnTo>
                <a:lnTo>
                  <a:pt x="8" y="1"/>
                </a:lnTo>
                <a:lnTo>
                  <a:pt x="9" y="0"/>
                </a:lnTo>
                <a:lnTo>
                  <a:pt x="13" y="3"/>
                </a:lnTo>
                <a:lnTo>
                  <a:pt x="15" y="4"/>
                </a:lnTo>
                <a:lnTo>
                  <a:pt x="15" y="6"/>
                </a:lnTo>
                <a:lnTo>
                  <a:pt x="16" y="10"/>
                </a:lnTo>
                <a:lnTo>
                  <a:pt x="16" y="11"/>
                </a:lnTo>
                <a:lnTo>
                  <a:pt x="15" y="22"/>
                </a:lnTo>
                <a:lnTo>
                  <a:pt x="15" y="26"/>
                </a:lnTo>
                <a:lnTo>
                  <a:pt x="15" y="27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28" name="Freeform 279"/>
          <p:cNvSpPr>
            <a:spLocks/>
          </p:cNvSpPr>
          <p:nvPr/>
        </p:nvSpPr>
        <p:spPr bwMode="auto">
          <a:xfrm>
            <a:off x="3908425" y="5618163"/>
            <a:ext cx="174625" cy="95250"/>
          </a:xfrm>
          <a:custGeom>
            <a:avLst/>
            <a:gdLst>
              <a:gd name="T0" fmla="*/ 8 w 110"/>
              <a:gd name="T1" fmla="*/ 0 h 60"/>
              <a:gd name="T2" fmla="*/ 55 w 110"/>
              <a:gd name="T3" fmla="*/ 23 h 60"/>
              <a:gd name="T4" fmla="*/ 85 w 110"/>
              <a:gd name="T5" fmla="*/ 23 h 60"/>
              <a:gd name="T6" fmla="*/ 93 w 110"/>
              <a:gd name="T7" fmla="*/ 30 h 60"/>
              <a:gd name="T8" fmla="*/ 98 w 110"/>
              <a:gd name="T9" fmla="*/ 35 h 60"/>
              <a:gd name="T10" fmla="*/ 100 w 110"/>
              <a:gd name="T11" fmla="*/ 37 h 60"/>
              <a:gd name="T12" fmla="*/ 108 w 110"/>
              <a:gd name="T13" fmla="*/ 31 h 60"/>
              <a:gd name="T14" fmla="*/ 110 w 110"/>
              <a:gd name="T15" fmla="*/ 35 h 60"/>
              <a:gd name="T16" fmla="*/ 102 w 110"/>
              <a:gd name="T17" fmla="*/ 45 h 60"/>
              <a:gd name="T18" fmla="*/ 102 w 110"/>
              <a:gd name="T19" fmla="*/ 52 h 60"/>
              <a:gd name="T20" fmla="*/ 102 w 110"/>
              <a:gd name="T21" fmla="*/ 53 h 60"/>
              <a:gd name="T22" fmla="*/ 100 w 110"/>
              <a:gd name="T23" fmla="*/ 57 h 60"/>
              <a:gd name="T24" fmla="*/ 94 w 110"/>
              <a:gd name="T25" fmla="*/ 60 h 60"/>
              <a:gd name="T26" fmla="*/ 93 w 110"/>
              <a:gd name="T27" fmla="*/ 60 h 60"/>
              <a:gd name="T28" fmla="*/ 85 w 110"/>
              <a:gd name="T29" fmla="*/ 47 h 60"/>
              <a:gd name="T30" fmla="*/ 72 w 110"/>
              <a:gd name="T31" fmla="*/ 47 h 60"/>
              <a:gd name="T32" fmla="*/ 70 w 110"/>
              <a:gd name="T33" fmla="*/ 46 h 60"/>
              <a:gd name="T34" fmla="*/ 61 w 110"/>
              <a:gd name="T35" fmla="*/ 47 h 60"/>
              <a:gd name="T36" fmla="*/ 49 w 110"/>
              <a:gd name="T37" fmla="*/ 38 h 60"/>
              <a:gd name="T38" fmla="*/ 0 w 110"/>
              <a:gd name="T39" fmla="*/ 13 h 60"/>
              <a:gd name="T40" fmla="*/ 8 w 110"/>
              <a:gd name="T41" fmla="*/ 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10" h="60">
                <a:moveTo>
                  <a:pt x="8" y="0"/>
                </a:moveTo>
                <a:lnTo>
                  <a:pt x="55" y="23"/>
                </a:lnTo>
                <a:lnTo>
                  <a:pt x="85" y="23"/>
                </a:lnTo>
                <a:lnTo>
                  <a:pt x="93" y="30"/>
                </a:lnTo>
                <a:lnTo>
                  <a:pt x="98" y="35"/>
                </a:lnTo>
                <a:lnTo>
                  <a:pt x="100" y="37"/>
                </a:lnTo>
                <a:lnTo>
                  <a:pt x="108" y="31"/>
                </a:lnTo>
                <a:lnTo>
                  <a:pt x="110" y="35"/>
                </a:lnTo>
                <a:lnTo>
                  <a:pt x="102" y="45"/>
                </a:lnTo>
                <a:lnTo>
                  <a:pt x="102" y="52"/>
                </a:lnTo>
                <a:lnTo>
                  <a:pt x="102" y="53"/>
                </a:lnTo>
                <a:lnTo>
                  <a:pt x="100" y="57"/>
                </a:lnTo>
                <a:lnTo>
                  <a:pt x="94" y="60"/>
                </a:lnTo>
                <a:lnTo>
                  <a:pt x="93" y="60"/>
                </a:lnTo>
                <a:lnTo>
                  <a:pt x="85" y="47"/>
                </a:lnTo>
                <a:lnTo>
                  <a:pt x="72" y="47"/>
                </a:lnTo>
                <a:lnTo>
                  <a:pt x="70" y="46"/>
                </a:lnTo>
                <a:lnTo>
                  <a:pt x="61" y="47"/>
                </a:lnTo>
                <a:lnTo>
                  <a:pt x="49" y="38"/>
                </a:lnTo>
                <a:lnTo>
                  <a:pt x="0" y="13"/>
                </a:lnTo>
                <a:lnTo>
                  <a:pt x="8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29" name="Freeform 280"/>
          <p:cNvSpPr>
            <a:spLocks/>
          </p:cNvSpPr>
          <p:nvPr/>
        </p:nvSpPr>
        <p:spPr bwMode="auto">
          <a:xfrm>
            <a:off x="5187950" y="5624513"/>
            <a:ext cx="46038" cy="66675"/>
          </a:xfrm>
          <a:custGeom>
            <a:avLst/>
            <a:gdLst>
              <a:gd name="T0" fmla="*/ 13 w 29"/>
              <a:gd name="T1" fmla="*/ 41 h 42"/>
              <a:gd name="T2" fmla="*/ 11 w 29"/>
              <a:gd name="T3" fmla="*/ 42 h 42"/>
              <a:gd name="T4" fmla="*/ 6 w 29"/>
              <a:gd name="T5" fmla="*/ 41 h 42"/>
              <a:gd name="T6" fmla="*/ 4 w 29"/>
              <a:gd name="T7" fmla="*/ 41 h 42"/>
              <a:gd name="T8" fmla="*/ 4 w 29"/>
              <a:gd name="T9" fmla="*/ 31 h 42"/>
              <a:gd name="T10" fmla="*/ 0 w 29"/>
              <a:gd name="T11" fmla="*/ 28 h 42"/>
              <a:gd name="T12" fmla="*/ 0 w 29"/>
              <a:gd name="T13" fmla="*/ 24 h 42"/>
              <a:gd name="T14" fmla="*/ 4 w 29"/>
              <a:gd name="T15" fmla="*/ 13 h 42"/>
              <a:gd name="T16" fmla="*/ 18 w 29"/>
              <a:gd name="T17" fmla="*/ 0 h 42"/>
              <a:gd name="T18" fmla="*/ 28 w 29"/>
              <a:gd name="T19" fmla="*/ 3 h 42"/>
              <a:gd name="T20" fmla="*/ 29 w 29"/>
              <a:gd name="T21" fmla="*/ 12 h 42"/>
              <a:gd name="T22" fmla="*/ 25 w 29"/>
              <a:gd name="T23" fmla="*/ 28 h 42"/>
              <a:gd name="T24" fmla="*/ 21 w 29"/>
              <a:gd name="T25" fmla="*/ 30 h 42"/>
              <a:gd name="T26" fmla="*/ 18 w 29"/>
              <a:gd name="T27" fmla="*/ 30 h 42"/>
              <a:gd name="T28" fmla="*/ 14 w 29"/>
              <a:gd name="T29" fmla="*/ 34 h 42"/>
              <a:gd name="T30" fmla="*/ 13 w 29"/>
              <a:gd name="T31" fmla="*/ 41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9" h="42">
                <a:moveTo>
                  <a:pt x="13" y="41"/>
                </a:moveTo>
                <a:lnTo>
                  <a:pt x="11" y="42"/>
                </a:lnTo>
                <a:lnTo>
                  <a:pt x="6" y="41"/>
                </a:lnTo>
                <a:lnTo>
                  <a:pt x="4" y="41"/>
                </a:lnTo>
                <a:lnTo>
                  <a:pt x="4" y="31"/>
                </a:lnTo>
                <a:lnTo>
                  <a:pt x="0" y="28"/>
                </a:lnTo>
                <a:lnTo>
                  <a:pt x="0" y="24"/>
                </a:lnTo>
                <a:lnTo>
                  <a:pt x="4" y="13"/>
                </a:lnTo>
                <a:lnTo>
                  <a:pt x="18" y="0"/>
                </a:lnTo>
                <a:lnTo>
                  <a:pt x="28" y="3"/>
                </a:lnTo>
                <a:lnTo>
                  <a:pt x="29" y="12"/>
                </a:lnTo>
                <a:lnTo>
                  <a:pt x="25" y="28"/>
                </a:lnTo>
                <a:lnTo>
                  <a:pt x="21" y="30"/>
                </a:lnTo>
                <a:lnTo>
                  <a:pt x="18" y="30"/>
                </a:lnTo>
                <a:lnTo>
                  <a:pt x="14" y="34"/>
                </a:lnTo>
                <a:lnTo>
                  <a:pt x="13" y="4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30" name="Freeform 281"/>
          <p:cNvSpPr>
            <a:spLocks/>
          </p:cNvSpPr>
          <p:nvPr/>
        </p:nvSpPr>
        <p:spPr bwMode="auto">
          <a:xfrm>
            <a:off x="5273675" y="5641975"/>
            <a:ext cx="63500" cy="73025"/>
          </a:xfrm>
          <a:custGeom>
            <a:avLst/>
            <a:gdLst>
              <a:gd name="T0" fmla="*/ 32 w 40"/>
              <a:gd name="T1" fmla="*/ 0 h 46"/>
              <a:gd name="T2" fmla="*/ 40 w 40"/>
              <a:gd name="T3" fmla="*/ 27 h 46"/>
              <a:gd name="T4" fmla="*/ 38 w 40"/>
              <a:gd name="T5" fmla="*/ 46 h 46"/>
              <a:gd name="T6" fmla="*/ 35 w 40"/>
              <a:gd name="T7" fmla="*/ 46 h 46"/>
              <a:gd name="T8" fmla="*/ 34 w 40"/>
              <a:gd name="T9" fmla="*/ 46 h 46"/>
              <a:gd name="T10" fmla="*/ 27 w 40"/>
              <a:gd name="T11" fmla="*/ 46 h 46"/>
              <a:gd name="T12" fmla="*/ 24 w 40"/>
              <a:gd name="T13" fmla="*/ 41 h 46"/>
              <a:gd name="T14" fmla="*/ 20 w 40"/>
              <a:gd name="T15" fmla="*/ 43 h 46"/>
              <a:gd name="T16" fmla="*/ 20 w 40"/>
              <a:gd name="T17" fmla="*/ 39 h 46"/>
              <a:gd name="T18" fmla="*/ 16 w 40"/>
              <a:gd name="T19" fmla="*/ 41 h 46"/>
              <a:gd name="T20" fmla="*/ 12 w 40"/>
              <a:gd name="T21" fmla="*/ 42 h 46"/>
              <a:gd name="T22" fmla="*/ 6 w 40"/>
              <a:gd name="T23" fmla="*/ 38 h 46"/>
              <a:gd name="T24" fmla="*/ 6 w 40"/>
              <a:gd name="T25" fmla="*/ 31 h 46"/>
              <a:gd name="T26" fmla="*/ 2 w 40"/>
              <a:gd name="T27" fmla="*/ 24 h 46"/>
              <a:gd name="T28" fmla="*/ 5 w 40"/>
              <a:gd name="T29" fmla="*/ 23 h 46"/>
              <a:gd name="T30" fmla="*/ 6 w 40"/>
              <a:gd name="T31" fmla="*/ 13 h 46"/>
              <a:gd name="T32" fmla="*/ 1 w 40"/>
              <a:gd name="T33" fmla="*/ 4 h 46"/>
              <a:gd name="T34" fmla="*/ 0 w 40"/>
              <a:gd name="T35" fmla="*/ 4 h 46"/>
              <a:gd name="T36" fmla="*/ 12 w 40"/>
              <a:gd name="T37" fmla="*/ 4 h 46"/>
              <a:gd name="T38" fmla="*/ 17 w 40"/>
              <a:gd name="T39" fmla="*/ 5 h 46"/>
              <a:gd name="T40" fmla="*/ 23 w 40"/>
              <a:gd name="T41" fmla="*/ 7 h 46"/>
              <a:gd name="T42" fmla="*/ 23 w 40"/>
              <a:gd name="T43" fmla="*/ 2 h 46"/>
              <a:gd name="T44" fmla="*/ 25 w 40"/>
              <a:gd name="T45" fmla="*/ 4 h 46"/>
              <a:gd name="T46" fmla="*/ 28 w 40"/>
              <a:gd name="T47" fmla="*/ 4 h 46"/>
              <a:gd name="T48" fmla="*/ 32 w 40"/>
              <a:gd name="T49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0" h="46">
                <a:moveTo>
                  <a:pt x="32" y="0"/>
                </a:moveTo>
                <a:lnTo>
                  <a:pt x="40" y="27"/>
                </a:lnTo>
                <a:lnTo>
                  <a:pt x="38" y="46"/>
                </a:lnTo>
                <a:lnTo>
                  <a:pt x="35" y="46"/>
                </a:lnTo>
                <a:lnTo>
                  <a:pt x="34" y="46"/>
                </a:lnTo>
                <a:lnTo>
                  <a:pt x="27" y="46"/>
                </a:lnTo>
                <a:lnTo>
                  <a:pt x="24" y="41"/>
                </a:lnTo>
                <a:lnTo>
                  <a:pt x="20" y="43"/>
                </a:lnTo>
                <a:lnTo>
                  <a:pt x="20" y="39"/>
                </a:lnTo>
                <a:lnTo>
                  <a:pt x="16" y="41"/>
                </a:lnTo>
                <a:lnTo>
                  <a:pt x="12" y="42"/>
                </a:lnTo>
                <a:lnTo>
                  <a:pt x="6" y="38"/>
                </a:lnTo>
                <a:lnTo>
                  <a:pt x="6" y="31"/>
                </a:lnTo>
                <a:lnTo>
                  <a:pt x="2" y="24"/>
                </a:lnTo>
                <a:lnTo>
                  <a:pt x="5" y="23"/>
                </a:lnTo>
                <a:lnTo>
                  <a:pt x="6" y="13"/>
                </a:lnTo>
                <a:lnTo>
                  <a:pt x="1" y="4"/>
                </a:lnTo>
                <a:lnTo>
                  <a:pt x="0" y="4"/>
                </a:lnTo>
                <a:lnTo>
                  <a:pt x="12" y="4"/>
                </a:lnTo>
                <a:lnTo>
                  <a:pt x="17" y="5"/>
                </a:lnTo>
                <a:lnTo>
                  <a:pt x="23" y="7"/>
                </a:lnTo>
                <a:lnTo>
                  <a:pt x="23" y="2"/>
                </a:lnTo>
                <a:lnTo>
                  <a:pt x="25" y="4"/>
                </a:lnTo>
                <a:lnTo>
                  <a:pt x="28" y="4"/>
                </a:lnTo>
                <a:lnTo>
                  <a:pt x="32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31" name="Freeform 282"/>
          <p:cNvSpPr>
            <a:spLocks/>
          </p:cNvSpPr>
          <p:nvPr/>
        </p:nvSpPr>
        <p:spPr bwMode="auto">
          <a:xfrm>
            <a:off x="4929188" y="5645150"/>
            <a:ext cx="149225" cy="163513"/>
          </a:xfrm>
          <a:custGeom>
            <a:avLst/>
            <a:gdLst>
              <a:gd name="T0" fmla="*/ 36 w 94"/>
              <a:gd name="T1" fmla="*/ 20 h 103"/>
              <a:gd name="T2" fmla="*/ 38 w 94"/>
              <a:gd name="T3" fmla="*/ 21 h 103"/>
              <a:gd name="T4" fmla="*/ 43 w 94"/>
              <a:gd name="T5" fmla="*/ 17 h 103"/>
              <a:gd name="T6" fmla="*/ 45 w 94"/>
              <a:gd name="T7" fmla="*/ 28 h 103"/>
              <a:gd name="T8" fmla="*/ 51 w 94"/>
              <a:gd name="T9" fmla="*/ 33 h 103"/>
              <a:gd name="T10" fmla="*/ 56 w 94"/>
              <a:gd name="T11" fmla="*/ 37 h 103"/>
              <a:gd name="T12" fmla="*/ 60 w 94"/>
              <a:gd name="T13" fmla="*/ 39 h 103"/>
              <a:gd name="T14" fmla="*/ 65 w 94"/>
              <a:gd name="T15" fmla="*/ 43 h 103"/>
              <a:gd name="T16" fmla="*/ 76 w 94"/>
              <a:gd name="T17" fmla="*/ 60 h 103"/>
              <a:gd name="T18" fmla="*/ 91 w 94"/>
              <a:gd name="T19" fmla="*/ 85 h 103"/>
              <a:gd name="T20" fmla="*/ 94 w 94"/>
              <a:gd name="T21" fmla="*/ 90 h 103"/>
              <a:gd name="T22" fmla="*/ 88 w 94"/>
              <a:gd name="T23" fmla="*/ 93 h 103"/>
              <a:gd name="T24" fmla="*/ 87 w 94"/>
              <a:gd name="T25" fmla="*/ 93 h 103"/>
              <a:gd name="T26" fmla="*/ 86 w 94"/>
              <a:gd name="T27" fmla="*/ 93 h 103"/>
              <a:gd name="T28" fmla="*/ 77 w 94"/>
              <a:gd name="T29" fmla="*/ 90 h 103"/>
              <a:gd name="T30" fmla="*/ 75 w 94"/>
              <a:gd name="T31" fmla="*/ 93 h 103"/>
              <a:gd name="T32" fmla="*/ 61 w 94"/>
              <a:gd name="T33" fmla="*/ 89 h 103"/>
              <a:gd name="T34" fmla="*/ 53 w 94"/>
              <a:gd name="T35" fmla="*/ 90 h 103"/>
              <a:gd name="T36" fmla="*/ 54 w 94"/>
              <a:gd name="T37" fmla="*/ 97 h 103"/>
              <a:gd name="T38" fmla="*/ 54 w 94"/>
              <a:gd name="T39" fmla="*/ 103 h 103"/>
              <a:gd name="T40" fmla="*/ 45 w 94"/>
              <a:gd name="T41" fmla="*/ 103 h 103"/>
              <a:gd name="T42" fmla="*/ 38 w 94"/>
              <a:gd name="T43" fmla="*/ 103 h 103"/>
              <a:gd name="T44" fmla="*/ 34 w 94"/>
              <a:gd name="T45" fmla="*/ 97 h 103"/>
              <a:gd name="T46" fmla="*/ 32 w 94"/>
              <a:gd name="T47" fmla="*/ 97 h 103"/>
              <a:gd name="T48" fmla="*/ 26 w 94"/>
              <a:gd name="T49" fmla="*/ 81 h 103"/>
              <a:gd name="T50" fmla="*/ 19 w 94"/>
              <a:gd name="T51" fmla="*/ 81 h 103"/>
              <a:gd name="T52" fmla="*/ 15 w 94"/>
              <a:gd name="T53" fmla="*/ 81 h 103"/>
              <a:gd name="T54" fmla="*/ 21 w 94"/>
              <a:gd name="T55" fmla="*/ 66 h 103"/>
              <a:gd name="T56" fmla="*/ 16 w 94"/>
              <a:gd name="T57" fmla="*/ 62 h 103"/>
              <a:gd name="T58" fmla="*/ 13 w 94"/>
              <a:gd name="T59" fmla="*/ 48 h 103"/>
              <a:gd name="T60" fmla="*/ 13 w 94"/>
              <a:gd name="T61" fmla="*/ 44 h 103"/>
              <a:gd name="T62" fmla="*/ 11 w 94"/>
              <a:gd name="T63" fmla="*/ 28 h 103"/>
              <a:gd name="T64" fmla="*/ 0 w 94"/>
              <a:gd name="T65" fmla="*/ 25 h 103"/>
              <a:gd name="T66" fmla="*/ 2 w 94"/>
              <a:gd name="T67" fmla="*/ 14 h 103"/>
              <a:gd name="T68" fmla="*/ 4 w 94"/>
              <a:gd name="T69" fmla="*/ 11 h 103"/>
              <a:gd name="T70" fmla="*/ 6 w 94"/>
              <a:gd name="T71" fmla="*/ 0 h 103"/>
              <a:gd name="T72" fmla="*/ 15 w 94"/>
              <a:gd name="T73" fmla="*/ 7 h 103"/>
              <a:gd name="T74" fmla="*/ 16 w 94"/>
              <a:gd name="T75" fmla="*/ 9 h 103"/>
              <a:gd name="T76" fmla="*/ 17 w 94"/>
              <a:gd name="T77" fmla="*/ 10 h 103"/>
              <a:gd name="T78" fmla="*/ 17 w 94"/>
              <a:gd name="T79" fmla="*/ 11 h 103"/>
              <a:gd name="T80" fmla="*/ 19 w 94"/>
              <a:gd name="T81" fmla="*/ 14 h 103"/>
              <a:gd name="T82" fmla="*/ 20 w 94"/>
              <a:gd name="T83" fmla="*/ 14 h 103"/>
              <a:gd name="T84" fmla="*/ 34 w 94"/>
              <a:gd name="T85" fmla="*/ 15 h 103"/>
              <a:gd name="T86" fmla="*/ 35 w 94"/>
              <a:gd name="T87" fmla="*/ 18 h 103"/>
              <a:gd name="T88" fmla="*/ 36 w 94"/>
              <a:gd name="T89" fmla="*/ 20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94" h="103">
                <a:moveTo>
                  <a:pt x="36" y="20"/>
                </a:moveTo>
                <a:lnTo>
                  <a:pt x="38" y="21"/>
                </a:lnTo>
                <a:lnTo>
                  <a:pt x="43" y="17"/>
                </a:lnTo>
                <a:lnTo>
                  <a:pt x="45" y="28"/>
                </a:lnTo>
                <a:lnTo>
                  <a:pt x="51" y="33"/>
                </a:lnTo>
                <a:lnTo>
                  <a:pt x="56" y="37"/>
                </a:lnTo>
                <a:lnTo>
                  <a:pt x="60" y="39"/>
                </a:lnTo>
                <a:lnTo>
                  <a:pt x="65" y="43"/>
                </a:lnTo>
                <a:lnTo>
                  <a:pt x="76" y="60"/>
                </a:lnTo>
                <a:lnTo>
                  <a:pt x="91" y="85"/>
                </a:lnTo>
                <a:lnTo>
                  <a:pt x="94" y="90"/>
                </a:lnTo>
                <a:lnTo>
                  <a:pt x="88" y="93"/>
                </a:lnTo>
                <a:lnTo>
                  <a:pt x="87" y="93"/>
                </a:lnTo>
                <a:lnTo>
                  <a:pt x="86" y="93"/>
                </a:lnTo>
                <a:lnTo>
                  <a:pt x="77" y="90"/>
                </a:lnTo>
                <a:lnTo>
                  <a:pt x="75" y="93"/>
                </a:lnTo>
                <a:lnTo>
                  <a:pt x="61" y="89"/>
                </a:lnTo>
                <a:lnTo>
                  <a:pt x="53" y="90"/>
                </a:lnTo>
                <a:lnTo>
                  <a:pt x="54" y="97"/>
                </a:lnTo>
                <a:lnTo>
                  <a:pt x="54" y="103"/>
                </a:lnTo>
                <a:lnTo>
                  <a:pt x="45" y="103"/>
                </a:lnTo>
                <a:lnTo>
                  <a:pt x="38" y="103"/>
                </a:lnTo>
                <a:lnTo>
                  <a:pt x="34" y="97"/>
                </a:lnTo>
                <a:lnTo>
                  <a:pt x="32" y="97"/>
                </a:lnTo>
                <a:lnTo>
                  <a:pt x="26" y="81"/>
                </a:lnTo>
                <a:lnTo>
                  <a:pt x="19" y="81"/>
                </a:lnTo>
                <a:lnTo>
                  <a:pt x="15" y="81"/>
                </a:lnTo>
                <a:lnTo>
                  <a:pt x="21" y="66"/>
                </a:lnTo>
                <a:lnTo>
                  <a:pt x="16" y="62"/>
                </a:lnTo>
                <a:lnTo>
                  <a:pt x="13" y="48"/>
                </a:lnTo>
                <a:lnTo>
                  <a:pt x="13" y="44"/>
                </a:lnTo>
                <a:lnTo>
                  <a:pt x="11" y="28"/>
                </a:lnTo>
                <a:lnTo>
                  <a:pt x="0" y="25"/>
                </a:lnTo>
                <a:lnTo>
                  <a:pt x="2" y="14"/>
                </a:lnTo>
                <a:lnTo>
                  <a:pt x="4" y="11"/>
                </a:lnTo>
                <a:lnTo>
                  <a:pt x="6" y="0"/>
                </a:lnTo>
                <a:lnTo>
                  <a:pt x="15" y="7"/>
                </a:lnTo>
                <a:lnTo>
                  <a:pt x="16" y="9"/>
                </a:lnTo>
                <a:lnTo>
                  <a:pt x="17" y="10"/>
                </a:lnTo>
                <a:lnTo>
                  <a:pt x="17" y="11"/>
                </a:lnTo>
                <a:lnTo>
                  <a:pt x="19" y="14"/>
                </a:lnTo>
                <a:lnTo>
                  <a:pt x="20" y="14"/>
                </a:lnTo>
                <a:lnTo>
                  <a:pt x="34" y="15"/>
                </a:lnTo>
                <a:lnTo>
                  <a:pt x="35" y="18"/>
                </a:lnTo>
                <a:lnTo>
                  <a:pt x="36" y="2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32" name="Freeform 283"/>
          <p:cNvSpPr>
            <a:spLocks/>
          </p:cNvSpPr>
          <p:nvPr/>
        </p:nvSpPr>
        <p:spPr bwMode="auto">
          <a:xfrm>
            <a:off x="5133975" y="5656263"/>
            <a:ext cx="53975" cy="52388"/>
          </a:xfrm>
          <a:custGeom>
            <a:avLst/>
            <a:gdLst>
              <a:gd name="T0" fmla="*/ 19 w 34"/>
              <a:gd name="T1" fmla="*/ 7 h 33"/>
              <a:gd name="T2" fmla="*/ 29 w 34"/>
              <a:gd name="T3" fmla="*/ 6 h 33"/>
              <a:gd name="T4" fmla="*/ 34 w 34"/>
              <a:gd name="T5" fmla="*/ 4 h 33"/>
              <a:gd name="T6" fmla="*/ 34 w 34"/>
              <a:gd name="T7" fmla="*/ 8 h 33"/>
              <a:gd name="T8" fmla="*/ 34 w 34"/>
              <a:gd name="T9" fmla="*/ 32 h 33"/>
              <a:gd name="T10" fmla="*/ 32 w 34"/>
              <a:gd name="T11" fmla="*/ 32 h 33"/>
              <a:gd name="T12" fmla="*/ 29 w 34"/>
              <a:gd name="T13" fmla="*/ 32 h 33"/>
              <a:gd name="T14" fmla="*/ 17 w 34"/>
              <a:gd name="T15" fmla="*/ 33 h 33"/>
              <a:gd name="T16" fmla="*/ 14 w 34"/>
              <a:gd name="T17" fmla="*/ 33 h 33"/>
              <a:gd name="T18" fmla="*/ 4 w 34"/>
              <a:gd name="T19" fmla="*/ 25 h 33"/>
              <a:gd name="T20" fmla="*/ 0 w 34"/>
              <a:gd name="T21" fmla="*/ 21 h 33"/>
              <a:gd name="T22" fmla="*/ 3 w 34"/>
              <a:gd name="T23" fmla="*/ 19 h 33"/>
              <a:gd name="T24" fmla="*/ 3 w 34"/>
              <a:gd name="T25" fmla="*/ 18 h 33"/>
              <a:gd name="T26" fmla="*/ 3 w 34"/>
              <a:gd name="T27" fmla="*/ 15 h 33"/>
              <a:gd name="T28" fmla="*/ 6 w 34"/>
              <a:gd name="T29" fmla="*/ 6 h 33"/>
              <a:gd name="T30" fmla="*/ 6 w 34"/>
              <a:gd name="T31" fmla="*/ 4 h 33"/>
              <a:gd name="T32" fmla="*/ 8 w 34"/>
              <a:gd name="T33" fmla="*/ 0 h 33"/>
              <a:gd name="T34" fmla="*/ 11 w 34"/>
              <a:gd name="T35" fmla="*/ 2 h 33"/>
              <a:gd name="T36" fmla="*/ 18 w 34"/>
              <a:gd name="T37" fmla="*/ 4 h 33"/>
              <a:gd name="T38" fmla="*/ 19 w 34"/>
              <a:gd name="T39" fmla="*/ 7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4" h="33">
                <a:moveTo>
                  <a:pt x="19" y="7"/>
                </a:moveTo>
                <a:lnTo>
                  <a:pt x="29" y="6"/>
                </a:lnTo>
                <a:lnTo>
                  <a:pt x="34" y="4"/>
                </a:lnTo>
                <a:lnTo>
                  <a:pt x="34" y="8"/>
                </a:lnTo>
                <a:lnTo>
                  <a:pt x="34" y="32"/>
                </a:lnTo>
                <a:lnTo>
                  <a:pt x="32" y="32"/>
                </a:lnTo>
                <a:lnTo>
                  <a:pt x="29" y="32"/>
                </a:lnTo>
                <a:lnTo>
                  <a:pt x="17" y="33"/>
                </a:lnTo>
                <a:lnTo>
                  <a:pt x="14" y="33"/>
                </a:lnTo>
                <a:lnTo>
                  <a:pt x="4" y="25"/>
                </a:lnTo>
                <a:lnTo>
                  <a:pt x="0" y="21"/>
                </a:lnTo>
                <a:lnTo>
                  <a:pt x="3" y="19"/>
                </a:lnTo>
                <a:lnTo>
                  <a:pt x="3" y="18"/>
                </a:lnTo>
                <a:lnTo>
                  <a:pt x="3" y="15"/>
                </a:lnTo>
                <a:lnTo>
                  <a:pt x="6" y="6"/>
                </a:lnTo>
                <a:lnTo>
                  <a:pt x="6" y="4"/>
                </a:lnTo>
                <a:lnTo>
                  <a:pt x="8" y="0"/>
                </a:lnTo>
                <a:lnTo>
                  <a:pt x="11" y="2"/>
                </a:lnTo>
                <a:lnTo>
                  <a:pt x="18" y="4"/>
                </a:lnTo>
                <a:lnTo>
                  <a:pt x="19" y="7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33" name="Freeform 284"/>
          <p:cNvSpPr>
            <a:spLocks/>
          </p:cNvSpPr>
          <p:nvPr/>
        </p:nvSpPr>
        <p:spPr bwMode="auto">
          <a:xfrm>
            <a:off x="5322888" y="5680075"/>
            <a:ext cx="66675" cy="82550"/>
          </a:xfrm>
          <a:custGeom>
            <a:avLst/>
            <a:gdLst>
              <a:gd name="T0" fmla="*/ 39 w 42"/>
              <a:gd name="T1" fmla="*/ 40 h 52"/>
              <a:gd name="T2" fmla="*/ 38 w 42"/>
              <a:gd name="T3" fmla="*/ 47 h 52"/>
              <a:gd name="T4" fmla="*/ 34 w 42"/>
              <a:gd name="T5" fmla="*/ 45 h 52"/>
              <a:gd name="T6" fmla="*/ 27 w 42"/>
              <a:gd name="T7" fmla="*/ 44 h 52"/>
              <a:gd name="T8" fmla="*/ 27 w 42"/>
              <a:gd name="T9" fmla="*/ 48 h 52"/>
              <a:gd name="T10" fmla="*/ 24 w 42"/>
              <a:gd name="T11" fmla="*/ 47 h 52"/>
              <a:gd name="T12" fmla="*/ 18 w 42"/>
              <a:gd name="T13" fmla="*/ 51 h 52"/>
              <a:gd name="T14" fmla="*/ 15 w 42"/>
              <a:gd name="T15" fmla="*/ 52 h 52"/>
              <a:gd name="T16" fmla="*/ 14 w 42"/>
              <a:gd name="T17" fmla="*/ 51 h 52"/>
              <a:gd name="T18" fmla="*/ 11 w 42"/>
              <a:gd name="T19" fmla="*/ 47 h 52"/>
              <a:gd name="T20" fmla="*/ 14 w 42"/>
              <a:gd name="T21" fmla="*/ 45 h 52"/>
              <a:gd name="T22" fmla="*/ 14 w 42"/>
              <a:gd name="T23" fmla="*/ 44 h 52"/>
              <a:gd name="T24" fmla="*/ 8 w 42"/>
              <a:gd name="T25" fmla="*/ 44 h 52"/>
              <a:gd name="T26" fmla="*/ 4 w 42"/>
              <a:gd name="T27" fmla="*/ 37 h 52"/>
              <a:gd name="T28" fmla="*/ 3 w 42"/>
              <a:gd name="T29" fmla="*/ 34 h 52"/>
              <a:gd name="T30" fmla="*/ 0 w 42"/>
              <a:gd name="T31" fmla="*/ 30 h 52"/>
              <a:gd name="T32" fmla="*/ 4 w 42"/>
              <a:gd name="T33" fmla="*/ 29 h 52"/>
              <a:gd name="T34" fmla="*/ 8 w 42"/>
              <a:gd name="T35" fmla="*/ 28 h 52"/>
              <a:gd name="T36" fmla="*/ 7 w 42"/>
              <a:gd name="T37" fmla="*/ 22 h 52"/>
              <a:gd name="T38" fmla="*/ 9 w 42"/>
              <a:gd name="T39" fmla="*/ 3 h 52"/>
              <a:gd name="T40" fmla="*/ 11 w 42"/>
              <a:gd name="T41" fmla="*/ 2 h 52"/>
              <a:gd name="T42" fmla="*/ 11 w 42"/>
              <a:gd name="T43" fmla="*/ 0 h 52"/>
              <a:gd name="T44" fmla="*/ 14 w 42"/>
              <a:gd name="T45" fmla="*/ 2 h 52"/>
              <a:gd name="T46" fmla="*/ 15 w 42"/>
              <a:gd name="T47" fmla="*/ 3 h 52"/>
              <a:gd name="T48" fmla="*/ 16 w 42"/>
              <a:gd name="T49" fmla="*/ 3 h 52"/>
              <a:gd name="T50" fmla="*/ 22 w 42"/>
              <a:gd name="T51" fmla="*/ 4 h 52"/>
              <a:gd name="T52" fmla="*/ 24 w 42"/>
              <a:gd name="T53" fmla="*/ 19 h 52"/>
              <a:gd name="T54" fmla="*/ 27 w 42"/>
              <a:gd name="T55" fmla="*/ 21 h 52"/>
              <a:gd name="T56" fmla="*/ 29 w 42"/>
              <a:gd name="T57" fmla="*/ 23 h 52"/>
              <a:gd name="T58" fmla="*/ 39 w 42"/>
              <a:gd name="T59" fmla="*/ 32 h 52"/>
              <a:gd name="T60" fmla="*/ 42 w 42"/>
              <a:gd name="T61" fmla="*/ 40 h 52"/>
              <a:gd name="T62" fmla="*/ 39 w 42"/>
              <a:gd name="T63" fmla="*/ 40 h 52"/>
              <a:gd name="T64" fmla="*/ 39 w 42"/>
              <a:gd name="T65" fmla="*/ 4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2" h="52">
                <a:moveTo>
                  <a:pt x="39" y="40"/>
                </a:moveTo>
                <a:lnTo>
                  <a:pt x="38" y="47"/>
                </a:lnTo>
                <a:lnTo>
                  <a:pt x="34" y="45"/>
                </a:lnTo>
                <a:lnTo>
                  <a:pt x="27" y="44"/>
                </a:lnTo>
                <a:lnTo>
                  <a:pt x="27" y="48"/>
                </a:lnTo>
                <a:lnTo>
                  <a:pt x="24" y="47"/>
                </a:lnTo>
                <a:lnTo>
                  <a:pt x="18" y="51"/>
                </a:lnTo>
                <a:lnTo>
                  <a:pt x="15" y="52"/>
                </a:lnTo>
                <a:lnTo>
                  <a:pt x="14" y="51"/>
                </a:lnTo>
                <a:lnTo>
                  <a:pt x="11" y="47"/>
                </a:lnTo>
                <a:lnTo>
                  <a:pt x="14" y="45"/>
                </a:lnTo>
                <a:lnTo>
                  <a:pt x="14" y="44"/>
                </a:lnTo>
                <a:lnTo>
                  <a:pt x="8" y="44"/>
                </a:lnTo>
                <a:lnTo>
                  <a:pt x="4" y="37"/>
                </a:lnTo>
                <a:lnTo>
                  <a:pt x="3" y="34"/>
                </a:lnTo>
                <a:lnTo>
                  <a:pt x="0" y="30"/>
                </a:lnTo>
                <a:lnTo>
                  <a:pt x="4" y="29"/>
                </a:lnTo>
                <a:lnTo>
                  <a:pt x="8" y="28"/>
                </a:lnTo>
                <a:lnTo>
                  <a:pt x="7" y="22"/>
                </a:lnTo>
                <a:lnTo>
                  <a:pt x="9" y="3"/>
                </a:lnTo>
                <a:lnTo>
                  <a:pt x="11" y="2"/>
                </a:lnTo>
                <a:lnTo>
                  <a:pt x="11" y="0"/>
                </a:lnTo>
                <a:lnTo>
                  <a:pt x="14" y="2"/>
                </a:lnTo>
                <a:lnTo>
                  <a:pt x="15" y="3"/>
                </a:lnTo>
                <a:lnTo>
                  <a:pt x="16" y="3"/>
                </a:lnTo>
                <a:lnTo>
                  <a:pt x="22" y="4"/>
                </a:lnTo>
                <a:lnTo>
                  <a:pt x="24" y="19"/>
                </a:lnTo>
                <a:lnTo>
                  <a:pt x="27" y="21"/>
                </a:lnTo>
                <a:lnTo>
                  <a:pt x="29" y="23"/>
                </a:lnTo>
                <a:lnTo>
                  <a:pt x="39" y="32"/>
                </a:lnTo>
                <a:lnTo>
                  <a:pt x="42" y="40"/>
                </a:lnTo>
                <a:lnTo>
                  <a:pt x="39" y="40"/>
                </a:lnTo>
                <a:lnTo>
                  <a:pt x="39" y="4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34" name="Freeform 285"/>
          <p:cNvSpPr>
            <a:spLocks/>
          </p:cNvSpPr>
          <p:nvPr/>
        </p:nvSpPr>
        <p:spPr bwMode="auto">
          <a:xfrm>
            <a:off x="5137150" y="5695950"/>
            <a:ext cx="20638" cy="73025"/>
          </a:xfrm>
          <a:custGeom>
            <a:avLst/>
            <a:gdLst>
              <a:gd name="T0" fmla="*/ 13 w 13"/>
              <a:gd name="T1" fmla="*/ 28 h 46"/>
              <a:gd name="T2" fmla="*/ 9 w 13"/>
              <a:gd name="T3" fmla="*/ 46 h 46"/>
              <a:gd name="T4" fmla="*/ 8 w 13"/>
              <a:gd name="T5" fmla="*/ 43 h 46"/>
              <a:gd name="T6" fmla="*/ 5 w 13"/>
              <a:gd name="T7" fmla="*/ 41 h 46"/>
              <a:gd name="T8" fmla="*/ 4 w 13"/>
              <a:gd name="T9" fmla="*/ 39 h 46"/>
              <a:gd name="T10" fmla="*/ 1 w 13"/>
              <a:gd name="T11" fmla="*/ 26 h 46"/>
              <a:gd name="T12" fmla="*/ 2 w 13"/>
              <a:gd name="T13" fmla="*/ 19 h 46"/>
              <a:gd name="T14" fmla="*/ 0 w 13"/>
              <a:gd name="T15" fmla="*/ 8 h 46"/>
              <a:gd name="T16" fmla="*/ 0 w 13"/>
              <a:gd name="T17" fmla="*/ 4 h 46"/>
              <a:gd name="T18" fmla="*/ 1 w 13"/>
              <a:gd name="T19" fmla="*/ 3 h 46"/>
              <a:gd name="T20" fmla="*/ 2 w 13"/>
              <a:gd name="T21" fmla="*/ 0 h 46"/>
              <a:gd name="T22" fmla="*/ 12 w 13"/>
              <a:gd name="T23" fmla="*/ 8 h 46"/>
              <a:gd name="T24" fmla="*/ 13 w 13"/>
              <a:gd name="T25" fmla="*/ 28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" h="46">
                <a:moveTo>
                  <a:pt x="13" y="28"/>
                </a:moveTo>
                <a:lnTo>
                  <a:pt x="9" y="46"/>
                </a:lnTo>
                <a:lnTo>
                  <a:pt x="8" y="43"/>
                </a:lnTo>
                <a:lnTo>
                  <a:pt x="5" y="41"/>
                </a:lnTo>
                <a:lnTo>
                  <a:pt x="4" y="39"/>
                </a:lnTo>
                <a:lnTo>
                  <a:pt x="1" y="26"/>
                </a:lnTo>
                <a:lnTo>
                  <a:pt x="2" y="19"/>
                </a:lnTo>
                <a:lnTo>
                  <a:pt x="0" y="8"/>
                </a:lnTo>
                <a:lnTo>
                  <a:pt x="0" y="4"/>
                </a:lnTo>
                <a:lnTo>
                  <a:pt x="1" y="3"/>
                </a:lnTo>
                <a:lnTo>
                  <a:pt x="2" y="0"/>
                </a:lnTo>
                <a:lnTo>
                  <a:pt x="12" y="8"/>
                </a:lnTo>
                <a:lnTo>
                  <a:pt x="13" y="28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35" name="Freeform 286"/>
          <p:cNvSpPr>
            <a:spLocks/>
          </p:cNvSpPr>
          <p:nvPr/>
        </p:nvSpPr>
        <p:spPr bwMode="auto">
          <a:xfrm>
            <a:off x="5149850" y="5707063"/>
            <a:ext cx="53975" cy="95250"/>
          </a:xfrm>
          <a:custGeom>
            <a:avLst/>
            <a:gdLst>
              <a:gd name="T0" fmla="*/ 20 w 34"/>
              <a:gd name="T1" fmla="*/ 58 h 60"/>
              <a:gd name="T2" fmla="*/ 20 w 34"/>
              <a:gd name="T3" fmla="*/ 60 h 60"/>
              <a:gd name="T4" fmla="*/ 18 w 34"/>
              <a:gd name="T5" fmla="*/ 58 h 60"/>
              <a:gd name="T6" fmla="*/ 8 w 34"/>
              <a:gd name="T7" fmla="*/ 53 h 60"/>
              <a:gd name="T8" fmla="*/ 0 w 34"/>
              <a:gd name="T9" fmla="*/ 43 h 60"/>
              <a:gd name="T10" fmla="*/ 1 w 34"/>
              <a:gd name="T11" fmla="*/ 39 h 60"/>
              <a:gd name="T12" fmla="*/ 5 w 34"/>
              <a:gd name="T13" fmla="*/ 21 h 60"/>
              <a:gd name="T14" fmla="*/ 4 w 34"/>
              <a:gd name="T15" fmla="*/ 1 h 60"/>
              <a:gd name="T16" fmla="*/ 7 w 34"/>
              <a:gd name="T17" fmla="*/ 1 h 60"/>
              <a:gd name="T18" fmla="*/ 19 w 34"/>
              <a:gd name="T19" fmla="*/ 0 h 60"/>
              <a:gd name="T20" fmla="*/ 22 w 34"/>
              <a:gd name="T21" fmla="*/ 0 h 60"/>
              <a:gd name="T22" fmla="*/ 24 w 34"/>
              <a:gd name="T23" fmla="*/ 0 h 60"/>
              <a:gd name="T24" fmla="*/ 31 w 34"/>
              <a:gd name="T25" fmla="*/ 6 h 60"/>
              <a:gd name="T26" fmla="*/ 33 w 34"/>
              <a:gd name="T27" fmla="*/ 6 h 60"/>
              <a:gd name="T28" fmla="*/ 34 w 34"/>
              <a:gd name="T29" fmla="*/ 19 h 60"/>
              <a:gd name="T30" fmla="*/ 30 w 34"/>
              <a:gd name="T31" fmla="*/ 39 h 60"/>
              <a:gd name="T32" fmla="*/ 20 w 34"/>
              <a:gd name="T33" fmla="*/ 58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4" h="60">
                <a:moveTo>
                  <a:pt x="20" y="58"/>
                </a:moveTo>
                <a:lnTo>
                  <a:pt x="20" y="60"/>
                </a:lnTo>
                <a:lnTo>
                  <a:pt x="18" y="58"/>
                </a:lnTo>
                <a:lnTo>
                  <a:pt x="8" y="53"/>
                </a:lnTo>
                <a:lnTo>
                  <a:pt x="0" y="43"/>
                </a:lnTo>
                <a:lnTo>
                  <a:pt x="1" y="39"/>
                </a:lnTo>
                <a:lnTo>
                  <a:pt x="5" y="21"/>
                </a:lnTo>
                <a:lnTo>
                  <a:pt x="4" y="1"/>
                </a:lnTo>
                <a:lnTo>
                  <a:pt x="7" y="1"/>
                </a:lnTo>
                <a:lnTo>
                  <a:pt x="19" y="0"/>
                </a:lnTo>
                <a:lnTo>
                  <a:pt x="22" y="0"/>
                </a:lnTo>
                <a:lnTo>
                  <a:pt x="24" y="0"/>
                </a:lnTo>
                <a:lnTo>
                  <a:pt x="31" y="6"/>
                </a:lnTo>
                <a:lnTo>
                  <a:pt x="33" y="6"/>
                </a:lnTo>
                <a:lnTo>
                  <a:pt x="34" y="19"/>
                </a:lnTo>
                <a:lnTo>
                  <a:pt x="30" y="39"/>
                </a:lnTo>
                <a:lnTo>
                  <a:pt x="20" y="58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36" name="Freeform 287"/>
          <p:cNvSpPr>
            <a:spLocks/>
          </p:cNvSpPr>
          <p:nvPr/>
        </p:nvSpPr>
        <p:spPr bwMode="auto">
          <a:xfrm>
            <a:off x="5049838" y="5707063"/>
            <a:ext cx="49213" cy="92075"/>
          </a:xfrm>
          <a:custGeom>
            <a:avLst/>
            <a:gdLst>
              <a:gd name="T0" fmla="*/ 29 w 31"/>
              <a:gd name="T1" fmla="*/ 58 h 58"/>
              <a:gd name="T2" fmla="*/ 27 w 31"/>
              <a:gd name="T3" fmla="*/ 58 h 58"/>
              <a:gd name="T4" fmla="*/ 18 w 31"/>
              <a:gd name="T5" fmla="*/ 56 h 58"/>
              <a:gd name="T6" fmla="*/ 18 w 31"/>
              <a:gd name="T7" fmla="*/ 51 h 58"/>
              <a:gd name="T8" fmla="*/ 15 w 31"/>
              <a:gd name="T9" fmla="*/ 46 h 58"/>
              <a:gd name="T10" fmla="*/ 0 w 31"/>
              <a:gd name="T11" fmla="*/ 21 h 58"/>
              <a:gd name="T12" fmla="*/ 10 w 31"/>
              <a:gd name="T13" fmla="*/ 12 h 58"/>
              <a:gd name="T14" fmla="*/ 12 w 31"/>
              <a:gd name="T15" fmla="*/ 5 h 58"/>
              <a:gd name="T16" fmla="*/ 14 w 31"/>
              <a:gd name="T17" fmla="*/ 0 h 58"/>
              <a:gd name="T18" fmla="*/ 15 w 31"/>
              <a:gd name="T19" fmla="*/ 0 h 58"/>
              <a:gd name="T20" fmla="*/ 18 w 31"/>
              <a:gd name="T21" fmla="*/ 6 h 58"/>
              <a:gd name="T22" fmla="*/ 30 w 31"/>
              <a:gd name="T23" fmla="*/ 24 h 58"/>
              <a:gd name="T24" fmla="*/ 27 w 31"/>
              <a:gd name="T25" fmla="*/ 28 h 58"/>
              <a:gd name="T26" fmla="*/ 29 w 31"/>
              <a:gd name="T27" fmla="*/ 32 h 58"/>
              <a:gd name="T28" fmla="*/ 31 w 31"/>
              <a:gd name="T29" fmla="*/ 43 h 58"/>
              <a:gd name="T30" fmla="*/ 29 w 31"/>
              <a:gd name="T31" fmla="*/ 46 h 58"/>
              <a:gd name="T32" fmla="*/ 26 w 31"/>
              <a:gd name="T33" fmla="*/ 49 h 58"/>
              <a:gd name="T34" fmla="*/ 29 w 31"/>
              <a:gd name="T35" fmla="*/ 56 h 58"/>
              <a:gd name="T36" fmla="*/ 29 w 31"/>
              <a:gd name="T37" fmla="*/ 58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1" h="58">
                <a:moveTo>
                  <a:pt x="29" y="58"/>
                </a:moveTo>
                <a:lnTo>
                  <a:pt x="27" y="58"/>
                </a:lnTo>
                <a:lnTo>
                  <a:pt x="18" y="56"/>
                </a:lnTo>
                <a:lnTo>
                  <a:pt x="18" y="51"/>
                </a:lnTo>
                <a:lnTo>
                  <a:pt x="15" y="46"/>
                </a:lnTo>
                <a:lnTo>
                  <a:pt x="0" y="21"/>
                </a:lnTo>
                <a:lnTo>
                  <a:pt x="10" y="12"/>
                </a:lnTo>
                <a:lnTo>
                  <a:pt x="12" y="5"/>
                </a:lnTo>
                <a:lnTo>
                  <a:pt x="14" y="0"/>
                </a:lnTo>
                <a:lnTo>
                  <a:pt x="15" y="0"/>
                </a:lnTo>
                <a:lnTo>
                  <a:pt x="18" y="6"/>
                </a:lnTo>
                <a:lnTo>
                  <a:pt x="30" y="24"/>
                </a:lnTo>
                <a:lnTo>
                  <a:pt x="27" y="28"/>
                </a:lnTo>
                <a:lnTo>
                  <a:pt x="29" y="32"/>
                </a:lnTo>
                <a:lnTo>
                  <a:pt x="31" y="43"/>
                </a:lnTo>
                <a:lnTo>
                  <a:pt x="29" y="46"/>
                </a:lnTo>
                <a:lnTo>
                  <a:pt x="26" y="49"/>
                </a:lnTo>
                <a:lnTo>
                  <a:pt x="29" y="56"/>
                </a:lnTo>
                <a:lnTo>
                  <a:pt x="29" y="58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37" name="Freeform 288"/>
          <p:cNvSpPr>
            <a:spLocks/>
          </p:cNvSpPr>
          <p:nvPr/>
        </p:nvSpPr>
        <p:spPr bwMode="auto">
          <a:xfrm>
            <a:off x="4110038" y="5761038"/>
            <a:ext cx="109538" cy="95250"/>
          </a:xfrm>
          <a:custGeom>
            <a:avLst/>
            <a:gdLst>
              <a:gd name="T0" fmla="*/ 65 w 69"/>
              <a:gd name="T1" fmla="*/ 8 h 60"/>
              <a:gd name="T2" fmla="*/ 60 w 69"/>
              <a:gd name="T3" fmla="*/ 17 h 60"/>
              <a:gd name="T4" fmla="*/ 53 w 69"/>
              <a:gd name="T5" fmla="*/ 17 h 60"/>
              <a:gd name="T6" fmla="*/ 54 w 69"/>
              <a:gd name="T7" fmla="*/ 20 h 60"/>
              <a:gd name="T8" fmla="*/ 57 w 69"/>
              <a:gd name="T9" fmla="*/ 24 h 60"/>
              <a:gd name="T10" fmla="*/ 49 w 69"/>
              <a:gd name="T11" fmla="*/ 26 h 60"/>
              <a:gd name="T12" fmla="*/ 56 w 69"/>
              <a:gd name="T13" fmla="*/ 42 h 60"/>
              <a:gd name="T14" fmla="*/ 50 w 69"/>
              <a:gd name="T15" fmla="*/ 49 h 60"/>
              <a:gd name="T16" fmla="*/ 31 w 69"/>
              <a:gd name="T17" fmla="*/ 60 h 60"/>
              <a:gd name="T18" fmla="*/ 24 w 69"/>
              <a:gd name="T19" fmla="*/ 54 h 60"/>
              <a:gd name="T20" fmla="*/ 22 w 69"/>
              <a:gd name="T21" fmla="*/ 46 h 60"/>
              <a:gd name="T22" fmla="*/ 0 w 69"/>
              <a:gd name="T23" fmla="*/ 26 h 60"/>
              <a:gd name="T24" fmla="*/ 3 w 69"/>
              <a:gd name="T25" fmla="*/ 24 h 60"/>
              <a:gd name="T26" fmla="*/ 7 w 69"/>
              <a:gd name="T27" fmla="*/ 22 h 60"/>
              <a:gd name="T28" fmla="*/ 14 w 69"/>
              <a:gd name="T29" fmla="*/ 19 h 60"/>
              <a:gd name="T30" fmla="*/ 26 w 69"/>
              <a:gd name="T31" fmla="*/ 0 h 60"/>
              <a:gd name="T32" fmla="*/ 45 w 69"/>
              <a:gd name="T33" fmla="*/ 1 h 60"/>
              <a:gd name="T34" fmla="*/ 69 w 69"/>
              <a:gd name="T35" fmla="*/ 4 h 60"/>
              <a:gd name="T36" fmla="*/ 65 w 69"/>
              <a:gd name="T37" fmla="*/ 8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69" h="60">
                <a:moveTo>
                  <a:pt x="65" y="8"/>
                </a:moveTo>
                <a:lnTo>
                  <a:pt x="60" y="17"/>
                </a:lnTo>
                <a:lnTo>
                  <a:pt x="53" y="17"/>
                </a:lnTo>
                <a:lnTo>
                  <a:pt x="54" y="20"/>
                </a:lnTo>
                <a:lnTo>
                  <a:pt x="57" y="24"/>
                </a:lnTo>
                <a:lnTo>
                  <a:pt x="49" y="26"/>
                </a:lnTo>
                <a:lnTo>
                  <a:pt x="56" y="42"/>
                </a:lnTo>
                <a:lnTo>
                  <a:pt x="50" y="49"/>
                </a:lnTo>
                <a:lnTo>
                  <a:pt x="31" y="60"/>
                </a:lnTo>
                <a:lnTo>
                  <a:pt x="24" y="54"/>
                </a:lnTo>
                <a:lnTo>
                  <a:pt x="22" y="46"/>
                </a:lnTo>
                <a:lnTo>
                  <a:pt x="0" y="26"/>
                </a:lnTo>
                <a:lnTo>
                  <a:pt x="3" y="24"/>
                </a:lnTo>
                <a:lnTo>
                  <a:pt x="7" y="22"/>
                </a:lnTo>
                <a:lnTo>
                  <a:pt x="14" y="19"/>
                </a:lnTo>
                <a:lnTo>
                  <a:pt x="26" y="0"/>
                </a:lnTo>
                <a:lnTo>
                  <a:pt x="45" y="1"/>
                </a:lnTo>
                <a:lnTo>
                  <a:pt x="69" y="4"/>
                </a:lnTo>
                <a:lnTo>
                  <a:pt x="65" y="8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38" name="Freeform 289"/>
          <p:cNvSpPr>
            <a:spLocks/>
          </p:cNvSpPr>
          <p:nvPr/>
        </p:nvSpPr>
        <p:spPr bwMode="auto">
          <a:xfrm>
            <a:off x="4051300" y="5762625"/>
            <a:ext cx="69850" cy="66675"/>
          </a:xfrm>
          <a:custGeom>
            <a:avLst/>
            <a:gdLst>
              <a:gd name="T0" fmla="*/ 3 w 44"/>
              <a:gd name="T1" fmla="*/ 41 h 42"/>
              <a:gd name="T2" fmla="*/ 3 w 44"/>
              <a:gd name="T3" fmla="*/ 42 h 42"/>
              <a:gd name="T4" fmla="*/ 3 w 44"/>
              <a:gd name="T5" fmla="*/ 41 h 42"/>
              <a:gd name="T6" fmla="*/ 0 w 44"/>
              <a:gd name="T7" fmla="*/ 31 h 42"/>
              <a:gd name="T8" fmla="*/ 1 w 44"/>
              <a:gd name="T9" fmla="*/ 23 h 42"/>
              <a:gd name="T10" fmla="*/ 4 w 44"/>
              <a:gd name="T11" fmla="*/ 11 h 42"/>
              <a:gd name="T12" fmla="*/ 10 w 44"/>
              <a:gd name="T13" fmla="*/ 3 h 42"/>
              <a:gd name="T14" fmla="*/ 16 w 44"/>
              <a:gd name="T15" fmla="*/ 1 h 42"/>
              <a:gd name="T16" fmla="*/ 23 w 44"/>
              <a:gd name="T17" fmla="*/ 0 h 42"/>
              <a:gd name="T18" fmla="*/ 23 w 44"/>
              <a:gd name="T19" fmla="*/ 1 h 42"/>
              <a:gd name="T20" fmla="*/ 27 w 44"/>
              <a:gd name="T21" fmla="*/ 10 h 42"/>
              <a:gd name="T22" fmla="*/ 38 w 44"/>
              <a:gd name="T23" fmla="*/ 15 h 42"/>
              <a:gd name="T24" fmla="*/ 44 w 44"/>
              <a:gd name="T25" fmla="*/ 21 h 42"/>
              <a:gd name="T26" fmla="*/ 40 w 44"/>
              <a:gd name="T27" fmla="*/ 23 h 42"/>
              <a:gd name="T28" fmla="*/ 37 w 44"/>
              <a:gd name="T29" fmla="*/ 25 h 42"/>
              <a:gd name="T30" fmla="*/ 27 w 44"/>
              <a:gd name="T31" fmla="*/ 34 h 42"/>
              <a:gd name="T32" fmla="*/ 20 w 44"/>
              <a:gd name="T33" fmla="*/ 40 h 42"/>
              <a:gd name="T34" fmla="*/ 3 w 44"/>
              <a:gd name="T35" fmla="*/ 41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4" h="42">
                <a:moveTo>
                  <a:pt x="3" y="41"/>
                </a:moveTo>
                <a:lnTo>
                  <a:pt x="3" y="42"/>
                </a:lnTo>
                <a:lnTo>
                  <a:pt x="3" y="41"/>
                </a:lnTo>
                <a:lnTo>
                  <a:pt x="0" y="31"/>
                </a:lnTo>
                <a:lnTo>
                  <a:pt x="1" y="23"/>
                </a:lnTo>
                <a:lnTo>
                  <a:pt x="4" y="11"/>
                </a:lnTo>
                <a:lnTo>
                  <a:pt x="10" y="3"/>
                </a:lnTo>
                <a:lnTo>
                  <a:pt x="16" y="1"/>
                </a:lnTo>
                <a:lnTo>
                  <a:pt x="23" y="0"/>
                </a:lnTo>
                <a:lnTo>
                  <a:pt x="23" y="1"/>
                </a:lnTo>
                <a:lnTo>
                  <a:pt x="27" y="10"/>
                </a:lnTo>
                <a:lnTo>
                  <a:pt x="38" y="15"/>
                </a:lnTo>
                <a:lnTo>
                  <a:pt x="44" y="21"/>
                </a:lnTo>
                <a:lnTo>
                  <a:pt x="40" y="23"/>
                </a:lnTo>
                <a:lnTo>
                  <a:pt x="37" y="25"/>
                </a:lnTo>
                <a:lnTo>
                  <a:pt x="27" y="34"/>
                </a:lnTo>
                <a:lnTo>
                  <a:pt x="20" y="40"/>
                </a:lnTo>
                <a:lnTo>
                  <a:pt x="3" y="4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39" name="Freeform 290"/>
          <p:cNvSpPr>
            <a:spLocks/>
          </p:cNvSpPr>
          <p:nvPr/>
        </p:nvSpPr>
        <p:spPr bwMode="auto">
          <a:xfrm>
            <a:off x="5292725" y="5772150"/>
            <a:ext cx="38100" cy="66675"/>
          </a:xfrm>
          <a:custGeom>
            <a:avLst/>
            <a:gdLst>
              <a:gd name="T0" fmla="*/ 13 w 24"/>
              <a:gd name="T1" fmla="*/ 39 h 42"/>
              <a:gd name="T2" fmla="*/ 11 w 24"/>
              <a:gd name="T3" fmla="*/ 42 h 42"/>
              <a:gd name="T4" fmla="*/ 8 w 24"/>
              <a:gd name="T5" fmla="*/ 35 h 42"/>
              <a:gd name="T6" fmla="*/ 8 w 24"/>
              <a:gd name="T7" fmla="*/ 34 h 42"/>
              <a:gd name="T8" fmla="*/ 8 w 24"/>
              <a:gd name="T9" fmla="*/ 32 h 42"/>
              <a:gd name="T10" fmla="*/ 1 w 24"/>
              <a:gd name="T11" fmla="*/ 17 h 42"/>
              <a:gd name="T12" fmla="*/ 0 w 24"/>
              <a:gd name="T13" fmla="*/ 15 h 42"/>
              <a:gd name="T14" fmla="*/ 0 w 24"/>
              <a:gd name="T15" fmla="*/ 13 h 42"/>
              <a:gd name="T16" fmla="*/ 0 w 24"/>
              <a:gd name="T17" fmla="*/ 10 h 42"/>
              <a:gd name="T18" fmla="*/ 0 w 24"/>
              <a:gd name="T19" fmla="*/ 10 h 42"/>
              <a:gd name="T20" fmla="*/ 5 w 24"/>
              <a:gd name="T21" fmla="*/ 5 h 42"/>
              <a:gd name="T22" fmla="*/ 11 w 24"/>
              <a:gd name="T23" fmla="*/ 0 h 42"/>
              <a:gd name="T24" fmla="*/ 18 w 24"/>
              <a:gd name="T25" fmla="*/ 2 h 42"/>
              <a:gd name="T26" fmla="*/ 24 w 24"/>
              <a:gd name="T27" fmla="*/ 15 h 42"/>
              <a:gd name="T28" fmla="*/ 23 w 24"/>
              <a:gd name="T29" fmla="*/ 17 h 42"/>
              <a:gd name="T30" fmla="*/ 23 w 24"/>
              <a:gd name="T31" fmla="*/ 20 h 42"/>
              <a:gd name="T32" fmla="*/ 16 w 24"/>
              <a:gd name="T33" fmla="*/ 38 h 42"/>
              <a:gd name="T34" fmla="*/ 15 w 24"/>
              <a:gd name="T35" fmla="*/ 38 h 42"/>
              <a:gd name="T36" fmla="*/ 13 w 24"/>
              <a:gd name="T37" fmla="*/ 39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4" h="42">
                <a:moveTo>
                  <a:pt x="13" y="39"/>
                </a:moveTo>
                <a:lnTo>
                  <a:pt x="11" y="42"/>
                </a:lnTo>
                <a:lnTo>
                  <a:pt x="8" y="35"/>
                </a:lnTo>
                <a:lnTo>
                  <a:pt x="8" y="34"/>
                </a:lnTo>
                <a:lnTo>
                  <a:pt x="8" y="32"/>
                </a:lnTo>
                <a:lnTo>
                  <a:pt x="1" y="17"/>
                </a:lnTo>
                <a:lnTo>
                  <a:pt x="0" y="15"/>
                </a:lnTo>
                <a:lnTo>
                  <a:pt x="0" y="13"/>
                </a:lnTo>
                <a:lnTo>
                  <a:pt x="0" y="10"/>
                </a:lnTo>
                <a:lnTo>
                  <a:pt x="0" y="10"/>
                </a:lnTo>
                <a:lnTo>
                  <a:pt x="5" y="5"/>
                </a:lnTo>
                <a:lnTo>
                  <a:pt x="11" y="0"/>
                </a:lnTo>
                <a:lnTo>
                  <a:pt x="18" y="2"/>
                </a:lnTo>
                <a:lnTo>
                  <a:pt x="24" y="15"/>
                </a:lnTo>
                <a:lnTo>
                  <a:pt x="23" y="17"/>
                </a:lnTo>
                <a:lnTo>
                  <a:pt x="23" y="20"/>
                </a:lnTo>
                <a:lnTo>
                  <a:pt x="16" y="38"/>
                </a:lnTo>
                <a:lnTo>
                  <a:pt x="15" y="38"/>
                </a:lnTo>
                <a:lnTo>
                  <a:pt x="13" y="39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40" name="Freeform 291"/>
          <p:cNvSpPr>
            <a:spLocks/>
          </p:cNvSpPr>
          <p:nvPr/>
        </p:nvSpPr>
        <p:spPr bwMode="auto">
          <a:xfrm>
            <a:off x="5072063" y="5775325"/>
            <a:ext cx="90488" cy="87313"/>
          </a:xfrm>
          <a:custGeom>
            <a:avLst/>
            <a:gdLst>
              <a:gd name="T0" fmla="*/ 47 w 57"/>
              <a:gd name="T1" fmla="*/ 15 h 55"/>
              <a:gd name="T2" fmla="*/ 43 w 57"/>
              <a:gd name="T3" fmla="*/ 17 h 55"/>
              <a:gd name="T4" fmla="*/ 42 w 57"/>
              <a:gd name="T5" fmla="*/ 18 h 55"/>
              <a:gd name="T6" fmla="*/ 41 w 57"/>
              <a:gd name="T7" fmla="*/ 21 h 55"/>
              <a:gd name="T8" fmla="*/ 41 w 57"/>
              <a:gd name="T9" fmla="*/ 22 h 55"/>
              <a:gd name="T10" fmla="*/ 39 w 57"/>
              <a:gd name="T11" fmla="*/ 26 h 55"/>
              <a:gd name="T12" fmla="*/ 42 w 57"/>
              <a:gd name="T13" fmla="*/ 30 h 55"/>
              <a:gd name="T14" fmla="*/ 45 w 57"/>
              <a:gd name="T15" fmla="*/ 30 h 55"/>
              <a:gd name="T16" fmla="*/ 43 w 57"/>
              <a:gd name="T17" fmla="*/ 36 h 55"/>
              <a:gd name="T18" fmla="*/ 46 w 57"/>
              <a:gd name="T19" fmla="*/ 37 h 55"/>
              <a:gd name="T20" fmla="*/ 45 w 57"/>
              <a:gd name="T21" fmla="*/ 44 h 55"/>
              <a:gd name="T22" fmla="*/ 43 w 57"/>
              <a:gd name="T23" fmla="*/ 45 h 55"/>
              <a:gd name="T24" fmla="*/ 41 w 57"/>
              <a:gd name="T25" fmla="*/ 44 h 55"/>
              <a:gd name="T26" fmla="*/ 41 w 57"/>
              <a:gd name="T27" fmla="*/ 48 h 55"/>
              <a:gd name="T28" fmla="*/ 41 w 57"/>
              <a:gd name="T29" fmla="*/ 51 h 55"/>
              <a:gd name="T30" fmla="*/ 39 w 57"/>
              <a:gd name="T31" fmla="*/ 51 h 55"/>
              <a:gd name="T32" fmla="*/ 34 w 57"/>
              <a:gd name="T33" fmla="*/ 52 h 55"/>
              <a:gd name="T34" fmla="*/ 32 w 57"/>
              <a:gd name="T35" fmla="*/ 53 h 55"/>
              <a:gd name="T36" fmla="*/ 30 w 57"/>
              <a:gd name="T37" fmla="*/ 55 h 55"/>
              <a:gd name="T38" fmla="*/ 27 w 57"/>
              <a:gd name="T39" fmla="*/ 49 h 55"/>
              <a:gd name="T40" fmla="*/ 23 w 57"/>
              <a:gd name="T41" fmla="*/ 51 h 55"/>
              <a:gd name="T42" fmla="*/ 21 w 57"/>
              <a:gd name="T43" fmla="*/ 47 h 55"/>
              <a:gd name="T44" fmla="*/ 15 w 57"/>
              <a:gd name="T45" fmla="*/ 32 h 55"/>
              <a:gd name="T46" fmla="*/ 11 w 57"/>
              <a:gd name="T47" fmla="*/ 33 h 55"/>
              <a:gd name="T48" fmla="*/ 0 w 57"/>
              <a:gd name="T49" fmla="*/ 32 h 55"/>
              <a:gd name="T50" fmla="*/ 4 w 57"/>
              <a:gd name="T51" fmla="*/ 15 h 55"/>
              <a:gd name="T52" fmla="*/ 4 w 57"/>
              <a:gd name="T53" fmla="*/ 13 h 55"/>
              <a:gd name="T54" fmla="*/ 13 w 57"/>
              <a:gd name="T55" fmla="*/ 15 h 55"/>
              <a:gd name="T56" fmla="*/ 15 w 57"/>
              <a:gd name="T57" fmla="*/ 15 h 55"/>
              <a:gd name="T58" fmla="*/ 15 w 57"/>
              <a:gd name="T59" fmla="*/ 13 h 55"/>
              <a:gd name="T60" fmla="*/ 16 w 57"/>
              <a:gd name="T61" fmla="*/ 11 h 55"/>
              <a:gd name="T62" fmla="*/ 20 w 57"/>
              <a:gd name="T63" fmla="*/ 8 h 55"/>
              <a:gd name="T64" fmla="*/ 24 w 57"/>
              <a:gd name="T65" fmla="*/ 7 h 55"/>
              <a:gd name="T66" fmla="*/ 26 w 57"/>
              <a:gd name="T67" fmla="*/ 15 h 55"/>
              <a:gd name="T68" fmla="*/ 28 w 57"/>
              <a:gd name="T69" fmla="*/ 15 h 55"/>
              <a:gd name="T70" fmla="*/ 32 w 57"/>
              <a:gd name="T71" fmla="*/ 13 h 55"/>
              <a:gd name="T72" fmla="*/ 35 w 57"/>
              <a:gd name="T73" fmla="*/ 14 h 55"/>
              <a:gd name="T74" fmla="*/ 38 w 57"/>
              <a:gd name="T75" fmla="*/ 15 h 55"/>
              <a:gd name="T76" fmla="*/ 39 w 57"/>
              <a:gd name="T77" fmla="*/ 15 h 55"/>
              <a:gd name="T78" fmla="*/ 39 w 57"/>
              <a:gd name="T79" fmla="*/ 14 h 55"/>
              <a:gd name="T80" fmla="*/ 41 w 57"/>
              <a:gd name="T81" fmla="*/ 13 h 55"/>
              <a:gd name="T82" fmla="*/ 41 w 57"/>
              <a:gd name="T83" fmla="*/ 11 h 55"/>
              <a:gd name="T84" fmla="*/ 42 w 57"/>
              <a:gd name="T85" fmla="*/ 6 h 55"/>
              <a:gd name="T86" fmla="*/ 49 w 57"/>
              <a:gd name="T87" fmla="*/ 0 h 55"/>
              <a:gd name="T88" fmla="*/ 57 w 57"/>
              <a:gd name="T89" fmla="*/ 10 h 55"/>
              <a:gd name="T90" fmla="*/ 47 w 57"/>
              <a:gd name="T91" fmla="*/ 15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57" h="55">
                <a:moveTo>
                  <a:pt x="47" y="15"/>
                </a:moveTo>
                <a:lnTo>
                  <a:pt x="43" y="17"/>
                </a:lnTo>
                <a:lnTo>
                  <a:pt x="42" y="18"/>
                </a:lnTo>
                <a:lnTo>
                  <a:pt x="41" y="21"/>
                </a:lnTo>
                <a:lnTo>
                  <a:pt x="41" y="22"/>
                </a:lnTo>
                <a:lnTo>
                  <a:pt x="39" y="26"/>
                </a:lnTo>
                <a:lnTo>
                  <a:pt x="42" y="30"/>
                </a:lnTo>
                <a:lnTo>
                  <a:pt x="45" y="30"/>
                </a:lnTo>
                <a:lnTo>
                  <a:pt x="43" y="36"/>
                </a:lnTo>
                <a:lnTo>
                  <a:pt x="46" y="37"/>
                </a:lnTo>
                <a:lnTo>
                  <a:pt x="45" y="44"/>
                </a:lnTo>
                <a:lnTo>
                  <a:pt x="43" y="45"/>
                </a:lnTo>
                <a:lnTo>
                  <a:pt x="41" y="44"/>
                </a:lnTo>
                <a:lnTo>
                  <a:pt x="41" y="48"/>
                </a:lnTo>
                <a:lnTo>
                  <a:pt x="41" y="51"/>
                </a:lnTo>
                <a:lnTo>
                  <a:pt x="39" y="51"/>
                </a:lnTo>
                <a:lnTo>
                  <a:pt x="34" y="52"/>
                </a:lnTo>
                <a:lnTo>
                  <a:pt x="32" y="53"/>
                </a:lnTo>
                <a:lnTo>
                  <a:pt x="30" y="55"/>
                </a:lnTo>
                <a:lnTo>
                  <a:pt x="27" y="49"/>
                </a:lnTo>
                <a:lnTo>
                  <a:pt x="23" y="51"/>
                </a:lnTo>
                <a:lnTo>
                  <a:pt x="21" y="47"/>
                </a:lnTo>
                <a:lnTo>
                  <a:pt x="15" y="32"/>
                </a:lnTo>
                <a:lnTo>
                  <a:pt x="11" y="33"/>
                </a:lnTo>
                <a:lnTo>
                  <a:pt x="0" y="32"/>
                </a:lnTo>
                <a:lnTo>
                  <a:pt x="4" y="15"/>
                </a:lnTo>
                <a:lnTo>
                  <a:pt x="4" y="13"/>
                </a:lnTo>
                <a:lnTo>
                  <a:pt x="13" y="15"/>
                </a:lnTo>
                <a:lnTo>
                  <a:pt x="15" y="15"/>
                </a:lnTo>
                <a:lnTo>
                  <a:pt x="15" y="13"/>
                </a:lnTo>
                <a:lnTo>
                  <a:pt x="16" y="11"/>
                </a:lnTo>
                <a:lnTo>
                  <a:pt x="20" y="8"/>
                </a:lnTo>
                <a:lnTo>
                  <a:pt x="24" y="7"/>
                </a:lnTo>
                <a:lnTo>
                  <a:pt x="26" y="15"/>
                </a:lnTo>
                <a:lnTo>
                  <a:pt x="28" y="15"/>
                </a:lnTo>
                <a:lnTo>
                  <a:pt x="32" y="13"/>
                </a:lnTo>
                <a:lnTo>
                  <a:pt x="35" y="14"/>
                </a:lnTo>
                <a:lnTo>
                  <a:pt x="38" y="15"/>
                </a:lnTo>
                <a:lnTo>
                  <a:pt x="39" y="15"/>
                </a:lnTo>
                <a:lnTo>
                  <a:pt x="39" y="14"/>
                </a:lnTo>
                <a:lnTo>
                  <a:pt x="41" y="13"/>
                </a:lnTo>
                <a:lnTo>
                  <a:pt x="41" y="11"/>
                </a:lnTo>
                <a:lnTo>
                  <a:pt x="42" y="6"/>
                </a:lnTo>
                <a:lnTo>
                  <a:pt x="49" y="0"/>
                </a:lnTo>
                <a:lnTo>
                  <a:pt x="57" y="10"/>
                </a:lnTo>
                <a:lnTo>
                  <a:pt x="47" y="15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41" name="Freeform 292"/>
          <p:cNvSpPr>
            <a:spLocks/>
          </p:cNvSpPr>
          <p:nvPr/>
        </p:nvSpPr>
        <p:spPr bwMode="auto">
          <a:xfrm>
            <a:off x="5133975" y="5791200"/>
            <a:ext cx="53975" cy="58738"/>
          </a:xfrm>
          <a:custGeom>
            <a:avLst/>
            <a:gdLst>
              <a:gd name="T0" fmla="*/ 29 w 34"/>
              <a:gd name="T1" fmla="*/ 19 h 37"/>
              <a:gd name="T2" fmla="*/ 32 w 34"/>
              <a:gd name="T3" fmla="*/ 20 h 37"/>
              <a:gd name="T4" fmla="*/ 34 w 34"/>
              <a:gd name="T5" fmla="*/ 24 h 37"/>
              <a:gd name="T6" fmla="*/ 33 w 34"/>
              <a:gd name="T7" fmla="*/ 37 h 37"/>
              <a:gd name="T8" fmla="*/ 22 w 34"/>
              <a:gd name="T9" fmla="*/ 34 h 37"/>
              <a:gd name="T10" fmla="*/ 18 w 34"/>
              <a:gd name="T11" fmla="*/ 35 h 37"/>
              <a:gd name="T12" fmla="*/ 15 w 34"/>
              <a:gd name="T13" fmla="*/ 35 h 37"/>
              <a:gd name="T14" fmla="*/ 12 w 34"/>
              <a:gd name="T15" fmla="*/ 34 h 37"/>
              <a:gd name="T16" fmla="*/ 11 w 34"/>
              <a:gd name="T17" fmla="*/ 33 h 37"/>
              <a:gd name="T18" fmla="*/ 10 w 34"/>
              <a:gd name="T19" fmla="*/ 33 h 37"/>
              <a:gd name="T20" fmla="*/ 8 w 34"/>
              <a:gd name="T21" fmla="*/ 33 h 37"/>
              <a:gd name="T22" fmla="*/ 6 w 34"/>
              <a:gd name="T23" fmla="*/ 34 h 37"/>
              <a:gd name="T24" fmla="*/ 7 w 34"/>
              <a:gd name="T25" fmla="*/ 27 h 37"/>
              <a:gd name="T26" fmla="*/ 4 w 34"/>
              <a:gd name="T27" fmla="*/ 26 h 37"/>
              <a:gd name="T28" fmla="*/ 6 w 34"/>
              <a:gd name="T29" fmla="*/ 20 h 37"/>
              <a:gd name="T30" fmla="*/ 3 w 34"/>
              <a:gd name="T31" fmla="*/ 20 h 37"/>
              <a:gd name="T32" fmla="*/ 0 w 34"/>
              <a:gd name="T33" fmla="*/ 16 h 37"/>
              <a:gd name="T34" fmla="*/ 2 w 34"/>
              <a:gd name="T35" fmla="*/ 12 h 37"/>
              <a:gd name="T36" fmla="*/ 2 w 34"/>
              <a:gd name="T37" fmla="*/ 11 h 37"/>
              <a:gd name="T38" fmla="*/ 3 w 34"/>
              <a:gd name="T39" fmla="*/ 8 h 37"/>
              <a:gd name="T40" fmla="*/ 4 w 34"/>
              <a:gd name="T41" fmla="*/ 7 h 37"/>
              <a:gd name="T42" fmla="*/ 8 w 34"/>
              <a:gd name="T43" fmla="*/ 5 h 37"/>
              <a:gd name="T44" fmla="*/ 18 w 34"/>
              <a:gd name="T45" fmla="*/ 0 h 37"/>
              <a:gd name="T46" fmla="*/ 28 w 34"/>
              <a:gd name="T47" fmla="*/ 5 h 37"/>
              <a:gd name="T48" fmla="*/ 30 w 34"/>
              <a:gd name="T49" fmla="*/ 7 h 37"/>
              <a:gd name="T50" fmla="*/ 29 w 34"/>
              <a:gd name="T51" fmla="*/ 19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34" h="37">
                <a:moveTo>
                  <a:pt x="29" y="19"/>
                </a:moveTo>
                <a:lnTo>
                  <a:pt x="32" y="20"/>
                </a:lnTo>
                <a:lnTo>
                  <a:pt x="34" y="24"/>
                </a:lnTo>
                <a:lnTo>
                  <a:pt x="33" y="37"/>
                </a:lnTo>
                <a:lnTo>
                  <a:pt x="22" y="34"/>
                </a:lnTo>
                <a:lnTo>
                  <a:pt x="18" y="35"/>
                </a:lnTo>
                <a:lnTo>
                  <a:pt x="15" y="35"/>
                </a:lnTo>
                <a:lnTo>
                  <a:pt x="12" y="34"/>
                </a:lnTo>
                <a:lnTo>
                  <a:pt x="11" y="33"/>
                </a:lnTo>
                <a:lnTo>
                  <a:pt x="10" y="33"/>
                </a:lnTo>
                <a:lnTo>
                  <a:pt x="8" y="33"/>
                </a:lnTo>
                <a:lnTo>
                  <a:pt x="6" y="34"/>
                </a:lnTo>
                <a:lnTo>
                  <a:pt x="7" y="27"/>
                </a:lnTo>
                <a:lnTo>
                  <a:pt x="4" y="26"/>
                </a:lnTo>
                <a:lnTo>
                  <a:pt x="6" y="20"/>
                </a:lnTo>
                <a:lnTo>
                  <a:pt x="3" y="20"/>
                </a:lnTo>
                <a:lnTo>
                  <a:pt x="0" y="16"/>
                </a:lnTo>
                <a:lnTo>
                  <a:pt x="2" y="12"/>
                </a:lnTo>
                <a:lnTo>
                  <a:pt x="2" y="11"/>
                </a:lnTo>
                <a:lnTo>
                  <a:pt x="3" y="8"/>
                </a:lnTo>
                <a:lnTo>
                  <a:pt x="4" y="7"/>
                </a:lnTo>
                <a:lnTo>
                  <a:pt x="8" y="5"/>
                </a:lnTo>
                <a:lnTo>
                  <a:pt x="18" y="0"/>
                </a:lnTo>
                <a:lnTo>
                  <a:pt x="28" y="5"/>
                </a:lnTo>
                <a:lnTo>
                  <a:pt x="30" y="7"/>
                </a:lnTo>
                <a:lnTo>
                  <a:pt x="29" y="19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42" name="Freeform 293"/>
          <p:cNvSpPr>
            <a:spLocks/>
          </p:cNvSpPr>
          <p:nvPr/>
        </p:nvSpPr>
        <p:spPr bwMode="auto">
          <a:xfrm>
            <a:off x="5186363" y="5811838"/>
            <a:ext cx="52388" cy="58738"/>
          </a:xfrm>
          <a:custGeom>
            <a:avLst/>
            <a:gdLst>
              <a:gd name="T0" fmla="*/ 23 w 33"/>
              <a:gd name="T1" fmla="*/ 0 h 37"/>
              <a:gd name="T2" fmla="*/ 20 w 33"/>
              <a:gd name="T3" fmla="*/ 7 h 37"/>
              <a:gd name="T4" fmla="*/ 27 w 33"/>
              <a:gd name="T5" fmla="*/ 6 h 37"/>
              <a:gd name="T6" fmla="*/ 33 w 33"/>
              <a:gd name="T7" fmla="*/ 13 h 37"/>
              <a:gd name="T8" fmla="*/ 30 w 33"/>
              <a:gd name="T9" fmla="*/ 17 h 37"/>
              <a:gd name="T10" fmla="*/ 29 w 33"/>
              <a:gd name="T11" fmla="*/ 18 h 37"/>
              <a:gd name="T12" fmla="*/ 27 w 33"/>
              <a:gd name="T13" fmla="*/ 22 h 37"/>
              <a:gd name="T14" fmla="*/ 20 w 33"/>
              <a:gd name="T15" fmla="*/ 29 h 37"/>
              <a:gd name="T16" fmla="*/ 15 w 33"/>
              <a:gd name="T17" fmla="*/ 37 h 37"/>
              <a:gd name="T18" fmla="*/ 12 w 33"/>
              <a:gd name="T19" fmla="*/ 35 h 37"/>
              <a:gd name="T20" fmla="*/ 11 w 33"/>
              <a:gd name="T21" fmla="*/ 33 h 37"/>
              <a:gd name="T22" fmla="*/ 0 w 33"/>
              <a:gd name="T23" fmla="*/ 36 h 37"/>
              <a:gd name="T24" fmla="*/ 0 w 33"/>
              <a:gd name="T25" fmla="*/ 24 h 37"/>
              <a:gd name="T26" fmla="*/ 1 w 33"/>
              <a:gd name="T27" fmla="*/ 11 h 37"/>
              <a:gd name="T28" fmla="*/ 11 w 33"/>
              <a:gd name="T29" fmla="*/ 6 h 37"/>
              <a:gd name="T30" fmla="*/ 14 w 33"/>
              <a:gd name="T31" fmla="*/ 5 h 37"/>
              <a:gd name="T32" fmla="*/ 18 w 33"/>
              <a:gd name="T33" fmla="*/ 2 h 37"/>
              <a:gd name="T34" fmla="*/ 23 w 33"/>
              <a:gd name="T35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3" h="37">
                <a:moveTo>
                  <a:pt x="23" y="0"/>
                </a:moveTo>
                <a:lnTo>
                  <a:pt x="20" y="7"/>
                </a:lnTo>
                <a:lnTo>
                  <a:pt x="27" y="6"/>
                </a:lnTo>
                <a:lnTo>
                  <a:pt x="33" y="13"/>
                </a:lnTo>
                <a:lnTo>
                  <a:pt x="30" y="17"/>
                </a:lnTo>
                <a:lnTo>
                  <a:pt x="29" y="18"/>
                </a:lnTo>
                <a:lnTo>
                  <a:pt x="27" y="22"/>
                </a:lnTo>
                <a:lnTo>
                  <a:pt x="20" y="29"/>
                </a:lnTo>
                <a:lnTo>
                  <a:pt x="15" y="37"/>
                </a:lnTo>
                <a:lnTo>
                  <a:pt x="12" y="35"/>
                </a:lnTo>
                <a:lnTo>
                  <a:pt x="11" y="33"/>
                </a:lnTo>
                <a:lnTo>
                  <a:pt x="0" y="36"/>
                </a:lnTo>
                <a:lnTo>
                  <a:pt x="0" y="24"/>
                </a:lnTo>
                <a:lnTo>
                  <a:pt x="1" y="11"/>
                </a:lnTo>
                <a:lnTo>
                  <a:pt x="11" y="6"/>
                </a:lnTo>
                <a:lnTo>
                  <a:pt x="14" y="5"/>
                </a:lnTo>
                <a:lnTo>
                  <a:pt x="18" y="2"/>
                </a:lnTo>
                <a:lnTo>
                  <a:pt x="23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43" name="Freeform 294"/>
          <p:cNvSpPr>
            <a:spLocks/>
          </p:cNvSpPr>
          <p:nvPr/>
        </p:nvSpPr>
        <p:spPr bwMode="auto">
          <a:xfrm>
            <a:off x="5056188" y="5826125"/>
            <a:ext cx="49213" cy="84138"/>
          </a:xfrm>
          <a:custGeom>
            <a:avLst/>
            <a:gdLst>
              <a:gd name="T0" fmla="*/ 25 w 31"/>
              <a:gd name="T1" fmla="*/ 0 h 53"/>
              <a:gd name="T2" fmla="*/ 31 w 31"/>
              <a:gd name="T3" fmla="*/ 15 h 53"/>
              <a:gd name="T4" fmla="*/ 31 w 31"/>
              <a:gd name="T5" fmla="*/ 20 h 53"/>
              <a:gd name="T6" fmla="*/ 30 w 31"/>
              <a:gd name="T7" fmla="*/ 26 h 53"/>
              <a:gd name="T8" fmla="*/ 29 w 31"/>
              <a:gd name="T9" fmla="*/ 27 h 53"/>
              <a:gd name="T10" fmla="*/ 23 w 31"/>
              <a:gd name="T11" fmla="*/ 35 h 53"/>
              <a:gd name="T12" fmla="*/ 21 w 31"/>
              <a:gd name="T13" fmla="*/ 34 h 53"/>
              <a:gd name="T14" fmla="*/ 21 w 31"/>
              <a:gd name="T15" fmla="*/ 38 h 53"/>
              <a:gd name="T16" fmla="*/ 25 w 31"/>
              <a:gd name="T17" fmla="*/ 47 h 53"/>
              <a:gd name="T18" fmla="*/ 19 w 31"/>
              <a:gd name="T19" fmla="*/ 46 h 53"/>
              <a:gd name="T20" fmla="*/ 18 w 31"/>
              <a:gd name="T21" fmla="*/ 53 h 53"/>
              <a:gd name="T22" fmla="*/ 11 w 31"/>
              <a:gd name="T23" fmla="*/ 46 h 53"/>
              <a:gd name="T24" fmla="*/ 0 w 31"/>
              <a:gd name="T25" fmla="*/ 30 h 53"/>
              <a:gd name="T26" fmla="*/ 4 w 31"/>
              <a:gd name="T27" fmla="*/ 21 h 53"/>
              <a:gd name="T28" fmla="*/ 4 w 31"/>
              <a:gd name="T29" fmla="*/ 13 h 53"/>
              <a:gd name="T30" fmla="*/ 10 w 31"/>
              <a:gd name="T31" fmla="*/ 0 h 53"/>
              <a:gd name="T32" fmla="*/ 21 w 31"/>
              <a:gd name="T33" fmla="*/ 1 h 53"/>
              <a:gd name="T34" fmla="*/ 25 w 31"/>
              <a:gd name="T35" fmla="*/ 0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1" h="53">
                <a:moveTo>
                  <a:pt x="25" y="0"/>
                </a:moveTo>
                <a:lnTo>
                  <a:pt x="31" y="15"/>
                </a:lnTo>
                <a:lnTo>
                  <a:pt x="31" y="20"/>
                </a:lnTo>
                <a:lnTo>
                  <a:pt x="30" y="26"/>
                </a:lnTo>
                <a:lnTo>
                  <a:pt x="29" y="27"/>
                </a:lnTo>
                <a:lnTo>
                  <a:pt x="23" y="35"/>
                </a:lnTo>
                <a:lnTo>
                  <a:pt x="21" y="34"/>
                </a:lnTo>
                <a:lnTo>
                  <a:pt x="21" y="38"/>
                </a:lnTo>
                <a:lnTo>
                  <a:pt x="25" y="47"/>
                </a:lnTo>
                <a:lnTo>
                  <a:pt x="19" y="46"/>
                </a:lnTo>
                <a:lnTo>
                  <a:pt x="18" y="53"/>
                </a:lnTo>
                <a:lnTo>
                  <a:pt x="11" y="46"/>
                </a:lnTo>
                <a:lnTo>
                  <a:pt x="0" y="30"/>
                </a:lnTo>
                <a:lnTo>
                  <a:pt x="4" y="21"/>
                </a:lnTo>
                <a:lnTo>
                  <a:pt x="4" y="13"/>
                </a:lnTo>
                <a:lnTo>
                  <a:pt x="10" y="0"/>
                </a:lnTo>
                <a:lnTo>
                  <a:pt x="21" y="1"/>
                </a:lnTo>
                <a:lnTo>
                  <a:pt x="25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44" name="Freeform 295"/>
          <p:cNvSpPr>
            <a:spLocks/>
          </p:cNvSpPr>
          <p:nvPr/>
        </p:nvSpPr>
        <p:spPr bwMode="auto">
          <a:xfrm>
            <a:off x="5264150" y="5827713"/>
            <a:ext cx="82550" cy="134938"/>
          </a:xfrm>
          <a:custGeom>
            <a:avLst/>
            <a:gdLst>
              <a:gd name="T0" fmla="*/ 26 w 52"/>
              <a:gd name="T1" fmla="*/ 0 h 85"/>
              <a:gd name="T2" fmla="*/ 29 w 52"/>
              <a:gd name="T3" fmla="*/ 7 h 85"/>
              <a:gd name="T4" fmla="*/ 31 w 52"/>
              <a:gd name="T5" fmla="*/ 4 h 85"/>
              <a:gd name="T6" fmla="*/ 33 w 52"/>
              <a:gd name="T7" fmla="*/ 3 h 85"/>
              <a:gd name="T8" fmla="*/ 36 w 52"/>
              <a:gd name="T9" fmla="*/ 4 h 85"/>
              <a:gd name="T10" fmla="*/ 37 w 52"/>
              <a:gd name="T11" fmla="*/ 4 h 85"/>
              <a:gd name="T12" fmla="*/ 42 w 52"/>
              <a:gd name="T13" fmla="*/ 8 h 85"/>
              <a:gd name="T14" fmla="*/ 44 w 52"/>
              <a:gd name="T15" fmla="*/ 18 h 85"/>
              <a:gd name="T16" fmla="*/ 45 w 52"/>
              <a:gd name="T17" fmla="*/ 19 h 85"/>
              <a:gd name="T18" fmla="*/ 48 w 52"/>
              <a:gd name="T19" fmla="*/ 22 h 85"/>
              <a:gd name="T20" fmla="*/ 48 w 52"/>
              <a:gd name="T21" fmla="*/ 25 h 85"/>
              <a:gd name="T22" fmla="*/ 52 w 52"/>
              <a:gd name="T23" fmla="*/ 44 h 85"/>
              <a:gd name="T24" fmla="*/ 38 w 52"/>
              <a:gd name="T25" fmla="*/ 64 h 85"/>
              <a:gd name="T26" fmla="*/ 38 w 52"/>
              <a:gd name="T27" fmla="*/ 65 h 85"/>
              <a:gd name="T28" fmla="*/ 37 w 52"/>
              <a:gd name="T29" fmla="*/ 67 h 85"/>
              <a:gd name="T30" fmla="*/ 37 w 52"/>
              <a:gd name="T31" fmla="*/ 72 h 85"/>
              <a:gd name="T32" fmla="*/ 36 w 52"/>
              <a:gd name="T33" fmla="*/ 74 h 85"/>
              <a:gd name="T34" fmla="*/ 31 w 52"/>
              <a:gd name="T35" fmla="*/ 78 h 85"/>
              <a:gd name="T36" fmla="*/ 26 w 52"/>
              <a:gd name="T37" fmla="*/ 85 h 85"/>
              <a:gd name="T38" fmla="*/ 25 w 52"/>
              <a:gd name="T39" fmla="*/ 78 h 85"/>
              <a:gd name="T40" fmla="*/ 21 w 52"/>
              <a:gd name="T41" fmla="*/ 75 h 85"/>
              <a:gd name="T42" fmla="*/ 19 w 52"/>
              <a:gd name="T43" fmla="*/ 71 h 85"/>
              <a:gd name="T44" fmla="*/ 18 w 52"/>
              <a:gd name="T45" fmla="*/ 65 h 85"/>
              <a:gd name="T46" fmla="*/ 15 w 52"/>
              <a:gd name="T47" fmla="*/ 55 h 85"/>
              <a:gd name="T48" fmla="*/ 19 w 52"/>
              <a:gd name="T49" fmla="*/ 48 h 85"/>
              <a:gd name="T50" fmla="*/ 19 w 52"/>
              <a:gd name="T51" fmla="*/ 46 h 85"/>
              <a:gd name="T52" fmla="*/ 22 w 52"/>
              <a:gd name="T53" fmla="*/ 45 h 85"/>
              <a:gd name="T54" fmla="*/ 21 w 52"/>
              <a:gd name="T55" fmla="*/ 41 h 85"/>
              <a:gd name="T56" fmla="*/ 18 w 52"/>
              <a:gd name="T57" fmla="*/ 38 h 85"/>
              <a:gd name="T58" fmla="*/ 11 w 52"/>
              <a:gd name="T59" fmla="*/ 40 h 85"/>
              <a:gd name="T60" fmla="*/ 10 w 52"/>
              <a:gd name="T61" fmla="*/ 38 h 85"/>
              <a:gd name="T62" fmla="*/ 7 w 52"/>
              <a:gd name="T63" fmla="*/ 29 h 85"/>
              <a:gd name="T64" fmla="*/ 6 w 52"/>
              <a:gd name="T65" fmla="*/ 29 h 85"/>
              <a:gd name="T66" fmla="*/ 0 w 52"/>
              <a:gd name="T67" fmla="*/ 23 h 85"/>
              <a:gd name="T68" fmla="*/ 0 w 52"/>
              <a:gd name="T69" fmla="*/ 22 h 85"/>
              <a:gd name="T70" fmla="*/ 0 w 52"/>
              <a:gd name="T71" fmla="*/ 20 h 85"/>
              <a:gd name="T72" fmla="*/ 0 w 52"/>
              <a:gd name="T73" fmla="*/ 19 h 85"/>
              <a:gd name="T74" fmla="*/ 0 w 52"/>
              <a:gd name="T75" fmla="*/ 18 h 85"/>
              <a:gd name="T76" fmla="*/ 3 w 52"/>
              <a:gd name="T77" fmla="*/ 14 h 85"/>
              <a:gd name="T78" fmla="*/ 4 w 52"/>
              <a:gd name="T79" fmla="*/ 11 h 85"/>
              <a:gd name="T80" fmla="*/ 4 w 52"/>
              <a:gd name="T81" fmla="*/ 4 h 85"/>
              <a:gd name="T82" fmla="*/ 18 w 52"/>
              <a:gd name="T83" fmla="*/ 5 h 85"/>
              <a:gd name="T84" fmla="*/ 26 w 52"/>
              <a:gd name="T85" fmla="*/ 0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2" h="85">
                <a:moveTo>
                  <a:pt x="26" y="0"/>
                </a:moveTo>
                <a:lnTo>
                  <a:pt x="29" y="7"/>
                </a:lnTo>
                <a:lnTo>
                  <a:pt x="31" y="4"/>
                </a:lnTo>
                <a:lnTo>
                  <a:pt x="33" y="3"/>
                </a:lnTo>
                <a:lnTo>
                  <a:pt x="36" y="4"/>
                </a:lnTo>
                <a:lnTo>
                  <a:pt x="37" y="4"/>
                </a:lnTo>
                <a:lnTo>
                  <a:pt x="42" y="8"/>
                </a:lnTo>
                <a:lnTo>
                  <a:pt x="44" y="18"/>
                </a:lnTo>
                <a:lnTo>
                  <a:pt x="45" y="19"/>
                </a:lnTo>
                <a:lnTo>
                  <a:pt x="48" y="22"/>
                </a:lnTo>
                <a:lnTo>
                  <a:pt x="48" y="25"/>
                </a:lnTo>
                <a:lnTo>
                  <a:pt x="52" y="44"/>
                </a:lnTo>
                <a:lnTo>
                  <a:pt x="38" y="64"/>
                </a:lnTo>
                <a:lnTo>
                  <a:pt x="38" y="65"/>
                </a:lnTo>
                <a:lnTo>
                  <a:pt x="37" y="67"/>
                </a:lnTo>
                <a:lnTo>
                  <a:pt x="37" y="72"/>
                </a:lnTo>
                <a:lnTo>
                  <a:pt x="36" y="74"/>
                </a:lnTo>
                <a:lnTo>
                  <a:pt x="31" y="78"/>
                </a:lnTo>
                <a:lnTo>
                  <a:pt x="26" y="85"/>
                </a:lnTo>
                <a:lnTo>
                  <a:pt x="25" y="78"/>
                </a:lnTo>
                <a:lnTo>
                  <a:pt x="21" y="75"/>
                </a:lnTo>
                <a:lnTo>
                  <a:pt x="19" y="71"/>
                </a:lnTo>
                <a:lnTo>
                  <a:pt x="18" y="65"/>
                </a:lnTo>
                <a:lnTo>
                  <a:pt x="15" y="55"/>
                </a:lnTo>
                <a:lnTo>
                  <a:pt x="19" y="48"/>
                </a:lnTo>
                <a:lnTo>
                  <a:pt x="19" y="46"/>
                </a:lnTo>
                <a:lnTo>
                  <a:pt x="22" y="45"/>
                </a:lnTo>
                <a:lnTo>
                  <a:pt x="21" y="41"/>
                </a:lnTo>
                <a:lnTo>
                  <a:pt x="18" y="38"/>
                </a:lnTo>
                <a:lnTo>
                  <a:pt x="11" y="40"/>
                </a:lnTo>
                <a:lnTo>
                  <a:pt x="10" y="38"/>
                </a:lnTo>
                <a:lnTo>
                  <a:pt x="7" y="29"/>
                </a:lnTo>
                <a:lnTo>
                  <a:pt x="6" y="29"/>
                </a:lnTo>
                <a:lnTo>
                  <a:pt x="0" y="23"/>
                </a:lnTo>
                <a:lnTo>
                  <a:pt x="0" y="22"/>
                </a:lnTo>
                <a:lnTo>
                  <a:pt x="0" y="20"/>
                </a:lnTo>
                <a:lnTo>
                  <a:pt x="0" y="19"/>
                </a:lnTo>
                <a:lnTo>
                  <a:pt x="0" y="18"/>
                </a:lnTo>
                <a:lnTo>
                  <a:pt x="3" y="14"/>
                </a:lnTo>
                <a:lnTo>
                  <a:pt x="4" y="11"/>
                </a:lnTo>
                <a:lnTo>
                  <a:pt x="4" y="4"/>
                </a:lnTo>
                <a:lnTo>
                  <a:pt x="18" y="5"/>
                </a:lnTo>
                <a:lnTo>
                  <a:pt x="26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45" name="Freeform 296"/>
          <p:cNvSpPr>
            <a:spLocks/>
          </p:cNvSpPr>
          <p:nvPr/>
        </p:nvSpPr>
        <p:spPr bwMode="auto">
          <a:xfrm>
            <a:off x="4140200" y="5838825"/>
            <a:ext cx="95250" cy="76200"/>
          </a:xfrm>
          <a:custGeom>
            <a:avLst/>
            <a:gdLst>
              <a:gd name="T0" fmla="*/ 31 w 60"/>
              <a:gd name="T1" fmla="*/ 0 h 48"/>
              <a:gd name="T2" fmla="*/ 34 w 60"/>
              <a:gd name="T3" fmla="*/ 3 h 48"/>
              <a:gd name="T4" fmla="*/ 49 w 60"/>
              <a:gd name="T5" fmla="*/ 1 h 48"/>
              <a:gd name="T6" fmla="*/ 52 w 60"/>
              <a:gd name="T7" fmla="*/ 0 h 48"/>
              <a:gd name="T8" fmla="*/ 53 w 60"/>
              <a:gd name="T9" fmla="*/ 5 h 48"/>
              <a:gd name="T10" fmla="*/ 53 w 60"/>
              <a:gd name="T11" fmla="*/ 7 h 48"/>
              <a:gd name="T12" fmla="*/ 53 w 60"/>
              <a:gd name="T13" fmla="*/ 9 h 48"/>
              <a:gd name="T14" fmla="*/ 48 w 60"/>
              <a:gd name="T15" fmla="*/ 12 h 48"/>
              <a:gd name="T16" fmla="*/ 46 w 60"/>
              <a:gd name="T17" fmla="*/ 15 h 48"/>
              <a:gd name="T18" fmla="*/ 48 w 60"/>
              <a:gd name="T19" fmla="*/ 16 h 48"/>
              <a:gd name="T20" fmla="*/ 49 w 60"/>
              <a:gd name="T21" fmla="*/ 22 h 48"/>
              <a:gd name="T22" fmla="*/ 52 w 60"/>
              <a:gd name="T23" fmla="*/ 22 h 48"/>
              <a:gd name="T24" fmla="*/ 57 w 60"/>
              <a:gd name="T25" fmla="*/ 24 h 48"/>
              <a:gd name="T26" fmla="*/ 60 w 60"/>
              <a:gd name="T27" fmla="*/ 30 h 48"/>
              <a:gd name="T28" fmla="*/ 42 w 60"/>
              <a:gd name="T29" fmla="*/ 48 h 48"/>
              <a:gd name="T30" fmla="*/ 41 w 60"/>
              <a:gd name="T31" fmla="*/ 46 h 48"/>
              <a:gd name="T32" fmla="*/ 33 w 60"/>
              <a:gd name="T33" fmla="*/ 42 h 48"/>
              <a:gd name="T34" fmla="*/ 27 w 60"/>
              <a:gd name="T35" fmla="*/ 43 h 48"/>
              <a:gd name="T36" fmla="*/ 23 w 60"/>
              <a:gd name="T37" fmla="*/ 45 h 48"/>
              <a:gd name="T38" fmla="*/ 8 w 60"/>
              <a:gd name="T39" fmla="*/ 37 h 48"/>
              <a:gd name="T40" fmla="*/ 5 w 60"/>
              <a:gd name="T41" fmla="*/ 30 h 48"/>
              <a:gd name="T42" fmla="*/ 0 w 60"/>
              <a:gd name="T43" fmla="*/ 22 h 48"/>
              <a:gd name="T44" fmla="*/ 1 w 60"/>
              <a:gd name="T45" fmla="*/ 15 h 48"/>
              <a:gd name="T46" fmla="*/ 12 w 60"/>
              <a:gd name="T47" fmla="*/ 11 h 48"/>
              <a:gd name="T48" fmla="*/ 31 w 60"/>
              <a:gd name="T49" fmla="*/ 0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60" h="48">
                <a:moveTo>
                  <a:pt x="31" y="0"/>
                </a:moveTo>
                <a:lnTo>
                  <a:pt x="34" y="3"/>
                </a:lnTo>
                <a:lnTo>
                  <a:pt x="49" y="1"/>
                </a:lnTo>
                <a:lnTo>
                  <a:pt x="52" y="0"/>
                </a:lnTo>
                <a:lnTo>
                  <a:pt x="53" y="5"/>
                </a:lnTo>
                <a:lnTo>
                  <a:pt x="53" y="7"/>
                </a:lnTo>
                <a:lnTo>
                  <a:pt x="53" y="9"/>
                </a:lnTo>
                <a:lnTo>
                  <a:pt x="48" y="12"/>
                </a:lnTo>
                <a:lnTo>
                  <a:pt x="46" y="15"/>
                </a:lnTo>
                <a:lnTo>
                  <a:pt x="48" y="16"/>
                </a:lnTo>
                <a:lnTo>
                  <a:pt x="49" y="22"/>
                </a:lnTo>
                <a:lnTo>
                  <a:pt x="52" y="22"/>
                </a:lnTo>
                <a:lnTo>
                  <a:pt x="57" y="24"/>
                </a:lnTo>
                <a:lnTo>
                  <a:pt x="60" y="30"/>
                </a:lnTo>
                <a:lnTo>
                  <a:pt x="42" y="48"/>
                </a:lnTo>
                <a:lnTo>
                  <a:pt x="41" y="46"/>
                </a:lnTo>
                <a:lnTo>
                  <a:pt x="33" y="42"/>
                </a:lnTo>
                <a:lnTo>
                  <a:pt x="27" y="43"/>
                </a:lnTo>
                <a:lnTo>
                  <a:pt x="23" y="45"/>
                </a:lnTo>
                <a:lnTo>
                  <a:pt x="8" y="37"/>
                </a:lnTo>
                <a:lnTo>
                  <a:pt x="5" y="30"/>
                </a:lnTo>
                <a:lnTo>
                  <a:pt x="0" y="22"/>
                </a:lnTo>
                <a:lnTo>
                  <a:pt x="1" y="15"/>
                </a:lnTo>
                <a:lnTo>
                  <a:pt x="12" y="11"/>
                </a:lnTo>
                <a:lnTo>
                  <a:pt x="31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46" name="Freeform 297"/>
          <p:cNvSpPr>
            <a:spLocks/>
          </p:cNvSpPr>
          <p:nvPr/>
        </p:nvSpPr>
        <p:spPr bwMode="auto">
          <a:xfrm>
            <a:off x="4064000" y="5849938"/>
            <a:ext cx="52388" cy="47625"/>
          </a:xfrm>
          <a:custGeom>
            <a:avLst/>
            <a:gdLst>
              <a:gd name="T0" fmla="*/ 28 w 33"/>
              <a:gd name="T1" fmla="*/ 24 h 30"/>
              <a:gd name="T2" fmla="*/ 29 w 33"/>
              <a:gd name="T3" fmla="*/ 30 h 30"/>
              <a:gd name="T4" fmla="*/ 19 w 33"/>
              <a:gd name="T5" fmla="*/ 28 h 30"/>
              <a:gd name="T6" fmla="*/ 17 w 33"/>
              <a:gd name="T7" fmla="*/ 28 h 30"/>
              <a:gd name="T8" fmla="*/ 0 w 33"/>
              <a:gd name="T9" fmla="*/ 23 h 30"/>
              <a:gd name="T10" fmla="*/ 10 w 33"/>
              <a:gd name="T11" fmla="*/ 5 h 30"/>
              <a:gd name="T12" fmla="*/ 11 w 33"/>
              <a:gd name="T13" fmla="*/ 4 h 30"/>
              <a:gd name="T14" fmla="*/ 15 w 33"/>
              <a:gd name="T15" fmla="*/ 1 h 30"/>
              <a:gd name="T16" fmla="*/ 18 w 33"/>
              <a:gd name="T17" fmla="*/ 0 h 30"/>
              <a:gd name="T18" fmla="*/ 28 w 33"/>
              <a:gd name="T19" fmla="*/ 12 h 30"/>
              <a:gd name="T20" fmla="*/ 33 w 33"/>
              <a:gd name="T21" fmla="*/ 19 h 30"/>
              <a:gd name="T22" fmla="*/ 30 w 33"/>
              <a:gd name="T23" fmla="*/ 21 h 30"/>
              <a:gd name="T24" fmla="*/ 29 w 33"/>
              <a:gd name="T25" fmla="*/ 23 h 30"/>
              <a:gd name="T26" fmla="*/ 28 w 33"/>
              <a:gd name="T27" fmla="*/ 24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3" h="30">
                <a:moveTo>
                  <a:pt x="28" y="24"/>
                </a:moveTo>
                <a:lnTo>
                  <a:pt x="29" y="30"/>
                </a:lnTo>
                <a:lnTo>
                  <a:pt x="19" y="28"/>
                </a:lnTo>
                <a:lnTo>
                  <a:pt x="17" y="28"/>
                </a:lnTo>
                <a:lnTo>
                  <a:pt x="0" y="23"/>
                </a:lnTo>
                <a:lnTo>
                  <a:pt x="10" y="5"/>
                </a:lnTo>
                <a:lnTo>
                  <a:pt x="11" y="4"/>
                </a:lnTo>
                <a:lnTo>
                  <a:pt x="15" y="1"/>
                </a:lnTo>
                <a:lnTo>
                  <a:pt x="18" y="0"/>
                </a:lnTo>
                <a:lnTo>
                  <a:pt x="28" y="12"/>
                </a:lnTo>
                <a:lnTo>
                  <a:pt x="33" y="19"/>
                </a:lnTo>
                <a:lnTo>
                  <a:pt x="30" y="21"/>
                </a:lnTo>
                <a:lnTo>
                  <a:pt x="29" y="23"/>
                </a:lnTo>
                <a:lnTo>
                  <a:pt x="28" y="24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47" name="Freeform 298"/>
          <p:cNvSpPr>
            <a:spLocks/>
          </p:cNvSpPr>
          <p:nvPr/>
        </p:nvSpPr>
        <p:spPr bwMode="auto">
          <a:xfrm>
            <a:off x="5126038" y="5876925"/>
            <a:ext cx="71438" cy="71438"/>
          </a:xfrm>
          <a:custGeom>
            <a:avLst/>
            <a:gdLst>
              <a:gd name="T0" fmla="*/ 11 w 45"/>
              <a:gd name="T1" fmla="*/ 0 h 45"/>
              <a:gd name="T2" fmla="*/ 22 w 45"/>
              <a:gd name="T3" fmla="*/ 14 h 45"/>
              <a:gd name="T4" fmla="*/ 23 w 45"/>
              <a:gd name="T5" fmla="*/ 7 h 45"/>
              <a:gd name="T6" fmla="*/ 26 w 45"/>
              <a:gd name="T7" fmla="*/ 10 h 45"/>
              <a:gd name="T8" fmla="*/ 38 w 45"/>
              <a:gd name="T9" fmla="*/ 3 h 45"/>
              <a:gd name="T10" fmla="*/ 39 w 45"/>
              <a:gd name="T11" fmla="*/ 7 h 45"/>
              <a:gd name="T12" fmla="*/ 45 w 45"/>
              <a:gd name="T13" fmla="*/ 24 h 45"/>
              <a:gd name="T14" fmla="*/ 42 w 45"/>
              <a:gd name="T15" fmla="*/ 40 h 45"/>
              <a:gd name="T16" fmla="*/ 39 w 45"/>
              <a:gd name="T17" fmla="*/ 45 h 45"/>
              <a:gd name="T18" fmla="*/ 13 w 45"/>
              <a:gd name="T19" fmla="*/ 29 h 45"/>
              <a:gd name="T20" fmla="*/ 9 w 45"/>
              <a:gd name="T21" fmla="*/ 26 h 45"/>
              <a:gd name="T22" fmla="*/ 7 w 45"/>
              <a:gd name="T23" fmla="*/ 28 h 45"/>
              <a:gd name="T24" fmla="*/ 7 w 45"/>
              <a:gd name="T25" fmla="*/ 29 h 45"/>
              <a:gd name="T26" fmla="*/ 5 w 45"/>
              <a:gd name="T27" fmla="*/ 36 h 45"/>
              <a:gd name="T28" fmla="*/ 1 w 45"/>
              <a:gd name="T29" fmla="*/ 36 h 45"/>
              <a:gd name="T30" fmla="*/ 0 w 45"/>
              <a:gd name="T31" fmla="*/ 32 h 45"/>
              <a:gd name="T32" fmla="*/ 8 w 45"/>
              <a:gd name="T33" fmla="*/ 4 h 45"/>
              <a:gd name="T34" fmla="*/ 9 w 45"/>
              <a:gd name="T35" fmla="*/ 3 h 45"/>
              <a:gd name="T36" fmla="*/ 9 w 45"/>
              <a:gd name="T37" fmla="*/ 2 h 45"/>
              <a:gd name="T38" fmla="*/ 11 w 45"/>
              <a:gd name="T39" fmla="*/ 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5" h="45">
                <a:moveTo>
                  <a:pt x="11" y="0"/>
                </a:moveTo>
                <a:lnTo>
                  <a:pt x="22" y="14"/>
                </a:lnTo>
                <a:lnTo>
                  <a:pt x="23" y="7"/>
                </a:lnTo>
                <a:lnTo>
                  <a:pt x="26" y="10"/>
                </a:lnTo>
                <a:lnTo>
                  <a:pt x="38" y="3"/>
                </a:lnTo>
                <a:lnTo>
                  <a:pt x="39" y="7"/>
                </a:lnTo>
                <a:lnTo>
                  <a:pt x="45" y="24"/>
                </a:lnTo>
                <a:lnTo>
                  <a:pt x="42" y="40"/>
                </a:lnTo>
                <a:lnTo>
                  <a:pt x="39" y="45"/>
                </a:lnTo>
                <a:lnTo>
                  <a:pt x="13" y="29"/>
                </a:lnTo>
                <a:lnTo>
                  <a:pt x="9" y="26"/>
                </a:lnTo>
                <a:lnTo>
                  <a:pt x="7" y="28"/>
                </a:lnTo>
                <a:lnTo>
                  <a:pt x="7" y="29"/>
                </a:lnTo>
                <a:lnTo>
                  <a:pt x="5" y="36"/>
                </a:lnTo>
                <a:lnTo>
                  <a:pt x="1" y="36"/>
                </a:lnTo>
                <a:lnTo>
                  <a:pt x="0" y="32"/>
                </a:lnTo>
                <a:lnTo>
                  <a:pt x="8" y="4"/>
                </a:lnTo>
                <a:lnTo>
                  <a:pt x="9" y="3"/>
                </a:lnTo>
                <a:lnTo>
                  <a:pt x="9" y="2"/>
                </a:lnTo>
                <a:lnTo>
                  <a:pt x="11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48" name="Freeform 299"/>
          <p:cNvSpPr>
            <a:spLocks/>
          </p:cNvSpPr>
          <p:nvPr/>
        </p:nvSpPr>
        <p:spPr bwMode="auto">
          <a:xfrm>
            <a:off x="3963988" y="5886450"/>
            <a:ext cx="152400" cy="73025"/>
          </a:xfrm>
          <a:custGeom>
            <a:avLst/>
            <a:gdLst>
              <a:gd name="T0" fmla="*/ 85 w 96"/>
              <a:gd name="T1" fmla="*/ 9 h 46"/>
              <a:gd name="T2" fmla="*/ 88 w 96"/>
              <a:gd name="T3" fmla="*/ 18 h 46"/>
              <a:gd name="T4" fmla="*/ 89 w 96"/>
              <a:gd name="T5" fmla="*/ 18 h 46"/>
              <a:gd name="T6" fmla="*/ 96 w 96"/>
              <a:gd name="T7" fmla="*/ 16 h 46"/>
              <a:gd name="T8" fmla="*/ 92 w 96"/>
              <a:gd name="T9" fmla="*/ 22 h 46"/>
              <a:gd name="T10" fmla="*/ 93 w 96"/>
              <a:gd name="T11" fmla="*/ 27 h 46"/>
              <a:gd name="T12" fmla="*/ 89 w 96"/>
              <a:gd name="T13" fmla="*/ 31 h 46"/>
              <a:gd name="T14" fmla="*/ 80 w 96"/>
              <a:gd name="T15" fmla="*/ 42 h 46"/>
              <a:gd name="T16" fmla="*/ 78 w 96"/>
              <a:gd name="T17" fmla="*/ 46 h 46"/>
              <a:gd name="T18" fmla="*/ 71 w 96"/>
              <a:gd name="T19" fmla="*/ 41 h 46"/>
              <a:gd name="T20" fmla="*/ 69 w 96"/>
              <a:gd name="T21" fmla="*/ 38 h 46"/>
              <a:gd name="T22" fmla="*/ 56 w 96"/>
              <a:gd name="T23" fmla="*/ 39 h 46"/>
              <a:gd name="T24" fmla="*/ 5 w 96"/>
              <a:gd name="T25" fmla="*/ 43 h 46"/>
              <a:gd name="T26" fmla="*/ 3 w 96"/>
              <a:gd name="T27" fmla="*/ 35 h 46"/>
              <a:gd name="T28" fmla="*/ 0 w 96"/>
              <a:gd name="T29" fmla="*/ 8 h 46"/>
              <a:gd name="T30" fmla="*/ 54 w 96"/>
              <a:gd name="T31" fmla="*/ 3 h 46"/>
              <a:gd name="T32" fmla="*/ 63 w 96"/>
              <a:gd name="T33" fmla="*/ 0 h 46"/>
              <a:gd name="T34" fmla="*/ 80 w 96"/>
              <a:gd name="T35" fmla="*/ 5 h 46"/>
              <a:gd name="T36" fmla="*/ 82 w 96"/>
              <a:gd name="T37" fmla="*/ 8 h 46"/>
              <a:gd name="T38" fmla="*/ 84 w 96"/>
              <a:gd name="T39" fmla="*/ 8 h 46"/>
              <a:gd name="T40" fmla="*/ 85 w 96"/>
              <a:gd name="T41" fmla="*/ 9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6" h="46">
                <a:moveTo>
                  <a:pt x="85" y="9"/>
                </a:moveTo>
                <a:lnTo>
                  <a:pt x="88" y="18"/>
                </a:lnTo>
                <a:lnTo>
                  <a:pt x="89" y="18"/>
                </a:lnTo>
                <a:lnTo>
                  <a:pt x="96" y="16"/>
                </a:lnTo>
                <a:lnTo>
                  <a:pt x="92" y="22"/>
                </a:lnTo>
                <a:lnTo>
                  <a:pt x="93" y="27"/>
                </a:lnTo>
                <a:lnTo>
                  <a:pt x="89" y="31"/>
                </a:lnTo>
                <a:lnTo>
                  <a:pt x="80" y="42"/>
                </a:lnTo>
                <a:lnTo>
                  <a:pt x="78" y="46"/>
                </a:lnTo>
                <a:lnTo>
                  <a:pt x="71" y="41"/>
                </a:lnTo>
                <a:lnTo>
                  <a:pt x="69" y="38"/>
                </a:lnTo>
                <a:lnTo>
                  <a:pt x="56" y="39"/>
                </a:lnTo>
                <a:lnTo>
                  <a:pt x="5" y="43"/>
                </a:lnTo>
                <a:lnTo>
                  <a:pt x="3" y="35"/>
                </a:lnTo>
                <a:lnTo>
                  <a:pt x="0" y="8"/>
                </a:lnTo>
                <a:lnTo>
                  <a:pt x="54" y="3"/>
                </a:lnTo>
                <a:lnTo>
                  <a:pt x="63" y="0"/>
                </a:lnTo>
                <a:lnTo>
                  <a:pt x="80" y="5"/>
                </a:lnTo>
                <a:lnTo>
                  <a:pt x="82" y="8"/>
                </a:lnTo>
                <a:lnTo>
                  <a:pt x="84" y="8"/>
                </a:lnTo>
                <a:lnTo>
                  <a:pt x="85" y="9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49" name="Freeform 300"/>
          <p:cNvSpPr>
            <a:spLocks/>
          </p:cNvSpPr>
          <p:nvPr/>
        </p:nvSpPr>
        <p:spPr bwMode="auto">
          <a:xfrm>
            <a:off x="4090988" y="5897563"/>
            <a:ext cx="109538" cy="84138"/>
          </a:xfrm>
          <a:custGeom>
            <a:avLst/>
            <a:gdLst>
              <a:gd name="T0" fmla="*/ 54 w 69"/>
              <a:gd name="T1" fmla="*/ 8 h 53"/>
              <a:gd name="T2" fmla="*/ 65 w 69"/>
              <a:gd name="T3" fmla="*/ 26 h 53"/>
              <a:gd name="T4" fmla="*/ 69 w 69"/>
              <a:gd name="T5" fmla="*/ 34 h 53"/>
              <a:gd name="T6" fmla="*/ 68 w 69"/>
              <a:gd name="T7" fmla="*/ 35 h 53"/>
              <a:gd name="T8" fmla="*/ 64 w 69"/>
              <a:gd name="T9" fmla="*/ 36 h 53"/>
              <a:gd name="T10" fmla="*/ 57 w 69"/>
              <a:gd name="T11" fmla="*/ 39 h 53"/>
              <a:gd name="T12" fmla="*/ 54 w 69"/>
              <a:gd name="T13" fmla="*/ 42 h 53"/>
              <a:gd name="T14" fmla="*/ 51 w 69"/>
              <a:gd name="T15" fmla="*/ 46 h 53"/>
              <a:gd name="T16" fmla="*/ 50 w 69"/>
              <a:gd name="T17" fmla="*/ 47 h 53"/>
              <a:gd name="T18" fmla="*/ 47 w 69"/>
              <a:gd name="T19" fmla="*/ 46 h 53"/>
              <a:gd name="T20" fmla="*/ 47 w 69"/>
              <a:gd name="T21" fmla="*/ 45 h 53"/>
              <a:gd name="T22" fmla="*/ 28 w 69"/>
              <a:gd name="T23" fmla="*/ 53 h 53"/>
              <a:gd name="T24" fmla="*/ 27 w 69"/>
              <a:gd name="T25" fmla="*/ 53 h 53"/>
              <a:gd name="T26" fmla="*/ 16 w 69"/>
              <a:gd name="T27" fmla="*/ 46 h 53"/>
              <a:gd name="T28" fmla="*/ 12 w 69"/>
              <a:gd name="T29" fmla="*/ 43 h 53"/>
              <a:gd name="T30" fmla="*/ 9 w 69"/>
              <a:gd name="T31" fmla="*/ 42 h 53"/>
              <a:gd name="T32" fmla="*/ 0 w 69"/>
              <a:gd name="T33" fmla="*/ 35 h 53"/>
              <a:gd name="T34" fmla="*/ 9 w 69"/>
              <a:gd name="T35" fmla="*/ 24 h 53"/>
              <a:gd name="T36" fmla="*/ 13 w 69"/>
              <a:gd name="T37" fmla="*/ 20 h 53"/>
              <a:gd name="T38" fmla="*/ 16 w 69"/>
              <a:gd name="T39" fmla="*/ 21 h 53"/>
              <a:gd name="T40" fmla="*/ 19 w 69"/>
              <a:gd name="T41" fmla="*/ 23 h 53"/>
              <a:gd name="T42" fmla="*/ 21 w 69"/>
              <a:gd name="T43" fmla="*/ 24 h 53"/>
              <a:gd name="T44" fmla="*/ 27 w 69"/>
              <a:gd name="T45" fmla="*/ 8 h 53"/>
              <a:gd name="T46" fmla="*/ 39 w 69"/>
              <a:gd name="T47" fmla="*/ 0 h 53"/>
              <a:gd name="T48" fmla="*/ 54 w 69"/>
              <a:gd name="T49" fmla="*/ 8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69" h="53">
                <a:moveTo>
                  <a:pt x="54" y="8"/>
                </a:moveTo>
                <a:lnTo>
                  <a:pt x="65" y="26"/>
                </a:lnTo>
                <a:lnTo>
                  <a:pt x="69" y="34"/>
                </a:lnTo>
                <a:lnTo>
                  <a:pt x="68" y="35"/>
                </a:lnTo>
                <a:lnTo>
                  <a:pt x="64" y="36"/>
                </a:lnTo>
                <a:lnTo>
                  <a:pt x="57" y="39"/>
                </a:lnTo>
                <a:lnTo>
                  <a:pt x="54" y="42"/>
                </a:lnTo>
                <a:lnTo>
                  <a:pt x="51" y="46"/>
                </a:lnTo>
                <a:lnTo>
                  <a:pt x="50" y="47"/>
                </a:lnTo>
                <a:lnTo>
                  <a:pt x="47" y="46"/>
                </a:lnTo>
                <a:lnTo>
                  <a:pt x="47" y="45"/>
                </a:lnTo>
                <a:lnTo>
                  <a:pt x="28" y="53"/>
                </a:lnTo>
                <a:lnTo>
                  <a:pt x="27" y="53"/>
                </a:lnTo>
                <a:lnTo>
                  <a:pt x="16" y="46"/>
                </a:lnTo>
                <a:lnTo>
                  <a:pt x="12" y="43"/>
                </a:lnTo>
                <a:lnTo>
                  <a:pt x="9" y="42"/>
                </a:lnTo>
                <a:lnTo>
                  <a:pt x="0" y="35"/>
                </a:lnTo>
                <a:lnTo>
                  <a:pt x="9" y="24"/>
                </a:lnTo>
                <a:lnTo>
                  <a:pt x="13" y="20"/>
                </a:lnTo>
                <a:lnTo>
                  <a:pt x="16" y="21"/>
                </a:lnTo>
                <a:lnTo>
                  <a:pt x="19" y="23"/>
                </a:lnTo>
                <a:lnTo>
                  <a:pt x="21" y="24"/>
                </a:lnTo>
                <a:lnTo>
                  <a:pt x="27" y="8"/>
                </a:lnTo>
                <a:lnTo>
                  <a:pt x="39" y="0"/>
                </a:lnTo>
                <a:lnTo>
                  <a:pt x="54" y="8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50" name="Freeform 301"/>
          <p:cNvSpPr>
            <a:spLocks/>
          </p:cNvSpPr>
          <p:nvPr/>
        </p:nvSpPr>
        <p:spPr bwMode="auto">
          <a:xfrm>
            <a:off x="5084763" y="5899150"/>
            <a:ext cx="47625" cy="188913"/>
          </a:xfrm>
          <a:custGeom>
            <a:avLst/>
            <a:gdLst>
              <a:gd name="T0" fmla="*/ 15 w 30"/>
              <a:gd name="T1" fmla="*/ 1 h 119"/>
              <a:gd name="T2" fmla="*/ 20 w 30"/>
              <a:gd name="T3" fmla="*/ 7 h 119"/>
              <a:gd name="T4" fmla="*/ 26 w 30"/>
              <a:gd name="T5" fmla="*/ 12 h 119"/>
              <a:gd name="T6" fmla="*/ 26 w 30"/>
              <a:gd name="T7" fmla="*/ 18 h 119"/>
              <a:gd name="T8" fmla="*/ 27 w 30"/>
              <a:gd name="T9" fmla="*/ 22 h 119"/>
              <a:gd name="T10" fmla="*/ 30 w 30"/>
              <a:gd name="T11" fmla="*/ 37 h 119"/>
              <a:gd name="T12" fmla="*/ 24 w 30"/>
              <a:gd name="T13" fmla="*/ 48 h 119"/>
              <a:gd name="T14" fmla="*/ 28 w 30"/>
              <a:gd name="T15" fmla="*/ 65 h 119"/>
              <a:gd name="T16" fmla="*/ 23 w 30"/>
              <a:gd name="T17" fmla="*/ 119 h 119"/>
              <a:gd name="T18" fmla="*/ 12 w 30"/>
              <a:gd name="T19" fmla="*/ 117 h 119"/>
              <a:gd name="T20" fmla="*/ 18 w 30"/>
              <a:gd name="T21" fmla="*/ 64 h 119"/>
              <a:gd name="T22" fmla="*/ 13 w 30"/>
              <a:gd name="T23" fmla="*/ 41 h 119"/>
              <a:gd name="T24" fmla="*/ 7 w 30"/>
              <a:gd name="T25" fmla="*/ 33 h 119"/>
              <a:gd name="T26" fmla="*/ 5 w 30"/>
              <a:gd name="T27" fmla="*/ 31 h 119"/>
              <a:gd name="T28" fmla="*/ 3 w 30"/>
              <a:gd name="T29" fmla="*/ 29 h 119"/>
              <a:gd name="T30" fmla="*/ 0 w 30"/>
              <a:gd name="T31" fmla="*/ 26 h 119"/>
              <a:gd name="T32" fmla="*/ 0 w 30"/>
              <a:gd name="T33" fmla="*/ 25 h 119"/>
              <a:gd name="T34" fmla="*/ 0 w 30"/>
              <a:gd name="T35" fmla="*/ 20 h 119"/>
              <a:gd name="T36" fmla="*/ 0 w 30"/>
              <a:gd name="T37" fmla="*/ 7 h 119"/>
              <a:gd name="T38" fmla="*/ 1 w 30"/>
              <a:gd name="T39" fmla="*/ 0 h 119"/>
              <a:gd name="T40" fmla="*/ 7 w 30"/>
              <a:gd name="T41" fmla="*/ 1 h 119"/>
              <a:gd name="T42" fmla="*/ 12 w 30"/>
              <a:gd name="T43" fmla="*/ 0 h 119"/>
              <a:gd name="T44" fmla="*/ 13 w 30"/>
              <a:gd name="T45" fmla="*/ 0 h 119"/>
              <a:gd name="T46" fmla="*/ 15 w 30"/>
              <a:gd name="T47" fmla="*/ 0 h 119"/>
              <a:gd name="T48" fmla="*/ 15 w 30"/>
              <a:gd name="T49" fmla="*/ 1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0" h="119">
                <a:moveTo>
                  <a:pt x="15" y="1"/>
                </a:moveTo>
                <a:lnTo>
                  <a:pt x="20" y="7"/>
                </a:lnTo>
                <a:lnTo>
                  <a:pt x="26" y="12"/>
                </a:lnTo>
                <a:lnTo>
                  <a:pt x="26" y="18"/>
                </a:lnTo>
                <a:lnTo>
                  <a:pt x="27" y="22"/>
                </a:lnTo>
                <a:lnTo>
                  <a:pt x="30" y="37"/>
                </a:lnTo>
                <a:lnTo>
                  <a:pt x="24" y="48"/>
                </a:lnTo>
                <a:lnTo>
                  <a:pt x="28" y="65"/>
                </a:lnTo>
                <a:lnTo>
                  <a:pt x="23" y="119"/>
                </a:lnTo>
                <a:lnTo>
                  <a:pt x="12" y="117"/>
                </a:lnTo>
                <a:lnTo>
                  <a:pt x="18" y="64"/>
                </a:lnTo>
                <a:lnTo>
                  <a:pt x="13" y="41"/>
                </a:lnTo>
                <a:lnTo>
                  <a:pt x="7" y="33"/>
                </a:lnTo>
                <a:lnTo>
                  <a:pt x="5" y="31"/>
                </a:lnTo>
                <a:lnTo>
                  <a:pt x="3" y="29"/>
                </a:lnTo>
                <a:lnTo>
                  <a:pt x="0" y="26"/>
                </a:lnTo>
                <a:lnTo>
                  <a:pt x="0" y="25"/>
                </a:lnTo>
                <a:lnTo>
                  <a:pt x="0" y="20"/>
                </a:lnTo>
                <a:lnTo>
                  <a:pt x="0" y="7"/>
                </a:lnTo>
                <a:lnTo>
                  <a:pt x="1" y="0"/>
                </a:lnTo>
                <a:lnTo>
                  <a:pt x="7" y="1"/>
                </a:lnTo>
                <a:lnTo>
                  <a:pt x="12" y="0"/>
                </a:lnTo>
                <a:lnTo>
                  <a:pt x="13" y="0"/>
                </a:lnTo>
                <a:lnTo>
                  <a:pt x="15" y="0"/>
                </a:lnTo>
                <a:lnTo>
                  <a:pt x="15" y="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51" name="Freeform 302"/>
          <p:cNvSpPr>
            <a:spLocks/>
          </p:cNvSpPr>
          <p:nvPr/>
        </p:nvSpPr>
        <p:spPr bwMode="auto">
          <a:xfrm>
            <a:off x="5121275" y="5918200"/>
            <a:ext cx="76200" cy="177800"/>
          </a:xfrm>
          <a:custGeom>
            <a:avLst/>
            <a:gdLst>
              <a:gd name="T0" fmla="*/ 16 w 48"/>
              <a:gd name="T1" fmla="*/ 3 h 112"/>
              <a:gd name="T2" fmla="*/ 42 w 48"/>
              <a:gd name="T3" fmla="*/ 19 h 112"/>
              <a:gd name="T4" fmla="*/ 48 w 48"/>
              <a:gd name="T5" fmla="*/ 37 h 112"/>
              <a:gd name="T6" fmla="*/ 41 w 48"/>
              <a:gd name="T7" fmla="*/ 59 h 112"/>
              <a:gd name="T8" fmla="*/ 31 w 48"/>
              <a:gd name="T9" fmla="*/ 112 h 112"/>
              <a:gd name="T10" fmla="*/ 30 w 48"/>
              <a:gd name="T11" fmla="*/ 111 h 112"/>
              <a:gd name="T12" fmla="*/ 1 w 48"/>
              <a:gd name="T13" fmla="*/ 107 h 112"/>
              <a:gd name="T14" fmla="*/ 0 w 48"/>
              <a:gd name="T15" fmla="*/ 107 h 112"/>
              <a:gd name="T16" fmla="*/ 5 w 48"/>
              <a:gd name="T17" fmla="*/ 53 h 112"/>
              <a:gd name="T18" fmla="*/ 1 w 48"/>
              <a:gd name="T19" fmla="*/ 36 h 112"/>
              <a:gd name="T20" fmla="*/ 7 w 48"/>
              <a:gd name="T21" fmla="*/ 25 h 112"/>
              <a:gd name="T22" fmla="*/ 4 w 48"/>
              <a:gd name="T23" fmla="*/ 10 h 112"/>
              <a:gd name="T24" fmla="*/ 8 w 48"/>
              <a:gd name="T25" fmla="*/ 10 h 112"/>
              <a:gd name="T26" fmla="*/ 10 w 48"/>
              <a:gd name="T27" fmla="*/ 3 h 112"/>
              <a:gd name="T28" fmla="*/ 10 w 48"/>
              <a:gd name="T29" fmla="*/ 2 h 112"/>
              <a:gd name="T30" fmla="*/ 12 w 48"/>
              <a:gd name="T31" fmla="*/ 0 h 112"/>
              <a:gd name="T32" fmla="*/ 16 w 48"/>
              <a:gd name="T33" fmla="*/ 3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8" h="112">
                <a:moveTo>
                  <a:pt x="16" y="3"/>
                </a:moveTo>
                <a:lnTo>
                  <a:pt x="42" y="19"/>
                </a:lnTo>
                <a:lnTo>
                  <a:pt x="48" y="37"/>
                </a:lnTo>
                <a:lnTo>
                  <a:pt x="41" y="59"/>
                </a:lnTo>
                <a:lnTo>
                  <a:pt x="31" y="112"/>
                </a:lnTo>
                <a:lnTo>
                  <a:pt x="30" y="111"/>
                </a:lnTo>
                <a:lnTo>
                  <a:pt x="1" y="107"/>
                </a:lnTo>
                <a:lnTo>
                  <a:pt x="0" y="107"/>
                </a:lnTo>
                <a:lnTo>
                  <a:pt x="5" y="53"/>
                </a:lnTo>
                <a:lnTo>
                  <a:pt x="1" y="36"/>
                </a:lnTo>
                <a:lnTo>
                  <a:pt x="7" y="25"/>
                </a:lnTo>
                <a:lnTo>
                  <a:pt x="4" y="10"/>
                </a:lnTo>
                <a:lnTo>
                  <a:pt x="8" y="10"/>
                </a:lnTo>
                <a:lnTo>
                  <a:pt x="10" y="3"/>
                </a:lnTo>
                <a:lnTo>
                  <a:pt x="10" y="2"/>
                </a:lnTo>
                <a:lnTo>
                  <a:pt x="12" y="0"/>
                </a:lnTo>
                <a:lnTo>
                  <a:pt x="16" y="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52" name="Freeform 303"/>
          <p:cNvSpPr>
            <a:spLocks/>
          </p:cNvSpPr>
          <p:nvPr/>
        </p:nvSpPr>
        <p:spPr bwMode="auto">
          <a:xfrm>
            <a:off x="5080000" y="5942013"/>
            <a:ext cx="4763" cy="4763"/>
          </a:xfrm>
          <a:custGeom>
            <a:avLst/>
            <a:gdLst>
              <a:gd name="T0" fmla="*/ 3 w 3"/>
              <a:gd name="T1" fmla="*/ 0 h 3"/>
              <a:gd name="T2" fmla="*/ 3 w 3"/>
              <a:gd name="T3" fmla="*/ 3 h 3"/>
              <a:gd name="T4" fmla="*/ 0 w 3"/>
              <a:gd name="T5" fmla="*/ 3 h 3"/>
              <a:gd name="T6" fmla="*/ 3 w 3"/>
              <a:gd name="T7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3">
                <a:moveTo>
                  <a:pt x="3" y="0"/>
                </a:moveTo>
                <a:lnTo>
                  <a:pt x="3" y="3"/>
                </a:lnTo>
                <a:lnTo>
                  <a:pt x="0" y="3"/>
                </a:lnTo>
                <a:lnTo>
                  <a:pt x="3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53" name="Freeform 304"/>
          <p:cNvSpPr>
            <a:spLocks/>
          </p:cNvSpPr>
          <p:nvPr/>
        </p:nvSpPr>
        <p:spPr bwMode="auto">
          <a:xfrm>
            <a:off x="5105400" y="5518150"/>
            <a:ext cx="79375" cy="69850"/>
          </a:xfrm>
          <a:custGeom>
            <a:avLst/>
            <a:gdLst>
              <a:gd name="T0" fmla="*/ 30 w 50"/>
              <a:gd name="T1" fmla="*/ 44 h 44"/>
              <a:gd name="T2" fmla="*/ 25 w 50"/>
              <a:gd name="T3" fmla="*/ 42 h 44"/>
              <a:gd name="T4" fmla="*/ 22 w 50"/>
              <a:gd name="T5" fmla="*/ 40 h 44"/>
              <a:gd name="T6" fmla="*/ 10 w 50"/>
              <a:gd name="T7" fmla="*/ 25 h 44"/>
              <a:gd name="T8" fmla="*/ 0 w 50"/>
              <a:gd name="T9" fmla="*/ 20 h 44"/>
              <a:gd name="T10" fmla="*/ 7 w 50"/>
              <a:gd name="T11" fmla="*/ 7 h 44"/>
              <a:gd name="T12" fmla="*/ 11 w 50"/>
              <a:gd name="T13" fmla="*/ 5 h 44"/>
              <a:gd name="T14" fmla="*/ 15 w 50"/>
              <a:gd name="T15" fmla="*/ 4 h 44"/>
              <a:gd name="T16" fmla="*/ 20 w 50"/>
              <a:gd name="T17" fmla="*/ 1 h 44"/>
              <a:gd name="T18" fmla="*/ 24 w 50"/>
              <a:gd name="T19" fmla="*/ 0 h 44"/>
              <a:gd name="T20" fmla="*/ 26 w 50"/>
              <a:gd name="T21" fmla="*/ 0 h 44"/>
              <a:gd name="T22" fmla="*/ 28 w 50"/>
              <a:gd name="T23" fmla="*/ 1 h 44"/>
              <a:gd name="T24" fmla="*/ 32 w 50"/>
              <a:gd name="T25" fmla="*/ 8 h 44"/>
              <a:gd name="T26" fmla="*/ 33 w 50"/>
              <a:gd name="T27" fmla="*/ 8 h 44"/>
              <a:gd name="T28" fmla="*/ 30 w 50"/>
              <a:gd name="T29" fmla="*/ 12 h 44"/>
              <a:gd name="T30" fmla="*/ 40 w 50"/>
              <a:gd name="T31" fmla="*/ 19 h 44"/>
              <a:gd name="T32" fmla="*/ 48 w 50"/>
              <a:gd name="T33" fmla="*/ 19 h 44"/>
              <a:gd name="T34" fmla="*/ 50 w 50"/>
              <a:gd name="T35" fmla="*/ 26 h 44"/>
              <a:gd name="T36" fmla="*/ 44 w 50"/>
              <a:gd name="T37" fmla="*/ 26 h 44"/>
              <a:gd name="T38" fmla="*/ 41 w 50"/>
              <a:gd name="T39" fmla="*/ 35 h 44"/>
              <a:gd name="T40" fmla="*/ 36 w 50"/>
              <a:gd name="T41" fmla="*/ 40 h 44"/>
              <a:gd name="T42" fmla="*/ 30 w 50"/>
              <a:gd name="T43" fmla="*/ 4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0" h="44">
                <a:moveTo>
                  <a:pt x="30" y="44"/>
                </a:moveTo>
                <a:lnTo>
                  <a:pt x="25" y="42"/>
                </a:lnTo>
                <a:lnTo>
                  <a:pt x="22" y="40"/>
                </a:lnTo>
                <a:lnTo>
                  <a:pt x="10" y="25"/>
                </a:lnTo>
                <a:lnTo>
                  <a:pt x="0" y="20"/>
                </a:lnTo>
                <a:lnTo>
                  <a:pt x="7" y="7"/>
                </a:lnTo>
                <a:lnTo>
                  <a:pt x="11" y="5"/>
                </a:lnTo>
                <a:lnTo>
                  <a:pt x="15" y="4"/>
                </a:lnTo>
                <a:lnTo>
                  <a:pt x="20" y="1"/>
                </a:lnTo>
                <a:lnTo>
                  <a:pt x="24" y="0"/>
                </a:lnTo>
                <a:lnTo>
                  <a:pt x="26" y="0"/>
                </a:lnTo>
                <a:lnTo>
                  <a:pt x="28" y="1"/>
                </a:lnTo>
                <a:lnTo>
                  <a:pt x="32" y="8"/>
                </a:lnTo>
                <a:lnTo>
                  <a:pt x="33" y="8"/>
                </a:lnTo>
                <a:lnTo>
                  <a:pt x="30" y="12"/>
                </a:lnTo>
                <a:lnTo>
                  <a:pt x="40" y="19"/>
                </a:lnTo>
                <a:lnTo>
                  <a:pt x="48" y="19"/>
                </a:lnTo>
                <a:lnTo>
                  <a:pt x="50" y="26"/>
                </a:lnTo>
                <a:lnTo>
                  <a:pt x="44" y="26"/>
                </a:lnTo>
                <a:lnTo>
                  <a:pt x="41" y="35"/>
                </a:lnTo>
                <a:lnTo>
                  <a:pt x="36" y="40"/>
                </a:lnTo>
                <a:lnTo>
                  <a:pt x="30" y="44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54" name="Freeform 305"/>
          <p:cNvSpPr>
            <a:spLocks/>
          </p:cNvSpPr>
          <p:nvPr/>
        </p:nvSpPr>
        <p:spPr bwMode="auto">
          <a:xfrm>
            <a:off x="4611688" y="6232525"/>
            <a:ext cx="133350" cy="177800"/>
          </a:xfrm>
          <a:custGeom>
            <a:avLst/>
            <a:gdLst>
              <a:gd name="T0" fmla="*/ 44 w 84"/>
              <a:gd name="T1" fmla="*/ 18 h 112"/>
              <a:gd name="T2" fmla="*/ 43 w 84"/>
              <a:gd name="T3" fmla="*/ 20 h 112"/>
              <a:gd name="T4" fmla="*/ 44 w 84"/>
              <a:gd name="T5" fmla="*/ 23 h 112"/>
              <a:gd name="T6" fmla="*/ 51 w 84"/>
              <a:gd name="T7" fmla="*/ 30 h 112"/>
              <a:gd name="T8" fmla="*/ 84 w 84"/>
              <a:gd name="T9" fmla="*/ 72 h 112"/>
              <a:gd name="T10" fmla="*/ 71 w 84"/>
              <a:gd name="T11" fmla="*/ 82 h 112"/>
              <a:gd name="T12" fmla="*/ 65 w 84"/>
              <a:gd name="T13" fmla="*/ 87 h 112"/>
              <a:gd name="T14" fmla="*/ 51 w 84"/>
              <a:gd name="T15" fmla="*/ 97 h 112"/>
              <a:gd name="T16" fmla="*/ 37 w 84"/>
              <a:gd name="T17" fmla="*/ 106 h 112"/>
              <a:gd name="T18" fmla="*/ 26 w 84"/>
              <a:gd name="T19" fmla="*/ 112 h 112"/>
              <a:gd name="T20" fmla="*/ 7 w 84"/>
              <a:gd name="T21" fmla="*/ 61 h 112"/>
              <a:gd name="T22" fmla="*/ 3 w 84"/>
              <a:gd name="T23" fmla="*/ 57 h 112"/>
              <a:gd name="T24" fmla="*/ 7 w 84"/>
              <a:gd name="T25" fmla="*/ 50 h 112"/>
              <a:gd name="T26" fmla="*/ 3 w 84"/>
              <a:gd name="T27" fmla="*/ 49 h 112"/>
              <a:gd name="T28" fmla="*/ 3 w 84"/>
              <a:gd name="T29" fmla="*/ 48 h 112"/>
              <a:gd name="T30" fmla="*/ 0 w 84"/>
              <a:gd name="T31" fmla="*/ 41 h 112"/>
              <a:gd name="T32" fmla="*/ 4 w 84"/>
              <a:gd name="T33" fmla="*/ 34 h 112"/>
              <a:gd name="T34" fmla="*/ 11 w 84"/>
              <a:gd name="T35" fmla="*/ 22 h 112"/>
              <a:gd name="T36" fmla="*/ 11 w 84"/>
              <a:gd name="T37" fmla="*/ 19 h 112"/>
              <a:gd name="T38" fmla="*/ 17 w 84"/>
              <a:gd name="T39" fmla="*/ 20 h 112"/>
              <a:gd name="T40" fmla="*/ 28 w 84"/>
              <a:gd name="T41" fmla="*/ 8 h 112"/>
              <a:gd name="T42" fmla="*/ 24 w 84"/>
              <a:gd name="T43" fmla="*/ 3 h 112"/>
              <a:gd name="T44" fmla="*/ 28 w 84"/>
              <a:gd name="T45" fmla="*/ 0 h 112"/>
              <a:gd name="T46" fmla="*/ 36 w 84"/>
              <a:gd name="T47" fmla="*/ 1 h 112"/>
              <a:gd name="T48" fmla="*/ 47 w 84"/>
              <a:gd name="T49" fmla="*/ 11 h 112"/>
              <a:gd name="T50" fmla="*/ 45 w 84"/>
              <a:gd name="T51" fmla="*/ 12 h 112"/>
              <a:gd name="T52" fmla="*/ 45 w 84"/>
              <a:gd name="T53" fmla="*/ 15 h 112"/>
              <a:gd name="T54" fmla="*/ 44 w 84"/>
              <a:gd name="T55" fmla="*/ 18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84" h="112">
                <a:moveTo>
                  <a:pt x="44" y="18"/>
                </a:moveTo>
                <a:lnTo>
                  <a:pt x="43" y="20"/>
                </a:lnTo>
                <a:lnTo>
                  <a:pt x="44" y="23"/>
                </a:lnTo>
                <a:lnTo>
                  <a:pt x="51" y="30"/>
                </a:lnTo>
                <a:lnTo>
                  <a:pt x="84" y="72"/>
                </a:lnTo>
                <a:lnTo>
                  <a:pt x="71" y="82"/>
                </a:lnTo>
                <a:lnTo>
                  <a:pt x="65" y="87"/>
                </a:lnTo>
                <a:lnTo>
                  <a:pt x="51" y="97"/>
                </a:lnTo>
                <a:lnTo>
                  <a:pt x="37" y="106"/>
                </a:lnTo>
                <a:lnTo>
                  <a:pt x="26" y="112"/>
                </a:lnTo>
                <a:lnTo>
                  <a:pt x="7" y="61"/>
                </a:lnTo>
                <a:lnTo>
                  <a:pt x="3" y="57"/>
                </a:lnTo>
                <a:lnTo>
                  <a:pt x="7" y="50"/>
                </a:lnTo>
                <a:lnTo>
                  <a:pt x="3" y="49"/>
                </a:lnTo>
                <a:lnTo>
                  <a:pt x="3" y="48"/>
                </a:lnTo>
                <a:lnTo>
                  <a:pt x="0" y="41"/>
                </a:lnTo>
                <a:lnTo>
                  <a:pt x="4" y="34"/>
                </a:lnTo>
                <a:lnTo>
                  <a:pt x="11" y="22"/>
                </a:lnTo>
                <a:lnTo>
                  <a:pt x="11" y="19"/>
                </a:lnTo>
                <a:lnTo>
                  <a:pt x="17" y="20"/>
                </a:lnTo>
                <a:lnTo>
                  <a:pt x="28" y="8"/>
                </a:lnTo>
                <a:lnTo>
                  <a:pt x="24" y="3"/>
                </a:lnTo>
                <a:lnTo>
                  <a:pt x="28" y="0"/>
                </a:lnTo>
                <a:lnTo>
                  <a:pt x="36" y="1"/>
                </a:lnTo>
                <a:lnTo>
                  <a:pt x="47" y="11"/>
                </a:lnTo>
                <a:lnTo>
                  <a:pt x="45" y="12"/>
                </a:lnTo>
                <a:lnTo>
                  <a:pt x="45" y="15"/>
                </a:lnTo>
                <a:lnTo>
                  <a:pt x="44" y="18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55" name="Freeform 306"/>
          <p:cNvSpPr>
            <a:spLocks/>
          </p:cNvSpPr>
          <p:nvPr/>
        </p:nvSpPr>
        <p:spPr bwMode="auto">
          <a:xfrm>
            <a:off x="4587875" y="4911725"/>
            <a:ext cx="184150" cy="142875"/>
          </a:xfrm>
          <a:custGeom>
            <a:avLst/>
            <a:gdLst>
              <a:gd name="T0" fmla="*/ 80 w 116"/>
              <a:gd name="T1" fmla="*/ 6 h 90"/>
              <a:gd name="T2" fmla="*/ 82 w 116"/>
              <a:gd name="T3" fmla="*/ 7 h 90"/>
              <a:gd name="T4" fmla="*/ 82 w 116"/>
              <a:gd name="T5" fmla="*/ 8 h 90"/>
              <a:gd name="T6" fmla="*/ 84 w 116"/>
              <a:gd name="T7" fmla="*/ 10 h 90"/>
              <a:gd name="T8" fmla="*/ 86 w 116"/>
              <a:gd name="T9" fmla="*/ 11 h 90"/>
              <a:gd name="T10" fmla="*/ 101 w 116"/>
              <a:gd name="T11" fmla="*/ 12 h 90"/>
              <a:gd name="T12" fmla="*/ 105 w 116"/>
              <a:gd name="T13" fmla="*/ 12 h 90"/>
              <a:gd name="T14" fmla="*/ 105 w 116"/>
              <a:gd name="T15" fmla="*/ 21 h 90"/>
              <a:gd name="T16" fmla="*/ 105 w 116"/>
              <a:gd name="T17" fmla="*/ 29 h 90"/>
              <a:gd name="T18" fmla="*/ 110 w 116"/>
              <a:gd name="T19" fmla="*/ 33 h 90"/>
              <a:gd name="T20" fmla="*/ 116 w 116"/>
              <a:gd name="T21" fmla="*/ 37 h 90"/>
              <a:gd name="T22" fmla="*/ 114 w 116"/>
              <a:gd name="T23" fmla="*/ 42 h 90"/>
              <a:gd name="T24" fmla="*/ 110 w 116"/>
              <a:gd name="T25" fmla="*/ 47 h 90"/>
              <a:gd name="T26" fmla="*/ 101 w 116"/>
              <a:gd name="T27" fmla="*/ 52 h 90"/>
              <a:gd name="T28" fmla="*/ 99 w 116"/>
              <a:gd name="T29" fmla="*/ 53 h 90"/>
              <a:gd name="T30" fmla="*/ 88 w 116"/>
              <a:gd name="T31" fmla="*/ 64 h 90"/>
              <a:gd name="T32" fmla="*/ 82 w 116"/>
              <a:gd name="T33" fmla="*/ 63 h 90"/>
              <a:gd name="T34" fmla="*/ 74 w 116"/>
              <a:gd name="T35" fmla="*/ 63 h 90"/>
              <a:gd name="T36" fmla="*/ 75 w 116"/>
              <a:gd name="T37" fmla="*/ 67 h 90"/>
              <a:gd name="T38" fmla="*/ 70 w 116"/>
              <a:gd name="T39" fmla="*/ 68 h 90"/>
              <a:gd name="T40" fmla="*/ 66 w 116"/>
              <a:gd name="T41" fmla="*/ 77 h 90"/>
              <a:gd name="T42" fmla="*/ 51 w 116"/>
              <a:gd name="T43" fmla="*/ 81 h 90"/>
              <a:gd name="T44" fmla="*/ 52 w 116"/>
              <a:gd name="T45" fmla="*/ 83 h 90"/>
              <a:gd name="T46" fmla="*/ 56 w 116"/>
              <a:gd name="T47" fmla="*/ 89 h 90"/>
              <a:gd name="T48" fmla="*/ 54 w 116"/>
              <a:gd name="T49" fmla="*/ 90 h 90"/>
              <a:gd name="T50" fmla="*/ 33 w 116"/>
              <a:gd name="T51" fmla="*/ 90 h 90"/>
              <a:gd name="T52" fmla="*/ 28 w 116"/>
              <a:gd name="T53" fmla="*/ 83 h 90"/>
              <a:gd name="T54" fmla="*/ 25 w 116"/>
              <a:gd name="T55" fmla="*/ 81 h 90"/>
              <a:gd name="T56" fmla="*/ 11 w 116"/>
              <a:gd name="T57" fmla="*/ 78 h 90"/>
              <a:gd name="T58" fmla="*/ 14 w 116"/>
              <a:gd name="T59" fmla="*/ 72 h 90"/>
              <a:gd name="T60" fmla="*/ 15 w 116"/>
              <a:gd name="T61" fmla="*/ 71 h 90"/>
              <a:gd name="T62" fmla="*/ 15 w 116"/>
              <a:gd name="T63" fmla="*/ 70 h 90"/>
              <a:gd name="T64" fmla="*/ 14 w 116"/>
              <a:gd name="T65" fmla="*/ 66 h 90"/>
              <a:gd name="T66" fmla="*/ 7 w 116"/>
              <a:gd name="T67" fmla="*/ 67 h 90"/>
              <a:gd name="T68" fmla="*/ 0 w 116"/>
              <a:gd name="T69" fmla="*/ 63 h 90"/>
              <a:gd name="T70" fmla="*/ 6 w 116"/>
              <a:gd name="T71" fmla="*/ 60 h 90"/>
              <a:gd name="T72" fmla="*/ 10 w 116"/>
              <a:gd name="T73" fmla="*/ 59 h 90"/>
              <a:gd name="T74" fmla="*/ 10 w 116"/>
              <a:gd name="T75" fmla="*/ 55 h 90"/>
              <a:gd name="T76" fmla="*/ 9 w 116"/>
              <a:gd name="T77" fmla="*/ 51 h 90"/>
              <a:gd name="T78" fmla="*/ 14 w 116"/>
              <a:gd name="T79" fmla="*/ 40 h 90"/>
              <a:gd name="T80" fmla="*/ 21 w 116"/>
              <a:gd name="T81" fmla="*/ 34 h 90"/>
              <a:gd name="T82" fmla="*/ 21 w 116"/>
              <a:gd name="T83" fmla="*/ 30 h 90"/>
              <a:gd name="T84" fmla="*/ 32 w 116"/>
              <a:gd name="T85" fmla="*/ 34 h 90"/>
              <a:gd name="T86" fmla="*/ 36 w 116"/>
              <a:gd name="T87" fmla="*/ 33 h 90"/>
              <a:gd name="T88" fmla="*/ 33 w 116"/>
              <a:gd name="T89" fmla="*/ 30 h 90"/>
              <a:gd name="T90" fmla="*/ 43 w 116"/>
              <a:gd name="T91" fmla="*/ 18 h 90"/>
              <a:gd name="T92" fmla="*/ 39 w 116"/>
              <a:gd name="T93" fmla="*/ 6 h 90"/>
              <a:gd name="T94" fmla="*/ 43 w 116"/>
              <a:gd name="T95" fmla="*/ 2 h 90"/>
              <a:gd name="T96" fmla="*/ 55 w 116"/>
              <a:gd name="T97" fmla="*/ 6 h 90"/>
              <a:gd name="T98" fmla="*/ 56 w 116"/>
              <a:gd name="T99" fmla="*/ 6 h 90"/>
              <a:gd name="T100" fmla="*/ 58 w 116"/>
              <a:gd name="T101" fmla="*/ 6 h 90"/>
              <a:gd name="T102" fmla="*/ 60 w 116"/>
              <a:gd name="T103" fmla="*/ 7 h 90"/>
              <a:gd name="T104" fmla="*/ 71 w 116"/>
              <a:gd name="T105" fmla="*/ 0 h 90"/>
              <a:gd name="T106" fmla="*/ 78 w 116"/>
              <a:gd name="T107" fmla="*/ 4 h 90"/>
              <a:gd name="T108" fmla="*/ 80 w 116"/>
              <a:gd name="T109" fmla="*/ 6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16" h="90">
                <a:moveTo>
                  <a:pt x="80" y="6"/>
                </a:moveTo>
                <a:lnTo>
                  <a:pt x="82" y="7"/>
                </a:lnTo>
                <a:lnTo>
                  <a:pt x="82" y="8"/>
                </a:lnTo>
                <a:lnTo>
                  <a:pt x="84" y="10"/>
                </a:lnTo>
                <a:lnTo>
                  <a:pt x="86" y="11"/>
                </a:lnTo>
                <a:lnTo>
                  <a:pt x="101" y="12"/>
                </a:lnTo>
                <a:lnTo>
                  <a:pt x="105" y="12"/>
                </a:lnTo>
                <a:lnTo>
                  <a:pt x="105" y="21"/>
                </a:lnTo>
                <a:lnTo>
                  <a:pt x="105" y="29"/>
                </a:lnTo>
                <a:lnTo>
                  <a:pt x="110" y="33"/>
                </a:lnTo>
                <a:lnTo>
                  <a:pt x="116" y="37"/>
                </a:lnTo>
                <a:lnTo>
                  <a:pt x="114" y="42"/>
                </a:lnTo>
                <a:lnTo>
                  <a:pt x="110" y="47"/>
                </a:lnTo>
                <a:lnTo>
                  <a:pt x="101" y="52"/>
                </a:lnTo>
                <a:lnTo>
                  <a:pt x="99" y="53"/>
                </a:lnTo>
                <a:lnTo>
                  <a:pt x="88" y="64"/>
                </a:lnTo>
                <a:lnTo>
                  <a:pt x="82" y="63"/>
                </a:lnTo>
                <a:lnTo>
                  <a:pt x="74" y="63"/>
                </a:lnTo>
                <a:lnTo>
                  <a:pt x="75" y="67"/>
                </a:lnTo>
                <a:lnTo>
                  <a:pt x="70" y="68"/>
                </a:lnTo>
                <a:lnTo>
                  <a:pt x="66" y="77"/>
                </a:lnTo>
                <a:lnTo>
                  <a:pt x="51" y="81"/>
                </a:lnTo>
                <a:lnTo>
                  <a:pt x="52" y="83"/>
                </a:lnTo>
                <a:lnTo>
                  <a:pt x="56" y="89"/>
                </a:lnTo>
                <a:lnTo>
                  <a:pt x="54" y="90"/>
                </a:lnTo>
                <a:lnTo>
                  <a:pt x="33" y="90"/>
                </a:lnTo>
                <a:lnTo>
                  <a:pt x="28" y="83"/>
                </a:lnTo>
                <a:lnTo>
                  <a:pt x="25" y="81"/>
                </a:lnTo>
                <a:lnTo>
                  <a:pt x="11" y="78"/>
                </a:lnTo>
                <a:lnTo>
                  <a:pt x="14" y="72"/>
                </a:lnTo>
                <a:lnTo>
                  <a:pt x="15" y="71"/>
                </a:lnTo>
                <a:lnTo>
                  <a:pt x="15" y="70"/>
                </a:lnTo>
                <a:lnTo>
                  <a:pt x="14" y="66"/>
                </a:lnTo>
                <a:lnTo>
                  <a:pt x="7" y="67"/>
                </a:lnTo>
                <a:lnTo>
                  <a:pt x="0" y="63"/>
                </a:lnTo>
                <a:lnTo>
                  <a:pt x="6" y="60"/>
                </a:lnTo>
                <a:lnTo>
                  <a:pt x="10" y="59"/>
                </a:lnTo>
                <a:lnTo>
                  <a:pt x="10" y="55"/>
                </a:lnTo>
                <a:lnTo>
                  <a:pt x="9" y="51"/>
                </a:lnTo>
                <a:lnTo>
                  <a:pt x="14" y="40"/>
                </a:lnTo>
                <a:lnTo>
                  <a:pt x="21" y="34"/>
                </a:lnTo>
                <a:lnTo>
                  <a:pt x="21" y="30"/>
                </a:lnTo>
                <a:lnTo>
                  <a:pt x="32" y="34"/>
                </a:lnTo>
                <a:lnTo>
                  <a:pt x="36" y="33"/>
                </a:lnTo>
                <a:lnTo>
                  <a:pt x="33" y="30"/>
                </a:lnTo>
                <a:lnTo>
                  <a:pt x="43" y="18"/>
                </a:lnTo>
                <a:lnTo>
                  <a:pt x="39" y="6"/>
                </a:lnTo>
                <a:lnTo>
                  <a:pt x="43" y="2"/>
                </a:lnTo>
                <a:lnTo>
                  <a:pt x="55" y="6"/>
                </a:lnTo>
                <a:lnTo>
                  <a:pt x="56" y="6"/>
                </a:lnTo>
                <a:lnTo>
                  <a:pt x="58" y="6"/>
                </a:lnTo>
                <a:lnTo>
                  <a:pt x="60" y="7"/>
                </a:lnTo>
                <a:lnTo>
                  <a:pt x="71" y="0"/>
                </a:lnTo>
                <a:lnTo>
                  <a:pt x="78" y="4"/>
                </a:lnTo>
                <a:lnTo>
                  <a:pt x="80" y="6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56" name="Freeform 307"/>
          <p:cNvSpPr>
            <a:spLocks/>
          </p:cNvSpPr>
          <p:nvPr/>
        </p:nvSpPr>
        <p:spPr bwMode="auto">
          <a:xfrm>
            <a:off x="5586413" y="2597150"/>
            <a:ext cx="360363" cy="312738"/>
          </a:xfrm>
          <a:custGeom>
            <a:avLst/>
            <a:gdLst>
              <a:gd name="T0" fmla="*/ 122 w 227"/>
              <a:gd name="T1" fmla="*/ 86 h 197"/>
              <a:gd name="T2" fmla="*/ 141 w 227"/>
              <a:gd name="T3" fmla="*/ 104 h 197"/>
              <a:gd name="T4" fmla="*/ 161 w 227"/>
              <a:gd name="T5" fmla="*/ 96 h 197"/>
              <a:gd name="T6" fmla="*/ 160 w 227"/>
              <a:gd name="T7" fmla="*/ 101 h 197"/>
              <a:gd name="T8" fmla="*/ 157 w 227"/>
              <a:gd name="T9" fmla="*/ 105 h 197"/>
              <a:gd name="T10" fmla="*/ 176 w 227"/>
              <a:gd name="T11" fmla="*/ 105 h 197"/>
              <a:gd name="T12" fmla="*/ 176 w 227"/>
              <a:gd name="T13" fmla="*/ 112 h 197"/>
              <a:gd name="T14" fmla="*/ 176 w 227"/>
              <a:gd name="T15" fmla="*/ 114 h 197"/>
              <a:gd name="T16" fmla="*/ 178 w 227"/>
              <a:gd name="T17" fmla="*/ 115 h 197"/>
              <a:gd name="T18" fmla="*/ 185 w 227"/>
              <a:gd name="T19" fmla="*/ 116 h 197"/>
              <a:gd name="T20" fmla="*/ 186 w 227"/>
              <a:gd name="T21" fmla="*/ 118 h 197"/>
              <a:gd name="T22" fmla="*/ 204 w 227"/>
              <a:gd name="T23" fmla="*/ 127 h 197"/>
              <a:gd name="T24" fmla="*/ 209 w 227"/>
              <a:gd name="T25" fmla="*/ 127 h 197"/>
              <a:gd name="T26" fmla="*/ 210 w 227"/>
              <a:gd name="T27" fmla="*/ 127 h 197"/>
              <a:gd name="T28" fmla="*/ 227 w 227"/>
              <a:gd name="T29" fmla="*/ 138 h 197"/>
              <a:gd name="T30" fmla="*/ 217 w 227"/>
              <a:gd name="T31" fmla="*/ 155 h 197"/>
              <a:gd name="T32" fmla="*/ 216 w 227"/>
              <a:gd name="T33" fmla="*/ 159 h 197"/>
              <a:gd name="T34" fmla="*/ 219 w 227"/>
              <a:gd name="T35" fmla="*/ 161 h 197"/>
              <a:gd name="T36" fmla="*/ 221 w 227"/>
              <a:gd name="T37" fmla="*/ 164 h 197"/>
              <a:gd name="T38" fmla="*/ 219 w 227"/>
              <a:gd name="T39" fmla="*/ 180 h 197"/>
              <a:gd name="T40" fmla="*/ 213 w 227"/>
              <a:gd name="T41" fmla="*/ 176 h 197"/>
              <a:gd name="T42" fmla="*/ 204 w 227"/>
              <a:gd name="T43" fmla="*/ 179 h 197"/>
              <a:gd name="T44" fmla="*/ 193 w 227"/>
              <a:gd name="T45" fmla="*/ 182 h 197"/>
              <a:gd name="T46" fmla="*/ 190 w 227"/>
              <a:gd name="T47" fmla="*/ 182 h 197"/>
              <a:gd name="T48" fmla="*/ 183 w 227"/>
              <a:gd name="T49" fmla="*/ 180 h 197"/>
              <a:gd name="T50" fmla="*/ 159 w 227"/>
              <a:gd name="T51" fmla="*/ 197 h 197"/>
              <a:gd name="T52" fmla="*/ 153 w 227"/>
              <a:gd name="T53" fmla="*/ 189 h 197"/>
              <a:gd name="T54" fmla="*/ 152 w 227"/>
              <a:gd name="T55" fmla="*/ 187 h 197"/>
              <a:gd name="T56" fmla="*/ 153 w 227"/>
              <a:gd name="T57" fmla="*/ 180 h 197"/>
              <a:gd name="T58" fmla="*/ 155 w 227"/>
              <a:gd name="T59" fmla="*/ 176 h 197"/>
              <a:gd name="T60" fmla="*/ 149 w 227"/>
              <a:gd name="T61" fmla="*/ 164 h 197"/>
              <a:gd name="T62" fmla="*/ 149 w 227"/>
              <a:gd name="T63" fmla="*/ 163 h 197"/>
              <a:gd name="T64" fmla="*/ 135 w 227"/>
              <a:gd name="T65" fmla="*/ 161 h 197"/>
              <a:gd name="T66" fmla="*/ 133 w 227"/>
              <a:gd name="T67" fmla="*/ 161 h 197"/>
              <a:gd name="T68" fmla="*/ 129 w 227"/>
              <a:gd name="T69" fmla="*/ 165 h 197"/>
              <a:gd name="T70" fmla="*/ 129 w 227"/>
              <a:gd name="T71" fmla="*/ 167 h 197"/>
              <a:gd name="T72" fmla="*/ 126 w 227"/>
              <a:gd name="T73" fmla="*/ 157 h 197"/>
              <a:gd name="T74" fmla="*/ 122 w 227"/>
              <a:gd name="T75" fmla="*/ 159 h 197"/>
              <a:gd name="T76" fmla="*/ 111 w 227"/>
              <a:gd name="T77" fmla="*/ 161 h 197"/>
              <a:gd name="T78" fmla="*/ 108 w 227"/>
              <a:gd name="T79" fmla="*/ 153 h 197"/>
              <a:gd name="T80" fmla="*/ 104 w 227"/>
              <a:gd name="T81" fmla="*/ 146 h 197"/>
              <a:gd name="T82" fmla="*/ 101 w 227"/>
              <a:gd name="T83" fmla="*/ 146 h 197"/>
              <a:gd name="T84" fmla="*/ 93 w 227"/>
              <a:gd name="T85" fmla="*/ 146 h 197"/>
              <a:gd name="T86" fmla="*/ 89 w 227"/>
              <a:gd name="T87" fmla="*/ 146 h 197"/>
              <a:gd name="T88" fmla="*/ 86 w 227"/>
              <a:gd name="T89" fmla="*/ 131 h 197"/>
              <a:gd name="T90" fmla="*/ 74 w 227"/>
              <a:gd name="T91" fmla="*/ 127 h 197"/>
              <a:gd name="T92" fmla="*/ 66 w 227"/>
              <a:gd name="T93" fmla="*/ 115 h 197"/>
              <a:gd name="T94" fmla="*/ 63 w 227"/>
              <a:gd name="T95" fmla="*/ 110 h 197"/>
              <a:gd name="T96" fmla="*/ 49 w 227"/>
              <a:gd name="T97" fmla="*/ 96 h 197"/>
              <a:gd name="T98" fmla="*/ 17 w 227"/>
              <a:gd name="T99" fmla="*/ 81 h 197"/>
              <a:gd name="T100" fmla="*/ 0 w 227"/>
              <a:gd name="T101" fmla="*/ 25 h 197"/>
              <a:gd name="T102" fmla="*/ 49 w 227"/>
              <a:gd name="T103" fmla="*/ 10 h 197"/>
              <a:gd name="T104" fmla="*/ 71 w 227"/>
              <a:gd name="T105" fmla="*/ 0 h 197"/>
              <a:gd name="T106" fmla="*/ 108 w 227"/>
              <a:gd name="T107" fmla="*/ 43 h 197"/>
              <a:gd name="T108" fmla="*/ 125 w 227"/>
              <a:gd name="T109" fmla="*/ 62 h 197"/>
              <a:gd name="T110" fmla="*/ 122 w 227"/>
              <a:gd name="T111" fmla="*/ 86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27" h="197">
                <a:moveTo>
                  <a:pt x="122" y="86"/>
                </a:moveTo>
                <a:lnTo>
                  <a:pt x="141" y="104"/>
                </a:lnTo>
                <a:lnTo>
                  <a:pt x="161" y="96"/>
                </a:lnTo>
                <a:lnTo>
                  <a:pt x="160" y="101"/>
                </a:lnTo>
                <a:lnTo>
                  <a:pt x="157" y="105"/>
                </a:lnTo>
                <a:lnTo>
                  <a:pt x="176" y="105"/>
                </a:lnTo>
                <a:lnTo>
                  <a:pt x="176" y="112"/>
                </a:lnTo>
                <a:lnTo>
                  <a:pt x="176" y="114"/>
                </a:lnTo>
                <a:lnTo>
                  <a:pt x="178" y="115"/>
                </a:lnTo>
                <a:lnTo>
                  <a:pt x="185" y="116"/>
                </a:lnTo>
                <a:lnTo>
                  <a:pt x="186" y="118"/>
                </a:lnTo>
                <a:lnTo>
                  <a:pt x="204" y="127"/>
                </a:lnTo>
                <a:lnTo>
                  <a:pt x="209" y="127"/>
                </a:lnTo>
                <a:lnTo>
                  <a:pt x="210" y="127"/>
                </a:lnTo>
                <a:lnTo>
                  <a:pt x="227" y="138"/>
                </a:lnTo>
                <a:lnTo>
                  <a:pt x="217" y="155"/>
                </a:lnTo>
                <a:lnTo>
                  <a:pt x="216" y="159"/>
                </a:lnTo>
                <a:lnTo>
                  <a:pt x="219" y="161"/>
                </a:lnTo>
                <a:lnTo>
                  <a:pt x="221" y="164"/>
                </a:lnTo>
                <a:lnTo>
                  <a:pt x="219" y="180"/>
                </a:lnTo>
                <a:lnTo>
                  <a:pt x="213" y="176"/>
                </a:lnTo>
                <a:lnTo>
                  <a:pt x="204" y="179"/>
                </a:lnTo>
                <a:lnTo>
                  <a:pt x="193" y="182"/>
                </a:lnTo>
                <a:lnTo>
                  <a:pt x="190" y="182"/>
                </a:lnTo>
                <a:lnTo>
                  <a:pt x="183" y="180"/>
                </a:lnTo>
                <a:lnTo>
                  <a:pt x="159" y="197"/>
                </a:lnTo>
                <a:lnTo>
                  <a:pt x="153" y="189"/>
                </a:lnTo>
                <a:lnTo>
                  <a:pt x="152" y="187"/>
                </a:lnTo>
                <a:lnTo>
                  <a:pt x="153" y="180"/>
                </a:lnTo>
                <a:lnTo>
                  <a:pt x="155" y="176"/>
                </a:lnTo>
                <a:lnTo>
                  <a:pt x="149" y="164"/>
                </a:lnTo>
                <a:lnTo>
                  <a:pt x="149" y="163"/>
                </a:lnTo>
                <a:lnTo>
                  <a:pt x="135" y="161"/>
                </a:lnTo>
                <a:lnTo>
                  <a:pt x="133" y="161"/>
                </a:lnTo>
                <a:lnTo>
                  <a:pt x="129" y="165"/>
                </a:lnTo>
                <a:lnTo>
                  <a:pt x="129" y="167"/>
                </a:lnTo>
                <a:lnTo>
                  <a:pt x="126" y="157"/>
                </a:lnTo>
                <a:lnTo>
                  <a:pt x="122" y="159"/>
                </a:lnTo>
                <a:lnTo>
                  <a:pt x="111" y="161"/>
                </a:lnTo>
                <a:lnTo>
                  <a:pt x="108" y="153"/>
                </a:lnTo>
                <a:lnTo>
                  <a:pt x="104" y="146"/>
                </a:lnTo>
                <a:lnTo>
                  <a:pt x="101" y="146"/>
                </a:lnTo>
                <a:lnTo>
                  <a:pt x="93" y="146"/>
                </a:lnTo>
                <a:lnTo>
                  <a:pt x="89" y="146"/>
                </a:lnTo>
                <a:lnTo>
                  <a:pt x="86" y="131"/>
                </a:lnTo>
                <a:lnTo>
                  <a:pt x="74" y="127"/>
                </a:lnTo>
                <a:lnTo>
                  <a:pt x="66" y="115"/>
                </a:lnTo>
                <a:lnTo>
                  <a:pt x="63" y="110"/>
                </a:lnTo>
                <a:lnTo>
                  <a:pt x="49" y="96"/>
                </a:lnTo>
                <a:lnTo>
                  <a:pt x="17" y="81"/>
                </a:lnTo>
                <a:lnTo>
                  <a:pt x="0" y="25"/>
                </a:lnTo>
                <a:lnTo>
                  <a:pt x="49" y="10"/>
                </a:lnTo>
                <a:lnTo>
                  <a:pt x="71" y="0"/>
                </a:lnTo>
                <a:lnTo>
                  <a:pt x="108" y="43"/>
                </a:lnTo>
                <a:lnTo>
                  <a:pt x="125" y="62"/>
                </a:lnTo>
                <a:lnTo>
                  <a:pt x="122" y="86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57" name="Freeform 308"/>
          <p:cNvSpPr>
            <a:spLocks/>
          </p:cNvSpPr>
          <p:nvPr/>
        </p:nvSpPr>
        <p:spPr bwMode="auto">
          <a:xfrm>
            <a:off x="5827713" y="2751138"/>
            <a:ext cx="398463" cy="288925"/>
          </a:xfrm>
          <a:custGeom>
            <a:avLst/>
            <a:gdLst>
              <a:gd name="T0" fmla="*/ 217 w 251"/>
              <a:gd name="T1" fmla="*/ 44 h 182"/>
              <a:gd name="T2" fmla="*/ 219 w 251"/>
              <a:gd name="T3" fmla="*/ 56 h 182"/>
              <a:gd name="T4" fmla="*/ 228 w 251"/>
              <a:gd name="T5" fmla="*/ 55 h 182"/>
              <a:gd name="T6" fmla="*/ 251 w 251"/>
              <a:gd name="T7" fmla="*/ 59 h 182"/>
              <a:gd name="T8" fmla="*/ 241 w 251"/>
              <a:gd name="T9" fmla="*/ 68 h 182"/>
              <a:gd name="T10" fmla="*/ 233 w 251"/>
              <a:gd name="T11" fmla="*/ 79 h 182"/>
              <a:gd name="T12" fmla="*/ 237 w 251"/>
              <a:gd name="T13" fmla="*/ 93 h 182"/>
              <a:gd name="T14" fmla="*/ 240 w 251"/>
              <a:gd name="T15" fmla="*/ 109 h 182"/>
              <a:gd name="T16" fmla="*/ 244 w 251"/>
              <a:gd name="T17" fmla="*/ 127 h 182"/>
              <a:gd name="T18" fmla="*/ 241 w 251"/>
              <a:gd name="T19" fmla="*/ 135 h 182"/>
              <a:gd name="T20" fmla="*/ 230 w 251"/>
              <a:gd name="T21" fmla="*/ 143 h 182"/>
              <a:gd name="T22" fmla="*/ 218 w 251"/>
              <a:gd name="T23" fmla="*/ 152 h 182"/>
              <a:gd name="T24" fmla="*/ 207 w 251"/>
              <a:gd name="T25" fmla="*/ 160 h 182"/>
              <a:gd name="T26" fmla="*/ 185 w 251"/>
              <a:gd name="T27" fmla="*/ 168 h 182"/>
              <a:gd name="T28" fmla="*/ 173 w 251"/>
              <a:gd name="T29" fmla="*/ 169 h 182"/>
              <a:gd name="T30" fmla="*/ 159 w 251"/>
              <a:gd name="T31" fmla="*/ 171 h 182"/>
              <a:gd name="T32" fmla="*/ 150 w 251"/>
              <a:gd name="T33" fmla="*/ 172 h 182"/>
              <a:gd name="T34" fmla="*/ 143 w 251"/>
              <a:gd name="T35" fmla="*/ 182 h 182"/>
              <a:gd name="T36" fmla="*/ 116 w 251"/>
              <a:gd name="T37" fmla="*/ 164 h 182"/>
              <a:gd name="T38" fmla="*/ 79 w 251"/>
              <a:gd name="T39" fmla="*/ 156 h 182"/>
              <a:gd name="T40" fmla="*/ 76 w 251"/>
              <a:gd name="T41" fmla="*/ 149 h 182"/>
              <a:gd name="T42" fmla="*/ 72 w 251"/>
              <a:gd name="T43" fmla="*/ 139 h 182"/>
              <a:gd name="T44" fmla="*/ 57 w 251"/>
              <a:gd name="T45" fmla="*/ 142 h 182"/>
              <a:gd name="T46" fmla="*/ 38 w 251"/>
              <a:gd name="T47" fmla="*/ 139 h 182"/>
              <a:gd name="T48" fmla="*/ 20 w 251"/>
              <a:gd name="T49" fmla="*/ 145 h 182"/>
              <a:gd name="T50" fmla="*/ 13 w 251"/>
              <a:gd name="T51" fmla="*/ 138 h 182"/>
              <a:gd name="T52" fmla="*/ 12 w 251"/>
              <a:gd name="T53" fmla="*/ 130 h 182"/>
              <a:gd name="T54" fmla="*/ 0 w 251"/>
              <a:gd name="T55" fmla="*/ 127 h 182"/>
              <a:gd name="T56" fmla="*/ 1 w 251"/>
              <a:gd name="T57" fmla="*/ 119 h 182"/>
              <a:gd name="T58" fmla="*/ 8 w 251"/>
              <a:gd name="T59" fmla="*/ 115 h 182"/>
              <a:gd name="T60" fmla="*/ 8 w 251"/>
              <a:gd name="T61" fmla="*/ 103 h 182"/>
              <a:gd name="T62" fmla="*/ 31 w 251"/>
              <a:gd name="T63" fmla="*/ 83 h 182"/>
              <a:gd name="T64" fmla="*/ 41 w 251"/>
              <a:gd name="T65" fmla="*/ 85 h 182"/>
              <a:gd name="T66" fmla="*/ 61 w 251"/>
              <a:gd name="T67" fmla="*/ 79 h 182"/>
              <a:gd name="T68" fmla="*/ 69 w 251"/>
              <a:gd name="T69" fmla="*/ 67 h 182"/>
              <a:gd name="T70" fmla="*/ 64 w 251"/>
              <a:gd name="T71" fmla="*/ 62 h 182"/>
              <a:gd name="T72" fmla="*/ 75 w 251"/>
              <a:gd name="T73" fmla="*/ 41 h 182"/>
              <a:gd name="T74" fmla="*/ 99 w 251"/>
              <a:gd name="T75" fmla="*/ 30 h 182"/>
              <a:gd name="T76" fmla="*/ 101 w 251"/>
              <a:gd name="T77" fmla="*/ 30 h 182"/>
              <a:gd name="T78" fmla="*/ 110 w 251"/>
              <a:gd name="T79" fmla="*/ 33 h 182"/>
              <a:gd name="T80" fmla="*/ 124 w 251"/>
              <a:gd name="T81" fmla="*/ 30 h 182"/>
              <a:gd name="T82" fmla="*/ 127 w 251"/>
              <a:gd name="T83" fmla="*/ 23 h 182"/>
              <a:gd name="T84" fmla="*/ 129 w 251"/>
              <a:gd name="T85" fmla="*/ 26 h 182"/>
              <a:gd name="T86" fmla="*/ 136 w 251"/>
              <a:gd name="T87" fmla="*/ 28 h 182"/>
              <a:gd name="T88" fmla="*/ 154 w 251"/>
              <a:gd name="T89" fmla="*/ 21 h 182"/>
              <a:gd name="T90" fmla="*/ 154 w 251"/>
              <a:gd name="T91" fmla="*/ 14 h 182"/>
              <a:gd name="T92" fmla="*/ 164 w 251"/>
              <a:gd name="T93" fmla="*/ 18 h 182"/>
              <a:gd name="T94" fmla="*/ 169 w 251"/>
              <a:gd name="T95" fmla="*/ 36 h 182"/>
              <a:gd name="T96" fmla="*/ 176 w 251"/>
              <a:gd name="T97" fmla="*/ 30 h 182"/>
              <a:gd name="T98" fmla="*/ 184 w 251"/>
              <a:gd name="T99" fmla="*/ 29 h 182"/>
              <a:gd name="T100" fmla="*/ 192 w 251"/>
              <a:gd name="T101" fmla="*/ 18 h 182"/>
              <a:gd name="T102" fmla="*/ 195 w 251"/>
              <a:gd name="T103" fmla="*/ 2 h 182"/>
              <a:gd name="T104" fmla="*/ 215 w 251"/>
              <a:gd name="T105" fmla="*/ 13 h 182"/>
              <a:gd name="T106" fmla="*/ 213 w 251"/>
              <a:gd name="T107" fmla="*/ 18 h 182"/>
              <a:gd name="T108" fmla="*/ 210 w 251"/>
              <a:gd name="T109" fmla="*/ 30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51" h="182">
                <a:moveTo>
                  <a:pt x="210" y="30"/>
                </a:moveTo>
                <a:lnTo>
                  <a:pt x="217" y="44"/>
                </a:lnTo>
                <a:lnTo>
                  <a:pt x="215" y="51"/>
                </a:lnTo>
                <a:lnTo>
                  <a:pt x="219" y="56"/>
                </a:lnTo>
                <a:lnTo>
                  <a:pt x="226" y="55"/>
                </a:lnTo>
                <a:lnTo>
                  <a:pt x="228" y="55"/>
                </a:lnTo>
                <a:lnTo>
                  <a:pt x="230" y="55"/>
                </a:lnTo>
                <a:lnTo>
                  <a:pt x="251" y="59"/>
                </a:lnTo>
                <a:lnTo>
                  <a:pt x="248" y="62"/>
                </a:lnTo>
                <a:lnTo>
                  <a:pt x="241" y="68"/>
                </a:lnTo>
                <a:lnTo>
                  <a:pt x="239" y="71"/>
                </a:lnTo>
                <a:lnTo>
                  <a:pt x="233" y="79"/>
                </a:lnTo>
                <a:lnTo>
                  <a:pt x="234" y="83"/>
                </a:lnTo>
                <a:lnTo>
                  <a:pt x="237" y="93"/>
                </a:lnTo>
                <a:lnTo>
                  <a:pt x="240" y="104"/>
                </a:lnTo>
                <a:lnTo>
                  <a:pt x="240" y="109"/>
                </a:lnTo>
                <a:lnTo>
                  <a:pt x="241" y="116"/>
                </a:lnTo>
                <a:lnTo>
                  <a:pt x="244" y="127"/>
                </a:lnTo>
                <a:lnTo>
                  <a:pt x="245" y="133"/>
                </a:lnTo>
                <a:lnTo>
                  <a:pt x="241" y="135"/>
                </a:lnTo>
                <a:lnTo>
                  <a:pt x="239" y="137"/>
                </a:lnTo>
                <a:lnTo>
                  <a:pt x="230" y="143"/>
                </a:lnTo>
                <a:lnTo>
                  <a:pt x="226" y="146"/>
                </a:lnTo>
                <a:lnTo>
                  <a:pt x="218" y="152"/>
                </a:lnTo>
                <a:lnTo>
                  <a:pt x="215" y="154"/>
                </a:lnTo>
                <a:lnTo>
                  <a:pt x="207" y="160"/>
                </a:lnTo>
                <a:lnTo>
                  <a:pt x="196" y="167"/>
                </a:lnTo>
                <a:lnTo>
                  <a:pt x="185" y="168"/>
                </a:lnTo>
                <a:lnTo>
                  <a:pt x="179" y="169"/>
                </a:lnTo>
                <a:lnTo>
                  <a:pt x="173" y="169"/>
                </a:lnTo>
                <a:lnTo>
                  <a:pt x="166" y="171"/>
                </a:lnTo>
                <a:lnTo>
                  <a:pt x="159" y="171"/>
                </a:lnTo>
                <a:lnTo>
                  <a:pt x="153" y="172"/>
                </a:lnTo>
                <a:lnTo>
                  <a:pt x="150" y="172"/>
                </a:lnTo>
                <a:lnTo>
                  <a:pt x="142" y="172"/>
                </a:lnTo>
                <a:lnTo>
                  <a:pt x="143" y="182"/>
                </a:lnTo>
                <a:lnTo>
                  <a:pt x="116" y="176"/>
                </a:lnTo>
                <a:lnTo>
                  <a:pt x="116" y="164"/>
                </a:lnTo>
                <a:lnTo>
                  <a:pt x="105" y="153"/>
                </a:lnTo>
                <a:lnTo>
                  <a:pt x="79" y="156"/>
                </a:lnTo>
                <a:lnTo>
                  <a:pt x="78" y="150"/>
                </a:lnTo>
                <a:lnTo>
                  <a:pt x="76" y="149"/>
                </a:lnTo>
                <a:lnTo>
                  <a:pt x="75" y="148"/>
                </a:lnTo>
                <a:lnTo>
                  <a:pt x="72" y="139"/>
                </a:lnTo>
                <a:lnTo>
                  <a:pt x="58" y="142"/>
                </a:lnTo>
                <a:lnTo>
                  <a:pt x="57" y="142"/>
                </a:lnTo>
                <a:lnTo>
                  <a:pt x="43" y="143"/>
                </a:lnTo>
                <a:lnTo>
                  <a:pt x="38" y="139"/>
                </a:lnTo>
                <a:lnTo>
                  <a:pt x="30" y="142"/>
                </a:lnTo>
                <a:lnTo>
                  <a:pt x="20" y="145"/>
                </a:lnTo>
                <a:lnTo>
                  <a:pt x="15" y="142"/>
                </a:lnTo>
                <a:lnTo>
                  <a:pt x="13" y="138"/>
                </a:lnTo>
                <a:lnTo>
                  <a:pt x="12" y="133"/>
                </a:lnTo>
                <a:lnTo>
                  <a:pt x="12" y="130"/>
                </a:lnTo>
                <a:lnTo>
                  <a:pt x="11" y="124"/>
                </a:lnTo>
                <a:lnTo>
                  <a:pt x="0" y="127"/>
                </a:lnTo>
                <a:lnTo>
                  <a:pt x="1" y="123"/>
                </a:lnTo>
                <a:lnTo>
                  <a:pt x="1" y="119"/>
                </a:lnTo>
                <a:lnTo>
                  <a:pt x="3" y="115"/>
                </a:lnTo>
                <a:lnTo>
                  <a:pt x="8" y="115"/>
                </a:lnTo>
                <a:lnTo>
                  <a:pt x="4" y="105"/>
                </a:lnTo>
                <a:lnTo>
                  <a:pt x="8" y="103"/>
                </a:lnTo>
                <a:lnTo>
                  <a:pt x="7" y="100"/>
                </a:lnTo>
                <a:lnTo>
                  <a:pt x="31" y="83"/>
                </a:lnTo>
                <a:lnTo>
                  <a:pt x="38" y="85"/>
                </a:lnTo>
                <a:lnTo>
                  <a:pt x="41" y="85"/>
                </a:lnTo>
                <a:lnTo>
                  <a:pt x="52" y="82"/>
                </a:lnTo>
                <a:lnTo>
                  <a:pt x="61" y="79"/>
                </a:lnTo>
                <a:lnTo>
                  <a:pt x="67" y="83"/>
                </a:lnTo>
                <a:lnTo>
                  <a:pt x="69" y="67"/>
                </a:lnTo>
                <a:lnTo>
                  <a:pt x="67" y="64"/>
                </a:lnTo>
                <a:lnTo>
                  <a:pt x="64" y="62"/>
                </a:lnTo>
                <a:lnTo>
                  <a:pt x="65" y="58"/>
                </a:lnTo>
                <a:lnTo>
                  <a:pt x="75" y="41"/>
                </a:lnTo>
                <a:lnTo>
                  <a:pt x="89" y="40"/>
                </a:lnTo>
                <a:lnTo>
                  <a:pt x="99" y="30"/>
                </a:lnTo>
                <a:lnTo>
                  <a:pt x="101" y="29"/>
                </a:lnTo>
                <a:lnTo>
                  <a:pt x="101" y="30"/>
                </a:lnTo>
                <a:lnTo>
                  <a:pt x="108" y="32"/>
                </a:lnTo>
                <a:lnTo>
                  <a:pt x="110" y="33"/>
                </a:lnTo>
                <a:lnTo>
                  <a:pt x="110" y="43"/>
                </a:lnTo>
                <a:lnTo>
                  <a:pt x="124" y="30"/>
                </a:lnTo>
                <a:lnTo>
                  <a:pt x="125" y="28"/>
                </a:lnTo>
                <a:lnTo>
                  <a:pt x="127" y="23"/>
                </a:lnTo>
                <a:lnTo>
                  <a:pt x="128" y="25"/>
                </a:lnTo>
                <a:lnTo>
                  <a:pt x="129" y="26"/>
                </a:lnTo>
                <a:lnTo>
                  <a:pt x="134" y="29"/>
                </a:lnTo>
                <a:lnTo>
                  <a:pt x="136" y="28"/>
                </a:lnTo>
                <a:lnTo>
                  <a:pt x="138" y="28"/>
                </a:lnTo>
                <a:lnTo>
                  <a:pt x="154" y="21"/>
                </a:lnTo>
                <a:lnTo>
                  <a:pt x="154" y="18"/>
                </a:lnTo>
                <a:lnTo>
                  <a:pt x="154" y="14"/>
                </a:lnTo>
                <a:lnTo>
                  <a:pt x="162" y="7"/>
                </a:lnTo>
                <a:lnTo>
                  <a:pt x="164" y="18"/>
                </a:lnTo>
                <a:lnTo>
                  <a:pt x="166" y="34"/>
                </a:lnTo>
                <a:lnTo>
                  <a:pt x="169" y="36"/>
                </a:lnTo>
                <a:lnTo>
                  <a:pt x="170" y="36"/>
                </a:lnTo>
                <a:lnTo>
                  <a:pt x="176" y="30"/>
                </a:lnTo>
                <a:lnTo>
                  <a:pt x="181" y="34"/>
                </a:lnTo>
                <a:lnTo>
                  <a:pt x="184" y="29"/>
                </a:lnTo>
                <a:lnTo>
                  <a:pt x="192" y="26"/>
                </a:lnTo>
                <a:lnTo>
                  <a:pt x="192" y="18"/>
                </a:lnTo>
                <a:lnTo>
                  <a:pt x="191" y="3"/>
                </a:lnTo>
                <a:lnTo>
                  <a:pt x="195" y="2"/>
                </a:lnTo>
                <a:lnTo>
                  <a:pt x="210" y="0"/>
                </a:lnTo>
                <a:lnTo>
                  <a:pt x="215" y="13"/>
                </a:lnTo>
                <a:lnTo>
                  <a:pt x="213" y="17"/>
                </a:lnTo>
                <a:lnTo>
                  <a:pt x="213" y="18"/>
                </a:lnTo>
                <a:lnTo>
                  <a:pt x="210" y="22"/>
                </a:lnTo>
                <a:lnTo>
                  <a:pt x="210" y="3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58" name="Freeform 309"/>
          <p:cNvSpPr>
            <a:spLocks/>
          </p:cNvSpPr>
          <p:nvPr/>
        </p:nvSpPr>
        <p:spPr bwMode="auto">
          <a:xfrm>
            <a:off x="5060950" y="4314825"/>
            <a:ext cx="171450" cy="177800"/>
          </a:xfrm>
          <a:custGeom>
            <a:avLst/>
            <a:gdLst>
              <a:gd name="T0" fmla="*/ 78 w 108"/>
              <a:gd name="T1" fmla="*/ 13 h 112"/>
              <a:gd name="T2" fmla="*/ 80 w 108"/>
              <a:gd name="T3" fmla="*/ 22 h 112"/>
              <a:gd name="T4" fmla="*/ 83 w 108"/>
              <a:gd name="T5" fmla="*/ 26 h 112"/>
              <a:gd name="T6" fmla="*/ 86 w 108"/>
              <a:gd name="T7" fmla="*/ 31 h 112"/>
              <a:gd name="T8" fmla="*/ 89 w 108"/>
              <a:gd name="T9" fmla="*/ 43 h 112"/>
              <a:gd name="T10" fmla="*/ 90 w 108"/>
              <a:gd name="T11" fmla="*/ 49 h 112"/>
              <a:gd name="T12" fmla="*/ 91 w 108"/>
              <a:gd name="T13" fmla="*/ 60 h 112"/>
              <a:gd name="T14" fmla="*/ 108 w 108"/>
              <a:gd name="T15" fmla="*/ 69 h 112"/>
              <a:gd name="T16" fmla="*/ 108 w 108"/>
              <a:gd name="T17" fmla="*/ 79 h 112"/>
              <a:gd name="T18" fmla="*/ 97 w 108"/>
              <a:gd name="T19" fmla="*/ 79 h 112"/>
              <a:gd name="T20" fmla="*/ 86 w 108"/>
              <a:gd name="T21" fmla="*/ 79 h 112"/>
              <a:gd name="T22" fmla="*/ 84 w 108"/>
              <a:gd name="T23" fmla="*/ 79 h 112"/>
              <a:gd name="T24" fmla="*/ 84 w 108"/>
              <a:gd name="T25" fmla="*/ 80 h 112"/>
              <a:gd name="T26" fmla="*/ 80 w 108"/>
              <a:gd name="T27" fmla="*/ 84 h 112"/>
              <a:gd name="T28" fmla="*/ 75 w 108"/>
              <a:gd name="T29" fmla="*/ 97 h 112"/>
              <a:gd name="T30" fmla="*/ 71 w 108"/>
              <a:gd name="T31" fmla="*/ 105 h 112"/>
              <a:gd name="T32" fmla="*/ 65 w 108"/>
              <a:gd name="T33" fmla="*/ 112 h 112"/>
              <a:gd name="T34" fmla="*/ 63 w 108"/>
              <a:gd name="T35" fmla="*/ 91 h 112"/>
              <a:gd name="T36" fmla="*/ 64 w 108"/>
              <a:gd name="T37" fmla="*/ 86 h 112"/>
              <a:gd name="T38" fmla="*/ 65 w 108"/>
              <a:gd name="T39" fmla="*/ 84 h 112"/>
              <a:gd name="T40" fmla="*/ 58 w 108"/>
              <a:gd name="T41" fmla="*/ 80 h 112"/>
              <a:gd name="T42" fmla="*/ 60 w 108"/>
              <a:gd name="T43" fmla="*/ 78 h 112"/>
              <a:gd name="T44" fmla="*/ 61 w 108"/>
              <a:gd name="T45" fmla="*/ 75 h 112"/>
              <a:gd name="T46" fmla="*/ 58 w 108"/>
              <a:gd name="T47" fmla="*/ 72 h 112"/>
              <a:gd name="T48" fmla="*/ 54 w 108"/>
              <a:gd name="T49" fmla="*/ 67 h 112"/>
              <a:gd name="T50" fmla="*/ 50 w 108"/>
              <a:gd name="T51" fmla="*/ 68 h 112"/>
              <a:gd name="T52" fmla="*/ 48 w 108"/>
              <a:gd name="T53" fmla="*/ 68 h 112"/>
              <a:gd name="T54" fmla="*/ 46 w 108"/>
              <a:gd name="T55" fmla="*/ 67 h 112"/>
              <a:gd name="T56" fmla="*/ 39 w 108"/>
              <a:gd name="T57" fmla="*/ 61 h 112"/>
              <a:gd name="T58" fmla="*/ 35 w 108"/>
              <a:gd name="T59" fmla="*/ 68 h 112"/>
              <a:gd name="T60" fmla="*/ 22 w 108"/>
              <a:gd name="T61" fmla="*/ 54 h 112"/>
              <a:gd name="T62" fmla="*/ 16 w 108"/>
              <a:gd name="T63" fmla="*/ 49 h 112"/>
              <a:gd name="T64" fmla="*/ 16 w 108"/>
              <a:gd name="T65" fmla="*/ 46 h 112"/>
              <a:gd name="T66" fmla="*/ 15 w 108"/>
              <a:gd name="T67" fmla="*/ 45 h 112"/>
              <a:gd name="T68" fmla="*/ 0 w 108"/>
              <a:gd name="T69" fmla="*/ 38 h 112"/>
              <a:gd name="T70" fmla="*/ 7 w 108"/>
              <a:gd name="T71" fmla="*/ 28 h 112"/>
              <a:gd name="T72" fmla="*/ 7 w 108"/>
              <a:gd name="T73" fmla="*/ 27 h 112"/>
              <a:gd name="T74" fmla="*/ 5 w 108"/>
              <a:gd name="T75" fmla="*/ 18 h 112"/>
              <a:gd name="T76" fmla="*/ 13 w 108"/>
              <a:gd name="T77" fmla="*/ 12 h 112"/>
              <a:gd name="T78" fmla="*/ 15 w 108"/>
              <a:gd name="T79" fmla="*/ 13 h 112"/>
              <a:gd name="T80" fmla="*/ 22 w 108"/>
              <a:gd name="T81" fmla="*/ 16 h 112"/>
              <a:gd name="T82" fmla="*/ 48 w 108"/>
              <a:gd name="T83" fmla="*/ 0 h 112"/>
              <a:gd name="T84" fmla="*/ 53 w 108"/>
              <a:gd name="T85" fmla="*/ 1 h 112"/>
              <a:gd name="T86" fmla="*/ 72 w 108"/>
              <a:gd name="T87" fmla="*/ 4 h 112"/>
              <a:gd name="T88" fmla="*/ 78 w 108"/>
              <a:gd name="T89" fmla="*/ 13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08" h="112">
                <a:moveTo>
                  <a:pt x="78" y="13"/>
                </a:moveTo>
                <a:lnTo>
                  <a:pt x="80" y="22"/>
                </a:lnTo>
                <a:lnTo>
                  <a:pt x="83" y="26"/>
                </a:lnTo>
                <a:lnTo>
                  <a:pt x="86" y="31"/>
                </a:lnTo>
                <a:lnTo>
                  <a:pt x="89" y="43"/>
                </a:lnTo>
                <a:lnTo>
                  <a:pt x="90" y="49"/>
                </a:lnTo>
                <a:lnTo>
                  <a:pt x="91" y="60"/>
                </a:lnTo>
                <a:lnTo>
                  <a:pt x="108" y="69"/>
                </a:lnTo>
                <a:lnTo>
                  <a:pt x="108" y="79"/>
                </a:lnTo>
                <a:lnTo>
                  <a:pt x="97" y="79"/>
                </a:lnTo>
                <a:lnTo>
                  <a:pt x="86" y="79"/>
                </a:lnTo>
                <a:lnTo>
                  <a:pt x="84" y="79"/>
                </a:lnTo>
                <a:lnTo>
                  <a:pt x="84" y="80"/>
                </a:lnTo>
                <a:lnTo>
                  <a:pt x="80" y="84"/>
                </a:lnTo>
                <a:lnTo>
                  <a:pt x="75" y="97"/>
                </a:lnTo>
                <a:lnTo>
                  <a:pt x="71" y="105"/>
                </a:lnTo>
                <a:lnTo>
                  <a:pt x="65" y="112"/>
                </a:lnTo>
                <a:lnTo>
                  <a:pt x="63" y="91"/>
                </a:lnTo>
                <a:lnTo>
                  <a:pt x="64" y="86"/>
                </a:lnTo>
                <a:lnTo>
                  <a:pt x="65" y="84"/>
                </a:lnTo>
                <a:lnTo>
                  <a:pt x="58" y="80"/>
                </a:lnTo>
                <a:lnTo>
                  <a:pt x="60" y="78"/>
                </a:lnTo>
                <a:lnTo>
                  <a:pt x="61" y="75"/>
                </a:lnTo>
                <a:lnTo>
                  <a:pt x="58" y="72"/>
                </a:lnTo>
                <a:lnTo>
                  <a:pt x="54" y="67"/>
                </a:lnTo>
                <a:lnTo>
                  <a:pt x="50" y="68"/>
                </a:lnTo>
                <a:lnTo>
                  <a:pt x="48" y="68"/>
                </a:lnTo>
                <a:lnTo>
                  <a:pt x="46" y="67"/>
                </a:lnTo>
                <a:lnTo>
                  <a:pt x="39" y="61"/>
                </a:lnTo>
                <a:lnTo>
                  <a:pt x="35" y="68"/>
                </a:lnTo>
                <a:lnTo>
                  <a:pt x="22" y="54"/>
                </a:lnTo>
                <a:lnTo>
                  <a:pt x="16" y="49"/>
                </a:lnTo>
                <a:lnTo>
                  <a:pt x="16" y="46"/>
                </a:lnTo>
                <a:lnTo>
                  <a:pt x="15" y="45"/>
                </a:lnTo>
                <a:lnTo>
                  <a:pt x="0" y="38"/>
                </a:lnTo>
                <a:lnTo>
                  <a:pt x="7" y="28"/>
                </a:lnTo>
                <a:lnTo>
                  <a:pt x="7" y="27"/>
                </a:lnTo>
                <a:lnTo>
                  <a:pt x="5" y="18"/>
                </a:lnTo>
                <a:lnTo>
                  <a:pt x="13" y="12"/>
                </a:lnTo>
                <a:lnTo>
                  <a:pt x="15" y="13"/>
                </a:lnTo>
                <a:lnTo>
                  <a:pt x="22" y="16"/>
                </a:lnTo>
                <a:lnTo>
                  <a:pt x="48" y="0"/>
                </a:lnTo>
                <a:lnTo>
                  <a:pt x="53" y="1"/>
                </a:lnTo>
                <a:lnTo>
                  <a:pt x="72" y="4"/>
                </a:lnTo>
                <a:lnTo>
                  <a:pt x="78" y="1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59" name="Freeform 310"/>
          <p:cNvSpPr>
            <a:spLocks/>
          </p:cNvSpPr>
          <p:nvPr/>
        </p:nvSpPr>
        <p:spPr bwMode="auto">
          <a:xfrm>
            <a:off x="4714875" y="4692650"/>
            <a:ext cx="220663" cy="258763"/>
          </a:xfrm>
          <a:custGeom>
            <a:avLst/>
            <a:gdLst>
              <a:gd name="T0" fmla="*/ 132 w 139"/>
              <a:gd name="T1" fmla="*/ 6 h 163"/>
              <a:gd name="T2" fmla="*/ 133 w 139"/>
              <a:gd name="T3" fmla="*/ 20 h 163"/>
              <a:gd name="T4" fmla="*/ 132 w 139"/>
              <a:gd name="T5" fmla="*/ 26 h 163"/>
              <a:gd name="T6" fmla="*/ 128 w 139"/>
              <a:gd name="T7" fmla="*/ 39 h 163"/>
              <a:gd name="T8" fmla="*/ 128 w 139"/>
              <a:gd name="T9" fmla="*/ 47 h 163"/>
              <a:gd name="T10" fmla="*/ 126 w 139"/>
              <a:gd name="T11" fmla="*/ 54 h 163"/>
              <a:gd name="T12" fmla="*/ 131 w 139"/>
              <a:gd name="T13" fmla="*/ 58 h 163"/>
              <a:gd name="T14" fmla="*/ 139 w 139"/>
              <a:gd name="T15" fmla="*/ 73 h 163"/>
              <a:gd name="T16" fmla="*/ 136 w 139"/>
              <a:gd name="T17" fmla="*/ 77 h 163"/>
              <a:gd name="T18" fmla="*/ 125 w 139"/>
              <a:gd name="T19" fmla="*/ 85 h 163"/>
              <a:gd name="T20" fmla="*/ 120 w 139"/>
              <a:gd name="T21" fmla="*/ 103 h 163"/>
              <a:gd name="T22" fmla="*/ 83 w 139"/>
              <a:gd name="T23" fmla="*/ 114 h 163"/>
              <a:gd name="T24" fmla="*/ 77 w 139"/>
              <a:gd name="T25" fmla="*/ 118 h 163"/>
              <a:gd name="T26" fmla="*/ 88 w 139"/>
              <a:gd name="T27" fmla="*/ 140 h 163"/>
              <a:gd name="T28" fmla="*/ 70 w 139"/>
              <a:gd name="T29" fmla="*/ 163 h 163"/>
              <a:gd name="T30" fmla="*/ 57 w 139"/>
              <a:gd name="T31" fmla="*/ 157 h 163"/>
              <a:gd name="T32" fmla="*/ 47 w 139"/>
              <a:gd name="T33" fmla="*/ 145 h 163"/>
              <a:gd name="T34" fmla="*/ 35 w 139"/>
              <a:gd name="T35" fmla="*/ 120 h 163"/>
              <a:gd name="T36" fmla="*/ 30 w 139"/>
              <a:gd name="T37" fmla="*/ 122 h 163"/>
              <a:gd name="T38" fmla="*/ 24 w 139"/>
              <a:gd name="T39" fmla="*/ 126 h 163"/>
              <a:gd name="T40" fmla="*/ 9 w 139"/>
              <a:gd name="T41" fmla="*/ 118 h 163"/>
              <a:gd name="T42" fmla="*/ 0 w 139"/>
              <a:gd name="T43" fmla="*/ 90 h 163"/>
              <a:gd name="T44" fmla="*/ 10 w 139"/>
              <a:gd name="T45" fmla="*/ 73 h 163"/>
              <a:gd name="T46" fmla="*/ 16 w 139"/>
              <a:gd name="T47" fmla="*/ 69 h 163"/>
              <a:gd name="T48" fmla="*/ 32 w 139"/>
              <a:gd name="T49" fmla="*/ 69 h 163"/>
              <a:gd name="T50" fmla="*/ 51 w 139"/>
              <a:gd name="T51" fmla="*/ 52 h 163"/>
              <a:gd name="T52" fmla="*/ 77 w 139"/>
              <a:gd name="T53" fmla="*/ 43 h 163"/>
              <a:gd name="T54" fmla="*/ 79 w 139"/>
              <a:gd name="T55" fmla="*/ 40 h 163"/>
              <a:gd name="T56" fmla="*/ 83 w 139"/>
              <a:gd name="T57" fmla="*/ 36 h 163"/>
              <a:gd name="T58" fmla="*/ 77 w 139"/>
              <a:gd name="T59" fmla="*/ 22 h 163"/>
              <a:gd name="T60" fmla="*/ 96 w 139"/>
              <a:gd name="T61" fmla="*/ 5 h 163"/>
              <a:gd name="T62" fmla="*/ 118 w 139"/>
              <a:gd name="T63" fmla="*/ 0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9" h="163">
                <a:moveTo>
                  <a:pt x="118" y="0"/>
                </a:moveTo>
                <a:lnTo>
                  <a:pt x="132" y="6"/>
                </a:lnTo>
                <a:lnTo>
                  <a:pt x="131" y="17"/>
                </a:lnTo>
                <a:lnTo>
                  <a:pt x="133" y="20"/>
                </a:lnTo>
                <a:lnTo>
                  <a:pt x="133" y="22"/>
                </a:lnTo>
                <a:lnTo>
                  <a:pt x="132" y="26"/>
                </a:lnTo>
                <a:lnTo>
                  <a:pt x="129" y="32"/>
                </a:lnTo>
                <a:lnTo>
                  <a:pt x="128" y="39"/>
                </a:lnTo>
                <a:lnTo>
                  <a:pt x="128" y="41"/>
                </a:lnTo>
                <a:lnTo>
                  <a:pt x="128" y="47"/>
                </a:lnTo>
                <a:lnTo>
                  <a:pt x="126" y="51"/>
                </a:lnTo>
                <a:lnTo>
                  <a:pt x="126" y="54"/>
                </a:lnTo>
                <a:lnTo>
                  <a:pt x="126" y="55"/>
                </a:lnTo>
                <a:lnTo>
                  <a:pt x="131" y="58"/>
                </a:lnTo>
                <a:lnTo>
                  <a:pt x="135" y="60"/>
                </a:lnTo>
                <a:lnTo>
                  <a:pt x="139" y="73"/>
                </a:lnTo>
                <a:lnTo>
                  <a:pt x="139" y="80"/>
                </a:lnTo>
                <a:lnTo>
                  <a:pt x="136" y="77"/>
                </a:lnTo>
                <a:lnTo>
                  <a:pt x="132" y="80"/>
                </a:lnTo>
                <a:lnTo>
                  <a:pt x="125" y="85"/>
                </a:lnTo>
                <a:lnTo>
                  <a:pt x="121" y="101"/>
                </a:lnTo>
                <a:lnTo>
                  <a:pt x="120" y="103"/>
                </a:lnTo>
                <a:lnTo>
                  <a:pt x="107" y="112"/>
                </a:lnTo>
                <a:lnTo>
                  <a:pt x="83" y="114"/>
                </a:lnTo>
                <a:lnTo>
                  <a:pt x="77" y="115"/>
                </a:lnTo>
                <a:lnTo>
                  <a:pt x="77" y="118"/>
                </a:lnTo>
                <a:lnTo>
                  <a:pt x="84" y="133"/>
                </a:lnTo>
                <a:lnTo>
                  <a:pt x="88" y="140"/>
                </a:lnTo>
                <a:lnTo>
                  <a:pt x="69" y="149"/>
                </a:lnTo>
                <a:lnTo>
                  <a:pt x="70" y="163"/>
                </a:lnTo>
                <a:lnTo>
                  <a:pt x="65" y="163"/>
                </a:lnTo>
                <a:lnTo>
                  <a:pt x="57" y="157"/>
                </a:lnTo>
                <a:lnTo>
                  <a:pt x="45" y="148"/>
                </a:lnTo>
                <a:lnTo>
                  <a:pt x="47" y="145"/>
                </a:lnTo>
                <a:lnTo>
                  <a:pt x="42" y="125"/>
                </a:lnTo>
                <a:lnTo>
                  <a:pt x="35" y="120"/>
                </a:lnTo>
                <a:lnTo>
                  <a:pt x="31" y="122"/>
                </a:lnTo>
                <a:lnTo>
                  <a:pt x="30" y="122"/>
                </a:lnTo>
                <a:lnTo>
                  <a:pt x="27" y="125"/>
                </a:lnTo>
                <a:lnTo>
                  <a:pt x="24" y="126"/>
                </a:lnTo>
                <a:lnTo>
                  <a:pt x="20" y="123"/>
                </a:lnTo>
                <a:lnTo>
                  <a:pt x="9" y="118"/>
                </a:lnTo>
                <a:lnTo>
                  <a:pt x="4" y="114"/>
                </a:lnTo>
                <a:lnTo>
                  <a:pt x="0" y="90"/>
                </a:lnTo>
                <a:lnTo>
                  <a:pt x="2" y="81"/>
                </a:lnTo>
                <a:lnTo>
                  <a:pt x="10" y="73"/>
                </a:lnTo>
                <a:lnTo>
                  <a:pt x="12" y="71"/>
                </a:lnTo>
                <a:lnTo>
                  <a:pt x="16" y="69"/>
                </a:lnTo>
                <a:lnTo>
                  <a:pt x="24" y="69"/>
                </a:lnTo>
                <a:lnTo>
                  <a:pt x="32" y="69"/>
                </a:lnTo>
                <a:lnTo>
                  <a:pt x="40" y="60"/>
                </a:lnTo>
                <a:lnTo>
                  <a:pt x="51" y="52"/>
                </a:lnTo>
                <a:lnTo>
                  <a:pt x="64" y="50"/>
                </a:lnTo>
                <a:lnTo>
                  <a:pt x="77" y="43"/>
                </a:lnTo>
                <a:lnTo>
                  <a:pt x="77" y="41"/>
                </a:lnTo>
                <a:lnTo>
                  <a:pt x="79" y="40"/>
                </a:lnTo>
                <a:lnTo>
                  <a:pt x="80" y="39"/>
                </a:lnTo>
                <a:lnTo>
                  <a:pt x="83" y="36"/>
                </a:lnTo>
                <a:lnTo>
                  <a:pt x="85" y="33"/>
                </a:lnTo>
                <a:lnTo>
                  <a:pt x="77" y="22"/>
                </a:lnTo>
                <a:lnTo>
                  <a:pt x="75" y="20"/>
                </a:lnTo>
                <a:lnTo>
                  <a:pt x="96" y="5"/>
                </a:lnTo>
                <a:lnTo>
                  <a:pt x="107" y="5"/>
                </a:lnTo>
                <a:lnTo>
                  <a:pt x="118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60" name="Freeform 311"/>
          <p:cNvSpPr>
            <a:spLocks/>
          </p:cNvSpPr>
          <p:nvPr/>
        </p:nvSpPr>
        <p:spPr bwMode="auto">
          <a:xfrm>
            <a:off x="6440488" y="1970088"/>
            <a:ext cx="188913" cy="269875"/>
          </a:xfrm>
          <a:custGeom>
            <a:avLst/>
            <a:gdLst>
              <a:gd name="T0" fmla="*/ 110 w 119"/>
              <a:gd name="T1" fmla="*/ 38 h 170"/>
              <a:gd name="T2" fmla="*/ 110 w 119"/>
              <a:gd name="T3" fmla="*/ 46 h 170"/>
              <a:gd name="T4" fmla="*/ 110 w 119"/>
              <a:gd name="T5" fmla="*/ 50 h 170"/>
              <a:gd name="T6" fmla="*/ 110 w 119"/>
              <a:gd name="T7" fmla="*/ 53 h 170"/>
              <a:gd name="T8" fmla="*/ 113 w 119"/>
              <a:gd name="T9" fmla="*/ 71 h 170"/>
              <a:gd name="T10" fmla="*/ 115 w 119"/>
              <a:gd name="T11" fmla="*/ 85 h 170"/>
              <a:gd name="T12" fmla="*/ 116 w 119"/>
              <a:gd name="T13" fmla="*/ 93 h 170"/>
              <a:gd name="T14" fmla="*/ 117 w 119"/>
              <a:gd name="T15" fmla="*/ 101 h 170"/>
              <a:gd name="T16" fmla="*/ 117 w 119"/>
              <a:gd name="T17" fmla="*/ 112 h 170"/>
              <a:gd name="T18" fmla="*/ 113 w 119"/>
              <a:gd name="T19" fmla="*/ 123 h 170"/>
              <a:gd name="T20" fmla="*/ 109 w 119"/>
              <a:gd name="T21" fmla="*/ 134 h 170"/>
              <a:gd name="T22" fmla="*/ 108 w 119"/>
              <a:gd name="T23" fmla="*/ 138 h 170"/>
              <a:gd name="T24" fmla="*/ 105 w 119"/>
              <a:gd name="T25" fmla="*/ 143 h 170"/>
              <a:gd name="T26" fmla="*/ 102 w 119"/>
              <a:gd name="T27" fmla="*/ 151 h 170"/>
              <a:gd name="T28" fmla="*/ 97 w 119"/>
              <a:gd name="T29" fmla="*/ 165 h 170"/>
              <a:gd name="T30" fmla="*/ 91 w 119"/>
              <a:gd name="T31" fmla="*/ 166 h 170"/>
              <a:gd name="T32" fmla="*/ 76 w 119"/>
              <a:gd name="T33" fmla="*/ 157 h 170"/>
              <a:gd name="T34" fmla="*/ 65 w 119"/>
              <a:gd name="T35" fmla="*/ 150 h 170"/>
              <a:gd name="T36" fmla="*/ 55 w 119"/>
              <a:gd name="T37" fmla="*/ 145 h 170"/>
              <a:gd name="T38" fmla="*/ 45 w 119"/>
              <a:gd name="T39" fmla="*/ 140 h 170"/>
              <a:gd name="T40" fmla="*/ 40 w 119"/>
              <a:gd name="T41" fmla="*/ 138 h 170"/>
              <a:gd name="T42" fmla="*/ 33 w 119"/>
              <a:gd name="T43" fmla="*/ 130 h 170"/>
              <a:gd name="T44" fmla="*/ 29 w 119"/>
              <a:gd name="T45" fmla="*/ 121 h 170"/>
              <a:gd name="T46" fmla="*/ 24 w 119"/>
              <a:gd name="T47" fmla="*/ 110 h 170"/>
              <a:gd name="T48" fmla="*/ 29 w 119"/>
              <a:gd name="T49" fmla="*/ 98 h 170"/>
              <a:gd name="T50" fmla="*/ 19 w 119"/>
              <a:gd name="T51" fmla="*/ 82 h 170"/>
              <a:gd name="T52" fmla="*/ 9 w 119"/>
              <a:gd name="T53" fmla="*/ 64 h 170"/>
              <a:gd name="T54" fmla="*/ 0 w 119"/>
              <a:gd name="T55" fmla="*/ 55 h 170"/>
              <a:gd name="T56" fmla="*/ 37 w 119"/>
              <a:gd name="T57" fmla="*/ 41 h 170"/>
              <a:gd name="T58" fmla="*/ 31 w 119"/>
              <a:gd name="T59" fmla="*/ 34 h 170"/>
              <a:gd name="T60" fmla="*/ 27 w 119"/>
              <a:gd name="T61" fmla="*/ 33 h 170"/>
              <a:gd name="T62" fmla="*/ 29 w 119"/>
              <a:gd name="T63" fmla="*/ 22 h 170"/>
              <a:gd name="T64" fmla="*/ 44 w 119"/>
              <a:gd name="T65" fmla="*/ 11 h 170"/>
              <a:gd name="T66" fmla="*/ 55 w 119"/>
              <a:gd name="T67" fmla="*/ 5 h 170"/>
              <a:gd name="T68" fmla="*/ 61 w 119"/>
              <a:gd name="T69" fmla="*/ 5 h 170"/>
              <a:gd name="T70" fmla="*/ 79 w 119"/>
              <a:gd name="T71" fmla="*/ 4 h 170"/>
              <a:gd name="T72" fmla="*/ 106 w 119"/>
              <a:gd name="T73" fmla="*/ 11 h 170"/>
              <a:gd name="T74" fmla="*/ 110 w 119"/>
              <a:gd name="T75" fmla="*/ 19 h 170"/>
              <a:gd name="T76" fmla="*/ 110 w 119"/>
              <a:gd name="T77" fmla="*/ 31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9" h="170">
                <a:moveTo>
                  <a:pt x="110" y="33"/>
                </a:moveTo>
                <a:lnTo>
                  <a:pt x="110" y="38"/>
                </a:lnTo>
                <a:lnTo>
                  <a:pt x="110" y="41"/>
                </a:lnTo>
                <a:lnTo>
                  <a:pt x="110" y="46"/>
                </a:lnTo>
                <a:lnTo>
                  <a:pt x="110" y="48"/>
                </a:lnTo>
                <a:lnTo>
                  <a:pt x="110" y="50"/>
                </a:lnTo>
                <a:lnTo>
                  <a:pt x="110" y="52"/>
                </a:lnTo>
                <a:lnTo>
                  <a:pt x="110" y="53"/>
                </a:lnTo>
                <a:lnTo>
                  <a:pt x="112" y="63"/>
                </a:lnTo>
                <a:lnTo>
                  <a:pt x="113" y="71"/>
                </a:lnTo>
                <a:lnTo>
                  <a:pt x="115" y="80"/>
                </a:lnTo>
                <a:lnTo>
                  <a:pt x="115" y="85"/>
                </a:lnTo>
                <a:lnTo>
                  <a:pt x="116" y="90"/>
                </a:lnTo>
                <a:lnTo>
                  <a:pt x="116" y="93"/>
                </a:lnTo>
                <a:lnTo>
                  <a:pt x="116" y="95"/>
                </a:lnTo>
                <a:lnTo>
                  <a:pt x="117" y="101"/>
                </a:lnTo>
                <a:lnTo>
                  <a:pt x="119" y="109"/>
                </a:lnTo>
                <a:lnTo>
                  <a:pt x="117" y="112"/>
                </a:lnTo>
                <a:lnTo>
                  <a:pt x="116" y="116"/>
                </a:lnTo>
                <a:lnTo>
                  <a:pt x="113" y="123"/>
                </a:lnTo>
                <a:lnTo>
                  <a:pt x="110" y="131"/>
                </a:lnTo>
                <a:lnTo>
                  <a:pt x="109" y="134"/>
                </a:lnTo>
                <a:lnTo>
                  <a:pt x="109" y="136"/>
                </a:lnTo>
                <a:lnTo>
                  <a:pt x="108" y="138"/>
                </a:lnTo>
                <a:lnTo>
                  <a:pt x="106" y="143"/>
                </a:lnTo>
                <a:lnTo>
                  <a:pt x="105" y="143"/>
                </a:lnTo>
                <a:lnTo>
                  <a:pt x="104" y="149"/>
                </a:lnTo>
                <a:lnTo>
                  <a:pt x="102" y="151"/>
                </a:lnTo>
                <a:lnTo>
                  <a:pt x="101" y="157"/>
                </a:lnTo>
                <a:lnTo>
                  <a:pt x="97" y="165"/>
                </a:lnTo>
                <a:lnTo>
                  <a:pt x="97" y="170"/>
                </a:lnTo>
                <a:lnTo>
                  <a:pt x="91" y="166"/>
                </a:lnTo>
                <a:lnTo>
                  <a:pt x="85" y="162"/>
                </a:lnTo>
                <a:lnTo>
                  <a:pt x="76" y="157"/>
                </a:lnTo>
                <a:lnTo>
                  <a:pt x="72" y="153"/>
                </a:lnTo>
                <a:lnTo>
                  <a:pt x="65" y="150"/>
                </a:lnTo>
                <a:lnTo>
                  <a:pt x="60" y="147"/>
                </a:lnTo>
                <a:lnTo>
                  <a:pt x="55" y="145"/>
                </a:lnTo>
                <a:lnTo>
                  <a:pt x="49" y="142"/>
                </a:lnTo>
                <a:lnTo>
                  <a:pt x="45" y="140"/>
                </a:lnTo>
                <a:lnTo>
                  <a:pt x="41" y="138"/>
                </a:lnTo>
                <a:lnTo>
                  <a:pt x="40" y="138"/>
                </a:lnTo>
                <a:lnTo>
                  <a:pt x="33" y="134"/>
                </a:lnTo>
                <a:lnTo>
                  <a:pt x="33" y="130"/>
                </a:lnTo>
                <a:lnTo>
                  <a:pt x="27" y="127"/>
                </a:lnTo>
                <a:lnTo>
                  <a:pt x="29" y="121"/>
                </a:lnTo>
                <a:lnTo>
                  <a:pt x="27" y="116"/>
                </a:lnTo>
                <a:lnTo>
                  <a:pt x="24" y="110"/>
                </a:lnTo>
                <a:lnTo>
                  <a:pt x="27" y="102"/>
                </a:lnTo>
                <a:lnTo>
                  <a:pt x="29" y="98"/>
                </a:lnTo>
                <a:lnTo>
                  <a:pt x="27" y="97"/>
                </a:lnTo>
                <a:lnTo>
                  <a:pt x="19" y="82"/>
                </a:lnTo>
                <a:lnTo>
                  <a:pt x="11" y="76"/>
                </a:lnTo>
                <a:lnTo>
                  <a:pt x="9" y="64"/>
                </a:lnTo>
                <a:lnTo>
                  <a:pt x="9" y="63"/>
                </a:lnTo>
                <a:lnTo>
                  <a:pt x="0" y="55"/>
                </a:lnTo>
                <a:lnTo>
                  <a:pt x="23" y="52"/>
                </a:lnTo>
                <a:lnTo>
                  <a:pt x="37" y="41"/>
                </a:lnTo>
                <a:lnTo>
                  <a:pt x="33" y="37"/>
                </a:lnTo>
                <a:lnTo>
                  <a:pt x="31" y="34"/>
                </a:lnTo>
                <a:lnTo>
                  <a:pt x="27" y="37"/>
                </a:lnTo>
                <a:lnTo>
                  <a:pt x="27" y="33"/>
                </a:lnTo>
                <a:lnTo>
                  <a:pt x="29" y="23"/>
                </a:lnTo>
                <a:lnTo>
                  <a:pt x="29" y="22"/>
                </a:lnTo>
                <a:lnTo>
                  <a:pt x="34" y="16"/>
                </a:lnTo>
                <a:lnTo>
                  <a:pt x="44" y="11"/>
                </a:lnTo>
                <a:lnTo>
                  <a:pt x="45" y="11"/>
                </a:lnTo>
                <a:lnTo>
                  <a:pt x="55" y="5"/>
                </a:lnTo>
                <a:lnTo>
                  <a:pt x="57" y="5"/>
                </a:lnTo>
                <a:lnTo>
                  <a:pt x="61" y="5"/>
                </a:lnTo>
                <a:lnTo>
                  <a:pt x="67" y="5"/>
                </a:lnTo>
                <a:lnTo>
                  <a:pt x="79" y="4"/>
                </a:lnTo>
                <a:lnTo>
                  <a:pt x="100" y="0"/>
                </a:lnTo>
                <a:lnTo>
                  <a:pt x="106" y="11"/>
                </a:lnTo>
                <a:lnTo>
                  <a:pt x="108" y="15"/>
                </a:lnTo>
                <a:lnTo>
                  <a:pt x="110" y="19"/>
                </a:lnTo>
                <a:lnTo>
                  <a:pt x="110" y="27"/>
                </a:lnTo>
                <a:lnTo>
                  <a:pt x="110" y="31"/>
                </a:lnTo>
                <a:lnTo>
                  <a:pt x="110" y="3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61" name="Freeform 312"/>
          <p:cNvSpPr>
            <a:spLocks/>
          </p:cNvSpPr>
          <p:nvPr/>
        </p:nvSpPr>
        <p:spPr bwMode="auto">
          <a:xfrm>
            <a:off x="6275388" y="2049463"/>
            <a:ext cx="217488" cy="160338"/>
          </a:xfrm>
          <a:custGeom>
            <a:avLst/>
            <a:gdLst>
              <a:gd name="T0" fmla="*/ 113 w 137"/>
              <a:gd name="T1" fmla="*/ 14 h 101"/>
              <a:gd name="T2" fmla="*/ 115 w 137"/>
              <a:gd name="T3" fmla="*/ 26 h 101"/>
              <a:gd name="T4" fmla="*/ 123 w 137"/>
              <a:gd name="T5" fmla="*/ 32 h 101"/>
              <a:gd name="T6" fmla="*/ 131 w 137"/>
              <a:gd name="T7" fmla="*/ 47 h 101"/>
              <a:gd name="T8" fmla="*/ 133 w 137"/>
              <a:gd name="T9" fmla="*/ 48 h 101"/>
              <a:gd name="T10" fmla="*/ 131 w 137"/>
              <a:gd name="T11" fmla="*/ 52 h 101"/>
              <a:gd name="T12" fmla="*/ 128 w 137"/>
              <a:gd name="T13" fmla="*/ 60 h 101"/>
              <a:gd name="T14" fmla="*/ 131 w 137"/>
              <a:gd name="T15" fmla="*/ 66 h 101"/>
              <a:gd name="T16" fmla="*/ 133 w 137"/>
              <a:gd name="T17" fmla="*/ 71 h 101"/>
              <a:gd name="T18" fmla="*/ 131 w 137"/>
              <a:gd name="T19" fmla="*/ 77 h 101"/>
              <a:gd name="T20" fmla="*/ 137 w 137"/>
              <a:gd name="T21" fmla="*/ 80 h 101"/>
              <a:gd name="T22" fmla="*/ 137 w 137"/>
              <a:gd name="T23" fmla="*/ 84 h 101"/>
              <a:gd name="T24" fmla="*/ 135 w 137"/>
              <a:gd name="T25" fmla="*/ 89 h 101"/>
              <a:gd name="T26" fmla="*/ 131 w 137"/>
              <a:gd name="T27" fmla="*/ 97 h 101"/>
              <a:gd name="T28" fmla="*/ 128 w 137"/>
              <a:gd name="T29" fmla="*/ 101 h 101"/>
              <a:gd name="T30" fmla="*/ 103 w 137"/>
              <a:gd name="T31" fmla="*/ 81 h 101"/>
              <a:gd name="T32" fmla="*/ 90 w 137"/>
              <a:gd name="T33" fmla="*/ 81 h 101"/>
              <a:gd name="T34" fmla="*/ 89 w 137"/>
              <a:gd name="T35" fmla="*/ 85 h 101"/>
              <a:gd name="T36" fmla="*/ 77 w 137"/>
              <a:gd name="T37" fmla="*/ 81 h 101"/>
              <a:gd name="T38" fmla="*/ 75 w 137"/>
              <a:gd name="T39" fmla="*/ 73 h 101"/>
              <a:gd name="T40" fmla="*/ 73 w 137"/>
              <a:gd name="T41" fmla="*/ 70 h 101"/>
              <a:gd name="T42" fmla="*/ 64 w 137"/>
              <a:gd name="T43" fmla="*/ 63 h 101"/>
              <a:gd name="T44" fmla="*/ 66 w 137"/>
              <a:gd name="T45" fmla="*/ 58 h 101"/>
              <a:gd name="T46" fmla="*/ 60 w 137"/>
              <a:gd name="T47" fmla="*/ 51 h 101"/>
              <a:gd name="T48" fmla="*/ 55 w 137"/>
              <a:gd name="T49" fmla="*/ 52 h 101"/>
              <a:gd name="T50" fmla="*/ 52 w 137"/>
              <a:gd name="T51" fmla="*/ 52 h 101"/>
              <a:gd name="T52" fmla="*/ 48 w 137"/>
              <a:gd name="T53" fmla="*/ 48 h 101"/>
              <a:gd name="T54" fmla="*/ 44 w 137"/>
              <a:gd name="T55" fmla="*/ 44 h 101"/>
              <a:gd name="T56" fmla="*/ 43 w 137"/>
              <a:gd name="T57" fmla="*/ 44 h 101"/>
              <a:gd name="T58" fmla="*/ 36 w 137"/>
              <a:gd name="T59" fmla="*/ 40 h 101"/>
              <a:gd name="T60" fmla="*/ 25 w 137"/>
              <a:gd name="T61" fmla="*/ 41 h 101"/>
              <a:gd name="T62" fmla="*/ 17 w 137"/>
              <a:gd name="T63" fmla="*/ 43 h 101"/>
              <a:gd name="T64" fmla="*/ 14 w 137"/>
              <a:gd name="T65" fmla="*/ 41 h 101"/>
              <a:gd name="T66" fmla="*/ 0 w 137"/>
              <a:gd name="T67" fmla="*/ 35 h 101"/>
              <a:gd name="T68" fmla="*/ 8 w 137"/>
              <a:gd name="T69" fmla="*/ 22 h 101"/>
              <a:gd name="T70" fmla="*/ 13 w 137"/>
              <a:gd name="T71" fmla="*/ 18 h 101"/>
              <a:gd name="T72" fmla="*/ 25 w 137"/>
              <a:gd name="T73" fmla="*/ 20 h 101"/>
              <a:gd name="T74" fmla="*/ 64 w 137"/>
              <a:gd name="T75" fmla="*/ 2 h 101"/>
              <a:gd name="T76" fmla="*/ 88 w 137"/>
              <a:gd name="T77" fmla="*/ 0 h 101"/>
              <a:gd name="T78" fmla="*/ 104 w 137"/>
              <a:gd name="T79" fmla="*/ 5 h 101"/>
              <a:gd name="T80" fmla="*/ 113 w 137"/>
              <a:gd name="T81" fmla="*/ 13 h 101"/>
              <a:gd name="T82" fmla="*/ 113 w 137"/>
              <a:gd name="T83" fmla="*/ 14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37" h="101">
                <a:moveTo>
                  <a:pt x="113" y="14"/>
                </a:moveTo>
                <a:lnTo>
                  <a:pt x="115" y="26"/>
                </a:lnTo>
                <a:lnTo>
                  <a:pt x="123" y="32"/>
                </a:lnTo>
                <a:lnTo>
                  <a:pt x="131" y="47"/>
                </a:lnTo>
                <a:lnTo>
                  <a:pt x="133" y="48"/>
                </a:lnTo>
                <a:lnTo>
                  <a:pt x="131" y="52"/>
                </a:lnTo>
                <a:lnTo>
                  <a:pt x="128" y="60"/>
                </a:lnTo>
                <a:lnTo>
                  <a:pt x="131" y="66"/>
                </a:lnTo>
                <a:lnTo>
                  <a:pt x="133" y="71"/>
                </a:lnTo>
                <a:lnTo>
                  <a:pt x="131" y="77"/>
                </a:lnTo>
                <a:lnTo>
                  <a:pt x="137" y="80"/>
                </a:lnTo>
                <a:lnTo>
                  <a:pt x="137" y="84"/>
                </a:lnTo>
                <a:lnTo>
                  <a:pt x="135" y="89"/>
                </a:lnTo>
                <a:lnTo>
                  <a:pt x="131" y="97"/>
                </a:lnTo>
                <a:lnTo>
                  <a:pt x="128" y="101"/>
                </a:lnTo>
                <a:lnTo>
                  <a:pt x="103" y="81"/>
                </a:lnTo>
                <a:lnTo>
                  <a:pt x="90" y="81"/>
                </a:lnTo>
                <a:lnTo>
                  <a:pt x="89" y="85"/>
                </a:lnTo>
                <a:lnTo>
                  <a:pt x="77" y="81"/>
                </a:lnTo>
                <a:lnTo>
                  <a:pt x="75" y="73"/>
                </a:lnTo>
                <a:lnTo>
                  <a:pt x="73" y="70"/>
                </a:lnTo>
                <a:lnTo>
                  <a:pt x="64" y="63"/>
                </a:lnTo>
                <a:lnTo>
                  <a:pt x="66" y="58"/>
                </a:lnTo>
                <a:lnTo>
                  <a:pt x="60" y="51"/>
                </a:lnTo>
                <a:lnTo>
                  <a:pt x="55" y="52"/>
                </a:lnTo>
                <a:lnTo>
                  <a:pt x="52" y="52"/>
                </a:lnTo>
                <a:lnTo>
                  <a:pt x="48" y="48"/>
                </a:lnTo>
                <a:lnTo>
                  <a:pt x="44" y="44"/>
                </a:lnTo>
                <a:lnTo>
                  <a:pt x="43" y="44"/>
                </a:lnTo>
                <a:lnTo>
                  <a:pt x="36" y="40"/>
                </a:lnTo>
                <a:lnTo>
                  <a:pt x="25" y="41"/>
                </a:lnTo>
                <a:lnTo>
                  <a:pt x="17" y="43"/>
                </a:lnTo>
                <a:lnTo>
                  <a:pt x="14" y="41"/>
                </a:lnTo>
                <a:lnTo>
                  <a:pt x="0" y="35"/>
                </a:lnTo>
                <a:lnTo>
                  <a:pt x="8" y="22"/>
                </a:lnTo>
                <a:lnTo>
                  <a:pt x="13" y="18"/>
                </a:lnTo>
                <a:lnTo>
                  <a:pt x="25" y="20"/>
                </a:lnTo>
                <a:lnTo>
                  <a:pt x="64" y="2"/>
                </a:lnTo>
                <a:lnTo>
                  <a:pt x="88" y="0"/>
                </a:lnTo>
                <a:lnTo>
                  <a:pt x="104" y="5"/>
                </a:lnTo>
                <a:lnTo>
                  <a:pt x="113" y="13"/>
                </a:lnTo>
                <a:lnTo>
                  <a:pt x="113" y="14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62" name="Freeform 313"/>
          <p:cNvSpPr>
            <a:spLocks/>
          </p:cNvSpPr>
          <p:nvPr/>
        </p:nvSpPr>
        <p:spPr bwMode="auto">
          <a:xfrm>
            <a:off x="6897688" y="1019175"/>
            <a:ext cx="323850" cy="301625"/>
          </a:xfrm>
          <a:custGeom>
            <a:avLst/>
            <a:gdLst>
              <a:gd name="T0" fmla="*/ 199 w 204"/>
              <a:gd name="T1" fmla="*/ 153 h 190"/>
              <a:gd name="T2" fmla="*/ 200 w 204"/>
              <a:gd name="T3" fmla="*/ 157 h 190"/>
              <a:gd name="T4" fmla="*/ 202 w 204"/>
              <a:gd name="T5" fmla="*/ 163 h 190"/>
              <a:gd name="T6" fmla="*/ 202 w 204"/>
              <a:gd name="T7" fmla="*/ 164 h 190"/>
              <a:gd name="T8" fmla="*/ 204 w 204"/>
              <a:gd name="T9" fmla="*/ 168 h 190"/>
              <a:gd name="T10" fmla="*/ 202 w 204"/>
              <a:gd name="T11" fmla="*/ 171 h 190"/>
              <a:gd name="T12" fmla="*/ 200 w 204"/>
              <a:gd name="T13" fmla="*/ 171 h 190"/>
              <a:gd name="T14" fmla="*/ 199 w 204"/>
              <a:gd name="T15" fmla="*/ 169 h 190"/>
              <a:gd name="T16" fmla="*/ 195 w 204"/>
              <a:gd name="T17" fmla="*/ 167 h 190"/>
              <a:gd name="T18" fmla="*/ 191 w 204"/>
              <a:gd name="T19" fmla="*/ 168 h 190"/>
              <a:gd name="T20" fmla="*/ 176 w 204"/>
              <a:gd name="T21" fmla="*/ 174 h 190"/>
              <a:gd name="T22" fmla="*/ 173 w 204"/>
              <a:gd name="T23" fmla="*/ 183 h 190"/>
              <a:gd name="T24" fmla="*/ 172 w 204"/>
              <a:gd name="T25" fmla="*/ 190 h 190"/>
              <a:gd name="T26" fmla="*/ 169 w 204"/>
              <a:gd name="T27" fmla="*/ 184 h 190"/>
              <a:gd name="T28" fmla="*/ 159 w 204"/>
              <a:gd name="T29" fmla="*/ 167 h 190"/>
              <a:gd name="T30" fmla="*/ 159 w 204"/>
              <a:gd name="T31" fmla="*/ 163 h 190"/>
              <a:gd name="T32" fmla="*/ 159 w 204"/>
              <a:gd name="T33" fmla="*/ 160 h 190"/>
              <a:gd name="T34" fmla="*/ 159 w 204"/>
              <a:gd name="T35" fmla="*/ 156 h 190"/>
              <a:gd name="T36" fmla="*/ 147 w 204"/>
              <a:gd name="T37" fmla="*/ 161 h 190"/>
              <a:gd name="T38" fmla="*/ 146 w 204"/>
              <a:gd name="T39" fmla="*/ 161 h 190"/>
              <a:gd name="T40" fmla="*/ 142 w 204"/>
              <a:gd name="T41" fmla="*/ 160 h 190"/>
              <a:gd name="T42" fmla="*/ 139 w 204"/>
              <a:gd name="T43" fmla="*/ 174 h 190"/>
              <a:gd name="T44" fmla="*/ 136 w 204"/>
              <a:gd name="T45" fmla="*/ 176 h 190"/>
              <a:gd name="T46" fmla="*/ 129 w 204"/>
              <a:gd name="T47" fmla="*/ 174 h 190"/>
              <a:gd name="T48" fmla="*/ 125 w 204"/>
              <a:gd name="T49" fmla="*/ 171 h 190"/>
              <a:gd name="T50" fmla="*/ 125 w 204"/>
              <a:gd name="T51" fmla="*/ 167 h 190"/>
              <a:gd name="T52" fmla="*/ 121 w 204"/>
              <a:gd name="T53" fmla="*/ 164 h 190"/>
              <a:gd name="T54" fmla="*/ 116 w 204"/>
              <a:gd name="T55" fmla="*/ 160 h 190"/>
              <a:gd name="T56" fmla="*/ 114 w 204"/>
              <a:gd name="T57" fmla="*/ 157 h 190"/>
              <a:gd name="T58" fmla="*/ 114 w 204"/>
              <a:gd name="T59" fmla="*/ 156 h 190"/>
              <a:gd name="T60" fmla="*/ 106 w 204"/>
              <a:gd name="T61" fmla="*/ 157 h 190"/>
              <a:gd name="T62" fmla="*/ 104 w 204"/>
              <a:gd name="T63" fmla="*/ 157 h 190"/>
              <a:gd name="T64" fmla="*/ 98 w 204"/>
              <a:gd name="T65" fmla="*/ 160 h 190"/>
              <a:gd name="T66" fmla="*/ 93 w 204"/>
              <a:gd name="T67" fmla="*/ 157 h 190"/>
              <a:gd name="T68" fmla="*/ 80 w 204"/>
              <a:gd name="T69" fmla="*/ 152 h 190"/>
              <a:gd name="T70" fmla="*/ 75 w 204"/>
              <a:gd name="T71" fmla="*/ 150 h 190"/>
              <a:gd name="T72" fmla="*/ 69 w 204"/>
              <a:gd name="T73" fmla="*/ 149 h 190"/>
              <a:gd name="T74" fmla="*/ 58 w 204"/>
              <a:gd name="T75" fmla="*/ 149 h 190"/>
              <a:gd name="T76" fmla="*/ 23 w 204"/>
              <a:gd name="T77" fmla="*/ 77 h 190"/>
              <a:gd name="T78" fmla="*/ 15 w 204"/>
              <a:gd name="T79" fmla="*/ 62 h 190"/>
              <a:gd name="T80" fmla="*/ 0 w 204"/>
              <a:gd name="T81" fmla="*/ 29 h 190"/>
              <a:gd name="T82" fmla="*/ 58 w 204"/>
              <a:gd name="T83" fmla="*/ 0 h 190"/>
              <a:gd name="T84" fmla="*/ 82 w 204"/>
              <a:gd name="T85" fmla="*/ 48 h 190"/>
              <a:gd name="T86" fmla="*/ 159 w 204"/>
              <a:gd name="T87" fmla="*/ 104 h 190"/>
              <a:gd name="T88" fmla="*/ 169 w 204"/>
              <a:gd name="T89" fmla="*/ 105 h 190"/>
              <a:gd name="T90" fmla="*/ 174 w 204"/>
              <a:gd name="T91" fmla="*/ 107 h 190"/>
              <a:gd name="T92" fmla="*/ 179 w 204"/>
              <a:gd name="T93" fmla="*/ 108 h 190"/>
              <a:gd name="T94" fmla="*/ 183 w 204"/>
              <a:gd name="T95" fmla="*/ 116 h 190"/>
              <a:gd name="T96" fmla="*/ 189 w 204"/>
              <a:gd name="T97" fmla="*/ 120 h 190"/>
              <a:gd name="T98" fmla="*/ 188 w 204"/>
              <a:gd name="T99" fmla="*/ 122 h 190"/>
              <a:gd name="T100" fmla="*/ 185 w 204"/>
              <a:gd name="T101" fmla="*/ 129 h 190"/>
              <a:gd name="T102" fmla="*/ 183 w 204"/>
              <a:gd name="T103" fmla="*/ 134 h 190"/>
              <a:gd name="T104" fmla="*/ 187 w 204"/>
              <a:gd name="T105" fmla="*/ 137 h 190"/>
              <a:gd name="T106" fmla="*/ 187 w 204"/>
              <a:gd name="T107" fmla="*/ 142 h 190"/>
              <a:gd name="T108" fmla="*/ 199 w 204"/>
              <a:gd name="T109" fmla="*/ 153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04" h="190">
                <a:moveTo>
                  <a:pt x="199" y="153"/>
                </a:moveTo>
                <a:lnTo>
                  <a:pt x="200" y="157"/>
                </a:lnTo>
                <a:lnTo>
                  <a:pt x="202" y="163"/>
                </a:lnTo>
                <a:lnTo>
                  <a:pt x="202" y="164"/>
                </a:lnTo>
                <a:lnTo>
                  <a:pt x="204" y="168"/>
                </a:lnTo>
                <a:lnTo>
                  <a:pt x="202" y="171"/>
                </a:lnTo>
                <a:lnTo>
                  <a:pt x="200" y="171"/>
                </a:lnTo>
                <a:lnTo>
                  <a:pt x="199" y="169"/>
                </a:lnTo>
                <a:lnTo>
                  <a:pt x="195" y="167"/>
                </a:lnTo>
                <a:lnTo>
                  <a:pt x="191" y="168"/>
                </a:lnTo>
                <a:lnTo>
                  <a:pt x="176" y="174"/>
                </a:lnTo>
                <a:lnTo>
                  <a:pt x="173" y="183"/>
                </a:lnTo>
                <a:lnTo>
                  <a:pt x="172" y="190"/>
                </a:lnTo>
                <a:lnTo>
                  <a:pt x="169" y="184"/>
                </a:lnTo>
                <a:lnTo>
                  <a:pt x="159" y="167"/>
                </a:lnTo>
                <a:lnTo>
                  <a:pt x="159" y="163"/>
                </a:lnTo>
                <a:lnTo>
                  <a:pt x="159" y="160"/>
                </a:lnTo>
                <a:lnTo>
                  <a:pt x="159" y="156"/>
                </a:lnTo>
                <a:lnTo>
                  <a:pt x="147" y="161"/>
                </a:lnTo>
                <a:lnTo>
                  <a:pt x="146" y="161"/>
                </a:lnTo>
                <a:lnTo>
                  <a:pt x="142" y="160"/>
                </a:lnTo>
                <a:lnTo>
                  <a:pt x="139" y="174"/>
                </a:lnTo>
                <a:lnTo>
                  <a:pt x="136" y="176"/>
                </a:lnTo>
                <a:lnTo>
                  <a:pt x="129" y="174"/>
                </a:lnTo>
                <a:lnTo>
                  <a:pt x="125" y="171"/>
                </a:lnTo>
                <a:lnTo>
                  <a:pt x="125" y="167"/>
                </a:lnTo>
                <a:lnTo>
                  <a:pt x="121" y="164"/>
                </a:lnTo>
                <a:lnTo>
                  <a:pt x="116" y="160"/>
                </a:lnTo>
                <a:lnTo>
                  <a:pt x="114" y="157"/>
                </a:lnTo>
                <a:lnTo>
                  <a:pt x="114" y="156"/>
                </a:lnTo>
                <a:lnTo>
                  <a:pt x="106" y="157"/>
                </a:lnTo>
                <a:lnTo>
                  <a:pt x="104" y="157"/>
                </a:lnTo>
                <a:lnTo>
                  <a:pt x="98" y="160"/>
                </a:lnTo>
                <a:lnTo>
                  <a:pt x="93" y="157"/>
                </a:lnTo>
                <a:lnTo>
                  <a:pt x="80" y="152"/>
                </a:lnTo>
                <a:lnTo>
                  <a:pt x="75" y="150"/>
                </a:lnTo>
                <a:lnTo>
                  <a:pt x="69" y="149"/>
                </a:lnTo>
                <a:lnTo>
                  <a:pt x="58" y="149"/>
                </a:lnTo>
                <a:lnTo>
                  <a:pt x="23" y="77"/>
                </a:lnTo>
                <a:lnTo>
                  <a:pt x="15" y="62"/>
                </a:lnTo>
                <a:lnTo>
                  <a:pt x="0" y="29"/>
                </a:lnTo>
                <a:lnTo>
                  <a:pt x="58" y="0"/>
                </a:lnTo>
                <a:lnTo>
                  <a:pt x="82" y="48"/>
                </a:lnTo>
                <a:lnTo>
                  <a:pt x="159" y="104"/>
                </a:lnTo>
                <a:lnTo>
                  <a:pt x="169" y="105"/>
                </a:lnTo>
                <a:lnTo>
                  <a:pt x="174" y="107"/>
                </a:lnTo>
                <a:lnTo>
                  <a:pt x="179" y="108"/>
                </a:lnTo>
                <a:lnTo>
                  <a:pt x="183" y="116"/>
                </a:lnTo>
                <a:lnTo>
                  <a:pt x="189" y="120"/>
                </a:lnTo>
                <a:lnTo>
                  <a:pt x="188" y="122"/>
                </a:lnTo>
                <a:lnTo>
                  <a:pt x="185" y="129"/>
                </a:lnTo>
                <a:lnTo>
                  <a:pt x="183" y="134"/>
                </a:lnTo>
                <a:lnTo>
                  <a:pt x="187" y="137"/>
                </a:lnTo>
                <a:lnTo>
                  <a:pt x="187" y="142"/>
                </a:lnTo>
                <a:lnTo>
                  <a:pt x="199" y="15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63" name="Freeform 314"/>
          <p:cNvSpPr>
            <a:spLocks/>
          </p:cNvSpPr>
          <p:nvPr/>
        </p:nvSpPr>
        <p:spPr bwMode="auto">
          <a:xfrm>
            <a:off x="6989763" y="1255713"/>
            <a:ext cx="300038" cy="293688"/>
          </a:xfrm>
          <a:custGeom>
            <a:avLst/>
            <a:gdLst>
              <a:gd name="T0" fmla="*/ 40 w 189"/>
              <a:gd name="T1" fmla="*/ 11 h 185"/>
              <a:gd name="T2" fmla="*/ 48 w 189"/>
              <a:gd name="T3" fmla="*/ 8 h 185"/>
              <a:gd name="T4" fmla="*/ 56 w 189"/>
              <a:gd name="T5" fmla="*/ 8 h 185"/>
              <a:gd name="T6" fmla="*/ 63 w 189"/>
              <a:gd name="T7" fmla="*/ 15 h 185"/>
              <a:gd name="T8" fmla="*/ 67 w 189"/>
              <a:gd name="T9" fmla="*/ 22 h 185"/>
              <a:gd name="T10" fmla="*/ 78 w 189"/>
              <a:gd name="T11" fmla="*/ 27 h 185"/>
              <a:gd name="T12" fmla="*/ 84 w 189"/>
              <a:gd name="T13" fmla="*/ 11 h 185"/>
              <a:gd name="T14" fmla="*/ 89 w 189"/>
              <a:gd name="T15" fmla="*/ 12 h 185"/>
              <a:gd name="T16" fmla="*/ 101 w 189"/>
              <a:gd name="T17" fmla="*/ 11 h 185"/>
              <a:gd name="T18" fmla="*/ 101 w 189"/>
              <a:gd name="T19" fmla="*/ 18 h 185"/>
              <a:gd name="T20" fmla="*/ 114 w 189"/>
              <a:gd name="T21" fmla="*/ 41 h 185"/>
              <a:gd name="T22" fmla="*/ 112 w 189"/>
              <a:gd name="T23" fmla="*/ 46 h 185"/>
              <a:gd name="T24" fmla="*/ 136 w 189"/>
              <a:gd name="T25" fmla="*/ 68 h 185"/>
              <a:gd name="T26" fmla="*/ 146 w 189"/>
              <a:gd name="T27" fmla="*/ 74 h 185"/>
              <a:gd name="T28" fmla="*/ 151 w 189"/>
              <a:gd name="T29" fmla="*/ 87 h 185"/>
              <a:gd name="T30" fmla="*/ 152 w 189"/>
              <a:gd name="T31" fmla="*/ 108 h 185"/>
              <a:gd name="T32" fmla="*/ 176 w 189"/>
              <a:gd name="T33" fmla="*/ 138 h 185"/>
              <a:gd name="T34" fmla="*/ 189 w 189"/>
              <a:gd name="T35" fmla="*/ 135 h 185"/>
              <a:gd name="T36" fmla="*/ 178 w 189"/>
              <a:gd name="T37" fmla="*/ 162 h 185"/>
              <a:gd name="T38" fmla="*/ 175 w 189"/>
              <a:gd name="T39" fmla="*/ 165 h 185"/>
              <a:gd name="T40" fmla="*/ 178 w 189"/>
              <a:gd name="T41" fmla="*/ 175 h 185"/>
              <a:gd name="T42" fmla="*/ 157 w 189"/>
              <a:gd name="T43" fmla="*/ 175 h 185"/>
              <a:gd name="T44" fmla="*/ 133 w 189"/>
              <a:gd name="T45" fmla="*/ 180 h 185"/>
              <a:gd name="T46" fmla="*/ 122 w 189"/>
              <a:gd name="T47" fmla="*/ 168 h 185"/>
              <a:gd name="T48" fmla="*/ 92 w 189"/>
              <a:gd name="T49" fmla="*/ 175 h 185"/>
              <a:gd name="T50" fmla="*/ 77 w 189"/>
              <a:gd name="T51" fmla="*/ 168 h 185"/>
              <a:gd name="T52" fmla="*/ 77 w 189"/>
              <a:gd name="T53" fmla="*/ 142 h 185"/>
              <a:gd name="T54" fmla="*/ 78 w 189"/>
              <a:gd name="T55" fmla="*/ 113 h 185"/>
              <a:gd name="T56" fmla="*/ 80 w 189"/>
              <a:gd name="T57" fmla="*/ 105 h 185"/>
              <a:gd name="T58" fmla="*/ 63 w 189"/>
              <a:gd name="T59" fmla="*/ 86 h 185"/>
              <a:gd name="T60" fmla="*/ 51 w 189"/>
              <a:gd name="T61" fmla="*/ 78 h 185"/>
              <a:gd name="T62" fmla="*/ 35 w 189"/>
              <a:gd name="T63" fmla="*/ 65 h 185"/>
              <a:gd name="T64" fmla="*/ 26 w 189"/>
              <a:gd name="T65" fmla="*/ 65 h 185"/>
              <a:gd name="T66" fmla="*/ 20 w 189"/>
              <a:gd name="T67" fmla="*/ 59 h 185"/>
              <a:gd name="T68" fmla="*/ 13 w 189"/>
              <a:gd name="T69" fmla="*/ 34 h 185"/>
              <a:gd name="T70" fmla="*/ 3 w 189"/>
              <a:gd name="T71" fmla="*/ 8 h 185"/>
              <a:gd name="T72" fmla="*/ 11 w 189"/>
              <a:gd name="T73" fmla="*/ 0 h 185"/>
              <a:gd name="T74" fmla="*/ 22 w 189"/>
              <a:gd name="T75" fmla="*/ 3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89" h="185">
                <a:moveTo>
                  <a:pt x="35" y="8"/>
                </a:moveTo>
                <a:lnTo>
                  <a:pt x="40" y="11"/>
                </a:lnTo>
                <a:lnTo>
                  <a:pt x="46" y="8"/>
                </a:lnTo>
                <a:lnTo>
                  <a:pt x="48" y="8"/>
                </a:lnTo>
                <a:lnTo>
                  <a:pt x="56" y="7"/>
                </a:lnTo>
                <a:lnTo>
                  <a:pt x="56" y="8"/>
                </a:lnTo>
                <a:lnTo>
                  <a:pt x="58" y="11"/>
                </a:lnTo>
                <a:lnTo>
                  <a:pt x="63" y="15"/>
                </a:lnTo>
                <a:lnTo>
                  <a:pt x="67" y="18"/>
                </a:lnTo>
                <a:lnTo>
                  <a:pt x="67" y="22"/>
                </a:lnTo>
                <a:lnTo>
                  <a:pt x="71" y="25"/>
                </a:lnTo>
                <a:lnTo>
                  <a:pt x="78" y="27"/>
                </a:lnTo>
                <a:lnTo>
                  <a:pt x="81" y="25"/>
                </a:lnTo>
                <a:lnTo>
                  <a:pt x="84" y="11"/>
                </a:lnTo>
                <a:lnTo>
                  <a:pt x="88" y="12"/>
                </a:lnTo>
                <a:lnTo>
                  <a:pt x="89" y="12"/>
                </a:lnTo>
                <a:lnTo>
                  <a:pt x="101" y="7"/>
                </a:lnTo>
                <a:lnTo>
                  <a:pt x="101" y="11"/>
                </a:lnTo>
                <a:lnTo>
                  <a:pt x="101" y="14"/>
                </a:lnTo>
                <a:lnTo>
                  <a:pt x="101" y="18"/>
                </a:lnTo>
                <a:lnTo>
                  <a:pt x="111" y="35"/>
                </a:lnTo>
                <a:lnTo>
                  <a:pt x="114" y="41"/>
                </a:lnTo>
                <a:lnTo>
                  <a:pt x="112" y="45"/>
                </a:lnTo>
                <a:lnTo>
                  <a:pt x="112" y="46"/>
                </a:lnTo>
                <a:lnTo>
                  <a:pt x="119" y="60"/>
                </a:lnTo>
                <a:lnTo>
                  <a:pt x="136" y="68"/>
                </a:lnTo>
                <a:lnTo>
                  <a:pt x="144" y="68"/>
                </a:lnTo>
                <a:lnTo>
                  <a:pt x="146" y="74"/>
                </a:lnTo>
                <a:lnTo>
                  <a:pt x="141" y="80"/>
                </a:lnTo>
                <a:lnTo>
                  <a:pt x="151" y="87"/>
                </a:lnTo>
                <a:lnTo>
                  <a:pt x="144" y="104"/>
                </a:lnTo>
                <a:lnTo>
                  <a:pt x="152" y="108"/>
                </a:lnTo>
                <a:lnTo>
                  <a:pt x="157" y="125"/>
                </a:lnTo>
                <a:lnTo>
                  <a:pt x="176" y="138"/>
                </a:lnTo>
                <a:lnTo>
                  <a:pt x="182" y="131"/>
                </a:lnTo>
                <a:lnTo>
                  <a:pt x="189" y="135"/>
                </a:lnTo>
                <a:lnTo>
                  <a:pt x="179" y="147"/>
                </a:lnTo>
                <a:lnTo>
                  <a:pt x="178" y="162"/>
                </a:lnTo>
                <a:lnTo>
                  <a:pt x="176" y="165"/>
                </a:lnTo>
                <a:lnTo>
                  <a:pt x="175" y="165"/>
                </a:lnTo>
                <a:lnTo>
                  <a:pt x="176" y="166"/>
                </a:lnTo>
                <a:lnTo>
                  <a:pt x="178" y="175"/>
                </a:lnTo>
                <a:lnTo>
                  <a:pt x="176" y="175"/>
                </a:lnTo>
                <a:lnTo>
                  <a:pt x="157" y="175"/>
                </a:lnTo>
                <a:lnTo>
                  <a:pt x="138" y="185"/>
                </a:lnTo>
                <a:lnTo>
                  <a:pt x="133" y="180"/>
                </a:lnTo>
                <a:lnTo>
                  <a:pt x="130" y="169"/>
                </a:lnTo>
                <a:lnTo>
                  <a:pt x="122" y="168"/>
                </a:lnTo>
                <a:lnTo>
                  <a:pt x="103" y="177"/>
                </a:lnTo>
                <a:lnTo>
                  <a:pt x="92" y="175"/>
                </a:lnTo>
                <a:lnTo>
                  <a:pt x="86" y="176"/>
                </a:lnTo>
                <a:lnTo>
                  <a:pt x="77" y="168"/>
                </a:lnTo>
                <a:lnTo>
                  <a:pt x="70" y="147"/>
                </a:lnTo>
                <a:lnTo>
                  <a:pt x="77" y="142"/>
                </a:lnTo>
                <a:lnTo>
                  <a:pt x="80" y="127"/>
                </a:lnTo>
                <a:lnTo>
                  <a:pt x="78" y="113"/>
                </a:lnTo>
                <a:lnTo>
                  <a:pt x="81" y="112"/>
                </a:lnTo>
                <a:lnTo>
                  <a:pt x="80" y="105"/>
                </a:lnTo>
                <a:lnTo>
                  <a:pt x="62" y="98"/>
                </a:lnTo>
                <a:lnTo>
                  <a:pt x="63" y="86"/>
                </a:lnTo>
                <a:lnTo>
                  <a:pt x="59" y="83"/>
                </a:lnTo>
                <a:lnTo>
                  <a:pt x="51" y="78"/>
                </a:lnTo>
                <a:lnTo>
                  <a:pt x="46" y="67"/>
                </a:lnTo>
                <a:lnTo>
                  <a:pt x="35" y="65"/>
                </a:lnTo>
                <a:lnTo>
                  <a:pt x="29" y="64"/>
                </a:lnTo>
                <a:lnTo>
                  <a:pt x="26" y="65"/>
                </a:lnTo>
                <a:lnTo>
                  <a:pt x="18" y="67"/>
                </a:lnTo>
                <a:lnTo>
                  <a:pt x="20" y="59"/>
                </a:lnTo>
                <a:lnTo>
                  <a:pt x="44" y="44"/>
                </a:lnTo>
                <a:lnTo>
                  <a:pt x="13" y="34"/>
                </a:lnTo>
                <a:lnTo>
                  <a:pt x="13" y="30"/>
                </a:lnTo>
                <a:lnTo>
                  <a:pt x="3" y="8"/>
                </a:lnTo>
                <a:lnTo>
                  <a:pt x="0" y="0"/>
                </a:lnTo>
                <a:lnTo>
                  <a:pt x="11" y="0"/>
                </a:lnTo>
                <a:lnTo>
                  <a:pt x="17" y="1"/>
                </a:lnTo>
                <a:lnTo>
                  <a:pt x="22" y="3"/>
                </a:lnTo>
                <a:lnTo>
                  <a:pt x="35" y="8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64" name="Freeform 315"/>
          <p:cNvSpPr>
            <a:spLocks/>
          </p:cNvSpPr>
          <p:nvPr/>
        </p:nvSpPr>
        <p:spPr bwMode="auto">
          <a:xfrm>
            <a:off x="4956175" y="4737100"/>
            <a:ext cx="188913" cy="160338"/>
          </a:xfrm>
          <a:custGeom>
            <a:avLst/>
            <a:gdLst>
              <a:gd name="T0" fmla="*/ 77 w 119"/>
              <a:gd name="T1" fmla="*/ 12 h 101"/>
              <a:gd name="T2" fmla="*/ 99 w 119"/>
              <a:gd name="T3" fmla="*/ 16 h 101"/>
              <a:gd name="T4" fmla="*/ 118 w 119"/>
              <a:gd name="T5" fmla="*/ 23 h 101"/>
              <a:gd name="T6" fmla="*/ 119 w 119"/>
              <a:gd name="T7" fmla="*/ 23 h 101"/>
              <a:gd name="T8" fmla="*/ 115 w 119"/>
              <a:gd name="T9" fmla="*/ 28 h 101"/>
              <a:gd name="T10" fmla="*/ 107 w 119"/>
              <a:gd name="T11" fmla="*/ 37 h 101"/>
              <a:gd name="T12" fmla="*/ 84 w 119"/>
              <a:gd name="T13" fmla="*/ 37 h 101"/>
              <a:gd name="T14" fmla="*/ 82 w 119"/>
              <a:gd name="T15" fmla="*/ 39 h 101"/>
              <a:gd name="T16" fmla="*/ 79 w 119"/>
              <a:gd name="T17" fmla="*/ 45 h 101"/>
              <a:gd name="T18" fmla="*/ 62 w 119"/>
              <a:gd name="T19" fmla="*/ 69 h 101"/>
              <a:gd name="T20" fmla="*/ 58 w 119"/>
              <a:gd name="T21" fmla="*/ 75 h 101"/>
              <a:gd name="T22" fmla="*/ 58 w 119"/>
              <a:gd name="T23" fmla="*/ 76 h 101"/>
              <a:gd name="T24" fmla="*/ 56 w 119"/>
              <a:gd name="T25" fmla="*/ 76 h 101"/>
              <a:gd name="T26" fmla="*/ 49 w 119"/>
              <a:gd name="T27" fmla="*/ 77 h 101"/>
              <a:gd name="T28" fmla="*/ 41 w 119"/>
              <a:gd name="T29" fmla="*/ 83 h 101"/>
              <a:gd name="T30" fmla="*/ 37 w 119"/>
              <a:gd name="T31" fmla="*/ 79 h 101"/>
              <a:gd name="T32" fmla="*/ 30 w 119"/>
              <a:gd name="T33" fmla="*/ 87 h 101"/>
              <a:gd name="T34" fmla="*/ 28 w 119"/>
              <a:gd name="T35" fmla="*/ 88 h 101"/>
              <a:gd name="T36" fmla="*/ 25 w 119"/>
              <a:gd name="T37" fmla="*/ 90 h 101"/>
              <a:gd name="T38" fmla="*/ 13 w 119"/>
              <a:gd name="T39" fmla="*/ 101 h 101"/>
              <a:gd name="T40" fmla="*/ 11 w 119"/>
              <a:gd name="T41" fmla="*/ 101 h 101"/>
              <a:gd name="T42" fmla="*/ 0 w 119"/>
              <a:gd name="T43" fmla="*/ 91 h 101"/>
              <a:gd name="T44" fmla="*/ 3 w 119"/>
              <a:gd name="T45" fmla="*/ 75 h 101"/>
              <a:gd name="T46" fmla="*/ 3 w 119"/>
              <a:gd name="T47" fmla="*/ 72 h 101"/>
              <a:gd name="T48" fmla="*/ 4 w 119"/>
              <a:gd name="T49" fmla="*/ 47 h 101"/>
              <a:gd name="T50" fmla="*/ 7 w 119"/>
              <a:gd name="T51" fmla="*/ 47 h 101"/>
              <a:gd name="T52" fmla="*/ 15 w 119"/>
              <a:gd name="T53" fmla="*/ 43 h 101"/>
              <a:gd name="T54" fmla="*/ 17 w 119"/>
              <a:gd name="T55" fmla="*/ 39 h 101"/>
              <a:gd name="T56" fmla="*/ 18 w 119"/>
              <a:gd name="T57" fmla="*/ 39 h 101"/>
              <a:gd name="T58" fmla="*/ 25 w 119"/>
              <a:gd name="T59" fmla="*/ 43 h 101"/>
              <a:gd name="T60" fmla="*/ 28 w 119"/>
              <a:gd name="T61" fmla="*/ 43 h 101"/>
              <a:gd name="T62" fmla="*/ 32 w 119"/>
              <a:gd name="T63" fmla="*/ 45 h 101"/>
              <a:gd name="T64" fmla="*/ 36 w 119"/>
              <a:gd name="T65" fmla="*/ 43 h 101"/>
              <a:gd name="T66" fmla="*/ 37 w 119"/>
              <a:gd name="T67" fmla="*/ 42 h 101"/>
              <a:gd name="T68" fmla="*/ 45 w 119"/>
              <a:gd name="T69" fmla="*/ 37 h 101"/>
              <a:gd name="T70" fmla="*/ 28 w 119"/>
              <a:gd name="T71" fmla="*/ 27 h 101"/>
              <a:gd name="T72" fmla="*/ 28 w 119"/>
              <a:gd name="T73" fmla="*/ 26 h 101"/>
              <a:gd name="T74" fmla="*/ 28 w 119"/>
              <a:gd name="T75" fmla="*/ 24 h 101"/>
              <a:gd name="T76" fmla="*/ 29 w 119"/>
              <a:gd name="T77" fmla="*/ 22 h 101"/>
              <a:gd name="T78" fmla="*/ 32 w 119"/>
              <a:gd name="T79" fmla="*/ 15 h 101"/>
              <a:gd name="T80" fmla="*/ 39 w 119"/>
              <a:gd name="T81" fmla="*/ 16 h 101"/>
              <a:gd name="T82" fmla="*/ 40 w 119"/>
              <a:gd name="T83" fmla="*/ 16 h 101"/>
              <a:gd name="T84" fmla="*/ 41 w 119"/>
              <a:gd name="T85" fmla="*/ 15 h 101"/>
              <a:gd name="T86" fmla="*/ 43 w 119"/>
              <a:gd name="T87" fmla="*/ 13 h 101"/>
              <a:gd name="T88" fmla="*/ 45 w 119"/>
              <a:gd name="T89" fmla="*/ 12 h 101"/>
              <a:gd name="T90" fmla="*/ 49 w 119"/>
              <a:gd name="T91" fmla="*/ 11 h 101"/>
              <a:gd name="T92" fmla="*/ 66 w 119"/>
              <a:gd name="T93" fmla="*/ 0 h 101"/>
              <a:gd name="T94" fmla="*/ 71 w 119"/>
              <a:gd name="T95" fmla="*/ 4 h 101"/>
              <a:gd name="T96" fmla="*/ 77 w 119"/>
              <a:gd name="T97" fmla="*/ 12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19" h="101">
                <a:moveTo>
                  <a:pt x="77" y="12"/>
                </a:moveTo>
                <a:lnTo>
                  <a:pt x="99" y="16"/>
                </a:lnTo>
                <a:lnTo>
                  <a:pt x="118" y="23"/>
                </a:lnTo>
                <a:lnTo>
                  <a:pt x="119" y="23"/>
                </a:lnTo>
                <a:lnTo>
                  <a:pt x="115" y="28"/>
                </a:lnTo>
                <a:lnTo>
                  <a:pt x="107" y="37"/>
                </a:lnTo>
                <a:lnTo>
                  <a:pt x="84" y="37"/>
                </a:lnTo>
                <a:lnTo>
                  <a:pt x="82" y="39"/>
                </a:lnTo>
                <a:lnTo>
                  <a:pt x="79" y="45"/>
                </a:lnTo>
                <a:lnTo>
                  <a:pt x="62" y="69"/>
                </a:lnTo>
                <a:lnTo>
                  <a:pt x="58" y="75"/>
                </a:lnTo>
                <a:lnTo>
                  <a:pt x="58" y="76"/>
                </a:lnTo>
                <a:lnTo>
                  <a:pt x="56" y="76"/>
                </a:lnTo>
                <a:lnTo>
                  <a:pt x="49" y="77"/>
                </a:lnTo>
                <a:lnTo>
                  <a:pt x="41" y="83"/>
                </a:lnTo>
                <a:lnTo>
                  <a:pt x="37" y="79"/>
                </a:lnTo>
                <a:lnTo>
                  <a:pt x="30" y="87"/>
                </a:lnTo>
                <a:lnTo>
                  <a:pt x="28" y="88"/>
                </a:lnTo>
                <a:lnTo>
                  <a:pt x="25" y="90"/>
                </a:lnTo>
                <a:lnTo>
                  <a:pt x="13" y="101"/>
                </a:lnTo>
                <a:lnTo>
                  <a:pt x="11" y="101"/>
                </a:lnTo>
                <a:lnTo>
                  <a:pt x="0" y="91"/>
                </a:lnTo>
                <a:lnTo>
                  <a:pt x="3" y="75"/>
                </a:lnTo>
                <a:lnTo>
                  <a:pt x="3" y="72"/>
                </a:lnTo>
                <a:lnTo>
                  <a:pt x="4" y="47"/>
                </a:lnTo>
                <a:lnTo>
                  <a:pt x="7" y="47"/>
                </a:lnTo>
                <a:lnTo>
                  <a:pt x="15" y="43"/>
                </a:lnTo>
                <a:lnTo>
                  <a:pt x="17" y="39"/>
                </a:lnTo>
                <a:lnTo>
                  <a:pt x="18" y="39"/>
                </a:lnTo>
                <a:lnTo>
                  <a:pt x="25" y="43"/>
                </a:lnTo>
                <a:lnTo>
                  <a:pt x="28" y="43"/>
                </a:lnTo>
                <a:lnTo>
                  <a:pt x="32" y="45"/>
                </a:lnTo>
                <a:lnTo>
                  <a:pt x="36" y="43"/>
                </a:lnTo>
                <a:lnTo>
                  <a:pt x="37" y="42"/>
                </a:lnTo>
                <a:lnTo>
                  <a:pt x="45" y="37"/>
                </a:lnTo>
                <a:lnTo>
                  <a:pt x="28" y="27"/>
                </a:lnTo>
                <a:lnTo>
                  <a:pt x="28" y="26"/>
                </a:lnTo>
                <a:lnTo>
                  <a:pt x="28" y="24"/>
                </a:lnTo>
                <a:lnTo>
                  <a:pt x="29" y="22"/>
                </a:lnTo>
                <a:lnTo>
                  <a:pt x="32" y="15"/>
                </a:lnTo>
                <a:lnTo>
                  <a:pt x="39" y="16"/>
                </a:lnTo>
                <a:lnTo>
                  <a:pt x="40" y="16"/>
                </a:lnTo>
                <a:lnTo>
                  <a:pt x="41" y="15"/>
                </a:lnTo>
                <a:lnTo>
                  <a:pt x="43" y="13"/>
                </a:lnTo>
                <a:lnTo>
                  <a:pt x="45" y="12"/>
                </a:lnTo>
                <a:lnTo>
                  <a:pt x="49" y="11"/>
                </a:lnTo>
                <a:lnTo>
                  <a:pt x="66" y="0"/>
                </a:lnTo>
                <a:lnTo>
                  <a:pt x="71" y="4"/>
                </a:lnTo>
                <a:lnTo>
                  <a:pt x="77" y="1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65" name="Freeform 316"/>
          <p:cNvSpPr>
            <a:spLocks/>
          </p:cNvSpPr>
          <p:nvPr/>
        </p:nvSpPr>
        <p:spPr bwMode="auto">
          <a:xfrm>
            <a:off x="4906963" y="4781550"/>
            <a:ext cx="236538" cy="206375"/>
          </a:xfrm>
          <a:custGeom>
            <a:avLst/>
            <a:gdLst>
              <a:gd name="T0" fmla="*/ 132 w 149"/>
              <a:gd name="T1" fmla="*/ 48 h 130"/>
              <a:gd name="T2" fmla="*/ 127 w 149"/>
              <a:gd name="T3" fmla="*/ 64 h 130"/>
              <a:gd name="T4" fmla="*/ 127 w 149"/>
              <a:gd name="T5" fmla="*/ 66 h 130"/>
              <a:gd name="T6" fmla="*/ 123 w 149"/>
              <a:gd name="T7" fmla="*/ 70 h 130"/>
              <a:gd name="T8" fmla="*/ 120 w 149"/>
              <a:gd name="T9" fmla="*/ 74 h 130"/>
              <a:gd name="T10" fmla="*/ 102 w 149"/>
              <a:gd name="T11" fmla="*/ 97 h 130"/>
              <a:gd name="T12" fmla="*/ 98 w 149"/>
              <a:gd name="T13" fmla="*/ 101 h 130"/>
              <a:gd name="T14" fmla="*/ 83 w 149"/>
              <a:gd name="T15" fmla="*/ 101 h 130"/>
              <a:gd name="T16" fmla="*/ 78 w 149"/>
              <a:gd name="T17" fmla="*/ 97 h 130"/>
              <a:gd name="T18" fmla="*/ 70 w 149"/>
              <a:gd name="T19" fmla="*/ 93 h 130"/>
              <a:gd name="T20" fmla="*/ 67 w 149"/>
              <a:gd name="T21" fmla="*/ 94 h 130"/>
              <a:gd name="T22" fmla="*/ 63 w 149"/>
              <a:gd name="T23" fmla="*/ 96 h 130"/>
              <a:gd name="T24" fmla="*/ 68 w 149"/>
              <a:gd name="T25" fmla="*/ 100 h 130"/>
              <a:gd name="T26" fmla="*/ 59 w 149"/>
              <a:gd name="T27" fmla="*/ 104 h 130"/>
              <a:gd name="T28" fmla="*/ 55 w 149"/>
              <a:gd name="T29" fmla="*/ 107 h 130"/>
              <a:gd name="T30" fmla="*/ 56 w 149"/>
              <a:gd name="T31" fmla="*/ 109 h 130"/>
              <a:gd name="T32" fmla="*/ 59 w 149"/>
              <a:gd name="T33" fmla="*/ 116 h 130"/>
              <a:gd name="T34" fmla="*/ 61 w 149"/>
              <a:gd name="T35" fmla="*/ 120 h 130"/>
              <a:gd name="T36" fmla="*/ 59 w 149"/>
              <a:gd name="T37" fmla="*/ 120 h 130"/>
              <a:gd name="T38" fmla="*/ 56 w 149"/>
              <a:gd name="T39" fmla="*/ 122 h 130"/>
              <a:gd name="T40" fmla="*/ 50 w 149"/>
              <a:gd name="T41" fmla="*/ 130 h 130"/>
              <a:gd name="T42" fmla="*/ 42 w 149"/>
              <a:gd name="T43" fmla="*/ 129 h 130"/>
              <a:gd name="T44" fmla="*/ 41 w 149"/>
              <a:gd name="T45" fmla="*/ 129 h 130"/>
              <a:gd name="T46" fmla="*/ 35 w 149"/>
              <a:gd name="T47" fmla="*/ 124 h 130"/>
              <a:gd name="T48" fmla="*/ 35 w 149"/>
              <a:gd name="T49" fmla="*/ 127 h 130"/>
              <a:gd name="T50" fmla="*/ 33 w 149"/>
              <a:gd name="T51" fmla="*/ 130 h 130"/>
              <a:gd name="T52" fmla="*/ 26 w 149"/>
              <a:gd name="T53" fmla="*/ 123 h 130"/>
              <a:gd name="T54" fmla="*/ 19 w 149"/>
              <a:gd name="T55" fmla="*/ 116 h 130"/>
              <a:gd name="T56" fmla="*/ 31 w 149"/>
              <a:gd name="T57" fmla="*/ 104 h 130"/>
              <a:gd name="T58" fmla="*/ 31 w 149"/>
              <a:gd name="T59" fmla="*/ 100 h 130"/>
              <a:gd name="T60" fmla="*/ 31 w 149"/>
              <a:gd name="T61" fmla="*/ 96 h 130"/>
              <a:gd name="T62" fmla="*/ 19 w 149"/>
              <a:gd name="T63" fmla="*/ 97 h 130"/>
              <a:gd name="T64" fmla="*/ 15 w 149"/>
              <a:gd name="T65" fmla="*/ 97 h 130"/>
              <a:gd name="T66" fmla="*/ 8 w 149"/>
              <a:gd name="T67" fmla="*/ 93 h 130"/>
              <a:gd name="T68" fmla="*/ 0 w 149"/>
              <a:gd name="T69" fmla="*/ 97 h 130"/>
              <a:gd name="T70" fmla="*/ 1 w 149"/>
              <a:gd name="T71" fmla="*/ 89 h 130"/>
              <a:gd name="T72" fmla="*/ 8 w 149"/>
              <a:gd name="T73" fmla="*/ 81 h 130"/>
              <a:gd name="T74" fmla="*/ 14 w 149"/>
              <a:gd name="T75" fmla="*/ 81 h 130"/>
              <a:gd name="T76" fmla="*/ 26 w 149"/>
              <a:gd name="T77" fmla="*/ 85 h 130"/>
              <a:gd name="T78" fmla="*/ 42 w 149"/>
              <a:gd name="T79" fmla="*/ 73 h 130"/>
              <a:gd name="T80" fmla="*/ 44 w 149"/>
              <a:gd name="T81" fmla="*/ 73 h 130"/>
              <a:gd name="T82" fmla="*/ 56 w 149"/>
              <a:gd name="T83" fmla="*/ 62 h 130"/>
              <a:gd name="T84" fmla="*/ 59 w 149"/>
              <a:gd name="T85" fmla="*/ 60 h 130"/>
              <a:gd name="T86" fmla="*/ 61 w 149"/>
              <a:gd name="T87" fmla="*/ 59 h 130"/>
              <a:gd name="T88" fmla="*/ 68 w 149"/>
              <a:gd name="T89" fmla="*/ 51 h 130"/>
              <a:gd name="T90" fmla="*/ 72 w 149"/>
              <a:gd name="T91" fmla="*/ 55 h 130"/>
              <a:gd name="T92" fmla="*/ 80 w 149"/>
              <a:gd name="T93" fmla="*/ 49 h 130"/>
              <a:gd name="T94" fmla="*/ 87 w 149"/>
              <a:gd name="T95" fmla="*/ 48 h 130"/>
              <a:gd name="T96" fmla="*/ 89 w 149"/>
              <a:gd name="T97" fmla="*/ 48 h 130"/>
              <a:gd name="T98" fmla="*/ 89 w 149"/>
              <a:gd name="T99" fmla="*/ 47 h 130"/>
              <a:gd name="T100" fmla="*/ 93 w 149"/>
              <a:gd name="T101" fmla="*/ 41 h 130"/>
              <a:gd name="T102" fmla="*/ 110 w 149"/>
              <a:gd name="T103" fmla="*/ 17 h 130"/>
              <a:gd name="T104" fmla="*/ 113 w 149"/>
              <a:gd name="T105" fmla="*/ 11 h 130"/>
              <a:gd name="T106" fmla="*/ 115 w 149"/>
              <a:gd name="T107" fmla="*/ 9 h 130"/>
              <a:gd name="T108" fmla="*/ 138 w 149"/>
              <a:gd name="T109" fmla="*/ 9 h 130"/>
              <a:gd name="T110" fmla="*/ 146 w 149"/>
              <a:gd name="T111" fmla="*/ 0 h 130"/>
              <a:gd name="T112" fmla="*/ 149 w 149"/>
              <a:gd name="T113" fmla="*/ 14 h 130"/>
              <a:gd name="T114" fmla="*/ 138 w 149"/>
              <a:gd name="T115" fmla="*/ 28 h 130"/>
              <a:gd name="T116" fmla="*/ 136 w 149"/>
              <a:gd name="T117" fmla="*/ 32 h 130"/>
              <a:gd name="T118" fmla="*/ 136 w 149"/>
              <a:gd name="T119" fmla="*/ 34 h 130"/>
              <a:gd name="T120" fmla="*/ 132 w 149"/>
              <a:gd name="T121" fmla="*/ 48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49" h="130">
                <a:moveTo>
                  <a:pt x="132" y="48"/>
                </a:moveTo>
                <a:lnTo>
                  <a:pt x="127" y="64"/>
                </a:lnTo>
                <a:lnTo>
                  <a:pt x="127" y="66"/>
                </a:lnTo>
                <a:lnTo>
                  <a:pt x="123" y="70"/>
                </a:lnTo>
                <a:lnTo>
                  <a:pt x="120" y="74"/>
                </a:lnTo>
                <a:lnTo>
                  <a:pt x="102" y="97"/>
                </a:lnTo>
                <a:lnTo>
                  <a:pt x="98" y="101"/>
                </a:lnTo>
                <a:lnTo>
                  <a:pt x="83" y="101"/>
                </a:lnTo>
                <a:lnTo>
                  <a:pt x="78" y="97"/>
                </a:lnTo>
                <a:lnTo>
                  <a:pt x="70" y="93"/>
                </a:lnTo>
                <a:lnTo>
                  <a:pt x="67" y="94"/>
                </a:lnTo>
                <a:lnTo>
                  <a:pt x="63" y="96"/>
                </a:lnTo>
                <a:lnTo>
                  <a:pt x="68" y="100"/>
                </a:lnTo>
                <a:lnTo>
                  <a:pt x="59" y="104"/>
                </a:lnTo>
                <a:lnTo>
                  <a:pt x="55" y="107"/>
                </a:lnTo>
                <a:lnTo>
                  <a:pt x="56" y="109"/>
                </a:lnTo>
                <a:lnTo>
                  <a:pt x="59" y="116"/>
                </a:lnTo>
                <a:lnTo>
                  <a:pt x="61" y="120"/>
                </a:lnTo>
                <a:lnTo>
                  <a:pt x="59" y="120"/>
                </a:lnTo>
                <a:lnTo>
                  <a:pt x="56" y="122"/>
                </a:lnTo>
                <a:lnTo>
                  <a:pt x="50" y="130"/>
                </a:lnTo>
                <a:lnTo>
                  <a:pt x="42" y="129"/>
                </a:lnTo>
                <a:lnTo>
                  <a:pt x="41" y="129"/>
                </a:lnTo>
                <a:lnTo>
                  <a:pt x="35" y="124"/>
                </a:lnTo>
                <a:lnTo>
                  <a:pt x="35" y="127"/>
                </a:lnTo>
                <a:lnTo>
                  <a:pt x="33" y="130"/>
                </a:lnTo>
                <a:lnTo>
                  <a:pt x="26" y="123"/>
                </a:lnTo>
                <a:lnTo>
                  <a:pt x="19" y="116"/>
                </a:lnTo>
                <a:lnTo>
                  <a:pt x="31" y="104"/>
                </a:lnTo>
                <a:lnTo>
                  <a:pt x="31" y="100"/>
                </a:lnTo>
                <a:lnTo>
                  <a:pt x="31" y="96"/>
                </a:lnTo>
                <a:lnTo>
                  <a:pt x="19" y="97"/>
                </a:lnTo>
                <a:lnTo>
                  <a:pt x="15" y="97"/>
                </a:lnTo>
                <a:lnTo>
                  <a:pt x="8" y="93"/>
                </a:lnTo>
                <a:lnTo>
                  <a:pt x="0" y="97"/>
                </a:lnTo>
                <a:lnTo>
                  <a:pt x="1" y="89"/>
                </a:lnTo>
                <a:lnTo>
                  <a:pt x="8" y="81"/>
                </a:lnTo>
                <a:lnTo>
                  <a:pt x="14" y="81"/>
                </a:lnTo>
                <a:lnTo>
                  <a:pt x="26" y="85"/>
                </a:lnTo>
                <a:lnTo>
                  <a:pt x="42" y="73"/>
                </a:lnTo>
                <a:lnTo>
                  <a:pt x="44" y="73"/>
                </a:lnTo>
                <a:lnTo>
                  <a:pt x="56" y="62"/>
                </a:lnTo>
                <a:lnTo>
                  <a:pt x="59" y="60"/>
                </a:lnTo>
                <a:lnTo>
                  <a:pt x="61" y="59"/>
                </a:lnTo>
                <a:lnTo>
                  <a:pt x="68" y="51"/>
                </a:lnTo>
                <a:lnTo>
                  <a:pt x="72" y="55"/>
                </a:lnTo>
                <a:lnTo>
                  <a:pt x="80" y="49"/>
                </a:lnTo>
                <a:lnTo>
                  <a:pt x="87" y="48"/>
                </a:lnTo>
                <a:lnTo>
                  <a:pt x="89" y="48"/>
                </a:lnTo>
                <a:lnTo>
                  <a:pt x="89" y="47"/>
                </a:lnTo>
                <a:lnTo>
                  <a:pt x="93" y="41"/>
                </a:lnTo>
                <a:lnTo>
                  <a:pt x="110" y="17"/>
                </a:lnTo>
                <a:lnTo>
                  <a:pt x="113" y="11"/>
                </a:lnTo>
                <a:lnTo>
                  <a:pt x="115" y="9"/>
                </a:lnTo>
                <a:lnTo>
                  <a:pt x="138" y="9"/>
                </a:lnTo>
                <a:lnTo>
                  <a:pt x="146" y="0"/>
                </a:lnTo>
                <a:lnTo>
                  <a:pt x="149" y="14"/>
                </a:lnTo>
                <a:lnTo>
                  <a:pt x="138" y="28"/>
                </a:lnTo>
                <a:lnTo>
                  <a:pt x="136" y="32"/>
                </a:lnTo>
                <a:lnTo>
                  <a:pt x="136" y="34"/>
                </a:lnTo>
                <a:lnTo>
                  <a:pt x="132" y="48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66" name="Freeform 317"/>
          <p:cNvSpPr>
            <a:spLocks/>
          </p:cNvSpPr>
          <p:nvPr/>
        </p:nvSpPr>
        <p:spPr bwMode="auto">
          <a:xfrm>
            <a:off x="4402138" y="4656138"/>
            <a:ext cx="230188" cy="169863"/>
          </a:xfrm>
          <a:custGeom>
            <a:avLst/>
            <a:gdLst>
              <a:gd name="T0" fmla="*/ 127 w 145"/>
              <a:gd name="T1" fmla="*/ 4 h 107"/>
              <a:gd name="T2" fmla="*/ 139 w 145"/>
              <a:gd name="T3" fmla="*/ 10 h 107"/>
              <a:gd name="T4" fmla="*/ 142 w 145"/>
              <a:gd name="T5" fmla="*/ 13 h 107"/>
              <a:gd name="T6" fmla="*/ 145 w 145"/>
              <a:gd name="T7" fmla="*/ 14 h 107"/>
              <a:gd name="T8" fmla="*/ 143 w 145"/>
              <a:gd name="T9" fmla="*/ 26 h 107"/>
              <a:gd name="T10" fmla="*/ 143 w 145"/>
              <a:gd name="T11" fmla="*/ 37 h 107"/>
              <a:gd name="T12" fmla="*/ 143 w 145"/>
              <a:gd name="T13" fmla="*/ 38 h 107"/>
              <a:gd name="T14" fmla="*/ 142 w 145"/>
              <a:gd name="T15" fmla="*/ 44 h 107"/>
              <a:gd name="T16" fmla="*/ 142 w 145"/>
              <a:gd name="T17" fmla="*/ 51 h 107"/>
              <a:gd name="T18" fmla="*/ 141 w 145"/>
              <a:gd name="T19" fmla="*/ 51 h 107"/>
              <a:gd name="T20" fmla="*/ 139 w 145"/>
              <a:gd name="T21" fmla="*/ 52 h 107"/>
              <a:gd name="T22" fmla="*/ 138 w 145"/>
              <a:gd name="T23" fmla="*/ 52 h 107"/>
              <a:gd name="T24" fmla="*/ 117 w 145"/>
              <a:gd name="T25" fmla="*/ 62 h 107"/>
              <a:gd name="T26" fmla="*/ 90 w 145"/>
              <a:gd name="T27" fmla="*/ 93 h 107"/>
              <a:gd name="T28" fmla="*/ 66 w 145"/>
              <a:gd name="T29" fmla="*/ 107 h 107"/>
              <a:gd name="T30" fmla="*/ 57 w 145"/>
              <a:gd name="T31" fmla="*/ 98 h 107"/>
              <a:gd name="T32" fmla="*/ 56 w 145"/>
              <a:gd name="T33" fmla="*/ 97 h 107"/>
              <a:gd name="T34" fmla="*/ 57 w 145"/>
              <a:gd name="T35" fmla="*/ 93 h 107"/>
              <a:gd name="T36" fmla="*/ 55 w 145"/>
              <a:gd name="T37" fmla="*/ 92 h 107"/>
              <a:gd name="T38" fmla="*/ 53 w 145"/>
              <a:gd name="T39" fmla="*/ 90 h 107"/>
              <a:gd name="T40" fmla="*/ 52 w 145"/>
              <a:gd name="T41" fmla="*/ 90 h 107"/>
              <a:gd name="T42" fmla="*/ 51 w 145"/>
              <a:gd name="T43" fmla="*/ 81 h 107"/>
              <a:gd name="T44" fmla="*/ 51 w 145"/>
              <a:gd name="T45" fmla="*/ 70 h 107"/>
              <a:gd name="T46" fmla="*/ 57 w 145"/>
              <a:gd name="T47" fmla="*/ 62 h 107"/>
              <a:gd name="T48" fmla="*/ 57 w 145"/>
              <a:gd name="T49" fmla="*/ 56 h 107"/>
              <a:gd name="T50" fmla="*/ 49 w 145"/>
              <a:gd name="T51" fmla="*/ 53 h 107"/>
              <a:gd name="T52" fmla="*/ 48 w 145"/>
              <a:gd name="T53" fmla="*/ 55 h 107"/>
              <a:gd name="T54" fmla="*/ 44 w 145"/>
              <a:gd name="T55" fmla="*/ 56 h 107"/>
              <a:gd name="T56" fmla="*/ 37 w 145"/>
              <a:gd name="T57" fmla="*/ 60 h 107"/>
              <a:gd name="T58" fmla="*/ 25 w 145"/>
              <a:gd name="T59" fmla="*/ 58 h 107"/>
              <a:gd name="T60" fmla="*/ 6 w 145"/>
              <a:gd name="T61" fmla="*/ 51 h 107"/>
              <a:gd name="T62" fmla="*/ 1 w 145"/>
              <a:gd name="T63" fmla="*/ 44 h 107"/>
              <a:gd name="T64" fmla="*/ 0 w 145"/>
              <a:gd name="T65" fmla="*/ 38 h 107"/>
              <a:gd name="T66" fmla="*/ 0 w 145"/>
              <a:gd name="T67" fmla="*/ 33 h 107"/>
              <a:gd name="T68" fmla="*/ 0 w 145"/>
              <a:gd name="T69" fmla="*/ 30 h 107"/>
              <a:gd name="T70" fmla="*/ 1 w 145"/>
              <a:gd name="T71" fmla="*/ 25 h 107"/>
              <a:gd name="T72" fmla="*/ 1 w 145"/>
              <a:gd name="T73" fmla="*/ 22 h 107"/>
              <a:gd name="T74" fmla="*/ 1 w 145"/>
              <a:gd name="T75" fmla="*/ 21 h 107"/>
              <a:gd name="T76" fmla="*/ 4 w 145"/>
              <a:gd name="T77" fmla="*/ 21 h 107"/>
              <a:gd name="T78" fmla="*/ 12 w 145"/>
              <a:gd name="T79" fmla="*/ 23 h 107"/>
              <a:gd name="T80" fmla="*/ 14 w 145"/>
              <a:gd name="T81" fmla="*/ 23 h 107"/>
              <a:gd name="T82" fmla="*/ 25 w 145"/>
              <a:gd name="T83" fmla="*/ 25 h 107"/>
              <a:gd name="T84" fmla="*/ 25 w 145"/>
              <a:gd name="T85" fmla="*/ 21 h 107"/>
              <a:gd name="T86" fmla="*/ 26 w 145"/>
              <a:gd name="T87" fmla="*/ 19 h 107"/>
              <a:gd name="T88" fmla="*/ 29 w 145"/>
              <a:gd name="T89" fmla="*/ 15 h 107"/>
              <a:gd name="T90" fmla="*/ 37 w 145"/>
              <a:gd name="T91" fmla="*/ 19 h 107"/>
              <a:gd name="T92" fmla="*/ 37 w 145"/>
              <a:gd name="T93" fmla="*/ 18 h 107"/>
              <a:gd name="T94" fmla="*/ 42 w 145"/>
              <a:gd name="T95" fmla="*/ 14 h 107"/>
              <a:gd name="T96" fmla="*/ 48 w 145"/>
              <a:gd name="T97" fmla="*/ 11 h 107"/>
              <a:gd name="T98" fmla="*/ 63 w 145"/>
              <a:gd name="T99" fmla="*/ 15 h 107"/>
              <a:gd name="T100" fmla="*/ 70 w 145"/>
              <a:gd name="T101" fmla="*/ 11 h 107"/>
              <a:gd name="T102" fmla="*/ 75 w 145"/>
              <a:gd name="T103" fmla="*/ 14 h 107"/>
              <a:gd name="T104" fmla="*/ 90 w 145"/>
              <a:gd name="T105" fmla="*/ 8 h 107"/>
              <a:gd name="T106" fmla="*/ 102 w 145"/>
              <a:gd name="T107" fmla="*/ 11 h 107"/>
              <a:gd name="T108" fmla="*/ 105 w 145"/>
              <a:gd name="T109" fmla="*/ 4 h 107"/>
              <a:gd name="T110" fmla="*/ 117 w 145"/>
              <a:gd name="T111" fmla="*/ 6 h 107"/>
              <a:gd name="T112" fmla="*/ 126 w 145"/>
              <a:gd name="T113" fmla="*/ 0 h 107"/>
              <a:gd name="T114" fmla="*/ 127 w 145"/>
              <a:gd name="T115" fmla="*/ 4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45" h="107">
                <a:moveTo>
                  <a:pt x="127" y="4"/>
                </a:moveTo>
                <a:lnTo>
                  <a:pt x="139" y="10"/>
                </a:lnTo>
                <a:lnTo>
                  <a:pt x="142" y="13"/>
                </a:lnTo>
                <a:lnTo>
                  <a:pt x="145" y="14"/>
                </a:lnTo>
                <a:lnTo>
                  <a:pt x="143" y="26"/>
                </a:lnTo>
                <a:lnTo>
                  <a:pt x="143" y="37"/>
                </a:lnTo>
                <a:lnTo>
                  <a:pt x="143" y="38"/>
                </a:lnTo>
                <a:lnTo>
                  <a:pt x="142" y="44"/>
                </a:lnTo>
                <a:lnTo>
                  <a:pt x="142" y="51"/>
                </a:lnTo>
                <a:lnTo>
                  <a:pt x="141" y="51"/>
                </a:lnTo>
                <a:lnTo>
                  <a:pt x="139" y="52"/>
                </a:lnTo>
                <a:lnTo>
                  <a:pt x="138" y="52"/>
                </a:lnTo>
                <a:lnTo>
                  <a:pt x="117" y="62"/>
                </a:lnTo>
                <a:lnTo>
                  <a:pt x="90" y="93"/>
                </a:lnTo>
                <a:lnTo>
                  <a:pt x="66" y="107"/>
                </a:lnTo>
                <a:lnTo>
                  <a:pt x="57" y="98"/>
                </a:lnTo>
                <a:lnTo>
                  <a:pt x="56" y="97"/>
                </a:lnTo>
                <a:lnTo>
                  <a:pt x="57" y="93"/>
                </a:lnTo>
                <a:lnTo>
                  <a:pt x="55" y="92"/>
                </a:lnTo>
                <a:lnTo>
                  <a:pt x="53" y="90"/>
                </a:lnTo>
                <a:lnTo>
                  <a:pt x="52" y="90"/>
                </a:lnTo>
                <a:lnTo>
                  <a:pt x="51" y="81"/>
                </a:lnTo>
                <a:lnTo>
                  <a:pt x="51" y="70"/>
                </a:lnTo>
                <a:lnTo>
                  <a:pt x="57" y="62"/>
                </a:lnTo>
                <a:lnTo>
                  <a:pt x="57" y="56"/>
                </a:lnTo>
                <a:lnTo>
                  <a:pt x="49" y="53"/>
                </a:lnTo>
                <a:lnTo>
                  <a:pt x="48" y="55"/>
                </a:lnTo>
                <a:lnTo>
                  <a:pt x="44" y="56"/>
                </a:lnTo>
                <a:lnTo>
                  <a:pt x="37" y="60"/>
                </a:lnTo>
                <a:lnTo>
                  <a:pt x="25" y="58"/>
                </a:lnTo>
                <a:lnTo>
                  <a:pt x="6" y="51"/>
                </a:lnTo>
                <a:lnTo>
                  <a:pt x="1" y="44"/>
                </a:lnTo>
                <a:lnTo>
                  <a:pt x="0" y="38"/>
                </a:lnTo>
                <a:lnTo>
                  <a:pt x="0" y="33"/>
                </a:lnTo>
                <a:lnTo>
                  <a:pt x="0" y="30"/>
                </a:lnTo>
                <a:lnTo>
                  <a:pt x="1" y="25"/>
                </a:lnTo>
                <a:lnTo>
                  <a:pt x="1" y="22"/>
                </a:lnTo>
                <a:lnTo>
                  <a:pt x="1" y="21"/>
                </a:lnTo>
                <a:lnTo>
                  <a:pt x="4" y="21"/>
                </a:lnTo>
                <a:lnTo>
                  <a:pt x="12" y="23"/>
                </a:lnTo>
                <a:lnTo>
                  <a:pt x="14" y="23"/>
                </a:lnTo>
                <a:lnTo>
                  <a:pt x="25" y="25"/>
                </a:lnTo>
                <a:lnTo>
                  <a:pt x="25" y="21"/>
                </a:lnTo>
                <a:lnTo>
                  <a:pt x="26" y="19"/>
                </a:lnTo>
                <a:lnTo>
                  <a:pt x="29" y="15"/>
                </a:lnTo>
                <a:lnTo>
                  <a:pt x="37" y="19"/>
                </a:lnTo>
                <a:lnTo>
                  <a:pt x="37" y="18"/>
                </a:lnTo>
                <a:lnTo>
                  <a:pt x="42" y="14"/>
                </a:lnTo>
                <a:lnTo>
                  <a:pt x="48" y="11"/>
                </a:lnTo>
                <a:lnTo>
                  <a:pt x="63" y="15"/>
                </a:lnTo>
                <a:lnTo>
                  <a:pt x="70" y="11"/>
                </a:lnTo>
                <a:lnTo>
                  <a:pt x="75" y="14"/>
                </a:lnTo>
                <a:lnTo>
                  <a:pt x="90" y="8"/>
                </a:lnTo>
                <a:lnTo>
                  <a:pt x="102" y="11"/>
                </a:lnTo>
                <a:lnTo>
                  <a:pt x="105" y="4"/>
                </a:lnTo>
                <a:lnTo>
                  <a:pt x="117" y="6"/>
                </a:lnTo>
                <a:lnTo>
                  <a:pt x="126" y="0"/>
                </a:lnTo>
                <a:lnTo>
                  <a:pt x="127" y="4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67" name="Freeform 318"/>
          <p:cNvSpPr>
            <a:spLocks/>
          </p:cNvSpPr>
          <p:nvPr/>
        </p:nvSpPr>
        <p:spPr bwMode="auto">
          <a:xfrm>
            <a:off x="4264025" y="4692650"/>
            <a:ext cx="228600" cy="123825"/>
          </a:xfrm>
          <a:custGeom>
            <a:avLst/>
            <a:gdLst>
              <a:gd name="T0" fmla="*/ 65 w 144"/>
              <a:gd name="T1" fmla="*/ 7 h 78"/>
              <a:gd name="T2" fmla="*/ 69 w 144"/>
              <a:gd name="T3" fmla="*/ 11 h 78"/>
              <a:gd name="T4" fmla="*/ 87 w 144"/>
              <a:gd name="T5" fmla="*/ 10 h 78"/>
              <a:gd name="T6" fmla="*/ 87 w 144"/>
              <a:gd name="T7" fmla="*/ 15 h 78"/>
              <a:gd name="T8" fmla="*/ 88 w 144"/>
              <a:gd name="T9" fmla="*/ 21 h 78"/>
              <a:gd name="T10" fmla="*/ 93 w 144"/>
              <a:gd name="T11" fmla="*/ 28 h 78"/>
              <a:gd name="T12" fmla="*/ 112 w 144"/>
              <a:gd name="T13" fmla="*/ 35 h 78"/>
              <a:gd name="T14" fmla="*/ 124 w 144"/>
              <a:gd name="T15" fmla="*/ 37 h 78"/>
              <a:gd name="T16" fmla="*/ 131 w 144"/>
              <a:gd name="T17" fmla="*/ 33 h 78"/>
              <a:gd name="T18" fmla="*/ 135 w 144"/>
              <a:gd name="T19" fmla="*/ 32 h 78"/>
              <a:gd name="T20" fmla="*/ 136 w 144"/>
              <a:gd name="T21" fmla="*/ 30 h 78"/>
              <a:gd name="T22" fmla="*/ 144 w 144"/>
              <a:gd name="T23" fmla="*/ 33 h 78"/>
              <a:gd name="T24" fmla="*/ 144 w 144"/>
              <a:gd name="T25" fmla="*/ 39 h 78"/>
              <a:gd name="T26" fmla="*/ 138 w 144"/>
              <a:gd name="T27" fmla="*/ 47 h 78"/>
              <a:gd name="T28" fmla="*/ 138 w 144"/>
              <a:gd name="T29" fmla="*/ 58 h 78"/>
              <a:gd name="T30" fmla="*/ 129 w 144"/>
              <a:gd name="T31" fmla="*/ 65 h 78"/>
              <a:gd name="T32" fmla="*/ 128 w 144"/>
              <a:gd name="T33" fmla="*/ 65 h 78"/>
              <a:gd name="T34" fmla="*/ 128 w 144"/>
              <a:gd name="T35" fmla="*/ 66 h 78"/>
              <a:gd name="T36" fmla="*/ 118 w 144"/>
              <a:gd name="T37" fmla="*/ 73 h 78"/>
              <a:gd name="T38" fmla="*/ 114 w 144"/>
              <a:gd name="T39" fmla="*/ 69 h 78"/>
              <a:gd name="T40" fmla="*/ 112 w 144"/>
              <a:gd name="T41" fmla="*/ 69 h 78"/>
              <a:gd name="T42" fmla="*/ 105 w 144"/>
              <a:gd name="T43" fmla="*/ 69 h 78"/>
              <a:gd name="T44" fmla="*/ 99 w 144"/>
              <a:gd name="T45" fmla="*/ 69 h 78"/>
              <a:gd name="T46" fmla="*/ 97 w 144"/>
              <a:gd name="T47" fmla="*/ 69 h 78"/>
              <a:gd name="T48" fmla="*/ 91 w 144"/>
              <a:gd name="T49" fmla="*/ 78 h 78"/>
              <a:gd name="T50" fmla="*/ 84 w 144"/>
              <a:gd name="T51" fmla="*/ 74 h 78"/>
              <a:gd name="T52" fmla="*/ 86 w 144"/>
              <a:gd name="T53" fmla="*/ 66 h 78"/>
              <a:gd name="T54" fmla="*/ 79 w 144"/>
              <a:gd name="T55" fmla="*/ 67 h 78"/>
              <a:gd name="T56" fmla="*/ 72 w 144"/>
              <a:gd name="T57" fmla="*/ 63 h 78"/>
              <a:gd name="T58" fmla="*/ 56 w 144"/>
              <a:gd name="T59" fmla="*/ 66 h 78"/>
              <a:gd name="T60" fmla="*/ 42 w 144"/>
              <a:gd name="T61" fmla="*/ 62 h 78"/>
              <a:gd name="T62" fmla="*/ 8 w 144"/>
              <a:gd name="T63" fmla="*/ 71 h 78"/>
              <a:gd name="T64" fmla="*/ 1 w 144"/>
              <a:gd name="T65" fmla="*/ 70 h 78"/>
              <a:gd name="T66" fmla="*/ 0 w 144"/>
              <a:gd name="T67" fmla="*/ 63 h 78"/>
              <a:gd name="T68" fmla="*/ 4 w 144"/>
              <a:gd name="T69" fmla="*/ 55 h 78"/>
              <a:gd name="T70" fmla="*/ 11 w 144"/>
              <a:gd name="T71" fmla="*/ 43 h 78"/>
              <a:gd name="T72" fmla="*/ 7 w 144"/>
              <a:gd name="T73" fmla="*/ 35 h 78"/>
              <a:gd name="T74" fmla="*/ 4 w 144"/>
              <a:gd name="T75" fmla="*/ 29 h 78"/>
              <a:gd name="T76" fmla="*/ 19 w 144"/>
              <a:gd name="T77" fmla="*/ 29 h 78"/>
              <a:gd name="T78" fmla="*/ 28 w 144"/>
              <a:gd name="T79" fmla="*/ 28 h 78"/>
              <a:gd name="T80" fmla="*/ 31 w 144"/>
              <a:gd name="T81" fmla="*/ 24 h 78"/>
              <a:gd name="T82" fmla="*/ 37 w 144"/>
              <a:gd name="T83" fmla="*/ 13 h 78"/>
              <a:gd name="T84" fmla="*/ 35 w 144"/>
              <a:gd name="T85" fmla="*/ 11 h 78"/>
              <a:gd name="T86" fmla="*/ 32 w 144"/>
              <a:gd name="T87" fmla="*/ 6 h 78"/>
              <a:gd name="T88" fmla="*/ 31 w 144"/>
              <a:gd name="T89" fmla="*/ 3 h 78"/>
              <a:gd name="T90" fmla="*/ 42 w 144"/>
              <a:gd name="T91" fmla="*/ 0 h 78"/>
              <a:gd name="T92" fmla="*/ 64 w 144"/>
              <a:gd name="T93" fmla="*/ 6 h 78"/>
              <a:gd name="T94" fmla="*/ 65 w 144"/>
              <a:gd name="T95" fmla="*/ 7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44" h="78">
                <a:moveTo>
                  <a:pt x="65" y="7"/>
                </a:moveTo>
                <a:lnTo>
                  <a:pt x="69" y="11"/>
                </a:lnTo>
                <a:lnTo>
                  <a:pt x="87" y="10"/>
                </a:lnTo>
                <a:lnTo>
                  <a:pt x="87" y="15"/>
                </a:lnTo>
                <a:lnTo>
                  <a:pt x="88" y="21"/>
                </a:lnTo>
                <a:lnTo>
                  <a:pt x="93" y="28"/>
                </a:lnTo>
                <a:lnTo>
                  <a:pt x="112" y="35"/>
                </a:lnTo>
                <a:lnTo>
                  <a:pt x="124" y="37"/>
                </a:lnTo>
                <a:lnTo>
                  <a:pt x="131" y="33"/>
                </a:lnTo>
                <a:lnTo>
                  <a:pt x="135" y="32"/>
                </a:lnTo>
                <a:lnTo>
                  <a:pt x="136" y="30"/>
                </a:lnTo>
                <a:lnTo>
                  <a:pt x="144" y="33"/>
                </a:lnTo>
                <a:lnTo>
                  <a:pt x="144" y="39"/>
                </a:lnTo>
                <a:lnTo>
                  <a:pt x="138" y="47"/>
                </a:lnTo>
                <a:lnTo>
                  <a:pt x="138" y="58"/>
                </a:lnTo>
                <a:lnTo>
                  <a:pt x="129" y="65"/>
                </a:lnTo>
                <a:lnTo>
                  <a:pt x="128" y="65"/>
                </a:lnTo>
                <a:lnTo>
                  <a:pt x="128" y="66"/>
                </a:lnTo>
                <a:lnTo>
                  <a:pt x="118" y="73"/>
                </a:lnTo>
                <a:lnTo>
                  <a:pt x="114" y="69"/>
                </a:lnTo>
                <a:lnTo>
                  <a:pt x="112" y="69"/>
                </a:lnTo>
                <a:lnTo>
                  <a:pt x="105" y="69"/>
                </a:lnTo>
                <a:lnTo>
                  <a:pt x="99" y="69"/>
                </a:lnTo>
                <a:lnTo>
                  <a:pt x="97" y="69"/>
                </a:lnTo>
                <a:lnTo>
                  <a:pt x="91" y="78"/>
                </a:lnTo>
                <a:lnTo>
                  <a:pt x="84" y="74"/>
                </a:lnTo>
                <a:lnTo>
                  <a:pt x="86" y="66"/>
                </a:lnTo>
                <a:lnTo>
                  <a:pt x="79" y="67"/>
                </a:lnTo>
                <a:lnTo>
                  <a:pt x="72" y="63"/>
                </a:lnTo>
                <a:lnTo>
                  <a:pt x="56" y="66"/>
                </a:lnTo>
                <a:lnTo>
                  <a:pt x="42" y="62"/>
                </a:lnTo>
                <a:lnTo>
                  <a:pt x="8" y="71"/>
                </a:lnTo>
                <a:lnTo>
                  <a:pt x="1" y="70"/>
                </a:lnTo>
                <a:lnTo>
                  <a:pt x="0" y="63"/>
                </a:lnTo>
                <a:lnTo>
                  <a:pt x="4" y="55"/>
                </a:lnTo>
                <a:lnTo>
                  <a:pt x="11" y="43"/>
                </a:lnTo>
                <a:lnTo>
                  <a:pt x="7" y="35"/>
                </a:lnTo>
                <a:lnTo>
                  <a:pt x="4" y="29"/>
                </a:lnTo>
                <a:lnTo>
                  <a:pt x="19" y="29"/>
                </a:lnTo>
                <a:lnTo>
                  <a:pt x="28" y="28"/>
                </a:lnTo>
                <a:lnTo>
                  <a:pt x="31" y="24"/>
                </a:lnTo>
                <a:lnTo>
                  <a:pt x="37" y="13"/>
                </a:lnTo>
                <a:lnTo>
                  <a:pt x="35" y="11"/>
                </a:lnTo>
                <a:lnTo>
                  <a:pt x="32" y="6"/>
                </a:lnTo>
                <a:lnTo>
                  <a:pt x="31" y="3"/>
                </a:lnTo>
                <a:lnTo>
                  <a:pt x="42" y="0"/>
                </a:lnTo>
                <a:lnTo>
                  <a:pt x="64" y="6"/>
                </a:lnTo>
                <a:lnTo>
                  <a:pt x="65" y="7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68" name="Freeform 319"/>
          <p:cNvSpPr>
            <a:spLocks/>
          </p:cNvSpPr>
          <p:nvPr/>
        </p:nvSpPr>
        <p:spPr bwMode="auto">
          <a:xfrm>
            <a:off x="4319588" y="4784725"/>
            <a:ext cx="187325" cy="98425"/>
          </a:xfrm>
          <a:custGeom>
            <a:avLst/>
            <a:gdLst>
              <a:gd name="T0" fmla="*/ 109 w 118"/>
              <a:gd name="T1" fmla="*/ 12 h 62"/>
              <a:gd name="T2" fmla="*/ 108 w 118"/>
              <a:gd name="T3" fmla="*/ 16 h 62"/>
              <a:gd name="T4" fmla="*/ 109 w 118"/>
              <a:gd name="T5" fmla="*/ 17 h 62"/>
              <a:gd name="T6" fmla="*/ 118 w 118"/>
              <a:gd name="T7" fmla="*/ 26 h 62"/>
              <a:gd name="T8" fmla="*/ 109 w 118"/>
              <a:gd name="T9" fmla="*/ 37 h 62"/>
              <a:gd name="T10" fmla="*/ 92 w 118"/>
              <a:gd name="T11" fmla="*/ 54 h 62"/>
              <a:gd name="T12" fmla="*/ 90 w 118"/>
              <a:gd name="T13" fmla="*/ 56 h 62"/>
              <a:gd name="T14" fmla="*/ 89 w 118"/>
              <a:gd name="T15" fmla="*/ 57 h 62"/>
              <a:gd name="T16" fmla="*/ 86 w 118"/>
              <a:gd name="T17" fmla="*/ 62 h 62"/>
              <a:gd name="T18" fmla="*/ 86 w 118"/>
              <a:gd name="T19" fmla="*/ 57 h 62"/>
              <a:gd name="T20" fmla="*/ 88 w 118"/>
              <a:gd name="T21" fmla="*/ 56 h 62"/>
              <a:gd name="T22" fmla="*/ 82 w 118"/>
              <a:gd name="T23" fmla="*/ 50 h 62"/>
              <a:gd name="T24" fmla="*/ 81 w 118"/>
              <a:gd name="T25" fmla="*/ 53 h 62"/>
              <a:gd name="T26" fmla="*/ 79 w 118"/>
              <a:gd name="T27" fmla="*/ 56 h 62"/>
              <a:gd name="T28" fmla="*/ 77 w 118"/>
              <a:gd name="T29" fmla="*/ 54 h 62"/>
              <a:gd name="T30" fmla="*/ 67 w 118"/>
              <a:gd name="T31" fmla="*/ 50 h 62"/>
              <a:gd name="T32" fmla="*/ 62 w 118"/>
              <a:gd name="T33" fmla="*/ 53 h 62"/>
              <a:gd name="T34" fmla="*/ 56 w 118"/>
              <a:gd name="T35" fmla="*/ 56 h 62"/>
              <a:gd name="T36" fmla="*/ 41 w 118"/>
              <a:gd name="T37" fmla="*/ 54 h 62"/>
              <a:gd name="T38" fmla="*/ 23 w 118"/>
              <a:gd name="T39" fmla="*/ 60 h 62"/>
              <a:gd name="T40" fmla="*/ 17 w 118"/>
              <a:gd name="T41" fmla="*/ 53 h 62"/>
              <a:gd name="T42" fmla="*/ 11 w 118"/>
              <a:gd name="T43" fmla="*/ 54 h 62"/>
              <a:gd name="T44" fmla="*/ 4 w 118"/>
              <a:gd name="T45" fmla="*/ 56 h 62"/>
              <a:gd name="T46" fmla="*/ 0 w 118"/>
              <a:gd name="T47" fmla="*/ 52 h 62"/>
              <a:gd name="T48" fmla="*/ 8 w 118"/>
              <a:gd name="T49" fmla="*/ 39 h 62"/>
              <a:gd name="T50" fmla="*/ 17 w 118"/>
              <a:gd name="T51" fmla="*/ 35 h 62"/>
              <a:gd name="T52" fmla="*/ 27 w 118"/>
              <a:gd name="T53" fmla="*/ 31 h 62"/>
              <a:gd name="T54" fmla="*/ 33 w 118"/>
              <a:gd name="T55" fmla="*/ 22 h 62"/>
              <a:gd name="T56" fmla="*/ 44 w 118"/>
              <a:gd name="T57" fmla="*/ 16 h 62"/>
              <a:gd name="T58" fmla="*/ 44 w 118"/>
              <a:gd name="T59" fmla="*/ 9 h 62"/>
              <a:gd name="T60" fmla="*/ 51 w 118"/>
              <a:gd name="T61" fmla="*/ 8 h 62"/>
              <a:gd name="T62" fmla="*/ 49 w 118"/>
              <a:gd name="T63" fmla="*/ 16 h 62"/>
              <a:gd name="T64" fmla="*/ 56 w 118"/>
              <a:gd name="T65" fmla="*/ 20 h 62"/>
              <a:gd name="T66" fmla="*/ 62 w 118"/>
              <a:gd name="T67" fmla="*/ 11 h 62"/>
              <a:gd name="T68" fmla="*/ 64 w 118"/>
              <a:gd name="T69" fmla="*/ 11 h 62"/>
              <a:gd name="T70" fmla="*/ 70 w 118"/>
              <a:gd name="T71" fmla="*/ 11 h 62"/>
              <a:gd name="T72" fmla="*/ 77 w 118"/>
              <a:gd name="T73" fmla="*/ 11 h 62"/>
              <a:gd name="T74" fmla="*/ 79 w 118"/>
              <a:gd name="T75" fmla="*/ 11 h 62"/>
              <a:gd name="T76" fmla="*/ 83 w 118"/>
              <a:gd name="T77" fmla="*/ 15 h 62"/>
              <a:gd name="T78" fmla="*/ 93 w 118"/>
              <a:gd name="T79" fmla="*/ 8 h 62"/>
              <a:gd name="T80" fmla="*/ 93 w 118"/>
              <a:gd name="T81" fmla="*/ 7 h 62"/>
              <a:gd name="T82" fmla="*/ 94 w 118"/>
              <a:gd name="T83" fmla="*/ 7 h 62"/>
              <a:gd name="T84" fmla="*/ 103 w 118"/>
              <a:gd name="T85" fmla="*/ 0 h 62"/>
              <a:gd name="T86" fmla="*/ 104 w 118"/>
              <a:gd name="T87" fmla="*/ 9 h 62"/>
              <a:gd name="T88" fmla="*/ 105 w 118"/>
              <a:gd name="T89" fmla="*/ 9 h 62"/>
              <a:gd name="T90" fmla="*/ 107 w 118"/>
              <a:gd name="T91" fmla="*/ 11 h 62"/>
              <a:gd name="T92" fmla="*/ 109 w 118"/>
              <a:gd name="T93" fmla="*/ 12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18" h="62">
                <a:moveTo>
                  <a:pt x="109" y="12"/>
                </a:moveTo>
                <a:lnTo>
                  <a:pt x="108" y="16"/>
                </a:lnTo>
                <a:lnTo>
                  <a:pt x="109" y="17"/>
                </a:lnTo>
                <a:lnTo>
                  <a:pt x="118" y="26"/>
                </a:lnTo>
                <a:lnTo>
                  <a:pt x="109" y="37"/>
                </a:lnTo>
                <a:lnTo>
                  <a:pt x="92" y="54"/>
                </a:lnTo>
                <a:lnTo>
                  <a:pt x="90" y="56"/>
                </a:lnTo>
                <a:lnTo>
                  <a:pt x="89" y="57"/>
                </a:lnTo>
                <a:lnTo>
                  <a:pt x="86" y="62"/>
                </a:lnTo>
                <a:lnTo>
                  <a:pt x="86" y="57"/>
                </a:lnTo>
                <a:lnTo>
                  <a:pt x="88" y="56"/>
                </a:lnTo>
                <a:lnTo>
                  <a:pt x="82" y="50"/>
                </a:lnTo>
                <a:lnTo>
                  <a:pt x="81" y="53"/>
                </a:lnTo>
                <a:lnTo>
                  <a:pt x="79" y="56"/>
                </a:lnTo>
                <a:lnTo>
                  <a:pt x="77" y="54"/>
                </a:lnTo>
                <a:lnTo>
                  <a:pt x="67" y="50"/>
                </a:lnTo>
                <a:lnTo>
                  <a:pt x="62" y="53"/>
                </a:lnTo>
                <a:lnTo>
                  <a:pt x="56" y="56"/>
                </a:lnTo>
                <a:lnTo>
                  <a:pt x="41" y="54"/>
                </a:lnTo>
                <a:lnTo>
                  <a:pt x="23" y="60"/>
                </a:lnTo>
                <a:lnTo>
                  <a:pt x="17" y="53"/>
                </a:lnTo>
                <a:lnTo>
                  <a:pt x="11" y="54"/>
                </a:lnTo>
                <a:lnTo>
                  <a:pt x="4" y="56"/>
                </a:lnTo>
                <a:lnTo>
                  <a:pt x="0" y="52"/>
                </a:lnTo>
                <a:lnTo>
                  <a:pt x="8" y="39"/>
                </a:lnTo>
                <a:lnTo>
                  <a:pt x="17" y="35"/>
                </a:lnTo>
                <a:lnTo>
                  <a:pt x="27" y="31"/>
                </a:lnTo>
                <a:lnTo>
                  <a:pt x="33" y="22"/>
                </a:lnTo>
                <a:lnTo>
                  <a:pt x="44" y="16"/>
                </a:lnTo>
                <a:lnTo>
                  <a:pt x="44" y="9"/>
                </a:lnTo>
                <a:lnTo>
                  <a:pt x="51" y="8"/>
                </a:lnTo>
                <a:lnTo>
                  <a:pt x="49" y="16"/>
                </a:lnTo>
                <a:lnTo>
                  <a:pt x="56" y="20"/>
                </a:lnTo>
                <a:lnTo>
                  <a:pt x="62" y="11"/>
                </a:lnTo>
                <a:lnTo>
                  <a:pt x="64" y="11"/>
                </a:lnTo>
                <a:lnTo>
                  <a:pt x="70" y="11"/>
                </a:lnTo>
                <a:lnTo>
                  <a:pt x="77" y="11"/>
                </a:lnTo>
                <a:lnTo>
                  <a:pt x="79" y="11"/>
                </a:lnTo>
                <a:lnTo>
                  <a:pt x="83" y="15"/>
                </a:lnTo>
                <a:lnTo>
                  <a:pt x="93" y="8"/>
                </a:lnTo>
                <a:lnTo>
                  <a:pt x="93" y="7"/>
                </a:lnTo>
                <a:lnTo>
                  <a:pt x="94" y="7"/>
                </a:lnTo>
                <a:lnTo>
                  <a:pt x="103" y="0"/>
                </a:lnTo>
                <a:lnTo>
                  <a:pt x="104" y="9"/>
                </a:lnTo>
                <a:lnTo>
                  <a:pt x="105" y="9"/>
                </a:lnTo>
                <a:lnTo>
                  <a:pt x="107" y="11"/>
                </a:lnTo>
                <a:lnTo>
                  <a:pt x="109" y="1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69" name="Freeform 320"/>
          <p:cNvSpPr>
            <a:spLocks/>
          </p:cNvSpPr>
          <p:nvPr/>
        </p:nvSpPr>
        <p:spPr bwMode="auto">
          <a:xfrm>
            <a:off x="6143625" y="2332038"/>
            <a:ext cx="219075" cy="220663"/>
          </a:xfrm>
          <a:custGeom>
            <a:avLst/>
            <a:gdLst>
              <a:gd name="T0" fmla="*/ 93 w 138"/>
              <a:gd name="T1" fmla="*/ 12 h 139"/>
              <a:gd name="T2" fmla="*/ 101 w 138"/>
              <a:gd name="T3" fmla="*/ 11 h 139"/>
              <a:gd name="T4" fmla="*/ 106 w 138"/>
              <a:gd name="T5" fmla="*/ 12 h 139"/>
              <a:gd name="T6" fmla="*/ 108 w 138"/>
              <a:gd name="T7" fmla="*/ 20 h 139"/>
              <a:gd name="T8" fmla="*/ 112 w 138"/>
              <a:gd name="T9" fmla="*/ 27 h 139"/>
              <a:gd name="T10" fmla="*/ 112 w 138"/>
              <a:gd name="T11" fmla="*/ 37 h 139"/>
              <a:gd name="T12" fmla="*/ 127 w 138"/>
              <a:gd name="T13" fmla="*/ 53 h 139"/>
              <a:gd name="T14" fmla="*/ 138 w 138"/>
              <a:gd name="T15" fmla="*/ 62 h 139"/>
              <a:gd name="T16" fmla="*/ 124 w 138"/>
              <a:gd name="T17" fmla="*/ 65 h 139"/>
              <a:gd name="T18" fmla="*/ 112 w 138"/>
              <a:gd name="T19" fmla="*/ 68 h 139"/>
              <a:gd name="T20" fmla="*/ 108 w 138"/>
              <a:gd name="T21" fmla="*/ 83 h 139"/>
              <a:gd name="T22" fmla="*/ 112 w 138"/>
              <a:gd name="T23" fmla="*/ 102 h 139"/>
              <a:gd name="T24" fmla="*/ 119 w 138"/>
              <a:gd name="T25" fmla="*/ 113 h 139"/>
              <a:gd name="T26" fmla="*/ 127 w 138"/>
              <a:gd name="T27" fmla="*/ 128 h 139"/>
              <a:gd name="T28" fmla="*/ 120 w 138"/>
              <a:gd name="T29" fmla="*/ 135 h 139"/>
              <a:gd name="T30" fmla="*/ 81 w 138"/>
              <a:gd name="T31" fmla="*/ 131 h 139"/>
              <a:gd name="T32" fmla="*/ 75 w 138"/>
              <a:gd name="T33" fmla="*/ 122 h 139"/>
              <a:gd name="T34" fmla="*/ 63 w 138"/>
              <a:gd name="T35" fmla="*/ 132 h 139"/>
              <a:gd name="T36" fmla="*/ 53 w 138"/>
              <a:gd name="T37" fmla="*/ 136 h 139"/>
              <a:gd name="T38" fmla="*/ 55 w 138"/>
              <a:gd name="T39" fmla="*/ 121 h 139"/>
              <a:gd name="T40" fmla="*/ 53 w 138"/>
              <a:gd name="T41" fmla="*/ 116 h 139"/>
              <a:gd name="T42" fmla="*/ 42 w 138"/>
              <a:gd name="T43" fmla="*/ 110 h 139"/>
              <a:gd name="T44" fmla="*/ 40 w 138"/>
              <a:gd name="T45" fmla="*/ 91 h 139"/>
              <a:gd name="T46" fmla="*/ 30 w 138"/>
              <a:gd name="T47" fmla="*/ 88 h 139"/>
              <a:gd name="T48" fmla="*/ 23 w 138"/>
              <a:gd name="T49" fmla="*/ 86 h 139"/>
              <a:gd name="T50" fmla="*/ 15 w 138"/>
              <a:gd name="T51" fmla="*/ 90 h 139"/>
              <a:gd name="T52" fmla="*/ 16 w 138"/>
              <a:gd name="T53" fmla="*/ 95 h 139"/>
              <a:gd name="T54" fmla="*/ 3 w 138"/>
              <a:gd name="T55" fmla="*/ 94 h 139"/>
              <a:gd name="T56" fmla="*/ 0 w 138"/>
              <a:gd name="T57" fmla="*/ 79 h 139"/>
              <a:gd name="T58" fmla="*/ 11 w 138"/>
              <a:gd name="T59" fmla="*/ 69 h 139"/>
              <a:gd name="T60" fmla="*/ 1 w 138"/>
              <a:gd name="T61" fmla="*/ 43 h 139"/>
              <a:gd name="T62" fmla="*/ 11 w 138"/>
              <a:gd name="T63" fmla="*/ 41 h 139"/>
              <a:gd name="T64" fmla="*/ 22 w 138"/>
              <a:gd name="T65" fmla="*/ 32 h 139"/>
              <a:gd name="T66" fmla="*/ 34 w 138"/>
              <a:gd name="T67" fmla="*/ 30 h 139"/>
              <a:gd name="T68" fmla="*/ 44 w 138"/>
              <a:gd name="T69" fmla="*/ 37 h 139"/>
              <a:gd name="T70" fmla="*/ 48 w 138"/>
              <a:gd name="T71" fmla="*/ 32 h 139"/>
              <a:gd name="T72" fmla="*/ 57 w 138"/>
              <a:gd name="T73" fmla="*/ 27 h 139"/>
              <a:gd name="T74" fmla="*/ 68 w 138"/>
              <a:gd name="T75" fmla="*/ 20 h 139"/>
              <a:gd name="T76" fmla="*/ 56 w 138"/>
              <a:gd name="T77" fmla="*/ 9 h 139"/>
              <a:gd name="T78" fmla="*/ 56 w 138"/>
              <a:gd name="T79" fmla="*/ 4 h 139"/>
              <a:gd name="T80" fmla="*/ 66 w 138"/>
              <a:gd name="T81" fmla="*/ 7 h 139"/>
              <a:gd name="T82" fmla="*/ 67 w 138"/>
              <a:gd name="T83" fmla="*/ 0 h 139"/>
              <a:gd name="T84" fmla="*/ 78 w 138"/>
              <a:gd name="T85" fmla="*/ 0 h 139"/>
              <a:gd name="T86" fmla="*/ 87 w 138"/>
              <a:gd name="T87" fmla="*/ 2 h 139"/>
              <a:gd name="T88" fmla="*/ 93 w 138"/>
              <a:gd name="T89" fmla="*/ 4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38" h="139">
                <a:moveTo>
                  <a:pt x="93" y="4"/>
                </a:moveTo>
                <a:lnTo>
                  <a:pt x="93" y="12"/>
                </a:lnTo>
                <a:lnTo>
                  <a:pt x="94" y="17"/>
                </a:lnTo>
                <a:lnTo>
                  <a:pt x="101" y="11"/>
                </a:lnTo>
                <a:lnTo>
                  <a:pt x="102" y="16"/>
                </a:lnTo>
                <a:lnTo>
                  <a:pt x="106" y="12"/>
                </a:lnTo>
                <a:lnTo>
                  <a:pt x="102" y="19"/>
                </a:lnTo>
                <a:lnTo>
                  <a:pt x="108" y="20"/>
                </a:lnTo>
                <a:lnTo>
                  <a:pt x="112" y="23"/>
                </a:lnTo>
                <a:lnTo>
                  <a:pt x="112" y="27"/>
                </a:lnTo>
                <a:lnTo>
                  <a:pt x="111" y="35"/>
                </a:lnTo>
                <a:lnTo>
                  <a:pt x="112" y="37"/>
                </a:lnTo>
                <a:lnTo>
                  <a:pt x="117" y="42"/>
                </a:lnTo>
                <a:lnTo>
                  <a:pt x="127" y="53"/>
                </a:lnTo>
                <a:lnTo>
                  <a:pt x="136" y="62"/>
                </a:lnTo>
                <a:lnTo>
                  <a:pt x="138" y="62"/>
                </a:lnTo>
                <a:lnTo>
                  <a:pt x="134" y="64"/>
                </a:lnTo>
                <a:lnTo>
                  <a:pt x="124" y="65"/>
                </a:lnTo>
                <a:lnTo>
                  <a:pt x="120" y="65"/>
                </a:lnTo>
                <a:lnTo>
                  <a:pt x="112" y="68"/>
                </a:lnTo>
                <a:lnTo>
                  <a:pt x="109" y="76"/>
                </a:lnTo>
                <a:lnTo>
                  <a:pt x="108" y="83"/>
                </a:lnTo>
                <a:lnTo>
                  <a:pt x="105" y="90"/>
                </a:lnTo>
                <a:lnTo>
                  <a:pt x="112" y="102"/>
                </a:lnTo>
                <a:lnTo>
                  <a:pt x="116" y="107"/>
                </a:lnTo>
                <a:lnTo>
                  <a:pt x="119" y="113"/>
                </a:lnTo>
                <a:lnTo>
                  <a:pt x="123" y="122"/>
                </a:lnTo>
                <a:lnTo>
                  <a:pt x="127" y="128"/>
                </a:lnTo>
                <a:lnTo>
                  <a:pt x="131" y="136"/>
                </a:lnTo>
                <a:lnTo>
                  <a:pt x="120" y="135"/>
                </a:lnTo>
                <a:lnTo>
                  <a:pt x="87" y="131"/>
                </a:lnTo>
                <a:lnTo>
                  <a:pt x="81" y="131"/>
                </a:lnTo>
                <a:lnTo>
                  <a:pt x="79" y="124"/>
                </a:lnTo>
                <a:lnTo>
                  <a:pt x="75" y="122"/>
                </a:lnTo>
                <a:lnTo>
                  <a:pt x="67" y="129"/>
                </a:lnTo>
                <a:lnTo>
                  <a:pt x="63" y="132"/>
                </a:lnTo>
                <a:lnTo>
                  <a:pt x="55" y="139"/>
                </a:lnTo>
                <a:lnTo>
                  <a:pt x="53" y="136"/>
                </a:lnTo>
                <a:lnTo>
                  <a:pt x="55" y="128"/>
                </a:lnTo>
                <a:lnTo>
                  <a:pt x="55" y="121"/>
                </a:lnTo>
                <a:lnTo>
                  <a:pt x="55" y="116"/>
                </a:lnTo>
                <a:lnTo>
                  <a:pt x="53" y="116"/>
                </a:lnTo>
                <a:lnTo>
                  <a:pt x="45" y="112"/>
                </a:lnTo>
                <a:lnTo>
                  <a:pt x="42" y="110"/>
                </a:lnTo>
                <a:lnTo>
                  <a:pt x="45" y="102"/>
                </a:lnTo>
                <a:lnTo>
                  <a:pt x="40" y="91"/>
                </a:lnTo>
                <a:lnTo>
                  <a:pt x="38" y="88"/>
                </a:lnTo>
                <a:lnTo>
                  <a:pt x="30" y="88"/>
                </a:lnTo>
                <a:lnTo>
                  <a:pt x="26" y="88"/>
                </a:lnTo>
                <a:lnTo>
                  <a:pt x="23" y="86"/>
                </a:lnTo>
                <a:lnTo>
                  <a:pt x="18" y="88"/>
                </a:lnTo>
                <a:lnTo>
                  <a:pt x="15" y="90"/>
                </a:lnTo>
                <a:lnTo>
                  <a:pt x="16" y="91"/>
                </a:lnTo>
                <a:lnTo>
                  <a:pt x="16" y="95"/>
                </a:lnTo>
                <a:lnTo>
                  <a:pt x="12" y="98"/>
                </a:lnTo>
                <a:lnTo>
                  <a:pt x="3" y="94"/>
                </a:lnTo>
                <a:lnTo>
                  <a:pt x="1" y="86"/>
                </a:lnTo>
                <a:lnTo>
                  <a:pt x="0" y="79"/>
                </a:lnTo>
                <a:lnTo>
                  <a:pt x="11" y="71"/>
                </a:lnTo>
                <a:lnTo>
                  <a:pt x="11" y="69"/>
                </a:lnTo>
                <a:lnTo>
                  <a:pt x="14" y="54"/>
                </a:lnTo>
                <a:lnTo>
                  <a:pt x="1" y="43"/>
                </a:lnTo>
                <a:lnTo>
                  <a:pt x="5" y="39"/>
                </a:lnTo>
                <a:lnTo>
                  <a:pt x="11" y="41"/>
                </a:lnTo>
                <a:lnTo>
                  <a:pt x="14" y="39"/>
                </a:lnTo>
                <a:lnTo>
                  <a:pt x="22" y="32"/>
                </a:lnTo>
                <a:lnTo>
                  <a:pt x="29" y="38"/>
                </a:lnTo>
                <a:lnTo>
                  <a:pt x="34" y="30"/>
                </a:lnTo>
                <a:lnTo>
                  <a:pt x="42" y="38"/>
                </a:lnTo>
                <a:lnTo>
                  <a:pt x="44" y="37"/>
                </a:lnTo>
                <a:lnTo>
                  <a:pt x="45" y="35"/>
                </a:lnTo>
                <a:lnTo>
                  <a:pt x="48" y="32"/>
                </a:lnTo>
                <a:lnTo>
                  <a:pt x="52" y="35"/>
                </a:lnTo>
                <a:lnTo>
                  <a:pt x="57" y="27"/>
                </a:lnTo>
                <a:lnTo>
                  <a:pt x="67" y="28"/>
                </a:lnTo>
                <a:lnTo>
                  <a:pt x="68" y="20"/>
                </a:lnTo>
                <a:lnTo>
                  <a:pt x="57" y="17"/>
                </a:lnTo>
                <a:lnTo>
                  <a:pt x="56" y="9"/>
                </a:lnTo>
                <a:lnTo>
                  <a:pt x="56" y="8"/>
                </a:lnTo>
                <a:lnTo>
                  <a:pt x="56" y="4"/>
                </a:lnTo>
                <a:lnTo>
                  <a:pt x="66" y="9"/>
                </a:lnTo>
                <a:lnTo>
                  <a:pt x="66" y="7"/>
                </a:lnTo>
                <a:lnTo>
                  <a:pt x="66" y="5"/>
                </a:lnTo>
                <a:lnTo>
                  <a:pt x="67" y="0"/>
                </a:lnTo>
                <a:lnTo>
                  <a:pt x="72" y="0"/>
                </a:lnTo>
                <a:lnTo>
                  <a:pt x="78" y="0"/>
                </a:lnTo>
                <a:lnTo>
                  <a:pt x="82" y="0"/>
                </a:lnTo>
                <a:lnTo>
                  <a:pt x="87" y="2"/>
                </a:lnTo>
                <a:lnTo>
                  <a:pt x="89" y="2"/>
                </a:lnTo>
                <a:lnTo>
                  <a:pt x="93" y="4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70" name="Freeform 321"/>
          <p:cNvSpPr>
            <a:spLocks/>
          </p:cNvSpPr>
          <p:nvPr/>
        </p:nvSpPr>
        <p:spPr bwMode="auto">
          <a:xfrm>
            <a:off x="6127750" y="2468563"/>
            <a:ext cx="236538" cy="184150"/>
          </a:xfrm>
          <a:custGeom>
            <a:avLst/>
            <a:gdLst>
              <a:gd name="T0" fmla="*/ 36 w 149"/>
              <a:gd name="T1" fmla="*/ 2 h 116"/>
              <a:gd name="T2" fmla="*/ 48 w 149"/>
              <a:gd name="T3" fmla="*/ 2 h 116"/>
              <a:gd name="T4" fmla="*/ 55 w 149"/>
              <a:gd name="T5" fmla="*/ 16 h 116"/>
              <a:gd name="T6" fmla="*/ 55 w 149"/>
              <a:gd name="T7" fmla="*/ 26 h 116"/>
              <a:gd name="T8" fmla="*/ 65 w 149"/>
              <a:gd name="T9" fmla="*/ 30 h 116"/>
              <a:gd name="T10" fmla="*/ 65 w 149"/>
              <a:gd name="T11" fmla="*/ 42 h 116"/>
              <a:gd name="T12" fmla="*/ 65 w 149"/>
              <a:gd name="T13" fmla="*/ 53 h 116"/>
              <a:gd name="T14" fmla="*/ 77 w 149"/>
              <a:gd name="T15" fmla="*/ 43 h 116"/>
              <a:gd name="T16" fmla="*/ 89 w 149"/>
              <a:gd name="T17" fmla="*/ 38 h 116"/>
              <a:gd name="T18" fmla="*/ 97 w 149"/>
              <a:gd name="T19" fmla="*/ 45 h 116"/>
              <a:gd name="T20" fmla="*/ 141 w 149"/>
              <a:gd name="T21" fmla="*/ 50 h 116"/>
              <a:gd name="T22" fmla="*/ 149 w 149"/>
              <a:gd name="T23" fmla="*/ 65 h 116"/>
              <a:gd name="T24" fmla="*/ 149 w 149"/>
              <a:gd name="T25" fmla="*/ 72 h 116"/>
              <a:gd name="T26" fmla="*/ 148 w 149"/>
              <a:gd name="T27" fmla="*/ 90 h 116"/>
              <a:gd name="T28" fmla="*/ 148 w 149"/>
              <a:gd name="T29" fmla="*/ 98 h 116"/>
              <a:gd name="T30" fmla="*/ 148 w 149"/>
              <a:gd name="T31" fmla="*/ 106 h 116"/>
              <a:gd name="T32" fmla="*/ 145 w 149"/>
              <a:gd name="T33" fmla="*/ 109 h 116"/>
              <a:gd name="T34" fmla="*/ 126 w 149"/>
              <a:gd name="T35" fmla="*/ 116 h 116"/>
              <a:gd name="T36" fmla="*/ 114 w 149"/>
              <a:gd name="T37" fmla="*/ 109 h 116"/>
              <a:gd name="T38" fmla="*/ 106 w 149"/>
              <a:gd name="T39" fmla="*/ 105 h 116"/>
              <a:gd name="T40" fmla="*/ 93 w 149"/>
              <a:gd name="T41" fmla="*/ 95 h 116"/>
              <a:gd name="T42" fmla="*/ 74 w 149"/>
              <a:gd name="T43" fmla="*/ 84 h 116"/>
              <a:gd name="T44" fmla="*/ 66 w 149"/>
              <a:gd name="T45" fmla="*/ 69 h 116"/>
              <a:gd name="T46" fmla="*/ 56 w 149"/>
              <a:gd name="T47" fmla="*/ 65 h 116"/>
              <a:gd name="T48" fmla="*/ 52 w 149"/>
              <a:gd name="T49" fmla="*/ 68 h 116"/>
              <a:gd name="T50" fmla="*/ 50 w 149"/>
              <a:gd name="T51" fmla="*/ 71 h 116"/>
              <a:gd name="T52" fmla="*/ 0 w 149"/>
              <a:gd name="T53" fmla="*/ 49 h 116"/>
              <a:gd name="T54" fmla="*/ 11 w 149"/>
              <a:gd name="T55" fmla="*/ 36 h 116"/>
              <a:gd name="T56" fmla="*/ 10 w 149"/>
              <a:gd name="T57" fmla="*/ 34 h 116"/>
              <a:gd name="T58" fmla="*/ 9 w 149"/>
              <a:gd name="T59" fmla="*/ 30 h 116"/>
              <a:gd name="T60" fmla="*/ 22 w 149"/>
              <a:gd name="T61" fmla="*/ 12 h 116"/>
              <a:gd name="T62" fmla="*/ 26 w 149"/>
              <a:gd name="T63" fmla="*/ 5 h 116"/>
              <a:gd name="T64" fmla="*/ 28 w 149"/>
              <a:gd name="T65" fmla="*/ 2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9" h="116">
                <a:moveTo>
                  <a:pt x="33" y="0"/>
                </a:moveTo>
                <a:lnTo>
                  <a:pt x="36" y="2"/>
                </a:lnTo>
                <a:lnTo>
                  <a:pt x="40" y="2"/>
                </a:lnTo>
                <a:lnTo>
                  <a:pt x="48" y="2"/>
                </a:lnTo>
                <a:lnTo>
                  <a:pt x="50" y="5"/>
                </a:lnTo>
                <a:lnTo>
                  <a:pt x="55" y="16"/>
                </a:lnTo>
                <a:lnTo>
                  <a:pt x="52" y="24"/>
                </a:lnTo>
                <a:lnTo>
                  <a:pt x="55" y="26"/>
                </a:lnTo>
                <a:lnTo>
                  <a:pt x="63" y="30"/>
                </a:lnTo>
                <a:lnTo>
                  <a:pt x="65" y="30"/>
                </a:lnTo>
                <a:lnTo>
                  <a:pt x="65" y="35"/>
                </a:lnTo>
                <a:lnTo>
                  <a:pt x="65" y="42"/>
                </a:lnTo>
                <a:lnTo>
                  <a:pt x="63" y="50"/>
                </a:lnTo>
                <a:lnTo>
                  <a:pt x="65" y="53"/>
                </a:lnTo>
                <a:lnTo>
                  <a:pt x="73" y="46"/>
                </a:lnTo>
                <a:lnTo>
                  <a:pt x="77" y="43"/>
                </a:lnTo>
                <a:lnTo>
                  <a:pt x="85" y="36"/>
                </a:lnTo>
                <a:lnTo>
                  <a:pt x="89" y="38"/>
                </a:lnTo>
                <a:lnTo>
                  <a:pt x="91" y="45"/>
                </a:lnTo>
                <a:lnTo>
                  <a:pt x="97" y="45"/>
                </a:lnTo>
                <a:lnTo>
                  <a:pt x="130" y="49"/>
                </a:lnTo>
                <a:lnTo>
                  <a:pt x="141" y="50"/>
                </a:lnTo>
                <a:lnTo>
                  <a:pt x="145" y="57"/>
                </a:lnTo>
                <a:lnTo>
                  <a:pt x="149" y="65"/>
                </a:lnTo>
                <a:lnTo>
                  <a:pt x="149" y="71"/>
                </a:lnTo>
                <a:lnTo>
                  <a:pt x="149" y="72"/>
                </a:lnTo>
                <a:lnTo>
                  <a:pt x="149" y="77"/>
                </a:lnTo>
                <a:lnTo>
                  <a:pt x="148" y="90"/>
                </a:lnTo>
                <a:lnTo>
                  <a:pt x="148" y="92"/>
                </a:lnTo>
                <a:lnTo>
                  <a:pt x="148" y="98"/>
                </a:lnTo>
                <a:lnTo>
                  <a:pt x="148" y="101"/>
                </a:lnTo>
                <a:lnTo>
                  <a:pt x="148" y="106"/>
                </a:lnTo>
                <a:lnTo>
                  <a:pt x="146" y="109"/>
                </a:lnTo>
                <a:lnTo>
                  <a:pt x="145" y="109"/>
                </a:lnTo>
                <a:lnTo>
                  <a:pt x="140" y="114"/>
                </a:lnTo>
                <a:lnTo>
                  <a:pt x="126" y="116"/>
                </a:lnTo>
                <a:lnTo>
                  <a:pt x="116" y="110"/>
                </a:lnTo>
                <a:lnTo>
                  <a:pt x="114" y="109"/>
                </a:lnTo>
                <a:lnTo>
                  <a:pt x="107" y="106"/>
                </a:lnTo>
                <a:lnTo>
                  <a:pt x="106" y="105"/>
                </a:lnTo>
                <a:lnTo>
                  <a:pt x="104" y="103"/>
                </a:lnTo>
                <a:lnTo>
                  <a:pt x="93" y="95"/>
                </a:lnTo>
                <a:lnTo>
                  <a:pt x="92" y="94"/>
                </a:lnTo>
                <a:lnTo>
                  <a:pt x="74" y="84"/>
                </a:lnTo>
                <a:lnTo>
                  <a:pt x="73" y="79"/>
                </a:lnTo>
                <a:lnTo>
                  <a:pt x="66" y="69"/>
                </a:lnTo>
                <a:lnTo>
                  <a:pt x="65" y="66"/>
                </a:lnTo>
                <a:lnTo>
                  <a:pt x="56" y="65"/>
                </a:lnTo>
                <a:lnTo>
                  <a:pt x="56" y="66"/>
                </a:lnTo>
                <a:lnTo>
                  <a:pt x="52" y="68"/>
                </a:lnTo>
                <a:lnTo>
                  <a:pt x="51" y="69"/>
                </a:lnTo>
                <a:lnTo>
                  <a:pt x="50" y="71"/>
                </a:lnTo>
                <a:lnTo>
                  <a:pt x="41" y="66"/>
                </a:lnTo>
                <a:lnTo>
                  <a:pt x="0" y="49"/>
                </a:lnTo>
                <a:lnTo>
                  <a:pt x="13" y="42"/>
                </a:lnTo>
                <a:lnTo>
                  <a:pt x="11" y="36"/>
                </a:lnTo>
                <a:lnTo>
                  <a:pt x="10" y="35"/>
                </a:lnTo>
                <a:lnTo>
                  <a:pt x="10" y="34"/>
                </a:lnTo>
                <a:lnTo>
                  <a:pt x="9" y="32"/>
                </a:lnTo>
                <a:lnTo>
                  <a:pt x="9" y="30"/>
                </a:lnTo>
                <a:lnTo>
                  <a:pt x="22" y="21"/>
                </a:lnTo>
                <a:lnTo>
                  <a:pt x="22" y="12"/>
                </a:lnTo>
                <a:lnTo>
                  <a:pt x="26" y="9"/>
                </a:lnTo>
                <a:lnTo>
                  <a:pt x="26" y="5"/>
                </a:lnTo>
                <a:lnTo>
                  <a:pt x="25" y="4"/>
                </a:lnTo>
                <a:lnTo>
                  <a:pt x="28" y="2"/>
                </a:lnTo>
                <a:lnTo>
                  <a:pt x="33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71" name="Freeform 322"/>
          <p:cNvSpPr>
            <a:spLocks/>
          </p:cNvSpPr>
          <p:nvPr/>
        </p:nvSpPr>
        <p:spPr bwMode="auto">
          <a:xfrm>
            <a:off x="4140200" y="5394325"/>
            <a:ext cx="212725" cy="203200"/>
          </a:xfrm>
          <a:custGeom>
            <a:avLst/>
            <a:gdLst>
              <a:gd name="T0" fmla="*/ 74 w 134"/>
              <a:gd name="T1" fmla="*/ 0 h 128"/>
              <a:gd name="T2" fmla="*/ 78 w 134"/>
              <a:gd name="T3" fmla="*/ 6 h 128"/>
              <a:gd name="T4" fmla="*/ 83 w 134"/>
              <a:gd name="T5" fmla="*/ 4 h 128"/>
              <a:gd name="T6" fmla="*/ 86 w 134"/>
              <a:gd name="T7" fmla="*/ 4 h 128"/>
              <a:gd name="T8" fmla="*/ 101 w 134"/>
              <a:gd name="T9" fmla="*/ 2 h 128"/>
              <a:gd name="T10" fmla="*/ 100 w 134"/>
              <a:gd name="T11" fmla="*/ 8 h 128"/>
              <a:gd name="T12" fmla="*/ 108 w 134"/>
              <a:gd name="T13" fmla="*/ 2 h 128"/>
              <a:gd name="T14" fmla="*/ 124 w 134"/>
              <a:gd name="T15" fmla="*/ 3 h 128"/>
              <a:gd name="T16" fmla="*/ 127 w 134"/>
              <a:gd name="T17" fmla="*/ 4 h 128"/>
              <a:gd name="T18" fmla="*/ 130 w 134"/>
              <a:gd name="T19" fmla="*/ 4 h 128"/>
              <a:gd name="T20" fmla="*/ 131 w 134"/>
              <a:gd name="T21" fmla="*/ 4 h 128"/>
              <a:gd name="T22" fmla="*/ 134 w 134"/>
              <a:gd name="T23" fmla="*/ 4 h 128"/>
              <a:gd name="T24" fmla="*/ 132 w 134"/>
              <a:gd name="T25" fmla="*/ 7 h 128"/>
              <a:gd name="T26" fmla="*/ 130 w 134"/>
              <a:gd name="T27" fmla="*/ 28 h 128"/>
              <a:gd name="T28" fmla="*/ 130 w 134"/>
              <a:gd name="T29" fmla="*/ 30 h 128"/>
              <a:gd name="T30" fmla="*/ 128 w 134"/>
              <a:gd name="T31" fmla="*/ 32 h 128"/>
              <a:gd name="T32" fmla="*/ 127 w 134"/>
              <a:gd name="T33" fmla="*/ 33 h 128"/>
              <a:gd name="T34" fmla="*/ 108 w 134"/>
              <a:gd name="T35" fmla="*/ 53 h 128"/>
              <a:gd name="T36" fmla="*/ 101 w 134"/>
              <a:gd name="T37" fmla="*/ 70 h 128"/>
              <a:gd name="T38" fmla="*/ 98 w 134"/>
              <a:gd name="T39" fmla="*/ 75 h 128"/>
              <a:gd name="T40" fmla="*/ 97 w 134"/>
              <a:gd name="T41" fmla="*/ 77 h 128"/>
              <a:gd name="T42" fmla="*/ 95 w 134"/>
              <a:gd name="T43" fmla="*/ 79 h 128"/>
              <a:gd name="T44" fmla="*/ 90 w 134"/>
              <a:gd name="T45" fmla="*/ 77 h 128"/>
              <a:gd name="T46" fmla="*/ 91 w 134"/>
              <a:gd name="T47" fmla="*/ 81 h 128"/>
              <a:gd name="T48" fmla="*/ 86 w 134"/>
              <a:gd name="T49" fmla="*/ 88 h 128"/>
              <a:gd name="T50" fmla="*/ 75 w 134"/>
              <a:gd name="T51" fmla="*/ 92 h 128"/>
              <a:gd name="T52" fmla="*/ 74 w 134"/>
              <a:gd name="T53" fmla="*/ 101 h 128"/>
              <a:gd name="T54" fmla="*/ 75 w 134"/>
              <a:gd name="T55" fmla="*/ 105 h 128"/>
              <a:gd name="T56" fmla="*/ 76 w 134"/>
              <a:gd name="T57" fmla="*/ 107 h 128"/>
              <a:gd name="T58" fmla="*/ 78 w 134"/>
              <a:gd name="T59" fmla="*/ 109 h 128"/>
              <a:gd name="T60" fmla="*/ 67 w 134"/>
              <a:gd name="T61" fmla="*/ 120 h 128"/>
              <a:gd name="T62" fmla="*/ 53 w 134"/>
              <a:gd name="T63" fmla="*/ 118 h 128"/>
              <a:gd name="T64" fmla="*/ 46 w 134"/>
              <a:gd name="T65" fmla="*/ 108 h 128"/>
              <a:gd name="T66" fmla="*/ 44 w 134"/>
              <a:gd name="T67" fmla="*/ 109 h 128"/>
              <a:gd name="T68" fmla="*/ 22 w 134"/>
              <a:gd name="T69" fmla="*/ 126 h 128"/>
              <a:gd name="T70" fmla="*/ 11 w 134"/>
              <a:gd name="T71" fmla="*/ 128 h 128"/>
              <a:gd name="T72" fmla="*/ 5 w 134"/>
              <a:gd name="T73" fmla="*/ 124 h 128"/>
              <a:gd name="T74" fmla="*/ 5 w 134"/>
              <a:gd name="T75" fmla="*/ 123 h 128"/>
              <a:gd name="T76" fmla="*/ 0 w 134"/>
              <a:gd name="T77" fmla="*/ 109 h 128"/>
              <a:gd name="T78" fmla="*/ 0 w 134"/>
              <a:gd name="T79" fmla="*/ 105 h 128"/>
              <a:gd name="T80" fmla="*/ 0 w 134"/>
              <a:gd name="T81" fmla="*/ 98 h 128"/>
              <a:gd name="T82" fmla="*/ 11 w 134"/>
              <a:gd name="T83" fmla="*/ 89 h 128"/>
              <a:gd name="T84" fmla="*/ 12 w 134"/>
              <a:gd name="T85" fmla="*/ 83 h 128"/>
              <a:gd name="T86" fmla="*/ 25 w 134"/>
              <a:gd name="T87" fmla="*/ 74 h 128"/>
              <a:gd name="T88" fmla="*/ 33 w 134"/>
              <a:gd name="T89" fmla="*/ 59 h 128"/>
              <a:gd name="T90" fmla="*/ 25 w 134"/>
              <a:gd name="T91" fmla="*/ 56 h 128"/>
              <a:gd name="T92" fmla="*/ 27 w 134"/>
              <a:gd name="T93" fmla="*/ 36 h 128"/>
              <a:gd name="T94" fmla="*/ 29 w 134"/>
              <a:gd name="T95" fmla="*/ 36 h 128"/>
              <a:gd name="T96" fmla="*/ 31 w 134"/>
              <a:gd name="T97" fmla="*/ 33 h 128"/>
              <a:gd name="T98" fmla="*/ 34 w 134"/>
              <a:gd name="T99" fmla="*/ 38 h 128"/>
              <a:gd name="T100" fmla="*/ 38 w 134"/>
              <a:gd name="T101" fmla="*/ 37 h 128"/>
              <a:gd name="T102" fmla="*/ 50 w 134"/>
              <a:gd name="T103" fmla="*/ 23 h 128"/>
              <a:gd name="T104" fmla="*/ 55 w 134"/>
              <a:gd name="T105" fmla="*/ 22 h 128"/>
              <a:gd name="T106" fmla="*/ 56 w 134"/>
              <a:gd name="T107" fmla="*/ 21 h 128"/>
              <a:gd name="T108" fmla="*/ 59 w 134"/>
              <a:gd name="T109" fmla="*/ 19 h 128"/>
              <a:gd name="T110" fmla="*/ 59 w 134"/>
              <a:gd name="T111" fmla="*/ 13 h 128"/>
              <a:gd name="T112" fmla="*/ 67 w 134"/>
              <a:gd name="T113" fmla="*/ 7 h 128"/>
              <a:gd name="T114" fmla="*/ 74 w 134"/>
              <a:gd name="T115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34" h="128">
                <a:moveTo>
                  <a:pt x="74" y="0"/>
                </a:moveTo>
                <a:lnTo>
                  <a:pt x="78" y="6"/>
                </a:lnTo>
                <a:lnTo>
                  <a:pt x="83" y="4"/>
                </a:lnTo>
                <a:lnTo>
                  <a:pt x="86" y="4"/>
                </a:lnTo>
                <a:lnTo>
                  <a:pt x="101" y="2"/>
                </a:lnTo>
                <a:lnTo>
                  <a:pt x="100" y="8"/>
                </a:lnTo>
                <a:lnTo>
                  <a:pt x="108" y="2"/>
                </a:lnTo>
                <a:lnTo>
                  <a:pt x="124" y="3"/>
                </a:lnTo>
                <a:lnTo>
                  <a:pt x="127" y="4"/>
                </a:lnTo>
                <a:lnTo>
                  <a:pt x="130" y="4"/>
                </a:lnTo>
                <a:lnTo>
                  <a:pt x="131" y="4"/>
                </a:lnTo>
                <a:lnTo>
                  <a:pt x="134" y="4"/>
                </a:lnTo>
                <a:lnTo>
                  <a:pt x="132" y="7"/>
                </a:lnTo>
                <a:lnTo>
                  <a:pt x="130" y="28"/>
                </a:lnTo>
                <a:lnTo>
                  <a:pt x="130" y="30"/>
                </a:lnTo>
                <a:lnTo>
                  <a:pt x="128" y="32"/>
                </a:lnTo>
                <a:lnTo>
                  <a:pt x="127" y="33"/>
                </a:lnTo>
                <a:lnTo>
                  <a:pt x="108" y="53"/>
                </a:lnTo>
                <a:lnTo>
                  <a:pt x="101" y="70"/>
                </a:lnTo>
                <a:lnTo>
                  <a:pt x="98" y="75"/>
                </a:lnTo>
                <a:lnTo>
                  <a:pt x="97" y="77"/>
                </a:lnTo>
                <a:lnTo>
                  <a:pt x="95" y="79"/>
                </a:lnTo>
                <a:lnTo>
                  <a:pt x="90" y="77"/>
                </a:lnTo>
                <a:lnTo>
                  <a:pt x="91" y="81"/>
                </a:lnTo>
                <a:lnTo>
                  <a:pt x="86" y="88"/>
                </a:lnTo>
                <a:lnTo>
                  <a:pt x="75" y="92"/>
                </a:lnTo>
                <a:lnTo>
                  <a:pt x="74" y="101"/>
                </a:lnTo>
                <a:lnTo>
                  <a:pt x="75" y="105"/>
                </a:lnTo>
                <a:lnTo>
                  <a:pt x="76" y="107"/>
                </a:lnTo>
                <a:lnTo>
                  <a:pt x="78" y="109"/>
                </a:lnTo>
                <a:lnTo>
                  <a:pt x="67" y="120"/>
                </a:lnTo>
                <a:lnTo>
                  <a:pt x="53" y="118"/>
                </a:lnTo>
                <a:lnTo>
                  <a:pt x="46" y="108"/>
                </a:lnTo>
                <a:lnTo>
                  <a:pt x="44" y="109"/>
                </a:lnTo>
                <a:lnTo>
                  <a:pt x="22" y="126"/>
                </a:lnTo>
                <a:lnTo>
                  <a:pt x="11" y="128"/>
                </a:lnTo>
                <a:lnTo>
                  <a:pt x="5" y="124"/>
                </a:lnTo>
                <a:lnTo>
                  <a:pt x="5" y="123"/>
                </a:lnTo>
                <a:lnTo>
                  <a:pt x="0" y="109"/>
                </a:lnTo>
                <a:lnTo>
                  <a:pt x="0" y="105"/>
                </a:lnTo>
                <a:lnTo>
                  <a:pt x="0" y="98"/>
                </a:lnTo>
                <a:lnTo>
                  <a:pt x="11" y="89"/>
                </a:lnTo>
                <a:lnTo>
                  <a:pt x="12" y="83"/>
                </a:lnTo>
                <a:lnTo>
                  <a:pt x="25" y="74"/>
                </a:lnTo>
                <a:lnTo>
                  <a:pt x="33" y="59"/>
                </a:lnTo>
                <a:lnTo>
                  <a:pt x="25" y="56"/>
                </a:lnTo>
                <a:lnTo>
                  <a:pt x="27" y="36"/>
                </a:lnTo>
                <a:lnTo>
                  <a:pt x="29" y="36"/>
                </a:lnTo>
                <a:lnTo>
                  <a:pt x="31" y="33"/>
                </a:lnTo>
                <a:lnTo>
                  <a:pt x="34" y="38"/>
                </a:lnTo>
                <a:lnTo>
                  <a:pt x="38" y="37"/>
                </a:lnTo>
                <a:lnTo>
                  <a:pt x="50" y="23"/>
                </a:lnTo>
                <a:lnTo>
                  <a:pt x="55" y="22"/>
                </a:lnTo>
                <a:lnTo>
                  <a:pt x="56" y="21"/>
                </a:lnTo>
                <a:lnTo>
                  <a:pt x="59" y="19"/>
                </a:lnTo>
                <a:lnTo>
                  <a:pt x="59" y="13"/>
                </a:lnTo>
                <a:lnTo>
                  <a:pt x="67" y="7"/>
                </a:lnTo>
                <a:lnTo>
                  <a:pt x="74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72" name="Freeform 323"/>
          <p:cNvSpPr>
            <a:spLocks/>
          </p:cNvSpPr>
          <p:nvPr/>
        </p:nvSpPr>
        <p:spPr bwMode="auto">
          <a:xfrm>
            <a:off x="4311650" y="5405438"/>
            <a:ext cx="219075" cy="215900"/>
          </a:xfrm>
          <a:custGeom>
            <a:avLst/>
            <a:gdLst>
              <a:gd name="T0" fmla="*/ 37 w 138"/>
              <a:gd name="T1" fmla="*/ 11 h 136"/>
              <a:gd name="T2" fmla="*/ 38 w 138"/>
              <a:gd name="T3" fmla="*/ 12 h 136"/>
              <a:gd name="T4" fmla="*/ 39 w 138"/>
              <a:gd name="T5" fmla="*/ 12 h 136"/>
              <a:gd name="T6" fmla="*/ 60 w 138"/>
              <a:gd name="T7" fmla="*/ 10 h 136"/>
              <a:gd name="T8" fmla="*/ 80 w 138"/>
              <a:gd name="T9" fmla="*/ 33 h 136"/>
              <a:gd name="T10" fmla="*/ 87 w 138"/>
              <a:gd name="T11" fmla="*/ 34 h 136"/>
              <a:gd name="T12" fmla="*/ 99 w 138"/>
              <a:gd name="T13" fmla="*/ 38 h 136"/>
              <a:gd name="T14" fmla="*/ 102 w 138"/>
              <a:gd name="T15" fmla="*/ 51 h 136"/>
              <a:gd name="T16" fmla="*/ 99 w 138"/>
              <a:gd name="T17" fmla="*/ 52 h 136"/>
              <a:gd name="T18" fmla="*/ 103 w 138"/>
              <a:gd name="T19" fmla="*/ 57 h 136"/>
              <a:gd name="T20" fmla="*/ 118 w 138"/>
              <a:gd name="T21" fmla="*/ 66 h 136"/>
              <a:gd name="T22" fmla="*/ 138 w 138"/>
              <a:gd name="T23" fmla="*/ 68 h 136"/>
              <a:gd name="T24" fmla="*/ 124 w 138"/>
              <a:gd name="T25" fmla="*/ 70 h 136"/>
              <a:gd name="T26" fmla="*/ 118 w 138"/>
              <a:gd name="T27" fmla="*/ 75 h 136"/>
              <a:gd name="T28" fmla="*/ 103 w 138"/>
              <a:gd name="T29" fmla="*/ 94 h 136"/>
              <a:gd name="T30" fmla="*/ 103 w 138"/>
              <a:gd name="T31" fmla="*/ 96 h 136"/>
              <a:gd name="T32" fmla="*/ 103 w 138"/>
              <a:gd name="T33" fmla="*/ 105 h 136"/>
              <a:gd name="T34" fmla="*/ 103 w 138"/>
              <a:gd name="T35" fmla="*/ 111 h 136"/>
              <a:gd name="T36" fmla="*/ 94 w 138"/>
              <a:gd name="T37" fmla="*/ 120 h 136"/>
              <a:gd name="T38" fmla="*/ 78 w 138"/>
              <a:gd name="T39" fmla="*/ 121 h 136"/>
              <a:gd name="T40" fmla="*/ 49 w 138"/>
              <a:gd name="T41" fmla="*/ 136 h 136"/>
              <a:gd name="T42" fmla="*/ 48 w 138"/>
              <a:gd name="T43" fmla="*/ 136 h 136"/>
              <a:gd name="T44" fmla="*/ 45 w 138"/>
              <a:gd name="T45" fmla="*/ 136 h 136"/>
              <a:gd name="T46" fmla="*/ 41 w 138"/>
              <a:gd name="T47" fmla="*/ 136 h 136"/>
              <a:gd name="T48" fmla="*/ 37 w 138"/>
              <a:gd name="T49" fmla="*/ 136 h 136"/>
              <a:gd name="T50" fmla="*/ 32 w 138"/>
              <a:gd name="T51" fmla="*/ 132 h 136"/>
              <a:gd name="T52" fmla="*/ 39 w 138"/>
              <a:gd name="T53" fmla="*/ 117 h 136"/>
              <a:gd name="T54" fmla="*/ 41 w 138"/>
              <a:gd name="T55" fmla="*/ 101 h 136"/>
              <a:gd name="T56" fmla="*/ 37 w 138"/>
              <a:gd name="T57" fmla="*/ 97 h 136"/>
              <a:gd name="T58" fmla="*/ 20 w 138"/>
              <a:gd name="T59" fmla="*/ 97 h 136"/>
              <a:gd name="T60" fmla="*/ 19 w 138"/>
              <a:gd name="T61" fmla="*/ 81 h 136"/>
              <a:gd name="T62" fmla="*/ 19 w 138"/>
              <a:gd name="T63" fmla="*/ 79 h 136"/>
              <a:gd name="T64" fmla="*/ 19 w 138"/>
              <a:gd name="T65" fmla="*/ 78 h 136"/>
              <a:gd name="T66" fmla="*/ 19 w 138"/>
              <a:gd name="T67" fmla="*/ 74 h 136"/>
              <a:gd name="T68" fmla="*/ 19 w 138"/>
              <a:gd name="T69" fmla="*/ 70 h 136"/>
              <a:gd name="T70" fmla="*/ 12 w 138"/>
              <a:gd name="T71" fmla="*/ 61 h 136"/>
              <a:gd name="T72" fmla="*/ 11 w 138"/>
              <a:gd name="T73" fmla="*/ 59 h 136"/>
              <a:gd name="T74" fmla="*/ 0 w 138"/>
              <a:gd name="T75" fmla="*/ 46 h 136"/>
              <a:gd name="T76" fmla="*/ 19 w 138"/>
              <a:gd name="T77" fmla="*/ 26 h 136"/>
              <a:gd name="T78" fmla="*/ 20 w 138"/>
              <a:gd name="T79" fmla="*/ 25 h 136"/>
              <a:gd name="T80" fmla="*/ 22 w 138"/>
              <a:gd name="T81" fmla="*/ 23 h 136"/>
              <a:gd name="T82" fmla="*/ 22 w 138"/>
              <a:gd name="T83" fmla="*/ 21 h 136"/>
              <a:gd name="T84" fmla="*/ 24 w 138"/>
              <a:gd name="T85" fmla="*/ 0 h 136"/>
              <a:gd name="T86" fmla="*/ 28 w 138"/>
              <a:gd name="T87" fmla="*/ 4 h 136"/>
              <a:gd name="T88" fmla="*/ 31 w 138"/>
              <a:gd name="T89" fmla="*/ 7 h 136"/>
              <a:gd name="T90" fmla="*/ 34 w 138"/>
              <a:gd name="T91" fmla="*/ 8 h 136"/>
              <a:gd name="T92" fmla="*/ 37 w 138"/>
              <a:gd name="T93" fmla="*/ 11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38" h="136">
                <a:moveTo>
                  <a:pt x="37" y="11"/>
                </a:moveTo>
                <a:lnTo>
                  <a:pt x="38" y="12"/>
                </a:lnTo>
                <a:lnTo>
                  <a:pt x="39" y="12"/>
                </a:lnTo>
                <a:lnTo>
                  <a:pt x="60" y="10"/>
                </a:lnTo>
                <a:lnTo>
                  <a:pt x="80" y="33"/>
                </a:lnTo>
                <a:lnTo>
                  <a:pt x="87" y="34"/>
                </a:lnTo>
                <a:lnTo>
                  <a:pt x="99" y="38"/>
                </a:lnTo>
                <a:lnTo>
                  <a:pt x="102" y="51"/>
                </a:lnTo>
                <a:lnTo>
                  <a:pt x="99" y="52"/>
                </a:lnTo>
                <a:lnTo>
                  <a:pt x="103" y="57"/>
                </a:lnTo>
                <a:lnTo>
                  <a:pt x="118" y="66"/>
                </a:lnTo>
                <a:lnTo>
                  <a:pt x="138" y="68"/>
                </a:lnTo>
                <a:lnTo>
                  <a:pt x="124" y="70"/>
                </a:lnTo>
                <a:lnTo>
                  <a:pt x="118" y="75"/>
                </a:lnTo>
                <a:lnTo>
                  <a:pt x="103" y="94"/>
                </a:lnTo>
                <a:lnTo>
                  <a:pt x="103" y="96"/>
                </a:lnTo>
                <a:lnTo>
                  <a:pt x="103" y="105"/>
                </a:lnTo>
                <a:lnTo>
                  <a:pt x="103" y="111"/>
                </a:lnTo>
                <a:lnTo>
                  <a:pt x="94" y="120"/>
                </a:lnTo>
                <a:lnTo>
                  <a:pt x="78" y="121"/>
                </a:lnTo>
                <a:lnTo>
                  <a:pt x="49" y="136"/>
                </a:lnTo>
                <a:lnTo>
                  <a:pt x="48" y="136"/>
                </a:lnTo>
                <a:lnTo>
                  <a:pt x="45" y="136"/>
                </a:lnTo>
                <a:lnTo>
                  <a:pt x="41" y="136"/>
                </a:lnTo>
                <a:lnTo>
                  <a:pt x="37" y="136"/>
                </a:lnTo>
                <a:lnTo>
                  <a:pt x="32" y="132"/>
                </a:lnTo>
                <a:lnTo>
                  <a:pt x="39" y="117"/>
                </a:lnTo>
                <a:lnTo>
                  <a:pt x="41" y="101"/>
                </a:lnTo>
                <a:lnTo>
                  <a:pt x="37" y="97"/>
                </a:lnTo>
                <a:lnTo>
                  <a:pt x="20" y="97"/>
                </a:lnTo>
                <a:lnTo>
                  <a:pt x="19" y="81"/>
                </a:lnTo>
                <a:lnTo>
                  <a:pt x="19" y="79"/>
                </a:lnTo>
                <a:lnTo>
                  <a:pt x="19" y="78"/>
                </a:lnTo>
                <a:lnTo>
                  <a:pt x="19" y="74"/>
                </a:lnTo>
                <a:lnTo>
                  <a:pt x="19" y="70"/>
                </a:lnTo>
                <a:lnTo>
                  <a:pt x="12" y="61"/>
                </a:lnTo>
                <a:lnTo>
                  <a:pt x="11" y="59"/>
                </a:lnTo>
                <a:lnTo>
                  <a:pt x="0" y="46"/>
                </a:lnTo>
                <a:lnTo>
                  <a:pt x="19" y="26"/>
                </a:lnTo>
                <a:lnTo>
                  <a:pt x="20" y="25"/>
                </a:lnTo>
                <a:lnTo>
                  <a:pt x="22" y="23"/>
                </a:lnTo>
                <a:lnTo>
                  <a:pt x="22" y="21"/>
                </a:lnTo>
                <a:lnTo>
                  <a:pt x="24" y="0"/>
                </a:lnTo>
                <a:lnTo>
                  <a:pt x="28" y="4"/>
                </a:lnTo>
                <a:lnTo>
                  <a:pt x="31" y="7"/>
                </a:lnTo>
                <a:lnTo>
                  <a:pt x="34" y="8"/>
                </a:lnTo>
                <a:lnTo>
                  <a:pt x="37" y="1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73" name="Freeform 324"/>
          <p:cNvSpPr>
            <a:spLocks/>
          </p:cNvSpPr>
          <p:nvPr/>
        </p:nvSpPr>
        <p:spPr bwMode="auto">
          <a:xfrm>
            <a:off x="4175125" y="5478463"/>
            <a:ext cx="168275" cy="176213"/>
          </a:xfrm>
          <a:custGeom>
            <a:avLst/>
            <a:gdLst>
              <a:gd name="T0" fmla="*/ 105 w 106"/>
              <a:gd name="T1" fmla="*/ 24 h 111"/>
              <a:gd name="T2" fmla="*/ 105 w 106"/>
              <a:gd name="T3" fmla="*/ 28 h 111"/>
              <a:gd name="T4" fmla="*/ 105 w 106"/>
              <a:gd name="T5" fmla="*/ 32 h 111"/>
              <a:gd name="T6" fmla="*/ 105 w 106"/>
              <a:gd name="T7" fmla="*/ 33 h 111"/>
              <a:gd name="T8" fmla="*/ 105 w 106"/>
              <a:gd name="T9" fmla="*/ 35 h 111"/>
              <a:gd name="T10" fmla="*/ 106 w 106"/>
              <a:gd name="T11" fmla="*/ 51 h 111"/>
              <a:gd name="T12" fmla="*/ 91 w 106"/>
              <a:gd name="T13" fmla="*/ 62 h 111"/>
              <a:gd name="T14" fmla="*/ 78 w 106"/>
              <a:gd name="T15" fmla="*/ 62 h 111"/>
              <a:gd name="T16" fmla="*/ 69 w 106"/>
              <a:gd name="T17" fmla="*/ 71 h 111"/>
              <a:gd name="T18" fmla="*/ 67 w 106"/>
              <a:gd name="T19" fmla="*/ 81 h 111"/>
              <a:gd name="T20" fmla="*/ 61 w 106"/>
              <a:gd name="T21" fmla="*/ 85 h 111"/>
              <a:gd name="T22" fmla="*/ 53 w 106"/>
              <a:gd name="T23" fmla="*/ 97 h 111"/>
              <a:gd name="T24" fmla="*/ 52 w 106"/>
              <a:gd name="T25" fmla="*/ 111 h 111"/>
              <a:gd name="T26" fmla="*/ 49 w 106"/>
              <a:gd name="T27" fmla="*/ 111 h 111"/>
              <a:gd name="T28" fmla="*/ 45 w 106"/>
              <a:gd name="T29" fmla="*/ 108 h 111"/>
              <a:gd name="T30" fmla="*/ 35 w 106"/>
              <a:gd name="T31" fmla="*/ 105 h 111"/>
              <a:gd name="T32" fmla="*/ 23 w 106"/>
              <a:gd name="T33" fmla="*/ 108 h 111"/>
              <a:gd name="T34" fmla="*/ 22 w 106"/>
              <a:gd name="T35" fmla="*/ 103 h 111"/>
              <a:gd name="T36" fmla="*/ 16 w 106"/>
              <a:gd name="T37" fmla="*/ 101 h 111"/>
              <a:gd name="T38" fmla="*/ 16 w 106"/>
              <a:gd name="T39" fmla="*/ 100 h 111"/>
              <a:gd name="T40" fmla="*/ 13 w 106"/>
              <a:gd name="T41" fmla="*/ 97 h 111"/>
              <a:gd name="T42" fmla="*/ 8 w 106"/>
              <a:gd name="T43" fmla="*/ 90 h 111"/>
              <a:gd name="T44" fmla="*/ 7 w 106"/>
              <a:gd name="T45" fmla="*/ 88 h 111"/>
              <a:gd name="T46" fmla="*/ 1 w 106"/>
              <a:gd name="T47" fmla="*/ 88 h 111"/>
              <a:gd name="T48" fmla="*/ 0 w 106"/>
              <a:gd name="T49" fmla="*/ 73 h 111"/>
              <a:gd name="T50" fmla="*/ 22 w 106"/>
              <a:gd name="T51" fmla="*/ 56 h 111"/>
              <a:gd name="T52" fmla="*/ 24 w 106"/>
              <a:gd name="T53" fmla="*/ 55 h 111"/>
              <a:gd name="T54" fmla="*/ 31 w 106"/>
              <a:gd name="T55" fmla="*/ 65 h 111"/>
              <a:gd name="T56" fmla="*/ 45 w 106"/>
              <a:gd name="T57" fmla="*/ 67 h 111"/>
              <a:gd name="T58" fmla="*/ 56 w 106"/>
              <a:gd name="T59" fmla="*/ 56 h 111"/>
              <a:gd name="T60" fmla="*/ 54 w 106"/>
              <a:gd name="T61" fmla="*/ 54 h 111"/>
              <a:gd name="T62" fmla="*/ 53 w 106"/>
              <a:gd name="T63" fmla="*/ 52 h 111"/>
              <a:gd name="T64" fmla="*/ 52 w 106"/>
              <a:gd name="T65" fmla="*/ 48 h 111"/>
              <a:gd name="T66" fmla="*/ 53 w 106"/>
              <a:gd name="T67" fmla="*/ 39 h 111"/>
              <a:gd name="T68" fmla="*/ 64 w 106"/>
              <a:gd name="T69" fmla="*/ 35 h 111"/>
              <a:gd name="T70" fmla="*/ 69 w 106"/>
              <a:gd name="T71" fmla="*/ 28 h 111"/>
              <a:gd name="T72" fmla="*/ 68 w 106"/>
              <a:gd name="T73" fmla="*/ 24 h 111"/>
              <a:gd name="T74" fmla="*/ 73 w 106"/>
              <a:gd name="T75" fmla="*/ 26 h 111"/>
              <a:gd name="T76" fmla="*/ 75 w 106"/>
              <a:gd name="T77" fmla="*/ 24 h 111"/>
              <a:gd name="T78" fmla="*/ 76 w 106"/>
              <a:gd name="T79" fmla="*/ 22 h 111"/>
              <a:gd name="T80" fmla="*/ 79 w 106"/>
              <a:gd name="T81" fmla="*/ 17 h 111"/>
              <a:gd name="T82" fmla="*/ 86 w 106"/>
              <a:gd name="T83" fmla="*/ 0 h 111"/>
              <a:gd name="T84" fmla="*/ 97 w 106"/>
              <a:gd name="T85" fmla="*/ 13 h 111"/>
              <a:gd name="T86" fmla="*/ 98 w 106"/>
              <a:gd name="T87" fmla="*/ 15 h 111"/>
              <a:gd name="T88" fmla="*/ 105 w 106"/>
              <a:gd name="T89" fmla="*/ 24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06" h="111">
                <a:moveTo>
                  <a:pt x="105" y="24"/>
                </a:moveTo>
                <a:lnTo>
                  <a:pt x="105" y="28"/>
                </a:lnTo>
                <a:lnTo>
                  <a:pt x="105" y="32"/>
                </a:lnTo>
                <a:lnTo>
                  <a:pt x="105" y="33"/>
                </a:lnTo>
                <a:lnTo>
                  <a:pt x="105" y="35"/>
                </a:lnTo>
                <a:lnTo>
                  <a:pt x="106" y="51"/>
                </a:lnTo>
                <a:lnTo>
                  <a:pt x="91" y="62"/>
                </a:lnTo>
                <a:lnTo>
                  <a:pt x="78" y="62"/>
                </a:lnTo>
                <a:lnTo>
                  <a:pt x="69" y="71"/>
                </a:lnTo>
                <a:lnTo>
                  <a:pt x="67" y="81"/>
                </a:lnTo>
                <a:lnTo>
                  <a:pt x="61" y="85"/>
                </a:lnTo>
                <a:lnTo>
                  <a:pt x="53" y="97"/>
                </a:lnTo>
                <a:lnTo>
                  <a:pt x="52" y="111"/>
                </a:lnTo>
                <a:lnTo>
                  <a:pt x="49" y="111"/>
                </a:lnTo>
                <a:lnTo>
                  <a:pt x="45" y="108"/>
                </a:lnTo>
                <a:lnTo>
                  <a:pt x="35" y="105"/>
                </a:lnTo>
                <a:lnTo>
                  <a:pt x="23" y="108"/>
                </a:lnTo>
                <a:lnTo>
                  <a:pt x="22" y="103"/>
                </a:lnTo>
                <a:lnTo>
                  <a:pt x="16" y="101"/>
                </a:lnTo>
                <a:lnTo>
                  <a:pt x="16" y="100"/>
                </a:lnTo>
                <a:lnTo>
                  <a:pt x="13" y="97"/>
                </a:lnTo>
                <a:lnTo>
                  <a:pt x="8" y="90"/>
                </a:lnTo>
                <a:lnTo>
                  <a:pt x="7" y="88"/>
                </a:lnTo>
                <a:lnTo>
                  <a:pt x="1" y="88"/>
                </a:lnTo>
                <a:lnTo>
                  <a:pt x="0" y="73"/>
                </a:lnTo>
                <a:lnTo>
                  <a:pt x="22" y="56"/>
                </a:lnTo>
                <a:lnTo>
                  <a:pt x="24" y="55"/>
                </a:lnTo>
                <a:lnTo>
                  <a:pt x="31" y="65"/>
                </a:lnTo>
                <a:lnTo>
                  <a:pt x="45" y="67"/>
                </a:lnTo>
                <a:lnTo>
                  <a:pt x="56" y="56"/>
                </a:lnTo>
                <a:lnTo>
                  <a:pt x="54" y="54"/>
                </a:lnTo>
                <a:lnTo>
                  <a:pt x="53" y="52"/>
                </a:lnTo>
                <a:lnTo>
                  <a:pt x="52" y="48"/>
                </a:lnTo>
                <a:lnTo>
                  <a:pt x="53" y="39"/>
                </a:lnTo>
                <a:lnTo>
                  <a:pt x="64" y="35"/>
                </a:lnTo>
                <a:lnTo>
                  <a:pt x="69" y="28"/>
                </a:lnTo>
                <a:lnTo>
                  <a:pt x="68" y="24"/>
                </a:lnTo>
                <a:lnTo>
                  <a:pt x="73" y="26"/>
                </a:lnTo>
                <a:lnTo>
                  <a:pt x="75" y="24"/>
                </a:lnTo>
                <a:lnTo>
                  <a:pt x="76" y="22"/>
                </a:lnTo>
                <a:lnTo>
                  <a:pt x="79" y="17"/>
                </a:lnTo>
                <a:lnTo>
                  <a:pt x="86" y="0"/>
                </a:lnTo>
                <a:lnTo>
                  <a:pt x="97" y="13"/>
                </a:lnTo>
                <a:lnTo>
                  <a:pt x="98" y="15"/>
                </a:lnTo>
                <a:lnTo>
                  <a:pt x="105" y="24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74" name="Freeform 325"/>
          <p:cNvSpPr>
            <a:spLocks/>
          </p:cNvSpPr>
          <p:nvPr/>
        </p:nvSpPr>
        <p:spPr bwMode="auto">
          <a:xfrm>
            <a:off x="4622800" y="4605338"/>
            <a:ext cx="244475" cy="215900"/>
          </a:xfrm>
          <a:custGeom>
            <a:avLst/>
            <a:gdLst>
              <a:gd name="T0" fmla="*/ 64 w 154"/>
              <a:gd name="T1" fmla="*/ 0 h 136"/>
              <a:gd name="T2" fmla="*/ 68 w 154"/>
              <a:gd name="T3" fmla="*/ 6 h 136"/>
              <a:gd name="T4" fmla="*/ 85 w 154"/>
              <a:gd name="T5" fmla="*/ 5 h 136"/>
              <a:gd name="T6" fmla="*/ 93 w 154"/>
              <a:gd name="T7" fmla="*/ 40 h 136"/>
              <a:gd name="T8" fmla="*/ 108 w 154"/>
              <a:gd name="T9" fmla="*/ 55 h 136"/>
              <a:gd name="T10" fmla="*/ 154 w 154"/>
              <a:gd name="T11" fmla="*/ 60 h 136"/>
              <a:gd name="T12" fmla="*/ 133 w 154"/>
              <a:gd name="T13" fmla="*/ 75 h 136"/>
              <a:gd name="T14" fmla="*/ 135 w 154"/>
              <a:gd name="T15" fmla="*/ 77 h 136"/>
              <a:gd name="T16" fmla="*/ 143 w 154"/>
              <a:gd name="T17" fmla="*/ 88 h 136"/>
              <a:gd name="T18" fmla="*/ 141 w 154"/>
              <a:gd name="T19" fmla="*/ 91 h 136"/>
              <a:gd name="T20" fmla="*/ 138 w 154"/>
              <a:gd name="T21" fmla="*/ 94 h 136"/>
              <a:gd name="T22" fmla="*/ 137 w 154"/>
              <a:gd name="T23" fmla="*/ 95 h 136"/>
              <a:gd name="T24" fmla="*/ 135 w 154"/>
              <a:gd name="T25" fmla="*/ 96 h 136"/>
              <a:gd name="T26" fmla="*/ 135 w 154"/>
              <a:gd name="T27" fmla="*/ 98 h 136"/>
              <a:gd name="T28" fmla="*/ 122 w 154"/>
              <a:gd name="T29" fmla="*/ 105 h 136"/>
              <a:gd name="T30" fmla="*/ 109 w 154"/>
              <a:gd name="T31" fmla="*/ 107 h 136"/>
              <a:gd name="T32" fmla="*/ 98 w 154"/>
              <a:gd name="T33" fmla="*/ 115 h 136"/>
              <a:gd name="T34" fmla="*/ 90 w 154"/>
              <a:gd name="T35" fmla="*/ 124 h 136"/>
              <a:gd name="T36" fmla="*/ 82 w 154"/>
              <a:gd name="T37" fmla="*/ 124 h 136"/>
              <a:gd name="T38" fmla="*/ 74 w 154"/>
              <a:gd name="T39" fmla="*/ 124 h 136"/>
              <a:gd name="T40" fmla="*/ 70 w 154"/>
              <a:gd name="T41" fmla="*/ 126 h 136"/>
              <a:gd name="T42" fmla="*/ 68 w 154"/>
              <a:gd name="T43" fmla="*/ 128 h 136"/>
              <a:gd name="T44" fmla="*/ 60 w 154"/>
              <a:gd name="T45" fmla="*/ 136 h 136"/>
              <a:gd name="T46" fmla="*/ 62 w 154"/>
              <a:gd name="T47" fmla="*/ 126 h 136"/>
              <a:gd name="T48" fmla="*/ 60 w 154"/>
              <a:gd name="T49" fmla="*/ 125 h 136"/>
              <a:gd name="T50" fmla="*/ 59 w 154"/>
              <a:gd name="T51" fmla="*/ 124 h 136"/>
              <a:gd name="T52" fmla="*/ 53 w 154"/>
              <a:gd name="T53" fmla="*/ 121 h 136"/>
              <a:gd name="T54" fmla="*/ 43 w 154"/>
              <a:gd name="T55" fmla="*/ 114 h 136"/>
              <a:gd name="T56" fmla="*/ 38 w 154"/>
              <a:gd name="T57" fmla="*/ 115 h 136"/>
              <a:gd name="T58" fmla="*/ 37 w 154"/>
              <a:gd name="T59" fmla="*/ 115 h 136"/>
              <a:gd name="T60" fmla="*/ 28 w 154"/>
              <a:gd name="T61" fmla="*/ 117 h 136"/>
              <a:gd name="T62" fmla="*/ 13 w 154"/>
              <a:gd name="T63" fmla="*/ 118 h 136"/>
              <a:gd name="T64" fmla="*/ 14 w 154"/>
              <a:gd name="T65" fmla="*/ 109 h 136"/>
              <a:gd name="T66" fmla="*/ 3 w 154"/>
              <a:gd name="T67" fmla="*/ 84 h 136"/>
              <a:gd name="T68" fmla="*/ 3 w 154"/>
              <a:gd name="T69" fmla="*/ 83 h 136"/>
              <a:gd name="T70" fmla="*/ 3 w 154"/>
              <a:gd name="T71" fmla="*/ 76 h 136"/>
              <a:gd name="T72" fmla="*/ 4 w 154"/>
              <a:gd name="T73" fmla="*/ 70 h 136"/>
              <a:gd name="T74" fmla="*/ 4 w 154"/>
              <a:gd name="T75" fmla="*/ 69 h 136"/>
              <a:gd name="T76" fmla="*/ 4 w 154"/>
              <a:gd name="T77" fmla="*/ 58 h 136"/>
              <a:gd name="T78" fmla="*/ 6 w 154"/>
              <a:gd name="T79" fmla="*/ 46 h 136"/>
              <a:gd name="T80" fmla="*/ 3 w 154"/>
              <a:gd name="T81" fmla="*/ 45 h 136"/>
              <a:gd name="T82" fmla="*/ 0 w 154"/>
              <a:gd name="T83" fmla="*/ 42 h 136"/>
              <a:gd name="T84" fmla="*/ 0 w 154"/>
              <a:gd name="T85" fmla="*/ 38 h 136"/>
              <a:gd name="T86" fmla="*/ 0 w 154"/>
              <a:gd name="T87" fmla="*/ 34 h 136"/>
              <a:gd name="T88" fmla="*/ 8 w 154"/>
              <a:gd name="T89" fmla="*/ 28 h 136"/>
              <a:gd name="T90" fmla="*/ 11 w 154"/>
              <a:gd name="T91" fmla="*/ 21 h 136"/>
              <a:gd name="T92" fmla="*/ 23 w 154"/>
              <a:gd name="T93" fmla="*/ 21 h 136"/>
              <a:gd name="T94" fmla="*/ 30 w 154"/>
              <a:gd name="T95" fmla="*/ 30 h 136"/>
              <a:gd name="T96" fmla="*/ 37 w 154"/>
              <a:gd name="T97" fmla="*/ 25 h 136"/>
              <a:gd name="T98" fmla="*/ 32 w 154"/>
              <a:gd name="T99" fmla="*/ 15 h 136"/>
              <a:gd name="T100" fmla="*/ 41 w 154"/>
              <a:gd name="T101" fmla="*/ 9 h 136"/>
              <a:gd name="T102" fmla="*/ 45 w 154"/>
              <a:gd name="T103" fmla="*/ 6 h 136"/>
              <a:gd name="T104" fmla="*/ 49 w 154"/>
              <a:gd name="T105" fmla="*/ 4 h 136"/>
              <a:gd name="T106" fmla="*/ 53 w 154"/>
              <a:gd name="T107" fmla="*/ 0 h 136"/>
              <a:gd name="T108" fmla="*/ 64 w 154"/>
              <a:gd name="T109" fmla="*/ 0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54" h="136">
                <a:moveTo>
                  <a:pt x="64" y="0"/>
                </a:moveTo>
                <a:lnTo>
                  <a:pt x="68" y="6"/>
                </a:lnTo>
                <a:lnTo>
                  <a:pt x="85" y="5"/>
                </a:lnTo>
                <a:lnTo>
                  <a:pt x="93" y="40"/>
                </a:lnTo>
                <a:lnTo>
                  <a:pt x="108" y="55"/>
                </a:lnTo>
                <a:lnTo>
                  <a:pt x="154" y="60"/>
                </a:lnTo>
                <a:lnTo>
                  <a:pt x="133" y="75"/>
                </a:lnTo>
                <a:lnTo>
                  <a:pt x="135" y="77"/>
                </a:lnTo>
                <a:lnTo>
                  <a:pt x="143" y="88"/>
                </a:lnTo>
                <a:lnTo>
                  <a:pt x="141" y="91"/>
                </a:lnTo>
                <a:lnTo>
                  <a:pt x="138" y="94"/>
                </a:lnTo>
                <a:lnTo>
                  <a:pt x="137" y="95"/>
                </a:lnTo>
                <a:lnTo>
                  <a:pt x="135" y="96"/>
                </a:lnTo>
                <a:lnTo>
                  <a:pt x="135" y="98"/>
                </a:lnTo>
                <a:lnTo>
                  <a:pt x="122" y="105"/>
                </a:lnTo>
                <a:lnTo>
                  <a:pt x="109" y="107"/>
                </a:lnTo>
                <a:lnTo>
                  <a:pt x="98" y="115"/>
                </a:lnTo>
                <a:lnTo>
                  <a:pt x="90" y="124"/>
                </a:lnTo>
                <a:lnTo>
                  <a:pt x="82" y="124"/>
                </a:lnTo>
                <a:lnTo>
                  <a:pt x="74" y="124"/>
                </a:lnTo>
                <a:lnTo>
                  <a:pt x="70" y="126"/>
                </a:lnTo>
                <a:lnTo>
                  <a:pt x="68" y="128"/>
                </a:lnTo>
                <a:lnTo>
                  <a:pt x="60" y="136"/>
                </a:lnTo>
                <a:lnTo>
                  <a:pt x="62" y="126"/>
                </a:lnTo>
                <a:lnTo>
                  <a:pt x="60" y="125"/>
                </a:lnTo>
                <a:lnTo>
                  <a:pt x="59" y="124"/>
                </a:lnTo>
                <a:lnTo>
                  <a:pt x="53" y="121"/>
                </a:lnTo>
                <a:lnTo>
                  <a:pt x="43" y="114"/>
                </a:lnTo>
                <a:lnTo>
                  <a:pt x="38" y="115"/>
                </a:lnTo>
                <a:lnTo>
                  <a:pt x="37" y="115"/>
                </a:lnTo>
                <a:lnTo>
                  <a:pt x="28" y="117"/>
                </a:lnTo>
                <a:lnTo>
                  <a:pt x="13" y="118"/>
                </a:lnTo>
                <a:lnTo>
                  <a:pt x="14" y="109"/>
                </a:lnTo>
                <a:lnTo>
                  <a:pt x="3" y="84"/>
                </a:lnTo>
                <a:lnTo>
                  <a:pt x="3" y="83"/>
                </a:lnTo>
                <a:lnTo>
                  <a:pt x="3" y="76"/>
                </a:lnTo>
                <a:lnTo>
                  <a:pt x="4" y="70"/>
                </a:lnTo>
                <a:lnTo>
                  <a:pt x="4" y="69"/>
                </a:lnTo>
                <a:lnTo>
                  <a:pt x="4" y="58"/>
                </a:lnTo>
                <a:lnTo>
                  <a:pt x="6" y="46"/>
                </a:lnTo>
                <a:lnTo>
                  <a:pt x="3" y="45"/>
                </a:lnTo>
                <a:lnTo>
                  <a:pt x="0" y="42"/>
                </a:lnTo>
                <a:lnTo>
                  <a:pt x="0" y="38"/>
                </a:lnTo>
                <a:lnTo>
                  <a:pt x="0" y="34"/>
                </a:lnTo>
                <a:lnTo>
                  <a:pt x="8" y="28"/>
                </a:lnTo>
                <a:lnTo>
                  <a:pt x="11" y="21"/>
                </a:lnTo>
                <a:lnTo>
                  <a:pt x="23" y="21"/>
                </a:lnTo>
                <a:lnTo>
                  <a:pt x="30" y="30"/>
                </a:lnTo>
                <a:lnTo>
                  <a:pt x="37" y="25"/>
                </a:lnTo>
                <a:lnTo>
                  <a:pt x="32" y="15"/>
                </a:lnTo>
                <a:lnTo>
                  <a:pt x="41" y="9"/>
                </a:lnTo>
                <a:lnTo>
                  <a:pt x="45" y="6"/>
                </a:lnTo>
                <a:lnTo>
                  <a:pt x="49" y="4"/>
                </a:lnTo>
                <a:lnTo>
                  <a:pt x="53" y="0"/>
                </a:lnTo>
                <a:lnTo>
                  <a:pt x="64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75" name="Freeform 326"/>
          <p:cNvSpPr>
            <a:spLocks/>
          </p:cNvSpPr>
          <p:nvPr/>
        </p:nvSpPr>
        <p:spPr bwMode="auto">
          <a:xfrm>
            <a:off x="4492625" y="4737100"/>
            <a:ext cx="296863" cy="280988"/>
          </a:xfrm>
          <a:custGeom>
            <a:avLst/>
            <a:gdLst>
              <a:gd name="T0" fmla="*/ 95 w 187"/>
              <a:gd name="T1" fmla="*/ 35 h 177"/>
              <a:gd name="T2" fmla="*/ 119 w 187"/>
              <a:gd name="T3" fmla="*/ 32 h 177"/>
              <a:gd name="T4" fmla="*/ 125 w 187"/>
              <a:gd name="T5" fmla="*/ 31 h 177"/>
              <a:gd name="T6" fmla="*/ 141 w 187"/>
              <a:gd name="T7" fmla="*/ 41 h 177"/>
              <a:gd name="T8" fmla="*/ 144 w 187"/>
              <a:gd name="T9" fmla="*/ 43 h 177"/>
              <a:gd name="T10" fmla="*/ 140 w 187"/>
              <a:gd name="T11" fmla="*/ 62 h 177"/>
              <a:gd name="T12" fmla="*/ 149 w 187"/>
              <a:gd name="T13" fmla="*/ 90 h 177"/>
              <a:gd name="T14" fmla="*/ 164 w 187"/>
              <a:gd name="T15" fmla="*/ 98 h 177"/>
              <a:gd name="T16" fmla="*/ 170 w 187"/>
              <a:gd name="T17" fmla="*/ 94 h 177"/>
              <a:gd name="T18" fmla="*/ 175 w 187"/>
              <a:gd name="T19" fmla="*/ 92 h 177"/>
              <a:gd name="T20" fmla="*/ 187 w 187"/>
              <a:gd name="T21" fmla="*/ 117 h 177"/>
              <a:gd name="T22" fmla="*/ 180 w 187"/>
              <a:gd name="T23" fmla="*/ 124 h 177"/>
              <a:gd name="T24" fmla="*/ 165 w 187"/>
              <a:gd name="T25" fmla="*/ 122 h 177"/>
              <a:gd name="T26" fmla="*/ 146 w 187"/>
              <a:gd name="T27" fmla="*/ 121 h 177"/>
              <a:gd name="T28" fmla="*/ 142 w 187"/>
              <a:gd name="T29" fmla="*/ 118 h 177"/>
              <a:gd name="T30" fmla="*/ 140 w 187"/>
              <a:gd name="T31" fmla="*/ 116 h 177"/>
              <a:gd name="T32" fmla="*/ 131 w 187"/>
              <a:gd name="T33" fmla="*/ 110 h 177"/>
              <a:gd name="T34" fmla="*/ 118 w 187"/>
              <a:gd name="T35" fmla="*/ 116 h 177"/>
              <a:gd name="T36" fmla="*/ 115 w 187"/>
              <a:gd name="T37" fmla="*/ 116 h 177"/>
              <a:gd name="T38" fmla="*/ 99 w 187"/>
              <a:gd name="T39" fmla="*/ 116 h 177"/>
              <a:gd name="T40" fmla="*/ 93 w 187"/>
              <a:gd name="T41" fmla="*/ 140 h 177"/>
              <a:gd name="T42" fmla="*/ 92 w 187"/>
              <a:gd name="T43" fmla="*/ 144 h 177"/>
              <a:gd name="T44" fmla="*/ 81 w 187"/>
              <a:gd name="T45" fmla="*/ 144 h 177"/>
              <a:gd name="T46" fmla="*/ 69 w 187"/>
              <a:gd name="T47" fmla="*/ 161 h 177"/>
              <a:gd name="T48" fmla="*/ 70 w 187"/>
              <a:gd name="T49" fmla="*/ 169 h 177"/>
              <a:gd name="T50" fmla="*/ 60 w 187"/>
              <a:gd name="T51" fmla="*/ 173 h 177"/>
              <a:gd name="T52" fmla="*/ 60 w 187"/>
              <a:gd name="T53" fmla="*/ 176 h 177"/>
              <a:gd name="T54" fmla="*/ 52 w 187"/>
              <a:gd name="T55" fmla="*/ 158 h 177"/>
              <a:gd name="T56" fmla="*/ 39 w 187"/>
              <a:gd name="T57" fmla="*/ 150 h 177"/>
              <a:gd name="T58" fmla="*/ 36 w 187"/>
              <a:gd name="T59" fmla="*/ 146 h 177"/>
              <a:gd name="T60" fmla="*/ 26 w 187"/>
              <a:gd name="T61" fmla="*/ 142 h 177"/>
              <a:gd name="T62" fmla="*/ 13 w 187"/>
              <a:gd name="T63" fmla="*/ 122 h 177"/>
              <a:gd name="T64" fmla="*/ 14 w 187"/>
              <a:gd name="T65" fmla="*/ 110 h 177"/>
              <a:gd name="T66" fmla="*/ 9 w 187"/>
              <a:gd name="T67" fmla="*/ 105 h 177"/>
              <a:gd name="T68" fmla="*/ 9 w 187"/>
              <a:gd name="T69" fmla="*/ 80 h 177"/>
              <a:gd name="T70" fmla="*/ 2 w 187"/>
              <a:gd name="T71" fmla="*/ 73 h 177"/>
              <a:gd name="T72" fmla="*/ 9 w 187"/>
              <a:gd name="T73" fmla="*/ 56 h 177"/>
              <a:gd name="T74" fmla="*/ 60 w 187"/>
              <a:gd name="T75" fmla="*/ 11 h 177"/>
              <a:gd name="T76" fmla="*/ 82 w 187"/>
              <a:gd name="T77" fmla="*/ 1 h 177"/>
              <a:gd name="T78" fmla="*/ 85 w 187"/>
              <a:gd name="T79" fmla="*/ 0 h 177"/>
              <a:gd name="T80" fmla="*/ 96 w 187"/>
              <a:gd name="T81" fmla="*/ 26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87" h="177">
                <a:moveTo>
                  <a:pt x="96" y="26"/>
                </a:moveTo>
                <a:lnTo>
                  <a:pt x="95" y="35"/>
                </a:lnTo>
                <a:lnTo>
                  <a:pt x="110" y="34"/>
                </a:lnTo>
                <a:lnTo>
                  <a:pt x="119" y="32"/>
                </a:lnTo>
                <a:lnTo>
                  <a:pt x="120" y="32"/>
                </a:lnTo>
                <a:lnTo>
                  <a:pt x="125" y="31"/>
                </a:lnTo>
                <a:lnTo>
                  <a:pt x="135" y="38"/>
                </a:lnTo>
                <a:lnTo>
                  <a:pt x="141" y="41"/>
                </a:lnTo>
                <a:lnTo>
                  <a:pt x="142" y="42"/>
                </a:lnTo>
                <a:lnTo>
                  <a:pt x="144" y="43"/>
                </a:lnTo>
                <a:lnTo>
                  <a:pt x="142" y="53"/>
                </a:lnTo>
                <a:lnTo>
                  <a:pt x="140" y="62"/>
                </a:lnTo>
                <a:lnTo>
                  <a:pt x="144" y="86"/>
                </a:lnTo>
                <a:lnTo>
                  <a:pt x="149" y="90"/>
                </a:lnTo>
                <a:lnTo>
                  <a:pt x="160" y="95"/>
                </a:lnTo>
                <a:lnTo>
                  <a:pt x="164" y="98"/>
                </a:lnTo>
                <a:lnTo>
                  <a:pt x="167" y="97"/>
                </a:lnTo>
                <a:lnTo>
                  <a:pt x="170" y="94"/>
                </a:lnTo>
                <a:lnTo>
                  <a:pt x="171" y="94"/>
                </a:lnTo>
                <a:lnTo>
                  <a:pt x="175" y="92"/>
                </a:lnTo>
                <a:lnTo>
                  <a:pt x="182" y="97"/>
                </a:lnTo>
                <a:lnTo>
                  <a:pt x="187" y="117"/>
                </a:lnTo>
                <a:lnTo>
                  <a:pt x="185" y="120"/>
                </a:lnTo>
                <a:lnTo>
                  <a:pt x="180" y="124"/>
                </a:lnTo>
                <a:lnTo>
                  <a:pt x="172" y="120"/>
                </a:lnTo>
                <a:lnTo>
                  <a:pt x="165" y="122"/>
                </a:lnTo>
                <a:lnTo>
                  <a:pt x="161" y="122"/>
                </a:lnTo>
                <a:lnTo>
                  <a:pt x="146" y="121"/>
                </a:lnTo>
                <a:lnTo>
                  <a:pt x="144" y="120"/>
                </a:lnTo>
                <a:lnTo>
                  <a:pt x="142" y="118"/>
                </a:lnTo>
                <a:lnTo>
                  <a:pt x="142" y="117"/>
                </a:lnTo>
                <a:lnTo>
                  <a:pt x="140" y="116"/>
                </a:lnTo>
                <a:lnTo>
                  <a:pt x="138" y="114"/>
                </a:lnTo>
                <a:lnTo>
                  <a:pt x="131" y="110"/>
                </a:lnTo>
                <a:lnTo>
                  <a:pt x="120" y="117"/>
                </a:lnTo>
                <a:lnTo>
                  <a:pt x="118" y="116"/>
                </a:lnTo>
                <a:lnTo>
                  <a:pt x="116" y="116"/>
                </a:lnTo>
                <a:lnTo>
                  <a:pt x="115" y="116"/>
                </a:lnTo>
                <a:lnTo>
                  <a:pt x="103" y="112"/>
                </a:lnTo>
                <a:lnTo>
                  <a:pt x="99" y="116"/>
                </a:lnTo>
                <a:lnTo>
                  <a:pt x="103" y="128"/>
                </a:lnTo>
                <a:lnTo>
                  <a:pt x="93" y="140"/>
                </a:lnTo>
                <a:lnTo>
                  <a:pt x="96" y="143"/>
                </a:lnTo>
                <a:lnTo>
                  <a:pt x="92" y="144"/>
                </a:lnTo>
                <a:lnTo>
                  <a:pt x="81" y="140"/>
                </a:lnTo>
                <a:lnTo>
                  <a:pt x="81" y="144"/>
                </a:lnTo>
                <a:lnTo>
                  <a:pt x="74" y="150"/>
                </a:lnTo>
                <a:lnTo>
                  <a:pt x="69" y="161"/>
                </a:lnTo>
                <a:lnTo>
                  <a:pt x="70" y="165"/>
                </a:lnTo>
                <a:lnTo>
                  <a:pt x="70" y="169"/>
                </a:lnTo>
                <a:lnTo>
                  <a:pt x="66" y="170"/>
                </a:lnTo>
                <a:lnTo>
                  <a:pt x="60" y="173"/>
                </a:lnTo>
                <a:lnTo>
                  <a:pt x="67" y="177"/>
                </a:lnTo>
                <a:lnTo>
                  <a:pt x="60" y="176"/>
                </a:lnTo>
                <a:lnTo>
                  <a:pt x="58" y="176"/>
                </a:lnTo>
                <a:lnTo>
                  <a:pt x="52" y="158"/>
                </a:lnTo>
                <a:lnTo>
                  <a:pt x="43" y="147"/>
                </a:lnTo>
                <a:lnTo>
                  <a:pt x="39" y="150"/>
                </a:lnTo>
                <a:lnTo>
                  <a:pt x="39" y="146"/>
                </a:lnTo>
                <a:lnTo>
                  <a:pt x="36" y="146"/>
                </a:lnTo>
                <a:lnTo>
                  <a:pt x="29" y="143"/>
                </a:lnTo>
                <a:lnTo>
                  <a:pt x="26" y="142"/>
                </a:lnTo>
                <a:lnTo>
                  <a:pt x="19" y="127"/>
                </a:lnTo>
                <a:lnTo>
                  <a:pt x="13" y="122"/>
                </a:lnTo>
                <a:lnTo>
                  <a:pt x="13" y="120"/>
                </a:lnTo>
                <a:lnTo>
                  <a:pt x="14" y="110"/>
                </a:lnTo>
                <a:lnTo>
                  <a:pt x="4" y="109"/>
                </a:lnTo>
                <a:lnTo>
                  <a:pt x="9" y="105"/>
                </a:lnTo>
                <a:lnTo>
                  <a:pt x="10" y="90"/>
                </a:lnTo>
                <a:lnTo>
                  <a:pt x="9" y="80"/>
                </a:lnTo>
                <a:lnTo>
                  <a:pt x="7" y="76"/>
                </a:lnTo>
                <a:lnTo>
                  <a:pt x="2" y="73"/>
                </a:lnTo>
                <a:lnTo>
                  <a:pt x="0" y="67"/>
                </a:lnTo>
                <a:lnTo>
                  <a:pt x="9" y="56"/>
                </a:lnTo>
                <a:lnTo>
                  <a:pt x="33" y="42"/>
                </a:lnTo>
                <a:lnTo>
                  <a:pt x="60" y="11"/>
                </a:lnTo>
                <a:lnTo>
                  <a:pt x="81" y="1"/>
                </a:lnTo>
                <a:lnTo>
                  <a:pt x="82" y="1"/>
                </a:lnTo>
                <a:lnTo>
                  <a:pt x="84" y="0"/>
                </a:lnTo>
                <a:lnTo>
                  <a:pt x="85" y="0"/>
                </a:lnTo>
                <a:lnTo>
                  <a:pt x="85" y="1"/>
                </a:lnTo>
                <a:lnTo>
                  <a:pt x="96" y="26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76" name="Freeform 327"/>
          <p:cNvSpPr>
            <a:spLocks/>
          </p:cNvSpPr>
          <p:nvPr/>
        </p:nvSpPr>
        <p:spPr bwMode="auto">
          <a:xfrm>
            <a:off x="5175250" y="4256088"/>
            <a:ext cx="195263" cy="209550"/>
          </a:xfrm>
          <a:custGeom>
            <a:avLst/>
            <a:gdLst>
              <a:gd name="T0" fmla="*/ 92 w 123"/>
              <a:gd name="T1" fmla="*/ 123 h 132"/>
              <a:gd name="T2" fmla="*/ 85 w 123"/>
              <a:gd name="T3" fmla="*/ 132 h 132"/>
              <a:gd name="T4" fmla="*/ 77 w 123"/>
              <a:gd name="T5" fmla="*/ 123 h 132"/>
              <a:gd name="T6" fmla="*/ 67 w 123"/>
              <a:gd name="T7" fmla="*/ 125 h 132"/>
              <a:gd name="T8" fmla="*/ 36 w 123"/>
              <a:gd name="T9" fmla="*/ 116 h 132"/>
              <a:gd name="T10" fmla="*/ 36 w 123"/>
              <a:gd name="T11" fmla="*/ 106 h 132"/>
              <a:gd name="T12" fmla="*/ 19 w 123"/>
              <a:gd name="T13" fmla="*/ 97 h 132"/>
              <a:gd name="T14" fmla="*/ 18 w 123"/>
              <a:gd name="T15" fmla="*/ 86 h 132"/>
              <a:gd name="T16" fmla="*/ 17 w 123"/>
              <a:gd name="T17" fmla="*/ 80 h 132"/>
              <a:gd name="T18" fmla="*/ 14 w 123"/>
              <a:gd name="T19" fmla="*/ 68 h 132"/>
              <a:gd name="T20" fmla="*/ 11 w 123"/>
              <a:gd name="T21" fmla="*/ 63 h 132"/>
              <a:gd name="T22" fmla="*/ 8 w 123"/>
              <a:gd name="T23" fmla="*/ 59 h 132"/>
              <a:gd name="T24" fmla="*/ 6 w 123"/>
              <a:gd name="T25" fmla="*/ 50 h 132"/>
              <a:gd name="T26" fmla="*/ 0 w 123"/>
              <a:gd name="T27" fmla="*/ 41 h 132"/>
              <a:gd name="T28" fmla="*/ 2 w 123"/>
              <a:gd name="T29" fmla="*/ 34 h 132"/>
              <a:gd name="T30" fmla="*/ 4 w 123"/>
              <a:gd name="T31" fmla="*/ 26 h 132"/>
              <a:gd name="T32" fmla="*/ 14 w 123"/>
              <a:gd name="T33" fmla="*/ 23 h 132"/>
              <a:gd name="T34" fmla="*/ 17 w 123"/>
              <a:gd name="T35" fmla="*/ 20 h 132"/>
              <a:gd name="T36" fmla="*/ 21 w 123"/>
              <a:gd name="T37" fmla="*/ 18 h 132"/>
              <a:gd name="T38" fmla="*/ 34 w 123"/>
              <a:gd name="T39" fmla="*/ 16 h 132"/>
              <a:gd name="T40" fmla="*/ 36 w 123"/>
              <a:gd name="T41" fmla="*/ 16 h 132"/>
              <a:gd name="T42" fmla="*/ 37 w 123"/>
              <a:gd name="T43" fmla="*/ 16 h 132"/>
              <a:gd name="T44" fmla="*/ 41 w 123"/>
              <a:gd name="T45" fmla="*/ 16 h 132"/>
              <a:gd name="T46" fmla="*/ 53 w 123"/>
              <a:gd name="T47" fmla="*/ 15 h 132"/>
              <a:gd name="T48" fmla="*/ 70 w 123"/>
              <a:gd name="T49" fmla="*/ 14 h 132"/>
              <a:gd name="T50" fmla="*/ 71 w 123"/>
              <a:gd name="T51" fmla="*/ 14 h 132"/>
              <a:gd name="T52" fmla="*/ 72 w 123"/>
              <a:gd name="T53" fmla="*/ 14 h 132"/>
              <a:gd name="T54" fmla="*/ 74 w 123"/>
              <a:gd name="T55" fmla="*/ 12 h 132"/>
              <a:gd name="T56" fmla="*/ 82 w 123"/>
              <a:gd name="T57" fmla="*/ 5 h 132"/>
              <a:gd name="T58" fmla="*/ 90 w 123"/>
              <a:gd name="T59" fmla="*/ 0 h 132"/>
              <a:gd name="T60" fmla="*/ 109 w 123"/>
              <a:gd name="T61" fmla="*/ 18 h 132"/>
              <a:gd name="T62" fmla="*/ 113 w 123"/>
              <a:gd name="T63" fmla="*/ 20 h 132"/>
              <a:gd name="T64" fmla="*/ 119 w 123"/>
              <a:gd name="T65" fmla="*/ 22 h 132"/>
              <a:gd name="T66" fmla="*/ 123 w 123"/>
              <a:gd name="T67" fmla="*/ 23 h 132"/>
              <a:gd name="T68" fmla="*/ 122 w 123"/>
              <a:gd name="T69" fmla="*/ 26 h 132"/>
              <a:gd name="T70" fmla="*/ 116 w 123"/>
              <a:gd name="T71" fmla="*/ 42 h 132"/>
              <a:gd name="T72" fmla="*/ 116 w 123"/>
              <a:gd name="T73" fmla="*/ 44 h 132"/>
              <a:gd name="T74" fmla="*/ 116 w 123"/>
              <a:gd name="T75" fmla="*/ 46 h 132"/>
              <a:gd name="T76" fmla="*/ 115 w 123"/>
              <a:gd name="T77" fmla="*/ 48 h 132"/>
              <a:gd name="T78" fmla="*/ 115 w 123"/>
              <a:gd name="T79" fmla="*/ 53 h 132"/>
              <a:gd name="T80" fmla="*/ 115 w 123"/>
              <a:gd name="T81" fmla="*/ 67 h 132"/>
              <a:gd name="T82" fmla="*/ 115 w 123"/>
              <a:gd name="T83" fmla="*/ 70 h 132"/>
              <a:gd name="T84" fmla="*/ 108 w 123"/>
              <a:gd name="T85" fmla="*/ 79 h 132"/>
              <a:gd name="T86" fmla="*/ 112 w 123"/>
              <a:gd name="T87" fmla="*/ 95 h 132"/>
              <a:gd name="T88" fmla="*/ 109 w 123"/>
              <a:gd name="T89" fmla="*/ 95 h 132"/>
              <a:gd name="T90" fmla="*/ 107 w 123"/>
              <a:gd name="T91" fmla="*/ 97 h 132"/>
              <a:gd name="T92" fmla="*/ 105 w 123"/>
              <a:gd name="T93" fmla="*/ 98 h 132"/>
              <a:gd name="T94" fmla="*/ 92 w 123"/>
              <a:gd name="T95" fmla="*/ 123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23" h="132">
                <a:moveTo>
                  <a:pt x="92" y="123"/>
                </a:moveTo>
                <a:lnTo>
                  <a:pt x="85" y="132"/>
                </a:lnTo>
                <a:lnTo>
                  <a:pt x="77" y="123"/>
                </a:lnTo>
                <a:lnTo>
                  <a:pt x="67" y="125"/>
                </a:lnTo>
                <a:lnTo>
                  <a:pt x="36" y="116"/>
                </a:lnTo>
                <a:lnTo>
                  <a:pt x="36" y="106"/>
                </a:lnTo>
                <a:lnTo>
                  <a:pt x="19" y="97"/>
                </a:lnTo>
                <a:lnTo>
                  <a:pt x="18" y="86"/>
                </a:lnTo>
                <a:lnTo>
                  <a:pt x="17" y="80"/>
                </a:lnTo>
                <a:lnTo>
                  <a:pt x="14" y="68"/>
                </a:lnTo>
                <a:lnTo>
                  <a:pt x="11" y="63"/>
                </a:lnTo>
                <a:lnTo>
                  <a:pt x="8" y="59"/>
                </a:lnTo>
                <a:lnTo>
                  <a:pt x="6" y="50"/>
                </a:lnTo>
                <a:lnTo>
                  <a:pt x="0" y="41"/>
                </a:lnTo>
                <a:lnTo>
                  <a:pt x="2" y="34"/>
                </a:lnTo>
                <a:lnTo>
                  <a:pt x="4" y="26"/>
                </a:lnTo>
                <a:lnTo>
                  <a:pt x="14" y="23"/>
                </a:lnTo>
                <a:lnTo>
                  <a:pt x="17" y="20"/>
                </a:lnTo>
                <a:lnTo>
                  <a:pt x="21" y="18"/>
                </a:lnTo>
                <a:lnTo>
                  <a:pt x="34" y="16"/>
                </a:lnTo>
                <a:lnTo>
                  <a:pt x="36" y="16"/>
                </a:lnTo>
                <a:lnTo>
                  <a:pt x="37" y="16"/>
                </a:lnTo>
                <a:lnTo>
                  <a:pt x="41" y="16"/>
                </a:lnTo>
                <a:lnTo>
                  <a:pt x="53" y="15"/>
                </a:lnTo>
                <a:lnTo>
                  <a:pt x="70" y="14"/>
                </a:lnTo>
                <a:lnTo>
                  <a:pt x="71" y="14"/>
                </a:lnTo>
                <a:lnTo>
                  <a:pt x="72" y="14"/>
                </a:lnTo>
                <a:lnTo>
                  <a:pt x="74" y="12"/>
                </a:lnTo>
                <a:lnTo>
                  <a:pt x="82" y="5"/>
                </a:lnTo>
                <a:lnTo>
                  <a:pt x="90" y="0"/>
                </a:lnTo>
                <a:lnTo>
                  <a:pt x="109" y="18"/>
                </a:lnTo>
                <a:lnTo>
                  <a:pt x="113" y="20"/>
                </a:lnTo>
                <a:lnTo>
                  <a:pt x="119" y="22"/>
                </a:lnTo>
                <a:lnTo>
                  <a:pt x="123" y="23"/>
                </a:lnTo>
                <a:lnTo>
                  <a:pt x="122" y="26"/>
                </a:lnTo>
                <a:lnTo>
                  <a:pt x="116" y="42"/>
                </a:lnTo>
                <a:lnTo>
                  <a:pt x="116" y="44"/>
                </a:lnTo>
                <a:lnTo>
                  <a:pt x="116" y="46"/>
                </a:lnTo>
                <a:lnTo>
                  <a:pt x="115" y="48"/>
                </a:lnTo>
                <a:lnTo>
                  <a:pt x="115" y="53"/>
                </a:lnTo>
                <a:lnTo>
                  <a:pt x="115" y="67"/>
                </a:lnTo>
                <a:lnTo>
                  <a:pt x="115" y="70"/>
                </a:lnTo>
                <a:lnTo>
                  <a:pt x="108" y="79"/>
                </a:lnTo>
                <a:lnTo>
                  <a:pt x="112" y="95"/>
                </a:lnTo>
                <a:lnTo>
                  <a:pt x="109" y="95"/>
                </a:lnTo>
                <a:lnTo>
                  <a:pt x="107" y="97"/>
                </a:lnTo>
                <a:lnTo>
                  <a:pt x="105" y="98"/>
                </a:lnTo>
                <a:lnTo>
                  <a:pt x="92" y="12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77" name="Freeform 328"/>
          <p:cNvSpPr>
            <a:spLocks/>
          </p:cNvSpPr>
          <p:nvPr/>
        </p:nvSpPr>
        <p:spPr bwMode="auto">
          <a:xfrm>
            <a:off x="5186363" y="5519738"/>
            <a:ext cx="95250" cy="134938"/>
          </a:xfrm>
          <a:custGeom>
            <a:avLst/>
            <a:gdLst>
              <a:gd name="T0" fmla="*/ 56 w 60"/>
              <a:gd name="T1" fmla="*/ 81 h 85"/>
              <a:gd name="T2" fmla="*/ 49 w 60"/>
              <a:gd name="T3" fmla="*/ 85 h 85"/>
              <a:gd name="T4" fmla="*/ 42 w 60"/>
              <a:gd name="T5" fmla="*/ 85 h 85"/>
              <a:gd name="T6" fmla="*/ 41 w 60"/>
              <a:gd name="T7" fmla="*/ 85 h 85"/>
              <a:gd name="T8" fmla="*/ 37 w 60"/>
              <a:gd name="T9" fmla="*/ 82 h 85"/>
              <a:gd name="T10" fmla="*/ 34 w 60"/>
              <a:gd name="T11" fmla="*/ 81 h 85"/>
              <a:gd name="T12" fmla="*/ 33 w 60"/>
              <a:gd name="T13" fmla="*/ 79 h 85"/>
              <a:gd name="T14" fmla="*/ 30 w 60"/>
              <a:gd name="T15" fmla="*/ 78 h 85"/>
              <a:gd name="T16" fmla="*/ 29 w 60"/>
              <a:gd name="T17" fmla="*/ 69 h 85"/>
              <a:gd name="T18" fmla="*/ 19 w 60"/>
              <a:gd name="T19" fmla="*/ 66 h 85"/>
              <a:gd name="T20" fmla="*/ 18 w 60"/>
              <a:gd name="T21" fmla="*/ 62 h 85"/>
              <a:gd name="T22" fmla="*/ 16 w 60"/>
              <a:gd name="T23" fmla="*/ 58 h 85"/>
              <a:gd name="T24" fmla="*/ 16 w 60"/>
              <a:gd name="T25" fmla="*/ 56 h 85"/>
              <a:gd name="T26" fmla="*/ 15 w 60"/>
              <a:gd name="T27" fmla="*/ 55 h 85"/>
              <a:gd name="T28" fmla="*/ 18 w 60"/>
              <a:gd name="T29" fmla="*/ 49 h 85"/>
              <a:gd name="T30" fmla="*/ 12 w 60"/>
              <a:gd name="T31" fmla="*/ 43 h 85"/>
              <a:gd name="T32" fmla="*/ 11 w 60"/>
              <a:gd name="T33" fmla="*/ 39 h 85"/>
              <a:gd name="T34" fmla="*/ 0 w 60"/>
              <a:gd name="T35" fmla="*/ 29 h 85"/>
              <a:gd name="T36" fmla="*/ 15 w 60"/>
              <a:gd name="T37" fmla="*/ 14 h 85"/>
              <a:gd name="T38" fmla="*/ 12 w 60"/>
              <a:gd name="T39" fmla="*/ 4 h 85"/>
              <a:gd name="T40" fmla="*/ 16 w 60"/>
              <a:gd name="T41" fmla="*/ 0 h 85"/>
              <a:gd name="T42" fmla="*/ 27 w 60"/>
              <a:gd name="T43" fmla="*/ 0 h 85"/>
              <a:gd name="T44" fmla="*/ 30 w 60"/>
              <a:gd name="T45" fmla="*/ 3 h 85"/>
              <a:gd name="T46" fmla="*/ 37 w 60"/>
              <a:gd name="T47" fmla="*/ 7 h 85"/>
              <a:gd name="T48" fmla="*/ 37 w 60"/>
              <a:gd name="T49" fmla="*/ 10 h 85"/>
              <a:gd name="T50" fmla="*/ 38 w 60"/>
              <a:gd name="T51" fmla="*/ 14 h 85"/>
              <a:gd name="T52" fmla="*/ 42 w 60"/>
              <a:gd name="T53" fmla="*/ 19 h 85"/>
              <a:gd name="T54" fmla="*/ 42 w 60"/>
              <a:gd name="T55" fmla="*/ 26 h 85"/>
              <a:gd name="T56" fmla="*/ 44 w 60"/>
              <a:gd name="T57" fmla="*/ 30 h 85"/>
              <a:gd name="T58" fmla="*/ 45 w 60"/>
              <a:gd name="T59" fmla="*/ 37 h 85"/>
              <a:gd name="T60" fmla="*/ 55 w 60"/>
              <a:gd name="T61" fmla="*/ 43 h 85"/>
              <a:gd name="T62" fmla="*/ 57 w 60"/>
              <a:gd name="T63" fmla="*/ 43 h 85"/>
              <a:gd name="T64" fmla="*/ 57 w 60"/>
              <a:gd name="T65" fmla="*/ 44 h 85"/>
              <a:gd name="T66" fmla="*/ 60 w 60"/>
              <a:gd name="T67" fmla="*/ 51 h 85"/>
              <a:gd name="T68" fmla="*/ 59 w 60"/>
              <a:gd name="T69" fmla="*/ 52 h 85"/>
              <a:gd name="T70" fmla="*/ 57 w 60"/>
              <a:gd name="T71" fmla="*/ 54 h 85"/>
              <a:gd name="T72" fmla="*/ 57 w 60"/>
              <a:gd name="T73" fmla="*/ 56 h 85"/>
              <a:gd name="T74" fmla="*/ 56 w 60"/>
              <a:gd name="T75" fmla="*/ 59 h 85"/>
              <a:gd name="T76" fmla="*/ 52 w 60"/>
              <a:gd name="T77" fmla="*/ 69 h 85"/>
              <a:gd name="T78" fmla="*/ 55 w 60"/>
              <a:gd name="T79" fmla="*/ 81 h 85"/>
              <a:gd name="T80" fmla="*/ 56 w 60"/>
              <a:gd name="T81" fmla="*/ 81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60" h="85">
                <a:moveTo>
                  <a:pt x="56" y="81"/>
                </a:moveTo>
                <a:lnTo>
                  <a:pt x="49" y="85"/>
                </a:lnTo>
                <a:lnTo>
                  <a:pt x="42" y="85"/>
                </a:lnTo>
                <a:lnTo>
                  <a:pt x="41" y="85"/>
                </a:lnTo>
                <a:lnTo>
                  <a:pt x="37" y="82"/>
                </a:lnTo>
                <a:lnTo>
                  <a:pt x="34" y="81"/>
                </a:lnTo>
                <a:lnTo>
                  <a:pt x="33" y="79"/>
                </a:lnTo>
                <a:lnTo>
                  <a:pt x="30" y="78"/>
                </a:lnTo>
                <a:lnTo>
                  <a:pt x="29" y="69"/>
                </a:lnTo>
                <a:lnTo>
                  <a:pt x="19" y="66"/>
                </a:lnTo>
                <a:lnTo>
                  <a:pt x="18" y="62"/>
                </a:lnTo>
                <a:lnTo>
                  <a:pt x="16" y="58"/>
                </a:lnTo>
                <a:lnTo>
                  <a:pt x="16" y="56"/>
                </a:lnTo>
                <a:lnTo>
                  <a:pt x="15" y="55"/>
                </a:lnTo>
                <a:lnTo>
                  <a:pt x="18" y="49"/>
                </a:lnTo>
                <a:lnTo>
                  <a:pt x="12" y="43"/>
                </a:lnTo>
                <a:lnTo>
                  <a:pt x="11" y="39"/>
                </a:lnTo>
                <a:lnTo>
                  <a:pt x="0" y="29"/>
                </a:lnTo>
                <a:lnTo>
                  <a:pt x="15" y="14"/>
                </a:lnTo>
                <a:lnTo>
                  <a:pt x="12" y="4"/>
                </a:lnTo>
                <a:lnTo>
                  <a:pt x="16" y="0"/>
                </a:lnTo>
                <a:lnTo>
                  <a:pt x="27" y="0"/>
                </a:lnTo>
                <a:lnTo>
                  <a:pt x="30" y="3"/>
                </a:lnTo>
                <a:lnTo>
                  <a:pt x="37" y="7"/>
                </a:lnTo>
                <a:lnTo>
                  <a:pt x="37" y="10"/>
                </a:lnTo>
                <a:lnTo>
                  <a:pt x="38" y="14"/>
                </a:lnTo>
                <a:lnTo>
                  <a:pt x="42" y="19"/>
                </a:lnTo>
                <a:lnTo>
                  <a:pt x="42" y="26"/>
                </a:lnTo>
                <a:lnTo>
                  <a:pt x="44" y="30"/>
                </a:lnTo>
                <a:lnTo>
                  <a:pt x="45" y="37"/>
                </a:lnTo>
                <a:lnTo>
                  <a:pt x="55" y="43"/>
                </a:lnTo>
                <a:lnTo>
                  <a:pt x="57" y="43"/>
                </a:lnTo>
                <a:lnTo>
                  <a:pt x="57" y="44"/>
                </a:lnTo>
                <a:lnTo>
                  <a:pt x="60" y="51"/>
                </a:lnTo>
                <a:lnTo>
                  <a:pt x="59" y="52"/>
                </a:lnTo>
                <a:lnTo>
                  <a:pt x="57" y="54"/>
                </a:lnTo>
                <a:lnTo>
                  <a:pt x="57" y="56"/>
                </a:lnTo>
                <a:lnTo>
                  <a:pt x="56" y="59"/>
                </a:lnTo>
                <a:lnTo>
                  <a:pt x="52" y="69"/>
                </a:lnTo>
                <a:lnTo>
                  <a:pt x="55" y="81"/>
                </a:lnTo>
                <a:lnTo>
                  <a:pt x="56" y="8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78" name="Freeform 329"/>
          <p:cNvSpPr>
            <a:spLocks/>
          </p:cNvSpPr>
          <p:nvPr/>
        </p:nvSpPr>
        <p:spPr bwMode="auto">
          <a:xfrm>
            <a:off x="5300663" y="5897563"/>
            <a:ext cx="122238" cy="160338"/>
          </a:xfrm>
          <a:custGeom>
            <a:avLst/>
            <a:gdLst>
              <a:gd name="T0" fmla="*/ 37 w 77"/>
              <a:gd name="T1" fmla="*/ 5 h 101"/>
              <a:gd name="T2" fmla="*/ 44 w 77"/>
              <a:gd name="T3" fmla="*/ 2 h 101"/>
              <a:gd name="T4" fmla="*/ 55 w 77"/>
              <a:gd name="T5" fmla="*/ 2 h 101"/>
              <a:gd name="T6" fmla="*/ 59 w 77"/>
              <a:gd name="T7" fmla="*/ 1 h 101"/>
              <a:gd name="T8" fmla="*/ 60 w 77"/>
              <a:gd name="T9" fmla="*/ 19 h 101"/>
              <a:gd name="T10" fmla="*/ 66 w 77"/>
              <a:gd name="T11" fmla="*/ 32 h 101"/>
              <a:gd name="T12" fmla="*/ 71 w 77"/>
              <a:gd name="T13" fmla="*/ 43 h 101"/>
              <a:gd name="T14" fmla="*/ 77 w 77"/>
              <a:gd name="T15" fmla="*/ 61 h 101"/>
              <a:gd name="T16" fmla="*/ 75 w 77"/>
              <a:gd name="T17" fmla="*/ 66 h 101"/>
              <a:gd name="T18" fmla="*/ 73 w 77"/>
              <a:gd name="T19" fmla="*/ 71 h 101"/>
              <a:gd name="T20" fmla="*/ 71 w 77"/>
              <a:gd name="T21" fmla="*/ 72 h 101"/>
              <a:gd name="T22" fmla="*/ 73 w 77"/>
              <a:gd name="T23" fmla="*/ 75 h 101"/>
              <a:gd name="T24" fmla="*/ 71 w 77"/>
              <a:gd name="T25" fmla="*/ 76 h 101"/>
              <a:gd name="T26" fmla="*/ 71 w 77"/>
              <a:gd name="T27" fmla="*/ 83 h 101"/>
              <a:gd name="T28" fmla="*/ 70 w 77"/>
              <a:gd name="T29" fmla="*/ 87 h 101"/>
              <a:gd name="T30" fmla="*/ 67 w 77"/>
              <a:gd name="T31" fmla="*/ 88 h 101"/>
              <a:gd name="T32" fmla="*/ 63 w 77"/>
              <a:gd name="T33" fmla="*/ 94 h 101"/>
              <a:gd name="T34" fmla="*/ 60 w 77"/>
              <a:gd name="T35" fmla="*/ 96 h 101"/>
              <a:gd name="T36" fmla="*/ 59 w 77"/>
              <a:gd name="T37" fmla="*/ 98 h 101"/>
              <a:gd name="T38" fmla="*/ 56 w 77"/>
              <a:gd name="T39" fmla="*/ 96 h 101"/>
              <a:gd name="T40" fmla="*/ 55 w 77"/>
              <a:gd name="T41" fmla="*/ 99 h 101"/>
              <a:gd name="T42" fmla="*/ 52 w 77"/>
              <a:gd name="T43" fmla="*/ 98 h 101"/>
              <a:gd name="T44" fmla="*/ 51 w 77"/>
              <a:gd name="T45" fmla="*/ 99 h 101"/>
              <a:gd name="T46" fmla="*/ 49 w 77"/>
              <a:gd name="T47" fmla="*/ 101 h 101"/>
              <a:gd name="T48" fmla="*/ 47 w 77"/>
              <a:gd name="T49" fmla="*/ 99 h 101"/>
              <a:gd name="T50" fmla="*/ 44 w 77"/>
              <a:gd name="T51" fmla="*/ 98 h 101"/>
              <a:gd name="T52" fmla="*/ 40 w 77"/>
              <a:gd name="T53" fmla="*/ 98 h 101"/>
              <a:gd name="T54" fmla="*/ 41 w 77"/>
              <a:gd name="T55" fmla="*/ 86 h 101"/>
              <a:gd name="T56" fmla="*/ 41 w 77"/>
              <a:gd name="T57" fmla="*/ 83 h 101"/>
              <a:gd name="T58" fmla="*/ 41 w 77"/>
              <a:gd name="T59" fmla="*/ 75 h 101"/>
              <a:gd name="T60" fmla="*/ 40 w 77"/>
              <a:gd name="T61" fmla="*/ 72 h 101"/>
              <a:gd name="T62" fmla="*/ 38 w 77"/>
              <a:gd name="T63" fmla="*/ 65 h 101"/>
              <a:gd name="T64" fmla="*/ 36 w 77"/>
              <a:gd name="T65" fmla="*/ 57 h 101"/>
              <a:gd name="T66" fmla="*/ 30 w 77"/>
              <a:gd name="T67" fmla="*/ 41 h 101"/>
              <a:gd name="T68" fmla="*/ 22 w 77"/>
              <a:gd name="T69" fmla="*/ 38 h 101"/>
              <a:gd name="T70" fmla="*/ 17 w 77"/>
              <a:gd name="T71" fmla="*/ 41 h 101"/>
              <a:gd name="T72" fmla="*/ 11 w 77"/>
              <a:gd name="T73" fmla="*/ 43 h 101"/>
              <a:gd name="T74" fmla="*/ 3 w 77"/>
              <a:gd name="T75" fmla="*/ 41 h 101"/>
              <a:gd name="T76" fmla="*/ 13 w 77"/>
              <a:gd name="T77" fmla="*/ 30 h 101"/>
              <a:gd name="T78" fmla="*/ 14 w 77"/>
              <a:gd name="T79" fmla="*/ 23 h 101"/>
              <a:gd name="T80" fmla="*/ 15 w 77"/>
              <a:gd name="T81" fmla="*/ 20 h 101"/>
              <a:gd name="T82" fmla="*/ 34 w 77"/>
              <a:gd name="T83" fmla="*/ 1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77" h="101">
                <a:moveTo>
                  <a:pt x="34" y="1"/>
                </a:moveTo>
                <a:lnTo>
                  <a:pt x="37" y="5"/>
                </a:lnTo>
                <a:lnTo>
                  <a:pt x="43" y="4"/>
                </a:lnTo>
                <a:lnTo>
                  <a:pt x="44" y="2"/>
                </a:lnTo>
                <a:lnTo>
                  <a:pt x="48" y="1"/>
                </a:lnTo>
                <a:lnTo>
                  <a:pt x="55" y="2"/>
                </a:lnTo>
                <a:lnTo>
                  <a:pt x="58" y="1"/>
                </a:lnTo>
                <a:lnTo>
                  <a:pt x="59" y="1"/>
                </a:lnTo>
                <a:lnTo>
                  <a:pt x="60" y="15"/>
                </a:lnTo>
                <a:lnTo>
                  <a:pt x="60" y="19"/>
                </a:lnTo>
                <a:lnTo>
                  <a:pt x="64" y="31"/>
                </a:lnTo>
                <a:lnTo>
                  <a:pt x="66" y="32"/>
                </a:lnTo>
                <a:lnTo>
                  <a:pt x="66" y="34"/>
                </a:lnTo>
                <a:lnTo>
                  <a:pt x="71" y="43"/>
                </a:lnTo>
                <a:lnTo>
                  <a:pt x="70" y="56"/>
                </a:lnTo>
                <a:lnTo>
                  <a:pt x="77" y="61"/>
                </a:lnTo>
                <a:lnTo>
                  <a:pt x="75" y="66"/>
                </a:lnTo>
                <a:lnTo>
                  <a:pt x="75" y="66"/>
                </a:lnTo>
                <a:lnTo>
                  <a:pt x="74" y="69"/>
                </a:lnTo>
                <a:lnTo>
                  <a:pt x="73" y="71"/>
                </a:lnTo>
                <a:lnTo>
                  <a:pt x="73" y="72"/>
                </a:lnTo>
                <a:lnTo>
                  <a:pt x="71" y="72"/>
                </a:lnTo>
                <a:lnTo>
                  <a:pt x="73" y="73"/>
                </a:lnTo>
                <a:lnTo>
                  <a:pt x="73" y="75"/>
                </a:lnTo>
                <a:lnTo>
                  <a:pt x="73" y="76"/>
                </a:lnTo>
                <a:lnTo>
                  <a:pt x="71" y="76"/>
                </a:lnTo>
                <a:lnTo>
                  <a:pt x="73" y="81"/>
                </a:lnTo>
                <a:lnTo>
                  <a:pt x="71" y="83"/>
                </a:lnTo>
                <a:lnTo>
                  <a:pt x="70" y="86"/>
                </a:lnTo>
                <a:lnTo>
                  <a:pt x="70" y="87"/>
                </a:lnTo>
                <a:lnTo>
                  <a:pt x="68" y="87"/>
                </a:lnTo>
                <a:lnTo>
                  <a:pt x="67" y="88"/>
                </a:lnTo>
                <a:lnTo>
                  <a:pt x="66" y="95"/>
                </a:lnTo>
                <a:lnTo>
                  <a:pt x="63" y="94"/>
                </a:lnTo>
                <a:lnTo>
                  <a:pt x="62" y="95"/>
                </a:lnTo>
                <a:lnTo>
                  <a:pt x="60" y="96"/>
                </a:lnTo>
                <a:lnTo>
                  <a:pt x="60" y="96"/>
                </a:lnTo>
                <a:lnTo>
                  <a:pt x="59" y="98"/>
                </a:lnTo>
                <a:lnTo>
                  <a:pt x="58" y="98"/>
                </a:lnTo>
                <a:lnTo>
                  <a:pt x="56" y="96"/>
                </a:lnTo>
                <a:lnTo>
                  <a:pt x="56" y="99"/>
                </a:lnTo>
                <a:lnTo>
                  <a:pt x="55" y="99"/>
                </a:lnTo>
                <a:lnTo>
                  <a:pt x="53" y="96"/>
                </a:lnTo>
                <a:lnTo>
                  <a:pt x="52" y="98"/>
                </a:lnTo>
                <a:lnTo>
                  <a:pt x="51" y="99"/>
                </a:lnTo>
                <a:lnTo>
                  <a:pt x="51" y="99"/>
                </a:lnTo>
                <a:lnTo>
                  <a:pt x="51" y="101"/>
                </a:lnTo>
                <a:lnTo>
                  <a:pt x="49" y="101"/>
                </a:lnTo>
                <a:lnTo>
                  <a:pt x="48" y="99"/>
                </a:lnTo>
                <a:lnTo>
                  <a:pt x="47" y="99"/>
                </a:lnTo>
                <a:lnTo>
                  <a:pt x="45" y="98"/>
                </a:lnTo>
                <a:lnTo>
                  <a:pt x="44" y="98"/>
                </a:lnTo>
                <a:lnTo>
                  <a:pt x="43" y="98"/>
                </a:lnTo>
                <a:lnTo>
                  <a:pt x="40" y="98"/>
                </a:lnTo>
                <a:lnTo>
                  <a:pt x="40" y="91"/>
                </a:lnTo>
                <a:lnTo>
                  <a:pt x="41" y="86"/>
                </a:lnTo>
                <a:lnTo>
                  <a:pt x="41" y="84"/>
                </a:lnTo>
                <a:lnTo>
                  <a:pt x="41" y="83"/>
                </a:lnTo>
                <a:lnTo>
                  <a:pt x="41" y="80"/>
                </a:lnTo>
                <a:lnTo>
                  <a:pt x="41" y="75"/>
                </a:lnTo>
                <a:lnTo>
                  <a:pt x="41" y="73"/>
                </a:lnTo>
                <a:lnTo>
                  <a:pt x="40" y="72"/>
                </a:lnTo>
                <a:lnTo>
                  <a:pt x="41" y="71"/>
                </a:lnTo>
                <a:lnTo>
                  <a:pt x="38" y="65"/>
                </a:lnTo>
                <a:lnTo>
                  <a:pt x="37" y="61"/>
                </a:lnTo>
                <a:lnTo>
                  <a:pt x="36" y="57"/>
                </a:lnTo>
                <a:lnTo>
                  <a:pt x="33" y="47"/>
                </a:lnTo>
                <a:lnTo>
                  <a:pt x="30" y="41"/>
                </a:lnTo>
                <a:lnTo>
                  <a:pt x="28" y="36"/>
                </a:lnTo>
                <a:lnTo>
                  <a:pt x="22" y="38"/>
                </a:lnTo>
                <a:lnTo>
                  <a:pt x="19" y="41"/>
                </a:lnTo>
                <a:lnTo>
                  <a:pt x="17" y="41"/>
                </a:lnTo>
                <a:lnTo>
                  <a:pt x="15" y="41"/>
                </a:lnTo>
                <a:lnTo>
                  <a:pt x="11" y="43"/>
                </a:lnTo>
                <a:lnTo>
                  <a:pt x="0" y="45"/>
                </a:lnTo>
                <a:lnTo>
                  <a:pt x="3" y="41"/>
                </a:lnTo>
                <a:lnTo>
                  <a:pt x="8" y="34"/>
                </a:lnTo>
                <a:lnTo>
                  <a:pt x="13" y="30"/>
                </a:lnTo>
                <a:lnTo>
                  <a:pt x="14" y="28"/>
                </a:lnTo>
                <a:lnTo>
                  <a:pt x="14" y="23"/>
                </a:lnTo>
                <a:lnTo>
                  <a:pt x="15" y="21"/>
                </a:lnTo>
                <a:lnTo>
                  <a:pt x="15" y="20"/>
                </a:lnTo>
                <a:lnTo>
                  <a:pt x="29" y="0"/>
                </a:lnTo>
                <a:lnTo>
                  <a:pt x="34" y="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79" name="Freeform 330"/>
          <p:cNvSpPr>
            <a:spLocks/>
          </p:cNvSpPr>
          <p:nvPr/>
        </p:nvSpPr>
        <p:spPr bwMode="auto">
          <a:xfrm>
            <a:off x="4584700" y="4321175"/>
            <a:ext cx="168275" cy="88900"/>
          </a:xfrm>
          <a:custGeom>
            <a:avLst/>
            <a:gdLst>
              <a:gd name="T0" fmla="*/ 103 w 106"/>
              <a:gd name="T1" fmla="*/ 1 h 56"/>
              <a:gd name="T2" fmla="*/ 106 w 106"/>
              <a:gd name="T3" fmla="*/ 9 h 56"/>
              <a:gd name="T4" fmla="*/ 106 w 106"/>
              <a:gd name="T5" fmla="*/ 11 h 56"/>
              <a:gd name="T6" fmla="*/ 105 w 106"/>
              <a:gd name="T7" fmla="*/ 14 h 56"/>
              <a:gd name="T8" fmla="*/ 102 w 106"/>
              <a:gd name="T9" fmla="*/ 19 h 56"/>
              <a:gd name="T10" fmla="*/ 102 w 106"/>
              <a:gd name="T11" fmla="*/ 27 h 56"/>
              <a:gd name="T12" fmla="*/ 97 w 106"/>
              <a:gd name="T13" fmla="*/ 26 h 56"/>
              <a:gd name="T14" fmla="*/ 95 w 106"/>
              <a:gd name="T15" fmla="*/ 26 h 56"/>
              <a:gd name="T16" fmla="*/ 88 w 106"/>
              <a:gd name="T17" fmla="*/ 33 h 56"/>
              <a:gd name="T18" fmla="*/ 86 w 106"/>
              <a:gd name="T19" fmla="*/ 35 h 56"/>
              <a:gd name="T20" fmla="*/ 86 w 106"/>
              <a:gd name="T21" fmla="*/ 39 h 56"/>
              <a:gd name="T22" fmla="*/ 62 w 106"/>
              <a:gd name="T23" fmla="*/ 46 h 56"/>
              <a:gd name="T24" fmla="*/ 56 w 106"/>
              <a:gd name="T25" fmla="*/ 49 h 56"/>
              <a:gd name="T26" fmla="*/ 45 w 106"/>
              <a:gd name="T27" fmla="*/ 56 h 56"/>
              <a:gd name="T28" fmla="*/ 28 w 106"/>
              <a:gd name="T29" fmla="*/ 53 h 56"/>
              <a:gd name="T30" fmla="*/ 20 w 106"/>
              <a:gd name="T31" fmla="*/ 42 h 56"/>
              <a:gd name="T32" fmla="*/ 16 w 106"/>
              <a:gd name="T33" fmla="*/ 39 h 56"/>
              <a:gd name="T34" fmla="*/ 15 w 106"/>
              <a:gd name="T35" fmla="*/ 39 h 56"/>
              <a:gd name="T36" fmla="*/ 4 w 106"/>
              <a:gd name="T37" fmla="*/ 35 h 56"/>
              <a:gd name="T38" fmla="*/ 4 w 106"/>
              <a:gd name="T39" fmla="*/ 34 h 56"/>
              <a:gd name="T40" fmla="*/ 2 w 106"/>
              <a:gd name="T41" fmla="*/ 30 h 56"/>
              <a:gd name="T42" fmla="*/ 0 w 106"/>
              <a:gd name="T43" fmla="*/ 18 h 56"/>
              <a:gd name="T44" fmla="*/ 6 w 106"/>
              <a:gd name="T45" fmla="*/ 19 h 56"/>
              <a:gd name="T46" fmla="*/ 12 w 106"/>
              <a:gd name="T47" fmla="*/ 19 h 56"/>
              <a:gd name="T48" fmla="*/ 15 w 106"/>
              <a:gd name="T49" fmla="*/ 18 h 56"/>
              <a:gd name="T50" fmla="*/ 30 w 106"/>
              <a:gd name="T51" fmla="*/ 14 h 56"/>
              <a:gd name="T52" fmla="*/ 32 w 106"/>
              <a:gd name="T53" fmla="*/ 12 h 56"/>
              <a:gd name="T54" fmla="*/ 37 w 106"/>
              <a:gd name="T55" fmla="*/ 12 h 56"/>
              <a:gd name="T56" fmla="*/ 46 w 106"/>
              <a:gd name="T57" fmla="*/ 12 h 56"/>
              <a:gd name="T58" fmla="*/ 52 w 106"/>
              <a:gd name="T59" fmla="*/ 12 h 56"/>
              <a:gd name="T60" fmla="*/ 53 w 106"/>
              <a:gd name="T61" fmla="*/ 12 h 56"/>
              <a:gd name="T62" fmla="*/ 56 w 106"/>
              <a:gd name="T63" fmla="*/ 11 h 56"/>
              <a:gd name="T64" fmla="*/ 60 w 106"/>
              <a:gd name="T65" fmla="*/ 5 h 56"/>
              <a:gd name="T66" fmla="*/ 62 w 106"/>
              <a:gd name="T67" fmla="*/ 7 h 56"/>
              <a:gd name="T68" fmla="*/ 68 w 106"/>
              <a:gd name="T69" fmla="*/ 7 h 56"/>
              <a:gd name="T70" fmla="*/ 82 w 106"/>
              <a:gd name="T71" fmla="*/ 8 h 56"/>
              <a:gd name="T72" fmla="*/ 86 w 106"/>
              <a:gd name="T73" fmla="*/ 8 h 56"/>
              <a:gd name="T74" fmla="*/ 98 w 106"/>
              <a:gd name="T75" fmla="*/ 4 h 56"/>
              <a:gd name="T76" fmla="*/ 98 w 106"/>
              <a:gd name="T77" fmla="*/ 0 h 56"/>
              <a:gd name="T78" fmla="*/ 103 w 106"/>
              <a:gd name="T79" fmla="*/ 1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06" h="56">
                <a:moveTo>
                  <a:pt x="103" y="1"/>
                </a:moveTo>
                <a:lnTo>
                  <a:pt x="106" y="9"/>
                </a:lnTo>
                <a:lnTo>
                  <a:pt x="106" y="11"/>
                </a:lnTo>
                <a:lnTo>
                  <a:pt x="105" y="14"/>
                </a:lnTo>
                <a:lnTo>
                  <a:pt x="102" y="19"/>
                </a:lnTo>
                <a:lnTo>
                  <a:pt x="102" y="27"/>
                </a:lnTo>
                <a:lnTo>
                  <a:pt x="97" y="26"/>
                </a:lnTo>
                <a:lnTo>
                  <a:pt x="95" y="26"/>
                </a:lnTo>
                <a:lnTo>
                  <a:pt x="88" y="33"/>
                </a:lnTo>
                <a:lnTo>
                  <a:pt x="86" y="35"/>
                </a:lnTo>
                <a:lnTo>
                  <a:pt x="86" y="39"/>
                </a:lnTo>
                <a:lnTo>
                  <a:pt x="62" y="46"/>
                </a:lnTo>
                <a:lnTo>
                  <a:pt x="56" y="49"/>
                </a:lnTo>
                <a:lnTo>
                  <a:pt x="45" y="56"/>
                </a:lnTo>
                <a:lnTo>
                  <a:pt x="28" y="53"/>
                </a:lnTo>
                <a:lnTo>
                  <a:pt x="20" y="42"/>
                </a:lnTo>
                <a:lnTo>
                  <a:pt x="16" y="39"/>
                </a:lnTo>
                <a:lnTo>
                  <a:pt x="15" y="39"/>
                </a:lnTo>
                <a:lnTo>
                  <a:pt x="4" y="35"/>
                </a:lnTo>
                <a:lnTo>
                  <a:pt x="4" y="34"/>
                </a:lnTo>
                <a:lnTo>
                  <a:pt x="2" y="30"/>
                </a:lnTo>
                <a:lnTo>
                  <a:pt x="0" y="18"/>
                </a:lnTo>
                <a:lnTo>
                  <a:pt x="6" y="19"/>
                </a:lnTo>
                <a:lnTo>
                  <a:pt x="12" y="19"/>
                </a:lnTo>
                <a:lnTo>
                  <a:pt x="15" y="18"/>
                </a:lnTo>
                <a:lnTo>
                  <a:pt x="30" y="14"/>
                </a:lnTo>
                <a:lnTo>
                  <a:pt x="32" y="12"/>
                </a:lnTo>
                <a:lnTo>
                  <a:pt x="37" y="12"/>
                </a:lnTo>
                <a:lnTo>
                  <a:pt x="46" y="12"/>
                </a:lnTo>
                <a:lnTo>
                  <a:pt x="52" y="12"/>
                </a:lnTo>
                <a:lnTo>
                  <a:pt x="53" y="12"/>
                </a:lnTo>
                <a:lnTo>
                  <a:pt x="56" y="11"/>
                </a:lnTo>
                <a:lnTo>
                  <a:pt x="60" y="5"/>
                </a:lnTo>
                <a:lnTo>
                  <a:pt x="62" y="7"/>
                </a:lnTo>
                <a:lnTo>
                  <a:pt x="68" y="7"/>
                </a:lnTo>
                <a:lnTo>
                  <a:pt x="82" y="8"/>
                </a:lnTo>
                <a:lnTo>
                  <a:pt x="86" y="8"/>
                </a:lnTo>
                <a:lnTo>
                  <a:pt x="98" y="4"/>
                </a:lnTo>
                <a:lnTo>
                  <a:pt x="98" y="0"/>
                </a:lnTo>
                <a:lnTo>
                  <a:pt x="103" y="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80" name="Freeform 331"/>
          <p:cNvSpPr>
            <a:spLocks/>
          </p:cNvSpPr>
          <p:nvPr/>
        </p:nvSpPr>
        <p:spPr bwMode="auto">
          <a:xfrm>
            <a:off x="4525963" y="4376738"/>
            <a:ext cx="114300" cy="106363"/>
          </a:xfrm>
          <a:custGeom>
            <a:avLst/>
            <a:gdLst>
              <a:gd name="T0" fmla="*/ 57 w 72"/>
              <a:gd name="T1" fmla="*/ 7 h 67"/>
              <a:gd name="T2" fmla="*/ 65 w 72"/>
              <a:gd name="T3" fmla="*/ 18 h 67"/>
              <a:gd name="T4" fmla="*/ 64 w 72"/>
              <a:gd name="T5" fmla="*/ 22 h 67"/>
              <a:gd name="T6" fmla="*/ 64 w 72"/>
              <a:gd name="T7" fmla="*/ 25 h 67"/>
              <a:gd name="T8" fmla="*/ 61 w 72"/>
              <a:gd name="T9" fmla="*/ 32 h 67"/>
              <a:gd name="T10" fmla="*/ 68 w 72"/>
              <a:gd name="T11" fmla="*/ 40 h 67"/>
              <a:gd name="T12" fmla="*/ 72 w 72"/>
              <a:gd name="T13" fmla="*/ 44 h 67"/>
              <a:gd name="T14" fmla="*/ 69 w 72"/>
              <a:gd name="T15" fmla="*/ 45 h 67"/>
              <a:gd name="T16" fmla="*/ 69 w 72"/>
              <a:gd name="T17" fmla="*/ 47 h 67"/>
              <a:gd name="T18" fmla="*/ 61 w 72"/>
              <a:gd name="T19" fmla="*/ 52 h 67"/>
              <a:gd name="T20" fmla="*/ 61 w 72"/>
              <a:gd name="T21" fmla="*/ 59 h 67"/>
              <a:gd name="T22" fmla="*/ 53 w 72"/>
              <a:gd name="T23" fmla="*/ 67 h 67"/>
              <a:gd name="T24" fmla="*/ 48 w 72"/>
              <a:gd name="T25" fmla="*/ 66 h 67"/>
              <a:gd name="T26" fmla="*/ 35 w 72"/>
              <a:gd name="T27" fmla="*/ 59 h 67"/>
              <a:gd name="T28" fmla="*/ 31 w 72"/>
              <a:gd name="T29" fmla="*/ 43 h 67"/>
              <a:gd name="T30" fmla="*/ 28 w 72"/>
              <a:gd name="T31" fmla="*/ 41 h 67"/>
              <a:gd name="T32" fmla="*/ 24 w 72"/>
              <a:gd name="T33" fmla="*/ 40 h 67"/>
              <a:gd name="T34" fmla="*/ 19 w 72"/>
              <a:gd name="T35" fmla="*/ 37 h 67"/>
              <a:gd name="T36" fmla="*/ 18 w 72"/>
              <a:gd name="T37" fmla="*/ 34 h 67"/>
              <a:gd name="T38" fmla="*/ 18 w 72"/>
              <a:gd name="T39" fmla="*/ 33 h 67"/>
              <a:gd name="T40" fmla="*/ 5 w 72"/>
              <a:gd name="T41" fmla="*/ 21 h 67"/>
              <a:gd name="T42" fmla="*/ 9 w 72"/>
              <a:gd name="T43" fmla="*/ 18 h 67"/>
              <a:gd name="T44" fmla="*/ 1 w 72"/>
              <a:gd name="T45" fmla="*/ 11 h 67"/>
              <a:gd name="T46" fmla="*/ 0 w 72"/>
              <a:gd name="T47" fmla="*/ 9 h 67"/>
              <a:gd name="T48" fmla="*/ 0 w 72"/>
              <a:gd name="T49" fmla="*/ 7 h 67"/>
              <a:gd name="T50" fmla="*/ 16 w 72"/>
              <a:gd name="T51" fmla="*/ 4 h 67"/>
              <a:gd name="T52" fmla="*/ 22 w 72"/>
              <a:gd name="T53" fmla="*/ 9 h 67"/>
              <a:gd name="T54" fmla="*/ 41 w 72"/>
              <a:gd name="T55" fmla="*/ 0 h 67"/>
              <a:gd name="T56" fmla="*/ 52 w 72"/>
              <a:gd name="T57" fmla="*/ 4 h 67"/>
              <a:gd name="T58" fmla="*/ 53 w 72"/>
              <a:gd name="T59" fmla="*/ 4 h 67"/>
              <a:gd name="T60" fmla="*/ 57 w 72"/>
              <a:gd name="T61" fmla="*/ 7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72" h="67">
                <a:moveTo>
                  <a:pt x="57" y="7"/>
                </a:moveTo>
                <a:lnTo>
                  <a:pt x="65" y="18"/>
                </a:lnTo>
                <a:lnTo>
                  <a:pt x="64" y="22"/>
                </a:lnTo>
                <a:lnTo>
                  <a:pt x="64" y="25"/>
                </a:lnTo>
                <a:lnTo>
                  <a:pt x="61" y="32"/>
                </a:lnTo>
                <a:lnTo>
                  <a:pt x="68" y="40"/>
                </a:lnTo>
                <a:lnTo>
                  <a:pt x="72" y="44"/>
                </a:lnTo>
                <a:lnTo>
                  <a:pt x="69" y="45"/>
                </a:lnTo>
                <a:lnTo>
                  <a:pt x="69" y="47"/>
                </a:lnTo>
                <a:lnTo>
                  <a:pt x="61" y="52"/>
                </a:lnTo>
                <a:lnTo>
                  <a:pt x="61" y="59"/>
                </a:lnTo>
                <a:lnTo>
                  <a:pt x="53" y="67"/>
                </a:lnTo>
                <a:lnTo>
                  <a:pt x="48" y="66"/>
                </a:lnTo>
                <a:lnTo>
                  <a:pt x="35" y="59"/>
                </a:lnTo>
                <a:lnTo>
                  <a:pt x="31" y="43"/>
                </a:lnTo>
                <a:lnTo>
                  <a:pt x="28" y="41"/>
                </a:lnTo>
                <a:lnTo>
                  <a:pt x="24" y="40"/>
                </a:lnTo>
                <a:lnTo>
                  <a:pt x="19" y="37"/>
                </a:lnTo>
                <a:lnTo>
                  <a:pt x="18" y="34"/>
                </a:lnTo>
                <a:lnTo>
                  <a:pt x="18" y="33"/>
                </a:lnTo>
                <a:lnTo>
                  <a:pt x="5" y="21"/>
                </a:lnTo>
                <a:lnTo>
                  <a:pt x="9" y="18"/>
                </a:lnTo>
                <a:lnTo>
                  <a:pt x="1" y="11"/>
                </a:lnTo>
                <a:lnTo>
                  <a:pt x="0" y="9"/>
                </a:lnTo>
                <a:lnTo>
                  <a:pt x="0" y="7"/>
                </a:lnTo>
                <a:lnTo>
                  <a:pt x="16" y="4"/>
                </a:lnTo>
                <a:lnTo>
                  <a:pt x="22" y="9"/>
                </a:lnTo>
                <a:lnTo>
                  <a:pt x="41" y="0"/>
                </a:lnTo>
                <a:lnTo>
                  <a:pt x="52" y="4"/>
                </a:lnTo>
                <a:lnTo>
                  <a:pt x="53" y="4"/>
                </a:lnTo>
                <a:lnTo>
                  <a:pt x="57" y="7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81" name="Freeform 332"/>
          <p:cNvSpPr>
            <a:spLocks/>
          </p:cNvSpPr>
          <p:nvPr/>
        </p:nvSpPr>
        <p:spPr bwMode="auto">
          <a:xfrm>
            <a:off x="4657725" y="6169025"/>
            <a:ext cx="161925" cy="177800"/>
          </a:xfrm>
          <a:custGeom>
            <a:avLst/>
            <a:gdLst>
              <a:gd name="T0" fmla="*/ 30 w 102"/>
              <a:gd name="T1" fmla="*/ 0 h 112"/>
              <a:gd name="T2" fmla="*/ 36 w 102"/>
              <a:gd name="T3" fmla="*/ 25 h 112"/>
              <a:gd name="T4" fmla="*/ 41 w 102"/>
              <a:gd name="T5" fmla="*/ 20 h 112"/>
              <a:gd name="T6" fmla="*/ 41 w 102"/>
              <a:gd name="T7" fmla="*/ 25 h 112"/>
              <a:gd name="T8" fmla="*/ 51 w 102"/>
              <a:gd name="T9" fmla="*/ 26 h 112"/>
              <a:gd name="T10" fmla="*/ 52 w 102"/>
              <a:gd name="T11" fmla="*/ 28 h 112"/>
              <a:gd name="T12" fmla="*/ 55 w 102"/>
              <a:gd name="T13" fmla="*/ 28 h 112"/>
              <a:gd name="T14" fmla="*/ 57 w 102"/>
              <a:gd name="T15" fmla="*/ 29 h 112"/>
              <a:gd name="T16" fmla="*/ 66 w 102"/>
              <a:gd name="T17" fmla="*/ 33 h 112"/>
              <a:gd name="T18" fmla="*/ 102 w 102"/>
              <a:gd name="T19" fmla="*/ 71 h 112"/>
              <a:gd name="T20" fmla="*/ 82 w 102"/>
              <a:gd name="T21" fmla="*/ 90 h 112"/>
              <a:gd name="T22" fmla="*/ 76 w 102"/>
              <a:gd name="T23" fmla="*/ 95 h 112"/>
              <a:gd name="T24" fmla="*/ 70 w 102"/>
              <a:gd name="T25" fmla="*/ 101 h 112"/>
              <a:gd name="T26" fmla="*/ 55 w 102"/>
              <a:gd name="T27" fmla="*/ 112 h 112"/>
              <a:gd name="T28" fmla="*/ 22 w 102"/>
              <a:gd name="T29" fmla="*/ 70 h 112"/>
              <a:gd name="T30" fmla="*/ 15 w 102"/>
              <a:gd name="T31" fmla="*/ 63 h 112"/>
              <a:gd name="T32" fmla="*/ 14 w 102"/>
              <a:gd name="T33" fmla="*/ 60 h 112"/>
              <a:gd name="T34" fmla="*/ 15 w 102"/>
              <a:gd name="T35" fmla="*/ 58 h 112"/>
              <a:gd name="T36" fmla="*/ 16 w 102"/>
              <a:gd name="T37" fmla="*/ 55 h 112"/>
              <a:gd name="T38" fmla="*/ 16 w 102"/>
              <a:gd name="T39" fmla="*/ 52 h 112"/>
              <a:gd name="T40" fmla="*/ 18 w 102"/>
              <a:gd name="T41" fmla="*/ 51 h 112"/>
              <a:gd name="T42" fmla="*/ 7 w 102"/>
              <a:gd name="T43" fmla="*/ 41 h 112"/>
              <a:gd name="T44" fmla="*/ 1 w 102"/>
              <a:gd name="T45" fmla="*/ 30 h 112"/>
              <a:gd name="T46" fmla="*/ 4 w 102"/>
              <a:gd name="T47" fmla="*/ 26 h 112"/>
              <a:gd name="T48" fmla="*/ 0 w 102"/>
              <a:gd name="T49" fmla="*/ 25 h 112"/>
              <a:gd name="T50" fmla="*/ 16 w 102"/>
              <a:gd name="T51" fmla="*/ 3 h 112"/>
              <a:gd name="T52" fmla="*/ 30 w 102"/>
              <a:gd name="T53" fmla="*/ 0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02" h="112">
                <a:moveTo>
                  <a:pt x="30" y="0"/>
                </a:moveTo>
                <a:lnTo>
                  <a:pt x="36" y="25"/>
                </a:lnTo>
                <a:lnTo>
                  <a:pt x="41" y="20"/>
                </a:lnTo>
                <a:lnTo>
                  <a:pt x="41" y="25"/>
                </a:lnTo>
                <a:lnTo>
                  <a:pt x="51" y="26"/>
                </a:lnTo>
                <a:lnTo>
                  <a:pt x="52" y="28"/>
                </a:lnTo>
                <a:lnTo>
                  <a:pt x="55" y="28"/>
                </a:lnTo>
                <a:lnTo>
                  <a:pt x="57" y="29"/>
                </a:lnTo>
                <a:lnTo>
                  <a:pt x="66" y="33"/>
                </a:lnTo>
                <a:lnTo>
                  <a:pt x="102" y="71"/>
                </a:lnTo>
                <a:lnTo>
                  <a:pt x="82" y="90"/>
                </a:lnTo>
                <a:lnTo>
                  <a:pt x="76" y="95"/>
                </a:lnTo>
                <a:lnTo>
                  <a:pt x="70" y="101"/>
                </a:lnTo>
                <a:lnTo>
                  <a:pt x="55" y="112"/>
                </a:lnTo>
                <a:lnTo>
                  <a:pt x="22" y="70"/>
                </a:lnTo>
                <a:lnTo>
                  <a:pt x="15" y="63"/>
                </a:lnTo>
                <a:lnTo>
                  <a:pt x="14" y="60"/>
                </a:lnTo>
                <a:lnTo>
                  <a:pt x="15" y="58"/>
                </a:lnTo>
                <a:lnTo>
                  <a:pt x="16" y="55"/>
                </a:lnTo>
                <a:lnTo>
                  <a:pt x="16" y="52"/>
                </a:lnTo>
                <a:lnTo>
                  <a:pt x="18" y="51"/>
                </a:lnTo>
                <a:lnTo>
                  <a:pt x="7" y="41"/>
                </a:lnTo>
                <a:lnTo>
                  <a:pt x="1" y="30"/>
                </a:lnTo>
                <a:lnTo>
                  <a:pt x="4" y="26"/>
                </a:lnTo>
                <a:lnTo>
                  <a:pt x="0" y="25"/>
                </a:lnTo>
                <a:lnTo>
                  <a:pt x="16" y="3"/>
                </a:lnTo>
                <a:lnTo>
                  <a:pt x="30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82" name="Freeform 333"/>
          <p:cNvSpPr>
            <a:spLocks/>
          </p:cNvSpPr>
          <p:nvPr/>
        </p:nvSpPr>
        <p:spPr bwMode="auto">
          <a:xfrm>
            <a:off x="5318125" y="5248275"/>
            <a:ext cx="123825" cy="142875"/>
          </a:xfrm>
          <a:custGeom>
            <a:avLst/>
            <a:gdLst>
              <a:gd name="T0" fmla="*/ 15 w 78"/>
              <a:gd name="T1" fmla="*/ 2 h 90"/>
              <a:gd name="T2" fmla="*/ 21 w 78"/>
              <a:gd name="T3" fmla="*/ 6 h 90"/>
              <a:gd name="T4" fmla="*/ 27 w 78"/>
              <a:gd name="T5" fmla="*/ 2 h 90"/>
              <a:gd name="T6" fmla="*/ 30 w 78"/>
              <a:gd name="T7" fmla="*/ 2 h 90"/>
              <a:gd name="T8" fmla="*/ 34 w 78"/>
              <a:gd name="T9" fmla="*/ 4 h 90"/>
              <a:gd name="T10" fmla="*/ 36 w 78"/>
              <a:gd name="T11" fmla="*/ 4 h 90"/>
              <a:gd name="T12" fmla="*/ 37 w 78"/>
              <a:gd name="T13" fmla="*/ 4 h 90"/>
              <a:gd name="T14" fmla="*/ 40 w 78"/>
              <a:gd name="T15" fmla="*/ 10 h 90"/>
              <a:gd name="T16" fmla="*/ 49 w 78"/>
              <a:gd name="T17" fmla="*/ 12 h 90"/>
              <a:gd name="T18" fmla="*/ 51 w 78"/>
              <a:gd name="T19" fmla="*/ 16 h 90"/>
              <a:gd name="T20" fmla="*/ 53 w 78"/>
              <a:gd name="T21" fmla="*/ 16 h 90"/>
              <a:gd name="T22" fmla="*/ 55 w 78"/>
              <a:gd name="T23" fmla="*/ 20 h 90"/>
              <a:gd name="T24" fmla="*/ 75 w 78"/>
              <a:gd name="T25" fmla="*/ 35 h 90"/>
              <a:gd name="T26" fmla="*/ 75 w 78"/>
              <a:gd name="T27" fmla="*/ 38 h 90"/>
              <a:gd name="T28" fmla="*/ 75 w 78"/>
              <a:gd name="T29" fmla="*/ 40 h 90"/>
              <a:gd name="T30" fmla="*/ 75 w 78"/>
              <a:gd name="T31" fmla="*/ 43 h 90"/>
              <a:gd name="T32" fmla="*/ 77 w 78"/>
              <a:gd name="T33" fmla="*/ 57 h 90"/>
              <a:gd name="T34" fmla="*/ 78 w 78"/>
              <a:gd name="T35" fmla="*/ 60 h 90"/>
              <a:gd name="T36" fmla="*/ 78 w 78"/>
              <a:gd name="T37" fmla="*/ 62 h 90"/>
              <a:gd name="T38" fmla="*/ 78 w 78"/>
              <a:gd name="T39" fmla="*/ 64 h 90"/>
              <a:gd name="T40" fmla="*/ 74 w 78"/>
              <a:gd name="T41" fmla="*/ 58 h 90"/>
              <a:gd name="T42" fmla="*/ 63 w 78"/>
              <a:gd name="T43" fmla="*/ 62 h 90"/>
              <a:gd name="T44" fmla="*/ 63 w 78"/>
              <a:gd name="T45" fmla="*/ 76 h 90"/>
              <a:gd name="T46" fmla="*/ 57 w 78"/>
              <a:gd name="T47" fmla="*/ 77 h 90"/>
              <a:gd name="T48" fmla="*/ 49 w 78"/>
              <a:gd name="T49" fmla="*/ 79 h 90"/>
              <a:gd name="T50" fmla="*/ 38 w 78"/>
              <a:gd name="T51" fmla="*/ 75 h 90"/>
              <a:gd name="T52" fmla="*/ 36 w 78"/>
              <a:gd name="T53" fmla="*/ 90 h 90"/>
              <a:gd name="T54" fmla="*/ 27 w 78"/>
              <a:gd name="T55" fmla="*/ 83 h 90"/>
              <a:gd name="T56" fmla="*/ 26 w 78"/>
              <a:gd name="T57" fmla="*/ 81 h 90"/>
              <a:gd name="T58" fmla="*/ 23 w 78"/>
              <a:gd name="T59" fmla="*/ 80 h 90"/>
              <a:gd name="T60" fmla="*/ 22 w 78"/>
              <a:gd name="T61" fmla="*/ 80 h 90"/>
              <a:gd name="T62" fmla="*/ 22 w 78"/>
              <a:gd name="T63" fmla="*/ 79 h 90"/>
              <a:gd name="T64" fmla="*/ 18 w 78"/>
              <a:gd name="T65" fmla="*/ 77 h 90"/>
              <a:gd name="T66" fmla="*/ 21 w 78"/>
              <a:gd name="T67" fmla="*/ 61 h 90"/>
              <a:gd name="T68" fmla="*/ 14 w 78"/>
              <a:gd name="T69" fmla="*/ 49 h 90"/>
              <a:gd name="T70" fmla="*/ 0 w 78"/>
              <a:gd name="T71" fmla="*/ 31 h 90"/>
              <a:gd name="T72" fmla="*/ 3 w 78"/>
              <a:gd name="T73" fmla="*/ 21 h 90"/>
              <a:gd name="T74" fmla="*/ 0 w 78"/>
              <a:gd name="T75" fmla="*/ 4 h 90"/>
              <a:gd name="T76" fmla="*/ 8 w 78"/>
              <a:gd name="T77" fmla="*/ 1 h 90"/>
              <a:gd name="T78" fmla="*/ 12 w 78"/>
              <a:gd name="T79" fmla="*/ 0 h 90"/>
              <a:gd name="T80" fmla="*/ 14 w 78"/>
              <a:gd name="T81" fmla="*/ 1 h 90"/>
              <a:gd name="T82" fmla="*/ 15 w 78"/>
              <a:gd name="T83" fmla="*/ 2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78" h="90">
                <a:moveTo>
                  <a:pt x="15" y="2"/>
                </a:moveTo>
                <a:lnTo>
                  <a:pt x="21" y="6"/>
                </a:lnTo>
                <a:lnTo>
                  <a:pt x="27" y="2"/>
                </a:lnTo>
                <a:lnTo>
                  <a:pt x="30" y="2"/>
                </a:lnTo>
                <a:lnTo>
                  <a:pt x="34" y="4"/>
                </a:lnTo>
                <a:lnTo>
                  <a:pt x="36" y="4"/>
                </a:lnTo>
                <a:lnTo>
                  <a:pt x="37" y="4"/>
                </a:lnTo>
                <a:lnTo>
                  <a:pt x="40" y="10"/>
                </a:lnTo>
                <a:lnTo>
                  <a:pt x="49" y="12"/>
                </a:lnTo>
                <a:lnTo>
                  <a:pt x="51" y="16"/>
                </a:lnTo>
                <a:lnTo>
                  <a:pt x="53" y="16"/>
                </a:lnTo>
                <a:lnTo>
                  <a:pt x="55" y="20"/>
                </a:lnTo>
                <a:lnTo>
                  <a:pt x="75" y="35"/>
                </a:lnTo>
                <a:lnTo>
                  <a:pt x="75" y="38"/>
                </a:lnTo>
                <a:lnTo>
                  <a:pt x="75" y="40"/>
                </a:lnTo>
                <a:lnTo>
                  <a:pt x="75" y="43"/>
                </a:lnTo>
                <a:lnTo>
                  <a:pt x="77" y="57"/>
                </a:lnTo>
                <a:lnTo>
                  <a:pt x="78" y="60"/>
                </a:lnTo>
                <a:lnTo>
                  <a:pt x="78" y="62"/>
                </a:lnTo>
                <a:lnTo>
                  <a:pt x="78" y="64"/>
                </a:lnTo>
                <a:lnTo>
                  <a:pt x="74" y="58"/>
                </a:lnTo>
                <a:lnTo>
                  <a:pt x="63" y="62"/>
                </a:lnTo>
                <a:lnTo>
                  <a:pt x="63" y="76"/>
                </a:lnTo>
                <a:lnTo>
                  <a:pt x="57" y="77"/>
                </a:lnTo>
                <a:lnTo>
                  <a:pt x="49" y="79"/>
                </a:lnTo>
                <a:lnTo>
                  <a:pt x="38" y="75"/>
                </a:lnTo>
                <a:lnTo>
                  <a:pt x="36" y="90"/>
                </a:lnTo>
                <a:lnTo>
                  <a:pt x="27" y="83"/>
                </a:lnTo>
                <a:lnTo>
                  <a:pt x="26" y="81"/>
                </a:lnTo>
                <a:lnTo>
                  <a:pt x="23" y="80"/>
                </a:lnTo>
                <a:lnTo>
                  <a:pt x="22" y="80"/>
                </a:lnTo>
                <a:lnTo>
                  <a:pt x="22" y="79"/>
                </a:lnTo>
                <a:lnTo>
                  <a:pt x="18" y="77"/>
                </a:lnTo>
                <a:lnTo>
                  <a:pt x="21" y="61"/>
                </a:lnTo>
                <a:lnTo>
                  <a:pt x="14" y="49"/>
                </a:lnTo>
                <a:lnTo>
                  <a:pt x="0" y="31"/>
                </a:lnTo>
                <a:lnTo>
                  <a:pt x="3" y="21"/>
                </a:lnTo>
                <a:lnTo>
                  <a:pt x="0" y="4"/>
                </a:lnTo>
                <a:lnTo>
                  <a:pt x="8" y="1"/>
                </a:lnTo>
                <a:lnTo>
                  <a:pt x="12" y="0"/>
                </a:lnTo>
                <a:lnTo>
                  <a:pt x="14" y="1"/>
                </a:lnTo>
                <a:lnTo>
                  <a:pt x="15" y="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83" name="Freeform 334"/>
          <p:cNvSpPr>
            <a:spLocks/>
          </p:cNvSpPr>
          <p:nvPr/>
        </p:nvSpPr>
        <p:spPr bwMode="auto">
          <a:xfrm>
            <a:off x="5318125" y="5326063"/>
            <a:ext cx="71438" cy="161925"/>
          </a:xfrm>
          <a:custGeom>
            <a:avLst/>
            <a:gdLst>
              <a:gd name="T0" fmla="*/ 27 w 45"/>
              <a:gd name="T1" fmla="*/ 92 h 102"/>
              <a:gd name="T2" fmla="*/ 26 w 45"/>
              <a:gd name="T3" fmla="*/ 95 h 102"/>
              <a:gd name="T4" fmla="*/ 21 w 45"/>
              <a:gd name="T5" fmla="*/ 95 h 102"/>
              <a:gd name="T6" fmla="*/ 22 w 45"/>
              <a:gd name="T7" fmla="*/ 99 h 102"/>
              <a:gd name="T8" fmla="*/ 17 w 45"/>
              <a:gd name="T9" fmla="*/ 102 h 102"/>
              <a:gd name="T10" fmla="*/ 17 w 45"/>
              <a:gd name="T11" fmla="*/ 99 h 102"/>
              <a:gd name="T12" fmla="*/ 15 w 45"/>
              <a:gd name="T13" fmla="*/ 99 h 102"/>
              <a:gd name="T14" fmla="*/ 15 w 45"/>
              <a:gd name="T15" fmla="*/ 96 h 102"/>
              <a:gd name="T16" fmla="*/ 14 w 45"/>
              <a:gd name="T17" fmla="*/ 96 h 102"/>
              <a:gd name="T18" fmla="*/ 11 w 45"/>
              <a:gd name="T19" fmla="*/ 98 h 102"/>
              <a:gd name="T20" fmla="*/ 12 w 45"/>
              <a:gd name="T21" fmla="*/ 94 h 102"/>
              <a:gd name="T22" fmla="*/ 10 w 45"/>
              <a:gd name="T23" fmla="*/ 95 h 102"/>
              <a:gd name="T24" fmla="*/ 8 w 45"/>
              <a:gd name="T25" fmla="*/ 95 h 102"/>
              <a:gd name="T26" fmla="*/ 4 w 45"/>
              <a:gd name="T27" fmla="*/ 96 h 102"/>
              <a:gd name="T28" fmla="*/ 4 w 45"/>
              <a:gd name="T29" fmla="*/ 92 h 102"/>
              <a:gd name="T30" fmla="*/ 3 w 45"/>
              <a:gd name="T31" fmla="*/ 84 h 102"/>
              <a:gd name="T32" fmla="*/ 0 w 45"/>
              <a:gd name="T33" fmla="*/ 73 h 102"/>
              <a:gd name="T34" fmla="*/ 2 w 45"/>
              <a:gd name="T35" fmla="*/ 71 h 102"/>
              <a:gd name="T36" fmla="*/ 3 w 45"/>
              <a:gd name="T37" fmla="*/ 66 h 102"/>
              <a:gd name="T38" fmla="*/ 8 w 45"/>
              <a:gd name="T39" fmla="*/ 56 h 102"/>
              <a:gd name="T40" fmla="*/ 4 w 45"/>
              <a:gd name="T41" fmla="*/ 35 h 102"/>
              <a:gd name="T42" fmla="*/ 3 w 45"/>
              <a:gd name="T43" fmla="*/ 32 h 102"/>
              <a:gd name="T44" fmla="*/ 2 w 45"/>
              <a:gd name="T45" fmla="*/ 24 h 102"/>
              <a:gd name="T46" fmla="*/ 6 w 45"/>
              <a:gd name="T47" fmla="*/ 23 h 102"/>
              <a:gd name="T48" fmla="*/ 7 w 45"/>
              <a:gd name="T49" fmla="*/ 9 h 102"/>
              <a:gd name="T50" fmla="*/ 11 w 45"/>
              <a:gd name="T51" fmla="*/ 5 h 102"/>
              <a:gd name="T52" fmla="*/ 11 w 45"/>
              <a:gd name="T53" fmla="*/ 4 h 102"/>
              <a:gd name="T54" fmla="*/ 14 w 45"/>
              <a:gd name="T55" fmla="*/ 0 h 102"/>
              <a:gd name="T56" fmla="*/ 21 w 45"/>
              <a:gd name="T57" fmla="*/ 12 h 102"/>
              <a:gd name="T58" fmla="*/ 18 w 45"/>
              <a:gd name="T59" fmla="*/ 28 h 102"/>
              <a:gd name="T60" fmla="*/ 22 w 45"/>
              <a:gd name="T61" fmla="*/ 30 h 102"/>
              <a:gd name="T62" fmla="*/ 22 w 45"/>
              <a:gd name="T63" fmla="*/ 31 h 102"/>
              <a:gd name="T64" fmla="*/ 23 w 45"/>
              <a:gd name="T65" fmla="*/ 31 h 102"/>
              <a:gd name="T66" fmla="*/ 26 w 45"/>
              <a:gd name="T67" fmla="*/ 32 h 102"/>
              <a:gd name="T68" fmla="*/ 27 w 45"/>
              <a:gd name="T69" fmla="*/ 34 h 102"/>
              <a:gd name="T70" fmla="*/ 36 w 45"/>
              <a:gd name="T71" fmla="*/ 41 h 102"/>
              <a:gd name="T72" fmla="*/ 45 w 45"/>
              <a:gd name="T73" fmla="*/ 69 h 102"/>
              <a:gd name="T74" fmla="*/ 41 w 45"/>
              <a:gd name="T75" fmla="*/ 81 h 102"/>
              <a:gd name="T76" fmla="*/ 32 w 45"/>
              <a:gd name="T77" fmla="*/ 88 h 102"/>
              <a:gd name="T78" fmla="*/ 32 w 45"/>
              <a:gd name="T79" fmla="*/ 90 h 102"/>
              <a:gd name="T80" fmla="*/ 30 w 45"/>
              <a:gd name="T81" fmla="*/ 90 h 102"/>
              <a:gd name="T82" fmla="*/ 27 w 45"/>
              <a:gd name="T83" fmla="*/ 92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45" h="102">
                <a:moveTo>
                  <a:pt x="27" y="92"/>
                </a:moveTo>
                <a:lnTo>
                  <a:pt x="26" y="95"/>
                </a:lnTo>
                <a:lnTo>
                  <a:pt x="21" y="95"/>
                </a:lnTo>
                <a:lnTo>
                  <a:pt x="22" y="99"/>
                </a:lnTo>
                <a:lnTo>
                  <a:pt x="17" y="102"/>
                </a:lnTo>
                <a:lnTo>
                  <a:pt x="17" y="99"/>
                </a:lnTo>
                <a:lnTo>
                  <a:pt x="15" y="99"/>
                </a:lnTo>
                <a:lnTo>
                  <a:pt x="15" y="96"/>
                </a:lnTo>
                <a:lnTo>
                  <a:pt x="14" y="96"/>
                </a:lnTo>
                <a:lnTo>
                  <a:pt x="11" y="98"/>
                </a:lnTo>
                <a:lnTo>
                  <a:pt x="12" y="94"/>
                </a:lnTo>
                <a:lnTo>
                  <a:pt x="10" y="95"/>
                </a:lnTo>
                <a:lnTo>
                  <a:pt x="8" y="95"/>
                </a:lnTo>
                <a:lnTo>
                  <a:pt x="4" y="96"/>
                </a:lnTo>
                <a:lnTo>
                  <a:pt x="4" y="92"/>
                </a:lnTo>
                <a:lnTo>
                  <a:pt x="3" y="84"/>
                </a:lnTo>
                <a:lnTo>
                  <a:pt x="0" y="73"/>
                </a:lnTo>
                <a:lnTo>
                  <a:pt x="2" y="71"/>
                </a:lnTo>
                <a:lnTo>
                  <a:pt x="3" y="66"/>
                </a:lnTo>
                <a:lnTo>
                  <a:pt x="8" y="56"/>
                </a:lnTo>
                <a:lnTo>
                  <a:pt x="4" y="35"/>
                </a:lnTo>
                <a:lnTo>
                  <a:pt x="3" y="32"/>
                </a:lnTo>
                <a:lnTo>
                  <a:pt x="2" y="24"/>
                </a:lnTo>
                <a:lnTo>
                  <a:pt x="6" y="23"/>
                </a:lnTo>
                <a:lnTo>
                  <a:pt x="7" y="9"/>
                </a:lnTo>
                <a:lnTo>
                  <a:pt x="11" y="5"/>
                </a:lnTo>
                <a:lnTo>
                  <a:pt x="11" y="4"/>
                </a:lnTo>
                <a:lnTo>
                  <a:pt x="14" y="0"/>
                </a:lnTo>
                <a:lnTo>
                  <a:pt x="21" y="12"/>
                </a:lnTo>
                <a:lnTo>
                  <a:pt x="18" y="28"/>
                </a:lnTo>
                <a:lnTo>
                  <a:pt x="22" y="30"/>
                </a:lnTo>
                <a:lnTo>
                  <a:pt x="22" y="31"/>
                </a:lnTo>
                <a:lnTo>
                  <a:pt x="23" y="31"/>
                </a:lnTo>
                <a:lnTo>
                  <a:pt x="26" y="32"/>
                </a:lnTo>
                <a:lnTo>
                  <a:pt x="27" y="34"/>
                </a:lnTo>
                <a:lnTo>
                  <a:pt x="36" y="41"/>
                </a:lnTo>
                <a:lnTo>
                  <a:pt x="45" y="69"/>
                </a:lnTo>
                <a:lnTo>
                  <a:pt x="41" y="81"/>
                </a:lnTo>
                <a:lnTo>
                  <a:pt x="32" y="88"/>
                </a:lnTo>
                <a:lnTo>
                  <a:pt x="32" y="90"/>
                </a:lnTo>
                <a:lnTo>
                  <a:pt x="30" y="90"/>
                </a:lnTo>
                <a:lnTo>
                  <a:pt x="27" y="9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84" name="Freeform 335"/>
          <p:cNvSpPr>
            <a:spLocks/>
          </p:cNvSpPr>
          <p:nvPr/>
        </p:nvSpPr>
        <p:spPr bwMode="auto">
          <a:xfrm>
            <a:off x="5305425" y="5475288"/>
            <a:ext cx="58738" cy="85725"/>
          </a:xfrm>
          <a:custGeom>
            <a:avLst/>
            <a:gdLst>
              <a:gd name="T0" fmla="*/ 20 w 37"/>
              <a:gd name="T1" fmla="*/ 0 h 54"/>
              <a:gd name="T2" fmla="*/ 19 w 37"/>
              <a:gd name="T3" fmla="*/ 4 h 54"/>
              <a:gd name="T4" fmla="*/ 22 w 37"/>
              <a:gd name="T5" fmla="*/ 2 h 54"/>
              <a:gd name="T6" fmla="*/ 23 w 37"/>
              <a:gd name="T7" fmla="*/ 2 h 54"/>
              <a:gd name="T8" fmla="*/ 23 w 37"/>
              <a:gd name="T9" fmla="*/ 5 h 54"/>
              <a:gd name="T10" fmla="*/ 25 w 37"/>
              <a:gd name="T11" fmla="*/ 5 h 54"/>
              <a:gd name="T12" fmla="*/ 25 w 37"/>
              <a:gd name="T13" fmla="*/ 8 h 54"/>
              <a:gd name="T14" fmla="*/ 30 w 37"/>
              <a:gd name="T15" fmla="*/ 5 h 54"/>
              <a:gd name="T16" fmla="*/ 31 w 37"/>
              <a:gd name="T17" fmla="*/ 9 h 54"/>
              <a:gd name="T18" fmla="*/ 37 w 37"/>
              <a:gd name="T19" fmla="*/ 16 h 54"/>
              <a:gd name="T20" fmla="*/ 35 w 37"/>
              <a:gd name="T21" fmla="*/ 17 h 54"/>
              <a:gd name="T22" fmla="*/ 34 w 37"/>
              <a:gd name="T23" fmla="*/ 19 h 54"/>
              <a:gd name="T24" fmla="*/ 37 w 37"/>
              <a:gd name="T25" fmla="*/ 23 h 54"/>
              <a:gd name="T26" fmla="*/ 37 w 37"/>
              <a:gd name="T27" fmla="*/ 24 h 54"/>
              <a:gd name="T28" fmla="*/ 37 w 37"/>
              <a:gd name="T29" fmla="*/ 26 h 54"/>
              <a:gd name="T30" fmla="*/ 37 w 37"/>
              <a:gd name="T31" fmla="*/ 27 h 54"/>
              <a:gd name="T32" fmla="*/ 37 w 37"/>
              <a:gd name="T33" fmla="*/ 30 h 54"/>
              <a:gd name="T34" fmla="*/ 35 w 37"/>
              <a:gd name="T35" fmla="*/ 34 h 54"/>
              <a:gd name="T36" fmla="*/ 37 w 37"/>
              <a:gd name="T37" fmla="*/ 35 h 54"/>
              <a:gd name="T38" fmla="*/ 35 w 37"/>
              <a:gd name="T39" fmla="*/ 35 h 54"/>
              <a:gd name="T40" fmla="*/ 34 w 37"/>
              <a:gd name="T41" fmla="*/ 39 h 54"/>
              <a:gd name="T42" fmla="*/ 33 w 37"/>
              <a:gd name="T43" fmla="*/ 50 h 54"/>
              <a:gd name="T44" fmla="*/ 30 w 37"/>
              <a:gd name="T45" fmla="*/ 52 h 54"/>
              <a:gd name="T46" fmla="*/ 26 w 37"/>
              <a:gd name="T47" fmla="*/ 47 h 54"/>
              <a:gd name="T48" fmla="*/ 25 w 37"/>
              <a:gd name="T49" fmla="*/ 50 h 54"/>
              <a:gd name="T50" fmla="*/ 23 w 37"/>
              <a:gd name="T51" fmla="*/ 54 h 54"/>
              <a:gd name="T52" fmla="*/ 20 w 37"/>
              <a:gd name="T53" fmla="*/ 52 h 54"/>
              <a:gd name="T54" fmla="*/ 18 w 37"/>
              <a:gd name="T55" fmla="*/ 52 h 54"/>
              <a:gd name="T56" fmla="*/ 12 w 37"/>
              <a:gd name="T57" fmla="*/ 52 h 54"/>
              <a:gd name="T58" fmla="*/ 11 w 37"/>
              <a:gd name="T59" fmla="*/ 52 h 54"/>
              <a:gd name="T60" fmla="*/ 7 w 37"/>
              <a:gd name="T61" fmla="*/ 52 h 54"/>
              <a:gd name="T62" fmla="*/ 5 w 37"/>
              <a:gd name="T63" fmla="*/ 52 h 54"/>
              <a:gd name="T64" fmla="*/ 8 w 37"/>
              <a:gd name="T65" fmla="*/ 38 h 54"/>
              <a:gd name="T66" fmla="*/ 4 w 37"/>
              <a:gd name="T67" fmla="*/ 34 h 54"/>
              <a:gd name="T68" fmla="*/ 4 w 37"/>
              <a:gd name="T69" fmla="*/ 28 h 54"/>
              <a:gd name="T70" fmla="*/ 4 w 37"/>
              <a:gd name="T71" fmla="*/ 20 h 54"/>
              <a:gd name="T72" fmla="*/ 3 w 37"/>
              <a:gd name="T73" fmla="*/ 17 h 54"/>
              <a:gd name="T74" fmla="*/ 1 w 37"/>
              <a:gd name="T75" fmla="*/ 19 h 54"/>
              <a:gd name="T76" fmla="*/ 0 w 37"/>
              <a:gd name="T77" fmla="*/ 16 h 54"/>
              <a:gd name="T78" fmla="*/ 1 w 37"/>
              <a:gd name="T79" fmla="*/ 13 h 54"/>
              <a:gd name="T80" fmla="*/ 3 w 37"/>
              <a:gd name="T81" fmla="*/ 12 h 54"/>
              <a:gd name="T82" fmla="*/ 5 w 37"/>
              <a:gd name="T83" fmla="*/ 8 h 54"/>
              <a:gd name="T84" fmla="*/ 10 w 37"/>
              <a:gd name="T85" fmla="*/ 5 h 54"/>
              <a:gd name="T86" fmla="*/ 12 w 37"/>
              <a:gd name="T87" fmla="*/ 2 h 54"/>
              <a:gd name="T88" fmla="*/ 16 w 37"/>
              <a:gd name="T89" fmla="*/ 1 h 54"/>
              <a:gd name="T90" fmla="*/ 18 w 37"/>
              <a:gd name="T91" fmla="*/ 1 h 54"/>
              <a:gd name="T92" fmla="*/ 20 w 37"/>
              <a:gd name="T93" fmla="*/ 0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7" h="54">
                <a:moveTo>
                  <a:pt x="20" y="0"/>
                </a:moveTo>
                <a:lnTo>
                  <a:pt x="19" y="4"/>
                </a:lnTo>
                <a:lnTo>
                  <a:pt x="22" y="2"/>
                </a:lnTo>
                <a:lnTo>
                  <a:pt x="23" y="2"/>
                </a:lnTo>
                <a:lnTo>
                  <a:pt x="23" y="5"/>
                </a:lnTo>
                <a:lnTo>
                  <a:pt x="25" y="5"/>
                </a:lnTo>
                <a:lnTo>
                  <a:pt x="25" y="8"/>
                </a:lnTo>
                <a:lnTo>
                  <a:pt x="30" y="5"/>
                </a:lnTo>
                <a:lnTo>
                  <a:pt x="31" y="9"/>
                </a:lnTo>
                <a:lnTo>
                  <a:pt x="37" y="16"/>
                </a:lnTo>
                <a:lnTo>
                  <a:pt x="35" y="17"/>
                </a:lnTo>
                <a:lnTo>
                  <a:pt x="34" y="19"/>
                </a:lnTo>
                <a:lnTo>
                  <a:pt x="37" y="23"/>
                </a:lnTo>
                <a:lnTo>
                  <a:pt x="37" y="24"/>
                </a:lnTo>
                <a:lnTo>
                  <a:pt x="37" y="26"/>
                </a:lnTo>
                <a:lnTo>
                  <a:pt x="37" y="27"/>
                </a:lnTo>
                <a:lnTo>
                  <a:pt x="37" y="30"/>
                </a:lnTo>
                <a:lnTo>
                  <a:pt x="35" y="34"/>
                </a:lnTo>
                <a:lnTo>
                  <a:pt x="37" y="35"/>
                </a:lnTo>
                <a:lnTo>
                  <a:pt x="35" y="35"/>
                </a:lnTo>
                <a:lnTo>
                  <a:pt x="34" y="39"/>
                </a:lnTo>
                <a:lnTo>
                  <a:pt x="33" y="50"/>
                </a:lnTo>
                <a:lnTo>
                  <a:pt x="30" y="52"/>
                </a:lnTo>
                <a:lnTo>
                  <a:pt x="26" y="47"/>
                </a:lnTo>
                <a:lnTo>
                  <a:pt x="25" y="50"/>
                </a:lnTo>
                <a:lnTo>
                  <a:pt x="23" y="54"/>
                </a:lnTo>
                <a:lnTo>
                  <a:pt x="20" y="52"/>
                </a:lnTo>
                <a:lnTo>
                  <a:pt x="18" y="52"/>
                </a:lnTo>
                <a:lnTo>
                  <a:pt x="12" y="52"/>
                </a:lnTo>
                <a:lnTo>
                  <a:pt x="11" y="52"/>
                </a:lnTo>
                <a:lnTo>
                  <a:pt x="7" y="52"/>
                </a:lnTo>
                <a:lnTo>
                  <a:pt x="5" y="52"/>
                </a:lnTo>
                <a:lnTo>
                  <a:pt x="8" y="38"/>
                </a:lnTo>
                <a:lnTo>
                  <a:pt x="4" y="34"/>
                </a:lnTo>
                <a:lnTo>
                  <a:pt x="4" y="28"/>
                </a:lnTo>
                <a:lnTo>
                  <a:pt x="4" y="20"/>
                </a:lnTo>
                <a:lnTo>
                  <a:pt x="3" y="17"/>
                </a:lnTo>
                <a:lnTo>
                  <a:pt x="1" y="19"/>
                </a:lnTo>
                <a:lnTo>
                  <a:pt x="0" y="16"/>
                </a:lnTo>
                <a:lnTo>
                  <a:pt x="1" y="13"/>
                </a:lnTo>
                <a:lnTo>
                  <a:pt x="3" y="12"/>
                </a:lnTo>
                <a:lnTo>
                  <a:pt x="5" y="8"/>
                </a:lnTo>
                <a:lnTo>
                  <a:pt x="10" y="5"/>
                </a:lnTo>
                <a:lnTo>
                  <a:pt x="12" y="2"/>
                </a:lnTo>
                <a:lnTo>
                  <a:pt x="16" y="1"/>
                </a:lnTo>
                <a:lnTo>
                  <a:pt x="18" y="1"/>
                </a:lnTo>
                <a:lnTo>
                  <a:pt x="20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85" name="Freeform 336"/>
          <p:cNvSpPr>
            <a:spLocks/>
          </p:cNvSpPr>
          <p:nvPr/>
        </p:nvSpPr>
        <p:spPr bwMode="auto">
          <a:xfrm>
            <a:off x="5227638" y="5643563"/>
            <a:ext cx="23813" cy="34925"/>
          </a:xfrm>
          <a:custGeom>
            <a:avLst/>
            <a:gdLst>
              <a:gd name="T0" fmla="*/ 12 w 15"/>
              <a:gd name="T1" fmla="*/ 21 h 22"/>
              <a:gd name="T2" fmla="*/ 11 w 15"/>
              <a:gd name="T3" fmla="*/ 22 h 22"/>
              <a:gd name="T4" fmla="*/ 9 w 15"/>
              <a:gd name="T5" fmla="*/ 22 h 22"/>
              <a:gd name="T6" fmla="*/ 8 w 15"/>
              <a:gd name="T7" fmla="*/ 22 h 22"/>
              <a:gd name="T8" fmla="*/ 8 w 15"/>
              <a:gd name="T9" fmla="*/ 21 h 22"/>
              <a:gd name="T10" fmla="*/ 7 w 15"/>
              <a:gd name="T11" fmla="*/ 21 h 22"/>
              <a:gd name="T12" fmla="*/ 1 w 15"/>
              <a:gd name="T13" fmla="*/ 21 h 22"/>
              <a:gd name="T14" fmla="*/ 0 w 15"/>
              <a:gd name="T15" fmla="*/ 21 h 22"/>
              <a:gd name="T16" fmla="*/ 0 w 15"/>
              <a:gd name="T17" fmla="*/ 16 h 22"/>
              <a:gd name="T18" fmla="*/ 4 w 15"/>
              <a:gd name="T19" fmla="*/ 0 h 22"/>
              <a:gd name="T20" fmla="*/ 7 w 15"/>
              <a:gd name="T21" fmla="*/ 1 h 22"/>
              <a:gd name="T22" fmla="*/ 8 w 15"/>
              <a:gd name="T23" fmla="*/ 3 h 22"/>
              <a:gd name="T24" fmla="*/ 11 w 15"/>
              <a:gd name="T25" fmla="*/ 4 h 22"/>
              <a:gd name="T26" fmla="*/ 15 w 15"/>
              <a:gd name="T27" fmla="*/ 7 h 22"/>
              <a:gd name="T28" fmla="*/ 15 w 15"/>
              <a:gd name="T29" fmla="*/ 11 h 22"/>
              <a:gd name="T30" fmla="*/ 15 w 15"/>
              <a:gd name="T31" fmla="*/ 12 h 22"/>
              <a:gd name="T32" fmla="*/ 14 w 15"/>
              <a:gd name="T33" fmla="*/ 15 h 22"/>
              <a:gd name="T34" fmla="*/ 14 w 15"/>
              <a:gd name="T35" fmla="*/ 19 h 22"/>
              <a:gd name="T36" fmla="*/ 14 w 15"/>
              <a:gd name="T37" fmla="*/ 21 h 22"/>
              <a:gd name="T38" fmla="*/ 12 w 15"/>
              <a:gd name="T39" fmla="*/ 21 h 22"/>
              <a:gd name="T40" fmla="*/ 12 w 15"/>
              <a:gd name="T41" fmla="*/ 21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5" h="22">
                <a:moveTo>
                  <a:pt x="12" y="21"/>
                </a:moveTo>
                <a:lnTo>
                  <a:pt x="11" y="22"/>
                </a:lnTo>
                <a:lnTo>
                  <a:pt x="9" y="22"/>
                </a:lnTo>
                <a:lnTo>
                  <a:pt x="8" y="22"/>
                </a:lnTo>
                <a:lnTo>
                  <a:pt x="8" y="21"/>
                </a:lnTo>
                <a:lnTo>
                  <a:pt x="7" y="21"/>
                </a:lnTo>
                <a:lnTo>
                  <a:pt x="1" y="21"/>
                </a:lnTo>
                <a:lnTo>
                  <a:pt x="0" y="21"/>
                </a:lnTo>
                <a:lnTo>
                  <a:pt x="0" y="16"/>
                </a:lnTo>
                <a:lnTo>
                  <a:pt x="4" y="0"/>
                </a:lnTo>
                <a:lnTo>
                  <a:pt x="7" y="1"/>
                </a:lnTo>
                <a:lnTo>
                  <a:pt x="8" y="3"/>
                </a:lnTo>
                <a:lnTo>
                  <a:pt x="11" y="4"/>
                </a:lnTo>
                <a:lnTo>
                  <a:pt x="15" y="7"/>
                </a:lnTo>
                <a:lnTo>
                  <a:pt x="15" y="11"/>
                </a:lnTo>
                <a:lnTo>
                  <a:pt x="15" y="12"/>
                </a:lnTo>
                <a:lnTo>
                  <a:pt x="14" y="15"/>
                </a:lnTo>
                <a:lnTo>
                  <a:pt x="14" y="19"/>
                </a:lnTo>
                <a:lnTo>
                  <a:pt x="14" y="21"/>
                </a:lnTo>
                <a:lnTo>
                  <a:pt x="12" y="21"/>
                </a:lnTo>
                <a:lnTo>
                  <a:pt x="12" y="2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86" name="Freeform 337"/>
          <p:cNvSpPr>
            <a:spLocks/>
          </p:cNvSpPr>
          <p:nvPr/>
        </p:nvSpPr>
        <p:spPr bwMode="auto">
          <a:xfrm>
            <a:off x="5857875" y="2557463"/>
            <a:ext cx="179388" cy="198438"/>
          </a:xfrm>
          <a:custGeom>
            <a:avLst/>
            <a:gdLst>
              <a:gd name="T0" fmla="*/ 44 w 113"/>
              <a:gd name="T1" fmla="*/ 0 h 125"/>
              <a:gd name="T2" fmla="*/ 61 w 113"/>
              <a:gd name="T3" fmla="*/ 13 h 125"/>
              <a:gd name="T4" fmla="*/ 76 w 113"/>
              <a:gd name="T5" fmla="*/ 10 h 125"/>
              <a:gd name="T6" fmla="*/ 90 w 113"/>
              <a:gd name="T7" fmla="*/ 4 h 125"/>
              <a:gd name="T8" fmla="*/ 94 w 113"/>
              <a:gd name="T9" fmla="*/ 4 h 125"/>
              <a:gd name="T10" fmla="*/ 102 w 113"/>
              <a:gd name="T11" fmla="*/ 5 h 125"/>
              <a:gd name="T12" fmla="*/ 105 w 113"/>
              <a:gd name="T13" fmla="*/ 13 h 125"/>
              <a:gd name="T14" fmla="*/ 104 w 113"/>
              <a:gd name="T15" fmla="*/ 23 h 125"/>
              <a:gd name="T16" fmla="*/ 109 w 113"/>
              <a:gd name="T17" fmla="*/ 23 h 125"/>
              <a:gd name="T18" fmla="*/ 109 w 113"/>
              <a:gd name="T19" fmla="*/ 24 h 125"/>
              <a:gd name="T20" fmla="*/ 110 w 113"/>
              <a:gd name="T21" fmla="*/ 27 h 125"/>
              <a:gd name="T22" fmla="*/ 110 w 113"/>
              <a:gd name="T23" fmla="*/ 28 h 125"/>
              <a:gd name="T24" fmla="*/ 106 w 113"/>
              <a:gd name="T25" fmla="*/ 39 h 125"/>
              <a:gd name="T26" fmla="*/ 112 w 113"/>
              <a:gd name="T27" fmla="*/ 46 h 125"/>
              <a:gd name="T28" fmla="*/ 113 w 113"/>
              <a:gd name="T29" fmla="*/ 49 h 125"/>
              <a:gd name="T30" fmla="*/ 109 w 113"/>
              <a:gd name="T31" fmla="*/ 53 h 125"/>
              <a:gd name="T32" fmla="*/ 106 w 113"/>
              <a:gd name="T33" fmla="*/ 57 h 125"/>
              <a:gd name="T34" fmla="*/ 104 w 113"/>
              <a:gd name="T35" fmla="*/ 73 h 125"/>
              <a:gd name="T36" fmla="*/ 105 w 113"/>
              <a:gd name="T37" fmla="*/ 84 h 125"/>
              <a:gd name="T38" fmla="*/ 104 w 113"/>
              <a:gd name="T39" fmla="*/ 107 h 125"/>
              <a:gd name="T40" fmla="*/ 110 w 113"/>
              <a:gd name="T41" fmla="*/ 113 h 125"/>
              <a:gd name="T42" fmla="*/ 106 w 113"/>
              <a:gd name="T43" fmla="*/ 118 h 125"/>
              <a:gd name="T44" fmla="*/ 98 w 113"/>
              <a:gd name="T45" fmla="*/ 118 h 125"/>
              <a:gd name="T46" fmla="*/ 93 w 113"/>
              <a:gd name="T47" fmla="*/ 125 h 125"/>
              <a:gd name="T48" fmla="*/ 87 w 113"/>
              <a:gd name="T49" fmla="*/ 124 h 125"/>
              <a:gd name="T50" fmla="*/ 87 w 113"/>
              <a:gd name="T51" fmla="*/ 120 h 125"/>
              <a:gd name="T52" fmla="*/ 82 w 113"/>
              <a:gd name="T53" fmla="*/ 115 h 125"/>
              <a:gd name="T54" fmla="*/ 83 w 113"/>
              <a:gd name="T55" fmla="*/ 107 h 125"/>
              <a:gd name="T56" fmla="*/ 72 w 113"/>
              <a:gd name="T57" fmla="*/ 107 h 125"/>
              <a:gd name="T58" fmla="*/ 72 w 113"/>
              <a:gd name="T59" fmla="*/ 105 h 125"/>
              <a:gd name="T60" fmla="*/ 65 w 113"/>
              <a:gd name="T61" fmla="*/ 100 h 125"/>
              <a:gd name="T62" fmla="*/ 63 w 113"/>
              <a:gd name="T63" fmla="*/ 83 h 125"/>
              <a:gd name="T64" fmla="*/ 45 w 113"/>
              <a:gd name="T65" fmla="*/ 83 h 125"/>
              <a:gd name="T66" fmla="*/ 39 w 113"/>
              <a:gd name="T67" fmla="*/ 83 h 125"/>
              <a:gd name="T68" fmla="*/ 33 w 113"/>
              <a:gd name="T69" fmla="*/ 77 h 125"/>
              <a:gd name="T70" fmla="*/ 31 w 113"/>
              <a:gd name="T71" fmla="*/ 77 h 125"/>
              <a:gd name="T72" fmla="*/ 31 w 113"/>
              <a:gd name="T73" fmla="*/ 76 h 125"/>
              <a:gd name="T74" fmla="*/ 33 w 113"/>
              <a:gd name="T75" fmla="*/ 73 h 125"/>
              <a:gd name="T76" fmla="*/ 27 w 113"/>
              <a:gd name="T77" fmla="*/ 72 h 125"/>
              <a:gd name="T78" fmla="*/ 26 w 113"/>
              <a:gd name="T79" fmla="*/ 70 h 125"/>
              <a:gd name="T80" fmla="*/ 26 w 113"/>
              <a:gd name="T81" fmla="*/ 62 h 125"/>
              <a:gd name="T82" fmla="*/ 5 w 113"/>
              <a:gd name="T83" fmla="*/ 50 h 125"/>
              <a:gd name="T84" fmla="*/ 0 w 113"/>
              <a:gd name="T85" fmla="*/ 17 h 125"/>
              <a:gd name="T86" fmla="*/ 30 w 113"/>
              <a:gd name="T87" fmla="*/ 1 h 125"/>
              <a:gd name="T88" fmla="*/ 44 w 113"/>
              <a:gd name="T89" fmla="*/ 0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13" h="125">
                <a:moveTo>
                  <a:pt x="44" y="0"/>
                </a:moveTo>
                <a:lnTo>
                  <a:pt x="61" y="13"/>
                </a:lnTo>
                <a:lnTo>
                  <a:pt x="76" y="10"/>
                </a:lnTo>
                <a:lnTo>
                  <a:pt x="90" y="4"/>
                </a:lnTo>
                <a:lnTo>
                  <a:pt x="94" y="4"/>
                </a:lnTo>
                <a:lnTo>
                  <a:pt x="102" y="5"/>
                </a:lnTo>
                <a:lnTo>
                  <a:pt x="105" y="13"/>
                </a:lnTo>
                <a:lnTo>
                  <a:pt x="104" y="23"/>
                </a:lnTo>
                <a:lnTo>
                  <a:pt x="109" y="23"/>
                </a:lnTo>
                <a:lnTo>
                  <a:pt x="109" y="24"/>
                </a:lnTo>
                <a:lnTo>
                  <a:pt x="110" y="27"/>
                </a:lnTo>
                <a:lnTo>
                  <a:pt x="110" y="28"/>
                </a:lnTo>
                <a:lnTo>
                  <a:pt x="106" y="39"/>
                </a:lnTo>
                <a:lnTo>
                  <a:pt x="112" y="46"/>
                </a:lnTo>
                <a:lnTo>
                  <a:pt x="113" y="49"/>
                </a:lnTo>
                <a:lnTo>
                  <a:pt x="109" y="53"/>
                </a:lnTo>
                <a:lnTo>
                  <a:pt x="106" y="57"/>
                </a:lnTo>
                <a:lnTo>
                  <a:pt x="104" y="73"/>
                </a:lnTo>
                <a:lnTo>
                  <a:pt x="105" y="84"/>
                </a:lnTo>
                <a:lnTo>
                  <a:pt x="104" y="107"/>
                </a:lnTo>
                <a:lnTo>
                  <a:pt x="110" y="113"/>
                </a:lnTo>
                <a:lnTo>
                  <a:pt x="106" y="118"/>
                </a:lnTo>
                <a:lnTo>
                  <a:pt x="98" y="118"/>
                </a:lnTo>
                <a:lnTo>
                  <a:pt x="93" y="125"/>
                </a:lnTo>
                <a:lnTo>
                  <a:pt x="87" y="124"/>
                </a:lnTo>
                <a:lnTo>
                  <a:pt x="87" y="120"/>
                </a:lnTo>
                <a:lnTo>
                  <a:pt x="82" y="115"/>
                </a:lnTo>
                <a:lnTo>
                  <a:pt x="83" y="107"/>
                </a:lnTo>
                <a:lnTo>
                  <a:pt x="72" y="107"/>
                </a:lnTo>
                <a:lnTo>
                  <a:pt x="72" y="105"/>
                </a:lnTo>
                <a:lnTo>
                  <a:pt x="65" y="100"/>
                </a:lnTo>
                <a:lnTo>
                  <a:pt x="63" y="83"/>
                </a:lnTo>
                <a:lnTo>
                  <a:pt x="45" y="83"/>
                </a:lnTo>
                <a:lnTo>
                  <a:pt x="39" y="83"/>
                </a:lnTo>
                <a:lnTo>
                  <a:pt x="33" y="77"/>
                </a:lnTo>
                <a:lnTo>
                  <a:pt x="31" y="77"/>
                </a:lnTo>
                <a:lnTo>
                  <a:pt x="31" y="76"/>
                </a:lnTo>
                <a:lnTo>
                  <a:pt x="33" y="73"/>
                </a:lnTo>
                <a:lnTo>
                  <a:pt x="27" y="72"/>
                </a:lnTo>
                <a:lnTo>
                  <a:pt x="26" y="70"/>
                </a:lnTo>
                <a:lnTo>
                  <a:pt x="26" y="62"/>
                </a:lnTo>
                <a:lnTo>
                  <a:pt x="5" y="50"/>
                </a:lnTo>
                <a:lnTo>
                  <a:pt x="0" y="17"/>
                </a:lnTo>
                <a:lnTo>
                  <a:pt x="30" y="1"/>
                </a:lnTo>
                <a:lnTo>
                  <a:pt x="44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87" name="Freeform 338"/>
          <p:cNvSpPr>
            <a:spLocks/>
          </p:cNvSpPr>
          <p:nvPr/>
        </p:nvSpPr>
        <p:spPr bwMode="auto">
          <a:xfrm>
            <a:off x="5688013" y="3451225"/>
            <a:ext cx="204788" cy="255588"/>
          </a:xfrm>
          <a:custGeom>
            <a:avLst/>
            <a:gdLst>
              <a:gd name="T0" fmla="*/ 129 w 129"/>
              <a:gd name="T1" fmla="*/ 2 h 161"/>
              <a:gd name="T2" fmla="*/ 110 w 129"/>
              <a:gd name="T3" fmla="*/ 15 h 161"/>
              <a:gd name="T4" fmla="*/ 110 w 129"/>
              <a:gd name="T5" fmla="*/ 16 h 161"/>
              <a:gd name="T6" fmla="*/ 106 w 129"/>
              <a:gd name="T7" fmla="*/ 17 h 161"/>
              <a:gd name="T8" fmla="*/ 96 w 129"/>
              <a:gd name="T9" fmla="*/ 49 h 161"/>
              <a:gd name="T10" fmla="*/ 95 w 129"/>
              <a:gd name="T11" fmla="*/ 52 h 161"/>
              <a:gd name="T12" fmla="*/ 76 w 129"/>
              <a:gd name="T13" fmla="*/ 86 h 161"/>
              <a:gd name="T14" fmla="*/ 76 w 129"/>
              <a:gd name="T15" fmla="*/ 95 h 161"/>
              <a:gd name="T16" fmla="*/ 59 w 129"/>
              <a:gd name="T17" fmla="*/ 94 h 161"/>
              <a:gd name="T18" fmla="*/ 61 w 129"/>
              <a:gd name="T19" fmla="*/ 99 h 161"/>
              <a:gd name="T20" fmla="*/ 65 w 129"/>
              <a:gd name="T21" fmla="*/ 110 h 161"/>
              <a:gd name="T22" fmla="*/ 66 w 129"/>
              <a:gd name="T23" fmla="*/ 114 h 161"/>
              <a:gd name="T24" fmla="*/ 67 w 129"/>
              <a:gd name="T25" fmla="*/ 121 h 161"/>
              <a:gd name="T26" fmla="*/ 67 w 129"/>
              <a:gd name="T27" fmla="*/ 124 h 161"/>
              <a:gd name="T28" fmla="*/ 67 w 129"/>
              <a:gd name="T29" fmla="*/ 128 h 161"/>
              <a:gd name="T30" fmla="*/ 63 w 129"/>
              <a:gd name="T31" fmla="*/ 159 h 161"/>
              <a:gd name="T32" fmla="*/ 63 w 129"/>
              <a:gd name="T33" fmla="*/ 161 h 161"/>
              <a:gd name="T34" fmla="*/ 63 w 129"/>
              <a:gd name="T35" fmla="*/ 159 h 161"/>
              <a:gd name="T36" fmla="*/ 44 w 129"/>
              <a:gd name="T37" fmla="*/ 127 h 161"/>
              <a:gd name="T38" fmla="*/ 44 w 129"/>
              <a:gd name="T39" fmla="*/ 125 h 161"/>
              <a:gd name="T40" fmla="*/ 37 w 129"/>
              <a:gd name="T41" fmla="*/ 116 h 161"/>
              <a:gd name="T42" fmla="*/ 33 w 129"/>
              <a:gd name="T43" fmla="*/ 113 h 161"/>
              <a:gd name="T44" fmla="*/ 26 w 129"/>
              <a:gd name="T45" fmla="*/ 107 h 161"/>
              <a:gd name="T46" fmla="*/ 20 w 129"/>
              <a:gd name="T47" fmla="*/ 110 h 161"/>
              <a:gd name="T48" fmla="*/ 18 w 129"/>
              <a:gd name="T49" fmla="*/ 109 h 161"/>
              <a:gd name="T50" fmla="*/ 10 w 129"/>
              <a:gd name="T51" fmla="*/ 103 h 161"/>
              <a:gd name="T52" fmla="*/ 11 w 129"/>
              <a:gd name="T53" fmla="*/ 102 h 161"/>
              <a:gd name="T54" fmla="*/ 13 w 129"/>
              <a:gd name="T55" fmla="*/ 99 h 161"/>
              <a:gd name="T56" fmla="*/ 0 w 129"/>
              <a:gd name="T57" fmla="*/ 101 h 161"/>
              <a:gd name="T58" fmla="*/ 2 w 129"/>
              <a:gd name="T59" fmla="*/ 79 h 161"/>
              <a:gd name="T60" fmla="*/ 9 w 129"/>
              <a:gd name="T61" fmla="*/ 72 h 161"/>
              <a:gd name="T62" fmla="*/ 2 w 129"/>
              <a:gd name="T63" fmla="*/ 67 h 161"/>
              <a:gd name="T64" fmla="*/ 24 w 129"/>
              <a:gd name="T65" fmla="*/ 60 h 161"/>
              <a:gd name="T66" fmla="*/ 24 w 129"/>
              <a:gd name="T67" fmla="*/ 52 h 161"/>
              <a:gd name="T68" fmla="*/ 24 w 129"/>
              <a:gd name="T69" fmla="*/ 39 h 161"/>
              <a:gd name="T70" fmla="*/ 31 w 129"/>
              <a:gd name="T71" fmla="*/ 42 h 161"/>
              <a:gd name="T72" fmla="*/ 32 w 129"/>
              <a:gd name="T73" fmla="*/ 34 h 161"/>
              <a:gd name="T74" fmla="*/ 44 w 129"/>
              <a:gd name="T75" fmla="*/ 34 h 161"/>
              <a:gd name="T76" fmla="*/ 48 w 129"/>
              <a:gd name="T77" fmla="*/ 32 h 161"/>
              <a:gd name="T78" fmla="*/ 51 w 129"/>
              <a:gd name="T79" fmla="*/ 28 h 161"/>
              <a:gd name="T80" fmla="*/ 47 w 129"/>
              <a:gd name="T81" fmla="*/ 20 h 161"/>
              <a:gd name="T82" fmla="*/ 54 w 129"/>
              <a:gd name="T83" fmla="*/ 19 h 161"/>
              <a:gd name="T84" fmla="*/ 56 w 129"/>
              <a:gd name="T85" fmla="*/ 9 h 161"/>
              <a:gd name="T86" fmla="*/ 63 w 129"/>
              <a:gd name="T87" fmla="*/ 8 h 161"/>
              <a:gd name="T88" fmla="*/ 67 w 129"/>
              <a:gd name="T89" fmla="*/ 0 h 161"/>
              <a:gd name="T90" fmla="*/ 82 w 129"/>
              <a:gd name="T91" fmla="*/ 1 h 161"/>
              <a:gd name="T92" fmla="*/ 96 w 129"/>
              <a:gd name="T93" fmla="*/ 2 h 161"/>
              <a:gd name="T94" fmla="*/ 99 w 129"/>
              <a:gd name="T95" fmla="*/ 2 h 161"/>
              <a:gd name="T96" fmla="*/ 103 w 129"/>
              <a:gd name="T97" fmla="*/ 2 h 161"/>
              <a:gd name="T98" fmla="*/ 104 w 129"/>
              <a:gd name="T99" fmla="*/ 2 h 161"/>
              <a:gd name="T100" fmla="*/ 116 w 129"/>
              <a:gd name="T101" fmla="*/ 0 h 161"/>
              <a:gd name="T102" fmla="*/ 129 w 129"/>
              <a:gd name="T103" fmla="*/ 2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9" h="161">
                <a:moveTo>
                  <a:pt x="129" y="2"/>
                </a:moveTo>
                <a:lnTo>
                  <a:pt x="110" y="15"/>
                </a:lnTo>
                <a:lnTo>
                  <a:pt x="110" y="16"/>
                </a:lnTo>
                <a:lnTo>
                  <a:pt x="106" y="17"/>
                </a:lnTo>
                <a:lnTo>
                  <a:pt x="96" y="49"/>
                </a:lnTo>
                <a:lnTo>
                  <a:pt x="95" y="52"/>
                </a:lnTo>
                <a:lnTo>
                  <a:pt x="76" y="86"/>
                </a:lnTo>
                <a:lnTo>
                  <a:pt x="76" y="95"/>
                </a:lnTo>
                <a:lnTo>
                  <a:pt x="59" y="94"/>
                </a:lnTo>
                <a:lnTo>
                  <a:pt x="61" y="99"/>
                </a:lnTo>
                <a:lnTo>
                  <a:pt x="65" y="110"/>
                </a:lnTo>
                <a:lnTo>
                  <a:pt x="66" y="114"/>
                </a:lnTo>
                <a:lnTo>
                  <a:pt x="67" y="121"/>
                </a:lnTo>
                <a:lnTo>
                  <a:pt x="67" y="124"/>
                </a:lnTo>
                <a:lnTo>
                  <a:pt x="67" y="128"/>
                </a:lnTo>
                <a:lnTo>
                  <a:pt x="63" y="159"/>
                </a:lnTo>
                <a:lnTo>
                  <a:pt x="63" y="161"/>
                </a:lnTo>
                <a:lnTo>
                  <a:pt x="63" y="159"/>
                </a:lnTo>
                <a:lnTo>
                  <a:pt x="44" y="127"/>
                </a:lnTo>
                <a:lnTo>
                  <a:pt x="44" y="125"/>
                </a:lnTo>
                <a:lnTo>
                  <a:pt x="37" y="116"/>
                </a:lnTo>
                <a:lnTo>
                  <a:pt x="33" y="113"/>
                </a:lnTo>
                <a:lnTo>
                  <a:pt x="26" y="107"/>
                </a:lnTo>
                <a:lnTo>
                  <a:pt x="20" y="110"/>
                </a:lnTo>
                <a:lnTo>
                  <a:pt x="18" y="109"/>
                </a:lnTo>
                <a:lnTo>
                  <a:pt x="10" y="103"/>
                </a:lnTo>
                <a:lnTo>
                  <a:pt x="11" y="102"/>
                </a:lnTo>
                <a:lnTo>
                  <a:pt x="13" y="99"/>
                </a:lnTo>
                <a:lnTo>
                  <a:pt x="0" y="101"/>
                </a:lnTo>
                <a:lnTo>
                  <a:pt x="2" y="79"/>
                </a:lnTo>
                <a:lnTo>
                  <a:pt x="9" y="72"/>
                </a:lnTo>
                <a:lnTo>
                  <a:pt x="2" y="67"/>
                </a:lnTo>
                <a:lnTo>
                  <a:pt x="24" y="60"/>
                </a:lnTo>
                <a:lnTo>
                  <a:pt x="24" y="52"/>
                </a:lnTo>
                <a:lnTo>
                  <a:pt x="24" y="39"/>
                </a:lnTo>
                <a:lnTo>
                  <a:pt x="31" y="42"/>
                </a:lnTo>
                <a:lnTo>
                  <a:pt x="32" y="34"/>
                </a:lnTo>
                <a:lnTo>
                  <a:pt x="44" y="34"/>
                </a:lnTo>
                <a:lnTo>
                  <a:pt x="48" y="32"/>
                </a:lnTo>
                <a:lnTo>
                  <a:pt x="51" y="28"/>
                </a:lnTo>
                <a:lnTo>
                  <a:pt x="47" y="20"/>
                </a:lnTo>
                <a:lnTo>
                  <a:pt x="54" y="19"/>
                </a:lnTo>
                <a:lnTo>
                  <a:pt x="56" y="9"/>
                </a:lnTo>
                <a:lnTo>
                  <a:pt x="63" y="8"/>
                </a:lnTo>
                <a:lnTo>
                  <a:pt x="67" y="0"/>
                </a:lnTo>
                <a:lnTo>
                  <a:pt x="82" y="1"/>
                </a:lnTo>
                <a:lnTo>
                  <a:pt x="96" y="2"/>
                </a:lnTo>
                <a:lnTo>
                  <a:pt x="99" y="2"/>
                </a:lnTo>
                <a:lnTo>
                  <a:pt x="103" y="2"/>
                </a:lnTo>
                <a:lnTo>
                  <a:pt x="104" y="2"/>
                </a:lnTo>
                <a:lnTo>
                  <a:pt x="116" y="0"/>
                </a:lnTo>
                <a:lnTo>
                  <a:pt x="129" y="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88" name="Freeform 339"/>
          <p:cNvSpPr>
            <a:spLocks/>
          </p:cNvSpPr>
          <p:nvPr/>
        </p:nvSpPr>
        <p:spPr bwMode="auto">
          <a:xfrm>
            <a:off x="5407025" y="3454400"/>
            <a:ext cx="296863" cy="153988"/>
          </a:xfrm>
          <a:custGeom>
            <a:avLst/>
            <a:gdLst>
              <a:gd name="T0" fmla="*/ 137 w 187"/>
              <a:gd name="T1" fmla="*/ 22 h 97"/>
              <a:gd name="T2" fmla="*/ 139 w 187"/>
              <a:gd name="T3" fmla="*/ 18 h 97"/>
              <a:gd name="T4" fmla="*/ 142 w 187"/>
              <a:gd name="T5" fmla="*/ 21 h 97"/>
              <a:gd name="T6" fmla="*/ 142 w 187"/>
              <a:gd name="T7" fmla="*/ 29 h 97"/>
              <a:gd name="T8" fmla="*/ 154 w 187"/>
              <a:gd name="T9" fmla="*/ 33 h 97"/>
              <a:gd name="T10" fmla="*/ 179 w 187"/>
              <a:gd name="T11" fmla="*/ 30 h 97"/>
              <a:gd name="T12" fmla="*/ 179 w 187"/>
              <a:gd name="T13" fmla="*/ 40 h 97"/>
              <a:gd name="T14" fmla="*/ 167 w 187"/>
              <a:gd name="T15" fmla="*/ 48 h 97"/>
              <a:gd name="T16" fmla="*/ 157 w 187"/>
              <a:gd name="T17" fmla="*/ 41 h 97"/>
              <a:gd name="T18" fmla="*/ 156 w 187"/>
              <a:gd name="T19" fmla="*/ 48 h 97"/>
              <a:gd name="T20" fmla="*/ 147 w 187"/>
              <a:gd name="T21" fmla="*/ 73 h 97"/>
              <a:gd name="T22" fmla="*/ 139 w 187"/>
              <a:gd name="T23" fmla="*/ 71 h 97"/>
              <a:gd name="T24" fmla="*/ 132 w 187"/>
              <a:gd name="T25" fmla="*/ 66 h 97"/>
              <a:gd name="T26" fmla="*/ 120 w 187"/>
              <a:gd name="T27" fmla="*/ 70 h 97"/>
              <a:gd name="T28" fmla="*/ 116 w 187"/>
              <a:gd name="T29" fmla="*/ 80 h 97"/>
              <a:gd name="T30" fmla="*/ 109 w 187"/>
              <a:gd name="T31" fmla="*/ 81 h 97"/>
              <a:gd name="T32" fmla="*/ 92 w 187"/>
              <a:gd name="T33" fmla="*/ 85 h 97"/>
              <a:gd name="T34" fmla="*/ 83 w 187"/>
              <a:gd name="T35" fmla="*/ 93 h 97"/>
              <a:gd name="T36" fmla="*/ 79 w 187"/>
              <a:gd name="T37" fmla="*/ 95 h 97"/>
              <a:gd name="T38" fmla="*/ 57 w 187"/>
              <a:gd name="T39" fmla="*/ 86 h 97"/>
              <a:gd name="T40" fmla="*/ 21 w 187"/>
              <a:gd name="T41" fmla="*/ 97 h 97"/>
              <a:gd name="T42" fmla="*/ 1 w 187"/>
              <a:gd name="T43" fmla="*/ 88 h 97"/>
              <a:gd name="T44" fmla="*/ 8 w 187"/>
              <a:gd name="T45" fmla="*/ 81 h 97"/>
              <a:gd name="T46" fmla="*/ 41 w 187"/>
              <a:gd name="T47" fmla="*/ 50 h 97"/>
              <a:gd name="T48" fmla="*/ 52 w 187"/>
              <a:gd name="T49" fmla="*/ 36 h 97"/>
              <a:gd name="T50" fmla="*/ 75 w 187"/>
              <a:gd name="T51" fmla="*/ 11 h 97"/>
              <a:gd name="T52" fmla="*/ 93 w 187"/>
              <a:gd name="T53" fmla="*/ 10 h 97"/>
              <a:gd name="T54" fmla="*/ 98 w 187"/>
              <a:gd name="T55" fmla="*/ 9 h 97"/>
              <a:gd name="T56" fmla="*/ 113 w 187"/>
              <a:gd name="T57" fmla="*/ 2 h 97"/>
              <a:gd name="T58" fmla="*/ 122 w 187"/>
              <a:gd name="T59" fmla="*/ 2 h 97"/>
              <a:gd name="T60" fmla="*/ 127 w 187"/>
              <a:gd name="T61" fmla="*/ 6 h 97"/>
              <a:gd name="T62" fmla="*/ 131 w 187"/>
              <a:gd name="T63" fmla="*/ 22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87" h="97">
                <a:moveTo>
                  <a:pt x="131" y="22"/>
                </a:moveTo>
                <a:lnTo>
                  <a:pt x="137" y="22"/>
                </a:lnTo>
                <a:lnTo>
                  <a:pt x="135" y="20"/>
                </a:lnTo>
                <a:lnTo>
                  <a:pt x="139" y="18"/>
                </a:lnTo>
                <a:lnTo>
                  <a:pt x="141" y="21"/>
                </a:lnTo>
                <a:lnTo>
                  <a:pt x="142" y="21"/>
                </a:lnTo>
                <a:lnTo>
                  <a:pt x="143" y="24"/>
                </a:lnTo>
                <a:lnTo>
                  <a:pt x="142" y="29"/>
                </a:lnTo>
                <a:lnTo>
                  <a:pt x="153" y="33"/>
                </a:lnTo>
                <a:lnTo>
                  <a:pt x="154" y="33"/>
                </a:lnTo>
                <a:lnTo>
                  <a:pt x="165" y="26"/>
                </a:lnTo>
                <a:lnTo>
                  <a:pt x="179" y="30"/>
                </a:lnTo>
                <a:lnTo>
                  <a:pt x="187" y="29"/>
                </a:lnTo>
                <a:lnTo>
                  <a:pt x="179" y="40"/>
                </a:lnTo>
                <a:lnTo>
                  <a:pt x="171" y="47"/>
                </a:lnTo>
                <a:lnTo>
                  <a:pt x="167" y="48"/>
                </a:lnTo>
                <a:lnTo>
                  <a:pt x="164" y="47"/>
                </a:lnTo>
                <a:lnTo>
                  <a:pt x="157" y="41"/>
                </a:lnTo>
                <a:lnTo>
                  <a:pt x="157" y="45"/>
                </a:lnTo>
                <a:lnTo>
                  <a:pt x="156" y="48"/>
                </a:lnTo>
                <a:lnTo>
                  <a:pt x="156" y="50"/>
                </a:lnTo>
                <a:lnTo>
                  <a:pt x="147" y="73"/>
                </a:lnTo>
                <a:lnTo>
                  <a:pt x="142" y="74"/>
                </a:lnTo>
                <a:lnTo>
                  <a:pt x="139" y="71"/>
                </a:lnTo>
                <a:lnTo>
                  <a:pt x="135" y="69"/>
                </a:lnTo>
                <a:lnTo>
                  <a:pt x="132" y="66"/>
                </a:lnTo>
                <a:lnTo>
                  <a:pt x="122" y="70"/>
                </a:lnTo>
                <a:lnTo>
                  <a:pt x="120" y="70"/>
                </a:lnTo>
                <a:lnTo>
                  <a:pt x="117" y="77"/>
                </a:lnTo>
                <a:lnTo>
                  <a:pt x="116" y="80"/>
                </a:lnTo>
                <a:lnTo>
                  <a:pt x="115" y="80"/>
                </a:lnTo>
                <a:lnTo>
                  <a:pt x="109" y="81"/>
                </a:lnTo>
                <a:lnTo>
                  <a:pt x="108" y="81"/>
                </a:lnTo>
                <a:lnTo>
                  <a:pt x="92" y="85"/>
                </a:lnTo>
                <a:lnTo>
                  <a:pt x="83" y="92"/>
                </a:lnTo>
                <a:lnTo>
                  <a:pt x="83" y="93"/>
                </a:lnTo>
                <a:lnTo>
                  <a:pt x="82" y="95"/>
                </a:lnTo>
                <a:lnTo>
                  <a:pt x="79" y="95"/>
                </a:lnTo>
                <a:lnTo>
                  <a:pt x="62" y="88"/>
                </a:lnTo>
                <a:lnTo>
                  <a:pt x="57" y="86"/>
                </a:lnTo>
                <a:lnTo>
                  <a:pt x="45" y="93"/>
                </a:lnTo>
                <a:lnTo>
                  <a:pt x="21" y="97"/>
                </a:lnTo>
                <a:lnTo>
                  <a:pt x="10" y="89"/>
                </a:lnTo>
                <a:lnTo>
                  <a:pt x="1" y="88"/>
                </a:lnTo>
                <a:lnTo>
                  <a:pt x="0" y="88"/>
                </a:lnTo>
                <a:lnTo>
                  <a:pt x="8" y="81"/>
                </a:lnTo>
                <a:lnTo>
                  <a:pt x="38" y="54"/>
                </a:lnTo>
                <a:lnTo>
                  <a:pt x="41" y="50"/>
                </a:lnTo>
                <a:lnTo>
                  <a:pt x="51" y="37"/>
                </a:lnTo>
                <a:lnTo>
                  <a:pt x="52" y="36"/>
                </a:lnTo>
                <a:lnTo>
                  <a:pt x="52" y="20"/>
                </a:lnTo>
                <a:lnTo>
                  <a:pt x="75" y="11"/>
                </a:lnTo>
                <a:lnTo>
                  <a:pt x="85" y="11"/>
                </a:lnTo>
                <a:lnTo>
                  <a:pt x="93" y="10"/>
                </a:lnTo>
                <a:lnTo>
                  <a:pt x="94" y="10"/>
                </a:lnTo>
                <a:lnTo>
                  <a:pt x="98" y="9"/>
                </a:lnTo>
                <a:lnTo>
                  <a:pt x="109" y="2"/>
                </a:lnTo>
                <a:lnTo>
                  <a:pt x="113" y="2"/>
                </a:lnTo>
                <a:lnTo>
                  <a:pt x="119" y="0"/>
                </a:lnTo>
                <a:lnTo>
                  <a:pt x="122" y="2"/>
                </a:lnTo>
                <a:lnTo>
                  <a:pt x="127" y="3"/>
                </a:lnTo>
                <a:lnTo>
                  <a:pt x="127" y="6"/>
                </a:lnTo>
                <a:lnTo>
                  <a:pt x="127" y="18"/>
                </a:lnTo>
                <a:lnTo>
                  <a:pt x="131" y="2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89" name="Freeform 340"/>
          <p:cNvSpPr>
            <a:spLocks/>
          </p:cNvSpPr>
          <p:nvPr/>
        </p:nvSpPr>
        <p:spPr bwMode="auto">
          <a:xfrm>
            <a:off x="5108575" y="3576638"/>
            <a:ext cx="280988" cy="249238"/>
          </a:xfrm>
          <a:custGeom>
            <a:avLst/>
            <a:gdLst>
              <a:gd name="T0" fmla="*/ 135 w 177"/>
              <a:gd name="T1" fmla="*/ 88 h 157"/>
              <a:gd name="T2" fmla="*/ 146 w 177"/>
              <a:gd name="T3" fmla="*/ 101 h 157"/>
              <a:gd name="T4" fmla="*/ 151 w 177"/>
              <a:gd name="T5" fmla="*/ 99 h 157"/>
              <a:gd name="T6" fmla="*/ 153 w 177"/>
              <a:gd name="T7" fmla="*/ 102 h 157"/>
              <a:gd name="T8" fmla="*/ 151 w 177"/>
              <a:gd name="T9" fmla="*/ 109 h 157"/>
              <a:gd name="T10" fmla="*/ 153 w 177"/>
              <a:gd name="T11" fmla="*/ 113 h 157"/>
              <a:gd name="T12" fmla="*/ 157 w 177"/>
              <a:gd name="T13" fmla="*/ 118 h 157"/>
              <a:gd name="T14" fmla="*/ 177 w 177"/>
              <a:gd name="T15" fmla="*/ 128 h 157"/>
              <a:gd name="T16" fmla="*/ 176 w 177"/>
              <a:gd name="T17" fmla="*/ 133 h 157"/>
              <a:gd name="T18" fmla="*/ 173 w 177"/>
              <a:gd name="T19" fmla="*/ 142 h 157"/>
              <a:gd name="T20" fmla="*/ 172 w 177"/>
              <a:gd name="T21" fmla="*/ 148 h 157"/>
              <a:gd name="T22" fmla="*/ 154 w 177"/>
              <a:gd name="T23" fmla="*/ 154 h 157"/>
              <a:gd name="T24" fmla="*/ 136 w 177"/>
              <a:gd name="T25" fmla="*/ 157 h 157"/>
              <a:gd name="T26" fmla="*/ 139 w 177"/>
              <a:gd name="T27" fmla="*/ 150 h 157"/>
              <a:gd name="T28" fmla="*/ 123 w 177"/>
              <a:gd name="T29" fmla="*/ 138 h 157"/>
              <a:gd name="T30" fmla="*/ 117 w 177"/>
              <a:gd name="T31" fmla="*/ 133 h 157"/>
              <a:gd name="T32" fmla="*/ 116 w 177"/>
              <a:gd name="T33" fmla="*/ 128 h 157"/>
              <a:gd name="T34" fmla="*/ 114 w 177"/>
              <a:gd name="T35" fmla="*/ 121 h 157"/>
              <a:gd name="T36" fmla="*/ 113 w 177"/>
              <a:gd name="T37" fmla="*/ 120 h 157"/>
              <a:gd name="T38" fmla="*/ 109 w 177"/>
              <a:gd name="T39" fmla="*/ 121 h 157"/>
              <a:gd name="T40" fmla="*/ 102 w 177"/>
              <a:gd name="T41" fmla="*/ 125 h 157"/>
              <a:gd name="T42" fmla="*/ 91 w 177"/>
              <a:gd name="T43" fmla="*/ 120 h 157"/>
              <a:gd name="T44" fmla="*/ 79 w 177"/>
              <a:gd name="T45" fmla="*/ 101 h 157"/>
              <a:gd name="T46" fmla="*/ 39 w 177"/>
              <a:gd name="T47" fmla="*/ 87 h 157"/>
              <a:gd name="T48" fmla="*/ 35 w 177"/>
              <a:gd name="T49" fmla="*/ 83 h 157"/>
              <a:gd name="T50" fmla="*/ 0 w 177"/>
              <a:gd name="T51" fmla="*/ 43 h 157"/>
              <a:gd name="T52" fmla="*/ 46 w 177"/>
              <a:gd name="T53" fmla="*/ 0 h 157"/>
              <a:gd name="T54" fmla="*/ 83 w 177"/>
              <a:gd name="T55" fmla="*/ 38 h 157"/>
              <a:gd name="T56" fmla="*/ 124 w 177"/>
              <a:gd name="T57" fmla="*/ 83 h 157"/>
              <a:gd name="T58" fmla="*/ 125 w 177"/>
              <a:gd name="T59" fmla="*/ 84 h 157"/>
              <a:gd name="T60" fmla="*/ 131 w 177"/>
              <a:gd name="T61" fmla="*/ 86 h 157"/>
              <a:gd name="T62" fmla="*/ 132 w 177"/>
              <a:gd name="T63" fmla="*/ 86 h 157"/>
              <a:gd name="T64" fmla="*/ 135 w 177"/>
              <a:gd name="T65" fmla="*/ 88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77" h="157">
                <a:moveTo>
                  <a:pt x="135" y="88"/>
                </a:moveTo>
                <a:lnTo>
                  <a:pt x="146" y="101"/>
                </a:lnTo>
                <a:lnTo>
                  <a:pt x="151" y="99"/>
                </a:lnTo>
                <a:lnTo>
                  <a:pt x="153" y="102"/>
                </a:lnTo>
                <a:lnTo>
                  <a:pt x="151" y="109"/>
                </a:lnTo>
                <a:lnTo>
                  <a:pt x="153" y="113"/>
                </a:lnTo>
                <a:lnTo>
                  <a:pt x="157" y="118"/>
                </a:lnTo>
                <a:lnTo>
                  <a:pt x="177" y="128"/>
                </a:lnTo>
                <a:lnTo>
                  <a:pt x="176" y="133"/>
                </a:lnTo>
                <a:lnTo>
                  <a:pt x="173" y="142"/>
                </a:lnTo>
                <a:lnTo>
                  <a:pt x="172" y="148"/>
                </a:lnTo>
                <a:lnTo>
                  <a:pt x="154" y="154"/>
                </a:lnTo>
                <a:lnTo>
                  <a:pt x="136" y="157"/>
                </a:lnTo>
                <a:lnTo>
                  <a:pt x="139" y="150"/>
                </a:lnTo>
                <a:lnTo>
                  <a:pt x="123" y="138"/>
                </a:lnTo>
                <a:lnTo>
                  <a:pt x="117" y="133"/>
                </a:lnTo>
                <a:lnTo>
                  <a:pt x="116" y="128"/>
                </a:lnTo>
                <a:lnTo>
                  <a:pt x="114" y="121"/>
                </a:lnTo>
                <a:lnTo>
                  <a:pt x="113" y="120"/>
                </a:lnTo>
                <a:lnTo>
                  <a:pt x="109" y="121"/>
                </a:lnTo>
                <a:lnTo>
                  <a:pt x="102" y="125"/>
                </a:lnTo>
                <a:lnTo>
                  <a:pt x="91" y="120"/>
                </a:lnTo>
                <a:lnTo>
                  <a:pt x="79" y="101"/>
                </a:lnTo>
                <a:lnTo>
                  <a:pt x="39" y="87"/>
                </a:lnTo>
                <a:lnTo>
                  <a:pt x="35" y="83"/>
                </a:lnTo>
                <a:lnTo>
                  <a:pt x="0" y="43"/>
                </a:lnTo>
                <a:lnTo>
                  <a:pt x="46" y="0"/>
                </a:lnTo>
                <a:lnTo>
                  <a:pt x="83" y="38"/>
                </a:lnTo>
                <a:lnTo>
                  <a:pt x="124" y="83"/>
                </a:lnTo>
                <a:lnTo>
                  <a:pt x="125" y="84"/>
                </a:lnTo>
                <a:lnTo>
                  <a:pt x="131" y="86"/>
                </a:lnTo>
                <a:lnTo>
                  <a:pt x="132" y="86"/>
                </a:lnTo>
                <a:lnTo>
                  <a:pt x="135" y="88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90" name="Freeform 341"/>
          <p:cNvSpPr>
            <a:spLocks/>
          </p:cNvSpPr>
          <p:nvPr/>
        </p:nvSpPr>
        <p:spPr bwMode="auto">
          <a:xfrm>
            <a:off x="5353050" y="3668713"/>
            <a:ext cx="147638" cy="188913"/>
          </a:xfrm>
          <a:custGeom>
            <a:avLst/>
            <a:gdLst>
              <a:gd name="T0" fmla="*/ 59 w 93"/>
              <a:gd name="T1" fmla="*/ 15 h 119"/>
              <a:gd name="T2" fmla="*/ 57 w 93"/>
              <a:gd name="T3" fmla="*/ 29 h 119"/>
              <a:gd name="T4" fmla="*/ 70 w 93"/>
              <a:gd name="T5" fmla="*/ 24 h 119"/>
              <a:gd name="T6" fmla="*/ 75 w 93"/>
              <a:gd name="T7" fmla="*/ 26 h 119"/>
              <a:gd name="T8" fmla="*/ 74 w 93"/>
              <a:gd name="T9" fmla="*/ 35 h 119"/>
              <a:gd name="T10" fmla="*/ 70 w 93"/>
              <a:gd name="T11" fmla="*/ 35 h 119"/>
              <a:gd name="T12" fmla="*/ 70 w 93"/>
              <a:gd name="T13" fmla="*/ 36 h 119"/>
              <a:gd name="T14" fmla="*/ 67 w 93"/>
              <a:gd name="T15" fmla="*/ 36 h 119"/>
              <a:gd name="T16" fmla="*/ 60 w 93"/>
              <a:gd name="T17" fmla="*/ 40 h 119"/>
              <a:gd name="T18" fmla="*/ 66 w 93"/>
              <a:gd name="T19" fmla="*/ 43 h 119"/>
              <a:gd name="T20" fmla="*/ 70 w 93"/>
              <a:gd name="T21" fmla="*/ 45 h 119"/>
              <a:gd name="T22" fmla="*/ 64 w 93"/>
              <a:gd name="T23" fmla="*/ 52 h 119"/>
              <a:gd name="T24" fmla="*/ 66 w 93"/>
              <a:gd name="T25" fmla="*/ 56 h 119"/>
              <a:gd name="T26" fmla="*/ 66 w 93"/>
              <a:gd name="T27" fmla="*/ 59 h 119"/>
              <a:gd name="T28" fmla="*/ 68 w 93"/>
              <a:gd name="T29" fmla="*/ 65 h 119"/>
              <a:gd name="T30" fmla="*/ 70 w 93"/>
              <a:gd name="T31" fmla="*/ 69 h 119"/>
              <a:gd name="T32" fmla="*/ 79 w 93"/>
              <a:gd name="T33" fmla="*/ 73 h 119"/>
              <a:gd name="T34" fmla="*/ 82 w 93"/>
              <a:gd name="T35" fmla="*/ 74 h 119"/>
              <a:gd name="T36" fmla="*/ 83 w 93"/>
              <a:gd name="T37" fmla="*/ 71 h 119"/>
              <a:gd name="T38" fmla="*/ 90 w 93"/>
              <a:gd name="T39" fmla="*/ 86 h 119"/>
              <a:gd name="T40" fmla="*/ 93 w 93"/>
              <a:gd name="T41" fmla="*/ 88 h 119"/>
              <a:gd name="T42" fmla="*/ 72 w 93"/>
              <a:gd name="T43" fmla="*/ 97 h 119"/>
              <a:gd name="T44" fmla="*/ 71 w 93"/>
              <a:gd name="T45" fmla="*/ 104 h 119"/>
              <a:gd name="T46" fmla="*/ 64 w 93"/>
              <a:gd name="T47" fmla="*/ 104 h 119"/>
              <a:gd name="T48" fmla="*/ 60 w 93"/>
              <a:gd name="T49" fmla="*/ 105 h 119"/>
              <a:gd name="T50" fmla="*/ 59 w 93"/>
              <a:gd name="T51" fmla="*/ 107 h 119"/>
              <a:gd name="T52" fmla="*/ 59 w 93"/>
              <a:gd name="T53" fmla="*/ 105 h 119"/>
              <a:gd name="T54" fmla="*/ 59 w 93"/>
              <a:gd name="T55" fmla="*/ 104 h 119"/>
              <a:gd name="T56" fmla="*/ 56 w 93"/>
              <a:gd name="T57" fmla="*/ 110 h 119"/>
              <a:gd name="T58" fmla="*/ 49 w 93"/>
              <a:gd name="T59" fmla="*/ 111 h 119"/>
              <a:gd name="T60" fmla="*/ 37 w 93"/>
              <a:gd name="T61" fmla="*/ 107 h 119"/>
              <a:gd name="T62" fmla="*/ 30 w 93"/>
              <a:gd name="T63" fmla="*/ 110 h 119"/>
              <a:gd name="T64" fmla="*/ 25 w 93"/>
              <a:gd name="T65" fmla="*/ 114 h 119"/>
              <a:gd name="T66" fmla="*/ 15 w 93"/>
              <a:gd name="T67" fmla="*/ 119 h 119"/>
              <a:gd name="T68" fmla="*/ 14 w 93"/>
              <a:gd name="T69" fmla="*/ 115 h 119"/>
              <a:gd name="T70" fmla="*/ 4 w 93"/>
              <a:gd name="T71" fmla="*/ 114 h 119"/>
              <a:gd name="T72" fmla="*/ 0 w 93"/>
              <a:gd name="T73" fmla="*/ 96 h 119"/>
              <a:gd name="T74" fmla="*/ 18 w 93"/>
              <a:gd name="T75" fmla="*/ 90 h 119"/>
              <a:gd name="T76" fmla="*/ 19 w 93"/>
              <a:gd name="T77" fmla="*/ 84 h 119"/>
              <a:gd name="T78" fmla="*/ 22 w 93"/>
              <a:gd name="T79" fmla="*/ 75 h 119"/>
              <a:gd name="T80" fmla="*/ 23 w 93"/>
              <a:gd name="T81" fmla="*/ 70 h 119"/>
              <a:gd name="T82" fmla="*/ 26 w 93"/>
              <a:gd name="T83" fmla="*/ 66 h 119"/>
              <a:gd name="T84" fmla="*/ 27 w 93"/>
              <a:gd name="T85" fmla="*/ 62 h 119"/>
              <a:gd name="T86" fmla="*/ 35 w 93"/>
              <a:gd name="T87" fmla="*/ 50 h 119"/>
              <a:gd name="T88" fmla="*/ 40 w 93"/>
              <a:gd name="T89" fmla="*/ 50 h 119"/>
              <a:gd name="T90" fmla="*/ 45 w 93"/>
              <a:gd name="T91" fmla="*/ 50 h 119"/>
              <a:gd name="T92" fmla="*/ 45 w 93"/>
              <a:gd name="T93" fmla="*/ 48 h 119"/>
              <a:gd name="T94" fmla="*/ 45 w 93"/>
              <a:gd name="T95" fmla="*/ 36 h 119"/>
              <a:gd name="T96" fmla="*/ 40 w 93"/>
              <a:gd name="T97" fmla="*/ 36 h 119"/>
              <a:gd name="T98" fmla="*/ 37 w 93"/>
              <a:gd name="T99" fmla="*/ 36 h 119"/>
              <a:gd name="T100" fmla="*/ 37 w 93"/>
              <a:gd name="T101" fmla="*/ 30 h 119"/>
              <a:gd name="T102" fmla="*/ 42 w 93"/>
              <a:gd name="T103" fmla="*/ 26 h 119"/>
              <a:gd name="T104" fmla="*/ 37 w 93"/>
              <a:gd name="T105" fmla="*/ 18 h 119"/>
              <a:gd name="T106" fmla="*/ 37 w 93"/>
              <a:gd name="T107" fmla="*/ 17 h 119"/>
              <a:gd name="T108" fmla="*/ 38 w 93"/>
              <a:gd name="T109" fmla="*/ 9 h 119"/>
              <a:gd name="T110" fmla="*/ 40 w 93"/>
              <a:gd name="T111" fmla="*/ 2 h 119"/>
              <a:gd name="T112" fmla="*/ 44 w 93"/>
              <a:gd name="T113" fmla="*/ 0 h 119"/>
              <a:gd name="T114" fmla="*/ 48 w 93"/>
              <a:gd name="T115" fmla="*/ 0 h 119"/>
              <a:gd name="T116" fmla="*/ 59 w 93"/>
              <a:gd name="T117" fmla="*/ 15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93" h="119">
                <a:moveTo>
                  <a:pt x="59" y="15"/>
                </a:moveTo>
                <a:lnTo>
                  <a:pt x="57" y="29"/>
                </a:lnTo>
                <a:lnTo>
                  <a:pt x="70" y="24"/>
                </a:lnTo>
                <a:lnTo>
                  <a:pt x="75" y="26"/>
                </a:lnTo>
                <a:lnTo>
                  <a:pt x="74" y="35"/>
                </a:lnTo>
                <a:lnTo>
                  <a:pt x="70" y="35"/>
                </a:lnTo>
                <a:lnTo>
                  <a:pt x="70" y="36"/>
                </a:lnTo>
                <a:lnTo>
                  <a:pt x="67" y="36"/>
                </a:lnTo>
                <a:lnTo>
                  <a:pt x="60" y="40"/>
                </a:lnTo>
                <a:lnTo>
                  <a:pt x="66" y="43"/>
                </a:lnTo>
                <a:lnTo>
                  <a:pt x="70" y="45"/>
                </a:lnTo>
                <a:lnTo>
                  <a:pt x="64" y="52"/>
                </a:lnTo>
                <a:lnTo>
                  <a:pt x="66" y="56"/>
                </a:lnTo>
                <a:lnTo>
                  <a:pt x="66" y="59"/>
                </a:lnTo>
                <a:lnTo>
                  <a:pt x="68" y="65"/>
                </a:lnTo>
                <a:lnTo>
                  <a:pt x="70" y="69"/>
                </a:lnTo>
                <a:lnTo>
                  <a:pt x="79" y="73"/>
                </a:lnTo>
                <a:lnTo>
                  <a:pt x="82" y="74"/>
                </a:lnTo>
                <a:lnTo>
                  <a:pt x="83" y="71"/>
                </a:lnTo>
                <a:lnTo>
                  <a:pt x="90" y="86"/>
                </a:lnTo>
                <a:lnTo>
                  <a:pt x="93" y="88"/>
                </a:lnTo>
                <a:lnTo>
                  <a:pt x="72" y="97"/>
                </a:lnTo>
                <a:lnTo>
                  <a:pt x="71" y="104"/>
                </a:lnTo>
                <a:lnTo>
                  <a:pt x="64" y="104"/>
                </a:lnTo>
                <a:lnTo>
                  <a:pt x="60" y="105"/>
                </a:lnTo>
                <a:lnTo>
                  <a:pt x="59" y="107"/>
                </a:lnTo>
                <a:lnTo>
                  <a:pt x="59" y="105"/>
                </a:lnTo>
                <a:lnTo>
                  <a:pt x="59" y="104"/>
                </a:lnTo>
                <a:lnTo>
                  <a:pt x="56" y="110"/>
                </a:lnTo>
                <a:lnTo>
                  <a:pt x="49" y="111"/>
                </a:lnTo>
                <a:lnTo>
                  <a:pt x="37" y="107"/>
                </a:lnTo>
                <a:lnTo>
                  <a:pt x="30" y="110"/>
                </a:lnTo>
                <a:lnTo>
                  <a:pt x="25" y="114"/>
                </a:lnTo>
                <a:lnTo>
                  <a:pt x="15" y="119"/>
                </a:lnTo>
                <a:lnTo>
                  <a:pt x="14" y="115"/>
                </a:lnTo>
                <a:lnTo>
                  <a:pt x="4" y="114"/>
                </a:lnTo>
                <a:lnTo>
                  <a:pt x="0" y="96"/>
                </a:lnTo>
                <a:lnTo>
                  <a:pt x="18" y="90"/>
                </a:lnTo>
                <a:lnTo>
                  <a:pt x="19" y="84"/>
                </a:lnTo>
                <a:lnTo>
                  <a:pt x="22" y="75"/>
                </a:lnTo>
                <a:lnTo>
                  <a:pt x="23" y="70"/>
                </a:lnTo>
                <a:lnTo>
                  <a:pt x="26" y="66"/>
                </a:lnTo>
                <a:lnTo>
                  <a:pt x="27" y="62"/>
                </a:lnTo>
                <a:lnTo>
                  <a:pt x="35" y="50"/>
                </a:lnTo>
                <a:lnTo>
                  <a:pt x="40" y="50"/>
                </a:lnTo>
                <a:lnTo>
                  <a:pt x="45" y="50"/>
                </a:lnTo>
                <a:lnTo>
                  <a:pt x="45" y="48"/>
                </a:lnTo>
                <a:lnTo>
                  <a:pt x="45" y="36"/>
                </a:lnTo>
                <a:lnTo>
                  <a:pt x="40" y="36"/>
                </a:lnTo>
                <a:lnTo>
                  <a:pt x="37" y="36"/>
                </a:lnTo>
                <a:lnTo>
                  <a:pt x="37" y="30"/>
                </a:lnTo>
                <a:lnTo>
                  <a:pt x="42" y="26"/>
                </a:lnTo>
                <a:lnTo>
                  <a:pt x="37" y="18"/>
                </a:lnTo>
                <a:lnTo>
                  <a:pt x="37" y="17"/>
                </a:lnTo>
                <a:lnTo>
                  <a:pt x="38" y="9"/>
                </a:lnTo>
                <a:lnTo>
                  <a:pt x="40" y="2"/>
                </a:lnTo>
                <a:lnTo>
                  <a:pt x="44" y="0"/>
                </a:lnTo>
                <a:lnTo>
                  <a:pt x="48" y="0"/>
                </a:lnTo>
                <a:lnTo>
                  <a:pt x="59" y="15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91" name="Freeform 342"/>
          <p:cNvSpPr>
            <a:spLocks/>
          </p:cNvSpPr>
          <p:nvPr/>
        </p:nvSpPr>
        <p:spPr bwMode="auto">
          <a:xfrm>
            <a:off x="5430838" y="3768725"/>
            <a:ext cx="219075" cy="195263"/>
          </a:xfrm>
          <a:custGeom>
            <a:avLst/>
            <a:gdLst>
              <a:gd name="T0" fmla="*/ 100 w 138"/>
              <a:gd name="T1" fmla="*/ 34 h 123"/>
              <a:gd name="T2" fmla="*/ 98 w 138"/>
              <a:gd name="T3" fmla="*/ 44 h 123"/>
              <a:gd name="T4" fmla="*/ 98 w 138"/>
              <a:gd name="T5" fmla="*/ 48 h 123"/>
              <a:gd name="T6" fmla="*/ 100 w 138"/>
              <a:gd name="T7" fmla="*/ 48 h 123"/>
              <a:gd name="T8" fmla="*/ 101 w 138"/>
              <a:gd name="T9" fmla="*/ 48 h 123"/>
              <a:gd name="T10" fmla="*/ 101 w 138"/>
              <a:gd name="T11" fmla="*/ 49 h 123"/>
              <a:gd name="T12" fmla="*/ 102 w 138"/>
              <a:gd name="T13" fmla="*/ 62 h 123"/>
              <a:gd name="T14" fmla="*/ 115 w 138"/>
              <a:gd name="T15" fmla="*/ 64 h 123"/>
              <a:gd name="T16" fmla="*/ 113 w 138"/>
              <a:gd name="T17" fmla="*/ 68 h 123"/>
              <a:gd name="T18" fmla="*/ 111 w 138"/>
              <a:gd name="T19" fmla="*/ 74 h 123"/>
              <a:gd name="T20" fmla="*/ 124 w 138"/>
              <a:gd name="T21" fmla="*/ 83 h 123"/>
              <a:gd name="T22" fmla="*/ 126 w 138"/>
              <a:gd name="T23" fmla="*/ 85 h 123"/>
              <a:gd name="T24" fmla="*/ 127 w 138"/>
              <a:gd name="T25" fmla="*/ 86 h 123"/>
              <a:gd name="T26" fmla="*/ 135 w 138"/>
              <a:gd name="T27" fmla="*/ 97 h 123"/>
              <a:gd name="T28" fmla="*/ 138 w 138"/>
              <a:gd name="T29" fmla="*/ 101 h 123"/>
              <a:gd name="T30" fmla="*/ 127 w 138"/>
              <a:gd name="T31" fmla="*/ 102 h 123"/>
              <a:gd name="T32" fmla="*/ 126 w 138"/>
              <a:gd name="T33" fmla="*/ 102 h 123"/>
              <a:gd name="T34" fmla="*/ 120 w 138"/>
              <a:gd name="T35" fmla="*/ 104 h 123"/>
              <a:gd name="T36" fmla="*/ 104 w 138"/>
              <a:gd name="T37" fmla="*/ 109 h 123"/>
              <a:gd name="T38" fmla="*/ 94 w 138"/>
              <a:gd name="T39" fmla="*/ 112 h 123"/>
              <a:gd name="T40" fmla="*/ 63 w 138"/>
              <a:gd name="T41" fmla="*/ 112 h 123"/>
              <a:gd name="T42" fmla="*/ 55 w 138"/>
              <a:gd name="T43" fmla="*/ 116 h 123"/>
              <a:gd name="T44" fmla="*/ 44 w 138"/>
              <a:gd name="T45" fmla="*/ 120 h 123"/>
              <a:gd name="T46" fmla="*/ 37 w 138"/>
              <a:gd name="T47" fmla="*/ 123 h 123"/>
              <a:gd name="T48" fmla="*/ 33 w 138"/>
              <a:gd name="T49" fmla="*/ 119 h 123"/>
              <a:gd name="T50" fmla="*/ 29 w 138"/>
              <a:gd name="T51" fmla="*/ 120 h 123"/>
              <a:gd name="T52" fmla="*/ 27 w 138"/>
              <a:gd name="T53" fmla="*/ 120 h 123"/>
              <a:gd name="T54" fmla="*/ 27 w 138"/>
              <a:gd name="T55" fmla="*/ 116 h 123"/>
              <a:gd name="T56" fmla="*/ 26 w 138"/>
              <a:gd name="T57" fmla="*/ 113 h 123"/>
              <a:gd name="T58" fmla="*/ 23 w 138"/>
              <a:gd name="T59" fmla="*/ 115 h 123"/>
              <a:gd name="T60" fmla="*/ 22 w 138"/>
              <a:gd name="T61" fmla="*/ 115 h 123"/>
              <a:gd name="T62" fmla="*/ 19 w 138"/>
              <a:gd name="T63" fmla="*/ 115 h 123"/>
              <a:gd name="T64" fmla="*/ 15 w 138"/>
              <a:gd name="T65" fmla="*/ 116 h 123"/>
              <a:gd name="T66" fmla="*/ 17 w 138"/>
              <a:gd name="T67" fmla="*/ 108 h 123"/>
              <a:gd name="T68" fmla="*/ 19 w 138"/>
              <a:gd name="T69" fmla="*/ 98 h 123"/>
              <a:gd name="T70" fmla="*/ 23 w 138"/>
              <a:gd name="T71" fmla="*/ 89 h 123"/>
              <a:gd name="T72" fmla="*/ 25 w 138"/>
              <a:gd name="T73" fmla="*/ 85 h 123"/>
              <a:gd name="T74" fmla="*/ 10 w 138"/>
              <a:gd name="T75" fmla="*/ 85 h 123"/>
              <a:gd name="T76" fmla="*/ 6 w 138"/>
              <a:gd name="T77" fmla="*/ 64 h 123"/>
              <a:gd name="T78" fmla="*/ 19 w 138"/>
              <a:gd name="T79" fmla="*/ 57 h 123"/>
              <a:gd name="T80" fmla="*/ 12 w 138"/>
              <a:gd name="T81" fmla="*/ 56 h 123"/>
              <a:gd name="T82" fmla="*/ 3 w 138"/>
              <a:gd name="T83" fmla="*/ 53 h 123"/>
              <a:gd name="T84" fmla="*/ 0 w 138"/>
              <a:gd name="T85" fmla="*/ 49 h 123"/>
              <a:gd name="T86" fmla="*/ 0 w 138"/>
              <a:gd name="T87" fmla="*/ 48 h 123"/>
              <a:gd name="T88" fmla="*/ 7 w 138"/>
              <a:gd name="T89" fmla="*/ 47 h 123"/>
              <a:gd name="T90" fmla="*/ 10 w 138"/>
              <a:gd name="T91" fmla="*/ 41 h 123"/>
              <a:gd name="T92" fmla="*/ 10 w 138"/>
              <a:gd name="T93" fmla="*/ 42 h 123"/>
              <a:gd name="T94" fmla="*/ 10 w 138"/>
              <a:gd name="T95" fmla="*/ 44 h 123"/>
              <a:gd name="T96" fmla="*/ 11 w 138"/>
              <a:gd name="T97" fmla="*/ 42 h 123"/>
              <a:gd name="T98" fmla="*/ 15 w 138"/>
              <a:gd name="T99" fmla="*/ 41 h 123"/>
              <a:gd name="T100" fmla="*/ 22 w 138"/>
              <a:gd name="T101" fmla="*/ 41 h 123"/>
              <a:gd name="T102" fmla="*/ 23 w 138"/>
              <a:gd name="T103" fmla="*/ 34 h 123"/>
              <a:gd name="T104" fmla="*/ 44 w 138"/>
              <a:gd name="T105" fmla="*/ 25 h 123"/>
              <a:gd name="T106" fmla="*/ 59 w 138"/>
              <a:gd name="T107" fmla="*/ 21 h 123"/>
              <a:gd name="T108" fmla="*/ 71 w 138"/>
              <a:gd name="T109" fmla="*/ 12 h 123"/>
              <a:gd name="T110" fmla="*/ 90 w 138"/>
              <a:gd name="T111" fmla="*/ 0 h 123"/>
              <a:gd name="T112" fmla="*/ 93 w 138"/>
              <a:gd name="T113" fmla="*/ 8 h 123"/>
              <a:gd name="T114" fmla="*/ 93 w 138"/>
              <a:gd name="T115" fmla="*/ 19 h 123"/>
              <a:gd name="T116" fmla="*/ 93 w 138"/>
              <a:gd name="T117" fmla="*/ 25 h 123"/>
              <a:gd name="T118" fmla="*/ 93 w 138"/>
              <a:gd name="T119" fmla="*/ 29 h 123"/>
              <a:gd name="T120" fmla="*/ 98 w 138"/>
              <a:gd name="T121" fmla="*/ 32 h 123"/>
              <a:gd name="T122" fmla="*/ 100 w 138"/>
              <a:gd name="T123" fmla="*/ 34 h 123"/>
              <a:gd name="T124" fmla="*/ 100 w 138"/>
              <a:gd name="T125" fmla="*/ 34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38" h="123">
                <a:moveTo>
                  <a:pt x="100" y="34"/>
                </a:moveTo>
                <a:lnTo>
                  <a:pt x="98" y="44"/>
                </a:lnTo>
                <a:lnTo>
                  <a:pt x="98" y="48"/>
                </a:lnTo>
                <a:lnTo>
                  <a:pt x="100" y="48"/>
                </a:lnTo>
                <a:lnTo>
                  <a:pt x="101" y="48"/>
                </a:lnTo>
                <a:lnTo>
                  <a:pt x="101" y="49"/>
                </a:lnTo>
                <a:lnTo>
                  <a:pt x="102" y="62"/>
                </a:lnTo>
                <a:lnTo>
                  <a:pt x="115" y="64"/>
                </a:lnTo>
                <a:lnTo>
                  <a:pt x="113" y="68"/>
                </a:lnTo>
                <a:lnTo>
                  <a:pt x="111" y="74"/>
                </a:lnTo>
                <a:lnTo>
                  <a:pt x="124" y="83"/>
                </a:lnTo>
                <a:lnTo>
                  <a:pt x="126" y="85"/>
                </a:lnTo>
                <a:lnTo>
                  <a:pt x="127" y="86"/>
                </a:lnTo>
                <a:lnTo>
                  <a:pt x="135" y="97"/>
                </a:lnTo>
                <a:lnTo>
                  <a:pt x="138" y="101"/>
                </a:lnTo>
                <a:lnTo>
                  <a:pt x="127" y="102"/>
                </a:lnTo>
                <a:lnTo>
                  <a:pt x="126" y="102"/>
                </a:lnTo>
                <a:lnTo>
                  <a:pt x="120" y="104"/>
                </a:lnTo>
                <a:lnTo>
                  <a:pt x="104" y="109"/>
                </a:lnTo>
                <a:lnTo>
                  <a:pt x="94" y="112"/>
                </a:lnTo>
                <a:lnTo>
                  <a:pt x="63" y="112"/>
                </a:lnTo>
                <a:lnTo>
                  <a:pt x="55" y="116"/>
                </a:lnTo>
                <a:lnTo>
                  <a:pt x="44" y="120"/>
                </a:lnTo>
                <a:lnTo>
                  <a:pt x="37" y="123"/>
                </a:lnTo>
                <a:lnTo>
                  <a:pt x="33" y="119"/>
                </a:lnTo>
                <a:lnTo>
                  <a:pt x="29" y="120"/>
                </a:lnTo>
                <a:lnTo>
                  <a:pt x="27" y="120"/>
                </a:lnTo>
                <a:lnTo>
                  <a:pt x="27" y="116"/>
                </a:lnTo>
                <a:lnTo>
                  <a:pt x="26" y="113"/>
                </a:lnTo>
                <a:lnTo>
                  <a:pt x="23" y="115"/>
                </a:lnTo>
                <a:lnTo>
                  <a:pt x="22" y="115"/>
                </a:lnTo>
                <a:lnTo>
                  <a:pt x="19" y="115"/>
                </a:lnTo>
                <a:lnTo>
                  <a:pt x="15" y="116"/>
                </a:lnTo>
                <a:lnTo>
                  <a:pt x="17" y="108"/>
                </a:lnTo>
                <a:lnTo>
                  <a:pt x="19" y="98"/>
                </a:lnTo>
                <a:lnTo>
                  <a:pt x="23" y="89"/>
                </a:lnTo>
                <a:lnTo>
                  <a:pt x="25" y="85"/>
                </a:lnTo>
                <a:lnTo>
                  <a:pt x="10" y="85"/>
                </a:lnTo>
                <a:lnTo>
                  <a:pt x="6" y="64"/>
                </a:lnTo>
                <a:lnTo>
                  <a:pt x="19" y="57"/>
                </a:lnTo>
                <a:lnTo>
                  <a:pt x="12" y="56"/>
                </a:lnTo>
                <a:lnTo>
                  <a:pt x="3" y="53"/>
                </a:lnTo>
                <a:lnTo>
                  <a:pt x="0" y="49"/>
                </a:lnTo>
                <a:lnTo>
                  <a:pt x="0" y="48"/>
                </a:lnTo>
                <a:lnTo>
                  <a:pt x="7" y="47"/>
                </a:lnTo>
                <a:lnTo>
                  <a:pt x="10" y="41"/>
                </a:lnTo>
                <a:lnTo>
                  <a:pt x="10" y="42"/>
                </a:lnTo>
                <a:lnTo>
                  <a:pt x="10" y="44"/>
                </a:lnTo>
                <a:lnTo>
                  <a:pt x="11" y="42"/>
                </a:lnTo>
                <a:lnTo>
                  <a:pt x="15" y="41"/>
                </a:lnTo>
                <a:lnTo>
                  <a:pt x="22" y="41"/>
                </a:lnTo>
                <a:lnTo>
                  <a:pt x="23" y="34"/>
                </a:lnTo>
                <a:lnTo>
                  <a:pt x="44" y="25"/>
                </a:lnTo>
                <a:lnTo>
                  <a:pt x="59" y="21"/>
                </a:lnTo>
                <a:lnTo>
                  <a:pt x="71" y="12"/>
                </a:lnTo>
                <a:lnTo>
                  <a:pt x="90" y="0"/>
                </a:lnTo>
                <a:lnTo>
                  <a:pt x="93" y="8"/>
                </a:lnTo>
                <a:lnTo>
                  <a:pt x="93" y="19"/>
                </a:lnTo>
                <a:lnTo>
                  <a:pt x="93" y="25"/>
                </a:lnTo>
                <a:lnTo>
                  <a:pt x="93" y="29"/>
                </a:lnTo>
                <a:lnTo>
                  <a:pt x="98" y="32"/>
                </a:lnTo>
                <a:lnTo>
                  <a:pt x="100" y="34"/>
                </a:lnTo>
                <a:lnTo>
                  <a:pt x="100" y="34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92" name="Freeform 343"/>
          <p:cNvSpPr>
            <a:spLocks/>
          </p:cNvSpPr>
          <p:nvPr/>
        </p:nvSpPr>
        <p:spPr bwMode="auto">
          <a:xfrm>
            <a:off x="5056188" y="4019550"/>
            <a:ext cx="131763" cy="119063"/>
          </a:xfrm>
          <a:custGeom>
            <a:avLst/>
            <a:gdLst>
              <a:gd name="T0" fmla="*/ 63 w 83"/>
              <a:gd name="T1" fmla="*/ 14 h 75"/>
              <a:gd name="T2" fmla="*/ 75 w 83"/>
              <a:gd name="T3" fmla="*/ 48 h 75"/>
              <a:gd name="T4" fmla="*/ 78 w 83"/>
              <a:gd name="T5" fmla="*/ 51 h 75"/>
              <a:gd name="T6" fmla="*/ 83 w 83"/>
              <a:gd name="T7" fmla="*/ 58 h 75"/>
              <a:gd name="T8" fmla="*/ 79 w 83"/>
              <a:gd name="T9" fmla="*/ 63 h 75"/>
              <a:gd name="T10" fmla="*/ 67 w 83"/>
              <a:gd name="T11" fmla="*/ 73 h 75"/>
              <a:gd name="T12" fmla="*/ 64 w 83"/>
              <a:gd name="T13" fmla="*/ 74 h 75"/>
              <a:gd name="T14" fmla="*/ 53 w 83"/>
              <a:gd name="T15" fmla="*/ 75 h 75"/>
              <a:gd name="T16" fmla="*/ 53 w 83"/>
              <a:gd name="T17" fmla="*/ 71 h 75"/>
              <a:gd name="T18" fmla="*/ 53 w 83"/>
              <a:gd name="T19" fmla="*/ 67 h 75"/>
              <a:gd name="T20" fmla="*/ 46 w 83"/>
              <a:gd name="T21" fmla="*/ 62 h 75"/>
              <a:gd name="T22" fmla="*/ 41 w 83"/>
              <a:gd name="T23" fmla="*/ 58 h 75"/>
              <a:gd name="T24" fmla="*/ 38 w 83"/>
              <a:gd name="T25" fmla="*/ 52 h 75"/>
              <a:gd name="T26" fmla="*/ 34 w 83"/>
              <a:gd name="T27" fmla="*/ 43 h 75"/>
              <a:gd name="T28" fmla="*/ 31 w 83"/>
              <a:gd name="T29" fmla="*/ 37 h 75"/>
              <a:gd name="T30" fmla="*/ 36 w 83"/>
              <a:gd name="T31" fmla="*/ 33 h 75"/>
              <a:gd name="T32" fmla="*/ 38 w 83"/>
              <a:gd name="T33" fmla="*/ 30 h 75"/>
              <a:gd name="T34" fmla="*/ 37 w 83"/>
              <a:gd name="T35" fmla="*/ 29 h 75"/>
              <a:gd name="T36" fmla="*/ 36 w 83"/>
              <a:gd name="T37" fmla="*/ 25 h 75"/>
              <a:gd name="T38" fmla="*/ 34 w 83"/>
              <a:gd name="T39" fmla="*/ 24 h 75"/>
              <a:gd name="T40" fmla="*/ 25 w 83"/>
              <a:gd name="T41" fmla="*/ 19 h 75"/>
              <a:gd name="T42" fmla="*/ 3 w 83"/>
              <a:gd name="T43" fmla="*/ 29 h 75"/>
              <a:gd name="T44" fmla="*/ 0 w 83"/>
              <a:gd name="T45" fmla="*/ 22 h 75"/>
              <a:gd name="T46" fmla="*/ 7 w 83"/>
              <a:gd name="T47" fmla="*/ 13 h 75"/>
              <a:gd name="T48" fmla="*/ 33 w 83"/>
              <a:gd name="T49" fmla="*/ 11 h 75"/>
              <a:gd name="T50" fmla="*/ 42 w 83"/>
              <a:gd name="T51" fmla="*/ 7 h 75"/>
              <a:gd name="T52" fmla="*/ 55 w 83"/>
              <a:gd name="T53" fmla="*/ 3 h 75"/>
              <a:gd name="T54" fmla="*/ 60 w 83"/>
              <a:gd name="T55" fmla="*/ 0 h 75"/>
              <a:gd name="T56" fmla="*/ 66 w 83"/>
              <a:gd name="T57" fmla="*/ 6 h 75"/>
              <a:gd name="T58" fmla="*/ 64 w 83"/>
              <a:gd name="T59" fmla="*/ 10 h 75"/>
              <a:gd name="T60" fmla="*/ 63 w 83"/>
              <a:gd name="T61" fmla="*/ 14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83" h="75">
                <a:moveTo>
                  <a:pt x="63" y="14"/>
                </a:moveTo>
                <a:lnTo>
                  <a:pt x="75" y="48"/>
                </a:lnTo>
                <a:lnTo>
                  <a:pt x="78" y="51"/>
                </a:lnTo>
                <a:lnTo>
                  <a:pt x="83" y="58"/>
                </a:lnTo>
                <a:lnTo>
                  <a:pt x="79" y="63"/>
                </a:lnTo>
                <a:lnTo>
                  <a:pt x="67" y="73"/>
                </a:lnTo>
                <a:lnTo>
                  <a:pt x="64" y="74"/>
                </a:lnTo>
                <a:lnTo>
                  <a:pt x="53" y="75"/>
                </a:lnTo>
                <a:lnTo>
                  <a:pt x="53" y="71"/>
                </a:lnTo>
                <a:lnTo>
                  <a:pt x="53" y="67"/>
                </a:lnTo>
                <a:lnTo>
                  <a:pt x="46" y="62"/>
                </a:lnTo>
                <a:lnTo>
                  <a:pt x="41" y="58"/>
                </a:lnTo>
                <a:lnTo>
                  <a:pt x="38" y="52"/>
                </a:lnTo>
                <a:lnTo>
                  <a:pt x="34" y="43"/>
                </a:lnTo>
                <a:lnTo>
                  <a:pt x="31" y="37"/>
                </a:lnTo>
                <a:lnTo>
                  <a:pt x="36" y="33"/>
                </a:lnTo>
                <a:lnTo>
                  <a:pt x="38" y="30"/>
                </a:lnTo>
                <a:lnTo>
                  <a:pt x="37" y="29"/>
                </a:lnTo>
                <a:lnTo>
                  <a:pt x="36" y="25"/>
                </a:lnTo>
                <a:lnTo>
                  <a:pt x="34" y="24"/>
                </a:lnTo>
                <a:lnTo>
                  <a:pt x="25" y="19"/>
                </a:lnTo>
                <a:lnTo>
                  <a:pt x="3" y="29"/>
                </a:lnTo>
                <a:lnTo>
                  <a:pt x="0" y="22"/>
                </a:lnTo>
                <a:lnTo>
                  <a:pt x="7" y="13"/>
                </a:lnTo>
                <a:lnTo>
                  <a:pt x="33" y="11"/>
                </a:lnTo>
                <a:lnTo>
                  <a:pt x="42" y="7"/>
                </a:lnTo>
                <a:lnTo>
                  <a:pt x="55" y="3"/>
                </a:lnTo>
                <a:lnTo>
                  <a:pt x="60" y="0"/>
                </a:lnTo>
                <a:lnTo>
                  <a:pt x="66" y="6"/>
                </a:lnTo>
                <a:lnTo>
                  <a:pt x="64" y="10"/>
                </a:lnTo>
                <a:lnTo>
                  <a:pt x="63" y="14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93" name="Freeform 344"/>
          <p:cNvSpPr>
            <a:spLocks/>
          </p:cNvSpPr>
          <p:nvPr/>
        </p:nvSpPr>
        <p:spPr bwMode="auto">
          <a:xfrm>
            <a:off x="5464175" y="4064000"/>
            <a:ext cx="144463" cy="190500"/>
          </a:xfrm>
          <a:custGeom>
            <a:avLst/>
            <a:gdLst>
              <a:gd name="T0" fmla="*/ 66 w 91"/>
              <a:gd name="T1" fmla="*/ 110 h 120"/>
              <a:gd name="T2" fmla="*/ 68 w 91"/>
              <a:gd name="T3" fmla="*/ 116 h 120"/>
              <a:gd name="T4" fmla="*/ 69 w 91"/>
              <a:gd name="T5" fmla="*/ 117 h 120"/>
              <a:gd name="T6" fmla="*/ 69 w 91"/>
              <a:gd name="T7" fmla="*/ 120 h 120"/>
              <a:gd name="T8" fmla="*/ 61 w 91"/>
              <a:gd name="T9" fmla="*/ 117 h 120"/>
              <a:gd name="T10" fmla="*/ 56 w 91"/>
              <a:gd name="T11" fmla="*/ 116 h 120"/>
              <a:gd name="T12" fmla="*/ 28 w 91"/>
              <a:gd name="T13" fmla="*/ 117 h 120"/>
              <a:gd name="T14" fmla="*/ 19 w 91"/>
              <a:gd name="T15" fmla="*/ 117 h 120"/>
              <a:gd name="T16" fmla="*/ 0 w 91"/>
              <a:gd name="T17" fmla="*/ 77 h 120"/>
              <a:gd name="T18" fmla="*/ 5 w 91"/>
              <a:gd name="T19" fmla="*/ 58 h 120"/>
              <a:gd name="T20" fmla="*/ 9 w 91"/>
              <a:gd name="T21" fmla="*/ 47 h 120"/>
              <a:gd name="T22" fmla="*/ 11 w 91"/>
              <a:gd name="T23" fmla="*/ 43 h 120"/>
              <a:gd name="T24" fmla="*/ 11 w 91"/>
              <a:gd name="T25" fmla="*/ 42 h 120"/>
              <a:gd name="T26" fmla="*/ 11 w 91"/>
              <a:gd name="T27" fmla="*/ 42 h 120"/>
              <a:gd name="T28" fmla="*/ 12 w 91"/>
              <a:gd name="T29" fmla="*/ 41 h 120"/>
              <a:gd name="T30" fmla="*/ 13 w 91"/>
              <a:gd name="T31" fmla="*/ 39 h 120"/>
              <a:gd name="T32" fmla="*/ 36 w 91"/>
              <a:gd name="T33" fmla="*/ 9 h 120"/>
              <a:gd name="T34" fmla="*/ 47 w 91"/>
              <a:gd name="T35" fmla="*/ 0 h 120"/>
              <a:gd name="T36" fmla="*/ 65 w 91"/>
              <a:gd name="T37" fmla="*/ 9 h 120"/>
              <a:gd name="T38" fmla="*/ 87 w 91"/>
              <a:gd name="T39" fmla="*/ 11 h 120"/>
              <a:gd name="T40" fmla="*/ 87 w 91"/>
              <a:gd name="T41" fmla="*/ 15 h 120"/>
              <a:gd name="T42" fmla="*/ 88 w 91"/>
              <a:gd name="T43" fmla="*/ 27 h 120"/>
              <a:gd name="T44" fmla="*/ 90 w 91"/>
              <a:gd name="T45" fmla="*/ 32 h 120"/>
              <a:gd name="T46" fmla="*/ 91 w 91"/>
              <a:gd name="T47" fmla="*/ 42 h 120"/>
              <a:gd name="T48" fmla="*/ 88 w 91"/>
              <a:gd name="T49" fmla="*/ 46 h 120"/>
              <a:gd name="T50" fmla="*/ 87 w 91"/>
              <a:gd name="T51" fmla="*/ 51 h 120"/>
              <a:gd name="T52" fmla="*/ 83 w 91"/>
              <a:gd name="T53" fmla="*/ 60 h 120"/>
              <a:gd name="T54" fmla="*/ 77 w 91"/>
              <a:gd name="T55" fmla="*/ 71 h 120"/>
              <a:gd name="T56" fmla="*/ 76 w 91"/>
              <a:gd name="T57" fmla="*/ 75 h 120"/>
              <a:gd name="T58" fmla="*/ 73 w 91"/>
              <a:gd name="T59" fmla="*/ 75 h 120"/>
              <a:gd name="T60" fmla="*/ 72 w 91"/>
              <a:gd name="T61" fmla="*/ 77 h 120"/>
              <a:gd name="T62" fmla="*/ 72 w 91"/>
              <a:gd name="T63" fmla="*/ 79 h 120"/>
              <a:gd name="T64" fmla="*/ 69 w 91"/>
              <a:gd name="T65" fmla="*/ 83 h 120"/>
              <a:gd name="T66" fmla="*/ 69 w 91"/>
              <a:gd name="T67" fmla="*/ 84 h 120"/>
              <a:gd name="T68" fmla="*/ 66 w 91"/>
              <a:gd name="T69" fmla="*/ 87 h 120"/>
              <a:gd name="T70" fmla="*/ 61 w 91"/>
              <a:gd name="T71" fmla="*/ 96 h 120"/>
              <a:gd name="T72" fmla="*/ 64 w 91"/>
              <a:gd name="T73" fmla="*/ 103 h 120"/>
              <a:gd name="T74" fmla="*/ 66 w 91"/>
              <a:gd name="T75" fmla="*/ 11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91" h="120">
                <a:moveTo>
                  <a:pt x="66" y="110"/>
                </a:moveTo>
                <a:lnTo>
                  <a:pt x="68" y="116"/>
                </a:lnTo>
                <a:lnTo>
                  <a:pt x="69" y="117"/>
                </a:lnTo>
                <a:lnTo>
                  <a:pt x="69" y="120"/>
                </a:lnTo>
                <a:lnTo>
                  <a:pt x="61" y="117"/>
                </a:lnTo>
                <a:lnTo>
                  <a:pt x="56" y="116"/>
                </a:lnTo>
                <a:lnTo>
                  <a:pt x="28" y="117"/>
                </a:lnTo>
                <a:lnTo>
                  <a:pt x="19" y="117"/>
                </a:lnTo>
                <a:lnTo>
                  <a:pt x="0" y="77"/>
                </a:lnTo>
                <a:lnTo>
                  <a:pt x="5" y="58"/>
                </a:lnTo>
                <a:lnTo>
                  <a:pt x="9" y="47"/>
                </a:lnTo>
                <a:lnTo>
                  <a:pt x="11" y="43"/>
                </a:lnTo>
                <a:lnTo>
                  <a:pt x="11" y="42"/>
                </a:lnTo>
                <a:lnTo>
                  <a:pt x="11" y="42"/>
                </a:lnTo>
                <a:lnTo>
                  <a:pt x="12" y="41"/>
                </a:lnTo>
                <a:lnTo>
                  <a:pt x="13" y="39"/>
                </a:lnTo>
                <a:lnTo>
                  <a:pt x="36" y="9"/>
                </a:lnTo>
                <a:lnTo>
                  <a:pt x="47" y="0"/>
                </a:lnTo>
                <a:lnTo>
                  <a:pt x="65" y="9"/>
                </a:lnTo>
                <a:lnTo>
                  <a:pt x="87" y="11"/>
                </a:lnTo>
                <a:lnTo>
                  <a:pt x="87" y="15"/>
                </a:lnTo>
                <a:lnTo>
                  <a:pt x="88" y="27"/>
                </a:lnTo>
                <a:lnTo>
                  <a:pt x="90" y="32"/>
                </a:lnTo>
                <a:lnTo>
                  <a:pt x="91" y="42"/>
                </a:lnTo>
                <a:lnTo>
                  <a:pt x="88" y="46"/>
                </a:lnTo>
                <a:lnTo>
                  <a:pt x="87" y="51"/>
                </a:lnTo>
                <a:lnTo>
                  <a:pt x="83" y="60"/>
                </a:lnTo>
                <a:lnTo>
                  <a:pt x="77" y="71"/>
                </a:lnTo>
                <a:lnTo>
                  <a:pt x="76" y="75"/>
                </a:lnTo>
                <a:lnTo>
                  <a:pt x="73" y="75"/>
                </a:lnTo>
                <a:lnTo>
                  <a:pt x="72" y="77"/>
                </a:lnTo>
                <a:lnTo>
                  <a:pt x="72" y="79"/>
                </a:lnTo>
                <a:lnTo>
                  <a:pt x="69" y="83"/>
                </a:lnTo>
                <a:lnTo>
                  <a:pt x="69" y="84"/>
                </a:lnTo>
                <a:lnTo>
                  <a:pt x="66" y="87"/>
                </a:lnTo>
                <a:lnTo>
                  <a:pt x="61" y="96"/>
                </a:lnTo>
                <a:lnTo>
                  <a:pt x="64" y="103"/>
                </a:lnTo>
                <a:lnTo>
                  <a:pt x="66" y="11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94" name="Freeform 345"/>
          <p:cNvSpPr>
            <a:spLocks/>
          </p:cNvSpPr>
          <p:nvPr/>
        </p:nvSpPr>
        <p:spPr bwMode="auto">
          <a:xfrm>
            <a:off x="5062538" y="4111625"/>
            <a:ext cx="141288" cy="131763"/>
          </a:xfrm>
          <a:custGeom>
            <a:avLst/>
            <a:gdLst>
              <a:gd name="T0" fmla="*/ 89 w 89"/>
              <a:gd name="T1" fmla="*/ 4 h 83"/>
              <a:gd name="T2" fmla="*/ 81 w 89"/>
              <a:gd name="T3" fmla="*/ 24 h 83"/>
              <a:gd name="T4" fmla="*/ 67 w 89"/>
              <a:gd name="T5" fmla="*/ 32 h 83"/>
              <a:gd name="T6" fmla="*/ 67 w 89"/>
              <a:gd name="T7" fmla="*/ 38 h 83"/>
              <a:gd name="T8" fmla="*/ 67 w 89"/>
              <a:gd name="T9" fmla="*/ 39 h 83"/>
              <a:gd name="T10" fmla="*/ 67 w 89"/>
              <a:gd name="T11" fmla="*/ 45 h 83"/>
              <a:gd name="T12" fmla="*/ 70 w 89"/>
              <a:gd name="T13" fmla="*/ 45 h 83"/>
              <a:gd name="T14" fmla="*/ 67 w 89"/>
              <a:gd name="T15" fmla="*/ 50 h 83"/>
              <a:gd name="T16" fmla="*/ 66 w 89"/>
              <a:gd name="T17" fmla="*/ 53 h 83"/>
              <a:gd name="T18" fmla="*/ 68 w 89"/>
              <a:gd name="T19" fmla="*/ 66 h 83"/>
              <a:gd name="T20" fmla="*/ 67 w 89"/>
              <a:gd name="T21" fmla="*/ 76 h 83"/>
              <a:gd name="T22" fmla="*/ 62 w 89"/>
              <a:gd name="T23" fmla="*/ 83 h 83"/>
              <a:gd name="T24" fmla="*/ 36 w 89"/>
              <a:gd name="T25" fmla="*/ 79 h 83"/>
              <a:gd name="T26" fmla="*/ 34 w 89"/>
              <a:gd name="T27" fmla="*/ 77 h 83"/>
              <a:gd name="T28" fmla="*/ 25 w 89"/>
              <a:gd name="T29" fmla="*/ 71 h 83"/>
              <a:gd name="T30" fmla="*/ 14 w 89"/>
              <a:gd name="T31" fmla="*/ 71 h 83"/>
              <a:gd name="T32" fmla="*/ 12 w 89"/>
              <a:gd name="T33" fmla="*/ 71 h 83"/>
              <a:gd name="T34" fmla="*/ 2 w 89"/>
              <a:gd name="T35" fmla="*/ 62 h 83"/>
              <a:gd name="T36" fmla="*/ 2 w 89"/>
              <a:gd name="T37" fmla="*/ 60 h 83"/>
              <a:gd name="T38" fmla="*/ 2 w 89"/>
              <a:gd name="T39" fmla="*/ 54 h 83"/>
              <a:gd name="T40" fmla="*/ 0 w 89"/>
              <a:gd name="T41" fmla="*/ 46 h 83"/>
              <a:gd name="T42" fmla="*/ 4 w 89"/>
              <a:gd name="T43" fmla="*/ 45 h 83"/>
              <a:gd name="T44" fmla="*/ 11 w 89"/>
              <a:gd name="T45" fmla="*/ 43 h 83"/>
              <a:gd name="T46" fmla="*/ 25 w 89"/>
              <a:gd name="T47" fmla="*/ 36 h 83"/>
              <a:gd name="T48" fmla="*/ 26 w 89"/>
              <a:gd name="T49" fmla="*/ 36 h 83"/>
              <a:gd name="T50" fmla="*/ 32 w 89"/>
              <a:gd name="T51" fmla="*/ 26 h 83"/>
              <a:gd name="T52" fmla="*/ 49 w 89"/>
              <a:gd name="T53" fmla="*/ 9 h 83"/>
              <a:gd name="T54" fmla="*/ 49 w 89"/>
              <a:gd name="T55" fmla="*/ 13 h 83"/>
              <a:gd name="T56" fmla="*/ 49 w 89"/>
              <a:gd name="T57" fmla="*/ 17 h 83"/>
              <a:gd name="T58" fmla="*/ 60 w 89"/>
              <a:gd name="T59" fmla="*/ 16 h 83"/>
              <a:gd name="T60" fmla="*/ 63 w 89"/>
              <a:gd name="T61" fmla="*/ 15 h 83"/>
              <a:gd name="T62" fmla="*/ 75 w 89"/>
              <a:gd name="T63" fmla="*/ 5 h 83"/>
              <a:gd name="T64" fmla="*/ 79 w 89"/>
              <a:gd name="T65" fmla="*/ 0 h 83"/>
              <a:gd name="T66" fmla="*/ 88 w 89"/>
              <a:gd name="T67" fmla="*/ 2 h 83"/>
              <a:gd name="T68" fmla="*/ 89 w 89"/>
              <a:gd name="T69" fmla="*/ 4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89" h="83">
                <a:moveTo>
                  <a:pt x="89" y="4"/>
                </a:moveTo>
                <a:lnTo>
                  <a:pt x="81" y="24"/>
                </a:lnTo>
                <a:lnTo>
                  <a:pt x="67" y="32"/>
                </a:lnTo>
                <a:lnTo>
                  <a:pt x="67" y="38"/>
                </a:lnTo>
                <a:lnTo>
                  <a:pt x="67" y="39"/>
                </a:lnTo>
                <a:lnTo>
                  <a:pt x="67" y="45"/>
                </a:lnTo>
                <a:lnTo>
                  <a:pt x="70" y="45"/>
                </a:lnTo>
                <a:lnTo>
                  <a:pt x="67" y="50"/>
                </a:lnTo>
                <a:lnTo>
                  <a:pt x="66" y="53"/>
                </a:lnTo>
                <a:lnTo>
                  <a:pt x="68" y="66"/>
                </a:lnTo>
                <a:lnTo>
                  <a:pt x="67" y="76"/>
                </a:lnTo>
                <a:lnTo>
                  <a:pt x="62" y="83"/>
                </a:lnTo>
                <a:lnTo>
                  <a:pt x="36" y="79"/>
                </a:lnTo>
                <a:lnTo>
                  <a:pt x="34" y="77"/>
                </a:lnTo>
                <a:lnTo>
                  <a:pt x="25" y="71"/>
                </a:lnTo>
                <a:lnTo>
                  <a:pt x="14" y="71"/>
                </a:lnTo>
                <a:lnTo>
                  <a:pt x="12" y="71"/>
                </a:lnTo>
                <a:lnTo>
                  <a:pt x="2" y="62"/>
                </a:lnTo>
                <a:lnTo>
                  <a:pt x="2" y="60"/>
                </a:lnTo>
                <a:lnTo>
                  <a:pt x="2" y="54"/>
                </a:lnTo>
                <a:lnTo>
                  <a:pt x="0" y="46"/>
                </a:lnTo>
                <a:lnTo>
                  <a:pt x="4" y="45"/>
                </a:lnTo>
                <a:lnTo>
                  <a:pt x="11" y="43"/>
                </a:lnTo>
                <a:lnTo>
                  <a:pt x="25" y="36"/>
                </a:lnTo>
                <a:lnTo>
                  <a:pt x="26" y="36"/>
                </a:lnTo>
                <a:lnTo>
                  <a:pt x="32" y="26"/>
                </a:lnTo>
                <a:lnTo>
                  <a:pt x="49" y="9"/>
                </a:lnTo>
                <a:lnTo>
                  <a:pt x="49" y="13"/>
                </a:lnTo>
                <a:lnTo>
                  <a:pt x="49" y="17"/>
                </a:lnTo>
                <a:lnTo>
                  <a:pt x="60" y="16"/>
                </a:lnTo>
                <a:lnTo>
                  <a:pt x="63" y="15"/>
                </a:lnTo>
                <a:lnTo>
                  <a:pt x="75" y="5"/>
                </a:lnTo>
                <a:lnTo>
                  <a:pt x="79" y="0"/>
                </a:lnTo>
                <a:lnTo>
                  <a:pt x="88" y="2"/>
                </a:lnTo>
                <a:lnTo>
                  <a:pt x="89" y="4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95" name="Freeform 346"/>
          <p:cNvSpPr>
            <a:spLocks/>
          </p:cNvSpPr>
          <p:nvPr/>
        </p:nvSpPr>
        <p:spPr bwMode="auto">
          <a:xfrm>
            <a:off x="4581525" y="4130675"/>
            <a:ext cx="136525" cy="188913"/>
          </a:xfrm>
          <a:custGeom>
            <a:avLst/>
            <a:gdLst>
              <a:gd name="T0" fmla="*/ 71 w 86"/>
              <a:gd name="T1" fmla="*/ 99 h 119"/>
              <a:gd name="T2" fmla="*/ 73 w 86"/>
              <a:gd name="T3" fmla="*/ 101 h 119"/>
              <a:gd name="T4" fmla="*/ 78 w 86"/>
              <a:gd name="T5" fmla="*/ 99 h 119"/>
              <a:gd name="T6" fmla="*/ 81 w 86"/>
              <a:gd name="T7" fmla="*/ 98 h 119"/>
              <a:gd name="T8" fmla="*/ 82 w 86"/>
              <a:gd name="T9" fmla="*/ 99 h 119"/>
              <a:gd name="T10" fmla="*/ 84 w 86"/>
              <a:gd name="T11" fmla="*/ 101 h 119"/>
              <a:gd name="T12" fmla="*/ 86 w 86"/>
              <a:gd name="T13" fmla="*/ 102 h 119"/>
              <a:gd name="T14" fmla="*/ 86 w 86"/>
              <a:gd name="T15" fmla="*/ 104 h 119"/>
              <a:gd name="T16" fmla="*/ 84 w 86"/>
              <a:gd name="T17" fmla="*/ 114 h 119"/>
              <a:gd name="T18" fmla="*/ 59 w 86"/>
              <a:gd name="T19" fmla="*/ 119 h 119"/>
              <a:gd name="T20" fmla="*/ 51 w 86"/>
              <a:gd name="T21" fmla="*/ 119 h 119"/>
              <a:gd name="T22" fmla="*/ 51 w 86"/>
              <a:gd name="T23" fmla="*/ 117 h 119"/>
              <a:gd name="T24" fmla="*/ 48 w 86"/>
              <a:gd name="T25" fmla="*/ 112 h 119"/>
              <a:gd name="T26" fmla="*/ 47 w 86"/>
              <a:gd name="T27" fmla="*/ 105 h 119"/>
              <a:gd name="T28" fmla="*/ 45 w 86"/>
              <a:gd name="T29" fmla="*/ 99 h 119"/>
              <a:gd name="T30" fmla="*/ 44 w 86"/>
              <a:gd name="T31" fmla="*/ 97 h 119"/>
              <a:gd name="T32" fmla="*/ 43 w 86"/>
              <a:gd name="T33" fmla="*/ 91 h 119"/>
              <a:gd name="T34" fmla="*/ 48 w 86"/>
              <a:gd name="T35" fmla="*/ 82 h 119"/>
              <a:gd name="T36" fmla="*/ 45 w 86"/>
              <a:gd name="T37" fmla="*/ 76 h 119"/>
              <a:gd name="T38" fmla="*/ 43 w 86"/>
              <a:gd name="T39" fmla="*/ 72 h 119"/>
              <a:gd name="T40" fmla="*/ 44 w 86"/>
              <a:gd name="T41" fmla="*/ 63 h 119"/>
              <a:gd name="T42" fmla="*/ 43 w 86"/>
              <a:gd name="T43" fmla="*/ 63 h 119"/>
              <a:gd name="T44" fmla="*/ 25 w 86"/>
              <a:gd name="T45" fmla="*/ 52 h 119"/>
              <a:gd name="T46" fmla="*/ 0 w 86"/>
              <a:gd name="T47" fmla="*/ 5 h 119"/>
              <a:gd name="T48" fmla="*/ 6 w 86"/>
              <a:gd name="T49" fmla="*/ 3 h 119"/>
              <a:gd name="T50" fmla="*/ 8 w 86"/>
              <a:gd name="T51" fmla="*/ 0 h 119"/>
              <a:gd name="T52" fmla="*/ 47 w 86"/>
              <a:gd name="T53" fmla="*/ 35 h 119"/>
              <a:gd name="T54" fmla="*/ 54 w 86"/>
              <a:gd name="T55" fmla="*/ 59 h 119"/>
              <a:gd name="T56" fmla="*/ 58 w 86"/>
              <a:gd name="T57" fmla="*/ 74 h 119"/>
              <a:gd name="T58" fmla="*/ 59 w 86"/>
              <a:gd name="T59" fmla="*/ 76 h 119"/>
              <a:gd name="T60" fmla="*/ 55 w 86"/>
              <a:gd name="T61" fmla="*/ 84 h 119"/>
              <a:gd name="T62" fmla="*/ 67 w 86"/>
              <a:gd name="T63" fmla="*/ 93 h 119"/>
              <a:gd name="T64" fmla="*/ 71 w 86"/>
              <a:gd name="T65" fmla="*/ 99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86" h="119">
                <a:moveTo>
                  <a:pt x="71" y="99"/>
                </a:moveTo>
                <a:lnTo>
                  <a:pt x="73" y="101"/>
                </a:lnTo>
                <a:lnTo>
                  <a:pt x="78" y="99"/>
                </a:lnTo>
                <a:lnTo>
                  <a:pt x="81" y="98"/>
                </a:lnTo>
                <a:lnTo>
                  <a:pt x="82" y="99"/>
                </a:lnTo>
                <a:lnTo>
                  <a:pt x="84" y="101"/>
                </a:lnTo>
                <a:lnTo>
                  <a:pt x="86" y="102"/>
                </a:lnTo>
                <a:lnTo>
                  <a:pt x="86" y="104"/>
                </a:lnTo>
                <a:lnTo>
                  <a:pt x="84" y="114"/>
                </a:lnTo>
                <a:lnTo>
                  <a:pt x="59" y="119"/>
                </a:lnTo>
                <a:lnTo>
                  <a:pt x="51" y="119"/>
                </a:lnTo>
                <a:lnTo>
                  <a:pt x="51" y="117"/>
                </a:lnTo>
                <a:lnTo>
                  <a:pt x="48" y="112"/>
                </a:lnTo>
                <a:lnTo>
                  <a:pt x="47" y="105"/>
                </a:lnTo>
                <a:lnTo>
                  <a:pt x="45" y="99"/>
                </a:lnTo>
                <a:lnTo>
                  <a:pt x="44" y="97"/>
                </a:lnTo>
                <a:lnTo>
                  <a:pt x="43" y="91"/>
                </a:lnTo>
                <a:lnTo>
                  <a:pt x="48" y="82"/>
                </a:lnTo>
                <a:lnTo>
                  <a:pt x="45" y="76"/>
                </a:lnTo>
                <a:lnTo>
                  <a:pt x="43" y="72"/>
                </a:lnTo>
                <a:lnTo>
                  <a:pt x="44" y="63"/>
                </a:lnTo>
                <a:lnTo>
                  <a:pt x="43" y="63"/>
                </a:lnTo>
                <a:lnTo>
                  <a:pt x="25" y="52"/>
                </a:lnTo>
                <a:lnTo>
                  <a:pt x="0" y="5"/>
                </a:lnTo>
                <a:lnTo>
                  <a:pt x="6" y="3"/>
                </a:lnTo>
                <a:lnTo>
                  <a:pt x="8" y="0"/>
                </a:lnTo>
                <a:lnTo>
                  <a:pt x="47" y="35"/>
                </a:lnTo>
                <a:lnTo>
                  <a:pt x="54" y="59"/>
                </a:lnTo>
                <a:lnTo>
                  <a:pt x="58" y="74"/>
                </a:lnTo>
                <a:lnTo>
                  <a:pt x="59" y="76"/>
                </a:lnTo>
                <a:lnTo>
                  <a:pt x="55" y="84"/>
                </a:lnTo>
                <a:lnTo>
                  <a:pt x="67" y="93"/>
                </a:lnTo>
                <a:lnTo>
                  <a:pt x="71" y="99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96" name="Freeform 347"/>
          <p:cNvSpPr>
            <a:spLocks/>
          </p:cNvSpPr>
          <p:nvPr/>
        </p:nvSpPr>
        <p:spPr bwMode="auto">
          <a:xfrm>
            <a:off x="4337050" y="4249738"/>
            <a:ext cx="217488" cy="185738"/>
          </a:xfrm>
          <a:custGeom>
            <a:avLst/>
            <a:gdLst>
              <a:gd name="T0" fmla="*/ 92 w 137"/>
              <a:gd name="T1" fmla="*/ 83 h 117"/>
              <a:gd name="T2" fmla="*/ 97 w 137"/>
              <a:gd name="T3" fmla="*/ 89 h 117"/>
              <a:gd name="T4" fmla="*/ 100 w 137"/>
              <a:gd name="T5" fmla="*/ 89 h 117"/>
              <a:gd name="T6" fmla="*/ 119 w 137"/>
              <a:gd name="T7" fmla="*/ 87 h 117"/>
              <a:gd name="T8" fmla="*/ 119 w 137"/>
              <a:gd name="T9" fmla="*/ 89 h 117"/>
              <a:gd name="T10" fmla="*/ 120 w 137"/>
              <a:gd name="T11" fmla="*/ 91 h 117"/>
              <a:gd name="T12" fmla="*/ 128 w 137"/>
              <a:gd name="T13" fmla="*/ 98 h 117"/>
              <a:gd name="T14" fmla="*/ 124 w 137"/>
              <a:gd name="T15" fmla="*/ 101 h 117"/>
              <a:gd name="T16" fmla="*/ 137 w 137"/>
              <a:gd name="T17" fmla="*/ 113 h 117"/>
              <a:gd name="T18" fmla="*/ 123 w 137"/>
              <a:gd name="T19" fmla="*/ 112 h 117"/>
              <a:gd name="T20" fmla="*/ 117 w 137"/>
              <a:gd name="T21" fmla="*/ 112 h 117"/>
              <a:gd name="T22" fmla="*/ 111 w 137"/>
              <a:gd name="T23" fmla="*/ 117 h 117"/>
              <a:gd name="T24" fmla="*/ 96 w 137"/>
              <a:gd name="T25" fmla="*/ 116 h 117"/>
              <a:gd name="T26" fmla="*/ 89 w 137"/>
              <a:gd name="T27" fmla="*/ 116 h 117"/>
              <a:gd name="T28" fmla="*/ 55 w 137"/>
              <a:gd name="T29" fmla="*/ 116 h 117"/>
              <a:gd name="T30" fmla="*/ 52 w 137"/>
              <a:gd name="T31" fmla="*/ 113 h 117"/>
              <a:gd name="T32" fmla="*/ 51 w 137"/>
              <a:gd name="T33" fmla="*/ 112 h 117"/>
              <a:gd name="T34" fmla="*/ 56 w 137"/>
              <a:gd name="T35" fmla="*/ 95 h 117"/>
              <a:gd name="T36" fmla="*/ 33 w 137"/>
              <a:gd name="T37" fmla="*/ 68 h 117"/>
              <a:gd name="T38" fmla="*/ 0 w 137"/>
              <a:gd name="T39" fmla="*/ 26 h 117"/>
              <a:gd name="T40" fmla="*/ 1 w 137"/>
              <a:gd name="T41" fmla="*/ 24 h 117"/>
              <a:gd name="T42" fmla="*/ 34 w 137"/>
              <a:gd name="T43" fmla="*/ 0 h 117"/>
              <a:gd name="T44" fmla="*/ 52 w 137"/>
              <a:gd name="T45" fmla="*/ 24 h 117"/>
              <a:gd name="T46" fmla="*/ 66 w 137"/>
              <a:gd name="T47" fmla="*/ 42 h 117"/>
              <a:gd name="T48" fmla="*/ 79 w 137"/>
              <a:gd name="T49" fmla="*/ 56 h 117"/>
              <a:gd name="T50" fmla="*/ 101 w 137"/>
              <a:gd name="T51" fmla="*/ 71 h 117"/>
              <a:gd name="T52" fmla="*/ 92 w 137"/>
              <a:gd name="T53" fmla="*/ 83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37" h="117">
                <a:moveTo>
                  <a:pt x="92" y="83"/>
                </a:moveTo>
                <a:lnTo>
                  <a:pt x="97" y="89"/>
                </a:lnTo>
                <a:lnTo>
                  <a:pt x="100" y="89"/>
                </a:lnTo>
                <a:lnTo>
                  <a:pt x="119" y="87"/>
                </a:lnTo>
                <a:lnTo>
                  <a:pt x="119" y="89"/>
                </a:lnTo>
                <a:lnTo>
                  <a:pt x="120" y="91"/>
                </a:lnTo>
                <a:lnTo>
                  <a:pt x="128" y="98"/>
                </a:lnTo>
                <a:lnTo>
                  <a:pt x="124" y="101"/>
                </a:lnTo>
                <a:lnTo>
                  <a:pt x="137" y="113"/>
                </a:lnTo>
                <a:lnTo>
                  <a:pt x="123" y="112"/>
                </a:lnTo>
                <a:lnTo>
                  <a:pt x="117" y="112"/>
                </a:lnTo>
                <a:lnTo>
                  <a:pt x="111" y="117"/>
                </a:lnTo>
                <a:lnTo>
                  <a:pt x="96" y="116"/>
                </a:lnTo>
                <a:lnTo>
                  <a:pt x="89" y="116"/>
                </a:lnTo>
                <a:lnTo>
                  <a:pt x="55" y="116"/>
                </a:lnTo>
                <a:lnTo>
                  <a:pt x="52" y="113"/>
                </a:lnTo>
                <a:lnTo>
                  <a:pt x="51" y="112"/>
                </a:lnTo>
                <a:lnTo>
                  <a:pt x="56" y="95"/>
                </a:lnTo>
                <a:lnTo>
                  <a:pt x="33" y="68"/>
                </a:lnTo>
                <a:lnTo>
                  <a:pt x="0" y="26"/>
                </a:lnTo>
                <a:lnTo>
                  <a:pt x="1" y="24"/>
                </a:lnTo>
                <a:lnTo>
                  <a:pt x="34" y="0"/>
                </a:lnTo>
                <a:lnTo>
                  <a:pt x="52" y="24"/>
                </a:lnTo>
                <a:lnTo>
                  <a:pt x="66" y="42"/>
                </a:lnTo>
                <a:lnTo>
                  <a:pt x="79" y="56"/>
                </a:lnTo>
                <a:lnTo>
                  <a:pt x="101" y="71"/>
                </a:lnTo>
                <a:lnTo>
                  <a:pt x="92" y="8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97" name="Freeform 348"/>
          <p:cNvSpPr>
            <a:spLocks/>
          </p:cNvSpPr>
          <p:nvPr/>
        </p:nvSpPr>
        <p:spPr bwMode="auto">
          <a:xfrm>
            <a:off x="4721225" y="4335463"/>
            <a:ext cx="190500" cy="219075"/>
          </a:xfrm>
          <a:custGeom>
            <a:avLst/>
            <a:gdLst>
              <a:gd name="T0" fmla="*/ 61 w 120"/>
              <a:gd name="T1" fmla="*/ 0 h 138"/>
              <a:gd name="T2" fmla="*/ 69 w 120"/>
              <a:gd name="T3" fmla="*/ 14 h 138"/>
              <a:gd name="T4" fmla="*/ 80 w 120"/>
              <a:gd name="T5" fmla="*/ 20 h 138"/>
              <a:gd name="T6" fmla="*/ 76 w 120"/>
              <a:gd name="T7" fmla="*/ 22 h 138"/>
              <a:gd name="T8" fmla="*/ 75 w 120"/>
              <a:gd name="T9" fmla="*/ 24 h 138"/>
              <a:gd name="T10" fmla="*/ 72 w 120"/>
              <a:gd name="T11" fmla="*/ 26 h 138"/>
              <a:gd name="T12" fmla="*/ 65 w 120"/>
              <a:gd name="T13" fmla="*/ 32 h 138"/>
              <a:gd name="T14" fmla="*/ 73 w 120"/>
              <a:gd name="T15" fmla="*/ 48 h 138"/>
              <a:gd name="T16" fmla="*/ 62 w 120"/>
              <a:gd name="T17" fmla="*/ 73 h 138"/>
              <a:gd name="T18" fmla="*/ 65 w 120"/>
              <a:gd name="T19" fmla="*/ 77 h 138"/>
              <a:gd name="T20" fmla="*/ 66 w 120"/>
              <a:gd name="T21" fmla="*/ 74 h 138"/>
              <a:gd name="T22" fmla="*/ 73 w 120"/>
              <a:gd name="T23" fmla="*/ 75 h 138"/>
              <a:gd name="T24" fmla="*/ 79 w 120"/>
              <a:gd name="T25" fmla="*/ 88 h 138"/>
              <a:gd name="T26" fmla="*/ 76 w 120"/>
              <a:gd name="T27" fmla="*/ 93 h 138"/>
              <a:gd name="T28" fmla="*/ 95 w 120"/>
              <a:gd name="T29" fmla="*/ 108 h 138"/>
              <a:gd name="T30" fmla="*/ 95 w 120"/>
              <a:gd name="T31" fmla="*/ 115 h 138"/>
              <a:gd name="T32" fmla="*/ 102 w 120"/>
              <a:gd name="T33" fmla="*/ 123 h 138"/>
              <a:gd name="T34" fmla="*/ 107 w 120"/>
              <a:gd name="T35" fmla="*/ 125 h 138"/>
              <a:gd name="T36" fmla="*/ 111 w 120"/>
              <a:gd name="T37" fmla="*/ 125 h 138"/>
              <a:gd name="T38" fmla="*/ 120 w 120"/>
              <a:gd name="T39" fmla="*/ 133 h 138"/>
              <a:gd name="T40" fmla="*/ 109 w 120"/>
              <a:gd name="T41" fmla="*/ 133 h 138"/>
              <a:gd name="T42" fmla="*/ 77 w 120"/>
              <a:gd name="T43" fmla="*/ 133 h 138"/>
              <a:gd name="T44" fmla="*/ 54 w 120"/>
              <a:gd name="T45" fmla="*/ 138 h 138"/>
              <a:gd name="T46" fmla="*/ 54 w 120"/>
              <a:gd name="T47" fmla="*/ 126 h 138"/>
              <a:gd name="T48" fmla="*/ 35 w 120"/>
              <a:gd name="T49" fmla="*/ 104 h 138"/>
              <a:gd name="T50" fmla="*/ 34 w 120"/>
              <a:gd name="T51" fmla="*/ 90 h 138"/>
              <a:gd name="T52" fmla="*/ 38 w 120"/>
              <a:gd name="T53" fmla="*/ 82 h 138"/>
              <a:gd name="T54" fmla="*/ 46 w 120"/>
              <a:gd name="T55" fmla="*/ 82 h 138"/>
              <a:gd name="T56" fmla="*/ 41 w 120"/>
              <a:gd name="T57" fmla="*/ 74 h 138"/>
              <a:gd name="T58" fmla="*/ 45 w 120"/>
              <a:gd name="T59" fmla="*/ 70 h 138"/>
              <a:gd name="T60" fmla="*/ 35 w 120"/>
              <a:gd name="T61" fmla="*/ 62 h 138"/>
              <a:gd name="T62" fmla="*/ 26 w 120"/>
              <a:gd name="T63" fmla="*/ 60 h 138"/>
              <a:gd name="T64" fmla="*/ 23 w 120"/>
              <a:gd name="T65" fmla="*/ 58 h 138"/>
              <a:gd name="T66" fmla="*/ 19 w 120"/>
              <a:gd name="T67" fmla="*/ 59 h 138"/>
              <a:gd name="T68" fmla="*/ 15 w 120"/>
              <a:gd name="T69" fmla="*/ 52 h 138"/>
              <a:gd name="T70" fmla="*/ 17 w 120"/>
              <a:gd name="T71" fmla="*/ 41 h 138"/>
              <a:gd name="T72" fmla="*/ 9 w 120"/>
              <a:gd name="T73" fmla="*/ 37 h 138"/>
              <a:gd name="T74" fmla="*/ 8 w 120"/>
              <a:gd name="T75" fmla="*/ 35 h 138"/>
              <a:gd name="T76" fmla="*/ 8 w 120"/>
              <a:gd name="T77" fmla="*/ 32 h 138"/>
              <a:gd name="T78" fmla="*/ 6 w 120"/>
              <a:gd name="T79" fmla="*/ 29 h 138"/>
              <a:gd name="T80" fmla="*/ 0 w 120"/>
              <a:gd name="T81" fmla="*/ 30 h 138"/>
              <a:gd name="T82" fmla="*/ 0 w 120"/>
              <a:gd name="T83" fmla="*/ 26 h 138"/>
              <a:gd name="T84" fmla="*/ 2 w 120"/>
              <a:gd name="T85" fmla="*/ 24 h 138"/>
              <a:gd name="T86" fmla="*/ 9 w 120"/>
              <a:gd name="T87" fmla="*/ 17 h 138"/>
              <a:gd name="T88" fmla="*/ 11 w 120"/>
              <a:gd name="T89" fmla="*/ 17 h 138"/>
              <a:gd name="T90" fmla="*/ 16 w 120"/>
              <a:gd name="T91" fmla="*/ 18 h 138"/>
              <a:gd name="T92" fmla="*/ 16 w 120"/>
              <a:gd name="T93" fmla="*/ 10 h 138"/>
              <a:gd name="T94" fmla="*/ 19 w 120"/>
              <a:gd name="T95" fmla="*/ 5 h 138"/>
              <a:gd name="T96" fmla="*/ 20 w 120"/>
              <a:gd name="T97" fmla="*/ 2 h 138"/>
              <a:gd name="T98" fmla="*/ 26 w 120"/>
              <a:gd name="T99" fmla="*/ 2 h 138"/>
              <a:gd name="T100" fmla="*/ 28 w 120"/>
              <a:gd name="T101" fmla="*/ 2 h 138"/>
              <a:gd name="T102" fmla="*/ 32 w 120"/>
              <a:gd name="T103" fmla="*/ 5 h 138"/>
              <a:gd name="T104" fmla="*/ 46 w 120"/>
              <a:gd name="T105" fmla="*/ 2 h 138"/>
              <a:gd name="T106" fmla="*/ 49 w 120"/>
              <a:gd name="T107" fmla="*/ 3 h 138"/>
              <a:gd name="T108" fmla="*/ 53 w 120"/>
              <a:gd name="T109" fmla="*/ 2 h 138"/>
              <a:gd name="T110" fmla="*/ 57 w 120"/>
              <a:gd name="T111" fmla="*/ 2 h 138"/>
              <a:gd name="T112" fmla="*/ 61 w 120"/>
              <a:gd name="T113" fmla="*/ 0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20" h="138">
                <a:moveTo>
                  <a:pt x="61" y="0"/>
                </a:moveTo>
                <a:lnTo>
                  <a:pt x="69" y="14"/>
                </a:lnTo>
                <a:lnTo>
                  <a:pt x="80" y="20"/>
                </a:lnTo>
                <a:lnTo>
                  <a:pt x="76" y="22"/>
                </a:lnTo>
                <a:lnTo>
                  <a:pt x="75" y="24"/>
                </a:lnTo>
                <a:lnTo>
                  <a:pt x="72" y="26"/>
                </a:lnTo>
                <a:lnTo>
                  <a:pt x="65" y="32"/>
                </a:lnTo>
                <a:lnTo>
                  <a:pt x="73" y="48"/>
                </a:lnTo>
                <a:lnTo>
                  <a:pt x="62" y="73"/>
                </a:lnTo>
                <a:lnTo>
                  <a:pt x="65" y="77"/>
                </a:lnTo>
                <a:lnTo>
                  <a:pt x="66" y="74"/>
                </a:lnTo>
                <a:lnTo>
                  <a:pt x="73" y="75"/>
                </a:lnTo>
                <a:lnTo>
                  <a:pt x="79" y="88"/>
                </a:lnTo>
                <a:lnTo>
                  <a:pt x="76" y="93"/>
                </a:lnTo>
                <a:lnTo>
                  <a:pt x="95" y="108"/>
                </a:lnTo>
                <a:lnTo>
                  <a:pt x="95" y="115"/>
                </a:lnTo>
                <a:lnTo>
                  <a:pt x="102" y="123"/>
                </a:lnTo>
                <a:lnTo>
                  <a:pt x="107" y="125"/>
                </a:lnTo>
                <a:lnTo>
                  <a:pt x="111" y="125"/>
                </a:lnTo>
                <a:lnTo>
                  <a:pt x="120" y="133"/>
                </a:lnTo>
                <a:lnTo>
                  <a:pt x="109" y="133"/>
                </a:lnTo>
                <a:lnTo>
                  <a:pt x="77" y="133"/>
                </a:lnTo>
                <a:lnTo>
                  <a:pt x="54" y="138"/>
                </a:lnTo>
                <a:lnTo>
                  <a:pt x="54" y="126"/>
                </a:lnTo>
                <a:lnTo>
                  <a:pt x="35" y="104"/>
                </a:lnTo>
                <a:lnTo>
                  <a:pt x="34" y="90"/>
                </a:lnTo>
                <a:lnTo>
                  <a:pt x="38" y="82"/>
                </a:lnTo>
                <a:lnTo>
                  <a:pt x="46" y="82"/>
                </a:lnTo>
                <a:lnTo>
                  <a:pt x="41" y="74"/>
                </a:lnTo>
                <a:lnTo>
                  <a:pt x="45" y="70"/>
                </a:lnTo>
                <a:lnTo>
                  <a:pt x="35" y="62"/>
                </a:lnTo>
                <a:lnTo>
                  <a:pt x="26" y="60"/>
                </a:lnTo>
                <a:lnTo>
                  <a:pt x="23" y="58"/>
                </a:lnTo>
                <a:lnTo>
                  <a:pt x="19" y="59"/>
                </a:lnTo>
                <a:lnTo>
                  <a:pt x="15" y="52"/>
                </a:lnTo>
                <a:lnTo>
                  <a:pt x="17" y="41"/>
                </a:lnTo>
                <a:lnTo>
                  <a:pt x="9" y="37"/>
                </a:lnTo>
                <a:lnTo>
                  <a:pt x="8" y="35"/>
                </a:lnTo>
                <a:lnTo>
                  <a:pt x="8" y="32"/>
                </a:lnTo>
                <a:lnTo>
                  <a:pt x="6" y="29"/>
                </a:lnTo>
                <a:lnTo>
                  <a:pt x="0" y="30"/>
                </a:lnTo>
                <a:lnTo>
                  <a:pt x="0" y="26"/>
                </a:lnTo>
                <a:lnTo>
                  <a:pt x="2" y="24"/>
                </a:lnTo>
                <a:lnTo>
                  <a:pt x="9" y="17"/>
                </a:lnTo>
                <a:lnTo>
                  <a:pt x="11" y="17"/>
                </a:lnTo>
                <a:lnTo>
                  <a:pt x="16" y="18"/>
                </a:lnTo>
                <a:lnTo>
                  <a:pt x="16" y="10"/>
                </a:lnTo>
                <a:lnTo>
                  <a:pt x="19" y="5"/>
                </a:lnTo>
                <a:lnTo>
                  <a:pt x="20" y="2"/>
                </a:lnTo>
                <a:lnTo>
                  <a:pt x="26" y="2"/>
                </a:lnTo>
                <a:lnTo>
                  <a:pt x="28" y="2"/>
                </a:lnTo>
                <a:lnTo>
                  <a:pt x="32" y="5"/>
                </a:lnTo>
                <a:lnTo>
                  <a:pt x="46" y="2"/>
                </a:lnTo>
                <a:lnTo>
                  <a:pt x="49" y="3"/>
                </a:lnTo>
                <a:lnTo>
                  <a:pt x="53" y="2"/>
                </a:lnTo>
                <a:lnTo>
                  <a:pt x="57" y="2"/>
                </a:lnTo>
                <a:lnTo>
                  <a:pt x="61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98" name="Freeform 349"/>
          <p:cNvSpPr>
            <a:spLocks/>
          </p:cNvSpPr>
          <p:nvPr/>
        </p:nvSpPr>
        <p:spPr bwMode="auto">
          <a:xfrm>
            <a:off x="4483100" y="4338638"/>
            <a:ext cx="107950" cy="52388"/>
          </a:xfrm>
          <a:custGeom>
            <a:avLst/>
            <a:gdLst>
              <a:gd name="T0" fmla="*/ 68 w 68"/>
              <a:gd name="T1" fmla="*/ 24 h 33"/>
              <a:gd name="T2" fmla="*/ 49 w 68"/>
              <a:gd name="T3" fmla="*/ 33 h 33"/>
              <a:gd name="T4" fmla="*/ 43 w 68"/>
              <a:gd name="T5" fmla="*/ 28 h 33"/>
              <a:gd name="T6" fmla="*/ 27 w 68"/>
              <a:gd name="T7" fmla="*/ 31 h 33"/>
              <a:gd name="T8" fmla="*/ 8 w 68"/>
              <a:gd name="T9" fmla="*/ 33 h 33"/>
              <a:gd name="T10" fmla="*/ 5 w 68"/>
              <a:gd name="T11" fmla="*/ 33 h 33"/>
              <a:gd name="T12" fmla="*/ 0 w 68"/>
              <a:gd name="T13" fmla="*/ 27 h 33"/>
              <a:gd name="T14" fmla="*/ 9 w 68"/>
              <a:gd name="T15" fmla="*/ 15 h 33"/>
              <a:gd name="T16" fmla="*/ 19 w 68"/>
              <a:gd name="T17" fmla="*/ 5 h 33"/>
              <a:gd name="T18" fmla="*/ 34 w 68"/>
              <a:gd name="T19" fmla="*/ 0 h 33"/>
              <a:gd name="T20" fmla="*/ 64 w 68"/>
              <a:gd name="T21" fmla="*/ 7 h 33"/>
              <a:gd name="T22" fmla="*/ 66 w 68"/>
              <a:gd name="T23" fmla="*/ 19 h 33"/>
              <a:gd name="T24" fmla="*/ 68 w 68"/>
              <a:gd name="T25" fmla="*/ 23 h 33"/>
              <a:gd name="T26" fmla="*/ 68 w 68"/>
              <a:gd name="T27" fmla="*/ 24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8" h="33">
                <a:moveTo>
                  <a:pt x="68" y="24"/>
                </a:moveTo>
                <a:lnTo>
                  <a:pt x="49" y="33"/>
                </a:lnTo>
                <a:lnTo>
                  <a:pt x="43" y="28"/>
                </a:lnTo>
                <a:lnTo>
                  <a:pt x="27" y="31"/>
                </a:lnTo>
                <a:lnTo>
                  <a:pt x="8" y="33"/>
                </a:lnTo>
                <a:lnTo>
                  <a:pt x="5" y="33"/>
                </a:lnTo>
                <a:lnTo>
                  <a:pt x="0" y="27"/>
                </a:lnTo>
                <a:lnTo>
                  <a:pt x="9" y="15"/>
                </a:lnTo>
                <a:lnTo>
                  <a:pt x="19" y="5"/>
                </a:lnTo>
                <a:lnTo>
                  <a:pt x="34" y="0"/>
                </a:lnTo>
                <a:lnTo>
                  <a:pt x="64" y="7"/>
                </a:lnTo>
                <a:lnTo>
                  <a:pt x="66" y="19"/>
                </a:lnTo>
                <a:lnTo>
                  <a:pt x="68" y="23"/>
                </a:lnTo>
                <a:lnTo>
                  <a:pt x="68" y="24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99" name="Freeform 350"/>
          <p:cNvSpPr>
            <a:spLocks/>
          </p:cNvSpPr>
          <p:nvPr/>
        </p:nvSpPr>
        <p:spPr bwMode="auto">
          <a:xfrm>
            <a:off x="5384800" y="4398963"/>
            <a:ext cx="212725" cy="222250"/>
          </a:xfrm>
          <a:custGeom>
            <a:avLst/>
            <a:gdLst>
              <a:gd name="T0" fmla="*/ 125 w 134"/>
              <a:gd name="T1" fmla="*/ 25 h 140"/>
              <a:gd name="T2" fmla="*/ 121 w 134"/>
              <a:gd name="T3" fmla="*/ 34 h 140"/>
              <a:gd name="T4" fmla="*/ 118 w 134"/>
              <a:gd name="T5" fmla="*/ 44 h 140"/>
              <a:gd name="T6" fmla="*/ 115 w 134"/>
              <a:gd name="T7" fmla="*/ 52 h 140"/>
              <a:gd name="T8" fmla="*/ 114 w 134"/>
              <a:gd name="T9" fmla="*/ 56 h 140"/>
              <a:gd name="T10" fmla="*/ 114 w 134"/>
              <a:gd name="T11" fmla="*/ 64 h 140"/>
              <a:gd name="T12" fmla="*/ 118 w 134"/>
              <a:gd name="T13" fmla="*/ 79 h 140"/>
              <a:gd name="T14" fmla="*/ 125 w 134"/>
              <a:gd name="T15" fmla="*/ 101 h 140"/>
              <a:gd name="T16" fmla="*/ 129 w 134"/>
              <a:gd name="T17" fmla="*/ 116 h 140"/>
              <a:gd name="T18" fmla="*/ 131 w 134"/>
              <a:gd name="T19" fmla="*/ 125 h 140"/>
              <a:gd name="T20" fmla="*/ 134 w 134"/>
              <a:gd name="T21" fmla="*/ 135 h 140"/>
              <a:gd name="T22" fmla="*/ 108 w 134"/>
              <a:gd name="T23" fmla="*/ 128 h 140"/>
              <a:gd name="T24" fmla="*/ 100 w 134"/>
              <a:gd name="T25" fmla="*/ 125 h 140"/>
              <a:gd name="T26" fmla="*/ 82 w 134"/>
              <a:gd name="T27" fmla="*/ 121 h 140"/>
              <a:gd name="T28" fmla="*/ 70 w 134"/>
              <a:gd name="T29" fmla="*/ 125 h 140"/>
              <a:gd name="T30" fmla="*/ 65 w 134"/>
              <a:gd name="T31" fmla="*/ 125 h 140"/>
              <a:gd name="T32" fmla="*/ 62 w 134"/>
              <a:gd name="T33" fmla="*/ 119 h 140"/>
              <a:gd name="T34" fmla="*/ 48 w 134"/>
              <a:gd name="T35" fmla="*/ 120 h 140"/>
              <a:gd name="T36" fmla="*/ 35 w 134"/>
              <a:gd name="T37" fmla="*/ 94 h 140"/>
              <a:gd name="T38" fmla="*/ 22 w 134"/>
              <a:gd name="T39" fmla="*/ 80 h 140"/>
              <a:gd name="T40" fmla="*/ 15 w 134"/>
              <a:gd name="T41" fmla="*/ 76 h 140"/>
              <a:gd name="T42" fmla="*/ 11 w 134"/>
              <a:gd name="T43" fmla="*/ 65 h 140"/>
              <a:gd name="T44" fmla="*/ 7 w 134"/>
              <a:gd name="T45" fmla="*/ 60 h 140"/>
              <a:gd name="T46" fmla="*/ 5 w 134"/>
              <a:gd name="T47" fmla="*/ 45 h 140"/>
              <a:gd name="T48" fmla="*/ 0 w 134"/>
              <a:gd name="T49" fmla="*/ 40 h 140"/>
              <a:gd name="T50" fmla="*/ 6 w 134"/>
              <a:gd name="T51" fmla="*/ 37 h 140"/>
              <a:gd name="T52" fmla="*/ 13 w 134"/>
              <a:gd name="T53" fmla="*/ 29 h 140"/>
              <a:gd name="T54" fmla="*/ 22 w 134"/>
              <a:gd name="T55" fmla="*/ 22 h 140"/>
              <a:gd name="T56" fmla="*/ 28 w 134"/>
              <a:gd name="T57" fmla="*/ 20 h 140"/>
              <a:gd name="T58" fmla="*/ 32 w 134"/>
              <a:gd name="T59" fmla="*/ 20 h 140"/>
              <a:gd name="T60" fmla="*/ 37 w 134"/>
              <a:gd name="T61" fmla="*/ 18 h 140"/>
              <a:gd name="T62" fmla="*/ 54 w 134"/>
              <a:gd name="T63" fmla="*/ 15 h 140"/>
              <a:gd name="T64" fmla="*/ 81 w 134"/>
              <a:gd name="T65" fmla="*/ 4 h 140"/>
              <a:gd name="T66" fmla="*/ 86 w 134"/>
              <a:gd name="T67" fmla="*/ 1 h 140"/>
              <a:gd name="T68" fmla="*/ 97 w 134"/>
              <a:gd name="T69" fmla="*/ 7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34" h="140">
                <a:moveTo>
                  <a:pt x="97" y="7"/>
                </a:moveTo>
                <a:lnTo>
                  <a:pt x="125" y="25"/>
                </a:lnTo>
                <a:lnTo>
                  <a:pt x="122" y="33"/>
                </a:lnTo>
                <a:lnTo>
                  <a:pt x="121" y="34"/>
                </a:lnTo>
                <a:lnTo>
                  <a:pt x="119" y="41"/>
                </a:lnTo>
                <a:lnTo>
                  <a:pt x="118" y="44"/>
                </a:lnTo>
                <a:lnTo>
                  <a:pt x="116" y="49"/>
                </a:lnTo>
                <a:lnTo>
                  <a:pt x="115" y="52"/>
                </a:lnTo>
                <a:lnTo>
                  <a:pt x="115" y="53"/>
                </a:lnTo>
                <a:lnTo>
                  <a:pt x="114" y="56"/>
                </a:lnTo>
                <a:lnTo>
                  <a:pt x="112" y="60"/>
                </a:lnTo>
                <a:lnTo>
                  <a:pt x="114" y="64"/>
                </a:lnTo>
                <a:lnTo>
                  <a:pt x="116" y="72"/>
                </a:lnTo>
                <a:lnTo>
                  <a:pt x="118" y="79"/>
                </a:lnTo>
                <a:lnTo>
                  <a:pt x="122" y="93"/>
                </a:lnTo>
                <a:lnTo>
                  <a:pt x="125" y="101"/>
                </a:lnTo>
                <a:lnTo>
                  <a:pt x="126" y="108"/>
                </a:lnTo>
                <a:lnTo>
                  <a:pt x="129" y="116"/>
                </a:lnTo>
                <a:lnTo>
                  <a:pt x="130" y="123"/>
                </a:lnTo>
                <a:lnTo>
                  <a:pt x="131" y="125"/>
                </a:lnTo>
                <a:lnTo>
                  <a:pt x="133" y="131"/>
                </a:lnTo>
                <a:lnTo>
                  <a:pt x="134" y="135"/>
                </a:lnTo>
                <a:lnTo>
                  <a:pt x="118" y="140"/>
                </a:lnTo>
                <a:lnTo>
                  <a:pt x="108" y="128"/>
                </a:lnTo>
                <a:lnTo>
                  <a:pt x="101" y="125"/>
                </a:lnTo>
                <a:lnTo>
                  <a:pt x="100" y="125"/>
                </a:lnTo>
                <a:lnTo>
                  <a:pt x="92" y="124"/>
                </a:lnTo>
                <a:lnTo>
                  <a:pt x="82" y="121"/>
                </a:lnTo>
                <a:lnTo>
                  <a:pt x="74" y="119"/>
                </a:lnTo>
                <a:lnTo>
                  <a:pt x="70" y="125"/>
                </a:lnTo>
                <a:lnTo>
                  <a:pt x="69" y="127"/>
                </a:lnTo>
                <a:lnTo>
                  <a:pt x="65" y="125"/>
                </a:lnTo>
                <a:lnTo>
                  <a:pt x="63" y="119"/>
                </a:lnTo>
                <a:lnTo>
                  <a:pt x="62" y="119"/>
                </a:lnTo>
                <a:lnTo>
                  <a:pt x="54" y="120"/>
                </a:lnTo>
                <a:lnTo>
                  <a:pt x="48" y="120"/>
                </a:lnTo>
                <a:lnTo>
                  <a:pt x="40" y="101"/>
                </a:lnTo>
                <a:lnTo>
                  <a:pt x="35" y="94"/>
                </a:lnTo>
                <a:lnTo>
                  <a:pt x="24" y="80"/>
                </a:lnTo>
                <a:lnTo>
                  <a:pt x="22" y="80"/>
                </a:lnTo>
                <a:lnTo>
                  <a:pt x="20" y="79"/>
                </a:lnTo>
                <a:lnTo>
                  <a:pt x="15" y="76"/>
                </a:lnTo>
                <a:lnTo>
                  <a:pt x="13" y="75"/>
                </a:lnTo>
                <a:lnTo>
                  <a:pt x="11" y="65"/>
                </a:lnTo>
                <a:lnTo>
                  <a:pt x="7" y="63"/>
                </a:lnTo>
                <a:lnTo>
                  <a:pt x="7" y="60"/>
                </a:lnTo>
                <a:lnTo>
                  <a:pt x="6" y="49"/>
                </a:lnTo>
                <a:lnTo>
                  <a:pt x="5" y="45"/>
                </a:lnTo>
                <a:lnTo>
                  <a:pt x="0" y="41"/>
                </a:lnTo>
                <a:lnTo>
                  <a:pt x="0" y="40"/>
                </a:lnTo>
                <a:lnTo>
                  <a:pt x="2" y="35"/>
                </a:lnTo>
                <a:lnTo>
                  <a:pt x="6" y="37"/>
                </a:lnTo>
                <a:lnTo>
                  <a:pt x="7" y="34"/>
                </a:lnTo>
                <a:lnTo>
                  <a:pt x="13" y="29"/>
                </a:lnTo>
                <a:lnTo>
                  <a:pt x="21" y="27"/>
                </a:lnTo>
                <a:lnTo>
                  <a:pt x="22" y="22"/>
                </a:lnTo>
                <a:lnTo>
                  <a:pt x="24" y="22"/>
                </a:lnTo>
                <a:lnTo>
                  <a:pt x="28" y="20"/>
                </a:lnTo>
                <a:lnTo>
                  <a:pt x="31" y="20"/>
                </a:lnTo>
                <a:lnTo>
                  <a:pt x="32" y="20"/>
                </a:lnTo>
                <a:lnTo>
                  <a:pt x="35" y="22"/>
                </a:lnTo>
                <a:lnTo>
                  <a:pt x="37" y="18"/>
                </a:lnTo>
                <a:lnTo>
                  <a:pt x="43" y="19"/>
                </a:lnTo>
                <a:lnTo>
                  <a:pt x="54" y="15"/>
                </a:lnTo>
                <a:lnTo>
                  <a:pt x="69" y="15"/>
                </a:lnTo>
                <a:lnTo>
                  <a:pt x="81" y="4"/>
                </a:lnTo>
                <a:lnTo>
                  <a:pt x="85" y="0"/>
                </a:lnTo>
                <a:lnTo>
                  <a:pt x="86" y="1"/>
                </a:lnTo>
                <a:lnTo>
                  <a:pt x="92" y="4"/>
                </a:lnTo>
                <a:lnTo>
                  <a:pt x="97" y="7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00" name="Freeform 351"/>
          <p:cNvSpPr>
            <a:spLocks/>
          </p:cNvSpPr>
          <p:nvPr/>
        </p:nvSpPr>
        <p:spPr bwMode="auto">
          <a:xfrm>
            <a:off x="4471988" y="4427538"/>
            <a:ext cx="84138" cy="47625"/>
          </a:xfrm>
          <a:custGeom>
            <a:avLst/>
            <a:gdLst>
              <a:gd name="T0" fmla="*/ 52 w 53"/>
              <a:gd name="T1" fmla="*/ 2 h 30"/>
              <a:gd name="T2" fmla="*/ 53 w 53"/>
              <a:gd name="T3" fmla="*/ 5 h 30"/>
              <a:gd name="T4" fmla="*/ 43 w 53"/>
              <a:gd name="T5" fmla="*/ 9 h 30"/>
              <a:gd name="T6" fmla="*/ 39 w 53"/>
              <a:gd name="T7" fmla="*/ 19 h 30"/>
              <a:gd name="T8" fmla="*/ 38 w 53"/>
              <a:gd name="T9" fmla="*/ 19 h 30"/>
              <a:gd name="T10" fmla="*/ 32 w 53"/>
              <a:gd name="T11" fmla="*/ 19 h 30"/>
              <a:gd name="T12" fmla="*/ 28 w 53"/>
              <a:gd name="T13" fmla="*/ 20 h 30"/>
              <a:gd name="T14" fmla="*/ 28 w 53"/>
              <a:gd name="T15" fmla="*/ 24 h 30"/>
              <a:gd name="T16" fmla="*/ 13 w 53"/>
              <a:gd name="T17" fmla="*/ 30 h 30"/>
              <a:gd name="T18" fmla="*/ 12 w 53"/>
              <a:gd name="T19" fmla="*/ 27 h 30"/>
              <a:gd name="T20" fmla="*/ 9 w 53"/>
              <a:gd name="T21" fmla="*/ 16 h 30"/>
              <a:gd name="T22" fmla="*/ 0 w 53"/>
              <a:gd name="T23" fmla="*/ 16 h 30"/>
              <a:gd name="T24" fmla="*/ 0 w 53"/>
              <a:gd name="T25" fmla="*/ 15 h 30"/>
              <a:gd name="T26" fmla="*/ 0 w 53"/>
              <a:gd name="T27" fmla="*/ 11 h 30"/>
              <a:gd name="T28" fmla="*/ 0 w 53"/>
              <a:gd name="T29" fmla="*/ 9 h 30"/>
              <a:gd name="T30" fmla="*/ 4 w 53"/>
              <a:gd name="T31" fmla="*/ 4 h 30"/>
              <a:gd name="T32" fmla="*/ 11 w 53"/>
              <a:gd name="T33" fmla="*/ 4 h 30"/>
              <a:gd name="T34" fmla="*/ 26 w 53"/>
              <a:gd name="T35" fmla="*/ 5 h 30"/>
              <a:gd name="T36" fmla="*/ 32 w 53"/>
              <a:gd name="T37" fmla="*/ 0 h 30"/>
              <a:gd name="T38" fmla="*/ 38 w 53"/>
              <a:gd name="T39" fmla="*/ 0 h 30"/>
              <a:gd name="T40" fmla="*/ 52 w 53"/>
              <a:gd name="T41" fmla="*/ 1 h 30"/>
              <a:gd name="T42" fmla="*/ 52 w 53"/>
              <a:gd name="T43" fmla="*/ 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3" h="30">
                <a:moveTo>
                  <a:pt x="52" y="2"/>
                </a:moveTo>
                <a:lnTo>
                  <a:pt x="53" y="5"/>
                </a:lnTo>
                <a:lnTo>
                  <a:pt x="43" y="9"/>
                </a:lnTo>
                <a:lnTo>
                  <a:pt x="39" y="19"/>
                </a:lnTo>
                <a:lnTo>
                  <a:pt x="38" y="19"/>
                </a:lnTo>
                <a:lnTo>
                  <a:pt x="32" y="19"/>
                </a:lnTo>
                <a:lnTo>
                  <a:pt x="28" y="20"/>
                </a:lnTo>
                <a:lnTo>
                  <a:pt x="28" y="24"/>
                </a:lnTo>
                <a:lnTo>
                  <a:pt x="13" y="30"/>
                </a:lnTo>
                <a:lnTo>
                  <a:pt x="12" y="27"/>
                </a:lnTo>
                <a:lnTo>
                  <a:pt x="9" y="16"/>
                </a:lnTo>
                <a:lnTo>
                  <a:pt x="0" y="16"/>
                </a:lnTo>
                <a:lnTo>
                  <a:pt x="0" y="15"/>
                </a:lnTo>
                <a:lnTo>
                  <a:pt x="0" y="11"/>
                </a:lnTo>
                <a:lnTo>
                  <a:pt x="0" y="9"/>
                </a:lnTo>
                <a:lnTo>
                  <a:pt x="4" y="4"/>
                </a:lnTo>
                <a:lnTo>
                  <a:pt x="11" y="4"/>
                </a:lnTo>
                <a:lnTo>
                  <a:pt x="26" y="5"/>
                </a:lnTo>
                <a:lnTo>
                  <a:pt x="32" y="0"/>
                </a:lnTo>
                <a:lnTo>
                  <a:pt x="38" y="0"/>
                </a:lnTo>
                <a:lnTo>
                  <a:pt x="52" y="1"/>
                </a:lnTo>
                <a:lnTo>
                  <a:pt x="52" y="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01" name="Freeform 352"/>
          <p:cNvSpPr>
            <a:spLocks/>
          </p:cNvSpPr>
          <p:nvPr/>
        </p:nvSpPr>
        <p:spPr bwMode="auto">
          <a:xfrm>
            <a:off x="5253038" y="4486275"/>
            <a:ext cx="231775" cy="198438"/>
          </a:xfrm>
          <a:custGeom>
            <a:avLst/>
            <a:gdLst>
              <a:gd name="T0" fmla="*/ 60 w 146"/>
              <a:gd name="T1" fmla="*/ 34 h 125"/>
              <a:gd name="T2" fmla="*/ 66 w 146"/>
              <a:gd name="T3" fmla="*/ 31 h 125"/>
              <a:gd name="T4" fmla="*/ 68 w 146"/>
              <a:gd name="T5" fmla="*/ 35 h 125"/>
              <a:gd name="T6" fmla="*/ 77 w 146"/>
              <a:gd name="T7" fmla="*/ 38 h 125"/>
              <a:gd name="T8" fmla="*/ 77 w 146"/>
              <a:gd name="T9" fmla="*/ 43 h 125"/>
              <a:gd name="T10" fmla="*/ 78 w 146"/>
              <a:gd name="T11" fmla="*/ 46 h 125"/>
              <a:gd name="T12" fmla="*/ 86 w 146"/>
              <a:gd name="T13" fmla="*/ 49 h 125"/>
              <a:gd name="T14" fmla="*/ 97 w 146"/>
              <a:gd name="T15" fmla="*/ 47 h 125"/>
              <a:gd name="T16" fmla="*/ 104 w 146"/>
              <a:gd name="T17" fmla="*/ 70 h 125"/>
              <a:gd name="T18" fmla="*/ 112 w 146"/>
              <a:gd name="T19" fmla="*/ 79 h 125"/>
              <a:gd name="T20" fmla="*/ 123 w 146"/>
              <a:gd name="T21" fmla="*/ 87 h 125"/>
              <a:gd name="T22" fmla="*/ 129 w 146"/>
              <a:gd name="T23" fmla="*/ 102 h 125"/>
              <a:gd name="T24" fmla="*/ 142 w 146"/>
              <a:gd name="T25" fmla="*/ 122 h 125"/>
              <a:gd name="T26" fmla="*/ 138 w 146"/>
              <a:gd name="T27" fmla="*/ 125 h 125"/>
              <a:gd name="T28" fmla="*/ 123 w 146"/>
              <a:gd name="T29" fmla="*/ 125 h 125"/>
              <a:gd name="T30" fmla="*/ 116 w 146"/>
              <a:gd name="T31" fmla="*/ 120 h 125"/>
              <a:gd name="T32" fmla="*/ 104 w 146"/>
              <a:gd name="T33" fmla="*/ 120 h 125"/>
              <a:gd name="T34" fmla="*/ 88 w 146"/>
              <a:gd name="T35" fmla="*/ 107 h 125"/>
              <a:gd name="T36" fmla="*/ 82 w 146"/>
              <a:gd name="T37" fmla="*/ 106 h 125"/>
              <a:gd name="T38" fmla="*/ 73 w 146"/>
              <a:gd name="T39" fmla="*/ 105 h 125"/>
              <a:gd name="T40" fmla="*/ 63 w 146"/>
              <a:gd name="T41" fmla="*/ 102 h 125"/>
              <a:gd name="T42" fmla="*/ 60 w 146"/>
              <a:gd name="T43" fmla="*/ 77 h 125"/>
              <a:gd name="T44" fmla="*/ 59 w 146"/>
              <a:gd name="T45" fmla="*/ 69 h 125"/>
              <a:gd name="T46" fmla="*/ 55 w 146"/>
              <a:gd name="T47" fmla="*/ 68 h 125"/>
              <a:gd name="T48" fmla="*/ 51 w 146"/>
              <a:gd name="T49" fmla="*/ 68 h 125"/>
              <a:gd name="T50" fmla="*/ 47 w 146"/>
              <a:gd name="T51" fmla="*/ 70 h 125"/>
              <a:gd name="T52" fmla="*/ 47 w 146"/>
              <a:gd name="T53" fmla="*/ 68 h 125"/>
              <a:gd name="T54" fmla="*/ 26 w 146"/>
              <a:gd name="T55" fmla="*/ 51 h 125"/>
              <a:gd name="T56" fmla="*/ 21 w 146"/>
              <a:gd name="T57" fmla="*/ 42 h 125"/>
              <a:gd name="T58" fmla="*/ 0 w 146"/>
              <a:gd name="T59" fmla="*/ 21 h 125"/>
              <a:gd name="T60" fmla="*/ 4 w 146"/>
              <a:gd name="T61" fmla="*/ 17 h 125"/>
              <a:gd name="T62" fmla="*/ 10 w 146"/>
              <a:gd name="T63" fmla="*/ 12 h 125"/>
              <a:gd name="T64" fmla="*/ 32 w 146"/>
              <a:gd name="T65" fmla="*/ 0 h 125"/>
              <a:gd name="T66" fmla="*/ 58 w 146"/>
              <a:gd name="T67" fmla="*/ 25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46" h="125">
                <a:moveTo>
                  <a:pt x="59" y="31"/>
                </a:moveTo>
                <a:lnTo>
                  <a:pt x="60" y="34"/>
                </a:lnTo>
                <a:lnTo>
                  <a:pt x="62" y="31"/>
                </a:lnTo>
                <a:lnTo>
                  <a:pt x="66" y="31"/>
                </a:lnTo>
                <a:lnTo>
                  <a:pt x="67" y="34"/>
                </a:lnTo>
                <a:lnTo>
                  <a:pt x="68" y="35"/>
                </a:lnTo>
                <a:lnTo>
                  <a:pt x="71" y="38"/>
                </a:lnTo>
                <a:lnTo>
                  <a:pt x="77" y="38"/>
                </a:lnTo>
                <a:lnTo>
                  <a:pt x="77" y="39"/>
                </a:lnTo>
                <a:lnTo>
                  <a:pt x="77" y="43"/>
                </a:lnTo>
                <a:lnTo>
                  <a:pt x="78" y="45"/>
                </a:lnTo>
                <a:lnTo>
                  <a:pt x="78" y="46"/>
                </a:lnTo>
                <a:lnTo>
                  <a:pt x="85" y="50"/>
                </a:lnTo>
                <a:lnTo>
                  <a:pt x="86" y="49"/>
                </a:lnTo>
                <a:lnTo>
                  <a:pt x="88" y="47"/>
                </a:lnTo>
                <a:lnTo>
                  <a:pt x="97" y="47"/>
                </a:lnTo>
                <a:lnTo>
                  <a:pt x="103" y="53"/>
                </a:lnTo>
                <a:lnTo>
                  <a:pt x="104" y="70"/>
                </a:lnTo>
                <a:lnTo>
                  <a:pt x="105" y="75"/>
                </a:lnTo>
                <a:lnTo>
                  <a:pt x="112" y="79"/>
                </a:lnTo>
                <a:lnTo>
                  <a:pt x="116" y="81"/>
                </a:lnTo>
                <a:lnTo>
                  <a:pt x="123" y="87"/>
                </a:lnTo>
                <a:lnTo>
                  <a:pt x="124" y="88"/>
                </a:lnTo>
                <a:lnTo>
                  <a:pt x="129" y="102"/>
                </a:lnTo>
                <a:lnTo>
                  <a:pt x="146" y="117"/>
                </a:lnTo>
                <a:lnTo>
                  <a:pt x="142" y="122"/>
                </a:lnTo>
                <a:lnTo>
                  <a:pt x="142" y="124"/>
                </a:lnTo>
                <a:lnTo>
                  <a:pt x="138" y="125"/>
                </a:lnTo>
                <a:lnTo>
                  <a:pt x="129" y="125"/>
                </a:lnTo>
                <a:lnTo>
                  <a:pt x="123" y="125"/>
                </a:lnTo>
                <a:lnTo>
                  <a:pt x="119" y="120"/>
                </a:lnTo>
                <a:lnTo>
                  <a:pt x="116" y="120"/>
                </a:lnTo>
                <a:lnTo>
                  <a:pt x="109" y="120"/>
                </a:lnTo>
                <a:lnTo>
                  <a:pt x="104" y="120"/>
                </a:lnTo>
                <a:lnTo>
                  <a:pt x="100" y="111"/>
                </a:lnTo>
                <a:lnTo>
                  <a:pt x="88" y="107"/>
                </a:lnTo>
                <a:lnTo>
                  <a:pt x="86" y="105"/>
                </a:lnTo>
                <a:lnTo>
                  <a:pt x="82" y="106"/>
                </a:lnTo>
                <a:lnTo>
                  <a:pt x="75" y="109"/>
                </a:lnTo>
                <a:lnTo>
                  <a:pt x="73" y="105"/>
                </a:lnTo>
                <a:lnTo>
                  <a:pt x="66" y="103"/>
                </a:lnTo>
                <a:lnTo>
                  <a:pt x="63" y="102"/>
                </a:lnTo>
                <a:lnTo>
                  <a:pt x="62" y="87"/>
                </a:lnTo>
                <a:lnTo>
                  <a:pt x="60" y="77"/>
                </a:lnTo>
                <a:lnTo>
                  <a:pt x="60" y="75"/>
                </a:lnTo>
                <a:lnTo>
                  <a:pt x="59" y="69"/>
                </a:lnTo>
                <a:lnTo>
                  <a:pt x="56" y="68"/>
                </a:lnTo>
                <a:lnTo>
                  <a:pt x="55" y="68"/>
                </a:lnTo>
                <a:lnTo>
                  <a:pt x="53" y="68"/>
                </a:lnTo>
                <a:lnTo>
                  <a:pt x="51" y="68"/>
                </a:lnTo>
                <a:lnTo>
                  <a:pt x="48" y="69"/>
                </a:lnTo>
                <a:lnTo>
                  <a:pt x="47" y="70"/>
                </a:lnTo>
                <a:lnTo>
                  <a:pt x="47" y="69"/>
                </a:lnTo>
                <a:lnTo>
                  <a:pt x="47" y="68"/>
                </a:lnTo>
                <a:lnTo>
                  <a:pt x="45" y="68"/>
                </a:lnTo>
                <a:lnTo>
                  <a:pt x="26" y="51"/>
                </a:lnTo>
                <a:lnTo>
                  <a:pt x="22" y="49"/>
                </a:lnTo>
                <a:lnTo>
                  <a:pt x="21" y="42"/>
                </a:lnTo>
                <a:lnTo>
                  <a:pt x="8" y="30"/>
                </a:lnTo>
                <a:lnTo>
                  <a:pt x="0" y="21"/>
                </a:lnTo>
                <a:lnTo>
                  <a:pt x="2" y="21"/>
                </a:lnTo>
                <a:lnTo>
                  <a:pt x="4" y="17"/>
                </a:lnTo>
                <a:lnTo>
                  <a:pt x="8" y="12"/>
                </a:lnTo>
                <a:lnTo>
                  <a:pt x="10" y="12"/>
                </a:lnTo>
                <a:lnTo>
                  <a:pt x="25" y="10"/>
                </a:lnTo>
                <a:lnTo>
                  <a:pt x="32" y="0"/>
                </a:lnTo>
                <a:lnTo>
                  <a:pt x="55" y="20"/>
                </a:lnTo>
                <a:lnTo>
                  <a:pt x="58" y="25"/>
                </a:lnTo>
                <a:lnTo>
                  <a:pt x="59" y="3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02" name="Freeform 353"/>
          <p:cNvSpPr>
            <a:spLocks/>
          </p:cNvSpPr>
          <p:nvPr/>
        </p:nvSpPr>
        <p:spPr bwMode="auto">
          <a:xfrm>
            <a:off x="4491038" y="4506913"/>
            <a:ext cx="149225" cy="171450"/>
          </a:xfrm>
          <a:custGeom>
            <a:avLst/>
            <a:gdLst>
              <a:gd name="T0" fmla="*/ 42 w 94"/>
              <a:gd name="T1" fmla="*/ 3 h 108"/>
              <a:gd name="T2" fmla="*/ 44 w 94"/>
              <a:gd name="T3" fmla="*/ 11 h 108"/>
              <a:gd name="T4" fmla="*/ 48 w 94"/>
              <a:gd name="T5" fmla="*/ 8 h 108"/>
              <a:gd name="T6" fmla="*/ 56 w 94"/>
              <a:gd name="T7" fmla="*/ 6 h 108"/>
              <a:gd name="T8" fmla="*/ 59 w 94"/>
              <a:gd name="T9" fmla="*/ 10 h 108"/>
              <a:gd name="T10" fmla="*/ 61 w 94"/>
              <a:gd name="T11" fmla="*/ 15 h 108"/>
              <a:gd name="T12" fmla="*/ 65 w 94"/>
              <a:gd name="T13" fmla="*/ 18 h 108"/>
              <a:gd name="T14" fmla="*/ 71 w 94"/>
              <a:gd name="T15" fmla="*/ 19 h 108"/>
              <a:gd name="T16" fmla="*/ 70 w 94"/>
              <a:gd name="T17" fmla="*/ 22 h 108"/>
              <a:gd name="T18" fmla="*/ 68 w 94"/>
              <a:gd name="T19" fmla="*/ 25 h 108"/>
              <a:gd name="T20" fmla="*/ 67 w 94"/>
              <a:gd name="T21" fmla="*/ 26 h 108"/>
              <a:gd name="T22" fmla="*/ 53 w 94"/>
              <a:gd name="T23" fmla="*/ 25 h 108"/>
              <a:gd name="T24" fmla="*/ 49 w 94"/>
              <a:gd name="T25" fmla="*/ 44 h 108"/>
              <a:gd name="T26" fmla="*/ 53 w 94"/>
              <a:gd name="T27" fmla="*/ 52 h 108"/>
              <a:gd name="T28" fmla="*/ 56 w 94"/>
              <a:gd name="T29" fmla="*/ 57 h 108"/>
              <a:gd name="T30" fmla="*/ 67 w 94"/>
              <a:gd name="T31" fmla="*/ 63 h 108"/>
              <a:gd name="T32" fmla="*/ 68 w 94"/>
              <a:gd name="T33" fmla="*/ 63 h 108"/>
              <a:gd name="T34" fmla="*/ 72 w 94"/>
              <a:gd name="T35" fmla="*/ 57 h 108"/>
              <a:gd name="T36" fmla="*/ 74 w 94"/>
              <a:gd name="T37" fmla="*/ 62 h 108"/>
              <a:gd name="T38" fmla="*/ 79 w 94"/>
              <a:gd name="T39" fmla="*/ 62 h 108"/>
              <a:gd name="T40" fmla="*/ 82 w 94"/>
              <a:gd name="T41" fmla="*/ 67 h 108"/>
              <a:gd name="T42" fmla="*/ 89 w 94"/>
              <a:gd name="T43" fmla="*/ 82 h 108"/>
              <a:gd name="T44" fmla="*/ 94 w 94"/>
              <a:gd name="T45" fmla="*/ 83 h 108"/>
              <a:gd name="T46" fmla="*/ 91 w 94"/>
              <a:gd name="T47" fmla="*/ 90 h 108"/>
              <a:gd name="T48" fmla="*/ 83 w 94"/>
              <a:gd name="T49" fmla="*/ 96 h 108"/>
              <a:gd name="T50" fmla="*/ 83 w 94"/>
              <a:gd name="T51" fmla="*/ 100 h 108"/>
              <a:gd name="T52" fmla="*/ 83 w 94"/>
              <a:gd name="T53" fmla="*/ 104 h 108"/>
              <a:gd name="T54" fmla="*/ 71 w 94"/>
              <a:gd name="T55" fmla="*/ 98 h 108"/>
              <a:gd name="T56" fmla="*/ 70 w 94"/>
              <a:gd name="T57" fmla="*/ 94 h 108"/>
              <a:gd name="T58" fmla="*/ 61 w 94"/>
              <a:gd name="T59" fmla="*/ 100 h 108"/>
              <a:gd name="T60" fmla="*/ 49 w 94"/>
              <a:gd name="T61" fmla="*/ 98 h 108"/>
              <a:gd name="T62" fmla="*/ 46 w 94"/>
              <a:gd name="T63" fmla="*/ 105 h 108"/>
              <a:gd name="T64" fmla="*/ 34 w 94"/>
              <a:gd name="T65" fmla="*/ 102 h 108"/>
              <a:gd name="T66" fmla="*/ 19 w 94"/>
              <a:gd name="T67" fmla="*/ 108 h 108"/>
              <a:gd name="T68" fmla="*/ 14 w 94"/>
              <a:gd name="T69" fmla="*/ 105 h 108"/>
              <a:gd name="T70" fmla="*/ 10 w 94"/>
              <a:gd name="T71" fmla="*/ 96 h 108"/>
              <a:gd name="T72" fmla="*/ 7 w 94"/>
              <a:gd name="T73" fmla="*/ 90 h 108"/>
              <a:gd name="T74" fmla="*/ 4 w 94"/>
              <a:gd name="T75" fmla="*/ 83 h 108"/>
              <a:gd name="T76" fmla="*/ 0 w 94"/>
              <a:gd name="T77" fmla="*/ 77 h 108"/>
              <a:gd name="T78" fmla="*/ 7 w 94"/>
              <a:gd name="T79" fmla="*/ 72 h 108"/>
              <a:gd name="T80" fmla="*/ 3 w 94"/>
              <a:gd name="T81" fmla="*/ 64 h 108"/>
              <a:gd name="T82" fmla="*/ 14 w 94"/>
              <a:gd name="T83" fmla="*/ 62 h 108"/>
              <a:gd name="T84" fmla="*/ 19 w 94"/>
              <a:gd name="T85" fmla="*/ 49 h 108"/>
              <a:gd name="T86" fmla="*/ 11 w 94"/>
              <a:gd name="T87" fmla="*/ 37 h 108"/>
              <a:gd name="T88" fmla="*/ 16 w 94"/>
              <a:gd name="T89" fmla="*/ 34 h 108"/>
              <a:gd name="T90" fmla="*/ 15 w 94"/>
              <a:gd name="T91" fmla="*/ 27 h 108"/>
              <a:gd name="T92" fmla="*/ 20 w 94"/>
              <a:gd name="T93" fmla="*/ 21 h 108"/>
              <a:gd name="T94" fmla="*/ 22 w 94"/>
              <a:gd name="T95" fmla="*/ 18 h 108"/>
              <a:gd name="T96" fmla="*/ 26 w 94"/>
              <a:gd name="T97" fmla="*/ 18 h 108"/>
              <a:gd name="T98" fmla="*/ 30 w 94"/>
              <a:gd name="T99" fmla="*/ 17 h 108"/>
              <a:gd name="T100" fmla="*/ 29 w 94"/>
              <a:gd name="T101" fmla="*/ 7 h 108"/>
              <a:gd name="T102" fmla="*/ 29 w 94"/>
              <a:gd name="T103" fmla="*/ 6 h 108"/>
              <a:gd name="T104" fmla="*/ 34 w 94"/>
              <a:gd name="T105" fmla="*/ 0 h 108"/>
              <a:gd name="T106" fmla="*/ 38 w 94"/>
              <a:gd name="T107" fmla="*/ 2 h 108"/>
              <a:gd name="T108" fmla="*/ 42 w 94"/>
              <a:gd name="T109" fmla="*/ 3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94" h="108">
                <a:moveTo>
                  <a:pt x="42" y="3"/>
                </a:moveTo>
                <a:lnTo>
                  <a:pt x="44" y="11"/>
                </a:lnTo>
                <a:lnTo>
                  <a:pt x="48" y="8"/>
                </a:lnTo>
                <a:lnTo>
                  <a:pt x="56" y="6"/>
                </a:lnTo>
                <a:lnTo>
                  <a:pt x="59" y="10"/>
                </a:lnTo>
                <a:lnTo>
                  <a:pt x="61" y="15"/>
                </a:lnTo>
                <a:lnTo>
                  <a:pt x="65" y="18"/>
                </a:lnTo>
                <a:lnTo>
                  <a:pt x="71" y="19"/>
                </a:lnTo>
                <a:lnTo>
                  <a:pt x="70" y="22"/>
                </a:lnTo>
                <a:lnTo>
                  <a:pt x="68" y="25"/>
                </a:lnTo>
                <a:lnTo>
                  <a:pt x="67" y="26"/>
                </a:lnTo>
                <a:lnTo>
                  <a:pt x="53" y="25"/>
                </a:lnTo>
                <a:lnTo>
                  <a:pt x="49" y="44"/>
                </a:lnTo>
                <a:lnTo>
                  <a:pt x="53" y="52"/>
                </a:lnTo>
                <a:lnTo>
                  <a:pt x="56" y="57"/>
                </a:lnTo>
                <a:lnTo>
                  <a:pt x="67" y="63"/>
                </a:lnTo>
                <a:lnTo>
                  <a:pt x="68" y="63"/>
                </a:lnTo>
                <a:lnTo>
                  <a:pt x="72" y="57"/>
                </a:lnTo>
                <a:lnTo>
                  <a:pt x="74" y="62"/>
                </a:lnTo>
                <a:lnTo>
                  <a:pt x="79" y="62"/>
                </a:lnTo>
                <a:lnTo>
                  <a:pt x="82" y="67"/>
                </a:lnTo>
                <a:lnTo>
                  <a:pt x="89" y="82"/>
                </a:lnTo>
                <a:lnTo>
                  <a:pt x="94" y="83"/>
                </a:lnTo>
                <a:lnTo>
                  <a:pt x="91" y="90"/>
                </a:lnTo>
                <a:lnTo>
                  <a:pt x="83" y="96"/>
                </a:lnTo>
                <a:lnTo>
                  <a:pt x="83" y="100"/>
                </a:lnTo>
                <a:lnTo>
                  <a:pt x="83" y="104"/>
                </a:lnTo>
                <a:lnTo>
                  <a:pt x="71" y="98"/>
                </a:lnTo>
                <a:lnTo>
                  <a:pt x="70" y="94"/>
                </a:lnTo>
                <a:lnTo>
                  <a:pt x="61" y="100"/>
                </a:lnTo>
                <a:lnTo>
                  <a:pt x="49" y="98"/>
                </a:lnTo>
                <a:lnTo>
                  <a:pt x="46" y="105"/>
                </a:lnTo>
                <a:lnTo>
                  <a:pt x="34" y="102"/>
                </a:lnTo>
                <a:lnTo>
                  <a:pt x="19" y="108"/>
                </a:lnTo>
                <a:lnTo>
                  <a:pt x="14" y="105"/>
                </a:lnTo>
                <a:lnTo>
                  <a:pt x="10" y="96"/>
                </a:lnTo>
                <a:lnTo>
                  <a:pt x="7" y="90"/>
                </a:lnTo>
                <a:lnTo>
                  <a:pt x="4" y="83"/>
                </a:lnTo>
                <a:lnTo>
                  <a:pt x="0" y="77"/>
                </a:lnTo>
                <a:lnTo>
                  <a:pt x="7" y="72"/>
                </a:lnTo>
                <a:lnTo>
                  <a:pt x="3" y="64"/>
                </a:lnTo>
                <a:lnTo>
                  <a:pt x="14" y="62"/>
                </a:lnTo>
                <a:lnTo>
                  <a:pt x="19" y="49"/>
                </a:lnTo>
                <a:lnTo>
                  <a:pt x="11" y="37"/>
                </a:lnTo>
                <a:lnTo>
                  <a:pt x="16" y="34"/>
                </a:lnTo>
                <a:lnTo>
                  <a:pt x="15" y="27"/>
                </a:lnTo>
                <a:lnTo>
                  <a:pt x="20" y="21"/>
                </a:lnTo>
                <a:lnTo>
                  <a:pt x="22" y="18"/>
                </a:lnTo>
                <a:lnTo>
                  <a:pt x="26" y="18"/>
                </a:lnTo>
                <a:lnTo>
                  <a:pt x="30" y="17"/>
                </a:lnTo>
                <a:lnTo>
                  <a:pt x="29" y="7"/>
                </a:lnTo>
                <a:lnTo>
                  <a:pt x="29" y="6"/>
                </a:lnTo>
                <a:lnTo>
                  <a:pt x="34" y="0"/>
                </a:lnTo>
                <a:lnTo>
                  <a:pt x="38" y="2"/>
                </a:lnTo>
                <a:lnTo>
                  <a:pt x="42" y="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03" name="Freeform 354"/>
          <p:cNvSpPr>
            <a:spLocks/>
          </p:cNvSpPr>
          <p:nvPr/>
        </p:nvSpPr>
        <p:spPr bwMode="auto">
          <a:xfrm>
            <a:off x="5072063" y="4546600"/>
            <a:ext cx="155575" cy="227013"/>
          </a:xfrm>
          <a:custGeom>
            <a:avLst/>
            <a:gdLst>
              <a:gd name="T0" fmla="*/ 68 w 98"/>
              <a:gd name="T1" fmla="*/ 0 h 143"/>
              <a:gd name="T2" fmla="*/ 68 w 98"/>
              <a:gd name="T3" fmla="*/ 8 h 143"/>
              <a:gd name="T4" fmla="*/ 75 w 98"/>
              <a:gd name="T5" fmla="*/ 8 h 143"/>
              <a:gd name="T6" fmla="*/ 75 w 98"/>
              <a:gd name="T7" fmla="*/ 11 h 143"/>
              <a:gd name="T8" fmla="*/ 83 w 98"/>
              <a:gd name="T9" fmla="*/ 16 h 143"/>
              <a:gd name="T10" fmla="*/ 80 w 98"/>
              <a:gd name="T11" fmla="*/ 30 h 143"/>
              <a:gd name="T12" fmla="*/ 91 w 98"/>
              <a:gd name="T13" fmla="*/ 37 h 143"/>
              <a:gd name="T14" fmla="*/ 92 w 98"/>
              <a:gd name="T15" fmla="*/ 38 h 143"/>
              <a:gd name="T16" fmla="*/ 94 w 98"/>
              <a:gd name="T17" fmla="*/ 39 h 143"/>
              <a:gd name="T18" fmla="*/ 95 w 98"/>
              <a:gd name="T19" fmla="*/ 41 h 143"/>
              <a:gd name="T20" fmla="*/ 95 w 98"/>
              <a:gd name="T21" fmla="*/ 42 h 143"/>
              <a:gd name="T22" fmla="*/ 92 w 98"/>
              <a:gd name="T23" fmla="*/ 50 h 143"/>
              <a:gd name="T24" fmla="*/ 98 w 98"/>
              <a:gd name="T25" fmla="*/ 64 h 143"/>
              <a:gd name="T26" fmla="*/ 91 w 98"/>
              <a:gd name="T27" fmla="*/ 72 h 143"/>
              <a:gd name="T28" fmla="*/ 83 w 98"/>
              <a:gd name="T29" fmla="*/ 83 h 143"/>
              <a:gd name="T30" fmla="*/ 79 w 98"/>
              <a:gd name="T31" fmla="*/ 87 h 143"/>
              <a:gd name="T32" fmla="*/ 68 w 98"/>
              <a:gd name="T33" fmla="*/ 103 h 143"/>
              <a:gd name="T34" fmla="*/ 61 w 98"/>
              <a:gd name="T35" fmla="*/ 122 h 143"/>
              <a:gd name="T36" fmla="*/ 65 w 98"/>
              <a:gd name="T37" fmla="*/ 129 h 143"/>
              <a:gd name="T38" fmla="*/ 62 w 98"/>
              <a:gd name="T39" fmla="*/ 128 h 143"/>
              <a:gd name="T40" fmla="*/ 57 w 98"/>
              <a:gd name="T41" fmla="*/ 136 h 143"/>
              <a:gd name="T42" fmla="*/ 56 w 98"/>
              <a:gd name="T43" fmla="*/ 137 h 143"/>
              <a:gd name="T44" fmla="*/ 53 w 98"/>
              <a:gd name="T45" fmla="*/ 137 h 143"/>
              <a:gd name="T46" fmla="*/ 47 w 98"/>
              <a:gd name="T47" fmla="*/ 136 h 143"/>
              <a:gd name="T48" fmla="*/ 46 w 98"/>
              <a:gd name="T49" fmla="*/ 136 h 143"/>
              <a:gd name="T50" fmla="*/ 46 w 98"/>
              <a:gd name="T51" fmla="*/ 139 h 143"/>
              <a:gd name="T52" fmla="*/ 46 w 98"/>
              <a:gd name="T53" fmla="*/ 143 h 143"/>
              <a:gd name="T54" fmla="*/ 45 w 98"/>
              <a:gd name="T55" fmla="*/ 143 h 143"/>
              <a:gd name="T56" fmla="*/ 26 w 98"/>
              <a:gd name="T57" fmla="*/ 136 h 143"/>
              <a:gd name="T58" fmla="*/ 30 w 98"/>
              <a:gd name="T59" fmla="*/ 125 h 143"/>
              <a:gd name="T60" fmla="*/ 27 w 98"/>
              <a:gd name="T61" fmla="*/ 110 h 143"/>
              <a:gd name="T62" fmla="*/ 27 w 98"/>
              <a:gd name="T63" fmla="*/ 109 h 143"/>
              <a:gd name="T64" fmla="*/ 27 w 98"/>
              <a:gd name="T65" fmla="*/ 107 h 143"/>
              <a:gd name="T66" fmla="*/ 31 w 98"/>
              <a:gd name="T67" fmla="*/ 102 h 143"/>
              <a:gd name="T68" fmla="*/ 32 w 98"/>
              <a:gd name="T69" fmla="*/ 101 h 143"/>
              <a:gd name="T70" fmla="*/ 39 w 98"/>
              <a:gd name="T71" fmla="*/ 99 h 143"/>
              <a:gd name="T72" fmla="*/ 38 w 98"/>
              <a:gd name="T73" fmla="*/ 97 h 143"/>
              <a:gd name="T74" fmla="*/ 38 w 98"/>
              <a:gd name="T75" fmla="*/ 95 h 143"/>
              <a:gd name="T76" fmla="*/ 35 w 98"/>
              <a:gd name="T77" fmla="*/ 92 h 143"/>
              <a:gd name="T78" fmla="*/ 23 w 98"/>
              <a:gd name="T79" fmla="*/ 82 h 143"/>
              <a:gd name="T80" fmla="*/ 20 w 98"/>
              <a:gd name="T81" fmla="*/ 77 h 143"/>
              <a:gd name="T82" fmla="*/ 6 w 98"/>
              <a:gd name="T83" fmla="*/ 72 h 143"/>
              <a:gd name="T84" fmla="*/ 1 w 98"/>
              <a:gd name="T85" fmla="*/ 62 h 143"/>
              <a:gd name="T86" fmla="*/ 0 w 98"/>
              <a:gd name="T87" fmla="*/ 61 h 143"/>
              <a:gd name="T88" fmla="*/ 8 w 98"/>
              <a:gd name="T89" fmla="*/ 57 h 143"/>
              <a:gd name="T90" fmla="*/ 8 w 98"/>
              <a:gd name="T91" fmla="*/ 56 h 143"/>
              <a:gd name="T92" fmla="*/ 8 w 98"/>
              <a:gd name="T93" fmla="*/ 54 h 143"/>
              <a:gd name="T94" fmla="*/ 11 w 98"/>
              <a:gd name="T95" fmla="*/ 52 h 143"/>
              <a:gd name="T96" fmla="*/ 16 w 98"/>
              <a:gd name="T97" fmla="*/ 42 h 143"/>
              <a:gd name="T98" fmla="*/ 17 w 98"/>
              <a:gd name="T99" fmla="*/ 42 h 143"/>
              <a:gd name="T100" fmla="*/ 27 w 98"/>
              <a:gd name="T101" fmla="*/ 34 h 143"/>
              <a:gd name="T102" fmla="*/ 36 w 98"/>
              <a:gd name="T103" fmla="*/ 24 h 143"/>
              <a:gd name="T104" fmla="*/ 32 w 98"/>
              <a:gd name="T105" fmla="*/ 20 h 143"/>
              <a:gd name="T106" fmla="*/ 35 w 98"/>
              <a:gd name="T107" fmla="*/ 16 h 143"/>
              <a:gd name="T108" fmla="*/ 41 w 98"/>
              <a:gd name="T109" fmla="*/ 22 h 143"/>
              <a:gd name="T110" fmla="*/ 45 w 98"/>
              <a:gd name="T111" fmla="*/ 19 h 143"/>
              <a:gd name="T112" fmla="*/ 49 w 98"/>
              <a:gd name="T113" fmla="*/ 7 h 143"/>
              <a:gd name="T114" fmla="*/ 68 w 98"/>
              <a:gd name="T115" fmla="*/ 0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98" h="143">
                <a:moveTo>
                  <a:pt x="68" y="0"/>
                </a:moveTo>
                <a:lnTo>
                  <a:pt x="68" y="8"/>
                </a:lnTo>
                <a:lnTo>
                  <a:pt x="75" y="8"/>
                </a:lnTo>
                <a:lnTo>
                  <a:pt x="75" y="11"/>
                </a:lnTo>
                <a:lnTo>
                  <a:pt x="83" y="16"/>
                </a:lnTo>
                <a:lnTo>
                  <a:pt x="80" y="30"/>
                </a:lnTo>
                <a:lnTo>
                  <a:pt x="91" y="37"/>
                </a:lnTo>
                <a:lnTo>
                  <a:pt x="92" y="38"/>
                </a:lnTo>
                <a:lnTo>
                  <a:pt x="94" y="39"/>
                </a:lnTo>
                <a:lnTo>
                  <a:pt x="95" y="41"/>
                </a:lnTo>
                <a:lnTo>
                  <a:pt x="95" y="42"/>
                </a:lnTo>
                <a:lnTo>
                  <a:pt x="92" y="50"/>
                </a:lnTo>
                <a:lnTo>
                  <a:pt x="98" y="64"/>
                </a:lnTo>
                <a:lnTo>
                  <a:pt x="91" y="72"/>
                </a:lnTo>
                <a:lnTo>
                  <a:pt x="83" y="83"/>
                </a:lnTo>
                <a:lnTo>
                  <a:pt x="79" y="87"/>
                </a:lnTo>
                <a:lnTo>
                  <a:pt x="68" y="103"/>
                </a:lnTo>
                <a:lnTo>
                  <a:pt x="61" y="122"/>
                </a:lnTo>
                <a:lnTo>
                  <a:pt x="65" y="129"/>
                </a:lnTo>
                <a:lnTo>
                  <a:pt x="62" y="128"/>
                </a:lnTo>
                <a:lnTo>
                  <a:pt x="57" y="136"/>
                </a:lnTo>
                <a:lnTo>
                  <a:pt x="56" y="137"/>
                </a:lnTo>
                <a:lnTo>
                  <a:pt x="53" y="137"/>
                </a:lnTo>
                <a:lnTo>
                  <a:pt x="47" y="136"/>
                </a:lnTo>
                <a:lnTo>
                  <a:pt x="46" y="136"/>
                </a:lnTo>
                <a:lnTo>
                  <a:pt x="46" y="139"/>
                </a:lnTo>
                <a:lnTo>
                  <a:pt x="46" y="143"/>
                </a:lnTo>
                <a:lnTo>
                  <a:pt x="45" y="143"/>
                </a:lnTo>
                <a:lnTo>
                  <a:pt x="26" y="136"/>
                </a:lnTo>
                <a:lnTo>
                  <a:pt x="30" y="125"/>
                </a:lnTo>
                <a:lnTo>
                  <a:pt x="27" y="110"/>
                </a:lnTo>
                <a:lnTo>
                  <a:pt x="27" y="109"/>
                </a:lnTo>
                <a:lnTo>
                  <a:pt x="27" y="107"/>
                </a:lnTo>
                <a:lnTo>
                  <a:pt x="31" y="102"/>
                </a:lnTo>
                <a:lnTo>
                  <a:pt x="32" y="101"/>
                </a:lnTo>
                <a:lnTo>
                  <a:pt x="39" y="99"/>
                </a:lnTo>
                <a:lnTo>
                  <a:pt x="38" y="97"/>
                </a:lnTo>
                <a:lnTo>
                  <a:pt x="38" y="95"/>
                </a:lnTo>
                <a:lnTo>
                  <a:pt x="35" y="92"/>
                </a:lnTo>
                <a:lnTo>
                  <a:pt x="23" y="82"/>
                </a:lnTo>
                <a:lnTo>
                  <a:pt x="20" y="77"/>
                </a:lnTo>
                <a:lnTo>
                  <a:pt x="6" y="72"/>
                </a:lnTo>
                <a:lnTo>
                  <a:pt x="1" y="62"/>
                </a:lnTo>
                <a:lnTo>
                  <a:pt x="0" y="61"/>
                </a:lnTo>
                <a:lnTo>
                  <a:pt x="8" y="57"/>
                </a:lnTo>
                <a:lnTo>
                  <a:pt x="8" y="56"/>
                </a:lnTo>
                <a:lnTo>
                  <a:pt x="8" y="54"/>
                </a:lnTo>
                <a:lnTo>
                  <a:pt x="11" y="52"/>
                </a:lnTo>
                <a:lnTo>
                  <a:pt x="16" y="42"/>
                </a:lnTo>
                <a:lnTo>
                  <a:pt x="17" y="42"/>
                </a:lnTo>
                <a:lnTo>
                  <a:pt x="27" y="34"/>
                </a:lnTo>
                <a:lnTo>
                  <a:pt x="36" y="24"/>
                </a:lnTo>
                <a:lnTo>
                  <a:pt x="32" y="20"/>
                </a:lnTo>
                <a:lnTo>
                  <a:pt x="35" y="16"/>
                </a:lnTo>
                <a:lnTo>
                  <a:pt x="41" y="22"/>
                </a:lnTo>
                <a:lnTo>
                  <a:pt x="45" y="19"/>
                </a:lnTo>
                <a:lnTo>
                  <a:pt x="49" y="7"/>
                </a:lnTo>
                <a:lnTo>
                  <a:pt x="68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04" name="Freeform 355"/>
          <p:cNvSpPr>
            <a:spLocks/>
          </p:cNvSpPr>
          <p:nvPr/>
        </p:nvSpPr>
        <p:spPr bwMode="auto">
          <a:xfrm>
            <a:off x="4251325" y="4641850"/>
            <a:ext cx="196850" cy="68263"/>
          </a:xfrm>
          <a:custGeom>
            <a:avLst/>
            <a:gdLst>
              <a:gd name="T0" fmla="*/ 34 w 124"/>
              <a:gd name="T1" fmla="*/ 0 h 43"/>
              <a:gd name="T2" fmla="*/ 40 w 124"/>
              <a:gd name="T3" fmla="*/ 5 h 43"/>
              <a:gd name="T4" fmla="*/ 62 w 124"/>
              <a:gd name="T5" fmla="*/ 1 h 43"/>
              <a:gd name="T6" fmla="*/ 65 w 124"/>
              <a:gd name="T7" fmla="*/ 4 h 43"/>
              <a:gd name="T8" fmla="*/ 68 w 124"/>
              <a:gd name="T9" fmla="*/ 8 h 43"/>
              <a:gd name="T10" fmla="*/ 69 w 124"/>
              <a:gd name="T11" fmla="*/ 11 h 43"/>
              <a:gd name="T12" fmla="*/ 81 w 124"/>
              <a:gd name="T13" fmla="*/ 8 h 43"/>
              <a:gd name="T14" fmla="*/ 83 w 124"/>
              <a:gd name="T15" fmla="*/ 8 h 43"/>
              <a:gd name="T16" fmla="*/ 84 w 124"/>
              <a:gd name="T17" fmla="*/ 8 h 43"/>
              <a:gd name="T18" fmla="*/ 83 w 124"/>
              <a:gd name="T19" fmla="*/ 5 h 43"/>
              <a:gd name="T20" fmla="*/ 83 w 124"/>
              <a:gd name="T21" fmla="*/ 5 h 43"/>
              <a:gd name="T22" fmla="*/ 84 w 124"/>
              <a:gd name="T23" fmla="*/ 5 h 43"/>
              <a:gd name="T24" fmla="*/ 90 w 124"/>
              <a:gd name="T25" fmla="*/ 0 h 43"/>
              <a:gd name="T26" fmla="*/ 99 w 124"/>
              <a:gd name="T27" fmla="*/ 2 h 43"/>
              <a:gd name="T28" fmla="*/ 98 w 124"/>
              <a:gd name="T29" fmla="*/ 5 h 43"/>
              <a:gd name="T30" fmla="*/ 96 w 124"/>
              <a:gd name="T31" fmla="*/ 5 h 43"/>
              <a:gd name="T32" fmla="*/ 102 w 124"/>
              <a:gd name="T33" fmla="*/ 12 h 43"/>
              <a:gd name="T34" fmla="*/ 103 w 124"/>
              <a:gd name="T35" fmla="*/ 15 h 43"/>
              <a:gd name="T36" fmla="*/ 114 w 124"/>
              <a:gd name="T37" fmla="*/ 11 h 43"/>
              <a:gd name="T38" fmla="*/ 117 w 124"/>
              <a:gd name="T39" fmla="*/ 9 h 43"/>
              <a:gd name="T40" fmla="*/ 118 w 124"/>
              <a:gd name="T41" fmla="*/ 13 h 43"/>
              <a:gd name="T42" fmla="*/ 124 w 124"/>
              <a:gd name="T43" fmla="*/ 23 h 43"/>
              <a:gd name="T44" fmla="*/ 124 w 124"/>
              <a:gd name="T45" fmla="*/ 24 h 43"/>
              <a:gd name="T46" fmla="*/ 121 w 124"/>
              <a:gd name="T47" fmla="*/ 28 h 43"/>
              <a:gd name="T48" fmla="*/ 120 w 124"/>
              <a:gd name="T49" fmla="*/ 30 h 43"/>
              <a:gd name="T50" fmla="*/ 120 w 124"/>
              <a:gd name="T51" fmla="*/ 34 h 43"/>
              <a:gd name="T52" fmla="*/ 109 w 124"/>
              <a:gd name="T53" fmla="*/ 32 h 43"/>
              <a:gd name="T54" fmla="*/ 107 w 124"/>
              <a:gd name="T55" fmla="*/ 32 h 43"/>
              <a:gd name="T56" fmla="*/ 99 w 124"/>
              <a:gd name="T57" fmla="*/ 30 h 43"/>
              <a:gd name="T58" fmla="*/ 96 w 124"/>
              <a:gd name="T59" fmla="*/ 30 h 43"/>
              <a:gd name="T60" fmla="*/ 96 w 124"/>
              <a:gd name="T61" fmla="*/ 31 h 43"/>
              <a:gd name="T62" fmla="*/ 96 w 124"/>
              <a:gd name="T63" fmla="*/ 34 h 43"/>
              <a:gd name="T64" fmla="*/ 95 w 124"/>
              <a:gd name="T65" fmla="*/ 39 h 43"/>
              <a:gd name="T66" fmla="*/ 95 w 124"/>
              <a:gd name="T67" fmla="*/ 42 h 43"/>
              <a:gd name="T68" fmla="*/ 77 w 124"/>
              <a:gd name="T69" fmla="*/ 43 h 43"/>
              <a:gd name="T70" fmla="*/ 73 w 124"/>
              <a:gd name="T71" fmla="*/ 39 h 43"/>
              <a:gd name="T72" fmla="*/ 72 w 124"/>
              <a:gd name="T73" fmla="*/ 38 h 43"/>
              <a:gd name="T74" fmla="*/ 50 w 124"/>
              <a:gd name="T75" fmla="*/ 32 h 43"/>
              <a:gd name="T76" fmla="*/ 39 w 124"/>
              <a:gd name="T77" fmla="*/ 35 h 43"/>
              <a:gd name="T78" fmla="*/ 27 w 124"/>
              <a:gd name="T79" fmla="*/ 22 h 43"/>
              <a:gd name="T80" fmla="*/ 0 w 124"/>
              <a:gd name="T81" fmla="*/ 11 h 43"/>
              <a:gd name="T82" fmla="*/ 1 w 124"/>
              <a:gd name="T83" fmla="*/ 8 h 43"/>
              <a:gd name="T84" fmla="*/ 1 w 124"/>
              <a:gd name="T85" fmla="*/ 7 h 43"/>
              <a:gd name="T86" fmla="*/ 8 w 124"/>
              <a:gd name="T87" fmla="*/ 1 h 43"/>
              <a:gd name="T88" fmla="*/ 28 w 124"/>
              <a:gd name="T89" fmla="*/ 2 h 43"/>
              <a:gd name="T90" fmla="*/ 34 w 124"/>
              <a:gd name="T91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24" h="43">
                <a:moveTo>
                  <a:pt x="34" y="0"/>
                </a:moveTo>
                <a:lnTo>
                  <a:pt x="40" y="5"/>
                </a:lnTo>
                <a:lnTo>
                  <a:pt x="62" y="1"/>
                </a:lnTo>
                <a:lnTo>
                  <a:pt x="65" y="4"/>
                </a:lnTo>
                <a:lnTo>
                  <a:pt x="68" y="8"/>
                </a:lnTo>
                <a:lnTo>
                  <a:pt x="69" y="11"/>
                </a:lnTo>
                <a:lnTo>
                  <a:pt x="81" y="8"/>
                </a:lnTo>
                <a:lnTo>
                  <a:pt x="83" y="8"/>
                </a:lnTo>
                <a:lnTo>
                  <a:pt x="84" y="8"/>
                </a:lnTo>
                <a:lnTo>
                  <a:pt x="83" y="5"/>
                </a:lnTo>
                <a:lnTo>
                  <a:pt x="83" y="5"/>
                </a:lnTo>
                <a:lnTo>
                  <a:pt x="84" y="5"/>
                </a:lnTo>
                <a:lnTo>
                  <a:pt x="90" y="0"/>
                </a:lnTo>
                <a:lnTo>
                  <a:pt x="99" y="2"/>
                </a:lnTo>
                <a:lnTo>
                  <a:pt x="98" y="5"/>
                </a:lnTo>
                <a:lnTo>
                  <a:pt x="96" y="5"/>
                </a:lnTo>
                <a:lnTo>
                  <a:pt x="102" y="12"/>
                </a:lnTo>
                <a:lnTo>
                  <a:pt x="103" y="15"/>
                </a:lnTo>
                <a:lnTo>
                  <a:pt x="114" y="11"/>
                </a:lnTo>
                <a:lnTo>
                  <a:pt x="117" y="9"/>
                </a:lnTo>
                <a:lnTo>
                  <a:pt x="118" y="13"/>
                </a:lnTo>
                <a:lnTo>
                  <a:pt x="124" y="23"/>
                </a:lnTo>
                <a:lnTo>
                  <a:pt x="124" y="24"/>
                </a:lnTo>
                <a:lnTo>
                  <a:pt x="121" y="28"/>
                </a:lnTo>
                <a:lnTo>
                  <a:pt x="120" y="30"/>
                </a:lnTo>
                <a:lnTo>
                  <a:pt x="120" y="34"/>
                </a:lnTo>
                <a:lnTo>
                  <a:pt x="109" y="32"/>
                </a:lnTo>
                <a:lnTo>
                  <a:pt x="107" y="32"/>
                </a:lnTo>
                <a:lnTo>
                  <a:pt x="99" y="30"/>
                </a:lnTo>
                <a:lnTo>
                  <a:pt x="96" y="30"/>
                </a:lnTo>
                <a:lnTo>
                  <a:pt x="96" y="31"/>
                </a:lnTo>
                <a:lnTo>
                  <a:pt x="96" y="34"/>
                </a:lnTo>
                <a:lnTo>
                  <a:pt x="95" y="39"/>
                </a:lnTo>
                <a:lnTo>
                  <a:pt x="95" y="42"/>
                </a:lnTo>
                <a:lnTo>
                  <a:pt x="77" y="43"/>
                </a:lnTo>
                <a:lnTo>
                  <a:pt x="73" y="39"/>
                </a:lnTo>
                <a:lnTo>
                  <a:pt x="72" y="38"/>
                </a:lnTo>
                <a:lnTo>
                  <a:pt x="50" y="32"/>
                </a:lnTo>
                <a:lnTo>
                  <a:pt x="39" y="35"/>
                </a:lnTo>
                <a:lnTo>
                  <a:pt x="27" y="22"/>
                </a:lnTo>
                <a:lnTo>
                  <a:pt x="0" y="11"/>
                </a:lnTo>
                <a:lnTo>
                  <a:pt x="1" y="8"/>
                </a:lnTo>
                <a:lnTo>
                  <a:pt x="1" y="7"/>
                </a:lnTo>
                <a:lnTo>
                  <a:pt x="8" y="1"/>
                </a:lnTo>
                <a:lnTo>
                  <a:pt x="28" y="2"/>
                </a:lnTo>
                <a:lnTo>
                  <a:pt x="34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05" name="Freeform 356"/>
          <p:cNvSpPr>
            <a:spLocks/>
          </p:cNvSpPr>
          <p:nvPr/>
        </p:nvSpPr>
        <p:spPr bwMode="auto">
          <a:xfrm>
            <a:off x="5114925" y="4832350"/>
            <a:ext cx="155575" cy="163513"/>
          </a:xfrm>
          <a:custGeom>
            <a:avLst/>
            <a:gdLst>
              <a:gd name="T0" fmla="*/ 49 w 98"/>
              <a:gd name="T1" fmla="*/ 12 h 103"/>
              <a:gd name="T2" fmla="*/ 64 w 98"/>
              <a:gd name="T3" fmla="*/ 24 h 103"/>
              <a:gd name="T4" fmla="*/ 75 w 98"/>
              <a:gd name="T5" fmla="*/ 13 h 103"/>
              <a:gd name="T6" fmla="*/ 76 w 98"/>
              <a:gd name="T7" fmla="*/ 12 h 103"/>
              <a:gd name="T8" fmla="*/ 86 w 98"/>
              <a:gd name="T9" fmla="*/ 7 h 103"/>
              <a:gd name="T10" fmla="*/ 94 w 98"/>
              <a:gd name="T11" fmla="*/ 16 h 103"/>
              <a:gd name="T12" fmla="*/ 94 w 98"/>
              <a:gd name="T13" fmla="*/ 34 h 103"/>
              <a:gd name="T14" fmla="*/ 94 w 98"/>
              <a:gd name="T15" fmla="*/ 45 h 103"/>
              <a:gd name="T16" fmla="*/ 98 w 98"/>
              <a:gd name="T17" fmla="*/ 71 h 103"/>
              <a:gd name="T18" fmla="*/ 98 w 98"/>
              <a:gd name="T19" fmla="*/ 72 h 103"/>
              <a:gd name="T20" fmla="*/ 95 w 98"/>
              <a:gd name="T21" fmla="*/ 79 h 103"/>
              <a:gd name="T22" fmla="*/ 89 w 98"/>
              <a:gd name="T23" fmla="*/ 82 h 103"/>
              <a:gd name="T24" fmla="*/ 80 w 98"/>
              <a:gd name="T25" fmla="*/ 87 h 103"/>
              <a:gd name="T26" fmla="*/ 72 w 98"/>
              <a:gd name="T27" fmla="*/ 92 h 103"/>
              <a:gd name="T28" fmla="*/ 44 w 98"/>
              <a:gd name="T29" fmla="*/ 101 h 103"/>
              <a:gd name="T30" fmla="*/ 42 w 98"/>
              <a:gd name="T31" fmla="*/ 101 h 103"/>
              <a:gd name="T32" fmla="*/ 38 w 98"/>
              <a:gd name="T33" fmla="*/ 99 h 103"/>
              <a:gd name="T34" fmla="*/ 37 w 98"/>
              <a:gd name="T35" fmla="*/ 99 h 103"/>
              <a:gd name="T36" fmla="*/ 29 w 98"/>
              <a:gd name="T37" fmla="*/ 103 h 103"/>
              <a:gd name="T38" fmla="*/ 22 w 98"/>
              <a:gd name="T39" fmla="*/ 98 h 103"/>
              <a:gd name="T40" fmla="*/ 14 w 98"/>
              <a:gd name="T41" fmla="*/ 92 h 103"/>
              <a:gd name="T42" fmla="*/ 4 w 98"/>
              <a:gd name="T43" fmla="*/ 97 h 103"/>
              <a:gd name="T44" fmla="*/ 1 w 98"/>
              <a:gd name="T45" fmla="*/ 95 h 103"/>
              <a:gd name="T46" fmla="*/ 0 w 98"/>
              <a:gd name="T47" fmla="*/ 94 h 103"/>
              <a:gd name="T48" fmla="*/ 5 w 98"/>
              <a:gd name="T49" fmla="*/ 90 h 103"/>
              <a:gd name="T50" fmla="*/ 8 w 98"/>
              <a:gd name="T51" fmla="*/ 84 h 103"/>
              <a:gd name="T52" fmla="*/ 15 w 98"/>
              <a:gd name="T53" fmla="*/ 60 h 103"/>
              <a:gd name="T54" fmla="*/ 16 w 98"/>
              <a:gd name="T55" fmla="*/ 57 h 103"/>
              <a:gd name="T56" fmla="*/ 16 w 98"/>
              <a:gd name="T57" fmla="*/ 54 h 103"/>
              <a:gd name="T58" fmla="*/ 16 w 98"/>
              <a:gd name="T59" fmla="*/ 50 h 103"/>
              <a:gd name="T60" fmla="*/ 16 w 98"/>
              <a:gd name="T61" fmla="*/ 45 h 103"/>
              <a:gd name="T62" fmla="*/ 9 w 98"/>
              <a:gd name="T63" fmla="*/ 32 h 103"/>
              <a:gd name="T64" fmla="*/ 8 w 98"/>
              <a:gd name="T65" fmla="*/ 22 h 103"/>
              <a:gd name="T66" fmla="*/ 9 w 98"/>
              <a:gd name="T67" fmla="*/ 11 h 103"/>
              <a:gd name="T68" fmla="*/ 15 w 98"/>
              <a:gd name="T69" fmla="*/ 8 h 103"/>
              <a:gd name="T70" fmla="*/ 16 w 98"/>
              <a:gd name="T71" fmla="*/ 7 h 103"/>
              <a:gd name="T72" fmla="*/ 20 w 98"/>
              <a:gd name="T73" fmla="*/ 0 h 103"/>
              <a:gd name="T74" fmla="*/ 34 w 98"/>
              <a:gd name="T75" fmla="*/ 4 h 103"/>
              <a:gd name="T76" fmla="*/ 37 w 98"/>
              <a:gd name="T77" fmla="*/ 7 h 103"/>
              <a:gd name="T78" fmla="*/ 49 w 98"/>
              <a:gd name="T79" fmla="*/ 1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8" h="103">
                <a:moveTo>
                  <a:pt x="49" y="12"/>
                </a:moveTo>
                <a:lnTo>
                  <a:pt x="64" y="24"/>
                </a:lnTo>
                <a:lnTo>
                  <a:pt x="75" y="13"/>
                </a:lnTo>
                <a:lnTo>
                  <a:pt x="76" y="12"/>
                </a:lnTo>
                <a:lnTo>
                  <a:pt x="86" y="7"/>
                </a:lnTo>
                <a:lnTo>
                  <a:pt x="94" y="16"/>
                </a:lnTo>
                <a:lnTo>
                  <a:pt x="94" y="34"/>
                </a:lnTo>
                <a:lnTo>
                  <a:pt x="94" y="45"/>
                </a:lnTo>
                <a:lnTo>
                  <a:pt x="98" y="71"/>
                </a:lnTo>
                <a:lnTo>
                  <a:pt x="98" y="72"/>
                </a:lnTo>
                <a:lnTo>
                  <a:pt x="95" y="79"/>
                </a:lnTo>
                <a:lnTo>
                  <a:pt x="89" y="82"/>
                </a:lnTo>
                <a:lnTo>
                  <a:pt x="80" y="87"/>
                </a:lnTo>
                <a:lnTo>
                  <a:pt x="72" y="92"/>
                </a:lnTo>
                <a:lnTo>
                  <a:pt x="44" y="101"/>
                </a:lnTo>
                <a:lnTo>
                  <a:pt x="42" y="101"/>
                </a:lnTo>
                <a:lnTo>
                  <a:pt x="38" y="99"/>
                </a:lnTo>
                <a:lnTo>
                  <a:pt x="37" y="99"/>
                </a:lnTo>
                <a:lnTo>
                  <a:pt x="29" y="103"/>
                </a:lnTo>
                <a:lnTo>
                  <a:pt x="22" y="98"/>
                </a:lnTo>
                <a:lnTo>
                  <a:pt x="14" y="92"/>
                </a:lnTo>
                <a:lnTo>
                  <a:pt x="4" y="97"/>
                </a:lnTo>
                <a:lnTo>
                  <a:pt x="1" y="95"/>
                </a:lnTo>
                <a:lnTo>
                  <a:pt x="0" y="94"/>
                </a:lnTo>
                <a:lnTo>
                  <a:pt x="5" y="90"/>
                </a:lnTo>
                <a:lnTo>
                  <a:pt x="8" y="84"/>
                </a:lnTo>
                <a:lnTo>
                  <a:pt x="15" y="60"/>
                </a:lnTo>
                <a:lnTo>
                  <a:pt x="16" y="57"/>
                </a:lnTo>
                <a:lnTo>
                  <a:pt x="16" y="54"/>
                </a:lnTo>
                <a:lnTo>
                  <a:pt x="16" y="50"/>
                </a:lnTo>
                <a:lnTo>
                  <a:pt x="16" y="45"/>
                </a:lnTo>
                <a:lnTo>
                  <a:pt x="9" y="32"/>
                </a:lnTo>
                <a:lnTo>
                  <a:pt x="8" y="22"/>
                </a:lnTo>
                <a:lnTo>
                  <a:pt x="9" y="11"/>
                </a:lnTo>
                <a:lnTo>
                  <a:pt x="15" y="8"/>
                </a:lnTo>
                <a:lnTo>
                  <a:pt x="16" y="7"/>
                </a:lnTo>
                <a:lnTo>
                  <a:pt x="20" y="0"/>
                </a:lnTo>
                <a:lnTo>
                  <a:pt x="34" y="4"/>
                </a:lnTo>
                <a:lnTo>
                  <a:pt x="37" y="7"/>
                </a:lnTo>
                <a:lnTo>
                  <a:pt x="49" y="1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06" name="Freeform 357"/>
          <p:cNvSpPr>
            <a:spLocks/>
          </p:cNvSpPr>
          <p:nvPr/>
        </p:nvSpPr>
        <p:spPr bwMode="auto">
          <a:xfrm>
            <a:off x="5472113" y="4875213"/>
            <a:ext cx="233363" cy="292100"/>
          </a:xfrm>
          <a:custGeom>
            <a:avLst/>
            <a:gdLst>
              <a:gd name="T0" fmla="*/ 37 w 147"/>
              <a:gd name="T1" fmla="*/ 26 h 184"/>
              <a:gd name="T2" fmla="*/ 45 w 147"/>
              <a:gd name="T3" fmla="*/ 25 h 184"/>
              <a:gd name="T4" fmla="*/ 74 w 147"/>
              <a:gd name="T5" fmla="*/ 19 h 184"/>
              <a:gd name="T6" fmla="*/ 82 w 147"/>
              <a:gd name="T7" fmla="*/ 23 h 184"/>
              <a:gd name="T8" fmla="*/ 83 w 147"/>
              <a:gd name="T9" fmla="*/ 29 h 184"/>
              <a:gd name="T10" fmla="*/ 87 w 147"/>
              <a:gd name="T11" fmla="*/ 34 h 184"/>
              <a:gd name="T12" fmla="*/ 94 w 147"/>
              <a:gd name="T13" fmla="*/ 38 h 184"/>
              <a:gd name="T14" fmla="*/ 101 w 147"/>
              <a:gd name="T15" fmla="*/ 38 h 184"/>
              <a:gd name="T16" fmla="*/ 111 w 147"/>
              <a:gd name="T17" fmla="*/ 38 h 184"/>
              <a:gd name="T18" fmla="*/ 116 w 147"/>
              <a:gd name="T19" fmla="*/ 49 h 184"/>
              <a:gd name="T20" fmla="*/ 120 w 147"/>
              <a:gd name="T21" fmla="*/ 55 h 184"/>
              <a:gd name="T22" fmla="*/ 128 w 147"/>
              <a:gd name="T23" fmla="*/ 67 h 184"/>
              <a:gd name="T24" fmla="*/ 131 w 147"/>
              <a:gd name="T25" fmla="*/ 72 h 184"/>
              <a:gd name="T26" fmla="*/ 139 w 147"/>
              <a:gd name="T27" fmla="*/ 83 h 184"/>
              <a:gd name="T28" fmla="*/ 147 w 147"/>
              <a:gd name="T29" fmla="*/ 95 h 184"/>
              <a:gd name="T30" fmla="*/ 145 w 147"/>
              <a:gd name="T31" fmla="*/ 106 h 184"/>
              <a:gd name="T32" fmla="*/ 143 w 147"/>
              <a:gd name="T33" fmla="*/ 115 h 184"/>
              <a:gd name="T34" fmla="*/ 141 w 147"/>
              <a:gd name="T35" fmla="*/ 121 h 184"/>
              <a:gd name="T36" fmla="*/ 138 w 147"/>
              <a:gd name="T37" fmla="*/ 131 h 184"/>
              <a:gd name="T38" fmla="*/ 132 w 147"/>
              <a:gd name="T39" fmla="*/ 142 h 184"/>
              <a:gd name="T40" fmla="*/ 128 w 147"/>
              <a:gd name="T41" fmla="*/ 147 h 184"/>
              <a:gd name="T42" fmla="*/ 123 w 147"/>
              <a:gd name="T43" fmla="*/ 157 h 184"/>
              <a:gd name="T44" fmla="*/ 120 w 147"/>
              <a:gd name="T45" fmla="*/ 169 h 184"/>
              <a:gd name="T46" fmla="*/ 119 w 147"/>
              <a:gd name="T47" fmla="*/ 175 h 184"/>
              <a:gd name="T48" fmla="*/ 117 w 147"/>
              <a:gd name="T49" fmla="*/ 176 h 184"/>
              <a:gd name="T50" fmla="*/ 116 w 147"/>
              <a:gd name="T51" fmla="*/ 176 h 184"/>
              <a:gd name="T52" fmla="*/ 109 w 147"/>
              <a:gd name="T53" fmla="*/ 177 h 184"/>
              <a:gd name="T54" fmla="*/ 94 w 147"/>
              <a:gd name="T55" fmla="*/ 176 h 184"/>
              <a:gd name="T56" fmla="*/ 83 w 147"/>
              <a:gd name="T57" fmla="*/ 177 h 184"/>
              <a:gd name="T58" fmla="*/ 76 w 147"/>
              <a:gd name="T59" fmla="*/ 179 h 184"/>
              <a:gd name="T60" fmla="*/ 64 w 147"/>
              <a:gd name="T61" fmla="*/ 183 h 184"/>
              <a:gd name="T62" fmla="*/ 61 w 147"/>
              <a:gd name="T63" fmla="*/ 183 h 184"/>
              <a:gd name="T64" fmla="*/ 52 w 147"/>
              <a:gd name="T65" fmla="*/ 170 h 184"/>
              <a:gd name="T66" fmla="*/ 49 w 147"/>
              <a:gd name="T67" fmla="*/ 165 h 184"/>
              <a:gd name="T68" fmla="*/ 38 w 147"/>
              <a:gd name="T69" fmla="*/ 169 h 184"/>
              <a:gd name="T70" fmla="*/ 26 w 147"/>
              <a:gd name="T71" fmla="*/ 170 h 184"/>
              <a:gd name="T72" fmla="*/ 22 w 147"/>
              <a:gd name="T73" fmla="*/ 166 h 184"/>
              <a:gd name="T74" fmla="*/ 19 w 147"/>
              <a:gd name="T75" fmla="*/ 164 h 184"/>
              <a:gd name="T76" fmla="*/ 18 w 147"/>
              <a:gd name="T77" fmla="*/ 161 h 184"/>
              <a:gd name="T78" fmla="*/ 10 w 147"/>
              <a:gd name="T79" fmla="*/ 142 h 184"/>
              <a:gd name="T80" fmla="*/ 23 w 147"/>
              <a:gd name="T81" fmla="*/ 115 h 184"/>
              <a:gd name="T82" fmla="*/ 14 w 147"/>
              <a:gd name="T83" fmla="*/ 71 h 184"/>
              <a:gd name="T84" fmla="*/ 10 w 147"/>
              <a:gd name="T85" fmla="*/ 55 h 184"/>
              <a:gd name="T86" fmla="*/ 18 w 147"/>
              <a:gd name="T87" fmla="*/ 33 h 184"/>
              <a:gd name="T88" fmla="*/ 19 w 147"/>
              <a:gd name="T89" fmla="*/ 22 h 184"/>
              <a:gd name="T90" fmla="*/ 19 w 147"/>
              <a:gd name="T91" fmla="*/ 20 h 184"/>
              <a:gd name="T92" fmla="*/ 21 w 147"/>
              <a:gd name="T93" fmla="*/ 18 h 184"/>
              <a:gd name="T94" fmla="*/ 27 w 147"/>
              <a:gd name="T95" fmla="*/ 0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47" h="184">
                <a:moveTo>
                  <a:pt x="27" y="0"/>
                </a:moveTo>
                <a:lnTo>
                  <a:pt x="37" y="26"/>
                </a:lnTo>
                <a:lnTo>
                  <a:pt x="41" y="25"/>
                </a:lnTo>
                <a:lnTo>
                  <a:pt x="45" y="25"/>
                </a:lnTo>
                <a:lnTo>
                  <a:pt x="67" y="20"/>
                </a:lnTo>
                <a:lnTo>
                  <a:pt x="74" y="19"/>
                </a:lnTo>
                <a:lnTo>
                  <a:pt x="79" y="22"/>
                </a:lnTo>
                <a:lnTo>
                  <a:pt x="82" y="23"/>
                </a:lnTo>
                <a:lnTo>
                  <a:pt x="82" y="25"/>
                </a:lnTo>
                <a:lnTo>
                  <a:pt x="83" y="29"/>
                </a:lnTo>
                <a:lnTo>
                  <a:pt x="86" y="33"/>
                </a:lnTo>
                <a:lnTo>
                  <a:pt x="87" y="34"/>
                </a:lnTo>
                <a:lnTo>
                  <a:pt x="90" y="40"/>
                </a:lnTo>
                <a:lnTo>
                  <a:pt x="94" y="38"/>
                </a:lnTo>
                <a:lnTo>
                  <a:pt x="98" y="38"/>
                </a:lnTo>
                <a:lnTo>
                  <a:pt x="101" y="38"/>
                </a:lnTo>
                <a:lnTo>
                  <a:pt x="104" y="38"/>
                </a:lnTo>
                <a:lnTo>
                  <a:pt x="111" y="38"/>
                </a:lnTo>
                <a:lnTo>
                  <a:pt x="115" y="44"/>
                </a:lnTo>
                <a:lnTo>
                  <a:pt x="116" y="49"/>
                </a:lnTo>
                <a:lnTo>
                  <a:pt x="117" y="50"/>
                </a:lnTo>
                <a:lnTo>
                  <a:pt x="120" y="55"/>
                </a:lnTo>
                <a:lnTo>
                  <a:pt x="123" y="59"/>
                </a:lnTo>
                <a:lnTo>
                  <a:pt x="128" y="67"/>
                </a:lnTo>
                <a:lnTo>
                  <a:pt x="130" y="68"/>
                </a:lnTo>
                <a:lnTo>
                  <a:pt x="131" y="72"/>
                </a:lnTo>
                <a:lnTo>
                  <a:pt x="134" y="76"/>
                </a:lnTo>
                <a:lnTo>
                  <a:pt x="139" y="83"/>
                </a:lnTo>
                <a:lnTo>
                  <a:pt x="143" y="90"/>
                </a:lnTo>
                <a:lnTo>
                  <a:pt x="147" y="95"/>
                </a:lnTo>
                <a:lnTo>
                  <a:pt x="145" y="104"/>
                </a:lnTo>
                <a:lnTo>
                  <a:pt x="145" y="106"/>
                </a:lnTo>
                <a:lnTo>
                  <a:pt x="145" y="109"/>
                </a:lnTo>
                <a:lnTo>
                  <a:pt x="143" y="115"/>
                </a:lnTo>
                <a:lnTo>
                  <a:pt x="142" y="120"/>
                </a:lnTo>
                <a:lnTo>
                  <a:pt x="141" y="121"/>
                </a:lnTo>
                <a:lnTo>
                  <a:pt x="139" y="125"/>
                </a:lnTo>
                <a:lnTo>
                  <a:pt x="138" y="131"/>
                </a:lnTo>
                <a:lnTo>
                  <a:pt x="135" y="138"/>
                </a:lnTo>
                <a:lnTo>
                  <a:pt x="132" y="142"/>
                </a:lnTo>
                <a:lnTo>
                  <a:pt x="130" y="145"/>
                </a:lnTo>
                <a:lnTo>
                  <a:pt x="128" y="147"/>
                </a:lnTo>
                <a:lnTo>
                  <a:pt x="123" y="153"/>
                </a:lnTo>
                <a:lnTo>
                  <a:pt x="123" y="157"/>
                </a:lnTo>
                <a:lnTo>
                  <a:pt x="121" y="162"/>
                </a:lnTo>
                <a:lnTo>
                  <a:pt x="120" y="169"/>
                </a:lnTo>
                <a:lnTo>
                  <a:pt x="119" y="173"/>
                </a:lnTo>
                <a:lnTo>
                  <a:pt x="119" y="175"/>
                </a:lnTo>
                <a:lnTo>
                  <a:pt x="117" y="175"/>
                </a:lnTo>
                <a:lnTo>
                  <a:pt x="117" y="176"/>
                </a:lnTo>
                <a:lnTo>
                  <a:pt x="116" y="176"/>
                </a:lnTo>
                <a:lnTo>
                  <a:pt x="116" y="176"/>
                </a:lnTo>
                <a:lnTo>
                  <a:pt x="111" y="177"/>
                </a:lnTo>
                <a:lnTo>
                  <a:pt x="109" y="177"/>
                </a:lnTo>
                <a:lnTo>
                  <a:pt x="101" y="176"/>
                </a:lnTo>
                <a:lnTo>
                  <a:pt x="94" y="176"/>
                </a:lnTo>
                <a:lnTo>
                  <a:pt x="89" y="176"/>
                </a:lnTo>
                <a:lnTo>
                  <a:pt x="83" y="177"/>
                </a:lnTo>
                <a:lnTo>
                  <a:pt x="81" y="177"/>
                </a:lnTo>
                <a:lnTo>
                  <a:pt x="76" y="179"/>
                </a:lnTo>
                <a:lnTo>
                  <a:pt x="70" y="181"/>
                </a:lnTo>
                <a:lnTo>
                  <a:pt x="64" y="183"/>
                </a:lnTo>
                <a:lnTo>
                  <a:pt x="63" y="183"/>
                </a:lnTo>
                <a:lnTo>
                  <a:pt x="61" y="183"/>
                </a:lnTo>
                <a:lnTo>
                  <a:pt x="60" y="184"/>
                </a:lnTo>
                <a:lnTo>
                  <a:pt x="52" y="170"/>
                </a:lnTo>
                <a:lnTo>
                  <a:pt x="51" y="166"/>
                </a:lnTo>
                <a:lnTo>
                  <a:pt x="49" y="165"/>
                </a:lnTo>
                <a:lnTo>
                  <a:pt x="44" y="162"/>
                </a:lnTo>
                <a:lnTo>
                  <a:pt x="38" y="169"/>
                </a:lnTo>
                <a:lnTo>
                  <a:pt x="29" y="168"/>
                </a:lnTo>
                <a:lnTo>
                  <a:pt x="26" y="170"/>
                </a:lnTo>
                <a:lnTo>
                  <a:pt x="25" y="172"/>
                </a:lnTo>
                <a:lnTo>
                  <a:pt x="22" y="166"/>
                </a:lnTo>
                <a:lnTo>
                  <a:pt x="21" y="165"/>
                </a:lnTo>
                <a:lnTo>
                  <a:pt x="19" y="164"/>
                </a:lnTo>
                <a:lnTo>
                  <a:pt x="18" y="162"/>
                </a:lnTo>
                <a:lnTo>
                  <a:pt x="18" y="161"/>
                </a:lnTo>
                <a:lnTo>
                  <a:pt x="18" y="160"/>
                </a:lnTo>
                <a:lnTo>
                  <a:pt x="10" y="142"/>
                </a:lnTo>
                <a:lnTo>
                  <a:pt x="0" y="130"/>
                </a:lnTo>
                <a:lnTo>
                  <a:pt x="23" y="115"/>
                </a:lnTo>
                <a:lnTo>
                  <a:pt x="22" y="106"/>
                </a:lnTo>
                <a:lnTo>
                  <a:pt x="14" y="71"/>
                </a:lnTo>
                <a:lnTo>
                  <a:pt x="11" y="61"/>
                </a:lnTo>
                <a:lnTo>
                  <a:pt x="10" y="55"/>
                </a:lnTo>
                <a:lnTo>
                  <a:pt x="8" y="50"/>
                </a:lnTo>
                <a:lnTo>
                  <a:pt x="18" y="33"/>
                </a:lnTo>
                <a:lnTo>
                  <a:pt x="19" y="26"/>
                </a:lnTo>
                <a:lnTo>
                  <a:pt x="19" y="22"/>
                </a:lnTo>
                <a:lnTo>
                  <a:pt x="19" y="22"/>
                </a:lnTo>
                <a:lnTo>
                  <a:pt x="19" y="20"/>
                </a:lnTo>
                <a:lnTo>
                  <a:pt x="19" y="19"/>
                </a:lnTo>
                <a:lnTo>
                  <a:pt x="21" y="18"/>
                </a:lnTo>
                <a:lnTo>
                  <a:pt x="22" y="12"/>
                </a:lnTo>
                <a:lnTo>
                  <a:pt x="27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07" name="Freeform 358"/>
          <p:cNvSpPr>
            <a:spLocks/>
          </p:cNvSpPr>
          <p:nvPr/>
        </p:nvSpPr>
        <p:spPr bwMode="auto">
          <a:xfrm>
            <a:off x="4870450" y="4935538"/>
            <a:ext cx="142875" cy="176213"/>
          </a:xfrm>
          <a:custGeom>
            <a:avLst/>
            <a:gdLst>
              <a:gd name="T0" fmla="*/ 49 w 90"/>
              <a:gd name="T1" fmla="*/ 26 h 111"/>
              <a:gd name="T2" fmla="*/ 56 w 90"/>
              <a:gd name="T3" fmla="*/ 33 h 111"/>
              <a:gd name="T4" fmla="*/ 58 w 90"/>
              <a:gd name="T5" fmla="*/ 30 h 111"/>
              <a:gd name="T6" fmla="*/ 61 w 90"/>
              <a:gd name="T7" fmla="*/ 34 h 111"/>
              <a:gd name="T8" fmla="*/ 69 w 90"/>
              <a:gd name="T9" fmla="*/ 42 h 111"/>
              <a:gd name="T10" fmla="*/ 69 w 90"/>
              <a:gd name="T11" fmla="*/ 48 h 111"/>
              <a:gd name="T12" fmla="*/ 82 w 90"/>
              <a:gd name="T13" fmla="*/ 56 h 111"/>
              <a:gd name="T14" fmla="*/ 82 w 90"/>
              <a:gd name="T15" fmla="*/ 57 h 111"/>
              <a:gd name="T16" fmla="*/ 90 w 90"/>
              <a:gd name="T17" fmla="*/ 63 h 111"/>
              <a:gd name="T18" fmla="*/ 88 w 90"/>
              <a:gd name="T19" fmla="*/ 66 h 111"/>
              <a:gd name="T20" fmla="*/ 87 w 90"/>
              <a:gd name="T21" fmla="*/ 70 h 111"/>
              <a:gd name="T22" fmla="*/ 82 w 90"/>
              <a:gd name="T23" fmla="*/ 85 h 111"/>
              <a:gd name="T24" fmla="*/ 82 w 90"/>
              <a:gd name="T25" fmla="*/ 87 h 111"/>
              <a:gd name="T26" fmla="*/ 78 w 90"/>
              <a:gd name="T27" fmla="*/ 98 h 111"/>
              <a:gd name="T28" fmla="*/ 67 w 90"/>
              <a:gd name="T29" fmla="*/ 102 h 111"/>
              <a:gd name="T30" fmla="*/ 48 w 90"/>
              <a:gd name="T31" fmla="*/ 111 h 111"/>
              <a:gd name="T32" fmla="*/ 39 w 90"/>
              <a:gd name="T33" fmla="*/ 105 h 111"/>
              <a:gd name="T34" fmla="*/ 30 w 90"/>
              <a:gd name="T35" fmla="*/ 92 h 111"/>
              <a:gd name="T36" fmla="*/ 31 w 90"/>
              <a:gd name="T37" fmla="*/ 83 h 111"/>
              <a:gd name="T38" fmla="*/ 24 w 90"/>
              <a:gd name="T39" fmla="*/ 81 h 111"/>
              <a:gd name="T40" fmla="*/ 20 w 90"/>
              <a:gd name="T41" fmla="*/ 79 h 111"/>
              <a:gd name="T42" fmla="*/ 17 w 90"/>
              <a:gd name="T43" fmla="*/ 74 h 111"/>
              <a:gd name="T44" fmla="*/ 19 w 90"/>
              <a:gd name="T45" fmla="*/ 68 h 111"/>
              <a:gd name="T46" fmla="*/ 20 w 90"/>
              <a:gd name="T47" fmla="*/ 68 h 111"/>
              <a:gd name="T48" fmla="*/ 16 w 90"/>
              <a:gd name="T49" fmla="*/ 64 h 111"/>
              <a:gd name="T50" fmla="*/ 5 w 90"/>
              <a:gd name="T51" fmla="*/ 52 h 111"/>
              <a:gd name="T52" fmla="*/ 2 w 90"/>
              <a:gd name="T53" fmla="*/ 52 h 111"/>
              <a:gd name="T54" fmla="*/ 1 w 90"/>
              <a:gd name="T55" fmla="*/ 51 h 111"/>
              <a:gd name="T56" fmla="*/ 0 w 90"/>
              <a:gd name="T57" fmla="*/ 47 h 111"/>
              <a:gd name="T58" fmla="*/ 5 w 90"/>
              <a:gd name="T59" fmla="*/ 41 h 111"/>
              <a:gd name="T60" fmla="*/ 8 w 90"/>
              <a:gd name="T61" fmla="*/ 42 h 111"/>
              <a:gd name="T62" fmla="*/ 9 w 90"/>
              <a:gd name="T63" fmla="*/ 44 h 111"/>
              <a:gd name="T64" fmla="*/ 11 w 90"/>
              <a:gd name="T65" fmla="*/ 30 h 111"/>
              <a:gd name="T66" fmla="*/ 9 w 90"/>
              <a:gd name="T67" fmla="*/ 29 h 111"/>
              <a:gd name="T68" fmla="*/ 0 w 90"/>
              <a:gd name="T69" fmla="*/ 14 h 111"/>
              <a:gd name="T70" fmla="*/ 8 w 90"/>
              <a:gd name="T71" fmla="*/ 0 h 111"/>
              <a:gd name="T72" fmla="*/ 11 w 90"/>
              <a:gd name="T73" fmla="*/ 2 h 111"/>
              <a:gd name="T74" fmla="*/ 42 w 90"/>
              <a:gd name="T75" fmla="*/ 19 h 111"/>
              <a:gd name="T76" fmla="*/ 49 w 90"/>
              <a:gd name="T77" fmla="*/ 26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90" h="111">
                <a:moveTo>
                  <a:pt x="49" y="26"/>
                </a:moveTo>
                <a:lnTo>
                  <a:pt x="56" y="33"/>
                </a:lnTo>
                <a:lnTo>
                  <a:pt x="58" y="30"/>
                </a:lnTo>
                <a:lnTo>
                  <a:pt x="61" y="34"/>
                </a:lnTo>
                <a:lnTo>
                  <a:pt x="69" y="42"/>
                </a:lnTo>
                <a:lnTo>
                  <a:pt x="69" y="48"/>
                </a:lnTo>
                <a:lnTo>
                  <a:pt x="82" y="56"/>
                </a:lnTo>
                <a:lnTo>
                  <a:pt x="82" y="57"/>
                </a:lnTo>
                <a:lnTo>
                  <a:pt x="90" y="63"/>
                </a:lnTo>
                <a:lnTo>
                  <a:pt x="88" y="66"/>
                </a:lnTo>
                <a:lnTo>
                  <a:pt x="87" y="70"/>
                </a:lnTo>
                <a:lnTo>
                  <a:pt x="82" y="85"/>
                </a:lnTo>
                <a:lnTo>
                  <a:pt x="82" y="87"/>
                </a:lnTo>
                <a:lnTo>
                  <a:pt x="78" y="98"/>
                </a:lnTo>
                <a:lnTo>
                  <a:pt x="67" y="102"/>
                </a:lnTo>
                <a:lnTo>
                  <a:pt x="48" y="111"/>
                </a:lnTo>
                <a:lnTo>
                  <a:pt x="39" y="105"/>
                </a:lnTo>
                <a:lnTo>
                  <a:pt x="30" y="92"/>
                </a:lnTo>
                <a:lnTo>
                  <a:pt x="31" y="83"/>
                </a:lnTo>
                <a:lnTo>
                  <a:pt x="24" y="81"/>
                </a:lnTo>
                <a:lnTo>
                  <a:pt x="20" y="79"/>
                </a:lnTo>
                <a:lnTo>
                  <a:pt x="17" y="74"/>
                </a:lnTo>
                <a:lnTo>
                  <a:pt x="19" y="68"/>
                </a:lnTo>
                <a:lnTo>
                  <a:pt x="20" y="68"/>
                </a:lnTo>
                <a:lnTo>
                  <a:pt x="16" y="64"/>
                </a:lnTo>
                <a:lnTo>
                  <a:pt x="5" y="52"/>
                </a:lnTo>
                <a:lnTo>
                  <a:pt x="2" y="52"/>
                </a:lnTo>
                <a:lnTo>
                  <a:pt x="1" y="51"/>
                </a:lnTo>
                <a:lnTo>
                  <a:pt x="0" y="47"/>
                </a:lnTo>
                <a:lnTo>
                  <a:pt x="5" y="41"/>
                </a:lnTo>
                <a:lnTo>
                  <a:pt x="8" y="42"/>
                </a:lnTo>
                <a:lnTo>
                  <a:pt x="9" y="44"/>
                </a:lnTo>
                <a:lnTo>
                  <a:pt x="11" y="30"/>
                </a:lnTo>
                <a:lnTo>
                  <a:pt x="9" y="29"/>
                </a:lnTo>
                <a:lnTo>
                  <a:pt x="0" y="14"/>
                </a:lnTo>
                <a:lnTo>
                  <a:pt x="8" y="0"/>
                </a:lnTo>
                <a:lnTo>
                  <a:pt x="11" y="2"/>
                </a:lnTo>
                <a:lnTo>
                  <a:pt x="42" y="19"/>
                </a:lnTo>
                <a:lnTo>
                  <a:pt x="49" y="26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08" name="Freeform 359"/>
          <p:cNvSpPr>
            <a:spLocks/>
          </p:cNvSpPr>
          <p:nvPr/>
        </p:nvSpPr>
        <p:spPr bwMode="auto">
          <a:xfrm>
            <a:off x="4175125" y="4935538"/>
            <a:ext cx="222250" cy="138113"/>
          </a:xfrm>
          <a:custGeom>
            <a:avLst/>
            <a:gdLst>
              <a:gd name="T0" fmla="*/ 108 w 140"/>
              <a:gd name="T1" fmla="*/ 3 h 87"/>
              <a:gd name="T2" fmla="*/ 110 w 140"/>
              <a:gd name="T3" fmla="*/ 11 h 87"/>
              <a:gd name="T4" fmla="*/ 118 w 140"/>
              <a:gd name="T5" fmla="*/ 6 h 87"/>
              <a:gd name="T6" fmla="*/ 132 w 140"/>
              <a:gd name="T7" fmla="*/ 6 h 87"/>
              <a:gd name="T8" fmla="*/ 132 w 140"/>
              <a:gd name="T9" fmla="*/ 11 h 87"/>
              <a:gd name="T10" fmla="*/ 140 w 140"/>
              <a:gd name="T11" fmla="*/ 17 h 87"/>
              <a:gd name="T12" fmla="*/ 136 w 140"/>
              <a:gd name="T13" fmla="*/ 21 h 87"/>
              <a:gd name="T14" fmla="*/ 127 w 140"/>
              <a:gd name="T15" fmla="*/ 19 h 87"/>
              <a:gd name="T16" fmla="*/ 112 w 140"/>
              <a:gd name="T17" fmla="*/ 25 h 87"/>
              <a:gd name="T18" fmla="*/ 109 w 140"/>
              <a:gd name="T19" fmla="*/ 29 h 87"/>
              <a:gd name="T20" fmla="*/ 101 w 140"/>
              <a:gd name="T21" fmla="*/ 36 h 87"/>
              <a:gd name="T22" fmla="*/ 101 w 140"/>
              <a:gd name="T23" fmla="*/ 37 h 87"/>
              <a:gd name="T24" fmla="*/ 101 w 140"/>
              <a:gd name="T25" fmla="*/ 45 h 87"/>
              <a:gd name="T26" fmla="*/ 109 w 140"/>
              <a:gd name="T27" fmla="*/ 45 h 87"/>
              <a:gd name="T28" fmla="*/ 106 w 140"/>
              <a:gd name="T29" fmla="*/ 52 h 87"/>
              <a:gd name="T30" fmla="*/ 101 w 140"/>
              <a:gd name="T31" fmla="*/ 68 h 87"/>
              <a:gd name="T32" fmla="*/ 97 w 140"/>
              <a:gd name="T33" fmla="*/ 83 h 87"/>
              <a:gd name="T34" fmla="*/ 87 w 140"/>
              <a:gd name="T35" fmla="*/ 79 h 87"/>
              <a:gd name="T36" fmla="*/ 82 w 140"/>
              <a:gd name="T37" fmla="*/ 68 h 87"/>
              <a:gd name="T38" fmla="*/ 82 w 140"/>
              <a:gd name="T39" fmla="*/ 68 h 87"/>
              <a:gd name="T40" fmla="*/ 69 w 140"/>
              <a:gd name="T41" fmla="*/ 74 h 87"/>
              <a:gd name="T42" fmla="*/ 61 w 140"/>
              <a:gd name="T43" fmla="*/ 87 h 87"/>
              <a:gd name="T44" fmla="*/ 58 w 140"/>
              <a:gd name="T45" fmla="*/ 87 h 87"/>
              <a:gd name="T46" fmla="*/ 52 w 140"/>
              <a:gd name="T47" fmla="*/ 78 h 87"/>
              <a:gd name="T48" fmla="*/ 45 w 140"/>
              <a:gd name="T49" fmla="*/ 82 h 87"/>
              <a:gd name="T50" fmla="*/ 39 w 140"/>
              <a:gd name="T51" fmla="*/ 83 h 87"/>
              <a:gd name="T52" fmla="*/ 28 w 140"/>
              <a:gd name="T53" fmla="*/ 77 h 87"/>
              <a:gd name="T54" fmla="*/ 27 w 140"/>
              <a:gd name="T55" fmla="*/ 68 h 87"/>
              <a:gd name="T56" fmla="*/ 27 w 140"/>
              <a:gd name="T57" fmla="*/ 66 h 87"/>
              <a:gd name="T58" fmla="*/ 26 w 140"/>
              <a:gd name="T59" fmla="*/ 62 h 87"/>
              <a:gd name="T60" fmla="*/ 30 w 140"/>
              <a:gd name="T61" fmla="*/ 56 h 87"/>
              <a:gd name="T62" fmla="*/ 27 w 140"/>
              <a:gd name="T63" fmla="*/ 53 h 87"/>
              <a:gd name="T64" fmla="*/ 30 w 140"/>
              <a:gd name="T65" fmla="*/ 49 h 87"/>
              <a:gd name="T66" fmla="*/ 31 w 140"/>
              <a:gd name="T67" fmla="*/ 49 h 87"/>
              <a:gd name="T68" fmla="*/ 28 w 140"/>
              <a:gd name="T69" fmla="*/ 45 h 87"/>
              <a:gd name="T70" fmla="*/ 18 w 140"/>
              <a:gd name="T71" fmla="*/ 49 h 87"/>
              <a:gd name="T72" fmla="*/ 7 w 140"/>
              <a:gd name="T73" fmla="*/ 53 h 87"/>
              <a:gd name="T74" fmla="*/ 0 w 140"/>
              <a:gd name="T75" fmla="*/ 52 h 87"/>
              <a:gd name="T76" fmla="*/ 7 w 140"/>
              <a:gd name="T77" fmla="*/ 45 h 87"/>
              <a:gd name="T78" fmla="*/ 12 w 140"/>
              <a:gd name="T79" fmla="*/ 38 h 87"/>
              <a:gd name="T80" fmla="*/ 13 w 140"/>
              <a:gd name="T81" fmla="*/ 32 h 87"/>
              <a:gd name="T82" fmla="*/ 15 w 140"/>
              <a:gd name="T83" fmla="*/ 23 h 87"/>
              <a:gd name="T84" fmla="*/ 16 w 140"/>
              <a:gd name="T85" fmla="*/ 14 h 87"/>
              <a:gd name="T86" fmla="*/ 37 w 140"/>
              <a:gd name="T87" fmla="*/ 22 h 87"/>
              <a:gd name="T88" fmla="*/ 37 w 140"/>
              <a:gd name="T89" fmla="*/ 21 h 87"/>
              <a:gd name="T90" fmla="*/ 39 w 140"/>
              <a:gd name="T91" fmla="*/ 18 h 87"/>
              <a:gd name="T92" fmla="*/ 43 w 140"/>
              <a:gd name="T93" fmla="*/ 12 h 87"/>
              <a:gd name="T94" fmla="*/ 45 w 140"/>
              <a:gd name="T95" fmla="*/ 12 h 87"/>
              <a:gd name="T96" fmla="*/ 49 w 140"/>
              <a:gd name="T97" fmla="*/ 10 h 87"/>
              <a:gd name="T98" fmla="*/ 53 w 140"/>
              <a:gd name="T99" fmla="*/ 8 h 87"/>
              <a:gd name="T100" fmla="*/ 63 w 140"/>
              <a:gd name="T101" fmla="*/ 11 h 87"/>
              <a:gd name="T102" fmla="*/ 65 w 140"/>
              <a:gd name="T103" fmla="*/ 11 h 87"/>
              <a:gd name="T104" fmla="*/ 73 w 140"/>
              <a:gd name="T105" fmla="*/ 6 h 87"/>
              <a:gd name="T106" fmla="*/ 79 w 140"/>
              <a:gd name="T107" fmla="*/ 0 h 87"/>
              <a:gd name="T108" fmla="*/ 108 w 140"/>
              <a:gd name="T109" fmla="*/ 3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40" h="87">
                <a:moveTo>
                  <a:pt x="108" y="3"/>
                </a:moveTo>
                <a:lnTo>
                  <a:pt x="110" y="11"/>
                </a:lnTo>
                <a:lnTo>
                  <a:pt x="118" y="6"/>
                </a:lnTo>
                <a:lnTo>
                  <a:pt x="132" y="6"/>
                </a:lnTo>
                <a:lnTo>
                  <a:pt x="132" y="11"/>
                </a:lnTo>
                <a:lnTo>
                  <a:pt x="140" y="17"/>
                </a:lnTo>
                <a:lnTo>
                  <a:pt x="136" y="21"/>
                </a:lnTo>
                <a:lnTo>
                  <a:pt x="127" y="19"/>
                </a:lnTo>
                <a:lnTo>
                  <a:pt x="112" y="25"/>
                </a:lnTo>
                <a:lnTo>
                  <a:pt x="109" y="29"/>
                </a:lnTo>
                <a:lnTo>
                  <a:pt x="101" y="36"/>
                </a:lnTo>
                <a:lnTo>
                  <a:pt x="101" y="37"/>
                </a:lnTo>
                <a:lnTo>
                  <a:pt x="101" y="45"/>
                </a:lnTo>
                <a:lnTo>
                  <a:pt x="109" y="45"/>
                </a:lnTo>
                <a:lnTo>
                  <a:pt x="106" y="52"/>
                </a:lnTo>
                <a:lnTo>
                  <a:pt x="101" y="68"/>
                </a:lnTo>
                <a:lnTo>
                  <a:pt x="97" y="83"/>
                </a:lnTo>
                <a:lnTo>
                  <a:pt x="87" y="79"/>
                </a:lnTo>
                <a:lnTo>
                  <a:pt x="82" y="68"/>
                </a:lnTo>
                <a:lnTo>
                  <a:pt x="82" y="68"/>
                </a:lnTo>
                <a:lnTo>
                  <a:pt x="69" y="74"/>
                </a:lnTo>
                <a:lnTo>
                  <a:pt x="61" y="87"/>
                </a:lnTo>
                <a:lnTo>
                  <a:pt x="58" y="87"/>
                </a:lnTo>
                <a:lnTo>
                  <a:pt x="52" y="78"/>
                </a:lnTo>
                <a:lnTo>
                  <a:pt x="45" y="82"/>
                </a:lnTo>
                <a:lnTo>
                  <a:pt x="39" y="83"/>
                </a:lnTo>
                <a:lnTo>
                  <a:pt x="28" y="77"/>
                </a:lnTo>
                <a:lnTo>
                  <a:pt x="27" y="68"/>
                </a:lnTo>
                <a:lnTo>
                  <a:pt x="27" y="66"/>
                </a:lnTo>
                <a:lnTo>
                  <a:pt x="26" y="62"/>
                </a:lnTo>
                <a:lnTo>
                  <a:pt x="30" y="56"/>
                </a:lnTo>
                <a:lnTo>
                  <a:pt x="27" y="53"/>
                </a:lnTo>
                <a:lnTo>
                  <a:pt x="30" y="49"/>
                </a:lnTo>
                <a:lnTo>
                  <a:pt x="31" y="49"/>
                </a:lnTo>
                <a:lnTo>
                  <a:pt x="28" y="45"/>
                </a:lnTo>
                <a:lnTo>
                  <a:pt x="18" y="49"/>
                </a:lnTo>
                <a:lnTo>
                  <a:pt x="7" y="53"/>
                </a:lnTo>
                <a:lnTo>
                  <a:pt x="0" y="52"/>
                </a:lnTo>
                <a:lnTo>
                  <a:pt x="7" y="45"/>
                </a:lnTo>
                <a:lnTo>
                  <a:pt x="12" y="38"/>
                </a:lnTo>
                <a:lnTo>
                  <a:pt x="13" y="32"/>
                </a:lnTo>
                <a:lnTo>
                  <a:pt x="15" y="23"/>
                </a:lnTo>
                <a:lnTo>
                  <a:pt x="16" y="14"/>
                </a:lnTo>
                <a:lnTo>
                  <a:pt x="37" y="22"/>
                </a:lnTo>
                <a:lnTo>
                  <a:pt x="37" y="21"/>
                </a:lnTo>
                <a:lnTo>
                  <a:pt x="39" y="18"/>
                </a:lnTo>
                <a:lnTo>
                  <a:pt x="43" y="12"/>
                </a:lnTo>
                <a:lnTo>
                  <a:pt x="45" y="12"/>
                </a:lnTo>
                <a:lnTo>
                  <a:pt x="49" y="10"/>
                </a:lnTo>
                <a:lnTo>
                  <a:pt x="53" y="8"/>
                </a:lnTo>
                <a:lnTo>
                  <a:pt x="63" y="11"/>
                </a:lnTo>
                <a:lnTo>
                  <a:pt x="65" y="11"/>
                </a:lnTo>
                <a:lnTo>
                  <a:pt x="73" y="6"/>
                </a:lnTo>
                <a:lnTo>
                  <a:pt x="79" y="0"/>
                </a:lnTo>
                <a:lnTo>
                  <a:pt x="108" y="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09" name="Freeform 360"/>
          <p:cNvSpPr>
            <a:spLocks/>
          </p:cNvSpPr>
          <p:nvPr/>
        </p:nvSpPr>
        <p:spPr bwMode="auto">
          <a:xfrm>
            <a:off x="4883150" y="5035550"/>
            <a:ext cx="171450" cy="195263"/>
          </a:xfrm>
          <a:custGeom>
            <a:avLst/>
            <a:gdLst>
              <a:gd name="T0" fmla="*/ 108 w 108"/>
              <a:gd name="T1" fmla="*/ 33 h 123"/>
              <a:gd name="T2" fmla="*/ 102 w 108"/>
              <a:gd name="T3" fmla="*/ 39 h 123"/>
              <a:gd name="T4" fmla="*/ 94 w 108"/>
              <a:gd name="T5" fmla="*/ 33 h 123"/>
              <a:gd name="T6" fmla="*/ 80 w 108"/>
              <a:gd name="T7" fmla="*/ 41 h 123"/>
              <a:gd name="T8" fmla="*/ 74 w 108"/>
              <a:gd name="T9" fmla="*/ 45 h 123"/>
              <a:gd name="T10" fmla="*/ 71 w 108"/>
              <a:gd name="T11" fmla="*/ 46 h 123"/>
              <a:gd name="T12" fmla="*/ 70 w 108"/>
              <a:gd name="T13" fmla="*/ 48 h 123"/>
              <a:gd name="T14" fmla="*/ 67 w 108"/>
              <a:gd name="T15" fmla="*/ 49 h 123"/>
              <a:gd name="T16" fmla="*/ 72 w 108"/>
              <a:gd name="T17" fmla="*/ 50 h 123"/>
              <a:gd name="T18" fmla="*/ 74 w 108"/>
              <a:gd name="T19" fmla="*/ 52 h 123"/>
              <a:gd name="T20" fmla="*/ 85 w 108"/>
              <a:gd name="T21" fmla="*/ 65 h 123"/>
              <a:gd name="T22" fmla="*/ 86 w 108"/>
              <a:gd name="T23" fmla="*/ 71 h 123"/>
              <a:gd name="T24" fmla="*/ 82 w 108"/>
              <a:gd name="T25" fmla="*/ 71 h 123"/>
              <a:gd name="T26" fmla="*/ 82 w 108"/>
              <a:gd name="T27" fmla="*/ 82 h 123"/>
              <a:gd name="T28" fmla="*/ 83 w 108"/>
              <a:gd name="T29" fmla="*/ 93 h 123"/>
              <a:gd name="T30" fmla="*/ 85 w 108"/>
              <a:gd name="T31" fmla="*/ 99 h 123"/>
              <a:gd name="T32" fmla="*/ 86 w 108"/>
              <a:gd name="T33" fmla="*/ 101 h 123"/>
              <a:gd name="T34" fmla="*/ 83 w 108"/>
              <a:gd name="T35" fmla="*/ 102 h 123"/>
              <a:gd name="T36" fmla="*/ 79 w 108"/>
              <a:gd name="T37" fmla="*/ 104 h 123"/>
              <a:gd name="T38" fmla="*/ 78 w 108"/>
              <a:gd name="T39" fmla="*/ 104 h 123"/>
              <a:gd name="T40" fmla="*/ 74 w 108"/>
              <a:gd name="T41" fmla="*/ 95 h 123"/>
              <a:gd name="T42" fmla="*/ 72 w 108"/>
              <a:gd name="T43" fmla="*/ 95 h 123"/>
              <a:gd name="T44" fmla="*/ 64 w 108"/>
              <a:gd name="T45" fmla="*/ 98 h 123"/>
              <a:gd name="T46" fmla="*/ 63 w 108"/>
              <a:gd name="T47" fmla="*/ 105 h 123"/>
              <a:gd name="T48" fmla="*/ 59 w 108"/>
              <a:gd name="T49" fmla="*/ 106 h 123"/>
              <a:gd name="T50" fmla="*/ 52 w 108"/>
              <a:gd name="T51" fmla="*/ 113 h 123"/>
              <a:gd name="T52" fmla="*/ 46 w 108"/>
              <a:gd name="T53" fmla="*/ 120 h 123"/>
              <a:gd name="T54" fmla="*/ 45 w 108"/>
              <a:gd name="T55" fmla="*/ 123 h 123"/>
              <a:gd name="T56" fmla="*/ 31 w 108"/>
              <a:gd name="T57" fmla="*/ 114 h 123"/>
              <a:gd name="T58" fmla="*/ 27 w 108"/>
              <a:gd name="T59" fmla="*/ 110 h 123"/>
              <a:gd name="T60" fmla="*/ 12 w 108"/>
              <a:gd name="T61" fmla="*/ 101 h 123"/>
              <a:gd name="T62" fmla="*/ 3 w 108"/>
              <a:gd name="T63" fmla="*/ 94 h 123"/>
              <a:gd name="T64" fmla="*/ 0 w 108"/>
              <a:gd name="T65" fmla="*/ 84 h 123"/>
              <a:gd name="T66" fmla="*/ 0 w 108"/>
              <a:gd name="T67" fmla="*/ 84 h 123"/>
              <a:gd name="T68" fmla="*/ 15 w 108"/>
              <a:gd name="T69" fmla="*/ 64 h 123"/>
              <a:gd name="T70" fmla="*/ 20 w 108"/>
              <a:gd name="T71" fmla="*/ 56 h 123"/>
              <a:gd name="T72" fmla="*/ 22 w 108"/>
              <a:gd name="T73" fmla="*/ 56 h 123"/>
              <a:gd name="T74" fmla="*/ 25 w 108"/>
              <a:gd name="T75" fmla="*/ 54 h 123"/>
              <a:gd name="T76" fmla="*/ 29 w 108"/>
              <a:gd name="T77" fmla="*/ 53 h 123"/>
              <a:gd name="T78" fmla="*/ 30 w 108"/>
              <a:gd name="T79" fmla="*/ 53 h 123"/>
              <a:gd name="T80" fmla="*/ 40 w 108"/>
              <a:gd name="T81" fmla="*/ 52 h 123"/>
              <a:gd name="T82" fmla="*/ 40 w 108"/>
              <a:gd name="T83" fmla="*/ 50 h 123"/>
              <a:gd name="T84" fmla="*/ 40 w 108"/>
              <a:gd name="T85" fmla="*/ 48 h 123"/>
              <a:gd name="T86" fmla="*/ 59 w 108"/>
              <a:gd name="T87" fmla="*/ 39 h 123"/>
              <a:gd name="T88" fmla="*/ 70 w 108"/>
              <a:gd name="T89" fmla="*/ 35 h 123"/>
              <a:gd name="T90" fmla="*/ 74 w 108"/>
              <a:gd name="T91" fmla="*/ 24 h 123"/>
              <a:gd name="T92" fmla="*/ 74 w 108"/>
              <a:gd name="T93" fmla="*/ 22 h 123"/>
              <a:gd name="T94" fmla="*/ 79 w 108"/>
              <a:gd name="T95" fmla="*/ 7 h 123"/>
              <a:gd name="T96" fmla="*/ 80 w 108"/>
              <a:gd name="T97" fmla="*/ 3 h 123"/>
              <a:gd name="T98" fmla="*/ 82 w 108"/>
              <a:gd name="T99" fmla="*/ 0 h 123"/>
              <a:gd name="T100" fmla="*/ 86 w 108"/>
              <a:gd name="T101" fmla="*/ 5 h 123"/>
              <a:gd name="T102" fmla="*/ 93 w 108"/>
              <a:gd name="T103" fmla="*/ 14 h 123"/>
              <a:gd name="T104" fmla="*/ 101 w 108"/>
              <a:gd name="T105" fmla="*/ 23 h 123"/>
              <a:gd name="T106" fmla="*/ 108 w 108"/>
              <a:gd name="T107" fmla="*/ 31 h 123"/>
              <a:gd name="T108" fmla="*/ 108 w 108"/>
              <a:gd name="T109" fmla="*/ 33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08" h="123">
                <a:moveTo>
                  <a:pt x="108" y="33"/>
                </a:moveTo>
                <a:lnTo>
                  <a:pt x="102" y="39"/>
                </a:lnTo>
                <a:lnTo>
                  <a:pt x="94" y="33"/>
                </a:lnTo>
                <a:lnTo>
                  <a:pt x="80" y="41"/>
                </a:lnTo>
                <a:lnTo>
                  <a:pt x="74" y="45"/>
                </a:lnTo>
                <a:lnTo>
                  <a:pt x="71" y="46"/>
                </a:lnTo>
                <a:lnTo>
                  <a:pt x="70" y="48"/>
                </a:lnTo>
                <a:lnTo>
                  <a:pt x="67" y="49"/>
                </a:lnTo>
                <a:lnTo>
                  <a:pt x="72" y="50"/>
                </a:lnTo>
                <a:lnTo>
                  <a:pt x="74" y="52"/>
                </a:lnTo>
                <a:lnTo>
                  <a:pt x="85" y="65"/>
                </a:lnTo>
                <a:lnTo>
                  <a:pt x="86" y="71"/>
                </a:lnTo>
                <a:lnTo>
                  <a:pt x="82" y="71"/>
                </a:lnTo>
                <a:lnTo>
                  <a:pt x="82" y="82"/>
                </a:lnTo>
                <a:lnTo>
                  <a:pt x="83" y="93"/>
                </a:lnTo>
                <a:lnTo>
                  <a:pt x="85" y="99"/>
                </a:lnTo>
                <a:lnTo>
                  <a:pt x="86" y="101"/>
                </a:lnTo>
                <a:lnTo>
                  <a:pt x="83" y="102"/>
                </a:lnTo>
                <a:lnTo>
                  <a:pt x="79" y="104"/>
                </a:lnTo>
                <a:lnTo>
                  <a:pt x="78" y="104"/>
                </a:lnTo>
                <a:lnTo>
                  <a:pt x="74" y="95"/>
                </a:lnTo>
                <a:lnTo>
                  <a:pt x="72" y="95"/>
                </a:lnTo>
                <a:lnTo>
                  <a:pt x="64" y="98"/>
                </a:lnTo>
                <a:lnTo>
                  <a:pt x="63" y="105"/>
                </a:lnTo>
                <a:lnTo>
                  <a:pt x="59" y="106"/>
                </a:lnTo>
                <a:lnTo>
                  <a:pt x="52" y="113"/>
                </a:lnTo>
                <a:lnTo>
                  <a:pt x="46" y="120"/>
                </a:lnTo>
                <a:lnTo>
                  <a:pt x="45" y="123"/>
                </a:lnTo>
                <a:lnTo>
                  <a:pt x="31" y="114"/>
                </a:lnTo>
                <a:lnTo>
                  <a:pt x="27" y="110"/>
                </a:lnTo>
                <a:lnTo>
                  <a:pt x="12" y="101"/>
                </a:lnTo>
                <a:lnTo>
                  <a:pt x="3" y="94"/>
                </a:lnTo>
                <a:lnTo>
                  <a:pt x="0" y="84"/>
                </a:lnTo>
                <a:lnTo>
                  <a:pt x="0" y="84"/>
                </a:lnTo>
                <a:lnTo>
                  <a:pt x="15" y="64"/>
                </a:lnTo>
                <a:lnTo>
                  <a:pt x="20" y="56"/>
                </a:lnTo>
                <a:lnTo>
                  <a:pt x="22" y="56"/>
                </a:lnTo>
                <a:lnTo>
                  <a:pt x="25" y="54"/>
                </a:lnTo>
                <a:lnTo>
                  <a:pt x="29" y="53"/>
                </a:lnTo>
                <a:lnTo>
                  <a:pt x="30" y="53"/>
                </a:lnTo>
                <a:lnTo>
                  <a:pt x="40" y="52"/>
                </a:lnTo>
                <a:lnTo>
                  <a:pt x="40" y="50"/>
                </a:lnTo>
                <a:lnTo>
                  <a:pt x="40" y="48"/>
                </a:lnTo>
                <a:lnTo>
                  <a:pt x="59" y="39"/>
                </a:lnTo>
                <a:lnTo>
                  <a:pt x="70" y="35"/>
                </a:lnTo>
                <a:lnTo>
                  <a:pt x="74" y="24"/>
                </a:lnTo>
                <a:lnTo>
                  <a:pt x="74" y="22"/>
                </a:lnTo>
                <a:lnTo>
                  <a:pt x="79" y="7"/>
                </a:lnTo>
                <a:lnTo>
                  <a:pt x="80" y="3"/>
                </a:lnTo>
                <a:lnTo>
                  <a:pt x="82" y="0"/>
                </a:lnTo>
                <a:lnTo>
                  <a:pt x="86" y="5"/>
                </a:lnTo>
                <a:lnTo>
                  <a:pt x="93" y="14"/>
                </a:lnTo>
                <a:lnTo>
                  <a:pt x="101" y="23"/>
                </a:lnTo>
                <a:lnTo>
                  <a:pt x="108" y="31"/>
                </a:lnTo>
                <a:lnTo>
                  <a:pt x="108" y="3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10" name="Freeform 361"/>
          <p:cNvSpPr>
            <a:spLocks/>
          </p:cNvSpPr>
          <p:nvPr/>
        </p:nvSpPr>
        <p:spPr bwMode="auto">
          <a:xfrm>
            <a:off x="4213225" y="5043488"/>
            <a:ext cx="123825" cy="122238"/>
          </a:xfrm>
          <a:custGeom>
            <a:avLst/>
            <a:gdLst>
              <a:gd name="T0" fmla="*/ 73 w 78"/>
              <a:gd name="T1" fmla="*/ 15 h 77"/>
              <a:gd name="T2" fmla="*/ 70 w 78"/>
              <a:gd name="T3" fmla="*/ 28 h 77"/>
              <a:gd name="T4" fmla="*/ 78 w 78"/>
              <a:gd name="T5" fmla="*/ 36 h 77"/>
              <a:gd name="T6" fmla="*/ 51 w 78"/>
              <a:gd name="T7" fmla="*/ 55 h 77"/>
              <a:gd name="T8" fmla="*/ 45 w 78"/>
              <a:gd name="T9" fmla="*/ 54 h 77"/>
              <a:gd name="T10" fmla="*/ 40 w 78"/>
              <a:gd name="T11" fmla="*/ 59 h 77"/>
              <a:gd name="T12" fmla="*/ 28 w 78"/>
              <a:gd name="T13" fmla="*/ 56 h 77"/>
              <a:gd name="T14" fmla="*/ 21 w 78"/>
              <a:gd name="T15" fmla="*/ 66 h 77"/>
              <a:gd name="T16" fmla="*/ 15 w 78"/>
              <a:gd name="T17" fmla="*/ 71 h 77"/>
              <a:gd name="T18" fmla="*/ 10 w 78"/>
              <a:gd name="T19" fmla="*/ 77 h 77"/>
              <a:gd name="T20" fmla="*/ 4 w 78"/>
              <a:gd name="T21" fmla="*/ 74 h 77"/>
              <a:gd name="T22" fmla="*/ 3 w 78"/>
              <a:gd name="T23" fmla="*/ 73 h 77"/>
              <a:gd name="T24" fmla="*/ 0 w 78"/>
              <a:gd name="T25" fmla="*/ 66 h 77"/>
              <a:gd name="T26" fmla="*/ 3 w 78"/>
              <a:gd name="T27" fmla="*/ 63 h 77"/>
              <a:gd name="T28" fmla="*/ 4 w 78"/>
              <a:gd name="T29" fmla="*/ 62 h 77"/>
              <a:gd name="T30" fmla="*/ 6 w 78"/>
              <a:gd name="T31" fmla="*/ 59 h 77"/>
              <a:gd name="T32" fmla="*/ 10 w 78"/>
              <a:gd name="T33" fmla="*/ 55 h 77"/>
              <a:gd name="T34" fmla="*/ 11 w 78"/>
              <a:gd name="T35" fmla="*/ 44 h 77"/>
              <a:gd name="T36" fmla="*/ 21 w 78"/>
              <a:gd name="T37" fmla="*/ 39 h 77"/>
              <a:gd name="T38" fmla="*/ 26 w 78"/>
              <a:gd name="T39" fmla="*/ 36 h 77"/>
              <a:gd name="T40" fmla="*/ 34 w 78"/>
              <a:gd name="T41" fmla="*/ 19 h 77"/>
              <a:gd name="T42" fmla="*/ 37 w 78"/>
              <a:gd name="T43" fmla="*/ 19 h 77"/>
              <a:gd name="T44" fmla="*/ 45 w 78"/>
              <a:gd name="T45" fmla="*/ 6 h 77"/>
              <a:gd name="T46" fmla="*/ 58 w 78"/>
              <a:gd name="T47" fmla="*/ 0 h 77"/>
              <a:gd name="T48" fmla="*/ 58 w 78"/>
              <a:gd name="T49" fmla="*/ 0 h 77"/>
              <a:gd name="T50" fmla="*/ 63 w 78"/>
              <a:gd name="T51" fmla="*/ 11 h 77"/>
              <a:gd name="T52" fmla="*/ 73 w 78"/>
              <a:gd name="T53" fmla="*/ 15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78" h="77">
                <a:moveTo>
                  <a:pt x="73" y="15"/>
                </a:moveTo>
                <a:lnTo>
                  <a:pt x="70" y="28"/>
                </a:lnTo>
                <a:lnTo>
                  <a:pt x="78" y="36"/>
                </a:lnTo>
                <a:lnTo>
                  <a:pt x="51" y="55"/>
                </a:lnTo>
                <a:lnTo>
                  <a:pt x="45" y="54"/>
                </a:lnTo>
                <a:lnTo>
                  <a:pt x="40" y="59"/>
                </a:lnTo>
                <a:lnTo>
                  <a:pt x="28" y="56"/>
                </a:lnTo>
                <a:lnTo>
                  <a:pt x="21" y="66"/>
                </a:lnTo>
                <a:lnTo>
                  <a:pt x="15" y="71"/>
                </a:lnTo>
                <a:lnTo>
                  <a:pt x="10" y="77"/>
                </a:lnTo>
                <a:lnTo>
                  <a:pt x="4" y="74"/>
                </a:lnTo>
                <a:lnTo>
                  <a:pt x="3" y="73"/>
                </a:lnTo>
                <a:lnTo>
                  <a:pt x="0" y="66"/>
                </a:lnTo>
                <a:lnTo>
                  <a:pt x="3" y="63"/>
                </a:lnTo>
                <a:lnTo>
                  <a:pt x="4" y="62"/>
                </a:lnTo>
                <a:lnTo>
                  <a:pt x="6" y="59"/>
                </a:lnTo>
                <a:lnTo>
                  <a:pt x="10" y="55"/>
                </a:lnTo>
                <a:lnTo>
                  <a:pt x="11" y="44"/>
                </a:lnTo>
                <a:lnTo>
                  <a:pt x="21" y="39"/>
                </a:lnTo>
                <a:lnTo>
                  <a:pt x="26" y="36"/>
                </a:lnTo>
                <a:lnTo>
                  <a:pt x="34" y="19"/>
                </a:lnTo>
                <a:lnTo>
                  <a:pt x="37" y="19"/>
                </a:lnTo>
                <a:lnTo>
                  <a:pt x="45" y="6"/>
                </a:lnTo>
                <a:lnTo>
                  <a:pt x="58" y="0"/>
                </a:lnTo>
                <a:lnTo>
                  <a:pt x="58" y="0"/>
                </a:lnTo>
                <a:lnTo>
                  <a:pt x="63" y="11"/>
                </a:lnTo>
                <a:lnTo>
                  <a:pt x="73" y="15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11" name="Freeform 362"/>
          <p:cNvSpPr>
            <a:spLocks/>
          </p:cNvSpPr>
          <p:nvPr/>
        </p:nvSpPr>
        <p:spPr bwMode="auto">
          <a:xfrm>
            <a:off x="4189413" y="5100638"/>
            <a:ext cx="165100" cy="184150"/>
          </a:xfrm>
          <a:custGeom>
            <a:avLst/>
            <a:gdLst>
              <a:gd name="T0" fmla="*/ 104 w 104"/>
              <a:gd name="T1" fmla="*/ 20 h 116"/>
              <a:gd name="T2" fmla="*/ 97 w 104"/>
              <a:gd name="T3" fmla="*/ 28 h 116"/>
              <a:gd name="T4" fmla="*/ 90 w 104"/>
              <a:gd name="T5" fmla="*/ 31 h 116"/>
              <a:gd name="T6" fmla="*/ 86 w 104"/>
              <a:gd name="T7" fmla="*/ 34 h 116"/>
              <a:gd name="T8" fmla="*/ 82 w 104"/>
              <a:gd name="T9" fmla="*/ 35 h 116"/>
              <a:gd name="T10" fmla="*/ 73 w 104"/>
              <a:gd name="T11" fmla="*/ 37 h 116"/>
              <a:gd name="T12" fmla="*/ 60 w 104"/>
              <a:gd name="T13" fmla="*/ 39 h 116"/>
              <a:gd name="T14" fmla="*/ 40 w 104"/>
              <a:gd name="T15" fmla="*/ 56 h 116"/>
              <a:gd name="T16" fmla="*/ 44 w 104"/>
              <a:gd name="T17" fmla="*/ 69 h 116"/>
              <a:gd name="T18" fmla="*/ 43 w 104"/>
              <a:gd name="T19" fmla="*/ 75 h 116"/>
              <a:gd name="T20" fmla="*/ 43 w 104"/>
              <a:gd name="T21" fmla="*/ 76 h 116"/>
              <a:gd name="T22" fmla="*/ 64 w 104"/>
              <a:gd name="T23" fmla="*/ 83 h 116"/>
              <a:gd name="T24" fmla="*/ 49 w 104"/>
              <a:gd name="T25" fmla="*/ 105 h 116"/>
              <a:gd name="T26" fmla="*/ 36 w 104"/>
              <a:gd name="T27" fmla="*/ 108 h 116"/>
              <a:gd name="T28" fmla="*/ 11 w 104"/>
              <a:gd name="T29" fmla="*/ 116 h 116"/>
              <a:gd name="T30" fmla="*/ 3 w 104"/>
              <a:gd name="T31" fmla="*/ 114 h 116"/>
              <a:gd name="T32" fmla="*/ 0 w 104"/>
              <a:gd name="T33" fmla="*/ 114 h 116"/>
              <a:gd name="T34" fmla="*/ 13 w 104"/>
              <a:gd name="T35" fmla="*/ 109 h 116"/>
              <a:gd name="T36" fmla="*/ 14 w 104"/>
              <a:gd name="T37" fmla="*/ 91 h 116"/>
              <a:gd name="T38" fmla="*/ 7 w 104"/>
              <a:gd name="T39" fmla="*/ 90 h 116"/>
              <a:gd name="T40" fmla="*/ 2 w 104"/>
              <a:gd name="T41" fmla="*/ 80 h 116"/>
              <a:gd name="T42" fmla="*/ 3 w 104"/>
              <a:gd name="T43" fmla="*/ 76 h 116"/>
              <a:gd name="T44" fmla="*/ 7 w 104"/>
              <a:gd name="T45" fmla="*/ 76 h 116"/>
              <a:gd name="T46" fmla="*/ 13 w 104"/>
              <a:gd name="T47" fmla="*/ 68 h 116"/>
              <a:gd name="T48" fmla="*/ 7 w 104"/>
              <a:gd name="T49" fmla="*/ 63 h 116"/>
              <a:gd name="T50" fmla="*/ 15 w 104"/>
              <a:gd name="T51" fmla="*/ 46 h 116"/>
              <a:gd name="T52" fmla="*/ 18 w 104"/>
              <a:gd name="T53" fmla="*/ 37 h 116"/>
              <a:gd name="T54" fmla="*/ 25 w 104"/>
              <a:gd name="T55" fmla="*/ 41 h 116"/>
              <a:gd name="T56" fmla="*/ 36 w 104"/>
              <a:gd name="T57" fmla="*/ 30 h 116"/>
              <a:gd name="T58" fmla="*/ 55 w 104"/>
              <a:gd name="T59" fmla="*/ 23 h 116"/>
              <a:gd name="T60" fmla="*/ 66 w 104"/>
              <a:gd name="T61" fmla="*/ 19 h 116"/>
              <a:gd name="T62" fmla="*/ 104 w 104"/>
              <a:gd name="T63" fmla="*/ 11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4" h="116">
                <a:moveTo>
                  <a:pt x="101" y="16"/>
                </a:moveTo>
                <a:lnTo>
                  <a:pt x="104" y="20"/>
                </a:lnTo>
                <a:lnTo>
                  <a:pt x="103" y="27"/>
                </a:lnTo>
                <a:lnTo>
                  <a:pt x="97" y="28"/>
                </a:lnTo>
                <a:lnTo>
                  <a:pt x="90" y="30"/>
                </a:lnTo>
                <a:lnTo>
                  <a:pt x="90" y="31"/>
                </a:lnTo>
                <a:lnTo>
                  <a:pt x="90" y="39"/>
                </a:lnTo>
                <a:lnTo>
                  <a:pt x="86" y="34"/>
                </a:lnTo>
                <a:lnTo>
                  <a:pt x="85" y="33"/>
                </a:lnTo>
                <a:lnTo>
                  <a:pt x="82" y="35"/>
                </a:lnTo>
                <a:lnTo>
                  <a:pt x="78" y="38"/>
                </a:lnTo>
                <a:lnTo>
                  <a:pt x="73" y="37"/>
                </a:lnTo>
                <a:lnTo>
                  <a:pt x="66" y="49"/>
                </a:lnTo>
                <a:lnTo>
                  <a:pt x="60" y="39"/>
                </a:lnTo>
                <a:lnTo>
                  <a:pt x="47" y="45"/>
                </a:lnTo>
                <a:lnTo>
                  <a:pt x="40" y="56"/>
                </a:lnTo>
                <a:lnTo>
                  <a:pt x="36" y="67"/>
                </a:lnTo>
                <a:lnTo>
                  <a:pt x="44" y="69"/>
                </a:lnTo>
                <a:lnTo>
                  <a:pt x="43" y="71"/>
                </a:lnTo>
                <a:lnTo>
                  <a:pt x="43" y="75"/>
                </a:lnTo>
                <a:lnTo>
                  <a:pt x="43" y="76"/>
                </a:lnTo>
                <a:lnTo>
                  <a:pt x="43" y="76"/>
                </a:lnTo>
                <a:lnTo>
                  <a:pt x="49" y="84"/>
                </a:lnTo>
                <a:lnTo>
                  <a:pt x="64" y="83"/>
                </a:lnTo>
                <a:lnTo>
                  <a:pt x="63" y="101"/>
                </a:lnTo>
                <a:lnTo>
                  <a:pt x="49" y="105"/>
                </a:lnTo>
                <a:lnTo>
                  <a:pt x="41" y="97"/>
                </a:lnTo>
                <a:lnTo>
                  <a:pt x="36" y="108"/>
                </a:lnTo>
                <a:lnTo>
                  <a:pt x="22" y="114"/>
                </a:lnTo>
                <a:lnTo>
                  <a:pt x="11" y="116"/>
                </a:lnTo>
                <a:lnTo>
                  <a:pt x="7" y="116"/>
                </a:lnTo>
                <a:lnTo>
                  <a:pt x="3" y="114"/>
                </a:lnTo>
                <a:lnTo>
                  <a:pt x="2" y="114"/>
                </a:lnTo>
                <a:lnTo>
                  <a:pt x="0" y="114"/>
                </a:lnTo>
                <a:lnTo>
                  <a:pt x="4" y="109"/>
                </a:lnTo>
                <a:lnTo>
                  <a:pt x="13" y="109"/>
                </a:lnTo>
                <a:lnTo>
                  <a:pt x="14" y="105"/>
                </a:lnTo>
                <a:lnTo>
                  <a:pt x="14" y="91"/>
                </a:lnTo>
                <a:lnTo>
                  <a:pt x="10" y="90"/>
                </a:lnTo>
                <a:lnTo>
                  <a:pt x="7" y="90"/>
                </a:lnTo>
                <a:lnTo>
                  <a:pt x="6" y="88"/>
                </a:lnTo>
                <a:lnTo>
                  <a:pt x="2" y="80"/>
                </a:lnTo>
                <a:lnTo>
                  <a:pt x="0" y="76"/>
                </a:lnTo>
                <a:lnTo>
                  <a:pt x="3" y="76"/>
                </a:lnTo>
                <a:lnTo>
                  <a:pt x="4" y="76"/>
                </a:lnTo>
                <a:lnTo>
                  <a:pt x="7" y="76"/>
                </a:lnTo>
                <a:lnTo>
                  <a:pt x="13" y="73"/>
                </a:lnTo>
                <a:lnTo>
                  <a:pt x="13" y="68"/>
                </a:lnTo>
                <a:lnTo>
                  <a:pt x="9" y="64"/>
                </a:lnTo>
                <a:lnTo>
                  <a:pt x="7" y="63"/>
                </a:lnTo>
                <a:lnTo>
                  <a:pt x="15" y="48"/>
                </a:lnTo>
                <a:lnTo>
                  <a:pt x="15" y="46"/>
                </a:lnTo>
                <a:lnTo>
                  <a:pt x="14" y="42"/>
                </a:lnTo>
                <a:lnTo>
                  <a:pt x="18" y="37"/>
                </a:lnTo>
                <a:lnTo>
                  <a:pt x="19" y="38"/>
                </a:lnTo>
                <a:lnTo>
                  <a:pt x="25" y="41"/>
                </a:lnTo>
                <a:lnTo>
                  <a:pt x="30" y="35"/>
                </a:lnTo>
                <a:lnTo>
                  <a:pt x="36" y="30"/>
                </a:lnTo>
                <a:lnTo>
                  <a:pt x="43" y="20"/>
                </a:lnTo>
                <a:lnTo>
                  <a:pt x="55" y="23"/>
                </a:lnTo>
                <a:lnTo>
                  <a:pt x="60" y="18"/>
                </a:lnTo>
                <a:lnTo>
                  <a:pt x="66" y="19"/>
                </a:lnTo>
                <a:lnTo>
                  <a:pt x="93" y="0"/>
                </a:lnTo>
                <a:lnTo>
                  <a:pt x="104" y="11"/>
                </a:lnTo>
                <a:lnTo>
                  <a:pt x="101" y="16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12" name="Freeform 363"/>
          <p:cNvSpPr>
            <a:spLocks/>
          </p:cNvSpPr>
          <p:nvPr/>
        </p:nvSpPr>
        <p:spPr bwMode="auto">
          <a:xfrm>
            <a:off x="4841875" y="5178425"/>
            <a:ext cx="125413" cy="103188"/>
          </a:xfrm>
          <a:custGeom>
            <a:avLst/>
            <a:gdLst>
              <a:gd name="T0" fmla="*/ 76 w 79"/>
              <a:gd name="T1" fmla="*/ 52 h 65"/>
              <a:gd name="T2" fmla="*/ 55 w 79"/>
              <a:gd name="T3" fmla="*/ 61 h 65"/>
              <a:gd name="T4" fmla="*/ 53 w 79"/>
              <a:gd name="T5" fmla="*/ 60 h 65"/>
              <a:gd name="T6" fmla="*/ 45 w 79"/>
              <a:gd name="T7" fmla="*/ 65 h 65"/>
              <a:gd name="T8" fmla="*/ 44 w 79"/>
              <a:gd name="T9" fmla="*/ 65 h 65"/>
              <a:gd name="T10" fmla="*/ 42 w 79"/>
              <a:gd name="T11" fmla="*/ 65 h 65"/>
              <a:gd name="T12" fmla="*/ 41 w 79"/>
              <a:gd name="T13" fmla="*/ 63 h 65"/>
              <a:gd name="T14" fmla="*/ 40 w 79"/>
              <a:gd name="T15" fmla="*/ 60 h 65"/>
              <a:gd name="T16" fmla="*/ 38 w 79"/>
              <a:gd name="T17" fmla="*/ 57 h 65"/>
              <a:gd name="T18" fmla="*/ 27 w 79"/>
              <a:gd name="T19" fmla="*/ 56 h 65"/>
              <a:gd name="T20" fmla="*/ 18 w 79"/>
              <a:gd name="T21" fmla="*/ 60 h 65"/>
              <a:gd name="T22" fmla="*/ 14 w 79"/>
              <a:gd name="T23" fmla="*/ 64 h 65"/>
              <a:gd name="T24" fmla="*/ 11 w 79"/>
              <a:gd name="T25" fmla="*/ 54 h 65"/>
              <a:gd name="T26" fmla="*/ 10 w 79"/>
              <a:gd name="T27" fmla="*/ 53 h 65"/>
              <a:gd name="T28" fmla="*/ 10 w 79"/>
              <a:gd name="T29" fmla="*/ 52 h 65"/>
              <a:gd name="T30" fmla="*/ 5 w 79"/>
              <a:gd name="T31" fmla="*/ 44 h 65"/>
              <a:gd name="T32" fmla="*/ 0 w 79"/>
              <a:gd name="T33" fmla="*/ 27 h 65"/>
              <a:gd name="T34" fmla="*/ 1 w 79"/>
              <a:gd name="T35" fmla="*/ 27 h 65"/>
              <a:gd name="T36" fmla="*/ 4 w 79"/>
              <a:gd name="T37" fmla="*/ 22 h 65"/>
              <a:gd name="T38" fmla="*/ 18 w 79"/>
              <a:gd name="T39" fmla="*/ 0 h 65"/>
              <a:gd name="T40" fmla="*/ 29 w 79"/>
              <a:gd name="T41" fmla="*/ 4 h 65"/>
              <a:gd name="T42" fmla="*/ 38 w 79"/>
              <a:gd name="T43" fmla="*/ 11 h 65"/>
              <a:gd name="T44" fmla="*/ 53 w 79"/>
              <a:gd name="T45" fmla="*/ 20 h 65"/>
              <a:gd name="T46" fmla="*/ 57 w 79"/>
              <a:gd name="T47" fmla="*/ 24 h 65"/>
              <a:gd name="T48" fmla="*/ 71 w 79"/>
              <a:gd name="T49" fmla="*/ 33 h 65"/>
              <a:gd name="T50" fmla="*/ 75 w 79"/>
              <a:gd name="T51" fmla="*/ 38 h 65"/>
              <a:gd name="T52" fmla="*/ 79 w 79"/>
              <a:gd name="T53" fmla="*/ 44 h 65"/>
              <a:gd name="T54" fmla="*/ 78 w 79"/>
              <a:gd name="T55" fmla="*/ 49 h 65"/>
              <a:gd name="T56" fmla="*/ 76 w 79"/>
              <a:gd name="T57" fmla="*/ 52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79" h="65">
                <a:moveTo>
                  <a:pt x="76" y="52"/>
                </a:moveTo>
                <a:lnTo>
                  <a:pt x="55" y="61"/>
                </a:lnTo>
                <a:lnTo>
                  <a:pt x="53" y="60"/>
                </a:lnTo>
                <a:lnTo>
                  <a:pt x="45" y="65"/>
                </a:lnTo>
                <a:lnTo>
                  <a:pt x="44" y="65"/>
                </a:lnTo>
                <a:lnTo>
                  <a:pt x="42" y="65"/>
                </a:lnTo>
                <a:lnTo>
                  <a:pt x="41" y="63"/>
                </a:lnTo>
                <a:lnTo>
                  <a:pt x="40" y="60"/>
                </a:lnTo>
                <a:lnTo>
                  <a:pt x="38" y="57"/>
                </a:lnTo>
                <a:lnTo>
                  <a:pt x="27" y="56"/>
                </a:lnTo>
                <a:lnTo>
                  <a:pt x="18" y="60"/>
                </a:lnTo>
                <a:lnTo>
                  <a:pt x="14" y="64"/>
                </a:lnTo>
                <a:lnTo>
                  <a:pt x="11" y="54"/>
                </a:lnTo>
                <a:lnTo>
                  <a:pt x="10" y="53"/>
                </a:lnTo>
                <a:lnTo>
                  <a:pt x="10" y="52"/>
                </a:lnTo>
                <a:lnTo>
                  <a:pt x="5" y="44"/>
                </a:lnTo>
                <a:lnTo>
                  <a:pt x="0" y="27"/>
                </a:lnTo>
                <a:lnTo>
                  <a:pt x="1" y="27"/>
                </a:lnTo>
                <a:lnTo>
                  <a:pt x="4" y="22"/>
                </a:lnTo>
                <a:lnTo>
                  <a:pt x="18" y="0"/>
                </a:lnTo>
                <a:lnTo>
                  <a:pt x="29" y="4"/>
                </a:lnTo>
                <a:lnTo>
                  <a:pt x="38" y="11"/>
                </a:lnTo>
                <a:lnTo>
                  <a:pt x="53" y="20"/>
                </a:lnTo>
                <a:lnTo>
                  <a:pt x="57" y="24"/>
                </a:lnTo>
                <a:lnTo>
                  <a:pt x="71" y="33"/>
                </a:lnTo>
                <a:lnTo>
                  <a:pt x="75" y="38"/>
                </a:lnTo>
                <a:lnTo>
                  <a:pt x="79" y="44"/>
                </a:lnTo>
                <a:lnTo>
                  <a:pt x="78" y="49"/>
                </a:lnTo>
                <a:lnTo>
                  <a:pt x="76" y="5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13" name="Freeform 364"/>
          <p:cNvSpPr>
            <a:spLocks/>
          </p:cNvSpPr>
          <p:nvPr/>
        </p:nvSpPr>
        <p:spPr bwMode="auto">
          <a:xfrm>
            <a:off x="4079875" y="5232400"/>
            <a:ext cx="120650" cy="147638"/>
          </a:xfrm>
          <a:custGeom>
            <a:avLst/>
            <a:gdLst>
              <a:gd name="T0" fmla="*/ 33 w 76"/>
              <a:gd name="T1" fmla="*/ 0 h 93"/>
              <a:gd name="T2" fmla="*/ 56 w 76"/>
              <a:gd name="T3" fmla="*/ 33 h 93"/>
              <a:gd name="T4" fmla="*/ 69 w 76"/>
              <a:gd name="T5" fmla="*/ 31 h 93"/>
              <a:gd name="T6" fmla="*/ 71 w 76"/>
              <a:gd name="T7" fmla="*/ 31 h 93"/>
              <a:gd name="T8" fmla="*/ 72 w 76"/>
              <a:gd name="T9" fmla="*/ 31 h 93"/>
              <a:gd name="T10" fmla="*/ 76 w 76"/>
              <a:gd name="T11" fmla="*/ 33 h 93"/>
              <a:gd name="T12" fmla="*/ 71 w 76"/>
              <a:gd name="T13" fmla="*/ 40 h 93"/>
              <a:gd name="T14" fmla="*/ 61 w 76"/>
              <a:gd name="T15" fmla="*/ 46 h 93"/>
              <a:gd name="T16" fmla="*/ 60 w 76"/>
              <a:gd name="T17" fmla="*/ 55 h 93"/>
              <a:gd name="T18" fmla="*/ 58 w 76"/>
              <a:gd name="T19" fmla="*/ 59 h 93"/>
              <a:gd name="T20" fmla="*/ 49 w 76"/>
              <a:gd name="T21" fmla="*/ 71 h 93"/>
              <a:gd name="T22" fmla="*/ 45 w 76"/>
              <a:gd name="T23" fmla="*/ 68 h 93"/>
              <a:gd name="T24" fmla="*/ 38 w 76"/>
              <a:gd name="T25" fmla="*/ 74 h 93"/>
              <a:gd name="T26" fmla="*/ 26 w 76"/>
              <a:gd name="T27" fmla="*/ 83 h 93"/>
              <a:gd name="T28" fmla="*/ 9 w 76"/>
              <a:gd name="T29" fmla="*/ 93 h 93"/>
              <a:gd name="T30" fmla="*/ 5 w 76"/>
              <a:gd name="T31" fmla="*/ 90 h 93"/>
              <a:gd name="T32" fmla="*/ 9 w 76"/>
              <a:gd name="T33" fmla="*/ 74 h 93"/>
              <a:gd name="T34" fmla="*/ 11 w 76"/>
              <a:gd name="T35" fmla="*/ 72 h 93"/>
              <a:gd name="T36" fmla="*/ 9 w 76"/>
              <a:gd name="T37" fmla="*/ 71 h 93"/>
              <a:gd name="T38" fmla="*/ 0 w 76"/>
              <a:gd name="T39" fmla="*/ 68 h 93"/>
              <a:gd name="T40" fmla="*/ 7 w 76"/>
              <a:gd name="T41" fmla="*/ 65 h 93"/>
              <a:gd name="T42" fmla="*/ 7 w 76"/>
              <a:gd name="T43" fmla="*/ 61 h 93"/>
              <a:gd name="T44" fmla="*/ 9 w 76"/>
              <a:gd name="T45" fmla="*/ 55 h 93"/>
              <a:gd name="T46" fmla="*/ 7 w 76"/>
              <a:gd name="T47" fmla="*/ 49 h 93"/>
              <a:gd name="T48" fmla="*/ 8 w 76"/>
              <a:gd name="T49" fmla="*/ 40 h 93"/>
              <a:gd name="T50" fmla="*/ 8 w 76"/>
              <a:gd name="T51" fmla="*/ 37 h 93"/>
              <a:gd name="T52" fmla="*/ 23 w 76"/>
              <a:gd name="T53" fmla="*/ 33 h 93"/>
              <a:gd name="T54" fmla="*/ 23 w 76"/>
              <a:gd name="T55" fmla="*/ 31 h 93"/>
              <a:gd name="T56" fmla="*/ 20 w 76"/>
              <a:gd name="T57" fmla="*/ 10 h 93"/>
              <a:gd name="T58" fmla="*/ 27 w 76"/>
              <a:gd name="T59" fmla="*/ 3 h 93"/>
              <a:gd name="T60" fmla="*/ 28 w 76"/>
              <a:gd name="T61" fmla="*/ 0 h 93"/>
              <a:gd name="T62" fmla="*/ 33 w 76"/>
              <a:gd name="T63" fmla="*/ 0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76" h="93">
                <a:moveTo>
                  <a:pt x="33" y="0"/>
                </a:moveTo>
                <a:lnTo>
                  <a:pt x="56" y="33"/>
                </a:lnTo>
                <a:lnTo>
                  <a:pt x="69" y="31"/>
                </a:lnTo>
                <a:lnTo>
                  <a:pt x="71" y="31"/>
                </a:lnTo>
                <a:lnTo>
                  <a:pt x="72" y="31"/>
                </a:lnTo>
                <a:lnTo>
                  <a:pt x="76" y="33"/>
                </a:lnTo>
                <a:lnTo>
                  <a:pt x="71" y="40"/>
                </a:lnTo>
                <a:lnTo>
                  <a:pt x="61" y="46"/>
                </a:lnTo>
                <a:lnTo>
                  <a:pt x="60" y="55"/>
                </a:lnTo>
                <a:lnTo>
                  <a:pt x="58" y="59"/>
                </a:lnTo>
                <a:lnTo>
                  <a:pt x="49" y="71"/>
                </a:lnTo>
                <a:lnTo>
                  <a:pt x="45" y="68"/>
                </a:lnTo>
                <a:lnTo>
                  <a:pt x="38" y="74"/>
                </a:lnTo>
                <a:lnTo>
                  <a:pt x="26" y="83"/>
                </a:lnTo>
                <a:lnTo>
                  <a:pt x="9" y="93"/>
                </a:lnTo>
                <a:lnTo>
                  <a:pt x="5" y="90"/>
                </a:lnTo>
                <a:lnTo>
                  <a:pt x="9" y="74"/>
                </a:lnTo>
                <a:lnTo>
                  <a:pt x="11" y="72"/>
                </a:lnTo>
                <a:lnTo>
                  <a:pt x="9" y="71"/>
                </a:lnTo>
                <a:lnTo>
                  <a:pt x="0" y="68"/>
                </a:lnTo>
                <a:lnTo>
                  <a:pt x="7" y="65"/>
                </a:lnTo>
                <a:lnTo>
                  <a:pt x="7" y="61"/>
                </a:lnTo>
                <a:lnTo>
                  <a:pt x="9" y="55"/>
                </a:lnTo>
                <a:lnTo>
                  <a:pt x="7" y="49"/>
                </a:lnTo>
                <a:lnTo>
                  <a:pt x="8" y="40"/>
                </a:lnTo>
                <a:lnTo>
                  <a:pt x="8" y="37"/>
                </a:lnTo>
                <a:lnTo>
                  <a:pt x="23" y="33"/>
                </a:lnTo>
                <a:lnTo>
                  <a:pt x="23" y="31"/>
                </a:lnTo>
                <a:lnTo>
                  <a:pt x="20" y="10"/>
                </a:lnTo>
                <a:lnTo>
                  <a:pt x="27" y="3"/>
                </a:lnTo>
                <a:lnTo>
                  <a:pt x="28" y="0"/>
                </a:lnTo>
                <a:lnTo>
                  <a:pt x="33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14" name="Freeform 365"/>
          <p:cNvSpPr>
            <a:spLocks/>
          </p:cNvSpPr>
          <p:nvPr/>
        </p:nvSpPr>
        <p:spPr bwMode="auto">
          <a:xfrm>
            <a:off x="4219575" y="5260975"/>
            <a:ext cx="157163" cy="169863"/>
          </a:xfrm>
          <a:custGeom>
            <a:avLst/>
            <a:gdLst>
              <a:gd name="T0" fmla="*/ 81 w 99"/>
              <a:gd name="T1" fmla="*/ 8 h 107"/>
              <a:gd name="T2" fmla="*/ 85 w 99"/>
              <a:gd name="T3" fmla="*/ 19 h 107"/>
              <a:gd name="T4" fmla="*/ 96 w 99"/>
              <a:gd name="T5" fmla="*/ 19 h 107"/>
              <a:gd name="T6" fmla="*/ 99 w 99"/>
              <a:gd name="T7" fmla="*/ 22 h 107"/>
              <a:gd name="T8" fmla="*/ 95 w 99"/>
              <a:gd name="T9" fmla="*/ 24 h 107"/>
              <a:gd name="T10" fmla="*/ 95 w 99"/>
              <a:gd name="T11" fmla="*/ 26 h 107"/>
              <a:gd name="T12" fmla="*/ 95 w 99"/>
              <a:gd name="T13" fmla="*/ 27 h 107"/>
              <a:gd name="T14" fmla="*/ 96 w 99"/>
              <a:gd name="T15" fmla="*/ 31 h 107"/>
              <a:gd name="T16" fmla="*/ 78 w 99"/>
              <a:gd name="T17" fmla="*/ 41 h 107"/>
              <a:gd name="T18" fmla="*/ 69 w 99"/>
              <a:gd name="T19" fmla="*/ 42 h 107"/>
              <a:gd name="T20" fmla="*/ 67 w 99"/>
              <a:gd name="T21" fmla="*/ 47 h 107"/>
              <a:gd name="T22" fmla="*/ 51 w 99"/>
              <a:gd name="T23" fmla="*/ 61 h 107"/>
              <a:gd name="T24" fmla="*/ 54 w 99"/>
              <a:gd name="T25" fmla="*/ 65 h 107"/>
              <a:gd name="T26" fmla="*/ 44 w 99"/>
              <a:gd name="T27" fmla="*/ 77 h 107"/>
              <a:gd name="T28" fmla="*/ 30 w 99"/>
              <a:gd name="T29" fmla="*/ 76 h 107"/>
              <a:gd name="T30" fmla="*/ 24 w 99"/>
              <a:gd name="T31" fmla="*/ 84 h 107"/>
              <a:gd name="T32" fmla="*/ 17 w 99"/>
              <a:gd name="T33" fmla="*/ 91 h 107"/>
              <a:gd name="T34" fmla="*/ 9 w 99"/>
              <a:gd name="T35" fmla="*/ 97 h 107"/>
              <a:gd name="T36" fmla="*/ 9 w 99"/>
              <a:gd name="T37" fmla="*/ 103 h 107"/>
              <a:gd name="T38" fmla="*/ 6 w 99"/>
              <a:gd name="T39" fmla="*/ 105 h 107"/>
              <a:gd name="T40" fmla="*/ 5 w 99"/>
              <a:gd name="T41" fmla="*/ 106 h 107"/>
              <a:gd name="T42" fmla="*/ 0 w 99"/>
              <a:gd name="T43" fmla="*/ 107 h 107"/>
              <a:gd name="T44" fmla="*/ 0 w 99"/>
              <a:gd name="T45" fmla="*/ 97 h 107"/>
              <a:gd name="T46" fmla="*/ 2 w 99"/>
              <a:gd name="T47" fmla="*/ 87 h 107"/>
              <a:gd name="T48" fmla="*/ 3 w 99"/>
              <a:gd name="T49" fmla="*/ 87 h 107"/>
              <a:gd name="T50" fmla="*/ 7 w 99"/>
              <a:gd name="T51" fmla="*/ 84 h 107"/>
              <a:gd name="T52" fmla="*/ 11 w 99"/>
              <a:gd name="T53" fmla="*/ 82 h 107"/>
              <a:gd name="T54" fmla="*/ 17 w 99"/>
              <a:gd name="T55" fmla="*/ 71 h 107"/>
              <a:gd name="T56" fmla="*/ 20 w 99"/>
              <a:gd name="T57" fmla="*/ 65 h 107"/>
              <a:gd name="T58" fmla="*/ 18 w 99"/>
              <a:gd name="T59" fmla="*/ 64 h 107"/>
              <a:gd name="T60" fmla="*/ 17 w 99"/>
              <a:gd name="T61" fmla="*/ 53 h 107"/>
              <a:gd name="T62" fmla="*/ 15 w 99"/>
              <a:gd name="T63" fmla="*/ 47 h 107"/>
              <a:gd name="T64" fmla="*/ 17 w 99"/>
              <a:gd name="T65" fmla="*/ 39 h 107"/>
              <a:gd name="T66" fmla="*/ 18 w 99"/>
              <a:gd name="T67" fmla="*/ 31 h 107"/>
              <a:gd name="T68" fmla="*/ 18 w 99"/>
              <a:gd name="T69" fmla="*/ 27 h 107"/>
              <a:gd name="T70" fmla="*/ 30 w 99"/>
              <a:gd name="T71" fmla="*/ 4 h 107"/>
              <a:gd name="T72" fmla="*/ 44 w 99"/>
              <a:gd name="T73" fmla="*/ 0 h 107"/>
              <a:gd name="T74" fmla="*/ 66 w 99"/>
              <a:gd name="T75" fmla="*/ 0 h 107"/>
              <a:gd name="T76" fmla="*/ 67 w 99"/>
              <a:gd name="T77" fmla="*/ 8 h 107"/>
              <a:gd name="T78" fmla="*/ 81 w 99"/>
              <a:gd name="T79" fmla="*/ 8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9" h="107">
                <a:moveTo>
                  <a:pt x="81" y="8"/>
                </a:moveTo>
                <a:lnTo>
                  <a:pt x="85" y="19"/>
                </a:lnTo>
                <a:lnTo>
                  <a:pt x="96" y="19"/>
                </a:lnTo>
                <a:lnTo>
                  <a:pt x="99" y="22"/>
                </a:lnTo>
                <a:lnTo>
                  <a:pt x="95" y="24"/>
                </a:lnTo>
                <a:lnTo>
                  <a:pt x="95" y="26"/>
                </a:lnTo>
                <a:lnTo>
                  <a:pt x="95" y="27"/>
                </a:lnTo>
                <a:lnTo>
                  <a:pt x="96" y="31"/>
                </a:lnTo>
                <a:lnTo>
                  <a:pt x="78" y="41"/>
                </a:lnTo>
                <a:lnTo>
                  <a:pt x="69" y="42"/>
                </a:lnTo>
                <a:lnTo>
                  <a:pt x="67" y="47"/>
                </a:lnTo>
                <a:lnTo>
                  <a:pt x="51" y="61"/>
                </a:lnTo>
                <a:lnTo>
                  <a:pt x="54" y="65"/>
                </a:lnTo>
                <a:lnTo>
                  <a:pt x="44" y="77"/>
                </a:lnTo>
                <a:lnTo>
                  <a:pt x="30" y="76"/>
                </a:lnTo>
                <a:lnTo>
                  <a:pt x="24" y="84"/>
                </a:lnTo>
                <a:lnTo>
                  <a:pt x="17" y="91"/>
                </a:lnTo>
                <a:lnTo>
                  <a:pt x="9" y="97"/>
                </a:lnTo>
                <a:lnTo>
                  <a:pt x="9" y="103"/>
                </a:lnTo>
                <a:lnTo>
                  <a:pt x="6" y="105"/>
                </a:lnTo>
                <a:lnTo>
                  <a:pt x="5" y="106"/>
                </a:lnTo>
                <a:lnTo>
                  <a:pt x="0" y="107"/>
                </a:lnTo>
                <a:lnTo>
                  <a:pt x="0" y="97"/>
                </a:lnTo>
                <a:lnTo>
                  <a:pt x="2" y="87"/>
                </a:lnTo>
                <a:lnTo>
                  <a:pt x="3" y="87"/>
                </a:lnTo>
                <a:lnTo>
                  <a:pt x="7" y="84"/>
                </a:lnTo>
                <a:lnTo>
                  <a:pt x="11" y="82"/>
                </a:lnTo>
                <a:lnTo>
                  <a:pt x="17" y="71"/>
                </a:lnTo>
                <a:lnTo>
                  <a:pt x="20" y="65"/>
                </a:lnTo>
                <a:lnTo>
                  <a:pt x="18" y="64"/>
                </a:lnTo>
                <a:lnTo>
                  <a:pt x="17" y="53"/>
                </a:lnTo>
                <a:lnTo>
                  <a:pt x="15" y="47"/>
                </a:lnTo>
                <a:lnTo>
                  <a:pt x="17" y="39"/>
                </a:lnTo>
                <a:lnTo>
                  <a:pt x="18" y="31"/>
                </a:lnTo>
                <a:lnTo>
                  <a:pt x="18" y="27"/>
                </a:lnTo>
                <a:lnTo>
                  <a:pt x="30" y="4"/>
                </a:lnTo>
                <a:lnTo>
                  <a:pt x="44" y="0"/>
                </a:lnTo>
                <a:lnTo>
                  <a:pt x="66" y="0"/>
                </a:lnTo>
                <a:lnTo>
                  <a:pt x="67" y="8"/>
                </a:lnTo>
                <a:lnTo>
                  <a:pt x="81" y="8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15" name="Freeform 366"/>
          <p:cNvSpPr>
            <a:spLocks/>
          </p:cNvSpPr>
          <p:nvPr/>
        </p:nvSpPr>
        <p:spPr bwMode="auto">
          <a:xfrm>
            <a:off x="4824413" y="5260975"/>
            <a:ext cx="158750" cy="122238"/>
          </a:xfrm>
          <a:custGeom>
            <a:avLst/>
            <a:gdLst>
              <a:gd name="T0" fmla="*/ 87 w 100"/>
              <a:gd name="T1" fmla="*/ 0 h 77"/>
              <a:gd name="T2" fmla="*/ 93 w 100"/>
              <a:gd name="T3" fmla="*/ 16 h 77"/>
              <a:gd name="T4" fmla="*/ 100 w 100"/>
              <a:gd name="T5" fmla="*/ 27 h 77"/>
              <a:gd name="T6" fmla="*/ 97 w 100"/>
              <a:gd name="T7" fmla="*/ 35 h 77"/>
              <a:gd name="T8" fmla="*/ 90 w 100"/>
              <a:gd name="T9" fmla="*/ 37 h 77"/>
              <a:gd name="T10" fmla="*/ 89 w 100"/>
              <a:gd name="T11" fmla="*/ 37 h 77"/>
              <a:gd name="T12" fmla="*/ 82 w 100"/>
              <a:gd name="T13" fmla="*/ 49 h 77"/>
              <a:gd name="T14" fmla="*/ 77 w 100"/>
              <a:gd name="T15" fmla="*/ 60 h 77"/>
              <a:gd name="T16" fmla="*/ 75 w 100"/>
              <a:gd name="T17" fmla="*/ 61 h 77"/>
              <a:gd name="T18" fmla="*/ 74 w 100"/>
              <a:gd name="T19" fmla="*/ 64 h 77"/>
              <a:gd name="T20" fmla="*/ 70 w 100"/>
              <a:gd name="T21" fmla="*/ 71 h 77"/>
              <a:gd name="T22" fmla="*/ 62 w 100"/>
              <a:gd name="T23" fmla="*/ 73 h 77"/>
              <a:gd name="T24" fmla="*/ 52 w 100"/>
              <a:gd name="T25" fmla="*/ 77 h 77"/>
              <a:gd name="T26" fmla="*/ 41 w 100"/>
              <a:gd name="T27" fmla="*/ 68 h 77"/>
              <a:gd name="T28" fmla="*/ 30 w 100"/>
              <a:gd name="T29" fmla="*/ 60 h 77"/>
              <a:gd name="T30" fmla="*/ 0 w 100"/>
              <a:gd name="T31" fmla="*/ 41 h 77"/>
              <a:gd name="T32" fmla="*/ 6 w 100"/>
              <a:gd name="T33" fmla="*/ 35 h 77"/>
              <a:gd name="T34" fmla="*/ 8 w 100"/>
              <a:gd name="T35" fmla="*/ 31 h 77"/>
              <a:gd name="T36" fmla="*/ 4 w 100"/>
              <a:gd name="T37" fmla="*/ 27 h 77"/>
              <a:gd name="T38" fmla="*/ 14 w 100"/>
              <a:gd name="T39" fmla="*/ 23 h 77"/>
              <a:gd name="T40" fmla="*/ 16 w 100"/>
              <a:gd name="T41" fmla="*/ 22 h 77"/>
              <a:gd name="T42" fmla="*/ 25 w 100"/>
              <a:gd name="T43" fmla="*/ 12 h 77"/>
              <a:gd name="T44" fmla="*/ 29 w 100"/>
              <a:gd name="T45" fmla="*/ 8 h 77"/>
              <a:gd name="T46" fmla="*/ 38 w 100"/>
              <a:gd name="T47" fmla="*/ 4 h 77"/>
              <a:gd name="T48" fmla="*/ 49 w 100"/>
              <a:gd name="T49" fmla="*/ 5 h 77"/>
              <a:gd name="T50" fmla="*/ 51 w 100"/>
              <a:gd name="T51" fmla="*/ 8 h 77"/>
              <a:gd name="T52" fmla="*/ 52 w 100"/>
              <a:gd name="T53" fmla="*/ 11 h 77"/>
              <a:gd name="T54" fmla="*/ 53 w 100"/>
              <a:gd name="T55" fmla="*/ 13 h 77"/>
              <a:gd name="T56" fmla="*/ 55 w 100"/>
              <a:gd name="T57" fmla="*/ 13 h 77"/>
              <a:gd name="T58" fmla="*/ 56 w 100"/>
              <a:gd name="T59" fmla="*/ 13 h 77"/>
              <a:gd name="T60" fmla="*/ 64 w 100"/>
              <a:gd name="T61" fmla="*/ 8 h 77"/>
              <a:gd name="T62" fmla="*/ 66 w 100"/>
              <a:gd name="T63" fmla="*/ 9 h 77"/>
              <a:gd name="T64" fmla="*/ 87 w 100"/>
              <a:gd name="T65" fmla="*/ 0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00" h="77">
                <a:moveTo>
                  <a:pt x="87" y="0"/>
                </a:moveTo>
                <a:lnTo>
                  <a:pt x="93" y="16"/>
                </a:lnTo>
                <a:lnTo>
                  <a:pt x="100" y="27"/>
                </a:lnTo>
                <a:lnTo>
                  <a:pt x="97" y="35"/>
                </a:lnTo>
                <a:lnTo>
                  <a:pt x="90" y="37"/>
                </a:lnTo>
                <a:lnTo>
                  <a:pt x="89" y="37"/>
                </a:lnTo>
                <a:lnTo>
                  <a:pt x="82" y="49"/>
                </a:lnTo>
                <a:lnTo>
                  <a:pt x="77" y="60"/>
                </a:lnTo>
                <a:lnTo>
                  <a:pt x="75" y="61"/>
                </a:lnTo>
                <a:lnTo>
                  <a:pt x="74" y="64"/>
                </a:lnTo>
                <a:lnTo>
                  <a:pt x="70" y="71"/>
                </a:lnTo>
                <a:lnTo>
                  <a:pt x="62" y="73"/>
                </a:lnTo>
                <a:lnTo>
                  <a:pt x="52" y="77"/>
                </a:lnTo>
                <a:lnTo>
                  <a:pt x="41" y="68"/>
                </a:lnTo>
                <a:lnTo>
                  <a:pt x="30" y="60"/>
                </a:lnTo>
                <a:lnTo>
                  <a:pt x="0" y="41"/>
                </a:lnTo>
                <a:lnTo>
                  <a:pt x="6" y="35"/>
                </a:lnTo>
                <a:lnTo>
                  <a:pt x="8" y="31"/>
                </a:lnTo>
                <a:lnTo>
                  <a:pt x="4" y="27"/>
                </a:lnTo>
                <a:lnTo>
                  <a:pt x="14" y="23"/>
                </a:lnTo>
                <a:lnTo>
                  <a:pt x="16" y="22"/>
                </a:lnTo>
                <a:lnTo>
                  <a:pt x="25" y="12"/>
                </a:lnTo>
                <a:lnTo>
                  <a:pt x="29" y="8"/>
                </a:lnTo>
                <a:lnTo>
                  <a:pt x="38" y="4"/>
                </a:lnTo>
                <a:lnTo>
                  <a:pt x="49" y="5"/>
                </a:lnTo>
                <a:lnTo>
                  <a:pt x="51" y="8"/>
                </a:lnTo>
                <a:lnTo>
                  <a:pt x="52" y="11"/>
                </a:lnTo>
                <a:lnTo>
                  <a:pt x="53" y="13"/>
                </a:lnTo>
                <a:lnTo>
                  <a:pt x="55" y="13"/>
                </a:lnTo>
                <a:lnTo>
                  <a:pt x="56" y="13"/>
                </a:lnTo>
                <a:lnTo>
                  <a:pt x="64" y="8"/>
                </a:lnTo>
                <a:lnTo>
                  <a:pt x="66" y="9"/>
                </a:lnTo>
                <a:lnTo>
                  <a:pt x="87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16" name="Freeform 367"/>
          <p:cNvSpPr>
            <a:spLocks/>
          </p:cNvSpPr>
          <p:nvPr/>
        </p:nvSpPr>
        <p:spPr bwMode="auto">
          <a:xfrm>
            <a:off x="4257675" y="5326063"/>
            <a:ext cx="114300" cy="80963"/>
          </a:xfrm>
          <a:custGeom>
            <a:avLst/>
            <a:gdLst>
              <a:gd name="T0" fmla="*/ 61 w 72"/>
              <a:gd name="T1" fmla="*/ 13 h 51"/>
              <a:gd name="T2" fmla="*/ 62 w 72"/>
              <a:gd name="T3" fmla="*/ 15 h 51"/>
              <a:gd name="T4" fmla="*/ 64 w 72"/>
              <a:gd name="T5" fmla="*/ 11 h 51"/>
              <a:gd name="T6" fmla="*/ 72 w 72"/>
              <a:gd name="T7" fmla="*/ 12 h 51"/>
              <a:gd name="T8" fmla="*/ 71 w 72"/>
              <a:gd name="T9" fmla="*/ 17 h 51"/>
              <a:gd name="T10" fmla="*/ 64 w 72"/>
              <a:gd name="T11" fmla="*/ 21 h 51"/>
              <a:gd name="T12" fmla="*/ 66 w 72"/>
              <a:gd name="T13" fmla="*/ 26 h 51"/>
              <a:gd name="T14" fmla="*/ 60 w 72"/>
              <a:gd name="T15" fmla="*/ 21 h 51"/>
              <a:gd name="T16" fmla="*/ 56 w 72"/>
              <a:gd name="T17" fmla="*/ 24 h 51"/>
              <a:gd name="T18" fmla="*/ 60 w 72"/>
              <a:gd name="T19" fmla="*/ 32 h 51"/>
              <a:gd name="T20" fmla="*/ 56 w 72"/>
              <a:gd name="T21" fmla="*/ 36 h 51"/>
              <a:gd name="T22" fmla="*/ 58 w 72"/>
              <a:gd name="T23" fmla="*/ 42 h 51"/>
              <a:gd name="T24" fmla="*/ 58 w 72"/>
              <a:gd name="T25" fmla="*/ 43 h 51"/>
              <a:gd name="T26" fmla="*/ 60 w 72"/>
              <a:gd name="T27" fmla="*/ 47 h 51"/>
              <a:gd name="T28" fmla="*/ 57 w 72"/>
              <a:gd name="T29" fmla="*/ 47 h 51"/>
              <a:gd name="T30" fmla="*/ 56 w 72"/>
              <a:gd name="T31" fmla="*/ 47 h 51"/>
              <a:gd name="T32" fmla="*/ 53 w 72"/>
              <a:gd name="T33" fmla="*/ 47 h 51"/>
              <a:gd name="T34" fmla="*/ 50 w 72"/>
              <a:gd name="T35" fmla="*/ 46 h 51"/>
              <a:gd name="T36" fmla="*/ 34 w 72"/>
              <a:gd name="T37" fmla="*/ 45 h 51"/>
              <a:gd name="T38" fmla="*/ 26 w 72"/>
              <a:gd name="T39" fmla="*/ 51 h 51"/>
              <a:gd name="T40" fmla="*/ 27 w 72"/>
              <a:gd name="T41" fmla="*/ 45 h 51"/>
              <a:gd name="T42" fmla="*/ 12 w 72"/>
              <a:gd name="T43" fmla="*/ 47 h 51"/>
              <a:gd name="T44" fmla="*/ 9 w 72"/>
              <a:gd name="T45" fmla="*/ 47 h 51"/>
              <a:gd name="T46" fmla="*/ 4 w 72"/>
              <a:gd name="T47" fmla="*/ 49 h 51"/>
              <a:gd name="T48" fmla="*/ 0 w 72"/>
              <a:gd name="T49" fmla="*/ 43 h 51"/>
              <a:gd name="T50" fmla="*/ 6 w 72"/>
              <a:gd name="T51" fmla="*/ 35 h 51"/>
              <a:gd name="T52" fmla="*/ 20 w 72"/>
              <a:gd name="T53" fmla="*/ 36 h 51"/>
              <a:gd name="T54" fmla="*/ 30 w 72"/>
              <a:gd name="T55" fmla="*/ 24 h 51"/>
              <a:gd name="T56" fmla="*/ 27 w 72"/>
              <a:gd name="T57" fmla="*/ 20 h 51"/>
              <a:gd name="T58" fmla="*/ 43 w 72"/>
              <a:gd name="T59" fmla="*/ 6 h 51"/>
              <a:gd name="T60" fmla="*/ 45 w 72"/>
              <a:gd name="T61" fmla="*/ 1 h 51"/>
              <a:gd name="T62" fmla="*/ 54 w 72"/>
              <a:gd name="T63" fmla="*/ 0 h 51"/>
              <a:gd name="T64" fmla="*/ 54 w 72"/>
              <a:gd name="T65" fmla="*/ 4 h 51"/>
              <a:gd name="T66" fmla="*/ 54 w 72"/>
              <a:gd name="T67" fmla="*/ 6 h 51"/>
              <a:gd name="T68" fmla="*/ 61 w 72"/>
              <a:gd name="T69" fmla="*/ 12 h 51"/>
              <a:gd name="T70" fmla="*/ 61 w 72"/>
              <a:gd name="T71" fmla="*/ 13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72" h="51">
                <a:moveTo>
                  <a:pt x="61" y="13"/>
                </a:moveTo>
                <a:lnTo>
                  <a:pt x="62" y="15"/>
                </a:lnTo>
                <a:lnTo>
                  <a:pt x="64" y="11"/>
                </a:lnTo>
                <a:lnTo>
                  <a:pt x="72" y="12"/>
                </a:lnTo>
                <a:lnTo>
                  <a:pt x="71" y="17"/>
                </a:lnTo>
                <a:lnTo>
                  <a:pt x="64" y="21"/>
                </a:lnTo>
                <a:lnTo>
                  <a:pt x="66" y="26"/>
                </a:lnTo>
                <a:lnTo>
                  <a:pt x="60" y="21"/>
                </a:lnTo>
                <a:lnTo>
                  <a:pt x="56" y="24"/>
                </a:lnTo>
                <a:lnTo>
                  <a:pt x="60" y="32"/>
                </a:lnTo>
                <a:lnTo>
                  <a:pt x="56" y="36"/>
                </a:lnTo>
                <a:lnTo>
                  <a:pt x="58" y="42"/>
                </a:lnTo>
                <a:lnTo>
                  <a:pt x="58" y="43"/>
                </a:lnTo>
                <a:lnTo>
                  <a:pt x="60" y="47"/>
                </a:lnTo>
                <a:lnTo>
                  <a:pt x="57" y="47"/>
                </a:lnTo>
                <a:lnTo>
                  <a:pt x="56" y="47"/>
                </a:lnTo>
                <a:lnTo>
                  <a:pt x="53" y="47"/>
                </a:lnTo>
                <a:lnTo>
                  <a:pt x="50" y="46"/>
                </a:lnTo>
                <a:lnTo>
                  <a:pt x="34" y="45"/>
                </a:lnTo>
                <a:lnTo>
                  <a:pt x="26" y="51"/>
                </a:lnTo>
                <a:lnTo>
                  <a:pt x="27" y="45"/>
                </a:lnTo>
                <a:lnTo>
                  <a:pt x="12" y="47"/>
                </a:lnTo>
                <a:lnTo>
                  <a:pt x="9" y="47"/>
                </a:lnTo>
                <a:lnTo>
                  <a:pt x="4" y="49"/>
                </a:lnTo>
                <a:lnTo>
                  <a:pt x="0" y="43"/>
                </a:lnTo>
                <a:lnTo>
                  <a:pt x="6" y="35"/>
                </a:lnTo>
                <a:lnTo>
                  <a:pt x="20" y="36"/>
                </a:lnTo>
                <a:lnTo>
                  <a:pt x="30" y="24"/>
                </a:lnTo>
                <a:lnTo>
                  <a:pt x="27" y="20"/>
                </a:lnTo>
                <a:lnTo>
                  <a:pt x="43" y="6"/>
                </a:lnTo>
                <a:lnTo>
                  <a:pt x="45" y="1"/>
                </a:lnTo>
                <a:lnTo>
                  <a:pt x="54" y="0"/>
                </a:lnTo>
                <a:lnTo>
                  <a:pt x="54" y="4"/>
                </a:lnTo>
                <a:lnTo>
                  <a:pt x="54" y="6"/>
                </a:lnTo>
                <a:lnTo>
                  <a:pt x="61" y="12"/>
                </a:lnTo>
                <a:lnTo>
                  <a:pt x="61" y="1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17" name="Freeform 368"/>
          <p:cNvSpPr>
            <a:spLocks/>
          </p:cNvSpPr>
          <p:nvPr/>
        </p:nvSpPr>
        <p:spPr bwMode="auto">
          <a:xfrm>
            <a:off x="4100513" y="5410200"/>
            <a:ext cx="92075" cy="115888"/>
          </a:xfrm>
          <a:custGeom>
            <a:avLst/>
            <a:gdLst>
              <a:gd name="T0" fmla="*/ 30 w 58"/>
              <a:gd name="T1" fmla="*/ 0 h 73"/>
              <a:gd name="T2" fmla="*/ 37 w 58"/>
              <a:gd name="T3" fmla="*/ 5 h 73"/>
              <a:gd name="T4" fmla="*/ 48 w 58"/>
              <a:gd name="T5" fmla="*/ 5 h 73"/>
              <a:gd name="T6" fmla="*/ 54 w 58"/>
              <a:gd name="T7" fmla="*/ 12 h 73"/>
              <a:gd name="T8" fmla="*/ 52 w 58"/>
              <a:gd name="T9" fmla="*/ 23 h 73"/>
              <a:gd name="T10" fmla="*/ 52 w 58"/>
              <a:gd name="T11" fmla="*/ 26 h 73"/>
              <a:gd name="T12" fmla="*/ 50 w 58"/>
              <a:gd name="T13" fmla="*/ 46 h 73"/>
              <a:gd name="T14" fmla="*/ 58 w 58"/>
              <a:gd name="T15" fmla="*/ 49 h 73"/>
              <a:gd name="T16" fmla="*/ 50 w 58"/>
              <a:gd name="T17" fmla="*/ 64 h 73"/>
              <a:gd name="T18" fmla="*/ 37 w 58"/>
              <a:gd name="T19" fmla="*/ 73 h 73"/>
              <a:gd name="T20" fmla="*/ 30 w 58"/>
              <a:gd name="T21" fmla="*/ 64 h 73"/>
              <a:gd name="T22" fmla="*/ 29 w 58"/>
              <a:gd name="T23" fmla="*/ 63 h 73"/>
              <a:gd name="T24" fmla="*/ 25 w 58"/>
              <a:gd name="T25" fmla="*/ 64 h 73"/>
              <a:gd name="T26" fmla="*/ 24 w 58"/>
              <a:gd name="T27" fmla="*/ 61 h 73"/>
              <a:gd name="T28" fmla="*/ 21 w 58"/>
              <a:gd name="T29" fmla="*/ 52 h 73"/>
              <a:gd name="T30" fmla="*/ 0 w 58"/>
              <a:gd name="T31" fmla="*/ 30 h 73"/>
              <a:gd name="T32" fmla="*/ 0 w 58"/>
              <a:gd name="T33" fmla="*/ 28 h 73"/>
              <a:gd name="T34" fmla="*/ 2 w 58"/>
              <a:gd name="T35" fmla="*/ 13 h 73"/>
              <a:gd name="T36" fmla="*/ 5 w 58"/>
              <a:gd name="T37" fmla="*/ 1 h 73"/>
              <a:gd name="T38" fmla="*/ 14 w 58"/>
              <a:gd name="T39" fmla="*/ 3 h 73"/>
              <a:gd name="T40" fmla="*/ 22 w 58"/>
              <a:gd name="T41" fmla="*/ 3 h 73"/>
              <a:gd name="T42" fmla="*/ 26 w 58"/>
              <a:gd name="T43" fmla="*/ 3 h 73"/>
              <a:gd name="T44" fmla="*/ 30 w 58"/>
              <a:gd name="T45" fmla="*/ 0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58" h="73">
                <a:moveTo>
                  <a:pt x="30" y="0"/>
                </a:moveTo>
                <a:lnTo>
                  <a:pt x="37" y="5"/>
                </a:lnTo>
                <a:lnTo>
                  <a:pt x="48" y="5"/>
                </a:lnTo>
                <a:lnTo>
                  <a:pt x="54" y="12"/>
                </a:lnTo>
                <a:lnTo>
                  <a:pt x="52" y="23"/>
                </a:lnTo>
                <a:lnTo>
                  <a:pt x="52" y="26"/>
                </a:lnTo>
                <a:lnTo>
                  <a:pt x="50" y="46"/>
                </a:lnTo>
                <a:lnTo>
                  <a:pt x="58" y="49"/>
                </a:lnTo>
                <a:lnTo>
                  <a:pt x="50" y="64"/>
                </a:lnTo>
                <a:lnTo>
                  <a:pt x="37" y="73"/>
                </a:lnTo>
                <a:lnTo>
                  <a:pt x="30" y="64"/>
                </a:lnTo>
                <a:lnTo>
                  <a:pt x="29" y="63"/>
                </a:lnTo>
                <a:lnTo>
                  <a:pt x="25" y="64"/>
                </a:lnTo>
                <a:lnTo>
                  <a:pt x="24" y="61"/>
                </a:lnTo>
                <a:lnTo>
                  <a:pt x="21" y="52"/>
                </a:lnTo>
                <a:lnTo>
                  <a:pt x="0" y="30"/>
                </a:lnTo>
                <a:lnTo>
                  <a:pt x="0" y="28"/>
                </a:lnTo>
                <a:lnTo>
                  <a:pt x="2" y="13"/>
                </a:lnTo>
                <a:lnTo>
                  <a:pt x="5" y="1"/>
                </a:lnTo>
                <a:lnTo>
                  <a:pt x="14" y="3"/>
                </a:lnTo>
                <a:lnTo>
                  <a:pt x="22" y="3"/>
                </a:lnTo>
                <a:lnTo>
                  <a:pt x="26" y="3"/>
                </a:lnTo>
                <a:lnTo>
                  <a:pt x="30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18" name="Freeform 369"/>
          <p:cNvSpPr>
            <a:spLocks/>
          </p:cNvSpPr>
          <p:nvPr/>
        </p:nvSpPr>
        <p:spPr bwMode="auto">
          <a:xfrm>
            <a:off x="4635500" y="5453063"/>
            <a:ext cx="271463" cy="195263"/>
          </a:xfrm>
          <a:custGeom>
            <a:avLst/>
            <a:gdLst>
              <a:gd name="T0" fmla="*/ 35 w 171"/>
              <a:gd name="T1" fmla="*/ 0 h 123"/>
              <a:gd name="T2" fmla="*/ 45 w 171"/>
              <a:gd name="T3" fmla="*/ 4 h 123"/>
              <a:gd name="T4" fmla="*/ 44 w 171"/>
              <a:gd name="T5" fmla="*/ 0 h 123"/>
              <a:gd name="T6" fmla="*/ 85 w 171"/>
              <a:gd name="T7" fmla="*/ 10 h 123"/>
              <a:gd name="T8" fmla="*/ 116 w 171"/>
              <a:gd name="T9" fmla="*/ 8 h 123"/>
              <a:gd name="T10" fmla="*/ 146 w 171"/>
              <a:gd name="T11" fmla="*/ 33 h 123"/>
              <a:gd name="T12" fmla="*/ 146 w 171"/>
              <a:gd name="T13" fmla="*/ 38 h 123"/>
              <a:gd name="T14" fmla="*/ 148 w 171"/>
              <a:gd name="T15" fmla="*/ 49 h 123"/>
              <a:gd name="T16" fmla="*/ 149 w 171"/>
              <a:gd name="T17" fmla="*/ 59 h 123"/>
              <a:gd name="T18" fmla="*/ 148 w 171"/>
              <a:gd name="T19" fmla="*/ 64 h 123"/>
              <a:gd name="T20" fmla="*/ 152 w 171"/>
              <a:gd name="T21" fmla="*/ 64 h 123"/>
              <a:gd name="T22" fmla="*/ 167 w 171"/>
              <a:gd name="T23" fmla="*/ 78 h 123"/>
              <a:gd name="T24" fmla="*/ 171 w 171"/>
              <a:gd name="T25" fmla="*/ 81 h 123"/>
              <a:gd name="T26" fmla="*/ 171 w 171"/>
              <a:gd name="T27" fmla="*/ 85 h 123"/>
              <a:gd name="T28" fmla="*/ 171 w 171"/>
              <a:gd name="T29" fmla="*/ 90 h 123"/>
              <a:gd name="T30" fmla="*/ 171 w 171"/>
              <a:gd name="T31" fmla="*/ 94 h 123"/>
              <a:gd name="T32" fmla="*/ 170 w 171"/>
              <a:gd name="T33" fmla="*/ 108 h 123"/>
              <a:gd name="T34" fmla="*/ 161 w 171"/>
              <a:gd name="T35" fmla="*/ 117 h 123"/>
              <a:gd name="T36" fmla="*/ 160 w 171"/>
              <a:gd name="T37" fmla="*/ 119 h 123"/>
              <a:gd name="T38" fmla="*/ 149 w 171"/>
              <a:gd name="T39" fmla="*/ 123 h 123"/>
              <a:gd name="T40" fmla="*/ 149 w 171"/>
              <a:gd name="T41" fmla="*/ 121 h 123"/>
              <a:gd name="T42" fmla="*/ 145 w 171"/>
              <a:gd name="T43" fmla="*/ 116 h 123"/>
              <a:gd name="T44" fmla="*/ 148 w 171"/>
              <a:gd name="T45" fmla="*/ 106 h 123"/>
              <a:gd name="T46" fmla="*/ 140 w 171"/>
              <a:gd name="T47" fmla="*/ 100 h 123"/>
              <a:gd name="T48" fmla="*/ 134 w 171"/>
              <a:gd name="T49" fmla="*/ 85 h 123"/>
              <a:gd name="T50" fmla="*/ 131 w 171"/>
              <a:gd name="T51" fmla="*/ 87 h 123"/>
              <a:gd name="T52" fmla="*/ 130 w 171"/>
              <a:gd name="T53" fmla="*/ 89 h 123"/>
              <a:gd name="T54" fmla="*/ 127 w 171"/>
              <a:gd name="T55" fmla="*/ 90 h 123"/>
              <a:gd name="T56" fmla="*/ 119 w 171"/>
              <a:gd name="T57" fmla="*/ 97 h 123"/>
              <a:gd name="T58" fmla="*/ 112 w 171"/>
              <a:gd name="T59" fmla="*/ 96 h 123"/>
              <a:gd name="T60" fmla="*/ 114 w 171"/>
              <a:gd name="T61" fmla="*/ 100 h 123"/>
              <a:gd name="T62" fmla="*/ 97 w 171"/>
              <a:gd name="T63" fmla="*/ 101 h 123"/>
              <a:gd name="T64" fmla="*/ 92 w 171"/>
              <a:gd name="T65" fmla="*/ 98 h 123"/>
              <a:gd name="T66" fmla="*/ 84 w 171"/>
              <a:gd name="T67" fmla="*/ 91 h 123"/>
              <a:gd name="T68" fmla="*/ 62 w 171"/>
              <a:gd name="T69" fmla="*/ 104 h 123"/>
              <a:gd name="T70" fmla="*/ 60 w 171"/>
              <a:gd name="T71" fmla="*/ 105 h 123"/>
              <a:gd name="T72" fmla="*/ 59 w 171"/>
              <a:gd name="T73" fmla="*/ 106 h 123"/>
              <a:gd name="T74" fmla="*/ 51 w 171"/>
              <a:gd name="T75" fmla="*/ 109 h 123"/>
              <a:gd name="T76" fmla="*/ 50 w 171"/>
              <a:gd name="T77" fmla="*/ 101 h 123"/>
              <a:gd name="T78" fmla="*/ 50 w 171"/>
              <a:gd name="T79" fmla="*/ 100 h 123"/>
              <a:gd name="T80" fmla="*/ 50 w 171"/>
              <a:gd name="T81" fmla="*/ 98 h 123"/>
              <a:gd name="T82" fmla="*/ 52 w 171"/>
              <a:gd name="T83" fmla="*/ 97 h 123"/>
              <a:gd name="T84" fmla="*/ 54 w 171"/>
              <a:gd name="T85" fmla="*/ 96 h 123"/>
              <a:gd name="T86" fmla="*/ 47 w 171"/>
              <a:gd name="T87" fmla="*/ 93 h 123"/>
              <a:gd name="T88" fmla="*/ 47 w 171"/>
              <a:gd name="T89" fmla="*/ 94 h 123"/>
              <a:gd name="T90" fmla="*/ 47 w 171"/>
              <a:gd name="T91" fmla="*/ 97 h 123"/>
              <a:gd name="T92" fmla="*/ 33 w 171"/>
              <a:gd name="T93" fmla="*/ 87 h 123"/>
              <a:gd name="T94" fmla="*/ 35 w 171"/>
              <a:gd name="T95" fmla="*/ 85 h 123"/>
              <a:gd name="T96" fmla="*/ 35 w 171"/>
              <a:gd name="T97" fmla="*/ 83 h 123"/>
              <a:gd name="T98" fmla="*/ 40 w 171"/>
              <a:gd name="T99" fmla="*/ 67 h 123"/>
              <a:gd name="T100" fmla="*/ 29 w 171"/>
              <a:gd name="T101" fmla="*/ 48 h 123"/>
              <a:gd name="T102" fmla="*/ 33 w 171"/>
              <a:gd name="T103" fmla="*/ 45 h 123"/>
              <a:gd name="T104" fmla="*/ 30 w 171"/>
              <a:gd name="T105" fmla="*/ 38 h 123"/>
              <a:gd name="T106" fmla="*/ 21 w 171"/>
              <a:gd name="T107" fmla="*/ 34 h 123"/>
              <a:gd name="T108" fmla="*/ 21 w 171"/>
              <a:gd name="T109" fmla="*/ 30 h 123"/>
              <a:gd name="T110" fmla="*/ 21 w 171"/>
              <a:gd name="T111" fmla="*/ 29 h 123"/>
              <a:gd name="T112" fmla="*/ 13 w 171"/>
              <a:gd name="T113" fmla="*/ 19 h 123"/>
              <a:gd name="T114" fmla="*/ 0 w 171"/>
              <a:gd name="T115" fmla="*/ 15 h 123"/>
              <a:gd name="T116" fmla="*/ 30 w 171"/>
              <a:gd name="T117" fmla="*/ 1 h 123"/>
              <a:gd name="T118" fmla="*/ 35 w 171"/>
              <a:gd name="T119" fmla="*/ 0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71" h="123">
                <a:moveTo>
                  <a:pt x="35" y="0"/>
                </a:moveTo>
                <a:lnTo>
                  <a:pt x="45" y="4"/>
                </a:lnTo>
                <a:lnTo>
                  <a:pt x="44" y="0"/>
                </a:lnTo>
                <a:lnTo>
                  <a:pt x="85" y="10"/>
                </a:lnTo>
                <a:lnTo>
                  <a:pt x="116" y="8"/>
                </a:lnTo>
                <a:lnTo>
                  <a:pt x="146" y="33"/>
                </a:lnTo>
                <a:lnTo>
                  <a:pt x="146" y="38"/>
                </a:lnTo>
                <a:lnTo>
                  <a:pt x="148" y="49"/>
                </a:lnTo>
                <a:lnTo>
                  <a:pt x="149" y="59"/>
                </a:lnTo>
                <a:lnTo>
                  <a:pt x="148" y="64"/>
                </a:lnTo>
                <a:lnTo>
                  <a:pt x="152" y="64"/>
                </a:lnTo>
                <a:lnTo>
                  <a:pt x="167" y="78"/>
                </a:lnTo>
                <a:lnTo>
                  <a:pt x="171" y="81"/>
                </a:lnTo>
                <a:lnTo>
                  <a:pt x="171" y="85"/>
                </a:lnTo>
                <a:lnTo>
                  <a:pt x="171" y="90"/>
                </a:lnTo>
                <a:lnTo>
                  <a:pt x="171" y="94"/>
                </a:lnTo>
                <a:lnTo>
                  <a:pt x="170" y="108"/>
                </a:lnTo>
                <a:lnTo>
                  <a:pt x="161" y="117"/>
                </a:lnTo>
                <a:lnTo>
                  <a:pt x="160" y="119"/>
                </a:lnTo>
                <a:lnTo>
                  <a:pt x="149" y="123"/>
                </a:lnTo>
                <a:lnTo>
                  <a:pt x="149" y="121"/>
                </a:lnTo>
                <a:lnTo>
                  <a:pt x="145" y="116"/>
                </a:lnTo>
                <a:lnTo>
                  <a:pt x="148" y="106"/>
                </a:lnTo>
                <a:lnTo>
                  <a:pt x="140" y="100"/>
                </a:lnTo>
                <a:lnTo>
                  <a:pt x="134" y="85"/>
                </a:lnTo>
                <a:lnTo>
                  <a:pt x="131" y="87"/>
                </a:lnTo>
                <a:lnTo>
                  <a:pt x="130" y="89"/>
                </a:lnTo>
                <a:lnTo>
                  <a:pt x="127" y="90"/>
                </a:lnTo>
                <a:lnTo>
                  <a:pt x="119" y="97"/>
                </a:lnTo>
                <a:lnTo>
                  <a:pt x="112" y="96"/>
                </a:lnTo>
                <a:lnTo>
                  <a:pt x="114" y="100"/>
                </a:lnTo>
                <a:lnTo>
                  <a:pt x="97" y="101"/>
                </a:lnTo>
                <a:lnTo>
                  <a:pt x="92" y="98"/>
                </a:lnTo>
                <a:lnTo>
                  <a:pt x="84" y="91"/>
                </a:lnTo>
                <a:lnTo>
                  <a:pt x="62" y="104"/>
                </a:lnTo>
                <a:lnTo>
                  <a:pt x="60" y="105"/>
                </a:lnTo>
                <a:lnTo>
                  <a:pt x="59" y="106"/>
                </a:lnTo>
                <a:lnTo>
                  <a:pt x="51" y="109"/>
                </a:lnTo>
                <a:lnTo>
                  <a:pt x="50" y="101"/>
                </a:lnTo>
                <a:lnTo>
                  <a:pt x="50" y="100"/>
                </a:lnTo>
                <a:lnTo>
                  <a:pt x="50" y="98"/>
                </a:lnTo>
                <a:lnTo>
                  <a:pt x="52" y="97"/>
                </a:lnTo>
                <a:lnTo>
                  <a:pt x="54" y="96"/>
                </a:lnTo>
                <a:lnTo>
                  <a:pt x="47" y="93"/>
                </a:lnTo>
                <a:lnTo>
                  <a:pt x="47" y="94"/>
                </a:lnTo>
                <a:lnTo>
                  <a:pt x="47" y="97"/>
                </a:lnTo>
                <a:lnTo>
                  <a:pt x="33" y="87"/>
                </a:lnTo>
                <a:lnTo>
                  <a:pt x="35" y="85"/>
                </a:lnTo>
                <a:lnTo>
                  <a:pt x="35" y="83"/>
                </a:lnTo>
                <a:lnTo>
                  <a:pt x="40" y="67"/>
                </a:lnTo>
                <a:lnTo>
                  <a:pt x="29" y="48"/>
                </a:lnTo>
                <a:lnTo>
                  <a:pt x="33" y="45"/>
                </a:lnTo>
                <a:lnTo>
                  <a:pt x="30" y="38"/>
                </a:lnTo>
                <a:lnTo>
                  <a:pt x="21" y="34"/>
                </a:lnTo>
                <a:lnTo>
                  <a:pt x="21" y="30"/>
                </a:lnTo>
                <a:lnTo>
                  <a:pt x="21" y="29"/>
                </a:lnTo>
                <a:lnTo>
                  <a:pt x="13" y="19"/>
                </a:lnTo>
                <a:lnTo>
                  <a:pt x="0" y="15"/>
                </a:lnTo>
                <a:lnTo>
                  <a:pt x="30" y="1"/>
                </a:lnTo>
                <a:lnTo>
                  <a:pt x="35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19" name="Freeform 370"/>
          <p:cNvSpPr>
            <a:spLocks/>
          </p:cNvSpPr>
          <p:nvPr/>
        </p:nvSpPr>
        <p:spPr bwMode="auto">
          <a:xfrm>
            <a:off x="5229225" y="5495925"/>
            <a:ext cx="63500" cy="93663"/>
          </a:xfrm>
          <a:custGeom>
            <a:avLst/>
            <a:gdLst>
              <a:gd name="T0" fmla="*/ 25 w 40"/>
              <a:gd name="T1" fmla="*/ 9 h 59"/>
              <a:gd name="T2" fmla="*/ 30 w 40"/>
              <a:gd name="T3" fmla="*/ 19 h 59"/>
              <a:gd name="T4" fmla="*/ 32 w 40"/>
              <a:gd name="T5" fmla="*/ 37 h 59"/>
              <a:gd name="T6" fmla="*/ 37 w 40"/>
              <a:gd name="T7" fmla="*/ 41 h 59"/>
              <a:gd name="T8" fmla="*/ 36 w 40"/>
              <a:gd name="T9" fmla="*/ 45 h 59"/>
              <a:gd name="T10" fmla="*/ 36 w 40"/>
              <a:gd name="T11" fmla="*/ 47 h 59"/>
              <a:gd name="T12" fmla="*/ 37 w 40"/>
              <a:gd name="T13" fmla="*/ 48 h 59"/>
              <a:gd name="T14" fmla="*/ 37 w 40"/>
              <a:gd name="T15" fmla="*/ 49 h 59"/>
              <a:gd name="T16" fmla="*/ 38 w 40"/>
              <a:gd name="T17" fmla="*/ 52 h 59"/>
              <a:gd name="T18" fmla="*/ 40 w 40"/>
              <a:gd name="T19" fmla="*/ 54 h 59"/>
              <a:gd name="T20" fmla="*/ 38 w 40"/>
              <a:gd name="T21" fmla="*/ 56 h 59"/>
              <a:gd name="T22" fmla="*/ 36 w 40"/>
              <a:gd name="T23" fmla="*/ 58 h 59"/>
              <a:gd name="T24" fmla="*/ 34 w 40"/>
              <a:gd name="T25" fmla="*/ 58 h 59"/>
              <a:gd name="T26" fmla="*/ 30 w 40"/>
              <a:gd name="T27" fmla="*/ 59 h 59"/>
              <a:gd name="T28" fmla="*/ 30 w 40"/>
              <a:gd name="T29" fmla="*/ 58 h 59"/>
              <a:gd name="T30" fmla="*/ 28 w 40"/>
              <a:gd name="T31" fmla="*/ 58 h 59"/>
              <a:gd name="T32" fmla="*/ 18 w 40"/>
              <a:gd name="T33" fmla="*/ 52 h 59"/>
              <a:gd name="T34" fmla="*/ 17 w 40"/>
              <a:gd name="T35" fmla="*/ 45 h 59"/>
              <a:gd name="T36" fmla="*/ 15 w 40"/>
              <a:gd name="T37" fmla="*/ 41 h 59"/>
              <a:gd name="T38" fmla="*/ 15 w 40"/>
              <a:gd name="T39" fmla="*/ 34 h 59"/>
              <a:gd name="T40" fmla="*/ 11 w 40"/>
              <a:gd name="T41" fmla="*/ 29 h 59"/>
              <a:gd name="T42" fmla="*/ 10 w 40"/>
              <a:gd name="T43" fmla="*/ 25 h 59"/>
              <a:gd name="T44" fmla="*/ 10 w 40"/>
              <a:gd name="T45" fmla="*/ 22 h 59"/>
              <a:gd name="T46" fmla="*/ 3 w 40"/>
              <a:gd name="T47" fmla="*/ 18 h 59"/>
              <a:gd name="T48" fmla="*/ 0 w 40"/>
              <a:gd name="T49" fmla="*/ 15 h 59"/>
              <a:gd name="T50" fmla="*/ 2 w 40"/>
              <a:gd name="T51" fmla="*/ 11 h 59"/>
              <a:gd name="T52" fmla="*/ 4 w 40"/>
              <a:gd name="T53" fmla="*/ 10 h 59"/>
              <a:gd name="T54" fmla="*/ 6 w 40"/>
              <a:gd name="T55" fmla="*/ 10 h 59"/>
              <a:gd name="T56" fmla="*/ 6 w 40"/>
              <a:gd name="T57" fmla="*/ 9 h 59"/>
              <a:gd name="T58" fmla="*/ 7 w 40"/>
              <a:gd name="T59" fmla="*/ 9 h 59"/>
              <a:gd name="T60" fmla="*/ 7 w 40"/>
              <a:gd name="T61" fmla="*/ 10 h 59"/>
              <a:gd name="T62" fmla="*/ 11 w 40"/>
              <a:gd name="T63" fmla="*/ 11 h 59"/>
              <a:gd name="T64" fmla="*/ 11 w 40"/>
              <a:gd name="T65" fmla="*/ 10 h 59"/>
              <a:gd name="T66" fmla="*/ 11 w 40"/>
              <a:gd name="T67" fmla="*/ 9 h 59"/>
              <a:gd name="T68" fmla="*/ 13 w 40"/>
              <a:gd name="T69" fmla="*/ 4 h 59"/>
              <a:gd name="T70" fmla="*/ 13 w 40"/>
              <a:gd name="T71" fmla="*/ 2 h 59"/>
              <a:gd name="T72" fmla="*/ 13 w 40"/>
              <a:gd name="T73" fmla="*/ 0 h 59"/>
              <a:gd name="T74" fmla="*/ 25 w 40"/>
              <a:gd name="T75" fmla="*/ 4 h 59"/>
              <a:gd name="T76" fmla="*/ 25 w 40"/>
              <a:gd name="T77" fmla="*/ 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40" h="59">
                <a:moveTo>
                  <a:pt x="25" y="9"/>
                </a:moveTo>
                <a:lnTo>
                  <a:pt x="30" y="19"/>
                </a:lnTo>
                <a:lnTo>
                  <a:pt x="32" y="37"/>
                </a:lnTo>
                <a:lnTo>
                  <a:pt x="37" y="41"/>
                </a:lnTo>
                <a:lnTo>
                  <a:pt x="36" y="45"/>
                </a:lnTo>
                <a:lnTo>
                  <a:pt x="36" y="47"/>
                </a:lnTo>
                <a:lnTo>
                  <a:pt x="37" y="48"/>
                </a:lnTo>
                <a:lnTo>
                  <a:pt x="37" y="49"/>
                </a:lnTo>
                <a:lnTo>
                  <a:pt x="38" y="52"/>
                </a:lnTo>
                <a:lnTo>
                  <a:pt x="40" y="54"/>
                </a:lnTo>
                <a:lnTo>
                  <a:pt x="38" y="56"/>
                </a:lnTo>
                <a:lnTo>
                  <a:pt x="36" y="58"/>
                </a:lnTo>
                <a:lnTo>
                  <a:pt x="34" y="58"/>
                </a:lnTo>
                <a:lnTo>
                  <a:pt x="30" y="59"/>
                </a:lnTo>
                <a:lnTo>
                  <a:pt x="30" y="58"/>
                </a:lnTo>
                <a:lnTo>
                  <a:pt x="28" y="58"/>
                </a:lnTo>
                <a:lnTo>
                  <a:pt x="18" y="52"/>
                </a:lnTo>
                <a:lnTo>
                  <a:pt x="17" y="45"/>
                </a:lnTo>
                <a:lnTo>
                  <a:pt x="15" y="41"/>
                </a:lnTo>
                <a:lnTo>
                  <a:pt x="15" y="34"/>
                </a:lnTo>
                <a:lnTo>
                  <a:pt x="11" y="29"/>
                </a:lnTo>
                <a:lnTo>
                  <a:pt x="10" y="25"/>
                </a:lnTo>
                <a:lnTo>
                  <a:pt x="10" y="22"/>
                </a:lnTo>
                <a:lnTo>
                  <a:pt x="3" y="18"/>
                </a:lnTo>
                <a:lnTo>
                  <a:pt x="0" y="15"/>
                </a:lnTo>
                <a:lnTo>
                  <a:pt x="2" y="11"/>
                </a:lnTo>
                <a:lnTo>
                  <a:pt x="4" y="10"/>
                </a:lnTo>
                <a:lnTo>
                  <a:pt x="6" y="10"/>
                </a:lnTo>
                <a:lnTo>
                  <a:pt x="6" y="9"/>
                </a:lnTo>
                <a:lnTo>
                  <a:pt x="7" y="9"/>
                </a:lnTo>
                <a:lnTo>
                  <a:pt x="7" y="10"/>
                </a:lnTo>
                <a:lnTo>
                  <a:pt x="11" y="11"/>
                </a:lnTo>
                <a:lnTo>
                  <a:pt x="11" y="10"/>
                </a:lnTo>
                <a:lnTo>
                  <a:pt x="11" y="9"/>
                </a:lnTo>
                <a:lnTo>
                  <a:pt x="13" y="4"/>
                </a:lnTo>
                <a:lnTo>
                  <a:pt x="13" y="2"/>
                </a:lnTo>
                <a:lnTo>
                  <a:pt x="13" y="0"/>
                </a:lnTo>
                <a:lnTo>
                  <a:pt x="25" y="4"/>
                </a:lnTo>
                <a:lnTo>
                  <a:pt x="25" y="9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20" name="Freeform 371"/>
          <p:cNvSpPr>
            <a:spLocks/>
          </p:cNvSpPr>
          <p:nvPr/>
        </p:nvSpPr>
        <p:spPr bwMode="auto">
          <a:xfrm>
            <a:off x="5153025" y="5559425"/>
            <a:ext cx="63500" cy="85725"/>
          </a:xfrm>
          <a:custGeom>
            <a:avLst/>
            <a:gdLst>
              <a:gd name="T0" fmla="*/ 39 w 40"/>
              <a:gd name="T1" fmla="*/ 37 h 54"/>
              <a:gd name="T2" fmla="*/ 40 w 40"/>
              <a:gd name="T3" fmla="*/ 41 h 54"/>
              <a:gd name="T4" fmla="*/ 26 w 40"/>
              <a:gd name="T5" fmla="*/ 54 h 54"/>
              <a:gd name="T6" fmla="*/ 25 w 40"/>
              <a:gd name="T7" fmla="*/ 42 h 54"/>
              <a:gd name="T8" fmla="*/ 22 w 40"/>
              <a:gd name="T9" fmla="*/ 42 h 54"/>
              <a:gd name="T10" fmla="*/ 21 w 40"/>
              <a:gd name="T11" fmla="*/ 41 h 54"/>
              <a:gd name="T12" fmla="*/ 18 w 40"/>
              <a:gd name="T13" fmla="*/ 41 h 54"/>
              <a:gd name="T14" fmla="*/ 14 w 40"/>
              <a:gd name="T15" fmla="*/ 39 h 54"/>
              <a:gd name="T16" fmla="*/ 11 w 40"/>
              <a:gd name="T17" fmla="*/ 38 h 54"/>
              <a:gd name="T18" fmla="*/ 7 w 40"/>
              <a:gd name="T19" fmla="*/ 42 h 54"/>
              <a:gd name="T20" fmla="*/ 5 w 40"/>
              <a:gd name="T21" fmla="*/ 38 h 54"/>
              <a:gd name="T22" fmla="*/ 0 w 40"/>
              <a:gd name="T23" fmla="*/ 33 h 54"/>
              <a:gd name="T24" fmla="*/ 0 w 40"/>
              <a:gd name="T25" fmla="*/ 18 h 54"/>
              <a:gd name="T26" fmla="*/ 6 w 40"/>
              <a:gd name="T27" fmla="*/ 14 h 54"/>
              <a:gd name="T28" fmla="*/ 11 w 40"/>
              <a:gd name="T29" fmla="*/ 9 h 54"/>
              <a:gd name="T30" fmla="*/ 14 w 40"/>
              <a:gd name="T31" fmla="*/ 0 h 54"/>
              <a:gd name="T32" fmla="*/ 20 w 40"/>
              <a:gd name="T33" fmla="*/ 0 h 54"/>
              <a:gd name="T34" fmla="*/ 21 w 40"/>
              <a:gd name="T35" fmla="*/ 4 h 54"/>
              <a:gd name="T36" fmla="*/ 32 w 40"/>
              <a:gd name="T37" fmla="*/ 14 h 54"/>
              <a:gd name="T38" fmla="*/ 33 w 40"/>
              <a:gd name="T39" fmla="*/ 18 h 54"/>
              <a:gd name="T40" fmla="*/ 39 w 40"/>
              <a:gd name="T41" fmla="*/ 24 h 54"/>
              <a:gd name="T42" fmla="*/ 36 w 40"/>
              <a:gd name="T43" fmla="*/ 30 h 54"/>
              <a:gd name="T44" fmla="*/ 37 w 40"/>
              <a:gd name="T45" fmla="*/ 31 h 54"/>
              <a:gd name="T46" fmla="*/ 37 w 40"/>
              <a:gd name="T47" fmla="*/ 33 h 54"/>
              <a:gd name="T48" fmla="*/ 39 w 40"/>
              <a:gd name="T49" fmla="*/ 37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0" h="54">
                <a:moveTo>
                  <a:pt x="39" y="37"/>
                </a:moveTo>
                <a:lnTo>
                  <a:pt x="40" y="41"/>
                </a:lnTo>
                <a:lnTo>
                  <a:pt x="26" y="54"/>
                </a:lnTo>
                <a:lnTo>
                  <a:pt x="25" y="42"/>
                </a:lnTo>
                <a:lnTo>
                  <a:pt x="22" y="42"/>
                </a:lnTo>
                <a:lnTo>
                  <a:pt x="21" y="41"/>
                </a:lnTo>
                <a:lnTo>
                  <a:pt x="18" y="41"/>
                </a:lnTo>
                <a:lnTo>
                  <a:pt x="14" y="39"/>
                </a:lnTo>
                <a:lnTo>
                  <a:pt x="11" y="38"/>
                </a:lnTo>
                <a:lnTo>
                  <a:pt x="7" y="42"/>
                </a:lnTo>
                <a:lnTo>
                  <a:pt x="5" y="38"/>
                </a:lnTo>
                <a:lnTo>
                  <a:pt x="0" y="33"/>
                </a:lnTo>
                <a:lnTo>
                  <a:pt x="0" y="18"/>
                </a:lnTo>
                <a:lnTo>
                  <a:pt x="6" y="14"/>
                </a:lnTo>
                <a:lnTo>
                  <a:pt x="11" y="9"/>
                </a:lnTo>
                <a:lnTo>
                  <a:pt x="14" y="0"/>
                </a:lnTo>
                <a:lnTo>
                  <a:pt x="20" y="0"/>
                </a:lnTo>
                <a:lnTo>
                  <a:pt x="21" y="4"/>
                </a:lnTo>
                <a:lnTo>
                  <a:pt x="32" y="14"/>
                </a:lnTo>
                <a:lnTo>
                  <a:pt x="33" y="18"/>
                </a:lnTo>
                <a:lnTo>
                  <a:pt x="39" y="24"/>
                </a:lnTo>
                <a:lnTo>
                  <a:pt x="36" y="30"/>
                </a:lnTo>
                <a:lnTo>
                  <a:pt x="37" y="31"/>
                </a:lnTo>
                <a:lnTo>
                  <a:pt x="37" y="33"/>
                </a:lnTo>
                <a:lnTo>
                  <a:pt x="39" y="37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21" name="Freeform 372"/>
          <p:cNvSpPr>
            <a:spLocks/>
          </p:cNvSpPr>
          <p:nvPr/>
        </p:nvSpPr>
        <p:spPr bwMode="auto">
          <a:xfrm>
            <a:off x="4729163" y="5597525"/>
            <a:ext cx="131763" cy="146050"/>
          </a:xfrm>
          <a:custGeom>
            <a:avLst/>
            <a:gdLst>
              <a:gd name="T0" fmla="*/ 33 w 83"/>
              <a:gd name="T1" fmla="*/ 7 h 92"/>
              <a:gd name="T2" fmla="*/ 38 w 83"/>
              <a:gd name="T3" fmla="*/ 10 h 92"/>
              <a:gd name="T4" fmla="*/ 55 w 83"/>
              <a:gd name="T5" fmla="*/ 9 h 92"/>
              <a:gd name="T6" fmla="*/ 53 w 83"/>
              <a:gd name="T7" fmla="*/ 5 h 92"/>
              <a:gd name="T8" fmla="*/ 60 w 83"/>
              <a:gd name="T9" fmla="*/ 6 h 92"/>
              <a:gd name="T10" fmla="*/ 61 w 83"/>
              <a:gd name="T11" fmla="*/ 9 h 92"/>
              <a:gd name="T12" fmla="*/ 66 w 83"/>
              <a:gd name="T13" fmla="*/ 11 h 92"/>
              <a:gd name="T14" fmla="*/ 70 w 83"/>
              <a:gd name="T15" fmla="*/ 41 h 92"/>
              <a:gd name="T16" fmla="*/ 70 w 83"/>
              <a:gd name="T17" fmla="*/ 52 h 92"/>
              <a:gd name="T18" fmla="*/ 67 w 83"/>
              <a:gd name="T19" fmla="*/ 52 h 92"/>
              <a:gd name="T20" fmla="*/ 64 w 83"/>
              <a:gd name="T21" fmla="*/ 52 h 92"/>
              <a:gd name="T22" fmla="*/ 66 w 83"/>
              <a:gd name="T23" fmla="*/ 56 h 92"/>
              <a:gd name="T24" fmla="*/ 71 w 83"/>
              <a:gd name="T25" fmla="*/ 55 h 92"/>
              <a:gd name="T26" fmla="*/ 82 w 83"/>
              <a:gd name="T27" fmla="*/ 62 h 92"/>
              <a:gd name="T28" fmla="*/ 83 w 83"/>
              <a:gd name="T29" fmla="*/ 71 h 92"/>
              <a:gd name="T30" fmla="*/ 76 w 83"/>
              <a:gd name="T31" fmla="*/ 81 h 92"/>
              <a:gd name="T32" fmla="*/ 64 w 83"/>
              <a:gd name="T33" fmla="*/ 86 h 92"/>
              <a:gd name="T34" fmla="*/ 59 w 83"/>
              <a:gd name="T35" fmla="*/ 88 h 92"/>
              <a:gd name="T36" fmla="*/ 49 w 83"/>
              <a:gd name="T37" fmla="*/ 92 h 92"/>
              <a:gd name="T38" fmla="*/ 49 w 83"/>
              <a:gd name="T39" fmla="*/ 90 h 92"/>
              <a:gd name="T40" fmla="*/ 48 w 83"/>
              <a:gd name="T41" fmla="*/ 89 h 92"/>
              <a:gd name="T42" fmla="*/ 46 w 83"/>
              <a:gd name="T43" fmla="*/ 86 h 92"/>
              <a:gd name="T44" fmla="*/ 40 w 83"/>
              <a:gd name="T45" fmla="*/ 77 h 92"/>
              <a:gd name="T46" fmla="*/ 38 w 83"/>
              <a:gd name="T47" fmla="*/ 75 h 92"/>
              <a:gd name="T48" fmla="*/ 25 w 83"/>
              <a:gd name="T49" fmla="*/ 73 h 92"/>
              <a:gd name="T50" fmla="*/ 23 w 83"/>
              <a:gd name="T51" fmla="*/ 69 h 92"/>
              <a:gd name="T52" fmla="*/ 18 w 83"/>
              <a:gd name="T53" fmla="*/ 65 h 92"/>
              <a:gd name="T54" fmla="*/ 10 w 83"/>
              <a:gd name="T55" fmla="*/ 36 h 92"/>
              <a:gd name="T56" fmla="*/ 8 w 83"/>
              <a:gd name="T57" fmla="*/ 33 h 92"/>
              <a:gd name="T58" fmla="*/ 11 w 83"/>
              <a:gd name="T59" fmla="*/ 26 h 92"/>
              <a:gd name="T60" fmla="*/ 0 w 83"/>
              <a:gd name="T61" fmla="*/ 15 h 92"/>
              <a:gd name="T62" fmla="*/ 1 w 83"/>
              <a:gd name="T63" fmla="*/ 14 h 92"/>
              <a:gd name="T64" fmla="*/ 3 w 83"/>
              <a:gd name="T65" fmla="*/ 13 h 92"/>
              <a:gd name="T66" fmla="*/ 25 w 83"/>
              <a:gd name="T67" fmla="*/ 0 h 92"/>
              <a:gd name="T68" fmla="*/ 33 w 83"/>
              <a:gd name="T69" fmla="*/ 7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83" h="92">
                <a:moveTo>
                  <a:pt x="33" y="7"/>
                </a:moveTo>
                <a:lnTo>
                  <a:pt x="38" y="10"/>
                </a:lnTo>
                <a:lnTo>
                  <a:pt x="55" y="9"/>
                </a:lnTo>
                <a:lnTo>
                  <a:pt x="53" y="5"/>
                </a:lnTo>
                <a:lnTo>
                  <a:pt x="60" y="6"/>
                </a:lnTo>
                <a:lnTo>
                  <a:pt x="61" y="9"/>
                </a:lnTo>
                <a:lnTo>
                  <a:pt x="66" y="11"/>
                </a:lnTo>
                <a:lnTo>
                  <a:pt x="70" y="41"/>
                </a:lnTo>
                <a:lnTo>
                  <a:pt x="70" y="52"/>
                </a:lnTo>
                <a:lnTo>
                  <a:pt x="67" y="52"/>
                </a:lnTo>
                <a:lnTo>
                  <a:pt x="64" y="52"/>
                </a:lnTo>
                <a:lnTo>
                  <a:pt x="66" y="56"/>
                </a:lnTo>
                <a:lnTo>
                  <a:pt x="71" y="55"/>
                </a:lnTo>
                <a:lnTo>
                  <a:pt x="82" y="62"/>
                </a:lnTo>
                <a:lnTo>
                  <a:pt x="83" y="71"/>
                </a:lnTo>
                <a:lnTo>
                  <a:pt x="76" y="81"/>
                </a:lnTo>
                <a:lnTo>
                  <a:pt x="64" y="86"/>
                </a:lnTo>
                <a:lnTo>
                  <a:pt x="59" y="88"/>
                </a:lnTo>
                <a:lnTo>
                  <a:pt x="49" y="92"/>
                </a:lnTo>
                <a:lnTo>
                  <a:pt x="49" y="90"/>
                </a:lnTo>
                <a:lnTo>
                  <a:pt x="48" y="89"/>
                </a:lnTo>
                <a:lnTo>
                  <a:pt x="46" y="86"/>
                </a:lnTo>
                <a:lnTo>
                  <a:pt x="40" y="77"/>
                </a:lnTo>
                <a:lnTo>
                  <a:pt x="38" y="75"/>
                </a:lnTo>
                <a:lnTo>
                  <a:pt x="25" y="73"/>
                </a:lnTo>
                <a:lnTo>
                  <a:pt x="23" y="69"/>
                </a:lnTo>
                <a:lnTo>
                  <a:pt x="18" y="65"/>
                </a:lnTo>
                <a:lnTo>
                  <a:pt x="10" y="36"/>
                </a:lnTo>
                <a:lnTo>
                  <a:pt x="8" y="33"/>
                </a:lnTo>
                <a:lnTo>
                  <a:pt x="11" y="26"/>
                </a:lnTo>
                <a:lnTo>
                  <a:pt x="0" y="15"/>
                </a:lnTo>
                <a:lnTo>
                  <a:pt x="1" y="14"/>
                </a:lnTo>
                <a:lnTo>
                  <a:pt x="3" y="13"/>
                </a:lnTo>
                <a:lnTo>
                  <a:pt x="25" y="0"/>
                </a:lnTo>
                <a:lnTo>
                  <a:pt x="33" y="7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22" name="Freeform 373"/>
          <p:cNvSpPr>
            <a:spLocks/>
          </p:cNvSpPr>
          <p:nvPr/>
        </p:nvSpPr>
        <p:spPr bwMode="auto">
          <a:xfrm>
            <a:off x="4997450" y="5600700"/>
            <a:ext cx="93663" cy="139700"/>
          </a:xfrm>
          <a:custGeom>
            <a:avLst/>
            <a:gdLst>
              <a:gd name="T0" fmla="*/ 11 w 59"/>
              <a:gd name="T1" fmla="*/ 0 h 88"/>
              <a:gd name="T2" fmla="*/ 17 w 59"/>
              <a:gd name="T3" fmla="*/ 3 h 88"/>
              <a:gd name="T4" fmla="*/ 25 w 59"/>
              <a:gd name="T5" fmla="*/ 8 h 88"/>
              <a:gd name="T6" fmla="*/ 33 w 59"/>
              <a:gd name="T7" fmla="*/ 13 h 88"/>
              <a:gd name="T8" fmla="*/ 34 w 59"/>
              <a:gd name="T9" fmla="*/ 15 h 88"/>
              <a:gd name="T10" fmla="*/ 36 w 59"/>
              <a:gd name="T11" fmla="*/ 15 h 88"/>
              <a:gd name="T12" fmla="*/ 36 w 59"/>
              <a:gd name="T13" fmla="*/ 16 h 88"/>
              <a:gd name="T14" fmla="*/ 36 w 59"/>
              <a:gd name="T15" fmla="*/ 11 h 88"/>
              <a:gd name="T16" fmla="*/ 40 w 59"/>
              <a:gd name="T17" fmla="*/ 9 h 88"/>
              <a:gd name="T18" fmla="*/ 41 w 59"/>
              <a:gd name="T19" fmla="*/ 9 h 88"/>
              <a:gd name="T20" fmla="*/ 58 w 59"/>
              <a:gd name="T21" fmla="*/ 15 h 88"/>
              <a:gd name="T22" fmla="*/ 59 w 59"/>
              <a:gd name="T23" fmla="*/ 16 h 88"/>
              <a:gd name="T24" fmla="*/ 51 w 59"/>
              <a:gd name="T25" fmla="*/ 24 h 88"/>
              <a:gd name="T26" fmla="*/ 43 w 59"/>
              <a:gd name="T27" fmla="*/ 37 h 88"/>
              <a:gd name="T28" fmla="*/ 41 w 59"/>
              <a:gd name="T29" fmla="*/ 39 h 88"/>
              <a:gd name="T30" fmla="*/ 41 w 59"/>
              <a:gd name="T31" fmla="*/ 41 h 88"/>
              <a:gd name="T32" fmla="*/ 43 w 59"/>
              <a:gd name="T33" fmla="*/ 43 h 88"/>
              <a:gd name="T34" fmla="*/ 43 w 59"/>
              <a:gd name="T35" fmla="*/ 45 h 88"/>
              <a:gd name="T36" fmla="*/ 44 w 59"/>
              <a:gd name="T37" fmla="*/ 48 h 88"/>
              <a:gd name="T38" fmla="*/ 47 w 59"/>
              <a:gd name="T39" fmla="*/ 60 h 88"/>
              <a:gd name="T40" fmla="*/ 47 w 59"/>
              <a:gd name="T41" fmla="*/ 65 h 88"/>
              <a:gd name="T42" fmla="*/ 47 w 59"/>
              <a:gd name="T43" fmla="*/ 67 h 88"/>
              <a:gd name="T44" fmla="*/ 45 w 59"/>
              <a:gd name="T45" fmla="*/ 72 h 88"/>
              <a:gd name="T46" fmla="*/ 43 w 59"/>
              <a:gd name="T47" fmla="*/ 79 h 88"/>
              <a:gd name="T48" fmla="*/ 33 w 59"/>
              <a:gd name="T49" fmla="*/ 88 h 88"/>
              <a:gd name="T50" fmla="*/ 22 w 59"/>
              <a:gd name="T51" fmla="*/ 71 h 88"/>
              <a:gd name="T52" fmla="*/ 17 w 59"/>
              <a:gd name="T53" fmla="*/ 67 h 88"/>
              <a:gd name="T54" fmla="*/ 13 w 59"/>
              <a:gd name="T55" fmla="*/ 65 h 88"/>
              <a:gd name="T56" fmla="*/ 8 w 59"/>
              <a:gd name="T57" fmla="*/ 61 h 88"/>
              <a:gd name="T58" fmla="*/ 2 w 59"/>
              <a:gd name="T59" fmla="*/ 56 h 88"/>
              <a:gd name="T60" fmla="*/ 0 w 59"/>
              <a:gd name="T61" fmla="*/ 45 h 88"/>
              <a:gd name="T62" fmla="*/ 2 w 59"/>
              <a:gd name="T63" fmla="*/ 45 h 88"/>
              <a:gd name="T64" fmla="*/ 11 w 59"/>
              <a:gd name="T65" fmla="*/ 43 h 88"/>
              <a:gd name="T66" fmla="*/ 11 w 59"/>
              <a:gd name="T67" fmla="*/ 28 h 88"/>
              <a:gd name="T68" fmla="*/ 11 w 59"/>
              <a:gd name="T69" fmla="*/ 20 h 88"/>
              <a:gd name="T70" fmla="*/ 11 w 59"/>
              <a:gd name="T71" fmla="*/ 18 h 88"/>
              <a:gd name="T72" fmla="*/ 11 w 59"/>
              <a:gd name="T73" fmla="*/ 13 h 88"/>
              <a:gd name="T74" fmla="*/ 7 w 59"/>
              <a:gd name="T75" fmla="*/ 0 h 88"/>
              <a:gd name="T76" fmla="*/ 11 w 59"/>
              <a:gd name="T77" fmla="*/ 1 h 88"/>
              <a:gd name="T78" fmla="*/ 11 w 59"/>
              <a:gd name="T79" fmla="*/ 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9" h="88">
                <a:moveTo>
                  <a:pt x="11" y="0"/>
                </a:moveTo>
                <a:lnTo>
                  <a:pt x="17" y="3"/>
                </a:lnTo>
                <a:lnTo>
                  <a:pt x="25" y="8"/>
                </a:lnTo>
                <a:lnTo>
                  <a:pt x="33" y="13"/>
                </a:lnTo>
                <a:lnTo>
                  <a:pt x="34" y="15"/>
                </a:lnTo>
                <a:lnTo>
                  <a:pt x="36" y="15"/>
                </a:lnTo>
                <a:lnTo>
                  <a:pt x="36" y="16"/>
                </a:lnTo>
                <a:lnTo>
                  <a:pt x="36" y="11"/>
                </a:lnTo>
                <a:lnTo>
                  <a:pt x="40" y="9"/>
                </a:lnTo>
                <a:lnTo>
                  <a:pt x="41" y="9"/>
                </a:lnTo>
                <a:lnTo>
                  <a:pt x="58" y="15"/>
                </a:lnTo>
                <a:lnTo>
                  <a:pt x="59" y="16"/>
                </a:lnTo>
                <a:lnTo>
                  <a:pt x="51" y="24"/>
                </a:lnTo>
                <a:lnTo>
                  <a:pt x="43" y="37"/>
                </a:lnTo>
                <a:lnTo>
                  <a:pt x="41" y="39"/>
                </a:lnTo>
                <a:lnTo>
                  <a:pt x="41" y="41"/>
                </a:lnTo>
                <a:lnTo>
                  <a:pt x="43" y="43"/>
                </a:lnTo>
                <a:lnTo>
                  <a:pt x="43" y="45"/>
                </a:lnTo>
                <a:lnTo>
                  <a:pt x="44" y="48"/>
                </a:lnTo>
                <a:lnTo>
                  <a:pt x="47" y="60"/>
                </a:lnTo>
                <a:lnTo>
                  <a:pt x="47" y="65"/>
                </a:lnTo>
                <a:lnTo>
                  <a:pt x="47" y="67"/>
                </a:lnTo>
                <a:lnTo>
                  <a:pt x="45" y="72"/>
                </a:lnTo>
                <a:lnTo>
                  <a:pt x="43" y="79"/>
                </a:lnTo>
                <a:lnTo>
                  <a:pt x="33" y="88"/>
                </a:lnTo>
                <a:lnTo>
                  <a:pt x="22" y="71"/>
                </a:lnTo>
                <a:lnTo>
                  <a:pt x="17" y="67"/>
                </a:lnTo>
                <a:lnTo>
                  <a:pt x="13" y="65"/>
                </a:lnTo>
                <a:lnTo>
                  <a:pt x="8" y="61"/>
                </a:lnTo>
                <a:lnTo>
                  <a:pt x="2" y="56"/>
                </a:lnTo>
                <a:lnTo>
                  <a:pt x="0" y="45"/>
                </a:lnTo>
                <a:lnTo>
                  <a:pt x="2" y="45"/>
                </a:lnTo>
                <a:lnTo>
                  <a:pt x="11" y="43"/>
                </a:lnTo>
                <a:lnTo>
                  <a:pt x="11" y="28"/>
                </a:lnTo>
                <a:lnTo>
                  <a:pt x="11" y="20"/>
                </a:lnTo>
                <a:lnTo>
                  <a:pt x="11" y="18"/>
                </a:lnTo>
                <a:lnTo>
                  <a:pt x="11" y="13"/>
                </a:lnTo>
                <a:lnTo>
                  <a:pt x="7" y="0"/>
                </a:lnTo>
                <a:lnTo>
                  <a:pt x="11" y="1"/>
                </a:lnTo>
                <a:lnTo>
                  <a:pt x="11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23" name="Freeform 374"/>
          <p:cNvSpPr>
            <a:spLocks/>
          </p:cNvSpPr>
          <p:nvPr/>
        </p:nvSpPr>
        <p:spPr bwMode="auto">
          <a:xfrm>
            <a:off x="4376738" y="5643563"/>
            <a:ext cx="180975" cy="201613"/>
          </a:xfrm>
          <a:custGeom>
            <a:avLst/>
            <a:gdLst>
              <a:gd name="T0" fmla="*/ 86 w 114"/>
              <a:gd name="T1" fmla="*/ 14 h 127"/>
              <a:gd name="T2" fmla="*/ 87 w 114"/>
              <a:gd name="T3" fmla="*/ 15 h 127"/>
              <a:gd name="T4" fmla="*/ 88 w 114"/>
              <a:gd name="T5" fmla="*/ 8 h 127"/>
              <a:gd name="T6" fmla="*/ 90 w 114"/>
              <a:gd name="T7" fmla="*/ 7 h 127"/>
              <a:gd name="T8" fmla="*/ 92 w 114"/>
              <a:gd name="T9" fmla="*/ 8 h 127"/>
              <a:gd name="T10" fmla="*/ 94 w 114"/>
              <a:gd name="T11" fmla="*/ 10 h 127"/>
              <a:gd name="T12" fmla="*/ 95 w 114"/>
              <a:gd name="T13" fmla="*/ 12 h 127"/>
              <a:gd name="T14" fmla="*/ 97 w 114"/>
              <a:gd name="T15" fmla="*/ 14 h 127"/>
              <a:gd name="T16" fmla="*/ 99 w 114"/>
              <a:gd name="T17" fmla="*/ 18 h 127"/>
              <a:gd name="T18" fmla="*/ 107 w 114"/>
              <a:gd name="T19" fmla="*/ 30 h 127"/>
              <a:gd name="T20" fmla="*/ 102 w 114"/>
              <a:gd name="T21" fmla="*/ 36 h 127"/>
              <a:gd name="T22" fmla="*/ 103 w 114"/>
              <a:gd name="T23" fmla="*/ 45 h 127"/>
              <a:gd name="T24" fmla="*/ 114 w 114"/>
              <a:gd name="T25" fmla="*/ 63 h 127"/>
              <a:gd name="T26" fmla="*/ 105 w 114"/>
              <a:gd name="T27" fmla="*/ 68 h 127"/>
              <a:gd name="T28" fmla="*/ 107 w 114"/>
              <a:gd name="T29" fmla="*/ 70 h 127"/>
              <a:gd name="T30" fmla="*/ 101 w 114"/>
              <a:gd name="T31" fmla="*/ 79 h 127"/>
              <a:gd name="T32" fmla="*/ 86 w 114"/>
              <a:gd name="T33" fmla="*/ 91 h 127"/>
              <a:gd name="T34" fmla="*/ 86 w 114"/>
              <a:gd name="T35" fmla="*/ 94 h 127"/>
              <a:gd name="T36" fmla="*/ 84 w 114"/>
              <a:gd name="T37" fmla="*/ 98 h 127"/>
              <a:gd name="T38" fmla="*/ 80 w 114"/>
              <a:gd name="T39" fmla="*/ 106 h 127"/>
              <a:gd name="T40" fmla="*/ 76 w 114"/>
              <a:gd name="T41" fmla="*/ 104 h 127"/>
              <a:gd name="T42" fmla="*/ 69 w 114"/>
              <a:gd name="T43" fmla="*/ 100 h 127"/>
              <a:gd name="T44" fmla="*/ 65 w 114"/>
              <a:gd name="T45" fmla="*/ 101 h 127"/>
              <a:gd name="T46" fmla="*/ 64 w 114"/>
              <a:gd name="T47" fmla="*/ 105 h 127"/>
              <a:gd name="T48" fmla="*/ 57 w 114"/>
              <a:gd name="T49" fmla="*/ 105 h 127"/>
              <a:gd name="T50" fmla="*/ 56 w 114"/>
              <a:gd name="T51" fmla="*/ 105 h 127"/>
              <a:gd name="T52" fmla="*/ 50 w 114"/>
              <a:gd name="T53" fmla="*/ 101 h 127"/>
              <a:gd name="T54" fmla="*/ 20 w 114"/>
              <a:gd name="T55" fmla="*/ 126 h 127"/>
              <a:gd name="T56" fmla="*/ 13 w 114"/>
              <a:gd name="T57" fmla="*/ 127 h 127"/>
              <a:gd name="T58" fmla="*/ 0 w 114"/>
              <a:gd name="T59" fmla="*/ 123 h 127"/>
              <a:gd name="T60" fmla="*/ 0 w 114"/>
              <a:gd name="T61" fmla="*/ 98 h 127"/>
              <a:gd name="T62" fmla="*/ 1 w 114"/>
              <a:gd name="T63" fmla="*/ 98 h 127"/>
              <a:gd name="T64" fmla="*/ 9 w 114"/>
              <a:gd name="T65" fmla="*/ 76 h 127"/>
              <a:gd name="T66" fmla="*/ 13 w 114"/>
              <a:gd name="T67" fmla="*/ 68 h 127"/>
              <a:gd name="T68" fmla="*/ 19 w 114"/>
              <a:gd name="T69" fmla="*/ 68 h 127"/>
              <a:gd name="T70" fmla="*/ 15 w 114"/>
              <a:gd name="T71" fmla="*/ 63 h 127"/>
              <a:gd name="T72" fmla="*/ 13 w 114"/>
              <a:gd name="T73" fmla="*/ 60 h 127"/>
              <a:gd name="T74" fmla="*/ 23 w 114"/>
              <a:gd name="T75" fmla="*/ 57 h 127"/>
              <a:gd name="T76" fmla="*/ 34 w 114"/>
              <a:gd name="T77" fmla="*/ 49 h 127"/>
              <a:gd name="T78" fmla="*/ 26 w 114"/>
              <a:gd name="T79" fmla="*/ 38 h 127"/>
              <a:gd name="T80" fmla="*/ 32 w 114"/>
              <a:gd name="T81" fmla="*/ 18 h 127"/>
              <a:gd name="T82" fmla="*/ 41 w 114"/>
              <a:gd name="T83" fmla="*/ 22 h 127"/>
              <a:gd name="T84" fmla="*/ 50 w 114"/>
              <a:gd name="T85" fmla="*/ 4 h 127"/>
              <a:gd name="T86" fmla="*/ 65 w 114"/>
              <a:gd name="T87" fmla="*/ 0 h 127"/>
              <a:gd name="T88" fmla="*/ 82 w 114"/>
              <a:gd name="T89" fmla="*/ 11 h 127"/>
              <a:gd name="T90" fmla="*/ 86 w 114"/>
              <a:gd name="T91" fmla="*/ 14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14" h="127">
                <a:moveTo>
                  <a:pt x="86" y="14"/>
                </a:moveTo>
                <a:lnTo>
                  <a:pt x="87" y="15"/>
                </a:lnTo>
                <a:lnTo>
                  <a:pt x="88" y="8"/>
                </a:lnTo>
                <a:lnTo>
                  <a:pt x="90" y="7"/>
                </a:lnTo>
                <a:lnTo>
                  <a:pt x="92" y="8"/>
                </a:lnTo>
                <a:lnTo>
                  <a:pt x="94" y="10"/>
                </a:lnTo>
                <a:lnTo>
                  <a:pt x="95" y="12"/>
                </a:lnTo>
                <a:lnTo>
                  <a:pt x="97" y="14"/>
                </a:lnTo>
                <a:lnTo>
                  <a:pt x="99" y="18"/>
                </a:lnTo>
                <a:lnTo>
                  <a:pt x="107" y="30"/>
                </a:lnTo>
                <a:lnTo>
                  <a:pt x="102" y="36"/>
                </a:lnTo>
                <a:lnTo>
                  <a:pt x="103" y="45"/>
                </a:lnTo>
                <a:lnTo>
                  <a:pt x="114" y="63"/>
                </a:lnTo>
                <a:lnTo>
                  <a:pt x="105" y="68"/>
                </a:lnTo>
                <a:lnTo>
                  <a:pt x="107" y="70"/>
                </a:lnTo>
                <a:lnTo>
                  <a:pt x="101" y="79"/>
                </a:lnTo>
                <a:lnTo>
                  <a:pt x="86" y="91"/>
                </a:lnTo>
                <a:lnTo>
                  <a:pt x="86" y="94"/>
                </a:lnTo>
                <a:lnTo>
                  <a:pt x="84" y="98"/>
                </a:lnTo>
                <a:lnTo>
                  <a:pt x="80" y="106"/>
                </a:lnTo>
                <a:lnTo>
                  <a:pt x="76" y="104"/>
                </a:lnTo>
                <a:lnTo>
                  <a:pt x="69" y="100"/>
                </a:lnTo>
                <a:lnTo>
                  <a:pt x="65" y="101"/>
                </a:lnTo>
                <a:lnTo>
                  <a:pt x="64" y="105"/>
                </a:lnTo>
                <a:lnTo>
                  <a:pt x="57" y="105"/>
                </a:lnTo>
                <a:lnTo>
                  <a:pt x="56" y="105"/>
                </a:lnTo>
                <a:lnTo>
                  <a:pt x="50" y="101"/>
                </a:lnTo>
                <a:lnTo>
                  <a:pt x="20" y="126"/>
                </a:lnTo>
                <a:lnTo>
                  <a:pt x="13" y="127"/>
                </a:lnTo>
                <a:lnTo>
                  <a:pt x="0" y="123"/>
                </a:lnTo>
                <a:lnTo>
                  <a:pt x="0" y="98"/>
                </a:lnTo>
                <a:lnTo>
                  <a:pt x="1" y="98"/>
                </a:lnTo>
                <a:lnTo>
                  <a:pt x="9" y="76"/>
                </a:lnTo>
                <a:lnTo>
                  <a:pt x="13" y="68"/>
                </a:lnTo>
                <a:lnTo>
                  <a:pt x="19" y="68"/>
                </a:lnTo>
                <a:lnTo>
                  <a:pt x="15" y="63"/>
                </a:lnTo>
                <a:lnTo>
                  <a:pt x="13" y="60"/>
                </a:lnTo>
                <a:lnTo>
                  <a:pt x="23" y="57"/>
                </a:lnTo>
                <a:lnTo>
                  <a:pt x="34" y="49"/>
                </a:lnTo>
                <a:lnTo>
                  <a:pt x="26" y="38"/>
                </a:lnTo>
                <a:lnTo>
                  <a:pt x="32" y="18"/>
                </a:lnTo>
                <a:lnTo>
                  <a:pt x="41" y="22"/>
                </a:lnTo>
                <a:lnTo>
                  <a:pt x="50" y="4"/>
                </a:lnTo>
                <a:lnTo>
                  <a:pt x="65" y="0"/>
                </a:lnTo>
                <a:lnTo>
                  <a:pt x="82" y="11"/>
                </a:lnTo>
                <a:lnTo>
                  <a:pt x="86" y="14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24" name="Freeform 375"/>
          <p:cNvSpPr>
            <a:spLocks/>
          </p:cNvSpPr>
          <p:nvPr/>
        </p:nvSpPr>
        <p:spPr bwMode="auto">
          <a:xfrm>
            <a:off x="5187950" y="5668963"/>
            <a:ext cx="44450" cy="68263"/>
          </a:xfrm>
          <a:custGeom>
            <a:avLst/>
            <a:gdLst>
              <a:gd name="T0" fmla="*/ 6 w 28"/>
              <a:gd name="T1" fmla="*/ 13 h 43"/>
              <a:gd name="T2" fmla="*/ 11 w 28"/>
              <a:gd name="T3" fmla="*/ 14 h 43"/>
              <a:gd name="T4" fmla="*/ 13 w 28"/>
              <a:gd name="T5" fmla="*/ 13 h 43"/>
              <a:gd name="T6" fmla="*/ 14 w 28"/>
              <a:gd name="T7" fmla="*/ 6 h 43"/>
              <a:gd name="T8" fmla="*/ 18 w 28"/>
              <a:gd name="T9" fmla="*/ 2 h 43"/>
              <a:gd name="T10" fmla="*/ 21 w 28"/>
              <a:gd name="T11" fmla="*/ 2 h 43"/>
              <a:gd name="T12" fmla="*/ 25 w 28"/>
              <a:gd name="T13" fmla="*/ 0 h 43"/>
              <a:gd name="T14" fmla="*/ 25 w 28"/>
              <a:gd name="T15" fmla="*/ 5 h 43"/>
              <a:gd name="T16" fmla="*/ 25 w 28"/>
              <a:gd name="T17" fmla="*/ 14 h 43"/>
              <a:gd name="T18" fmla="*/ 25 w 28"/>
              <a:gd name="T19" fmla="*/ 15 h 43"/>
              <a:gd name="T20" fmla="*/ 28 w 28"/>
              <a:gd name="T21" fmla="*/ 18 h 43"/>
              <a:gd name="T22" fmla="*/ 26 w 28"/>
              <a:gd name="T23" fmla="*/ 21 h 43"/>
              <a:gd name="T24" fmla="*/ 26 w 28"/>
              <a:gd name="T25" fmla="*/ 22 h 43"/>
              <a:gd name="T26" fmla="*/ 22 w 28"/>
              <a:gd name="T27" fmla="*/ 28 h 43"/>
              <a:gd name="T28" fmla="*/ 17 w 28"/>
              <a:gd name="T29" fmla="*/ 29 h 43"/>
              <a:gd name="T30" fmla="*/ 18 w 28"/>
              <a:gd name="T31" fmla="*/ 33 h 43"/>
              <a:gd name="T32" fmla="*/ 18 w 28"/>
              <a:gd name="T33" fmla="*/ 35 h 43"/>
              <a:gd name="T34" fmla="*/ 17 w 28"/>
              <a:gd name="T35" fmla="*/ 37 h 43"/>
              <a:gd name="T36" fmla="*/ 17 w 28"/>
              <a:gd name="T37" fmla="*/ 39 h 43"/>
              <a:gd name="T38" fmla="*/ 14 w 28"/>
              <a:gd name="T39" fmla="*/ 43 h 43"/>
              <a:gd name="T40" fmla="*/ 13 w 28"/>
              <a:gd name="T41" fmla="*/ 43 h 43"/>
              <a:gd name="T42" fmla="*/ 10 w 28"/>
              <a:gd name="T43" fmla="*/ 43 h 43"/>
              <a:gd name="T44" fmla="*/ 9 w 28"/>
              <a:gd name="T45" fmla="*/ 30 h 43"/>
              <a:gd name="T46" fmla="*/ 7 w 28"/>
              <a:gd name="T47" fmla="*/ 30 h 43"/>
              <a:gd name="T48" fmla="*/ 0 w 28"/>
              <a:gd name="T49" fmla="*/ 24 h 43"/>
              <a:gd name="T50" fmla="*/ 0 w 28"/>
              <a:gd name="T51" fmla="*/ 0 h 43"/>
              <a:gd name="T52" fmla="*/ 4 w 28"/>
              <a:gd name="T53" fmla="*/ 3 h 43"/>
              <a:gd name="T54" fmla="*/ 4 w 28"/>
              <a:gd name="T55" fmla="*/ 13 h 43"/>
              <a:gd name="T56" fmla="*/ 6 w 28"/>
              <a:gd name="T57" fmla="*/ 1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8" h="43">
                <a:moveTo>
                  <a:pt x="6" y="13"/>
                </a:moveTo>
                <a:lnTo>
                  <a:pt x="11" y="14"/>
                </a:lnTo>
                <a:lnTo>
                  <a:pt x="13" y="13"/>
                </a:lnTo>
                <a:lnTo>
                  <a:pt x="14" y="6"/>
                </a:lnTo>
                <a:lnTo>
                  <a:pt x="18" y="2"/>
                </a:lnTo>
                <a:lnTo>
                  <a:pt x="21" y="2"/>
                </a:lnTo>
                <a:lnTo>
                  <a:pt x="25" y="0"/>
                </a:lnTo>
                <a:lnTo>
                  <a:pt x="25" y="5"/>
                </a:lnTo>
                <a:lnTo>
                  <a:pt x="25" y="14"/>
                </a:lnTo>
                <a:lnTo>
                  <a:pt x="25" y="15"/>
                </a:lnTo>
                <a:lnTo>
                  <a:pt x="28" y="18"/>
                </a:lnTo>
                <a:lnTo>
                  <a:pt x="26" y="21"/>
                </a:lnTo>
                <a:lnTo>
                  <a:pt x="26" y="22"/>
                </a:lnTo>
                <a:lnTo>
                  <a:pt x="22" y="28"/>
                </a:lnTo>
                <a:lnTo>
                  <a:pt x="17" y="29"/>
                </a:lnTo>
                <a:lnTo>
                  <a:pt x="18" y="33"/>
                </a:lnTo>
                <a:lnTo>
                  <a:pt x="18" y="35"/>
                </a:lnTo>
                <a:lnTo>
                  <a:pt x="17" y="37"/>
                </a:lnTo>
                <a:lnTo>
                  <a:pt x="17" y="39"/>
                </a:lnTo>
                <a:lnTo>
                  <a:pt x="14" y="43"/>
                </a:lnTo>
                <a:lnTo>
                  <a:pt x="13" y="43"/>
                </a:lnTo>
                <a:lnTo>
                  <a:pt x="10" y="43"/>
                </a:lnTo>
                <a:lnTo>
                  <a:pt x="9" y="30"/>
                </a:lnTo>
                <a:lnTo>
                  <a:pt x="7" y="30"/>
                </a:lnTo>
                <a:lnTo>
                  <a:pt x="0" y="24"/>
                </a:lnTo>
                <a:lnTo>
                  <a:pt x="0" y="0"/>
                </a:lnTo>
                <a:lnTo>
                  <a:pt x="4" y="3"/>
                </a:lnTo>
                <a:lnTo>
                  <a:pt x="4" y="13"/>
                </a:lnTo>
                <a:lnTo>
                  <a:pt x="6" y="1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25" name="Freeform 376"/>
          <p:cNvSpPr>
            <a:spLocks/>
          </p:cNvSpPr>
          <p:nvPr/>
        </p:nvSpPr>
        <p:spPr bwMode="auto">
          <a:xfrm>
            <a:off x="4537075" y="5686425"/>
            <a:ext cx="177800" cy="119063"/>
          </a:xfrm>
          <a:custGeom>
            <a:avLst/>
            <a:gdLst>
              <a:gd name="T0" fmla="*/ 30 w 112"/>
              <a:gd name="T1" fmla="*/ 4 h 75"/>
              <a:gd name="T2" fmla="*/ 43 w 112"/>
              <a:gd name="T3" fmla="*/ 3 h 75"/>
              <a:gd name="T4" fmla="*/ 43 w 112"/>
              <a:gd name="T5" fmla="*/ 6 h 75"/>
              <a:gd name="T6" fmla="*/ 58 w 112"/>
              <a:gd name="T7" fmla="*/ 34 h 75"/>
              <a:gd name="T8" fmla="*/ 62 w 112"/>
              <a:gd name="T9" fmla="*/ 29 h 75"/>
              <a:gd name="T10" fmla="*/ 65 w 112"/>
              <a:gd name="T11" fmla="*/ 17 h 75"/>
              <a:gd name="T12" fmla="*/ 65 w 112"/>
              <a:gd name="T13" fmla="*/ 17 h 75"/>
              <a:gd name="T14" fmla="*/ 71 w 112"/>
              <a:gd name="T15" fmla="*/ 17 h 75"/>
              <a:gd name="T16" fmla="*/ 80 w 112"/>
              <a:gd name="T17" fmla="*/ 19 h 75"/>
              <a:gd name="T18" fmla="*/ 90 w 112"/>
              <a:gd name="T19" fmla="*/ 17 h 75"/>
              <a:gd name="T20" fmla="*/ 101 w 112"/>
              <a:gd name="T21" fmla="*/ 19 h 75"/>
              <a:gd name="T22" fmla="*/ 112 w 112"/>
              <a:gd name="T23" fmla="*/ 24 h 75"/>
              <a:gd name="T24" fmla="*/ 107 w 112"/>
              <a:gd name="T25" fmla="*/ 39 h 75"/>
              <a:gd name="T26" fmla="*/ 101 w 112"/>
              <a:gd name="T27" fmla="*/ 54 h 75"/>
              <a:gd name="T28" fmla="*/ 106 w 112"/>
              <a:gd name="T29" fmla="*/ 62 h 75"/>
              <a:gd name="T30" fmla="*/ 94 w 112"/>
              <a:gd name="T31" fmla="*/ 60 h 75"/>
              <a:gd name="T32" fmla="*/ 94 w 112"/>
              <a:gd name="T33" fmla="*/ 64 h 75"/>
              <a:gd name="T34" fmla="*/ 83 w 112"/>
              <a:gd name="T35" fmla="*/ 70 h 75"/>
              <a:gd name="T36" fmla="*/ 80 w 112"/>
              <a:gd name="T37" fmla="*/ 73 h 75"/>
              <a:gd name="T38" fmla="*/ 69 w 112"/>
              <a:gd name="T39" fmla="*/ 71 h 75"/>
              <a:gd name="T40" fmla="*/ 67 w 112"/>
              <a:gd name="T41" fmla="*/ 71 h 75"/>
              <a:gd name="T42" fmla="*/ 56 w 112"/>
              <a:gd name="T43" fmla="*/ 71 h 75"/>
              <a:gd name="T44" fmla="*/ 41 w 112"/>
              <a:gd name="T45" fmla="*/ 67 h 75"/>
              <a:gd name="T46" fmla="*/ 30 w 112"/>
              <a:gd name="T47" fmla="*/ 71 h 75"/>
              <a:gd name="T48" fmla="*/ 20 w 112"/>
              <a:gd name="T49" fmla="*/ 73 h 75"/>
              <a:gd name="T50" fmla="*/ 13 w 112"/>
              <a:gd name="T51" fmla="*/ 71 h 75"/>
              <a:gd name="T52" fmla="*/ 8 w 112"/>
              <a:gd name="T53" fmla="*/ 69 h 75"/>
              <a:gd name="T54" fmla="*/ 6 w 112"/>
              <a:gd name="T55" fmla="*/ 64 h 75"/>
              <a:gd name="T56" fmla="*/ 0 w 112"/>
              <a:gd name="T57" fmla="*/ 52 h 75"/>
              <a:gd name="T58" fmla="*/ 4 w 112"/>
              <a:gd name="T59" fmla="*/ 41 h 75"/>
              <a:gd name="T60" fmla="*/ 2 w 112"/>
              <a:gd name="T61" fmla="*/ 18 h 75"/>
              <a:gd name="T62" fmla="*/ 6 w 112"/>
              <a:gd name="T63" fmla="*/ 3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2" h="75">
                <a:moveTo>
                  <a:pt x="19" y="0"/>
                </a:moveTo>
                <a:lnTo>
                  <a:pt x="30" y="4"/>
                </a:lnTo>
                <a:lnTo>
                  <a:pt x="36" y="3"/>
                </a:lnTo>
                <a:lnTo>
                  <a:pt x="43" y="3"/>
                </a:lnTo>
                <a:lnTo>
                  <a:pt x="47" y="3"/>
                </a:lnTo>
                <a:lnTo>
                  <a:pt x="43" y="6"/>
                </a:lnTo>
                <a:lnTo>
                  <a:pt x="45" y="18"/>
                </a:lnTo>
                <a:lnTo>
                  <a:pt x="58" y="34"/>
                </a:lnTo>
                <a:lnTo>
                  <a:pt x="58" y="36"/>
                </a:lnTo>
                <a:lnTo>
                  <a:pt x="62" y="29"/>
                </a:lnTo>
                <a:lnTo>
                  <a:pt x="65" y="26"/>
                </a:lnTo>
                <a:lnTo>
                  <a:pt x="65" y="17"/>
                </a:lnTo>
                <a:lnTo>
                  <a:pt x="64" y="17"/>
                </a:lnTo>
                <a:lnTo>
                  <a:pt x="65" y="17"/>
                </a:lnTo>
                <a:lnTo>
                  <a:pt x="68" y="17"/>
                </a:lnTo>
                <a:lnTo>
                  <a:pt x="71" y="17"/>
                </a:lnTo>
                <a:lnTo>
                  <a:pt x="79" y="14"/>
                </a:lnTo>
                <a:lnTo>
                  <a:pt x="80" y="19"/>
                </a:lnTo>
                <a:lnTo>
                  <a:pt x="88" y="22"/>
                </a:lnTo>
                <a:lnTo>
                  <a:pt x="90" y="17"/>
                </a:lnTo>
                <a:lnTo>
                  <a:pt x="99" y="15"/>
                </a:lnTo>
                <a:lnTo>
                  <a:pt x="101" y="19"/>
                </a:lnTo>
                <a:lnTo>
                  <a:pt x="107" y="17"/>
                </a:lnTo>
                <a:lnTo>
                  <a:pt x="112" y="24"/>
                </a:lnTo>
                <a:lnTo>
                  <a:pt x="109" y="28"/>
                </a:lnTo>
                <a:lnTo>
                  <a:pt x="107" y="39"/>
                </a:lnTo>
                <a:lnTo>
                  <a:pt x="99" y="43"/>
                </a:lnTo>
                <a:lnTo>
                  <a:pt x="101" y="54"/>
                </a:lnTo>
                <a:lnTo>
                  <a:pt x="107" y="55"/>
                </a:lnTo>
                <a:lnTo>
                  <a:pt x="106" y="62"/>
                </a:lnTo>
                <a:lnTo>
                  <a:pt x="99" y="60"/>
                </a:lnTo>
                <a:lnTo>
                  <a:pt x="94" y="60"/>
                </a:lnTo>
                <a:lnTo>
                  <a:pt x="94" y="63"/>
                </a:lnTo>
                <a:lnTo>
                  <a:pt x="94" y="64"/>
                </a:lnTo>
                <a:lnTo>
                  <a:pt x="84" y="69"/>
                </a:lnTo>
                <a:lnTo>
                  <a:pt x="83" y="70"/>
                </a:lnTo>
                <a:lnTo>
                  <a:pt x="82" y="71"/>
                </a:lnTo>
                <a:lnTo>
                  <a:pt x="80" y="73"/>
                </a:lnTo>
                <a:lnTo>
                  <a:pt x="76" y="75"/>
                </a:lnTo>
                <a:lnTo>
                  <a:pt x="69" y="71"/>
                </a:lnTo>
                <a:lnTo>
                  <a:pt x="68" y="70"/>
                </a:lnTo>
                <a:lnTo>
                  <a:pt x="67" y="71"/>
                </a:lnTo>
                <a:lnTo>
                  <a:pt x="58" y="75"/>
                </a:lnTo>
                <a:lnTo>
                  <a:pt x="56" y="71"/>
                </a:lnTo>
                <a:lnTo>
                  <a:pt x="56" y="70"/>
                </a:lnTo>
                <a:lnTo>
                  <a:pt x="41" y="67"/>
                </a:lnTo>
                <a:lnTo>
                  <a:pt x="32" y="69"/>
                </a:lnTo>
                <a:lnTo>
                  <a:pt x="30" y="71"/>
                </a:lnTo>
                <a:lnTo>
                  <a:pt x="26" y="74"/>
                </a:lnTo>
                <a:lnTo>
                  <a:pt x="20" y="73"/>
                </a:lnTo>
                <a:lnTo>
                  <a:pt x="17" y="73"/>
                </a:lnTo>
                <a:lnTo>
                  <a:pt x="13" y="71"/>
                </a:lnTo>
                <a:lnTo>
                  <a:pt x="8" y="69"/>
                </a:lnTo>
                <a:lnTo>
                  <a:pt x="8" y="69"/>
                </a:lnTo>
                <a:lnTo>
                  <a:pt x="6" y="67"/>
                </a:lnTo>
                <a:lnTo>
                  <a:pt x="6" y="64"/>
                </a:lnTo>
                <a:lnTo>
                  <a:pt x="6" y="59"/>
                </a:lnTo>
                <a:lnTo>
                  <a:pt x="0" y="52"/>
                </a:lnTo>
                <a:lnTo>
                  <a:pt x="6" y="43"/>
                </a:lnTo>
                <a:lnTo>
                  <a:pt x="4" y="41"/>
                </a:lnTo>
                <a:lnTo>
                  <a:pt x="13" y="36"/>
                </a:lnTo>
                <a:lnTo>
                  <a:pt x="2" y="18"/>
                </a:lnTo>
                <a:lnTo>
                  <a:pt x="1" y="9"/>
                </a:lnTo>
                <a:lnTo>
                  <a:pt x="6" y="3"/>
                </a:lnTo>
                <a:lnTo>
                  <a:pt x="19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26" name="Freeform 377"/>
          <p:cNvSpPr>
            <a:spLocks/>
          </p:cNvSpPr>
          <p:nvPr/>
        </p:nvSpPr>
        <p:spPr bwMode="auto">
          <a:xfrm>
            <a:off x="5300663" y="5727700"/>
            <a:ext cx="36513" cy="47625"/>
          </a:xfrm>
          <a:custGeom>
            <a:avLst/>
            <a:gdLst>
              <a:gd name="T0" fmla="*/ 14 w 23"/>
              <a:gd name="T1" fmla="*/ 29 h 30"/>
              <a:gd name="T2" fmla="*/ 13 w 23"/>
              <a:gd name="T3" fmla="*/ 30 h 30"/>
              <a:gd name="T4" fmla="*/ 6 w 23"/>
              <a:gd name="T5" fmla="*/ 28 h 30"/>
              <a:gd name="T6" fmla="*/ 0 w 23"/>
              <a:gd name="T7" fmla="*/ 15 h 30"/>
              <a:gd name="T8" fmla="*/ 0 w 23"/>
              <a:gd name="T9" fmla="*/ 14 h 30"/>
              <a:gd name="T10" fmla="*/ 0 w 23"/>
              <a:gd name="T11" fmla="*/ 13 h 30"/>
              <a:gd name="T12" fmla="*/ 4 w 23"/>
              <a:gd name="T13" fmla="*/ 10 h 30"/>
              <a:gd name="T14" fmla="*/ 8 w 23"/>
              <a:gd name="T15" fmla="*/ 6 h 30"/>
              <a:gd name="T16" fmla="*/ 11 w 23"/>
              <a:gd name="T17" fmla="*/ 3 h 30"/>
              <a:gd name="T18" fmla="*/ 13 w 23"/>
              <a:gd name="T19" fmla="*/ 0 h 30"/>
              <a:gd name="T20" fmla="*/ 14 w 23"/>
              <a:gd name="T21" fmla="*/ 0 h 30"/>
              <a:gd name="T22" fmla="*/ 17 w 23"/>
              <a:gd name="T23" fmla="*/ 4 h 30"/>
              <a:gd name="T24" fmla="*/ 18 w 23"/>
              <a:gd name="T25" fmla="*/ 7 h 30"/>
              <a:gd name="T26" fmla="*/ 22 w 23"/>
              <a:gd name="T27" fmla="*/ 14 h 30"/>
              <a:gd name="T28" fmla="*/ 23 w 23"/>
              <a:gd name="T29" fmla="*/ 17 h 30"/>
              <a:gd name="T30" fmla="*/ 21 w 23"/>
              <a:gd name="T31" fmla="*/ 19 h 30"/>
              <a:gd name="T32" fmla="*/ 19 w 23"/>
              <a:gd name="T33" fmla="*/ 21 h 30"/>
              <a:gd name="T34" fmla="*/ 18 w 23"/>
              <a:gd name="T35" fmla="*/ 21 h 30"/>
              <a:gd name="T36" fmla="*/ 17 w 23"/>
              <a:gd name="T37" fmla="*/ 23 h 30"/>
              <a:gd name="T38" fmla="*/ 14 w 23"/>
              <a:gd name="T39" fmla="*/ 29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3" h="30">
                <a:moveTo>
                  <a:pt x="14" y="29"/>
                </a:moveTo>
                <a:lnTo>
                  <a:pt x="13" y="30"/>
                </a:lnTo>
                <a:lnTo>
                  <a:pt x="6" y="28"/>
                </a:lnTo>
                <a:lnTo>
                  <a:pt x="0" y="15"/>
                </a:lnTo>
                <a:lnTo>
                  <a:pt x="0" y="14"/>
                </a:lnTo>
                <a:lnTo>
                  <a:pt x="0" y="13"/>
                </a:lnTo>
                <a:lnTo>
                  <a:pt x="4" y="10"/>
                </a:lnTo>
                <a:lnTo>
                  <a:pt x="8" y="6"/>
                </a:lnTo>
                <a:lnTo>
                  <a:pt x="11" y="3"/>
                </a:lnTo>
                <a:lnTo>
                  <a:pt x="13" y="0"/>
                </a:lnTo>
                <a:lnTo>
                  <a:pt x="14" y="0"/>
                </a:lnTo>
                <a:lnTo>
                  <a:pt x="17" y="4"/>
                </a:lnTo>
                <a:lnTo>
                  <a:pt x="18" y="7"/>
                </a:lnTo>
                <a:lnTo>
                  <a:pt x="22" y="14"/>
                </a:lnTo>
                <a:lnTo>
                  <a:pt x="23" y="17"/>
                </a:lnTo>
                <a:lnTo>
                  <a:pt x="21" y="19"/>
                </a:lnTo>
                <a:lnTo>
                  <a:pt x="19" y="21"/>
                </a:lnTo>
                <a:lnTo>
                  <a:pt x="18" y="21"/>
                </a:lnTo>
                <a:lnTo>
                  <a:pt x="17" y="23"/>
                </a:lnTo>
                <a:lnTo>
                  <a:pt x="14" y="29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27" name="Freeform 378"/>
          <p:cNvSpPr>
            <a:spLocks/>
          </p:cNvSpPr>
          <p:nvPr/>
        </p:nvSpPr>
        <p:spPr bwMode="auto">
          <a:xfrm>
            <a:off x="4810125" y="5743575"/>
            <a:ext cx="79375" cy="77788"/>
          </a:xfrm>
          <a:custGeom>
            <a:avLst/>
            <a:gdLst>
              <a:gd name="T0" fmla="*/ 31 w 50"/>
              <a:gd name="T1" fmla="*/ 0 h 49"/>
              <a:gd name="T2" fmla="*/ 38 w 50"/>
              <a:gd name="T3" fmla="*/ 3 h 49"/>
              <a:gd name="T4" fmla="*/ 43 w 50"/>
              <a:gd name="T5" fmla="*/ 1 h 49"/>
              <a:gd name="T6" fmla="*/ 50 w 50"/>
              <a:gd name="T7" fmla="*/ 15 h 49"/>
              <a:gd name="T8" fmla="*/ 50 w 50"/>
              <a:gd name="T9" fmla="*/ 22 h 49"/>
              <a:gd name="T10" fmla="*/ 47 w 50"/>
              <a:gd name="T11" fmla="*/ 19 h 49"/>
              <a:gd name="T12" fmla="*/ 46 w 50"/>
              <a:gd name="T13" fmla="*/ 22 h 49"/>
              <a:gd name="T14" fmla="*/ 43 w 50"/>
              <a:gd name="T15" fmla="*/ 28 h 49"/>
              <a:gd name="T16" fmla="*/ 42 w 50"/>
              <a:gd name="T17" fmla="*/ 33 h 49"/>
              <a:gd name="T18" fmla="*/ 40 w 50"/>
              <a:gd name="T19" fmla="*/ 34 h 49"/>
              <a:gd name="T20" fmla="*/ 40 w 50"/>
              <a:gd name="T21" fmla="*/ 35 h 49"/>
              <a:gd name="T22" fmla="*/ 39 w 50"/>
              <a:gd name="T23" fmla="*/ 37 h 49"/>
              <a:gd name="T24" fmla="*/ 38 w 50"/>
              <a:gd name="T25" fmla="*/ 41 h 49"/>
              <a:gd name="T26" fmla="*/ 32 w 50"/>
              <a:gd name="T27" fmla="*/ 39 h 49"/>
              <a:gd name="T28" fmla="*/ 31 w 50"/>
              <a:gd name="T29" fmla="*/ 41 h 49"/>
              <a:gd name="T30" fmla="*/ 24 w 50"/>
              <a:gd name="T31" fmla="*/ 46 h 49"/>
              <a:gd name="T32" fmla="*/ 21 w 50"/>
              <a:gd name="T33" fmla="*/ 43 h 49"/>
              <a:gd name="T34" fmla="*/ 9 w 50"/>
              <a:gd name="T35" fmla="*/ 49 h 49"/>
              <a:gd name="T36" fmla="*/ 8 w 50"/>
              <a:gd name="T37" fmla="*/ 46 h 49"/>
              <a:gd name="T38" fmla="*/ 5 w 50"/>
              <a:gd name="T39" fmla="*/ 42 h 49"/>
              <a:gd name="T40" fmla="*/ 8 w 50"/>
              <a:gd name="T41" fmla="*/ 37 h 49"/>
              <a:gd name="T42" fmla="*/ 2 w 50"/>
              <a:gd name="T43" fmla="*/ 35 h 49"/>
              <a:gd name="T44" fmla="*/ 0 w 50"/>
              <a:gd name="T45" fmla="*/ 34 h 49"/>
              <a:gd name="T46" fmla="*/ 2 w 50"/>
              <a:gd name="T47" fmla="*/ 26 h 49"/>
              <a:gd name="T48" fmla="*/ 4 w 50"/>
              <a:gd name="T49" fmla="*/ 26 h 49"/>
              <a:gd name="T50" fmla="*/ 5 w 50"/>
              <a:gd name="T51" fmla="*/ 26 h 49"/>
              <a:gd name="T52" fmla="*/ 8 w 50"/>
              <a:gd name="T53" fmla="*/ 26 h 49"/>
              <a:gd name="T54" fmla="*/ 8 w 50"/>
              <a:gd name="T55" fmla="*/ 24 h 49"/>
              <a:gd name="T56" fmla="*/ 13 w 50"/>
              <a:gd name="T57" fmla="*/ 22 h 49"/>
              <a:gd name="T58" fmla="*/ 15 w 50"/>
              <a:gd name="T59" fmla="*/ 16 h 49"/>
              <a:gd name="T60" fmla="*/ 15 w 50"/>
              <a:gd name="T61" fmla="*/ 15 h 49"/>
              <a:gd name="T62" fmla="*/ 10 w 50"/>
              <a:gd name="T63" fmla="*/ 9 h 49"/>
              <a:gd name="T64" fmla="*/ 21 w 50"/>
              <a:gd name="T65" fmla="*/ 7 h 49"/>
              <a:gd name="T66" fmla="*/ 25 w 50"/>
              <a:gd name="T67" fmla="*/ 5 h 49"/>
              <a:gd name="T68" fmla="*/ 31 w 50"/>
              <a:gd name="T69" fmla="*/ 0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0" h="49">
                <a:moveTo>
                  <a:pt x="31" y="0"/>
                </a:moveTo>
                <a:lnTo>
                  <a:pt x="38" y="3"/>
                </a:lnTo>
                <a:lnTo>
                  <a:pt x="43" y="1"/>
                </a:lnTo>
                <a:lnTo>
                  <a:pt x="50" y="15"/>
                </a:lnTo>
                <a:lnTo>
                  <a:pt x="50" y="22"/>
                </a:lnTo>
                <a:lnTo>
                  <a:pt x="47" y="19"/>
                </a:lnTo>
                <a:lnTo>
                  <a:pt x="46" y="22"/>
                </a:lnTo>
                <a:lnTo>
                  <a:pt x="43" y="28"/>
                </a:lnTo>
                <a:lnTo>
                  <a:pt x="42" y="33"/>
                </a:lnTo>
                <a:lnTo>
                  <a:pt x="40" y="34"/>
                </a:lnTo>
                <a:lnTo>
                  <a:pt x="40" y="35"/>
                </a:lnTo>
                <a:lnTo>
                  <a:pt x="39" y="37"/>
                </a:lnTo>
                <a:lnTo>
                  <a:pt x="38" y="41"/>
                </a:lnTo>
                <a:lnTo>
                  <a:pt x="32" y="39"/>
                </a:lnTo>
                <a:lnTo>
                  <a:pt x="31" y="41"/>
                </a:lnTo>
                <a:lnTo>
                  <a:pt x="24" y="46"/>
                </a:lnTo>
                <a:lnTo>
                  <a:pt x="21" y="43"/>
                </a:lnTo>
                <a:lnTo>
                  <a:pt x="9" y="49"/>
                </a:lnTo>
                <a:lnTo>
                  <a:pt x="8" y="46"/>
                </a:lnTo>
                <a:lnTo>
                  <a:pt x="5" y="42"/>
                </a:lnTo>
                <a:lnTo>
                  <a:pt x="8" y="37"/>
                </a:lnTo>
                <a:lnTo>
                  <a:pt x="2" y="35"/>
                </a:lnTo>
                <a:lnTo>
                  <a:pt x="0" y="34"/>
                </a:lnTo>
                <a:lnTo>
                  <a:pt x="2" y="26"/>
                </a:lnTo>
                <a:lnTo>
                  <a:pt x="4" y="26"/>
                </a:lnTo>
                <a:lnTo>
                  <a:pt x="5" y="26"/>
                </a:lnTo>
                <a:lnTo>
                  <a:pt x="8" y="26"/>
                </a:lnTo>
                <a:lnTo>
                  <a:pt x="8" y="24"/>
                </a:lnTo>
                <a:lnTo>
                  <a:pt x="13" y="22"/>
                </a:lnTo>
                <a:lnTo>
                  <a:pt x="15" y="16"/>
                </a:lnTo>
                <a:lnTo>
                  <a:pt x="15" y="15"/>
                </a:lnTo>
                <a:lnTo>
                  <a:pt x="10" y="9"/>
                </a:lnTo>
                <a:lnTo>
                  <a:pt x="21" y="7"/>
                </a:lnTo>
                <a:lnTo>
                  <a:pt x="25" y="5"/>
                </a:lnTo>
                <a:lnTo>
                  <a:pt x="31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28" name="Freeform 379"/>
          <p:cNvSpPr>
            <a:spLocks/>
          </p:cNvSpPr>
          <p:nvPr/>
        </p:nvSpPr>
        <p:spPr bwMode="auto">
          <a:xfrm>
            <a:off x="5229225" y="5773738"/>
            <a:ext cx="76200" cy="61913"/>
          </a:xfrm>
          <a:custGeom>
            <a:avLst/>
            <a:gdLst>
              <a:gd name="T0" fmla="*/ 11 w 48"/>
              <a:gd name="T1" fmla="*/ 1 h 39"/>
              <a:gd name="T2" fmla="*/ 17 w 48"/>
              <a:gd name="T3" fmla="*/ 1 h 39"/>
              <a:gd name="T4" fmla="*/ 18 w 48"/>
              <a:gd name="T5" fmla="*/ 0 h 39"/>
              <a:gd name="T6" fmla="*/ 30 w 48"/>
              <a:gd name="T7" fmla="*/ 0 h 39"/>
              <a:gd name="T8" fmla="*/ 29 w 48"/>
              <a:gd name="T9" fmla="*/ 4 h 39"/>
              <a:gd name="T10" fmla="*/ 29 w 48"/>
              <a:gd name="T11" fmla="*/ 5 h 39"/>
              <a:gd name="T12" fmla="*/ 29 w 48"/>
              <a:gd name="T13" fmla="*/ 9 h 39"/>
              <a:gd name="T14" fmla="*/ 40 w 48"/>
              <a:gd name="T15" fmla="*/ 9 h 39"/>
              <a:gd name="T16" fmla="*/ 40 w 48"/>
              <a:gd name="T17" fmla="*/ 12 h 39"/>
              <a:gd name="T18" fmla="*/ 40 w 48"/>
              <a:gd name="T19" fmla="*/ 14 h 39"/>
              <a:gd name="T20" fmla="*/ 41 w 48"/>
              <a:gd name="T21" fmla="*/ 16 h 39"/>
              <a:gd name="T22" fmla="*/ 48 w 48"/>
              <a:gd name="T23" fmla="*/ 31 h 39"/>
              <a:gd name="T24" fmla="*/ 48 w 48"/>
              <a:gd name="T25" fmla="*/ 33 h 39"/>
              <a:gd name="T26" fmla="*/ 48 w 48"/>
              <a:gd name="T27" fmla="*/ 34 h 39"/>
              <a:gd name="T28" fmla="*/ 40 w 48"/>
              <a:gd name="T29" fmla="*/ 39 h 39"/>
              <a:gd name="T30" fmla="*/ 26 w 48"/>
              <a:gd name="T31" fmla="*/ 38 h 39"/>
              <a:gd name="T32" fmla="*/ 14 w 48"/>
              <a:gd name="T33" fmla="*/ 33 h 39"/>
              <a:gd name="T34" fmla="*/ 13 w 48"/>
              <a:gd name="T35" fmla="*/ 39 h 39"/>
              <a:gd name="T36" fmla="*/ 6 w 48"/>
              <a:gd name="T37" fmla="*/ 37 h 39"/>
              <a:gd name="T38" fmla="*/ 0 w 48"/>
              <a:gd name="T39" fmla="*/ 30 h 39"/>
              <a:gd name="T40" fmla="*/ 2 w 48"/>
              <a:gd name="T41" fmla="*/ 18 h 39"/>
              <a:gd name="T42" fmla="*/ 2 w 48"/>
              <a:gd name="T43" fmla="*/ 16 h 39"/>
              <a:gd name="T44" fmla="*/ 2 w 48"/>
              <a:gd name="T45" fmla="*/ 9 h 39"/>
              <a:gd name="T46" fmla="*/ 3 w 48"/>
              <a:gd name="T47" fmla="*/ 3 h 39"/>
              <a:gd name="T48" fmla="*/ 6 w 48"/>
              <a:gd name="T49" fmla="*/ 5 h 39"/>
              <a:gd name="T50" fmla="*/ 8 w 48"/>
              <a:gd name="T51" fmla="*/ 0 h 39"/>
              <a:gd name="T52" fmla="*/ 11 w 48"/>
              <a:gd name="T53" fmla="*/ 0 h 39"/>
              <a:gd name="T54" fmla="*/ 11 w 48"/>
              <a:gd name="T55" fmla="*/ 1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8" h="39">
                <a:moveTo>
                  <a:pt x="11" y="1"/>
                </a:moveTo>
                <a:lnTo>
                  <a:pt x="17" y="1"/>
                </a:lnTo>
                <a:lnTo>
                  <a:pt x="18" y="0"/>
                </a:lnTo>
                <a:lnTo>
                  <a:pt x="30" y="0"/>
                </a:lnTo>
                <a:lnTo>
                  <a:pt x="29" y="4"/>
                </a:lnTo>
                <a:lnTo>
                  <a:pt x="29" y="5"/>
                </a:lnTo>
                <a:lnTo>
                  <a:pt x="29" y="9"/>
                </a:lnTo>
                <a:lnTo>
                  <a:pt x="40" y="9"/>
                </a:lnTo>
                <a:lnTo>
                  <a:pt x="40" y="12"/>
                </a:lnTo>
                <a:lnTo>
                  <a:pt x="40" y="14"/>
                </a:lnTo>
                <a:lnTo>
                  <a:pt x="41" y="16"/>
                </a:lnTo>
                <a:lnTo>
                  <a:pt x="48" y="31"/>
                </a:lnTo>
                <a:lnTo>
                  <a:pt x="48" y="33"/>
                </a:lnTo>
                <a:lnTo>
                  <a:pt x="48" y="34"/>
                </a:lnTo>
                <a:lnTo>
                  <a:pt x="40" y="39"/>
                </a:lnTo>
                <a:lnTo>
                  <a:pt x="26" y="38"/>
                </a:lnTo>
                <a:lnTo>
                  <a:pt x="14" y="33"/>
                </a:lnTo>
                <a:lnTo>
                  <a:pt x="13" y="39"/>
                </a:lnTo>
                <a:lnTo>
                  <a:pt x="6" y="37"/>
                </a:lnTo>
                <a:lnTo>
                  <a:pt x="0" y="30"/>
                </a:lnTo>
                <a:lnTo>
                  <a:pt x="2" y="18"/>
                </a:lnTo>
                <a:lnTo>
                  <a:pt x="2" y="16"/>
                </a:lnTo>
                <a:lnTo>
                  <a:pt x="2" y="9"/>
                </a:lnTo>
                <a:lnTo>
                  <a:pt x="3" y="3"/>
                </a:lnTo>
                <a:lnTo>
                  <a:pt x="6" y="5"/>
                </a:lnTo>
                <a:lnTo>
                  <a:pt x="8" y="0"/>
                </a:lnTo>
                <a:lnTo>
                  <a:pt x="11" y="0"/>
                </a:lnTo>
                <a:lnTo>
                  <a:pt x="11" y="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29" name="Freeform 380"/>
          <p:cNvSpPr>
            <a:spLocks/>
          </p:cNvSpPr>
          <p:nvPr/>
        </p:nvSpPr>
        <p:spPr bwMode="auto">
          <a:xfrm>
            <a:off x="4972050" y="5799138"/>
            <a:ext cx="58738" cy="100013"/>
          </a:xfrm>
          <a:custGeom>
            <a:avLst/>
            <a:gdLst>
              <a:gd name="T0" fmla="*/ 35 w 37"/>
              <a:gd name="T1" fmla="*/ 48 h 63"/>
              <a:gd name="T2" fmla="*/ 37 w 37"/>
              <a:gd name="T3" fmla="*/ 63 h 63"/>
              <a:gd name="T4" fmla="*/ 23 w 37"/>
              <a:gd name="T5" fmla="*/ 62 h 63"/>
              <a:gd name="T6" fmla="*/ 18 w 37"/>
              <a:gd name="T7" fmla="*/ 53 h 63"/>
              <a:gd name="T8" fmla="*/ 15 w 37"/>
              <a:gd name="T9" fmla="*/ 48 h 63"/>
              <a:gd name="T10" fmla="*/ 12 w 37"/>
              <a:gd name="T11" fmla="*/ 45 h 63"/>
              <a:gd name="T12" fmla="*/ 8 w 37"/>
              <a:gd name="T13" fmla="*/ 43 h 63"/>
              <a:gd name="T14" fmla="*/ 5 w 37"/>
              <a:gd name="T15" fmla="*/ 40 h 63"/>
              <a:gd name="T16" fmla="*/ 0 w 37"/>
              <a:gd name="T17" fmla="*/ 26 h 63"/>
              <a:gd name="T18" fmla="*/ 0 w 37"/>
              <a:gd name="T19" fmla="*/ 21 h 63"/>
              <a:gd name="T20" fmla="*/ 7 w 37"/>
              <a:gd name="T21" fmla="*/ 21 h 63"/>
              <a:gd name="T22" fmla="*/ 8 w 37"/>
              <a:gd name="T23" fmla="*/ 14 h 63"/>
              <a:gd name="T24" fmla="*/ 5 w 37"/>
              <a:gd name="T25" fmla="*/ 4 h 63"/>
              <a:gd name="T26" fmla="*/ 7 w 37"/>
              <a:gd name="T27" fmla="*/ 0 h 63"/>
              <a:gd name="T28" fmla="*/ 11 w 37"/>
              <a:gd name="T29" fmla="*/ 6 h 63"/>
              <a:gd name="T30" fmla="*/ 18 w 37"/>
              <a:gd name="T31" fmla="*/ 6 h 63"/>
              <a:gd name="T32" fmla="*/ 27 w 37"/>
              <a:gd name="T33" fmla="*/ 6 h 63"/>
              <a:gd name="T34" fmla="*/ 27 w 37"/>
              <a:gd name="T35" fmla="*/ 22 h 63"/>
              <a:gd name="T36" fmla="*/ 23 w 37"/>
              <a:gd name="T37" fmla="*/ 29 h 63"/>
              <a:gd name="T38" fmla="*/ 29 w 37"/>
              <a:gd name="T39" fmla="*/ 37 h 63"/>
              <a:gd name="T40" fmla="*/ 35 w 37"/>
              <a:gd name="T41" fmla="*/ 48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7" h="63">
                <a:moveTo>
                  <a:pt x="35" y="48"/>
                </a:moveTo>
                <a:lnTo>
                  <a:pt x="37" y="63"/>
                </a:lnTo>
                <a:lnTo>
                  <a:pt x="23" y="62"/>
                </a:lnTo>
                <a:lnTo>
                  <a:pt x="18" y="53"/>
                </a:lnTo>
                <a:lnTo>
                  <a:pt x="15" y="48"/>
                </a:lnTo>
                <a:lnTo>
                  <a:pt x="12" y="45"/>
                </a:lnTo>
                <a:lnTo>
                  <a:pt x="8" y="43"/>
                </a:lnTo>
                <a:lnTo>
                  <a:pt x="5" y="40"/>
                </a:lnTo>
                <a:lnTo>
                  <a:pt x="0" y="26"/>
                </a:lnTo>
                <a:lnTo>
                  <a:pt x="0" y="21"/>
                </a:lnTo>
                <a:lnTo>
                  <a:pt x="7" y="21"/>
                </a:lnTo>
                <a:lnTo>
                  <a:pt x="8" y="14"/>
                </a:lnTo>
                <a:lnTo>
                  <a:pt x="5" y="4"/>
                </a:lnTo>
                <a:lnTo>
                  <a:pt x="7" y="0"/>
                </a:lnTo>
                <a:lnTo>
                  <a:pt x="11" y="6"/>
                </a:lnTo>
                <a:lnTo>
                  <a:pt x="18" y="6"/>
                </a:lnTo>
                <a:lnTo>
                  <a:pt x="27" y="6"/>
                </a:lnTo>
                <a:lnTo>
                  <a:pt x="27" y="22"/>
                </a:lnTo>
                <a:lnTo>
                  <a:pt x="23" y="29"/>
                </a:lnTo>
                <a:lnTo>
                  <a:pt x="29" y="37"/>
                </a:lnTo>
                <a:lnTo>
                  <a:pt x="35" y="48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30" name="Freeform 381"/>
          <p:cNvSpPr>
            <a:spLocks/>
          </p:cNvSpPr>
          <p:nvPr/>
        </p:nvSpPr>
        <p:spPr bwMode="auto">
          <a:xfrm>
            <a:off x="5316538" y="5802313"/>
            <a:ext cx="85725" cy="103188"/>
          </a:xfrm>
          <a:custGeom>
            <a:avLst/>
            <a:gdLst>
              <a:gd name="T0" fmla="*/ 31 w 54"/>
              <a:gd name="T1" fmla="*/ 0 h 65"/>
              <a:gd name="T2" fmla="*/ 50 w 54"/>
              <a:gd name="T3" fmla="*/ 4 h 65"/>
              <a:gd name="T4" fmla="*/ 54 w 54"/>
              <a:gd name="T5" fmla="*/ 26 h 65"/>
              <a:gd name="T6" fmla="*/ 50 w 54"/>
              <a:gd name="T7" fmla="*/ 39 h 65"/>
              <a:gd name="T8" fmla="*/ 52 w 54"/>
              <a:gd name="T9" fmla="*/ 43 h 65"/>
              <a:gd name="T10" fmla="*/ 53 w 54"/>
              <a:gd name="T11" fmla="*/ 51 h 65"/>
              <a:gd name="T12" fmla="*/ 49 w 54"/>
              <a:gd name="T13" fmla="*/ 61 h 65"/>
              <a:gd name="T14" fmla="*/ 48 w 54"/>
              <a:gd name="T15" fmla="*/ 61 h 65"/>
              <a:gd name="T16" fmla="*/ 45 w 54"/>
              <a:gd name="T17" fmla="*/ 62 h 65"/>
              <a:gd name="T18" fmla="*/ 38 w 54"/>
              <a:gd name="T19" fmla="*/ 61 h 65"/>
              <a:gd name="T20" fmla="*/ 34 w 54"/>
              <a:gd name="T21" fmla="*/ 62 h 65"/>
              <a:gd name="T22" fmla="*/ 33 w 54"/>
              <a:gd name="T23" fmla="*/ 64 h 65"/>
              <a:gd name="T24" fmla="*/ 27 w 54"/>
              <a:gd name="T25" fmla="*/ 65 h 65"/>
              <a:gd name="T26" fmla="*/ 24 w 54"/>
              <a:gd name="T27" fmla="*/ 61 h 65"/>
              <a:gd name="T28" fmla="*/ 19 w 54"/>
              <a:gd name="T29" fmla="*/ 60 h 65"/>
              <a:gd name="T30" fmla="*/ 15 w 54"/>
              <a:gd name="T31" fmla="*/ 41 h 65"/>
              <a:gd name="T32" fmla="*/ 15 w 54"/>
              <a:gd name="T33" fmla="*/ 38 h 65"/>
              <a:gd name="T34" fmla="*/ 12 w 54"/>
              <a:gd name="T35" fmla="*/ 35 h 65"/>
              <a:gd name="T36" fmla="*/ 11 w 54"/>
              <a:gd name="T37" fmla="*/ 34 h 65"/>
              <a:gd name="T38" fmla="*/ 9 w 54"/>
              <a:gd name="T39" fmla="*/ 24 h 65"/>
              <a:gd name="T40" fmla="*/ 4 w 54"/>
              <a:gd name="T41" fmla="*/ 20 h 65"/>
              <a:gd name="T42" fmla="*/ 3 w 54"/>
              <a:gd name="T43" fmla="*/ 20 h 65"/>
              <a:gd name="T44" fmla="*/ 0 w 54"/>
              <a:gd name="T45" fmla="*/ 19 h 65"/>
              <a:gd name="T46" fmla="*/ 1 w 54"/>
              <a:gd name="T47" fmla="*/ 19 h 65"/>
              <a:gd name="T48" fmla="*/ 8 w 54"/>
              <a:gd name="T49" fmla="*/ 1 h 65"/>
              <a:gd name="T50" fmla="*/ 15 w 54"/>
              <a:gd name="T51" fmla="*/ 2 h 65"/>
              <a:gd name="T52" fmla="*/ 18 w 54"/>
              <a:gd name="T53" fmla="*/ 8 h 65"/>
              <a:gd name="T54" fmla="*/ 19 w 54"/>
              <a:gd name="T55" fmla="*/ 4 h 65"/>
              <a:gd name="T56" fmla="*/ 20 w 54"/>
              <a:gd name="T57" fmla="*/ 0 h 65"/>
              <a:gd name="T58" fmla="*/ 23 w 54"/>
              <a:gd name="T59" fmla="*/ 2 h 65"/>
              <a:gd name="T60" fmla="*/ 26 w 54"/>
              <a:gd name="T61" fmla="*/ 4 h 65"/>
              <a:gd name="T62" fmla="*/ 27 w 54"/>
              <a:gd name="T63" fmla="*/ 2 h 65"/>
              <a:gd name="T64" fmla="*/ 28 w 54"/>
              <a:gd name="T65" fmla="*/ 1 h 65"/>
              <a:gd name="T66" fmla="*/ 31 w 54"/>
              <a:gd name="T67" fmla="*/ 0 h 65"/>
              <a:gd name="T68" fmla="*/ 31 w 54"/>
              <a:gd name="T69" fmla="*/ 0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4" h="65">
                <a:moveTo>
                  <a:pt x="31" y="0"/>
                </a:moveTo>
                <a:lnTo>
                  <a:pt x="50" y="4"/>
                </a:lnTo>
                <a:lnTo>
                  <a:pt x="54" y="26"/>
                </a:lnTo>
                <a:lnTo>
                  <a:pt x="50" y="39"/>
                </a:lnTo>
                <a:lnTo>
                  <a:pt x="52" y="43"/>
                </a:lnTo>
                <a:lnTo>
                  <a:pt x="53" y="51"/>
                </a:lnTo>
                <a:lnTo>
                  <a:pt x="49" y="61"/>
                </a:lnTo>
                <a:lnTo>
                  <a:pt x="48" y="61"/>
                </a:lnTo>
                <a:lnTo>
                  <a:pt x="45" y="62"/>
                </a:lnTo>
                <a:lnTo>
                  <a:pt x="38" y="61"/>
                </a:lnTo>
                <a:lnTo>
                  <a:pt x="34" y="62"/>
                </a:lnTo>
                <a:lnTo>
                  <a:pt x="33" y="64"/>
                </a:lnTo>
                <a:lnTo>
                  <a:pt x="27" y="65"/>
                </a:lnTo>
                <a:lnTo>
                  <a:pt x="24" y="61"/>
                </a:lnTo>
                <a:lnTo>
                  <a:pt x="19" y="60"/>
                </a:lnTo>
                <a:lnTo>
                  <a:pt x="15" y="41"/>
                </a:lnTo>
                <a:lnTo>
                  <a:pt x="15" y="38"/>
                </a:lnTo>
                <a:lnTo>
                  <a:pt x="12" y="35"/>
                </a:lnTo>
                <a:lnTo>
                  <a:pt x="11" y="34"/>
                </a:lnTo>
                <a:lnTo>
                  <a:pt x="9" y="24"/>
                </a:lnTo>
                <a:lnTo>
                  <a:pt x="4" y="20"/>
                </a:lnTo>
                <a:lnTo>
                  <a:pt x="3" y="20"/>
                </a:lnTo>
                <a:lnTo>
                  <a:pt x="0" y="19"/>
                </a:lnTo>
                <a:lnTo>
                  <a:pt x="1" y="19"/>
                </a:lnTo>
                <a:lnTo>
                  <a:pt x="8" y="1"/>
                </a:lnTo>
                <a:lnTo>
                  <a:pt x="15" y="2"/>
                </a:lnTo>
                <a:lnTo>
                  <a:pt x="18" y="8"/>
                </a:lnTo>
                <a:lnTo>
                  <a:pt x="19" y="4"/>
                </a:lnTo>
                <a:lnTo>
                  <a:pt x="20" y="0"/>
                </a:lnTo>
                <a:lnTo>
                  <a:pt x="23" y="2"/>
                </a:lnTo>
                <a:lnTo>
                  <a:pt x="26" y="4"/>
                </a:lnTo>
                <a:lnTo>
                  <a:pt x="27" y="2"/>
                </a:lnTo>
                <a:lnTo>
                  <a:pt x="28" y="1"/>
                </a:lnTo>
                <a:lnTo>
                  <a:pt x="31" y="0"/>
                </a:lnTo>
                <a:lnTo>
                  <a:pt x="31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31" name="Freeform 382"/>
          <p:cNvSpPr>
            <a:spLocks/>
          </p:cNvSpPr>
          <p:nvPr/>
        </p:nvSpPr>
        <p:spPr bwMode="auto">
          <a:xfrm>
            <a:off x="4679950" y="5845175"/>
            <a:ext cx="115888" cy="188913"/>
          </a:xfrm>
          <a:custGeom>
            <a:avLst/>
            <a:gdLst>
              <a:gd name="T0" fmla="*/ 61 w 73"/>
              <a:gd name="T1" fmla="*/ 90 h 119"/>
              <a:gd name="T2" fmla="*/ 71 w 73"/>
              <a:gd name="T3" fmla="*/ 98 h 119"/>
              <a:gd name="T4" fmla="*/ 65 w 73"/>
              <a:gd name="T5" fmla="*/ 110 h 119"/>
              <a:gd name="T6" fmla="*/ 64 w 73"/>
              <a:gd name="T7" fmla="*/ 116 h 119"/>
              <a:gd name="T8" fmla="*/ 58 w 73"/>
              <a:gd name="T9" fmla="*/ 119 h 119"/>
              <a:gd name="T10" fmla="*/ 46 w 73"/>
              <a:gd name="T11" fmla="*/ 106 h 119"/>
              <a:gd name="T12" fmla="*/ 37 w 73"/>
              <a:gd name="T13" fmla="*/ 90 h 119"/>
              <a:gd name="T14" fmla="*/ 32 w 73"/>
              <a:gd name="T15" fmla="*/ 93 h 119"/>
              <a:gd name="T16" fmla="*/ 30 w 73"/>
              <a:gd name="T17" fmla="*/ 95 h 119"/>
              <a:gd name="T18" fmla="*/ 23 w 73"/>
              <a:gd name="T19" fmla="*/ 99 h 119"/>
              <a:gd name="T20" fmla="*/ 0 w 73"/>
              <a:gd name="T21" fmla="*/ 87 h 119"/>
              <a:gd name="T22" fmla="*/ 5 w 73"/>
              <a:gd name="T23" fmla="*/ 83 h 119"/>
              <a:gd name="T24" fmla="*/ 7 w 73"/>
              <a:gd name="T25" fmla="*/ 82 h 119"/>
              <a:gd name="T26" fmla="*/ 2 w 73"/>
              <a:gd name="T27" fmla="*/ 74 h 119"/>
              <a:gd name="T28" fmla="*/ 16 w 73"/>
              <a:gd name="T29" fmla="*/ 64 h 119"/>
              <a:gd name="T30" fmla="*/ 12 w 73"/>
              <a:gd name="T31" fmla="*/ 61 h 119"/>
              <a:gd name="T32" fmla="*/ 13 w 73"/>
              <a:gd name="T33" fmla="*/ 52 h 119"/>
              <a:gd name="T34" fmla="*/ 13 w 73"/>
              <a:gd name="T35" fmla="*/ 48 h 119"/>
              <a:gd name="T36" fmla="*/ 9 w 73"/>
              <a:gd name="T37" fmla="*/ 42 h 119"/>
              <a:gd name="T38" fmla="*/ 5 w 73"/>
              <a:gd name="T39" fmla="*/ 37 h 119"/>
              <a:gd name="T40" fmla="*/ 9 w 73"/>
              <a:gd name="T41" fmla="*/ 31 h 119"/>
              <a:gd name="T42" fmla="*/ 5 w 73"/>
              <a:gd name="T43" fmla="*/ 23 h 119"/>
              <a:gd name="T44" fmla="*/ 5 w 73"/>
              <a:gd name="T45" fmla="*/ 15 h 119"/>
              <a:gd name="T46" fmla="*/ 5 w 73"/>
              <a:gd name="T47" fmla="*/ 8 h 119"/>
              <a:gd name="T48" fmla="*/ 5 w 73"/>
              <a:gd name="T49" fmla="*/ 5 h 119"/>
              <a:gd name="T50" fmla="*/ 16 w 73"/>
              <a:gd name="T51" fmla="*/ 0 h 119"/>
              <a:gd name="T52" fmla="*/ 28 w 73"/>
              <a:gd name="T53" fmla="*/ 0 h 119"/>
              <a:gd name="T54" fmla="*/ 34 w 73"/>
              <a:gd name="T55" fmla="*/ 0 h 119"/>
              <a:gd name="T56" fmla="*/ 37 w 73"/>
              <a:gd name="T57" fmla="*/ 3 h 119"/>
              <a:gd name="T58" fmla="*/ 37 w 73"/>
              <a:gd name="T59" fmla="*/ 4 h 119"/>
              <a:gd name="T60" fmla="*/ 38 w 73"/>
              <a:gd name="T61" fmla="*/ 4 h 119"/>
              <a:gd name="T62" fmla="*/ 47 w 73"/>
              <a:gd name="T63" fmla="*/ 7 h 119"/>
              <a:gd name="T64" fmla="*/ 58 w 73"/>
              <a:gd name="T65" fmla="*/ 26 h 119"/>
              <a:gd name="T66" fmla="*/ 58 w 73"/>
              <a:gd name="T67" fmla="*/ 34 h 119"/>
              <a:gd name="T68" fmla="*/ 64 w 73"/>
              <a:gd name="T69" fmla="*/ 42 h 119"/>
              <a:gd name="T70" fmla="*/ 58 w 73"/>
              <a:gd name="T71" fmla="*/ 45 h 119"/>
              <a:gd name="T72" fmla="*/ 53 w 73"/>
              <a:gd name="T73" fmla="*/ 46 h 119"/>
              <a:gd name="T74" fmla="*/ 54 w 73"/>
              <a:gd name="T75" fmla="*/ 59 h 119"/>
              <a:gd name="T76" fmla="*/ 64 w 73"/>
              <a:gd name="T77" fmla="*/ 68 h 119"/>
              <a:gd name="T78" fmla="*/ 73 w 73"/>
              <a:gd name="T79" fmla="*/ 78 h 119"/>
              <a:gd name="T80" fmla="*/ 61 w 73"/>
              <a:gd name="T81" fmla="*/ 90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3" h="119">
                <a:moveTo>
                  <a:pt x="61" y="90"/>
                </a:moveTo>
                <a:lnTo>
                  <a:pt x="71" y="98"/>
                </a:lnTo>
                <a:lnTo>
                  <a:pt x="65" y="110"/>
                </a:lnTo>
                <a:lnTo>
                  <a:pt x="64" y="116"/>
                </a:lnTo>
                <a:lnTo>
                  <a:pt x="58" y="119"/>
                </a:lnTo>
                <a:lnTo>
                  <a:pt x="46" y="106"/>
                </a:lnTo>
                <a:lnTo>
                  <a:pt x="37" y="90"/>
                </a:lnTo>
                <a:lnTo>
                  <a:pt x="32" y="93"/>
                </a:lnTo>
                <a:lnTo>
                  <a:pt x="30" y="95"/>
                </a:lnTo>
                <a:lnTo>
                  <a:pt x="23" y="99"/>
                </a:lnTo>
                <a:lnTo>
                  <a:pt x="0" y="87"/>
                </a:lnTo>
                <a:lnTo>
                  <a:pt x="5" y="83"/>
                </a:lnTo>
                <a:lnTo>
                  <a:pt x="7" y="82"/>
                </a:lnTo>
                <a:lnTo>
                  <a:pt x="2" y="74"/>
                </a:lnTo>
                <a:lnTo>
                  <a:pt x="16" y="64"/>
                </a:lnTo>
                <a:lnTo>
                  <a:pt x="12" y="61"/>
                </a:lnTo>
                <a:lnTo>
                  <a:pt x="13" y="52"/>
                </a:lnTo>
                <a:lnTo>
                  <a:pt x="13" y="48"/>
                </a:lnTo>
                <a:lnTo>
                  <a:pt x="9" y="42"/>
                </a:lnTo>
                <a:lnTo>
                  <a:pt x="5" y="37"/>
                </a:lnTo>
                <a:lnTo>
                  <a:pt x="9" y="31"/>
                </a:lnTo>
                <a:lnTo>
                  <a:pt x="5" y="23"/>
                </a:lnTo>
                <a:lnTo>
                  <a:pt x="5" y="15"/>
                </a:lnTo>
                <a:lnTo>
                  <a:pt x="5" y="8"/>
                </a:lnTo>
                <a:lnTo>
                  <a:pt x="5" y="5"/>
                </a:lnTo>
                <a:lnTo>
                  <a:pt x="16" y="0"/>
                </a:lnTo>
                <a:lnTo>
                  <a:pt x="28" y="0"/>
                </a:lnTo>
                <a:lnTo>
                  <a:pt x="34" y="0"/>
                </a:lnTo>
                <a:lnTo>
                  <a:pt x="37" y="3"/>
                </a:lnTo>
                <a:lnTo>
                  <a:pt x="37" y="4"/>
                </a:lnTo>
                <a:lnTo>
                  <a:pt x="38" y="4"/>
                </a:lnTo>
                <a:lnTo>
                  <a:pt x="47" y="7"/>
                </a:lnTo>
                <a:lnTo>
                  <a:pt x="58" y="26"/>
                </a:lnTo>
                <a:lnTo>
                  <a:pt x="58" y="34"/>
                </a:lnTo>
                <a:lnTo>
                  <a:pt x="64" y="42"/>
                </a:lnTo>
                <a:lnTo>
                  <a:pt x="58" y="45"/>
                </a:lnTo>
                <a:lnTo>
                  <a:pt x="53" y="46"/>
                </a:lnTo>
                <a:lnTo>
                  <a:pt x="54" y="59"/>
                </a:lnTo>
                <a:lnTo>
                  <a:pt x="64" y="68"/>
                </a:lnTo>
                <a:lnTo>
                  <a:pt x="73" y="78"/>
                </a:lnTo>
                <a:lnTo>
                  <a:pt x="61" y="9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32" name="Freeform 383"/>
          <p:cNvSpPr>
            <a:spLocks/>
          </p:cNvSpPr>
          <p:nvPr/>
        </p:nvSpPr>
        <p:spPr bwMode="auto">
          <a:xfrm>
            <a:off x="4897438" y="5924550"/>
            <a:ext cx="103188" cy="88900"/>
          </a:xfrm>
          <a:custGeom>
            <a:avLst/>
            <a:gdLst>
              <a:gd name="T0" fmla="*/ 51 w 65"/>
              <a:gd name="T1" fmla="*/ 19 h 56"/>
              <a:gd name="T2" fmla="*/ 52 w 65"/>
              <a:gd name="T3" fmla="*/ 19 h 56"/>
              <a:gd name="T4" fmla="*/ 58 w 65"/>
              <a:gd name="T5" fmla="*/ 22 h 56"/>
              <a:gd name="T6" fmla="*/ 65 w 65"/>
              <a:gd name="T7" fmla="*/ 33 h 56"/>
              <a:gd name="T8" fmla="*/ 65 w 65"/>
              <a:gd name="T9" fmla="*/ 52 h 56"/>
              <a:gd name="T10" fmla="*/ 55 w 65"/>
              <a:gd name="T11" fmla="*/ 49 h 56"/>
              <a:gd name="T12" fmla="*/ 36 w 65"/>
              <a:gd name="T13" fmla="*/ 56 h 56"/>
              <a:gd name="T14" fmla="*/ 25 w 65"/>
              <a:gd name="T15" fmla="*/ 49 h 56"/>
              <a:gd name="T16" fmla="*/ 21 w 65"/>
              <a:gd name="T17" fmla="*/ 48 h 56"/>
              <a:gd name="T18" fmla="*/ 16 w 65"/>
              <a:gd name="T19" fmla="*/ 49 h 56"/>
              <a:gd name="T20" fmla="*/ 14 w 65"/>
              <a:gd name="T21" fmla="*/ 47 h 56"/>
              <a:gd name="T22" fmla="*/ 9 w 65"/>
              <a:gd name="T23" fmla="*/ 37 h 56"/>
              <a:gd name="T24" fmla="*/ 0 w 65"/>
              <a:gd name="T25" fmla="*/ 30 h 56"/>
              <a:gd name="T26" fmla="*/ 16 w 65"/>
              <a:gd name="T27" fmla="*/ 18 h 56"/>
              <a:gd name="T28" fmla="*/ 18 w 65"/>
              <a:gd name="T29" fmla="*/ 19 h 56"/>
              <a:gd name="T30" fmla="*/ 28 w 65"/>
              <a:gd name="T31" fmla="*/ 13 h 56"/>
              <a:gd name="T32" fmla="*/ 26 w 65"/>
              <a:gd name="T33" fmla="*/ 7 h 56"/>
              <a:gd name="T34" fmla="*/ 33 w 65"/>
              <a:gd name="T35" fmla="*/ 0 h 56"/>
              <a:gd name="T36" fmla="*/ 35 w 65"/>
              <a:gd name="T37" fmla="*/ 0 h 56"/>
              <a:gd name="T38" fmla="*/ 46 w 65"/>
              <a:gd name="T39" fmla="*/ 6 h 56"/>
              <a:gd name="T40" fmla="*/ 51 w 65"/>
              <a:gd name="T41" fmla="*/ 19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65" h="56">
                <a:moveTo>
                  <a:pt x="51" y="19"/>
                </a:moveTo>
                <a:lnTo>
                  <a:pt x="52" y="19"/>
                </a:lnTo>
                <a:lnTo>
                  <a:pt x="58" y="22"/>
                </a:lnTo>
                <a:lnTo>
                  <a:pt x="65" y="33"/>
                </a:lnTo>
                <a:lnTo>
                  <a:pt x="65" y="52"/>
                </a:lnTo>
                <a:lnTo>
                  <a:pt x="55" y="49"/>
                </a:lnTo>
                <a:lnTo>
                  <a:pt x="36" y="56"/>
                </a:lnTo>
                <a:lnTo>
                  <a:pt x="25" y="49"/>
                </a:lnTo>
                <a:lnTo>
                  <a:pt x="21" y="48"/>
                </a:lnTo>
                <a:lnTo>
                  <a:pt x="16" y="49"/>
                </a:lnTo>
                <a:lnTo>
                  <a:pt x="14" y="47"/>
                </a:lnTo>
                <a:lnTo>
                  <a:pt x="9" y="37"/>
                </a:lnTo>
                <a:lnTo>
                  <a:pt x="0" y="30"/>
                </a:lnTo>
                <a:lnTo>
                  <a:pt x="16" y="18"/>
                </a:lnTo>
                <a:lnTo>
                  <a:pt x="18" y="19"/>
                </a:lnTo>
                <a:lnTo>
                  <a:pt x="28" y="13"/>
                </a:lnTo>
                <a:lnTo>
                  <a:pt x="26" y="7"/>
                </a:lnTo>
                <a:lnTo>
                  <a:pt x="33" y="0"/>
                </a:lnTo>
                <a:lnTo>
                  <a:pt x="35" y="0"/>
                </a:lnTo>
                <a:lnTo>
                  <a:pt x="46" y="6"/>
                </a:lnTo>
                <a:lnTo>
                  <a:pt x="51" y="19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33" name="Freeform 384"/>
          <p:cNvSpPr>
            <a:spLocks/>
          </p:cNvSpPr>
          <p:nvPr/>
        </p:nvSpPr>
        <p:spPr bwMode="auto">
          <a:xfrm>
            <a:off x="4864100" y="5972175"/>
            <a:ext cx="168275" cy="173038"/>
          </a:xfrm>
          <a:custGeom>
            <a:avLst/>
            <a:gdLst>
              <a:gd name="T0" fmla="*/ 35 w 106"/>
              <a:gd name="T1" fmla="*/ 17 h 109"/>
              <a:gd name="T2" fmla="*/ 37 w 106"/>
              <a:gd name="T3" fmla="*/ 19 h 109"/>
              <a:gd name="T4" fmla="*/ 42 w 106"/>
              <a:gd name="T5" fmla="*/ 18 h 109"/>
              <a:gd name="T6" fmla="*/ 46 w 106"/>
              <a:gd name="T7" fmla="*/ 19 h 109"/>
              <a:gd name="T8" fmla="*/ 57 w 106"/>
              <a:gd name="T9" fmla="*/ 26 h 109"/>
              <a:gd name="T10" fmla="*/ 76 w 106"/>
              <a:gd name="T11" fmla="*/ 19 h 109"/>
              <a:gd name="T12" fmla="*/ 86 w 106"/>
              <a:gd name="T13" fmla="*/ 22 h 109"/>
              <a:gd name="T14" fmla="*/ 86 w 106"/>
              <a:gd name="T15" fmla="*/ 25 h 109"/>
              <a:gd name="T16" fmla="*/ 87 w 106"/>
              <a:gd name="T17" fmla="*/ 33 h 109"/>
              <a:gd name="T18" fmla="*/ 106 w 106"/>
              <a:gd name="T19" fmla="*/ 82 h 109"/>
              <a:gd name="T20" fmla="*/ 86 w 106"/>
              <a:gd name="T21" fmla="*/ 90 h 109"/>
              <a:gd name="T22" fmla="*/ 82 w 106"/>
              <a:gd name="T23" fmla="*/ 92 h 109"/>
              <a:gd name="T24" fmla="*/ 64 w 106"/>
              <a:gd name="T25" fmla="*/ 109 h 109"/>
              <a:gd name="T26" fmla="*/ 31 w 106"/>
              <a:gd name="T27" fmla="*/ 69 h 109"/>
              <a:gd name="T28" fmla="*/ 24 w 106"/>
              <a:gd name="T29" fmla="*/ 62 h 109"/>
              <a:gd name="T30" fmla="*/ 20 w 106"/>
              <a:gd name="T31" fmla="*/ 58 h 109"/>
              <a:gd name="T32" fmla="*/ 17 w 106"/>
              <a:gd name="T33" fmla="*/ 60 h 109"/>
              <a:gd name="T34" fmla="*/ 13 w 106"/>
              <a:gd name="T35" fmla="*/ 54 h 109"/>
              <a:gd name="T36" fmla="*/ 4 w 106"/>
              <a:gd name="T37" fmla="*/ 52 h 109"/>
              <a:gd name="T38" fmla="*/ 4 w 106"/>
              <a:gd name="T39" fmla="*/ 44 h 109"/>
              <a:gd name="T40" fmla="*/ 1 w 106"/>
              <a:gd name="T41" fmla="*/ 32 h 109"/>
              <a:gd name="T42" fmla="*/ 0 w 106"/>
              <a:gd name="T43" fmla="*/ 29 h 109"/>
              <a:gd name="T44" fmla="*/ 15 w 106"/>
              <a:gd name="T45" fmla="*/ 10 h 109"/>
              <a:gd name="T46" fmla="*/ 21 w 106"/>
              <a:gd name="T47" fmla="*/ 0 h 109"/>
              <a:gd name="T48" fmla="*/ 30 w 106"/>
              <a:gd name="T49" fmla="*/ 7 h 109"/>
              <a:gd name="T50" fmla="*/ 35 w 106"/>
              <a:gd name="T51" fmla="*/ 17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06" h="109">
                <a:moveTo>
                  <a:pt x="35" y="17"/>
                </a:moveTo>
                <a:lnTo>
                  <a:pt x="37" y="19"/>
                </a:lnTo>
                <a:lnTo>
                  <a:pt x="42" y="18"/>
                </a:lnTo>
                <a:lnTo>
                  <a:pt x="46" y="19"/>
                </a:lnTo>
                <a:lnTo>
                  <a:pt x="57" y="26"/>
                </a:lnTo>
                <a:lnTo>
                  <a:pt x="76" y="19"/>
                </a:lnTo>
                <a:lnTo>
                  <a:pt x="86" y="22"/>
                </a:lnTo>
                <a:lnTo>
                  <a:pt x="86" y="25"/>
                </a:lnTo>
                <a:lnTo>
                  <a:pt x="87" y="33"/>
                </a:lnTo>
                <a:lnTo>
                  <a:pt x="106" y="82"/>
                </a:lnTo>
                <a:lnTo>
                  <a:pt x="86" y="90"/>
                </a:lnTo>
                <a:lnTo>
                  <a:pt x="82" y="92"/>
                </a:lnTo>
                <a:lnTo>
                  <a:pt x="64" y="109"/>
                </a:lnTo>
                <a:lnTo>
                  <a:pt x="31" y="69"/>
                </a:lnTo>
                <a:lnTo>
                  <a:pt x="24" y="62"/>
                </a:lnTo>
                <a:lnTo>
                  <a:pt x="20" y="58"/>
                </a:lnTo>
                <a:lnTo>
                  <a:pt x="17" y="60"/>
                </a:lnTo>
                <a:lnTo>
                  <a:pt x="13" y="54"/>
                </a:lnTo>
                <a:lnTo>
                  <a:pt x="4" y="52"/>
                </a:lnTo>
                <a:lnTo>
                  <a:pt x="4" y="44"/>
                </a:lnTo>
                <a:lnTo>
                  <a:pt x="1" y="32"/>
                </a:lnTo>
                <a:lnTo>
                  <a:pt x="0" y="29"/>
                </a:lnTo>
                <a:lnTo>
                  <a:pt x="15" y="10"/>
                </a:lnTo>
                <a:lnTo>
                  <a:pt x="21" y="0"/>
                </a:lnTo>
                <a:lnTo>
                  <a:pt x="30" y="7"/>
                </a:lnTo>
                <a:lnTo>
                  <a:pt x="35" y="17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34" name="Freeform 385"/>
          <p:cNvSpPr>
            <a:spLocks/>
          </p:cNvSpPr>
          <p:nvPr/>
        </p:nvSpPr>
        <p:spPr bwMode="auto">
          <a:xfrm>
            <a:off x="4300538" y="5999163"/>
            <a:ext cx="125413" cy="246063"/>
          </a:xfrm>
          <a:custGeom>
            <a:avLst/>
            <a:gdLst>
              <a:gd name="T0" fmla="*/ 79 w 79"/>
              <a:gd name="T1" fmla="*/ 2 h 155"/>
              <a:gd name="T2" fmla="*/ 75 w 79"/>
              <a:gd name="T3" fmla="*/ 13 h 155"/>
              <a:gd name="T4" fmla="*/ 79 w 79"/>
              <a:gd name="T5" fmla="*/ 24 h 155"/>
              <a:gd name="T6" fmla="*/ 74 w 79"/>
              <a:gd name="T7" fmla="*/ 41 h 155"/>
              <a:gd name="T8" fmla="*/ 64 w 79"/>
              <a:gd name="T9" fmla="*/ 45 h 155"/>
              <a:gd name="T10" fmla="*/ 59 w 79"/>
              <a:gd name="T11" fmla="*/ 68 h 155"/>
              <a:gd name="T12" fmla="*/ 59 w 79"/>
              <a:gd name="T13" fmla="*/ 75 h 155"/>
              <a:gd name="T14" fmla="*/ 60 w 79"/>
              <a:gd name="T15" fmla="*/ 84 h 155"/>
              <a:gd name="T16" fmla="*/ 64 w 79"/>
              <a:gd name="T17" fmla="*/ 101 h 155"/>
              <a:gd name="T18" fmla="*/ 59 w 79"/>
              <a:gd name="T19" fmla="*/ 107 h 155"/>
              <a:gd name="T20" fmla="*/ 60 w 79"/>
              <a:gd name="T21" fmla="*/ 129 h 155"/>
              <a:gd name="T22" fmla="*/ 60 w 79"/>
              <a:gd name="T23" fmla="*/ 143 h 155"/>
              <a:gd name="T24" fmla="*/ 49 w 79"/>
              <a:gd name="T25" fmla="*/ 142 h 155"/>
              <a:gd name="T26" fmla="*/ 45 w 79"/>
              <a:gd name="T27" fmla="*/ 146 h 155"/>
              <a:gd name="T28" fmla="*/ 45 w 79"/>
              <a:gd name="T29" fmla="*/ 152 h 155"/>
              <a:gd name="T30" fmla="*/ 33 w 79"/>
              <a:gd name="T31" fmla="*/ 151 h 155"/>
              <a:gd name="T32" fmla="*/ 27 w 79"/>
              <a:gd name="T33" fmla="*/ 154 h 155"/>
              <a:gd name="T34" fmla="*/ 24 w 79"/>
              <a:gd name="T35" fmla="*/ 155 h 155"/>
              <a:gd name="T36" fmla="*/ 14 w 79"/>
              <a:gd name="T37" fmla="*/ 152 h 155"/>
              <a:gd name="T38" fmla="*/ 7 w 79"/>
              <a:gd name="T39" fmla="*/ 155 h 155"/>
              <a:gd name="T40" fmla="*/ 5 w 79"/>
              <a:gd name="T41" fmla="*/ 152 h 155"/>
              <a:gd name="T42" fmla="*/ 4 w 79"/>
              <a:gd name="T43" fmla="*/ 150 h 155"/>
              <a:gd name="T44" fmla="*/ 1 w 79"/>
              <a:gd name="T45" fmla="*/ 152 h 155"/>
              <a:gd name="T46" fmla="*/ 1 w 79"/>
              <a:gd name="T47" fmla="*/ 151 h 155"/>
              <a:gd name="T48" fmla="*/ 0 w 79"/>
              <a:gd name="T49" fmla="*/ 147 h 155"/>
              <a:gd name="T50" fmla="*/ 7 w 79"/>
              <a:gd name="T51" fmla="*/ 142 h 155"/>
              <a:gd name="T52" fmla="*/ 7 w 79"/>
              <a:gd name="T53" fmla="*/ 140 h 155"/>
              <a:gd name="T54" fmla="*/ 9 w 79"/>
              <a:gd name="T55" fmla="*/ 133 h 155"/>
              <a:gd name="T56" fmla="*/ 12 w 79"/>
              <a:gd name="T57" fmla="*/ 121 h 155"/>
              <a:gd name="T58" fmla="*/ 18 w 79"/>
              <a:gd name="T59" fmla="*/ 127 h 155"/>
              <a:gd name="T60" fmla="*/ 33 w 79"/>
              <a:gd name="T61" fmla="*/ 124 h 155"/>
              <a:gd name="T62" fmla="*/ 30 w 79"/>
              <a:gd name="T63" fmla="*/ 112 h 155"/>
              <a:gd name="T64" fmla="*/ 27 w 79"/>
              <a:gd name="T65" fmla="*/ 105 h 155"/>
              <a:gd name="T66" fmla="*/ 30 w 79"/>
              <a:gd name="T67" fmla="*/ 82 h 155"/>
              <a:gd name="T68" fmla="*/ 29 w 79"/>
              <a:gd name="T69" fmla="*/ 80 h 155"/>
              <a:gd name="T70" fmla="*/ 24 w 79"/>
              <a:gd name="T71" fmla="*/ 76 h 155"/>
              <a:gd name="T72" fmla="*/ 23 w 79"/>
              <a:gd name="T73" fmla="*/ 60 h 155"/>
              <a:gd name="T74" fmla="*/ 34 w 79"/>
              <a:gd name="T75" fmla="*/ 34 h 155"/>
              <a:gd name="T76" fmla="*/ 37 w 79"/>
              <a:gd name="T77" fmla="*/ 31 h 155"/>
              <a:gd name="T78" fmla="*/ 38 w 79"/>
              <a:gd name="T79" fmla="*/ 26 h 155"/>
              <a:gd name="T80" fmla="*/ 45 w 79"/>
              <a:gd name="T81" fmla="*/ 17 h 155"/>
              <a:gd name="T82" fmla="*/ 46 w 79"/>
              <a:gd name="T83" fmla="*/ 11 h 155"/>
              <a:gd name="T84" fmla="*/ 45 w 79"/>
              <a:gd name="T85" fmla="*/ 4 h 155"/>
              <a:gd name="T86" fmla="*/ 59 w 79"/>
              <a:gd name="T87" fmla="*/ 5 h 155"/>
              <a:gd name="T88" fmla="*/ 63 w 79"/>
              <a:gd name="T89" fmla="*/ 0 h 155"/>
              <a:gd name="T90" fmla="*/ 79 w 79"/>
              <a:gd name="T91" fmla="*/ 2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9" h="155">
                <a:moveTo>
                  <a:pt x="79" y="2"/>
                </a:moveTo>
                <a:lnTo>
                  <a:pt x="75" y="13"/>
                </a:lnTo>
                <a:lnTo>
                  <a:pt x="79" y="24"/>
                </a:lnTo>
                <a:lnTo>
                  <a:pt x="74" y="41"/>
                </a:lnTo>
                <a:lnTo>
                  <a:pt x="64" y="45"/>
                </a:lnTo>
                <a:lnTo>
                  <a:pt x="59" y="68"/>
                </a:lnTo>
                <a:lnTo>
                  <a:pt x="59" y="75"/>
                </a:lnTo>
                <a:lnTo>
                  <a:pt x="60" y="84"/>
                </a:lnTo>
                <a:lnTo>
                  <a:pt x="64" y="101"/>
                </a:lnTo>
                <a:lnTo>
                  <a:pt x="59" y="107"/>
                </a:lnTo>
                <a:lnTo>
                  <a:pt x="60" y="129"/>
                </a:lnTo>
                <a:lnTo>
                  <a:pt x="60" y="143"/>
                </a:lnTo>
                <a:lnTo>
                  <a:pt x="49" y="142"/>
                </a:lnTo>
                <a:lnTo>
                  <a:pt x="45" y="146"/>
                </a:lnTo>
                <a:lnTo>
                  <a:pt x="45" y="152"/>
                </a:lnTo>
                <a:lnTo>
                  <a:pt x="33" y="151"/>
                </a:lnTo>
                <a:lnTo>
                  <a:pt x="27" y="154"/>
                </a:lnTo>
                <a:lnTo>
                  <a:pt x="24" y="155"/>
                </a:lnTo>
                <a:lnTo>
                  <a:pt x="14" y="152"/>
                </a:lnTo>
                <a:lnTo>
                  <a:pt x="7" y="155"/>
                </a:lnTo>
                <a:lnTo>
                  <a:pt x="5" y="152"/>
                </a:lnTo>
                <a:lnTo>
                  <a:pt x="4" y="150"/>
                </a:lnTo>
                <a:lnTo>
                  <a:pt x="1" y="152"/>
                </a:lnTo>
                <a:lnTo>
                  <a:pt x="1" y="151"/>
                </a:lnTo>
                <a:lnTo>
                  <a:pt x="0" y="147"/>
                </a:lnTo>
                <a:lnTo>
                  <a:pt x="7" y="142"/>
                </a:lnTo>
                <a:lnTo>
                  <a:pt x="7" y="140"/>
                </a:lnTo>
                <a:lnTo>
                  <a:pt x="9" y="133"/>
                </a:lnTo>
                <a:lnTo>
                  <a:pt x="12" y="121"/>
                </a:lnTo>
                <a:lnTo>
                  <a:pt x="18" y="127"/>
                </a:lnTo>
                <a:lnTo>
                  <a:pt x="33" y="124"/>
                </a:lnTo>
                <a:lnTo>
                  <a:pt x="30" y="112"/>
                </a:lnTo>
                <a:lnTo>
                  <a:pt x="27" y="105"/>
                </a:lnTo>
                <a:lnTo>
                  <a:pt x="30" y="82"/>
                </a:lnTo>
                <a:lnTo>
                  <a:pt x="29" y="80"/>
                </a:lnTo>
                <a:lnTo>
                  <a:pt x="24" y="76"/>
                </a:lnTo>
                <a:lnTo>
                  <a:pt x="23" y="60"/>
                </a:lnTo>
                <a:lnTo>
                  <a:pt x="34" y="34"/>
                </a:lnTo>
                <a:lnTo>
                  <a:pt x="37" y="31"/>
                </a:lnTo>
                <a:lnTo>
                  <a:pt x="38" y="26"/>
                </a:lnTo>
                <a:lnTo>
                  <a:pt x="45" y="17"/>
                </a:lnTo>
                <a:lnTo>
                  <a:pt x="46" y="11"/>
                </a:lnTo>
                <a:lnTo>
                  <a:pt x="45" y="4"/>
                </a:lnTo>
                <a:lnTo>
                  <a:pt x="59" y="5"/>
                </a:lnTo>
                <a:lnTo>
                  <a:pt x="63" y="0"/>
                </a:lnTo>
                <a:lnTo>
                  <a:pt x="79" y="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35" name="Freeform 386"/>
          <p:cNvSpPr>
            <a:spLocks/>
          </p:cNvSpPr>
          <p:nvPr/>
        </p:nvSpPr>
        <p:spPr bwMode="auto">
          <a:xfrm>
            <a:off x="4216400" y="6064250"/>
            <a:ext cx="82550" cy="138113"/>
          </a:xfrm>
          <a:custGeom>
            <a:avLst/>
            <a:gdLst>
              <a:gd name="T0" fmla="*/ 41 w 52"/>
              <a:gd name="T1" fmla="*/ 0 h 87"/>
              <a:gd name="T2" fmla="*/ 46 w 52"/>
              <a:gd name="T3" fmla="*/ 5 h 87"/>
              <a:gd name="T4" fmla="*/ 49 w 52"/>
              <a:gd name="T5" fmla="*/ 4 h 87"/>
              <a:gd name="T6" fmla="*/ 52 w 52"/>
              <a:gd name="T7" fmla="*/ 2 h 87"/>
              <a:gd name="T8" fmla="*/ 47 w 52"/>
              <a:gd name="T9" fmla="*/ 11 h 87"/>
              <a:gd name="T10" fmla="*/ 46 w 52"/>
              <a:gd name="T11" fmla="*/ 12 h 87"/>
              <a:gd name="T12" fmla="*/ 47 w 52"/>
              <a:gd name="T13" fmla="*/ 12 h 87"/>
              <a:gd name="T14" fmla="*/ 49 w 52"/>
              <a:gd name="T15" fmla="*/ 20 h 87"/>
              <a:gd name="T16" fmla="*/ 43 w 52"/>
              <a:gd name="T17" fmla="*/ 36 h 87"/>
              <a:gd name="T18" fmla="*/ 46 w 52"/>
              <a:gd name="T19" fmla="*/ 45 h 87"/>
              <a:gd name="T20" fmla="*/ 49 w 52"/>
              <a:gd name="T21" fmla="*/ 49 h 87"/>
              <a:gd name="T22" fmla="*/ 46 w 52"/>
              <a:gd name="T23" fmla="*/ 53 h 87"/>
              <a:gd name="T24" fmla="*/ 45 w 52"/>
              <a:gd name="T25" fmla="*/ 54 h 87"/>
              <a:gd name="T26" fmla="*/ 42 w 52"/>
              <a:gd name="T27" fmla="*/ 57 h 87"/>
              <a:gd name="T28" fmla="*/ 42 w 52"/>
              <a:gd name="T29" fmla="*/ 58 h 87"/>
              <a:gd name="T30" fmla="*/ 42 w 52"/>
              <a:gd name="T31" fmla="*/ 69 h 87"/>
              <a:gd name="T32" fmla="*/ 32 w 52"/>
              <a:gd name="T33" fmla="*/ 81 h 87"/>
              <a:gd name="T34" fmla="*/ 24 w 52"/>
              <a:gd name="T35" fmla="*/ 84 h 87"/>
              <a:gd name="T36" fmla="*/ 22 w 52"/>
              <a:gd name="T37" fmla="*/ 87 h 87"/>
              <a:gd name="T38" fmla="*/ 22 w 52"/>
              <a:gd name="T39" fmla="*/ 86 h 87"/>
              <a:gd name="T40" fmla="*/ 24 w 52"/>
              <a:gd name="T41" fmla="*/ 71 h 87"/>
              <a:gd name="T42" fmla="*/ 26 w 52"/>
              <a:gd name="T43" fmla="*/ 66 h 87"/>
              <a:gd name="T44" fmla="*/ 30 w 52"/>
              <a:gd name="T45" fmla="*/ 64 h 87"/>
              <a:gd name="T46" fmla="*/ 28 w 52"/>
              <a:gd name="T47" fmla="*/ 58 h 87"/>
              <a:gd name="T48" fmla="*/ 24 w 52"/>
              <a:gd name="T49" fmla="*/ 43 h 87"/>
              <a:gd name="T50" fmla="*/ 20 w 52"/>
              <a:gd name="T51" fmla="*/ 43 h 87"/>
              <a:gd name="T52" fmla="*/ 19 w 52"/>
              <a:gd name="T53" fmla="*/ 43 h 87"/>
              <a:gd name="T54" fmla="*/ 15 w 52"/>
              <a:gd name="T55" fmla="*/ 49 h 87"/>
              <a:gd name="T56" fmla="*/ 12 w 52"/>
              <a:gd name="T57" fmla="*/ 50 h 87"/>
              <a:gd name="T58" fmla="*/ 4 w 52"/>
              <a:gd name="T59" fmla="*/ 53 h 87"/>
              <a:gd name="T60" fmla="*/ 1 w 52"/>
              <a:gd name="T61" fmla="*/ 53 h 87"/>
              <a:gd name="T62" fmla="*/ 4 w 52"/>
              <a:gd name="T63" fmla="*/ 46 h 87"/>
              <a:gd name="T64" fmla="*/ 5 w 52"/>
              <a:gd name="T65" fmla="*/ 42 h 87"/>
              <a:gd name="T66" fmla="*/ 0 w 52"/>
              <a:gd name="T67" fmla="*/ 36 h 87"/>
              <a:gd name="T68" fmla="*/ 0 w 52"/>
              <a:gd name="T69" fmla="*/ 30 h 87"/>
              <a:gd name="T70" fmla="*/ 0 w 52"/>
              <a:gd name="T71" fmla="*/ 23 h 87"/>
              <a:gd name="T72" fmla="*/ 0 w 52"/>
              <a:gd name="T73" fmla="*/ 20 h 87"/>
              <a:gd name="T74" fmla="*/ 1 w 52"/>
              <a:gd name="T75" fmla="*/ 15 h 87"/>
              <a:gd name="T76" fmla="*/ 1 w 52"/>
              <a:gd name="T77" fmla="*/ 13 h 87"/>
              <a:gd name="T78" fmla="*/ 12 w 52"/>
              <a:gd name="T79" fmla="*/ 11 h 87"/>
              <a:gd name="T80" fmla="*/ 19 w 52"/>
              <a:gd name="T81" fmla="*/ 13 h 87"/>
              <a:gd name="T82" fmla="*/ 30 w 52"/>
              <a:gd name="T83" fmla="*/ 6 h 87"/>
              <a:gd name="T84" fmla="*/ 34 w 52"/>
              <a:gd name="T85" fmla="*/ 4 h 87"/>
              <a:gd name="T86" fmla="*/ 41 w 52"/>
              <a:gd name="T87" fmla="*/ 0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2" h="87">
                <a:moveTo>
                  <a:pt x="41" y="0"/>
                </a:moveTo>
                <a:lnTo>
                  <a:pt x="46" y="5"/>
                </a:lnTo>
                <a:lnTo>
                  <a:pt x="49" y="4"/>
                </a:lnTo>
                <a:lnTo>
                  <a:pt x="52" y="2"/>
                </a:lnTo>
                <a:lnTo>
                  <a:pt x="47" y="11"/>
                </a:lnTo>
                <a:lnTo>
                  <a:pt x="46" y="12"/>
                </a:lnTo>
                <a:lnTo>
                  <a:pt x="47" y="12"/>
                </a:lnTo>
                <a:lnTo>
                  <a:pt x="49" y="20"/>
                </a:lnTo>
                <a:lnTo>
                  <a:pt x="43" y="36"/>
                </a:lnTo>
                <a:lnTo>
                  <a:pt x="46" y="45"/>
                </a:lnTo>
                <a:lnTo>
                  <a:pt x="49" y="49"/>
                </a:lnTo>
                <a:lnTo>
                  <a:pt x="46" y="53"/>
                </a:lnTo>
                <a:lnTo>
                  <a:pt x="45" y="54"/>
                </a:lnTo>
                <a:lnTo>
                  <a:pt x="42" y="57"/>
                </a:lnTo>
                <a:lnTo>
                  <a:pt x="42" y="58"/>
                </a:lnTo>
                <a:lnTo>
                  <a:pt x="42" y="69"/>
                </a:lnTo>
                <a:lnTo>
                  <a:pt x="32" y="81"/>
                </a:lnTo>
                <a:lnTo>
                  <a:pt x="24" y="84"/>
                </a:lnTo>
                <a:lnTo>
                  <a:pt x="22" y="87"/>
                </a:lnTo>
                <a:lnTo>
                  <a:pt x="22" y="86"/>
                </a:lnTo>
                <a:lnTo>
                  <a:pt x="24" y="71"/>
                </a:lnTo>
                <a:lnTo>
                  <a:pt x="26" y="66"/>
                </a:lnTo>
                <a:lnTo>
                  <a:pt x="30" y="64"/>
                </a:lnTo>
                <a:lnTo>
                  <a:pt x="28" y="58"/>
                </a:lnTo>
                <a:lnTo>
                  <a:pt x="24" y="43"/>
                </a:lnTo>
                <a:lnTo>
                  <a:pt x="20" y="43"/>
                </a:lnTo>
                <a:lnTo>
                  <a:pt x="19" y="43"/>
                </a:lnTo>
                <a:lnTo>
                  <a:pt x="15" y="49"/>
                </a:lnTo>
                <a:lnTo>
                  <a:pt x="12" y="50"/>
                </a:lnTo>
                <a:lnTo>
                  <a:pt x="4" y="53"/>
                </a:lnTo>
                <a:lnTo>
                  <a:pt x="1" y="53"/>
                </a:lnTo>
                <a:lnTo>
                  <a:pt x="4" y="46"/>
                </a:lnTo>
                <a:lnTo>
                  <a:pt x="5" y="42"/>
                </a:lnTo>
                <a:lnTo>
                  <a:pt x="0" y="36"/>
                </a:lnTo>
                <a:lnTo>
                  <a:pt x="0" y="30"/>
                </a:lnTo>
                <a:lnTo>
                  <a:pt x="0" y="23"/>
                </a:lnTo>
                <a:lnTo>
                  <a:pt x="0" y="20"/>
                </a:lnTo>
                <a:lnTo>
                  <a:pt x="1" y="15"/>
                </a:lnTo>
                <a:lnTo>
                  <a:pt x="1" y="13"/>
                </a:lnTo>
                <a:lnTo>
                  <a:pt x="12" y="11"/>
                </a:lnTo>
                <a:lnTo>
                  <a:pt x="19" y="13"/>
                </a:lnTo>
                <a:lnTo>
                  <a:pt x="30" y="6"/>
                </a:lnTo>
                <a:lnTo>
                  <a:pt x="34" y="4"/>
                </a:lnTo>
                <a:lnTo>
                  <a:pt x="41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36" name="Freeform 387"/>
          <p:cNvSpPr>
            <a:spLocks/>
          </p:cNvSpPr>
          <p:nvPr/>
        </p:nvSpPr>
        <p:spPr bwMode="auto">
          <a:xfrm>
            <a:off x="4108450" y="6119813"/>
            <a:ext cx="155575" cy="185738"/>
          </a:xfrm>
          <a:custGeom>
            <a:avLst/>
            <a:gdLst>
              <a:gd name="T0" fmla="*/ 72 w 98"/>
              <a:gd name="T1" fmla="*/ 11 h 117"/>
              <a:gd name="T2" fmla="*/ 69 w 98"/>
              <a:gd name="T3" fmla="*/ 18 h 117"/>
              <a:gd name="T4" fmla="*/ 72 w 98"/>
              <a:gd name="T5" fmla="*/ 18 h 117"/>
              <a:gd name="T6" fmla="*/ 80 w 98"/>
              <a:gd name="T7" fmla="*/ 15 h 117"/>
              <a:gd name="T8" fmla="*/ 83 w 98"/>
              <a:gd name="T9" fmla="*/ 14 h 117"/>
              <a:gd name="T10" fmla="*/ 87 w 98"/>
              <a:gd name="T11" fmla="*/ 8 h 117"/>
              <a:gd name="T12" fmla="*/ 88 w 98"/>
              <a:gd name="T13" fmla="*/ 8 h 117"/>
              <a:gd name="T14" fmla="*/ 92 w 98"/>
              <a:gd name="T15" fmla="*/ 8 h 117"/>
              <a:gd name="T16" fmla="*/ 96 w 98"/>
              <a:gd name="T17" fmla="*/ 23 h 117"/>
              <a:gd name="T18" fmla="*/ 98 w 98"/>
              <a:gd name="T19" fmla="*/ 29 h 117"/>
              <a:gd name="T20" fmla="*/ 94 w 98"/>
              <a:gd name="T21" fmla="*/ 31 h 117"/>
              <a:gd name="T22" fmla="*/ 92 w 98"/>
              <a:gd name="T23" fmla="*/ 36 h 117"/>
              <a:gd name="T24" fmla="*/ 90 w 98"/>
              <a:gd name="T25" fmla="*/ 51 h 117"/>
              <a:gd name="T26" fmla="*/ 90 w 98"/>
              <a:gd name="T27" fmla="*/ 52 h 117"/>
              <a:gd name="T28" fmla="*/ 87 w 98"/>
              <a:gd name="T29" fmla="*/ 52 h 117"/>
              <a:gd name="T30" fmla="*/ 84 w 98"/>
              <a:gd name="T31" fmla="*/ 53 h 117"/>
              <a:gd name="T32" fmla="*/ 76 w 98"/>
              <a:gd name="T33" fmla="*/ 56 h 117"/>
              <a:gd name="T34" fmla="*/ 75 w 98"/>
              <a:gd name="T35" fmla="*/ 56 h 117"/>
              <a:gd name="T36" fmla="*/ 64 w 98"/>
              <a:gd name="T37" fmla="*/ 70 h 117"/>
              <a:gd name="T38" fmla="*/ 34 w 98"/>
              <a:gd name="T39" fmla="*/ 117 h 117"/>
              <a:gd name="T40" fmla="*/ 25 w 98"/>
              <a:gd name="T41" fmla="*/ 108 h 117"/>
              <a:gd name="T42" fmla="*/ 25 w 98"/>
              <a:gd name="T43" fmla="*/ 105 h 117"/>
              <a:gd name="T44" fmla="*/ 21 w 98"/>
              <a:gd name="T45" fmla="*/ 101 h 117"/>
              <a:gd name="T46" fmla="*/ 0 w 98"/>
              <a:gd name="T47" fmla="*/ 78 h 117"/>
              <a:gd name="T48" fmla="*/ 34 w 98"/>
              <a:gd name="T49" fmla="*/ 36 h 117"/>
              <a:gd name="T50" fmla="*/ 42 w 98"/>
              <a:gd name="T51" fmla="*/ 29 h 117"/>
              <a:gd name="T52" fmla="*/ 45 w 98"/>
              <a:gd name="T53" fmla="*/ 27 h 117"/>
              <a:gd name="T54" fmla="*/ 46 w 98"/>
              <a:gd name="T55" fmla="*/ 25 h 117"/>
              <a:gd name="T56" fmla="*/ 47 w 98"/>
              <a:gd name="T57" fmla="*/ 19 h 117"/>
              <a:gd name="T58" fmla="*/ 53 w 98"/>
              <a:gd name="T59" fmla="*/ 18 h 117"/>
              <a:gd name="T60" fmla="*/ 53 w 98"/>
              <a:gd name="T61" fmla="*/ 11 h 117"/>
              <a:gd name="T62" fmla="*/ 61 w 98"/>
              <a:gd name="T63" fmla="*/ 10 h 117"/>
              <a:gd name="T64" fmla="*/ 62 w 98"/>
              <a:gd name="T65" fmla="*/ 6 h 117"/>
              <a:gd name="T66" fmla="*/ 64 w 98"/>
              <a:gd name="T67" fmla="*/ 0 h 117"/>
              <a:gd name="T68" fmla="*/ 68 w 98"/>
              <a:gd name="T69" fmla="*/ 1 h 117"/>
              <a:gd name="T70" fmla="*/ 73 w 98"/>
              <a:gd name="T71" fmla="*/ 7 h 117"/>
              <a:gd name="T72" fmla="*/ 72 w 98"/>
              <a:gd name="T73" fmla="*/ 11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98" h="117">
                <a:moveTo>
                  <a:pt x="72" y="11"/>
                </a:moveTo>
                <a:lnTo>
                  <a:pt x="69" y="18"/>
                </a:lnTo>
                <a:lnTo>
                  <a:pt x="72" y="18"/>
                </a:lnTo>
                <a:lnTo>
                  <a:pt x="80" y="15"/>
                </a:lnTo>
                <a:lnTo>
                  <a:pt x="83" y="14"/>
                </a:lnTo>
                <a:lnTo>
                  <a:pt x="87" y="8"/>
                </a:lnTo>
                <a:lnTo>
                  <a:pt x="88" y="8"/>
                </a:lnTo>
                <a:lnTo>
                  <a:pt x="92" y="8"/>
                </a:lnTo>
                <a:lnTo>
                  <a:pt x="96" y="23"/>
                </a:lnTo>
                <a:lnTo>
                  <a:pt x="98" y="29"/>
                </a:lnTo>
                <a:lnTo>
                  <a:pt x="94" y="31"/>
                </a:lnTo>
                <a:lnTo>
                  <a:pt x="92" y="36"/>
                </a:lnTo>
                <a:lnTo>
                  <a:pt x="90" y="51"/>
                </a:lnTo>
                <a:lnTo>
                  <a:pt x="90" y="52"/>
                </a:lnTo>
                <a:lnTo>
                  <a:pt x="87" y="52"/>
                </a:lnTo>
                <a:lnTo>
                  <a:pt x="84" y="53"/>
                </a:lnTo>
                <a:lnTo>
                  <a:pt x="76" y="56"/>
                </a:lnTo>
                <a:lnTo>
                  <a:pt x="75" y="56"/>
                </a:lnTo>
                <a:lnTo>
                  <a:pt x="64" y="70"/>
                </a:lnTo>
                <a:lnTo>
                  <a:pt x="34" y="117"/>
                </a:lnTo>
                <a:lnTo>
                  <a:pt x="25" y="108"/>
                </a:lnTo>
                <a:lnTo>
                  <a:pt x="25" y="105"/>
                </a:lnTo>
                <a:lnTo>
                  <a:pt x="21" y="101"/>
                </a:lnTo>
                <a:lnTo>
                  <a:pt x="0" y="78"/>
                </a:lnTo>
                <a:lnTo>
                  <a:pt x="34" y="36"/>
                </a:lnTo>
                <a:lnTo>
                  <a:pt x="42" y="29"/>
                </a:lnTo>
                <a:lnTo>
                  <a:pt x="45" y="27"/>
                </a:lnTo>
                <a:lnTo>
                  <a:pt x="46" y="25"/>
                </a:lnTo>
                <a:lnTo>
                  <a:pt x="47" y="19"/>
                </a:lnTo>
                <a:lnTo>
                  <a:pt x="53" y="18"/>
                </a:lnTo>
                <a:lnTo>
                  <a:pt x="53" y="11"/>
                </a:lnTo>
                <a:lnTo>
                  <a:pt x="61" y="10"/>
                </a:lnTo>
                <a:lnTo>
                  <a:pt x="62" y="6"/>
                </a:lnTo>
                <a:lnTo>
                  <a:pt x="64" y="0"/>
                </a:lnTo>
                <a:lnTo>
                  <a:pt x="68" y="1"/>
                </a:lnTo>
                <a:lnTo>
                  <a:pt x="73" y="7"/>
                </a:lnTo>
                <a:lnTo>
                  <a:pt x="72" y="1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37" name="Freeform 388"/>
          <p:cNvSpPr>
            <a:spLocks/>
          </p:cNvSpPr>
          <p:nvPr/>
        </p:nvSpPr>
        <p:spPr bwMode="auto">
          <a:xfrm>
            <a:off x="4291013" y="6213475"/>
            <a:ext cx="134938" cy="214313"/>
          </a:xfrm>
          <a:custGeom>
            <a:avLst/>
            <a:gdLst>
              <a:gd name="T0" fmla="*/ 76 w 85"/>
              <a:gd name="T1" fmla="*/ 2 h 135"/>
              <a:gd name="T2" fmla="*/ 74 w 85"/>
              <a:gd name="T3" fmla="*/ 5 h 135"/>
              <a:gd name="T4" fmla="*/ 81 w 85"/>
              <a:gd name="T5" fmla="*/ 4 h 135"/>
              <a:gd name="T6" fmla="*/ 85 w 85"/>
              <a:gd name="T7" fmla="*/ 13 h 135"/>
              <a:gd name="T8" fmla="*/ 81 w 85"/>
              <a:gd name="T9" fmla="*/ 23 h 135"/>
              <a:gd name="T10" fmla="*/ 77 w 85"/>
              <a:gd name="T11" fmla="*/ 27 h 135"/>
              <a:gd name="T12" fmla="*/ 74 w 85"/>
              <a:gd name="T13" fmla="*/ 47 h 135"/>
              <a:gd name="T14" fmla="*/ 69 w 85"/>
              <a:gd name="T15" fmla="*/ 52 h 135"/>
              <a:gd name="T16" fmla="*/ 67 w 85"/>
              <a:gd name="T17" fmla="*/ 52 h 135"/>
              <a:gd name="T18" fmla="*/ 66 w 85"/>
              <a:gd name="T19" fmla="*/ 54 h 135"/>
              <a:gd name="T20" fmla="*/ 62 w 85"/>
              <a:gd name="T21" fmla="*/ 62 h 135"/>
              <a:gd name="T22" fmla="*/ 43 w 85"/>
              <a:gd name="T23" fmla="*/ 72 h 135"/>
              <a:gd name="T24" fmla="*/ 39 w 85"/>
              <a:gd name="T25" fmla="*/ 84 h 135"/>
              <a:gd name="T26" fmla="*/ 21 w 85"/>
              <a:gd name="T27" fmla="*/ 135 h 135"/>
              <a:gd name="T28" fmla="*/ 0 w 85"/>
              <a:gd name="T29" fmla="*/ 124 h 135"/>
              <a:gd name="T30" fmla="*/ 26 w 85"/>
              <a:gd name="T31" fmla="*/ 77 h 135"/>
              <a:gd name="T32" fmla="*/ 37 w 85"/>
              <a:gd name="T33" fmla="*/ 62 h 135"/>
              <a:gd name="T34" fmla="*/ 41 w 85"/>
              <a:gd name="T35" fmla="*/ 57 h 135"/>
              <a:gd name="T36" fmla="*/ 40 w 85"/>
              <a:gd name="T37" fmla="*/ 53 h 135"/>
              <a:gd name="T38" fmla="*/ 35 w 85"/>
              <a:gd name="T39" fmla="*/ 52 h 135"/>
              <a:gd name="T40" fmla="*/ 33 w 85"/>
              <a:gd name="T41" fmla="*/ 50 h 135"/>
              <a:gd name="T42" fmla="*/ 33 w 85"/>
              <a:gd name="T43" fmla="*/ 47 h 135"/>
              <a:gd name="T44" fmla="*/ 33 w 85"/>
              <a:gd name="T45" fmla="*/ 45 h 135"/>
              <a:gd name="T46" fmla="*/ 24 w 85"/>
              <a:gd name="T47" fmla="*/ 39 h 135"/>
              <a:gd name="T48" fmla="*/ 24 w 85"/>
              <a:gd name="T49" fmla="*/ 38 h 135"/>
              <a:gd name="T50" fmla="*/ 28 w 85"/>
              <a:gd name="T51" fmla="*/ 31 h 135"/>
              <a:gd name="T52" fmla="*/ 33 w 85"/>
              <a:gd name="T53" fmla="*/ 31 h 135"/>
              <a:gd name="T54" fmla="*/ 33 w 85"/>
              <a:gd name="T55" fmla="*/ 24 h 135"/>
              <a:gd name="T56" fmla="*/ 30 w 85"/>
              <a:gd name="T57" fmla="*/ 20 h 135"/>
              <a:gd name="T58" fmla="*/ 33 w 85"/>
              <a:gd name="T59" fmla="*/ 19 h 135"/>
              <a:gd name="T60" fmla="*/ 39 w 85"/>
              <a:gd name="T61" fmla="*/ 16 h 135"/>
              <a:gd name="T62" fmla="*/ 51 w 85"/>
              <a:gd name="T63" fmla="*/ 17 h 135"/>
              <a:gd name="T64" fmla="*/ 51 w 85"/>
              <a:gd name="T65" fmla="*/ 11 h 135"/>
              <a:gd name="T66" fmla="*/ 55 w 85"/>
              <a:gd name="T67" fmla="*/ 7 h 135"/>
              <a:gd name="T68" fmla="*/ 66 w 85"/>
              <a:gd name="T69" fmla="*/ 8 h 135"/>
              <a:gd name="T70" fmla="*/ 76 w 85"/>
              <a:gd name="T71" fmla="*/ 0 h 135"/>
              <a:gd name="T72" fmla="*/ 76 w 85"/>
              <a:gd name="T73" fmla="*/ 2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85" h="135">
                <a:moveTo>
                  <a:pt x="76" y="2"/>
                </a:moveTo>
                <a:lnTo>
                  <a:pt x="74" y="5"/>
                </a:lnTo>
                <a:lnTo>
                  <a:pt x="81" y="4"/>
                </a:lnTo>
                <a:lnTo>
                  <a:pt x="85" y="13"/>
                </a:lnTo>
                <a:lnTo>
                  <a:pt x="81" y="23"/>
                </a:lnTo>
                <a:lnTo>
                  <a:pt x="77" y="27"/>
                </a:lnTo>
                <a:lnTo>
                  <a:pt x="74" y="47"/>
                </a:lnTo>
                <a:lnTo>
                  <a:pt x="69" y="52"/>
                </a:lnTo>
                <a:lnTo>
                  <a:pt x="67" y="52"/>
                </a:lnTo>
                <a:lnTo>
                  <a:pt x="66" y="54"/>
                </a:lnTo>
                <a:lnTo>
                  <a:pt x="62" y="62"/>
                </a:lnTo>
                <a:lnTo>
                  <a:pt x="43" y="72"/>
                </a:lnTo>
                <a:lnTo>
                  <a:pt x="39" y="84"/>
                </a:lnTo>
                <a:lnTo>
                  <a:pt x="21" y="135"/>
                </a:lnTo>
                <a:lnTo>
                  <a:pt x="0" y="124"/>
                </a:lnTo>
                <a:lnTo>
                  <a:pt x="26" y="77"/>
                </a:lnTo>
                <a:lnTo>
                  <a:pt x="37" y="62"/>
                </a:lnTo>
                <a:lnTo>
                  <a:pt x="41" y="57"/>
                </a:lnTo>
                <a:lnTo>
                  <a:pt x="40" y="53"/>
                </a:lnTo>
                <a:lnTo>
                  <a:pt x="35" y="52"/>
                </a:lnTo>
                <a:lnTo>
                  <a:pt x="33" y="50"/>
                </a:lnTo>
                <a:lnTo>
                  <a:pt x="33" y="47"/>
                </a:lnTo>
                <a:lnTo>
                  <a:pt x="33" y="45"/>
                </a:lnTo>
                <a:lnTo>
                  <a:pt x="24" y="39"/>
                </a:lnTo>
                <a:lnTo>
                  <a:pt x="24" y="38"/>
                </a:lnTo>
                <a:lnTo>
                  <a:pt x="28" y="31"/>
                </a:lnTo>
                <a:lnTo>
                  <a:pt x="33" y="31"/>
                </a:lnTo>
                <a:lnTo>
                  <a:pt x="33" y="24"/>
                </a:lnTo>
                <a:lnTo>
                  <a:pt x="30" y="20"/>
                </a:lnTo>
                <a:lnTo>
                  <a:pt x="33" y="19"/>
                </a:lnTo>
                <a:lnTo>
                  <a:pt x="39" y="16"/>
                </a:lnTo>
                <a:lnTo>
                  <a:pt x="51" y="17"/>
                </a:lnTo>
                <a:lnTo>
                  <a:pt x="51" y="11"/>
                </a:lnTo>
                <a:lnTo>
                  <a:pt x="55" y="7"/>
                </a:lnTo>
                <a:lnTo>
                  <a:pt x="66" y="8"/>
                </a:lnTo>
                <a:lnTo>
                  <a:pt x="76" y="0"/>
                </a:lnTo>
                <a:lnTo>
                  <a:pt x="76" y="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38" name="Freeform 389"/>
          <p:cNvSpPr>
            <a:spLocks/>
          </p:cNvSpPr>
          <p:nvPr/>
        </p:nvSpPr>
        <p:spPr bwMode="auto">
          <a:xfrm>
            <a:off x="4843463" y="4233863"/>
            <a:ext cx="206375" cy="176213"/>
          </a:xfrm>
          <a:custGeom>
            <a:avLst/>
            <a:gdLst>
              <a:gd name="T0" fmla="*/ 71 w 130"/>
              <a:gd name="T1" fmla="*/ 0 h 111"/>
              <a:gd name="T2" fmla="*/ 85 w 130"/>
              <a:gd name="T3" fmla="*/ 3 h 111"/>
              <a:gd name="T4" fmla="*/ 89 w 130"/>
              <a:gd name="T5" fmla="*/ 0 h 111"/>
              <a:gd name="T6" fmla="*/ 92 w 130"/>
              <a:gd name="T7" fmla="*/ 4 h 111"/>
              <a:gd name="T8" fmla="*/ 92 w 130"/>
              <a:gd name="T9" fmla="*/ 7 h 111"/>
              <a:gd name="T10" fmla="*/ 88 w 130"/>
              <a:gd name="T11" fmla="*/ 10 h 111"/>
              <a:gd name="T12" fmla="*/ 89 w 130"/>
              <a:gd name="T13" fmla="*/ 15 h 111"/>
              <a:gd name="T14" fmla="*/ 99 w 130"/>
              <a:gd name="T15" fmla="*/ 13 h 111"/>
              <a:gd name="T16" fmla="*/ 103 w 130"/>
              <a:gd name="T17" fmla="*/ 13 h 111"/>
              <a:gd name="T18" fmla="*/ 104 w 130"/>
              <a:gd name="T19" fmla="*/ 19 h 111"/>
              <a:gd name="T20" fmla="*/ 104 w 130"/>
              <a:gd name="T21" fmla="*/ 29 h 111"/>
              <a:gd name="T22" fmla="*/ 110 w 130"/>
              <a:gd name="T23" fmla="*/ 33 h 111"/>
              <a:gd name="T24" fmla="*/ 110 w 130"/>
              <a:gd name="T25" fmla="*/ 34 h 111"/>
              <a:gd name="T26" fmla="*/ 108 w 130"/>
              <a:gd name="T27" fmla="*/ 36 h 111"/>
              <a:gd name="T28" fmla="*/ 112 w 130"/>
              <a:gd name="T29" fmla="*/ 39 h 111"/>
              <a:gd name="T30" fmla="*/ 104 w 130"/>
              <a:gd name="T31" fmla="*/ 43 h 111"/>
              <a:gd name="T32" fmla="*/ 104 w 130"/>
              <a:gd name="T33" fmla="*/ 55 h 111"/>
              <a:gd name="T34" fmla="*/ 110 w 130"/>
              <a:gd name="T35" fmla="*/ 59 h 111"/>
              <a:gd name="T36" fmla="*/ 114 w 130"/>
              <a:gd name="T37" fmla="*/ 59 h 111"/>
              <a:gd name="T38" fmla="*/ 120 w 130"/>
              <a:gd name="T39" fmla="*/ 58 h 111"/>
              <a:gd name="T40" fmla="*/ 125 w 130"/>
              <a:gd name="T41" fmla="*/ 64 h 111"/>
              <a:gd name="T42" fmla="*/ 122 w 130"/>
              <a:gd name="T43" fmla="*/ 70 h 111"/>
              <a:gd name="T44" fmla="*/ 127 w 130"/>
              <a:gd name="T45" fmla="*/ 75 h 111"/>
              <a:gd name="T46" fmla="*/ 126 w 130"/>
              <a:gd name="T47" fmla="*/ 79 h 111"/>
              <a:gd name="T48" fmla="*/ 126 w 130"/>
              <a:gd name="T49" fmla="*/ 85 h 111"/>
              <a:gd name="T50" fmla="*/ 125 w 130"/>
              <a:gd name="T51" fmla="*/ 89 h 111"/>
              <a:gd name="T52" fmla="*/ 130 w 130"/>
              <a:gd name="T53" fmla="*/ 94 h 111"/>
              <a:gd name="T54" fmla="*/ 103 w 130"/>
              <a:gd name="T55" fmla="*/ 100 h 111"/>
              <a:gd name="T56" fmla="*/ 99 w 130"/>
              <a:gd name="T57" fmla="*/ 100 h 111"/>
              <a:gd name="T58" fmla="*/ 93 w 130"/>
              <a:gd name="T59" fmla="*/ 99 h 111"/>
              <a:gd name="T60" fmla="*/ 74 w 130"/>
              <a:gd name="T61" fmla="*/ 111 h 111"/>
              <a:gd name="T62" fmla="*/ 65 w 130"/>
              <a:gd name="T63" fmla="*/ 101 h 111"/>
              <a:gd name="T64" fmla="*/ 51 w 130"/>
              <a:gd name="T65" fmla="*/ 99 h 111"/>
              <a:gd name="T66" fmla="*/ 39 w 130"/>
              <a:gd name="T67" fmla="*/ 89 h 111"/>
              <a:gd name="T68" fmla="*/ 36 w 130"/>
              <a:gd name="T69" fmla="*/ 75 h 111"/>
              <a:gd name="T70" fmla="*/ 39 w 130"/>
              <a:gd name="T71" fmla="*/ 74 h 111"/>
              <a:gd name="T72" fmla="*/ 40 w 130"/>
              <a:gd name="T73" fmla="*/ 74 h 111"/>
              <a:gd name="T74" fmla="*/ 41 w 130"/>
              <a:gd name="T75" fmla="*/ 73 h 111"/>
              <a:gd name="T76" fmla="*/ 40 w 130"/>
              <a:gd name="T77" fmla="*/ 66 h 111"/>
              <a:gd name="T78" fmla="*/ 30 w 130"/>
              <a:gd name="T79" fmla="*/ 64 h 111"/>
              <a:gd name="T80" fmla="*/ 14 w 130"/>
              <a:gd name="T81" fmla="*/ 43 h 111"/>
              <a:gd name="T82" fmla="*/ 9 w 130"/>
              <a:gd name="T83" fmla="*/ 34 h 111"/>
              <a:gd name="T84" fmla="*/ 0 w 130"/>
              <a:gd name="T85" fmla="*/ 24 h 111"/>
              <a:gd name="T86" fmla="*/ 4 w 130"/>
              <a:gd name="T87" fmla="*/ 21 h 111"/>
              <a:gd name="T88" fmla="*/ 11 w 130"/>
              <a:gd name="T89" fmla="*/ 15 h 111"/>
              <a:gd name="T90" fmla="*/ 13 w 130"/>
              <a:gd name="T91" fmla="*/ 18 h 111"/>
              <a:gd name="T92" fmla="*/ 19 w 130"/>
              <a:gd name="T93" fmla="*/ 14 h 111"/>
              <a:gd name="T94" fmla="*/ 21 w 130"/>
              <a:gd name="T95" fmla="*/ 13 h 111"/>
              <a:gd name="T96" fmla="*/ 22 w 130"/>
              <a:gd name="T97" fmla="*/ 15 h 111"/>
              <a:gd name="T98" fmla="*/ 24 w 130"/>
              <a:gd name="T99" fmla="*/ 15 h 111"/>
              <a:gd name="T100" fmla="*/ 25 w 130"/>
              <a:gd name="T101" fmla="*/ 13 h 111"/>
              <a:gd name="T102" fmla="*/ 30 w 130"/>
              <a:gd name="T103" fmla="*/ 7 h 111"/>
              <a:gd name="T104" fmla="*/ 32 w 130"/>
              <a:gd name="T105" fmla="*/ 17 h 111"/>
              <a:gd name="T106" fmla="*/ 34 w 130"/>
              <a:gd name="T107" fmla="*/ 13 h 111"/>
              <a:gd name="T108" fmla="*/ 51 w 130"/>
              <a:gd name="T109" fmla="*/ 14 h 111"/>
              <a:gd name="T110" fmla="*/ 54 w 130"/>
              <a:gd name="T111" fmla="*/ 13 h 111"/>
              <a:gd name="T112" fmla="*/ 56 w 130"/>
              <a:gd name="T113" fmla="*/ 10 h 111"/>
              <a:gd name="T114" fmla="*/ 71 w 130"/>
              <a:gd name="T115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30" h="111">
                <a:moveTo>
                  <a:pt x="71" y="0"/>
                </a:moveTo>
                <a:lnTo>
                  <a:pt x="85" y="3"/>
                </a:lnTo>
                <a:lnTo>
                  <a:pt x="89" y="0"/>
                </a:lnTo>
                <a:lnTo>
                  <a:pt x="92" y="4"/>
                </a:lnTo>
                <a:lnTo>
                  <a:pt x="92" y="7"/>
                </a:lnTo>
                <a:lnTo>
                  <a:pt x="88" y="10"/>
                </a:lnTo>
                <a:lnTo>
                  <a:pt x="89" y="15"/>
                </a:lnTo>
                <a:lnTo>
                  <a:pt x="99" y="13"/>
                </a:lnTo>
                <a:lnTo>
                  <a:pt x="103" y="13"/>
                </a:lnTo>
                <a:lnTo>
                  <a:pt x="104" y="19"/>
                </a:lnTo>
                <a:lnTo>
                  <a:pt x="104" y="29"/>
                </a:lnTo>
                <a:lnTo>
                  <a:pt x="110" y="33"/>
                </a:lnTo>
                <a:lnTo>
                  <a:pt x="110" y="34"/>
                </a:lnTo>
                <a:lnTo>
                  <a:pt x="108" y="36"/>
                </a:lnTo>
                <a:lnTo>
                  <a:pt x="112" y="39"/>
                </a:lnTo>
                <a:lnTo>
                  <a:pt x="104" y="43"/>
                </a:lnTo>
                <a:lnTo>
                  <a:pt x="104" y="55"/>
                </a:lnTo>
                <a:lnTo>
                  <a:pt x="110" y="59"/>
                </a:lnTo>
                <a:lnTo>
                  <a:pt x="114" y="59"/>
                </a:lnTo>
                <a:lnTo>
                  <a:pt x="120" y="58"/>
                </a:lnTo>
                <a:lnTo>
                  <a:pt x="125" y="64"/>
                </a:lnTo>
                <a:lnTo>
                  <a:pt x="122" y="70"/>
                </a:lnTo>
                <a:lnTo>
                  <a:pt x="127" y="75"/>
                </a:lnTo>
                <a:lnTo>
                  <a:pt x="126" y="79"/>
                </a:lnTo>
                <a:lnTo>
                  <a:pt x="126" y="85"/>
                </a:lnTo>
                <a:lnTo>
                  <a:pt x="125" y="89"/>
                </a:lnTo>
                <a:lnTo>
                  <a:pt x="130" y="94"/>
                </a:lnTo>
                <a:lnTo>
                  <a:pt x="103" y="100"/>
                </a:lnTo>
                <a:lnTo>
                  <a:pt x="99" y="100"/>
                </a:lnTo>
                <a:lnTo>
                  <a:pt x="93" y="99"/>
                </a:lnTo>
                <a:lnTo>
                  <a:pt x="74" y="111"/>
                </a:lnTo>
                <a:lnTo>
                  <a:pt x="65" y="101"/>
                </a:lnTo>
                <a:lnTo>
                  <a:pt x="51" y="99"/>
                </a:lnTo>
                <a:lnTo>
                  <a:pt x="39" y="89"/>
                </a:lnTo>
                <a:lnTo>
                  <a:pt x="36" y="75"/>
                </a:lnTo>
                <a:lnTo>
                  <a:pt x="39" y="74"/>
                </a:lnTo>
                <a:lnTo>
                  <a:pt x="40" y="74"/>
                </a:lnTo>
                <a:lnTo>
                  <a:pt x="41" y="73"/>
                </a:lnTo>
                <a:lnTo>
                  <a:pt x="40" y="66"/>
                </a:lnTo>
                <a:lnTo>
                  <a:pt x="30" y="64"/>
                </a:lnTo>
                <a:lnTo>
                  <a:pt x="14" y="43"/>
                </a:lnTo>
                <a:lnTo>
                  <a:pt x="9" y="34"/>
                </a:lnTo>
                <a:lnTo>
                  <a:pt x="0" y="24"/>
                </a:lnTo>
                <a:lnTo>
                  <a:pt x="4" y="21"/>
                </a:lnTo>
                <a:lnTo>
                  <a:pt x="11" y="15"/>
                </a:lnTo>
                <a:lnTo>
                  <a:pt x="13" y="18"/>
                </a:lnTo>
                <a:lnTo>
                  <a:pt x="19" y="14"/>
                </a:lnTo>
                <a:lnTo>
                  <a:pt x="21" y="13"/>
                </a:lnTo>
                <a:lnTo>
                  <a:pt x="22" y="15"/>
                </a:lnTo>
                <a:lnTo>
                  <a:pt x="24" y="15"/>
                </a:lnTo>
                <a:lnTo>
                  <a:pt x="25" y="13"/>
                </a:lnTo>
                <a:lnTo>
                  <a:pt x="30" y="7"/>
                </a:lnTo>
                <a:lnTo>
                  <a:pt x="32" y="17"/>
                </a:lnTo>
                <a:lnTo>
                  <a:pt x="34" y="13"/>
                </a:lnTo>
                <a:lnTo>
                  <a:pt x="51" y="14"/>
                </a:lnTo>
                <a:lnTo>
                  <a:pt x="54" y="13"/>
                </a:lnTo>
                <a:lnTo>
                  <a:pt x="56" y="10"/>
                </a:lnTo>
                <a:lnTo>
                  <a:pt x="71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39" name="Freeform 390"/>
          <p:cNvSpPr>
            <a:spLocks/>
          </p:cNvSpPr>
          <p:nvPr/>
        </p:nvSpPr>
        <p:spPr bwMode="auto">
          <a:xfrm>
            <a:off x="6823075" y="1339850"/>
            <a:ext cx="106363" cy="279400"/>
          </a:xfrm>
          <a:custGeom>
            <a:avLst/>
            <a:gdLst>
              <a:gd name="T0" fmla="*/ 40 w 67"/>
              <a:gd name="T1" fmla="*/ 173 h 176"/>
              <a:gd name="T2" fmla="*/ 22 w 67"/>
              <a:gd name="T3" fmla="*/ 176 h 176"/>
              <a:gd name="T4" fmla="*/ 21 w 67"/>
              <a:gd name="T5" fmla="*/ 168 h 176"/>
              <a:gd name="T6" fmla="*/ 20 w 67"/>
              <a:gd name="T7" fmla="*/ 160 h 176"/>
              <a:gd name="T8" fmla="*/ 20 w 67"/>
              <a:gd name="T9" fmla="*/ 158 h 176"/>
              <a:gd name="T10" fmla="*/ 33 w 67"/>
              <a:gd name="T11" fmla="*/ 137 h 176"/>
              <a:gd name="T12" fmla="*/ 33 w 67"/>
              <a:gd name="T13" fmla="*/ 132 h 176"/>
              <a:gd name="T14" fmla="*/ 33 w 67"/>
              <a:gd name="T15" fmla="*/ 128 h 176"/>
              <a:gd name="T16" fmla="*/ 33 w 67"/>
              <a:gd name="T17" fmla="*/ 126 h 176"/>
              <a:gd name="T18" fmla="*/ 9 w 67"/>
              <a:gd name="T19" fmla="*/ 117 h 176"/>
              <a:gd name="T20" fmla="*/ 7 w 67"/>
              <a:gd name="T21" fmla="*/ 111 h 176"/>
              <a:gd name="T22" fmla="*/ 5 w 67"/>
              <a:gd name="T23" fmla="*/ 108 h 176"/>
              <a:gd name="T24" fmla="*/ 0 w 67"/>
              <a:gd name="T25" fmla="*/ 105 h 176"/>
              <a:gd name="T26" fmla="*/ 10 w 67"/>
              <a:gd name="T27" fmla="*/ 62 h 176"/>
              <a:gd name="T28" fmla="*/ 11 w 67"/>
              <a:gd name="T29" fmla="*/ 56 h 176"/>
              <a:gd name="T30" fmla="*/ 21 w 67"/>
              <a:gd name="T31" fmla="*/ 34 h 176"/>
              <a:gd name="T32" fmla="*/ 39 w 67"/>
              <a:gd name="T33" fmla="*/ 0 h 176"/>
              <a:gd name="T34" fmla="*/ 54 w 67"/>
              <a:gd name="T35" fmla="*/ 17 h 176"/>
              <a:gd name="T36" fmla="*/ 67 w 67"/>
              <a:gd name="T37" fmla="*/ 29 h 176"/>
              <a:gd name="T38" fmla="*/ 65 w 67"/>
              <a:gd name="T39" fmla="*/ 47 h 176"/>
              <a:gd name="T40" fmla="*/ 60 w 67"/>
              <a:gd name="T41" fmla="*/ 79 h 176"/>
              <a:gd name="T42" fmla="*/ 66 w 67"/>
              <a:gd name="T43" fmla="*/ 94 h 176"/>
              <a:gd name="T44" fmla="*/ 66 w 67"/>
              <a:gd name="T45" fmla="*/ 117 h 176"/>
              <a:gd name="T46" fmla="*/ 65 w 67"/>
              <a:gd name="T47" fmla="*/ 122 h 176"/>
              <a:gd name="T48" fmla="*/ 56 w 67"/>
              <a:gd name="T49" fmla="*/ 156 h 176"/>
              <a:gd name="T50" fmla="*/ 52 w 67"/>
              <a:gd name="T51" fmla="*/ 171 h 176"/>
              <a:gd name="T52" fmla="*/ 45 w 67"/>
              <a:gd name="T53" fmla="*/ 172 h 176"/>
              <a:gd name="T54" fmla="*/ 40 w 67"/>
              <a:gd name="T55" fmla="*/ 173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67" h="176">
                <a:moveTo>
                  <a:pt x="40" y="173"/>
                </a:moveTo>
                <a:lnTo>
                  <a:pt x="22" y="176"/>
                </a:lnTo>
                <a:lnTo>
                  <a:pt x="21" y="168"/>
                </a:lnTo>
                <a:lnTo>
                  <a:pt x="20" y="160"/>
                </a:lnTo>
                <a:lnTo>
                  <a:pt x="20" y="158"/>
                </a:lnTo>
                <a:lnTo>
                  <a:pt x="33" y="137"/>
                </a:lnTo>
                <a:lnTo>
                  <a:pt x="33" y="132"/>
                </a:lnTo>
                <a:lnTo>
                  <a:pt x="33" y="128"/>
                </a:lnTo>
                <a:lnTo>
                  <a:pt x="33" y="126"/>
                </a:lnTo>
                <a:lnTo>
                  <a:pt x="9" y="117"/>
                </a:lnTo>
                <a:lnTo>
                  <a:pt x="7" y="111"/>
                </a:lnTo>
                <a:lnTo>
                  <a:pt x="5" y="108"/>
                </a:lnTo>
                <a:lnTo>
                  <a:pt x="0" y="105"/>
                </a:lnTo>
                <a:lnTo>
                  <a:pt x="10" y="62"/>
                </a:lnTo>
                <a:lnTo>
                  <a:pt x="11" y="56"/>
                </a:lnTo>
                <a:lnTo>
                  <a:pt x="21" y="34"/>
                </a:lnTo>
                <a:lnTo>
                  <a:pt x="39" y="0"/>
                </a:lnTo>
                <a:lnTo>
                  <a:pt x="54" y="17"/>
                </a:lnTo>
                <a:lnTo>
                  <a:pt x="67" y="29"/>
                </a:lnTo>
                <a:lnTo>
                  <a:pt x="65" y="47"/>
                </a:lnTo>
                <a:lnTo>
                  <a:pt x="60" y="79"/>
                </a:lnTo>
                <a:lnTo>
                  <a:pt x="66" y="94"/>
                </a:lnTo>
                <a:lnTo>
                  <a:pt x="66" y="117"/>
                </a:lnTo>
                <a:lnTo>
                  <a:pt x="65" y="122"/>
                </a:lnTo>
                <a:lnTo>
                  <a:pt x="56" y="156"/>
                </a:lnTo>
                <a:lnTo>
                  <a:pt x="52" y="171"/>
                </a:lnTo>
                <a:lnTo>
                  <a:pt x="45" y="172"/>
                </a:lnTo>
                <a:lnTo>
                  <a:pt x="40" y="17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40" name="Freeform 391"/>
          <p:cNvSpPr>
            <a:spLocks/>
          </p:cNvSpPr>
          <p:nvPr/>
        </p:nvSpPr>
        <p:spPr bwMode="auto">
          <a:xfrm>
            <a:off x="8118475" y="744538"/>
            <a:ext cx="260350" cy="261938"/>
          </a:xfrm>
          <a:custGeom>
            <a:avLst/>
            <a:gdLst>
              <a:gd name="T0" fmla="*/ 122 w 164"/>
              <a:gd name="T1" fmla="*/ 120 h 165"/>
              <a:gd name="T2" fmla="*/ 89 w 164"/>
              <a:gd name="T3" fmla="*/ 165 h 165"/>
              <a:gd name="T4" fmla="*/ 67 w 164"/>
              <a:gd name="T5" fmla="*/ 162 h 165"/>
              <a:gd name="T6" fmla="*/ 44 w 164"/>
              <a:gd name="T7" fmla="*/ 165 h 165"/>
              <a:gd name="T8" fmla="*/ 49 w 164"/>
              <a:gd name="T9" fmla="*/ 157 h 165"/>
              <a:gd name="T10" fmla="*/ 40 w 164"/>
              <a:gd name="T11" fmla="*/ 156 h 165"/>
              <a:gd name="T12" fmla="*/ 25 w 164"/>
              <a:gd name="T13" fmla="*/ 145 h 165"/>
              <a:gd name="T14" fmla="*/ 4 w 164"/>
              <a:gd name="T15" fmla="*/ 137 h 165"/>
              <a:gd name="T16" fmla="*/ 3 w 164"/>
              <a:gd name="T17" fmla="*/ 137 h 165"/>
              <a:gd name="T18" fmla="*/ 0 w 164"/>
              <a:gd name="T19" fmla="*/ 132 h 165"/>
              <a:gd name="T20" fmla="*/ 9 w 164"/>
              <a:gd name="T21" fmla="*/ 119 h 165"/>
              <a:gd name="T22" fmla="*/ 21 w 164"/>
              <a:gd name="T23" fmla="*/ 98 h 165"/>
              <a:gd name="T24" fmla="*/ 19 w 164"/>
              <a:gd name="T25" fmla="*/ 90 h 165"/>
              <a:gd name="T26" fmla="*/ 32 w 164"/>
              <a:gd name="T27" fmla="*/ 62 h 165"/>
              <a:gd name="T28" fmla="*/ 33 w 164"/>
              <a:gd name="T29" fmla="*/ 59 h 165"/>
              <a:gd name="T30" fmla="*/ 33 w 164"/>
              <a:gd name="T31" fmla="*/ 53 h 165"/>
              <a:gd name="T32" fmla="*/ 33 w 164"/>
              <a:gd name="T33" fmla="*/ 51 h 165"/>
              <a:gd name="T34" fmla="*/ 44 w 164"/>
              <a:gd name="T35" fmla="*/ 0 h 165"/>
              <a:gd name="T36" fmla="*/ 84 w 164"/>
              <a:gd name="T37" fmla="*/ 8 h 165"/>
              <a:gd name="T38" fmla="*/ 99 w 164"/>
              <a:gd name="T39" fmla="*/ 17 h 165"/>
              <a:gd name="T40" fmla="*/ 155 w 164"/>
              <a:gd name="T41" fmla="*/ 45 h 165"/>
              <a:gd name="T42" fmla="*/ 164 w 164"/>
              <a:gd name="T43" fmla="*/ 49 h 165"/>
              <a:gd name="T44" fmla="*/ 142 w 164"/>
              <a:gd name="T45" fmla="*/ 94 h 165"/>
              <a:gd name="T46" fmla="*/ 139 w 164"/>
              <a:gd name="T47" fmla="*/ 97 h 165"/>
              <a:gd name="T48" fmla="*/ 133 w 164"/>
              <a:gd name="T49" fmla="*/ 105 h 165"/>
              <a:gd name="T50" fmla="*/ 122 w 164"/>
              <a:gd name="T51" fmla="*/ 120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64" h="165">
                <a:moveTo>
                  <a:pt x="122" y="120"/>
                </a:moveTo>
                <a:lnTo>
                  <a:pt x="89" y="165"/>
                </a:lnTo>
                <a:lnTo>
                  <a:pt x="67" y="162"/>
                </a:lnTo>
                <a:lnTo>
                  <a:pt x="44" y="165"/>
                </a:lnTo>
                <a:lnTo>
                  <a:pt x="49" y="157"/>
                </a:lnTo>
                <a:lnTo>
                  <a:pt x="40" y="156"/>
                </a:lnTo>
                <a:lnTo>
                  <a:pt x="25" y="145"/>
                </a:lnTo>
                <a:lnTo>
                  <a:pt x="4" y="137"/>
                </a:lnTo>
                <a:lnTo>
                  <a:pt x="3" y="137"/>
                </a:lnTo>
                <a:lnTo>
                  <a:pt x="0" y="132"/>
                </a:lnTo>
                <a:lnTo>
                  <a:pt x="9" y="119"/>
                </a:lnTo>
                <a:lnTo>
                  <a:pt x="21" y="98"/>
                </a:lnTo>
                <a:lnTo>
                  <a:pt x="19" y="90"/>
                </a:lnTo>
                <a:lnTo>
                  <a:pt x="32" y="62"/>
                </a:lnTo>
                <a:lnTo>
                  <a:pt x="33" y="59"/>
                </a:lnTo>
                <a:lnTo>
                  <a:pt x="33" y="53"/>
                </a:lnTo>
                <a:lnTo>
                  <a:pt x="33" y="51"/>
                </a:lnTo>
                <a:lnTo>
                  <a:pt x="44" y="0"/>
                </a:lnTo>
                <a:lnTo>
                  <a:pt x="84" y="8"/>
                </a:lnTo>
                <a:lnTo>
                  <a:pt x="99" y="17"/>
                </a:lnTo>
                <a:lnTo>
                  <a:pt x="155" y="45"/>
                </a:lnTo>
                <a:lnTo>
                  <a:pt x="164" y="49"/>
                </a:lnTo>
                <a:lnTo>
                  <a:pt x="142" y="94"/>
                </a:lnTo>
                <a:lnTo>
                  <a:pt x="139" y="97"/>
                </a:lnTo>
                <a:lnTo>
                  <a:pt x="133" y="105"/>
                </a:lnTo>
                <a:lnTo>
                  <a:pt x="122" y="12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41" name="Freeform 392"/>
          <p:cNvSpPr>
            <a:spLocks/>
          </p:cNvSpPr>
          <p:nvPr/>
        </p:nvSpPr>
        <p:spPr bwMode="auto">
          <a:xfrm>
            <a:off x="7135813" y="820738"/>
            <a:ext cx="274638" cy="338138"/>
          </a:xfrm>
          <a:custGeom>
            <a:avLst/>
            <a:gdLst>
              <a:gd name="T0" fmla="*/ 131 w 173"/>
              <a:gd name="T1" fmla="*/ 157 h 213"/>
              <a:gd name="T2" fmla="*/ 127 w 173"/>
              <a:gd name="T3" fmla="*/ 176 h 213"/>
              <a:gd name="T4" fmla="*/ 125 w 173"/>
              <a:gd name="T5" fmla="*/ 184 h 213"/>
              <a:gd name="T6" fmla="*/ 119 w 173"/>
              <a:gd name="T7" fmla="*/ 188 h 213"/>
              <a:gd name="T8" fmla="*/ 109 w 173"/>
              <a:gd name="T9" fmla="*/ 195 h 213"/>
              <a:gd name="T10" fmla="*/ 104 w 173"/>
              <a:gd name="T11" fmla="*/ 200 h 213"/>
              <a:gd name="T12" fmla="*/ 95 w 173"/>
              <a:gd name="T13" fmla="*/ 198 h 213"/>
              <a:gd name="T14" fmla="*/ 89 w 173"/>
              <a:gd name="T15" fmla="*/ 196 h 213"/>
              <a:gd name="T16" fmla="*/ 87 w 173"/>
              <a:gd name="T17" fmla="*/ 196 h 213"/>
              <a:gd name="T18" fmla="*/ 86 w 173"/>
              <a:gd name="T19" fmla="*/ 204 h 213"/>
              <a:gd name="T20" fmla="*/ 84 w 173"/>
              <a:gd name="T21" fmla="*/ 209 h 213"/>
              <a:gd name="T22" fmla="*/ 83 w 173"/>
              <a:gd name="T23" fmla="*/ 211 h 213"/>
              <a:gd name="T24" fmla="*/ 69 w 173"/>
              <a:gd name="T25" fmla="*/ 213 h 213"/>
              <a:gd name="T26" fmla="*/ 53 w 173"/>
              <a:gd name="T27" fmla="*/ 202 h 213"/>
              <a:gd name="T28" fmla="*/ 52 w 173"/>
              <a:gd name="T29" fmla="*/ 200 h 213"/>
              <a:gd name="T30" fmla="*/ 50 w 173"/>
              <a:gd name="T31" fmla="*/ 183 h 213"/>
              <a:gd name="T32" fmla="*/ 50 w 173"/>
              <a:gd name="T33" fmla="*/ 174 h 213"/>
              <a:gd name="T34" fmla="*/ 56 w 173"/>
              <a:gd name="T35" fmla="*/ 162 h 213"/>
              <a:gd name="T36" fmla="*/ 59 w 173"/>
              <a:gd name="T37" fmla="*/ 162 h 213"/>
              <a:gd name="T38" fmla="*/ 64 w 173"/>
              <a:gd name="T39" fmla="*/ 155 h 213"/>
              <a:gd name="T40" fmla="*/ 60 w 173"/>
              <a:gd name="T41" fmla="*/ 150 h 213"/>
              <a:gd name="T42" fmla="*/ 57 w 173"/>
              <a:gd name="T43" fmla="*/ 150 h 213"/>
              <a:gd name="T44" fmla="*/ 60 w 173"/>
              <a:gd name="T45" fmla="*/ 143 h 213"/>
              <a:gd name="T46" fmla="*/ 54 w 173"/>
              <a:gd name="T47" fmla="*/ 136 h 213"/>
              <a:gd name="T48" fmla="*/ 57 w 173"/>
              <a:gd name="T49" fmla="*/ 129 h 213"/>
              <a:gd name="T50" fmla="*/ 48 w 173"/>
              <a:gd name="T51" fmla="*/ 121 h 213"/>
              <a:gd name="T52" fmla="*/ 48 w 173"/>
              <a:gd name="T53" fmla="*/ 120 h 213"/>
              <a:gd name="T54" fmla="*/ 48 w 173"/>
              <a:gd name="T55" fmla="*/ 117 h 213"/>
              <a:gd name="T56" fmla="*/ 35 w 173"/>
              <a:gd name="T57" fmla="*/ 102 h 213"/>
              <a:gd name="T58" fmla="*/ 0 w 173"/>
              <a:gd name="T59" fmla="*/ 63 h 213"/>
              <a:gd name="T60" fmla="*/ 44 w 173"/>
              <a:gd name="T61" fmla="*/ 26 h 213"/>
              <a:gd name="T62" fmla="*/ 75 w 173"/>
              <a:gd name="T63" fmla="*/ 0 h 213"/>
              <a:gd name="T64" fmla="*/ 84 w 173"/>
              <a:gd name="T65" fmla="*/ 11 h 213"/>
              <a:gd name="T66" fmla="*/ 108 w 173"/>
              <a:gd name="T67" fmla="*/ 41 h 213"/>
              <a:gd name="T68" fmla="*/ 132 w 173"/>
              <a:gd name="T69" fmla="*/ 61 h 213"/>
              <a:gd name="T70" fmla="*/ 143 w 173"/>
              <a:gd name="T71" fmla="*/ 87 h 213"/>
              <a:gd name="T72" fmla="*/ 149 w 173"/>
              <a:gd name="T73" fmla="*/ 97 h 213"/>
              <a:gd name="T74" fmla="*/ 170 w 173"/>
              <a:gd name="T75" fmla="*/ 109 h 213"/>
              <a:gd name="T76" fmla="*/ 173 w 173"/>
              <a:gd name="T77" fmla="*/ 124 h 213"/>
              <a:gd name="T78" fmla="*/ 165 w 173"/>
              <a:gd name="T79" fmla="*/ 131 h 213"/>
              <a:gd name="T80" fmla="*/ 162 w 173"/>
              <a:gd name="T81" fmla="*/ 132 h 213"/>
              <a:gd name="T82" fmla="*/ 150 w 173"/>
              <a:gd name="T83" fmla="*/ 151 h 213"/>
              <a:gd name="T84" fmla="*/ 135 w 173"/>
              <a:gd name="T85" fmla="*/ 155 h 213"/>
              <a:gd name="T86" fmla="*/ 132 w 173"/>
              <a:gd name="T87" fmla="*/ 155 h 213"/>
              <a:gd name="T88" fmla="*/ 131 w 173"/>
              <a:gd name="T89" fmla="*/ 157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73" h="213">
                <a:moveTo>
                  <a:pt x="131" y="157"/>
                </a:moveTo>
                <a:lnTo>
                  <a:pt x="127" y="176"/>
                </a:lnTo>
                <a:lnTo>
                  <a:pt x="125" y="184"/>
                </a:lnTo>
                <a:lnTo>
                  <a:pt x="119" y="188"/>
                </a:lnTo>
                <a:lnTo>
                  <a:pt x="109" y="195"/>
                </a:lnTo>
                <a:lnTo>
                  <a:pt x="104" y="200"/>
                </a:lnTo>
                <a:lnTo>
                  <a:pt x="95" y="198"/>
                </a:lnTo>
                <a:lnTo>
                  <a:pt x="89" y="196"/>
                </a:lnTo>
                <a:lnTo>
                  <a:pt x="87" y="196"/>
                </a:lnTo>
                <a:lnTo>
                  <a:pt x="86" y="204"/>
                </a:lnTo>
                <a:lnTo>
                  <a:pt x="84" y="209"/>
                </a:lnTo>
                <a:lnTo>
                  <a:pt x="83" y="211"/>
                </a:lnTo>
                <a:lnTo>
                  <a:pt x="69" y="213"/>
                </a:lnTo>
                <a:lnTo>
                  <a:pt x="53" y="202"/>
                </a:lnTo>
                <a:lnTo>
                  <a:pt x="52" y="200"/>
                </a:lnTo>
                <a:lnTo>
                  <a:pt x="50" y="183"/>
                </a:lnTo>
                <a:lnTo>
                  <a:pt x="50" y="174"/>
                </a:lnTo>
                <a:lnTo>
                  <a:pt x="56" y="162"/>
                </a:lnTo>
                <a:lnTo>
                  <a:pt x="59" y="162"/>
                </a:lnTo>
                <a:lnTo>
                  <a:pt x="64" y="155"/>
                </a:lnTo>
                <a:lnTo>
                  <a:pt x="60" y="150"/>
                </a:lnTo>
                <a:lnTo>
                  <a:pt x="57" y="150"/>
                </a:lnTo>
                <a:lnTo>
                  <a:pt x="60" y="143"/>
                </a:lnTo>
                <a:lnTo>
                  <a:pt x="54" y="136"/>
                </a:lnTo>
                <a:lnTo>
                  <a:pt x="57" y="129"/>
                </a:lnTo>
                <a:lnTo>
                  <a:pt x="48" y="121"/>
                </a:lnTo>
                <a:lnTo>
                  <a:pt x="48" y="120"/>
                </a:lnTo>
                <a:lnTo>
                  <a:pt x="48" y="117"/>
                </a:lnTo>
                <a:lnTo>
                  <a:pt x="35" y="102"/>
                </a:lnTo>
                <a:lnTo>
                  <a:pt x="0" y="63"/>
                </a:lnTo>
                <a:lnTo>
                  <a:pt x="44" y="26"/>
                </a:lnTo>
                <a:lnTo>
                  <a:pt x="75" y="0"/>
                </a:lnTo>
                <a:lnTo>
                  <a:pt x="84" y="11"/>
                </a:lnTo>
                <a:lnTo>
                  <a:pt x="108" y="41"/>
                </a:lnTo>
                <a:lnTo>
                  <a:pt x="132" y="61"/>
                </a:lnTo>
                <a:lnTo>
                  <a:pt x="143" y="87"/>
                </a:lnTo>
                <a:lnTo>
                  <a:pt x="149" y="97"/>
                </a:lnTo>
                <a:lnTo>
                  <a:pt x="170" y="109"/>
                </a:lnTo>
                <a:lnTo>
                  <a:pt x="173" y="124"/>
                </a:lnTo>
                <a:lnTo>
                  <a:pt x="165" y="131"/>
                </a:lnTo>
                <a:lnTo>
                  <a:pt x="162" y="132"/>
                </a:lnTo>
                <a:lnTo>
                  <a:pt x="150" y="151"/>
                </a:lnTo>
                <a:lnTo>
                  <a:pt x="135" y="155"/>
                </a:lnTo>
                <a:lnTo>
                  <a:pt x="132" y="155"/>
                </a:lnTo>
                <a:lnTo>
                  <a:pt x="131" y="157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42" name="Freeform 393"/>
          <p:cNvSpPr>
            <a:spLocks/>
          </p:cNvSpPr>
          <p:nvPr/>
        </p:nvSpPr>
        <p:spPr bwMode="auto">
          <a:xfrm>
            <a:off x="8259763" y="822325"/>
            <a:ext cx="225425" cy="261938"/>
          </a:xfrm>
          <a:custGeom>
            <a:avLst/>
            <a:gdLst>
              <a:gd name="T0" fmla="*/ 117 w 142"/>
              <a:gd name="T1" fmla="*/ 164 h 165"/>
              <a:gd name="T2" fmla="*/ 93 w 142"/>
              <a:gd name="T3" fmla="*/ 165 h 165"/>
              <a:gd name="T4" fmla="*/ 64 w 142"/>
              <a:gd name="T5" fmla="*/ 149 h 165"/>
              <a:gd name="T6" fmla="*/ 40 w 142"/>
              <a:gd name="T7" fmla="*/ 134 h 165"/>
              <a:gd name="T8" fmla="*/ 38 w 142"/>
              <a:gd name="T9" fmla="*/ 130 h 165"/>
              <a:gd name="T10" fmla="*/ 37 w 142"/>
              <a:gd name="T11" fmla="*/ 130 h 165"/>
              <a:gd name="T12" fmla="*/ 22 w 142"/>
              <a:gd name="T13" fmla="*/ 123 h 165"/>
              <a:gd name="T14" fmla="*/ 0 w 142"/>
              <a:gd name="T15" fmla="*/ 116 h 165"/>
              <a:gd name="T16" fmla="*/ 33 w 142"/>
              <a:gd name="T17" fmla="*/ 71 h 165"/>
              <a:gd name="T18" fmla="*/ 44 w 142"/>
              <a:gd name="T19" fmla="*/ 56 h 165"/>
              <a:gd name="T20" fmla="*/ 50 w 142"/>
              <a:gd name="T21" fmla="*/ 48 h 165"/>
              <a:gd name="T22" fmla="*/ 53 w 142"/>
              <a:gd name="T23" fmla="*/ 45 h 165"/>
              <a:gd name="T24" fmla="*/ 75 w 142"/>
              <a:gd name="T25" fmla="*/ 0 h 165"/>
              <a:gd name="T26" fmla="*/ 112 w 142"/>
              <a:gd name="T27" fmla="*/ 19 h 165"/>
              <a:gd name="T28" fmla="*/ 123 w 142"/>
              <a:gd name="T29" fmla="*/ 26 h 165"/>
              <a:gd name="T30" fmla="*/ 130 w 142"/>
              <a:gd name="T31" fmla="*/ 33 h 165"/>
              <a:gd name="T32" fmla="*/ 134 w 142"/>
              <a:gd name="T33" fmla="*/ 41 h 165"/>
              <a:gd name="T34" fmla="*/ 138 w 142"/>
              <a:gd name="T35" fmla="*/ 51 h 165"/>
              <a:gd name="T36" fmla="*/ 141 w 142"/>
              <a:gd name="T37" fmla="*/ 60 h 165"/>
              <a:gd name="T38" fmla="*/ 141 w 142"/>
              <a:gd name="T39" fmla="*/ 63 h 165"/>
              <a:gd name="T40" fmla="*/ 139 w 142"/>
              <a:gd name="T41" fmla="*/ 94 h 165"/>
              <a:gd name="T42" fmla="*/ 142 w 142"/>
              <a:gd name="T43" fmla="*/ 120 h 165"/>
              <a:gd name="T44" fmla="*/ 141 w 142"/>
              <a:gd name="T45" fmla="*/ 120 h 165"/>
              <a:gd name="T46" fmla="*/ 136 w 142"/>
              <a:gd name="T47" fmla="*/ 128 h 165"/>
              <a:gd name="T48" fmla="*/ 132 w 142"/>
              <a:gd name="T49" fmla="*/ 135 h 165"/>
              <a:gd name="T50" fmla="*/ 117 w 142"/>
              <a:gd name="T51" fmla="*/ 164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42" h="165">
                <a:moveTo>
                  <a:pt x="117" y="164"/>
                </a:moveTo>
                <a:lnTo>
                  <a:pt x="93" y="165"/>
                </a:lnTo>
                <a:lnTo>
                  <a:pt x="64" y="149"/>
                </a:lnTo>
                <a:lnTo>
                  <a:pt x="40" y="134"/>
                </a:lnTo>
                <a:lnTo>
                  <a:pt x="38" y="130"/>
                </a:lnTo>
                <a:lnTo>
                  <a:pt x="37" y="130"/>
                </a:lnTo>
                <a:lnTo>
                  <a:pt x="22" y="123"/>
                </a:lnTo>
                <a:lnTo>
                  <a:pt x="0" y="116"/>
                </a:lnTo>
                <a:lnTo>
                  <a:pt x="33" y="71"/>
                </a:lnTo>
                <a:lnTo>
                  <a:pt x="44" y="56"/>
                </a:lnTo>
                <a:lnTo>
                  <a:pt x="50" y="48"/>
                </a:lnTo>
                <a:lnTo>
                  <a:pt x="53" y="45"/>
                </a:lnTo>
                <a:lnTo>
                  <a:pt x="75" y="0"/>
                </a:lnTo>
                <a:lnTo>
                  <a:pt x="112" y="19"/>
                </a:lnTo>
                <a:lnTo>
                  <a:pt x="123" y="26"/>
                </a:lnTo>
                <a:lnTo>
                  <a:pt x="130" y="33"/>
                </a:lnTo>
                <a:lnTo>
                  <a:pt x="134" y="41"/>
                </a:lnTo>
                <a:lnTo>
                  <a:pt x="138" y="51"/>
                </a:lnTo>
                <a:lnTo>
                  <a:pt x="141" y="60"/>
                </a:lnTo>
                <a:lnTo>
                  <a:pt x="141" y="63"/>
                </a:lnTo>
                <a:lnTo>
                  <a:pt x="139" y="94"/>
                </a:lnTo>
                <a:lnTo>
                  <a:pt x="142" y="120"/>
                </a:lnTo>
                <a:lnTo>
                  <a:pt x="141" y="120"/>
                </a:lnTo>
                <a:lnTo>
                  <a:pt x="136" y="128"/>
                </a:lnTo>
                <a:lnTo>
                  <a:pt x="132" y="135"/>
                </a:lnTo>
                <a:lnTo>
                  <a:pt x="117" y="164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43" name="Freeform 394"/>
          <p:cNvSpPr>
            <a:spLocks/>
          </p:cNvSpPr>
          <p:nvPr/>
        </p:nvSpPr>
        <p:spPr bwMode="auto">
          <a:xfrm>
            <a:off x="8097838" y="962025"/>
            <a:ext cx="309563" cy="176213"/>
          </a:xfrm>
          <a:custGeom>
            <a:avLst/>
            <a:gdLst>
              <a:gd name="T0" fmla="*/ 62 w 195"/>
              <a:gd name="T1" fmla="*/ 20 h 111"/>
              <a:gd name="T2" fmla="*/ 57 w 195"/>
              <a:gd name="T3" fmla="*/ 28 h 111"/>
              <a:gd name="T4" fmla="*/ 80 w 195"/>
              <a:gd name="T5" fmla="*/ 25 h 111"/>
              <a:gd name="T6" fmla="*/ 102 w 195"/>
              <a:gd name="T7" fmla="*/ 28 h 111"/>
              <a:gd name="T8" fmla="*/ 124 w 195"/>
              <a:gd name="T9" fmla="*/ 35 h 111"/>
              <a:gd name="T10" fmla="*/ 139 w 195"/>
              <a:gd name="T11" fmla="*/ 42 h 111"/>
              <a:gd name="T12" fmla="*/ 140 w 195"/>
              <a:gd name="T13" fmla="*/ 42 h 111"/>
              <a:gd name="T14" fmla="*/ 142 w 195"/>
              <a:gd name="T15" fmla="*/ 46 h 111"/>
              <a:gd name="T16" fmla="*/ 166 w 195"/>
              <a:gd name="T17" fmla="*/ 61 h 111"/>
              <a:gd name="T18" fmla="*/ 195 w 195"/>
              <a:gd name="T19" fmla="*/ 77 h 111"/>
              <a:gd name="T20" fmla="*/ 169 w 195"/>
              <a:gd name="T21" fmla="*/ 96 h 111"/>
              <a:gd name="T22" fmla="*/ 121 w 195"/>
              <a:gd name="T23" fmla="*/ 111 h 111"/>
              <a:gd name="T24" fmla="*/ 109 w 195"/>
              <a:gd name="T25" fmla="*/ 110 h 111"/>
              <a:gd name="T26" fmla="*/ 52 w 195"/>
              <a:gd name="T27" fmla="*/ 103 h 111"/>
              <a:gd name="T28" fmla="*/ 34 w 195"/>
              <a:gd name="T29" fmla="*/ 102 h 111"/>
              <a:gd name="T30" fmla="*/ 35 w 195"/>
              <a:gd name="T31" fmla="*/ 94 h 111"/>
              <a:gd name="T32" fmla="*/ 35 w 195"/>
              <a:gd name="T33" fmla="*/ 91 h 111"/>
              <a:gd name="T34" fmla="*/ 37 w 195"/>
              <a:gd name="T35" fmla="*/ 85 h 111"/>
              <a:gd name="T36" fmla="*/ 30 w 195"/>
              <a:gd name="T37" fmla="*/ 69 h 111"/>
              <a:gd name="T38" fmla="*/ 28 w 195"/>
              <a:gd name="T39" fmla="*/ 66 h 111"/>
              <a:gd name="T40" fmla="*/ 28 w 195"/>
              <a:gd name="T41" fmla="*/ 65 h 111"/>
              <a:gd name="T42" fmla="*/ 31 w 195"/>
              <a:gd name="T43" fmla="*/ 43 h 111"/>
              <a:gd name="T44" fmla="*/ 27 w 195"/>
              <a:gd name="T45" fmla="*/ 25 h 111"/>
              <a:gd name="T46" fmla="*/ 16 w 195"/>
              <a:gd name="T47" fmla="*/ 28 h 111"/>
              <a:gd name="T48" fmla="*/ 11 w 195"/>
              <a:gd name="T49" fmla="*/ 28 h 111"/>
              <a:gd name="T50" fmla="*/ 0 w 195"/>
              <a:gd name="T51" fmla="*/ 23 h 111"/>
              <a:gd name="T52" fmla="*/ 5 w 195"/>
              <a:gd name="T53" fmla="*/ 21 h 111"/>
              <a:gd name="T54" fmla="*/ 7 w 195"/>
              <a:gd name="T55" fmla="*/ 9 h 111"/>
              <a:gd name="T56" fmla="*/ 16 w 195"/>
              <a:gd name="T57" fmla="*/ 0 h 111"/>
              <a:gd name="T58" fmla="*/ 17 w 195"/>
              <a:gd name="T59" fmla="*/ 0 h 111"/>
              <a:gd name="T60" fmla="*/ 38 w 195"/>
              <a:gd name="T61" fmla="*/ 8 h 111"/>
              <a:gd name="T62" fmla="*/ 53 w 195"/>
              <a:gd name="T63" fmla="*/ 19 h 111"/>
              <a:gd name="T64" fmla="*/ 62 w 195"/>
              <a:gd name="T65" fmla="*/ 2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95" h="111">
                <a:moveTo>
                  <a:pt x="62" y="20"/>
                </a:moveTo>
                <a:lnTo>
                  <a:pt x="57" y="28"/>
                </a:lnTo>
                <a:lnTo>
                  <a:pt x="80" y="25"/>
                </a:lnTo>
                <a:lnTo>
                  <a:pt x="102" y="28"/>
                </a:lnTo>
                <a:lnTo>
                  <a:pt x="124" y="35"/>
                </a:lnTo>
                <a:lnTo>
                  <a:pt x="139" y="42"/>
                </a:lnTo>
                <a:lnTo>
                  <a:pt x="140" y="42"/>
                </a:lnTo>
                <a:lnTo>
                  <a:pt x="142" y="46"/>
                </a:lnTo>
                <a:lnTo>
                  <a:pt x="166" y="61"/>
                </a:lnTo>
                <a:lnTo>
                  <a:pt x="195" y="77"/>
                </a:lnTo>
                <a:lnTo>
                  <a:pt x="169" y="96"/>
                </a:lnTo>
                <a:lnTo>
                  <a:pt x="121" y="111"/>
                </a:lnTo>
                <a:lnTo>
                  <a:pt x="109" y="110"/>
                </a:lnTo>
                <a:lnTo>
                  <a:pt x="52" y="103"/>
                </a:lnTo>
                <a:lnTo>
                  <a:pt x="34" y="102"/>
                </a:lnTo>
                <a:lnTo>
                  <a:pt x="35" y="94"/>
                </a:lnTo>
                <a:lnTo>
                  <a:pt x="35" y="91"/>
                </a:lnTo>
                <a:lnTo>
                  <a:pt x="37" y="85"/>
                </a:lnTo>
                <a:lnTo>
                  <a:pt x="30" y="69"/>
                </a:lnTo>
                <a:lnTo>
                  <a:pt x="28" y="66"/>
                </a:lnTo>
                <a:lnTo>
                  <a:pt x="28" y="65"/>
                </a:lnTo>
                <a:lnTo>
                  <a:pt x="31" y="43"/>
                </a:lnTo>
                <a:lnTo>
                  <a:pt x="27" y="25"/>
                </a:lnTo>
                <a:lnTo>
                  <a:pt x="16" y="28"/>
                </a:lnTo>
                <a:lnTo>
                  <a:pt x="11" y="28"/>
                </a:lnTo>
                <a:lnTo>
                  <a:pt x="0" y="23"/>
                </a:lnTo>
                <a:lnTo>
                  <a:pt x="5" y="21"/>
                </a:lnTo>
                <a:lnTo>
                  <a:pt x="7" y="9"/>
                </a:lnTo>
                <a:lnTo>
                  <a:pt x="16" y="0"/>
                </a:lnTo>
                <a:lnTo>
                  <a:pt x="17" y="0"/>
                </a:lnTo>
                <a:lnTo>
                  <a:pt x="38" y="8"/>
                </a:lnTo>
                <a:lnTo>
                  <a:pt x="53" y="19"/>
                </a:lnTo>
                <a:lnTo>
                  <a:pt x="62" y="2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44" name="Freeform 395"/>
          <p:cNvSpPr>
            <a:spLocks/>
          </p:cNvSpPr>
          <p:nvPr/>
        </p:nvSpPr>
        <p:spPr bwMode="auto">
          <a:xfrm>
            <a:off x="7300913" y="992188"/>
            <a:ext cx="223838" cy="269875"/>
          </a:xfrm>
          <a:custGeom>
            <a:avLst/>
            <a:gdLst>
              <a:gd name="T0" fmla="*/ 86 w 141"/>
              <a:gd name="T1" fmla="*/ 0 h 170"/>
              <a:gd name="T2" fmla="*/ 109 w 141"/>
              <a:gd name="T3" fmla="*/ 15 h 170"/>
              <a:gd name="T4" fmla="*/ 113 w 141"/>
              <a:gd name="T5" fmla="*/ 13 h 170"/>
              <a:gd name="T6" fmla="*/ 116 w 141"/>
              <a:gd name="T7" fmla="*/ 13 h 170"/>
              <a:gd name="T8" fmla="*/ 121 w 141"/>
              <a:gd name="T9" fmla="*/ 13 h 170"/>
              <a:gd name="T10" fmla="*/ 141 w 141"/>
              <a:gd name="T11" fmla="*/ 19 h 170"/>
              <a:gd name="T12" fmla="*/ 135 w 141"/>
              <a:gd name="T13" fmla="*/ 35 h 170"/>
              <a:gd name="T14" fmla="*/ 135 w 141"/>
              <a:gd name="T15" fmla="*/ 36 h 170"/>
              <a:gd name="T16" fmla="*/ 132 w 141"/>
              <a:gd name="T17" fmla="*/ 42 h 170"/>
              <a:gd name="T18" fmla="*/ 122 w 141"/>
              <a:gd name="T19" fmla="*/ 64 h 170"/>
              <a:gd name="T20" fmla="*/ 122 w 141"/>
              <a:gd name="T21" fmla="*/ 65 h 170"/>
              <a:gd name="T22" fmla="*/ 122 w 141"/>
              <a:gd name="T23" fmla="*/ 66 h 170"/>
              <a:gd name="T24" fmla="*/ 122 w 141"/>
              <a:gd name="T25" fmla="*/ 69 h 170"/>
              <a:gd name="T26" fmla="*/ 125 w 141"/>
              <a:gd name="T27" fmla="*/ 72 h 170"/>
              <a:gd name="T28" fmla="*/ 129 w 141"/>
              <a:gd name="T29" fmla="*/ 76 h 170"/>
              <a:gd name="T30" fmla="*/ 126 w 141"/>
              <a:gd name="T31" fmla="*/ 79 h 170"/>
              <a:gd name="T32" fmla="*/ 125 w 141"/>
              <a:gd name="T33" fmla="*/ 83 h 170"/>
              <a:gd name="T34" fmla="*/ 122 w 141"/>
              <a:gd name="T35" fmla="*/ 90 h 170"/>
              <a:gd name="T36" fmla="*/ 111 w 141"/>
              <a:gd name="T37" fmla="*/ 99 h 170"/>
              <a:gd name="T38" fmla="*/ 95 w 141"/>
              <a:gd name="T39" fmla="*/ 154 h 170"/>
              <a:gd name="T40" fmla="*/ 94 w 141"/>
              <a:gd name="T41" fmla="*/ 155 h 170"/>
              <a:gd name="T42" fmla="*/ 92 w 141"/>
              <a:gd name="T43" fmla="*/ 162 h 170"/>
              <a:gd name="T44" fmla="*/ 88 w 141"/>
              <a:gd name="T45" fmla="*/ 163 h 170"/>
              <a:gd name="T46" fmla="*/ 87 w 141"/>
              <a:gd name="T47" fmla="*/ 165 h 170"/>
              <a:gd name="T48" fmla="*/ 73 w 141"/>
              <a:gd name="T49" fmla="*/ 170 h 170"/>
              <a:gd name="T50" fmla="*/ 58 w 141"/>
              <a:gd name="T51" fmla="*/ 148 h 170"/>
              <a:gd name="T52" fmla="*/ 50 w 141"/>
              <a:gd name="T53" fmla="*/ 140 h 170"/>
              <a:gd name="T54" fmla="*/ 45 w 141"/>
              <a:gd name="T55" fmla="*/ 111 h 170"/>
              <a:gd name="T56" fmla="*/ 26 w 141"/>
              <a:gd name="T57" fmla="*/ 103 h 170"/>
              <a:gd name="T58" fmla="*/ 19 w 141"/>
              <a:gd name="T59" fmla="*/ 101 h 170"/>
              <a:gd name="T60" fmla="*/ 15 w 141"/>
              <a:gd name="T61" fmla="*/ 98 h 170"/>
              <a:gd name="T62" fmla="*/ 8 w 141"/>
              <a:gd name="T63" fmla="*/ 95 h 170"/>
              <a:gd name="T64" fmla="*/ 0 w 141"/>
              <a:gd name="T65" fmla="*/ 92 h 170"/>
              <a:gd name="T66" fmla="*/ 5 w 141"/>
              <a:gd name="T67" fmla="*/ 87 h 170"/>
              <a:gd name="T68" fmla="*/ 15 w 141"/>
              <a:gd name="T69" fmla="*/ 80 h 170"/>
              <a:gd name="T70" fmla="*/ 21 w 141"/>
              <a:gd name="T71" fmla="*/ 76 h 170"/>
              <a:gd name="T72" fmla="*/ 23 w 141"/>
              <a:gd name="T73" fmla="*/ 68 h 170"/>
              <a:gd name="T74" fmla="*/ 27 w 141"/>
              <a:gd name="T75" fmla="*/ 49 h 170"/>
              <a:gd name="T76" fmla="*/ 28 w 141"/>
              <a:gd name="T77" fmla="*/ 47 h 170"/>
              <a:gd name="T78" fmla="*/ 31 w 141"/>
              <a:gd name="T79" fmla="*/ 47 h 170"/>
              <a:gd name="T80" fmla="*/ 46 w 141"/>
              <a:gd name="T81" fmla="*/ 43 h 170"/>
              <a:gd name="T82" fmla="*/ 58 w 141"/>
              <a:gd name="T83" fmla="*/ 24 h 170"/>
              <a:gd name="T84" fmla="*/ 61 w 141"/>
              <a:gd name="T85" fmla="*/ 23 h 170"/>
              <a:gd name="T86" fmla="*/ 69 w 141"/>
              <a:gd name="T87" fmla="*/ 16 h 170"/>
              <a:gd name="T88" fmla="*/ 66 w 141"/>
              <a:gd name="T89" fmla="*/ 1 h 170"/>
              <a:gd name="T90" fmla="*/ 86 w 141"/>
              <a:gd name="T91" fmla="*/ 0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41" h="170">
                <a:moveTo>
                  <a:pt x="86" y="0"/>
                </a:moveTo>
                <a:lnTo>
                  <a:pt x="109" y="15"/>
                </a:lnTo>
                <a:lnTo>
                  <a:pt x="113" y="13"/>
                </a:lnTo>
                <a:lnTo>
                  <a:pt x="116" y="13"/>
                </a:lnTo>
                <a:lnTo>
                  <a:pt x="121" y="13"/>
                </a:lnTo>
                <a:lnTo>
                  <a:pt x="141" y="19"/>
                </a:lnTo>
                <a:lnTo>
                  <a:pt x="135" y="35"/>
                </a:lnTo>
                <a:lnTo>
                  <a:pt x="135" y="36"/>
                </a:lnTo>
                <a:lnTo>
                  <a:pt x="132" y="42"/>
                </a:lnTo>
                <a:lnTo>
                  <a:pt x="122" y="64"/>
                </a:lnTo>
                <a:lnTo>
                  <a:pt x="122" y="65"/>
                </a:lnTo>
                <a:lnTo>
                  <a:pt x="122" y="66"/>
                </a:lnTo>
                <a:lnTo>
                  <a:pt x="122" y="69"/>
                </a:lnTo>
                <a:lnTo>
                  <a:pt x="125" y="72"/>
                </a:lnTo>
                <a:lnTo>
                  <a:pt x="129" y="76"/>
                </a:lnTo>
                <a:lnTo>
                  <a:pt x="126" y="79"/>
                </a:lnTo>
                <a:lnTo>
                  <a:pt x="125" y="83"/>
                </a:lnTo>
                <a:lnTo>
                  <a:pt x="122" y="90"/>
                </a:lnTo>
                <a:lnTo>
                  <a:pt x="111" y="99"/>
                </a:lnTo>
                <a:lnTo>
                  <a:pt x="95" y="154"/>
                </a:lnTo>
                <a:lnTo>
                  <a:pt x="94" y="155"/>
                </a:lnTo>
                <a:lnTo>
                  <a:pt x="92" y="162"/>
                </a:lnTo>
                <a:lnTo>
                  <a:pt x="88" y="163"/>
                </a:lnTo>
                <a:lnTo>
                  <a:pt x="87" y="165"/>
                </a:lnTo>
                <a:lnTo>
                  <a:pt x="73" y="170"/>
                </a:lnTo>
                <a:lnTo>
                  <a:pt x="58" y="148"/>
                </a:lnTo>
                <a:lnTo>
                  <a:pt x="50" y="140"/>
                </a:lnTo>
                <a:lnTo>
                  <a:pt x="45" y="111"/>
                </a:lnTo>
                <a:lnTo>
                  <a:pt x="26" y="103"/>
                </a:lnTo>
                <a:lnTo>
                  <a:pt x="19" y="101"/>
                </a:lnTo>
                <a:lnTo>
                  <a:pt x="15" y="98"/>
                </a:lnTo>
                <a:lnTo>
                  <a:pt x="8" y="95"/>
                </a:lnTo>
                <a:lnTo>
                  <a:pt x="0" y="92"/>
                </a:lnTo>
                <a:lnTo>
                  <a:pt x="5" y="87"/>
                </a:lnTo>
                <a:lnTo>
                  <a:pt x="15" y="80"/>
                </a:lnTo>
                <a:lnTo>
                  <a:pt x="21" y="76"/>
                </a:lnTo>
                <a:lnTo>
                  <a:pt x="23" y="68"/>
                </a:lnTo>
                <a:lnTo>
                  <a:pt x="27" y="49"/>
                </a:lnTo>
                <a:lnTo>
                  <a:pt x="28" y="47"/>
                </a:lnTo>
                <a:lnTo>
                  <a:pt x="31" y="47"/>
                </a:lnTo>
                <a:lnTo>
                  <a:pt x="46" y="43"/>
                </a:lnTo>
                <a:lnTo>
                  <a:pt x="58" y="24"/>
                </a:lnTo>
                <a:lnTo>
                  <a:pt x="61" y="23"/>
                </a:lnTo>
                <a:lnTo>
                  <a:pt x="69" y="16"/>
                </a:lnTo>
                <a:lnTo>
                  <a:pt x="66" y="1"/>
                </a:lnTo>
                <a:lnTo>
                  <a:pt x="86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45" name="Freeform 396"/>
          <p:cNvSpPr>
            <a:spLocks/>
          </p:cNvSpPr>
          <p:nvPr/>
        </p:nvSpPr>
        <p:spPr bwMode="auto">
          <a:xfrm>
            <a:off x="8026400" y="998538"/>
            <a:ext cx="161925" cy="250825"/>
          </a:xfrm>
          <a:custGeom>
            <a:avLst/>
            <a:gdLst>
              <a:gd name="T0" fmla="*/ 45 w 102"/>
              <a:gd name="T1" fmla="*/ 0 h 158"/>
              <a:gd name="T2" fmla="*/ 56 w 102"/>
              <a:gd name="T3" fmla="*/ 5 h 158"/>
              <a:gd name="T4" fmla="*/ 61 w 102"/>
              <a:gd name="T5" fmla="*/ 5 h 158"/>
              <a:gd name="T6" fmla="*/ 72 w 102"/>
              <a:gd name="T7" fmla="*/ 2 h 158"/>
              <a:gd name="T8" fmla="*/ 76 w 102"/>
              <a:gd name="T9" fmla="*/ 20 h 158"/>
              <a:gd name="T10" fmla="*/ 73 w 102"/>
              <a:gd name="T11" fmla="*/ 42 h 158"/>
              <a:gd name="T12" fmla="*/ 73 w 102"/>
              <a:gd name="T13" fmla="*/ 43 h 158"/>
              <a:gd name="T14" fmla="*/ 75 w 102"/>
              <a:gd name="T15" fmla="*/ 46 h 158"/>
              <a:gd name="T16" fmla="*/ 82 w 102"/>
              <a:gd name="T17" fmla="*/ 62 h 158"/>
              <a:gd name="T18" fmla="*/ 80 w 102"/>
              <a:gd name="T19" fmla="*/ 68 h 158"/>
              <a:gd name="T20" fmla="*/ 80 w 102"/>
              <a:gd name="T21" fmla="*/ 71 h 158"/>
              <a:gd name="T22" fmla="*/ 79 w 102"/>
              <a:gd name="T23" fmla="*/ 79 h 158"/>
              <a:gd name="T24" fmla="*/ 97 w 102"/>
              <a:gd name="T25" fmla="*/ 80 h 158"/>
              <a:gd name="T26" fmla="*/ 99 w 102"/>
              <a:gd name="T27" fmla="*/ 95 h 158"/>
              <a:gd name="T28" fmla="*/ 102 w 102"/>
              <a:gd name="T29" fmla="*/ 107 h 158"/>
              <a:gd name="T30" fmla="*/ 98 w 102"/>
              <a:gd name="T31" fmla="*/ 107 h 158"/>
              <a:gd name="T32" fmla="*/ 95 w 102"/>
              <a:gd name="T33" fmla="*/ 109 h 158"/>
              <a:gd name="T34" fmla="*/ 92 w 102"/>
              <a:gd name="T35" fmla="*/ 110 h 158"/>
              <a:gd name="T36" fmla="*/ 50 w 102"/>
              <a:gd name="T37" fmla="*/ 128 h 158"/>
              <a:gd name="T38" fmla="*/ 19 w 102"/>
              <a:gd name="T39" fmla="*/ 158 h 158"/>
              <a:gd name="T40" fmla="*/ 19 w 102"/>
              <a:gd name="T41" fmla="*/ 152 h 158"/>
              <a:gd name="T42" fmla="*/ 19 w 102"/>
              <a:gd name="T43" fmla="*/ 148 h 158"/>
              <a:gd name="T44" fmla="*/ 19 w 102"/>
              <a:gd name="T45" fmla="*/ 140 h 158"/>
              <a:gd name="T46" fmla="*/ 19 w 102"/>
              <a:gd name="T47" fmla="*/ 135 h 158"/>
              <a:gd name="T48" fmla="*/ 16 w 102"/>
              <a:gd name="T49" fmla="*/ 127 h 158"/>
              <a:gd name="T50" fmla="*/ 4 w 102"/>
              <a:gd name="T51" fmla="*/ 97 h 158"/>
              <a:gd name="T52" fmla="*/ 1 w 102"/>
              <a:gd name="T53" fmla="*/ 73 h 158"/>
              <a:gd name="T54" fmla="*/ 1 w 102"/>
              <a:gd name="T55" fmla="*/ 72 h 158"/>
              <a:gd name="T56" fmla="*/ 0 w 102"/>
              <a:gd name="T57" fmla="*/ 68 h 158"/>
              <a:gd name="T58" fmla="*/ 4 w 102"/>
              <a:gd name="T59" fmla="*/ 57 h 158"/>
              <a:gd name="T60" fmla="*/ 6 w 102"/>
              <a:gd name="T61" fmla="*/ 42 h 158"/>
              <a:gd name="T62" fmla="*/ 11 w 102"/>
              <a:gd name="T63" fmla="*/ 26 h 158"/>
              <a:gd name="T64" fmla="*/ 34 w 102"/>
              <a:gd name="T65" fmla="*/ 22 h 158"/>
              <a:gd name="T66" fmla="*/ 45 w 102"/>
              <a:gd name="T67" fmla="*/ 0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2" h="158">
                <a:moveTo>
                  <a:pt x="45" y="0"/>
                </a:moveTo>
                <a:lnTo>
                  <a:pt x="56" y="5"/>
                </a:lnTo>
                <a:lnTo>
                  <a:pt x="61" y="5"/>
                </a:lnTo>
                <a:lnTo>
                  <a:pt x="72" y="2"/>
                </a:lnTo>
                <a:lnTo>
                  <a:pt x="76" y="20"/>
                </a:lnTo>
                <a:lnTo>
                  <a:pt x="73" y="42"/>
                </a:lnTo>
                <a:lnTo>
                  <a:pt x="73" y="43"/>
                </a:lnTo>
                <a:lnTo>
                  <a:pt x="75" y="46"/>
                </a:lnTo>
                <a:lnTo>
                  <a:pt x="82" y="62"/>
                </a:lnTo>
                <a:lnTo>
                  <a:pt x="80" y="68"/>
                </a:lnTo>
                <a:lnTo>
                  <a:pt x="80" y="71"/>
                </a:lnTo>
                <a:lnTo>
                  <a:pt x="79" y="79"/>
                </a:lnTo>
                <a:lnTo>
                  <a:pt x="97" y="80"/>
                </a:lnTo>
                <a:lnTo>
                  <a:pt x="99" y="95"/>
                </a:lnTo>
                <a:lnTo>
                  <a:pt x="102" y="107"/>
                </a:lnTo>
                <a:lnTo>
                  <a:pt x="98" y="107"/>
                </a:lnTo>
                <a:lnTo>
                  <a:pt x="95" y="109"/>
                </a:lnTo>
                <a:lnTo>
                  <a:pt x="92" y="110"/>
                </a:lnTo>
                <a:lnTo>
                  <a:pt x="50" y="128"/>
                </a:lnTo>
                <a:lnTo>
                  <a:pt x="19" y="158"/>
                </a:lnTo>
                <a:lnTo>
                  <a:pt x="19" y="152"/>
                </a:lnTo>
                <a:lnTo>
                  <a:pt x="19" y="148"/>
                </a:lnTo>
                <a:lnTo>
                  <a:pt x="19" y="140"/>
                </a:lnTo>
                <a:lnTo>
                  <a:pt x="19" y="135"/>
                </a:lnTo>
                <a:lnTo>
                  <a:pt x="16" y="127"/>
                </a:lnTo>
                <a:lnTo>
                  <a:pt x="4" y="97"/>
                </a:lnTo>
                <a:lnTo>
                  <a:pt x="1" y="73"/>
                </a:lnTo>
                <a:lnTo>
                  <a:pt x="1" y="72"/>
                </a:lnTo>
                <a:lnTo>
                  <a:pt x="0" y="68"/>
                </a:lnTo>
                <a:lnTo>
                  <a:pt x="4" y="57"/>
                </a:lnTo>
                <a:lnTo>
                  <a:pt x="6" y="42"/>
                </a:lnTo>
                <a:lnTo>
                  <a:pt x="11" y="26"/>
                </a:lnTo>
                <a:lnTo>
                  <a:pt x="34" y="22"/>
                </a:lnTo>
                <a:lnTo>
                  <a:pt x="45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46" name="Freeform 397"/>
          <p:cNvSpPr>
            <a:spLocks/>
          </p:cNvSpPr>
          <p:nvPr/>
        </p:nvSpPr>
        <p:spPr bwMode="auto">
          <a:xfrm>
            <a:off x="6537325" y="1065213"/>
            <a:ext cx="384175" cy="393700"/>
          </a:xfrm>
          <a:custGeom>
            <a:avLst/>
            <a:gdLst>
              <a:gd name="T0" fmla="*/ 219 w 242"/>
              <a:gd name="T1" fmla="*/ 173 h 248"/>
              <a:gd name="T2" fmla="*/ 201 w 242"/>
              <a:gd name="T3" fmla="*/ 207 h 248"/>
              <a:gd name="T4" fmla="*/ 191 w 242"/>
              <a:gd name="T5" fmla="*/ 229 h 248"/>
              <a:gd name="T6" fmla="*/ 190 w 242"/>
              <a:gd name="T7" fmla="*/ 235 h 248"/>
              <a:gd name="T8" fmla="*/ 175 w 242"/>
              <a:gd name="T9" fmla="*/ 236 h 248"/>
              <a:gd name="T10" fmla="*/ 172 w 242"/>
              <a:gd name="T11" fmla="*/ 236 h 248"/>
              <a:gd name="T12" fmla="*/ 157 w 242"/>
              <a:gd name="T13" fmla="*/ 241 h 248"/>
              <a:gd name="T14" fmla="*/ 155 w 242"/>
              <a:gd name="T15" fmla="*/ 245 h 248"/>
              <a:gd name="T16" fmla="*/ 153 w 242"/>
              <a:gd name="T17" fmla="*/ 247 h 248"/>
              <a:gd name="T18" fmla="*/ 148 w 242"/>
              <a:gd name="T19" fmla="*/ 248 h 248"/>
              <a:gd name="T20" fmla="*/ 145 w 242"/>
              <a:gd name="T21" fmla="*/ 248 h 248"/>
              <a:gd name="T22" fmla="*/ 141 w 242"/>
              <a:gd name="T23" fmla="*/ 236 h 248"/>
              <a:gd name="T24" fmla="*/ 138 w 242"/>
              <a:gd name="T25" fmla="*/ 229 h 248"/>
              <a:gd name="T26" fmla="*/ 130 w 242"/>
              <a:gd name="T27" fmla="*/ 235 h 248"/>
              <a:gd name="T28" fmla="*/ 123 w 242"/>
              <a:gd name="T29" fmla="*/ 232 h 248"/>
              <a:gd name="T30" fmla="*/ 120 w 242"/>
              <a:gd name="T31" fmla="*/ 220 h 248"/>
              <a:gd name="T32" fmla="*/ 112 w 242"/>
              <a:gd name="T33" fmla="*/ 221 h 248"/>
              <a:gd name="T34" fmla="*/ 115 w 242"/>
              <a:gd name="T35" fmla="*/ 206 h 248"/>
              <a:gd name="T36" fmla="*/ 107 w 242"/>
              <a:gd name="T37" fmla="*/ 200 h 248"/>
              <a:gd name="T38" fmla="*/ 101 w 242"/>
              <a:gd name="T39" fmla="*/ 203 h 248"/>
              <a:gd name="T40" fmla="*/ 100 w 242"/>
              <a:gd name="T41" fmla="*/ 198 h 248"/>
              <a:gd name="T42" fmla="*/ 93 w 242"/>
              <a:gd name="T43" fmla="*/ 199 h 248"/>
              <a:gd name="T44" fmla="*/ 89 w 242"/>
              <a:gd name="T45" fmla="*/ 200 h 248"/>
              <a:gd name="T46" fmla="*/ 93 w 242"/>
              <a:gd name="T47" fmla="*/ 194 h 248"/>
              <a:gd name="T48" fmla="*/ 92 w 242"/>
              <a:gd name="T49" fmla="*/ 191 h 248"/>
              <a:gd name="T50" fmla="*/ 89 w 242"/>
              <a:gd name="T51" fmla="*/ 184 h 248"/>
              <a:gd name="T52" fmla="*/ 78 w 242"/>
              <a:gd name="T53" fmla="*/ 179 h 248"/>
              <a:gd name="T54" fmla="*/ 73 w 242"/>
              <a:gd name="T55" fmla="*/ 176 h 248"/>
              <a:gd name="T56" fmla="*/ 55 w 242"/>
              <a:gd name="T57" fmla="*/ 185 h 248"/>
              <a:gd name="T58" fmla="*/ 44 w 242"/>
              <a:gd name="T59" fmla="*/ 187 h 248"/>
              <a:gd name="T60" fmla="*/ 0 w 242"/>
              <a:gd name="T61" fmla="*/ 158 h 248"/>
              <a:gd name="T62" fmla="*/ 18 w 242"/>
              <a:gd name="T63" fmla="*/ 128 h 248"/>
              <a:gd name="T64" fmla="*/ 30 w 242"/>
              <a:gd name="T65" fmla="*/ 109 h 248"/>
              <a:gd name="T66" fmla="*/ 40 w 242"/>
              <a:gd name="T67" fmla="*/ 98 h 248"/>
              <a:gd name="T68" fmla="*/ 85 w 242"/>
              <a:gd name="T69" fmla="*/ 70 h 248"/>
              <a:gd name="T70" fmla="*/ 134 w 242"/>
              <a:gd name="T71" fmla="*/ 46 h 248"/>
              <a:gd name="T72" fmla="*/ 176 w 242"/>
              <a:gd name="T73" fmla="*/ 26 h 248"/>
              <a:gd name="T74" fmla="*/ 227 w 242"/>
              <a:gd name="T75" fmla="*/ 0 h 248"/>
              <a:gd name="T76" fmla="*/ 242 w 242"/>
              <a:gd name="T77" fmla="*/ 33 h 248"/>
              <a:gd name="T78" fmla="*/ 240 w 242"/>
              <a:gd name="T79" fmla="*/ 53 h 248"/>
              <a:gd name="T80" fmla="*/ 234 w 242"/>
              <a:gd name="T81" fmla="*/ 115 h 248"/>
              <a:gd name="T82" fmla="*/ 231 w 242"/>
              <a:gd name="T83" fmla="*/ 128 h 248"/>
              <a:gd name="T84" fmla="*/ 219 w 242"/>
              <a:gd name="T85" fmla="*/ 173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42" h="248">
                <a:moveTo>
                  <a:pt x="219" y="173"/>
                </a:moveTo>
                <a:lnTo>
                  <a:pt x="201" y="207"/>
                </a:lnTo>
                <a:lnTo>
                  <a:pt x="191" y="229"/>
                </a:lnTo>
                <a:lnTo>
                  <a:pt x="190" y="235"/>
                </a:lnTo>
                <a:lnTo>
                  <a:pt x="175" y="236"/>
                </a:lnTo>
                <a:lnTo>
                  <a:pt x="172" y="236"/>
                </a:lnTo>
                <a:lnTo>
                  <a:pt x="157" y="241"/>
                </a:lnTo>
                <a:lnTo>
                  <a:pt x="155" y="245"/>
                </a:lnTo>
                <a:lnTo>
                  <a:pt x="153" y="247"/>
                </a:lnTo>
                <a:lnTo>
                  <a:pt x="148" y="248"/>
                </a:lnTo>
                <a:lnTo>
                  <a:pt x="145" y="248"/>
                </a:lnTo>
                <a:lnTo>
                  <a:pt x="141" y="236"/>
                </a:lnTo>
                <a:lnTo>
                  <a:pt x="138" y="229"/>
                </a:lnTo>
                <a:lnTo>
                  <a:pt x="130" y="235"/>
                </a:lnTo>
                <a:lnTo>
                  <a:pt x="123" y="232"/>
                </a:lnTo>
                <a:lnTo>
                  <a:pt x="120" y="220"/>
                </a:lnTo>
                <a:lnTo>
                  <a:pt x="112" y="221"/>
                </a:lnTo>
                <a:lnTo>
                  <a:pt x="115" y="206"/>
                </a:lnTo>
                <a:lnTo>
                  <a:pt x="107" y="200"/>
                </a:lnTo>
                <a:lnTo>
                  <a:pt x="101" y="203"/>
                </a:lnTo>
                <a:lnTo>
                  <a:pt x="100" y="198"/>
                </a:lnTo>
                <a:lnTo>
                  <a:pt x="93" y="199"/>
                </a:lnTo>
                <a:lnTo>
                  <a:pt x="89" y="200"/>
                </a:lnTo>
                <a:lnTo>
                  <a:pt x="93" y="194"/>
                </a:lnTo>
                <a:lnTo>
                  <a:pt x="92" y="191"/>
                </a:lnTo>
                <a:lnTo>
                  <a:pt x="89" y="184"/>
                </a:lnTo>
                <a:lnTo>
                  <a:pt x="78" y="179"/>
                </a:lnTo>
                <a:lnTo>
                  <a:pt x="73" y="176"/>
                </a:lnTo>
                <a:lnTo>
                  <a:pt x="55" y="185"/>
                </a:lnTo>
                <a:lnTo>
                  <a:pt x="44" y="187"/>
                </a:lnTo>
                <a:lnTo>
                  <a:pt x="0" y="158"/>
                </a:lnTo>
                <a:lnTo>
                  <a:pt x="18" y="128"/>
                </a:lnTo>
                <a:lnTo>
                  <a:pt x="30" y="109"/>
                </a:lnTo>
                <a:lnTo>
                  <a:pt x="40" y="98"/>
                </a:lnTo>
                <a:lnTo>
                  <a:pt x="85" y="70"/>
                </a:lnTo>
                <a:lnTo>
                  <a:pt x="134" y="46"/>
                </a:lnTo>
                <a:lnTo>
                  <a:pt x="176" y="26"/>
                </a:lnTo>
                <a:lnTo>
                  <a:pt x="227" y="0"/>
                </a:lnTo>
                <a:lnTo>
                  <a:pt x="242" y="33"/>
                </a:lnTo>
                <a:lnTo>
                  <a:pt x="240" y="53"/>
                </a:lnTo>
                <a:lnTo>
                  <a:pt x="234" y="115"/>
                </a:lnTo>
                <a:lnTo>
                  <a:pt x="231" y="128"/>
                </a:lnTo>
                <a:lnTo>
                  <a:pt x="219" y="17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47" name="Freeform 398"/>
          <p:cNvSpPr>
            <a:spLocks/>
          </p:cNvSpPr>
          <p:nvPr/>
        </p:nvSpPr>
        <p:spPr bwMode="auto">
          <a:xfrm>
            <a:off x="7167563" y="1131888"/>
            <a:ext cx="312738" cy="342900"/>
          </a:xfrm>
          <a:custGeom>
            <a:avLst/>
            <a:gdLst>
              <a:gd name="T0" fmla="*/ 129 w 197"/>
              <a:gd name="T1" fmla="*/ 23 h 216"/>
              <a:gd name="T2" fmla="*/ 142 w 197"/>
              <a:gd name="T3" fmla="*/ 60 h 216"/>
              <a:gd name="T4" fmla="*/ 157 w 197"/>
              <a:gd name="T5" fmla="*/ 86 h 216"/>
              <a:gd name="T6" fmla="*/ 171 w 197"/>
              <a:gd name="T7" fmla="*/ 111 h 216"/>
              <a:gd name="T8" fmla="*/ 193 w 197"/>
              <a:gd name="T9" fmla="*/ 154 h 216"/>
              <a:gd name="T10" fmla="*/ 197 w 197"/>
              <a:gd name="T11" fmla="*/ 190 h 216"/>
              <a:gd name="T12" fmla="*/ 161 w 197"/>
              <a:gd name="T13" fmla="*/ 188 h 216"/>
              <a:gd name="T14" fmla="*/ 150 w 197"/>
              <a:gd name="T15" fmla="*/ 188 h 216"/>
              <a:gd name="T16" fmla="*/ 123 w 197"/>
              <a:gd name="T17" fmla="*/ 190 h 216"/>
              <a:gd name="T18" fmla="*/ 114 w 197"/>
              <a:gd name="T19" fmla="*/ 191 h 216"/>
              <a:gd name="T20" fmla="*/ 104 w 197"/>
              <a:gd name="T21" fmla="*/ 197 h 216"/>
              <a:gd name="T22" fmla="*/ 75 w 197"/>
              <a:gd name="T23" fmla="*/ 201 h 216"/>
              <a:gd name="T24" fmla="*/ 64 w 197"/>
              <a:gd name="T25" fmla="*/ 216 h 216"/>
              <a:gd name="T26" fmla="*/ 40 w 197"/>
              <a:gd name="T27" fmla="*/ 186 h 216"/>
              <a:gd name="T28" fmla="*/ 39 w 197"/>
              <a:gd name="T29" fmla="*/ 165 h 216"/>
              <a:gd name="T30" fmla="*/ 34 w 197"/>
              <a:gd name="T31" fmla="*/ 152 h 216"/>
              <a:gd name="T32" fmla="*/ 24 w 197"/>
              <a:gd name="T33" fmla="*/ 146 h 216"/>
              <a:gd name="T34" fmla="*/ 0 w 197"/>
              <a:gd name="T35" fmla="*/ 124 h 216"/>
              <a:gd name="T36" fmla="*/ 2 w 197"/>
              <a:gd name="T37" fmla="*/ 119 h 216"/>
              <a:gd name="T38" fmla="*/ 6 w 197"/>
              <a:gd name="T39" fmla="*/ 103 h 216"/>
              <a:gd name="T40" fmla="*/ 25 w 197"/>
              <a:gd name="T41" fmla="*/ 96 h 216"/>
              <a:gd name="T42" fmla="*/ 30 w 197"/>
              <a:gd name="T43" fmla="*/ 100 h 216"/>
              <a:gd name="T44" fmla="*/ 34 w 197"/>
              <a:gd name="T45" fmla="*/ 97 h 216"/>
              <a:gd name="T46" fmla="*/ 32 w 197"/>
              <a:gd name="T47" fmla="*/ 92 h 216"/>
              <a:gd name="T48" fmla="*/ 29 w 197"/>
              <a:gd name="T49" fmla="*/ 82 h 216"/>
              <a:gd name="T50" fmla="*/ 17 w 197"/>
              <a:gd name="T51" fmla="*/ 66 h 216"/>
              <a:gd name="T52" fmla="*/ 15 w 197"/>
              <a:gd name="T53" fmla="*/ 58 h 216"/>
              <a:gd name="T54" fmla="*/ 19 w 197"/>
              <a:gd name="T55" fmla="*/ 49 h 216"/>
              <a:gd name="T56" fmla="*/ 33 w 197"/>
              <a:gd name="T57" fmla="*/ 45 h 216"/>
              <a:gd name="T58" fmla="*/ 32 w 197"/>
              <a:gd name="T59" fmla="*/ 7 h 216"/>
              <a:gd name="T60" fmla="*/ 33 w 197"/>
              <a:gd name="T61" fmla="*/ 6 h 216"/>
              <a:gd name="T62" fmla="*/ 63 w 197"/>
              <a:gd name="T63" fmla="*/ 15 h 216"/>
              <a:gd name="T64" fmla="*/ 66 w 197"/>
              <a:gd name="T65" fmla="*/ 8 h 216"/>
              <a:gd name="T66" fmla="*/ 69 w 197"/>
              <a:gd name="T67" fmla="*/ 0 h 216"/>
              <a:gd name="T68" fmla="*/ 84 w 197"/>
              <a:gd name="T69" fmla="*/ 4 h 216"/>
              <a:gd name="T70" fmla="*/ 99 w 197"/>
              <a:gd name="T71" fmla="*/ 10 h 216"/>
              <a:gd name="T72" fmla="*/ 110 w 197"/>
              <a:gd name="T73" fmla="*/ 15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97" h="216">
                <a:moveTo>
                  <a:pt x="110" y="15"/>
                </a:moveTo>
                <a:lnTo>
                  <a:pt x="129" y="23"/>
                </a:lnTo>
                <a:lnTo>
                  <a:pt x="134" y="52"/>
                </a:lnTo>
                <a:lnTo>
                  <a:pt x="142" y="60"/>
                </a:lnTo>
                <a:lnTo>
                  <a:pt x="157" y="82"/>
                </a:lnTo>
                <a:lnTo>
                  <a:pt x="157" y="86"/>
                </a:lnTo>
                <a:lnTo>
                  <a:pt x="157" y="107"/>
                </a:lnTo>
                <a:lnTo>
                  <a:pt x="171" y="111"/>
                </a:lnTo>
                <a:lnTo>
                  <a:pt x="175" y="108"/>
                </a:lnTo>
                <a:lnTo>
                  <a:pt x="193" y="154"/>
                </a:lnTo>
                <a:lnTo>
                  <a:pt x="197" y="182"/>
                </a:lnTo>
                <a:lnTo>
                  <a:pt x="197" y="190"/>
                </a:lnTo>
                <a:lnTo>
                  <a:pt x="185" y="190"/>
                </a:lnTo>
                <a:lnTo>
                  <a:pt x="161" y="188"/>
                </a:lnTo>
                <a:lnTo>
                  <a:pt x="159" y="188"/>
                </a:lnTo>
                <a:lnTo>
                  <a:pt x="150" y="188"/>
                </a:lnTo>
                <a:lnTo>
                  <a:pt x="130" y="188"/>
                </a:lnTo>
                <a:lnTo>
                  <a:pt x="123" y="190"/>
                </a:lnTo>
                <a:lnTo>
                  <a:pt x="119" y="190"/>
                </a:lnTo>
                <a:lnTo>
                  <a:pt x="114" y="191"/>
                </a:lnTo>
                <a:lnTo>
                  <a:pt x="110" y="194"/>
                </a:lnTo>
                <a:lnTo>
                  <a:pt x="104" y="197"/>
                </a:lnTo>
                <a:lnTo>
                  <a:pt x="100" y="199"/>
                </a:lnTo>
                <a:lnTo>
                  <a:pt x="75" y="201"/>
                </a:lnTo>
                <a:lnTo>
                  <a:pt x="70" y="209"/>
                </a:lnTo>
                <a:lnTo>
                  <a:pt x="64" y="216"/>
                </a:lnTo>
                <a:lnTo>
                  <a:pt x="45" y="203"/>
                </a:lnTo>
                <a:lnTo>
                  <a:pt x="40" y="186"/>
                </a:lnTo>
                <a:lnTo>
                  <a:pt x="32" y="182"/>
                </a:lnTo>
                <a:lnTo>
                  <a:pt x="39" y="165"/>
                </a:lnTo>
                <a:lnTo>
                  <a:pt x="29" y="158"/>
                </a:lnTo>
                <a:lnTo>
                  <a:pt x="34" y="152"/>
                </a:lnTo>
                <a:lnTo>
                  <a:pt x="32" y="146"/>
                </a:lnTo>
                <a:lnTo>
                  <a:pt x="24" y="146"/>
                </a:lnTo>
                <a:lnTo>
                  <a:pt x="7" y="138"/>
                </a:lnTo>
                <a:lnTo>
                  <a:pt x="0" y="124"/>
                </a:lnTo>
                <a:lnTo>
                  <a:pt x="0" y="123"/>
                </a:lnTo>
                <a:lnTo>
                  <a:pt x="2" y="119"/>
                </a:lnTo>
                <a:lnTo>
                  <a:pt x="3" y="112"/>
                </a:lnTo>
                <a:lnTo>
                  <a:pt x="6" y="103"/>
                </a:lnTo>
                <a:lnTo>
                  <a:pt x="21" y="97"/>
                </a:lnTo>
                <a:lnTo>
                  <a:pt x="25" y="96"/>
                </a:lnTo>
                <a:lnTo>
                  <a:pt x="29" y="98"/>
                </a:lnTo>
                <a:lnTo>
                  <a:pt x="30" y="100"/>
                </a:lnTo>
                <a:lnTo>
                  <a:pt x="32" y="100"/>
                </a:lnTo>
                <a:lnTo>
                  <a:pt x="34" y="97"/>
                </a:lnTo>
                <a:lnTo>
                  <a:pt x="32" y="93"/>
                </a:lnTo>
                <a:lnTo>
                  <a:pt x="32" y="92"/>
                </a:lnTo>
                <a:lnTo>
                  <a:pt x="30" y="86"/>
                </a:lnTo>
                <a:lnTo>
                  <a:pt x="29" y="82"/>
                </a:lnTo>
                <a:lnTo>
                  <a:pt x="17" y="71"/>
                </a:lnTo>
                <a:lnTo>
                  <a:pt x="17" y="66"/>
                </a:lnTo>
                <a:lnTo>
                  <a:pt x="13" y="63"/>
                </a:lnTo>
                <a:lnTo>
                  <a:pt x="15" y="58"/>
                </a:lnTo>
                <a:lnTo>
                  <a:pt x="18" y="51"/>
                </a:lnTo>
                <a:lnTo>
                  <a:pt x="19" y="49"/>
                </a:lnTo>
                <a:lnTo>
                  <a:pt x="26" y="51"/>
                </a:lnTo>
                <a:lnTo>
                  <a:pt x="33" y="45"/>
                </a:lnTo>
                <a:lnTo>
                  <a:pt x="33" y="23"/>
                </a:lnTo>
                <a:lnTo>
                  <a:pt x="32" y="7"/>
                </a:lnTo>
                <a:lnTo>
                  <a:pt x="32" y="4"/>
                </a:lnTo>
                <a:lnTo>
                  <a:pt x="33" y="6"/>
                </a:lnTo>
                <a:lnTo>
                  <a:pt x="49" y="17"/>
                </a:lnTo>
                <a:lnTo>
                  <a:pt x="63" y="15"/>
                </a:lnTo>
                <a:lnTo>
                  <a:pt x="64" y="13"/>
                </a:lnTo>
                <a:lnTo>
                  <a:pt x="66" y="8"/>
                </a:lnTo>
                <a:lnTo>
                  <a:pt x="67" y="0"/>
                </a:lnTo>
                <a:lnTo>
                  <a:pt x="69" y="0"/>
                </a:lnTo>
                <a:lnTo>
                  <a:pt x="75" y="2"/>
                </a:lnTo>
                <a:lnTo>
                  <a:pt x="84" y="4"/>
                </a:lnTo>
                <a:lnTo>
                  <a:pt x="92" y="7"/>
                </a:lnTo>
                <a:lnTo>
                  <a:pt x="99" y="10"/>
                </a:lnTo>
                <a:lnTo>
                  <a:pt x="103" y="13"/>
                </a:lnTo>
                <a:lnTo>
                  <a:pt x="110" y="15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48" name="Freeform 399"/>
          <p:cNvSpPr>
            <a:spLocks/>
          </p:cNvSpPr>
          <p:nvPr/>
        </p:nvSpPr>
        <p:spPr bwMode="auto">
          <a:xfrm>
            <a:off x="6448425" y="1316038"/>
            <a:ext cx="427038" cy="357188"/>
          </a:xfrm>
          <a:custGeom>
            <a:avLst/>
            <a:gdLst>
              <a:gd name="T0" fmla="*/ 100 w 269"/>
              <a:gd name="T1" fmla="*/ 29 h 225"/>
              <a:gd name="T2" fmla="*/ 129 w 269"/>
              <a:gd name="T3" fmla="*/ 18 h 225"/>
              <a:gd name="T4" fmla="*/ 145 w 269"/>
              <a:gd name="T5" fmla="*/ 26 h 225"/>
              <a:gd name="T6" fmla="*/ 149 w 269"/>
              <a:gd name="T7" fmla="*/ 36 h 225"/>
              <a:gd name="T8" fmla="*/ 149 w 269"/>
              <a:gd name="T9" fmla="*/ 41 h 225"/>
              <a:gd name="T10" fmla="*/ 157 w 269"/>
              <a:gd name="T11" fmla="*/ 45 h 225"/>
              <a:gd name="T12" fmla="*/ 171 w 269"/>
              <a:gd name="T13" fmla="*/ 48 h 225"/>
              <a:gd name="T14" fmla="*/ 176 w 269"/>
              <a:gd name="T15" fmla="*/ 62 h 225"/>
              <a:gd name="T16" fmla="*/ 186 w 269"/>
              <a:gd name="T17" fmla="*/ 77 h 225"/>
              <a:gd name="T18" fmla="*/ 197 w 269"/>
              <a:gd name="T19" fmla="*/ 78 h 225"/>
              <a:gd name="T20" fmla="*/ 204 w 269"/>
              <a:gd name="T21" fmla="*/ 90 h 225"/>
              <a:gd name="T22" fmla="*/ 211 w 269"/>
              <a:gd name="T23" fmla="*/ 87 h 225"/>
              <a:gd name="T24" fmla="*/ 228 w 269"/>
              <a:gd name="T25" fmla="*/ 78 h 225"/>
              <a:gd name="T26" fmla="*/ 246 w 269"/>
              <a:gd name="T27" fmla="*/ 77 h 225"/>
              <a:gd name="T28" fmla="*/ 241 w 269"/>
              <a:gd name="T29" fmla="*/ 123 h 225"/>
              <a:gd name="T30" fmla="*/ 245 w 269"/>
              <a:gd name="T31" fmla="*/ 132 h 225"/>
              <a:gd name="T32" fmla="*/ 269 w 269"/>
              <a:gd name="T33" fmla="*/ 143 h 225"/>
              <a:gd name="T34" fmla="*/ 269 w 269"/>
              <a:gd name="T35" fmla="*/ 152 h 225"/>
              <a:gd name="T36" fmla="*/ 256 w 269"/>
              <a:gd name="T37" fmla="*/ 175 h 225"/>
              <a:gd name="T38" fmla="*/ 258 w 269"/>
              <a:gd name="T39" fmla="*/ 191 h 225"/>
              <a:gd name="T40" fmla="*/ 247 w 269"/>
              <a:gd name="T41" fmla="*/ 218 h 225"/>
              <a:gd name="T42" fmla="*/ 239 w 269"/>
              <a:gd name="T43" fmla="*/ 214 h 225"/>
              <a:gd name="T44" fmla="*/ 231 w 269"/>
              <a:gd name="T45" fmla="*/ 210 h 225"/>
              <a:gd name="T46" fmla="*/ 228 w 269"/>
              <a:gd name="T47" fmla="*/ 205 h 225"/>
              <a:gd name="T48" fmla="*/ 216 w 269"/>
              <a:gd name="T49" fmla="*/ 202 h 225"/>
              <a:gd name="T50" fmla="*/ 206 w 269"/>
              <a:gd name="T51" fmla="*/ 194 h 225"/>
              <a:gd name="T52" fmla="*/ 209 w 269"/>
              <a:gd name="T53" fmla="*/ 180 h 225"/>
              <a:gd name="T54" fmla="*/ 197 w 269"/>
              <a:gd name="T55" fmla="*/ 186 h 225"/>
              <a:gd name="T56" fmla="*/ 190 w 269"/>
              <a:gd name="T57" fmla="*/ 188 h 225"/>
              <a:gd name="T58" fmla="*/ 190 w 269"/>
              <a:gd name="T59" fmla="*/ 194 h 225"/>
              <a:gd name="T60" fmla="*/ 175 w 269"/>
              <a:gd name="T61" fmla="*/ 172 h 225"/>
              <a:gd name="T62" fmla="*/ 170 w 269"/>
              <a:gd name="T63" fmla="*/ 173 h 225"/>
              <a:gd name="T64" fmla="*/ 165 w 269"/>
              <a:gd name="T65" fmla="*/ 182 h 225"/>
              <a:gd name="T66" fmla="*/ 163 w 269"/>
              <a:gd name="T67" fmla="*/ 182 h 225"/>
              <a:gd name="T68" fmla="*/ 146 w 269"/>
              <a:gd name="T69" fmla="*/ 187 h 225"/>
              <a:gd name="T70" fmla="*/ 130 w 269"/>
              <a:gd name="T71" fmla="*/ 173 h 225"/>
              <a:gd name="T72" fmla="*/ 127 w 269"/>
              <a:gd name="T73" fmla="*/ 169 h 225"/>
              <a:gd name="T74" fmla="*/ 125 w 269"/>
              <a:gd name="T75" fmla="*/ 167 h 225"/>
              <a:gd name="T76" fmla="*/ 115 w 269"/>
              <a:gd name="T77" fmla="*/ 175 h 225"/>
              <a:gd name="T78" fmla="*/ 95 w 269"/>
              <a:gd name="T79" fmla="*/ 176 h 225"/>
              <a:gd name="T80" fmla="*/ 77 w 269"/>
              <a:gd name="T81" fmla="*/ 160 h 225"/>
              <a:gd name="T82" fmla="*/ 40 w 269"/>
              <a:gd name="T83" fmla="*/ 117 h 225"/>
              <a:gd name="T84" fmla="*/ 25 w 269"/>
              <a:gd name="T85" fmla="*/ 51 h 225"/>
              <a:gd name="T86" fmla="*/ 40 w 269"/>
              <a:gd name="T87" fmla="*/ 23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69" h="225">
                <a:moveTo>
                  <a:pt x="56" y="0"/>
                </a:moveTo>
                <a:lnTo>
                  <a:pt x="100" y="29"/>
                </a:lnTo>
                <a:lnTo>
                  <a:pt x="111" y="27"/>
                </a:lnTo>
                <a:lnTo>
                  <a:pt x="129" y="18"/>
                </a:lnTo>
                <a:lnTo>
                  <a:pt x="134" y="21"/>
                </a:lnTo>
                <a:lnTo>
                  <a:pt x="145" y="26"/>
                </a:lnTo>
                <a:lnTo>
                  <a:pt x="148" y="33"/>
                </a:lnTo>
                <a:lnTo>
                  <a:pt x="149" y="36"/>
                </a:lnTo>
                <a:lnTo>
                  <a:pt x="145" y="42"/>
                </a:lnTo>
                <a:lnTo>
                  <a:pt x="149" y="41"/>
                </a:lnTo>
                <a:lnTo>
                  <a:pt x="156" y="40"/>
                </a:lnTo>
                <a:lnTo>
                  <a:pt x="157" y="45"/>
                </a:lnTo>
                <a:lnTo>
                  <a:pt x="163" y="42"/>
                </a:lnTo>
                <a:lnTo>
                  <a:pt x="171" y="48"/>
                </a:lnTo>
                <a:lnTo>
                  <a:pt x="168" y="63"/>
                </a:lnTo>
                <a:lnTo>
                  <a:pt x="176" y="62"/>
                </a:lnTo>
                <a:lnTo>
                  <a:pt x="179" y="74"/>
                </a:lnTo>
                <a:lnTo>
                  <a:pt x="186" y="77"/>
                </a:lnTo>
                <a:lnTo>
                  <a:pt x="194" y="71"/>
                </a:lnTo>
                <a:lnTo>
                  <a:pt x="197" y="78"/>
                </a:lnTo>
                <a:lnTo>
                  <a:pt x="201" y="90"/>
                </a:lnTo>
                <a:lnTo>
                  <a:pt x="204" y="90"/>
                </a:lnTo>
                <a:lnTo>
                  <a:pt x="209" y="89"/>
                </a:lnTo>
                <a:lnTo>
                  <a:pt x="211" y="87"/>
                </a:lnTo>
                <a:lnTo>
                  <a:pt x="213" y="83"/>
                </a:lnTo>
                <a:lnTo>
                  <a:pt x="228" y="78"/>
                </a:lnTo>
                <a:lnTo>
                  <a:pt x="231" y="78"/>
                </a:lnTo>
                <a:lnTo>
                  <a:pt x="246" y="77"/>
                </a:lnTo>
                <a:lnTo>
                  <a:pt x="236" y="120"/>
                </a:lnTo>
                <a:lnTo>
                  <a:pt x="241" y="123"/>
                </a:lnTo>
                <a:lnTo>
                  <a:pt x="243" y="126"/>
                </a:lnTo>
                <a:lnTo>
                  <a:pt x="245" y="132"/>
                </a:lnTo>
                <a:lnTo>
                  <a:pt x="269" y="141"/>
                </a:lnTo>
                <a:lnTo>
                  <a:pt x="269" y="143"/>
                </a:lnTo>
                <a:lnTo>
                  <a:pt x="269" y="147"/>
                </a:lnTo>
                <a:lnTo>
                  <a:pt x="269" y="152"/>
                </a:lnTo>
                <a:lnTo>
                  <a:pt x="256" y="173"/>
                </a:lnTo>
                <a:lnTo>
                  <a:pt x="256" y="175"/>
                </a:lnTo>
                <a:lnTo>
                  <a:pt x="257" y="183"/>
                </a:lnTo>
                <a:lnTo>
                  <a:pt x="258" y="191"/>
                </a:lnTo>
                <a:lnTo>
                  <a:pt x="246" y="209"/>
                </a:lnTo>
                <a:lnTo>
                  <a:pt x="247" y="218"/>
                </a:lnTo>
                <a:lnTo>
                  <a:pt x="238" y="225"/>
                </a:lnTo>
                <a:lnTo>
                  <a:pt x="239" y="214"/>
                </a:lnTo>
                <a:lnTo>
                  <a:pt x="234" y="210"/>
                </a:lnTo>
                <a:lnTo>
                  <a:pt x="231" y="210"/>
                </a:lnTo>
                <a:lnTo>
                  <a:pt x="230" y="205"/>
                </a:lnTo>
                <a:lnTo>
                  <a:pt x="228" y="205"/>
                </a:lnTo>
                <a:lnTo>
                  <a:pt x="223" y="207"/>
                </a:lnTo>
                <a:lnTo>
                  <a:pt x="216" y="202"/>
                </a:lnTo>
                <a:lnTo>
                  <a:pt x="209" y="197"/>
                </a:lnTo>
                <a:lnTo>
                  <a:pt x="206" y="194"/>
                </a:lnTo>
                <a:lnTo>
                  <a:pt x="211" y="186"/>
                </a:lnTo>
                <a:lnTo>
                  <a:pt x="209" y="180"/>
                </a:lnTo>
                <a:lnTo>
                  <a:pt x="201" y="184"/>
                </a:lnTo>
                <a:lnTo>
                  <a:pt x="197" y="186"/>
                </a:lnTo>
                <a:lnTo>
                  <a:pt x="196" y="187"/>
                </a:lnTo>
                <a:lnTo>
                  <a:pt x="190" y="188"/>
                </a:lnTo>
                <a:lnTo>
                  <a:pt x="194" y="192"/>
                </a:lnTo>
                <a:lnTo>
                  <a:pt x="190" y="194"/>
                </a:lnTo>
                <a:lnTo>
                  <a:pt x="179" y="179"/>
                </a:lnTo>
                <a:lnTo>
                  <a:pt x="175" y="172"/>
                </a:lnTo>
                <a:lnTo>
                  <a:pt x="174" y="172"/>
                </a:lnTo>
                <a:lnTo>
                  <a:pt x="170" y="173"/>
                </a:lnTo>
                <a:lnTo>
                  <a:pt x="170" y="180"/>
                </a:lnTo>
                <a:lnTo>
                  <a:pt x="165" y="182"/>
                </a:lnTo>
                <a:lnTo>
                  <a:pt x="164" y="182"/>
                </a:lnTo>
                <a:lnTo>
                  <a:pt x="163" y="182"/>
                </a:lnTo>
                <a:lnTo>
                  <a:pt x="153" y="186"/>
                </a:lnTo>
                <a:lnTo>
                  <a:pt x="146" y="187"/>
                </a:lnTo>
                <a:lnTo>
                  <a:pt x="145" y="180"/>
                </a:lnTo>
                <a:lnTo>
                  <a:pt x="130" y="173"/>
                </a:lnTo>
                <a:lnTo>
                  <a:pt x="129" y="173"/>
                </a:lnTo>
                <a:lnTo>
                  <a:pt x="127" y="169"/>
                </a:lnTo>
                <a:lnTo>
                  <a:pt x="125" y="168"/>
                </a:lnTo>
                <a:lnTo>
                  <a:pt x="125" y="167"/>
                </a:lnTo>
                <a:lnTo>
                  <a:pt x="125" y="168"/>
                </a:lnTo>
                <a:lnTo>
                  <a:pt x="115" y="175"/>
                </a:lnTo>
                <a:lnTo>
                  <a:pt x="103" y="176"/>
                </a:lnTo>
                <a:lnTo>
                  <a:pt x="95" y="176"/>
                </a:lnTo>
                <a:lnTo>
                  <a:pt x="82" y="168"/>
                </a:lnTo>
                <a:lnTo>
                  <a:pt x="77" y="160"/>
                </a:lnTo>
                <a:lnTo>
                  <a:pt x="48" y="122"/>
                </a:lnTo>
                <a:lnTo>
                  <a:pt x="40" y="117"/>
                </a:lnTo>
                <a:lnTo>
                  <a:pt x="0" y="97"/>
                </a:lnTo>
                <a:lnTo>
                  <a:pt x="25" y="51"/>
                </a:lnTo>
                <a:lnTo>
                  <a:pt x="39" y="26"/>
                </a:lnTo>
                <a:lnTo>
                  <a:pt x="40" y="23"/>
                </a:lnTo>
                <a:lnTo>
                  <a:pt x="56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49" name="Freeform 400"/>
          <p:cNvSpPr>
            <a:spLocks/>
          </p:cNvSpPr>
          <p:nvPr/>
        </p:nvSpPr>
        <p:spPr bwMode="auto">
          <a:xfrm>
            <a:off x="4949825" y="4087813"/>
            <a:ext cx="130175" cy="152400"/>
          </a:xfrm>
          <a:custGeom>
            <a:avLst/>
            <a:gdLst>
              <a:gd name="T0" fmla="*/ 60 w 82"/>
              <a:gd name="T1" fmla="*/ 49 h 96"/>
              <a:gd name="T2" fmla="*/ 66 w 82"/>
              <a:gd name="T3" fmla="*/ 53 h 96"/>
              <a:gd name="T4" fmla="*/ 75 w 82"/>
              <a:gd name="T5" fmla="*/ 51 h 96"/>
              <a:gd name="T6" fmla="*/ 82 w 82"/>
              <a:gd name="T7" fmla="*/ 58 h 96"/>
              <a:gd name="T8" fmla="*/ 75 w 82"/>
              <a:gd name="T9" fmla="*/ 60 h 96"/>
              <a:gd name="T10" fmla="*/ 71 w 82"/>
              <a:gd name="T11" fmla="*/ 61 h 96"/>
              <a:gd name="T12" fmla="*/ 73 w 82"/>
              <a:gd name="T13" fmla="*/ 69 h 96"/>
              <a:gd name="T14" fmla="*/ 73 w 82"/>
              <a:gd name="T15" fmla="*/ 75 h 96"/>
              <a:gd name="T16" fmla="*/ 64 w 82"/>
              <a:gd name="T17" fmla="*/ 79 h 96"/>
              <a:gd name="T18" fmla="*/ 58 w 82"/>
              <a:gd name="T19" fmla="*/ 76 h 96"/>
              <a:gd name="T20" fmla="*/ 56 w 82"/>
              <a:gd name="T21" fmla="*/ 76 h 96"/>
              <a:gd name="T22" fmla="*/ 55 w 82"/>
              <a:gd name="T23" fmla="*/ 76 h 96"/>
              <a:gd name="T24" fmla="*/ 47 w 82"/>
              <a:gd name="T25" fmla="*/ 83 h 96"/>
              <a:gd name="T26" fmla="*/ 49 w 82"/>
              <a:gd name="T27" fmla="*/ 92 h 96"/>
              <a:gd name="T28" fmla="*/ 43 w 82"/>
              <a:gd name="T29" fmla="*/ 94 h 96"/>
              <a:gd name="T30" fmla="*/ 40 w 82"/>
              <a:gd name="T31" fmla="*/ 92 h 96"/>
              <a:gd name="T32" fmla="*/ 34 w 82"/>
              <a:gd name="T33" fmla="*/ 92 h 96"/>
              <a:gd name="T34" fmla="*/ 33 w 82"/>
              <a:gd name="T35" fmla="*/ 92 h 96"/>
              <a:gd name="T36" fmla="*/ 33 w 82"/>
              <a:gd name="T37" fmla="*/ 94 h 96"/>
              <a:gd name="T38" fmla="*/ 32 w 82"/>
              <a:gd name="T39" fmla="*/ 95 h 96"/>
              <a:gd name="T40" fmla="*/ 29 w 82"/>
              <a:gd name="T41" fmla="*/ 92 h 96"/>
              <a:gd name="T42" fmla="*/ 25 w 82"/>
              <a:gd name="T43" fmla="*/ 96 h 96"/>
              <a:gd name="T44" fmla="*/ 22 w 82"/>
              <a:gd name="T45" fmla="*/ 92 h 96"/>
              <a:gd name="T46" fmla="*/ 18 w 82"/>
              <a:gd name="T47" fmla="*/ 95 h 96"/>
              <a:gd name="T48" fmla="*/ 4 w 82"/>
              <a:gd name="T49" fmla="*/ 92 h 96"/>
              <a:gd name="T50" fmla="*/ 6 w 82"/>
              <a:gd name="T51" fmla="*/ 86 h 96"/>
              <a:gd name="T52" fmla="*/ 4 w 82"/>
              <a:gd name="T53" fmla="*/ 81 h 96"/>
              <a:gd name="T54" fmla="*/ 3 w 82"/>
              <a:gd name="T55" fmla="*/ 79 h 96"/>
              <a:gd name="T56" fmla="*/ 2 w 82"/>
              <a:gd name="T57" fmla="*/ 76 h 96"/>
              <a:gd name="T58" fmla="*/ 0 w 82"/>
              <a:gd name="T59" fmla="*/ 75 h 96"/>
              <a:gd name="T60" fmla="*/ 8 w 82"/>
              <a:gd name="T61" fmla="*/ 73 h 96"/>
              <a:gd name="T62" fmla="*/ 13 w 82"/>
              <a:gd name="T63" fmla="*/ 69 h 96"/>
              <a:gd name="T64" fmla="*/ 13 w 82"/>
              <a:gd name="T65" fmla="*/ 68 h 96"/>
              <a:gd name="T66" fmla="*/ 8 w 82"/>
              <a:gd name="T67" fmla="*/ 56 h 96"/>
              <a:gd name="T68" fmla="*/ 15 w 82"/>
              <a:gd name="T69" fmla="*/ 49 h 96"/>
              <a:gd name="T70" fmla="*/ 15 w 82"/>
              <a:gd name="T71" fmla="*/ 47 h 96"/>
              <a:gd name="T72" fmla="*/ 19 w 82"/>
              <a:gd name="T73" fmla="*/ 34 h 96"/>
              <a:gd name="T74" fmla="*/ 19 w 82"/>
              <a:gd name="T75" fmla="*/ 32 h 96"/>
              <a:gd name="T76" fmla="*/ 18 w 82"/>
              <a:gd name="T77" fmla="*/ 27 h 96"/>
              <a:gd name="T78" fmla="*/ 13 w 82"/>
              <a:gd name="T79" fmla="*/ 27 h 96"/>
              <a:gd name="T80" fmla="*/ 10 w 82"/>
              <a:gd name="T81" fmla="*/ 27 h 96"/>
              <a:gd name="T82" fmla="*/ 10 w 82"/>
              <a:gd name="T83" fmla="*/ 24 h 96"/>
              <a:gd name="T84" fmla="*/ 6 w 82"/>
              <a:gd name="T85" fmla="*/ 12 h 96"/>
              <a:gd name="T86" fmla="*/ 4 w 82"/>
              <a:gd name="T87" fmla="*/ 6 h 96"/>
              <a:gd name="T88" fmla="*/ 7 w 82"/>
              <a:gd name="T89" fmla="*/ 5 h 96"/>
              <a:gd name="T90" fmla="*/ 8 w 82"/>
              <a:gd name="T91" fmla="*/ 5 h 96"/>
              <a:gd name="T92" fmla="*/ 26 w 82"/>
              <a:gd name="T93" fmla="*/ 2 h 96"/>
              <a:gd name="T94" fmla="*/ 32 w 82"/>
              <a:gd name="T95" fmla="*/ 1 h 96"/>
              <a:gd name="T96" fmla="*/ 41 w 82"/>
              <a:gd name="T97" fmla="*/ 0 h 96"/>
              <a:gd name="T98" fmla="*/ 52 w 82"/>
              <a:gd name="T99" fmla="*/ 16 h 96"/>
              <a:gd name="T100" fmla="*/ 58 w 82"/>
              <a:gd name="T101" fmla="*/ 41 h 96"/>
              <a:gd name="T102" fmla="*/ 60 w 82"/>
              <a:gd name="T103" fmla="*/ 47 h 96"/>
              <a:gd name="T104" fmla="*/ 60 w 82"/>
              <a:gd name="T105" fmla="*/ 49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82" h="96">
                <a:moveTo>
                  <a:pt x="60" y="49"/>
                </a:moveTo>
                <a:lnTo>
                  <a:pt x="66" y="53"/>
                </a:lnTo>
                <a:lnTo>
                  <a:pt x="75" y="51"/>
                </a:lnTo>
                <a:lnTo>
                  <a:pt x="82" y="58"/>
                </a:lnTo>
                <a:lnTo>
                  <a:pt x="75" y="60"/>
                </a:lnTo>
                <a:lnTo>
                  <a:pt x="71" y="61"/>
                </a:lnTo>
                <a:lnTo>
                  <a:pt x="73" y="69"/>
                </a:lnTo>
                <a:lnTo>
                  <a:pt x="73" y="75"/>
                </a:lnTo>
                <a:lnTo>
                  <a:pt x="64" y="79"/>
                </a:lnTo>
                <a:lnTo>
                  <a:pt x="58" y="76"/>
                </a:lnTo>
                <a:lnTo>
                  <a:pt x="56" y="76"/>
                </a:lnTo>
                <a:lnTo>
                  <a:pt x="55" y="76"/>
                </a:lnTo>
                <a:lnTo>
                  <a:pt x="47" y="83"/>
                </a:lnTo>
                <a:lnTo>
                  <a:pt x="49" y="92"/>
                </a:lnTo>
                <a:lnTo>
                  <a:pt x="43" y="94"/>
                </a:lnTo>
                <a:lnTo>
                  <a:pt x="40" y="92"/>
                </a:lnTo>
                <a:lnTo>
                  <a:pt x="34" y="92"/>
                </a:lnTo>
                <a:lnTo>
                  <a:pt x="33" y="92"/>
                </a:lnTo>
                <a:lnTo>
                  <a:pt x="33" y="94"/>
                </a:lnTo>
                <a:lnTo>
                  <a:pt x="32" y="95"/>
                </a:lnTo>
                <a:lnTo>
                  <a:pt x="29" y="92"/>
                </a:lnTo>
                <a:lnTo>
                  <a:pt x="25" y="96"/>
                </a:lnTo>
                <a:lnTo>
                  <a:pt x="22" y="92"/>
                </a:lnTo>
                <a:lnTo>
                  <a:pt x="18" y="95"/>
                </a:lnTo>
                <a:lnTo>
                  <a:pt x="4" y="92"/>
                </a:lnTo>
                <a:lnTo>
                  <a:pt x="6" y="86"/>
                </a:lnTo>
                <a:lnTo>
                  <a:pt x="4" y="81"/>
                </a:lnTo>
                <a:lnTo>
                  <a:pt x="3" y="79"/>
                </a:lnTo>
                <a:lnTo>
                  <a:pt x="2" y="76"/>
                </a:lnTo>
                <a:lnTo>
                  <a:pt x="0" y="75"/>
                </a:lnTo>
                <a:lnTo>
                  <a:pt x="8" y="73"/>
                </a:lnTo>
                <a:lnTo>
                  <a:pt x="13" y="69"/>
                </a:lnTo>
                <a:lnTo>
                  <a:pt x="13" y="68"/>
                </a:lnTo>
                <a:lnTo>
                  <a:pt x="8" y="56"/>
                </a:lnTo>
                <a:lnTo>
                  <a:pt x="15" y="49"/>
                </a:lnTo>
                <a:lnTo>
                  <a:pt x="15" y="47"/>
                </a:lnTo>
                <a:lnTo>
                  <a:pt x="19" y="34"/>
                </a:lnTo>
                <a:lnTo>
                  <a:pt x="19" y="32"/>
                </a:lnTo>
                <a:lnTo>
                  <a:pt x="18" y="27"/>
                </a:lnTo>
                <a:lnTo>
                  <a:pt x="13" y="27"/>
                </a:lnTo>
                <a:lnTo>
                  <a:pt x="10" y="27"/>
                </a:lnTo>
                <a:lnTo>
                  <a:pt x="10" y="24"/>
                </a:lnTo>
                <a:lnTo>
                  <a:pt x="6" y="12"/>
                </a:lnTo>
                <a:lnTo>
                  <a:pt x="4" y="6"/>
                </a:lnTo>
                <a:lnTo>
                  <a:pt x="7" y="5"/>
                </a:lnTo>
                <a:lnTo>
                  <a:pt x="8" y="5"/>
                </a:lnTo>
                <a:lnTo>
                  <a:pt x="26" y="2"/>
                </a:lnTo>
                <a:lnTo>
                  <a:pt x="32" y="1"/>
                </a:lnTo>
                <a:lnTo>
                  <a:pt x="41" y="0"/>
                </a:lnTo>
                <a:lnTo>
                  <a:pt x="52" y="16"/>
                </a:lnTo>
                <a:lnTo>
                  <a:pt x="58" y="41"/>
                </a:lnTo>
                <a:lnTo>
                  <a:pt x="60" y="47"/>
                </a:lnTo>
                <a:lnTo>
                  <a:pt x="60" y="49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50" name="Freeform 401"/>
          <p:cNvSpPr>
            <a:spLocks/>
          </p:cNvSpPr>
          <p:nvPr/>
        </p:nvSpPr>
        <p:spPr bwMode="auto">
          <a:xfrm>
            <a:off x="4983163" y="4206875"/>
            <a:ext cx="115888" cy="176213"/>
          </a:xfrm>
          <a:custGeom>
            <a:avLst/>
            <a:gdLst>
              <a:gd name="T0" fmla="*/ 52 w 73"/>
              <a:gd name="T1" fmla="*/ 2 h 111"/>
              <a:gd name="T2" fmla="*/ 62 w 73"/>
              <a:gd name="T3" fmla="*/ 11 h 111"/>
              <a:gd name="T4" fmla="*/ 64 w 73"/>
              <a:gd name="T5" fmla="*/ 11 h 111"/>
              <a:gd name="T6" fmla="*/ 64 w 73"/>
              <a:gd name="T7" fmla="*/ 12 h 111"/>
              <a:gd name="T8" fmla="*/ 61 w 73"/>
              <a:gd name="T9" fmla="*/ 15 h 111"/>
              <a:gd name="T10" fmla="*/ 62 w 73"/>
              <a:gd name="T11" fmla="*/ 21 h 111"/>
              <a:gd name="T12" fmla="*/ 60 w 73"/>
              <a:gd name="T13" fmla="*/ 30 h 111"/>
              <a:gd name="T14" fmla="*/ 58 w 73"/>
              <a:gd name="T15" fmla="*/ 32 h 111"/>
              <a:gd name="T16" fmla="*/ 56 w 73"/>
              <a:gd name="T17" fmla="*/ 45 h 111"/>
              <a:gd name="T18" fmla="*/ 61 w 73"/>
              <a:gd name="T19" fmla="*/ 47 h 111"/>
              <a:gd name="T20" fmla="*/ 62 w 73"/>
              <a:gd name="T21" fmla="*/ 51 h 111"/>
              <a:gd name="T22" fmla="*/ 62 w 73"/>
              <a:gd name="T23" fmla="*/ 53 h 111"/>
              <a:gd name="T24" fmla="*/ 65 w 73"/>
              <a:gd name="T25" fmla="*/ 54 h 111"/>
              <a:gd name="T26" fmla="*/ 73 w 73"/>
              <a:gd name="T27" fmla="*/ 56 h 111"/>
              <a:gd name="T28" fmla="*/ 64 w 73"/>
              <a:gd name="T29" fmla="*/ 58 h 111"/>
              <a:gd name="T30" fmla="*/ 62 w 73"/>
              <a:gd name="T31" fmla="*/ 58 h 111"/>
              <a:gd name="T32" fmla="*/ 54 w 73"/>
              <a:gd name="T33" fmla="*/ 69 h 111"/>
              <a:gd name="T34" fmla="*/ 54 w 73"/>
              <a:gd name="T35" fmla="*/ 73 h 111"/>
              <a:gd name="T36" fmla="*/ 54 w 73"/>
              <a:gd name="T37" fmla="*/ 86 h 111"/>
              <a:gd name="T38" fmla="*/ 56 w 73"/>
              <a:gd name="T39" fmla="*/ 95 h 111"/>
              <a:gd name="T40" fmla="*/ 56 w 73"/>
              <a:gd name="T41" fmla="*/ 96 h 111"/>
              <a:gd name="T42" fmla="*/ 49 w 73"/>
              <a:gd name="T43" fmla="*/ 106 h 111"/>
              <a:gd name="T44" fmla="*/ 42 w 73"/>
              <a:gd name="T45" fmla="*/ 111 h 111"/>
              <a:gd name="T46" fmla="*/ 37 w 73"/>
              <a:gd name="T47" fmla="*/ 106 h 111"/>
              <a:gd name="T48" fmla="*/ 38 w 73"/>
              <a:gd name="T49" fmla="*/ 102 h 111"/>
              <a:gd name="T50" fmla="*/ 38 w 73"/>
              <a:gd name="T51" fmla="*/ 96 h 111"/>
              <a:gd name="T52" fmla="*/ 39 w 73"/>
              <a:gd name="T53" fmla="*/ 92 h 111"/>
              <a:gd name="T54" fmla="*/ 34 w 73"/>
              <a:gd name="T55" fmla="*/ 87 h 111"/>
              <a:gd name="T56" fmla="*/ 37 w 73"/>
              <a:gd name="T57" fmla="*/ 81 h 111"/>
              <a:gd name="T58" fmla="*/ 32 w 73"/>
              <a:gd name="T59" fmla="*/ 75 h 111"/>
              <a:gd name="T60" fmla="*/ 26 w 73"/>
              <a:gd name="T61" fmla="*/ 76 h 111"/>
              <a:gd name="T62" fmla="*/ 22 w 73"/>
              <a:gd name="T63" fmla="*/ 76 h 111"/>
              <a:gd name="T64" fmla="*/ 16 w 73"/>
              <a:gd name="T65" fmla="*/ 72 h 111"/>
              <a:gd name="T66" fmla="*/ 16 w 73"/>
              <a:gd name="T67" fmla="*/ 60 h 111"/>
              <a:gd name="T68" fmla="*/ 24 w 73"/>
              <a:gd name="T69" fmla="*/ 56 h 111"/>
              <a:gd name="T70" fmla="*/ 20 w 73"/>
              <a:gd name="T71" fmla="*/ 53 h 111"/>
              <a:gd name="T72" fmla="*/ 22 w 73"/>
              <a:gd name="T73" fmla="*/ 51 h 111"/>
              <a:gd name="T74" fmla="*/ 22 w 73"/>
              <a:gd name="T75" fmla="*/ 50 h 111"/>
              <a:gd name="T76" fmla="*/ 16 w 73"/>
              <a:gd name="T77" fmla="*/ 46 h 111"/>
              <a:gd name="T78" fmla="*/ 16 w 73"/>
              <a:gd name="T79" fmla="*/ 36 h 111"/>
              <a:gd name="T80" fmla="*/ 15 w 73"/>
              <a:gd name="T81" fmla="*/ 30 h 111"/>
              <a:gd name="T82" fmla="*/ 11 w 73"/>
              <a:gd name="T83" fmla="*/ 30 h 111"/>
              <a:gd name="T84" fmla="*/ 1 w 73"/>
              <a:gd name="T85" fmla="*/ 32 h 111"/>
              <a:gd name="T86" fmla="*/ 0 w 73"/>
              <a:gd name="T87" fmla="*/ 27 h 111"/>
              <a:gd name="T88" fmla="*/ 4 w 73"/>
              <a:gd name="T89" fmla="*/ 24 h 111"/>
              <a:gd name="T90" fmla="*/ 4 w 73"/>
              <a:gd name="T91" fmla="*/ 21 h 111"/>
              <a:gd name="T92" fmla="*/ 8 w 73"/>
              <a:gd name="T93" fmla="*/ 17 h 111"/>
              <a:gd name="T94" fmla="*/ 11 w 73"/>
              <a:gd name="T95" fmla="*/ 20 h 111"/>
              <a:gd name="T96" fmla="*/ 12 w 73"/>
              <a:gd name="T97" fmla="*/ 19 h 111"/>
              <a:gd name="T98" fmla="*/ 12 w 73"/>
              <a:gd name="T99" fmla="*/ 17 h 111"/>
              <a:gd name="T100" fmla="*/ 13 w 73"/>
              <a:gd name="T101" fmla="*/ 17 h 111"/>
              <a:gd name="T102" fmla="*/ 19 w 73"/>
              <a:gd name="T103" fmla="*/ 17 h 111"/>
              <a:gd name="T104" fmla="*/ 22 w 73"/>
              <a:gd name="T105" fmla="*/ 19 h 111"/>
              <a:gd name="T106" fmla="*/ 28 w 73"/>
              <a:gd name="T107" fmla="*/ 17 h 111"/>
              <a:gd name="T108" fmla="*/ 26 w 73"/>
              <a:gd name="T109" fmla="*/ 8 h 111"/>
              <a:gd name="T110" fmla="*/ 34 w 73"/>
              <a:gd name="T111" fmla="*/ 1 h 111"/>
              <a:gd name="T112" fmla="*/ 35 w 73"/>
              <a:gd name="T113" fmla="*/ 1 h 111"/>
              <a:gd name="T114" fmla="*/ 37 w 73"/>
              <a:gd name="T115" fmla="*/ 1 h 111"/>
              <a:gd name="T116" fmla="*/ 43 w 73"/>
              <a:gd name="T117" fmla="*/ 4 h 111"/>
              <a:gd name="T118" fmla="*/ 52 w 73"/>
              <a:gd name="T119" fmla="*/ 0 h 111"/>
              <a:gd name="T120" fmla="*/ 52 w 73"/>
              <a:gd name="T121" fmla="*/ 2 h 111"/>
              <a:gd name="T122" fmla="*/ 52 w 73"/>
              <a:gd name="T123" fmla="*/ 2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3" h="111">
                <a:moveTo>
                  <a:pt x="52" y="2"/>
                </a:moveTo>
                <a:lnTo>
                  <a:pt x="62" y="11"/>
                </a:lnTo>
                <a:lnTo>
                  <a:pt x="64" y="11"/>
                </a:lnTo>
                <a:lnTo>
                  <a:pt x="64" y="12"/>
                </a:lnTo>
                <a:lnTo>
                  <a:pt x="61" y="15"/>
                </a:lnTo>
                <a:lnTo>
                  <a:pt x="62" y="21"/>
                </a:lnTo>
                <a:lnTo>
                  <a:pt x="60" y="30"/>
                </a:lnTo>
                <a:lnTo>
                  <a:pt x="58" y="32"/>
                </a:lnTo>
                <a:lnTo>
                  <a:pt x="56" y="45"/>
                </a:lnTo>
                <a:lnTo>
                  <a:pt x="61" y="47"/>
                </a:lnTo>
                <a:lnTo>
                  <a:pt x="62" y="51"/>
                </a:lnTo>
                <a:lnTo>
                  <a:pt x="62" y="53"/>
                </a:lnTo>
                <a:lnTo>
                  <a:pt x="65" y="54"/>
                </a:lnTo>
                <a:lnTo>
                  <a:pt x="73" y="56"/>
                </a:lnTo>
                <a:lnTo>
                  <a:pt x="64" y="58"/>
                </a:lnTo>
                <a:lnTo>
                  <a:pt x="62" y="58"/>
                </a:lnTo>
                <a:lnTo>
                  <a:pt x="54" y="69"/>
                </a:lnTo>
                <a:lnTo>
                  <a:pt x="54" y="73"/>
                </a:lnTo>
                <a:lnTo>
                  <a:pt x="54" y="86"/>
                </a:lnTo>
                <a:lnTo>
                  <a:pt x="56" y="95"/>
                </a:lnTo>
                <a:lnTo>
                  <a:pt x="56" y="96"/>
                </a:lnTo>
                <a:lnTo>
                  <a:pt x="49" y="106"/>
                </a:lnTo>
                <a:lnTo>
                  <a:pt x="42" y="111"/>
                </a:lnTo>
                <a:lnTo>
                  <a:pt x="37" y="106"/>
                </a:lnTo>
                <a:lnTo>
                  <a:pt x="38" y="102"/>
                </a:lnTo>
                <a:lnTo>
                  <a:pt x="38" y="96"/>
                </a:lnTo>
                <a:lnTo>
                  <a:pt x="39" y="92"/>
                </a:lnTo>
                <a:lnTo>
                  <a:pt x="34" y="87"/>
                </a:lnTo>
                <a:lnTo>
                  <a:pt x="37" y="81"/>
                </a:lnTo>
                <a:lnTo>
                  <a:pt x="32" y="75"/>
                </a:lnTo>
                <a:lnTo>
                  <a:pt x="26" y="76"/>
                </a:lnTo>
                <a:lnTo>
                  <a:pt x="22" y="76"/>
                </a:lnTo>
                <a:lnTo>
                  <a:pt x="16" y="72"/>
                </a:lnTo>
                <a:lnTo>
                  <a:pt x="16" y="60"/>
                </a:lnTo>
                <a:lnTo>
                  <a:pt x="24" y="56"/>
                </a:lnTo>
                <a:lnTo>
                  <a:pt x="20" y="53"/>
                </a:lnTo>
                <a:lnTo>
                  <a:pt x="22" y="51"/>
                </a:lnTo>
                <a:lnTo>
                  <a:pt x="22" y="50"/>
                </a:lnTo>
                <a:lnTo>
                  <a:pt x="16" y="46"/>
                </a:lnTo>
                <a:lnTo>
                  <a:pt x="16" y="36"/>
                </a:lnTo>
                <a:lnTo>
                  <a:pt x="15" y="30"/>
                </a:lnTo>
                <a:lnTo>
                  <a:pt x="11" y="30"/>
                </a:lnTo>
                <a:lnTo>
                  <a:pt x="1" y="32"/>
                </a:lnTo>
                <a:lnTo>
                  <a:pt x="0" y="27"/>
                </a:lnTo>
                <a:lnTo>
                  <a:pt x="4" y="24"/>
                </a:lnTo>
                <a:lnTo>
                  <a:pt x="4" y="21"/>
                </a:lnTo>
                <a:lnTo>
                  <a:pt x="8" y="17"/>
                </a:lnTo>
                <a:lnTo>
                  <a:pt x="11" y="20"/>
                </a:lnTo>
                <a:lnTo>
                  <a:pt x="12" y="19"/>
                </a:lnTo>
                <a:lnTo>
                  <a:pt x="12" y="17"/>
                </a:lnTo>
                <a:lnTo>
                  <a:pt x="13" y="17"/>
                </a:lnTo>
                <a:lnTo>
                  <a:pt x="19" y="17"/>
                </a:lnTo>
                <a:lnTo>
                  <a:pt x="22" y="19"/>
                </a:lnTo>
                <a:lnTo>
                  <a:pt x="28" y="17"/>
                </a:lnTo>
                <a:lnTo>
                  <a:pt x="26" y="8"/>
                </a:lnTo>
                <a:lnTo>
                  <a:pt x="34" y="1"/>
                </a:lnTo>
                <a:lnTo>
                  <a:pt x="35" y="1"/>
                </a:lnTo>
                <a:lnTo>
                  <a:pt x="37" y="1"/>
                </a:lnTo>
                <a:lnTo>
                  <a:pt x="43" y="4"/>
                </a:lnTo>
                <a:lnTo>
                  <a:pt x="52" y="0"/>
                </a:lnTo>
                <a:lnTo>
                  <a:pt x="52" y="2"/>
                </a:lnTo>
                <a:lnTo>
                  <a:pt x="52" y="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51" name="Freeform 402"/>
          <p:cNvSpPr>
            <a:spLocks/>
          </p:cNvSpPr>
          <p:nvPr/>
        </p:nvSpPr>
        <p:spPr bwMode="auto">
          <a:xfrm>
            <a:off x="4622800" y="4381500"/>
            <a:ext cx="184150" cy="233363"/>
          </a:xfrm>
          <a:custGeom>
            <a:avLst/>
            <a:gdLst>
              <a:gd name="T0" fmla="*/ 77 w 116"/>
              <a:gd name="T1" fmla="*/ 23 h 147"/>
              <a:gd name="T2" fmla="*/ 85 w 116"/>
              <a:gd name="T3" fmla="*/ 29 h 147"/>
              <a:gd name="T4" fmla="*/ 97 w 116"/>
              <a:gd name="T5" fmla="*/ 33 h 147"/>
              <a:gd name="T6" fmla="*/ 103 w 116"/>
              <a:gd name="T7" fmla="*/ 45 h 147"/>
              <a:gd name="T8" fmla="*/ 100 w 116"/>
              <a:gd name="T9" fmla="*/ 53 h 147"/>
              <a:gd name="T10" fmla="*/ 97 w 116"/>
              <a:gd name="T11" fmla="*/ 75 h 147"/>
              <a:gd name="T12" fmla="*/ 116 w 116"/>
              <a:gd name="T13" fmla="*/ 109 h 147"/>
              <a:gd name="T14" fmla="*/ 108 w 116"/>
              <a:gd name="T15" fmla="*/ 117 h 147"/>
              <a:gd name="T16" fmla="*/ 104 w 116"/>
              <a:gd name="T17" fmla="*/ 123 h 147"/>
              <a:gd name="T18" fmla="*/ 98 w 116"/>
              <a:gd name="T19" fmla="*/ 130 h 147"/>
              <a:gd name="T20" fmla="*/ 68 w 116"/>
              <a:gd name="T21" fmla="*/ 147 h 147"/>
              <a:gd name="T22" fmla="*/ 53 w 116"/>
              <a:gd name="T23" fmla="*/ 141 h 147"/>
              <a:gd name="T24" fmla="*/ 52 w 116"/>
              <a:gd name="T25" fmla="*/ 131 h 147"/>
              <a:gd name="T26" fmla="*/ 53 w 116"/>
              <a:gd name="T27" fmla="*/ 117 h 147"/>
              <a:gd name="T28" fmla="*/ 62 w 116"/>
              <a:gd name="T29" fmla="*/ 104 h 147"/>
              <a:gd name="T30" fmla="*/ 66 w 116"/>
              <a:gd name="T31" fmla="*/ 97 h 147"/>
              <a:gd name="T32" fmla="*/ 70 w 116"/>
              <a:gd name="T33" fmla="*/ 94 h 147"/>
              <a:gd name="T34" fmla="*/ 62 w 116"/>
              <a:gd name="T35" fmla="*/ 79 h 147"/>
              <a:gd name="T36" fmla="*/ 52 w 116"/>
              <a:gd name="T37" fmla="*/ 75 h 147"/>
              <a:gd name="T38" fmla="*/ 44 w 116"/>
              <a:gd name="T39" fmla="*/ 74 h 147"/>
              <a:gd name="T40" fmla="*/ 32 w 116"/>
              <a:gd name="T41" fmla="*/ 76 h 147"/>
              <a:gd name="T42" fmla="*/ 15 w 116"/>
              <a:gd name="T43" fmla="*/ 82 h 147"/>
              <a:gd name="T44" fmla="*/ 11 w 116"/>
              <a:gd name="T45" fmla="*/ 71 h 147"/>
              <a:gd name="T46" fmla="*/ 0 w 116"/>
              <a:gd name="T47" fmla="*/ 56 h 147"/>
              <a:gd name="T48" fmla="*/ 8 w 116"/>
              <a:gd name="T49" fmla="*/ 44 h 147"/>
              <a:gd name="T50" fmla="*/ 11 w 116"/>
              <a:gd name="T51" fmla="*/ 41 h 147"/>
              <a:gd name="T52" fmla="*/ 0 w 116"/>
              <a:gd name="T53" fmla="*/ 29 h 147"/>
              <a:gd name="T54" fmla="*/ 3 w 116"/>
              <a:gd name="T55" fmla="*/ 19 h 147"/>
              <a:gd name="T56" fmla="*/ 21 w 116"/>
              <a:gd name="T57" fmla="*/ 18 h 147"/>
              <a:gd name="T58" fmla="*/ 38 w 116"/>
              <a:gd name="T59" fmla="*/ 8 h 147"/>
              <a:gd name="T60" fmla="*/ 68 w 116"/>
              <a:gd name="T61" fmla="*/ 0 h 147"/>
              <a:gd name="T62" fmla="*/ 70 w 116"/>
              <a:gd name="T63" fmla="*/ 6 h 147"/>
              <a:gd name="T64" fmla="*/ 79 w 116"/>
              <a:gd name="T65" fmla="*/ 12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6" h="147">
                <a:moveTo>
                  <a:pt x="79" y="12"/>
                </a:moveTo>
                <a:lnTo>
                  <a:pt x="77" y="23"/>
                </a:lnTo>
                <a:lnTo>
                  <a:pt x="81" y="30"/>
                </a:lnTo>
                <a:lnTo>
                  <a:pt x="85" y="29"/>
                </a:lnTo>
                <a:lnTo>
                  <a:pt x="88" y="31"/>
                </a:lnTo>
                <a:lnTo>
                  <a:pt x="97" y="33"/>
                </a:lnTo>
                <a:lnTo>
                  <a:pt x="107" y="41"/>
                </a:lnTo>
                <a:lnTo>
                  <a:pt x="103" y="45"/>
                </a:lnTo>
                <a:lnTo>
                  <a:pt x="108" y="53"/>
                </a:lnTo>
                <a:lnTo>
                  <a:pt x="100" y="53"/>
                </a:lnTo>
                <a:lnTo>
                  <a:pt x="96" y="61"/>
                </a:lnTo>
                <a:lnTo>
                  <a:pt x="97" y="75"/>
                </a:lnTo>
                <a:lnTo>
                  <a:pt x="116" y="97"/>
                </a:lnTo>
                <a:lnTo>
                  <a:pt x="116" y="109"/>
                </a:lnTo>
                <a:lnTo>
                  <a:pt x="109" y="117"/>
                </a:lnTo>
                <a:lnTo>
                  <a:pt x="108" y="117"/>
                </a:lnTo>
                <a:lnTo>
                  <a:pt x="105" y="121"/>
                </a:lnTo>
                <a:lnTo>
                  <a:pt x="104" y="123"/>
                </a:lnTo>
                <a:lnTo>
                  <a:pt x="98" y="128"/>
                </a:lnTo>
                <a:lnTo>
                  <a:pt x="98" y="130"/>
                </a:lnTo>
                <a:lnTo>
                  <a:pt x="85" y="146"/>
                </a:lnTo>
                <a:lnTo>
                  <a:pt x="68" y="147"/>
                </a:lnTo>
                <a:lnTo>
                  <a:pt x="64" y="141"/>
                </a:lnTo>
                <a:lnTo>
                  <a:pt x="53" y="141"/>
                </a:lnTo>
                <a:lnTo>
                  <a:pt x="48" y="136"/>
                </a:lnTo>
                <a:lnTo>
                  <a:pt x="52" y="131"/>
                </a:lnTo>
                <a:lnTo>
                  <a:pt x="44" y="119"/>
                </a:lnTo>
                <a:lnTo>
                  <a:pt x="53" y="117"/>
                </a:lnTo>
                <a:lnTo>
                  <a:pt x="56" y="108"/>
                </a:lnTo>
                <a:lnTo>
                  <a:pt x="62" y="104"/>
                </a:lnTo>
                <a:lnTo>
                  <a:pt x="63" y="98"/>
                </a:lnTo>
                <a:lnTo>
                  <a:pt x="66" y="97"/>
                </a:lnTo>
                <a:lnTo>
                  <a:pt x="70" y="96"/>
                </a:lnTo>
                <a:lnTo>
                  <a:pt x="70" y="94"/>
                </a:lnTo>
                <a:lnTo>
                  <a:pt x="67" y="87"/>
                </a:lnTo>
                <a:lnTo>
                  <a:pt x="62" y="79"/>
                </a:lnTo>
                <a:lnTo>
                  <a:pt x="53" y="75"/>
                </a:lnTo>
                <a:lnTo>
                  <a:pt x="52" y="75"/>
                </a:lnTo>
                <a:lnTo>
                  <a:pt x="48" y="72"/>
                </a:lnTo>
                <a:lnTo>
                  <a:pt x="44" y="74"/>
                </a:lnTo>
                <a:lnTo>
                  <a:pt x="45" y="78"/>
                </a:lnTo>
                <a:lnTo>
                  <a:pt x="32" y="76"/>
                </a:lnTo>
                <a:lnTo>
                  <a:pt x="22" y="83"/>
                </a:lnTo>
                <a:lnTo>
                  <a:pt x="15" y="82"/>
                </a:lnTo>
                <a:lnTo>
                  <a:pt x="11" y="74"/>
                </a:lnTo>
                <a:lnTo>
                  <a:pt x="11" y="71"/>
                </a:lnTo>
                <a:lnTo>
                  <a:pt x="11" y="63"/>
                </a:lnTo>
                <a:lnTo>
                  <a:pt x="0" y="56"/>
                </a:lnTo>
                <a:lnTo>
                  <a:pt x="0" y="49"/>
                </a:lnTo>
                <a:lnTo>
                  <a:pt x="8" y="44"/>
                </a:lnTo>
                <a:lnTo>
                  <a:pt x="8" y="42"/>
                </a:lnTo>
                <a:lnTo>
                  <a:pt x="11" y="41"/>
                </a:lnTo>
                <a:lnTo>
                  <a:pt x="7" y="37"/>
                </a:lnTo>
                <a:lnTo>
                  <a:pt x="0" y="29"/>
                </a:lnTo>
                <a:lnTo>
                  <a:pt x="3" y="22"/>
                </a:lnTo>
                <a:lnTo>
                  <a:pt x="3" y="19"/>
                </a:lnTo>
                <a:lnTo>
                  <a:pt x="4" y="15"/>
                </a:lnTo>
                <a:lnTo>
                  <a:pt x="21" y="18"/>
                </a:lnTo>
                <a:lnTo>
                  <a:pt x="32" y="11"/>
                </a:lnTo>
                <a:lnTo>
                  <a:pt x="38" y="8"/>
                </a:lnTo>
                <a:lnTo>
                  <a:pt x="62" y="1"/>
                </a:lnTo>
                <a:lnTo>
                  <a:pt x="68" y="0"/>
                </a:lnTo>
                <a:lnTo>
                  <a:pt x="70" y="3"/>
                </a:lnTo>
                <a:lnTo>
                  <a:pt x="70" y="6"/>
                </a:lnTo>
                <a:lnTo>
                  <a:pt x="71" y="8"/>
                </a:lnTo>
                <a:lnTo>
                  <a:pt x="79" y="1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52" name="Freeform 403"/>
          <p:cNvSpPr>
            <a:spLocks/>
          </p:cNvSpPr>
          <p:nvPr/>
        </p:nvSpPr>
        <p:spPr bwMode="auto">
          <a:xfrm>
            <a:off x="4568825" y="4495800"/>
            <a:ext cx="165100" cy="157163"/>
          </a:xfrm>
          <a:custGeom>
            <a:avLst/>
            <a:gdLst>
              <a:gd name="T0" fmla="*/ 87 w 104"/>
              <a:gd name="T1" fmla="*/ 3 h 99"/>
              <a:gd name="T2" fmla="*/ 96 w 104"/>
              <a:gd name="T3" fmla="*/ 7 h 99"/>
              <a:gd name="T4" fmla="*/ 101 w 104"/>
              <a:gd name="T5" fmla="*/ 15 h 99"/>
              <a:gd name="T6" fmla="*/ 104 w 104"/>
              <a:gd name="T7" fmla="*/ 22 h 99"/>
              <a:gd name="T8" fmla="*/ 104 w 104"/>
              <a:gd name="T9" fmla="*/ 24 h 99"/>
              <a:gd name="T10" fmla="*/ 100 w 104"/>
              <a:gd name="T11" fmla="*/ 25 h 99"/>
              <a:gd name="T12" fmla="*/ 97 w 104"/>
              <a:gd name="T13" fmla="*/ 26 h 99"/>
              <a:gd name="T14" fmla="*/ 96 w 104"/>
              <a:gd name="T15" fmla="*/ 32 h 99"/>
              <a:gd name="T16" fmla="*/ 90 w 104"/>
              <a:gd name="T17" fmla="*/ 36 h 99"/>
              <a:gd name="T18" fmla="*/ 87 w 104"/>
              <a:gd name="T19" fmla="*/ 45 h 99"/>
              <a:gd name="T20" fmla="*/ 78 w 104"/>
              <a:gd name="T21" fmla="*/ 47 h 99"/>
              <a:gd name="T22" fmla="*/ 86 w 104"/>
              <a:gd name="T23" fmla="*/ 59 h 99"/>
              <a:gd name="T24" fmla="*/ 82 w 104"/>
              <a:gd name="T25" fmla="*/ 64 h 99"/>
              <a:gd name="T26" fmla="*/ 87 w 104"/>
              <a:gd name="T27" fmla="*/ 69 h 99"/>
              <a:gd name="T28" fmla="*/ 83 w 104"/>
              <a:gd name="T29" fmla="*/ 73 h 99"/>
              <a:gd name="T30" fmla="*/ 79 w 104"/>
              <a:gd name="T31" fmla="*/ 75 h 99"/>
              <a:gd name="T32" fmla="*/ 75 w 104"/>
              <a:gd name="T33" fmla="*/ 78 h 99"/>
              <a:gd name="T34" fmla="*/ 66 w 104"/>
              <a:gd name="T35" fmla="*/ 84 h 99"/>
              <a:gd name="T36" fmla="*/ 71 w 104"/>
              <a:gd name="T37" fmla="*/ 94 h 99"/>
              <a:gd name="T38" fmla="*/ 64 w 104"/>
              <a:gd name="T39" fmla="*/ 99 h 99"/>
              <a:gd name="T40" fmla="*/ 57 w 104"/>
              <a:gd name="T41" fmla="*/ 90 h 99"/>
              <a:gd name="T42" fmla="*/ 45 w 104"/>
              <a:gd name="T43" fmla="*/ 90 h 99"/>
              <a:gd name="T44" fmla="*/ 40 w 104"/>
              <a:gd name="T45" fmla="*/ 89 h 99"/>
              <a:gd name="T46" fmla="*/ 33 w 104"/>
              <a:gd name="T47" fmla="*/ 74 h 99"/>
              <a:gd name="T48" fmla="*/ 30 w 104"/>
              <a:gd name="T49" fmla="*/ 69 h 99"/>
              <a:gd name="T50" fmla="*/ 25 w 104"/>
              <a:gd name="T51" fmla="*/ 69 h 99"/>
              <a:gd name="T52" fmla="*/ 23 w 104"/>
              <a:gd name="T53" fmla="*/ 64 h 99"/>
              <a:gd name="T54" fmla="*/ 19 w 104"/>
              <a:gd name="T55" fmla="*/ 70 h 99"/>
              <a:gd name="T56" fmla="*/ 18 w 104"/>
              <a:gd name="T57" fmla="*/ 70 h 99"/>
              <a:gd name="T58" fmla="*/ 7 w 104"/>
              <a:gd name="T59" fmla="*/ 64 h 99"/>
              <a:gd name="T60" fmla="*/ 4 w 104"/>
              <a:gd name="T61" fmla="*/ 59 h 99"/>
              <a:gd name="T62" fmla="*/ 0 w 104"/>
              <a:gd name="T63" fmla="*/ 51 h 99"/>
              <a:gd name="T64" fmla="*/ 4 w 104"/>
              <a:gd name="T65" fmla="*/ 32 h 99"/>
              <a:gd name="T66" fmla="*/ 18 w 104"/>
              <a:gd name="T67" fmla="*/ 33 h 99"/>
              <a:gd name="T68" fmla="*/ 19 w 104"/>
              <a:gd name="T69" fmla="*/ 32 h 99"/>
              <a:gd name="T70" fmla="*/ 21 w 104"/>
              <a:gd name="T71" fmla="*/ 29 h 99"/>
              <a:gd name="T72" fmla="*/ 22 w 104"/>
              <a:gd name="T73" fmla="*/ 26 h 99"/>
              <a:gd name="T74" fmla="*/ 27 w 104"/>
              <a:gd name="T75" fmla="*/ 26 h 99"/>
              <a:gd name="T76" fmla="*/ 30 w 104"/>
              <a:gd name="T77" fmla="*/ 19 h 99"/>
              <a:gd name="T78" fmla="*/ 36 w 104"/>
              <a:gd name="T79" fmla="*/ 22 h 99"/>
              <a:gd name="T80" fmla="*/ 41 w 104"/>
              <a:gd name="T81" fmla="*/ 15 h 99"/>
              <a:gd name="T82" fmla="*/ 40 w 104"/>
              <a:gd name="T83" fmla="*/ 4 h 99"/>
              <a:gd name="T84" fmla="*/ 40 w 104"/>
              <a:gd name="T85" fmla="*/ 3 h 99"/>
              <a:gd name="T86" fmla="*/ 45 w 104"/>
              <a:gd name="T87" fmla="*/ 2 h 99"/>
              <a:gd name="T88" fmla="*/ 49 w 104"/>
              <a:gd name="T89" fmla="*/ 10 h 99"/>
              <a:gd name="T90" fmla="*/ 56 w 104"/>
              <a:gd name="T91" fmla="*/ 11 h 99"/>
              <a:gd name="T92" fmla="*/ 66 w 104"/>
              <a:gd name="T93" fmla="*/ 4 h 99"/>
              <a:gd name="T94" fmla="*/ 79 w 104"/>
              <a:gd name="T95" fmla="*/ 6 h 99"/>
              <a:gd name="T96" fmla="*/ 78 w 104"/>
              <a:gd name="T97" fmla="*/ 2 h 99"/>
              <a:gd name="T98" fmla="*/ 82 w 104"/>
              <a:gd name="T99" fmla="*/ 0 h 99"/>
              <a:gd name="T100" fmla="*/ 86 w 104"/>
              <a:gd name="T101" fmla="*/ 3 h 99"/>
              <a:gd name="T102" fmla="*/ 87 w 104"/>
              <a:gd name="T103" fmla="*/ 3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04" h="99">
                <a:moveTo>
                  <a:pt x="87" y="3"/>
                </a:moveTo>
                <a:lnTo>
                  <a:pt x="96" y="7"/>
                </a:lnTo>
                <a:lnTo>
                  <a:pt x="101" y="15"/>
                </a:lnTo>
                <a:lnTo>
                  <a:pt x="104" y="22"/>
                </a:lnTo>
                <a:lnTo>
                  <a:pt x="104" y="24"/>
                </a:lnTo>
                <a:lnTo>
                  <a:pt x="100" y="25"/>
                </a:lnTo>
                <a:lnTo>
                  <a:pt x="97" y="26"/>
                </a:lnTo>
                <a:lnTo>
                  <a:pt x="96" y="32"/>
                </a:lnTo>
                <a:lnTo>
                  <a:pt x="90" y="36"/>
                </a:lnTo>
                <a:lnTo>
                  <a:pt x="87" y="45"/>
                </a:lnTo>
                <a:lnTo>
                  <a:pt x="78" y="47"/>
                </a:lnTo>
                <a:lnTo>
                  <a:pt x="86" y="59"/>
                </a:lnTo>
                <a:lnTo>
                  <a:pt x="82" y="64"/>
                </a:lnTo>
                <a:lnTo>
                  <a:pt x="87" y="69"/>
                </a:lnTo>
                <a:lnTo>
                  <a:pt x="83" y="73"/>
                </a:lnTo>
                <a:lnTo>
                  <a:pt x="79" y="75"/>
                </a:lnTo>
                <a:lnTo>
                  <a:pt x="75" y="78"/>
                </a:lnTo>
                <a:lnTo>
                  <a:pt x="66" y="84"/>
                </a:lnTo>
                <a:lnTo>
                  <a:pt x="71" y="94"/>
                </a:lnTo>
                <a:lnTo>
                  <a:pt x="64" y="99"/>
                </a:lnTo>
                <a:lnTo>
                  <a:pt x="57" y="90"/>
                </a:lnTo>
                <a:lnTo>
                  <a:pt x="45" y="90"/>
                </a:lnTo>
                <a:lnTo>
                  <a:pt x="40" y="89"/>
                </a:lnTo>
                <a:lnTo>
                  <a:pt x="33" y="74"/>
                </a:lnTo>
                <a:lnTo>
                  <a:pt x="30" y="69"/>
                </a:lnTo>
                <a:lnTo>
                  <a:pt x="25" y="69"/>
                </a:lnTo>
                <a:lnTo>
                  <a:pt x="23" y="64"/>
                </a:lnTo>
                <a:lnTo>
                  <a:pt x="19" y="70"/>
                </a:lnTo>
                <a:lnTo>
                  <a:pt x="18" y="70"/>
                </a:lnTo>
                <a:lnTo>
                  <a:pt x="7" y="64"/>
                </a:lnTo>
                <a:lnTo>
                  <a:pt x="4" y="59"/>
                </a:lnTo>
                <a:lnTo>
                  <a:pt x="0" y="51"/>
                </a:lnTo>
                <a:lnTo>
                  <a:pt x="4" y="32"/>
                </a:lnTo>
                <a:lnTo>
                  <a:pt x="18" y="33"/>
                </a:lnTo>
                <a:lnTo>
                  <a:pt x="19" y="32"/>
                </a:lnTo>
                <a:lnTo>
                  <a:pt x="21" y="29"/>
                </a:lnTo>
                <a:lnTo>
                  <a:pt x="22" y="26"/>
                </a:lnTo>
                <a:lnTo>
                  <a:pt x="27" y="26"/>
                </a:lnTo>
                <a:lnTo>
                  <a:pt x="30" y="19"/>
                </a:lnTo>
                <a:lnTo>
                  <a:pt x="36" y="22"/>
                </a:lnTo>
                <a:lnTo>
                  <a:pt x="41" y="15"/>
                </a:lnTo>
                <a:lnTo>
                  <a:pt x="40" y="4"/>
                </a:lnTo>
                <a:lnTo>
                  <a:pt x="40" y="3"/>
                </a:lnTo>
                <a:lnTo>
                  <a:pt x="45" y="2"/>
                </a:lnTo>
                <a:lnTo>
                  <a:pt x="49" y="10"/>
                </a:lnTo>
                <a:lnTo>
                  <a:pt x="56" y="11"/>
                </a:lnTo>
                <a:lnTo>
                  <a:pt x="66" y="4"/>
                </a:lnTo>
                <a:lnTo>
                  <a:pt x="79" y="6"/>
                </a:lnTo>
                <a:lnTo>
                  <a:pt x="78" y="2"/>
                </a:lnTo>
                <a:lnTo>
                  <a:pt x="82" y="0"/>
                </a:lnTo>
                <a:lnTo>
                  <a:pt x="86" y="3"/>
                </a:lnTo>
                <a:lnTo>
                  <a:pt x="87" y="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53" name="Freeform 404"/>
          <p:cNvSpPr>
            <a:spLocks/>
          </p:cNvSpPr>
          <p:nvPr/>
        </p:nvSpPr>
        <p:spPr bwMode="auto">
          <a:xfrm>
            <a:off x="4757738" y="4546600"/>
            <a:ext cx="263525" cy="155575"/>
          </a:xfrm>
          <a:custGeom>
            <a:avLst/>
            <a:gdLst>
              <a:gd name="T0" fmla="*/ 116 w 166"/>
              <a:gd name="T1" fmla="*/ 1 h 98"/>
              <a:gd name="T2" fmla="*/ 120 w 166"/>
              <a:gd name="T3" fmla="*/ 8 h 98"/>
              <a:gd name="T4" fmla="*/ 138 w 166"/>
              <a:gd name="T5" fmla="*/ 4 h 98"/>
              <a:gd name="T6" fmla="*/ 153 w 166"/>
              <a:gd name="T7" fmla="*/ 13 h 98"/>
              <a:gd name="T8" fmla="*/ 154 w 166"/>
              <a:gd name="T9" fmla="*/ 13 h 98"/>
              <a:gd name="T10" fmla="*/ 162 w 166"/>
              <a:gd name="T11" fmla="*/ 30 h 98"/>
              <a:gd name="T12" fmla="*/ 166 w 166"/>
              <a:gd name="T13" fmla="*/ 39 h 98"/>
              <a:gd name="T14" fmla="*/ 161 w 166"/>
              <a:gd name="T15" fmla="*/ 54 h 98"/>
              <a:gd name="T16" fmla="*/ 153 w 166"/>
              <a:gd name="T17" fmla="*/ 58 h 98"/>
              <a:gd name="T18" fmla="*/ 147 w 166"/>
              <a:gd name="T19" fmla="*/ 62 h 98"/>
              <a:gd name="T20" fmla="*/ 139 w 166"/>
              <a:gd name="T21" fmla="*/ 67 h 98"/>
              <a:gd name="T22" fmla="*/ 136 w 166"/>
              <a:gd name="T23" fmla="*/ 69 h 98"/>
              <a:gd name="T24" fmla="*/ 135 w 166"/>
              <a:gd name="T25" fmla="*/ 69 h 98"/>
              <a:gd name="T26" fmla="*/ 134 w 166"/>
              <a:gd name="T27" fmla="*/ 73 h 98"/>
              <a:gd name="T28" fmla="*/ 136 w 166"/>
              <a:gd name="T29" fmla="*/ 76 h 98"/>
              <a:gd name="T30" fmla="*/ 136 w 166"/>
              <a:gd name="T31" fmla="*/ 79 h 98"/>
              <a:gd name="T32" fmla="*/ 136 w 166"/>
              <a:gd name="T33" fmla="*/ 80 h 98"/>
              <a:gd name="T34" fmla="*/ 134 w 166"/>
              <a:gd name="T35" fmla="*/ 83 h 98"/>
              <a:gd name="T36" fmla="*/ 131 w 166"/>
              <a:gd name="T37" fmla="*/ 87 h 98"/>
              <a:gd name="T38" fmla="*/ 128 w 166"/>
              <a:gd name="T39" fmla="*/ 90 h 98"/>
              <a:gd name="T40" fmla="*/ 125 w 166"/>
              <a:gd name="T41" fmla="*/ 90 h 98"/>
              <a:gd name="T42" fmla="*/ 123 w 166"/>
              <a:gd name="T43" fmla="*/ 90 h 98"/>
              <a:gd name="T44" fmla="*/ 123 w 166"/>
              <a:gd name="T45" fmla="*/ 98 h 98"/>
              <a:gd name="T46" fmla="*/ 114 w 166"/>
              <a:gd name="T47" fmla="*/ 98 h 98"/>
              <a:gd name="T48" fmla="*/ 105 w 166"/>
              <a:gd name="T49" fmla="*/ 98 h 98"/>
              <a:gd name="T50" fmla="*/ 91 w 166"/>
              <a:gd name="T51" fmla="*/ 92 h 98"/>
              <a:gd name="T52" fmla="*/ 80 w 166"/>
              <a:gd name="T53" fmla="*/ 97 h 98"/>
              <a:gd name="T54" fmla="*/ 69 w 166"/>
              <a:gd name="T55" fmla="*/ 97 h 98"/>
              <a:gd name="T56" fmla="*/ 23 w 166"/>
              <a:gd name="T57" fmla="*/ 92 h 98"/>
              <a:gd name="T58" fmla="*/ 8 w 166"/>
              <a:gd name="T59" fmla="*/ 77 h 98"/>
              <a:gd name="T60" fmla="*/ 0 w 166"/>
              <a:gd name="T61" fmla="*/ 42 h 98"/>
              <a:gd name="T62" fmla="*/ 13 w 166"/>
              <a:gd name="T63" fmla="*/ 26 h 98"/>
              <a:gd name="T64" fmla="*/ 13 w 166"/>
              <a:gd name="T65" fmla="*/ 24 h 98"/>
              <a:gd name="T66" fmla="*/ 19 w 166"/>
              <a:gd name="T67" fmla="*/ 19 h 98"/>
              <a:gd name="T68" fmla="*/ 20 w 166"/>
              <a:gd name="T69" fmla="*/ 17 h 98"/>
              <a:gd name="T70" fmla="*/ 23 w 166"/>
              <a:gd name="T71" fmla="*/ 13 h 98"/>
              <a:gd name="T72" fmla="*/ 24 w 166"/>
              <a:gd name="T73" fmla="*/ 13 h 98"/>
              <a:gd name="T74" fmla="*/ 31 w 166"/>
              <a:gd name="T75" fmla="*/ 5 h 98"/>
              <a:gd name="T76" fmla="*/ 54 w 166"/>
              <a:gd name="T77" fmla="*/ 0 h 98"/>
              <a:gd name="T78" fmla="*/ 86 w 166"/>
              <a:gd name="T79" fmla="*/ 0 h 98"/>
              <a:gd name="T80" fmla="*/ 97 w 166"/>
              <a:gd name="T81" fmla="*/ 0 h 98"/>
              <a:gd name="T82" fmla="*/ 116 w 166"/>
              <a:gd name="T83" fmla="*/ 1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66" h="98">
                <a:moveTo>
                  <a:pt x="116" y="1"/>
                </a:moveTo>
                <a:lnTo>
                  <a:pt x="120" y="8"/>
                </a:lnTo>
                <a:lnTo>
                  <a:pt x="138" y="4"/>
                </a:lnTo>
                <a:lnTo>
                  <a:pt x="153" y="13"/>
                </a:lnTo>
                <a:lnTo>
                  <a:pt x="154" y="13"/>
                </a:lnTo>
                <a:lnTo>
                  <a:pt x="162" y="30"/>
                </a:lnTo>
                <a:lnTo>
                  <a:pt x="166" y="39"/>
                </a:lnTo>
                <a:lnTo>
                  <a:pt x="161" y="54"/>
                </a:lnTo>
                <a:lnTo>
                  <a:pt x="153" y="58"/>
                </a:lnTo>
                <a:lnTo>
                  <a:pt x="147" y="62"/>
                </a:lnTo>
                <a:lnTo>
                  <a:pt x="139" y="67"/>
                </a:lnTo>
                <a:lnTo>
                  <a:pt x="136" y="69"/>
                </a:lnTo>
                <a:lnTo>
                  <a:pt x="135" y="69"/>
                </a:lnTo>
                <a:lnTo>
                  <a:pt x="134" y="73"/>
                </a:lnTo>
                <a:lnTo>
                  <a:pt x="136" y="76"/>
                </a:lnTo>
                <a:lnTo>
                  <a:pt x="136" y="79"/>
                </a:lnTo>
                <a:lnTo>
                  <a:pt x="136" y="80"/>
                </a:lnTo>
                <a:lnTo>
                  <a:pt x="134" y="83"/>
                </a:lnTo>
                <a:lnTo>
                  <a:pt x="131" y="87"/>
                </a:lnTo>
                <a:lnTo>
                  <a:pt x="128" y="90"/>
                </a:lnTo>
                <a:lnTo>
                  <a:pt x="125" y="90"/>
                </a:lnTo>
                <a:lnTo>
                  <a:pt x="123" y="90"/>
                </a:lnTo>
                <a:lnTo>
                  <a:pt x="123" y="98"/>
                </a:lnTo>
                <a:lnTo>
                  <a:pt x="114" y="98"/>
                </a:lnTo>
                <a:lnTo>
                  <a:pt x="105" y="98"/>
                </a:lnTo>
                <a:lnTo>
                  <a:pt x="91" y="92"/>
                </a:lnTo>
                <a:lnTo>
                  <a:pt x="80" y="97"/>
                </a:lnTo>
                <a:lnTo>
                  <a:pt x="69" y="97"/>
                </a:lnTo>
                <a:lnTo>
                  <a:pt x="23" y="92"/>
                </a:lnTo>
                <a:lnTo>
                  <a:pt x="8" y="77"/>
                </a:lnTo>
                <a:lnTo>
                  <a:pt x="0" y="42"/>
                </a:lnTo>
                <a:lnTo>
                  <a:pt x="13" y="26"/>
                </a:lnTo>
                <a:lnTo>
                  <a:pt x="13" y="24"/>
                </a:lnTo>
                <a:lnTo>
                  <a:pt x="19" y="19"/>
                </a:lnTo>
                <a:lnTo>
                  <a:pt x="20" y="17"/>
                </a:lnTo>
                <a:lnTo>
                  <a:pt x="23" y="13"/>
                </a:lnTo>
                <a:lnTo>
                  <a:pt x="24" y="13"/>
                </a:lnTo>
                <a:lnTo>
                  <a:pt x="31" y="5"/>
                </a:lnTo>
                <a:lnTo>
                  <a:pt x="54" y="0"/>
                </a:lnTo>
                <a:lnTo>
                  <a:pt x="86" y="0"/>
                </a:lnTo>
                <a:lnTo>
                  <a:pt x="97" y="0"/>
                </a:lnTo>
                <a:lnTo>
                  <a:pt x="116" y="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54" name="Freeform 405"/>
          <p:cNvSpPr>
            <a:spLocks/>
          </p:cNvSpPr>
          <p:nvPr/>
        </p:nvSpPr>
        <p:spPr bwMode="auto">
          <a:xfrm>
            <a:off x="4824413" y="4702175"/>
            <a:ext cx="203200" cy="263525"/>
          </a:xfrm>
          <a:custGeom>
            <a:avLst/>
            <a:gdLst>
              <a:gd name="T0" fmla="*/ 120 w 128"/>
              <a:gd name="T1" fmla="*/ 64 h 166"/>
              <a:gd name="T2" fmla="*/ 115 w 128"/>
              <a:gd name="T3" fmla="*/ 67 h 166"/>
              <a:gd name="T4" fmla="*/ 108 w 128"/>
              <a:gd name="T5" fmla="*/ 65 h 166"/>
              <a:gd name="T6" fmla="*/ 100 w 128"/>
              <a:gd name="T7" fmla="*/ 61 h 166"/>
              <a:gd name="T8" fmla="*/ 90 w 128"/>
              <a:gd name="T9" fmla="*/ 69 h 166"/>
              <a:gd name="T10" fmla="*/ 86 w 128"/>
              <a:gd name="T11" fmla="*/ 94 h 166"/>
              <a:gd name="T12" fmla="*/ 83 w 128"/>
              <a:gd name="T13" fmla="*/ 113 h 166"/>
              <a:gd name="T14" fmla="*/ 78 w 128"/>
              <a:gd name="T15" fmla="*/ 135 h 166"/>
              <a:gd name="T16" fmla="*/ 60 w 128"/>
              <a:gd name="T17" fmla="*/ 131 h 166"/>
              <a:gd name="T18" fmla="*/ 52 w 128"/>
              <a:gd name="T19" fmla="*/ 147 h 166"/>
              <a:gd name="T20" fmla="*/ 67 w 128"/>
              <a:gd name="T21" fmla="*/ 147 h 166"/>
              <a:gd name="T22" fmla="*/ 83 w 128"/>
              <a:gd name="T23" fmla="*/ 146 h 166"/>
              <a:gd name="T24" fmla="*/ 83 w 128"/>
              <a:gd name="T25" fmla="*/ 154 h 166"/>
              <a:gd name="T26" fmla="*/ 40 w 128"/>
              <a:gd name="T27" fmla="*/ 149 h 166"/>
              <a:gd name="T28" fmla="*/ 29 w 128"/>
              <a:gd name="T29" fmla="*/ 161 h 166"/>
              <a:gd name="T30" fmla="*/ 22 w 128"/>
              <a:gd name="T31" fmla="*/ 161 h 166"/>
              <a:gd name="T32" fmla="*/ 4 w 128"/>
              <a:gd name="T33" fmla="*/ 158 h 166"/>
              <a:gd name="T34" fmla="*/ 0 w 128"/>
              <a:gd name="T35" fmla="*/ 143 h 166"/>
              <a:gd name="T36" fmla="*/ 15 w 128"/>
              <a:gd name="T37" fmla="*/ 127 h 166"/>
              <a:gd name="T38" fmla="*/ 8 w 128"/>
              <a:gd name="T39" fmla="*/ 109 h 166"/>
              <a:gd name="T40" fmla="*/ 38 w 128"/>
              <a:gd name="T41" fmla="*/ 106 h 166"/>
              <a:gd name="T42" fmla="*/ 52 w 128"/>
              <a:gd name="T43" fmla="*/ 95 h 166"/>
              <a:gd name="T44" fmla="*/ 63 w 128"/>
              <a:gd name="T45" fmla="*/ 74 h 166"/>
              <a:gd name="T46" fmla="*/ 70 w 128"/>
              <a:gd name="T47" fmla="*/ 74 h 166"/>
              <a:gd name="T48" fmla="*/ 66 w 128"/>
              <a:gd name="T49" fmla="*/ 54 h 166"/>
              <a:gd name="T50" fmla="*/ 57 w 128"/>
              <a:gd name="T51" fmla="*/ 49 h 166"/>
              <a:gd name="T52" fmla="*/ 57 w 128"/>
              <a:gd name="T53" fmla="*/ 45 h 166"/>
              <a:gd name="T54" fmla="*/ 59 w 128"/>
              <a:gd name="T55" fmla="*/ 35 h 166"/>
              <a:gd name="T56" fmla="*/ 60 w 128"/>
              <a:gd name="T57" fmla="*/ 26 h 166"/>
              <a:gd name="T58" fmla="*/ 64 w 128"/>
              <a:gd name="T59" fmla="*/ 16 h 166"/>
              <a:gd name="T60" fmla="*/ 62 w 128"/>
              <a:gd name="T61" fmla="*/ 11 h 166"/>
              <a:gd name="T62" fmla="*/ 72 w 128"/>
              <a:gd name="T63" fmla="*/ 0 h 166"/>
              <a:gd name="T64" fmla="*/ 94 w 128"/>
              <a:gd name="T65" fmla="*/ 18 h 166"/>
              <a:gd name="T66" fmla="*/ 102 w 128"/>
              <a:gd name="T67" fmla="*/ 31 h 166"/>
              <a:gd name="T68" fmla="*/ 113 w 128"/>
              <a:gd name="T69" fmla="*/ 37 h 166"/>
              <a:gd name="T70" fmla="*/ 112 w 128"/>
              <a:gd name="T71" fmla="*/ 44 h 166"/>
              <a:gd name="T72" fmla="*/ 111 w 128"/>
              <a:gd name="T73" fmla="*/ 48 h 166"/>
              <a:gd name="T74" fmla="*/ 128 w 128"/>
              <a:gd name="T75" fmla="*/ 59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8" h="166">
                <a:moveTo>
                  <a:pt x="128" y="59"/>
                </a:moveTo>
                <a:lnTo>
                  <a:pt x="120" y="64"/>
                </a:lnTo>
                <a:lnTo>
                  <a:pt x="119" y="65"/>
                </a:lnTo>
                <a:lnTo>
                  <a:pt x="115" y="67"/>
                </a:lnTo>
                <a:lnTo>
                  <a:pt x="111" y="65"/>
                </a:lnTo>
                <a:lnTo>
                  <a:pt x="108" y="65"/>
                </a:lnTo>
                <a:lnTo>
                  <a:pt x="101" y="61"/>
                </a:lnTo>
                <a:lnTo>
                  <a:pt x="100" y="61"/>
                </a:lnTo>
                <a:lnTo>
                  <a:pt x="98" y="65"/>
                </a:lnTo>
                <a:lnTo>
                  <a:pt x="90" y="69"/>
                </a:lnTo>
                <a:lnTo>
                  <a:pt x="87" y="69"/>
                </a:lnTo>
                <a:lnTo>
                  <a:pt x="86" y="94"/>
                </a:lnTo>
                <a:lnTo>
                  <a:pt x="86" y="97"/>
                </a:lnTo>
                <a:lnTo>
                  <a:pt x="83" y="113"/>
                </a:lnTo>
                <a:lnTo>
                  <a:pt x="94" y="123"/>
                </a:lnTo>
                <a:lnTo>
                  <a:pt x="78" y="135"/>
                </a:lnTo>
                <a:lnTo>
                  <a:pt x="66" y="131"/>
                </a:lnTo>
                <a:lnTo>
                  <a:pt x="60" y="131"/>
                </a:lnTo>
                <a:lnTo>
                  <a:pt x="53" y="139"/>
                </a:lnTo>
                <a:lnTo>
                  <a:pt x="52" y="147"/>
                </a:lnTo>
                <a:lnTo>
                  <a:pt x="60" y="143"/>
                </a:lnTo>
                <a:lnTo>
                  <a:pt x="67" y="147"/>
                </a:lnTo>
                <a:lnTo>
                  <a:pt x="71" y="147"/>
                </a:lnTo>
                <a:lnTo>
                  <a:pt x="83" y="146"/>
                </a:lnTo>
                <a:lnTo>
                  <a:pt x="83" y="150"/>
                </a:lnTo>
                <a:lnTo>
                  <a:pt x="83" y="154"/>
                </a:lnTo>
                <a:lnTo>
                  <a:pt x="71" y="166"/>
                </a:lnTo>
                <a:lnTo>
                  <a:pt x="40" y="149"/>
                </a:lnTo>
                <a:lnTo>
                  <a:pt x="37" y="147"/>
                </a:lnTo>
                <a:lnTo>
                  <a:pt x="29" y="161"/>
                </a:lnTo>
                <a:lnTo>
                  <a:pt x="26" y="161"/>
                </a:lnTo>
                <a:lnTo>
                  <a:pt x="22" y="161"/>
                </a:lnTo>
                <a:lnTo>
                  <a:pt x="10" y="161"/>
                </a:lnTo>
                <a:lnTo>
                  <a:pt x="4" y="158"/>
                </a:lnTo>
                <a:lnTo>
                  <a:pt x="1" y="157"/>
                </a:lnTo>
                <a:lnTo>
                  <a:pt x="0" y="143"/>
                </a:lnTo>
                <a:lnTo>
                  <a:pt x="19" y="134"/>
                </a:lnTo>
                <a:lnTo>
                  <a:pt x="15" y="127"/>
                </a:lnTo>
                <a:lnTo>
                  <a:pt x="8" y="112"/>
                </a:lnTo>
                <a:lnTo>
                  <a:pt x="8" y="109"/>
                </a:lnTo>
                <a:lnTo>
                  <a:pt x="14" y="108"/>
                </a:lnTo>
                <a:lnTo>
                  <a:pt x="38" y="106"/>
                </a:lnTo>
                <a:lnTo>
                  <a:pt x="51" y="97"/>
                </a:lnTo>
                <a:lnTo>
                  <a:pt x="52" y="95"/>
                </a:lnTo>
                <a:lnTo>
                  <a:pt x="56" y="79"/>
                </a:lnTo>
                <a:lnTo>
                  <a:pt x="63" y="74"/>
                </a:lnTo>
                <a:lnTo>
                  <a:pt x="67" y="71"/>
                </a:lnTo>
                <a:lnTo>
                  <a:pt x="70" y="74"/>
                </a:lnTo>
                <a:lnTo>
                  <a:pt x="70" y="67"/>
                </a:lnTo>
                <a:lnTo>
                  <a:pt x="66" y="54"/>
                </a:lnTo>
                <a:lnTo>
                  <a:pt x="62" y="52"/>
                </a:lnTo>
                <a:lnTo>
                  <a:pt x="57" y="49"/>
                </a:lnTo>
                <a:lnTo>
                  <a:pt x="57" y="48"/>
                </a:lnTo>
                <a:lnTo>
                  <a:pt x="57" y="45"/>
                </a:lnTo>
                <a:lnTo>
                  <a:pt x="59" y="41"/>
                </a:lnTo>
                <a:lnTo>
                  <a:pt x="59" y="35"/>
                </a:lnTo>
                <a:lnTo>
                  <a:pt x="59" y="33"/>
                </a:lnTo>
                <a:lnTo>
                  <a:pt x="60" y="26"/>
                </a:lnTo>
                <a:lnTo>
                  <a:pt x="63" y="20"/>
                </a:lnTo>
                <a:lnTo>
                  <a:pt x="64" y="16"/>
                </a:lnTo>
                <a:lnTo>
                  <a:pt x="64" y="14"/>
                </a:lnTo>
                <a:lnTo>
                  <a:pt x="62" y="11"/>
                </a:lnTo>
                <a:lnTo>
                  <a:pt x="63" y="0"/>
                </a:lnTo>
                <a:lnTo>
                  <a:pt x="72" y="0"/>
                </a:lnTo>
                <a:lnTo>
                  <a:pt x="81" y="0"/>
                </a:lnTo>
                <a:lnTo>
                  <a:pt x="94" y="18"/>
                </a:lnTo>
                <a:lnTo>
                  <a:pt x="100" y="29"/>
                </a:lnTo>
                <a:lnTo>
                  <a:pt x="102" y="31"/>
                </a:lnTo>
                <a:lnTo>
                  <a:pt x="111" y="34"/>
                </a:lnTo>
                <a:lnTo>
                  <a:pt x="113" y="37"/>
                </a:lnTo>
                <a:lnTo>
                  <a:pt x="115" y="37"/>
                </a:lnTo>
                <a:lnTo>
                  <a:pt x="112" y="44"/>
                </a:lnTo>
                <a:lnTo>
                  <a:pt x="111" y="46"/>
                </a:lnTo>
                <a:lnTo>
                  <a:pt x="111" y="48"/>
                </a:lnTo>
                <a:lnTo>
                  <a:pt x="111" y="49"/>
                </a:lnTo>
                <a:lnTo>
                  <a:pt x="128" y="59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5" name="Freeform 407"/>
          <p:cNvSpPr>
            <a:spLocks/>
          </p:cNvSpPr>
          <p:nvPr/>
        </p:nvSpPr>
        <p:spPr bwMode="auto">
          <a:xfrm>
            <a:off x="4438650" y="5060950"/>
            <a:ext cx="211138" cy="171450"/>
          </a:xfrm>
          <a:custGeom>
            <a:avLst/>
            <a:gdLst>
              <a:gd name="T0" fmla="*/ 52 w 133"/>
              <a:gd name="T1" fmla="*/ 3 h 108"/>
              <a:gd name="T2" fmla="*/ 52 w 133"/>
              <a:gd name="T3" fmla="*/ 4 h 108"/>
              <a:gd name="T4" fmla="*/ 64 w 133"/>
              <a:gd name="T5" fmla="*/ 0 h 108"/>
              <a:gd name="T6" fmla="*/ 68 w 133"/>
              <a:gd name="T7" fmla="*/ 7 h 108"/>
              <a:gd name="T8" fmla="*/ 78 w 133"/>
              <a:gd name="T9" fmla="*/ 11 h 108"/>
              <a:gd name="T10" fmla="*/ 83 w 133"/>
              <a:gd name="T11" fmla="*/ 8 h 108"/>
              <a:gd name="T12" fmla="*/ 85 w 133"/>
              <a:gd name="T13" fmla="*/ 8 h 108"/>
              <a:gd name="T14" fmla="*/ 85 w 133"/>
              <a:gd name="T15" fmla="*/ 26 h 108"/>
              <a:gd name="T16" fmla="*/ 92 w 133"/>
              <a:gd name="T17" fmla="*/ 26 h 108"/>
              <a:gd name="T18" fmla="*/ 93 w 133"/>
              <a:gd name="T19" fmla="*/ 26 h 108"/>
              <a:gd name="T20" fmla="*/ 104 w 133"/>
              <a:gd name="T21" fmla="*/ 34 h 108"/>
              <a:gd name="T22" fmla="*/ 124 w 133"/>
              <a:gd name="T23" fmla="*/ 63 h 108"/>
              <a:gd name="T24" fmla="*/ 133 w 133"/>
              <a:gd name="T25" fmla="*/ 68 h 108"/>
              <a:gd name="T26" fmla="*/ 124 w 133"/>
              <a:gd name="T27" fmla="*/ 81 h 108"/>
              <a:gd name="T28" fmla="*/ 126 w 133"/>
              <a:gd name="T29" fmla="*/ 89 h 108"/>
              <a:gd name="T30" fmla="*/ 123 w 133"/>
              <a:gd name="T31" fmla="*/ 94 h 108"/>
              <a:gd name="T32" fmla="*/ 112 w 133"/>
              <a:gd name="T33" fmla="*/ 92 h 108"/>
              <a:gd name="T34" fmla="*/ 107 w 133"/>
              <a:gd name="T35" fmla="*/ 96 h 108"/>
              <a:gd name="T36" fmla="*/ 105 w 133"/>
              <a:gd name="T37" fmla="*/ 97 h 108"/>
              <a:gd name="T38" fmla="*/ 90 w 133"/>
              <a:gd name="T39" fmla="*/ 108 h 108"/>
              <a:gd name="T40" fmla="*/ 85 w 133"/>
              <a:gd name="T41" fmla="*/ 105 h 108"/>
              <a:gd name="T42" fmla="*/ 60 w 133"/>
              <a:gd name="T43" fmla="*/ 98 h 108"/>
              <a:gd name="T44" fmla="*/ 58 w 133"/>
              <a:gd name="T45" fmla="*/ 98 h 108"/>
              <a:gd name="T46" fmla="*/ 47 w 133"/>
              <a:gd name="T47" fmla="*/ 98 h 108"/>
              <a:gd name="T48" fmla="*/ 44 w 133"/>
              <a:gd name="T49" fmla="*/ 94 h 108"/>
              <a:gd name="T50" fmla="*/ 30 w 133"/>
              <a:gd name="T51" fmla="*/ 90 h 108"/>
              <a:gd name="T52" fmla="*/ 30 w 133"/>
              <a:gd name="T53" fmla="*/ 83 h 108"/>
              <a:gd name="T54" fmla="*/ 30 w 133"/>
              <a:gd name="T55" fmla="*/ 75 h 108"/>
              <a:gd name="T56" fmla="*/ 15 w 133"/>
              <a:gd name="T57" fmla="*/ 74 h 108"/>
              <a:gd name="T58" fmla="*/ 19 w 133"/>
              <a:gd name="T59" fmla="*/ 59 h 108"/>
              <a:gd name="T60" fmla="*/ 26 w 133"/>
              <a:gd name="T61" fmla="*/ 60 h 108"/>
              <a:gd name="T62" fmla="*/ 29 w 133"/>
              <a:gd name="T63" fmla="*/ 56 h 108"/>
              <a:gd name="T64" fmla="*/ 18 w 133"/>
              <a:gd name="T65" fmla="*/ 51 h 108"/>
              <a:gd name="T66" fmla="*/ 14 w 133"/>
              <a:gd name="T67" fmla="*/ 55 h 108"/>
              <a:gd name="T68" fmla="*/ 3 w 133"/>
              <a:gd name="T69" fmla="*/ 55 h 108"/>
              <a:gd name="T70" fmla="*/ 0 w 133"/>
              <a:gd name="T71" fmla="*/ 52 h 108"/>
              <a:gd name="T72" fmla="*/ 0 w 133"/>
              <a:gd name="T73" fmla="*/ 49 h 108"/>
              <a:gd name="T74" fmla="*/ 3 w 133"/>
              <a:gd name="T75" fmla="*/ 47 h 108"/>
              <a:gd name="T76" fmla="*/ 14 w 133"/>
              <a:gd name="T77" fmla="*/ 40 h 108"/>
              <a:gd name="T78" fmla="*/ 14 w 133"/>
              <a:gd name="T79" fmla="*/ 38 h 108"/>
              <a:gd name="T80" fmla="*/ 13 w 133"/>
              <a:gd name="T81" fmla="*/ 33 h 108"/>
              <a:gd name="T82" fmla="*/ 6 w 133"/>
              <a:gd name="T83" fmla="*/ 36 h 108"/>
              <a:gd name="T84" fmla="*/ 7 w 133"/>
              <a:gd name="T85" fmla="*/ 29 h 108"/>
              <a:gd name="T86" fmla="*/ 14 w 133"/>
              <a:gd name="T87" fmla="*/ 11 h 108"/>
              <a:gd name="T88" fmla="*/ 38 w 133"/>
              <a:gd name="T89" fmla="*/ 11 h 108"/>
              <a:gd name="T90" fmla="*/ 43 w 133"/>
              <a:gd name="T91" fmla="*/ 8 h 108"/>
              <a:gd name="T92" fmla="*/ 45 w 133"/>
              <a:gd name="T93" fmla="*/ 6 h 108"/>
              <a:gd name="T94" fmla="*/ 47 w 133"/>
              <a:gd name="T95" fmla="*/ 0 h 108"/>
              <a:gd name="T96" fmla="*/ 48 w 133"/>
              <a:gd name="T97" fmla="*/ 0 h 108"/>
              <a:gd name="T98" fmla="*/ 51 w 133"/>
              <a:gd name="T99" fmla="*/ 0 h 108"/>
              <a:gd name="T100" fmla="*/ 52 w 133"/>
              <a:gd name="T101" fmla="*/ 2 h 108"/>
              <a:gd name="T102" fmla="*/ 52 w 133"/>
              <a:gd name="T103" fmla="*/ 3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33" h="108">
                <a:moveTo>
                  <a:pt x="52" y="3"/>
                </a:moveTo>
                <a:lnTo>
                  <a:pt x="52" y="4"/>
                </a:lnTo>
                <a:lnTo>
                  <a:pt x="64" y="0"/>
                </a:lnTo>
                <a:lnTo>
                  <a:pt x="68" y="7"/>
                </a:lnTo>
                <a:lnTo>
                  <a:pt x="78" y="11"/>
                </a:lnTo>
                <a:lnTo>
                  <a:pt x="83" y="8"/>
                </a:lnTo>
                <a:lnTo>
                  <a:pt x="85" y="8"/>
                </a:lnTo>
                <a:lnTo>
                  <a:pt x="85" y="26"/>
                </a:lnTo>
                <a:lnTo>
                  <a:pt x="92" y="26"/>
                </a:lnTo>
                <a:lnTo>
                  <a:pt x="93" y="26"/>
                </a:lnTo>
                <a:lnTo>
                  <a:pt x="104" y="34"/>
                </a:lnTo>
                <a:lnTo>
                  <a:pt x="124" y="63"/>
                </a:lnTo>
                <a:lnTo>
                  <a:pt x="133" y="68"/>
                </a:lnTo>
                <a:lnTo>
                  <a:pt x="124" y="81"/>
                </a:lnTo>
                <a:lnTo>
                  <a:pt x="126" y="89"/>
                </a:lnTo>
                <a:lnTo>
                  <a:pt x="123" y="94"/>
                </a:lnTo>
                <a:lnTo>
                  <a:pt x="112" y="92"/>
                </a:lnTo>
                <a:lnTo>
                  <a:pt x="107" y="96"/>
                </a:lnTo>
                <a:lnTo>
                  <a:pt x="105" y="97"/>
                </a:lnTo>
                <a:lnTo>
                  <a:pt x="90" y="108"/>
                </a:lnTo>
                <a:lnTo>
                  <a:pt x="85" y="105"/>
                </a:lnTo>
                <a:lnTo>
                  <a:pt x="60" y="98"/>
                </a:lnTo>
                <a:lnTo>
                  <a:pt x="58" y="98"/>
                </a:lnTo>
                <a:lnTo>
                  <a:pt x="47" y="98"/>
                </a:lnTo>
                <a:lnTo>
                  <a:pt x="44" y="94"/>
                </a:lnTo>
                <a:lnTo>
                  <a:pt x="30" y="90"/>
                </a:lnTo>
                <a:lnTo>
                  <a:pt x="30" y="83"/>
                </a:lnTo>
                <a:lnTo>
                  <a:pt x="30" y="75"/>
                </a:lnTo>
                <a:lnTo>
                  <a:pt x="15" y="74"/>
                </a:lnTo>
                <a:lnTo>
                  <a:pt x="19" y="59"/>
                </a:lnTo>
                <a:lnTo>
                  <a:pt x="26" y="60"/>
                </a:lnTo>
                <a:lnTo>
                  <a:pt x="29" y="56"/>
                </a:lnTo>
                <a:lnTo>
                  <a:pt x="18" y="51"/>
                </a:lnTo>
                <a:lnTo>
                  <a:pt x="14" y="55"/>
                </a:lnTo>
                <a:lnTo>
                  <a:pt x="3" y="55"/>
                </a:lnTo>
                <a:lnTo>
                  <a:pt x="0" y="52"/>
                </a:lnTo>
                <a:lnTo>
                  <a:pt x="0" y="49"/>
                </a:lnTo>
                <a:lnTo>
                  <a:pt x="3" y="47"/>
                </a:lnTo>
                <a:lnTo>
                  <a:pt x="14" y="40"/>
                </a:lnTo>
                <a:lnTo>
                  <a:pt x="14" y="38"/>
                </a:lnTo>
                <a:lnTo>
                  <a:pt x="13" y="33"/>
                </a:lnTo>
                <a:lnTo>
                  <a:pt x="6" y="36"/>
                </a:lnTo>
                <a:lnTo>
                  <a:pt x="7" y="29"/>
                </a:lnTo>
                <a:lnTo>
                  <a:pt x="14" y="11"/>
                </a:lnTo>
                <a:lnTo>
                  <a:pt x="38" y="11"/>
                </a:lnTo>
                <a:lnTo>
                  <a:pt x="43" y="8"/>
                </a:lnTo>
                <a:lnTo>
                  <a:pt x="45" y="6"/>
                </a:lnTo>
                <a:lnTo>
                  <a:pt x="47" y="0"/>
                </a:lnTo>
                <a:lnTo>
                  <a:pt x="48" y="0"/>
                </a:lnTo>
                <a:lnTo>
                  <a:pt x="51" y="0"/>
                </a:lnTo>
                <a:lnTo>
                  <a:pt x="52" y="2"/>
                </a:lnTo>
                <a:lnTo>
                  <a:pt x="52" y="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6" name="Freeform 408"/>
          <p:cNvSpPr>
            <a:spLocks/>
          </p:cNvSpPr>
          <p:nvPr/>
        </p:nvSpPr>
        <p:spPr bwMode="auto">
          <a:xfrm>
            <a:off x="4575175" y="5159375"/>
            <a:ext cx="234950" cy="227013"/>
          </a:xfrm>
          <a:custGeom>
            <a:avLst/>
            <a:gdLst>
              <a:gd name="T0" fmla="*/ 63 w 148"/>
              <a:gd name="T1" fmla="*/ 11 h 143"/>
              <a:gd name="T2" fmla="*/ 68 w 148"/>
              <a:gd name="T3" fmla="*/ 17 h 143"/>
              <a:gd name="T4" fmla="*/ 77 w 148"/>
              <a:gd name="T5" fmla="*/ 30 h 143"/>
              <a:gd name="T6" fmla="*/ 90 w 148"/>
              <a:gd name="T7" fmla="*/ 45 h 143"/>
              <a:gd name="T8" fmla="*/ 94 w 148"/>
              <a:gd name="T9" fmla="*/ 49 h 143"/>
              <a:gd name="T10" fmla="*/ 107 w 148"/>
              <a:gd name="T11" fmla="*/ 51 h 143"/>
              <a:gd name="T12" fmla="*/ 113 w 148"/>
              <a:gd name="T13" fmla="*/ 64 h 143"/>
              <a:gd name="T14" fmla="*/ 123 w 148"/>
              <a:gd name="T15" fmla="*/ 72 h 143"/>
              <a:gd name="T16" fmla="*/ 126 w 148"/>
              <a:gd name="T17" fmla="*/ 80 h 143"/>
              <a:gd name="T18" fmla="*/ 124 w 148"/>
              <a:gd name="T19" fmla="*/ 83 h 143"/>
              <a:gd name="T20" fmla="*/ 120 w 148"/>
              <a:gd name="T21" fmla="*/ 88 h 143"/>
              <a:gd name="T22" fmla="*/ 116 w 148"/>
              <a:gd name="T23" fmla="*/ 95 h 143"/>
              <a:gd name="T24" fmla="*/ 118 w 148"/>
              <a:gd name="T25" fmla="*/ 113 h 143"/>
              <a:gd name="T26" fmla="*/ 138 w 148"/>
              <a:gd name="T27" fmla="*/ 113 h 143"/>
              <a:gd name="T28" fmla="*/ 148 w 148"/>
              <a:gd name="T29" fmla="*/ 124 h 143"/>
              <a:gd name="T30" fmla="*/ 142 w 148"/>
              <a:gd name="T31" fmla="*/ 126 h 143"/>
              <a:gd name="T32" fmla="*/ 128 w 148"/>
              <a:gd name="T33" fmla="*/ 136 h 143"/>
              <a:gd name="T34" fmla="*/ 93 w 148"/>
              <a:gd name="T35" fmla="*/ 141 h 143"/>
              <a:gd name="T36" fmla="*/ 82 w 148"/>
              <a:gd name="T37" fmla="*/ 143 h 143"/>
              <a:gd name="T38" fmla="*/ 79 w 148"/>
              <a:gd name="T39" fmla="*/ 137 h 143"/>
              <a:gd name="T40" fmla="*/ 71 w 148"/>
              <a:gd name="T41" fmla="*/ 140 h 143"/>
              <a:gd name="T42" fmla="*/ 59 w 148"/>
              <a:gd name="T43" fmla="*/ 126 h 143"/>
              <a:gd name="T44" fmla="*/ 37 w 148"/>
              <a:gd name="T45" fmla="*/ 131 h 143"/>
              <a:gd name="T46" fmla="*/ 26 w 148"/>
              <a:gd name="T47" fmla="*/ 118 h 143"/>
              <a:gd name="T48" fmla="*/ 34 w 148"/>
              <a:gd name="T49" fmla="*/ 91 h 143"/>
              <a:gd name="T50" fmla="*/ 23 w 148"/>
              <a:gd name="T51" fmla="*/ 79 h 143"/>
              <a:gd name="T52" fmla="*/ 15 w 148"/>
              <a:gd name="T53" fmla="*/ 51 h 143"/>
              <a:gd name="T54" fmla="*/ 6 w 148"/>
              <a:gd name="T55" fmla="*/ 50 h 143"/>
              <a:gd name="T56" fmla="*/ 4 w 148"/>
              <a:gd name="T57" fmla="*/ 46 h 143"/>
              <a:gd name="T58" fmla="*/ 21 w 148"/>
              <a:gd name="T59" fmla="*/ 34 h 143"/>
              <a:gd name="T60" fmla="*/ 37 w 148"/>
              <a:gd name="T61" fmla="*/ 32 h 143"/>
              <a:gd name="T62" fmla="*/ 38 w 148"/>
              <a:gd name="T63" fmla="*/ 19 h 143"/>
              <a:gd name="T64" fmla="*/ 51 w 148"/>
              <a:gd name="T65" fmla="*/ 0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8" h="143">
                <a:moveTo>
                  <a:pt x="51" y="0"/>
                </a:moveTo>
                <a:lnTo>
                  <a:pt x="63" y="11"/>
                </a:lnTo>
                <a:lnTo>
                  <a:pt x="66" y="8"/>
                </a:lnTo>
                <a:lnTo>
                  <a:pt x="68" y="17"/>
                </a:lnTo>
                <a:lnTo>
                  <a:pt x="78" y="24"/>
                </a:lnTo>
                <a:lnTo>
                  <a:pt x="77" y="30"/>
                </a:lnTo>
                <a:lnTo>
                  <a:pt x="85" y="32"/>
                </a:lnTo>
                <a:lnTo>
                  <a:pt x="90" y="45"/>
                </a:lnTo>
                <a:lnTo>
                  <a:pt x="96" y="45"/>
                </a:lnTo>
                <a:lnTo>
                  <a:pt x="94" y="49"/>
                </a:lnTo>
                <a:lnTo>
                  <a:pt x="103" y="50"/>
                </a:lnTo>
                <a:lnTo>
                  <a:pt x="107" y="51"/>
                </a:lnTo>
                <a:lnTo>
                  <a:pt x="107" y="60"/>
                </a:lnTo>
                <a:lnTo>
                  <a:pt x="113" y="64"/>
                </a:lnTo>
                <a:lnTo>
                  <a:pt x="118" y="65"/>
                </a:lnTo>
                <a:lnTo>
                  <a:pt x="123" y="72"/>
                </a:lnTo>
                <a:lnTo>
                  <a:pt x="124" y="73"/>
                </a:lnTo>
                <a:lnTo>
                  <a:pt x="126" y="80"/>
                </a:lnTo>
                <a:lnTo>
                  <a:pt x="124" y="83"/>
                </a:lnTo>
                <a:lnTo>
                  <a:pt x="124" y="83"/>
                </a:lnTo>
                <a:lnTo>
                  <a:pt x="123" y="87"/>
                </a:lnTo>
                <a:lnTo>
                  <a:pt x="120" y="88"/>
                </a:lnTo>
                <a:lnTo>
                  <a:pt x="122" y="94"/>
                </a:lnTo>
                <a:lnTo>
                  <a:pt x="116" y="95"/>
                </a:lnTo>
                <a:lnTo>
                  <a:pt x="113" y="105"/>
                </a:lnTo>
                <a:lnTo>
                  <a:pt x="118" y="113"/>
                </a:lnTo>
                <a:lnTo>
                  <a:pt x="128" y="109"/>
                </a:lnTo>
                <a:lnTo>
                  <a:pt x="138" y="113"/>
                </a:lnTo>
                <a:lnTo>
                  <a:pt x="139" y="114"/>
                </a:lnTo>
                <a:lnTo>
                  <a:pt x="148" y="124"/>
                </a:lnTo>
                <a:lnTo>
                  <a:pt x="146" y="125"/>
                </a:lnTo>
                <a:lnTo>
                  <a:pt x="142" y="126"/>
                </a:lnTo>
                <a:lnTo>
                  <a:pt x="141" y="133"/>
                </a:lnTo>
                <a:lnTo>
                  <a:pt x="128" y="136"/>
                </a:lnTo>
                <a:lnTo>
                  <a:pt x="118" y="137"/>
                </a:lnTo>
                <a:lnTo>
                  <a:pt x="93" y="141"/>
                </a:lnTo>
                <a:lnTo>
                  <a:pt x="90" y="143"/>
                </a:lnTo>
                <a:lnTo>
                  <a:pt x="82" y="143"/>
                </a:lnTo>
                <a:lnTo>
                  <a:pt x="81" y="141"/>
                </a:lnTo>
                <a:lnTo>
                  <a:pt x="79" y="137"/>
                </a:lnTo>
                <a:lnTo>
                  <a:pt x="78" y="137"/>
                </a:lnTo>
                <a:lnTo>
                  <a:pt x="71" y="140"/>
                </a:lnTo>
                <a:lnTo>
                  <a:pt x="71" y="133"/>
                </a:lnTo>
                <a:lnTo>
                  <a:pt x="59" y="126"/>
                </a:lnTo>
                <a:lnTo>
                  <a:pt x="45" y="129"/>
                </a:lnTo>
                <a:lnTo>
                  <a:pt x="37" y="131"/>
                </a:lnTo>
                <a:lnTo>
                  <a:pt x="26" y="124"/>
                </a:lnTo>
                <a:lnTo>
                  <a:pt x="26" y="118"/>
                </a:lnTo>
                <a:lnTo>
                  <a:pt x="26" y="117"/>
                </a:lnTo>
                <a:lnTo>
                  <a:pt x="34" y="91"/>
                </a:lnTo>
                <a:lnTo>
                  <a:pt x="26" y="81"/>
                </a:lnTo>
                <a:lnTo>
                  <a:pt x="23" y="79"/>
                </a:lnTo>
                <a:lnTo>
                  <a:pt x="25" y="60"/>
                </a:lnTo>
                <a:lnTo>
                  <a:pt x="15" y="51"/>
                </a:lnTo>
                <a:lnTo>
                  <a:pt x="14" y="51"/>
                </a:lnTo>
                <a:lnTo>
                  <a:pt x="6" y="50"/>
                </a:lnTo>
                <a:lnTo>
                  <a:pt x="0" y="49"/>
                </a:lnTo>
                <a:lnTo>
                  <a:pt x="4" y="46"/>
                </a:lnTo>
                <a:lnTo>
                  <a:pt x="19" y="35"/>
                </a:lnTo>
                <a:lnTo>
                  <a:pt x="21" y="34"/>
                </a:lnTo>
                <a:lnTo>
                  <a:pt x="26" y="30"/>
                </a:lnTo>
                <a:lnTo>
                  <a:pt x="37" y="32"/>
                </a:lnTo>
                <a:lnTo>
                  <a:pt x="40" y="27"/>
                </a:lnTo>
                <a:lnTo>
                  <a:pt x="38" y="19"/>
                </a:lnTo>
                <a:lnTo>
                  <a:pt x="47" y="6"/>
                </a:lnTo>
                <a:lnTo>
                  <a:pt x="51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7" name="Freeform 409"/>
          <p:cNvSpPr>
            <a:spLocks/>
          </p:cNvSpPr>
          <p:nvPr/>
        </p:nvSpPr>
        <p:spPr bwMode="auto">
          <a:xfrm>
            <a:off x="4424363" y="5192713"/>
            <a:ext cx="204788" cy="111125"/>
          </a:xfrm>
          <a:custGeom>
            <a:avLst/>
            <a:gdLst>
              <a:gd name="T0" fmla="*/ 53 w 129"/>
              <a:gd name="T1" fmla="*/ 11 h 70"/>
              <a:gd name="T2" fmla="*/ 56 w 129"/>
              <a:gd name="T3" fmla="*/ 15 h 70"/>
              <a:gd name="T4" fmla="*/ 67 w 129"/>
              <a:gd name="T5" fmla="*/ 15 h 70"/>
              <a:gd name="T6" fmla="*/ 69 w 129"/>
              <a:gd name="T7" fmla="*/ 15 h 70"/>
              <a:gd name="T8" fmla="*/ 94 w 129"/>
              <a:gd name="T9" fmla="*/ 22 h 70"/>
              <a:gd name="T10" fmla="*/ 99 w 129"/>
              <a:gd name="T11" fmla="*/ 25 h 70"/>
              <a:gd name="T12" fmla="*/ 95 w 129"/>
              <a:gd name="T13" fmla="*/ 28 h 70"/>
              <a:gd name="T14" fmla="*/ 101 w 129"/>
              <a:gd name="T15" fmla="*/ 29 h 70"/>
              <a:gd name="T16" fmla="*/ 109 w 129"/>
              <a:gd name="T17" fmla="*/ 30 h 70"/>
              <a:gd name="T18" fmla="*/ 110 w 129"/>
              <a:gd name="T19" fmla="*/ 30 h 70"/>
              <a:gd name="T20" fmla="*/ 120 w 129"/>
              <a:gd name="T21" fmla="*/ 39 h 70"/>
              <a:gd name="T22" fmla="*/ 118 w 129"/>
              <a:gd name="T23" fmla="*/ 58 h 70"/>
              <a:gd name="T24" fmla="*/ 121 w 129"/>
              <a:gd name="T25" fmla="*/ 60 h 70"/>
              <a:gd name="T26" fmla="*/ 129 w 129"/>
              <a:gd name="T27" fmla="*/ 70 h 70"/>
              <a:gd name="T28" fmla="*/ 102 w 129"/>
              <a:gd name="T29" fmla="*/ 60 h 70"/>
              <a:gd name="T30" fmla="*/ 92 w 129"/>
              <a:gd name="T31" fmla="*/ 58 h 70"/>
              <a:gd name="T32" fmla="*/ 76 w 129"/>
              <a:gd name="T33" fmla="*/ 47 h 70"/>
              <a:gd name="T34" fmla="*/ 72 w 129"/>
              <a:gd name="T35" fmla="*/ 44 h 70"/>
              <a:gd name="T36" fmla="*/ 65 w 129"/>
              <a:gd name="T37" fmla="*/ 45 h 70"/>
              <a:gd name="T38" fmla="*/ 61 w 129"/>
              <a:gd name="T39" fmla="*/ 58 h 70"/>
              <a:gd name="T40" fmla="*/ 39 w 129"/>
              <a:gd name="T41" fmla="*/ 56 h 70"/>
              <a:gd name="T42" fmla="*/ 37 w 129"/>
              <a:gd name="T43" fmla="*/ 56 h 70"/>
              <a:gd name="T44" fmla="*/ 28 w 129"/>
              <a:gd name="T45" fmla="*/ 63 h 70"/>
              <a:gd name="T46" fmla="*/ 23 w 129"/>
              <a:gd name="T47" fmla="*/ 67 h 70"/>
              <a:gd name="T48" fmla="*/ 19 w 129"/>
              <a:gd name="T49" fmla="*/ 67 h 70"/>
              <a:gd name="T50" fmla="*/ 13 w 129"/>
              <a:gd name="T51" fmla="*/ 66 h 70"/>
              <a:gd name="T52" fmla="*/ 7 w 129"/>
              <a:gd name="T53" fmla="*/ 69 h 70"/>
              <a:gd name="T54" fmla="*/ 5 w 129"/>
              <a:gd name="T55" fmla="*/ 66 h 70"/>
              <a:gd name="T56" fmla="*/ 5 w 129"/>
              <a:gd name="T57" fmla="*/ 63 h 70"/>
              <a:gd name="T58" fmla="*/ 0 w 129"/>
              <a:gd name="T59" fmla="*/ 63 h 70"/>
              <a:gd name="T60" fmla="*/ 7 w 129"/>
              <a:gd name="T61" fmla="*/ 59 h 70"/>
              <a:gd name="T62" fmla="*/ 9 w 129"/>
              <a:gd name="T63" fmla="*/ 56 h 70"/>
              <a:gd name="T64" fmla="*/ 16 w 129"/>
              <a:gd name="T65" fmla="*/ 30 h 70"/>
              <a:gd name="T66" fmla="*/ 16 w 129"/>
              <a:gd name="T67" fmla="*/ 28 h 70"/>
              <a:gd name="T68" fmla="*/ 20 w 129"/>
              <a:gd name="T69" fmla="*/ 20 h 70"/>
              <a:gd name="T70" fmla="*/ 22 w 129"/>
              <a:gd name="T71" fmla="*/ 18 h 70"/>
              <a:gd name="T72" fmla="*/ 19 w 129"/>
              <a:gd name="T73" fmla="*/ 15 h 70"/>
              <a:gd name="T74" fmla="*/ 28 w 129"/>
              <a:gd name="T75" fmla="*/ 17 h 70"/>
              <a:gd name="T76" fmla="*/ 32 w 129"/>
              <a:gd name="T77" fmla="*/ 10 h 70"/>
              <a:gd name="T78" fmla="*/ 34 w 129"/>
              <a:gd name="T79" fmla="*/ 7 h 70"/>
              <a:gd name="T80" fmla="*/ 39 w 129"/>
              <a:gd name="T81" fmla="*/ 0 h 70"/>
              <a:gd name="T82" fmla="*/ 39 w 129"/>
              <a:gd name="T83" fmla="*/ 7 h 70"/>
              <a:gd name="T84" fmla="*/ 53 w 129"/>
              <a:gd name="T85" fmla="*/ 11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29" h="70">
                <a:moveTo>
                  <a:pt x="53" y="11"/>
                </a:moveTo>
                <a:lnTo>
                  <a:pt x="56" y="15"/>
                </a:lnTo>
                <a:lnTo>
                  <a:pt x="67" y="15"/>
                </a:lnTo>
                <a:lnTo>
                  <a:pt x="69" y="15"/>
                </a:lnTo>
                <a:lnTo>
                  <a:pt x="94" y="22"/>
                </a:lnTo>
                <a:lnTo>
                  <a:pt x="99" y="25"/>
                </a:lnTo>
                <a:lnTo>
                  <a:pt x="95" y="28"/>
                </a:lnTo>
                <a:lnTo>
                  <a:pt x="101" y="29"/>
                </a:lnTo>
                <a:lnTo>
                  <a:pt x="109" y="30"/>
                </a:lnTo>
                <a:lnTo>
                  <a:pt x="110" y="30"/>
                </a:lnTo>
                <a:lnTo>
                  <a:pt x="120" y="39"/>
                </a:lnTo>
                <a:lnTo>
                  <a:pt x="118" y="58"/>
                </a:lnTo>
                <a:lnTo>
                  <a:pt x="121" y="60"/>
                </a:lnTo>
                <a:lnTo>
                  <a:pt x="129" y="70"/>
                </a:lnTo>
                <a:lnTo>
                  <a:pt x="102" y="60"/>
                </a:lnTo>
                <a:lnTo>
                  <a:pt x="92" y="58"/>
                </a:lnTo>
                <a:lnTo>
                  <a:pt x="76" y="47"/>
                </a:lnTo>
                <a:lnTo>
                  <a:pt x="72" y="44"/>
                </a:lnTo>
                <a:lnTo>
                  <a:pt x="65" y="45"/>
                </a:lnTo>
                <a:lnTo>
                  <a:pt x="61" y="58"/>
                </a:lnTo>
                <a:lnTo>
                  <a:pt x="39" y="56"/>
                </a:lnTo>
                <a:lnTo>
                  <a:pt x="37" y="56"/>
                </a:lnTo>
                <a:lnTo>
                  <a:pt x="28" y="63"/>
                </a:lnTo>
                <a:lnTo>
                  <a:pt x="23" y="67"/>
                </a:lnTo>
                <a:lnTo>
                  <a:pt x="19" y="67"/>
                </a:lnTo>
                <a:lnTo>
                  <a:pt x="13" y="66"/>
                </a:lnTo>
                <a:lnTo>
                  <a:pt x="7" y="69"/>
                </a:lnTo>
                <a:lnTo>
                  <a:pt x="5" y="66"/>
                </a:lnTo>
                <a:lnTo>
                  <a:pt x="5" y="63"/>
                </a:lnTo>
                <a:lnTo>
                  <a:pt x="0" y="63"/>
                </a:lnTo>
                <a:lnTo>
                  <a:pt x="7" y="59"/>
                </a:lnTo>
                <a:lnTo>
                  <a:pt x="9" y="56"/>
                </a:lnTo>
                <a:lnTo>
                  <a:pt x="16" y="30"/>
                </a:lnTo>
                <a:lnTo>
                  <a:pt x="16" y="28"/>
                </a:lnTo>
                <a:lnTo>
                  <a:pt x="20" y="20"/>
                </a:lnTo>
                <a:lnTo>
                  <a:pt x="22" y="18"/>
                </a:lnTo>
                <a:lnTo>
                  <a:pt x="19" y="15"/>
                </a:lnTo>
                <a:lnTo>
                  <a:pt x="28" y="17"/>
                </a:lnTo>
                <a:lnTo>
                  <a:pt x="32" y="10"/>
                </a:lnTo>
                <a:lnTo>
                  <a:pt x="34" y="7"/>
                </a:lnTo>
                <a:lnTo>
                  <a:pt x="39" y="0"/>
                </a:lnTo>
                <a:lnTo>
                  <a:pt x="39" y="7"/>
                </a:lnTo>
                <a:lnTo>
                  <a:pt x="53" y="1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8" name="Freeform 410"/>
          <p:cNvSpPr>
            <a:spLocks/>
          </p:cNvSpPr>
          <p:nvPr/>
        </p:nvSpPr>
        <p:spPr bwMode="auto">
          <a:xfrm>
            <a:off x="4087813" y="5492750"/>
            <a:ext cx="71438" cy="80963"/>
          </a:xfrm>
          <a:custGeom>
            <a:avLst/>
            <a:gdLst>
              <a:gd name="T0" fmla="*/ 32 w 45"/>
              <a:gd name="T1" fmla="*/ 9 h 51"/>
              <a:gd name="T2" fmla="*/ 33 w 45"/>
              <a:gd name="T3" fmla="*/ 12 h 51"/>
              <a:gd name="T4" fmla="*/ 37 w 45"/>
              <a:gd name="T5" fmla="*/ 11 h 51"/>
              <a:gd name="T6" fmla="*/ 38 w 45"/>
              <a:gd name="T7" fmla="*/ 12 h 51"/>
              <a:gd name="T8" fmla="*/ 45 w 45"/>
              <a:gd name="T9" fmla="*/ 21 h 51"/>
              <a:gd name="T10" fmla="*/ 44 w 45"/>
              <a:gd name="T11" fmla="*/ 27 h 51"/>
              <a:gd name="T12" fmla="*/ 33 w 45"/>
              <a:gd name="T13" fmla="*/ 36 h 51"/>
              <a:gd name="T14" fmla="*/ 33 w 45"/>
              <a:gd name="T15" fmla="*/ 43 h 51"/>
              <a:gd name="T16" fmla="*/ 33 w 45"/>
              <a:gd name="T17" fmla="*/ 47 h 51"/>
              <a:gd name="T18" fmla="*/ 17 w 45"/>
              <a:gd name="T19" fmla="*/ 51 h 51"/>
              <a:gd name="T20" fmla="*/ 11 w 45"/>
              <a:gd name="T21" fmla="*/ 51 h 51"/>
              <a:gd name="T22" fmla="*/ 7 w 45"/>
              <a:gd name="T23" fmla="*/ 51 h 51"/>
              <a:gd name="T24" fmla="*/ 4 w 45"/>
              <a:gd name="T25" fmla="*/ 47 h 51"/>
              <a:gd name="T26" fmla="*/ 0 w 45"/>
              <a:gd name="T27" fmla="*/ 27 h 51"/>
              <a:gd name="T28" fmla="*/ 2 w 45"/>
              <a:gd name="T29" fmla="*/ 27 h 51"/>
              <a:gd name="T30" fmla="*/ 13 w 45"/>
              <a:gd name="T31" fmla="*/ 21 h 51"/>
              <a:gd name="T32" fmla="*/ 13 w 45"/>
              <a:gd name="T33" fmla="*/ 20 h 51"/>
              <a:gd name="T34" fmla="*/ 18 w 45"/>
              <a:gd name="T35" fmla="*/ 9 h 51"/>
              <a:gd name="T36" fmla="*/ 25 w 45"/>
              <a:gd name="T37" fmla="*/ 2 h 51"/>
              <a:gd name="T38" fmla="*/ 26 w 45"/>
              <a:gd name="T39" fmla="*/ 1 h 51"/>
              <a:gd name="T40" fmla="*/ 29 w 45"/>
              <a:gd name="T41" fmla="*/ 0 h 51"/>
              <a:gd name="T42" fmla="*/ 32 w 45"/>
              <a:gd name="T43" fmla="*/ 9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5" h="51">
                <a:moveTo>
                  <a:pt x="32" y="9"/>
                </a:moveTo>
                <a:lnTo>
                  <a:pt x="33" y="12"/>
                </a:lnTo>
                <a:lnTo>
                  <a:pt x="37" y="11"/>
                </a:lnTo>
                <a:lnTo>
                  <a:pt x="38" y="12"/>
                </a:lnTo>
                <a:lnTo>
                  <a:pt x="45" y="21"/>
                </a:lnTo>
                <a:lnTo>
                  <a:pt x="44" y="27"/>
                </a:lnTo>
                <a:lnTo>
                  <a:pt x="33" y="36"/>
                </a:lnTo>
                <a:lnTo>
                  <a:pt x="33" y="43"/>
                </a:lnTo>
                <a:lnTo>
                  <a:pt x="33" y="47"/>
                </a:lnTo>
                <a:lnTo>
                  <a:pt x="17" y="51"/>
                </a:lnTo>
                <a:lnTo>
                  <a:pt x="11" y="51"/>
                </a:lnTo>
                <a:lnTo>
                  <a:pt x="7" y="51"/>
                </a:lnTo>
                <a:lnTo>
                  <a:pt x="4" y="47"/>
                </a:lnTo>
                <a:lnTo>
                  <a:pt x="0" y="27"/>
                </a:lnTo>
                <a:lnTo>
                  <a:pt x="2" y="27"/>
                </a:lnTo>
                <a:lnTo>
                  <a:pt x="13" y="21"/>
                </a:lnTo>
                <a:lnTo>
                  <a:pt x="13" y="20"/>
                </a:lnTo>
                <a:lnTo>
                  <a:pt x="18" y="9"/>
                </a:lnTo>
                <a:lnTo>
                  <a:pt x="25" y="2"/>
                </a:lnTo>
                <a:lnTo>
                  <a:pt x="26" y="1"/>
                </a:lnTo>
                <a:lnTo>
                  <a:pt x="29" y="0"/>
                </a:lnTo>
                <a:lnTo>
                  <a:pt x="32" y="9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9" name="Freeform 411"/>
          <p:cNvSpPr>
            <a:spLocks/>
          </p:cNvSpPr>
          <p:nvPr/>
        </p:nvSpPr>
        <p:spPr bwMode="auto">
          <a:xfrm>
            <a:off x="4097338" y="5567363"/>
            <a:ext cx="155575" cy="147638"/>
          </a:xfrm>
          <a:custGeom>
            <a:avLst/>
            <a:gdLst>
              <a:gd name="T0" fmla="*/ 32 w 98"/>
              <a:gd name="T1" fmla="*/ 15 h 93"/>
              <a:gd name="T2" fmla="*/ 38 w 98"/>
              <a:gd name="T3" fmla="*/ 19 h 93"/>
              <a:gd name="T4" fmla="*/ 49 w 98"/>
              <a:gd name="T5" fmla="*/ 17 h 93"/>
              <a:gd name="T6" fmla="*/ 50 w 98"/>
              <a:gd name="T7" fmla="*/ 32 h 93"/>
              <a:gd name="T8" fmla="*/ 56 w 98"/>
              <a:gd name="T9" fmla="*/ 32 h 93"/>
              <a:gd name="T10" fmla="*/ 57 w 98"/>
              <a:gd name="T11" fmla="*/ 34 h 93"/>
              <a:gd name="T12" fmla="*/ 62 w 98"/>
              <a:gd name="T13" fmla="*/ 41 h 93"/>
              <a:gd name="T14" fmla="*/ 65 w 98"/>
              <a:gd name="T15" fmla="*/ 44 h 93"/>
              <a:gd name="T16" fmla="*/ 65 w 98"/>
              <a:gd name="T17" fmla="*/ 45 h 93"/>
              <a:gd name="T18" fmla="*/ 71 w 98"/>
              <a:gd name="T19" fmla="*/ 47 h 93"/>
              <a:gd name="T20" fmla="*/ 72 w 98"/>
              <a:gd name="T21" fmla="*/ 52 h 93"/>
              <a:gd name="T22" fmla="*/ 84 w 98"/>
              <a:gd name="T23" fmla="*/ 49 h 93"/>
              <a:gd name="T24" fmla="*/ 94 w 98"/>
              <a:gd name="T25" fmla="*/ 52 h 93"/>
              <a:gd name="T26" fmla="*/ 98 w 98"/>
              <a:gd name="T27" fmla="*/ 55 h 93"/>
              <a:gd name="T28" fmla="*/ 98 w 98"/>
              <a:gd name="T29" fmla="*/ 62 h 93"/>
              <a:gd name="T30" fmla="*/ 94 w 98"/>
              <a:gd name="T31" fmla="*/ 62 h 93"/>
              <a:gd name="T32" fmla="*/ 92 w 98"/>
              <a:gd name="T33" fmla="*/ 63 h 93"/>
              <a:gd name="T34" fmla="*/ 94 w 98"/>
              <a:gd name="T35" fmla="*/ 74 h 93"/>
              <a:gd name="T36" fmla="*/ 94 w 98"/>
              <a:gd name="T37" fmla="*/ 75 h 93"/>
              <a:gd name="T38" fmla="*/ 98 w 98"/>
              <a:gd name="T39" fmla="*/ 78 h 93"/>
              <a:gd name="T40" fmla="*/ 97 w 98"/>
              <a:gd name="T41" fmla="*/ 79 h 93"/>
              <a:gd name="T42" fmla="*/ 95 w 98"/>
              <a:gd name="T43" fmla="*/ 82 h 93"/>
              <a:gd name="T44" fmla="*/ 94 w 98"/>
              <a:gd name="T45" fmla="*/ 82 h 93"/>
              <a:gd name="T46" fmla="*/ 75 w 98"/>
              <a:gd name="T47" fmla="*/ 85 h 93"/>
              <a:gd name="T48" fmla="*/ 60 w 98"/>
              <a:gd name="T49" fmla="*/ 82 h 93"/>
              <a:gd name="T50" fmla="*/ 54 w 98"/>
              <a:gd name="T51" fmla="*/ 85 h 93"/>
              <a:gd name="T52" fmla="*/ 31 w 98"/>
              <a:gd name="T53" fmla="*/ 93 h 93"/>
              <a:gd name="T54" fmla="*/ 31 w 98"/>
              <a:gd name="T55" fmla="*/ 92 h 93"/>
              <a:gd name="T56" fmla="*/ 30 w 98"/>
              <a:gd name="T57" fmla="*/ 81 h 93"/>
              <a:gd name="T58" fmla="*/ 22 w 98"/>
              <a:gd name="T59" fmla="*/ 78 h 93"/>
              <a:gd name="T60" fmla="*/ 19 w 98"/>
              <a:gd name="T61" fmla="*/ 78 h 93"/>
              <a:gd name="T62" fmla="*/ 19 w 98"/>
              <a:gd name="T63" fmla="*/ 70 h 93"/>
              <a:gd name="T64" fmla="*/ 15 w 98"/>
              <a:gd name="T65" fmla="*/ 70 h 93"/>
              <a:gd name="T66" fmla="*/ 13 w 98"/>
              <a:gd name="T67" fmla="*/ 71 h 93"/>
              <a:gd name="T68" fmla="*/ 5 w 98"/>
              <a:gd name="T69" fmla="*/ 81 h 93"/>
              <a:gd name="T70" fmla="*/ 4 w 98"/>
              <a:gd name="T71" fmla="*/ 78 h 93"/>
              <a:gd name="T72" fmla="*/ 4 w 98"/>
              <a:gd name="T73" fmla="*/ 75 h 93"/>
              <a:gd name="T74" fmla="*/ 0 w 98"/>
              <a:gd name="T75" fmla="*/ 64 h 93"/>
              <a:gd name="T76" fmla="*/ 1 w 98"/>
              <a:gd name="T77" fmla="*/ 60 h 93"/>
              <a:gd name="T78" fmla="*/ 8 w 98"/>
              <a:gd name="T79" fmla="*/ 59 h 93"/>
              <a:gd name="T80" fmla="*/ 12 w 98"/>
              <a:gd name="T81" fmla="*/ 52 h 93"/>
              <a:gd name="T82" fmla="*/ 27 w 98"/>
              <a:gd name="T83" fmla="*/ 0 h 93"/>
              <a:gd name="T84" fmla="*/ 32 w 98"/>
              <a:gd name="T85" fmla="*/ 14 h 93"/>
              <a:gd name="T86" fmla="*/ 32 w 98"/>
              <a:gd name="T87" fmla="*/ 15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98" h="93">
                <a:moveTo>
                  <a:pt x="32" y="15"/>
                </a:moveTo>
                <a:lnTo>
                  <a:pt x="38" y="19"/>
                </a:lnTo>
                <a:lnTo>
                  <a:pt x="49" y="17"/>
                </a:lnTo>
                <a:lnTo>
                  <a:pt x="50" y="32"/>
                </a:lnTo>
                <a:lnTo>
                  <a:pt x="56" y="32"/>
                </a:lnTo>
                <a:lnTo>
                  <a:pt x="57" y="34"/>
                </a:lnTo>
                <a:lnTo>
                  <a:pt x="62" y="41"/>
                </a:lnTo>
                <a:lnTo>
                  <a:pt x="65" y="44"/>
                </a:lnTo>
                <a:lnTo>
                  <a:pt x="65" y="45"/>
                </a:lnTo>
                <a:lnTo>
                  <a:pt x="71" y="47"/>
                </a:lnTo>
                <a:lnTo>
                  <a:pt x="72" y="52"/>
                </a:lnTo>
                <a:lnTo>
                  <a:pt x="84" y="49"/>
                </a:lnTo>
                <a:lnTo>
                  <a:pt x="94" y="52"/>
                </a:lnTo>
                <a:lnTo>
                  <a:pt x="98" y="55"/>
                </a:lnTo>
                <a:lnTo>
                  <a:pt x="98" y="62"/>
                </a:lnTo>
                <a:lnTo>
                  <a:pt x="94" y="62"/>
                </a:lnTo>
                <a:lnTo>
                  <a:pt x="92" y="63"/>
                </a:lnTo>
                <a:lnTo>
                  <a:pt x="94" y="74"/>
                </a:lnTo>
                <a:lnTo>
                  <a:pt x="94" y="75"/>
                </a:lnTo>
                <a:lnTo>
                  <a:pt x="98" y="78"/>
                </a:lnTo>
                <a:lnTo>
                  <a:pt x="97" y="79"/>
                </a:lnTo>
                <a:lnTo>
                  <a:pt x="95" y="82"/>
                </a:lnTo>
                <a:lnTo>
                  <a:pt x="94" y="82"/>
                </a:lnTo>
                <a:lnTo>
                  <a:pt x="75" y="85"/>
                </a:lnTo>
                <a:lnTo>
                  <a:pt x="60" y="82"/>
                </a:lnTo>
                <a:lnTo>
                  <a:pt x="54" y="85"/>
                </a:lnTo>
                <a:lnTo>
                  <a:pt x="31" y="93"/>
                </a:lnTo>
                <a:lnTo>
                  <a:pt x="31" y="92"/>
                </a:lnTo>
                <a:lnTo>
                  <a:pt x="30" y="81"/>
                </a:lnTo>
                <a:lnTo>
                  <a:pt x="22" y="78"/>
                </a:lnTo>
                <a:lnTo>
                  <a:pt x="19" y="78"/>
                </a:lnTo>
                <a:lnTo>
                  <a:pt x="19" y="70"/>
                </a:lnTo>
                <a:lnTo>
                  <a:pt x="15" y="70"/>
                </a:lnTo>
                <a:lnTo>
                  <a:pt x="13" y="71"/>
                </a:lnTo>
                <a:lnTo>
                  <a:pt x="5" y="81"/>
                </a:lnTo>
                <a:lnTo>
                  <a:pt x="4" y="78"/>
                </a:lnTo>
                <a:lnTo>
                  <a:pt x="4" y="75"/>
                </a:lnTo>
                <a:lnTo>
                  <a:pt x="0" y="64"/>
                </a:lnTo>
                <a:lnTo>
                  <a:pt x="1" y="60"/>
                </a:lnTo>
                <a:lnTo>
                  <a:pt x="8" y="59"/>
                </a:lnTo>
                <a:lnTo>
                  <a:pt x="12" y="52"/>
                </a:lnTo>
                <a:lnTo>
                  <a:pt x="27" y="0"/>
                </a:lnTo>
                <a:lnTo>
                  <a:pt x="32" y="14"/>
                </a:lnTo>
                <a:lnTo>
                  <a:pt x="32" y="15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0" name="Freeform 412"/>
          <p:cNvSpPr>
            <a:spLocks/>
          </p:cNvSpPr>
          <p:nvPr/>
        </p:nvSpPr>
        <p:spPr bwMode="auto">
          <a:xfrm>
            <a:off x="5851525" y="2971800"/>
            <a:ext cx="215900" cy="206375"/>
          </a:xfrm>
          <a:custGeom>
            <a:avLst/>
            <a:gdLst>
              <a:gd name="T0" fmla="*/ 28 w 136"/>
              <a:gd name="T1" fmla="*/ 4 h 130"/>
              <a:gd name="T2" fmla="*/ 43 w 136"/>
              <a:gd name="T3" fmla="*/ 3 h 130"/>
              <a:gd name="T4" fmla="*/ 60 w 136"/>
              <a:gd name="T5" fmla="*/ 9 h 130"/>
              <a:gd name="T6" fmla="*/ 63 w 136"/>
              <a:gd name="T7" fmla="*/ 11 h 130"/>
              <a:gd name="T8" fmla="*/ 90 w 136"/>
              <a:gd name="T9" fmla="*/ 14 h 130"/>
              <a:gd name="T10" fmla="*/ 101 w 136"/>
              <a:gd name="T11" fmla="*/ 37 h 130"/>
              <a:gd name="T12" fmla="*/ 129 w 136"/>
              <a:gd name="T13" fmla="*/ 54 h 130"/>
              <a:gd name="T14" fmla="*/ 131 w 136"/>
              <a:gd name="T15" fmla="*/ 63 h 130"/>
              <a:gd name="T16" fmla="*/ 132 w 136"/>
              <a:gd name="T17" fmla="*/ 75 h 130"/>
              <a:gd name="T18" fmla="*/ 134 w 136"/>
              <a:gd name="T19" fmla="*/ 88 h 130"/>
              <a:gd name="T20" fmla="*/ 134 w 136"/>
              <a:gd name="T21" fmla="*/ 94 h 130"/>
              <a:gd name="T22" fmla="*/ 136 w 136"/>
              <a:gd name="T23" fmla="*/ 105 h 130"/>
              <a:gd name="T24" fmla="*/ 108 w 136"/>
              <a:gd name="T25" fmla="*/ 101 h 130"/>
              <a:gd name="T26" fmla="*/ 104 w 136"/>
              <a:gd name="T27" fmla="*/ 97 h 130"/>
              <a:gd name="T28" fmla="*/ 86 w 136"/>
              <a:gd name="T29" fmla="*/ 107 h 130"/>
              <a:gd name="T30" fmla="*/ 75 w 136"/>
              <a:gd name="T31" fmla="*/ 126 h 130"/>
              <a:gd name="T32" fmla="*/ 60 w 136"/>
              <a:gd name="T33" fmla="*/ 127 h 130"/>
              <a:gd name="T34" fmla="*/ 50 w 136"/>
              <a:gd name="T35" fmla="*/ 124 h 130"/>
              <a:gd name="T36" fmla="*/ 41 w 136"/>
              <a:gd name="T37" fmla="*/ 119 h 130"/>
              <a:gd name="T38" fmla="*/ 35 w 136"/>
              <a:gd name="T39" fmla="*/ 104 h 130"/>
              <a:gd name="T40" fmla="*/ 30 w 136"/>
              <a:gd name="T41" fmla="*/ 96 h 130"/>
              <a:gd name="T42" fmla="*/ 27 w 136"/>
              <a:gd name="T43" fmla="*/ 84 h 130"/>
              <a:gd name="T44" fmla="*/ 37 w 136"/>
              <a:gd name="T45" fmla="*/ 88 h 130"/>
              <a:gd name="T46" fmla="*/ 42 w 136"/>
              <a:gd name="T47" fmla="*/ 63 h 130"/>
              <a:gd name="T48" fmla="*/ 38 w 136"/>
              <a:gd name="T49" fmla="*/ 52 h 130"/>
              <a:gd name="T50" fmla="*/ 37 w 136"/>
              <a:gd name="T51" fmla="*/ 47 h 130"/>
              <a:gd name="T52" fmla="*/ 38 w 136"/>
              <a:gd name="T53" fmla="*/ 28 h 130"/>
              <a:gd name="T54" fmla="*/ 37 w 136"/>
              <a:gd name="T55" fmla="*/ 22 h 130"/>
              <a:gd name="T56" fmla="*/ 26 w 136"/>
              <a:gd name="T57" fmla="*/ 21 h 130"/>
              <a:gd name="T58" fmla="*/ 23 w 136"/>
              <a:gd name="T59" fmla="*/ 19 h 130"/>
              <a:gd name="T60" fmla="*/ 7 w 136"/>
              <a:gd name="T61" fmla="*/ 22 h 130"/>
              <a:gd name="T62" fmla="*/ 16 w 136"/>
              <a:gd name="T63" fmla="*/ 11 h 130"/>
              <a:gd name="T64" fmla="*/ 15 w 136"/>
              <a:gd name="T65" fmla="*/ 3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36" h="130">
                <a:moveTo>
                  <a:pt x="23" y="0"/>
                </a:moveTo>
                <a:lnTo>
                  <a:pt x="28" y="4"/>
                </a:lnTo>
                <a:lnTo>
                  <a:pt x="42" y="3"/>
                </a:lnTo>
                <a:lnTo>
                  <a:pt x="43" y="3"/>
                </a:lnTo>
                <a:lnTo>
                  <a:pt x="57" y="0"/>
                </a:lnTo>
                <a:lnTo>
                  <a:pt x="60" y="9"/>
                </a:lnTo>
                <a:lnTo>
                  <a:pt x="61" y="10"/>
                </a:lnTo>
                <a:lnTo>
                  <a:pt x="63" y="11"/>
                </a:lnTo>
                <a:lnTo>
                  <a:pt x="64" y="17"/>
                </a:lnTo>
                <a:lnTo>
                  <a:pt x="90" y="14"/>
                </a:lnTo>
                <a:lnTo>
                  <a:pt x="101" y="25"/>
                </a:lnTo>
                <a:lnTo>
                  <a:pt x="101" y="37"/>
                </a:lnTo>
                <a:lnTo>
                  <a:pt x="128" y="43"/>
                </a:lnTo>
                <a:lnTo>
                  <a:pt x="129" y="54"/>
                </a:lnTo>
                <a:lnTo>
                  <a:pt x="129" y="58"/>
                </a:lnTo>
                <a:lnTo>
                  <a:pt x="131" y="63"/>
                </a:lnTo>
                <a:lnTo>
                  <a:pt x="131" y="69"/>
                </a:lnTo>
                <a:lnTo>
                  <a:pt x="132" y="75"/>
                </a:lnTo>
                <a:lnTo>
                  <a:pt x="132" y="79"/>
                </a:lnTo>
                <a:lnTo>
                  <a:pt x="134" y="88"/>
                </a:lnTo>
                <a:lnTo>
                  <a:pt x="134" y="90"/>
                </a:lnTo>
                <a:lnTo>
                  <a:pt x="134" y="94"/>
                </a:lnTo>
                <a:lnTo>
                  <a:pt x="135" y="100"/>
                </a:lnTo>
                <a:lnTo>
                  <a:pt x="136" y="105"/>
                </a:lnTo>
                <a:lnTo>
                  <a:pt x="110" y="105"/>
                </a:lnTo>
                <a:lnTo>
                  <a:pt x="108" y="101"/>
                </a:lnTo>
                <a:lnTo>
                  <a:pt x="108" y="100"/>
                </a:lnTo>
                <a:lnTo>
                  <a:pt x="104" y="97"/>
                </a:lnTo>
                <a:lnTo>
                  <a:pt x="93" y="101"/>
                </a:lnTo>
                <a:lnTo>
                  <a:pt x="86" y="107"/>
                </a:lnTo>
                <a:lnTo>
                  <a:pt x="82" y="122"/>
                </a:lnTo>
                <a:lnTo>
                  <a:pt x="75" y="126"/>
                </a:lnTo>
                <a:lnTo>
                  <a:pt x="64" y="124"/>
                </a:lnTo>
                <a:lnTo>
                  <a:pt x="60" y="127"/>
                </a:lnTo>
                <a:lnTo>
                  <a:pt x="56" y="130"/>
                </a:lnTo>
                <a:lnTo>
                  <a:pt x="50" y="124"/>
                </a:lnTo>
                <a:lnTo>
                  <a:pt x="42" y="127"/>
                </a:lnTo>
                <a:lnTo>
                  <a:pt x="41" y="119"/>
                </a:lnTo>
                <a:lnTo>
                  <a:pt x="43" y="114"/>
                </a:lnTo>
                <a:lnTo>
                  <a:pt x="35" y="104"/>
                </a:lnTo>
                <a:lnTo>
                  <a:pt x="35" y="97"/>
                </a:lnTo>
                <a:lnTo>
                  <a:pt x="30" y="96"/>
                </a:lnTo>
                <a:lnTo>
                  <a:pt x="27" y="85"/>
                </a:lnTo>
                <a:lnTo>
                  <a:pt x="27" y="84"/>
                </a:lnTo>
                <a:lnTo>
                  <a:pt x="30" y="85"/>
                </a:lnTo>
                <a:lnTo>
                  <a:pt x="37" y="88"/>
                </a:lnTo>
                <a:lnTo>
                  <a:pt x="41" y="71"/>
                </a:lnTo>
                <a:lnTo>
                  <a:pt x="42" y="63"/>
                </a:lnTo>
                <a:lnTo>
                  <a:pt x="42" y="60"/>
                </a:lnTo>
                <a:lnTo>
                  <a:pt x="38" y="52"/>
                </a:lnTo>
                <a:lnTo>
                  <a:pt x="38" y="51"/>
                </a:lnTo>
                <a:lnTo>
                  <a:pt x="37" y="47"/>
                </a:lnTo>
                <a:lnTo>
                  <a:pt x="39" y="30"/>
                </a:lnTo>
                <a:lnTo>
                  <a:pt x="38" y="28"/>
                </a:lnTo>
                <a:lnTo>
                  <a:pt x="38" y="25"/>
                </a:lnTo>
                <a:lnTo>
                  <a:pt x="37" y="22"/>
                </a:lnTo>
                <a:lnTo>
                  <a:pt x="28" y="24"/>
                </a:lnTo>
                <a:lnTo>
                  <a:pt x="26" y="21"/>
                </a:lnTo>
                <a:lnTo>
                  <a:pt x="24" y="19"/>
                </a:lnTo>
                <a:lnTo>
                  <a:pt x="23" y="19"/>
                </a:lnTo>
                <a:lnTo>
                  <a:pt x="0" y="37"/>
                </a:lnTo>
                <a:lnTo>
                  <a:pt x="7" y="22"/>
                </a:lnTo>
                <a:lnTo>
                  <a:pt x="9" y="15"/>
                </a:lnTo>
                <a:lnTo>
                  <a:pt x="16" y="11"/>
                </a:lnTo>
                <a:lnTo>
                  <a:pt x="16" y="7"/>
                </a:lnTo>
                <a:lnTo>
                  <a:pt x="15" y="3"/>
                </a:lnTo>
                <a:lnTo>
                  <a:pt x="23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1" name="Freeform 413"/>
          <p:cNvSpPr>
            <a:spLocks/>
          </p:cNvSpPr>
          <p:nvPr/>
        </p:nvSpPr>
        <p:spPr bwMode="auto">
          <a:xfrm>
            <a:off x="4322763" y="4416425"/>
            <a:ext cx="50800" cy="130175"/>
          </a:xfrm>
          <a:custGeom>
            <a:avLst/>
            <a:gdLst>
              <a:gd name="T0" fmla="*/ 19 w 32"/>
              <a:gd name="T1" fmla="*/ 79 h 82"/>
              <a:gd name="T2" fmla="*/ 12 w 32"/>
              <a:gd name="T3" fmla="*/ 82 h 82"/>
              <a:gd name="T4" fmla="*/ 13 w 32"/>
              <a:gd name="T5" fmla="*/ 76 h 82"/>
              <a:gd name="T6" fmla="*/ 6 w 32"/>
              <a:gd name="T7" fmla="*/ 72 h 82"/>
              <a:gd name="T8" fmla="*/ 13 w 32"/>
              <a:gd name="T9" fmla="*/ 65 h 82"/>
              <a:gd name="T10" fmla="*/ 15 w 32"/>
              <a:gd name="T11" fmla="*/ 64 h 82"/>
              <a:gd name="T12" fmla="*/ 12 w 32"/>
              <a:gd name="T13" fmla="*/ 63 h 82"/>
              <a:gd name="T14" fmla="*/ 4 w 32"/>
              <a:gd name="T15" fmla="*/ 59 h 82"/>
              <a:gd name="T16" fmla="*/ 5 w 32"/>
              <a:gd name="T17" fmla="*/ 50 h 82"/>
              <a:gd name="T18" fmla="*/ 5 w 32"/>
              <a:gd name="T19" fmla="*/ 49 h 82"/>
              <a:gd name="T20" fmla="*/ 5 w 32"/>
              <a:gd name="T21" fmla="*/ 46 h 82"/>
              <a:gd name="T22" fmla="*/ 6 w 32"/>
              <a:gd name="T23" fmla="*/ 42 h 82"/>
              <a:gd name="T24" fmla="*/ 5 w 32"/>
              <a:gd name="T25" fmla="*/ 39 h 82"/>
              <a:gd name="T26" fmla="*/ 4 w 32"/>
              <a:gd name="T27" fmla="*/ 35 h 82"/>
              <a:gd name="T28" fmla="*/ 0 w 32"/>
              <a:gd name="T29" fmla="*/ 16 h 82"/>
              <a:gd name="T30" fmla="*/ 2 w 32"/>
              <a:gd name="T31" fmla="*/ 0 h 82"/>
              <a:gd name="T32" fmla="*/ 17 w 32"/>
              <a:gd name="T33" fmla="*/ 11 h 82"/>
              <a:gd name="T34" fmla="*/ 24 w 32"/>
              <a:gd name="T35" fmla="*/ 22 h 82"/>
              <a:gd name="T36" fmla="*/ 32 w 32"/>
              <a:gd name="T37" fmla="*/ 23 h 82"/>
              <a:gd name="T38" fmla="*/ 31 w 32"/>
              <a:gd name="T39" fmla="*/ 31 h 82"/>
              <a:gd name="T40" fmla="*/ 31 w 32"/>
              <a:gd name="T41" fmla="*/ 38 h 82"/>
              <a:gd name="T42" fmla="*/ 24 w 32"/>
              <a:gd name="T43" fmla="*/ 39 h 82"/>
              <a:gd name="T44" fmla="*/ 23 w 32"/>
              <a:gd name="T45" fmla="*/ 46 h 82"/>
              <a:gd name="T46" fmla="*/ 23 w 32"/>
              <a:gd name="T47" fmla="*/ 49 h 82"/>
              <a:gd name="T48" fmla="*/ 21 w 32"/>
              <a:gd name="T49" fmla="*/ 53 h 82"/>
              <a:gd name="T50" fmla="*/ 27 w 32"/>
              <a:gd name="T51" fmla="*/ 63 h 82"/>
              <a:gd name="T52" fmla="*/ 25 w 32"/>
              <a:gd name="T53" fmla="*/ 65 h 82"/>
              <a:gd name="T54" fmla="*/ 24 w 32"/>
              <a:gd name="T55" fmla="*/ 67 h 82"/>
              <a:gd name="T56" fmla="*/ 25 w 32"/>
              <a:gd name="T57" fmla="*/ 67 h 82"/>
              <a:gd name="T58" fmla="*/ 28 w 32"/>
              <a:gd name="T59" fmla="*/ 68 h 82"/>
              <a:gd name="T60" fmla="*/ 21 w 32"/>
              <a:gd name="T61" fmla="*/ 78 h 82"/>
              <a:gd name="T62" fmla="*/ 19 w 32"/>
              <a:gd name="T63" fmla="*/ 79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2" h="82">
                <a:moveTo>
                  <a:pt x="19" y="79"/>
                </a:moveTo>
                <a:lnTo>
                  <a:pt x="12" y="82"/>
                </a:lnTo>
                <a:lnTo>
                  <a:pt x="13" y="76"/>
                </a:lnTo>
                <a:lnTo>
                  <a:pt x="6" y="72"/>
                </a:lnTo>
                <a:lnTo>
                  <a:pt x="13" y="65"/>
                </a:lnTo>
                <a:lnTo>
                  <a:pt x="15" y="64"/>
                </a:lnTo>
                <a:lnTo>
                  <a:pt x="12" y="63"/>
                </a:lnTo>
                <a:lnTo>
                  <a:pt x="4" y="59"/>
                </a:lnTo>
                <a:lnTo>
                  <a:pt x="5" y="50"/>
                </a:lnTo>
                <a:lnTo>
                  <a:pt x="5" y="49"/>
                </a:lnTo>
                <a:lnTo>
                  <a:pt x="5" y="46"/>
                </a:lnTo>
                <a:lnTo>
                  <a:pt x="6" y="42"/>
                </a:lnTo>
                <a:lnTo>
                  <a:pt x="5" y="39"/>
                </a:lnTo>
                <a:lnTo>
                  <a:pt x="4" y="35"/>
                </a:lnTo>
                <a:lnTo>
                  <a:pt x="0" y="16"/>
                </a:lnTo>
                <a:lnTo>
                  <a:pt x="2" y="0"/>
                </a:lnTo>
                <a:lnTo>
                  <a:pt x="17" y="11"/>
                </a:lnTo>
                <a:lnTo>
                  <a:pt x="24" y="22"/>
                </a:lnTo>
                <a:lnTo>
                  <a:pt x="32" y="23"/>
                </a:lnTo>
                <a:lnTo>
                  <a:pt x="31" y="31"/>
                </a:lnTo>
                <a:lnTo>
                  <a:pt x="31" y="38"/>
                </a:lnTo>
                <a:lnTo>
                  <a:pt x="24" y="39"/>
                </a:lnTo>
                <a:lnTo>
                  <a:pt x="23" y="46"/>
                </a:lnTo>
                <a:lnTo>
                  <a:pt x="23" y="49"/>
                </a:lnTo>
                <a:lnTo>
                  <a:pt x="21" y="53"/>
                </a:lnTo>
                <a:lnTo>
                  <a:pt x="27" y="63"/>
                </a:lnTo>
                <a:lnTo>
                  <a:pt x="25" y="65"/>
                </a:lnTo>
                <a:lnTo>
                  <a:pt x="24" y="67"/>
                </a:lnTo>
                <a:lnTo>
                  <a:pt x="25" y="67"/>
                </a:lnTo>
                <a:lnTo>
                  <a:pt x="28" y="68"/>
                </a:lnTo>
                <a:lnTo>
                  <a:pt x="21" y="78"/>
                </a:lnTo>
                <a:lnTo>
                  <a:pt x="19" y="79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2" name="Freeform 414"/>
          <p:cNvSpPr>
            <a:spLocks/>
          </p:cNvSpPr>
          <p:nvPr/>
        </p:nvSpPr>
        <p:spPr bwMode="auto">
          <a:xfrm>
            <a:off x="4305300" y="4540250"/>
            <a:ext cx="153988" cy="125413"/>
          </a:xfrm>
          <a:custGeom>
            <a:avLst/>
            <a:gdLst>
              <a:gd name="T0" fmla="*/ 68 w 97"/>
              <a:gd name="T1" fmla="*/ 36 h 79"/>
              <a:gd name="T2" fmla="*/ 73 w 97"/>
              <a:gd name="T3" fmla="*/ 41 h 79"/>
              <a:gd name="T4" fmla="*/ 77 w 97"/>
              <a:gd name="T5" fmla="*/ 38 h 79"/>
              <a:gd name="T6" fmla="*/ 79 w 97"/>
              <a:gd name="T7" fmla="*/ 42 h 79"/>
              <a:gd name="T8" fmla="*/ 84 w 97"/>
              <a:gd name="T9" fmla="*/ 39 h 79"/>
              <a:gd name="T10" fmla="*/ 90 w 97"/>
              <a:gd name="T11" fmla="*/ 42 h 79"/>
              <a:gd name="T12" fmla="*/ 86 w 97"/>
              <a:gd name="T13" fmla="*/ 46 h 79"/>
              <a:gd name="T14" fmla="*/ 87 w 97"/>
              <a:gd name="T15" fmla="*/ 53 h 79"/>
              <a:gd name="T16" fmla="*/ 94 w 97"/>
              <a:gd name="T17" fmla="*/ 60 h 79"/>
              <a:gd name="T18" fmla="*/ 97 w 97"/>
              <a:gd name="T19" fmla="*/ 62 h 79"/>
              <a:gd name="T20" fmla="*/ 95 w 97"/>
              <a:gd name="T21" fmla="*/ 68 h 79"/>
              <a:gd name="T22" fmla="*/ 86 w 97"/>
              <a:gd name="T23" fmla="*/ 66 h 79"/>
              <a:gd name="T24" fmla="*/ 83 w 97"/>
              <a:gd name="T25" fmla="*/ 73 h 79"/>
              <a:gd name="T26" fmla="*/ 80 w 97"/>
              <a:gd name="T27" fmla="*/ 75 h 79"/>
              <a:gd name="T28" fmla="*/ 69 w 97"/>
              <a:gd name="T29" fmla="*/ 79 h 79"/>
              <a:gd name="T30" fmla="*/ 68 w 97"/>
              <a:gd name="T31" fmla="*/ 76 h 79"/>
              <a:gd name="T32" fmla="*/ 62 w 97"/>
              <a:gd name="T33" fmla="*/ 69 h 79"/>
              <a:gd name="T34" fmla="*/ 64 w 97"/>
              <a:gd name="T35" fmla="*/ 69 h 79"/>
              <a:gd name="T36" fmla="*/ 65 w 97"/>
              <a:gd name="T37" fmla="*/ 66 h 79"/>
              <a:gd name="T38" fmla="*/ 56 w 97"/>
              <a:gd name="T39" fmla="*/ 64 h 79"/>
              <a:gd name="T40" fmla="*/ 50 w 97"/>
              <a:gd name="T41" fmla="*/ 69 h 79"/>
              <a:gd name="T42" fmla="*/ 49 w 97"/>
              <a:gd name="T43" fmla="*/ 69 h 79"/>
              <a:gd name="T44" fmla="*/ 49 w 97"/>
              <a:gd name="T45" fmla="*/ 69 h 79"/>
              <a:gd name="T46" fmla="*/ 50 w 97"/>
              <a:gd name="T47" fmla="*/ 72 h 79"/>
              <a:gd name="T48" fmla="*/ 49 w 97"/>
              <a:gd name="T49" fmla="*/ 72 h 79"/>
              <a:gd name="T50" fmla="*/ 47 w 97"/>
              <a:gd name="T51" fmla="*/ 72 h 79"/>
              <a:gd name="T52" fmla="*/ 35 w 97"/>
              <a:gd name="T53" fmla="*/ 75 h 79"/>
              <a:gd name="T54" fmla="*/ 34 w 97"/>
              <a:gd name="T55" fmla="*/ 72 h 79"/>
              <a:gd name="T56" fmla="*/ 31 w 97"/>
              <a:gd name="T57" fmla="*/ 68 h 79"/>
              <a:gd name="T58" fmla="*/ 28 w 97"/>
              <a:gd name="T59" fmla="*/ 65 h 79"/>
              <a:gd name="T60" fmla="*/ 6 w 97"/>
              <a:gd name="T61" fmla="*/ 69 h 79"/>
              <a:gd name="T62" fmla="*/ 0 w 97"/>
              <a:gd name="T63" fmla="*/ 64 h 79"/>
              <a:gd name="T64" fmla="*/ 2 w 97"/>
              <a:gd name="T65" fmla="*/ 53 h 79"/>
              <a:gd name="T66" fmla="*/ 13 w 97"/>
              <a:gd name="T67" fmla="*/ 51 h 79"/>
              <a:gd name="T68" fmla="*/ 17 w 97"/>
              <a:gd name="T69" fmla="*/ 46 h 79"/>
              <a:gd name="T70" fmla="*/ 20 w 97"/>
              <a:gd name="T71" fmla="*/ 36 h 79"/>
              <a:gd name="T72" fmla="*/ 15 w 97"/>
              <a:gd name="T73" fmla="*/ 26 h 79"/>
              <a:gd name="T74" fmla="*/ 21 w 97"/>
              <a:gd name="T75" fmla="*/ 20 h 79"/>
              <a:gd name="T76" fmla="*/ 21 w 97"/>
              <a:gd name="T77" fmla="*/ 11 h 79"/>
              <a:gd name="T78" fmla="*/ 23 w 97"/>
              <a:gd name="T79" fmla="*/ 4 h 79"/>
              <a:gd name="T80" fmla="*/ 30 w 97"/>
              <a:gd name="T81" fmla="*/ 1 h 79"/>
              <a:gd name="T82" fmla="*/ 32 w 97"/>
              <a:gd name="T83" fmla="*/ 0 h 79"/>
              <a:gd name="T84" fmla="*/ 38 w 97"/>
              <a:gd name="T85" fmla="*/ 6 h 79"/>
              <a:gd name="T86" fmla="*/ 46 w 97"/>
              <a:gd name="T87" fmla="*/ 17 h 79"/>
              <a:gd name="T88" fmla="*/ 49 w 97"/>
              <a:gd name="T89" fmla="*/ 20 h 79"/>
              <a:gd name="T90" fmla="*/ 61 w 97"/>
              <a:gd name="T91" fmla="*/ 23 h 79"/>
              <a:gd name="T92" fmla="*/ 65 w 97"/>
              <a:gd name="T93" fmla="*/ 36 h 79"/>
              <a:gd name="T94" fmla="*/ 68 w 97"/>
              <a:gd name="T95" fmla="*/ 36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97" h="79">
                <a:moveTo>
                  <a:pt x="68" y="36"/>
                </a:moveTo>
                <a:lnTo>
                  <a:pt x="73" y="41"/>
                </a:lnTo>
                <a:lnTo>
                  <a:pt x="77" y="38"/>
                </a:lnTo>
                <a:lnTo>
                  <a:pt x="79" y="42"/>
                </a:lnTo>
                <a:lnTo>
                  <a:pt x="84" y="39"/>
                </a:lnTo>
                <a:lnTo>
                  <a:pt x="90" y="42"/>
                </a:lnTo>
                <a:lnTo>
                  <a:pt x="86" y="46"/>
                </a:lnTo>
                <a:lnTo>
                  <a:pt x="87" y="53"/>
                </a:lnTo>
                <a:lnTo>
                  <a:pt x="94" y="60"/>
                </a:lnTo>
                <a:lnTo>
                  <a:pt x="97" y="62"/>
                </a:lnTo>
                <a:lnTo>
                  <a:pt x="95" y="68"/>
                </a:lnTo>
                <a:lnTo>
                  <a:pt x="86" y="66"/>
                </a:lnTo>
                <a:lnTo>
                  <a:pt x="83" y="73"/>
                </a:lnTo>
                <a:lnTo>
                  <a:pt x="80" y="75"/>
                </a:lnTo>
                <a:lnTo>
                  <a:pt x="69" y="79"/>
                </a:lnTo>
                <a:lnTo>
                  <a:pt x="68" y="76"/>
                </a:lnTo>
                <a:lnTo>
                  <a:pt x="62" y="69"/>
                </a:lnTo>
                <a:lnTo>
                  <a:pt x="64" y="69"/>
                </a:lnTo>
                <a:lnTo>
                  <a:pt x="65" y="66"/>
                </a:lnTo>
                <a:lnTo>
                  <a:pt x="56" y="64"/>
                </a:lnTo>
                <a:lnTo>
                  <a:pt x="50" y="69"/>
                </a:lnTo>
                <a:lnTo>
                  <a:pt x="49" y="69"/>
                </a:lnTo>
                <a:lnTo>
                  <a:pt x="49" y="69"/>
                </a:lnTo>
                <a:lnTo>
                  <a:pt x="50" y="72"/>
                </a:lnTo>
                <a:lnTo>
                  <a:pt x="49" y="72"/>
                </a:lnTo>
                <a:lnTo>
                  <a:pt x="47" y="72"/>
                </a:lnTo>
                <a:lnTo>
                  <a:pt x="35" y="75"/>
                </a:lnTo>
                <a:lnTo>
                  <a:pt x="34" y="72"/>
                </a:lnTo>
                <a:lnTo>
                  <a:pt x="31" y="68"/>
                </a:lnTo>
                <a:lnTo>
                  <a:pt x="28" y="65"/>
                </a:lnTo>
                <a:lnTo>
                  <a:pt x="6" y="69"/>
                </a:lnTo>
                <a:lnTo>
                  <a:pt x="0" y="64"/>
                </a:lnTo>
                <a:lnTo>
                  <a:pt x="2" y="53"/>
                </a:lnTo>
                <a:lnTo>
                  <a:pt x="13" y="51"/>
                </a:lnTo>
                <a:lnTo>
                  <a:pt x="17" y="46"/>
                </a:lnTo>
                <a:lnTo>
                  <a:pt x="20" y="36"/>
                </a:lnTo>
                <a:lnTo>
                  <a:pt x="15" y="26"/>
                </a:lnTo>
                <a:lnTo>
                  <a:pt x="21" y="20"/>
                </a:lnTo>
                <a:lnTo>
                  <a:pt x="21" y="11"/>
                </a:lnTo>
                <a:lnTo>
                  <a:pt x="23" y="4"/>
                </a:lnTo>
                <a:lnTo>
                  <a:pt x="30" y="1"/>
                </a:lnTo>
                <a:lnTo>
                  <a:pt x="32" y="0"/>
                </a:lnTo>
                <a:lnTo>
                  <a:pt x="38" y="6"/>
                </a:lnTo>
                <a:lnTo>
                  <a:pt x="46" y="17"/>
                </a:lnTo>
                <a:lnTo>
                  <a:pt x="49" y="20"/>
                </a:lnTo>
                <a:lnTo>
                  <a:pt x="61" y="23"/>
                </a:lnTo>
                <a:lnTo>
                  <a:pt x="65" y="36"/>
                </a:lnTo>
                <a:lnTo>
                  <a:pt x="68" y="36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3" name="Freeform 415"/>
          <p:cNvSpPr>
            <a:spLocks/>
          </p:cNvSpPr>
          <p:nvPr/>
        </p:nvSpPr>
        <p:spPr bwMode="auto">
          <a:xfrm>
            <a:off x="5699125" y="2536825"/>
            <a:ext cx="338138" cy="282575"/>
          </a:xfrm>
          <a:custGeom>
            <a:avLst/>
            <a:gdLst>
              <a:gd name="T0" fmla="*/ 187 w 213"/>
              <a:gd name="T1" fmla="*/ 133 h 178"/>
              <a:gd name="T2" fmla="*/ 187 w 213"/>
              <a:gd name="T3" fmla="*/ 137 h 178"/>
              <a:gd name="T4" fmla="*/ 193 w 213"/>
              <a:gd name="T5" fmla="*/ 138 h 178"/>
              <a:gd name="T6" fmla="*/ 198 w 213"/>
              <a:gd name="T7" fmla="*/ 131 h 178"/>
              <a:gd name="T8" fmla="*/ 206 w 213"/>
              <a:gd name="T9" fmla="*/ 131 h 178"/>
              <a:gd name="T10" fmla="*/ 210 w 213"/>
              <a:gd name="T11" fmla="*/ 137 h 178"/>
              <a:gd name="T12" fmla="*/ 204 w 213"/>
              <a:gd name="T13" fmla="*/ 142 h 178"/>
              <a:gd name="T14" fmla="*/ 204 w 213"/>
              <a:gd name="T15" fmla="*/ 143 h 178"/>
              <a:gd name="T16" fmla="*/ 205 w 213"/>
              <a:gd name="T17" fmla="*/ 146 h 178"/>
              <a:gd name="T18" fmla="*/ 213 w 213"/>
              <a:gd name="T19" fmla="*/ 149 h 178"/>
              <a:gd name="T20" fmla="*/ 212 w 213"/>
              <a:gd name="T21" fmla="*/ 152 h 178"/>
              <a:gd name="T22" fmla="*/ 208 w 213"/>
              <a:gd name="T23" fmla="*/ 157 h 178"/>
              <a:gd name="T24" fmla="*/ 208 w 213"/>
              <a:gd name="T25" fmla="*/ 158 h 178"/>
              <a:gd name="T26" fmla="*/ 206 w 213"/>
              <a:gd name="T27" fmla="*/ 163 h 178"/>
              <a:gd name="T28" fmla="*/ 205 w 213"/>
              <a:gd name="T29" fmla="*/ 165 h 178"/>
              <a:gd name="T30" fmla="*/ 191 w 213"/>
              <a:gd name="T31" fmla="*/ 178 h 178"/>
              <a:gd name="T32" fmla="*/ 191 w 213"/>
              <a:gd name="T33" fmla="*/ 168 h 178"/>
              <a:gd name="T34" fmla="*/ 189 w 213"/>
              <a:gd name="T35" fmla="*/ 167 h 178"/>
              <a:gd name="T36" fmla="*/ 182 w 213"/>
              <a:gd name="T37" fmla="*/ 165 h 178"/>
              <a:gd name="T38" fmla="*/ 182 w 213"/>
              <a:gd name="T39" fmla="*/ 164 h 178"/>
              <a:gd name="T40" fmla="*/ 180 w 213"/>
              <a:gd name="T41" fmla="*/ 165 h 178"/>
              <a:gd name="T42" fmla="*/ 170 w 213"/>
              <a:gd name="T43" fmla="*/ 175 h 178"/>
              <a:gd name="T44" fmla="*/ 156 w 213"/>
              <a:gd name="T45" fmla="*/ 176 h 178"/>
              <a:gd name="T46" fmla="*/ 139 w 213"/>
              <a:gd name="T47" fmla="*/ 165 h 178"/>
              <a:gd name="T48" fmla="*/ 138 w 213"/>
              <a:gd name="T49" fmla="*/ 165 h 178"/>
              <a:gd name="T50" fmla="*/ 133 w 213"/>
              <a:gd name="T51" fmla="*/ 165 h 178"/>
              <a:gd name="T52" fmla="*/ 115 w 213"/>
              <a:gd name="T53" fmla="*/ 156 h 178"/>
              <a:gd name="T54" fmla="*/ 114 w 213"/>
              <a:gd name="T55" fmla="*/ 154 h 178"/>
              <a:gd name="T56" fmla="*/ 107 w 213"/>
              <a:gd name="T57" fmla="*/ 153 h 178"/>
              <a:gd name="T58" fmla="*/ 105 w 213"/>
              <a:gd name="T59" fmla="*/ 152 h 178"/>
              <a:gd name="T60" fmla="*/ 105 w 213"/>
              <a:gd name="T61" fmla="*/ 150 h 178"/>
              <a:gd name="T62" fmla="*/ 105 w 213"/>
              <a:gd name="T63" fmla="*/ 143 h 178"/>
              <a:gd name="T64" fmla="*/ 86 w 213"/>
              <a:gd name="T65" fmla="*/ 143 h 178"/>
              <a:gd name="T66" fmla="*/ 89 w 213"/>
              <a:gd name="T67" fmla="*/ 139 h 178"/>
              <a:gd name="T68" fmla="*/ 90 w 213"/>
              <a:gd name="T69" fmla="*/ 134 h 178"/>
              <a:gd name="T70" fmla="*/ 70 w 213"/>
              <a:gd name="T71" fmla="*/ 142 h 178"/>
              <a:gd name="T72" fmla="*/ 51 w 213"/>
              <a:gd name="T73" fmla="*/ 124 h 178"/>
              <a:gd name="T74" fmla="*/ 54 w 213"/>
              <a:gd name="T75" fmla="*/ 100 h 178"/>
              <a:gd name="T76" fmla="*/ 37 w 213"/>
              <a:gd name="T77" fmla="*/ 81 h 178"/>
              <a:gd name="T78" fmla="*/ 0 w 213"/>
              <a:gd name="T79" fmla="*/ 38 h 178"/>
              <a:gd name="T80" fmla="*/ 26 w 213"/>
              <a:gd name="T81" fmla="*/ 11 h 178"/>
              <a:gd name="T82" fmla="*/ 37 w 213"/>
              <a:gd name="T83" fmla="*/ 3 h 178"/>
              <a:gd name="T84" fmla="*/ 41 w 213"/>
              <a:gd name="T85" fmla="*/ 0 h 178"/>
              <a:gd name="T86" fmla="*/ 100 w 213"/>
              <a:gd name="T87" fmla="*/ 30 h 178"/>
              <a:gd name="T88" fmla="*/ 105 w 213"/>
              <a:gd name="T89" fmla="*/ 63 h 178"/>
              <a:gd name="T90" fmla="*/ 126 w 213"/>
              <a:gd name="T91" fmla="*/ 75 h 178"/>
              <a:gd name="T92" fmla="*/ 126 w 213"/>
              <a:gd name="T93" fmla="*/ 83 h 178"/>
              <a:gd name="T94" fmla="*/ 127 w 213"/>
              <a:gd name="T95" fmla="*/ 85 h 178"/>
              <a:gd name="T96" fmla="*/ 133 w 213"/>
              <a:gd name="T97" fmla="*/ 86 h 178"/>
              <a:gd name="T98" fmla="*/ 131 w 213"/>
              <a:gd name="T99" fmla="*/ 89 h 178"/>
              <a:gd name="T100" fmla="*/ 131 w 213"/>
              <a:gd name="T101" fmla="*/ 90 h 178"/>
              <a:gd name="T102" fmla="*/ 133 w 213"/>
              <a:gd name="T103" fmla="*/ 90 h 178"/>
              <a:gd name="T104" fmla="*/ 139 w 213"/>
              <a:gd name="T105" fmla="*/ 96 h 178"/>
              <a:gd name="T106" fmla="*/ 145 w 213"/>
              <a:gd name="T107" fmla="*/ 96 h 178"/>
              <a:gd name="T108" fmla="*/ 163 w 213"/>
              <a:gd name="T109" fmla="*/ 96 h 178"/>
              <a:gd name="T110" fmla="*/ 165 w 213"/>
              <a:gd name="T111" fmla="*/ 113 h 178"/>
              <a:gd name="T112" fmla="*/ 172 w 213"/>
              <a:gd name="T113" fmla="*/ 118 h 178"/>
              <a:gd name="T114" fmla="*/ 172 w 213"/>
              <a:gd name="T115" fmla="*/ 120 h 178"/>
              <a:gd name="T116" fmla="*/ 183 w 213"/>
              <a:gd name="T117" fmla="*/ 120 h 178"/>
              <a:gd name="T118" fmla="*/ 182 w 213"/>
              <a:gd name="T119" fmla="*/ 128 h 178"/>
              <a:gd name="T120" fmla="*/ 187 w 213"/>
              <a:gd name="T121" fmla="*/ 133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13" h="178">
                <a:moveTo>
                  <a:pt x="187" y="133"/>
                </a:moveTo>
                <a:lnTo>
                  <a:pt x="187" y="137"/>
                </a:lnTo>
                <a:lnTo>
                  <a:pt x="193" y="138"/>
                </a:lnTo>
                <a:lnTo>
                  <a:pt x="198" y="131"/>
                </a:lnTo>
                <a:lnTo>
                  <a:pt x="206" y="131"/>
                </a:lnTo>
                <a:lnTo>
                  <a:pt x="210" y="137"/>
                </a:lnTo>
                <a:lnTo>
                  <a:pt x="204" y="142"/>
                </a:lnTo>
                <a:lnTo>
                  <a:pt x="204" y="143"/>
                </a:lnTo>
                <a:lnTo>
                  <a:pt x="205" y="146"/>
                </a:lnTo>
                <a:lnTo>
                  <a:pt x="213" y="149"/>
                </a:lnTo>
                <a:lnTo>
                  <a:pt x="212" y="152"/>
                </a:lnTo>
                <a:lnTo>
                  <a:pt x="208" y="157"/>
                </a:lnTo>
                <a:lnTo>
                  <a:pt x="208" y="158"/>
                </a:lnTo>
                <a:lnTo>
                  <a:pt x="206" y="163"/>
                </a:lnTo>
                <a:lnTo>
                  <a:pt x="205" y="165"/>
                </a:lnTo>
                <a:lnTo>
                  <a:pt x="191" y="178"/>
                </a:lnTo>
                <a:lnTo>
                  <a:pt x="191" y="168"/>
                </a:lnTo>
                <a:lnTo>
                  <a:pt x="189" y="167"/>
                </a:lnTo>
                <a:lnTo>
                  <a:pt x="182" y="165"/>
                </a:lnTo>
                <a:lnTo>
                  <a:pt x="182" y="164"/>
                </a:lnTo>
                <a:lnTo>
                  <a:pt x="180" y="165"/>
                </a:lnTo>
                <a:lnTo>
                  <a:pt x="170" y="175"/>
                </a:lnTo>
                <a:lnTo>
                  <a:pt x="156" y="176"/>
                </a:lnTo>
                <a:lnTo>
                  <a:pt x="139" y="165"/>
                </a:lnTo>
                <a:lnTo>
                  <a:pt x="138" y="165"/>
                </a:lnTo>
                <a:lnTo>
                  <a:pt x="133" y="165"/>
                </a:lnTo>
                <a:lnTo>
                  <a:pt x="115" y="156"/>
                </a:lnTo>
                <a:lnTo>
                  <a:pt x="114" y="154"/>
                </a:lnTo>
                <a:lnTo>
                  <a:pt x="107" y="153"/>
                </a:lnTo>
                <a:lnTo>
                  <a:pt x="105" y="152"/>
                </a:lnTo>
                <a:lnTo>
                  <a:pt x="105" y="150"/>
                </a:lnTo>
                <a:lnTo>
                  <a:pt x="105" y="143"/>
                </a:lnTo>
                <a:lnTo>
                  <a:pt x="86" y="143"/>
                </a:lnTo>
                <a:lnTo>
                  <a:pt x="89" y="139"/>
                </a:lnTo>
                <a:lnTo>
                  <a:pt x="90" y="134"/>
                </a:lnTo>
                <a:lnTo>
                  <a:pt x="70" y="142"/>
                </a:lnTo>
                <a:lnTo>
                  <a:pt x="51" y="124"/>
                </a:lnTo>
                <a:lnTo>
                  <a:pt x="54" y="100"/>
                </a:lnTo>
                <a:lnTo>
                  <a:pt x="37" y="81"/>
                </a:lnTo>
                <a:lnTo>
                  <a:pt x="0" y="38"/>
                </a:lnTo>
                <a:lnTo>
                  <a:pt x="26" y="11"/>
                </a:lnTo>
                <a:lnTo>
                  <a:pt x="37" y="3"/>
                </a:lnTo>
                <a:lnTo>
                  <a:pt x="41" y="0"/>
                </a:lnTo>
                <a:lnTo>
                  <a:pt x="100" y="30"/>
                </a:lnTo>
                <a:lnTo>
                  <a:pt x="105" y="63"/>
                </a:lnTo>
                <a:lnTo>
                  <a:pt x="126" y="75"/>
                </a:lnTo>
                <a:lnTo>
                  <a:pt x="126" y="83"/>
                </a:lnTo>
                <a:lnTo>
                  <a:pt x="127" y="85"/>
                </a:lnTo>
                <a:lnTo>
                  <a:pt x="133" y="86"/>
                </a:lnTo>
                <a:lnTo>
                  <a:pt x="131" y="89"/>
                </a:lnTo>
                <a:lnTo>
                  <a:pt x="131" y="90"/>
                </a:lnTo>
                <a:lnTo>
                  <a:pt x="133" y="90"/>
                </a:lnTo>
                <a:lnTo>
                  <a:pt x="139" y="96"/>
                </a:lnTo>
                <a:lnTo>
                  <a:pt x="145" y="96"/>
                </a:lnTo>
                <a:lnTo>
                  <a:pt x="163" y="96"/>
                </a:lnTo>
                <a:lnTo>
                  <a:pt x="165" y="113"/>
                </a:lnTo>
                <a:lnTo>
                  <a:pt x="172" y="118"/>
                </a:lnTo>
                <a:lnTo>
                  <a:pt x="172" y="120"/>
                </a:lnTo>
                <a:lnTo>
                  <a:pt x="183" y="120"/>
                </a:lnTo>
                <a:lnTo>
                  <a:pt x="182" y="128"/>
                </a:lnTo>
                <a:lnTo>
                  <a:pt x="187" y="13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4" name="Freeform 416"/>
          <p:cNvSpPr>
            <a:spLocks/>
          </p:cNvSpPr>
          <p:nvPr/>
        </p:nvSpPr>
        <p:spPr bwMode="auto">
          <a:xfrm>
            <a:off x="6022975" y="2601913"/>
            <a:ext cx="114300" cy="206375"/>
          </a:xfrm>
          <a:custGeom>
            <a:avLst/>
            <a:gdLst>
              <a:gd name="T0" fmla="*/ 19 w 72"/>
              <a:gd name="T1" fmla="*/ 7 h 130"/>
              <a:gd name="T2" fmla="*/ 24 w 72"/>
              <a:gd name="T3" fmla="*/ 10 h 130"/>
              <a:gd name="T4" fmla="*/ 35 w 72"/>
              <a:gd name="T5" fmla="*/ 3 h 130"/>
              <a:gd name="T6" fmla="*/ 41 w 72"/>
              <a:gd name="T7" fmla="*/ 15 h 130"/>
              <a:gd name="T8" fmla="*/ 43 w 72"/>
              <a:gd name="T9" fmla="*/ 14 h 130"/>
              <a:gd name="T10" fmla="*/ 62 w 72"/>
              <a:gd name="T11" fmla="*/ 27 h 130"/>
              <a:gd name="T12" fmla="*/ 72 w 72"/>
              <a:gd name="T13" fmla="*/ 53 h 130"/>
              <a:gd name="T14" fmla="*/ 72 w 72"/>
              <a:gd name="T15" fmla="*/ 56 h 130"/>
              <a:gd name="T16" fmla="*/ 66 w 72"/>
              <a:gd name="T17" fmla="*/ 78 h 130"/>
              <a:gd name="T18" fmla="*/ 68 w 72"/>
              <a:gd name="T19" fmla="*/ 97 h 130"/>
              <a:gd name="T20" fmla="*/ 69 w 72"/>
              <a:gd name="T21" fmla="*/ 112 h 130"/>
              <a:gd name="T22" fmla="*/ 69 w 72"/>
              <a:gd name="T23" fmla="*/ 120 h 130"/>
              <a:gd name="T24" fmla="*/ 61 w 72"/>
              <a:gd name="T25" fmla="*/ 123 h 130"/>
              <a:gd name="T26" fmla="*/ 58 w 72"/>
              <a:gd name="T27" fmla="*/ 128 h 130"/>
              <a:gd name="T28" fmla="*/ 53 w 72"/>
              <a:gd name="T29" fmla="*/ 124 h 130"/>
              <a:gd name="T30" fmla="*/ 47 w 72"/>
              <a:gd name="T31" fmla="*/ 130 h 130"/>
              <a:gd name="T32" fmla="*/ 46 w 72"/>
              <a:gd name="T33" fmla="*/ 130 h 130"/>
              <a:gd name="T34" fmla="*/ 43 w 72"/>
              <a:gd name="T35" fmla="*/ 128 h 130"/>
              <a:gd name="T36" fmla="*/ 41 w 72"/>
              <a:gd name="T37" fmla="*/ 112 h 130"/>
              <a:gd name="T38" fmla="*/ 39 w 72"/>
              <a:gd name="T39" fmla="*/ 101 h 130"/>
              <a:gd name="T40" fmla="*/ 31 w 72"/>
              <a:gd name="T41" fmla="*/ 108 h 130"/>
              <a:gd name="T42" fmla="*/ 31 w 72"/>
              <a:gd name="T43" fmla="*/ 112 h 130"/>
              <a:gd name="T44" fmla="*/ 31 w 72"/>
              <a:gd name="T45" fmla="*/ 115 h 130"/>
              <a:gd name="T46" fmla="*/ 15 w 72"/>
              <a:gd name="T47" fmla="*/ 122 h 130"/>
              <a:gd name="T48" fmla="*/ 13 w 72"/>
              <a:gd name="T49" fmla="*/ 122 h 130"/>
              <a:gd name="T50" fmla="*/ 11 w 72"/>
              <a:gd name="T51" fmla="*/ 123 h 130"/>
              <a:gd name="T52" fmla="*/ 6 w 72"/>
              <a:gd name="T53" fmla="*/ 120 h 130"/>
              <a:gd name="T54" fmla="*/ 5 w 72"/>
              <a:gd name="T55" fmla="*/ 119 h 130"/>
              <a:gd name="T56" fmla="*/ 4 w 72"/>
              <a:gd name="T57" fmla="*/ 117 h 130"/>
              <a:gd name="T58" fmla="*/ 4 w 72"/>
              <a:gd name="T59" fmla="*/ 116 h 130"/>
              <a:gd name="T60" fmla="*/ 8 w 72"/>
              <a:gd name="T61" fmla="*/ 111 h 130"/>
              <a:gd name="T62" fmla="*/ 9 w 72"/>
              <a:gd name="T63" fmla="*/ 108 h 130"/>
              <a:gd name="T64" fmla="*/ 1 w 72"/>
              <a:gd name="T65" fmla="*/ 105 h 130"/>
              <a:gd name="T66" fmla="*/ 0 w 72"/>
              <a:gd name="T67" fmla="*/ 102 h 130"/>
              <a:gd name="T68" fmla="*/ 0 w 72"/>
              <a:gd name="T69" fmla="*/ 101 h 130"/>
              <a:gd name="T70" fmla="*/ 6 w 72"/>
              <a:gd name="T71" fmla="*/ 96 h 130"/>
              <a:gd name="T72" fmla="*/ 2 w 72"/>
              <a:gd name="T73" fmla="*/ 90 h 130"/>
              <a:gd name="T74" fmla="*/ 6 w 72"/>
              <a:gd name="T75" fmla="*/ 85 h 130"/>
              <a:gd name="T76" fmla="*/ 0 w 72"/>
              <a:gd name="T77" fmla="*/ 79 h 130"/>
              <a:gd name="T78" fmla="*/ 1 w 72"/>
              <a:gd name="T79" fmla="*/ 56 h 130"/>
              <a:gd name="T80" fmla="*/ 0 w 72"/>
              <a:gd name="T81" fmla="*/ 45 h 130"/>
              <a:gd name="T82" fmla="*/ 2 w 72"/>
              <a:gd name="T83" fmla="*/ 29 h 130"/>
              <a:gd name="T84" fmla="*/ 5 w 72"/>
              <a:gd name="T85" fmla="*/ 25 h 130"/>
              <a:gd name="T86" fmla="*/ 9 w 72"/>
              <a:gd name="T87" fmla="*/ 21 h 130"/>
              <a:gd name="T88" fmla="*/ 8 w 72"/>
              <a:gd name="T89" fmla="*/ 18 h 130"/>
              <a:gd name="T90" fmla="*/ 2 w 72"/>
              <a:gd name="T91" fmla="*/ 11 h 130"/>
              <a:gd name="T92" fmla="*/ 6 w 72"/>
              <a:gd name="T93" fmla="*/ 0 h 130"/>
              <a:gd name="T94" fmla="*/ 19 w 72"/>
              <a:gd name="T95" fmla="*/ 7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2" h="130">
                <a:moveTo>
                  <a:pt x="19" y="7"/>
                </a:moveTo>
                <a:lnTo>
                  <a:pt x="24" y="10"/>
                </a:lnTo>
                <a:lnTo>
                  <a:pt x="35" y="3"/>
                </a:lnTo>
                <a:lnTo>
                  <a:pt x="41" y="15"/>
                </a:lnTo>
                <a:lnTo>
                  <a:pt x="43" y="14"/>
                </a:lnTo>
                <a:lnTo>
                  <a:pt x="62" y="27"/>
                </a:lnTo>
                <a:lnTo>
                  <a:pt x="72" y="53"/>
                </a:lnTo>
                <a:lnTo>
                  <a:pt x="72" y="56"/>
                </a:lnTo>
                <a:lnTo>
                  <a:pt x="66" y="78"/>
                </a:lnTo>
                <a:lnTo>
                  <a:pt x="68" y="97"/>
                </a:lnTo>
                <a:lnTo>
                  <a:pt x="69" y="112"/>
                </a:lnTo>
                <a:lnTo>
                  <a:pt x="69" y="120"/>
                </a:lnTo>
                <a:lnTo>
                  <a:pt x="61" y="123"/>
                </a:lnTo>
                <a:lnTo>
                  <a:pt x="58" y="128"/>
                </a:lnTo>
                <a:lnTo>
                  <a:pt x="53" y="124"/>
                </a:lnTo>
                <a:lnTo>
                  <a:pt x="47" y="130"/>
                </a:lnTo>
                <a:lnTo>
                  <a:pt x="46" y="130"/>
                </a:lnTo>
                <a:lnTo>
                  <a:pt x="43" y="128"/>
                </a:lnTo>
                <a:lnTo>
                  <a:pt x="41" y="112"/>
                </a:lnTo>
                <a:lnTo>
                  <a:pt x="39" y="101"/>
                </a:lnTo>
                <a:lnTo>
                  <a:pt x="31" y="108"/>
                </a:lnTo>
                <a:lnTo>
                  <a:pt x="31" y="112"/>
                </a:lnTo>
                <a:lnTo>
                  <a:pt x="31" y="115"/>
                </a:lnTo>
                <a:lnTo>
                  <a:pt x="15" y="122"/>
                </a:lnTo>
                <a:lnTo>
                  <a:pt x="13" y="122"/>
                </a:lnTo>
                <a:lnTo>
                  <a:pt x="11" y="123"/>
                </a:lnTo>
                <a:lnTo>
                  <a:pt x="6" y="120"/>
                </a:lnTo>
                <a:lnTo>
                  <a:pt x="5" y="119"/>
                </a:lnTo>
                <a:lnTo>
                  <a:pt x="4" y="117"/>
                </a:lnTo>
                <a:lnTo>
                  <a:pt x="4" y="116"/>
                </a:lnTo>
                <a:lnTo>
                  <a:pt x="8" y="111"/>
                </a:lnTo>
                <a:lnTo>
                  <a:pt x="9" y="108"/>
                </a:lnTo>
                <a:lnTo>
                  <a:pt x="1" y="105"/>
                </a:lnTo>
                <a:lnTo>
                  <a:pt x="0" y="102"/>
                </a:lnTo>
                <a:lnTo>
                  <a:pt x="0" y="101"/>
                </a:lnTo>
                <a:lnTo>
                  <a:pt x="6" y="96"/>
                </a:lnTo>
                <a:lnTo>
                  <a:pt x="2" y="90"/>
                </a:lnTo>
                <a:lnTo>
                  <a:pt x="6" y="85"/>
                </a:lnTo>
                <a:lnTo>
                  <a:pt x="0" y="79"/>
                </a:lnTo>
                <a:lnTo>
                  <a:pt x="1" y="56"/>
                </a:lnTo>
                <a:lnTo>
                  <a:pt x="0" y="45"/>
                </a:lnTo>
                <a:lnTo>
                  <a:pt x="2" y="29"/>
                </a:lnTo>
                <a:lnTo>
                  <a:pt x="5" y="25"/>
                </a:lnTo>
                <a:lnTo>
                  <a:pt x="9" y="21"/>
                </a:lnTo>
                <a:lnTo>
                  <a:pt x="8" y="18"/>
                </a:lnTo>
                <a:lnTo>
                  <a:pt x="2" y="11"/>
                </a:lnTo>
                <a:lnTo>
                  <a:pt x="6" y="0"/>
                </a:lnTo>
                <a:lnTo>
                  <a:pt x="19" y="7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5" name="Freeform 417"/>
          <p:cNvSpPr>
            <a:spLocks/>
          </p:cNvSpPr>
          <p:nvPr/>
        </p:nvSpPr>
        <p:spPr bwMode="auto">
          <a:xfrm>
            <a:off x="5716588" y="3001963"/>
            <a:ext cx="203200" cy="296863"/>
          </a:xfrm>
          <a:custGeom>
            <a:avLst/>
            <a:gdLst>
              <a:gd name="T0" fmla="*/ 113 w 128"/>
              <a:gd name="T1" fmla="*/ 5 h 187"/>
              <a:gd name="T2" fmla="*/ 123 w 128"/>
              <a:gd name="T3" fmla="*/ 6 h 187"/>
              <a:gd name="T4" fmla="*/ 124 w 128"/>
              <a:gd name="T5" fmla="*/ 11 h 187"/>
              <a:gd name="T6" fmla="*/ 123 w 128"/>
              <a:gd name="T7" fmla="*/ 32 h 187"/>
              <a:gd name="T8" fmla="*/ 127 w 128"/>
              <a:gd name="T9" fmla="*/ 41 h 187"/>
              <a:gd name="T10" fmla="*/ 126 w 128"/>
              <a:gd name="T11" fmla="*/ 52 h 187"/>
              <a:gd name="T12" fmla="*/ 115 w 128"/>
              <a:gd name="T13" fmla="*/ 66 h 187"/>
              <a:gd name="T14" fmla="*/ 112 w 128"/>
              <a:gd name="T15" fmla="*/ 66 h 187"/>
              <a:gd name="T16" fmla="*/ 120 w 128"/>
              <a:gd name="T17" fmla="*/ 78 h 187"/>
              <a:gd name="T18" fmla="*/ 128 w 128"/>
              <a:gd name="T19" fmla="*/ 95 h 187"/>
              <a:gd name="T20" fmla="*/ 127 w 128"/>
              <a:gd name="T21" fmla="*/ 108 h 187"/>
              <a:gd name="T22" fmla="*/ 115 w 128"/>
              <a:gd name="T23" fmla="*/ 118 h 187"/>
              <a:gd name="T24" fmla="*/ 104 w 128"/>
              <a:gd name="T25" fmla="*/ 104 h 187"/>
              <a:gd name="T26" fmla="*/ 97 w 128"/>
              <a:gd name="T27" fmla="*/ 114 h 187"/>
              <a:gd name="T28" fmla="*/ 90 w 128"/>
              <a:gd name="T29" fmla="*/ 116 h 187"/>
              <a:gd name="T30" fmla="*/ 82 w 128"/>
              <a:gd name="T31" fmla="*/ 137 h 187"/>
              <a:gd name="T32" fmla="*/ 75 w 128"/>
              <a:gd name="T33" fmla="*/ 131 h 187"/>
              <a:gd name="T34" fmla="*/ 71 w 128"/>
              <a:gd name="T35" fmla="*/ 129 h 187"/>
              <a:gd name="T36" fmla="*/ 67 w 128"/>
              <a:gd name="T37" fmla="*/ 130 h 187"/>
              <a:gd name="T38" fmla="*/ 66 w 128"/>
              <a:gd name="T39" fmla="*/ 133 h 187"/>
              <a:gd name="T40" fmla="*/ 77 w 128"/>
              <a:gd name="T41" fmla="*/ 168 h 187"/>
              <a:gd name="T42" fmla="*/ 73 w 128"/>
              <a:gd name="T43" fmla="*/ 175 h 187"/>
              <a:gd name="T44" fmla="*/ 64 w 128"/>
              <a:gd name="T45" fmla="*/ 179 h 187"/>
              <a:gd name="T46" fmla="*/ 48 w 128"/>
              <a:gd name="T47" fmla="*/ 168 h 187"/>
              <a:gd name="T48" fmla="*/ 34 w 128"/>
              <a:gd name="T49" fmla="*/ 130 h 187"/>
              <a:gd name="T50" fmla="*/ 32 w 128"/>
              <a:gd name="T51" fmla="*/ 122 h 187"/>
              <a:gd name="T52" fmla="*/ 26 w 128"/>
              <a:gd name="T53" fmla="*/ 120 h 187"/>
              <a:gd name="T54" fmla="*/ 14 w 128"/>
              <a:gd name="T55" fmla="*/ 118 h 187"/>
              <a:gd name="T56" fmla="*/ 8 w 128"/>
              <a:gd name="T57" fmla="*/ 103 h 187"/>
              <a:gd name="T58" fmla="*/ 0 w 128"/>
              <a:gd name="T59" fmla="*/ 100 h 187"/>
              <a:gd name="T60" fmla="*/ 3 w 128"/>
              <a:gd name="T61" fmla="*/ 70 h 187"/>
              <a:gd name="T62" fmla="*/ 26 w 128"/>
              <a:gd name="T63" fmla="*/ 54 h 187"/>
              <a:gd name="T64" fmla="*/ 36 w 128"/>
              <a:gd name="T65" fmla="*/ 56 h 187"/>
              <a:gd name="T66" fmla="*/ 44 w 128"/>
              <a:gd name="T67" fmla="*/ 50 h 187"/>
              <a:gd name="T68" fmla="*/ 52 w 128"/>
              <a:gd name="T69" fmla="*/ 51 h 187"/>
              <a:gd name="T70" fmla="*/ 70 w 128"/>
              <a:gd name="T71" fmla="*/ 35 h 187"/>
              <a:gd name="T72" fmla="*/ 75 w 128"/>
              <a:gd name="T73" fmla="*/ 24 h 187"/>
              <a:gd name="T74" fmla="*/ 108 w 128"/>
              <a:gd name="T75" fmla="*/ 0 h 187"/>
              <a:gd name="T76" fmla="*/ 111 w 128"/>
              <a:gd name="T77" fmla="*/ 2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8" h="187">
                <a:moveTo>
                  <a:pt x="111" y="2"/>
                </a:moveTo>
                <a:lnTo>
                  <a:pt x="113" y="5"/>
                </a:lnTo>
                <a:lnTo>
                  <a:pt x="122" y="3"/>
                </a:lnTo>
                <a:lnTo>
                  <a:pt x="123" y="6"/>
                </a:lnTo>
                <a:lnTo>
                  <a:pt x="123" y="9"/>
                </a:lnTo>
                <a:lnTo>
                  <a:pt x="124" y="11"/>
                </a:lnTo>
                <a:lnTo>
                  <a:pt x="122" y="28"/>
                </a:lnTo>
                <a:lnTo>
                  <a:pt x="123" y="32"/>
                </a:lnTo>
                <a:lnTo>
                  <a:pt x="123" y="33"/>
                </a:lnTo>
                <a:lnTo>
                  <a:pt x="127" y="41"/>
                </a:lnTo>
                <a:lnTo>
                  <a:pt x="127" y="44"/>
                </a:lnTo>
                <a:lnTo>
                  <a:pt x="126" y="52"/>
                </a:lnTo>
                <a:lnTo>
                  <a:pt x="122" y="69"/>
                </a:lnTo>
                <a:lnTo>
                  <a:pt x="115" y="66"/>
                </a:lnTo>
                <a:lnTo>
                  <a:pt x="112" y="65"/>
                </a:lnTo>
                <a:lnTo>
                  <a:pt x="112" y="66"/>
                </a:lnTo>
                <a:lnTo>
                  <a:pt x="115" y="77"/>
                </a:lnTo>
                <a:lnTo>
                  <a:pt x="120" y="78"/>
                </a:lnTo>
                <a:lnTo>
                  <a:pt x="120" y="85"/>
                </a:lnTo>
                <a:lnTo>
                  <a:pt x="128" y="95"/>
                </a:lnTo>
                <a:lnTo>
                  <a:pt x="126" y="100"/>
                </a:lnTo>
                <a:lnTo>
                  <a:pt x="127" y="108"/>
                </a:lnTo>
                <a:lnTo>
                  <a:pt x="119" y="111"/>
                </a:lnTo>
                <a:lnTo>
                  <a:pt x="115" y="118"/>
                </a:lnTo>
                <a:lnTo>
                  <a:pt x="108" y="110"/>
                </a:lnTo>
                <a:lnTo>
                  <a:pt x="104" y="104"/>
                </a:lnTo>
                <a:lnTo>
                  <a:pt x="101" y="108"/>
                </a:lnTo>
                <a:lnTo>
                  <a:pt x="97" y="114"/>
                </a:lnTo>
                <a:lnTo>
                  <a:pt x="92" y="111"/>
                </a:lnTo>
                <a:lnTo>
                  <a:pt x="90" y="116"/>
                </a:lnTo>
                <a:lnTo>
                  <a:pt x="85" y="120"/>
                </a:lnTo>
                <a:lnTo>
                  <a:pt x="82" y="137"/>
                </a:lnTo>
                <a:lnTo>
                  <a:pt x="79" y="134"/>
                </a:lnTo>
                <a:lnTo>
                  <a:pt x="75" y="131"/>
                </a:lnTo>
                <a:lnTo>
                  <a:pt x="73" y="129"/>
                </a:lnTo>
                <a:lnTo>
                  <a:pt x="71" y="129"/>
                </a:lnTo>
                <a:lnTo>
                  <a:pt x="68" y="129"/>
                </a:lnTo>
                <a:lnTo>
                  <a:pt x="67" y="130"/>
                </a:lnTo>
                <a:lnTo>
                  <a:pt x="66" y="130"/>
                </a:lnTo>
                <a:lnTo>
                  <a:pt x="66" y="133"/>
                </a:lnTo>
                <a:lnTo>
                  <a:pt x="68" y="160"/>
                </a:lnTo>
                <a:lnTo>
                  <a:pt x="77" y="168"/>
                </a:lnTo>
                <a:lnTo>
                  <a:pt x="75" y="175"/>
                </a:lnTo>
                <a:lnTo>
                  <a:pt x="73" y="175"/>
                </a:lnTo>
                <a:lnTo>
                  <a:pt x="67" y="178"/>
                </a:lnTo>
                <a:lnTo>
                  <a:pt x="64" y="179"/>
                </a:lnTo>
                <a:lnTo>
                  <a:pt x="45" y="187"/>
                </a:lnTo>
                <a:lnTo>
                  <a:pt x="48" y="168"/>
                </a:lnTo>
                <a:lnTo>
                  <a:pt x="44" y="131"/>
                </a:lnTo>
                <a:lnTo>
                  <a:pt x="34" y="130"/>
                </a:lnTo>
                <a:lnTo>
                  <a:pt x="36" y="126"/>
                </a:lnTo>
                <a:lnTo>
                  <a:pt x="32" y="122"/>
                </a:lnTo>
                <a:lnTo>
                  <a:pt x="30" y="122"/>
                </a:lnTo>
                <a:lnTo>
                  <a:pt x="26" y="120"/>
                </a:lnTo>
                <a:lnTo>
                  <a:pt x="25" y="120"/>
                </a:lnTo>
                <a:lnTo>
                  <a:pt x="14" y="118"/>
                </a:lnTo>
                <a:lnTo>
                  <a:pt x="11" y="110"/>
                </a:lnTo>
                <a:lnTo>
                  <a:pt x="8" y="103"/>
                </a:lnTo>
                <a:lnTo>
                  <a:pt x="3" y="101"/>
                </a:lnTo>
                <a:lnTo>
                  <a:pt x="0" y="100"/>
                </a:lnTo>
                <a:lnTo>
                  <a:pt x="6" y="80"/>
                </a:lnTo>
                <a:lnTo>
                  <a:pt x="3" y="70"/>
                </a:lnTo>
                <a:lnTo>
                  <a:pt x="15" y="58"/>
                </a:lnTo>
                <a:lnTo>
                  <a:pt x="26" y="54"/>
                </a:lnTo>
                <a:lnTo>
                  <a:pt x="29" y="51"/>
                </a:lnTo>
                <a:lnTo>
                  <a:pt x="36" y="56"/>
                </a:lnTo>
                <a:lnTo>
                  <a:pt x="38" y="54"/>
                </a:lnTo>
                <a:lnTo>
                  <a:pt x="44" y="50"/>
                </a:lnTo>
                <a:lnTo>
                  <a:pt x="45" y="47"/>
                </a:lnTo>
                <a:lnTo>
                  <a:pt x="52" y="51"/>
                </a:lnTo>
                <a:lnTo>
                  <a:pt x="67" y="47"/>
                </a:lnTo>
                <a:lnTo>
                  <a:pt x="70" y="35"/>
                </a:lnTo>
                <a:lnTo>
                  <a:pt x="75" y="35"/>
                </a:lnTo>
                <a:lnTo>
                  <a:pt x="75" y="24"/>
                </a:lnTo>
                <a:lnTo>
                  <a:pt x="85" y="18"/>
                </a:lnTo>
                <a:lnTo>
                  <a:pt x="108" y="0"/>
                </a:lnTo>
                <a:lnTo>
                  <a:pt x="109" y="0"/>
                </a:lnTo>
                <a:lnTo>
                  <a:pt x="111" y="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6" name="Freeform 418"/>
          <p:cNvSpPr>
            <a:spLocks/>
          </p:cNvSpPr>
          <p:nvPr/>
        </p:nvSpPr>
        <p:spPr bwMode="auto">
          <a:xfrm>
            <a:off x="5651500" y="3160713"/>
            <a:ext cx="141288" cy="117475"/>
          </a:xfrm>
          <a:custGeom>
            <a:avLst/>
            <a:gdLst>
              <a:gd name="T0" fmla="*/ 85 w 89"/>
              <a:gd name="T1" fmla="*/ 31 h 74"/>
              <a:gd name="T2" fmla="*/ 89 w 89"/>
              <a:gd name="T3" fmla="*/ 68 h 74"/>
              <a:gd name="T4" fmla="*/ 67 w 89"/>
              <a:gd name="T5" fmla="*/ 71 h 74"/>
              <a:gd name="T6" fmla="*/ 62 w 89"/>
              <a:gd name="T7" fmla="*/ 72 h 74"/>
              <a:gd name="T8" fmla="*/ 55 w 89"/>
              <a:gd name="T9" fmla="*/ 72 h 74"/>
              <a:gd name="T10" fmla="*/ 52 w 89"/>
              <a:gd name="T11" fmla="*/ 74 h 74"/>
              <a:gd name="T12" fmla="*/ 47 w 89"/>
              <a:gd name="T13" fmla="*/ 57 h 74"/>
              <a:gd name="T14" fmla="*/ 52 w 89"/>
              <a:gd name="T15" fmla="*/ 53 h 74"/>
              <a:gd name="T16" fmla="*/ 44 w 89"/>
              <a:gd name="T17" fmla="*/ 53 h 74"/>
              <a:gd name="T18" fmla="*/ 40 w 89"/>
              <a:gd name="T19" fmla="*/ 50 h 74"/>
              <a:gd name="T20" fmla="*/ 37 w 89"/>
              <a:gd name="T21" fmla="*/ 46 h 74"/>
              <a:gd name="T22" fmla="*/ 36 w 89"/>
              <a:gd name="T23" fmla="*/ 45 h 74"/>
              <a:gd name="T24" fmla="*/ 33 w 89"/>
              <a:gd name="T25" fmla="*/ 45 h 74"/>
              <a:gd name="T26" fmla="*/ 23 w 89"/>
              <a:gd name="T27" fmla="*/ 49 h 74"/>
              <a:gd name="T28" fmla="*/ 29 w 89"/>
              <a:gd name="T29" fmla="*/ 52 h 74"/>
              <a:gd name="T30" fmla="*/ 28 w 89"/>
              <a:gd name="T31" fmla="*/ 52 h 74"/>
              <a:gd name="T32" fmla="*/ 26 w 89"/>
              <a:gd name="T33" fmla="*/ 59 h 74"/>
              <a:gd name="T34" fmla="*/ 23 w 89"/>
              <a:gd name="T35" fmla="*/ 60 h 74"/>
              <a:gd name="T36" fmla="*/ 22 w 89"/>
              <a:gd name="T37" fmla="*/ 60 h 74"/>
              <a:gd name="T38" fmla="*/ 19 w 89"/>
              <a:gd name="T39" fmla="*/ 63 h 74"/>
              <a:gd name="T40" fmla="*/ 18 w 89"/>
              <a:gd name="T41" fmla="*/ 63 h 74"/>
              <a:gd name="T42" fmla="*/ 15 w 89"/>
              <a:gd name="T43" fmla="*/ 65 h 74"/>
              <a:gd name="T44" fmla="*/ 11 w 89"/>
              <a:gd name="T45" fmla="*/ 55 h 74"/>
              <a:gd name="T46" fmla="*/ 10 w 89"/>
              <a:gd name="T47" fmla="*/ 50 h 74"/>
              <a:gd name="T48" fmla="*/ 3 w 89"/>
              <a:gd name="T49" fmla="*/ 49 h 74"/>
              <a:gd name="T50" fmla="*/ 0 w 89"/>
              <a:gd name="T51" fmla="*/ 49 h 74"/>
              <a:gd name="T52" fmla="*/ 3 w 89"/>
              <a:gd name="T53" fmla="*/ 23 h 74"/>
              <a:gd name="T54" fmla="*/ 10 w 89"/>
              <a:gd name="T55" fmla="*/ 22 h 74"/>
              <a:gd name="T56" fmla="*/ 11 w 89"/>
              <a:gd name="T57" fmla="*/ 22 h 74"/>
              <a:gd name="T58" fmla="*/ 34 w 89"/>
              <a:gd name="T59" fmla="*/ 5 h 74"/>
              <a:gd name="T60" fmla="*/ 41 w 89"/>
              <a:gd name="T61" fmla="*/ 0 h 74"/>
              <a:gd name="T62" fmla="*/ 44 w 89"/>
              <a:gd name="T63" fmla="*/ 1 h 74"/>
              <a:gd name="T64" fmla="*/ 49 w 89"/>
              <a:gd name="T65" fmla="*/ 3 h 74"/>
              <a:gd name="T66" fmla="*/ 52 w 89"/>
              <a:gd name="T67" fmla="*/ 10 h 74"/>
              <a:gd name="T68" fmla="*/ 55 w 89"/>
              <a:gd name="T69" fmla="*/ 18 h 74"/>
              <a:gd name="T70" fmla="*/ 66 w 89"/>
              <a:gd name="T71" fmla="*/ 20 h 74"/>
              <a:gd name="T72" fmla="*/ 67 w 89"/>
              <a:gd name="T73" fmla="*/ 20 h 74"/>
              <a:gd name="T74" fmla="*/ 71 w 89"/>
              <a:gd name="T75" fmla="*/ 22 h 74"/>
              <a:gd name="T76" fmla="*/ 73 w 89"/>
              <a:gd name="T77" fmla="*/ 22 h 74"/>
              <a:gd name="T78" fmla="*/ 77 w 89"/>
              <a:gd name="T79" fmla="*/ 26 h 74"/>
              <a:gd name="T80" fmla="*/ 75 w 89"/>
              <a:gd name="T81" fmla="*/ 30 h 74"/>
              <a:gd name="T82" fmla="*/ 85 w 89"/>
              <a:gd name="T83" fmla="*/ 31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89" h="74">
                <a:moveTo>
                  <a:pt x="85" y="31"/>
                </a:moveTo>
                <a:lnTo>
                  <a:pt x="89" y="68"/>
                </a:lnTo>
                <a:lnTo>
                  <a:pt x="67" y="71"/>
                </a:lnTo>
                <a:lnTo>
                  <a:pt x="62" y="72"/>
                </a:lnTo>
                <a:lnTo>
                  <a:pt x="55" y="72"/>
                </a:lnTo>
                <a:lnTo>
                  <a:pt x="52" y="74"/>
                </a:lnTo>
                <a:lnTo>
                  <a:pt x="47" y="57"/>
                </a:lnTo>
                <a:lnTo>
                  <a:pt x="52" y="53"/>
                </a:lnTo>
                <a:lnTo>
                  <a:pt x="44" y="53"/>
                </a:lnTo>
                <a:lnTo>
                  <a:pt x="40" y="50"/>
                </a:lnTo>
                <a:lnTo>
                  <a:pt x="37" y="46"/>
                </a:lnTo>
                <a:lnTo>
                  <a:pt x="36" y="45"/>
                </a:lnTo>
                <a:lnTo>
                  <a:pt x="33" y="45"/>
                </a:lnTo>
                <a:lnTo>
                  <a:pt x="23" y="49"/>
                </a:lnTo>
                <a:lnTo>
                  <a:pt x="29" y="52"/>
                </a:lnTo>
                <a:lnTo>
                  <a:pt x="28" y="52"/>
                </a:lnTo>
                <a:lnTo>
                  <a:pt x="26" y="59"/>
                </a:lnTo>
                <a:lnTo>
                  <a:pt x="23" y="60"/>
                </a:lnTo>
                <a:lnTo>
                  <a:pt x="22" y="60"/>
                </a:lnTo>
                <a:lnTo>
                  <a:pt x="19" y="63"/>
                </a:lnTo>
                <a:lnTo>
                  <a:pt x="18" y="63"/>
                </a:lnTo>
                <a:lnTo>
                  <a:pt x="15" y="65"/>
                </a:lnTo>
                <a:lnTo>
                  <a:pt x="11" y="55"/>
                </a:lnTo>
                <a:lnTo>
                  <a:pt x="10" y="50"/>
                </a:lnTo>
                <a:lnTo>
                  <a:pt x="3" y="49"/>
                </a:lnTo>
                <a:lnTo>
                  <a:pt x="0" y="49"/>
                </a:lnTo>
                <a:lnTo>
                  <a:pt x="3" y="23"/>
                </a:lnTo>
                <a:lnTo>
                  <a:pt x="10" y="22"/>
                </a:lnTo>
                <a:lnTo>
                  <a:pt x="11" y="22"/>
                </a:lnTo>
                <a:lnTo>
                  <a:pt x="34" y="5"/>
                </a:lnTo>
                <a:lnTo>
                  <a:pt x="41" y="0"/>
                </a:lnTo>
                <a:lnTo>
                  <a:pt x="44" y="1"/>
                </a:lnTo>
                <a:lnTo>
                  <a:pt x="49" y="3"/>
                </a:lnTo>
                <a:lnTo>
                  <a:pt x="52" y="10"/>
                </a:lnTo>
                <a:lnTo>
                  <a:pt x="55" y="18"/>
                </a:lnTo>
                <a:lnTo>
                  <a:pt x="66" y="20"/>
                </a:lnTo>
                <a:lnTo>
                  <a:pt x="67" y="20"/>
                </a:lnTo>
                <a:lnTo>
                  <a:pt x="71" y="22"/>
                </a:lnTo>
                <a:lnTo>
                  <a:pt x="73" y="22"/>
                </a:lnTo>
                <a:lnTo>
                  <a:pt x="77" y="26"/>
                </a:lnTo>
                <a:lnTo>
                  <a:pt x="75" y="30"/>
                </a:lnTo>
                <a:lnTo>
                  <a:pt x="85" y="3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7" name="Freeform 419"/>
          <p:cNvSpPr>
            <a:spLocks/>
          </p:cNvSpPr>
          <p:nvPr/>
        </p:nvSpPr>
        <p:spPr bwMode="auto">
          <a:xfrm>
            <a:off x="5770563" y="3167063"/>
            <a:ext cx="166688" cy="287338"/>
          </a:xfrm>
          <a:custGeom>
            <a:avLst/>
            <a:gdLst>
              <a:gd name="T0" fmla="*/ 81 w 105"/>
              <a:gd name="T1" fmla="*/ 14 h 181"/>
              <a:gd name="T2" fmla="*/ 82 w 105"/>
              <a:gd name="T3" fmla="*/ 33 h 181"/>
              <a:gd name="T4" fmla="*/ 90 w 105"/>
              <a:gd name="T5" fmla="*/ 53 h 181"/>
              <a:gd name="T6" fmla="*/ 93 w 105"/>
              <a:gd name="T7" fmla="*/ 63 h 181"/>
              <a:gd name="T8" fmla="*/ 89 w 105"/>
              <a:gd name="T9" fmla="*/ 71 h 181"/>
              <a:gd name="T10" fmla="*/ 100 w 105"/>
              <a:gd name="T11" fmla="*/ 76 h 181"/>
              <a:gd name="T12" fmla="*/ 105 w 105"/>
              <a:gd name="T13" fmla="*/ 83 h 181"/>
              <a:gd name="T14" fmla="*/ 104 w 105"/>
              <a:gd name="T15" fmla="*/ 100 h 181"/>
              <a:gd name="T16" fmla="*/ 94 w 105"/>
              <a:gd name="T17" fmla="*/ 105 h 181"/>
              <a:gd name="T18" fmla="*/ 96 w 105"/>
              <a:gd name="T19" fmla="*/ 119 h 181"/>
              <a:gd name="T20" fmla="*/ 93 w 105"/>
              <a:gd name="T21" fmla="*/ 126 h 181"/>
              <a:gd name="T22" fmla="*/ 93 w 105"/>
              <a:gd name="T23" fmla="*/ 141 h 181"/>
              <a:gd name="T24" fmla="*/ 94 w 105"/>
              <a:gd name="T25" fmla="*/ 149 h 181"/>
              <a:gd name="T26" fmla="*/ 77 w 105"/>
              <a:gd name="T27" fmla="*/ 181 h 181"/>
              <a:gd name="T28" fmla="*/ 52 w 105"/>
              <a:gd name="T29" fmla="*/ 181 h 181"/>
              <a:gd name="T30" fmla="*/ 47 w 105"/>
              <a:gd name="T31" fmla="*/ 181 h 181"/>
              <a:gd name="T32" fmla="*/ 30 w 105"/>
              <a:gd name="T33" fmla="*/ 180 h 181"/>
              <a:gd name="T34" fmla="*/ 24 w 105"/>
              <a:gd name="T35" fmla="*/ 168 h 181"/>
              <a:gd name="T36" fmla="*/ 26 w 105"/>
              <a:gd name="T37" fmla="*/ 135 h 181"/>
              <a:gd name="T38" fmla="*/ 19 w 105"/>
              <a:gd name="T39" fmla="*/ 126 h 181"/>
              <a:gd name="T40" fmla="*/ 18 w 105"/>
              <a:gd name="T41" fmla="*/ 120 h 181"/>
              <a:gd name="T42" fmla="*/ 14 w 105"/>
              <a:gd name="T43" fmla="*/ 116 h 181"/>
              <a:gd name="T44" fmla="*/ 13 w 105"/>
              <a:gd name="T45" fmla="*/ 101 h 181"/>
              <a:gd name="T46" fmla="*/ 11 w 105"/>
              <a:gd name="T47" fmla="*/ 83 h 181"/>
              <a:gd name="T48" fmla="*/ 33 w 105"/>
              <a:gd name="T49" fmla="*/ 74 h 181"/>
              <a:gd name="T50" fmla="*/ 41 w 105"/>
              <a:gd name="T51" fmla="*/ 71 h 181"/>
              <a:gd name="T52" fmla="*/ 34 w 105"/>
              <a:gd name="T53" fmla="*/ 56 h 181"/>
              <a:gd name="T54" fmla="*/ 32 w 105"/>
              <a:gd name="T55" fmla="*/ 26 h 181"/>
              <a:gd name="T56" fmla="*/ 34 w 105"/>
              <a:gd name="T57" fmla="*/ 25 h 181"/>
              <a:gd name="T58" fmla="*/ 39 w 105"/>
              <a:gd name="T59" fmla="*/ 25 h 181"/>
              <a:gd name="T60" fmla="*/ 45 w 105"/>
              <a:gd name="T61" fmla="*/ 30 h 181"/>
              <a:gd name="T62" fmla="*/ 51 w 105"/>
              <a:gd name="T63" fmla="*/ 16 h 181"/>
              <a:gd name="T64" fmla="*/ 58 w 105"/>
              <a:gd name="T65" fmla="*/ 7 h 181"/>
              <a:gd name="T66" fmla="*/ 67 w 105"/>
              <a:gd name="T67" fmla="*/ 4 h 181"/>
              <a:gd name="T68" fmla="*/ 74 w 105"/>
              <a:gd name="T69" fmla="*/ 6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05" h="181">
                <a:moveTo>
                  <a:pt x="74" y="6"/>
                </a:moveTo>
                <a:lnTo>
                  <a:pt x="81" y="14"/>
                </a:lnTo>
                <a:lnTo>
                  <a:pt x="82" y="18"/>
                </a:lnTo>
                <a:lnTo>
                  <a:pt x="82" y="33"/>
                </a:lnTo>
                <a:lnTo>
                  <a:pt x="82" y="34"/>
                </a:lnTo>
                <a:lnTo>
                  <a:pt x="90" y="53"/>
                </a:lnTo>
                <a:lnTo>
                  <a:pt x="93" y="60"/>
                </a:lnTo>
                <a:lnTo>
                  <a:pt x="93" y="63"/>
                </a:lnTo>
                <a:lnTo>
                  <a:pt x="90" y="68"/>
                </a:lnTo>
                <a:lnTo>
                  <a:pt x="89" y="71"/>
                </a:lnTo>
                <a:lnTo>
                  <a:pt x="93" y="71"/>
                </a:lnTo>
                <a:lnTo>
                  <a:pt x="100" y="76"/>
                </a:lnTo>
                <a:lnTo>
                  <a:pt x="105" y="78"/>
                </a:lnTo>
                <a:lnTo>
                  <a:pt x="105" y="83"/>
                </a:lnTo>
                <a:lnTo>
                  <a:pt x="99" y="90"/>
                </a:lnTo>
                <a:lnTo>
                  <a:pt x="104" y="100"/>
                </a:lnTo>
                <a:lnTo>
                  <a:pt x="96" y="105"/>
                </a:lnTo>
                <a:lnTo>
                  <a:pt x="94" y="105"/>
                </a:lnTo>
                <a:lnTo>
                  <a:pt x="94" y="111"/>
                </a:lnTo>
                <a:lnTo>
                  <a:pt x="96" y="119"/>
                </a:lnTo>
                <a:lnTo>
                  <a:pt x="96" y="120"/>
                </a:lnTo>
                <a:lnTo>
                  <a:pt x="93" y="126"/>
                </a:lnTo>
                <a:lnTo>
                  <a:pt x="97" y="131"/>
                </a:lnTo>
                <a:lnTo>
                  <a:pt x="93" y="141"/>
                </a:lnTo>
                <a:lnTo>
                  <a:pt x="104" y="142"/>
                </a:lnTo>
                <a:lnTo>
                  <a:pt x="94" y="149"/>
                </a:lnTo>
                <a:lnTo>
                  <a:pt x="79" y="181"/>
                </a:lnTo>
                <a:lnTo>
                  <a:pt x="77" y="181"/>
                </a:lnTo>
                <a:lnTo>
                  <a:pt x="64" y="179"/>
                </a:lnTo>
                <a:lnTo>
                  <a:pt x="52" y="181"/>
                </a:lnTo>
                <a:lnTo>
                  <a:pt x="51" y="181"/>
                </a:lnTo>
                <a:lnTo>
                  <a:pt x="47" y="181"/>
                </a:lnTo>
                <a:lnTo>
                  <a:pt x="44" y="181"/>
                </a:lnTo>
                <a:lnTo>
                  <a:pt x="30" y="180"/>
                </a:lnTo>
                <a:lnTo>
                  <a:pt x="15" y="179"/>
                </a:lnTo>
                <a:lnTo>
                  <a:pt x="24" y="168"/>
                </a:lnTo>
                <a:lnTo>
                  <a:pt x="14" y="143"/>
                </a:lnTo>
                <a:lnTo>
                  <a:pt x="26" y="135"/>
                </a:lnTo>
                <a:lnTo>
                  <a:pt x="19" y="131"/>
                </a:lnTo>
                <a:lnTo>
                  <a:pt x="19" y="126"/>
                </a:lnTo>
                <a:lnTo>
                  <a:pt x="19" y="121"/>
                </a:lnTo>
                <a:lnTo>
                  <a:pt x="18" y="120"/>
                </a:lnTo>
                <a:lnTo>
                  <a:pt x="13" y="116"/>
                </a:lnTo>
                <a:lnTo>
                  <a:pt x="14" y="116"/>
                </a:lnTo>
                <a:lnTo>
                  <a:pt x="17" y="109"/>
                </a:lnTo>
                <a:lnTo>
                  <a:pt x="13" y="101"/>
                </a:lnTo>
                <a:lnTo>
                  <a:pt x="0" y="102"/>
                </a:lnTo>
                <a:lnTo>
                  <a:pt x="11" y="83"/>
                </a:lnTo>
                <a:lnTo>
                  <a:pt x="30" y="75"/>
                </a:lnTo>
                <a:lnTo>
                  <a:pt x="33" y="74"/>
                </a:lnTo>
                <a:lnTo>
                  <a:pt x="39" y="71"/>
                </a:lnTo>
                <a:lnTo>
                  <a:pt x="41" y="71"/>
                </a:lnTo>
                <a:lnTo>
                  <a:pt x="43" y="64"/>
                </a:lnTo>
                <a:lnTo>
                  <a:pt x="34" y="56"/>
                </a:lnTo>
                <a:lnTo>
                  <a:pt x="32" y="29"/>
                </a:lnTo>
                <a:lnTo>
                  <a:pt x="32" y="26"/>
                </a:lnTo>
                <a:lnTo>
                  <a:pt x="33" y="26"/>
                </a:lnTo>
                <a:lnTo>
                  <a:pt x="34" y="25"/>
                </a:lnTo>
                <a:lnTo>
                  <a:pt x="37" y="25"/>
                </a:lnTo>
                <a:lnTo>
                  <a:pt x="39" y="25"/>
                </a:lnTo>
                <a:lnTo>
                  <a:pt x="41" y="27"/>
                </a:lnTo>
                <a:lnTo>
                  <a:pt x="45" y="30"/>
                </a:lnTo>
                <a:lnTo>
                  <a:pt x="48" y="33"/>
                </a:lnTo>
                <a:lnTo>
                  <a:pt x="51" y="16"/>
                </a:lnTo>
                <a:lnTo>
                  <a:pt x="56" y="12"/>
                </a:lnTo>
                <a:lnTo>
                  <a:pt x="58" y="7"/>
                </a:lnTo>
                <a:lnTo>
                  <a:pt x="63" y="10"/>
                </a:lnTo>
                <a:lnTo>
                  <a:pt x="67" y="4"/>
                </a:lnTo>
                <a:lnTo>
                  <a:pt x="70" y="0"/>
                </a:lnTo>
                <a:lnTo>
                  <a:pt x="74" y="6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8" name="Freeform 420"/>
          <p:cNvSpPr>
            <a:spLocks/>
          </p:cNvSpPr>
          <p:nvPr/>
        </p:nvSpPr>
        <p:spPr bwMode="auto">
          <a:xfrm>
            <a:off x="5375275" y="3232150"/>
            <a:ext cx="436563" cy="174625"/>
          </a:xfrm>
          <a:custGeom>
            <a:avLst/>
            <a:gdLst>
              <a:gd name="T0" fmla="*/ 218 w 275"/>
              <a:gd name="T1" fmla="*/ 8 h 110"/>
              <a:gd name="T2" fmla="*/ 221 w 275"/>
              <a:gd name="T3" fmla="*/ 12 h 110"/>
              <a:gd name="T4" fmla="*/ 229 w 275"/>
              <a:gd name="T5" fmla="*/ 27 h 110"/>
              <a:gd name="T6" fmla="*/ 241 w 275"/>
              <a:gd name="T7" fmla="*/ 26 h 110"/>
              <a:gd name="T8" fmla="*/ 260 w 275"/>
              <a:gd name="T9" fmla="*/ 42 h 110"/>
              <a:gd name="T10" fmla="*/ 262 w 275"/>
              <a:gd name="T11" fmla="*/ 60 h 110"/>
              <a:gd name="T12" fmla="*/ 263 w 275"/>
              <a:gd name="T13" fmla="*/ 75 h 110"/>
              <a:gd name="T14" fmla="*/ 267 w 275"/>
              <a:gd name="T15" fmla="*/ 79 h 110"/>
              <a:gd name="T16" fmla="*/ 268 w 275"/>
              <a:gd name="T17" fmla="*/ 85 h 110"/>
              <a:gd name="T18" fmla="*/ 275 w 275"/>
              <a:gd name="T19" fmla="*/ 94 h 110"/>
              <a:gd name="T20" fmla="*/ 253 w 275"/>
              <a:gd name="T21" fmla="*/ 98 h 110"/>
              <a:gd name="T22" fmla="*/ 248 w 275"/>
              <a:gd name="T23" fmla="*/ 108 h 110"/>
              <a:gd name="T24" fmla="*/ 241 w 275"/>
              <a:gd name="T25" fmla="*/ 100 h 110"/>
              <a:gd name="T26" fmla="*/ 236 w 275"/>
              <a:gd name="T27" fmla="*/ 98 h 110"/>
              <a:gd name="T28" fmla="*/ 223 w 275"/>
              <a:gd name="T29" fmla="*/ 108 h 110"/>
              <a:gd name="T30" fmla="*/ 225 w 275"/>
              <a:gd name="T31" fmla="*/ 104 h 110"/>
              <a:gd name="T32" fmla="*/ 211 w 275"/>
              <a:gd name="T33" fmla="*/ 95 h 110"/>
              <a:gd name="T34" fmla="*/ 207 w 275"/>
              <a:gd name="T35" fmla="*/ 86 h 110"/>
              <a:gd name="T36" fmla="*/ 202 w 275"/>
              <a:gd name="T37" fmla="*/ 90 h 110"/>
              <a:gd name="T38" fmla="*/ 195 w 275"/>
              <a:gd name="T39" fmla="*/ 83 h 110"/>
              <a:gd name="T40" fmla="*/ 195 w 275"/>
              <a:gd name="T41" fmla="*/ 78 h 110"/>
              <a:gd name="T42" fmla="*/ 197 w 275"/>
              <a:gd name="T43" fmla="*/ 67 h 110"/>
              <a:gd name="T44" fmla="*/ 195 w 275"/>
              <a:gd name="T45" fmla="*/ 65 h 110"/>
              <a:gd name="T46" fmla="*/ 188 w 275"/>
              <a:gd name="T47" fmla="*/ 56 h 110"/>
              <a:gd name="T48" fmla="*/ 174 w 275"/>
              <a:gd name="T49" fmla="*/ 63 h 110"/>
              <a:gd name="T50" fmla="*/ 169 w 275"/>
              <a:gd name="T51" fmla="*/ 64 h 110"/>
              <a:gd name="T52" fmla="*/ 161 w 275"/>
              <a:gd name="T53" fmla="*/ 61 h 110"/>
              <a:gd name="T54" fmla="*/ 143 w 275"/>
              <a:gd name="T55" fmla="*/ 70 h 110"/>
              <a:gd name="T56" fmla="*/ 102 w 275"/>
              <a:gd name="T57" fmla="*/ 61 h 110"/>
              <a:gd name="T58" fmla="*/ 0 w 275"/>
              <a:gd name="T59" fmla="*/ 10 h 110"/>
              <a:gd name="T60" fmla="*/ 52 w 275"/>
              <a:gd name="T61" fmla="*/ 25 h 110"/>
              <a:gd name="T62" fmla="*/ 103 w 275"/>
              <a:gd name="T63" fmla="*/ 29 h 110"/>
              <a:gd name="T64" fmla="*/ 116 w 275"/>
              <a:gd name="T65" fmla="*/ 20 h 110"/>
              <a:gd name="T66" fmla="*/ 144 w 275"/>
              <a:gd name="T67" fmla="*/ 26 h 110"/>
              <a:gd name="T68" fmla="*/ 169 w 275"/>
              <a:gd name="T69" fmla="*/ 11 h 110"/>
              <a:gd name="T70" fmla="*/ 177 w 275"/>
              <a:gd name="T71" fmla="*/ 4 h 110"/>
              <a:gd name="T72" fmla="*/ 185 w 275"/>
              <a:gd name="T73" fmla="*/ 10 h 110"/>
              <a:gd name="T74" fmla="*/ 192 w 275"/>
              <a:gd name="T75" fmla="*/ 18 h 110"/>
              <a:gd name="T76" fmla="*/ 196 w 275"/>
              <a:gd name="T77" fmla="*/ 15 h 110"/>
              <a:gd name="T78" fmla="*/ 200 w 275"/>
              <a:gd name="T79" fmla="*/ 14 h 110"/>
              <a:gd name="T80" fmla="*/ 203 w 275"/>
              <a:gd name="T81" fmla="*/ 7 h 110"/>
              <a:gd name="T82" fmla="*/ 207 w 275"/>
              <a:gd name="T83" fmla="*/ 0 h 110"/>
              <a:gd name="T84" fmla="*/ 211 w 275"/>
              <a:gd name="T85" fmla="*/ 1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75" h="110">
                <a:moveTo>
                  <a:pt x="214" y="5"/>
                </a:moveTo>
                <a:lnTo>
                  <a:pt x="218" y="8"/>
                </a:lnTo>
                <a:lnTo>
                  <a:pt x="226" y="8"/>
                </a:lnTo>
                <a:lnTo>
                  <a:pt x="221" y="12"/>
                </a:lnTo>
                <a:lnTo>
                  <a:pt x="226" y="29"/>
                </a:lnTo>
                <a:lnTo>
                  <a:pt x="229" y="27"/>
                </a:lnTo>
                <a:lnTo>
                  <a:pt x="236" y="27"/>
                </a:lnTo>
                <a:lnTo>
                  <a:pt x="241" y="26"/>
                </a:lnTo>
                <a:lnTo>
                  <a:pt x="263" y="23"/>
                </a:lnTo>
                <a:lnTo>
                  <a:pt x="260" y="42"/>
                </a:lnTo>
                <a:lnTo>
                  <a:pt x="249" y="61"/>
                </a:lnTo>
                <a:lnTo>
                  <a:pt x="262" y="60"/>
                </a:lnTo>
                <a:lnTo>
                  <a:pt x="266" y="68"/>
                </a:lnTo>
                <a:lnTo>
                  <a:pt x="263" y="75"/>
                </a:lnTo>
                <a:lnTo>
                  <a:pt x="262" y="75"/>
                </a:lnTo>
                <a:lnTo>
                  <a:pt x="267" y="79"/>
                </a:lnTo>
                <a:lnTo>
                  <a:pt x="268" y="80"/>
                </a:lnTo>
                <a:lnTo>
                  <a:pt x="268" y="85"/>
                </a:lnTo>
                <a:lnTo>
                  <a:pt x="268" y="90"/>
                </a:lnTo>
                <a:lnTo>
                  <a:pt x="275" y="94"/>
                </a:lnTo>
                <a:lnTo>
                  <a:pt x="263" y="102"/>
                </a:lnTo>
                <a:lnTo>
                  <a:pt x="253" y="98"/>
                </a:lnTo>
                <a:lnTo>
                  <a:pt x="255" y="105"/>
                </a:lnTo>
                <a:lnTo>
                  <a:pt x="248" y="108"/>
                </a:lnTo>
                <a:lnTo>
                  <a:pt x="243" y="100"/>
                </a:lnTo>
                <a:lnTo>
                  <a:pt x="241" y="100"/>
                </a:lnTo>
                <a:lnTo>
                  <a:pt x="240" y="100"/>
                </a:lnTo>
                <a:lnTo>
                  <a:pt x="236" y="98"/>
                </a:lnTo>
                <a:lnTo>
                  <a:pt x="225" y="110"/>
                </a:lnTo>
                <a:lnTo>
                  <a:pt x="223" y="108"/>
                </a:lnTo>
                <a:lnTo>
                  <a:pt x="221" y="108"/>
                </a:lnTo>
                <a:lnTo>
                  <a:pt x="225" y="104"/>
                </a:lnTo>
                <a:lnTo>
                  <a:pt x="222" y="100"/>
                </a:lnTo>
                <a:lnTo>
                  <a:pt x="211" y="95"/>
                </a:lnTo>
                <a:lnTo>
                  <a:pt x="210" y="90"/>
                </a:lnTo>
                <a:lnTo>
                  <a:pt x="207" y="86"/>
                </a:lnTo>
                <a:lnTo>
                  <a:pt x="207" y="89"/>
                </a:lnTo>
                <a:lnTo>
                  <a:pt x="202" y="90"/>
                </a:lnTo>
                <a:lnTo>
                  <a:pt x="196" y="86"/>
                </a:lnTo>
                <a:lnTo>
                  <a:pt x="195" y="83"/>
                </a:lnTo>
                <a:lnTo>
                  <a:pt x="195" y="80"/>
                </a:lnTo>
                <a:lnTo>
                  <a:pt x="195" y="78"/>
                </a:lnTo>
                <a:lnTo>
                  <a:pt x="196" y="71"/>
                </a:lnTo>
                <a:lnTo>
                  <a:pt x="197" y="67"/>
                </a:lnTo>
                <a:lnTo>
                  <a:pt x="196" y="67"/>
                </a:lnTo>
                <a:lnTo>
                  <a:pt x="195" y="65"/>
                </a:lnTo>
                <a:lnTo>
                  <a:pt x="189" y="60"/>
                </a:lnTo>
                <a:lnTo>
                  <a:pt x="188" y="56"/>
                </a:lnTo>
                <a:lnTo>
                  <a:pt x="185" y="46"/>
                </a:lnTo>
                <a:lnTo>
                  <a:pt x="174" y="63"/>
                </a:lnTo>
                <a:lnTo>
                  <a:pt x="173" y="63"/>
                </a:lnTo>
                <a:lnTo>
                  <a:pt x="169" y="64"/>
                </a:lnTo>
                <a:lnTo>
                  <a:pt x="166" y="65"/>
                </a:lnTo>
                <a:lnTo>
                  <a:pt x="161" y="61"/>
                </a:lnTo>
                <a:lnTo>
                  <a:pt x="159" y="60"/>
                </a:lnTo>
                <a:lnTo>
                  <a:pt x="143" y="70"/>
                </a:lnTo>
                <a:lnTo>
                  <a:pt x="112" y="74"/>
                </a:lnTo>
                <a:lnTo>
                  <a:pt x="102" y="61"/>
                </a:lnTo>
                <a:lnTo>
                  <a:pt x="46" y="34"/>
                </a:lnTo>
                <a:lnTo>
                  <a:pt x="0" y="10"/>
                </a:lnTo>
                <a:lnTo>
                  <a:pt x="4" y="1"/>
                </a:lnTo>
                <a:lnTo>
                  <a:pt x="52" y="25"/>
                </a:lnTo>
                <a:lnTo>
                  <a:pt x="92" y="14"/>
                </a:lnTo>
                <a:lnTo>
                  <a:pt x="103" y="29"/>
                </a:lnTo>
                <a:lnTo>
                  <a:pt x="107" y="23"/>
                </a:lnTo>
                <a:lnTo>
                  <a:pt x="116" y="20"/>
                </a:lnTo>
                <a:lnTo>
                  <a:pt x="133" y="33"/>
                </a:lnTo>
                <a:lnTo>
                  <a:pt x="144" y="26"/>
                </a:lnTo>
                <a:lnTo>
                  <a:pt x="159" y="10"/>
                </a:lnTo>
                <a:lnTo>
                  <a:pt x="169" y="11"/>
                </a:lnTo>
                <a:lnTo>
                  <a:pt x="174" y="4"/>
                </a:lnTo>
                <a:lnTo>
                  <a:pt x="177" y="4"/>
                </a:lnTo>
                <a:lnTo>
                  <a:pt x="184" y="5"/>
                </a:lnTo>
                <a:lnTo>
                  <a:pt x="185" y="10"/>
                </a:lnTo>
                <a:lnTo>
                  <a:pt x="189" y="20"/>
                </a:lnTo>
                <a:lnTo>
                  <a:pt x="192" y="18"/>
                </a:lnTo>
                <a:lnTo>
                  <a:pt x="193" y="18"/>
                </a:lnTo>
                <a:lnTo>
                  <a:pt x="196" y="15"/>
                </a:lnTo>
                <a:lnTo>
                  <a:pt x="197" y="15"/>
                </a:lnTo>
                <a:lnTo>
                  <a:pt x="200" y="14"/>
                </a:lnTo>
                <a:lnTo>
                  <a:pt x="202" y="7"/>
                </a:lnTo>
                <a:lnTo>
                  <a:pt x="203" y="7"/>
                </a:lnTo>
                <a:lnTo>
                  <a:pt x="197" y="4"/>
                </a:lnTo>
                <a:lnTo>
                  <a:pt x="207" y="0"/>
                </a:lnTo>
                <a:lnTo>
                  <a:pt x="210" y="0"/>
                </a:lnTo>
                <a:lnTo>
                  <a:pt x="211" y="1"/>
                </a:lnTo>
                <a:lnTo>
                  <a:pt x="214" y="5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9" name="Freeform 421"/>
          <p:cNvSpPr>
            <a:spLocks/>
          </p:cNvSpPr>
          <p:nvPr/>
        </p:nvSpPr>
        <p:spPr bwMode="auto">
          <a:xfrm>
            <a:off x="4010025" y="4983163"/>
            <a:ext cx="214313" cy="130175"/>
          </a:xfrm>
          <a:custGeom>
            <a:avLst/>
            <a:gdLst>
              <a:gd name="T0" fmla="*/ 104 w 135"/>
              <a:gd name="T1" fmla="*/ 22 h 82"/>
              <a:gd name="T2" fmla="*/ 111 w 135"/>
              <a:gd name="T3" fmla="*/ 23 h 82"/>
              <a:gd name="T4" fmla="*/ 122 w 135"/>
              <a:gd name="T5" fmla="*/ 19 h 82"/>
              <a:gd name="T6" fmla="*/ 132 w 135"/>
              <a:gd name="T7" fmla="*/ 15 h 82"/>
              <a:gd name="T8" fmla="*/ 135 w 135"/>
              <a:gd name="T9" fmla="*/ 19 h 82"/>
              <a:gd name="T10" fmla="*/ 134 w 135"/>
              <a:gd name="T11" fmla="*/ 19 h 82"/>
              <a:gd name="T12" fmla="*/ 131 w 135"/>
              <a:gd name="T13" fmla="*/ 23 h 82"/>
              <a:gd name="T14" fmla="*/ 134 w 135"/>
              <a:gd name="T15" fmla="*/ 26 h 82"/>
              <a:gd name="T16" fmla="*/ 130 w 135"/>
              <a:gd name="T17" fmla="*/ 32 h 82"/>
              <a:gd name="T18" fmla="*/ 131 w 135"/>
              <a:gd name="T19" fmla="*/ 36 h 82"/>
              <a:gd name="T20" fmla="*/ 131 w 135"/>
              <a:gd name="T21" fmla="*/ 38 h 82"/>
              <a:gd name="T22" fmla="*/ 132 w 135"/>
              <a:gd name="T23" fmla="*/ 47 h 82"/>
              <a:gd name="T24" fmla="*/ 117 w 135"/>
              <a:gd name="T25" fmla="*/ 57 h 82"/>
              <a:gd name="T26" fmla="*/ 116 w 135"/>
              <a:gd name="T27" fmla="*/ 57 h 82"/>
              <a:gd name="T28" fmla="*/ 107 w 135"/>
              <a:gd name="T29" fmla="*/ 55 h 82"/>
              <a:gd name="T30" fmla="*/ 94 w 135"/>
              <a:gd name="T31" fmla="*/ 57 h 82"/>
              <a:gd name="T32" fmla="*/ 93 w 135"/>
              <a:gd name="T33" fmla="*/ 57 h 82"/>
              <a:gd name="T34" fmla="*/ 90 w 135"/>
              <a:gd name="T35" fmla="*/ 52 h 82"/>
              <a:gd name="T36" fmla="*/ 89 w 135"/>
              <a:gd name="T37" fmla="*/ 49 h 82"/>
              <a:gd name="T38" fmla="*/ 87 w 135"/>
              <a:gd name="T39" fmla="*/ 52 h 82"/>
              <a:gd name="T40" fmla="*/ 81 w 135"/>
              <a:gd name="T41" fmla="*/ 52 h 82"/>
              <a:gd name="T42" fmla="*/ 72 w 135"/>
              <a:gd name="T43" fmla="*/ 57 h 82"/>
              <a:gd name="T44" fmla="*/ 71 w 135"/>
              <a:gd name="T45" fmla="*/ 57 h 82"/>
              <a:gd name="T46" fmla="*/ 67 w 135"/>
              <a:gd name="T47" fmla="*/ 67 h 82"/>
              <a:gd name="T48" fmla="*/ 64 w 135"/>
              <a:gd name="T49" fmla="*/ 75 h 82"/>
              <a:gd name="T50" fmla="*/ 60 w 135"/>
              <a:gd name="T51" fmla="*/ 82 h 82"/>
              <a:gd name="T52" fmla="*/ 53 w 135"/>
              <a:gd name="T53" fmla="*/ 75 h 82"/>
              <a:gd name="T54" fmla="*/ 52 w 135"/>
              <a:gd name="T55" fmla="*/ 74 h 82"/>
              <a:gd name="T56" fmla="*/ 42 w 135"/>
              <a:gd name="T57" fmla="*/ 70 h 82"/>
              <a:gd name="T58" fmla="*/ 12 w 135"/>
              <a:gd name="T59" fmla="*/ 60 h 82"/>
              <a:gd name="T60" fmla="*/ 8 w 135"/>
              <a:gd name="T61" fmla="*/ 59 h 82"/>
              <a:gd name="T62" fmla="*/ 0 w 135"/>
              <a:gd name="T63" fmla="*/ 51 h 82"/>
              <a:gd name="T64" fmla="*/ 12 w 135"/>
              <a:gd name="T65" fmla="*/ 38 h 82"/>
              <a:gd name="T66" fmla="*/ 23 w 135"/>
              <a:gd name="T67" fmla="*/ 26 h 82"/>
              <a:gd name="T68" fmla="*/ 27 w 135"/>
              <a:gd name="T69" fmla="*/ 23 h 82"/>
              <a:gd name="T70" fmla="*/ 48 w 135"/>
              <a:gd name="T71" fmla="*/ 19 h 82"/>
              <a:gd name="T72" fmla="*/ 56 w 135"/>
              <a:gd name="T73" fmla="*/ 11 h 82"/>
              <a:gd name="T74" fmla="*/ 79 w 135"/>
              <a:gd name="T75" fmla="*/ 0 h 82"/>
              <a:gd name="T76" fmla="*/ 86 w 135"/>
              <a:gd name="T77" fmla="*/ 8 h 82"/>
              <a:gd name="T78" fmla="*/ 87 w 135"/>
              <a:gd name="T79" fmla="*/ 11 h 82"/>
              <a:gd name="T80" fmla="*/ 97 w 135"/>
              <a:gd name="T81" fmla="*/ 12 h 82"/>
              <a:gd name="T82" fmla="*/ 104 w 135"/>
              <a:gd name="T83" fmla="*/ 22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35" h="82">
                <a:moveTo>
                  <a:pt x="104" y="22"/>
                </a:moveTo>
                <a:lnTo>
                  <a:pt x="111" y="23"/>
                </a:lnTo>
                <a:lnTo>
                  <a:pt x="122" y="19"/>
                </a:lnTo>
                <a:lnTo>
                  <a:pt x="132" y="15"/>
                </a:lnTo>
                <a:lnTo>
                  <a:pt x="135" y="19"/>
                </a:lnTo>
                <a:lnTo>
                  <a:pt x="134" y="19"/>
                </a:lnTo>
                <a:lnTo>
                  <a:pt x="131" y="23"/>
                </a:lnTo>
                <a:lnTo>
                  <a:pt x="134" y="26"/>
                </a:lnTo>
                <a:lnTo>
                  <a:pt x="130" y="32"/>
                </a:lnTo>
                <a:lnTo>
                  <a:pt x="131" y="36"/>
                </a:lnTo>
                <a:lnTo>
                  <a:pt x="131" y="38"/>
                </a:lnTo>
                <a:lnTo>
                  <a:pt x="132" y="47"/>
                </a:lnTo>
                <a:lnTo>
                  <a:pt x="117" y="57"/>
                </a:lnTo>
                <a:lnTo>
                  <a:pt x="116" y="57"/>
                </a:lnTo>
                <a:lnTo>
                  <a:pt x="107" y="55"/>
                </a:lnTo>
                <a:lnTo>
                  <a:pt x="94" y="57"/>
                </a:lnTo>
                <a:lnTo>
                  <a:pt x="93" y="57"/>
                </a:lnTo>
                <a:lnTo>
                  <a:pt x="90" y="52"/>
                </a:lnTo>
                <a:lnTo>
                  <a:pt x="89" y="49"/>
                </a:lnTo>
                <a:lnTo>
                  <a:pt x="87" y="52"/>
                </a:lnTo>
                <a:lnTo>
                  <a:pt x="81" y="52"/>
                </a:lnTo>
                <a:lnTo>
                  <a:pt x="72" y="57"/>
                </a:lnTo>
                <a:lnTo>
                  <a:pt x="71" y="57"/>
                </a:lnTo>
                <a:lnTo>
                  <a:pt x="67" y="67"/>
                </a:lnTo>
                <a:lnTo>
                  <a:pt x="64" y="75"/>
                </a:lnTo>
                <a:lnTo>
                  <a:pt x="60" y="82"/>
                </a:lnTo>
                <a:lnTo>
                  <a:pt x="53" y="75"/>
                </a:lnTo>
                <a:lnTo>
                  <a:pt x="52" y="74"/>
                </a:lnTo>
                <a:lnTo>
                  <a:pt x="42" y="70"/>
                </a:lnTo>
                <a:lnTo>
                  <a:pt x="12" y="60"/>
                </a:lnTo>
                <a:lnTo>
                  <a:pt x="8" y="59"/>
                </a:lnTo>
                <a:lnTo>
                  <a:pt x="0" y="51"/>
                </a:lnTo>
                <a:lnTo>
                  <a:pt x="12" y="38"/>
                </a:lnTo>
                <a:lnTo>
                  <a:pt x="23" y="26"/>
                </a:lnTo>
                <a:lnTo>
                  <a:pt x="27" y="23"/>
                </a:lnTo>
                <a:lnTo>
                  <a:pt x="48" y="19"/>
                </a:lnTo>
                <a:lnTo>
                  <a:pt x="56" y="11"/>
                </a:lnTo>
                <a:lnTo>
                  <a:pt x="79" y="0"/>
                </a:lnTo>
                <a:lnTo>
                  <a:pt x="86" y="8"/>
                </a:lnTo>
                <a:lnTo>
                  <a:pt x="87" y="11"/>
                </a:lnTo>
                <a:lnTo>
                  <a:pt x="97" y="12"/>
                </a:lnTo>
                <a:lnTo>
                  <a:pt x="104" y="2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0" name="Freeform 422"/>
          <p:cNvSpPr>
            <a:spLocks/>
          </p:cNvSpPr>
          <p:nvPr/>
        </p:nvSpPr>
        <p:spPr bwMode="auto">
          <a:xfrm>
            <a:off x="4105275" y="5057775"/>
            <a:ext cx="161925" cy="107950"/>
          </a:xfrm>
          <a:custGeom>
            <a:avLst/>
            <a:gdLst>
              <a:gd name="T0" fmla="*/ 72 w 102"/>
              <a:gd name="T1" fmla="*/ 0 h 68"/>
              <a:gd name="T2" fmla="*/ 83 w 102"/>
              <a:gd name="T3" fmla="*/ 6 h 68"/>
              <a:gd name="T4" fmla="*/ 89 w 102"/>
              <a:gd name="T5" fmla="*/ 5 h 68"/>
              <a:gd name="T6" fmla="*/ 96 w 102"/>
              <a:gd name="T7" fmla="*/ 1 h 68"/>
              <a:gd name="T8" fmla="*/ 102 w 102"/>
              <a:gd name="T9" fmla="*/ 10 h 68"/>
              <a:gd name="T10" fmla="*/ 94 w 102"/>
              <a:gd name="T11" fmla="*/ 27 h 68"/>
              <a:gd name="T12" fmla="*/ 89 w 102"/>
              <a:gd name="T13" fmla="*/ 30 h 68"/>
              <a:gd name="T14" fmla="*/ 79 w 102"/>
              <a:gd name="T15" fmla="*/ 35 h 68"/>
              <a:gd name="T16" fmla="*/ 66 w 102"/>
              <a:gd name="T17" fmla="*/ 42 h 68"/>
              <a:gd name="T18" fmla="*/ 59 w 102"/>
              <a:gd name="T19" fmla="*/ 49 h 68"/>
              <a:gd name="T20" fmla="*/ 51 w 102"/>
              <a:gd name="T21" fmla="*/ 45 h 68"/>
              <a:gd name="T22" fmla="*/ 47 w 102"/>
              <a:gd name="T23" fmla="*/ 50 h 68"/>
              <a:gd name="T24" fmla="*/ 47 w 102"/>
              <a:gd name="T25" fmla="*/ 65 h 68"/>
              <a:gd name="T26" fmla="*/ 41 w 102"/>
              <a:gd name="T27" fmla="*/ 66 h 68"/>
              <a:gd name="T28" fmla="*/ 34 w 102"/>
              <a:gd name="T29" fmla="*/ 68 h 68"/>
              <a:gd name="T30" fmla="*/ 0 w 102"/>
              <a:gd name="T31" fmla="*/ 35 h 68"/>
              <a:gd name="T32" fmla="*/ 4 w 102"/>
              <a:gd name="T33" fmla="*/ 28 h 68"/>
              <a:gd name="T34" fmla="*/ 7 w 102"/>
              <a:gd name="T35" fmla="*/ 20 h 68"/>
              <a:gd name="T36" fmla="*/ 11 w 102"/>
              <a:gd name="T37" fmla="*/ 10 h 68"/>
              <a:gd name="T38" fmla="*/ 12 w 102"/>
              <a:gd name="T39" fmla="*/ 10 h 68"/>
              <a:gd name="T40" fmla="*/ 21 w 102"/>
              <a:gd name="T41" fmla="*/ 5 h 68"/>
              <a:gd name="T42" fmla="*/ 27 w 102"/>
              <a:gd name="T43" fmla="*/ 5 h 68"/>
              <a:gd name="T44" fmla="*/ 29 w 102"/>
              <a:gd name="T45" fmla="*/ 2 h 68"/>
              <a:gd name="T46" fmla="*/ 30 w 102"/>
              <a:gd name="T47" fmla="*/ 5 h 68"/>
              <a:gd name="T48" fmla="*/ 33 w 102"/>
              <a:gd name="T49" fmla="*/ 10 h 68"/>
              <a:gd name="T50" fmla="*/ 34 w 102"/>
              <a:gd name="T51" fmla="*/ 10 h 68"/>
              <a:gd name="T52" fmla="*/ 47 w 102"/>
              <a:gd name="T53" fmla="*/ 8 h 68"/>
              <a:gd name="T54" fmla="*/ 56 w 102"/>
              <a:gd name="T55" fmla="*/ 10 h 68"/>
              <a:gd name="T56" fmla="*/ 57 w 102"/>
              <a:gd name="T57" fmla="*/ 10 h 68"/>
              <a:gd name="T58" fmla="*/ 72 w 102"/>
              <a:gd name="T59" fmla="*/ 0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02" h="68">
                <a:moveTo>
                  <a:pt x="72" y="0"/>
                </a:moveTo>
                <a:lnTo>
                  <a:pt x="83" y="6"/>
                </a:lnTo>
                <a:lnTo>
                  <a:pt x="89" y="5"/>
                </a:lnTo>
                <a:lnTo>
                  <a:pt x="96" y="1"/>
                </a:lnTo>
                <a:lnTo>
                  <a:pt x="102" y="10"/>
                </a:lnTo>
                <a:lnTo>
                  <a:pt x="94" y="27"/>
                </a:lnTo>
                <a:lnTo>
                  <a:pt x="89" y="30"/>
                </a:lnTo>
                <a:lnTo>
                  <a:pt x="79" y="35"/>
                </a:lnTo>
                <a:lnTo>
                  <a:pt x="66" y="42"/>
                </a:lnTo>
                <a:lnTo>
                  <a:pt x="59" y="49"/>
                </a:lnTo>
                <a:lnTo>
                  <a:pt x="51" y="45"/>
                </a:lnTo>
                <a:lnTo>
                  <a:pt x="47" y="50"/>
                </a:lnTo>
                <a:lnTo>
                  <a:pt x="47" y="65"/>
                </a:lnTo>
                <a:lnTo>
                  <a:pt x="41" y="66"/>
                </a:lnTo>
                <a:lnTo>
                  <a:pt x="34" y="68"/>
                </a:lnTo>
                <a:lnTo>
                  <a:pt x="0" y="35"/>
                </a:lnTo>
                <a:lnTo>
                  <a:pt x="4" y="28"/>
                </a:lnTo>
                <a:lnTo>
                  <a:pt x="7" y="20"/>
                </a:lnTo>
                <a:lnTo>
                  <a:pt x="11" y="10"/>
                </a:lnTo>
                <a:lnTo>
                  <a:pt x="12" y="10"/>
                </a:lnTo>
                <a:lnTo>
                  <a:pt x="21" y="5"/>
                </a:lnTo>
                <a:lnTo>
                  <a:pt x="27" y="5"/>
                </a:lnTo>
                <a:lnTo>
                  <a:pt x="29" y="2"/>
                </a:lnTo>
                <a:lnTo>
                  <a:pt x="30" y="5"/>
                </a:lnTo>
                <a:lnTo>
                  <a:pt x="33" y="10"/>
                </a:lnTo>
                <a:lnTo>
                  <a:pt x="34" y="10"/>
                </a:lnTo>
                <a:lnTo>
                  <a:pt x="47" y="8"/>
                </a:lnTo>
                <a:lnTo>
                  <a:pt x="56" y="10"/>
                </a:lnTo>
                <a:lnTo>
                  <a:pt x="57" y="10"/>
                </a:lnTo>
                <a:lnTo>
                  <a:pt x="72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1" name="Freeform 423"/>
          <p:cNvSpPr>
            <a:spLocks/>
          </p:cNvSpPr>
          <p:nvPr/>
        </p:nvSpPr>
        <p:spPr bwMode="auto">
          <a:xfrm>
            <a:off x="5078413" y="5703888"/>
            <a:ext cx="73025" cy="80963"/>
          </a:xfrm>
          <a:custGeom>
            <a:avLst/>
            <a:gdLst>
              <a:gd name="T0" fmla="*/ 23 w 46"/>
              <a:gd name="T1" fmla="*/ 3 h 51"/>
              <a:gd name="T2" fmla="*/ 26 w 46"/>
              <a:gd name="T3" fmla="*/ 3 h 51"/>
              <a:gd name="T4" fmla="*/ 31 w 46"/>
              <a:gd name="T5" fmla="*/ 2 h 51"/>
              <a:gd name="T6" fmla="*/ 32 w 46"/>
              <a:gd name="T7" fmla="*/ 2 h 51"/>
              <a:gd name="T8" fmla="*/ 37 w 46"/>
              <a:gd name="T9" fmla="*/ 3 h 51"/>
              <a:gd name="T10" fmla="*/ 39 w 46"/>
              <a:gd name="T11" fmla="*/ 14 h 51"/>
              <a:gd name="T12" fmla="*/ 38 w 46"/>
              <a:gd name="T13" fmla="*/ 21 h 51"/>
              <a:gd name="T14" fmla="*/ 41 w 46"/>
              <a:gd name="T15" fmla="*/ 34 h 51"/>
              <a:gd name="T16" fmla="*/ 42 w 46"/>
              <a:gd name="T17" fmla="*/ 36 h 51"/>
              <a:gd name="T18" fmla="*/ 45 w 46"/>
              <a:gd name="T19" fmla="*/ 38 h 51"/>
              <a:gd name="T20" fmla="*/ 46 w 46"/>
              <a:gd name="T21" fmla="*/ 41 h 51"/>
              <a:gd name="T22" fmla="*/ 45 w 46"/>
              <a:gd name="T23" fmla="*/ 45 h 51"/>
              <a:gd name="T24" fmla="*/ 38 w 46"/>
              <a:gd name="T25" fmla="*/ 51 h 51"/>
              <a:gd name="T26" fmla="*/ 31 w 46"/>
              <a:gd name="T27" fmla="*/ 37 h 51"/>
              <a:gd name="T28" fmla="*/ 27 w 46"/>
              <a:gd name="T29" fmla="*/ 37 h 51"/>
              <a:gd name="T30" fmla="*/ 24 w 46"/>
              <a:gd name="T31" fmla="*/ 38 h 51"/>
              <a:gd name="T32" fmla="*/ 24 w 46"/>
              <a:gd name="T33" fmla="*/ 37 h 51"/>
              <a:gd name="T34" fmla="*/ 17 w 46"/>
              <a:gd name="T35" fmla="*/ 32 h 51"/>
              <a:gd name="T36" fmla="*/ 16 w 46"/>
              <a:gd name="T37" fmla="*/ 30 h 51"/>
              <a:gd name="T38" fmla="*/ 12 w 46"/>
              <a:gd name="T39" fmla="*/ 26 h 51"/>
              <a:gd name="T40" fmla="*/ 0 w 46"/>
              <a:gd name="T41" fmla="*/ 8 h 51"/>
              <a:gd name="T42" fmla="*/ 7 w 46"/>
              <a:gd name="T43" fmla="*/ 8 h 51"/>
              <a:gd name="T44" fmla="*/ 11 w 46"/>
              <a:gd name="T45" fmla="*/ 0 h 51"/>
              <a:gd name="T46" fmla="*/ 16 w 46"/>
              <a:gd name="T47" fmla="*/ 2 h 51"/>
              <a:gd name="T48" fmla="*/ 23 w 46"/>
              <a:gd name="T49" fmla="*/ 3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6" h="51">
                <a:moveTo>
                  <a:pt x="23" y="3"/>
                </a:moveTo>
                <a:lnTo>
                  <a:pt x="26" y="3"/>
                </a:lnTo>
                <a:lnTo>
                  <a:pt x="31" y="2"/>
                </a:lnTo>
                <a:lnTo>
                  <a:pt x="32" y="2"/>
                </a:lnTo>
                <a:lnTo>
                  <a:pt x="37" y="3"/>
                </a:lnTo>
                <a:lnTo>
                  <a:pt x="39" y="14"/>
                </a:lnTo>
                <a:lnTo>
                  <a:pt x="38" y="21"/>
                </a:lnTo>
                <a:lnTo>
                  <a:pt x="41" y="34"/>
                </a:lnTo>
                <a:lnTo>
                  <a:pt x="42" y="36"/>
                </a:lnTo>
                <a:lnTo>
                  <a:pt x="45" y="38"/>
                </a:lnTo>
                <a:lnTo>
                  <a:pt x="46" y="41"/>
                </a:lnTo>
                <a:lnTo>
                  <a:pt x="45" y="45"/>
                </a:lnTo>
                <a:lnTo>
                  <a:pt x="38" y="51"/>
                </a:lnTo>
                <a:lnTo>
                  <a:pt x="31" y="37"/>
                </a:lnTo>
                <a:lnTo>
                  <a:pt x="27" y="37"/>
                </a:lnTo>
                <a:lnTo>
                  <a:pt x="24" y="38"/>
                </a:lnTo>
                <a:lnTo>
                  <a:pt x="24" y="37"/>
                </a:lnTo>
                <a:lnTo>
                  <a:pt x="17" y="32"/>
                </a:lnTo>
                <a:lnTo>
                  <a:pt x="16" y="30"/>
                </a:lnTo>
                <a:lnTo>
                  <a:pt x="12" y="26"/>
                </a:lnTo>
                <a:lnTo>
                  <a:pt x="0" y="8"/>
                </a:lnTo>
                <a:lnTo>
                  <a:pt x="7" y="8"/>
                </a:lnTo>
                <a:lnTo>
                  <a:pt x="11" y="0"/>
                </a:lnTo>
                <a:lnTo>
                  <a:pt x="16" y="2"/>
                </a:lnTo>
                <a:lnTo>
                  <a:pt x="23" y="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2" name="Freeform 424"/>
          <p:cNvSpPr>
            <a:spLocks/>
          </p:cNvSpPr>
          <p:nvPr/>
        </p:nvSpPr>
        <p:spPr bwMode="auto">
          <a:xfrm>
            <a:off x="5197475" y="5724525"/>
            <a:ext cx="53975" cy="73025"/>
          </a:xfrm>
          <a:custGeom>
            <a:avLst/>
            <a:gdLst>
              <a:gd name="T0" fmla="*/ 19 w 34"/>
              <a:gd name="T1" fmla="*/ 5 h 46"/>
              <a:gd name="T2" fmla="*/ 20 w 34"/>
              <a:gd name="T3" fmla="*/ 6 h 46"/>
              <a:gd name="T4" fmla="*/ 24 w 34"/>
              <a:gd name="T5" fmla="*/ 5 h 46"/>
              <a:gd name="T6" fmla="*/ 26 w 34"/>
              <a:gd name="T7" fmla="*/ 5 h 46"/>
              <a:gd name="T8" fmla="*/ 27 w 34"/>
              <a:gd name="T9" fmla="*/ 6 h 46"/>
              <a:gd name="T10" fmla="*/ 28 w 34"/>
              <a:gd name="T11" fmla="*/ 10 h 46"/>
              <a:gd name="T12" fmla="*/ 31 w 34"/>
              <a:gd name="T13" fmla="*/ 13 h 46"/>
              <a:gd name="T14" fmla="*/ 34 w 34"/>
              <a:gd name="T15" fmla="*/ 15 h 46"/>
              <a:gd name="T16" fmla="*/ 31 w 34"/>
              <a:gd name="T17" fmla="*/ 17 h 46"/>
              <a:gd name="T18" fmla="*/ 33 w 34"/>
              <a:gd name="T19" fmla="*/ 19 h 46"/>
              <a:gd name="T20" fmla="*/ 30 w 34"/>
              <a:gd name="T21" fmla="*/ 21 h 46"/>
              <a:gd name="T22" fmla="*/ 30 w 34"/>
              <a:gd name="T23" fmla="*/ 23 h 46"/>
              <a:gd name="T24" fmla="*/ 24 w 34"/>
              <a:gd name="T25" fmla="*/ 24 h 46"/>
              <a:gd name="T26" fmla="*/ 23 w 34"/>
              <a:gd name="T27" fmla="*/ 28 h 46"/>
              <a:gd name="T28" fmla="*/ 23 w 34"/>
              <a:gd name="T29" fmla="*/ 32 h 46"/>
              <a:gd name="T30" fmla="*/ 23 w 34"/>
              <a:gd name="T31" fmla="*/ 34 h 46"/>
              <a:gd name="T32" fmla="*/ 22 w 34"/>
              <a:gd name="T33" fmla="*/ 40 h 46"/>
              <a:gd name="T34" fmla="*/ 16 w 34"/>
              <a:gd name="T35" fmla="*/ 45 h 46"/>
              <a:gd name="T36" fmla="*/ 15 w 34"/>
              <a:gd name="T37" fmla="*/ 46 h 46"/>
              <a:gd name="T38" fmla="*/ 12 w 34"/>
              <a:gd name="T39" fmla="*/ 43 h 46"/>
              <a:gd name="T40" fmla="*/ 12 w 34"/>
              <a:gd name="T41" fmla="*/ 42 h 46"/>
              <a:gd name="T42" fmla="*/ 11 w 34"/>
              <a:gd name="T43" fmla="*/ 42 h 46"/>
              <a:gd name="T44" fmla="*/ 9 w 34"/>
              <a:gd name="T45" fmla="*/ 42 h 46"/>
              <a:gd name="T46" fmla="*/ 8 w 34"/>
              <a:gd name="T47" fmla="*/ 42 h 46"/>
              <a:gd name="T48" fmla="*/ 0 w 34"/>
              <a:gd name="T49" fmla="*/ 28 h 46"/>
              <a:gd name="T50" fmla="*/ 4 w 34"/>
              <a:gd name="T51" fmla="*/ 8 h 46"/>
              <a:gd name="T52" fmla="*/ 7 w 34"/>
              <a:gd name="T53" fmla="*/ 8 h 46"/>
              <a:gd name="T54" fmla="*/ 8 w 34"/>
              <a:gd name="T55" fmla="*/ 8 h 46"/>
              <a:gd name="T56" fmla="*/ 11 w 34"/>
              <a:gd name="T57" fmla="*/ 4 h 46"/>
              <a:gd name="T58" fmla="*/ 11 w 34"/>
              <a:gd name="T59" fmla="*/ 2 h 46"/>
              <a:gd name="T60" fmla="*/ 12 w 34"/>
              <a:gd name="T61" fmla="*/ 0 h 46"/>
              <a:gd name="T62" fmla="*/ 18 w 34"/>
              <a:gd name="T63" fmla="*/ 4 h 46"/>
              <a:gd name="T64" fmla="*/ 19 w 34"/>
              <a:gd name="T65" fmla="*/ 5 h 46"/>
              <a:gd name="T66" fmla="*/ 19 w 34"/>
              <a:gd name="T67" fmla="*/ 5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4" h="46">
                <a:moveTo>
                  <a:pt x="19" y="5"/>
                </a:moveTo>
                <a:lnTo>
                  <a:pt x="20" y="6"/>
                </a:lnTo>
                <a:lnTo>
                  <a:pt x="24" y="5"/>
                </a:lnTo>
                <a:lnTo>
                  <a:pt x="26" y="5"/>
                </a:lnTo>
                <a:lnTo>
                  <a:pt x="27" y="6"/>
                </a:lnTo>
                <a:lnTo>
                  <a:pt x="28" y="10"/>
                </a:lnTo>
                <a:lnTo>
                  <a:pt x="31" y="13"/>
                </a:lnTo>
                <a:lnTo>
                  <a:pt x="34" y="15"/>
                </a:lnTo>
                <a:lnTo>
                  <a:pt x="31" y="17"/>
                </a:lnTo>
                <a:lnTo>
                  <a:pt x="33" y="19"/>
                </a:lnTo>
                <a:lnTo>
                  <a:pt x="30" y="21"/>
                </a:lnTo>
                <a:lnTo>
                  <a:pt x="30" y="23"/>
                </a:lnTo>
                <a:lnTo>
                  <a:pt x="24" y="24"/>
                </a:lnTo>
                <a:lnTo>
                  <a:pt x="23" y="28"/>
                </a:lnTo>
                <a:lnTo>
                  <a:pt x="23" y="32"/>
                </a:lnTo>
                <a:lnTo>
                  <a:pt x="23" y="34"/>
                </a:lnTo>
                <a:lnTo>
                  <a:pt x="22" y="40"/>
                </a:lnTo>
                <a:lnTo>
                  <a:pt x="16" y="45"/>
                </a:lnTo>
                <a:lnTo>
                  <a:pt x="15" y="46"/>
                </a:lnTo>
                <a:lnTo>
                  <a:pt x="12" y="43"/>
                </a:lnTo>
                <a:lnTo>
                  <a:pt x="12" y="42"/>
                </a:lnTo>
                <a:lnTo>
                  <a:pt x="11" y="42"/>
                </a:lnTo>
                <a:lnTo>
                  <a:pt x="9" y="42"/>
                </a:lnTo>
                <a:lnTo>
                  <a:pt x="8" y="42"/>
                </a:lnTo>
                <a:lnTo>
                  <a:pt x="0" y="28"/>
                </a:lnTo>
                <a:lnTo>
                  <a:pt x="4" y="8"/>
                </a:lnTo>
                <a:lnTo>
                  <a:pt x="7" y="8"/>
                </a:lnTo>
                <a:lnTo>
                  <a:pt x="8" y="8"/>
                </a:lnTo>
                <a:lnTo>
                  <a:pt x="11" y="4"/>
                </a:lnTo>
                <a:lnTo>
                  <a:pt x="11" y="2"/>
                </a:lnTo>
                <a:lnTo>
                  <a:pt x="12" y="0"/>
                </a:lnTo>
                <a:lnTo>
                  <a:pt x="18" y="4"/>
                </a:lnTo>
                <a:lnTo>
                  <a:pt x="19" y="5"/>
                </a:lnTo>
                <a:lnTo>
                  <a:pt x="19" y="5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3" name="Freeform 425"/>
          <p:cNvSpPr>
            <a:spLocks/>
          </p:cNvSpPr>
          <p:nvPr/>
        </p:nvSpPr>
        <p:spPr bwMode="auto">
          <a:xfrm>
            <a:off x="5091113" y="5745163"/>
            <a:ext cx="47625" cy="53975"/>
          </a:xfrm>
          <a:custGeom>
            <a:avLst/>
            <a:gdLst>
              <a:gd name="T0" fmla="*/ 16 w 30"/>
              <a:gd name="T1" fmla="*/ 11 h 34"/>
              <a:gd name="T2" fmla="*/ 16 w 30"/>
              <a:gd name="T3" fmla="*/ 12 h 34"/>
              <a:gd name="T4" fmla="*/ 19 w 30"/>
              <a:gd name="T5" fmla="*/ 11 h 34"/>
              <a:gd name="T6" fmla="*/ 23 w 30"/>
              <a:gd name="T7" fmla="*/ 11 h 34"/>
              <a:gd name="T8" fmla="*/ 30 w 30"/>
              <a:gd name="T9" fmla="*/ 25 h 34"/>
              <a:gd name="T10" fmla="*/ 29 w 30"/>
              <a:gd name="T11" fmla="*/ 30 h 34"/>
              <a:gd name="T12" fmla="*/ 29 w 30"/>
              <a:gd name="T13" fmla="*/ 32 h 34"/>
              <a:gd name="T14" fmla="*/ 27 w 30"/>
              <a:gd name="T15" fmla="*/ 33 h 34"/>
              <a:gd name="T16" fmla="*/ 27 w 30"/>
              <a:gd name="T17" fmla="*/ 34 h 34"/>
              <a:gd name="T18" fmla="*/ 26 w 30"/>
              <a:gd name="T19" fmla="*/ 34 h 34"/>
              <a:gd name="T20" fmla="*/ 23 w 30"/>
              <a:gd name="T21" fmla="*/ 33 h 34"/>
              <a:gd name="T22" fmla="*/ 20 w 30"/>
              <a:gd name="T23" fmla="*/ 32 h 34"/>
              <a:gd name="T24" fmla="*/ 16 w 30"/>
              <a:gd name="T25" fmla="*/ 34 h 34"/>
              <a:gd name="T26" fmla="*/ 14 w 30"/>
              <a:gd name="T27" fmla="*/ 34 h 34"/>
              <a:gd name="T28" fmla="*/ 12 w 30"/>
              <a:gd name="T29" fmla="*/ 26 h 34"/>
              <a:gd name="T30" fmla="*/ 8 w 30"/>
              <a:gd name="T31" fmla="*/ 27 h 34"/>
              <a:gd name="T32" fmla="*/ 4 w 30"/>
              <a:gd name="T33" fmla="*/ 30 h 34"/>
              <a:gd name="T34" fmla="*/ 3 w 30"/>
              <a:gd name="T35" fmla="*/ 32 h 34"/>
              <a:gd name="T36" fmla="*/ 0 w 30"/>
              <a:gd name="T37" fmla="*/ 25 h 34"/>
              <a:gd name="T38" fmla="*/ 3 w 30"/>
              <a:gd name="T39" fmla="*/ 22 h 34"/>
              <a:gd name="T40" fmla="*/ 5 w 30"/>
              <a:gd name="T41" fmla="*/ 19 h 34"/>
              <a:gd name="T42" fmla="*/ 3 w 30"/>
              <a:gd name="T43" fmla="*/ 8 h 34"/>
              <a:gd name="T44" fmla="*/ 1 w 30"/>
              <a:gd name="T45" fmla="*/ 4 h 34"/>
              <a:gd name="T46" fmla="*/ 4 w 30"/>
              <a:gd name="T47" fmla="*/ 0 h 34"/>
              <a:gd name="T48" fmla="*/ 8 w 30"/>
              <a:gd name="T49" fmla="*/ 4 h 34"/>
              <a:gd name="T50" fmla="*/ 9 w 30"/>
              <a:gd name="T51" fmla="*/ 6 h 34"/>
              <a:gd name="T52" fmla="*/ 16 w 30"/>
              <a:gd name="T53" fmla="*/ 11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30" h="34">
                <a:moveTo>
                  <a:pt x="16" y="11"/>
                </a:moveTo>
                <a:lnTo>
                  <a:pt x="16" y="12"/>
                </a:lnTo>
                <a:lnTo>
                  <a:pt x="19" y="11"/>
                </a:lnTo>
                <a:lnTo>
                  <a:pt x="23" y="11"/>
                </a:lnTo>
                <a:lnTo>
                  <a:pt x="30" y="25"/>
                </a:lnTo>
                <a:lnTo>
                  <a:pt x="29" y="30"/>
                </a:lnTo>
                <a:lnTo>
                  <a:pt x="29" y="32"/>
                </a:lnTo>
                <a:lnTo>
                  <a:pt x="27" y="33"/>
                </a:lnTo>
                <a:lnTo>
                  <a:pt x="27" y="34"/>
                </a:lnTo>
                <a:lnTo>
                  <a:pt x="26" y="34"/>
                </a:lnTo>
                <a:lnTo>
                  <a:pt x="23" y="33"/>
                </a:lnTo>
                <a:lnTo>
                  <a:pt x="20" y="32"/>
                </a:lnTo>
                <a:lnTo>
                  <a:pt x="16" y="34"/>
                </a:lnTo>
                <a:lnTo>
                  <a:pt x="14" y="34"/>
                </a:lnTo>
                <a:lnTo>
                  <a:pt x="12" y="26"/>
                </a:lnTo>
                <a:lnTo>
                  <a:pt x="8" y="27"/>
                </a:lnTo>
                <a:lnTo>
                  <a:pt x="4" y="30"/>
                </a:lnTo>
                <a:lnTo>
                  <a:pt x="3" y="32"/>
                </a:lnTo>
                <a:lnTo>
                  <a:pt x="0" y="25"/>
                </a:lnTo>
                <a:lnTo>
                  <a:pt x="3" y="22"/>
                </a:lnTo>
                <a:lnTo>
                  <a:pt x="5" y="19"/>
                </a:lnTo>
                <a:lnTo>
                  <a:pt x="3" y="8"/>
                </a:lnTo>
                <a:lnTo>
                  <a:pt x="1" y="4"/>
                </a:lnTo>
                <a:lnTo>
                  <a:pt x="4" y="0"/>
                </a:lnTo>
                <a:lnTo>
                  <a:pt x="8" y="4"/>
                </a:lnTo>
                <a:lnTo>
                  <a:pt x="9" y="6"/>
                </a:lnTo>
                <a:lnTo>
                  <a:pt x="16" y="1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4" name="Freeform 426"/>
          <p:cNvSpPr>
            <a:spLocks/>
          </p:cNvSpPr>
          <p:nvPr/>
        </p:nvSpPr>
        <p:spPr bwMode="auto">
          <a:xfrm>
            <a:off x="5180013" y="5768975"/>
            <a:ext cx="52388" cy="60325"/>
          </a:xfrm>
          <a:custGeom>
            <a:avLst/>
            <a:gdLst>
              <a:gd name="T0" fmla="*/ 11 w 33"/>
              <a:gd name="T1" fmla="*/ 0 h 38"/>
              <a:gd name="T2" fmla="*/ 19 w 33"/>
              <a:gd name="T3" fmla="*/ 14 h 38"/>
              <a:gd name="T4" fmla="*/ 20 w 33"/>
              <a:gd name="T5" fmla="*/ 14 h 38"/>
              <a:gd name="T6" fmla="*/ 22 w 33"/>
              <a:gd name="T7" fmla="*/ 14 h 38"/>
              <a:gd name="T8" fmla="*/ 23 w 33"/>
              <a:gd name="T9" fmla="*/ 14 h 38"/>
              <a:gd name="T10" fmla="*/ 23 w 33"/>
              <a:gd name="T11" fmla="*/ 15 h 38"/>
              <a:gd name="T12" fmla="*/ 26 w 33"/>
              <a:gd name="T13" fmla="*/ 18 h 38"/>
              <a:gd name="T14" fmla="*/ 27 w 33"/>
              <a:gd name="T15" fmla="*/ 17 h 38"/>
              <a:gd name="T16" fmla="*/ 33 w 33"/>
              <a:gd name="T17" fmla="*/ 12 h 38"/>
              <a:gd name="T18" fmla="*/ 33 w 33"/>
              <a:gd name="T19" fmla="*/ 19 h 38"/>
              <a:gd name="T20" fmla="*/ 33 w 33"/>
              <a:gd name="T21" fmla="*/ 21 h 38"/>
              <a:gd name="T22" fmla="*/ 31 w 33"/>
              <a:gd name="T23" fmla="*/ 33 h 38"/>
              <a:gd name="T24" fmla="*/ 24 w 33"/>
              <a:gd name="T25" fmla="*/ 34 h 38"/>
              <a:gd name="T26" fmla="*/ 27 w 33"/>
              <a:gd name="T27" fmla="*/ 27 h 38"/>
              <a:gd name="T28" fmla="*/ 22 w 33"/>
              <a:gd name="T29" fmla="*/ 29 h 38"/>
              <a:gd name="T30" fmla="*/ 18 w 33"/>
              <a:gd name="T31" fmla="*/ 32 h 38"/>
              <a:gd name="T32" fmla="*/ 15 w 33"/>
              <a:gd name="T33" fmla="*/ 33 h 38"/>
              <a:gd name="T34" fmla="*/ 5 w 33"/>
              <a:gd name="T35" fmla="*/ 38 h 38"/>
              <a:gd name="T36" fmla="*/ 3 w 33"/>
              <a:gd name="T37" fmla="*/ 34 h 38"/>
              <a:gd name="T38" fmla="*/ 0 w 33"/>
              <a:gd name="T39" fmla="*/ 33 h 38"/>
              <a:gd name="T40" fmla="*/ 1 w 33"/>
              <a:gd name="T41" fmla="*/ 21 h 38"/>
              <a:gd name="T42" fmla="*/ 1 w 33"/>
              <a:gd name="T43" fmla="*/ 19 h 38"/>
              <a:gd name="T44" fmla="*/ 11 w 33"/>
              <a:gd name="T45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3" h="38">
                <a:moveTo>
                  <a:pt x="11" y="0"/>
                </a:moveTo>
                <a:lnTo>
                  <a:pt x="19" y="14"/>
                </a:lnTo>
                <a:lnTo>
                  <a:pt x="20" y="14"/>
                </a:lnTo>
                <a:lnTo>
                  <a:pt x="22" y="14"/>
                </a:lnTo>
                <a:lnTo>
                  <a:pt x="23" y="14"/>
                </a:lnTo>
                <a:lnTo>
                  <a:pt x="23" y="15"/>
                </a:lnTo>
                <a:lnTo>
                  <a:pt x="26" y="18"/>
                </a:lnTo>
                <a:lnTo>
                  <a:pt x="27" y="17"/>
                </a:lnTo>
                <a:lnTo>
                  <a:pt x="33" y="12"/>
                </a:lnTo>
                <a:lnTo>
                  <a:pt x="33" y="19"/>
                </a:lnTo>
                <a:lnTo>
                  <a:pt x="33" y="21"/>
                </a:lnTo>
                <a:lnTo>
                  <a:pt x="31" y="33"/>
                </a:lnTo>
                <a:lnTo>
                  <a:pt x="24" y="34"/>
                </a:lnTo>
                <a:lnTo>
                  <a:pt x="27" y="27"/>
                </a:lnTo>
                <a:lnTo>
                  <a:pt x="22" y="29"/>
                </a:lnTo>
                <a:lnTo>
                  <a:pt x="18" y="32"/>
                </a:lnTo>
                <a:lnTo>
                  <a:pt x="15" y="33"/>
                </a:lnTo>
                <a:lnTo>
                  <a:pt x="5" y="38"/>
                </a:lnTo>
                <a:lnTo>
                  <a:pt x="3" y="34"/>
                </a:lnTo>
                <a:lnTo>
                  <a:pt x="0" y="33"/>
                </a:lnTo>
                <a:lnTo>
                  <a:pt x="1" y="21"/>
                </a:lnTo>
                <a:lnTo>
                  <a:pt x="1" y="19"/>
                </a:lnTo>
                <a:lnTo>
                  <a:pt x="11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5" name="Freeform 427"/>
          <p:cNvSpPr>
            <a:spLocks/>
          </p:cNvSpPr>
          <p:nvPr/>
        </p:nvSpPr>
        <p:spPr bwMode="auto">
          <a:xfrm>
            <a:off x="5119688" y="5843588"/>
            <a:ext cx="66675" cy="55563"/>
          </a:xfrm>
          <a:custGeom>
            <a:avLst/>
            <a:gdLst>
              <a:gd name="T0" fmla="*/ 21 w 42"/>
              <a:gd name="T1" fmla="*/ 1 h 35"/>
              <a:gd name="T2" fmla="*/ 24 w 42"/>
              <a:gd name="T3" fmla="*/ 2 h 35"/>
              <a:gd name="T4" fmla="*/ 27 w 42"/>
              <a:gd name="T5" fmla="*/ 2 h 35"/>
              <a:gd name="T6" fmla="*/ 31 w 42"/>
              <a:gd name="T7" fmla="*/ 1 h 35"/>
              <a:gd name="T8" fmla="*/ 42 w 42"/>
              <a:gd name="T9" fmla="*/ 4 h 35"/>
              <a:gd name="T10" fmla="*/ 42 w 42"/>
              <a:gd name="T11" fmla="*/ 16 h 35"/>
              <a:gd name="T12" fmla="*/ 42 w 42"/>
              <a:gd name="T13" fmla="*/ 24 h 35"/>
              <a:gd name="T14" fmla="*/ 30 w 42"/>
              <a:gd name="T15" fmla="*/ 31 h 35"/>
              <a:gd name="T16" fmla="*/ 27 w 42"/>
              <a:gd name="T17" fmla="*/ 28 h 35"/>
              <a:gd name="T18" fmla="*/ 26 w 42"/>
              <a:gd name="T19" fmla="*/ 35 h 35"/>
              <a:gd name="T20" fmla="*/ 15 w 42"/>
              <a:gd name="T21" fmla="*/ 21 h 35"/>
              <a:gd name="T22" fmla="*/ 13 w 42"/>
              <a:gd name="T23" fmla="*/ 23 h 35"/>
              <a:gd name="T24" fmla="*/ 13 w 42"/>
              <a:gd name="T25" fmla="*/ 24 h 35"/>
              <a:gd name="T26" fmla="*/ 12 w 42"/>
              <a:gd name="T27" fmla="*/ 25 h 35"/>
              <a:gd name="T28" fmla="*/ 11 w 42"/>
              <a:gd name="T29" fmla="*/ 24 h 35"/>
              <a:gd name="T30" fmla="*/ 11 w 42"/>
              <a:gd name="T31" fmla="*/ 23 h 35"/>
              <a:gd name="T32" fmla="*/ 6 w 42"/>
              <a:gd name="T33" fmla="*/ 25 h 35"/>
              <a:gd name="T34" fmla="*/ 5 w 42"/>
              <a:gd name="T35" fmla="*/ 24 h 35"/>
              <a:gd name="T36" fmla="*/ 4 w 42"/>
              <a:gd name="T37" fmla="*/ 20 h 35"/>
              <a:gd name="T38" fmla="*/ 2 w 42"/>
              <a:gd name="T39" fmla="*/ 19 h 35"/>
              <a:gd name="T40" fmla="*/ 0 w 42"/>
              <a:gd name="T41" fmla="*/ 15 h 35"/>
              <a:gd name="T42" fmla="*/ 1 w 42"/>
              <a:gd name="T43" fmla="*/ 15 h 35"/>
              <a:gd name="T44" fmla="*/ 1 w 42"/>
              <a:gd name="T45" fmla="*/ 13 h 35"/>
              <a:gd name="T46" fmla="*/ 0 w 42"/>
              <a:gd name="T47" fmla="*/ 12 h 35"/>
              <a:gd name="T48" fmla="*/ 2 w 42"/>
              <a:gd name="T49" fmla="*/ 10 h 35"/>
              <a:gd name="T50" fmla="*/ 4 w 42"/>
              <a:gd name="T51" fmla="*/ 9 h 35"/>
              <a:gd name="T52" fmla="*/ 9 w 42"/>
              <a:gd name="T53" fmla="*/ 8 h 35"/>
              <a:gd name="T54" fmla="*/ 11 w 42"/>
              <a:gd name="T55" fmla="*/ 8 h 35"/>
              <a:gd name="T56" fmla="*/ 11 w 42"/>
              <a:gd name="T57" fmla="*/ 5 h 35"/>
              <a:gd name="T58" fmla="*/ 11 w 42"/>
              <a:gd name="T59" fmla="*/ 1 h 35"/>
              <a:gd name="T60" fmla="*/ 13 w 42"/>
              <a:gd name="T61" fmla="*/ 2 h 35"/>
              <a:gd name="T62" fmla="*/ 15 w 42"/>
              <a:gd name="T63" fmla="*/ 1 h 35"/>
              <a:gd name="T64" fmla="*/ 17 w 42"/>
              <a:gd name="T65" fmla="*/ 0 h 35"/>
              <a:gd name="T66" fmla="*/ 19 w 42"/>
              <a:gd name="T67" fmla="*/ 0 h 35"/>
              <a:gd name="T68" fmla="*/ 20 w 42"/>
              <a:gd name="T69" fmla="*/ 0 h 35"/>
              <a:gd name="T70" fmla="*/ 21 w 42"/>
              <a:gd name="T71" fmla="*/ 1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2" h="35">
                <a:moveTo>
                  <a:pt x="21" y="1"/>
                </a:moveTo>
                <a:lnTo>
                  <a:pt x="24" y="2"/>
                </a:lnTo>
                <a:lnTo>
                  <a:pt x="27" y="2"/>
                </a:lnTo>
                <a:lnTo>
                  <a:pt x="31" y="1"/>
                </a:lnTo>
                <a:lnTo>
                  <a:pt x="42" y="4"/>
                </a:lnTo>
                <a:lnTo>
                  <a:pt x="42" y="16"/>
                </a:lnTo>
                <a:lnTo>
                  <a:pt x="42" y="24"/>
                </a:lnTo>
                <a:lnTo>
                  <a:pt x="30" y="31"/>
                </a:lnTo>
                <a:lnTo>
                  <a:pt x="27" y="28"/>
                </a:lnTo>
                <a:lnTo>
                  <a:pt x="26" y="35"/>
                </a:lnTo>
                <a:lnTo>
                  <a:pt x="15" y="21"/>
                </a:lnTo>
                <a:lnTo>
                  <a:pt x="13" y="23"/>
                </a:lnTo>
                <a:lnTo>
                  <a:pt x="13" y="24"/>
                </a:lnTo>
                <a:lnTo>
                  <a:pt x="12" y="25"/>
                </a:lnTo>
                <a:lnTo>
                  <a:pt x="11" y="24"/>
                </a:lnTo>
                <a:lnTo>
                  <a:pt x="11" y="23"/>
                </a:lnTo>
                <a:lnTo>
                  <a:pt x="6" y="25"/>
                </a:lnTo>
                <a:lnTo>
                  <a:pt x="5" y="24"/>
                </a:lnTo>
                <a:lnTo>
                  <a:pt x="4" y="20"/>
                </a:lnTo>
                <a:lnTo>
                  <a:pt x="2" y="19"/>
                </a:lnTo>
                <a:lnTo>
                  <a:pt x="0" y="15"/>
                </a:lnTo>
                <a:lnTo>
                  <a:pt x="1" y="15"/>
                </a:lnTo>
                <a:lnTo>
                  <a:pt x="1" y="13"/>
                </a:lnTo>
                <a:lnTo>
                  <a:pt x="0" y="12"/>
                </a:lnTo>
                <a:lnTo>
                  <a:pt x="2" y="10"/>
                </a:lnTo>
                <a:lnTo>
                  <a:pt x="4" y="9"/>
                </a:lnTo>
                <a:lnTo>
                  <a:pt x="9" y="8"/>
                </a:lnTo>
                <a:lnTo>
                  <a:pt x="11" y="8"/>
                </a:lnTo>
                <a:lnTo>
                  <a:pt x="11" y="5"/>
                </a:lnTo>
                <a:lnTo>
                  <a:pt x="11" y="1"/>
                </a:lnTo>
                <a:lnTo>
                  <a:pt x="13" y="2"/>
                </a:lnTo>
                <a:lnTo>
                  <a:pt x="15" y="1"/>
                </a:lnTo>
                <a:lnTo>
                  <a:pt x="17" y="0"/>
                </a:lnTo>
                <a:lnTo>
                  <a:pt x="19" y="0"/>
                </a:lnTo>
                <a:lnTo>
                  <a:pt x="20" y="0"/>
                </a:lnTo>
                <a:lnTo>
                  <a:pt x="21" y="1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6" name="Freeform 428"/>
          <p:cNvSpPr>
            <a:spLocks/>
          </p:cNvSpPr>
          <p:nvPr/>
        </p:nvSpPr>
        <p:spPr bwMode="auto">
          <a:xfrm>
            <a:off x="5089525" y="5849938"/>
            <a:ext cx="49213" cy="77788"/>
          </a:xfrm>
          <a:custGeom>
            <a:avLst/>
            <a:gdLst>
              <a:gd name="T0" fmla="*/ 10 w 31"/>
              <a:gd name="T1" fmla="*/ 0 h 49"/>
              <a:gd name="T2" fmla="*/ 12 w 31"/>
              <a:gd name="T3" fmla="*/ 4 h 49"/>
              <a:gd name="T4" fmla="*/ 16 w 31"/>
              <a:gd name="T5" fmla="*/ 2 h 49"/>
              <a:gd name="T6" fmla="*/ 19 w 31"/>
              <a:gd name="T7" fmla="*/ 8 h 49"/>
              <a:gd name="T8" fmla="*/ 20 w 31"/>
              <a:gd name="T9" fmla="*/ 9 h 49"/>
              <a:gd name="T10" fmla="*/ 20 w 31"/>
              <a:gd name="T11" fmla="*/ 11 h 49"/>
              <a:gd name="T12" fmla="*/ 19 w 31"/>
              <a:gd name="T13" fmla="*/ 11 h 49"/>
              <a:gd name="T14" fmla="*/ 21 w 31"/>
              <a:gd name="T15" fmla="*/ 15 h 49"/>
              <a:gd name="T16" fmla="*/ 23 w 31"/>
              <a:gd name="T17" fmla="*/ 16 h 49"/>
              <a:gd name="T18" fmla="*/ 24 w 31"/>
              <a:gd name="T19" fmla="*/ 20 h 49"/>
              <a:gd name="T20" fmla="*/ 25 w 31"/>
              <a:gd name="T21" fmla="*/ 21 h 49"/>
              <a:gd name="T22" fmla="*/ 30 w 31"/>
              <a:gd name="T23" fmla="*/ 19 h 49"/>
              <a:gd name="T24" fmla="*/ 30 w 31"/>
              <a:gd name="T25" fmla="*/ 20 h 49"/>
              <a:gd name="T26" fmla="*/ 31 w 31"/>
              <a:gd name="T27" fmla="*/ 21 h 49"/>
              <a:gd name="T28" fmla="*/ 23 w 31"/>
              <a:gd name="T29" fmla="*/ 49 h 49"/>
              <a:gd name="T30" fmla="*/ 23 w 31"/>
              <a:gd name="T31" fmla="*/ 43 h 49"/>
              <a:gd name="T32" fmla="*/ 17 w 31"/>
              <a:gd name="T33" fmla="*/ 38 h 49"/>
              <a:gd name="T34" fmla="*/ 12 w 31"/>
              <a:gd name="T35" fmla="*/ 32 h 49"/>
              <a:gd name="T36" fmla="*/ 12 w 31"/>
              <a:gd name="T37" fmla="*/ 31 h 49"/>
              <a:gd name="T38" fmla="*/ 10 w 31"/>
              <a:gd name="T39" fmla="*/ 31 h 49"/>
              <a:gd name="T40" fmla="*/ 9 w 31"/>
              <a:gd name="T41" fmla="*/ 31 h 49"/>
              <a:gd name="T42" fmla="*/ 4 w 31"/>
              <a:gd name="T43" fmla="*/ 32 h 49"/>
              <a:gd name="T44" fmla="*/ 0 w 31"/>
              <a:gd name="T45" fmla="*/ 23 h 49"/>
              <a:gd name="T46" fmla="*/ 0 w 31"/>
              <a:gd name="T47" fmla="*/ 19 h 49"/>
              <a:gd name="T48" fmla="*/ 2 w 31"/>
              <a:gd name="T49" fmla="*/ 20 h 49"/>
              <a:gd name="T50" fmla="*/ 8 w 31"/>
              <a:gd name="T51" fmla="*/ 12 h 49"/>
              <a:gd name="T52" fmla="*/ 9 w 31"/>
              <a:gd name="T53" fmla="*/ 11 h 49"/>
              <a:gd name="T54" fmla="*/ 10 w 31"/>
              <a:gd name="T55" fmla="*/ 5 h 49"/>
              <a:gd name="T56" fmla="*/ 10 w 31"/>
              <a:gd name="T57" fmla="*/ 0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31" h="49">
                <a:moveTo>
                  <a:pt x="10" y="0"/>
                </a:moveTo>
                <a:lnTo>
                  <a:pt x="12" y="4"/>
                </a:lnTo>
                <a:lnTo>
                  <a:pt x="16" y="2"/>
                </a:lnTo>
                <a:lnTo>
                  <a:pt x="19" y="8"/>
                </a:lnTo>
                <a:lnTo>
                  <a:pt x="20" y="9"/>
                </a:lnTo>
                <a:lnTo>
                  <a:pt x="20" y="11"/>
                </a:lnTo>
                <a:lnTo>
                  <a:pt x="19" y="11"/>
                </a:lnTo>
                <a:lnTo>
                  <a:pt x="21" y="15"/>
                </a:lnTo>
                <a:lnTo>
                  <a:pt x="23" y="16"/>
                </a:lnTo>
                <a:lnTo>
                  <a:pt x="24" y="20"/>
                </a:lnTo>
                <a:lnTo>
                  <a:pt x="25" y="21"/>
                </a:lnTo>
                <a:lnTo>
                  <a:pt x="30" y="19"/>
                </a:lnTo>
                <a:lnTo>
                  <a:pt x="30" y="20"/>
                </a:lnTo>
                <a:lnTo>
                  <a:pt x="31" y="21"/>
                </a:lnTo>
                <a:lnTo>
                  <a:pt x="23" y="49"/>
                </a:lnTo>
                <a:lnTo>
                  <a:pt x="23" y="43"/>
                </a:lnTo>
                <a:lnTo>
                  <a:pt x="17" y="38"/>
                </a:lnTo>
                <a:lnTo>
                  <a:pt x="12" y="32"/>
                </a:lnTo>
                <a:lnTo>
                  <a:pt x="12" y="31"/>
                </a:lnTo>
                <a:lnTo>
                  <a:pt x="10" y="31"/>
                </a:lnTo>
                <a:lnTo>
                  <a:pt x="9" y="31"/>
                </a:lnTo>
                <a:lnTo>
                  <a:pt x="4" y="32"/>
                </a:lnTo>
                <a:lnTo>
                  <a:pt x="0" y="23"/>
                </a:lnTo>
                <a:lnTo>
                  <a:pt x="0" y="19"/>
                </a:lnTo>
                <a:lnTo>
                  <a:pt x="2" y="20"/>
                </a:lnTo>
                <a:lnTo>
                  <a:pt x="8" y="12"/>
                </a:lnTo>
                <a:lnTo>
                  <a:pt x="9" y="11"/>
                </a:lnTo>
                <a:lnTo>
                  <a:pt x="10" y="5"/>
                </a:lnTo>
                <a:lnTo>
                  <a:pt x="10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7" name="Freeform 429"/>
          <p:cNvSpPr>
            <a:spLocks/>
          </p:cNvSpPr>
          <p:nvPr/>
        </p:nvSpPr>
        <p:spPr bwMode="auto">
          <a:xfrm>
            <a:off x="5187950" y="5864225"/>
            <a:ext cx="111125" cy="112713"/>
          </a:xfrm>
          <a:custGeom>
            <a:avLst/>
            <a:gdLst>
              <a:gd name="T0" fmla="*/ 55 w 70"/>
              <a:gd name="T1" fmla="*/ 6 h 71"/>
              <a:gd name="T2" fmla="*/ 58 w 70"/>
              <a:gd name="T3" fmla="*/ 15 h 71"/>
              <a:gd name="T4" fmla="*/ 59 w 70"/>
              <a:gd name="T5" fmla="*/ 17 h 71"/>
              <a:gd name="T6" fmla="*/ 66 w 70"/>
              <a:gd name="T7" fmla="*/ 15 h 71"/>
              <a:gd name="T8" fmla="*/ 69 w 70"/>
              <a:gd name="T9" fmla="*/ 18 h 71"/>
              <a:gd name="T10" fmla="*/ 70 w 70"/>
              <a:gd name="T11" fmla="*/ 22 h 71"/>
              <a:gd name="T12" fmla="*/ 67 w 70"/>
              <a:gd name="T13" fmla="*/ 23 h 71"/>
              <a:gd name="T14" fmla="*/ 67 w 70"/>
              <a:gd name="T15" fmla="*/ 25 h 71"/>
              <a:gd name="T16" fmla="*/ 63 w 70"/>
              <a:gd name="T17" fmla="*/ 32 h 71"/>
              <a:gd name="T18" fmla="*/ 66 w 70"/>
              <a:gd name="T19" fmla="*/ 42 h 71"/>
              <a:gd name="T20" fmla="*/ 67 w 70"/>
              <a:gd name="T21" fmla="*/ 48 h 71"/>
              <a:gd name="T22" fmla="*/ 69 w 70"/>
              <a:gd name="T23" fmla="*/ 52 h 71"/>
              <a:gd name="T24" fmla="*/ 66 w 70"/>
              <a:gd name="T25" fmla="*/ 55 h 71"/>
              <a:gd name="T26" fmla="*/ 48 w 70"/>
              <a:gd name="T27" fmla="*/ 56 h 71"/>
              <a:gd name="T28" fmla="*/ 48 w 70"/>
              <a:gd name="T29" fmla="*/ 55 h 71"/>
              <a:gd name="T30" fmla="*/ 41 w 70"/>
              <a:gd name="T31" fmla="*/ 55 h 71"/>
              <a:gd name="T32" fmla="*/ 41 w 70"/>
              <a:gd name="T33" fmla="*/ 51 h 71"/>
              <a:gd name="T34" fmla="*/ 30 w 70"/>
              <a:gd name="T35" fmla="*/ 48 h 71"/>
              <a:gd name="T36" fmla="*/ 25 w 70"/>
              <a:gd name="T37" fmla="*/ 51 h 71"/>
              <a:gd name="T38" fmla="*/ 18 w 70"/>
              <a:gd name="T39" fmla="*/ 71 h 71"/>
              <a:gd name="T40" fmla="*/ 6 w 70"/>
              <a:gd name="T41" fmla="*/ 71 h 71"/>
              <a:gd name="T42" fmla="*/ 0 w 70"/>
              <a:gd name="T43" fmla="*/ 53 h 71"/>
              <a:gd name="T44" fmla="*/ 3 w 70"/>
              <a:gd name="T45" fmla="*/ 48 h 71"/>
              <a:gd name="T46" fmla="*/ 6 w 70"/>
              <a:gd name="T47" fmla="*/ 32 h 71"/>
              <a:gd name="T48" fmla="*/ 0 w 70"/>
              <a:gd name="T49" fmla="*/ 15 h 71"/>
              <a:gd name="T50" fmla="*/ 18 w 70"/>
              <a:gd name="T51" fmla="*/ 7 h 71"/>
              <a:gd name="T52" fmla="*/ 21 w 70"/>
              <a:gd name="T53" fmla="*/ 7 h 71"/>
              <a:gd name="T54" fmla="*/ 26 w 70"/>
              <a:gd name="T55" fmla="*/ 7 h 71"/>
              <a:gd name="T56" fmla="*/ 28 w 70"/>
              <a:gd name="T57" fmla="*/ 3 h 71"/>
              <a:gd name="T58" fmla="*/ 33 w 70"/>
              <a:gd name="T59" fmla="*/ 7 h 71"/>
              <a:gd name="T60" fmla="*/ 36 w 70"/>
              <a:gd name="T61" fmla="*/ 4 h 71"/>
              <a:gd name="T62" fmla="*/ 39 w 70"/>
              <a:gd name="T63" fmla="*/ 2 h 71"/>
              <a:gd name="T64" fmla="*/ 41 w 70"/>
              <a:gd name="T65" fmla="*/ 7 h 71"/>
              <a:gd name="T66" fmla="*/ 41 w 70"/>
              <a:gd name="T67" fmla="*/ 8 h 71"/>
              <a:gd name="T68" fmla="*/ 43 w 70"/>
              <a:gd name="T69" fmla="*/ 10 h 71"/>
              <a:gd name="T70" fmla="*/ 43 w 70"/>
              <a:gd name="T71" fmla="*/ 6 h 71"/>
              <a:gd name="T72" fmla="*/ 41 w 70"/>
              <a:gd name="T73" fmla="*/ 3 h 71"/>
              <a:gd name="T74" fmla="*/ 48 w 70"/>
              <a:gd name="T75" fmla="*/ 0 h 71"/>
              <a:gd name="T76" fmla="*/ 54 w 70"/>
              <a:gd name="T77" fmla="*/ 6 h 71"/>
              <a:gd name="T78" fmla="*/ 55 w 70"/>
              <a:gd name="T79" fmla="*/ 6 h 71"/>
              <a:gd name="T80" fmla="*/ 55 w 70"/>
              <a:gd name="T81" fmla="*/ 6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0" h="71">
                <a:moveTo>
                  <a:pt x="55" y="6"/>
                </a:moveTo>
                <a:lnTo>
                  <a:pt x="58" y="15"/>
                </a:lnTo>
                <a:lnTo>
                  <a:pt x="59" y="17"/>
                </a:lnTo>
                <a:lnTo>
                  <a:pt x="66" y="15"/>
                </a:lnTo>
                <a:lnTo>
                  <a:pt x="69" y="18"/>
                </a:lnTo>
                <a:lnTo>
                  <a:pt x="70" y="22"/>
                </a:lnTo>
                <a:lnTo>
                  <a:pt x="67" y="23"/>
                </a:lnTo>
                <a:lnTo>
                  <a:pt x="67" y="25"/>
                </a:lnTo>
                <a:lnTo>
                  <a:pt x="63" y="32"/>
                </a:lnTo>
                <a:lnTo>
                  <a:pt x="66" y="42"/>
                </a:lnTo>
                <a:lnTo>
                  <a:pt x="67" y="48"/>
                </a:lnTo>
                <a:lnTo>
                  <a:pt x="69" y="52"/>
                </a:lnTo>
                <a:lnTo>
                  <a:pt x="66" y="55"/>
                </a:lnTo>
                <a:lnTo>
                  <a:pt x="48" y="56"/>
                </a:lnTo>
                <a:lnTo>
                  <a:pt x="48" y="55"/>
                </a:lnTo>
                <a:lnTo>
                  <a:pt x="41" y="55"/>
                </a:lnTo>
                <a:lnTo>
                  <a:pt x="41" y="51"/>
                </a:lnTo>
                <a:lnTo>
                  <a:pt x="30" y="48"/>
                </a:lnTo>
                <a:lnTo>
                  <a:pt x="25" y="51"/>
                </a:lnTo>
                <a:lnTo>
                  <a:pt x="18" y="71"/>
                </a:lnTo>
                <a:lnTo>
                  <a:pt x="6" y="71"/>
                </a:lnTo>
                <a:lnTo>
                  <a:pt x="0" y="53"/>
                </a:lnTo>
                <a:lnTo>
                  <a:pt x="3" y="48"/>
                </a:lnTo>
                <a:lnTo>
                  <a:pt x="6" y="32"/>
                </a:lnTo>
                <a:lnTo>
                  <a:pt x="0" y="15"/>
                </a:lnTo>
                <a:lnTo>
                  <a:pt x="18" y="7"/>
                </a:lnTo>
                <a:lnTo>
                  <a:pt x="21" y="7"/>
                </a:lnTo>
                <a:lnTo>
                  <a:pt x="26" y="7"/>
                </a:lnTo>
                <a:lnTo>
                  <a:pt x="28" y="3"/>
                </a:lnTo>
                <a:lnTo>
                  <a:pt x="33" y="7"/>
                </a:lnTo>
                <a:lnTo>
                  <a:pt x="36" y="4"/>
                </a:lnTo>
                <a:lnTo>
                  <a:pt x="39" y="2"/>
                </a:lnTo>
                <a:lnTo>
                  <a:pt x="41" y="7"/>
                </a:lnTo>
                <a:lnTo>
                  <a:pt x="41" y="8"/>
                </a:lnTo>
                <a:lnTo>
                  <a:pt x="43" y="10"/>
                </a:lnTo>
                <a:lnTo>
                  <a:pt x="43" y="6"/>
                </a:lnTo>
                <a:lnTo>
                  <a:pt x="41" y="3"/>
                </a:lnTo>
                <a:lnTo>
                  <a:pt x="48" y="0"/>
                </a:lnTo>
                <a:lnTo>
                  <a:pt x="54" y="6"/>
                </a:lnTo>
                <a:lnTo>
                  <a:pt x="55" y="6"/>
                </a:lnTo>
                <a:lnTo>
                  <a:pt x="55" y="6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8" name="Freeform 430"/>
          <p:cNvSpPr>
            <a:spLocks/>
          </p:cNvSpPr>
          <p:nvPr/>
        </p:nvSpPr>
        <p:spPr bwMode="auto">
          <a:xfrm>
            <a:off x="5170488" y="5940425"/>
            <a:ext cx="134938" cy="155575"/>
          </a:xfrm>
          <a:custGeom>
            <a:avLst/>
            <a:gdLst>
              <a:gd name="T0" fmla="*/ 52 w 85"/>
              <a:gd name="T1" fmla="*/ 3 h 98"/>
              <a:gd name="T2" fmla="*/ 52 w 85"/>
              <a:gd name="T3" fmla="*/ 7 h 98"/>
              <a:gd name="T4" fmla="*/ 59 w 85"/>
              <a:gd name="T5" fmla="*/ 7 h 98"/>
              <a:gd name="T6" fmla="*/ 59 w 85"/>
              <a:gd name="T7" fmla="*/ 8 h 98"/>
              <a:gd name="T8" fmla="*/ 77 w 85"/>
              <a:gd name="T9" fmla="*/ 7 h 98"/>
              <a:gd name="T10" fmla="*/ 80 w 85"/>
              <a:gd name="T11" fmla="*/ 4 h 98"/>
              <a:gd name="T12" fmla="*/ 84 w 85"/>
              <a:gd name="T13" fmla="*/ 7 h 98"/>
              <a:gd name="T14" fmla="*/ 85 w 85"/>
              <a:gd name="T15" fmla="*/ 14 h 98"/>
              <a:gd name="T16" fmla="*/ 82 w 85"/>
              <a:gd name="T17" fmla="*/ 18 h 98"/>
              <a:gd name="T18" fmla="*/ 77 w 85"/>
              <a:gd name="T19" fmla="*/ 35 h 98"/>
              <a:gd name="T20" fmla="*/ 74 w 85"/>
              <a:gd name="T21" fmla="*/ 39 h 98"/>
              <a:gd name="T22" fmla="*/ 70 w 85"/>
              <a:gd name="T23" fmla="*/ 44 h 98"/>
              <a:gd name="T24" fmla="*/ 58 w 85"/>
              <a:gd name="T25" fmla="*/ 48 h 98"/>
              <a:gd name="T26" fmla="*/ 48 w 85"/>
              <a:gd name="T27" fmla="*/ 52 h 98"/>
              <a:gd name="T28" fmla="*/ 10 w 85"/>
              <a:gd name="T29" fmla="*/ 63 h 98"/>
              <a:gd name="T30" fmla="*/ 0 w 85"/>
              <a:gd name="T31" fmla="*/ 98 h 98"/>
              <a:gd name="T32" fmla="*/ 10 w 85"/>
              <a:gd name="T33" fmla="*/ 45 h 98"/>
              <a:gd name="T34" fmla="*/ 17 w 85"/>
              <a:gd name="T35" fmla="*/ 23 h 98"/>
              <a:gd name="T36" fmla="*/ 29 w 85"/>
              <a:gd name="T37" fmla="*/ 23 h 98"/>
              <a:gd name="T38" fmla="*/ 36 w 85"/>
              <a:gd name="T39" fmla="*/ 3 h 98"/>
              <a:gd name="T40" fmla="*/ 41 w 85"/>
              <a:gd name="T41" fmla="*/ 0 h 98"/>
              <a:gd name="T42" fmla="*/ 52 w 85"/>
              <a:gd name="T43" fmla="*/ 3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85" h="98">
                <a:moveTo>
                  <a:pt x="52" y="3"/>
                </a:moveTo>
                <a:lnTo>
                  <a:pt x="52" y="7"/>
                </a:lnTo>
                <a:lnTo>
                  <a:pt x="59" y="7"/>
                </a:lnTo>
                <a:lnTo>
                  <a:pt x="59" y="8"/>
                </a:lnTo>
                <a:lnTo>
                  <a:pt x="77" y="7"/>
                </a:lnTo>
                <a:lnTo>
                  <a:pt x="80" y="4"/>
                </a:lnTo>
                <a:lnTo>
                  <a:pt x="84" y="7"/>
                </a:lnTo>
                <a:lnTo>
                  <a:pt x="85" y="14"/>
                </a:lnTo>
                <a:lnTo>
                  <a:pt x="82" y="18"/>
                </a:lnTo>
                <a:lnTo>
                  <a:pt x="77" y="35"/>
                </a:lnTo>
                <a:lnTo>
                  <a:pt x="74" y="39"/>
                </a:lnTo>
                <a:lnTo>
                  <a:pt x="70" y="44"/>
                </a:lnTo>
                <a:lnTo>
                  <a:pt x="58" y="48"/>
                </a:lnTo>
                <a:lnTo>
                  <a:pt x="48" y="52"/>
                </a:lnTo>
                <a:lnTo>
                  <a:pt x="10" y="63"/>
                </a:lnTo>
                <a:lnTo>
                  <a:pt x="0" y="98"/>
                </a:lnTo>
                <a:lnTo>
                  <a:pt x="10" y="45"/>
                </a:lnTo>
                <a:lnTo>
                  <a:pt x="17" y="23"/>
                </a:lnTo>
                <a:lnTo>
                  <a:pt x="29" y="23"/>
                </a:lnTo>
                <a:lnTo>
                  <a:pt x="36" y="3"/>
                </a:lnTo>
                <a:lnTo>
                  <a:pt x="41" y="0"/>
                </a:lnTo>
                <a:lnTo>
                  <a:pt x="52" y="3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9" name="Freeform 431"/>
          <p:cNvSpPr>
            <a:spLocks/>
          </p:cNvSpPr>
          <p:nvPr/>
        </p:nvSpPr>
        <p:spPr bwMode="auto">
          <a:xfrm>
            <a:off x="4618038" y="4071938"/>
            <a:ext cx="169863" cy="190500"/>
          </a:xfrm>
          <a:custGeom>
            <a:avLst/>
            <a:gdLst>
              <a:gd name="T0" fmla="*/ 88 w 107"/>
              <a:gd name="T1" fmla="*/ 120 h 120"/>
              <a:gd name="T2" fmla="*/ 84 w 107"/>
              <a:gd name="T3" fmla="*/ 120 h 120"/>
              <a:gd name="T4" fmla="*/ 76 w 107"/>
              <a:gd name="T5" fmla="*/ 111 h 120"/>
              <a:gd name="T6" fmla="*/ 78 w 107"/>
              <a:gd name="T7" fmla="*/ 97 h 120"/>
              <a:gd name="T8" fmla="*/ 77 w 107"/>
              <a:gd name="T9" fmla="*/ 89 h 120"/>
              <a:gd name="T10" fmla="*/ 77 w 107"/>
              <a:gd name="T11" fmla="*/ 87 h 120"/>
              <a:gd name="T12" fmla="*/ 39 w 107"/>
              <a:gd name="T13" fmla="*/ 57 h 120"/>
              <a:gd name="T14" fmla="*/ 0 w 107"/>
              <a:gd name="T15" fmla="*/ 21 h 120"/>
              <a:gd name="T16" fmla="*/ 20 w 107"/>
              <a:gd name="T17" fmla="*/ 0 h 120"/>
              <a:gd name="T18" fmla="*/ 59 w 107"/>
              <a:gd name="T19" fmla="*/ 37 h 120"/>
              <a:gd name="T20" fmla="*/ 71 w 107"/>
              <a:gd name="T21" fmla="*/ 45 h 120"/>
              <a:gd name="T22" fmla="*/ 92 w 107"/>
              <a:gd name="T23" fmla="*/ 70 h 120"/>
              <a:gd name="T24" fmla="*/ 88 w 107"/>
              <a:gd name="T25" fmla="*/ 75 h 120"/>
              <a:gd name="T26" fmla="*/ 88 w 107"/>
              <a:gd name="T27" fmla="*/ 78 h 120"/>
              <a:gd name="T28" fmla="*/ 101 w 107"/>
              <a:gd name="T29" fmla="*/ 85 h 120"/>
              <a:gd name="T30" fmla="*/ 107 w 107"/>
              <a:gd name="T31" fmla="*/ 94 h 120"/>
              <a:gd name="T32" fmla="*/ 106 w 107"/>
              <a:gd name="T33" fmla="*/ 105 h 120"/>
              <a:gd name="T34" fmla="*/ 95 w 107"/>
              <a:gd name="T35" fmla="*/ 119 h 120"/>
              <a:gd name="T36" fmla="*/ 88 w 107"/>
              <a:gd name="T37" fmla="*/ 12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07" h="120">
                <a:moveTo>
                  <a:pt x="88" y="120"/>
                </a:moveTo>
                <a:lnTo>
                  <a:pt x="84" y="120"/>
                </a:lnTo>
                <a:lnTo>
                  <a:pt x="76" y="111"/>
                </a:lnTo>
                <a:lnTo>
                  <a:pt x="78" y="97"/>
                </a:lnTo>
                <a:lnTo>
                  <a:pt x="77" y="89"/>
                </a:lnTo>
                <a:lnTo>
                  <a:pt x="77" y="87"/>
                </a:lnTo>
                <a:lnTo>
                  <a:pt x="39" y="57"/>
                </a:lnTo>
                <a:lnTo>
                  <a:pt x="0" y="21"/>
                </a:lnTo>
                <a:lnTo>
                  <a:pt x="20" y="0"/>
                </a:lnTo>
                <a:lnTo>
                  <a:pt x="59" y="37"/>
                </a:lnTo>
                <a:lnTo>
                  <a:pt x="71" y="45"/>
                </a:lnTo>
                <a:lnTo>
                  <a:pt x="92" y="70"/>
                </a:lnTo>
                <a:lnTo>
                  <a:pt x="88" y="75"/>
                </a:lnTo>
                <a:lnTo>
                  <a:pt x="88" y="78"/>
                </a:lnTo>
                <a:lnTo>
                  <a:pt x="101" y="85"/>
                </a:lnTo>
                <a:lnTo>
                  <a:pt x="107" y="94"/>
                </a:lnTo>
                <a:lnTo>
                  <a:pt x="106" y="105"/>
                </a:lnTo>
                <a:lnTo>
                  <a:pt x="95" y="119"/>
                </a:lnTo>
                <a:lnTo>
                  <a:pt x="88" y="12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0" name="Freeform 432"/>
          <p:cNvSpPr>
            <a:spLocks/>
          </p:cNvSpPr>
          <p:nvPr/>
        </p:nvSpPr>
        <p:spPr bwMode="auto">
          <a:xfrm>
            <a:off x="4594225" y="4105275"/>
            <a:ext cx="157163" cy="185738"/>
          </a:xfrm>
          <a:custGeom>
            <a:avLst/>
            <a:gdLst>
              <a:gd name="T0" fmla="*/ 70 w 99"/>
              <a:gd name="T1" fmla="*/ 115 h 117"/>
              <a:gd name="T2" fmla="*/ 65 w 99"/>
              <a:gd name="T3" fmla="*/ 117 h 117"/>
              <a:gd name="T4" fmla="*/ 63 w 99"/>
              <a:gd name="T5" fmla="*/ 115 h 117"/>
              <a:gd name="T6" fmla="*/ 59 w 99"/>
              <a:gd name="T7" fmla="*/ 109 h 117"/>
              <a:gd name="T8" fmla="*/ 47 w 99"/>
              <a:gd name="T9" fmla="*/ 100 h 117"/>
              <a:gd name="T10" fmla="*/ 51 w 99"/>
              <a:gd name="T11" fmla="*/ 92 h 117"/>
              <a:gd name="T12" fmla="*/ 50 w 99"/>
              <a:gd name="T13" fmla="*/ 90 h 117"/>
              <a:gd name="T14" fmla="*/ 46 w 99"/>
              <a:gd name="T15" fmla="*/ 75 h 117"/>
              <a:gd name="T16" fmla="*/ 39 w 99"/>
              <a:gd name="T17" fmla="*/ 51 h 117"/>
              <a:gd name="T18" fmla="*/ 0 w 99"/>
              <a:gd name="T19" fmla="*/ 16 h 117"/>
              <a:gd name="T20" fmla="*/ 9 w 99"/>
              <a:gd name="T21" fmla="*/ 8 h 117"/>
              <a:gd name="T22" fmla="*/ 15 w 99"/>
              <a:gd name="T23" fmla="*/ 0 h 117"/>
              <a:gd name="T24" fmla="*/ 54 w 99"/>
              <a:gd name="T25" fmla="*/ 36 h 117"/>
              <a:gd name="T26" fmla="*/ 92 w 99"/>
              <a:gd name="T27" fmla="*/ 66 h 117"/>
              <a:gd name="T28" fmla="*/ 92 w 99"/>
              <a:gd name="T29" fmla="*/ 68 h 117"/>
              <a:gd name="T30" fmla="*/ 93 w 99"/>
              <a:gd name="T31" fmla="*/ 76 h 117"/>
              <a:gd name="T32" fmla="*/ 91 w 99"/>
              <a:gd name="T33" fmla="*/ 90 h 117"/>
              <a:gd name="T34" fmla="*/ 99 w 99"/>
              <a:gd name="T35" fmla="*/ 99 h 117"/>
              <a:gd name="T36" fmla="*/ 97 w 99"/>
              <a:gd name="T37" fmla="*/ 103 h 117"/>
              <a:gd name="T38" fmla="*/ 73 w 99"/>
              <a:gd name="T39" fmla="*/ 114 h 117"/>
              <a:gd name="T40" fmla="*/ 70 w 99"/>
              <a:gd name="T41" fmla="*/ 115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9" h="117">
                <a:moveTo>
                  <a:pt x="70" y="115"/>
                </a:moveTo>
                <a:lnTo>
                  <a:pt x="65" y="117"/>
                </a:lnTo>
                <a:lnTo>
                  <a:pt x="63" y="115"/>
                </a:lnTo>
                <a:lnTo>
                  <a:pt x="59" y="109"/>
                </a:lnTo>
                <a:lnTo>
                  <a:pt x="47" y="100"/>
                </a:lnTo>
                <a:lnTo>
                  <a:pt x="51" y="92"/>
                </a:lnTo>
                <a:lnTo>
                  <a:pt x="50" y="90"/>
                </a:lnTo>
                <a:lnTo>
                  <a:pt x="46" y="75"/>
                </a:lnTo>
                <a:lnTo>
                  <a:pt x="39" y="51"/>
                </a:lnTo>
                <a:lnTo>
                  <a:pt x="0" y="16"/>
                </a:lnTo>
                <a:lnTo>
                  <a:pt x="9" y="8"/>
                </a:lnTo>
                <a:lnTo>
                  <a:pt x="15" y="0"/>
                </a:lnTo>
                <a:lnTo>
                  <a:pt x="54" y="36"/>
                </a:lnTo>
                <a:lnTo>
                  <a:pt x="92" y="66"/>
                </a:lnTo>
                <a:lnTo>
                  <a:pt x="92" y="68"/>
                </a:lnTo>
                <a:lnTo>
                  <a:pt x="93" y="76"/>
                </a:lnTo>
                <a:lnTo>
                  <a:pt x="91" y="90"/>
                </a:lnTo>
                <a:lnTo>
                  <a:pt x="99" y="99"/>
                </a:lnTo>
                <a:lnTo>
                  <a:pt x="97" y="103"/>
                </a:lnTo>
                <a:lnTo>
                  <a:pt x="73" y="114"/>
                </a:lnTo>
                <a:lnTo>
                  <a:pt x="70" y="115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1" name="Freeform 433"/>
          <p:cNvSpPr>
            <a:spLocks/>
          </p:cNvSpPr>
          <p:nvPr/>
        </p:nvSpPr>
        <p:spPr bwMode="auto">
          <a:xfrm>
            <a:off x="5145088" y="5135563"/>
            <a:ext cx="114300" cy="139700"/>
          </a:xfrm>
          <a:custGeom>
            <a:avLst/>
            <a:gdLst>
              <a:gd name="T0" fmla="*/ 26 w 72"/>
              <a:gd name="T1" fmla="*/ 2 h 88"/>
              <a:gd name="T2" fmla="*/ 30 w 72"/>
              <a:gd name="T3" fmla="*/ 5 h 88"/>
              <a:gd name="T4" fmla="*/ 36 w 72"/>
              <a:gd name="T5" fmla="*/ 4 h 88"/>
              <a:gd name="T6" fmla="*/ 37 w 72"/>
              <a:gd name="T7" fmla="*/ 4 h 88"/>
              <a:gd name="T8" fmla="*/ 41 w 72"/>
              <a:gd name="T9" fmla="*/ 2 h 88"/>
              <a:gd name="T10" fmla="*/ 63 w 72"/>
              <a:gd name="T11" fmla="*/ 23 h 88"/>
              <a:gd name="T12" fmla="*/ 66 w 72"/>
              <a:gd name="T13" fmla="*/ 31 h 88"/>
              <a:gd name="T14" fmla="*/ 71 w 72"/>
              <a:gd name="T15" fmla="*/ 47 h 88"/>
              <a:gd name="T16" fmla="*/ 66 w 72"/>
              <a:gd name="T17" fmla="*/ 58 h 88"/>
              <a:gd name="T18" fmla="*/ 72 w 72"/>
              <a:gd name="T19" fmla="*/ 73 h 88"/>
              <a:gd name="T20" fmla="*/ 70 w 72"/>
              <a:gd name="T21" fmla="*/ 75 h 88"/>
              <a:gd name="T22" fmla="*/ 68 w 72"/>
              <a:gd name="T23" fmla="*/ 76 h 88"/>
              <a:gd name="T24" fmla="*/ 67 w 72"/>
              <a:gd name="T25" fmla="*/ 77 h 88"/>
              <a:gd name="T26" fmla="*/ 66 w 72"/>
              <a:gd name="T27" fmla="*/ 79 h 88"/>
              <a:gd name="T28" fmla="*/ 59 w 72"/>
              <a:gd name="T29" fmla="*/ 77 h 88"/>
              <a:gd name="T30" fmla="*/ 57 w 72"/>
              <a:gd name="T31" fmla="*/ 77 h 88"/>
              <a:gd name="T32" fmla="*/ 56 w 72"/>
              <a:gd name="T33" fmla="*/ 77 h 88"/>
              <a:gd name="T34" fmla="*/ 56 w 72"/>
              <a:gd name="T35" fmla="*/ 79 h 88"/>
              <a:gd name="T36" fmla="*/ 41 w 72"/>
              <a:gd name="T37" fmla="*/ 86 h 88"/>
              <a:gd name="T38" fmla="*/ 41 w 72"/>
              <a:gd name="T39" fmla="*/ 88 h 88"/>
              <a:gd name="T40" fmla="*/ 26 w 72"/>
              <a:gd name="T41" fmla="*/ 71 h 88"/>
              <a:gd name="T42" fmla="*/ 26 w 72"/>
              <a:gd name="T43" fmla="*/ 66 h 88"/>
              <a:gd name="T44" fmla="*/ 23 w 72"/>
              <a:gd name="T45" fmla="*/ 58 h 88"/>
              <a:gd name="T46" fmla="*/ 26 w 72"/>
              <a:gd name="T47" fmla="*/ 53 h 88"/>
              <a:gd name="T48" fmla="*/ 21 w 72"/>
              <a:gd name="T49" fmla="*/ 47 h 88"/>
              <a:gd name="T50" fmla="*/ 19 w 72"/>
              <a:gd name="T51" fmla="*/ 46 h 88"/>
              <a:gd name="T52" fmla="*/ 16 w 72"/>
              <a:gd name="T53" fmla="*/ 43 h 88"/>
              <a:gd name="T54" fmla="*/ 10 w 72"/>
              <a:gd name="T55" fmla="*/ 43 h 88"/>
              <a:gd name="T56" fmla="*/ 8 w 72"/>
              <a:gd name="T57" fmla="*/ 41 h 88"/>
              <a:gd name="T58" fmla="*/ 0 w 72"/>
              <a:gd name="T59" fmla="*/ 23 h 88"/>
              <a:gd name="T60" fmla="*/ 11 w 72"/>
              <a:gd name="T61" fmla="*/ 2 h 88"/>
              <a:gd name="T62" fmla="*/ 19 w 72"/>
              <a:gd name="T63" fmla="*/ 0 h 88"/>
              <a:gd name="T64" fmla="*/ 26 w 72"/>
              <a:gd name="T65" fmla="*/ 2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2" h="88">
                <a:moveTo>
                  <a:pt x="26" y="2"/>
                </a:moveTo>
                <a:lnTo>
                  <a:pt x="30" y="5"/>
                </a:lnTo>
                <a:lnTo>
                  <a:pt x="36" y="4"/>
                </a:lnTo>
                <a:lnTo>
                  <a:pt x="37" y="4"/>
                </a:lnTo>
                <a:lnTo>
                  <a:pt x="41" y="2"/>
                </a:lnTo>
                <a:lnTo>
                  <a:pt x="63" y="23"/>
                </a:lnTo>
                <a:lnTo>
                  <a:pt x="66" y="31"/>
                </a:lnTo>
                <a:lnTo>
                  <a:pt x="71" y="47"/>
                </a:lnTo>
                <a:lnTo>
                  <a:pt x="66" y="58"/>
                </a:lnTo>
                <a:lnTo>
                  <a:pt x="72" y="73"/>
                </a:lnTo>
                <a:lnTo>
                  <a:pt x="70" y="75"/>
                </a:lnTo>
                <a:lnTo>
                  <a:pt x="68" y="76"/>
                </a:lnTo>
                <a:lnTo>
                  <a:pt x="67" y="77"/>
                </a:lnTo>
                <a:lnTo>
                  <a:pt x="66" y="79"/>
                </a:lnTo>
                <a:lnTo>
                  <a:pt x="59" y="77"/>
                </a:lnTo>
                <a:lnTo>
                  <a:pt x="57" y="77"/>
                </a:lnTo>
                <a:lnTo>
                  <a:pt x="56" y="77"/>
                </a:lnTo>
                <a:lnTo>
                  <a:pt x="56" y="79"/>
                </a:lnTo>
                <a:lnTo>
                  <a:pt x="41" y="86"/>
                </a:lnTo>
                <a:lnTo>
                  <a:pt x="41" y="88"/>
                </a:lnTo>
                <a:lnTo>
                  <a:pt x="26" y="71"/>
                </a:lnTo>
                <a:lnTo>
                  <a:pt x="26" y="66"/>
                </a:lnTo>
                <a:lnTo>
                  <a:pt x="23" y="58"/>
                </a:lnTo>
                <a:lnTo>
                  <a:pt x="26" y="53"/>
                </a:lnTo>
                <a:lnTo>
                  <a:pt x="21" y="47"/>
                </a:lnTo>
                <a:lnTo>
                  <a:pt x="19" y="46"/>
                </a:lnTo>
                <a:lnTo>
                  <a:pt x="16" y="43"/>
                </a:lnTo>
                <a:lnTo>
                  <a:pt x="10" y="43"/>
                </a:lnTo>
                <a:lnTo>
                  <a:pt x="8" y="41"/>
                </a:lnTo>
                <a:lnTo>
                  <a:pt x="0" y="23"/>
                </a:lnTo>
                <a:lnTo>
                  <a:pt x="11" y="2"/>
                </a:lnTo>
                <a:lnTo>
                  <a:pt x="19" y="0"/>
                </a:lnTo>
                <a:lnTo>
                  <a:pt x="26" y="2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2" name="Freeform 434"/>
          <p:cNvSpPr>
            <a:spLocks/>
          </p:cNvSpPr>
          <p:nvPr/>
        </p:nvSpPr>
        <p:spPr bwMode="auto">
          <a:xfrm>
            <a:off x="5203825" y="5257800"/>
            <a:ext cx="55563" cy="104775"/>
          </a:xfrm>
          <a:custGeom>
            <a:avLst/>
            <a:gdLst>
              <a:gd name="T0" fmla="*/ 26 w 35"/>
              <a:gd name="T1" fmla="*/ 64 h 66"/>
              <a:gd name="T2" fmla="*/ 18 w 35"/>
              <a:gd name="T3" fmla="*/ 66 h 66"/>
              <a:gd name="T4" fmla="*/ 16 w 35"/>
              <a:gd name="T5" fmla="*/ 64 h 66"/>
              <a:gd name="T6" fmla="*/ 11 w 35"/>
              <a:gd name="T7" fmla="*/ 62 h 66"/>
              <a:gd name="T8" fmla="*/ 14 w 35"/>
              <a:gd name="T9" fmla="*/ 59 h 66"/>
              <a:gd name="T10" fmla="*/ 14 w 35"/>
              <a:gd name="T11" fmla="*/ 58 h 66"/>
              <a:gd name="T12" fmla="*/ 12 w 35"/>
              <a:gd name="T13" fmla="*/ 55 h 66"/>
              <a:gd name="T14" fmla="*/ 8 w 35"/>
              <a:gd name="T15" fmla="*/ 52 h 66"/>
              <a:gd name="T16" fmla="*/ 5 w 35"/>
              <a:gd name="T17" fmla="*/ 51 h 66"/>
              <a:gd name="T18" fmla="*/ 0 w 35"/>
              <a:gd name="T19" fmla="*/ 49 h 66"/>
              <a:gd name="T20" fmla="*/ 7 w 35"/>
              <a:gd name="T21" fmla="*/ 36 h 66"/>
              <a:gd name="T22" fmla="*/ 7 w 35"/>
              <a:gd name="T23" fmla="*/ 34 h 66"/>
              <a:gd name="T24" fmla="*/ 7 w 35"/>
              <a:gd name="T25" fmla="*/ 29 h 66"/>
              <a:gd name="T26" fmla="*/ 7 w 35"/>
              <a:gd name="T27" fmla="*/ 28 h 66"/>
              <a:gd name="T28" fmla="*/ 0 w 35"/>
              <a:gd name="T29" fmla="*/ 26 h 66"/>
              <a:gd name="T30" fmla="*/ 0 w 35"/>
              <a:gd name="T31" fmla="*/ 21 h 66"/>
              <a:gd name="T32" fmla="*/ 0 w 35"/>
              <a:gd name="T33" fmla="*/ 17 h 66"/>
              <a:gd name="T34" fmla="*/ 0 w 35"/>
              <a:gd name="T35" fmla="*/ 15 h 66"/>
              <a:gd name="T36" fmla="*/ 4 w 35"/>
              <a:gd name="T37" fmla="*/ 11 h 66"/>
              <a:gd name="T38" fmla="*/ 4 w 35"/>
              <a:gd name="T39" fmla="*/ 9 h 66"/>
              <a:gd name="T40" fmla="*/ 19 w 35"/>
              <a:gd name="T41" fmla="*/ 2 h 66"/>
              <a:gd name="T42" fmla="*/ 19 w 35"/>
              <a:gd name="T43" fmla="*/ 0 h 66"/>
              <a:gd name="T44" fmla="*/ 20 w 35"/>
              <a:gd name="T45" fmla="*/ 0 h 66"/>
              <a:gd name="T46" fmla="*/ 22 w 35"/>
              <a:gd name="T47" fmla="*/ 0 h 66"/>
              <a:gd name="T48" fmla="*/ 29 w 35"/>
              <a:gd name="T49" fmla="*/ 2 h 66"/>
              <a:gd name="T50" fmla="*/ 35 w 35"/>
              <a:gd name="T51" fmla="*/ 13 h 66"/>
              <a:gd name="T52" fmla="*/ 35 w 35"/>
              <a:gd name="T53" fmla="*/ 21 h 66"/>
              <a:gd name="T54" fmla="*/ 30 w 35"/>
              <a:gd name="T55" fmla="*/ 25 h 66"/>
              <a:gd name="T56" fmla="*/ 24 w 35"/>
              <a:gd name="T57" fmla="*/ 26 h 66"/>
              <a:gd name="T58" fmla="*/ 27 w 35"/>
              <a:gd name="T59" fmla="*/ 30 h 66"/>
              <a:gd name="T60" fmla="*/ 23 w 35"/>
              <a:gd name="T61" fmla="*/ 36 h 66"/>
              <a:gd name="T62" fmla="*/ 23 w 35"/>
              <a:gd name="T63" fmla="*/ 37 h 66"/>
              <a:gd name="T64" fmla="*/ 24 w 35"/>
              <a:gd name="T65" fmla="*/ 45 h 66"/>
              <a:gd name="T66" fmla="*/ 24 w 35"/>
              <a:gd name="T67" fmla="*/ 49 h 66"/>
              <a:gd name="T68" fmla="*/ 26 w 35"/>
              <a:gd name="T69" fmla="*/ 62 h 66"/>
              <a:gd name="T70" fmla="*/ 26 w 35"/>
              <a:gd name="T71" fmla="*/ 64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35" h="66">
                <a:moveTo>
                  <a:pt x="26" y="64"/>
                </a:moveTo>
                <a:lnTo>
                  <a:pt x="18" y="66"/>
                </a:lnTo>
                <a:lnTo>
                  <a:pt x="16" y="64"/>
                </a:lnTo>
                <a:lnTo>
                  <a:pt x="11" y="62"/>
                </a:lnTo>
                <a:lnTo>
                  <a:pt x="14" y="59"/>
                </a:lnTo>
                <a:lnTo>
                  <a:pt x="14" y="58"/>
                </a:lnTo>
                <a:lnTo>
                  <a:pt x="12" y="55"/>
                </a:lnTo>
                <a:lnTo>
                  <a:pt x="8" y="52"/>
                </a:lnTo>
                <a:lnTo>
                  <a:pt x="5" y="51"/>
                </a:lnTo>
                <a:lnTo>
                  <a:pt x="0" y="49"/>
                </a:lnTo>
                <a:lnTo>
                  <a:pt x="7" y="36"/>
                </a:lnTo>
                <a:lnTo>
                  <a:pt x="7" y="34"/>
                </a:lnTo>
                <a:lnTo>
                  <a:pt x="7" y="29"/>
                </a:lnTo>
                <a:lnTo>
                  <a:pt x="7" y="28"/>
                </a:lnTo>
                <a:lnTo>
                  <a:pt x="0" y="26"/>
                </a:lnTo>
                <a:lnTo>
                  <a:pt x="0" y="21"/>
                </a:lnTo>
                <a:lnTo>
                  <a:pt x="0" y="17"/>
                </a:lnTo>
                <a:lnTo>
                  <a:pt x="0" y="15"/>
                </a:lnTo>
                <a:lnTo>
                  <a:pt x="4" y="11"/>
                </a:lnTo>
                <a:lnTo>
                  <a:pt x="4" y="9"/>
                </a:lnTo>
                <a:lnTo>
                  <a:pt x="19" y="2"/>
                </a:lnTo>
                <a:lnTo>
                  <a:pt x="19" y="0"/>
                </a:lnTo>
                <a:lnTo>
                  <a:pt x="20" y="0"/>
                </a:lnTo>
                <a:lnTo>
                  <a:pt x="22" y="0"/>
                </a:lnTo>
                <a:lnTo>
                  <a:pt x="29" y="2"/>
                </a:lnTo>
                <a:lnTo>
                  <a:pt x="35" y="13"/>
                </a:lnTo>
                <a:lnTo>
                  <a:pt x="35" y="21"/>
                </a:lnTo>
                <a:lnTo>
                  <a:pt x="30" y="25"/>
                </a:lnTo>
                <a:lnTo>
                  <a:pt x="24" y="26"/>
                </a:lnTo>
                <a:lnTo>
                  <a:pt x="27" y="30"/>
                </a:lnTo>
                <a:lnTo>
                  <a:pt x="23" y="36"/>
                </a:lnTo>
                <a:lnTo>
                  <a:pt x="23" y="37"/>
                </a:lnTo>
                <a:lnTo>
                  <a:pt x="24" y="45"/>
                </a:lnTo>
                <a:lnTo>
                  <a:pt x="24" y="49"/>
                </a:lnTo>
                <a:lnTo>
                  <a:pt x="26" y="62"/>
                </a:lnTo>
                <a:lnTo>
                  <a:pt x="26" y="64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3" name="Freeform 435"/>
          <p:cNvSpPr>
            <a:spLocks/>
          </p:cNvSpPr>
          <p:nvPr/>
        </p:nvSpPr>
        <p:spPr bwMode="auto">
          <a:xfrm>
            <a:off x="5245100" y="5648325"/>
            <a:ext cx="38100" cy="90488"/>
          </a:xfrm>
          <a:custGeom>
            <a:avLst/>
            <a:gdLst>
              <a:gd name="T0" fmla="*/ 19 w 24"/>
              <a:gd name="T1" fmla="*/ 0 h 57"/>
              <a:gd name="T2" fmla="*/ 24 w 24"/>
              <a:gd name="T3" fmla="*/ 9 h 57"/>
              <a:gd name="T4" fmla="*/ 23 w 24"/>
              <a:gd name="T5" fmla="*/ 19 h 57"/>
              <a:gd name="T6" fmla="*/ 20 w 24"/>
              <a:gd name="T7" fmla="*/ 20 h 57"/>
              <a:gd name="T8" fmla="*/ 24 w 24"/>
              <a:gd name="T9" fmla="*/ 27 h 57"/>
              <a:gd name="T10" fmla="*/ 24 w 24"/>
              <a:gd name="T11" fmla="*/ 34 h 57"/>
              <a:gd name="T12" fmla="*/ 19 w 24"/>
              <a:gd name="T13" fmla="*/ 41 h 57"/>
              <a:gd name="T14" fmla="*/ 20 w 24"/>
              <a:gd name="T15" fmla="*/ 45 h 57"/>
              <a:gd name="T16" fmla="*/ 22 w 24"/>
              <a:gd name="T17" fmla="*/ 46 h 57"/>
              <a:gd name="T18" fmla="*/ 20 w 24"/>
              <a:gd name="T19" fmla="*/ 50 h 57"/>
              <a:gd name="T20" fmla="*/ 19 w 24"/>
              <a:gd name="T21" fmla="*/ 53 h 57"/>
              <a:gd name="T22" fmla="*/ 18 w 24"/>
              <a:gd name="T23" fmla="*/ 49 h 57"/>
              <a:gd name="T24" fmla="*/ 15 w 24"/>
              <a:gd name="T25" fmla="*/ 53 h 57"/>
              <a:gd name="T26" fmla="*/ 15 w 24"/>
              <a:gd name="T27" fmla="*/ 54 h 57"/>
              <a:gd name="T28" fmla="*/ 13 w 24"/>
              <a:gd name="T29" fmla="*/ 56 h 57"/>
              <a:gd name="T30" fmla="*/ 7 w 24"/>
              <a:gd name="T31" fmla="*/ 57 h 57"/>
              <a:gd name="T32" fmla="*/ 3 w 24"/>
              <a:gd name="T33" fmla="*/ 46 h 57"/>
              <a:gd name="T34" fmla="*/ 1 w 24"/>
              <a:gd name="T35" fmla="*/ 42 h 57"/>
              <a:gd name="T36" fmla="*/ 1 w 24"/>
              <a:gd name="T37" fmla="*/ 41 h 57"/>
              <a:gd name="T38" fmla="*/ 1 w 24"/>
              <a:gd name="T39" fmla="*/ 39 h 57"/>
              <a:gd name="T40" fmla="*/ 3 w 24"/>
              <a:gd name="T41" fmla="*/ 39 h 57"/>
              <a:gd name="T42" fmla="*/ 4 w 24"/>
              <a:gd name="T43" fmla="*/ 39 h 57"/>
              <a:gd name="T44" fmla="*/ 4 w 24"/>
              <a:gd name="T45" fmla="*/ 38 h 57"/>
              <a:gd name="T46" fmla="*/ 5 w 24"/>
              <a:gd name="T47" fmla="*/ 34 h 57"/>
              <a:gd name="T48" fmla="*/ 1 w 24"/>
              <a:gd name="T49" fmla="*/ 34 h 57"/>
              <a:gd name="T50" fmla="*/ 0 w 24"/>
              <a:gd name="T51" fmla="*/ 33 h 57"/>
              <a:gd name="T52" fmla="*/ 0 w 24"/>
              <a:gd name="T53" fmla="*/ 28 h 57"/>
              <a:gd name="T54" fmla="*/ 0 w 24"/>
              <a:gd name="T55" fmla="*/ 27 h 57"/>
              <a:gd name="T56" fmla="*/ 0 w 24"/>
              <a:gd name="T57" fmla="*/ 20 h 57"/>
              <a:gd name="T58" fmla="*/ 0 w 24"/>
              <a:gd name="T59" fmla="*/ 19 h 57"/>
              <a:gd name="T60" fmla="*/ 1 w 24"/>
              <a:gd name="T61" fmla="*/ 18 h 57"/>
              <a:gd name="T62" fmla="*/ 3 w 24"/>
              <a:gd name="T63" fmla="*/ 18 h 57"/>
              <a:gd name="T64" fmla="*/ 3 w 24"/>
              <a:gd name="T65" fmla="*/ 16 h 57"/>
              <a:gd name="T66" fmla="*/ 3 w 24"/>
              <a:gd name="T67" fmla="*/ 12 h 57"/>
              <a:gd name="T68" fmla="*/ 4 w 24"/>
              <a:gd name="T69" fmla="*/ 9 h 57"/>
              <a:gd name="T70" fmla="*/ 4 w 24"/>
              <a:gd name="T71" fmla="*/ 8 h 57"/>
              <a:gd name="T72" fmla="*/ 4 w 24"/>
              <a:gd name="T73" fmla="*/ 4 h 57"/>
              <a:gd name="T74" fmla="*/ 5 w 24"/>
              <a:gd name="T75" fmla="*/ 4 h 57"/>
              <a:gd name="T76" fmla="*/ 12 w 24"/>
              <a:gd name="T77" fmla="*/ 4 h 57"/>
              <a:gd name="T78" fmla="*/ 19 w 24"/>
              <a:gd name="T79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4" h="57">
                <a:moveTo>
                  <a:pt x="19" y="0"/>
                </a:moveTo>
                <a:lnTo>
                  <a:pt x="24" y="9"/>
                </a:lnTo>
                <a:lnTo>
                  <a:pt x="23" y="19"/>
                </a:lnTo>
                <a:lnTo>
                  <a:pt x="20" y="20"/>
                </a:lnTo>
                <a:lnTo>
                  <a:pt x="24" y="27"/>
                </a:lnTo>
                <a:lnTo>
                  <a:pt x="24" y="34"/>
                </a:lnTo>
                <a:lnTo>
                  <a:pt x="19" y="41"/>
                </a:lnTo>
                <a:lnTo>
                  <a:pt x="20" y="45"/>
                </a:lnTo>
                <a:lnTo>
                  <a:pt x="22" y="46"/>
                </a:lnTo>
                <a:lnTo>
                  <a:pt x="20" y="50"/>
                </a:lnTo>
                <a:lnTo>
                  <a:pt x="19" y="53"/>
                </a:lnTo>
                <a:lnTo>
                  <a:pt x="18" y="49"/>
                </a:lnTo>
                <a:lnTo>
                  <a:pt x="15" y="53"/>
                </a:lnTo>
                <a:lnTo>
                  <a:pt x="15" y="54"/>
                </a:lnTo>
                <a:lnTo>
                  <a:pt x="13" y="56"/>
                </a:lnTo>
                <a:lnTo>
                  <a:pt x="7" y="57"/>
                </a:lnTo>
                <a:lnTo>
                  <a:pt x="3" y="46"/>
                </a:lnTo>
                <a:lnTo>
                  <a:pt x="1" y="42"/>
                </a:lnTo>
                <a:lnTo>
                  <a:pt x="1" y="41"/>
                </a:lnTo>
                <a:lnTo>
                  <a:pt x="1" y="39"/>
                </a:lnTo>
                <a:lnTo>
                  <a:pt x="3" y="39"/>
                </a:lnTo>
                <a:lnTo>
                  <a:pt x="4" y="39"/>
                </a:lnTo>
                <a:lnTo>
                  <a:pt x="4" y="38"/>
                </a:lnTo>
                <a:lnTo>
                  <a:pt x="5" y="34"/>
                </a:lnTo>
                <a:lnTo>
                  <a:pt x="1" y="34"/>
                </a:lnTo>
                <a:lnTo>
                  <a:pt x="0" y="33"/>
                </a:lnTo>
                <a:lnTo>
                  <a:pt x="0" y="28"/>
                </a:lnTo>
                <a:lnTo>
                  <a:pt x="0" y="27"/>
                </a:lnTo>
                <a:lnTo>
                  <a:pt x="0" y="20"/>
                </a:lnTo>
                <a:lnTo>
                  <a:pt x="0" y="19"/>
                </a:lnTo>
                <a:lnTo>
                  <a:pt x="1" y="18"/>
                </a:lnTo>
                <a:lnTo>
                  <a:pt x="3" y="18"/>
                </a:lnTo>
                <a:lnTo>
                  <a:pt x="3" y="16"/>
                </a:lnTo>
                <a:lnTo>
                  <a:pt x="3" y="12"/>
                </a:lnTo>
                <a:lnTo>
                  <a:pt x="4" y="9"/>
                </a:lnTo>
                <a:lnTo>
                  <a:pt x="4" y="8"/>
                </a:lnTo>
                <a:lnTo>
                  <a:pt x="4" y="4"/>
                </a:lnTo>
                <a:lnTo>
                  <a:pt x="5" y="4"/>
                </a:lnTo>
                <a:lnTo>
                  <a:pt x="12" y="4"/>
                </a:lnTo>
                <a:lnTo>
                  <a:pt x="19" y="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4" name="Freeform 436"/>
          <p:cNvSpPr>
            <a:spLocks/>
          </p:cNvSpPr>
          <p:nvPr/>
        </p:nvSpPr>
        <p:spPr bwMode="auto">
          <a:xfrm>
            <a:off x="5214938" y="5676900"/>
            <a:ext cx="42863" cy="71438"/>
          </a:xfrm>
          <a:custGeom>
            <a:avLst/>
            <a:gdLst>
              <a:gd name="T0" fmla="*/ 19 w 27"/>
              <a:gd name="T1" fmla="*/ 15 h 45"/>
              <a:gd name="T2" fmla="*/ 20 w 27"/>
              <a:gd name="T3" fmla="*/ 16 h 45"/>
              <a:gd name="T4" fmla="*/ 24 w 27"/>
              <a:gd name="T5" fmla="*/ 16 h 45"/>
              <a:gd name="T6" fmla="*/ 23 w 27"/>
              <a:gd name="T7" fmla="*/ 20 h 45"/>
              <a:gd name="T8" fmla="*/ 23 w 27"/>
              <a:gd name="T9" fmla="*/ 21 h 45"/>
              <a:gd name="T10" fmla="*/ 22 w 27"/>
              <a:gd name="T11" fmla="*/ 21 h 45"/>
              <a:gd name="T12" fmla="*/ 20 w 27"/>
              <a:gd name="T13" fmla="*/ 21 h 45"/>
              <a:gd name="T14" fmla="*/ 20 w 27"/>
              <a:gd name="T15" fmla="*/ 23 h 45"/>
              <a:gd name="T16" fmla="*/ 20 w 27"/>
              <a:gd name="T17" fmla="*/ 24 h 45"/>
              <a:gd name="T18" fmla="*/ 22 w 27"/>
              <a:gd name="T19" fmla="*/ 28 h 45"/>
              <a:gd name="T20" fmla="*/ 26 w 27"/>
              <a:gd name="T21" fmla="*/ 39 h 45"/>
              <a:gd name="T22" fmla="*/ 26 w 27"/>
              <a:gd name="T23" fmla="*/ 40 h 45"/>
              <a:gd name="T24" fmla="*/ 27 w 27"/>
              <a:gd name="T25" fmla="*/ 40 h 45"/>
              <a:gd name="T26" fmla="*/ 27 w 27"/>
              <a:gd name="T27" fmla="*/ 42 h 45"/>
              <a:gd name="T28" fmla="*/ 24 w 27"/>
              <a:gd name="T29" fmla="*/ 42 h 45"/>
              <a:gd name="T30" fmla="*/ 24 w 27"/>
              <a:gd name="T31" fmla="*/ 43 h 45"/>
              <a:gd name="T32" fmla="*/ 24 w 27"/>
              <a:gd name="T33" fmla="*/ 45 h 45"/>
              <a:gd name="T34" fmla="*/ 23 w 27"/>
              <a:gd name="T35" fmla="*/ 45 h 45"/>
              <a:gd name="T36" fmla="*/ 20 w 27"/>
              <a:gd name="T37" fmla="*/ 43 h 45"/>
              <a:gd name="T38" fmla="*/ 17 w 27"/>
              <a:gd name="T39" fmla="*/ 40 h 45"/>
              <a:gd name="T40" fmla="*/ 16 w 27"/>
              <a:gd name="T41" fmla="*/ 36 h 45"/>
              <a:gd name="T42" fmla="*/ 15 w 27"/>
              <a:gd name="T43" fmla="*/ 35 h 45"/>
              <a:gd name="T44" fmla="*/ 13 w 27"/>
              <a:gd name="T45" fmla="*/ 35 h 45"/>
              <a:gd name="T46" fmla="*/ 9 w 27"/>
              <a:gd name="T47" fmla="*/ 36 h 45"/>
              <a:gd name="T48" fmla="*/ 8 w 27"/>
              <a:gd name="T49" fmla="*/ 35 h 45"/>
              <a:gd name="T50" fmla="*/ 7 w 27"/>
              <a:gd name="T51" fmla="*/ 34 h 45"/>
              <a:gd name="T52" fmla="*/ 1 w 27"/>
              <a:gd name="T53" fmla="*/ 30 h 45"/>
              <a:gd name="T54" fmla="*/ 1 w 27"/>
              <a:gd name="T55" fmla="*/ 28 h 45"/>
              <a:gd name="T56" fmla="*/ 0 w 27"/>
              <a:gd name="T57" fmla="*/ 24 h 45"/>
              <a:gd name="T58" fmla="*/ 5 w 27"/>
              <a:gd name="T59" fmla="*/ 23 h 45"/>
              <a:gd name="T60" fmla="*/ 9 w 27"/>
              <a:gd name="T61" fmla="*/ 17 h 45"/>
              <a:gd name="T62" fmla="*/ 9 w 27"/>
              <a:gd name="T63" fmla="*/ 16 h 45"/>
              <a:gd name="T64" fmla="*/ 11 w 27"/>
              <a:gd name="T65" fmla="*/ 13 h 45"/>
              <a:gd name="T66" fmla="*/ 8 w 27"/>
              <a:gd name="T67" fmla="*/ 10 h 45"/>
              <a:gd name="T68" fmla="*/ 8 w 27"/>
              <a:gd name="T69" fmla="*/ 9 h 45"/>
              <a:gd name="T70" fmla="*/ 8 w 27"/>
              <a:gd name="T71" fmla="*/ 0 h 45"/>
              <a:gd name="T72" fmla="*/ 9 w 27"/>
              <a:gd name="T73" fmla="*/ 0 h 45"/>
              <a:gd name="T74" fmla="*/ 15 w 27"/>
              <a:gd name="T75" fmla="*/ 0 h 45"/>
              <a:gd name="T76" fmla="*/ 16 w 27"/>
              <a:gd name="T77" fmla="*/ 0 h 45"/>
              <a:gd name="T78" fmla="*/ 16 w 27"/>
              <a:gd name="T79" fmla="*/ 1 h 45"/>
              <a:gd name="T80" fmla="*/ 17 w 27"/>
              <a:gd name="T81" fmla="*/ 1 h 45"/>
              <a:gd name="T82" fmla="*/ 19 w 27"/>
              <a:gd name="T83" fmla="*/ 1 h 45"/>
              <a:gd name="T84" fmla="*/ 19 w 27"/>
              <a:gd name="T85" fmla="*/ 2 h 45"/>
              <a:gd name="T86" fmla="*/ 19 w 27"/>
              <a:gd name="T87" fmla="*/ 9 h 45"/>
              <a:gd name="T88" fmla="*/ 19 w 27"/>
              <a:gd name="T89" fmla="*/ 10 h 45"/>
              <a:gd name="T90" fmla="*/ 19 w 27"/>
              <a:gd name="T91" fmla="*/ 1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7" h="45">
                <a:moveTo>
                  <a:pt x="19" y="15"/>
                </a:moveTo>
                <a:lnTo>
                  <a:pt x="20" y="16"/>
                </a:lnTo>
                <a:lnTo>
                  <a:pt x="24" y="16"/>
                </a:lnTo>
                <a:lnTo>
                  <a:pt x="23" y="20"/>
                </a:lnTo>
                <a:lnTo>
                  <a:pt x="23" y="21"/>
                </a:lnTo>
                <a:lnTo>
                  <a:pt x="22" y="21"/>
                </a:lnTo>
                <a:lnTo>
                  <a:pt x="20" y="21"/>
                </a:lnTo>
                <a:lnTo>
                  <a:pt x="20" y="23"/>
                </a:lnTo>
                <a:lnTo>
                  <a:pt x="20" y="24"/>
                </a:lnTo>
                <a:lnTo>
                  <a:pt x="22" y="28"/>
                </a:lnTo>
                <a:lnTo>
                  <a:pt x="26" y="39"/>
                </a:lnTo>
                <a:lnTo>
                  <a:pt x="26" y="40"/>
                </a:lnTo>
                <a:lnTo>
                  <a:pt x="27" y="40"/>
                </a:lnTo>
                <a:lnTo>
                  <a:pt x="27" y="42"/>
                </a:lnTo>
                <a:lnTo>
                  <a:pt x="24" y="42"/>
                </a:lnTo>
                <a:lnTo>
                  <a:pt x="24" y="43"/>
                </a:lnTo>
                <a:lnTo>
                  <a:pt x="24" y="45"/>
                </a:lnTo>
                <a:lnTo>
                  <a:pt x="23" y="45"/>
                </a:lnTo>
                <a:lnTo>
                  <a:pt x="20" y="43"/>
                </a:lnTo>
                <a:lnTo>
                  <a:pt x="17" y="40"/>
                </a:lnTo>
                <a:lnTo>
                  <a:pt x="16" y="36"/>
                </a:lnTo>
                <a:lnTo>
                  <a:pt x="15" y="35"/>
                </a:lnTo>
                <a:lnTo>
                  <a:pt x="13" y="35"/>
                </a:lnTo>
                <a:lnTo>
                  <a:pt x="9" y="36"/>
                </a:lnTo>
                <a:lnTo>
                  <a:pt x="8" y="35"/>
                </a:lnTo>
                <a:lnTo>
                  <a:pt x="7" y="34"/>
                </a:lnTo>
                <a:lnTo>
                  <a:pt x="1" y="30"/>
                </a:lnTo>
                <a:lnTo>
                  <a:pt x="1" y="28"/>
                </a:lnTo>
                <a:lnTo>
                  <a:pt x="0" y="24"/>
                </a:lnTo>
                <a:lnTo>
                  <a:pt x="5" y="23"/>
                </a:lnTo>
                <a:lnTo>
                  <a:pt x="9" y="17"/>
                </a:lnTo>
                <a:lnTo>
                  <a:pt x="9" y="16"/>
                </a:lnTo>
                <a:lnTo>
                  <a:pt x="11" y="13"/>
                </a:lnTo>
                <a:lnTo>
                  <a:pt x="8" y="10"/>
                </a:lnTo>
                <a:lnTo>
                  <a:pt x="8" y="9"/>
                </a:lnTo>
                <a:lnTo>
                  <a:pt x="8" y="0"/>
                </a:lnTo>
                <a:lnTo>
                  <a:pt x="9" y="0"/>
                </a:lnTo>
                <a:lnTo>
                  <a:pt x="15" y="0"/>
                </a:lnTo>
                <a:lnTo>
                  <a:pt x="16" y="0"/>
                </a:lnTo>
                <a:lnTo>
                  <a:pt x="16" y="1"/>
                </a:lnTo>
                <a:lnTo>
                  <a:pt x="17" y="1"/>
                </a:lnTo>
                <a:lnTo>
                  <a:pt x="19" y="1"/>
                </a:lnTo>
                <a:lnTo>
                  <a:pt x="19" y="2"/>
                </a:lnTo>
                <a:lnTo>
                  <a:pt x="19" y="9"/>
                </a:lnTo>
                <a:lnTo>
                  <a:pt x="19" y="10"/>
                </a:lnTo>
                <a:lnTo>
                  <a:pt x="19" y="15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5" name="Freeform 437"/>
          <p:cNvSpPr>
            <a:spLocks/>
          </p:cNvSpPr>
          <p:nvPr/>
        </p:nvSpPr>
        <p:spPr bwMode="auto">
          <a:xfrm>
            <a:off x="4083050" y="5970588"/>
            <a:ext cx="68263" cy="79375"/>
          </a:xfrm>
          <a:custGeom>
            <a:avLst/>
            <a:gdLst>
              <a:gd name="T0" fmla="*/ 32 w 43"/>
              <a:gd name="T1" fmla="*/ 7 h 50"/>
              <a:gd name="T2" fmla="*/ 28 w 43"/>
              <a:gd name="T3" fmla="*/ 14 h 50"/>
              <a:gd name="T4" fmla="*/ 33 w 43"/>
              <a:gd name="T5" fmla="*/ 14 h 50"/>
              <a:gd name="T6" fmla="*/ 35 w 43"/>
              <a:gd name="T7" fmla="*/ 19 h 50"/>
              <a:gd name="T8" fmla="*/ 37 w 43"/>
              <a:gd name="T9" fmla="*/ 26 h 50"/>
              <a:gd name="T10" fmla="*/ 35 w 43"/>
              <a:gd name="T11" fmla="*/ 30 h 50"/>
              <a:gd name="T12" fmla="*/ 43 w 43"/>
              <a:gd name="T13" fmla="*/ 34 h 50"/>
              <a:gd name="T14" fmla="*/ 33 w 43"/>
              <a:gd name="T15" fmla="*/ 38 h 50"/>
              <a:gd name="T16" fmla="*/ 37 w 43"/>
              <a:gd name="T17" fmla="*/ 49 h 50"/>
              <a:gd name="T18" fmla="*/ 24 w 43"/>
              <a:gd name="T19" fmla="*/ 50 h 50"/>
              <a:gd name="T20" fmla="*/ 25 w 43"/>
              <a:gd name="T21" fmla="*/ 46 h 50"/>
              <a:gd name="T22" fmla="*/ 18 w 43"/>
              <a:gd name="T23" fmla="*/ 42 h 50"/>
              <a:gd name="T24" fmla="*/ 14 w 43"/>
              <a:gd name="T25" fmla="*/ 30 h 50"/>
              <a:gd name="T26" fmla="*/ 13 w 43"/>
              <a:gd name="T27" fmla="*/ 33 h 50"/>
              <a:gd name="T28" fmla="*/ 6 w 43"/>
              <a:gd name="T29" fmla="*/ 26 h 50"/>
              <a:gd name="T30" fmla="*/ 2 w 43"/>
              <a:gd name="T31" fmla="*/ 23 h 50"/>
              <a:gd name="T32" fmla="*/ 0 w 43"/>
              <a:gd name="T33" fmla="*/ 20 h 50"/>
              <a:gd name="T34" fmla="*/ 0 w 43"/>
              <a:gd name="T35" fmla="*/ 16 h 50"/>
              <a:gd name="T36" fmla="*/ 3 w 43"/>
              <a:gd name="T37" fmla="*/ 15 h 50"/>
              <a:gd name="T38" fmla="*/ 7 w 43"/>
              <a:gd name="T39" fmla="*/ 14 h 50"/>
              <a:gd name="T40" fmla="*/ 9 w 43"/>
              <a:gd name="T41" fmla="*/ 14 h 50"/>
              <a:gd name="T42" fmla="*/ 21 w 43"/>
              <a:gd name="T43" fmla="*/ 0 h 50"/>
              <a:gd name="T44" fmla="*/ 32 w 43"/>
              <a:gd name="T45" fmla="*/ 7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3" h="50">
                <a:moveTo>
                  <a:pt x="32" y="7"/>
                </a:moveTo>
                <a:lnTo>
                  <a:pt x="28" y="14"/>
                </a:lnTo>
                <a:lnTo>
                  <a:pt x="33" y="14"/>
                </a:lnTo>
                <a:lnTo>
                  <a:pt x="35" y="19"/>
                </a:lnTo>
                <a:lnTo>
                  <a:pt x="37" y="26"/>
                </a:lnTo>
                <a:lnTo>
                  <a:pt x="35" y="30"/>
                </a:lnTo>
                <a:lnTo>
                  <a:pt x="43" y="34"/>
                </a:lnTo>
                <a:lnTo>
                  <a:pt x="33" y="38"/>
                </a:lnTo>
                <a:lnTo>
                  <a:pt x="37" y="49"/>
                </a:lnTo>
                <a:lnTo>
                  <a:pt x="24" y="50"/>
                </a:lnTo>
                <a:lnTo>
                  <a:pt x="25" y="46"/>
                </a:lnTo>
                <a:lnTo>
                  <a:pt x="18" y="42"/>
                </a:lnTo>
                <a:lnTo>
                  <a:pt x="14" y="30"/>
                </a:lnTo>
                <a:lnTo>
                  <a:pt x="13" y="33"/>
                </a:lnTo>
                <a:lnTo>
                  <a:pt x="6" y="26"/>
                </a:lnTo>
                <a:lnTo>
                  <a:pt x="2" y="23"/>
                </a:lnTo>
                <a:lnTo>
                  <a:pt x="0" y="20"/>
                </a:lnTo>
                <a:lnTo>
                  <a:pt x="0" y="16"/>
                </a:lnTo>
                <a:lnTo>
                  <a:pt x="3" y="15"/>
                </a:lnTo>
                <a:lnTo>
                  <a:pt x="7" y="14"/>
                </a:lnTo>
                <a:lnTo>
                  <a:pt x="9" y="14"/>
                </a:lnTo>
                <a:lnTo>
                  <a:pt x="21" y="0"/>
                </a:lnTo>
                <a:lnTo>
                  <a:pt x="32" y="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6" name="Freeform 438"/>
          <p:cNvSpPr>
            <a:spLocks/>
          </p:cNvSpPr>
          <p:nvPr/>
        </p:nvSpPr>
        <p:spPr bwMode="auto">
          <a:xfrm>
            <a:off x="4394200" y="6064250"/>
            <a:ext cx="66675" cy="161925"/>
          </a:xfrm>
          <a:custGeom>
            <a:avLst/>
            <a:gdLst>
              <a:gd name="T0" fmla="*/ 42 w 42"/>
              <a:gd name="T1" fmla="*/ 45 h 102"/>
              <a:gd name="T2" fmla="*/ 36 w 42"/>
              <a:gd name="T3" fmla="*/ 53 h 102"/>
              <a:gd name="T4" fmla="*/ 38 w 42"/>
              <a:gd name="T5" fmla="*/ 60 h 102"/>
              <a:gd name="T6" fmla="*/ 38 w 42"/>
              <a:gd name="T7" fmla="*/ 60 h 102"/>
              <a:gd name="T8" fmla="*/ 28 w 42"/>
              <a:gd name="T9" fmla="*/ 64 h 102"/>
              <a:gd name="T10" fmla="*/ 31 w 42"/>
              <a:gd name="T11" fmla="*/ 77 h 102"/>
              <a:gd name="T12" fmla="*/ 27 w 42"/>
              <a:gd name="T13" fmla="*/ 81 h 102"/>
              <a:gd name="T14" fmla="*/ 27 w 42"/>
              <a:gd name="T15" fmla="*/ 90 h 102"/>
              <a:gd name="T16" fmla="*/ 23 w 42"/>
              <a:gd name="T17" fmla="*/ 92 h 102"/>
              <a:gd name="T18" fmla="*/ 24 w 42"/>
              <a:gd name="T19" fmla="*/ 96 h 102"/>
              <a:gd name="T20" fmla="*/ 16 w 42"/>
              <a:gd name="T21" fmla="*/ 98 h 102"/>
              <a:gd name="T22" fmla="*/ 9 w 42"/>
              <a:gd name="T23" fmla="*/ 99 h 102"/>
              <a:gd name="T24" fmla="*/ 11 w 42"/>
              <a:gd name="T25" fmla="*/ 96 h 102"/>
              <a:gd name="T26" fmla="*/ 11 w 42"/>
              <a:gd name="T27" fmla="*/ 94 h 102"/>
              <a:gd name="T28" fmla="*/ 1 w 42"/>
              <a:gd name="T29" fmla="*/ 102 h 102"/>
              <a:gd name="T30" fmla="*/ 1 w 42"/>
              <a:gd name="T31" fmla="*/ 88 h 102"/>
              <a:gd name="T32" fmla="*/ 0 w 42"/>
              <a:gd name="T33" fmla="*/ 66 h 102"/>
              <a:gd name="T34" fmla="*/ 5 w 42"/>
              <a:gd name="T35" fmla="*/ 60 h 102"/>
              <a:gd name="T36" fmla="*/ 1 w 42"/>
              <a:gd name="T37" fmla="*/ 43 h 102"/>
              <a:gd name="T38" fmla="*/ 0 w 42"/>
              <a:gd name="T39" fmla="*/ 34 h 102"/>
              <a:gd name="T40" fmla="*/ 0 w 42"/>
              <a:gd name="T41" fmla="*/ 27 h 102"/>
              <a:gd name="T42" fmla="*/ 5 w 42"/>
              <a:gd name="T43" fmla="*/ 4 h 102"/>
              <a:gd name="T44" fmla="*/ 15 w 42"/>
              <a:gd name="T45" fmla="*/ 0 h 102"/>
              <a:gd name="T46" fmla="*/ 21 w 42"/>
              <a:gd name="T47" fmla="*/ 13 h 102"/>
              <a:gd name="T48" fmla="*/ 26 w 42"/>
              <a:gd name="T49" fmla="*/ 15 h 102"/>
              <a:gd name="T50" fmla="*/ 24 w 42"/>
              <a:gd name="T51" fmla="*/ 32 h 102"/>
              <a:gd name="T52" fmla="*/ 32 w 42"/>
              <a:gd name="T53" fmla="*/ 42 h 102"/>
              <a:gd name="T54" fmla="*/ 42 w 42"/>
              <a:gd name="T55" fmla="*/ 45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" h="102">
                <a:moveTo>
                  <a:pt x="42" y="45"/>
                </a:moveTo>
                <a:lnTo>
                  <a:pt x="36" y="53"/>
                </a:lnTo>
                <a:lnTo>
                  <a:pt x="38" y="60"/>
                </a:lnTo>
                <a:lnTo>
                  <a:pt x="38" y="60"/>
                </a:lnTo>
                <a:lnTo>
                  <a:pt x="28" y="64"/>
                </a:lnTo>
                <a:lnTo>
                  <a:pt x="31" y="77"/>
                </a:lnTo>
                <a:lnTo>
                  <a:pt x="27" y="81"/>
                </a:lnTo>
                <a:lnTo>
                  <a:pt x="27" y="90"/>
                </a:lnTo>
                <a:lnTo>
                  <a:pt x="23" y="92"/>
                </a:lnTo>
                <a:lnTo>
                  <a:pt x="24" y="96"/>
                </a:lnTo>
                <a:lnTo>
                  <a:pt x="16" y="98"/>
                </a:lnTo>
                <a:lnTo>
                  <a:pt x="9" y="99"/>
                </a:lnTo>
                <a:lnTo>
                  <a:pt x="11" y="96"/>
                </a:lnTo>
                <a:lnTo>
                  <a:pt x="11" y="94"/>
                </a:lnTo>
                <a:lnTo>
                  <a:pt x="1" y="102"/>
                </a:lnTo>
                <a:lnTo>
                  <a:pt x="1" y="88"/>
                </a:lnTo>
                <a:lnTo>
                  <a:pt x="0" y="66"/>
                </a:lnTo>
                <a:lnTo>
                  <a:pt x="5" y="60"/>
                </a:lnTo>
                <a:lnTo>
                  <a:pt x="1" y="43"/>
                </a:lnTo>
                <a:lnTo>
                  <a:pt x="0" y="34"/>
                </a:lnTo>
                <a:lnTo>
                  <a:pt x="0" y="27"/>
                </a:lnTo>
                <a:lnTo>
                  <a:pt x="5" y="4"/>
                </a:lnTo>
                <a:lnTo>
                  <a:pt x="15" y="0"/>
                </a:lnTo>
                <a:lnTo>
                  <a:pt x="21" y="13"/>
                </a:lnTo>
                <a:lnTo>
                  <a:pt x="26" y="15"/>
                </a:lnTo>
                <a:lnTo>
                  <a:pt x="24" y="32"/>
                </a:lnTo>
                <a:lnTo>
                  <a:pt x="32" y="42"/>
                </a:lnTo>
                <a:lnTo>
                  <a:pt x="42" y="4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7" name="Freeform 439"/>
          <p:cNvSpPr>
            <a:spLocks/>
          </p:cNvSpPr>
          <p:nvPr/>
        </p:nvSpPr>
        <p:spPr bwMode="auto">
          <a:xfrm>
            <a:off x="4419600" y="6135688"/>
            <a:ext cx="71438" cy="120650"/>
          </a:xfrm>
          <a:custGeom>
            <a:avLst/>
            <a:gdLst>
              <a:gd name="T0" fmla="*/ 45 w 45"/>
              <a:gd name="T1" fmla="*/ 1 h 76"/>
              <a:gd name="T2" fmla="*/ 45 w 45"/>
              <a:gd name="T3" fmla="*/ 5 h 76"/>
              <a:gd name="T4" fmla="*/ 45 w 45"/>
              <a:gd name="T5" fmla="*/ 13 h 76"/>
              <a:gd name="T6" fmla="*/ 35 w 45"/>
              <a:gd name="T7" fmla="*/ 16 h 76"/>
              <a:gd name="T8" fmla="*/ 35 w 45"/>
              <a:gd name="T9" fmla="*/ 17 h 76"/>
              <a:gd name="T10" fmla="*/ 38 w 45"/>
              <a:gd name="T11" fmla="*/ 27 h 76"/>
              <a:gd name="T12" fmla="*/ 26 w 45"/>
              <a:gd name="T13" fmla="*/ 35 h 76"/>
              <a:gd name="T14" fmla="*/ 27 w 45"/>
              <a:gd name="T15" fmla="*/ 45 h 76"/>
              <a:gd name="T16" fmla="*/ 26 w 45"/>
              <a:gd name="T17" fmla="*/ 54 h 76"/>
              <a:gd name="T18" fmla="*/ 19 w 45"/>
              <a:gd name="T19" fmla="*/ 60 h 76"/>
              <a:gd name="T20" fmla="*/ 25 w 45"/>
              <a:gd name="T21" fmla="*/ 62 h 76"/>
              <a:gd name="T22" fmla="*/ 25 w 45"/>
              <a:gd name="T23" fmla="*/ 65 h 76"/>
              <a:gd name="T24" fmla="*/ 20 w 45"/>
              <a:gd name="T25" fmla="*/ 76 h 76"/>
              <a:gd name="T26" fmla="*/ 11 w 45"/>
              <a:gd name="T27" fmla="*/ 73 h 76"/>
              <a:gd name="T28" fmla="*/ 11 w 45"/>
              <a:gd name="T29" fmla="*/ 68 h 76"/>
              <a:gd name="T30" fmla="*/ 0 w 45"/>
              <a:gd name="T31" fmla="*/ 72 h 76"/>
              <a:gd name="T32" fmla="*/ 4 w 45"/>
              <a:gd name="T33" fmla="*/ 62 h 76"/>
              <a:gd name="T34" fmla="*/ 0 w 45"/>
              <a:gd name="T35" fmla="*/ 53 h 76"/>
              <a:gd name="T36" fmla="*/ 8 w 45"/>
              <a:gd name="T37" fmla="*/ 51 h 76"/>
              <a:gd name="T38" fmla="*/ 7 w 45"/>
              <a:gd name="T39" fmla="*/ 47 h 76"/>
              <a:gd name="T40" fmla="*/ 11 w 45"/>
              <a:gd name="T41" fmla="*/ 45 h 76"/>
              <a:gd name="T42" fmla="*/ 11 w 45"/>
              <a:gd name="T43" fmla="*/ 36 h 76"/>
              <a:gd name="T44" fmla="*/ 15 w 45"/>
              <a:gd name="T45" fmla="*/ 32 h 76"/>
              <a:gd name="T46" fmla="*/ 12 w 45"/>
              <a:gd name="T47" fmla="*/ 19 h 76"/>
              <a:gd name="T48" fmla="*/ 22 w 45"/>
              <a:gd name="T49" fmla="*/ 15 h 76"/>
              <a:gd name="T50" fmla="*/ 22 w 45"/>
              <a:gd name="T51" fmla="*/ 15 h 76"/>
              <a:gd name="T52" fmla="*/ 20 w 45"/>
              <a:gd name="T53" fmla="*/ 8 h 76"/>
              <a:gd name="T54" fmla="*/ 26 w 45"/>
              <a:gd name="T55" fmla="*/ 0 h 76"/>
              <a:gd name="T56" fmla="*/ 30 w 45"/>
              <a:gd name="T57" fmla="*/ 6 h 76"/>
              <a:gd name="T58" fmla="*/ 31 w 45"/>
              <a:gd name="T59" fmla="*/ 8 h 76"/>
              <a:gd name="T60" fmla="*/ 45 w 45"/>
              <a:gd name="T61" fmla="*/ 1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5" h="76">
                <a:moveTo>
                  <a:pt x="45" y="1"/>
                </a:moveTo>
                <a:lnTo>
                  <a:pt x="45" y="5"/>
                </a:lnTo>
                <a:lnTo>
                  <a:pt x="45" y="13"/>
                </a:lnTo>
                <a:lnTo>
                  <a:pt x="35" y="16"/>
                </a:lnTo>
                <a:lnTo>
                  <a:pt x="35" y="17"/>
                </a:lnTo>
                <a:lnTo>
                  <a:pt x="38" y="27"/>
                </a:lnTo>
                <a:lnTo>
                  <a:pt x="26" y="35"/>
                </a:lnTo>
                <a:lnTo>
                  <a:pt x="27" y="45"/>
                </a:lnTo>
                <a:lnTo>
                  <a:pt x="26" y="54"/>
                </a:lnTo>
                <a:lnTo>
                  <a:pt x="19" y="60"/>
                </a:lnTo>
                <a:lnTo>
                  <a:pt x="25" y="62"/>
                </a:lnTo>
                <a:lnTo>
                  <a:pt x="25" y="65"/>
                </a:lnTo>
                <a:lnTo>
                  <a:pt x="20" y="76"/>
                </a:lnTo>
                <a:lnTo>
                  <a:pt x="11" y="73"/>
                </a:lnTo>
                <a:lnTo>
                  <a:pt x="11" y="68"/>
                </a:lnTo>
                <a:lnTo>
                  <a:pt x="0" y="72"/>
                </a:lnTo>
                <a:lnTo>
                  <a:pt x="4" y="62"/>
                </a:lnTo>
                <a:lnTo>
                  <a:pt x="0" y="53"/>
                </a:lnTo>
                <a:lnTo>
                  <a:pt x="8" y="51"/>
                </a:lnTo>
                <a:lnTo>
                  <a:pt x="7" y="47"/>
                </a:lnTo>
                <a:lnTo>
                  <a:pt x="11" y="45"/>
                </a:lnTo>
                <a:lnTo>
                  <a:pt x="11" y="36"/>
                </a:lnTo>
                <a:lnTo>
                  <a:pt x="15" y="32"/>
                </a:lnTo>
                <a:lnTo>
                  <a:pt x="12" y="19"/>
                </a:lnTo>
                <a:lnTo>
                  <a:pt x="22" y="15"/>
                </a:lnTo>
                <a:lnTo>
                  <a:pt x="22" y="15"/>
                </a:lnTo>
                <a:lnTo>
                  <a:pt x="20" y="8"/>
                </a:lnTo>
                <a:lnTo>
                  <a:pt x="26" y="0"/>
                </a:lnTo>
                <a:lnTo>
                  <a:pt x="30" y="6"/>
                </a:lnTo>
                <a:lnTo>
                  <a:pt x="31" y="8"/>
                </a:lnTo>
                <a:lnTo>
                  <a:pt x="45" y="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8" name="Freeform 440"/>
          <p:cNvSpPr>
            <a:spLocks/>
          </p:cNvSpPr>
          <p:nvPr/>
        </p:nvSpPr>
        <p:spPr bwMode="auto">
          <a:xfrm>
            <a:off x="4246563" y="5094288"/>
            <a:ext cx="239713" cy="196850"/>
          </a:xfrm>
          <a:custGeom>
            <a:avLst/>
            <a:gdLst>
              <a:gd name="T0" fmla="*/ 127 w 151"/>
              <a:gd name="T1" fmla="*/ 15 h 124"/>
              <a:gd name="T2" fmla="*/ 135 w 151"/>
              <a:gd name="T3" fmla="*/ 17 h 124"/>
              <a:gd name="T4" fmla="*/ 124 w 151"/>
              <a:gd name="T5" fmla="*/ 26 h 124"/>
              <a:gd name="T6" fmla="*/ 121 w 151"/>
              <a:gd name="T7" fmla="*/ 31 h 124"/>
              <a:gd name="T8" fmla="*/ 135 w 151"/>
              <a:gd name="T9" fmla="*/ 34 h 124"/>
              <a:gd name="T10" fmla="*/ 150 w 151"/>
              <a:gd name="T11" fmla="*/ 35 h 124"/>
              <a:gd name="T12" fmla="*/ 140 w 151"/>
              <a:gd name="T13" fmla="*/ 38 h 124"/>
              <a:gd name="T14" fmla="*/ 151 w 151"/>
              <a:gd name="T15" fmla="*/ 54 h 124"/>
              <a:gd name="T16" fmla="*/ 146 w 151"/>
              <a:gd name="T17" fmla="*/ 69 h 124"/>
              <a:gd name="T18" fmla="*/ 140 w 151"/>
              <a:gd name="T19" fmla="*/ 79 h 124"/>
              <a:gd name="T20" fmla="*/ 134 w 151"/>
              <a:gd name="T21" fmla="*/ 80 h 124"/>
              <a:gd name="T22" fmla="*/ 128 w 151"/>
              <a:gd name="T23" fmla="*/ 90 h 124"/>
              <a:gd name="T24" fmla="*/ 102 w 151"/>
              <a:gd name="T25" fmla="*/ 84 h 124"/>
              <a:gd name="T26" fmla="*/ 98 w 151"/>
              <a:gd name="T27" fmla="*/ 97 h 124"/>
              <a:gd name="T28" fmla="*/ 101 w 151"/>
              <a:gd name="T29" fmla="*/ 103 h 124"/>
              <a:gd name="T30" fmla="*/ 90 w 151"/>
              <a:gd name="T31" fmla="*/ 120 h 124"/>
              <a:gd name="T32" fmla="*/ 79 w 151"/>
              <a:gd name="T33" fmla="*/ 124 h 124"/>
              <a:gd name="T34" fmla="*/ 64 w 151"/>
              <a:gd name="T35" fmla="*/ 113 h 124"/>
              <a:gd name="T36" fmla="*/ 49 w 151"/>
              <a:gd name="T37" fmla="*/ 105 h 124"/>
              <a:gd name="T38" fmla="*/ 28 w 151"/>
              <a:gd name="T39" fmla="*/ 87 h 124"/>
              <a:gd name="T40" fmla="*/ 7 w 151"/>
              <a:gd name="T41" fmla="*/ 80 h 124"/>
              <a:gd name="T42" fmla="*/ 7 w 151"/>
              <a:gd name="T43" fmla="*/ 79 h 124"/>
              <a:gd name="T44" fmla="*/ 8 w 151"/>
              <a:gd name="T45" fmla="*/ 73 h 124"/>
              <a:gd name="T46" fmla="*/ 4 w 151"/>
              <a:gd name="T47" fmla="*/ 60 h 124"/>
              <a:gd name="T48" fmla="*/ 24 w 151"/>
              <a:gd name="T49" fmla="*/ 43 h 124"/>
              <a:gd name="T50" fmla="*/ 37 w 151"/>
              <a:gd name="T51" fmla="*/ 41 h 124"/>
              <a:gd name="T52" fmla="*/ 46 w 151"/>
              <a:gd name="T53" fmla="*/ 39 h 124"/>
              <a:gd name="T54" fmla="*/ 50 w 151"/>
              <a:gd name="T55" fmla="*/ 38 h 124"/>
              <a:gd name="T56" fmla="*/ 54 w 151"/>
              <a:gd name="T57" fmla="*/ 35 h 124"/>
              <a:gd name="T58" fmla="*/ 61 w 151"/>
              <a:gd name="T59" fmla="*/ 32 h 124"/>
              <a:gd name="T60" fmla="*/ 68 w 151"/>
              <a:gd name="T61" fmla="*/ 24 h 124"/>
              <a:gd name="T62" fmla="*/ 68 w 151"/>
              <a:gd name="T63" fmla="*/ 15 h 124"/>
              <a:gd name="T64" fmla="*/ 87 w 151"/>
              <a:gd name="T65" fmla="*/ 5 h 124"/>
              <a:gd name="T66" fmla="*/ 97 w 151"/>
              <a:gd name="T67" fmla="*/ 7 h 124"/>
              <a:gd name="T68" fmla="*/ 99 w 151"/>
              <a:gd name="T69" fmla="*/ 15 h 124"/>
              <a:gd name="T70" fmla="*/ 116 w 151"/>
              <a:gd name="T71" fmla="*/ 0 h 124"/>
              <a:gd name="T72" fmla="*/ 123 w 151"/>
              <a:gd name="T73" fmla="*/ 8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51" h="124">
                <a:moveTo>
                  <a:pt x="128" y="8"/>
                </a:moveTo>
                <a:lnTo>
                  <a:pt x="127" y="15"/>
                </a:lnTo>
                <a:lnTo>
                  <a:pt x="134" y="12"/>
                </a:lnTo>
                <a:lnTo>
                  <a:pt x="135" y="17"/>
                </a:lnTo>
                <a:lnTo>
                  <a:pt x="135" y="19"/>
                </a:lnTo>
                <a:lnTo>
                  <a:pt x="124" y="26"/>
                </a:lnTo>
                <a:lnTo>
                  <a:pt x="121" y="28"/>
                </a:lnTo>
                <a:lnTo>
                  <a:pt x="121" y="31"/>
                </a:lnTo>
                <a:lnTo>
                  <a:pt x="124" y="34"/>
                </a:lnTo>
                <a:lnTo>
                  <a:pt x="135" y="34"/>
                </a:lnTo>
                <a:lnTo>
                  <a:pt x="139" y="30"/>
                </a:lnTo>
                <a:lnTo>
                  <a:pt x="150" y="35"/>
                </a:lnTo>
                <a:lnTo>
                  <a:pt x="147" y="39"/>
                </a:lnTo>
                <a:lnTo>
                  <a:pt x="140" y="38"/>
                </a:lnTo>
                <a:lnTo>
                  <a:pt x="136" y="53"/>
                </a:lnTo>
                <a:lnTo>
                  <a:pt x="151" y="54"/>
                </a:lnTo>
                <a:lnTo>
                  <a:pt x="151" y="62"/>
                </a:lnTo>
                <a:lnTo>
                  <a:pt x="146" y="69"/>
                </a:lnTo>
                <a:lnTo>
                  <a:pt x="144" y="72"/>
                </a:lnTo>
                <a:lnTo>
                  <a:pt x="140" y="79"/>
                </a:lnTo>
                <a:lnTo>
                  <a:pt x="131" y="77"/>
                </a:lnTo>
                <a:lnTo>
                  <a:pt x="134" y="80"/>
                </a:lnTo>
                <a:lnTo>
                  <a:pt x="132" y="82"/>
                </a:lnTo>
                <a:lnTo>
                  <a:pt x="128" y="90"/>
                </a:lnTo>
                <a:lnTo>
                  <a:pt x="108" y="83"/>
                </a:lnTo>
                <a:lnTo>
                  <a:pt x="102" y="84"/>
                </a:lnTo>
                <a:lnTo>
                  <a:pt x="102" y="88"/>
                </a:lnTo>
                <a:lnTo>
                  <a:pt x="98" y="97"/>
                </a:lnTo>
                <a:lnTo>
                  <a:pt x="97" y="98"/>
                </a:lnTo>
                <a:lnTo>
                  <a:pt x="101" y="103"/>
                </a:lnTo>
                <a:lnTo>
                  <a:pt x="95" y="113"/>
                </a:lnTo>
                <a:lnTo>
                  <a:pt x="90" y="120"/>
                </a:lnTo>
                <a:lnTo>
                  <a:pt x="89" y="121"/>
                </a:lnTo>
                <a:lnTo>
                  <a:pt x="79" y="124"/>
                </a:lnTo>
                <a:lnTo>
                  <a:pt x="68" y="124"/>
                </a:lnTo>
                <a:lnTo>
                  <a:pt x="64" y="113"/>
                </a:lnTo>
                <a:lnTo>
                  <a:pt x="50" y="113"/>
                </a:lnTo>
                <a:lnTo>
                  <a:pt x="49" y="105"/>
                </a:lnTo>
                <a:lnTo>
                  <a:pt x="27" y="105"/>
                </a:lnTo>
                <a:lnTo>
                  <a:pt x="28" y="87"/>
                </a:lnTo>
                <a:lnTo>
                  <a:pt x="13" y="88"/>
                </a:lnTo>
                <a:lnTo>
                  <a:pt x="7" y="80"/>
                </a:lnTo>
                <a:lnTo>
                  <a:pt x="7" y="80"/>
                </a:lnTo>
                <a:lnTo>
                  <a:pt x="7" y="79"/>
                </a:lnTo>
                <a:lnTo>
                  <a:pt x="7" y="75"/>
                </a:lnTo>
                <a:lnTo>
                  <a:pt x="8" y="73"/>
                </a:lnTo>
                <a:lnTo>
                  <a:pt x="0" y="71"/>
                </a:lnTo>
                <a:lnTo>
                  <a:pt x="4" y="60"/>
                </a:lnTo>
                <a:lnTo>
                  <a:pt x="11" y="49"/>
                </a:lnTo>
                <a:lnTo>
                  <a:pt x="24" y="43"/>
                </a:lnTo>
                <a:lnTo>
                  <a:pt x="30" y="53"/>
                </a:lnTo>
                <a:lnTo>
                  <a:pt x="37" y="41"/>
                </a:lnTo>
                <a:lnTo>
                  <a:pt x="42" y="42"/>
                </a:lnTo>
                <a:lnTo>
                  <a:pt x="46" y="39"/>
                </a:lnTo>
                <a:lnTo>
                  <a:pt x="49" y="37"/>
                </a:lnTo>
                <a:lnTo>
                  <a:pt x="50" y="38"/>
                </a:lnTo>
                <a:lnTo>
                  <a:pt x="54" y="43"/>
                </a:lnTo>
                <a:lnTo>
                  <a:pt x="54" y="35"/>
                </a:lnTo>
                <a:lnTo>
                  <a:pt x="54" y="34"/>
                </a:lnTo>
                <a:lnTo>
                  <a:pt x="61" y="32"/>
                </a:lnTo>
                <a:lnTo>
                  <a:pt x="67" y="31"/>
                </a:lnTo>
                <a:lnTo>
                  <a:pt x="68" y="24"/>
                </a:lnTo>
                <a:lnTo>
                  <a:pt x="65" y="20"/>
                </a:lnTo>
                <a:lnTo>
                  <a:pt x="68" y="15"/>
                </a:lnTo>
                <a:lnTo>
                  <a:pt x="80" y="2"/>
                </a:lnTo>
                <a:lnTo>
                  <a:pt x="87" y="5"/>
                </a:lnTo>
                <a:lnTo>
                  <a:pt x="93" y="0"/>
                </a:lnTo>
                <a:lnTo>
                  <a:pt x="97" y="7"/>
                </a:lnTo>
                <a:lnTo>
                  <a:pt x="94" y="11"/>
                </a:lnTo>
                <a:lnTo>
                  <a:pt x="99" y="15"/>
                </a:lnTo>
                <a:lnTo>
                  <a:pt x="114" y="8"/>
                </a:lnTo>
                <a:lnTo>
                  <a:pt x="116" y="0"/>
                </a:lnTo>
                <a:lnTo>
                  <a:pt x="121" y="1"/>
                </a:lnTo>
                <a:lnTo>
                  <a:pt x="123" y="8"/>
                </a:lnTo>
                <a:lnTo>
                  <a:pt x="128" y="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9" name="Freeform 441"/>
          <p:cNvSpPr>
            <a:spLocks/>
          </p:cNvSpPr>
          <p:nvPr/>
        </p:nvSpPr>
        <p:spPr bwMode="auto">
          <a:xfrm>
            <a:off x="4491038" y="6049963"/>
            <a:ext cx="136525" cy="122238"/>
          </a:xfrm>
          <a:custGeom>
            <a:avLst/>
            <a:gdLst>
              <a:gd name="T0" fmla="*/ 64 w 86"/>
              <a:gd name="T1" fmla="*/ 18 h 77"/>
              <a:gd name="T2" fmla="*/ 67 w 86"/>
              <a:gd name="T3" fmla="*/ 15 h 77"/>
              <a:gd name="T4" fmla="*/ 74 w 86"/>
              <a:gd name="T5" fmla="*/ 28 h 77"/>
              <a:gd name="T6" fmla="*/ 86 w 86"/>
              <a:gd name="T7" fmla="*/ 36 h 77"/>
              <a:gd name="T8" fmla="*/ 86 w 86"/>
              <a:gd name="T9" fmla="*/ 48 h 77"/>
              <a:gd name="T10" fmla="*/ 79 w 86"/>
              <a:gd name="T11" fmla="*/ 51 h 77"/>
              <a:gd name="T12" fmla="*/ 70 w 86"/>
              <a:gd name="T13" fmla="*/ 51 h 77"/>
              <a:gd name="T14" fmla="*/ 57 w 86"/>
              <a:gd name="T15" fmla="*/ 51 h 77"/>
              <a:gd name="T16" fmla="*/ 48 w 86"/>
              <a:gd name="T17" fmla="*/ 52 h 77"/>
              <a:gd name="T18" fmla="*/ 48 w 86"/>
              <a:gd name="T19" fmla="*/ 63 h 77"/>
              <a:gd name="T20" fmla="*/ 35 w 86"/>
              <a:gd name="T21" fmla="*/ 65 h 77"/>
              <a:gd name="T22" fmla="*/ 38 w 86"/>
              <a:gd name="T23" fmla="*/ 74 h 77"/>
              <a:gd name="T24" fmla="*/ 37 w 86"/>
              <a:gd name="T25" fmla="*/ 74 h 77"/>
              <a:gd name="T26" fmla="*/ 34 w 86"/>
              <a:gd name="T27" fmla="*/ 74 h 77"/>
              <a:gd name="T28" fmla="*/ 23 w 86"/>
              <a:gd name="T29" fmla="*/ 71 h 77"/>
              <a:gd name="T30" fmla="*/ 20 w 86"/>
              <a:gd name="T31" fmla="*/ 77 h 77"/>
              <a:gd name="T32" fmla="*/ 12 w 86"/>
              <a:gd name="T33" fmla="*/ 71 h 77"/>
              <a:gd name="T34" fmla="*/ 5 w 86"/>
              <a:gd name="T35" fmla="*/ 74 h 77"/>
              <a:gd name="T36" fmla="*/ 0 w 86"/>
              <a:gd name="T37" fmla="*/ 67 h 77"/>
              <a:gd name="T38" fmla="*/ 0 w 86"/>
              <a:gd name="T39" fmla="*/ 59 h 77"/>
              <a:gd name="T40" fmla="*/ 0 w 86"/>
              <a:gd name="T41" fmla="*/ 55 h 77"/>
              <a:gd name="T42" fmla="*/ 0 w 86"/>
              <a:gd name="T43" fmla="*/ 54 h 77"/>
              <a:gd name="T44" fmla="*/ 1 w 86"/>
              <a:gd name="T45" fmla="*/ 50 h 77"/>
              <a:gd name="T46" fmla="*/ 7 w 86"/>
              <a:gd name="T47" fmla="*/ 48 h 77"/>
              <a:gd name="T48" fmla="*/ 8 w 86"/>
              <a:gd name="T49" fmla="*/ 45 h 77"/>
              <a:gd name="T50" fmla="*/ 14 w 86"/>
              <a:gd name="T51" fmla="*/ 36 h 77"/>
              <a:gd name="T52" fmla="*/ 7 w 86"/>
              <a:gd name="T53" fmla="*/ 28 h 77"/>
              <a:gd name="T54" fmla="*/ 5 w 86"/>
              <a:gd name="T55" fmla="*/ 28 h 77"/>
              <a:gd name="T56" fmla="*/ 8 w 86"/>
              <a:gd name="T57" fmla="*/ 11 h 77"/>
              <a:gd name="T58" fmla="*/ 14 w 86"/>
              <a:gd name="T59" fmla="*/ 13 h 77"/>
              <a:gd name="T60" fmla="*/ 18 w 86"/>
              <a:gd name="T61" fmla="*/ 14 h 77"/>
              <a:gd name="T62" fmla="*/ 19 w 86"/>
              <a:gd name="T63" fmla="*/ 14 h 77"/>
              <a:gd name="T64" fmla="*/ 22 w 86"/>
              <a:gd name="T65" fmla="*/ 3 h 77"/>
              <a:gd name="T66" fmla="*/ 23 w 86"/>
              <a:gd name="T67" fmla="*/ 0 h 77"/>
              <a:gd name="T68" fmla="*/ 34 w 86"/>
              <a:gd name="T69" fmla="*/ 14 h 77"/>
              <a:gd name="T70" fmla="*/ 41 w 86"/>
              <a:gd name="T71" fmla="*/ 17 h 77"/>
              <a:gd name="T72" fmla="*/ 44 w 86"/>
              <a:gd name="T73" fmla="*/ 18 h 77"/>
              <a:gd name="T74" fmla="*/ 44 w 86"/>
              <a:gd name="T75" fmla="*/ 22 h 77"/>
              <a:gd name="T76" fmla="*/ 45 w 86"/>
              <a:gd name="T77" fmla="*/ 25 h 77"/>
              <a:gd name="T78" fmla="*/ 46 w 86"/>
              <a:gd name="T79" fmla="*/ 24 h 77"/>
              <a:gd name="T80" fmla="*/ 57 w 86"/>
              <a:gd name="T81" fmla="*/ 21 h 77"/>
              <a:gd name="T82" fmla="*/ 64 w 86"/>
              <a:gd name="T83" fmla="*/ 18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86" h="77">
                <a:moveTo>
                  <a:pt x="64" y="18"/>
                </a:moveTo>
                <a:lnTo>
                  <a:pt x="67" y="15"/>
                </a:lnTo>
                <a:lnTo>
                  <a:pt x="74" y="28"/>
                </a:lnTo>
                <a:lnTo>
                  <a:pt x="86" y="36"/>
                </a:lnTo>
                <a:lnTo>
                  <a:pt x="86" y="48"/>
                </a:lnTo>
                <a:lnTo>
                  <a:pt x="79" y="51"/>
                </a:lnTo>
                <a:lnTo>
                  <a:pt x="70" y="51"/>
                </a:lnTo>
                <a:lnTo>
                  <a:pt x="57" y="51"/>
                </a:lnTo>
                <a:lnTo>
                  <a:pt x="48" y="52"/>
                </a:lnTo>
                <a:lnTo>
                  <a:pt x="48" y="63"/>
                </a:lnTo>
                <a:lnTo>
                  <a:pt x="35" y="65"/>
                </a:lnTo>
                <a:lnTo>
                  <a:pt x="38" y="74"/>
                </a:lnTo>
                <a:lnTo>
                  <a:pt x="37" y="74"/>
                </a:lnTo>
                <a:lnTo>
                  <a:pt x="34" y="74"/>
                </a:lnTo>
                <a:lnTo>
                  <a:pt x="23" y="71"/>
                </a:lnTo>
                <a:lnTo>
                  <a:pt x="20" y="77"/>
                </a:lnTo>
                <a:lnTo>
                  <a:pt x="12" y="71"/>
                </a:lnTo>
                <a:lnTo>
                  <a:pt x="5" y="74"/>
                </a:lnTo>
                <a:lnTo>
                  <a:pt x="0" y="67"/>
                </a:lnTo>
                <a:lnTo>
                  <a:pt x="0" y="59"/>
                </a:lnTo>
                <a:lnTo>
                  <a:pt x="0" y="55"/>
                </a:lnTo>
                <a:lnTo>
                  <a:pt x="0" y="54"/>
                </a:lnTo>
                <a:lnTo>
                  <a:pt x="1" y="50"/>
                </a:lnTo>
                <a:lnTo>
                  <a:pt x="7" y="48"/>
                </a:lnTo>
                <a:lnTo>
                  <a:pt x="8" y="45"/>
                </a:lnTo>
                <a:lnTo>
                  <a:pt x="14" y="36"/>
                </a:lnTo>
                <a:lnTo>
                  <a:pt x="7" y="28"/>
                </a:lnTo>
                <a:lnTo>
                  <a:pt x="5" y="28"/>
                </a:lnTo>
                <a:lnTo>
                  <a:pt x="8" y="11"/>
                </a:lnTo>
                <a:lnTo>
                  <a:pt x="14" y="13"/>
                </a:lnTo>
                <a:lnTo>
                  <a:pt x="18" y="14"/>
                </a:lnTo>
                <a:lnTo>
                  <a:pt x="19" y="14"/>
                </a:lnTo>
                <a:lnTo>
                  <a:pt x="22" y="3"/>
                </a:lnTo>
                <a:lnTo>
                  <a:pt x="23" y="0"/>
                </a:lnTo>
                <a:lnTo>
                  <a:pt x="34" y="14"/>
                </a:lnTo>
                <a:lnTo>
                  <a:pt x="41" y="17"/>
                </a:lnTo>
                <a:lnTo>
                  <a:pt x="44" y="18"/>
                </a:lnTo>
                <a:lnTo>
                  <a:pt x="44" y="22"/>
                </a:lnTo>
                <a:lnTo>
                  <a:pt x="45" y="25"/>
                </a:lnTo>
                <a:lnTo>
                  <a:pt x="46" y="24"/>
                </a:lnTo>
                <a:lnTo>
                  <a:pt x="57" y="21"/>
                </a:lnTo>
                <a:lnTo>
                  <a:pt x="64" y="1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0" name="Freeform 442"/>
          <p:cNvSpPr>
            <a:spLocks/>
          </p:cNvSpPr>
          <p:nvPr/>
        </p:nvSpPr>
        <p:spPr bwMode="auto">
          <a:xfrm>
            <a:off x="4656138" y="5137150"/>
            <a:ext cx="207963" cy="201613"/>
          </a:xfrm>
          <a:custGeom>
            <a:avLst/>
            <a:gdLst>
              <a:gd name="T0" fmla="*/ 34 w 131"/>
              <a:gd name="T1" fmla="*/ 11 h 127"/>
              <a:gd name="T2" fmla="*/ 71 w 131"/>
              <a:gd name="T3" fmla="*/ 20 h 127"/>
              <a:gd name="T4" fmla="*/ 71 w 131"/>
              <a:gd name="T5" fmla="*/ 30 h 127"/>
              <a:gd name="T6" fmla="*/ 77 w 131"/>
              <a:gd name="T7" fmla="*/ 31 h 127"/>
              <a:gd name="T8" fmla="*/ 80 w 131"/>
              <a:gd name="T9" fmla="*/ 30 h 127"/>
              <a:gd name="T10" fmla="*/ 86 w 131"/>
              <a:gd name="T11" fmla="*/ 37 h 127"/>
              <a:gd name="T12" fmla="*/ 86 w 131"/>
              <a:gd name="T13" fmla="*/ 45 h 127"/>
              <a:gd name="T14" fmla="*/ 97 w 131"/>
              <a:gd name="T15" fmla="*/ 41 h 127"/>
              <a:gd name="T16" fmla="*/ 107 w 131"/>
              <a:gd name="T17" fmla="*/ 52 h 127"/>
              <a:gd name="T18" fmla="*/ 117 w 131"/>
              <a:gd name="T19" fmla="*/ 53 h 127"/>
              <a:gd name="T20" fmla="*/ 122 w 131"/>
              <a:gd name="T21" fmla="*/ 70 h 127"/>
              <a:gd name="T22" fmla="*/ 127 w 131"/>
              <a:gd name="T23" fmla="*/ 78 h 127"/>
              <a:gd name="T24" fmla="*/ 127 w 131"/>
              <a:gd name="T25" fmla="*/ 79 h 127"/>
              <a:gd name="T26" fmla="*/ 128 w 131"/>
              <a:gd name="T27" fmla="*/ 80 h 127"/>
              <a:gd name="T28" fmla="*/ 131 w 131"/>
              <a:gd name="T29" fmla="*/ 90 h 127"/>
              <a:gd name="T30" fmla="*/ 122 w 131"/>
              <a:gd name="T31" fmla="*/ 100 h 127"/>
              <a:gd name="T32" fmla="*/ 120 w 131"/>
              <a:gd name="T33" fmla="*/ 101 h 127"/>
              <a:gd name="T34" fmla="*/ 110 w 131"/>
              <a:gd name="T35" fmla="*/ 105 h 127"/>
              <a:gd name="T36" fmla="*/ 114 w 131"/>
              <a:gd name="T37" fmla="*/ 109 h 127"/>
              <a:gd name="T38" fmla="*/ 112 w 131"/>
              <a:gd name="T39" fmla="*/ 113 h 127"/>
              <a:gd name="T40" fmla="*/ 106 w 131"/>
              <a:gd name="T41" fmla="*/ 119 h 127"/>
              <a:gd name="T42" fmla="*/ 77 w 131"/>
              <a:gd name="T43" fmla="*/ 123 h 127"/>
              <a:gd name="T44" fmla="*/ 67 w 131"/>
              <a:gd name="T45" fmla="*/ 127 h 127"/>
              <a:gd name="T46" fmla="*/ 62 w 131"/>
              <a:gd name="T47" fmla="*/ 119 h 127"/>
              <a:gd name="T48" fmla="*/ 65 w 131"/>
              <a:gd name="T49" fmla="*/ 109 h 127"/>
              <a:gd name="T50" fmla="*/ 71 w 131"/>
              <a:gd name="T51" fmla="*/ 108 h 127"/>
              <a:gd name="T52" fmla="*/ 69 w 131"/>
              <a:gd name="T53" fmla="*/ 102 h 127"/>
              <a:gd name="T54" fmla="*/ 72 w 131"/>
              <a:gd name="T55" fmla="*/ 101 h 127"/>
              <a:gd name="T56" fmla="*/ 73 w 131"/>
              <a:gd name="T57" fmla="*/ 97 h 127"/>
              <a:gd name="T58" fmla="*/ 73 w 131"/>
              <a:gd name="T59" fmla="*/ 97 h 127"/>
              <a:gd name="T60" fmla="*/ 75 w 131"/>
              <a:gd name="T61" fmla="*/ 94 h 127"/>
              <a:gd name="T62" fmla="*/ 73 w 131"/>
              <a:gd name="T63" fmla="*/ 87 h 127"/>
              <a:gd name="T64" fmla="*/ 72 w 131"/>
              <a:gd name="T65" fmla="*/ 86 h 127"/>
              <a:gd name="T66" fmla="*/ 67 w 131"/>
              <a:gd name="T67" fmla="*/ 79 h 127"/>
              <a:gd name="T68" fmla="*/ 62 w 131"/>
              <a:gd name="T69" fmla="*/ 78 h 127"/>
              <a:gd name="T70" fmla="*/ 56 w 131"/>
              <a:gd name="T71" fmla="*/ 74 h 127"/>
              <a:gd name="T72" fmla="*/ 56 w 131"/>
              <a:gd name="T73" fmla="*/ 65 h 127"/>
              <a:gd name="T74" fmla="*/ 52 w 131"/>
              <a:gd name="T75" fmla="*/ 64 h 127"/>
              <a:gd name="T76" fmla="*/ 43 w 131"/>
              <a:gd name="T77" fmla="*/ 63 h 127"/>
              <a:gd name="T78" fmla="*/ 45 w 131"/>
              <a:gd name="T79" fmla="*/ 59 h 127"/>
              <a:gd name="T80" fmla="*/ 39 w 131"/>
              <a:gd name="T81" fmla="*/ 59 h 127"/>
              <a:gd name="T82" fmla="*/ 34 w 131"/>
              <a:gd name="T83" fmla="*/ 46 h 127"/>
              <a:gd name="T84" fmla="*/ 26 w 131"/>
              <a:gd name="T85" fmla="*/ 44 h 127"/>
              <a:gd name="T86" fmla="*/ 27 w 131"/>
              <a:gd name="T87" fmla="*/ 38 h 127"/>
              <a:gd name="T88" fmla="*/ 17 w 131"/>
              <a:gd name="T89" fmla="*/ 31 h 127"/>
              <a:gd name="T90" fmla="*/ 15 w 131"/>
              <a:gd name="T91" fmla="*/ 22 h 127"/>
              <a:gd name="T92" fmla="*/ 12 w 131"/>
              <a:gd name="T93" fmla="*/ 25 h 127"/>
              <a:gd name="T94" fmla="*/ 0 w 131"/>
              <a:gd name="T95" fmla="*/ 14 h 127"/>
              <a:gd name="T96" fmla="*/ 4 w 131"/>
              <a:gd name="T97" fmla="*/ 7 h 127"/>
              <a:gd name="T98" fmla="*/ 13 w 131"/>
              <a:gd name="T99" fmla="*/ 0 h 127"/>
              <a:gd name="T100" fmla="*/ 20 w 131"/>
              <a:gd name="T101" fmla="*/ 8 h 127"/>
              <a:gd name="T102" fmla="*/ 34 w 131"/>
              <a:gd name="T103" fmla="*/ 11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31" h="127">
                <a:moveTo>
                  <a:pt x="34" y="11"/>
                </a:moveTo>
                <a:lnTo>
                  <a:pt x="71" y="20"/>
                </a:lnTo>
                <a:lnTo>
                  <a:pt x="71" y="30"/>
                </a:lnTo>
                <a:lnTo>
                  <a:pt x="77" y="31"/>
                </a:lnTo>
                <a:lnTo>
                  <a:pt x="80" y="30"/>
                </a:lnTo>
                <a:lnTo>
                  <a:pt x="86" y="37"/>
                </a:lnTo>
                <a:lnTo>
                  <a:pt x="86" y="45"/>
                </a:lnTo>
                <a:lnTo>
                  <a:pt x="97" y="41"/>
                </a:lnTo>
                <a:lnTo>
                  <a:pt x="107" y="52"/>
                </a:lnTo>
                <a:lnTo>
                  <a:pt x="117" y="53"/>
                </a:lnTo>
                <a:lnTo>
                  <a:pt x="122" y="70"/>
                </a:lnTo>
                <a:lnTo>
                  <a:pt x="127" y="78"/>
                </a:lnTo>
                <a:lnTo>
                  <a:pt x="127" y="79"/>
                </a:lnTo>
                <a:lnTo>
                  <a:pt x="128" y="80"/>
                </a:lnTo>
                <a:lnTo>
                  <a:pt x="131" y="90"/>
                </a:lnTo>
                <a:lnTo>
                  <a:pt x="122" y="100"/>
                </a:lnTo>
                <a:lnTo>
                  <a:pt x="120" y="101"/>
                </a:lnTo>
                <a:lnTo>
                  <a:pt x="110" y="105"/>
                </a:lnTo>
                <a:lnTo>
                  <a:pt x="114" y="109"/>
                </a:lnTo>
                <a:lnTo>
                  <a:pt x="112" y="113"/>
                </a:lnTo>
                <a:lnTo>
                  <a:pt x="106" y="119"/>
                </a:lnTo>
                <a:lnTo>
                  <a:pt x="77" y="123"/>
                </a:lnTo>
                <a:lnTo>
                  <a:pt x="67" y="127"/>
                </a:lnTo>
                <a:lnTo>
                  <a:pt x="62" y="119"/>
                </a:lnTo>
                <a:lnTo>
                  <a:pt x="65" y="109"/>
                </a:lnTo>
                <a:lnTo>
                  <a:pt x="71" y="108"/>
                </a:lnTo>
                <a:lnTo>
                  <a:pt x="69" y="102"/>
                </a:lnTo>
                <a:lnTo>
                  <a:pt x="72" y="101"/>
                </a:lnTo>
                <a:lnTo>
                  <a:pt x="73" y="97"/>
                </a:lnTo>
                <a:lnTo>
                  <a:pt x="73" y="97"/>
                </a:lnTo>
                <a:lnTo>
                  <a:pt x="75" y="94"/>
                </a:lnTo>
                <a:lnTo>
                  <a:pt x="73" y="87"/>
                </a:lnTo>
                <a:lnTo>
                  <a:pt x="72" y="86"/>
                </a:lnTo>
                <a:lnTo>
                  <a:pt x="67" y="79"/>
                </a:lnTo>
                <a:lnTo>
                  <a:pt x="62" y="78"/>
                </a:lnTo>
                <a:lnTo>
                  <a:pt x="56" y="74"/>
                </a:lnTo>
                <a:lnTo>
                  <a:pt x="56" y="65"/>
                </a:lnTo>
                <a:lnTo>
                  <a:pt x="52" y="64"/>
                </a:lnTo>
                <a:lnTo>
                  <a:pt x="43" y="63"/>
                </a:lnTo>
                <a:lnTo>
                  <a:pt x="45" y="59"/>
                </a:lnTo>
                <a:lnTo>
                  <a:pt x="39" y="59"/>
                </a:lnTo>
                <a:lnTo>
                  <a:pt x="34" y="46"/>
                </a:lnTo>
                <a:lnTo>
                  <a:pt x="26" y="44"/>
                </a:lnTo>
                <a:lnTo>
                  <a:pt x="27" y="38"/>
                </a:lnTo>
                <a:lnTo>
                  <a:pt x="17" y="31"/>
                </a:lnTo>
                <a:lnTo>
                  <a:pt x="15" y="22"/>
                </a:lnTo>
                <a:lnTo>
                  <a:pt x="12" y="25"/>
                </a:lnTo>
                <a:lnTo>
                  <a:pt x="0" y="14"/>
                </a:lnTo>
                <a:lnTo>
                  <a:pt x="4" y="7"/>
                </a:lnTo>
                <a:lnTo>
                  <a:pt x="13" y="0"/>
                </a:lnTo>
                <a:lnTo>
                  <a:pt x="20" y="8"/>
                </a:lnTo>
                <a:lnTo>
                  <a:pt x="34" y="1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1" name="Freeform 443"/>
          <p:cNvSpPr>
            <a:spLocks/>
          </p:cNvSpPr>
          <p:nvPr/>
        </p:nvSpPr>
        <p:spPr bwMode="auto">
          <a:xfrm>
            <a:off x="4718050" y="4927600"/>
            <a:ext cx="177800" cy="220663"/>
          </a:xfrm>
          <a:custGeom>
            <a:avLst/>
            <a:gdLst>
              <a:gd name="T0" fmla="*/ 68 w 112"/>
              <a:gd name="T1" fmla="*/ 15 h 139"/>
              <a:gd name="T2" fmla="*/ 71 w 112"/>
              <a:gd name="T3" fmla="*/ 16 h 139"/>
              <a:gd name="T4" fmla="*/ 77 w 112"/>
              <a:gd name="T5" fmla="*/ 19 h 139"/>
              <a:gd name="T6" fmla="*/ 89 w 112"/>
              <a:gd name="T7" fmla="*/ 19 h 139"/>
              <a:gd name="T8" fmla="*/ 93 w 112"/>
              <a:gd name="T9" fmla="*/ 19 h 139"/>
              <a:gd name="T10" fmla="*/ 96 w 112"/>
              <a:gd name="T11" fmla="*/ 19 h 139"/>
              <a:gd name="T12" fmla="*/ 105 w 112"/>
              <a:gd name="T13" fmla="*/ 34 h 139"/>
              <a:gd name="T14" fmla="*/ 107 w 112"/>
              <a:gd name="T15" fmla="*/ 35 h 139"/>
              <a:gd name="T16" fmla="*/ 105 w 112"/>
              <a:gd name="T17" fmla="*/ 49 h 139"/>
              <a:gd name="T18" fmla="*/ 104 w 112"/>
              <a:gd name="T19" fmla="*/ 47 h 139"/>
              <a:gd name="T20" fmla="*/ 101 w 112"/>
              <a:gd name="T21" fmla="*/ 46 h 139"/>
              <a:gd name="T22" fmla="*/ 96 w 112"/>
              <a:gd name="T23" fmla="*/ 52 h 139"/>
              <a:gd name="T24" fmla="*/ 97 w 112"/>
              <a:gd name="T25" fmla="*/ 56 h 139"/>
              <a:gd name="T26" fmla="*/ 98 w 112"/>
              <a:gd name="T27" fmla="*/ 57 h 139"/>
              <a:gd name="T28" fmla="*/ 101 w 112"/>
              <a:gd name="T29" fmla="*/ 57 h 139"/>
              <a:gd name="T30" fmla="*/ 112 w 112"/>
              <a:gd name="T31" fmla="*/ 69 h 139"/>
              <a:gd name="T32" fmla="*/ 111 w 112"/>
              <a:gd name="T33" fmla="*/ 73 h 139"/>
              <a:gd name="T34" fmla="*/ 107 w 112"/>
              <a:gd name="T35" fmla="*/ 87 h 139"/>
              <a:gd name="T36" fmla="*/ 105 w 112"/>
              <a:gd name="T37" fmla="*/ 88 h 139"/>
              <a:gd name="T38" fmla="*/ 105 w 112"/>
              <a:gd name="T39" fmla="*/ 90 h 139"/>
              <a:gd name="T40" fmla="*/ 100 w 112"/>
              <a:gd name="T41" fmla="*/ 88 h 139"/>
              <a:gd name="T42" fmla="*/ 100 w 112"/>
              <a:gd name="T43" fmla="*/ 87 h 139"/>
              <a:gd name="T44" fmla="*/ 98 w 112"/>
              <a:gd name="T45" fmla="*/ 87 h 139"/>
              <a:gd name="T46" fmla="*/ 93 w 112"/>
              <a:gd name="T47" fmla="*/ 94 h 139"/>
              <a:gd name="T48" fmla="*/ 81 w 112"/>
              <a:gd name="T49" fmla="*/ 109 h 139"/>
              <a:gd name="T50" fmla="*/ 83 w 112"/>
              <a:gd name="T51" fmla="*/ 112 h 139"/>
              <a:gd name="T52" fmla="*/ 89 w 112"/>
              <a:gd name="T53" fmla="*/ 116 h 139"/>
              <a:gd name="T54" fmla="*/ 88 w 112"/>
              <a:gd name="T55" fmla="*/ 121 h 139"/>
              <a:gd name="T56" fmla="*/ 86 w 112"/>
              <a:gd name="T57" fmla="*/ 124 h 139"/>
              <a:gd name="T58" fmla="*/ 78 w 112"/>
              <a:gd name="T59" fmla="*/ 133 h 139"/>
              <a:gd name="T60" fmla="*/ 75 w 112"/>
              <a:gd name="T61" fmla="*/ 139 h 139"/>
              <a:gd name="T62" fmla="*/ 70 w 112"/>
              <a:gd name="T63" fmla="*/ 135 h 139"/>
              <a:gd name="T64" fmla="*/ 70 w 112"/>
              <a:gd name="T65" fmla="*/ 128 h 139"/>
              <a:gd name="T66" fmla="*/ 70 w 112"/>
              <a:gd name="T67" fmla="*/ 127 h 139"/>
              <a:gd name="T68" fmla="*/ 40 w 112"/>
              <a:gd name="T69" fmla="*/ 106 h 139"/>
              <a:gd name="T70" fmla="*/ 34 w 112"/>
              <a:gd name="T71" fmla="*/ 94 h 139"/>
              <a:gd name="T72" fmla="*/ 28 w 112"/>
              <a:gd name="T73" fmla="*/ 98 h 139"/>
              <a:gd name="T74" fmla="*/ 13 w 112"/>
              <a:gd name="T75" fmla="*/ 87 h 139"/>
              <a:gd name="T76" fmla="*/ 8 w 112"/>
              <a:gd name="T77" fmla="*/ 73 h 139"/>
              <a:gd name="T78" fmla="*/ 8 w 112"/>
              <a:gd name="T79" fmla="*/ 71 h 139"/>
              <a:gd name="T80" fmla="*/ 7 w 112"/>
              <a:gd name="T81" fmla="*/ 68 h 139"/>
              <a:gd name="T82" fmla="*/ 3 w 112"/>
              <a:gd name="T83" fmla="*/ 67 h 139"/>
              <a:gd name="T84" fmla="*/ 3 w 112"/>
              <a:gd name="T85" fmla="*/ 64 h 139"/>
              <a:gd name="T86" fmla="*/ 4 w 112"/>
              <a:gd name="T87" fmla="*/ 56 h 139"/>
              <a:gd name="T88" fmla="*/ 0 w 112"/>
              <a:gd name="T89" fmla="*/ 53 h 139"/>
              <a:gd name="T90" fmla="*/ 6 w 112"/>
              <a:gd name="T91" fmla="*/ 54 h 139"/>
              <a:gd name="T92" fmla="*/ 17 w 112"/>
              <a:gd name="T93" fmla="*/ 43 h 139"/>
              <a:gd name="T94" fmla="*/ 19 w 112"/>
              <a:gd name="T95" fmla="*/ 42 h 139"/>
              <a:gd name="T96" fmla="*/ 28 w 112"/>
              <a:gd name="T97" fmla="*/ 37 h 139"/>
              <a:gd name="T98" fmla="*/ 32 w 112"/>
              <a:gd name="T99" fmla="*/ 32 h 139"/>
              <a:gd name="T100" fmla="*/ 34 w 112"/>
              <a:gd name="T101" fmla="*/ 27 h 139"/>
              <a:gd name="T102" fmla="*/ 28 w 112"/>
              <a:gd name="T103" fmla="*/ 23 h 139"/>
              <a:gd name="T104" fmla="*/ 23 w 112"/>
              <a:gd name="T105" fmla="*/ 19 h 139"/>
              <a:gd name="T106" fmla="*/ 23 w 112"/>
              <a:gd name="T107" fmla="*/ 11 h 139"/>
              <a:gd name="T108" fmla="*/ 23 w 112"/>
              <a:gd name="T109" fmla="*/ 2 h 139"/>
              <a:gd name="T110" fmla="*/ 30 w 112"/>
              <a:gd name="T111" fmla="*/ 0 h 139"/>
              <a:gd name="T112" fmla="*/ 38 w 112"/>
              <a:gd name="T113" fmla="*/ 4 h 139"/>
              <a:gd name="T114" fmla="*/ 43 w 112"/>
              <a:gd name="T115" fmla="*/ 0 h 139"/>
              <a:gd name="T116" fmla="*/ 55 w 112"/>
              <a:gd name="T117" fmla="*/ 9 h 139"/>
              <a:gd name="T118" fmla="*/ 63 w 112"/>
              <a:gd name="T119" fmla="*/ 15 h 139"/>
              <a:gd name="T120" fmla="*/ 68 w 112"/>
              <a:gd name="T121" fmla="*/ 15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2" h="139">
                <a:moveTo>
                  <a:pt x="68" y="15"/>
                </a:moveTo>
                <a:lnTo>
                  <a:pt x="71" y="16"/>
                </a:lnTo>
                <a:lnTo>
                  <a:pt x="77" y="19"/>
                </a:lnTo>
                <a:lnTo>
                  <a:pt x="89" y="19"/>
                </a:lnTo>
                <a:lnTo>
                  <a:pt x="93" y="19"/>
                </a:lnTo>
                <a:lnTo>
                  <a:pt x="96" y="19"/>
                </a:lnTo>
                <a:lnTo>
                  <a:pt x="105" y="34"/>
                </a:lnTo>
                <a:lnTo>
                  <a:pt x="107" y="35"/>
                </a:lnTo>
                <a:lnTo>
                  <a:pt x="105" y="49"/>
                </a:lnTo>
                <a:lnTo>
                  <a:pt x="104" y="47"/>
                </a:lnTo>
                <a:lnTo>
                  <a:pt x="101" y="46"/>
                </a:lnTo>
                <a:lnTo>
                  <a:pt x="96" y="52"/>
                </a:lnTo>
                <a:lnTo>
                  <a:pt x="97" y="56"/>
                </a:lnTo>
                <a:lnTo>
                  <a:pt x="98" y="57"/>
                </a:lnTo>
                <a:lnTo>
                  <a:pt x="101" y="57"/>
                </a:lnTo>
                <a:lnTo>
                  <a:pt x="112" y="69"/>
                </a:lnTo>
                <a:lnTo>
                  <a:pt x="111" y="73"/>
                </a:lnTo>
                <a:lnTo>
                  <a:pt x="107" y="87"/>
                </a:lnTo>
                <a:lnTo>
                  <a:pt x="105" y="88"/>
                </a:lnTo>
                <a:lnTo>
                  <a:pt x="105" y="90"/>
                </a:lnTo>
                <a:lnTo>
                  <a:pt x="100" y="88"/>
                </a:lnTo>
                <a:lnTo>
                  <a:pt x="100" y="87"/>
                </a:lnTo>
                <a:lnTo>
                  <a:pt x="98" y="87"/>
                </a:lnTo>
                <a:lnTo>
                  <a:pt x="93" y="94"/>
                </a:lnTo>
                <a:lnTo>
                  <a:pt x="81" y="109"/>
                </a:lnTo>
                <a:lnTo>
                  <a:pt x="83" y="112"/>
                </a:lnTo>
                <a:lnTo>
                  <a:pt x="89" y="116"/>
                </a:lnTo>
                <a:lnTo>
                  <a:pt x="88" y="121"/>
                </a:lnTo>
                <a:lnTo>
                  <a:pt x="86" y="124"/>
                </a:lnTo>
                <a:lnTo>
                  <a:pt x="78" y="133"/>
                </a:lnTo>
                <a:lnTo>
                  <a:pt x="75" y="139"/>
                </a:lnTo>
                <a:lnTo>
                  <a:pt x="70" y="135"/>
                </a:lnTo>
                <a:lnTo>
                  <a:pt x="70" y="128"/>
                </a:lnTo>
                <a:lnTo>
                  <a:pt x="70" y="127"/>
                </a:lnTo>
                <a:lnTo>
                  <a:pt x="40" y="106"/>
                </a:lnTo>
                <a:lnTo>
                  <a:pt x="34" y="94"/>
                </a:lnTo>
                <a:lnTo>
                  <a:pt x="28" y="98"/>
                </a:lnTo>
                <a:lnTo>
                  <a:pt x="13" y="87"/>
                </a:lnTo>
                <a:lnTo>
                  <a:pt x="8" y="73"/>
                </a:lnTo>
                <a:lnTo>
                  <a:pt x="8" y="71"/>
                </a:lnTo>
                <a:lnTo>
                  <a:pt x="7" y="68"/>
                </a:lnTo>
                <a:lnTo>
                  <a:pt x="3" y="67"/>
                </a:lnTo>
                <a:lnTo>
                  <a:pt x="3" y="64"/>
                </a:lnTo>
                <a:lnTo>
                  <a:pt x="4" y="56"/>
                </a:lnTo>
                <a:lnTo>
                  <a:pt x="0" y="53"/>
                </a:lnTo>
                <a:lnTo>
                  <a:pt x="6" y="54"/>
                </a:lnTo>
                <a:lnTo>
                  <a:pt x="17" y="43"/>
                </a:lnTo>
                <a:lnTo>
                  <a:pt x="19" y="42"/>
                </a:lnTo>
                <a:lnTo>
                  <a:pt x="28" y="37"/>
                </a:lnTo>
                <a:lnTo>
                  <a:pt x="32" y="32"/>
                </a:lnTo>
                <a:lnTo>
                  <a:pt x="34" y="27"/>
                </a:lnTo>
                <a:lnTo>
                  <a:pt x="28" y="23"/>
                </a:lnTo>
                <a:lnTo>
                  <a:pt x="23" y="19"/>
                </a:lnTo>
                <a:lnTo>
                  <a:pt x="23" y="11"/>
                </a:lnTo>
                <a:lnTo>
                  <a:pt x="23" y="2"/>
                </a:lnTo>
                <a:lnTo>
                  <a:pt x="30" y="0"/>
                </a:lnTo>
                <a:lnTo>
                  <a:pt x="38" y="4"/>
                </a:lnTo>
                <a:lnTo>
                  <a:pt x="43" y="0"/>
                </a:lnTo>
                <a:lnTo>
                  <a:pt x="55" y="9"/>
                </a:lnTo>
                <a:lnTo>
                  <a:pt x="63" y="15"/>
                </a:lnTo>
                <a:lnTo>
                  <a:pt x="68" y="1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2" name="Freeform 444"/>
          <p:cNvSpPr>
            <a:spLocks/>
          </p:cNvSpPr>
          <p:nvPr/>
        </p:nvSpPr>
        <p:spPr bwMode="auto">
          <a:xfrm>
            <a:off x="4622800" y="4605338"/>
            <a:ext cx="244475" cy="215900"/>
          </a:xfrm>
          <a:custGeom>
            <a:avLst/>
            <a:gdLst>
              <a:gd name="T0" fmla="*/ 85 w 154"/>
              <a:gd name="T1" fmla="*/ 5 h 136"/>
              <a:gd name="T2" fmla="*/ 93 w 154"/>
              <a:gd name="T3" fmla="*/ 40 h 136"/>
              <a:gd name="T4" fmla="*/ 108 w 154"/>
              <a:gd name="T5" fmla="*/ 55 h 136"/>
              <a:gd name="T6" fmla="*/ 154 w 154"/>
              <a:gd name="T7" fmla="*/ 60 h 136"/>
              <a:gd name="T8" fmla="*/ 133 w 154"/>
              <a:gd name="T9" fmla="*/ 75 h 136"/>
              <a:gd name="T10" fmla="*/ 135 w 154"/>
              <a:gd name="T11" fmla="*/ 77 h 136"/>
              <a:gd name="T12" fmla="*/ 143 w 154"/>
              <a:gd name="T13" fmla="*/ 88 h 136"/>
              <a:gd name="T14" fmla="*/ 141 w 154"/>
              <a:gd name="T15" fmla="*/ 91 h 136"/>
              <a:gd name="T16" fmla="*/ 138 w 154"/>
              <a:gd name="T17" fmla="*/ 94 h 136"/>
              <a:gd name="T18" fmla="*/ 137 w 154"/>
              <a:gd name="T19" fmla="*/ 95 h 136"/>
              <a:gd name="T20" fmla="*/ 135 w 154"/>
              <a:gd name="T21" fmla="*/ 96 h 136"/>
              <a:gd name="T22" fmla="*/ 135 w 154"/>
              <a:gd name="T23" fmla="*/ 98 h 136"/>
              <a:gd name="T24" fmla="*/ 122 w 154"/>
              <a:gd name="T25" fmla="*/ 105 h 136"/>
              <a:gd name="T26" fmla="*/ 109 w 154"/>
              <a:gd name="T27" fmla="*/ 107 h 136"/>
              <a:gd name="T28" fmla="*/ 98 w 154"/>
              <a:gd name="T29" fmla="*/ 115 h 136"/>
              <a:gd name="T30" fmla="*/ 90 w 154"/>
              <a:gd name="T31" fmla="*/ 124 h 136"/>
              <a:gd name="T32" fmla="*/ 82 w 154"/>
              <a:gd name="T33" fmla="*/ 124 h 136"/>
              <a:gd name="T34" fmla="*/ 74 w 154"/>
              <a:gd name="T35" fmla="*/ 124 h 136"/>
              <a:gd name="T36" fmla="*/ 70 w 154"/>
              <a:gd name="T37" fmla="*/ 126 h 136"/>
              <a:gd name="T38" fmla="*/ 60 w 154"/>
              <a:gd name="T39" fmla="*/ 136 h 136"/>
              <a:gd name="T40" fmla="*/ 62 w 154"/>
              <a:gd name="T41" fmla="*/ 126 h 136"/>
              <a:gd name="T42" fmla="*/ 59 w 154"/>
              <a:gd name="T43" fmla="*/ 124 h 136"/>
              <a:gd name="T44" fmla="*/ 53 w 154"/>
              <a:gd name="T45" fmla="*/ 121 h 136"/>
              <a:gd name="T46" fmla="*/ 43 w 154"/>
              <a:gd name="T47" fmla="*/ 114 h 136"/>
              <a:gd name="T48" fmla="*/ 37 w 154"/>
              <a:gd name="T49" fmla="*/ 115 h 136"/>
              <a:gd name="T50" fmla="*/ 28 w 154"/>
              <a:gd name="T51" fmla="*/ 117 h 136"/>
              <a:gd name="T52" fmla="*/ 13 w 154"/>
              <a:gd name="T53" fmla="*/ 118 h 136"/>
              <a:gd name="T54" fmla="*/ 14 w 154"/>
              <a:gd name="T55" fmla="*/ 109 h 136"/>
              <a:gd name="T56" fmla="*/ 3 w 154"/>
              <a:gd name="T57" fmla="*/ 84 h 136"/>
              <a:gd name="T58" fmla="*/ 3 w 154"/>
              <a:gd name="T59" fmla="*/ 83 h 136"/>
              <a:gd name="T60" fmla="*/ 3 w 154"/>
              <a:gd name="T61" fmla="*/ 76 h 136"/>
              <a:gd name="T62" fmla="*/ 4 w 154"/>
              <a:gd name="T63" fmla="*/ 70 h 136"/>
              <a:gd name="T64" fmla="*/ 4 w 154"/>
              <a:gd name="T65" fmla="*/ 69 h 136"/>
              <a:gd name="T66" fmla="*/ 4 w 154"/>
              <a:gd name="T67" fmla="*/ 58 h 136"/>
              <a:gd name="T68" fmla="*/ 6 w 154"/>
              <a:gd name="T69" fmla="*/ 46 h 136"/>
              <a:gd name="T70" fmla="*/ 3 w 154"/>
              <a:gd name="T71" fmla="*/ 45 h 136"/>
              <a:gd name="T72" fmla="*/ 0 w 154"/>
              <a:gd name="T73" fmla="*/ 42 h 136"/>
              <a:gd name="T74" fmla="*/ 0 w 154"/>
              <a:gd name="T75" fmla="*/ 38 h 136"/>
              <a:gd name="T76" fmla="*/ 0 w 154"/>
              <a:gd name="T77" fmla="*/ 34 h 136"/>
              <a:gd name="T78" fmla="*/ 8 w 154"/>
              <a:gd name="T79" fmla="*/ 28 h 136"/>
              <a:gd name="T80" fmla="*/ 11 w 154"/>
              <a:gd name="T81" fmla="*/ 21 h 136"/>
              <a:gd name="T82" fmla="*/ 23 w 154"/>
              <a:gd name="T83" fmla="*/ 21 h 136"/>
              <a:gd name="T84" fmla="*/ 30 w 154"/>
              <a:gd name="T85" fmla="*/ 30 h 136"/>
              <a:gd name="T86" fmla="*/ 37 w 154"/>
              <a:gd name="T87" fmla="*/ 25 h 136"/>
              <a:gd name="T88" fmla="*/ 32 w 154"/>
              <a:gd name="T89" fmla="*/ 15 h 136"/>
              <a:gd name="T90" fmla="*/ 41 w 154"/>
              <a:gd name="T91" fmla="*/ 9 h 136"/>
              <a:gd name="T92" fmla="*/ 45 w 154"/>
              <a:gd name="T93" fmla="*/ 6 h 136"/>
              <a:gd name="T94" fmla="*/ 49 w 154"/>
              <a:gd name="T95" fmla="*/ 4 h 136"/>
              <a:gd name="T96" fmla="*/ 53 w 154"/>
              <a:gd name="T97" fmla="*/ 0 h 136"/>
              <a:gd name="T98" fmla="*/ 64 w 154"/>
              <a:gd name="T99" fmla="*/ 0 h 136"/>
              <a:gd name="T100" fmla="*/ 68 w 154"/>
              <a:gd name="T101" fmla="*/ 6 h 136"/>
              <a:gd name="T102" fmla="*/ 85 w 154"/>
              <a:gd name="T103" fmla="*/ 5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54" h="136">
                <a:moveTo>
                  <a:pt x="85" y="5"/>
                </a:moveTo>
                <a:lnTo>
                  <a:pt x="93" y="40"/>
                </a:lnTo>
                <a:lnTo>
                  <a:pt x="108" y="55"/>
                </a:lnTo>
                <a:lnTo>
                  <a:pt x="154" y="60"/>
                </a:lnTo>
                <a:lnTo>
                  <a:pt x="133" y="75"/>
                </a:lnTo>
                <a:lnTo>
                  <a:pt x="135" y="77"/>
                </a:lnTo>
                <a:lnTo>
                  <a:pt x="143" y="88"/>
                </a:lnTo>
                <a:lnTo>
                  <a:pt x="141" y="91"/>
                </a:lnTo>
                <a:lnTo>
                  <a:pt x="138" y="94"/>
                </a:lnTo>
                <a:lnTo>
                  <a:pt x="137" y="95"/>
                </a:lnTo>
                <a:lnTo>
                  <a:pt x="135" y="96"/>
                </a:lnTo>
                <a:lnTo>
                  <a:pt x="135" y="98"/>
                </a:lnTo>
                <a:lnTo>
                  <a:pt x="122" y="105"/>
                </a:lnTo>
                <a:lnTo>
                  <a:pt x="109" y="107"/>
                </a:lnTo>
                <a:lnTo>
                  <a:pt x="98" y="115"/>
                </a:lnTo>
                <a:lnTo>
                  <a:pt x="90" y="124"/>
                </a:lnTo>
                <a:lnTo>
                  <a:pt x="82" y="124"/>
                </a:lnTo>
                <a:lnTo>
                  <a:pt x="74" y="124"/>
                </a:lnTo>
                <a:lnTo>
                  <a:pt x="70" y="126"/>
                </a:lnTo>
                <a:lnTo>
                  <a:pt x="60" y="136"/>
                </a:lnTo>
                <a:lnTo>
                  <a:pt x="62" y="126"/>
                </a:lnTo>
                <a:lnTo>
                  <a:pt x="59" y="124"/>
                </a:lnTo>
                <a:lnTo>
                  <a:pt x="53" y="121"/>
                </a:lnTo>
                <a:lnTo>
                  <a:pt x="43" y="114"/>
                </a:lnTo>
                <a:lnTo>
                  <a:pt x="37" y="115"/>
                </a:lnTo>
                <a:lnTo>
                  <a:pt x="28" y="117"/>
                </a:lnTo>
                <a:lnTo>
                  <a:pt x="13" y="118"/>
                </a:lnTo>
                <a:lnTo>
                  <a:pt x="14" y="109"/>
                </a:lnTo>
                <a:lnTo>
                  <a:pt x="3" y="84"/>
                </a:lnTo>
                <a:lnTo>
                  <a:pt x="3" y="83"/>
                </a:lnTo>
                <a:lnTo>
                  <a:pt x="3" y="76"/>
                </a:lnTo>
                <a:lnTo>
                  <a:pt x="4" y="70"/>
                </a:lnTo>
                <a:lnTo>
                  <a:pt x="4" y="69"/>
                </a:lnTo>
                <a:lnTo>
                  <a:pt x="4" y="58"/>
                </a:lnTo>
                <a:lnTo>
                  <a:pt x="6" y="46"/>
                </a:lnTo>
                <a:lnTo>
                  <a:pt x="3" y="45"/>
                </a:lnTo>
                <a:lnTo>
                  <a:pt x="0" y="42"/>
                </a:lnTo>
                <a:lnTo>
                  <a:pt x="0" y="38"/>
                </a:lnTo>
                <a:lnTo>
                  <a:pt x="0" y="34"/>
                </a:lnTo>
                <a:lnTo>
                  <a:pt x="8" y="28"/>
                </a:lnTo>
                <a:lnTo>
                  <a:pt x="11" y="21"/>
                </a:lnTo>
                <a:lnTo>
                  <a:pt x="23" y="21"/>
                </a:lnTo>
                <a:lnTo>
                  <a:pt x="30" y="30"/>
                </a:lnTo>
                <a:lnTo>
                  <a:pt x="37" y="25"/>
                </a:lnTo>
                <a:lnTo>
                  <a:pt x="32" y="15"/>
                </a:lnTo>
                <a:lnTo>
                  <a:pt x="41" y="9"/>
                </a:lnTo>
                <a:lnTo>
                  <a:pt x="45" y="6"/>
                </a:lnTo>
                <a:lnTo>
                  <a:pt x="49" y="4"/>
                </a:lnTo>
                <a:lnTo>
                  <a:pt x="53" y="0"/>
                </a:lnTo>
                <a:lnTo>
                  <a:pt x="64" y="0"/>
                </a:lnTo>
                <a:lnTo>
                  <a:pt x="68" y="6"/>
                </a:lnTo>
                <a:lnTo>
                  <a:pt x="85" y="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3" name="Freeform 445"/>
          <p:cNvSpPr>
            <a:spLocks/>
          </p:cNvSpPr>
          <p:nvPr/>
        </p:nvSpPr>
        <p:spPr bwMode="auto">
          <a:xfrm>
            <a:off x="5019675" y="5494338"/>
            <a:ext cx="120650" cy="131763"/>
          </a:xfrm>
          <a:custGeom>
            <a:avLst/>
            <a:gdLst>
              <a:gd name="T0" fmla="*/ 54 w 76"/>
              <a:gd name="T1" fmla="*/ 35 h 83"/>
              <a:gd name="T2" fmla="*/ 64 w 76"/>
              <a:gd name="T3" fmla="*/ 40 h 83"/>
              <a:gd name="T4" fmla="*/ 76 w 76"/>
              <a:gd name="T5" fmla="*/ 55 h 83"/>
              <a:gd name="T6" fmla="*/ 74 w 76"/>
              <a:gd name="T7" fmla="*/ 56 h 83"/>
              <a:gd name="T8" fmla="*/ 63 w 76"/>
              <a:gd name="T9" fmla="*/ 59 h 83"/>
              <a:gd name="T10" fmla="*/ 52 w 76"/>
              <a:gd name="T11" fmla="*/ 61 h 83"/>
              <a:gd name="T12" fmla="*/ 53 w 76"/>
              <a:gd name="T13" fmla="*/ 72 h 83"/>
              <a:gd name="T14" fmla="*/ 44 w 76"/>
              <a:gd name="T15" fmla="*/ 82 h 83"/>
              <a:gd name="T16" fmla="*/ 27 w 76"/>
              <a:gd name="T17" fmla="*/ 76 h 83"/>
              <a:gd name="T18" fmla="*/ 26 w 76"/>
              <a:gd name="T19" fmla="*/ 76 h 83"/>
              <a:gd name="T20" fmla="*/ 22 w 76"/>
              <a:gd name="T21" fmla="*/ 78 h 83"/>
              <a:gd name="T22" fmla="*/ 22 w 76"/>
              <a:gd name="T23" fmla="*/ 83 h 83"/>
              <a:gd name="T24" fmla="*/ 22 w 76"/>
              <a:gd name="T25" fmla="*/ 82 h 83"/>
              <a:gd name="T26" fmla="*/ 20 w 76"/>
              <a:gd name="T27" fmla="*/ 82 h 83"/>
              <a:gd name="T28" fmla="*/ 19 w 76"/>
              <a:gd name="T29" fmla="*/ 80 h 83"/>
              <a:gd name="T30" fmla="*/ 11 w 76"/>
              <a:gd name="T31" fmla="*/ 75 h 83"/>
              <a:gd name="T32" fmla="*/ 3 w 76"/>
              <a:gd name="T33" fmla="*/ 70 h 83"/>
              <a:gd name="T34" fmla="*/ 1 w 76"/>
              <a:gd name="T35" fmla="*/ 67 h 83"/>
              <a:gd name="T36" fmla="*/ 0 w 76"/>
              <a:gd name="T37" fmla="*/ 59 h 83"/>
              <a:gd name="T38" fmla="*/ 5 w 76"/>
              <a:gd name="T39" fmla="*/ 56 h 83"/>
              <a:gd name="T40" fmla="*/ 5 w 76"/>
              <a:gd name="T41" fmla="*/ 55 h 83"/>
              <a:gd name="T42" fmla="*/ 8 w 76"/>
              <a:gd name="T43" fmla="*/ 53 h 83"/>
              <a:gd name="T44" fmla="*/ 15 w 76"/>
              <a:gd name="T45" fmla="*/ 56 h 83"/>
              <a:gd name="T46" fmla="*/ 19 w 76"/>
              <a:gd name="T47" fmla="*/ 52 h 83"/>
              <a:gd name="T48" fmla="*/ 8 w 76"/>
              <a:gd name="T49" fmla="*/ 25 h 83"/>
              <a:gd name="T50" fmla="*/ 8 w 76"/>
              <a:gd name="T51" fmla="*/ 23 h 83"/>
              <a:gd name="T52" fmla="*/ 14 w 76"/>
              <a:gd name="T53" fmla="*/ 19 h 83"/>
              <a:gd name="T54" fmla="*/ 15 w 76"/>
              <a:gd name="T55" fmla="*/ 19 h 83"/>
              <a:gd name="T56" fmla="*/ 16 w 76"/>
              <a:gd name="T57" fmla="*/ 18 h 83"/>
              <a:gd name="T58" fmla="*/ 26 w 76"/>
              <a:gd name="T59" fmla="*/ 10 h 83"/>
              <a:gd name="T60" fmla="*/ 26 w 76"/>
              <a:gd name="T61" fmla="*/ 0 h 83"/>
              <a:gd name="T62" fmla="*/ 38 w 76"/>
              <a:gd name="T63" fmla="*/ 1 h 83"/>
              <a:gd name="T64" fmla="*/ 35 w 76"/>
              <a:gd name="T65" fmla="*/ 23 h 83"/>
              <a:gd name="T66" fmla="*/ 41 w 76"/>
              <a:gd name="T67" fmla="*/ 33 h 83"/>
              <a:gd name="T68" fmla="*/ 42 w 76"/>
              <a:gd name="T69" fmla="*/ 34 h 83"/>
              <a:gd name="T70" fmla="*/ 45 w 76"/>
              <a:gd name="T71" fmla="*/ 35 h 83"/>
              <a:gd name="T72" fmla="*/ 46 w 76"/>
              <a:gd name="T73" fmla="*/ 35 h 83"/>
              <a:gd name="T74" fmla="*/ 50 w 76"/>
              <a:gd name="T75" fmla="*/ 38 h 83"/>
              <a:gd name="T76" fmla="*/ 54 w 76"/>
              <a:gd name="T77" fmla="*/ 35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76" h="83">
                <a:moveTo>
                  <a:pt x="54" y="35"/>
                </a:moveTo>
                <a:lnTo>
                  <a:pt x="64" y="40"/>
                </a:lnTo>
                <a:lnTo>
                  <a:pt x="76" y="55"/>
                </a:lnTo>
                <a:lnTo>
                  <a:pt x="74" y="56"/>
                </a:lnTo>
                <a:lnTo>
                  <a:pt x="63" y="59"/>
                </a:lnTo>
                <a:lnTo>
                  <a:pt x="52" y="61"/>
                </a:lnTo>
                <a:lnTo>
                  <a:pt x="53" y="72"/>
                </a:lnTo>
                <a:lnTo>
                  <a:pt x="44" y="82"/>
                </a:lnTo>
                <a:lnTo>
                  <a:pt x="27" y="76"/>
                </a:lnTo>
                <a:lnTo>
                  <a:pt x="26" y="76"/>
                </a:lnTo>
                <a:lnTo>
                  <a:pt x="22" y="78"/>
                </a:lnTo>
                <a:lnTo>
                  <a:pt x="22" y="83"/>
                </a:lnTo>
                <a:lnTo>
                  <a:pt x="22" y="82"/>
                </a:lnTo>
                <a:lnTo>
                  <a:pt x="20" y="82"/>
                </a:lnTo>
                <a:lnTo>
                  <a:pt x="19" y="80"/>
                </a:lnTo>
                <a:lnTo>
                  <a:pt x="11" y="75"/>
                </a:lnTo>
                <a:lnTo>
                  <a:pt x="3" y="70"/>
                </a:lnTo>
                <a:lnTo>
                  <a:pt x="1" y="67"/>
                </a:lnTo>
                <a:lnTo>
                  <a:pt x="0" y="59"/>
                </a:lnTo>
                <a:lnTo>
                  <a:pt x="5" y="56"/>
                </a:lnTo>
                <a:lnTo>
                  <a:pt x="5" y="55"/>
                </a:lnTo>
                <a:lnTo>
                  <a:pt x="8" y="53"/>
                </a:lnTo>
                <a:lnTo>
                  <a:pt x="15" y="56"/>
                </a:lnTo>
                <a:lnTo>
                  <a:pt x="19" y="52"/>
                </a:lnTo>
                <a:lnTo>
                  <a:pt x="8" y="25"/>
                </a:lnTo>
                <a:lnTo>
                  <a:pt x="8" y="23"/>
                </a:lnTo>
                <a:lnTo>
                  <a:pt x="14" y="19"/>
                </a:lnTo>
                <a:lnTo>
                  <a:pt x="15" y="19"/>
                </a:lnTo>
                <a:lnTo>
                  <a:pt x="16" y="18"/>
                </a:lnTo>
                <a:lnTo>
                  <a:pt x="26" y="10"/>
                </a:lnTo>
                <a:lnTo>
                  <a:pt x="26" y="0"/>
                </a:lnTo>
                <a:lnTo>
                  <a:pt x="38" y="1"/>
                </a:lnTo>
                <a:lnTo>
                  <a:pt x="35" y="23"/>
                </a:lnTo>
                <a:lnTo>
                  <a:pt x="41" y="33"/>
                </a:lnTo>
                <a:lnTo>
                  <a:pt x="42" y="34"/>
                </a:lnTo>
                <a:lnTo>
                  <a:pt x="45" y="35"/>
                </a:lnTo>
                <a:lnTo>
                  <a:pt x="46" y="35"/>
                </a:lnTo>
                <a:lnTo>
                  <a:pt x="50" y="38"/>
                </a:lnTo>
                <a:lnTo>
                  <a:pt x="54" y="3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4" name="Freeform 446"/>
          <p:cNvSpPr>
            <a:spLocks/>
          </p:cNvSpPr>
          <p:nvPr/>
        </p:nvSpPr>
        <p:spPr bwMode="auto">
          <a:xfrm>
            <a:off x="5030788" y="5302250"/>
            <a:ext cx="180975" cy="263525"/>
          </a:xfrm>
          <a:custGeom>
            <a:avLst/>
            <a:gdLst>
              <a:gd name="T0" fmla="*/ 64 w 114"/>
              <a:gd name="T1" fmla="*/ 30 h 166"/>
              <a:gd name="T2" fmla="*/ 79 w 114"/>
              <a:gd name="T3" fmla="*/ 99 h 166"/>
              <a:gd name="T4" fmla="*/ 83 w 114"/>
              <a:gd name="T5" fmla="*/ 110 h 166"/>
              <a:gd name="T6" fmla="*/ 83 w 114"/>
              <a:gd name="T7" fmla="*/ 113 h 166"/>
              <a:gd name="T8" fmla="*/ 97 w 114"/>
              <a:gd name="T9" fmla="*/ 120 h 166"/>
              <a:gd name="T10" fmla="*/ 109 w 114"/>
              <a:gd name="T11" fmla="*/ 128 h 166"/>
              <a:gd name="T12" fmla="*/ 114 w 114"/>
              <a:gd name="T13" fmla="*/ 137 h 166"/>
              <a:gd name="T14" fmla="*/ 113 w 114"/>
              <a:gd name="T15" fmla="*/ 151 h 166"/>
              <a:gd name="T16" fmla="*/ 97 w 114"/>
              <a:gd name="T17" fmla="*/ 162 h 166"/>
              <a:gd name="T18" fmla="*/ 87 w 114"/>
              <a:gd name="T19" fmla="*/ 155 h 166"/>
              <a:gd name="T20" fmla="*/ 80 w 114"/>
              <a:gd name="T21" fmla="*/ 144 h 166"/>
              <a:gd name="T22" fmla="*/ 75 w 114"/>
              <a:gd name="T23" fmla="*/ 137 h 166"/>
              <a:gd name="T24" fmla="*/ 71 w 114"/>
              <a:gd name="T25" fmla="*/ 136 h 166"/>
              <a:gd name="T26" fmla="*/ 62 w 114"/>
              <a:gd name="T27" fmla="*/ 140 h 166"/>
              <a:gd name="T28" fmla="*/ 54 w 114"/>
              <a:gd name="T29" fmla="*/ 143 h 166"/>
              <a:gd name="T30" fmla="*/ 43 w 114"/>
              <a:gd name="T31" fmla="*/ 159 h 166"/>
              <a:gd name="T32" fmla="*/ 38 w 114"/>
              <a:gd name="T33" fmla="*/ 156 h 166"/>
              <a:gd name="T34" fmla="*/ 34 w 114"/>
              <a:gd name="T35" fmla="*/ 154 h 166"/>
              <a:gd name="T36" fmla="*/ 31 w 114"/>
              <a:gd name="T37" fmla="*/ 122 h 166"/>
              <a:gd name="T38" fmla="*/ 19 w 114"/>
              <a:gd name="T39" fmla="*/ 117 h 166"/>
              <a:gd name="T40" fmla="*/ 16 w 114"/>
              <a:gd name="T41" fmla="*/ 114 h 166"/>
              <a:gd name="T42" fmla="*/ 13 w 114"/>
              <a:gd name="T43" fmla="*/ 113 h 166"/>
              <a:gd name="T44" fmla="*/ 11 w 114"/>
              <a:gd name="T45" fmla="*/ 111 h 166"/>
              <a:gd name="T46" fmla="*/ 8 w 114"/>
              <a:gd name="T47" fmla="*/ 111 h 166"/>
              <a:gd name="T48" fmla="*/ 5 w 114"/>
              <a:gd name="T49" fmla="*/ 107 h 166"/>
              <a:gd name="T50" fmla="*/ 7 w 114"/>
              <a:gd name="T51" fmla="*/ 91 h 166"/>
              <a:gd name="T52" fmla="*/ 0 w 114"/>
              <a:gd name="T53" fmla="*/ 84 h 166"/>
              <a:gd name="T54" fmla="*/ 12 w 114"/>
              <a:gd name="T55" fmla="*/ 79 h 166"/>
              <a:gd name="T56" fmla="*/ 8 w 114"/>
              <a:gd name="T57" fmla="*/ 72 h 166"/>
              <a:gd name="T58" fmla="*/ 17 w 114"/>
              <a:gd name="T59" fmla="*/ 61 h 166"/>
              <a:gd name="T60" fmla="*/ 20 w 114"/>
              <a:gd name="T61" fmla="*/ 47 h 166"/>
              <a:gd name="T62" fmla="*/ 19 w 114"/>
              <a:gd name="T63" fmla="*/ 46 h 166"/>
              <a:gd name="T64" fmla="*/ 19 w 114"/>
              <a:gd name="T65" fmla="*/ 43 h 166"/>
              <a:gd name="T66" fmla="*/ 19 w 114"/>
              <a:gd name="T67" fmla="*/ 39 h 166"/>
              <a:gd name="T68" fmla="*/ 17 w 114"/>
              <a:gd name="T69" fmla="*/ 28 h 166"/>
              <a:gd name="T70" fmla="*/ 19 w 114"/>
              <a:gd name="T71" fmla="*/ 21 h 166"/>
              <a:gd name="T72" fmla="*/ 24 w 114"/>
              <a:gd name="T73" fmla="*/ 15 h 166"/>
              <a:gd name="T74" fmla="*/ 38 w 114"/>
              <a:gd name="T75" fmla="*/ 4 h 166"/>
              <a:gd name="T76" fmla="*/ 49 w 114"/>
              <a:gd name="T77" fmla="*/ 0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4" h="166">
                <a:moveTo>
                  <a:pt x="60" y="26"/>
                </a:moveTo>
                <a:lnTo>
                  <a:pt x="64" y="30"/>
                </a:lnTo>
                <a:lnTo>
                  <a:pt x="67" y="62"/>
                </a:lnTo>
                <a:lnTo>
                  <a:pt x="79" y="99"/>
                </a:lnTo>
                <a:lnTo>
                  <a:pt x="77" y="103"/>
                </a:lnTo>
                <a:lnTo>
                  <a:pt x="83" y="110"/>
                </a:lnTo>
                <a:lnTo>
                  <a:pt x="83" y="111"/>
                </a:lnTo>
                <a:lnTo>
                  <a:pt x="83" y="113"/>
                </a:lnTo>
                <a:lnTo>
                  <a:pt x="86" y="111"/>
                </a:lnTo>
                <a:lnTo>
                  <a:pt x="97" y="120"/>
                </a:lnTo>
                <a:lnTo>
                  <a:pt x="103" y="125"/>
                </a:lnTo>
                <a:lnTo>
                  <a:pt x="109" y="128"/>
                </a:lnTo>
                <a:lnTo>
                  <a:pt x="113" y="135"/>
                </a:lnTo>
                <a:lnTo>
                  <a:pt x="114" y="137"/>
                </a:lnTo>
                <a:lnTo>
                  <a:pt x="110" y="141"/>
                </a:lnTo>
                <a:lnTo>
                  <a:pt x="113" y="151"/>
                </a:lnTo>
                <a:lnTo>
                  <a:pt x="98" y="166"/>
                </a:lnTo>
                <a:lnTo>
                  <a:pt x="97" y="162"/>
                </a:lnTo>
                <a:lnTo>
                  <a:pt x="95" y="155"/>
                </a:lnTo>
                <a:lnTo>
                  <a:pt x="87" y="155"/>
                </a:lnTo>
                <a:lnTo>
                  <a:pt x="77" y="148"/>
                </a:lnTo>
                <a:lnTo>
                  <a:pt x="80" y="144"/>
                </a:lnTo>
                <a:lnTo>
                  <a:pt x="79" y="144"/>
                </a:lnTo>
                <a:lnTo>
                  <a:pt x="75" y="137"/>
                </a:lnTo>
                <a:lnTo>
                  <a:pt x="73" y="136"/>
                </a:lnTo>
                <a:lnTo>
                  <a:pt x="71" y="136"/>
                </a:lnTo>
                <a:lnTo>
                  <a:pt x="67" y="137"/>
                </a:lnTo>
                <a:lnTo>
                  <a:pt x="62" y="140"/>
                </a:lnTo>
                <a:lnTo>
                  <a:pt x="58" y="141"/>
                </a:lnTo>
                <a:lnTo>
                  <a:pt x="54" y="143"/>
                </a:lnTo>
                <a:lnTo>
                  <a:pt x="47" y="156"/>
                </a:lnTo>
                <a:lnTo>
                  <a:pt x="43" y="159"/>
                </a:lnTo>
                <a:lnTo>
                  <a:pt x="39" y="156"/>
                </a:lnTo>
                <a:lnTo>
                  <a:pt x="38" y="156"/>
                </a:lnTo>
                <a:lnTo>
                  <a:pt x="35" y="155"/>
                </a:lnTo>
                <a:lnTo>
                  <a:pt x="34" y="154"/>
                </a:lnTo>
                <a:lnTo>
                  <a:pt x="28" y="144"/>
                </a:lnTo>
                <a:lnTo>
                  <a:pt x="31" y="122"/>
                </a:lnTo>
                <a:lnTo>
                  <a:pt x="19" y="121"/>
                </a:lnTo>
                <a:lnTo>
                  <a:pt x="19" y="117"/>
                </a:lnTo>
                <a:lnTo>
                  <a:pt x="17" y="116"/>
                </a:lnTo>
                <a:lnTo>
                  <a:pt x="16" y="114"/>
                </a:lnTo>
                <a:lnTo>
                  <a:pt x="15" y="114"/>
                </a:lnTo>
                <a:lnTo>
                  <a:pt x="13" y="113"/>
                </a:lnTo>
                <a:lnTo>
                  <a:pt x="12" y="113"/>
                </a:lnTo>
                <a:lnTo>
                  <a:pt x="11" y="111"/>
                </a:lnTo>
                <a:lnTo>
                  <a:pt x="9" y="111"/>
                </a:lnTo>
                <a:lnTo>
                  <a:pt x="8" y="111"/>
                </a:lnTo>
                <a:lnTo>
                  <a:pt x="8" y="110"/>
                </a:lnTo>
                <a:lnTo>
                  <a:pt x="5" y="107"/>
                </a:lnTo>
                <a:lnTo>
                  <a:pt x="2" y="96"/>
                </a:lnTo>
                <a:lnTo>
                  <a:pt x="7" y="91"/>
                </a:lnTo>
                <a:lnTo>
                  <a:pt x="2" y="87"/>
                </a:lnTo>
                <a:lnTo>
                  <a:pt x="0" y="84"/>
                </a:lnTo>
                <a:lnTo>
                  <a:pt x="1" y="80"/>
                </a:lnTo>
                <a:lnTo>
                  <a:pt x="12" y="79"/>
                </a:lnTo>
                <a:lnTo>
                  <a:pt x="16" y="68"/>
                </a:lnTo>
                <a:lnTo>
                  <a:pt x="8" y="72"/>
                </a:lnTo>
                <a:lnTo>
                  <a:pt x="5" y="69"/>
                </a:lnTo>
                <a:lnTo>
                  <a:pt x="17" y="61"/>
                </a:lnTo>
                <a:lnTo>
                  <a:pt x="15" y="53"/>
                </a:lnTo>
                <a:lnTo>
                  <a:pt x="20" y="47"/>
                </a:lnTo>
                <a:lnTo>
                  <a:pt x="19" y="47"/>
                </a:lnTo>
                <a:lnTo>
                  <a:pt x="19" y="46"/>
                </a:lnTo>
                <a:lnTo>
                  <a:pt x="19" y="45"/>
                </a:lnTo>
                <a:lnTo>
                  <a:pt x="19" y="43"/>
                </a:lnTo>
                <a:lnTo>
                  <a:pt x="19" y="41"/>
                </a:lnTo>
                <a:lnTo>
                  <a:pt x="19" y="39"/>
                </a:lnTo>
                <a:lnTo>
                  <a:pt x="19" y="32"/>
                </a:lnTo>
                <a:lnTo>
                  <a:pt x="17" y="28"/>
                </a:lnTo>
                <a:lnTo>
                  <a:pt x="19" y="27"/>
                </a:lnTo>
                <a:lnTo>
                  <a:pt x="19" y="21"/>
                </a:lnTo>
                <a:lnTo>
                  <a:pt x="24" y="11"/>
                </a:lnTo>
                <a:lnTo>
                  <a:pt x="24" y="15"/>
                </a:lnTo>
                <a:lnTo>
                  <a:pt x="31" y="9"/>
                </a:lnTo>
                <a:lnTo>
                  <a:pt x="38" y="4"/>
                </a:lnTo>
                <a:lnTo>
                  <a:pt x="34" y="0"/>
                </a:lnTo>
                <a:lnTo>
                  <a:pt x="49" y="0"/>
                </a:lnTo>
                <a:lnTo>
                  <a:pt x="60" y="2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5" name="Freeform 447"/>
          <p:cNvSpPr>
            <a:spLocks/>
          </p:cNvSpPr>
          <p:nvPr/>
        </p:nvSpPr>
        <p:spPr bwMode="auto">
          <a:xfrm>
            <a:off x="4841875" y="5178425"/>
            <a:ext cx="125413" cy="103188"/>
          </a:xfrm>
          <a:custGeom>
            <a:avLst/>
            <a:gdLst>
              <a:gd name="T0" fmla="*/ 29 w 79"/>
              <a:gd name="T1" fmla="*/ 4 h 65"/>
              <a:gd name="T2" fmla="*/ 38 w 79"/>
              <a:gd name="T3" fmla="*/ 11 h 65"/>
              <a:gd name="T4" fmla="*/ 53 w 79"/>
              <a:gd name="T5" fmla="*/ 20 h 65"/>
              <a:gd name="T6" fmla="*/ 57 w 79"/>
              <a:gd name="T7" fmla="*/ 24 h 65"/>
              <a:gd name="T8" fmla="*/ 71 w 79"/>
              <a:gd name="T9" fmla="*/ 33 h 65"/>
              <a:gd name="T10" fmla="*/ 75 w 79"/>
              <a:gd name="T11" fmla="*/ 38 h 65"/>
              <a:gd name="T12" fmla="*/ 79 w 79"/>
              <a:gd name="T13" fmla="*/ 44 h 65"/>
              <a:gd name="T14" fmla="*/ 78 w 79"/>
              <a:gd name="T15" fmla="*/ 49 h 65"/>
              <a:gd name="T16" fmla="*/ 76 w 79"/>
              <a:gd name="T17" fmla="*/ 52 h 65"/>
              <a:gd name="T18" fmla="*/ 55 w 79"/>
              <a:gd name="T19" fmla="*/ 61 h 65"/>
              <a:gd name="T20" fmla="*/ 53 w 79"/>
              <a:gd name="T21" fmla="*/ 60 h 65"/>
              <a:gd name="T22" fmla="*/ 45 w 79"/>
              <a:gd name="T23" fmla="*/ 65 h 65"/>
              <a:gd name="T24" fmla="*/ 44 w 79"/>
              <a:gd name="T25" fmla="*/ 65 h 65"/>
              <a:gd name="T26" fmla="*/ 42 w 79"/>
              <a:gd name="T27" fmla="*/ 65 h 65"/>
              <a:gd name="T28" fmla="*/ 41 w 79"/>
              <a:gd name="T29" fmla="*/ 63 h 65"/>
              <a:gd name="T30" fmla="*/ 40 w 79"/>
              <a:gd name="T31" fmla="*/ 60 h 65"/>
              <a:gd name="T32" fmla="*/ 38 w 79"/>
              <a:gd name="T33" fmla="*/ 57 h 65"/>
              <a:gd name="T34" fmla="*/ 27 w 79"/>
              <a:gd name="T35" fmla="*/ 56 h 65"/>
              <a:gd name="T36" fmla="*/ 18 w 79"/>
              <a:gd name="T37" fmla="*/ 60 h 65"/>
              <a:gd name="T38" fmla="*/ 14 w 79"/>
              <a:gd name="T39" fmla="*/ 64 h 65"/>
              <a:gd name="T40" fmla="*/ 11 w 79"/>
              <a:gd name="T41" fmla="*/ 54 h 65"/>
              <a:gd name="T42" fmla="*/ 10 w 79"/>
              <a:gd name="T43" fmla="*/ 53 h 65"/>
              <a:gd name="T44" fmla="*/ 10 w 79"/>
              <a:gd name="T45" fmla="*/ 52 h 65"/>
              <a:gd name="T46" fmla="*/ 5 w 79"/>
              <a:gd name="T47" fmla="*/ 44 h 65"/>
              <a:gd name="T48" fmla="*/ 0 w 79"/>
              <a:gd name="T49" fmla="*/ 27 h 65"/>
              <a:gd name="T50" fmla="*/ 1 w 79"/>
              <a:gd name="T51" fmla="*/ 27 h 65"/>
              <a:gd name="T52" fmla="*/ 4 w 79"/>
              <a:gd name="T53" fmla="*/ 22 h 65"/>
              <a:gd name="T54" fmla="*/ 18 w 79"/>
              <a:gd name="T55" fmla="*/ 0 h 65"/>
              <a:gd name="T56" fmla="*/ 29 w 79"/>
              <a:gd name="T57" fmla="*/ 4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79" h="65">
                <a:moveTo>
                  <a:pt x="29" y="4"/>
                </a:moveTo>
                <a:lnTo>
                  <a:pt x="38" y="11"/>
                </a:lnTo>
                <a:lnTo>
                  <a:pt x="53" y="20"/>
                </a:lnTo>
                <a:lnTo>
                  <a:pt x="57" y="24"/>
                </a:lnTo>
                <a:lnTo>
                  <a:pt x="71" y="33"/>
                </a:lnTo>
                <a:lnTo>
                  <a:pt x="75" y="38"/>
                </a:lnTo>
                <a:lnTo>
                  <a:pt x="79" y="44"/>
                </a:lnTo>
                <a:lnTo>
                  <a:pt x="78" y="49"/>
                </a:lnTo>
                <a:lnTo>
                  <a:pt x="76" y="52"/>
                </a:lnTo>
                <a:lnTo>
                  <a:pt x="55" y="61"/>
                </a:lnTo>
                <a:lnTo>
                  <a:pt x="53" y="60"/>
                </a:lnTo>
                <a:lnTo>
                  <a:pt x="45" y="65"/>
                </a:lnTo>
                <a:lnTo>
                  <a:pt x="44" y="65"/>
                </a:lnTo>
                <a:lnTo>
                  <a:pt x="42" y="65"/>
                </a:lnTo>
                <a:lnTo>
                  <a:pt x="41" y="63"/>
                </a:lnTo>
                <a:lnTo>
                  <a:pt x="40" y="60"/>
                </a:lnTo>
                <a:lnTo>
                  <a:pt x="38" y="57"/>
                </a:lnTo>
                <a:lnTo>
                  <a:pt x="27" y="56"/>
                </a:lnTo>
                <a:lnTo>
                  <a:pt x="18" y="60"/>
                </a:lnTo>
                <a:lnTo>
                  <a:pt x="14" y="64"/>
                </a:lnTo>
                <a:lnTo>
                  <a:pt x="11" y="54"/>
                </a:lnTo>
                <a:lnTo>
                  <a:pt x="10" y="53"/>
                </a:lnTo>
                <a:lnTo>
                  <a:pt x="10" y="52"/>
                </a:lnTo>
                <a:lnTo>
                  <a:pt x="5" y="44"/>
                </a:lnTo>
                <a:lnTo>
                  <a:pt x="0" y="27"/>
                </a:lnTo>
                <a:lnTo>
                  <a:pt x="1" y="27"/>
                </a:lnTo>
                <a:lnTo>
                  <a:pt x="4" y="22"/>
                </a:lnTo>
                <a:lnTo>
                  <a:pt x="18" y="0"/>
                </a:lnTo>
                <a:lnTo>
                  <a:pt x="29" y="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6" name="Freeform 448"/>
          <p:cNvSpPr>
            <a:spLocks/>
          </p:cNvSpPr>
          <p:nvPr/>
        </p:nvSpPr>
        <p:spPr bwMode="auto">
          <a:xfrm>
            <a:off x="4837113" y="5037138"/>
            <a:ext cx="109538" cy="131763"/>
          </a:xfrm>
          <a:custGeom>
            <a:avLst/>
            <a:gdLst>
              <a:gd name="T0" fmla="*/ 69 w 69"/>
              <a:gd name="T1" fmla="*/ 47 h 83"/>
              <a:gd name="T2" fmla="*/ 69 w 69"/>
              <a:gd name="T3" fmla="*/ 49 h 83"/>
              <a:gd name="T4" fmla="*/ 69 w 69"/>
              <a:gd name="T5" fmla="*/ 51 h 83"/>
              <a:gd name="T6" fmla="*/ 59 w 69"/>
              <a:gd name="T7" fmla="*/ 52 h 83"/>
              <a:gd name="T8" fmla="*/ 58 w 69"/>
              <a:gd name="T9" fmla="*/ 52 h 83"/>
              <a:gd name="T10" fmla="*/ 54 w 69"/>
              <a:gd name="T11" fmla="*/ 53 h 83"/>
              <a:gd name="T12" fmla="*/ 51 w 69"/>
              <a:gd name="T13" fmla="*/ 55 h 83"/>
              <a:gd name="T14" fmla="*/ 49 w 69"/>
              <a:gd name="T15" fmla="*/ 55 h 83"/>
              <a:gd name="T16" fmla="*/ 44 w 69"/>
              <a:gd name="T17" fmla="*/ 63 h 83"/>
              <a:gd name="T18" fmla="*/ 29 w 69"/>
              <a:gd name="T19" fmla="*/ 83 h 83"/>
              <a:gd name="T20" fmla="*/ 29 w 69"/>
              <a:gd name="T21" fmla="*/ 83 h 83"/>
              <a:gd name="T22" fmla="*/ 23 w 69"/>
              <a:gd name="T23" fmla="*/ 83 h 83"/>
              <a:gd name="T24" fmla="*/ 19 w 69"/>
              <a:gd name="T25" fmla="*/ 82 h 83"/>
              <a:gd name="T26" fmla="*/ 7 w 69"/>
              <a:gd name="T27" fmla="*/ 74 h 83"/>
              <a:gd name="T28" fmla="*/ 0 w 69"/>
              <a:gd name="T29" fmla="*/ 70 h 83"/>
              <a:gd name="T30" fmla="*/ 3 w 69"/>
              <a:gd name="T31" fmla="*/ 64 h 83"/>
              <a:gd name="T32" fmla="*/ 11 w 69"/>
              <a:gd name="T33" fmla="*/ 55 h 83"/>
              <a:gd name="T34" fmla="*/ 13 w 69"/>
              <a:gd name="T35" fmla="*/ 52 h 83"/>
              <a:gd name="T36" fmla="*/ 14 w 69"/>
              <a:gd name="T37" fmla="*/ 47 h 83"/>
              <a:gd name="T38" fmla="*/ 8 w 69"/>
              <a:gd name="T39" fmla="*/ 43 h 83"/>
              <a:gd name="T40" fmla="*/ 6 w 69"/>
              <a:gd name="T41" fmla="*/ 40 h 83"/>
              <a:gd name="T42" fmla="*/ 18 w 69"/>
              <a:gd name="T43" fmla="*/ 25 h 83"/>
              <a:gd name="T44" fmla="*/ 23 w 69"/>
              <a:gd name="T45" fmla="*/ 18 h 83"/>
              <a:gd name="T46" fmla="*/ 25 w 69"/>
              <a:gd name="T47" fmla="*/ 18 h 83"/>
              <a:gd name="T48" fmla="*/ 25 w 69"/>
              <a:gd name="T49" fmla="*/ 19 h 83"/>
              <a:gd name="T50" fmla="*/ 30 w 69"/>
              <a:gd name="T51" fmla="*/ 21 h 83"/>
              <a:gd name="T52" fmla="*/ 30 w 69"/>
              <a:gd name="T53" fmla="*/ 19 h 83"/>
              <a:gd name="T54" fmla="*/ 32 w 69"/>
              <a:gd name="T55" fmla="*/ 18 h 83"/>
              <a:gd name="T56" fmla="*/ 36 w 69"/>
              <a:gd name="T57" fmla="*/ 4 h 83"/>
              <a:gd name="T58" fmla="*/ 37 w 69"/>
              <a:gd name="T59" fmla="*/ 0 h 83"/>
              <a:gd name="T60" fmla="*/ 41 w 69"/>
              <a:gd name="T61" fmla="*/ 4 h 83"/>
              <a:gd name="T62" fmla="*/ 40 w 69"/>
              <a:gd name="T63" fmla="*/ 4 h 83"/>
              <a:gd name="T64" fmla="*/ 38 w 69"/>
              <a:gd name="T65" fmla="*/ 10 h 83"/>
              <a:gd name="T66" fmla="*/ 41 w 69"/>
              <a:gd name="T67" fmla="*/ 15 h 83"/>
              <a:gd name="T68" fmla="*/ 45 w 69"/>
              <a:gd name="T69" fmla="*/ 17 h 83"/>
              <a:gd name="T70" fmla="*/ 52 w 69"/>
              <a:gd name="T71" fmla="*/ 19 h 83"/>
              <a:gd name="T72" fmla="*/ 51 w 69"/>
              <a:gd name="T73" fmla="*/ 28 h 83"/>
              <a:gd name="T74" fmla="*/ 60 w 69"/>
              <a:gd name="T75" fmla="*/ 41 h 83"/>
              <a:gd name="T76" fmla="*/ 69 w 69"/>
              <a:gd name="T77" fmla="*/ 47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69" h="83">
                <a:moveTo>
                  <a:pt x="69" y="47"/>
                </a:moveTo>
                <a:lnTo>
                  <a:pt x="69" y="49"/>
                </a:lnTo>
                <a:lnTo>
                  <a:pt x="69" y="51"/>
                </a:lnTo>
                <a:lnTo>
                  <a:pt x="59" y="52"/>
                </a:lnTo>
                <a:lnTo>
                  <a:pt x="58" y="52"/>
                </a:lnTo>
                <a:lnTo>
                  <a:pt x="54" y="53"/>
                </a:lnTo>
                <a:lnTo>
                  <a:pt x="51" y="55"/>
                </a:lnTo>
                <a:lnTo>
                  <a:pt x="49" y="55"/>
                </a:lnTo>
                <a:lnTo>
                  <a:pt x="44" y="63"/>
                </a:lnTo>
                <a:lnTo>
                  <a:pt x="29" y="83"/>
                </a:lnTo>
                <a:lnTo>
                  <a:pt x="29" y="83"/>
                </a:lnTo>
                <a:lnTo>
                  <a:pt x="23" y="83"/>
                </a:lnTo>
                <a:lnTo>
                  <a:pt x="19" y="82"/>
                </a:lnTo>
                <a:lnTo>
                  <a:pt x="7" y="74"/>
                </a:lnTo>
                <a:lnTo>
                  <a:pt x="0" y="70"/>
                </a:lnTo>
                <a:lnTo>
                  <a:pt x="3" y="64"/>
                </a:lnTo>
                <a:lnTo>
                  <a:pt x="11" y="55"/>
                </a:lnTo>
                <a:lnTo>
                  <a:pt x="13" y="52"/>
                </a:lnTo>
                <a:lnTo>
                  <a:pt x="14" y="47"/>
                </a:lnTo>
                <a:lnTo>
                  <a:pt x="8" y="43"/>
                </a:lnTo>
                <a:lnTo>
                  <a:pt x="6" y="40"/>
                </a:lnTo>
                <a:lnTo>
                  <a:pt x="18" y="25"/>
                </a:lnTo>
                <a:lnTo>
                  <a:pt x="23" y="18"/>
                </a:lnTo>
                <a:lnTo>
                  <a:pt x="25" y="18"/>
                </a:lnTo>
                <a:lnTo>
                  <a:pt x="25" y="19"/>
                </a:lnTo>
                <a:lnTo>
                  <a:pt x="30" y="21"/>
                </a:lnTo>
                <a:lnTo>
                  <a:pt x="30" y="19"/>
                </a:lnTo>
                <a:lnTo>
                  <a:pt x="32" y="18"/>
                </a:lnTo>
                <a:lnTo>
                  <a:pt x="36" y="4"/>
                </a:lnTo>
                <a:lnTo>
                  <a:pt x="37" y="0"/>
                </a:lnTo>
                <a:lnTo>
                  <a:pt x="41" y="4"/>
                </a:lnTo>
                <a:lnTo>
                  <a:pt x="40" y="4"/>
                </a:lnTo>
                <a:lnTo>
                  <a:pt x="38" y="10"/>
                </a:lnTo>
                <a:lnTo>
                  <a:pt x="41" y="15"/>
                </a:lnTo>
                <a:lnTo>
                  <a:pt x="45" y="17"/>
                </a:lnTo>
                <a:lnTo>
                  <a:pt x="52" y="19"/>
                </a:lnTo>
                <a:lnTo>
                  <a:pt x="51" y="28"/>
                </a:lnTo>
                <a:lnTo>
                  <a:pt x="60" y="41"/>
                </a:lnTo>
                <a:lnTo>
                  <a:pt x="69" y="4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7" name="Freeform 449"/>
          <p:cNvSpPr>
            <a:spLocks/>
          </p:cNvSpPr>
          <p:nvPr/>
        </p:nvSpPr>
        <p:spPr bwMode="auto">
          <a:xfrm>
            <a:off x="4757738" y="4546600"/>
            <a:ext cx="263525" cy="155575"/>
          </a:xfrm>
          <a:custGeom>
            <a:avLst/>
            <a:gdLst>
              <a:gd name="T0" fmla="*/ 97 w 166"/>
              <a:gd name="T1" fmla="*/ 0 h 98"/>
              <a:gd name="T2" fmla="*/ 116 w 166"/>
              <a:gd name="T3" fmla="*/ 1 h 98"/>
              <a:gd name="T4" fmla="*/ 120 w 166"/>
              <a:gd name="T5" fmla="*/ 8 h 98"/>
              <a:gd name="T6" fmla="*/ 138 w 166"/>
              <a:gd name="T7" fmla="*/ 4 h 98"/>
              <a:gd name="T8" fmla="*/ 153 w 166"/>
              <a:gd name="T9" fmla="*/ 13 h 98"/>
              <a:gd name="T10" fmla="*/ 154 w 166"/>
              <a:gd name="T11" fmla="*/ 13 h 98"/>
              <a:gd name="T12" fmla="*/ 162 w 166"/>
              <a:gd name="T13" fmla="*/ 30 h 98"/>
              <a:gd name="T14" fmla="*/ 166 w 166"/>
              <a:gd name="T15" fmla="*/ 39 h 98"/>
              <a:gd name="T16" fmla="*/ 161 w 166"/>
              <a:gd name="T17" fmla="*/ 54 h 98"/>
              <a:gd name="T18" fmla="*/ 153 w 166"/>
              <a:gd name="T19" fmla="*/ 58 h 98"/>
              <a:gd name="T20" fmla="*/ 147 w 166"/>
              <a:gd name="T21" fmla="*/ 62 h 98"/>
              <a:gd name="T22" fmla="*/ 139 w 166"/>
              <a:gd name="T23" fmla="*/ 67 h 98"/>
              <a:gd name="T24" fmla="*/ 136 w 166"/>
              <a:gd name="T25" fmla="*/ 69 h 98"/>
              <a:gd name="T26" fmla="*/ 135 w 166"/>
              <a:gd name="T27" fmla="*/ 69 h 98"/>
              <a:gd name="T28" fmla="*/ 134 w 166"/>
              <a:gd name="T29" fmla="*/ 73 h 98"/>
              <a:gd name="T30" fmla="*/ 136 w 166"/>
              <a:gd name="T31" fmla="*/ 76 h 98"/>
              <a:gd name="T32" fmla="*/ 136 w 166"/>
              <a:gd name="T33" fmla="*/ 79 h 98"/>
              <a:gd name="T34" fmla="*/ 136 w 166"/>
              <a:gd name="T35" fmla="*/ 80 h 98"/>
              <a:gd name="T36" fmla="*/ 134 w 166"/>
              <a:gd name="T37" fmla="*/ 83 h 98"/>
              <a:gd name="T38" fmla="*/ 131 w 166"/>
              <a:gd name="T39" fmla="*/ 87 h 98"/>
              <a:gd name="T40" fmla="*/ 128 w 166"/>
              <a:gd name="T41" fmla="*/ 90 h 98"/>
              <a:gd name="T42" fmla="*/ 125 w 166"/>
              <a:gd name="T43" fmla="*/ 90 h 98"/>
              <a:gd name="T44" fmla="*/ 123 w 166"/>
              <a:gd name="T45" fmla="*/ 90 h 98"/>
              <a:gd name="T46" fmla="*/ 123 w 166"/>
              <a:gd name="T47" fmla="*/ 98 h 98"/>
              <a:gd name="T48" fmla="*/ 114 w 166"/>
              <a:gd name="T49" fmla="*/ 98 h 98"/>
              <a:gd name="T50" fmla="*/ 105 w 166"/>
              <a:gd name="T51" fmla="*/ 98 h 98"/>
              <a:gd name="T52" fmla="*/ 91 w 166"/>
              <a:gd name="T53" fmla="*/ 92 h 98"/>
              <a:gd name="T54" fmla="*/ 80 w 166"/>
              <a:gd name="T55" fmla="*/ 97 h 98"/>
              <a:gd name="T56" fmla="*/ 69 w 166"/>
              <a:gd name="T57" fmla="*/ 97 h 98"/>
              <a:gd name="T58" fmla="*/ 23 w 166"/>
              <a:gd name="T59" fmla="*/ 92 h 98"/>
              <a:gd name="T60" fmla="*/ 8 w 166"/>
              <a:gd name="T61" fmla="*/ 77 h 98"/>
              <a:gd name="T62" fmla="*/ 0 w 166"/>
              <a:gd name="T63" fmla="*/ 42 h 98"/>
              <a:gd name="T64" fmla="*/ 13 w 166"/>
              <a:gd name="T65" fmla="*/ 26 h 98"/>
              <a:gd name="T66" fmla="*/ 13 w 166"/>
              <a:gd name="T67" fmla="*/ 24 h 98"/>
              <a:gd name="T68" fmla="*/ 19 w 166"/>
              <a:gd name="T69" fmla="*/ 19 h 98"/>
              <a:gd name="T70" fmla="*/ 20 w 166"/>
              <a:gd name="T71" fmla="*/ 17 h 98"/>
              <a:gd name="T72" fmla="*/ 23 w 166"/>
              <a:gd name="T73" fmla="*/ 13 h 98"/>
              <a:gd name="T74" fmla="*/ 24 w 166"/>
              <a:gd name="T75" fmla="*/ 13 h 98"/>
              <a:gd name="T76" fmla="*/ 31 w 166"/>
              <a:gd name="T77" fmla="*/ 5 h 98"/>
              <a:gd name="T78" fmla="*/ 54 w 166"/>
              <a:gd name="T79" fmla="*/ 0 h 98"/>
              <a:gd name="T80" fmla="*/ 86 w 166"/>
              <a:gd name="T81" fmla="*/ 0 h 98"/>
              <a:gd name="T82" fmla="*/ 97 w 166"/>
              <a:gd name="T83" fmla="*/ 0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66" h="98">
                <a:moveTo>
                  <a:pt x="97" y="0"/>
                </a:moveTo>
                <a:lnTo>
                  <a:pt x="116" y="1"/>
                </a:lnTo>
                <a:lnTo>
                  <a:pt x="120" y="8"/>
                </a:lnTo>
                <a:lnTo>
                  <a:pt x="138" y="4"/>
                </a:lnTo>
                <a:lnTo>
                  <a:pt x="153" y="13"/>
                </a:lnTo>
                <a:lnTo>
                  <a:pt x="154" y="13"/>
                </a:lnTo>
                <a:lnTo>
                  <a:pt x="162" y="30"/>
                </a:lnTo>
                <a:lnTo>
                  <a:pt x="166" y="39"/>
                </a:lnTo>
                <a:lnTo>
                  <a:pt x="161" y="54"/>
                </a:lnTo>
                <a:lnTo>
                  <a:pt x="153" y="58"/>
                </a:lnTo>
                <a:lnTo>
                  <a:pt x="147" y="62"/>
                </a:lnTo>
                <a:lnTo>
                  <a:pt x="139" y="67"/>
                </a:lnTo>
                <a:lnTo>
                  <a:pt x="136" y="69"/>
                </a:lnTo>
                <a:lnTo>
                  <a:pt x="135" y="69"/>
                </a:lnTo>
                <a:lnTo>
                  <a:pt x="134" y="73"/>
                </a:lnTo>
                <a:lnTo>
                  <a:pt x="136" y="76"/>
                </a:lnTo>
                <a:lnTo>
                  <a:pt x="136" y="79"/>
                </a:lnTo>
                <a:lnTo>
                  <a:pt x="136" y="80"/>
                </a:lnTo>
                <a:lnTo>
                  <a:pt x="134" y="83"/>
                </a:lnTo>
                <a:lnTo>
                  <a:pt x="131" y="87"/>
                </a:lnTo>
                <a:lnTo>
                  <a:pt x="128" y="90"/>
                </a:lnTo>
                <a:lnTo>
                  <a:pt x="125" y="90"/>
                </a:lnTo>
                <a:lnTo>
                  <a:pt x="123" y="90"/>
                </a:lnTo>
                <a:lnTo>
                  <a:pt x="123" y="98"/>
                </a:lnTo>
                <a:lnTo>
                  <a:pt x="114" y="98"/>
                </a:lnTo>
                <a:lnTo>
                  <a:pt x="105" y="98"/>
                </a:lnTo>
                <a:lnTo>
                  <a:pt x="91" y="92"/>
                </a:lnTo>
                <a:lnTo>
                  <a:pt x="80" y="97"/>
                </a:lnTo>
                <a:lnTo>
                  <a:pt x="69" y="97"/>
                </a:lnTo>
                <a:lnTo>
                  <a:pt x="23" y="92"/>
                </a:lnTo>
                <a:lnTo>
                  <a:pt x="8" y="77"/>
                </a:lnTo>
                <a:lnTo>
                  <a:pt x="0" y="42"/>
                </a:lnTo>
                <a:lnTo>
                  <a:pt x="13" y="26"/>
                </a:lnTo>
                <a:lnTo>
                  <a:pt x="13" y="24"/>
                </a:lnTo>
                <a:lnTo>
                  <a:pt x="19" y="19"/>
                </a:lnTo>
                <a:lnTo>
                  <a:pt x="20" y="17"/>
                </a:lnTo>
                <a:lnTo>
                  <a:pt x="23" y="13"/>
                </a:lnTo>
                <a:lnTo>
                  <a:pt x="24" y="13"/>
                </a:lnTo>
                <a:lnTo>
                  <a:pt x="31" y="5"/>
                </a:lnTo>
                <a:lnTo>
                  <a:pt x="54" y="0"/>
                </a:lnTo>
                <a:lnTo>
                  <a:pt x="86" y="0"/>
                </a:lnTo>
                <a:lnTo>
                  <a:pt x="97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8" name="Freeform 450"/>
          <p:cNvSpPr>
            <a:spLocks/>
          </p:cNvSpPr>
          <p:nvPr/>
        </p:nvSpPr>
        <p:spPr bwMode="auto">
          <a:xfrm>
            <a:off x="5105400" y="5518150"/>
            <a:ext cx="79375" cy="69850"/>
          </a:xfrm>
          <a:custGeom>
            <a:avLst/>
            <a:gdLst>
              <a:gd name="T0" fmla="*/ 50 w 50"/>
              <a:gd name="T1" fmla="*/ 26 h 44"/>
              <a:gd name="T2" fmla="*/ 44 w 50"/>
              <a:gd name="T3" fmla="*/ 26 h 44"/>
              <a:gd name="T4" fmla="*/ 41 w 50"/>
              <a:gd name="T5" fmla="*/ 35 h 44"/>
              <a:gd name="T6" fmla="*/ 36 w 50"/>
              <a:gd name="T7" fmla="*/ 40 h 44"/>
              <a:gd name="T8" fmla="*/ 30 w 50"/>
              <a:gd name="T9" fmla="*/ 44 h 44"/>
              <a:gd name="T10" fmla="*/ 25 w 50"/>
              <a:gd name="T11" fmla="*/ 42 h 44"/>
              <a:gd name="T12" fmla="*/ 22 w 50"/>
              <a:gd name="T13" fmla="*/ 40 h 44"/>
              <a:gd name="T14" fmla="*/ 10 w 50"/>
              <a:gd name="T15" fmla="*/ 25 h 44"/>
              <a:gd name="T16" fmla="*/ 0 w 50"/>
              <a:gd name="T17" fmla="*/ 20 h 44"/>
              <a:gd name="T18" fmla="*/ 7 w 50"/>
              <a:gd name="T19" fmla="*/ 7 h 44"/>
              <a:gd name="T20" fmla="*/ 11 w 50"/>
              <a:gd name="T21" fmla="*/ 5 h 44"/>
              <a:gd name="T22" fmla="*/ 15 w 50"/>
              <a:gd name="T23" fmla="*/ 4 h 44"/>
              <a:gd name="T24" fmla="*/ 20 w 50"/>
              <a:gd name="T25" fmla="*/ 1 h 44"/>
              <a:gd name="T26" fmla="*/ 24 w 50"/>
              <a:gd name="T27" fmla="*/ 0 h 44"/>
              <a:gd name="T28" fmla="*/ 26 w 50"/>
              <a:gd name="T29" fmla="*/ 0 h 44"/>
              <a:gd name="T30" fmla="*/ 28 w 50"/>
              <a:gd name="T31" fmla="*/ 1 h 44"/>
              <a:gd name="T32" fmla="*/ 32 w 50"/>
              <a:gd name="T33" fmla="*/ 8 h 44"/>
              <a:gd name="T34" fmla="*/ 33 w 50"/>
              <a:gd name="T35" fmla="*/ 8 h 44"/>
              <a:gd name="T36" fmla="*/ 30 w 50"/>
              <a:gd name="T37" fmla="*/ 12 h 44"/>
              <a:gd name="T38" fmla="*/ 40 w 50"/>
              <a:gd name="T39" fmla="*/ 19 h 44"/>
              <a:gd name="T40" fmla="*/ 48 w 50"/>
              <a:gd name="T41" fmla="*/ 19 h 44"/>
              <a:gd name="T42" fmla="*/ 50 w 50"/>
              <a:gd name="T43" fmla="*/ 26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0" h="44">
                <a:moveTo>
                  <a:pt x="50" y="26"/>
                </a:moveTo>
                <a:lnTo>
                  <a:pt x="44" y="26"/>
                </a:lnTo>
                <a:lnTo>
                  <a:pt x="41" y="35"/>
                </a:lnTo>
                <a:lnTo>
                  <a:pt x="36" y="40"/>
                </a:lnTo>
                <a:lnTo>
                  <a:pt x="30" y="44"/>
                </a:lnTo>
                <a:lnTo>
                  <a:pt x="25" y="42"/>
                </a:lnTo>
                <a:lnTo>
                  <a:pt x="22" y="40"/>
                </a:lnTo>
                <a:lnTo>
                  <a:pt x="10" y="25"/>
                </a:lnTo>
                <a:lnTo>
                  <a:pt x="0" y="20"/>
                </a:lnTo>
                <a:lnTo>
                  <a:pt x="7" y="7"/>
                </a:lnTo>
                <a:lnTo>
                  <a:pt x="11" y="5"/>
                </a:lnTo>
                <a:lnTo>
                  <a:pt x="15" y="4"/>
                </a:lnTo>
                <a:lnTo>
                  <a:pt x="20" y="1"/>
                </a:lnTo>
                <a:lnTo>
                  <a:pt x="24" y="0"/>
                </a:lnTo>
                <a:lnTo>
                  <a:pt x="26" y="0"/>
                </a:lnTo>
                <a:lnTo>
                  <a:pt x="28" y="1"/>
                </a:lnTo>
                <a:lnTo>
                  <a:pt x="32" y="8"/>
                </a:lnTo>
                <a:lnTo>
                  <a:pt x="33" y="8"/>
                </a:lnTo>
                <a:lnTo>
                  <a:pt x="30" y="12"/>
                </a:lnTo>
                <a:lnTo>
                  <a:pt x="40" y="19"/>
                </a:lnTo>
                <a:lnTo>
                  <a:pt x="48" y="19"/>
                </a:lnTo>
                <a:lnTo>
                  <a:pt x="50" y="2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9" name="Freeform 451"/>
          <p:cNvSpPr>
            <a:spLocks/>
          </p:cNvSpPr>
          <p:nvPr/>
        </p:nvSpPr>
        <p:spPr bwMode="auto">
          <a:xfrm>
            <a:off x="5268913" y="5595938"/>
            <a:ext cx="25400" cy="52388"/>
          </a:xfrm>
          <a:custGeom>
            <a:avLst/>
            <a:gdLst>
              <a:gd name="T0" fmla="*/ 15 w 16"/>
              <a:gd name="T1" fmla="*/ 6 h 33"/>
              <a:gd name="T2" fmla="*/ 16 w 16"/>
              <a:gd name="T3" fmla="*/ 10 h 33"/>
              <a:gd name="T4" fmla="*/ 16 w 16"/>
              <a:gd name="T5" fmla="*/ 11 h 33"/>
              <a:gd name="T6" fmla="*/ 15 w 16"/>
              <a:gd name="T7" fmla="*/ 22 h 33"/>
              <a:gd name="T8" fmla="*/ 15 w 16"/>
              <a:gd name="T9" fmla="*/ 26 h 33"/>
              <a:gd name="T10" fmla="*/ 15 w 16"/>
              <a:gd name="T11" fmla="*/ 27 h 33"/>
              <a:gd name="T12" fmla="*/ 15 w 16"/>
              <a:gd name="T13" fmla="*/ 33 h 33"/>
              <a:gd name="T14" fmla="*/ 3 w 16"/>
              <a:gd name="T15" fmla="*/ 33 h 33"/>
              <a:gd name="T16" fmla="*/ 0 w 16"/>
              <a:gd name="T17" fmla="*/ 21 h 33"/>
              <a:gd name="T18" fmla="*/ 4 w 16"/>
              <a:gd name="T19" fmla="*/ 11 h 33"/>
              <a:gd name="T20" fmla="*/ 5 w 16"/>
              <a:gd name="T21" fmla="*/ 8 h 33"/>
              <a:gd name="T22" fmla="*/ 5 w 16"/>
              <a:gd name="T23" fmla="*/ 6 h 33"/>
              <a:gd name="T24" fmla="*/ 7 w 16"/>
              <a:gd name="T25" fmla="*/ 4 h 33"/>
              <a:gd name="T26" fmla="*/ 8 w 16"/>
              <a:gd name="T27" fmla="*/ 3 h 33"/>
              <a:gd name="T28" fmla="*/ 8 w 16"/>
              <a:gd name="T29" fmla="*/ 1 h 33"/>
              <a:gd name="T30" fmla="*/ 9 w 16"/>
              <a:gd name="T31" fmla="*/ 0 h 33"/>
              <a:gd name="T32" fmla="*/ 13 w 16"/>
              <a:gd name="T33" fmla="*/ 3 h 33"/>
              <a:gd name="T34" fmla="*/ 15 w 16"/>
              <a:gd name="T35" fmla="*/ 4 h 33"/>
              <a:gd name="T36" fmla="*/ 15 w 16"/>
              <a:gd name="T37" fmla="*/ 6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6" h="33">
                <a:moveTo>
                  <a:pt x="15" y="6"/>
                </a:moveTo>
                <a:lnTo>
                  <a:pt x="16" y="10"/>
                </a:lnTo>
                <a:lnTo>
                  <a:pt x="16" y="11"/>
                </a:lnTo>
                <a:lnTo>
                  <a:pt x="15" y="22"/>
                </a:lnTo>
                <a:lnTo>
                  <a:pt x="15" y="26"/>
                </a:lnTo>
                <a:lnTo>
                  <a:pt x="15" y="27"/>
                </a:lnTo>
                <a:lnTo>
                  <a:pt x="15" y="33"/>
                </a:lnTo>
                <a:lnTo>
                  <a:pt x="3" y="33"/>
                </a:lnTo>
                <a:lnTo>
                  <a:pt x="0" y="21"/>
                </a:lnTo>
                <a:lnTo>
                  <a:pt x="4" y="11"/>
                </a:lnTo>
                <a:lnTo>
                  <a:pt x="5" y="8"/>
                </a:lnTo>
                <a:lnTo>
                  <a:pt x="5" y="6"/>
                </a:lnTo>
                <a:lnTo>
                  <a:pt x="7" y="4"/>
                </a:lnTo>
                <a:lnTo>
                  <a:pt x="8" y="3"/>
                </a:lnTo>
                <a:lnTo>
                  <a:pt x="8" y="1"/>
                </a:lnTo>
                <a:lnTo>
                  <a:pt x="9" y="0"/>
                </a:lnTo>
                <a:lnTo>
                  <a:pt x="13" y="3"/>
                </a:lnTo>
                <a:lnTo>
                  <a:pt x="15" y="4"/>
                </a:lnTo>
                <a:lnTo>
                  <a:pt x="15" y="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0" name="Freeform 452"/>
          <p:cNvSpPr>
            <a:spLocks/>
          </p:cNvSpPr>
          <p:nvPr/>
        </p:nvSpPr>
        <p:spPr bwMode="auto">
          <a:xfrm>
            <a:off x="5276850" y="5561013"/>
            <a:ext cx="52388" cy="46038"/>
          </a:xfrm>
          <a:custGeom>
            <a:avLst/>
            <a:gdLst>
              <a:gd name="T0" fmla="*/ 17 w 33"/>
              <a:gd name="T1" fmla="*/ 4 h 29"/>
              <a:gd name="T2" fmla="*/ 18 w 33"/>
              <a:gd name="T3" fmla="*/ 7 h 29"/>
              <a:gd name="T4" fmla="*/ 22 w 33"/>
              <a:gd name="T5" fmla="*/ 11 h 29"/>
              <a:gd name="T6" fmla="*/ 23 w 33"/>
              <a:gd name="T7" fmla="*/ 13 h 29"/>
              <a:gd name="T8" fmla="*/ 28 w 33"/>
              <a:gd name="T9" fmla="*/ 17 h 29"/>
              <a:gd name="T10" fmla="*/ 33 w 33"/>
              <a:gd name="T11" fmla="*/ 17 h 29"/>
              <a:gd name="T12" fmla="*/ 29 w 33"/>
              <a:gd name="T13" fmla="*/ 21 h 29"/>
              <a:gd name="T14" fmla="*/ 22 w 33"/>
              <a:gd name="T15" fmla="*/ 21 h 29"/>
              <a:gd name="T16" fmla="*/ 18 w 33"/>
              <a:gd name="T17" fmla="*/ 21 h 29"/>
              <a:gd name="T18" fmla="*/ 19 w 33"/>
              <a:gd name="T19" fmla="*/ 22 h 29"/>
              <a:gd name="T20" fmla="*/ 22 w 33"/>
              <a:gd name="T21" fmla="*/ 25 h 29"/>
              <a:gd name="T22" fmla="*/ 21 w 33"/>
              <a:gd name="T23" fmla="*/ 26 h 29"/>
              <a:gd name="T24" fmla="*/ 18 w 33"/>
              <a:gd name="T25" fmla="*/ 29 h 29"/>
              <a:gd name="T26" fmla="*/ 17 w 33"/>
              <a:gd name="T27" fmla="*/ 28 h 29"/>
              <a:gd name="T28" fmla="*/ 14 w 33"/>
              <a:gd name="T29" fmla="*/ 25 h 29"/>
              <a:gd name="T30" fmla="*/ 13 w 33"/>
              <a:gd name="T31" fmla="*/ 25 h 29"/>
              <a:gd name="T32" fmla="*/ 11 w 33"/>
              <a:gd name="T33" fmla="*/ 23 h 29"/>
              <a:gd name="T34" fmla="*/ 11 w 33"/>
              <a:gd name="T35" fmla="*/ 25 h 29"/>
              <a:gd name="T36" fmla="*/ 10 w 33"/>
              <a:gd name="T37" fmla="*/ 28 h 29"/>
              <a:gd name="T38" fmla="*/ 10 w 33"/>
              <a:gd name="T39" fmla="*/ 26 h 29"/>
              <a:gd name="T40" fmla="*/ 8 w 33"/>
              <a:gd name="T41" fmla="*/ 25 h 29"/>
              <a:gd name="T42" fmla="*/ 4 w 33"/>
              <a:gd name="T43" fmla="*/ 22 h 29"/>
              <a:gd name="T44" fmla="*/ 3 w 33"/>
              <a:gd name="T45" fmla="*/ 23 h 29"/>
              <a:gd name="T46" fmla="*/ 3 w 33"/>
              <a:gd name="T47" fmla="*/ 25 h 29"/>
              <a:gd name="T48" fmla="*/ 0 w 33"/>
              <a:gd name="T49" fmla="*/ 18 h 29"/>
              <a:gd name="T50" fmla="*/ 4 w 33"/>
              <a:gd name="T51" fmla="*/ 17 h 29"/>
              <a:gd name="T52" fmla="*/ 6 w 33"/>
              <a:gd name="T53" fmla="*/ 17 h 29"/>
              <a:gd name="T54" fmla="*/ 8 w 33"/>
              <a:gd name="T55" fmla="*/ 15 h 29"/>
              <a:gd name="T56" fmla="*/ 10 w 33"/>
              <a:gd name="T57" fmla="*/ 13 h 29"/>
              <a:gd name="T58" fmla="*/ 8 w 33"/>
              <a:gd name="T59" fmla="*/ 11 h 29"/>
              <a:gd name="T60" fmla="*/ 7 w 33"/>
              <a:gd name="T61" fmla="*/ 8 h 29"/>
              <a:gd name="T62" fmla="*/ 7 w 33"/>
              <a:gd name="T63" fmla="*/ 7 h 29"/>
              <a:gd name="T64" fmla="*/ 6 w 33"/>
              <a:gd name="T65" fmla="*/ 6 h 29"/>
              <a:gd name="T66" fmla="*/ 6 w 33"/>
              <a:gd name="T67" fmla="*/ 4 h 29"/>
              <a:gd name="T68" fmla="*/ 7 w 33"/>
              <a:gd name="T69" fmla="*/ 0 h 29"/>
              <a:gd name="T70" fmla="*/ 13 w 33"/>
              <a:gd name="T71" fmla="*/ 3 h 29"/>
              <a:gd name="T72" fmla="*/ 14 w 33"/>
              <a:gd name="T73" fmla="*/ 4 h 29"/>
              <a:gd name="T74" fmla="*/ 15 w 33"/>
              <a:gd name="T75" fmla="*/ 4 h 29"/>
              <a:gd name="T76" fmla="*/ 17 w 33"/>
              <a:gd name="T77" fmla="*/ 4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3" h="29">
                <a:moveTo>
                  <a:pt x="17" y="4"/>
                </a:moveTo>
                <a:lnTo>
                  <a:pt x="18" y="7"/>
                </a:lnTo>
                <a:lnTo>
                  <a:pt x="22" y="11"/>
                </a:lnTo>
                <a:lnTo>
                  <a:pt x="23" y="13"/>
                </a:lnTo>
                <a:lnTo>
                  <a:pt x="28" y="17"/>
                </a:lnTo>
                <a:lnTo>
                  <a:pt x="33" y="17"/>
                </a:lnTo>
                <a:lnTo>
                  <a:pt x="29" y="21"/>
                </a:lnTo>
                <a:lnTo>
                  <a:pt x="22" y="21"/>
                </a:lnTo>
                <a:lnTo>
                  <a:pt x="18" y="21"/>
                </a:lnTo>
                <a:lnTo>
                  <a:pt x="19" y="22"/>
                </a:lnTo>
                <a:lnTo>
                  <a:pt x="22" y="25"/>
                </a:lnTo>
                <a:lnTo>
                  <a:pt x="21" y="26"/>
                </a:lnTo>
                <a:lnTo>
                  <a:pt x="18" y="29"/>
                </a:lnTo>
                <a:lnTo>
                  <a:pt x="17" y="28"/>
                </a:lnTo>
                <a:lnTo>
                  <a:pt x="14" y="25"/>
                </a:lnTo>
                <a:lnTo>
                  <a:pt x="13" y="25"/>
                </a:lnTo>
                <a:lnTo>
                  <a:pt x="11" y="23"/>
                </a:lnTo>
                <a:lnTo>
                  <a:pt x="11" y="25"/>
                </a:lnTo>
                <a:lnTo>
                  <a:pt x="10" y="28"/>
                </a:lnTo>
                <a:lnTo>
                  <a:pt x="10" y="26"/>
                </a:lnTo>
                <a:lnTo>
                  <a:pt x="8" y="25"/>
                </a:lnTo>
                <a:lnTo>
                  <a:pt x="4" y="22"/>
                </a:lnTo>
                <a:lnTo>
                  <a:pt x="3" y="23"/>
                </a:lnTo>
                <a:lnTo>
                  <a:pt x="3" y="25"/>
                </a:lnTo>
                <a:lnTo>
                  <a:pt x="0" y="18"/>
                </a:lnTo>
                <a:lnTo>
                  <a:pt x="4" y="17"/>
                </a:lnTo>
                <a:lnTo>
                  <a:pt x="6" y="17"/>
                </a:lnTo>
                <a:lnTo>
                  <a:pt x="8" y="15"/>
                </a:lnTo>
                <a:lnTo>
                  <a:pt x="10" y="13"/>
                </a:lnTo>
                <a:lnTo>
                  <a:pt x="8" y="11"/>
                </a:lnTo>
                <a:lnTo>
                  <a:pt x="7" y="8"/>
                </a:lnTo>
                <a:lnTo>
                  <a:pt x="7" y="7"/>
                </a:lnTo>
                <a:lnTo>
                  <a:pt x="6" y="6"/>
                </a:lnTo>
                <a:lnTo>
                  <a:pt x="6" y="4"/>
                </a:lnTo>
                <a:lnTo>
                  <a:pt x="7" y="0"/>
                </a:lnTo>
                <a:lnTo>
                  <a:pt x="13" y="3"/>
                </a:lnTo>
                <a:lnTo>
                  <a:pt x="14" y="4"/>
                </a:lnTo>
                <a:lnTo>
                  <a:pt x="15" y="4"/>
                </a:lnTo>
                <a:lnTo>
                  <a:pt x="17" y="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1" name="Freeform 453"/>
          <p:cNvSpPr>
            <a:spLocks/>
          </p:cNvSpPr>
          <p:nvPr/>
        </p:nvSpPr>
        <p:spPr bwMode="auto">
          <a:xfrm>
            <a:off x="5305425" y="5475288"/>
            <a:ext cx="58738" cy="85725"/>
          </a:xfrm>
          <a:custGeom>
            <a:avLst/>
            <a:gdLst>
              <a:gd name="T0" fmla="*/ 30 w 37"/>
              <a:gd name="T1" fmla="*/ 5 h 54"/>
              <a:gd name="T2" fmla="*/ 31 w 37"/>
              <a:gd name="T3" fmla="*/ 9 h 54"/>
              <a:gd name="T4" fmla="*/ 37 w 37"/>
              <a:gd name="T5" fmla="*/ 16 h 54"/>
              <a:gd name="T6" fmla="*/ 35 w 37"/>
              <a:gd name="T7" fmla="*/ 17 h 54"/>
              <a:gd name="T8" fmla="*/ 34 w 37"/>
              <a:gd name="T9" fmla="*/ 19 h 54"/>
              <a:gd name="T10" fmla="*/ 37 w 37"/>
              <a:gd name="T11" fmla="*/ 23 h 54"/>
              <a:gd name="T12" fmla="*/ 37 w 37"/>
              <a:gd name="T13" fmla="*/ 24 h 54"/>
              <a:gd name="T14" fmla="*/ 37 w 37"/>
              <a:gd name="T15" fmla="*/ 26 h 54"/>
              <a:gd name="T16" fmla="*/ 37 w 37"/>
              <a:gd name="T17" fmla="*/ 27 h 54"/>
              <a:gd name="T18" fmla="*/ 37 w 37"/>
              <a:gd name="T19" fmla="*/ 30 h 54"/>
              <a:gd name="T20" fmla="*/ 35 w 37"/>
              <a:gd name="T21" fmla="*/ 34 h 54"/>
              <a:gd name="T22" fmla="*/ 37 w 37"/>
              <a:gd name="T23" fmla="*/ 35 h 54"/>
              <a:gd name="T24" fmla="*/ 35 w 37"/>
              <a:gd name="T25" fmla="*/ 35 h 54"/>
              <a:gd name="T26" fmla="*/ 34 w 37"/>
              <a:gd name="T27" fmla="*/ 39 h 54"/>
              <a:gd name="T28" fmla="*/ 33 w 37"/>
              <a:gd name="T29" fmla="*/ 50 h 54"/>
              <a:gd name="T30" fmla="*/ 30 w 37"/>
              <a:gd name="T31" fmla="*/ 52 h 54"/>
              <a:gd name="T32" fmla="*/ 26 w 37"/>
              <a:gd name="T33" fmla="*/ 47 h 54"/>
              <a:gd name="T34" fmla="*/ 25 w 37"/>
              <a:gd name="T35" fmla="*/ 50 h 54"/>
              <a:gd name="T36" fmla="*/ 23 w 37"/>
              <a:gd name="T37" fmla="*/ 54 h 54"/>
              <a:gd name="T38" fmla="*/ 20 w 37"/>
              <a:gd name="T39" fmla="*/ 52 h 54"/>
              <a:gd name="T40" fmla="*/ 18 w 37"/>
              <a:gd name="T41" fmla="*/ 52 h 54"/>
              <a:gd name="T42" fmla="*/ 12 w 37"/>
              <a:gd name="T43" fmla="*/ 52 h 54"/>
              <a:gd name="T44" fmla="*/ 11 w 37"/>
              <a:gd name="T45" fmla="*/ 52 h 54"/>
              <a:gd name="T46" fmla="*/ 7 w 37"/>
              <a:gd name="T47" fmla="*/ 52 h 54"/>
              <a:gd name="T48" fmla="*/ 5 w 37"/>
              <a:gd name="T49" fmla="*/ 52 h 54"/>
              <a:gd name="T50" fmla="*/ 8 w 37"/>
              <a:gd name="T51" fmla="*/ 38 h 54"/>
              <a:gd name="T52" fmla="*/ 4 w 37"/>
              <a:gd name="T53" fmla="*/ 34 h 54"/>
              <a:gd name="T54" fmla="*/ 4 w 37"/>
              <a:gd name="T55" fmla="*/ 28 h 54"/>
              <a:gd name="T56" fmla="*/ 4 w 37"/>
              <a:gd name="T57" fmla="*/ 20 h 54"/>
              <a:gd name="T58" fmla="*/ 3 w 37"/>
              <a:gd name="T59" fmla="*/ 17 h 54"/>
              <a:gd name="T60" fmla="*/ 1 w 37"/>
              <a:gd name="T61" fmla="*/ 19 h 54"/>
              <a:gd name="T62" fmla="*/ 0 w 37"/>
              <a:gd name="T63" fmla="*/ 16 h 54"/>
              <a:gd name="T64" fmla="*/ 1 w 37"/>
              <a:gd name="T65" fmla="*/ 13 h 54"/>
              <a:gd name="T66" fmla="*/ 3 w 37"/>
              <a:gd name="T67" fmla="*/ 12 h 54"/>
              <a:gd name="T68" fmla="*/ 5 w 37"/>
              <a:gd name="T69" fmla="*/ 8 h 54"/>
              <a:gd name="T70" fmla="*/ 10 w 37"/>
              <a:gd name="T71" fmla="*/ 5 h 54"/>
              <a:gd name="T72" fmla="*/ 12 w 37"/>
              <a:gd name="T73" fmla="*/ 2 h 54"/>
              <a:gd name="T74" fmla="*/ 16 w 37"/>
              <a:gd name="T75" fmla="*/ 1 h 54"/>
              <a:gd name="T76" fmla="*/ 18 w 37"/>
              <a:gd name="T77" fmla="*/ 1 h 54"/>
              <a:gd name="T78" fmla="*/ 20 w 37"/>
              <a:gd name="T79" fmla="*/ 0 h 54"/>
              <a:gd name="T80" fmla="*/ 19 w 37"/>
              <a:gd name="T81" fmla="*/ 4 h 54"/>
              <a:gd name="T82" fmla="*/ 22 w 37"/>
              <a:gd name="T83" fmla="*/ 2 h 54"/>
              <a:gd name="T84" fmla="*/ 23 w 37"/>
              <a:gd name="T85" fmla="*/ 2 h 54"/>
              <a:gd name="T86" fmla="*/ 23 w 37"/>
              <a:gd name="T87" fmla="*/ 5 h 54"/>
              <a:gd name="T88" fmla="*/ 25 w 37"/>
              <a:gd name="T89" fmla="*/ 5 h 54"/>
              <a:gd name="T90" fmla="*/ 25 w 37"/>
              <a:gd name="T91" fmla="*/ 8 h 54"/>
              <a:gd name="T92" fmla="*/ 30 w 37"/>
              <a:gd name="T93" fmla="*/ 5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7" h="54">
                <a:moveTo>
                  <a:pt x="30" y="5"/>
                </a:moveTo>
                <a:lnTo>
                  <a:pt x="31" y="9"/>
                </a:lnTo>
                <a:lnTo>
                  <a:pt x="37" y="16"/>
                </a:lnTo>
                <a:lnTo>
                  <a:pt x="35" y="17"/>
                </a:lnTo>
                <a:lnTo>
                  <a:pt x="34" y="19"/>
                </a:lnTo>
                <a:lnTo>
                  <a:pt x="37" y="23"/>
                </a:lnTo>
                <a:lnTo>
                  <a:pt x="37" y="24"/>
                </a:lnTo>
                <a:lnTo>
                  <a:pt x="37" y="26"/>
                </a:lnTo>
                <a:lnTo>
                  <a:pt x="37" y="27"/>
                </a:lnTo>
                <a:lnTo>
                  <a:pt x="37" y="30"/>
                </a:lnTo>
                <a:lnTo>
                  <a:pt x="35" y="34"/>
                </a:lnTo>
                <a:lnTo>
                  <a:pt x="37" y="35"/>
                </a:lnTo>
                <a:lnTo>
                  <a:pt x="35" y="35"/>
                </a:lnTo>
                <a:lnTo>
                  <a:pt x="34" y="39"/>
                </a:lnTo>
                <a:lnTo>
                  <a:pt x="33" y="50"/>
                </a:lnTo>
                <a:lnTo>
                  <a:pt x="30" y="52"/>
                </a:lnTo>
                <a:lnTo>
                  <a:pt x="26" y="47"/>
                </a:lnTo>
                <a:lnTo>
                  <a:pt x="25" y="50"/>
                </a:lnTo>
                <a:lnTo>
                  <a:pt x="23" y="54"/>
                </a:lnTo>
                <a:lnTo>
                  <a:pt x="20" y="52"/>
                </a:lnTo>
                <a:lnTo>
                  <a:pt x="18" y="52"/>
                </a:lnTo>
                <a:lnTo>
                  <a:pt x="12" y="52"/>
                </a:lnTo>
                <a:lnTo>
                  <a:pt x="11" y="52"/>
                </a:lnTo>
                <a:lnTo>
                  <a:pt x="7" y="52"/>
                </a:lnTo>
                <a:lnTo>
                  <a:pt x="5" y="52"/>
                </a:lnTo>
                <a:lnTo>
                  <a:pt x="8" y="38"/>
                </a:lnTo>
                <a:lnTo>
                  <a:pt x="4" y="34"/>
                </a:lnTo>
                <a:lnTo>
                  <a:pt x="4" y="28"/>
                </a:lnTo>
                <a:lnTo>
                  <a:pt x="4" y="20"/>
                </a:lnTo>
                <a:lnTo>
                  <a:pt x="3" y="17"/>
                </a:lnTo>
                <a:lnTo>
                  <a:pt x="1" y="19"/>
                </a:lnTo>
                <a:lnTo>
                  <a:pt x="0" y="16"/>
                </a:lnTo>
                <a:lnTo>
                  <a:pt x="1" y="13"/>
                </a:lnTo>
                <a:lnTo>
                  <a:pt x="3" y="12"/>
                </a:lnTo>
                <a:lnTo>
                  <a:pt x="5" y="8"/>
                </a:lnTo>
                <a:lnTo>
                  <a:pt x="10" y="5"/>
                </a:lnTo>
                <a:lnTo>
                  <a:pt x="12" y="2"/>
                </a:lnTo>
                <a:lnTo>
                  <a:pt x="16" y="1"/>
                </a:lnTo>
                <a:lnTo>
                  <a:pt x="18" y="1"/>
                </a:lnTo>
                <a:lnTo>
                  <a:pt x="20" y="0"/>
                </a:lnTo>
                <a:lnTo>
                  <a:pt x="19" y="4"/>
                </a:lnTo>
                <a:lnTo>
                  <a:pt x="22" y="2"/>
                </a:lnTo>
                <a:lnTo>
                  <a:pt x="23" y="2"/>
                </a:lnTo>
                <a:lnTo>
                  <a:pt x="23" y="5"/>
                </a:lnTo>
                <a:lnTo>
                  <a:pt x="25" y="5"/>
                </a:lnTo>
                <a:lnTo>
                  <a:pt x="25" y="8"/>
                </a:lnTo>
                <a:lnTo>
                  <a:pt x="30" y="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2" name="Freeform 454"/>
          <p:cNvSpPr>
            <a:spLocks/>
          </p:cNvSpPr>
          <p:nvPr/>
        </p:nvSpPr>
        <p:spPr bwMode="auto">
          <a:xfrm>
            <a:off x="5187950" y="5434013"/>
            <a:ext cx="85725" cy="85725"/>
          </a:xfrm>
          <a:custGeom>
            <a:avLst/>
            <a:gdLst>
              <a:gd name="T0" fmla="*/ 54 w 54"/>
              <a:gd name="T1" fmla="*/ 8 h 54"/>
              <a:gd name="T2" fmla="*/ 47 w 54"/>
              <a:gd name="T3" fmla="*/ 18 h 54"/>
              <a:gd name="T4" fmla="*/ 40 w 54"/>
              <a:gd name="T5" fmla="*/ 30 h 54"/>
              <a:gd name="T6" fmla="*/ 39 w 54"/>
              <a:gd name="T7" fmla="*/ 39 h 54"/>
              <a:gd name="T8" fmla="*/ 39 w 54"/>
              <a:gd name="T9" fmla="*/ 41 h 54"/>
              <a:gd name="T10" fmla="*/ 39 w 54"/>
              <a:gd name="T11" fmla="*/ 43 h 54"/>
              <a:gd name="T12" fmla="*/ 37 w 54"/>
              <a:gd name="T13" fmla="*/ 48 h 54"/>
              <a:gd name="T14" fmla="*/ 37 w 54"/>
              <a:gd name="T15" fmla="*/ 49 h 54"/>
              <a:gd name="T16" fmla="*/ 37 w 54"/>
              <a:gd name="T17" fmla="*/ 50 h 54"/>
              <a:gd name="T18" fmla="*/ 33 w 54"/>
              <a:gd name="T19" fmla="*/ 49 h 54"/>
              <a:gd name="T20" fmla="*/ 33 w 54"/>
              <a:gd name="T21" fmla="*/ 48 h 54"/>
              <a:gd name="T22" fmla="*/ 32 w 54"/>
              <a:gd name="T23" fmla="*/ 48 h 54"/>
              <a:gd name="T24" fmla="*/ 32 w 54"/>
              <a:gd name="T25" fmla="*/ 49 h 54"/>
              <a:gd name="T26" fmla="*/ 30 w 54"/>
              <a:gd name="T27" fmla="*/ 49 h 54"/>
              <a:gd name="T28" fmla="*/ 28 w 54"/>
              <a:gd name="T29" fmla="*/ 50 h 54"/>
              <a:gd name="T30" fmla="*/ 26 w 54"/>
              <a:gd name="T31" fmla="*/ 54 h 54"/>
              <a:gd name="T32" fmla="*/ 15 w 54"/>
              <a:gd name="T33" fmla="*/ 54 h 54"/>
              <a:gd name="T34" fmla="*/ 14 w 54"/>
              <a:gd name="T35" fmla="*/ 52 h 54"/>
              <a:gd name="T36" fmla="*/ 10 w 54"/>
              <a:gd name="T37" fmla="*/ 45 h 54"/>
              <a:gd name="T38" fmla="*/ 13 w 54"/>
              <a:gd name="T39" fmla="*/ 35 h 54"/>
              <a:gd name="T40" fmla="*/ 9 w 54"/>
              <a:gd name="T41" fmla="*/ 31 h 54"/>
              <a:gd name="T42" fmla="*/ 7 w 54"/>
              <a:gd name="T43" fmla="*/ 13 h 54"/>
              <a:gd name="T44" fmla="*/ 7 w 54"/>
              <a:gd name="T45" fmla="*/ 12 h 54"/>
              <a:gd name="T46" fmla="*/ 4 w 54"/>
              <a:gd name="T47" fmla="*/ 12 h 54"/>
              <a:gd name="T48" fmla="*/ 0 w 54"/>
              <a:gd name="T49" fmla="*/ 11 h 54"/>
              <a:gd name="T50" fmla="*/ 0 w 54"/>
              <a:gd name="T51" fmla="*/ 8 h 54"/>
              <a:gd name="T52" fmla="*/ 0 w 54"/>
              <a:gd name="T53" fmla="*/ 3 h 54"/>
              <a:gd name="T54" fmla="*/ 4 w 54"/>
              <a:gd name="T55" fmla="*/ 3 h 54"/>
              <a:gd name="T56" fmla="*/ 11 w 54"/>
              <a:gd name="T57" fmla="*/ 1 h 54"/>
              <a:gd name="T58" fmla="*/ 15 w 54"/>
              <a:gd name="T59" fmla="*/ 3 h 54"/>
              <a:gd name="T60" fmla="*/ 17 w 54"/>
              <a:gd name="T61" fmla="*/ 4 h 54"/>
              <a:gd name="T62" fmla="*/ 19 w 54"/>
              <a:gd name="T63" fmla="*/ 3 h 54"/>
              <a:gd name="T64" fmla="*/ 26 w 54"/>
              <a:gd name="T65" fmla="*/ 1 h 54"/>
              <a:gd name="T66" fmla="*/ 33 w 54"/>
              <a:gd name="T67" fmla="*/ 0 h 54"/>
              <a:gd name="T68" fmla="*/ 39 w 54"/>
              <a:gd name="T69" fmla="*/ 7 h 54"/>
              <a:gd name="T70" fmla="*/ 54 w 54"/>
              <a:gd name="T71" fmla="*/ 8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54" h="54">
                <a:moveTo>
                  <a:pt x="54" y="8"/>
                </a:moveTo>
                <a:lnTo>
                  <a:pt x="47" y="18"/>
                </a:lnTo>
                <a:lnTo>
                  <a:pt x="40" y="30"/>
                </a:lnTo>
                <a:lnTo>
                  <a:pt x="39" y="39"/>
                </a:lnTo>
                <a:lnTo>
                  <a:pt x="39" y="41"/>
                </a:lnTo>
                <a:lnTo>
                  <a:pt x="39" y="43"/>
                </a:lnTo>
                <a:lnTo>
                  <a:pt x="37" y="48"/>
                </a:lnTo>
                <a:lnTo>
                  <a:pt x="37" y="49"/>
                </a:lnTo>
                <a:lnTo>
                  <a:pt x="37" y="50"/>
                </a:lnTo>
                <a:lnTo>
                  <a:pt x="33" y="49"/>
                </a:lnTo>
                <a:lnTo>
                  <a:pt x="33" y="48"/>
                </a:lnTo>
                <a:lnTo>
                  <a:pt x="32" y="48"/>
                </a:lnTo>
                <a:lnTo>
                  <a:pt x="32" y="49"/>
                </a:lnTo>
                <a:lnTo>
                  <a:pt x="30" y="49"/>
                </a:lnTo>
                <a:lnTo>
                  <a:pt x="28" y="50"/>
                </a:lnTo>
                <a:lnTo>
                  <a:pt x="26" y="54"/>
                </a:lnTo>
                <a:lnTo>
                  <a:pt x="15" y="54"/>
                </a:lnTo>
                <a:lnTo>
                  <a:pt x="14" y="52"/>
                </a:lnTo>
                <a:lnTo>
                  <a:pt x="10" y="45"/>
                </a:lnTo>
                <a:lnTo>
                  <a:pt x="13" y="35"/>
                </a:lnTo>
                <a:lnTo>
                  <a:pt x="9" y="31"/>
                </a:lnTo>
                <a:lnTo>
                  <a:pt x="7" y="13"/>
                </a:lnTo>
                <a:lnTo>
                  <a:pt x="7" y="12"/>
                </a:lnTo>
                <a:lnTo>
                  <a:pt x="4" y="12"/>
                </a:lnTo>
                <a:lnTo>
                  <a:pt x="0" y="11"/>
                </a:lnTo>
                <a:lnTo>
                  <a:pt x="0" y="8"/>
                </a:lnTo>
                <a:lnTo>
                  <a:pt x="0" y="3"/>
                </a:lnTo>
                <a:lnTo>
                  <a:pt x="4" y="3"/>
                </a:lnTo>
                <a:lnTo>
                  <a:pt x="11" y="1"/>
                </a:lnTo>
                <a:lnTo>
                  <a:pt x="15" y="3"/>
                </a:lnTo>
                <a:lnTo>
                  <a:pt x="17" y="4"/>
                </a:lnTo>
                <a:lnTo>
                  <a:pt x="19" y="3"/>
                </a:lnTo>
                <a:lnTo>
                  <a:pt x="26" y="1"/>
                </a:lnTo>
                <a:lnTo>
                  <a:pt x="33" y="0"/>
                </a:lnTo>
                <a:lnTo>
                  <a:pt x="39" y="7"/>
                </a:lnTo>
                <a:lnTo>
                  <a:pt x="54" y="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3" name="Freeform 455"/>
          <p:cNvSpPr>
            <a:spLocks/>
          </p:cNvSpPr>
          <p:nvPr/>
        </p:nvSpPr>
        <p:spPr bwMode="auto">
          <a:xfrm>
            <a:off x="5160963" y="4957763"/>
            <a:ext cx="131763" cy="115888"/>
          </a:xfrm>
          <a:custGeom>
            <a:avLst/>
            <a:gdLst>
              <a:gd name="T0" fmla="*/ 83 w 83"/>
              <a:gd name="T1" fmla="*/ 56 h 73"/>
              <a:gd name="T2" fmla="*/ 83 w 83"/>
              <a:gd name="T3" fmla="*/ 56 h 73"/>
              <a:gd name="T4" fmla="*/ 71 w 83"/>
              <a:gd name="T5" fmla="*/ 63 h 73"/>
              <a:gd name="T6" fmla="*/ 68 w 83"/>
              <a:gd name="T7" fmla="*/ 64 h 73"/>
              <a:gd name="T8" fmla="*/ 47 w 83"/>
              <a:gd name="T9" fmla="*/ 68 h 73"/>
              <a:gd name="T10" fmla="*/ 30 w 83"/>
              <a:gd name="T11" fmla="*/ 73 h 73"/>
              <a:gd name="T12" fmla="*/ 27 w 83"/>
              <a:gd name="T13" fmla="*/ 73 h 73"/>
              <a:gd name="T14" fmla="*/ 31 w 83"/>
              <a:gd name="T15" fmla="*/ 63 h 73"/>
              <a:gd name="T16" fmla="*/ 30 w 83"/>
              <a:gd name="T17" fmla="*/ 61 h 73"/>
              <a:gd name="T18" fmla="*/ 28 w 83"/>
              <a:gd name="T19" fmla="*/ 60 h 73"/>
              <a:gd name="T20" fmla="*/ 21 w 83"/>
              <a:gd name="T21" fmla="*/ 57 h 73"/>
              <a:gd name="T22" fmla="*/ 19 w 83"/>
              <a:gd name="T23" fmla="*/ 54 h 73"/>
              <a:gd name="T24" fmla="*/ 6 w 83"/>
              <a:gd name="T25" fmla="*/ 46 h 73"/>
              <a:gd name="T26" fmla="*/ 0 w 83"/>
              <a:gd name="T27" fmla="*/ 24 h 73"/>
              <a:gd name="T28" fmla="*/ 8 w 83"/>
              <a:gd name="T29" fmla="*/ 20 h 73"/>
              <a:gd name="T30" fmla="*/ 9 w 83"/>
              <a:gd name="T31" fmla="*/ 20 h 73"/>
              <a:gd name="T32" fmla="*/ 13 w 83"/>
              <a:gd name="T33" fmla="*/ 22 h 73"/>
              <a:gd name="T34" fmla="*/ 15 w 83"/>
              <a:gd name="T35" fmla="*/ 22 h 73"/>
              <a:gd name="T36" fmla="*/ 43 w 83"/>
              <a:gd name="T37" fmla="*/ 13 h 73"/>
              <a:gd name="T38" fmla="*/ 51 w 83"/>
              <a:gd name="T39" fmla="*/ 8 h 73"/>
              <a:gd name="T40" fmla="*/ 60 w 83"/>
              <a:gd name="T41" fmla="*/ 3 h 73"/>
              <a:gd name="T42" fmla="*/ 66 w 83"/>
              <a:gd name="T43" fmla="*/ 0 h 73"/>
              <a:gd name="T44" fmla="*/ 68 w 83"/>
              <a:gd name="T45" fmla="*/ 5 h 73"/>
              <a:gd name="T46" fmla="*/ 71 w 83"/>
              <a:gd name="T47" fmla="*/ 15 h 73"/>
              <a:gd name="T48" fmla="*/ 83 w 83"/>
              <a:gd name="T49" fmla="*/ 54 h 73"/>
              <a:gd name="T50" fmla="*/ 83 w 83"/>
              <a:gd name="T51" fmla="*/ 56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83" h="73">
                <a:moveTo>
                  <a:pt x="83" y="56"/>
                </a:moveTo>
                <a:lnTo>
                  <a:pt x="83" y="56"/>
                </a:lnTo>
                <a:lnTo>
                  <a:pt x="71" y="63"/>
                </a:lnTo>
                <a:lnTo>
                  <a:pt x="68" y="64"/>
                </a:lnTo>
                <a:lnTo>
                  <a:pt x="47" y="68"/>
                </a:lnTo>
                <a:lnTo>
                  <a:pt x="30" y="73"/>
                </a:lnTo>
                <a:lnTo>
                  <a:pt x="27" y="73"/>
                </a:lnTo>
                <a:lnTo>
                  <a:pt x="31" y="63"/>
                </a:lnTo>
                <a:lnTo>
                  <a:pt x="30" y="61"/>
                </a:lnTo>
                <a:lnTo>
                  <a:pt x="28" y="60"/>
                </a:lnTo>
                <a:lnTo>
                  <a:pt x="21" y="57"/>
                </a:lnTo>
                <a:lnTo>
                  <a:pt x="19" y="54"/>
                </a:lnTo>
                <a:lnTo>
                  <a:pt x="6" y="46"/>
                </a:lnTo>
                <a:lnTo>
                  <a:pt x="0" y="24"/>
                </a:lnTo>
                <a:lnTo>
                  <a:pt x="8" y="20"/>
                </a:lnTo>
                <a:lnTo>
                  <a:pt x="9" y="20"/>
                </a:lnTo>
                <a:lnTo>
                  <a:pt x="13" y="22"/>
                </a:lnTo>
                <a:lnTo>
                  <a:pt x="15" y="22"/>
                </a:lnTo>
                <a:lnTo>
                  <a:pt x="43" y="13"/>
                </a:lnTo>
                <a:lnTo>
                  <a:pt x="51" y="8"/>
                </a:lnTo>
                <a:lnTo>
                  <a:pt x="60" y="3"/>
                </a:lnTo>
                <a:lnTo>
                  <a:pt x="66" y="0"/>
                </a:lnTo>
                <a:lnTo>
                  <a:pt x="68" y="5"/>
                </a:lnTo>
                <a:lnTo>
                  <a:pt x="71" y="15"/>
                </a:lnTo>
                <a:lnTo>
                  <a:pt x="83" y="54"/>
                </a:lnTo>
                <a:lnTo>
                  <a:pt x="83" y="5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4" name="Freeform 456"/>
          <p:cNvSpPr>
            <a:spLocks/>
          </p:cNvSpPr>
          <p:nvPr/>
        </p:nvSpPr>
        <p:spPr bwMode="auto">
          <a:xfrm>
            <a:off x="5146675" y="4748213"/>
            <a:ext cx="254000" cy="328613"/>
          </a:xfrm>
          <a:custGeom>
            <a:avLst/>
            <a:gdLst>
              <a:gd name="T0" fmla="*/ 160 w 160"/>
              <a:gd name="T1" fmla="*/ 186 h 207"/>
              <a:gd name="T2" fmla="*/ 155 w 160"/>
              <a:gd name="T3" fmla="*/ 189 h 207"/>
              <a:gd name="T4" fmla="*/ 152 w 160"/>
              <a:gd name="T5" fmla="*/ 193 h 207"/>
              <a:gd name="T6" fmla="*/ 156 w 160"/>
              <a:gd name="T7" fmla="*/ 201 h 207"/>
              <a:gd name="T8" fmla="*/ 155 w 160"/>
              <a:gd name="T9" fmla="*/ 204 h 207"/>
              <a:gd name="T10" fmla="*/ 150 w 160"/>
              <a:gd name="T11" fmla="*/ 205 h 207"/>
              <a:gd name="T12" fmla="*/ 135 w 160"/>
              <a:gd name="T13" fmla="*/ 207 h 207"/>
              <a:gd name="T14" fmla="*/ 130 w 160"/>
              <a:gd name="T15" fmla="*/ 197 h 207"/>
              <a:gd name="T16" fmla="*/ 118 w 160"/>
              <a:gd name="T17" fmla="*/ 192 h 207"/>
              <a:gd name="T18" fmla="*/ 103 w 160"/>
              <a:gd name="T19" fmla="*/ 186 h 207"/>
              <a:gd name="T20" fmla="*/ 93 w 160"/>
              <a:gd name="T21" fmla="*/ 186 h 207"/>
              <a:gd name="T22" fmla="*/ 92 w 160"/>
              <a:gd name="T23" fmla="*/ 186 h 207"/>
              <a:gd name="T24" fmla="*/ 77 w 160"/>
              <a:gd name="T25" fmla="*/ 137 h 207"/>
              <a:gd name="T26" fmla="*/ 78 w 160"/>
              <a:gd name="T27" fmla="*/ 125 h 207"/>
              <a:gd name="T28" fmla="*/ 74 w 160"/>
              <a:gd name="T29" fmla="*/ 98 h 207"/>
              <a:gd name="T30" fmla="*/ 74 w 160"/>
              <a:gd name="T31" fmla="*/ 69 h 207"/>
              <a:gd name="T32" fmla="*/ 56 w 160"/>
              <a:gd name="T33" fmla="*/ 65 h 207"/>
              <a:gd name="T34" fmla="*/ 44 w 160"/>
              <a:gd name="T35" fmla="*/ 77 h 207"/>
              <a:gd name="T36" fmla="*/ 17 w 160"/>
              <a:gd name="T37" fmla="*/ 60 h 207"/>
              <a:gd name="T38" fmla="*/ 0 w 160"/>
              <a:gd name="T39" fmla="*/ 53 h 207"/>
              <a:gd name="T40" fmla="*/ 18 w 160"/>
              <a:gd name="T41" fmla="*/ 20 h 207"/>
              <a:gd name="T42" fmla="*/ 14 w 160"/>
              <a:gd name="T43" fmla="*/ 15 h 207"/>
              <a:gd name="T44" fmla="*/ 9 w 160"/>
              <a:gd name="T45" fmla="*/ 10 h 207"/>
              <a:gd name="T46" fmla="*/ 15 w 160"/>
              <a:gd name="T47" fmla="*/ 1 h 207"/>
              <a:gd name="T48" fmla="*/ 36 w 160"/>
              <a:gd name="T49" fmla="*/ 12 h 207"/>
              <a:gd name="T50" fmla="*/ 55 w 160"/>
              <a:gd name="T51" fmla="*/ 0 h 207"/>
              <a:gd name="T52" fmla="*/ 81 w 160"/>
              <a:gd name="T53" fmla="*/ 38 h 207"/>
              <a:gd name="T54" fmla="*/ 96 w 160"/>
              <a:gd name="T55" fmla="*/ 62 h 207"/>
              <a:gd name="T56" fmla="*/ 99 w 160"/>
              <a:gd name="T57" fmla="*/ 62 h 207"/>
              <a:gd name="T58" fmla="*/ 111 w 160"/>
              <a:gd name="T59" fmla="*/ 55 h 207"/>
              <a:gd name="T60" fmla="*/ 123 w 160"/>
              <a:gd name="T61" fmla="*/ 72 h 207"/>
              <a:gd name="T62" fmla="*/ 125 w 160"/>
              <a:gd name="T63" fmla="*/ 75 h 207"/>
              <a:gd name="T64" fmla="*/ 127 w 160"/>
              <a:gd name="T65" fmla="*/ 83 h 207"/>
              <a:gd name="T66" fmla="*/ 133 w 160"/>
              <a:gd name="T67" fmla="*/ 109 h 207"/>
              <a:gd name="T68" fmla="*/ 150 w 160"/>
              <a:gd name="T69" fmla="*/ 152 h 2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60" h="207">
                <a:moveTo>
                  <a:pt x="150" y="152"/>
                </a:moveTo>
                <a:lnTo>
                  <a:pt x="160" y="186"/>
                </a:lnTo>
                <a:lnTo>
                  <a:pt x="159" y="186"/>
                </a:lnTo>
                <a:lnTo>
                  <a:pt x="155" y="189"/>
                </a:lnTo>
                <a:lnTo>
                  <a:pt x="152" y="190"/>
                </a:lnTo>
                <a:lnTo>
                  <a:pt x="152" y="193"/>
                </a:lnTo>
                <a:lnTo>
                  <a:pt x="155" y="199"/>
                </a:lnTo>
                <a:lnTo>
                  <a:pt x="156" y="201"/>
                </a:lnTo>
                <a:lnTo>
                  <a:pt x="156" y="203"/>
                </a:lnTo>
                <a:lnTo>
                  <a:pt x="155" y="204"/>
                </a:lnTo>
                <a:lnTo>
                  <a:pt x="152" y="207"/>
                </a:lnTo>
                <a:lnTo>
                  <a:pt x="150" y="205"/>
                </a:lnTo>
                <a:lnTo>
                  <a:pt x="146" y="205"/>
                </a:lnTo>
                <a:lnTo>
                  <a:pt x="135" y="207"/>
                </a:lnTo>
                <a:lnTo>
                  <a:pt x="131" y="200"/>
                </a:lnTo>
                <a:lnTo>
                  <a:pt x="130" y="197"/>
                </a:lnTo>
                <a:lnTo>
                  <a:pt x="130" y="193"/>
                </a:lnTo>
                <a:lnTo>
                  <a:pt x="118" y="192"/>
                </a:lnTo>
                <a:lnTo>
                  <a:pt x="107" y="192"/>
                </a:lnTo>
                <a:lnTo>
                  <a:pt x="103" y="186"/>
                </a:lnTo>
                <a:lnTo>
                  <a:pt x="99" y="180"/>
                </a:lnTo>
                <a:lnTo>
                  <a:pt x="93" y="186"/>
                </a:lnTo>
                <a:lnTo>
                  <a:pt x="92" y="188"/>
                </a:lnTo>
                <a:lnTo>
                  <a:pt x="92" y="186"/>
                </a:lnTo>
                <a:lnTo>
                  <a:pt x="80" y="147"/>
                </a:lnTo>
                <a:lnTo>
                  <a:pt x="77" y="137"/>
                </a:lnTo>
                <a:lnTo>
                  <a:pt x="75" y="132"/>
                </a:lnTo>
                <a:lnTo>
                  <a:pt x="78" y="125"/>
                </a:lnTo>
                <a:lnTo>
                  <a:pt x="78" y="124"/>
                </a:lnTo>
                <a:lnTo>
                  <a:pt x="74" y="98"/>
                </a:lnTo>
                <a:lnTo>
                  <a:pt x="74" y="87"/>
                </a:lnTo>
                <a:lnTo>
                  <a:pt x="74" y="69"/>
                </a:lnTo>
                <a:lnTo>
                  <a:pt x="66" y="60"/>
                </a:lnTo>
                <a:lnTo>
                  <a:pt x="56" y="65"/>
                </a:lnTo>
                <a:lnTo>
                  <a:pt x="55" y="66"/>
                </a:lnTo>
                <a:lnTo>
                  <a:pt x="44" y="77"/>
                </a:lnTo>
                <a:lnTo>
                  <a:pt x="29" y="65"/>
                </a:lnTo>
                <a:lnTo>
                  <a:pt x="17" y="60"/>
                </a:lnTo>
                <a:lnTo>
                  <a:pt x="14" y="57"/>
                </a:lnTo>
                <a:lnTo>
                  <a:pt x="0" y="53"/>
                </a:lnTo>
                <a:lnTo>
                  <a:pt x="11" y="32"/>
                </a:lnTo>
                <a:lnTo>
                  <a:pt x="18" y="20"/>
                </a:lnTo>
                <a:lnTo>
                  <a:pt x="18" y="19"/>
                </a:lnTo>
                <a:lnTo>
                  <a:pt x="14" y="15"/>
                </a:lnTo>
                <a:lnTo>
                  <a:pt x="13" y="15"/>
                </a:lnTo>
                <a:lnTo>
                  <a:pt x="9" y="10"/>
                </a:lnTo>
                <a:lnTo>
                  <a:pt x="10" y="9"/>
                </a:lnTo>
                <a:lnTo>
                  <a:pt x="15" y="1"/>
                </a:lnTo>
                <a:lnTo>
                  <a:pt x="18" y="2"/>
                </a:lnTo>
                <a:lnTo>
                  <a:pt x="36" y="12"/>
                </a:lnTo>
                <a:lnTo>
                  <a:pt x="41" y="2"/>
                </a:lnTo>
                <a:lnTo>
                  <a:pt x="55" y="0"/>
                </a:lnTo>
                <a:lnTo>
                  <a:pt x="62" y="23"/>
                </a:lnTo>
                <a:lnTo>
                  <a:pt x="81" y="38"/>
                </a:lnTo>
                <a:lnTo>
                  <a:pt x="82" y="39"/>
                </a:lnTo>
                <a:lnTo>
                  <a:pt x="96" y="62"/>
                </a:lnTo>
                <a:lnTo>
                  <a:pt x="97" y="62"/>
                </a:lnTo>
                <a:lnTo>
                  <a:pt x="99" y="62"/>
                </a:lnTo>
                <a:lnTo>
                  <a:pt x="99" y="61"/>
                </a:lnTo>
                <a:lnTo>
                  <a:pt x="111" y="55"/>
                </a:lnTo>
                <a:lnTo>
                  <a:pt x="116" y="57"/>
                </a:lnTo>
                <a:lnTo>
                  <a:pt x="123" y="72"/>
                </a:lnTo>
                <a:lnTo>
                  <a:pt x="125" y="73"/>
                </a:lnTo>
                <a:lnTo>
                  <a:pt x="125" y="75"/>
                </a:lnTo>
                <a:lnTo>
                  <a:pt x="126" y="76"/>
                </a:lnTo>
                <a:lnTo>
                  <a:pt x="127" y="83"/>
                </a:lnTo>
                <a:lnTo>
                  <a:pt x="135" y="102"/>
                </a:lnTo>
                <a:lnTo>
                  <a:pt x="133" y="109"/>
                </a:lnTo>
                <a:lnTo>
                  <a:pt x="133" y="111"/>
                </a:lnTo>
                <a:lnTo>
                  <a:pt x="150" y="15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5" name="Freeform 457"/>
          <p:cNvSpPr>
            <a:spLocks/>
          </p:cNvSpPr>
          <p:nvPr/>
        </p:nvSpPr>
        <p:spPr bwMode="auto">
          <a:xfrm>
            <a:off x="5321300" y="4292600"/>
            <a:ext cx="198438" cy="171450"/>
          </a:xfrm>
          <a:custGeom>
            <a:avLst/>
            <a:gdLst>
              <a:gd name="T0" fmla="*/ 64 w 125"/>
              <a:gd name="T1" fmla="*/ 18 h 108"/>
              <a:gd name="T2" fmla="*/ 86 w 125"/>
              <a:gd name="T3" fmla="*/ 27 h 108"/>
              <a:gd name="T4" fmla="*/ 90 w 125"/>
              <a:gd name="T5" fmla="*/ 41 h 108"/>
              <a:gd name="T6" fmla="*/ 99 w 125"/>
              <a:gd name="T7" fmla="*/ 53 h 108"/>
              <a:gd name="T8" fmla="*/ 122 w 125"/>
              <a:gd name="T9" fmla="*/ 51 h 108"/>
              <a:gd name="T10" fmla="*/ 125 w 125"/>
              <a:gd name="T11" fmla="*/ 64 h 108"/>
              <a:gd name="T12" fmla="*/ 125 w 125"/>
              <a:gd name="T13" fmla="*/ 67 h 108"/>
              <a:gd name="T14" fmla="*/ 121 w 125"/>
              <a:gd name="T15" fmla="*/ 71 h 108"/>
              <a:gd name="T16" fmla="*/ 109 w 125"/>
              <a:gd name="T17" fmla="*/ 82 h 108"/>
              <a:gd name="T18" fmla="*/ 94 w 125"/>
              <a:gd name="T19" fmla="*/ 82 h 108"/>
              <a:gd name="T20" fmla="*/ 83 w 125"/>
              <a:gd name="T21" fmla="*/ 86 h 108"/>
              <a:gd name="T22" fmla="*/ 77 w 125"/>
              <a:gd name="T23" fmla="*/ 85 h 108"/>
              <a:gd name="T24" fmla="*/ 75 w 125"/>
              <a:gd name="T25" fmla="*/ 89 h 108"/>
              <a:gd name="T26" fmla="*/ 72 w 125"/>
              <a:gd name="T27" fmla="*/ 87 h 108"/>
              <a:gd name="T28" fmla="*/ 71 w 125"/>
              <a:gd name="T29" fmla="*/ 87 h 108"/>
              <a:gd name="T30" fmla="*/ 68 w 125"/>
              <a:gd name="T31" fmla="*/ 87 h 108"/>
              <a:gd name="T32" fmla="*/ 64 w 125"/>
              <a:gd name="T33" fmla="*/ 89 h 108"/>
              <a:gd name="T34" fmla="*/ 62 w 125"/>
              <a:gd name="T35" fmla="*/ 89 h 108"/>
              <a:gd name="T36" fmla="*/ 61 w 125"/>
              <a:gd name="T37" fmla="*/ 94 h 108"/>
              <a:gd name="T38" fmla="*/ 53 w 125"/>
              <a:gd name="T39" fmla="*/ 96 h 108"/>
              <a:gd name="T40" fmla="*/ 47 w 125"/>
              <a:gd name="T41" fmla="*/ 101 h 108"/>
              <a:gd name="T42" fmla="*/ 46 w 125"/>
              <a:gd name="T43" fmla="*/ 104 h 108"/>
              <a:gd name="T44" fmla="*/ 42 w 125"/>
              <a:gd name="T45" fmla="*/ 102 h 108"/>
              <a:gd name="T46" fmla="*/ 40 w 125"/>
              <a:gd name="T47" fmla="*/ 107 h 108"/>
              <a:gd name="T48" fmla="*/ 40 w 125"/>
              <a:gd name="T49" fmla="*/ 108 h 108"/>
              <a:gd name="T50" fmla="*/ 40 w 125"/>
              <a:gd name="T51" fmla="*/ 107 h 108"/>
              <a:gd name="T52" fmla="*/ 39 w 125"/>
              <a:gd name="T53" fmla="*/ 107 h 108"/>
              <a:gd name="T54" fmla="*/ 16 w 125"/>
              <a:gd name="T55" fmla="*/ 96 h 108"/>
              <a:gd name="T56" fmla="*/ 0 w 125"/>
              <a:gd name="T57" fmla="*/ 100 h 108"/>
              <a:gd name="T58" fmla="*/ 13 w 125"/>
              <a:gd name="T59" fmla="*/ 75 h 108"/>
              <a:gd name="T60" fmla="*/ 15 w 125"/>
              <a:gd name="T61" fmla="*/ 74 h 108"/>
              <a:gd name="T62" fmla="*/ 17 w 125"/>
              <a:gd name="T63" fmla="*/ 72 h 108"/>
              <a:gd name="T64" fmla="*/ 20 w 125"/>
              <a:gd name="T65" fmla="*/ 72 h 108"/>
              <a:gd name="T66" fmla="*/ 16 w 125"/>
              <a:gd name="T67" fmla="*/ 56 h 108"/>
              <a:gd name="T68" fmla="*/ 23 w 125"/>
              <a:gd name="T69" fmla="*/ 47 h 108"/>
              <a:gd name="T70" fmla="*/ 23 w 125"/>
              <a:gd name="T71" fmla="*/ 44 h 108"/>
              <a:gd name="T72" fmla="*/ 23 w 125"/>
              <a:gd name="T73" fmla="*/ 30 h 108"/>
              <a:gd name="T74" fmla="*/ 23 w 125"/>
              <a:gd name="T75" fmla="*/ 25 h 108"/>
              <a:gd name="T76" fmla="*/ 24 w 125"/>
              <a:gd name="T77" fmla="*/ 23 h 108"/>
              <a:gd name="T78" fmla="*/ 24 w 125"/>
              <a:gd name="T79" fmla="*/ 21 h 108"/>
              <a:gd name="T80" fmla="*/ 24 w 125"/>
              <a:gd name="T81" fmla="*/ 19 h 108"/>
              <a:gd name="T82" fmla="*/ 30 w 125"/>
              <a:gd name="T83" fmla="*/ 3 h 108"/>
              <a:gd name="T84" fmla="*/ 31 w 125"/>
              <a:gd name="T85" fmla="*/ 0 h 108"/>
              <a:gd name="T86" fmla="*/ 34 w 125"/>
              <a:gd name="T87" fmla="*/ 0 h 108"/>
              <a:gd name="T88" fmla="*/ 45 w 125"/>
              <a:gd name="T89" fmla="*/ 0 h 108"/>
              <a:gd name="T90" fmla="*/ 49 w 125"/>
              <a:gd name="T91" fmla="*/ 0 h 108"/>
              <a:gd name="T92" fmla="*/ 53 w 125"/>
              <a:gd name="T93" fmla="*/ 15 h 108"/>
              <a:gd name="T94" fmla="*/ 64 w 125"/>
              <a:gd name="T95" fmla="*/ 18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25" h="108">
                <a:moveTo>
                  <a:pt x="64" y="18"/>
                </a:moveTo>
                <a:lnTo>
                  <a:pt x="86" y="27"/>
                </a:lnTo>
                <a:lnTo>
                  <a:pt x="90" y="41"/>
                </a:lnTo>
                <a:lnTo>
                  <a:pt x="99" y="53"/>
                </a:lnTo>
                <a:lnTo>
                  <a:pt x="122" y="51"/>
                </a:lnTo>
                <a:lnTo>
                  <a:pt x="125" y="64"/>
                </a:lnTo>
                <a:lnTo>
                  <a:pt x="125" y="67"/>
                </a:lnTo>
                <a:lnTo>
                  <a:pt x="121" y="71"/>
                </a:lnTo>
                <a:lnTo>
                  <a:pt x="109" y="82"/>
                </a:lnTo>
                <a:lnTo>
                  <a:pt x="94" y="82"/>
                </a:lnTo>
                <a:lnTo>
                  <a:pt x="83" y="86"/>
                </a:lnTo>
                <a:lnTo>
                  <a:pt x="77" y="85"/>
                </a:lnTo>
                <a:lnTo>
                  <a:pt x="75" y="89"/>
                </a:lnTo>
                <a:lnTo>
                  <a:pt x="72" y="87"/>
                </a:lnTo>
                <a:lnTo>
                  <a:pt x="71" y="87"/>
                </a:lnTo>
                <a:lnTo>
                  <a:pt x="68" y="87"/>
                </a:lnTo>
                <a:lnTo>
                  <a:pt x="64" y="89"/>
                </a:lnTo>
                <a:lnTo>
                  <a:pt x="62" y="89"/>
                </a:lnTo>
                <a:lnTo>
                  <a:pt x="61" y="94"/>
                </a:lnTo>
                <a:lnTo>
                  <a:pt x="53" y="96"/>
                </a:lnTo>
                <a:lnTo>
                  <a:pt x="47" y="101"/>
                </a:lnTo>
                <a:lnTo>
                  <a:pt x="46" y="104"/>
                </a:lnTo>
                <a:lnTo>
                  <a:pt x="42" y="102"/>
                </a:lnTo>
                <a:lnTo>
                  <a:pt x="40" y="107"/>
                </a:lnTo>
                <a:lnTo>
                  <a:pt x="40" y="108"/>
                </a:lnTo>
                <a:lnTo>
                  <a:pt x="40" y="107"/>
                </a:lnTo>
                <a:lnTo>
                  <a:pt x="39" y="107"/>
                </a:lnTo>
                <a:lnTo>
                  <a:pt x="16" y="96"/>
                </a:lnTo>
                <a:lnTo>
                  <a:pt x="0" y="100"/>
                </a:lnTo>
                <a:lnTo>
                  <a:pt x="13" y="75"/>
                </a:lnTo>
                <a:lnTo>
                  <a:pt x="15" y="74"/>
                </a:lnTo>
                <a:lnTo>
                  <a:pt x="17" y="72"/>
                </a:lnTo>
                <a:lnTo>
                  <a:pt x="20" y="72"/>
                </a:lnTo>
                <a:lnTo>
                  <a:pt x="16" y="56"/>
                </a:lnTo>
                <a:lnTo>
                  <a:pt x="23" y="47"/>
                </a:lnTo>
                <a:lnTo>
                  <a:pt x="23" y="44"/>
                </a:lnTo>
                <a:lnTo>
                  <a:pt x="23" y="30"/>
                </a:lnTo>
                <a:lnTo>
                  <a:pt x="23" y="25"/>
                </a:lnTo>
                <a:lnTo>
                  <a:pt x="24" y="23"/>
                </a:lnTo>
                <a:lnTo>
                  <a:pt x="24" y="21"/>
                </a:lnTo>
                <a:lnTo>
                  <a:pt x="24" y="19"/>
                </a:lnTo>
                <a:lnTo>
                  <a:pt x="30" y="3"/>
                </a:lnTo>
                <a:lnTo>
                  <a:pt x="31" y="0"/>
                </a:lnTo>
                <a:lnTo>
                  <a:pt x="34" y="0"/>
                </a:lnTo>
                <a:lnTo>
                  <a:pt x="45" y="0"/>
                </a:lnTo>
                <a:lnTo>
                  <a:pt x="49" y="0"/>
                </a:lnTo>
                <a:lnTo>
                  <a:pt x="53" y="15"/>
                </a:lnTo>
                <a:lnTo>
                  <a:pt x="64" y="1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6" name="Freeform 458"/>
          <p:cNvSpPr>
            <a:spLocks/>
          </p:cNvSpPr>
          <p:nvPr/>
        </p:nvSpPr>
        <p:spPr bwMode="auto">
          <a:xfrm>
            <a:off x="5422900" y="5678488"/>
            <a:ext cx="61913" cy="66675"/>
          </a:xfrm>
          <a:custGeom>
            <a:avLst/>
            <a:gdLst>
              <a:gd name="T0" fmla="*/ 8 w 39"/>
              <a:gd name="T1" fmla="*/ 42 h 42"/>
              <a:gd name="T2" fmla="*/ 9 w 39"/>
              <a:gd name="T3" fmla="*/ 34 h 42"/>
              <a:gd name="T4" fmla="*/ 0 w 39"/>
              <a:gd name="T5" fmla="*/ 30 h 42"/>
              <a:gd name="T6" fmla="*/ 4 w 39"/>
              <a:gd name="T7" fmla="*/ 22 h 42"/>
              <a:gd name="T8" fmla="*/ 8 w 39"/>
              <a:gd name="T9" fmla="*/ 16 h 42"/>
              <a:gd name="T10" fmla="*/ 4 w 39"/>
              <a:gd name="T11" fmla="*/ 11 h 42"/>
              <a:gd name="T12" fmla="*/ 13 w 39"/>
              <a:gd name="T13" fmla="*/ 8 h 42"/>
              <a:gd name="T14" fmla="*/ 19 w 39"/>
              <a:gd name="T15" fmla="*/ 1 h 42"/>
              <a:gd name="T16" fmla="*/ 20 w 39"/>
              <a:gd name="T17" fmla="*/ 1 h 42"/>
              <a:gd name="T18" fmla="*/ 38 w 39"/>
              <a:gd name="T19" fmla="*/ 0 h 42"/>
              <a:gd name="T20" fmla="*/ 38 w 39"/>
              <a:gd name="T21" fmla="*/ 1 h 42"/>
              <a:gd name="T22" fmla="*/ 38 w 39"/>
              <a:gd name="T23" fmla="*/ 5 h 42"/>
              <a:gd name="T24" fmla="*/ 39 w 39"/>
              <a:gd name="T25" fmla="*/ 8 h 42"/>
              <a:gd name="T26" fmla="*/ 38 w 39"/>
              <a:gd name="T27" fmla="*/ 8 h 42"/>
              <a:gd name="T28" fmla="*/ 38 w 39"/>
              <a:gd name="T29" fmla="*/ 9 h 42"/>
              <a:gd name="T30" fmla="*/ 37 w 39"/>
              <a:gd name="T31" fmla="*/ 9 h 42"/>
              <a:gd name="T32" fmla="*/ 38 w 39"/>
              <a:gd name="T33" fmla="*/ 11 h 42"/>
              <a:gd name="T34" fmla="*/ 38 w 39"/>
              <a:gd name="T35" fmla="*/ 14 h 42"/>
              <a:gd name="T36" fmla="*/ 38 w 39"/>
              <a:gd name="T37" fmla="*/ 15 h 42"/>
              <a:gd name="T38" fmla="*/ 39 w 39"/>
              <a:gd name="T39" fmla="*/ 16 h 42"/>
              <a:gd name="T40" fmla="*/ 38 w 39"/>
              <a:gd name="T41" fmla="*/ 20 h 42"/>
              <a:gd name="T42" fmla="*/ 38 w 39"/>
              <a:gd name="T43" fmla="*/ 23 h 42"/>
              <a:gd name="T44" fmla="*/ 39 w 39"/>
              <a:gd name="T45" fmla="*/ 23 h 42"/>
              <a:gd name="T46" fmla="*/ 39 w 39"/>
              <a:gd name="T47" fmla="*/ 24 h 42"/>
              <a:gd name="T48" fmla="*/ 39 w 39"/>
              <a:gd name="T49" fmla="*/ 26 h 42"/>
              <a:gd name="T50" fmla="*/ 38 w 39"/>
              <a:gd name="T51" fmla="*/ 26 h 42"/>
              <a:gd name="T52" fmla="*/ 31 w 39"/>
              <a:gd name="T53" fmla="*/ 26 h 42"/>
              <a:gd name="T54" fmla="*/ 30 w 39"/>
              <a:gd name="T55" fmla="*/ 29 h 42"/>
              <a:gd name="T56" fmla="*/ 30 w 39"/>
              <a:gd name="T57" fmla="*/ 31 h 42"/>
              <a:gd name="T58" fmla="*/ 28 w 39"/>
              <a:gd name="T59" fmla="*/ 34 h 42"/>
              <a:gd name="T60" fmla="*/ 27 w 39"/>
              <a:gd name="T61" fmla="*/ 37 h 42"/>
              <a:gd name="T62" fmla="*/ 27 w 39"/>
              <a:gd name="T63" fmla="*/ 38 h 42"/>
              <a:gd name="T64" fmla="*/ 26 w 39"/>
              <a:gd name="T65" fmla="*/ 38 h 42"/>
              <a:gd name="T66" fmla="*/ 23 w 39"/>
              <a:gd name="T67" fmla="*/ 38 h 42"/>
              <a:gd name="T68" fmla="*/ 20 w 39"/>
              <a:gd name="T69" fmla="*/ 38 h 42"/>
              <a:gd name="T70" fmla="*/ 17 w 39"/>
              <a:gd name="T71" fmla="*/ 38 h 42"/>
              <a:gd name="T72" fmla="*/ 16 w 39"/>
              <a:gd name="T73" fmla="*/ 38 h 42"/>
              <a:gd name="T74" fmla="*/ 16 w 39"/>
              <a:gd name="T75" fmla="*/ 39 h 42"/>
              <a:gd name="T76" fmla="*/ 15 w 39"/>
              <a:gd name="T77" fmla="*/ 39 h 42"/>
              <a:gd name="T78" fmla="*/ 11 w 39"/>
              <a:gd name="T79" fmla="*/ 41 h 42"/>
              <a:gd name="T80" fmla="*/ 9 w 39"/>
              <a:gd name="T81" fmla="*/ 42 h 42"/>
              <a:gd name="T82" fmla="*/ 8 w 39"/>
              <a:gd name="T83" fmla="*/ 42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9" h="42">
                <a:moveTo>
                  <a:pt x="8" y="42"/>
                </a:moveTo>
                <a:lnTo>
                  <a:pt x="9" y="34"/>
                </a:lnTo>
                <a:lnTo>
                  <a:pt x="0" y="30"/>
                </a:lnTo>
                <a:lnTo>
                  <a:pt x="4" y="22"/>
                </a:lnTo>
                <a:lnTo>
                  <a:pt x="8" y="16"/>
                </a:lnTo>
                <a:lnTo>
                  <a:pt x="4" y="11"/>
                </a:lnTo>
                <a:lnTo>
                  <a:pt x="13" y="8"/>
                </a:lnTo>
                <a:lnTo>
                  <a:pt x="19" y="1"/>
                </a:lnTo>
                <a:lnTo>
                  <a:pt x="20" y="1"/>
                </a:lnTo>
                <a:lnTo>
                  <a:pt x="38" y="0"/>
                </a:lnTo>
                <a:lnTo>
                  <a:pt x="38" y="1"/>
                </a:lnTo>
                <a:lnTo>
                  <a:pt x="38" y="5"/>
                </a:lnTo>
                <a:lnTo>
                  <a:pt x="39" y="8"/>
                </a:lnTo>
                <a:lnTo>
                  <a:pt x="38" y="8"/>
                </a:lnTo>
                <a:lnTo>
                  <a:pt x="38" y="9"/>
                </a:lnTo>
                <a:lnTo>
                  <a:pt x="37" y="9"/>
                </a:lnTo>
                <a:lnTo>
                  <a:pt x="38" y="11"/>
                </a:lnTo>
                <a:lnTo>
                  <a:pt x="38" y="14"/>
                </a:lnTo>
                <a:lnTo>
                  <a:pt x="38" y="15"/>
                </a:lnTo>
                <a:lnTo>
                  <a:pt x="39" y="16"/>
                </a:lnTo>
                <a:lnTo>
                  <a:pt x="38" y="20"/>
                </a:lnTo>
                <a:lnTo>
                  <a:pt x="38" y="23"/>
                </a:lnTo>
                <a:lnTo>
                  <a:pt x="39" y="23"/>
                </a:lnTo>
                <a:lnTo>
                  <a:pt x="39" y="24"/>
                </a:lnTo>
                <a:lnTo>
                  <a:pt x="39" y="26"/>
                </a:lnTo>
                <a:lnTo>
                  <a:pt x="38" y="26"/>
                </a:lnTo>
                <a:lnTo>
                  <a:pt x="31" y="26"/>
                </a:lnTo>
                <a:lnTo>
                  <a:pt x="30" y="29"/>
                </a:lnTo>
                <a:lnTo>
                  <a:pt x="30" y="31"/>
                </a:lnTo>
                <a:lnTo>
                  <a:pt x="28" y="34"/>
                </a:lnTo>
                <a:lnTo>
                  <a:pt x="27" y="37"/>
                </a:lnTo>
                <a:lnTo>
                  <a:pt x="27" y="38"/>
                </a:lnTo>
                <a:lnTo>
                  <a:pt x="26" y="38"/>
                </a:lnTo>
                <a:lnTo>
                  <a:pt x="23" y="38"/>
                </a:lnTo>
                <a:lnTo>
                  <a:pt x="20" y="38"/>
                </a:lnTo>
                <a:lnTo>
                  <a:pt x="17" y="38"/>
                </a:lnTo>
                <a:lnTo>
                  <a:pt x="16" y="38"/>
                </a:lnTo>
                <a:lnTo>
                  <a:pt x="16" y="39"/>
                </a:lnTo>
                <a:lnTo>
                  <a:pt x="15" y="39"/>
                </a:lnTo>
                <a:lnTo>
                  <a:pt x="11" y="41"/>
                </a:lnTo>
                <a:lnTo>
                  <a:pt x="9" y="42"/>
                </a:lnTo>
                <a:lnTo>
                  <a:pt x="8" y="4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7" name="Freeform 459"/>
          <p:cNvSpPr>
            <a:spLocks/>
          </p:cNvSpPr>
          <p:nvPr/>
        </p:nvSpPr>
        <p:spPr bwMode="auto">
          <a:xfrm>
            <a:off x="5472113" y="4875213"/>
            <a:ext cx="233363" cy="292100"/>
          </a:xfrm>
          <a:custGeom>
            <a:avLst/>
            <a:gdLst>
              <a:gd name="T0" fmla="*/ 79 w 147"/>
              <a:gd name="T1" fmla="*/ 22 h 184"/>
              <a:gd name="T2" fmla="*/ 82 w 147"/>
              <a:gd name="T3" fmla="*/ 25 h 184"/>
              <a:gd name="T4" fmla="*/ 86 w 147"/>
              <a:gd name="T5" fmla="*/ 33 h 184"/>
              <a:gd name="T6" fmla="*/ 90 w 147"/>
              <a:gd name="T7" fmla="*/ 40 h 184"/>
              <a:gd name="T8" fmla="*/ 98 w 147"/>
              <a:gd name="T9" fmla="*/ 38 h 184"/>
              <a:gd name="T10" fmla="*/ 104 w 147"/>
              <a:gd name="T11" fmla="*/ 38 h 184"/>
              <a:gd name="T12" fmla="*/ 115 w 147"/>
              <a:gd name="T13" fmla="*/ 44 h 184"/>
              <a:gd name="T14" fmla="*/ 117 w 147"/>
              <a:gd name="T15" fmla="*/ 50 h 184"/>
              <a:gd name="T16" fmla="*/ 123 w 147"/>
              <a:gd name="T17" fmla="*/ 59 h 184"/>
              <a:gd name="T18" fmla="*/ 130 w 147"/>
              <a:gd name="T19" fmla="*/ 68 h 184"/>
              <a:gd name="T20" fmla="*/ 134 w 147"/>
              <a:gd name="T21" fmla="*/ 76 h 184"/>
              <a:gd name="T22" fmla="*/ 143 w 147"/>
              <a:gd name="T23" fmla="*/ 90 h 184"/>
              <a:gd name="T24" fmla="*/ 145 w 147"/>
              <a:gd name="T25" fmla="*/ 104 h 184"/>
              <a:gd name="T26" fmla="*/ 145 w 147"/>
              <a:gd name="T27" fmla="*/ 109 h 184"/>
              <a:gd name="T28" fmla="*/ 142 w 147"/>
              <a:gd name="T29" fmla="*/ 120 h 184"/>
              <a:gd name="T30" fmla="*/ 139 w 147"/>
              <a:gd name="T31" fmla="*/ 125 h 184"/>
              <a:gd name="T32" fmla="*/ 135 w 147"/>
              <a:gd name="T33" fmla="*/ 138 h 184"/>
              <a:gd name="T34" fmla="*/ 130 w 147"/>
              <a:gd name="T35" fmla="*/ 145 h 184"/>
              <a:gd name="T36" fmla="*/ 123 w 147"/>
              <a:gd name="T37" fmla="*/ 153 h 184"/>
              <a:gd name="T38" fmla="*/ 121 w 147"/>
              <a:gd name="T39" fmla="*/ 162 h 184"/>
              <a:gd name="T40" fmla="*/ 119 w 147"/>
              <a:gd name="T41" fmla="*/ 173 h 184"/>
              <a:gd name="T42" fmla="*/ 117 w 147"/>
              <a:gd name="T43" fmla="*/ 175 h 184"/>
              <a:gd name="T44" fmla="*/ 116 w 147"/>
              <a:gd name="T45" fmla="*/ 176 h 184"/>
              <a:gd name="T46" fmla="*/ 111 w 147"/>
              <a:gd name="T47" fmla="*/ 177 h 184"/>
              <a:gd name="T48" fmla="*/ 101 w 147"/>
              <a:gd name="T49" fmla="*/ 176 h 184"/>
              <a:gd name="T50" fmla="*/ 89 w 147"/>
              <a:gd name="T51" fmla="*/ 176 h 184"/>
              <a:gd name="T52" fmla="*/ 81 w 147"/>
              <a:gd name="T53" fmla="*/ 177 h 184"/>
              <a:gd name="T54" fmla="*/ 70 w 147"/>
              <a:gd name="T55" fmla="*/ 181 h 184"/>
              <a:gd name="T56" fmla="*/ 63 w 147"/>
              <a:gd name="T57" fmla="*/ 183 h 184"/>
              <a:gd name="T58" fmla="*/ 60 w 147"/>
              <a:gd name="T59" fmla="*/ 184 h 184"/>
              <a:gd name="T60" fmla="*/ 51 w 147"/>
              <a:gd name="T61" fmla="*/ 166 h 184"/>
              <a:gd name="T62" fmla="*/ 44 w 147"/>
              <a:gd name="T63" fmla="*/ 162 h 184"/>
              <a:gd name="T64" fmla="*/ 29 w 147"/>
              <a:gd name="T65" fmla="*/ 168 h 184"/>
              <a:gd name="T66" fmla="*/ 25 w 147"/>
              <a:gd name="T67" fmla="*/ 172 h 184"/>
              <a:gd name="T68" fmla="*/ 21 w 147"/>
              <a:gd name="T69" fmla="*/ 165 h 184"/>
              <a:gd name="T70" fmla="*/ 18 w 147"/>
              <a:gd name="T71" fmla="*/ 162 h 184"/>
              <a:gd name="T72" fmla="*/ 18 w 147"/>
              <a:gd name="T73" fmla="*/ 160 h 184"/>
              <a:gd name="T74" fmla="*/ 0 w 147"/>
              <a:gd name="T75" fmla="*/ 130 h 184"/>
              <a:gd name="T76" fmla="*/ 22 w 147"/>
              <a:gd name="T77" fmla="*/ 106 h 184"/>
              <a:gd name="T78" fmla="*/ 11 w 147"/>
              <a:gd name="T79" fmla="*/ 61 h 184"/>
              <a:gd name="T80" fmla="*/ 8 w 147"/>
              <a:gd name="T81" fmla="*/ 50 h 184"/>
              <a:gd name="T82" fmla="*/ 19 w 147"/>
              <a:gd name="T83" fmla="*/ 26 h 184"/>
              <a:gd name="T84" fmla="*/ 19 w 147"/>
              <a:gd name="T85" fmla="*/ 22 h 184"/>
              <a:gd name="T86" fmla="*/ 19 w 147"/>
              <a:gd name="T87" fmla="*/ 19 h 184"/>
              <a:gd name="T88" fmla="*/ 22 w 147"/>
              <a:gd name="T89" fmla="*/ 12 h 184"/>
              <a:gd name="T90" fmla="*/ 37 w 147"/>
              <a:gd name="T91" fmla="*/ 26 h 184"/>
              <a:gd name="T92" fmla="*/ 45 w 147"/>
              <a:gd name="T93" fmla="*/ 25 h 184"/>
              <a:gd name="T94" fmla="*/ 74 w 147"/>
              <a:gd name="T95" fmla="*/ 19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47" h="184">
                <a:moveTo>
                  <a:pt x="74" y="19"/>
                </a:moveTo>
                <a:lnTo>
                  <a:pt x="79" y="22"/>
                </a:lnTo>
                <a:lnTo>
                  <a:pt x="82" y="23"/>
                </a:lnTo>
                <a:lnTo>
                  <a:pt x="82" y="25"/>
                </a:lnTo>
                <a:lnTo>
                  <a:pt x="83" y="29"/>
                </a:lnTo>
                <a:lnTo>
                  <a:pt x="86" y="33"/>
                </a:lnTo>
                <a:lnTo>
                  <a:pt x="87" y="34"/>
                </a:lnTo>
                <a:lnTo>
                  <a:pt x="90" y="40"/>
                </a:lnTo>
                <a:lnTo>
                  <a:pt x="94" y="38"/>
                </a:lnTo>
                <a:lnTo>
                  <a:pt x="98" y="38"/>
                </a:lnTo>
                <a:lnTo>
                  <a:pt x="101" y="38"/>
                </a:lnTo>
                <a:lnTo>
                  <a:pt x="104" y="38"/>
                </a:lnTo>
                <a:lnTo>
                  <a:pt x="111" y="38"/>
                </a:lnTo>
                <a:lnTo>
                  <a:pt x="115" y="44"/>
                </a:lnTo>
                <a:lnTo>
                  <a:pt x="116" y="49"/>
                </a:lnTo>
                <a:lnTo>
                  <a:pt x="117" y="50"/>
                </a:lnTo>
                <a:lnTo>
                  <a:pt x="120" y="55"/>
                </a:lnTo>
                <a:lnTo>
                  <a:pt x="123" y="59"/>
                </a:lnTo>
                <a:lnTo>
                  <a:pt x="128" y="67"/>
                </a:lnTo>
                <a:lnTo>
                  <a:pt x="130" y="68"/>
                </a:lnTo>
                <a:lnTo>
                  <a:pt x="131" y="72"/>
                </a:lnTo>
                <a:lnTo>
                  <a:pt x="134" y="76"/>
                </a:lnTo>
                <a:lnTo>
                  <a:pt x="139" y="83"/>
                </a:lnTo>
                <a:lnTo>
                  <a:pt x="143" y="90"/>
                </a:lnTo>
                <a:lnTo>
                  <a:pt x="147" y="95"/>
                </a:lnTo>
                <a:lnTo>
                  <a:pt x="145" y="104"/>
                </a:lnTo>
                <a:lnTo>
                  <a:pt x="145" y="106"/>
                </a:lnTo>
                <a:lnTo>
                  <a:pt x="145" y="109"/>
                </a:lnTo>
                <a:lnTo>
                  <a:pt x="143" y="115"/>
                </a:lnTo>
                <a:lnTo>
                  <a:pt x="142" y="120"/>
                </a:lnTo>
                <a:lnTo>
                  <a:pt x="141" y="121"/>
                </a:lnTo>
                <a:lnTo>
                  <a:pt x="139" y="125"/>
                </a:lnTo>
                <a:lnTo>
                  <a:pt x="138" y="131"/>
                </a:lnTo>
                <a:lnTo>
                  <a:pt x="135" y="138"/>
                </a:lnTo>
                <a:lnTo>
                  <a:pt x="132" y="142"/>
                </a:lnTo>
                <a:lnTo>
                  <a:pt x="130" y="145"/>
                </a:lnTo>
                <a:lnTo>
                  <a:pt x="128" y="147"/>
                </a:lnTo>
                <a:lnTo>
                  <a:pt x="123" y="153"/>
                </a:lnTo>
                <a:lnTo>
                  <a:pt x="123" y="157"/>
                </a:lnTo>
                <a:lnTo>
                  <a:pt x="121" y="162"/>
                </a:lnTo>
                <a:lnTo>
                  <a:pt x="120" y="169"/>
                </a:lnTo>
                <a:lnTo>
                  <a:pt x="119" y="173"/>
                </a:lnTo>
                <a:lnTo>
                  <a:pt x="119" y="175"/>
                </a:lnTo>
                <a:lnTo>
                  <a:pt x="117" y="175"/>
                </a:lnTo>
                <a:lnTo>
                  <a:pt x="117" y="176"/>
                </a:lnTo>
                <a:lnTo>
                  <a:pt x="116" y="176"/>
                </a:lnTo>
                <a:lnTo>
                  <a:pt x="116" y="176"/>
                </a:lnTo>
                <a:lnTo>
                  <a:pt x="111" y="177"/>
                </a:lnTo>
                <a:lnTo>
                  <a:pt x="109" y="177"/>
                </a:lnTo>
                <a:lnTo>
                  <a:pt x="101" y="176"/>
                </a:lnTo>
                <a:lnTo>
                  <a:pt x="94" y="176"/>
                </a:lnTo>
                <a:lnTo>
                  <a:pt x="89" y="176"/>
                </a:lnTo>
                <a:lnTo>
                  <a:pt x="83" y="177"/>
                </a:lnTo>
                <a:lnTo>
                  <a:pt x="81" y="177"/>
                </a:lnTo>
                <a:lnTo>
                  <a:pt x="76" y="179"/>
                </a:lnTo>
                <a:lnTo>
                  <a:pt x="70" y="181"/>
                </a:lnTo>
                <a:lnTo>
                  <a:pt x="64" y="183"/>
                </a:lnTo>
                <a:lnTo>
                  <a:pt x="63" y="183"/>
                </a:lnTo>
                <a:lnTo>
                  <a:pt x="61" y="183"/>
                </a:lnTo>
                <a:lnTo>
                  <a:pt x="60" y="184"/>
                </a:lnTo>
                <a:lnTo>
                  <a:pt x="52" y="170"/>
                </a:lnTo>
                <a:lnTo>
                  <a:pt x="51" y="166"/>
                </a:lnTo>
                <a:lnTo>
                  <a:pt x="49" y="165"/>
                </a:lnTo>
                <a:lnTo>
                  <a:pt x="44" y="162"/>
                </a:lnTo>
                <a:lnTo>
                  <a:pt x="38" y="169"/>
                </a:lnTo>
                <a:lnTo>
                  <a:pt x="29" y="168"/>
                </a:lnTo>
                <a:lnTo>
                  <a:pt x="26" y="170"/>
                </a:lnTo>
                <a:lnTo>
                  <a:pt x="25" y="172"/>
                </a:lnTo>
                <a:lnTo>
                  <a:pt x="22" y="166"/>
                </a:lnTo>
                <a:lnTo>
                  <a:pt x="21" y="165"/>
                </a:lnTo>
                <a:lnTo>
                  <a:pt x="19" y="164"/>
                </a:lnTo>
                <a:lnTo>
                  <a:pt x="18" y="162"/>
                </a:lnTo>
                <a:lnTo>
                  <a:pt x="18" y="161"/>
                </a:lnTo>
                <a:lnTo>
                  <a:pt x="18" y="160"/>
                </a:lnTo>
                <a:lnTo>
                  <a:pt x="10" y="142"/>
                </a:lnTo>
                <a:lnTo>
                  <a:pt x="0" y="130"/>
                </a:lnTo>
                <a:lnTo>
                  <a:pt x="23" y="115"/>
                </a:lnTo>
                <a:lnTo>
                  <a:pt x="22" y="106"/>
                </a:lnTo>
                <a:lnTo>
                  <a:pt x="14" y="71"/>
                </a:lnTo>
                <a:lnTo>
                  <a:pt x="11" y="61"/>
                </a:lnTo>
                <a:lnTo>
                  <a:pt x="10" y="55"/>
                </a:lnTo>
                <a:lnTo>
                  <a:pt x="8" y="50"/>
                </a:lnTo>
                <a:lnTo>
                  <a:pt x="18" y="33"/>
                </a:lnTo>
                <a:lnTo>
                  <a:pt x="19" y="26"/>
                </a:lnTo>
                <a:lnTo>
                  <a:pt x="19" y="22"/>
                </a:lnTo>
                <a:lnTo>
                  <a:pt x="19" y="22"/>
                </a:lnTo>
                <a:lnTo>
                  <a:pt x="19" y="20"/>
                </a:lnTo>
                <a:lnTo>
                  <a:pt x="19" y="19"/>
                </a:lnTo>
                <a:lnTo>
                  <a:pt x="21" y="18"/>
                </a:lnTo>
                <a:lnTo>
                  <a:pt x="22" y="12"/>
                </a:lnTo>
                <a:lnTo>
                  <a:pt x="27" y="0"/>
                </a:lnTo>
                <a:lnTo>
                  <a:pt x="37" y="26"/>
                </a:lnTo>
                <a:lnTo>
                  <a:pt x="41" y="25"/>
                </a:lnTo>
                <a:lnTo>
                  <a:pt x="45" y="25"/>
                </a:lnTo>
                <a:lnTo>
                  <a:pt x="67" y="20"/>
                </a:lnTo>
                <a:lnTo>
                  <a:pt x="74" y="1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8" name="Freeform 460"/>
          <p:cNvSpPr>
            <a:spLocks/>
          </p:cNvSpPr>
          <p:nvPr/>
        </p:nvSpPr>
        <p:spPr bwMode="auto">
          <a:xfrm>
            <a:off x="5464175" y="4064000"/>
            <a:ext cx="144463" cy="190500"/>
          </a:xfrm>
          <a:custGeom>
            <a:avLst/>
            <a:gdLst>
              <a:gd name="T0" fmla="*/ 87 w 91"/>
              <a:gd name="T1" fmla="*/ 11 h 120"/>
              <a:gd name="T2" fmla="*/ 87 w 91"/>
              <a:gd name="T3" fmla="*/ 15 h 120"/>
              <a:gd name="T4" fmla="*/ 88 w 91"/>
              <a:gd name="T5" fmla="*/ 27 h 120"/>
              <a:gd name="T6" fmla="*/ 90 w 91"/>
              <a:gd name="T7" fmla="*/ 32 h 120"/>
              <a:gd name="T8" fmla="*/ 91 w 91"/>
              <a:gd name="T9" fmla="*/ 42 h 120"/>
              <a:gd name="T10" fmla="*/ 88 w 91"/>
              <a:gd name="T11" fmla="*/ 46 h 120"/>
              <a:gd name="T12" fmla="*/ 87 w 91"/>
              <a:gd name="T13" fmla="*/ 51 h 120"/>
              <a:gd name="T14" fmla="*/ 83 w 91"/>
              <a:gd name="T15" fmla="*/ 60 h 120"/>
              <a:gd name="T16" fmla="*/ 77 w 91"/>
              <a:gd name="T17" fmla="*/ 71 h 120"/>
              <a:gd name="T18" fmla="*/ 76 w 91"/>
              <a:gd name="T19" fmla="*/ 75 h 120"/>
              <a:gd name="T20" fmla="*/ 73 w 91"/>
              <a:gd name="T21" fmla="*/ 75 h 120"/>
              <a:gd name="T22" fmla="*/ 72 w 91"/>
              <a:gd name="T23" fmla="*/ 77 h 120"/>
              <a:gd name="T24" fmla="*/ 72 w 91"/>
              <a:gd name="T25" fmla="*/ 79 h 120"/>
              <a:gd name="T26" fmla="*/ 69 w 91"/>
              <a:gd name="T27" fmla="*/ 83 h 120"/>
              <a:gd name="T28" fmla="*/ 69 w 91"/>
              <a:gd name="T29" fmla="*/ 84 h 120"/>
              <a:gd name="T30" fmla="*/ 66 w 91"/>
              <a:gd name="T31" fmla="*/ 87 h 120"/>
              <a:gd name="T32" fmla="*/ 61 w 91"/>
              <a:gd name="T33" fmla="*/ 96 h 120"/>
              <a:gd name="T34" fmla="*/ 64 w 91"/>
              <a:gd name="T35" fmla="*/ 103 h 120"/>
              <a:gd name="T36" fmla="*/ 66 w 91"/>
              <a:gd name="T37" fmla="*/ 110 h 120"/>
              <a:gd name="T38" fmla="*/ 68 w 91"/>
              <a:gd name="T39" fmla="*/ 116 h 120"/>
              <a:gd name="T40" fmla="*/ 69 w 91"/>
              <a:gd name="T41" fmla="*/ 117 h 120"/>
              <a:gd name="T42" fmla="*/ 69 w 91"/>
              <a:gd name="T43" fmla="*/ 120 h 120"/>
              <a:gd name="T44" fmla="*/ 61 w 91"/>
              <a:gd name="T45" fmla="*/ 117 h 120"/>
              <a:gd name="T46" fmla="*/ 56 w 91"/>
              <a:gd name="T47" fmla="*/ 116 h 120"/>
              <a:gd name="T48" fmla="*/ 28 w 91"/>
              <a:gd name="T49" fmla="*/ 117 h 120"/>
              <a:gd name="T50" fmla="*/ 19 w 91"/>
              <a:gd name="T51" fmla="*/ 117 h 120"/>
              <a:gd name="T52" fmla="*/ 0 w 91"/>
              <a:gd name="T53" fmla="*/ 77 h 120"/>
              <a:gd name="T54" fmla="*/ 5 w 91"/>
              <a:gd name="T55" fmla="*/ 58 h 120"/>
              <a:gd name="T56" fmla="*/ 9 w 91"/>
              <a:gd name="T57" fmla="*/ 47 h 120"/>
              <a:gd name="T58" fmla="*/ 11 w 91"/>
              <a:gd name="T59" fmla="*/ 43 h 120"/>
              <a:gd name="T60" fmla="*/ 11 w 91"/>
              <a:gd name="T61" fmla="*/ 42 h 120"/>
              <a:gd name="T62" fmla="*/ 11 w 91"/>
              <a:gd name="T63" fmla="*/ 42 h 120"/>
              <a:gd name="T64" fmla="*/ 12 w 91"/>
              <a:gd name="T65" fmla="*/ 41 h 120"/>
              <a:gd name="T66" fmla="*/ 13 w 91"/>
              <a:gd name="T67" fmla="*/ 39 h 120"/>
              <a:gd name="T68" fmla="*/ 36 w 91"/>
              <a:gd name="T69" fmla="*/ 9 h 120"/>
              <a:gd name="T70" fmla="*/ 47 w 91"/>
              <a:gd name="T71" fmla="*/ 0 h 120"/>
              <a:gd name="T72" fmla="*/ 65 w 91"/>
              <a:gd name="T73" fmla="*/ 9 h 120"/>
              <a:gd name="T74" fmla="*/ 87 w 91"/>
              <a:gd name="T75" fmla="*/ 1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91" h="120">
                <a:moveTo>
                  <a:pt x="87" y="11"/>
                </a:moveTo>
                <a:lnTo>
                  <a:pt x="87" y="15"/>
                </a:lnTo>
                <a:lnTo>
                  <a:pt x="88" y="27"/>
                </a:lnTo>
                <a:lnTo>
                  <a:pt x="90" y="32"/>
                </a:lnTo>
                <a:lnTo>
                  <a:pt x="91" y="42"/>
                </a:lnTo>
                <a:lnTo>
                  <a:pt x="88" y="46"/>
                </a:lnTo>
                <a:lnTo>
                  <a:pt x="87" y="51"/>
                </a:lnTo>
                <a:lnTo>
                  <a:pt x="83" y="60"/>
                </a:lnTo>
                <a:lnTo>
                  <a:pt x="77" y="71"/>
                </a:lnTo>
                <a:lnTo>
                  <a:pt x="76" y="75"/>
                </a:lnTo>
                <a:lnTo>
                  <a:pt x="73" y="75"/>
                </a:lnTo>
                <a:lnTo>
                  <a:pt x="72" y="77"/>
                </a:lnTo>
                <a:lnTo>
                  <a:pt x="72" y="79"/>
                </a:lnTo>
                <a:lnTo>
                  <a:pt x="69" y="83"/>
                </a:lnTo>
                <a:lnTo>
                  <a:pt x="69" y="84"/>
                </a:lnTo>
                <a:lnTo>
                  <a:pt x="66" y="87"/>
                </a:lnTo>
                <a:lnTo>
                  <a:pt x="61" y="96"/>
                </a:lnTo>
                <a:lnTo>
                  <a:pt x="64" y="103"/>
                </a:lnTo>
                <a:lnTo>
                  <a:pt x="66" y="110"/>
                </a:lnTo>
                <a:lnTo>
                  <a:pt x="68" y="116"/>
                </a:lnTo>
                <a:lnTo>
                  <a:pt x="69" y="117"/>
                </a:lnTo>
                <a:lnTo>
                  <a:pt x="69" y="120"/>
                </a:lnTo>
                <a:lnTo>
                  <a:pt x="61" y="117"/>
                </a:lnTo>
                <a:lnTo>
                  <a:pt x="56" y="116"/>
                </a:lnTo>
                <a:lnTo>
                  <a:pt x="28" y="117"/>
                </a:lnTo>
                <a:lnTo>
                  <a:pt x="19" y="117"/>
                </a:lnTo>
                <a:lnTo>
                  <a:pt x="0" y="77"/>
                </a:lnTo>
                <a:lnTo>
                  <a:pt x="5" y="58"/>
                </a:lnTo>
                <a:lnTo>
                  <a:pt x="9" y="47"/>
                </a:lnTo>
                <a:lnTo>
                  <a:pt x="11" y="43"/>
                </a:lnTo>
                <a:lnTo>
                  <a:pt x="11" y="42"/>
                </a:lnTo>
                <a:lnTo>
                  <a:pt x="11" y="42"/>
                </a:lnTo>
                <a:lnTo>
                  <a:pt x="12" y="41"/>
                </a:lnTo>
                <a:lnTo>
                  <a:pt x="13" y="39"/>
                </a:lnTo>
                <a:lnTo>
                  <a:pt x="36" y="9"/>
                </a:lnTo>
                <a:lnTo>
                  <a:pt x="47" y="0"/>
                </a:lnTo>
                <a:lnTo>
                  <a:pt x="65" y="9"/>
                </a:lnTo>
                <a:lnTo>
                  <a:pt x="87" y="1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9" name="Freeform 461"/>
          <p:cNvSpPr>
            <a:spLocks/>
          </p:cNvSpPr>
          <p:nvPr/>
        </p:nvSpPr>
        <p:spPr bwMode="auto">
          <a:xfrm>
            <a:off x="6591300" y="1781175"/>
            <a:ext cx="350838" cy="276225"/>
          </a:xfrm>
          <a:custGeom>
            <a:avLst/>
            <a:gdLst>
              <a:gd name="T0" fmla="*/ 198 w 221"/>
              <a:gd name="T1" fmla="*/ 126 h 174"/>
              <a:gd name="T2" fmla="*/ 204 w 221"/>
              <a:gd name="T3" fmla="*/ 130 h 174"/>
              <a:gd name="T4" fmla="*/ 221 w 221"/>
              <a:gd name="T5" fmla="*/ 137 h 174"/>
              <a:gd name="T6" fmla="*/ 211 w 221"/>
              <a:gd name="T7" fmla="*/ 149 h 174"/>
              <a:gd name="T8" fmla="*/ 206 w 221"/>
              <a:gd name="T9" fmla="*/ 154 h 174"/>
              <a:gd name="T10" fmla="*/ 198 w 221"/>
              <a:gd name="T11" fmla="*/ 167 h 174"/>
              <a:gd name="T12" fmla="*/ 194 w 221"/>
              <a:gd name="T13" fmla="*/ 174 h 174"/>
              <a:gd name="T14" fmla="*/ 179 w 221"/>
              <a:gd name="T15" fmla="*/ 169 h 174"/>
              <a:gd name="T16" fmla="*/ 172 w 221"/>
              <a:gd name="T17" fmla="*/ 167 h 174"/>
              <a:gd name="T18" fmla="*/ 157 w 221"/>
              <a:gd name="T19" fmla="*/ 160 h 174"/>
              <a:gd name="T20" fmla="*/ 146 w 221"/>
              <a:gd name="T21" fmla="*/ 156 h 174"/>
              <a:gd name="T22" fmla="*/ 136 w 221"/>
              <a:gd name="T23" fmla="*/ 152 h 174"/>
              <a:gd name="T24" fmla="*/ 125 w 221"/>
              <a:gd name="T25" fmla="*/ 148 h 174"/>
              <a:gd name="T26" fmla="*/ 110 w 221"/>
              <a:gd name="T27" fmla="*/ 142 h 174"/>
              <a:gd name="T28" fmla="*/ 100 w 221"/>
              <a:gd name="T29" fmla="*/ 138 h 174"/>
              <a:gd name="T30" fmla="*/ 85 w 221"/>
              <a:gd name="T31" fmla="*/ 139 h 174"/>
              <a:gd name="T32" fmla="*/ 70 w 221"/>
              <a:gd name="T33" fmla="*/ 142 h 174"/>
              <a:gd name="T34" fmla="*/ 58 w 221"/>
              <a:gd name="T35" fmla="*/ 138 h 174"/>
              <a:gd name="T36" fmla="*/ 45 w 221"/>
              <a:gd name="T37" fmla="*/ 127 h 174"/>
              <a:gd name="T38" fmla="*/ 35 w 221"/>
              <a:gd name="T39" fmla="*/ 129 h 174"/>
              <a:gd name="T40" fmla="*/ 26 w 221"/>
              <a:gd name="T41" fmla="*/ 134 h 174"/>
              <a:gd name="T42" fmla="*/ 13 w 221"/>
              <a:gd name="T43" fmla="*/ 134 h 174"/>
              <a:gd name="T44" fmla="*/ 5 w 221"/>
              <a:gd name="T45" fmla="*/ 119 h 174"/>
              <a:gd name="T46" fmla="*/ 6 w 221"/>
              <a:gd name="T47" fmla="*/ 107 h 174"/>
              <a:gd name="T48" fmla="*/ 6 w 221"/>
              <a:gd name="T49" fmla="*/ 99 h 174"/>
              <a:gd name="T50" fmla="*/ 3 w 221"/>
              <a:gd name="T51" fmla="*/ 93 h 174"/>
              <a:gd name="T52" fmla="*/ 2 w 221"/>
              <a:gd name="T53" fmla="*/ 85 h 174"/>
              <a:gd name="T54" fmla="*/ 10 w 221"/>
              <a:gd name="T55" fmla="*/ 77 h 174"/>
              <a:gd name="T56" fmla="*/ 13 w 221"/>
              <a:gd name="T57" fmla="*/ 63 h 174"/>
              <a:gd name="T58" fmla="*/ 9 w 221"/>
              <a:gd name="T59" fmla="*/ 51 h 174"/>
              <a:gd name="T60" fmla="*/ 17 w 221"/>
              <a:gd name="T61" fmla="*/ 44 h 174"/>
              <a:gd name="T62" fmla="*/ 13 w 221"/>
              <a:gd name="T63" fmla="*/ 40 h 174"/>
              <a:gd name="T64" fmla="*/ 26 w 221"/>
              <a:gd name="T65" fmla="*/ 9 h 174"/>
              <a:gd name="T66" fmla="*/ 44 w 221"/>
              <a:gd name="T67" fmla="*/ 7 h 174"/>
              <a:gd name="T68" fmla="*/ 47 w 221"/>
              <a:gd name="T69" fmla="*/ 0 h 174"/>
              <a:gd name="T70" fmla="*/ 52 w 221"/>
              <a:gd name="T71" fmla="*/ 3 h 174"/>
              <a:gd name="T72" fmla="*/ 52 w 221"/>
              <a:gd name="T73" fmla="*/ 19 h 174"/>
              <a:gd name="T74" fmla="*/ 56 w 221"/>
              <a:gd name="T75" fmla="*/ 40 h 174"/>
              <a:gd name="T76" fmla="*/ 70 w 221"/>
              <a:gd name="T77" fmla="*/ 51 h 174"/>
              <a:gd name="T78" fmla="*/ 82 w 221"/>
              <a:gd name="T79" fmla="*/ 63 h 174"/>
              <a:gd name="T80" fmla="*/ 103 w 221"/>
              <a:gd name="T81" fmla="*/ 75 h 174"/>
              <a:gd name="T82" fmla="*/ 122 w 221"/>
              <a:gd name="T83" fmla="*/ 81 h 174"/>
              <a:gd name="T84" fmla="*/ 168 w 221"/>
              <a:gd name="T85" fmla="*/ 120 h 174"/>
              <a:gd name="T86" fmla="*/ 178 w 221"/>
              <a:gd name="T87" fmla="*/ 122 h 174"/>
              <a:gd name="T88" fmla="*/ 191 w 221"/>
              <a:gd name="T89" fmla="*/ 120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21" h="174">
                <a:moveTo>
                  <a:pt x="191" y="120"/>
                </a:moveTo>
                <a:lnTo>
                  <a:pt x="198" y="126"/>
                </a:lnTo>
                <a:lnTo>
                  <a:pt x="200" y="127"/>
                </a:lnTo>
                <a:lnTo>
                  <a:pt x="204" y="130"/>
                </a:lnTo>
                <a:lnTo>
                  <a:pt x="212" y="133"/>
                </a:lnTo>
                <a:lnTo>
                  <a:pt x="221" y="137"/>
                </a:lnTo>
                <a:lnTo>
                  <a:pt x="215" y="145"/>
                </a:lnTo>
                <a:lnTo>
                  <a:pt x="211" y="149"/>
                </a:lnTo>
                <a:lnTo>
                  <a:pt x="209" y="152"/>
                </a:lnTo>
                <a:lnTo>
                  <a:pt x="206" y="154"/>
                </a:lnTo>
                <a:lnTo>
                  <a:pt x="201" y="163"/>
                </a:lnTo>
                <a:lnTo>
                  <a:pt x="198" y="167"/>
                </a:lnTo>
                <a:lnTo>
                  <a:pt x="198" y="169"/>
                </a:lnTo>
                <a:lnTo>
                  <a:pt x="194" y="174"/>
                </a:lnTo>
                <a:lnTo>
                  <a:pt x="185" y="171"/>
                </a:lnTo>
                <a:lnTo>
                  <a:pt x="179" y="169"/>
                </a:lnTo>
                <a:lnTo>
                  <a:pt x="178" y="169"/>
                </a:lnTo>
                <a:lnTo>
                  <a:pt x="172" y="167"/>
                </a:lnTo>
                <a:lnTo>
                  <a:pt x="167" y="164"/>
                </a:lnTo>
                <a:lnTo>
                  <a:pt x="157" y="160"/>
                </a:lnTo>
                <a:lnTo>
                  <a:pt x="152" y="159"/>
                </a:lnTo>
                <a:lnTo>
                  <a:pt x="146" y="156"/>
                </a:lnTo>
                <a:lnTo>
                  <a:pt x="136" y="153"/>
                </a:lnTo>
                <a:lnTo>
                  <a:pt x="136" y="152"/>
                </a:lnTo>
                <a:lnTo>
                  <a:pt x="129" y="149"/>
                </a:lnTo>
                <a:lnTo>
                  <a:pt x="125" y="148"/>
                </a:lnTo>
                <a:lnTo>
                  <a:pt x="115" y="144"/>
                </a:lnTo>
                <a:lnTo>
                  <a:pt x="110" y="142"/>
                </a:lnTo>
                <a:lnTo>
                  <a:pt x="104" y="139"/>
                </a:lnTo>
                <a:lnTo>
                  <a:pt x="100" y="138"/>
                </a:lnTo>
                <a:lnTo>
                  <a:pt x="92" y="139"/>
                </a:lnTo>
                <a:lnTo>
                  <a:pt x="85" y="139"/>
                </a:lnTo>
                <a:lnTo>
                  <a:pt x="75" y="141"/>
                </a:lnTo>
                <a:lnTo>
                  <a:pt x="70" y="142"/>
                </a:lnTo>
                <a:lnTo>
                  <a:pt x="65" y="144"/>
                </a:lnTo>
                <a:lnTo>
                  <a:pt x="58" y="138"/>
                </a:lnTo>
                <a:lnTo>
                  <a:pt x="51" y="131"/>
                </a:lnTo>
                <a:lnTo>
                  <a:pt x="45" y="127"/>
                </a:lnTo>
                <a:lnTo>
                  <a:pt x="43" y="124"/>
                </a:lnTo>
                <a:lnTo>
                  <a:pt x="35" y="129"/>
                </a:lnTo>
                <a:lnTo>
                  <a:pt x="33" y="130"/>
                </a:lnTo>
                <a:lnTo>
                  <a:pt x="26" y="134"/>
                </a:lnTo>
                <a:lnTo>
                  <a:pt x="15" y="138"/>
                </a:lnTo>
                <a:lnTo>
                  <a:pt x="13" y="134"/>
                </a:lnTo>
                <a:lnTo>
                  <a:pt x="11" y="130"/>
                </a:lnTo>
                <a:lnTo>
                  <a:pt x="5" y="119"/>
                </a:lnTo>
                <a:lnTo>
                  <a:pt x="2" y="108"/>
                </a:lnTo>
                <a:lnTo>
                  <a:pt x="6" y="107"/>
                </a:lnTo>
                <a:lnTo>
                  <a:pt x="6" y="104"/>
                </a:lnTo>
                <a:lnTo>
                  <a:pt x="6" y="99"/>
                </a:lnTo>
                <a:lnTo>
                  <a:pt x="6" y="96"/>
                </a:lnTo>
                <a:lnTo>
                  <a:pt x="3" y="93"/>
                </a:lnTo>
                <a:lnTo>
                  <a:pt x="2" y="89"/>
                </a:lnTo>
                <a:lnTo>
                  <a:pt x="2" y="85"/>
                </a:lnTo>
                <a:lnTo>
                  <a:pt x="0" y="79"/>
                </a:lnTo>
                <a:lnTo>
                  <a:pt x="10" y="77"/>
                </a:lnTo>
                <a:lnTo>
                  <a:pt x="11" y="69"/>
                </a:lnTo>
                <a:lnTo>
                  <a:pt x="13" y="63"/>
                </a:lnTo>
                <a:lnTo>
                  <a:pt x="7" y="51"/>
                </a:lnTo>
                <a:lnTo>
                  <a:pt x="9" y="51"/>
                </a:lnTo>
                <a:lnTo>
                  <a:pt x="10" y="51"/>
                </a:lnTo>
                <a:lnTo>
                  <a:pt x="17" y="44"/>
                </a:lnTo>
                <a:lnTo>
                  <a:pt x="14" y="41"/>
                </a:lnTo>
                <a:lnTo>
                  <a:pt x="13" y="40"/>
                </a:lnTo>
                <a:lnTo>
                  <a:pt x="20" y="15"/>
                </a:lnTo>
                <a:lnTo>
                  <a:pt x="26" y="9"/>
                </a:lnTo>
                <a:lnTo>
                  <a:pt x="33" y="2"/>
                </a:lnTo>
                <a:lnTo>
                  <a:pt x="44" y="7"/>
                </a:lnTo>
                <a:lnTo>
                  <a:pt x="45" y="7"/>
                </a:lnTo>
                <a:lnTo>
                  <a:pt x="47" y="0"/>
                </a:lnTo>
                <a:lnTo>
                  <a:pt x="52" y="2"/>
                </a:lnTo>
                <a:lnTo>
                  <a:pt x="52" y="3"/>
                </a:lnTo>
                <a:lnTo>
                  <a:pt x="52" y="7"/>
                </a:lnTo>
                <a:lnTo>
                  <a:pt x="52" y="19"/>
                </a:lnTo>
                <a:lnTo>
                  <a:pt x="54" y="32"/>
                </a:lnTo>
                <a:lnTo>
                  <a:pt x="56" y="40"/>
                </a:lnTo>
                <a:lnTo>
                  <a:pt x="63" y="40"/>
                </a:lnTo>
                <a:lnTo>
                  <a:pt x="70" y="51"/>
                </a:lnTo>
                <a:lnTo>
                  <a:pt x="82" y="55"/>
                </a:lnTo>
                <a:lnTo>
                  <a:pt x="82" y="63"/>
                </a:lnTo>
                <a:lnTo>
                  <a:pt x="97" y="63"/>
                </a:lnTo>
                <a:lnTo>
                  <a:pt x="103" y="75"/>
                </a:lnTo>
                <a:lnTo>
                  <a:pt x="116" y="70"/>
                </a:lnTo>
                <a:lnTo>
                  <a:pt x="122" y="81"/>
                </a:lnTo>
                <a:lnTo>
                  <a:pt x="157" y="114"/>
                </a:lnTo>
                <a:lnTo>
                  <a:pt x="168" y="120"/>
                </a:lnTo>
                <a:lnTo>
                  <a:pt x="171" y="122"/>
                </a:lnTo>
                <a:lnTo>
                  <a:pt x="178" y="122"/>
                </a:lnTo>
                <a:lnTo>
                  <a:pt x="191" y="120"/>
                </a:lnTo>
                <a:lnTo>
                  <a:pt x="191" y="12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0" name="Freeform 462"/>
          <p:cNvSpPr>
            <a:spLocks/>
          </p:cNvSpPr>
          <p:nvPr/>
        </p:nvSpPr>
        <p:spPr bwMode="auto">
          <a:xfrm>
            <a:off x="7473950" y="1298575"/>
            <a:ext cx="292100" cy="441325"/>
          </a:xfrm>
          <a:custGeom>
            <a:avLst/>
            <a:gdLst>
              <a:gd name="T0" fmla="*/ 181 w 184"/>
              <a:gd name="T1" fmla="*/ 17 h 278"/>
              <a:gd name="T2" fmla="*/ 183 w 184"/>
              <a:gd name="T3" fmla="*/ 22 h 278"/>
              <a:gd name="T4" fmla="*/ 178 w 184"/>
              <a:gd name="T5" fmla="*/ 26 h 278"/>
              <a:gd name="T6" fmla="*/ 176 w 184"/>
              <a:gd name="T7" fmla="*/ 33 h 278"/>
              <a:gd name="T8" fmla="*/ 174 w 184"/>
              <a:gd name="T9" fmla="*/ 38 h 278"/>
              <a:gd name="T10" fmla="*/ 166 w 184"/>
              <a:gd name="T11" fmla="*/ 44 h 278"/>
              <a:gd name="T12" fmla="*/ 161 w 184"/>
              <a:gd name="T13" fmla="*/ 55 h 278"/>
              <a:gd name="T14" fmla="*/ 162 w 184"/>
              <a:gd name="T15" fmla="*/ 63 h 278"/>
              <a:gd name="T16" fmla="*/ 168 w 184"/>
              <a:gd name="T17" fmla="*/ 74 h 278"/>
              <a:gd name="T18" fmla="*/ 161 w 184"/>
              <a:gd name="T19" fmla="*/ 90 h 278"/>
              <a:gd name="T20" fmla="*/ 158 w 184"/>
              <a:gd name="T21" fmla="*/ 94 h 278"/>
              <a:gd name="T22" fmla="*/ 163 w 184"/>
              <a:gd name="T23" fmla="*/ 98 h 278"/>
              <a:gd name="T24" fmla="*/ 162 w 184"/>
              <a:gd name="T25" fmla="*/ 108 h 278"/>
              <a:gd name="T26" fmla="*/ 162 w 184"/>
              <a:gd name="T27" fmla="*/ 113 h 278"/>
              <a:gd name="T28" fmla="*/ 162 w 184"/>
              <a:gd name="T29" fmla="*/ 119 h 278"/>
              <a:gd name="T30" fmla="*/ 161 w 184"/>
              <a:gd name="T31" fmla="*/ 124 h 278"/>
              <a:gd name="T32" fmla="*/ 163 w 184"/>
              <a:gd name="T33" fmla="*/ 127 h 278"/>
              <a:gd name="T34" fmla="*/ 163 w 184"/>
              <a:gd name="T35" fmla="*/ 130 h 278"/>
              <a:gd name="T36" fmla="*/ 166 w 184"/>
              <a:gd name="T37" fmla="*/ 133 h 278"/>
              <a:gd name="T38" fmla="*/ 163 w 184"/>
              <a:gd name="T39" fmla="*/ 138 h 278"/>
              <a:gd name="T40" fmla="*/ 163 w 184"/>
              <a:gd name="T41" fmla="*/ 143 h 278"/>
              <a:gd name="T42" fmla="*/ 161 w 184"/>
              <a:gd name="T43" fmla="*/ 148 h 278"/>
              <a:gd name="T44" fmla="*/ 161 w 184"/>
              <a:gd name="T45" fmla="*/ 156 h 278"/>
              <a:gd name="T46" fmla="*/ 162 w 184"/>
              <a:gd name="T47" fmla="*/ 163 h 278"/>
              <a:gd name="T48" fmla="*/ 161 w 184"/>
              <a:gd name="T49" fmla="*/ 171 h 278"/>
              <a:gd name="T50" fmla="*/ 161 w 184"/>
              <a:gd name="T51" fmla="*/ 184 h 278"/>
              <a:gd name="T52" fmla="*/ 166 w 184"/>
              <a:gd name="T53" fmla="*/ 197 h 278"/>
              <a:gd name="T54" fmla="*/ 168 w 184"/>
              <a:gd name="T55" fmla="*/ 210 h 278"/>
              <a:gd name="T56" fmla="*/ 169 w 184"/>
              <a:gd name="T57" fmla="*/ 216 h 278"/>
              <a:gd name="T58" fmla="*/ 173 w 184"/>
              <a:gd name="T59" fmla="*/ 224 h 278"/>
              <a:gd name="T60" fmla="*/ 176 w 184"/>
              <a:gd name="T61" fmla="*/ 231 h 278"/>
              <a:gd name="T62" fmla="*/ 176 w 184"/>
              <a:gd name="T63" fmla="*/ 236 h 278"/>
              <a:gd name="T64" fmla="*/ 173 w 184"/>
              <a:gd name="T65" fmla="*/ 246 h 278"/>
              <a:gd name="T66" fmla="*/ 170 w 184"/>
              <a:gd name="T67" fmla="*/ 263 h 278"/>
              <a:gd name="T68" fmla="*/ 168 w 184"/>
              <a:gd name="T69" fmla="*/ 268 h 278"/>
              <a:gd name="T70" fmla="*/ 165 w 184"/>
              <a:gd name="T71" fmla="*/ 270 h 278"/>
              <a:gd name="T72" fmla="*/ 154 w 184"/>
              <a:gd name="T73" fmla="*/ 268 h 278"/>
              <a:gd name="T74" fmla="*/ 128 w 184"/>
              <a:gd name="T75" fmla="*/ 278 h 278"/>
              <a:gd name="T76" fmla="*/ 108 w 184"/>
              <a:gd name="T77" fmla="*/ 262 h 278"/>
              <a:gd name="T78" fmla="*/ 78 w 184"/>
              <a:gd name="T79" fmla="*/ 247 h 278"/>
              <a:gd name="T80" fmla="*/ 65 w 184"/>
              <a:gd name="T81" fmla="*/ 217 h 278"/>
              <a:gd name="T82" fmla="*/ 24 w 184"/>
              <a:gd name="T83" fmla="*/ 169 h 278"/>
              <a:gd name="T84" fmla="*/ 15 w 184"/>
              <a:gd name="T85" fmla="*/ 158 h 278"/>
              <a:gd name="T86" fmla="*/ 23 w 184"/>
              <a:gd name="T87" fmla="*/ 148 h 278"/>
              <a:gd name="T88" fmla="*/ 26 w 184"/>
              <a:gd name="T89" fmla="*/ 113 h 278"/>
              <a:gd name="T90" fmla="*/ 20 w 184"/>
              <a:gd name="T91" fmla="*/ 109 h 278"/>
              <a:gd name="T92" fmla="*/ 15 w 184"/>
              <a:gd name="T93" fmla="*/ 100 h 278"/>
              <a:gd name="T94" fmla="*/ 4 w 184"/>
              <a:gd name="T95" fmla="*/ 77 h 278"/>
              <a:gd name="T96" fmla="*/ 61 w 184"/>
              <a:gd name="T97" fmla="*/ 51 h 278"/>
              <a:gd name="T98" fmla="*/ 97 w 184"/>
              <a:gd name="T99" fmla="*/ 53 h 278"/>
              <a:gd name="T100" fmla="*/ 118 w 184"/>
              <a:gd name="T101" fmla="*/ 41 h 278"/>
              <a:gd name="T102" fmla="*/ 140 w 184"/>
              <a:gd name="T103" fmla="*/ 3 h 278"/>
              <a:gd name="T104" fmla="*/ 154 w 184"/>
              <a:gd name="T105" fmla="*/ 14 h 278"/>
              <a:gd name="T106" fmla="*/ 181 w 184"/>
              <a:gd name="T107" fmla="*/ 15 h 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84" h="278">
                <a:moveTo>
                  <a:pt x="184" y="15"/>
                </a:moveTo>
                <a:lnTo>
                  <a:pt x="183" y="15"/>
                </a:lnTo>
                <a:lnTo>
                  <a:pt x="181" y="17"/>
                </a:lnTo>
                <a:lnTo>
                  <a:pt x="183" y="17"/>
                </a:lnTo>
                <a:lnTo>
                  <a:pt x="183" y="21"/>
                </a:lnTo>
                <a:lnTo>
                  <a:pt x="183" y="22"/>
                </a:lnTo>
                <a:lnTo>
                  <a:pt x="181" y="22"/>
                </a:lnTo>
                <a:lnTo>
                  <a:pt x="181" y="25"/>
                </a:lnTo>
                <a:lnTo>
                  <a:pt x="178" y="26"/>
                </a:lnTo>
                <a:lnTo>
                  <a:pt x="178" y="32"/>
                </a:lnTo>
                <a:lnTo>
                  <a:pt x="177" y="33"/>
                </a:lnTo>
                <a:lnTo>
                  <a:pt x="176" y="33"/>
                </a:lnTo>
                <a:lnTo>
                  <a:pt x="176" y="36"/>
                </a:lnTo>
                <a:lnTo>
                  <a:pt x="176" y="38"/>
                </a:lnTo>
                <a:lnTo>
                  <a:pt x="174" y="38"/>
                </a:lnTo>
                <a:lnTo>
                  <a:pt x="173" y="41"/>
                </a:lnTo>
                <a:lnTo>
                  <a:pt x="169" y="44"/>
                </a:lnTo>
                <a:lnTo>
                  <a:pt x="166" y="44"/>
                </a:lnTo>
                <a:lnTo>
                  <a:pt x="165" y="45"/>
                </a:lnTo>
                <a:lnTo>
                  <a:pt x="162" y="51"/>
                </a:lnTo>
                <a:lnTo>
                  <a:pt x="161" y="55"/>
                </a:lnTo>
                <a:lnTo>
                  <a:pt x="158" y="60"/>
                </a:lnTo>
                <a:lnTo>
                  <a:pt x="159" y="63"/>
                </a:lnTo>
                <a:lnTo>
                  <a:pt x="162" y="63"/>
                </a:lnTo>
                <a:lnTo>
                  <a:pt x="165" y="64"/>
                </a:lnTo>
                <a:lnTo>
                  <a:pt x="166" y="71"/>
                </a:lnTo>
                <a:lnTo>
                  <a:pt x="168" y="74"/>
                </a:lnTo>
                <a:lnTo>
                  <a:pt x="168" y="74"/>
                </a:lnTo>
                <a:lnTo>
                  <a:pt x="166" y="83"/>
                </a:lnTo>
                <a:lnTo>
                  <a:pt x="161" y="90"/>
                </a:lnTo>
                <a:lnTo>
                  <a:pt x="159" y="92"/>
                </a:lnTo>
                <a:lnTo>
                  <a:pt x="158" y="92"/>
                </a:lnTo>
                <a:lnTo>
                  <a:pt x="158" y="94"/>
                </a:lnTo>
                <a:lnTo>
                  <a:pt x="161" y="96"/>
                </a:lnTo>
                <a:lnTo>
                  <a:pt x="162" y="96"/>
                </a:lnTo>
                <a:lnTo>
                  <a:pt x="163" y="98"/>
                </a:lnTo>
                <a:lnTo>
                  <a:pt x="163" y="100"/>
                </a:lnTo>
                <a:lnTo>
                  <a:pt x="163" y="101"/>
                </a:lnTo>
                <a:lnTo>
                  <a:pt x="162" y="108"/>
                </a:lnTo>
                <a:lnTo>
                  <a:pt x="162" y="109"/>
                </a:lnTo>
                <a:lnTo>
                  <a:pt x="165" y="112"/>
                </a:lnTo>
                <a:lnTo>
                  <a:pt x="162" y="113"/>
                </a:lnTo>
                <a:lnTo>
                  <a:pt x="162" y="115"/>
                </a:lnTo>
                <a:lnTo>
                  <a:pt x="162" y="116"/>
                </a:lnTo>
                <a:lnTo>
                  <a:pt x="162" y="119"/>
                </a:lnTo>
                <a:lnTo>
                  <a:pt x="162" y="120"/>
                </a:lnTo>
                <a:lnTo>
                  <a:pt x="161" y="123"/>
                </a:lnTo>
                <a:lnTo>
                  <a:pt x="161" y="124"/>
                </a:lnTo>
                <a:lnTo>
                  <a:pt x="161" y="126"/>
                </a:lnTo>
                <a:lnTo>
                  <a:pt x="161" y="127"/>
                </a:lnTo>
                <a:lnTo>
                  <a:pt x="163" y="127"/>
                </a:lnTo>
                <a:lnTo>
                  <a:pt x="162" y="128"/>
                </a:lnTo>
                <a:lnTo>
                  <a:pt x="162" y="130"/>
                </a:lnTo>
                <a:lnTo>
                  <a:pt x="163" y="130"/>
                </a:lnTo>
                <a:lnTo>
                  <a:pt x="165" y="130"/>
                </a:lnTo>
                <a:lnTo>
                  <a:pt x="166" y="131"/>
                </a:lnTo>
                <a:lnTo>
                  <a:pt x="166" y="133"/>
                </a:lnTo>
                <a:lnTo>
                  <a:pt x="166" y="134"/>
                </a:lnTo>
                <a:lnTo>
                  <a:pt x="165" y="134"/>
                </a:lnTo>
                <a:lnTo>
                  <a:pt x="163" y="138"/>
                </a:lnTo>
                <a:lnTo>
                  <a:pt x="165" y="139"/>
                </a:lnTo>
                <a:lnTo>
                  <a:pt x="165" y="142"/>
                </a:lnTo>
                <a:lnTo>
                  <a:pt x="163" y="143"/>
                </a:lnTo>
                <a:lnTo>
                  <a:pt x="162" y="145"/>
                </a:lnTo>
                <a:lnTo>
                  <a:pt x="162" y="148"/>
                </a:lnTo>
                <a:lnTo>
                  <a:pt x="161" y="148"/>
                </a:lnTo>
                <a:lnTo>
                  <a:pt x="161" y="152"/>
                </a:lnTo>
                <a:lnTo>
                  <a:pt x="161" y="154"/>
                </a:lnTo>
                <a:lnTo>
                  <a:pt x="161" y="156"/>
                </a:lnTo>
                <a:lnTo>
                  <a:pt x="161" y="157"/>
                </a:lnTo>
                <a:lnTo>
                  <a:pt x="161" y="160"/>
                </a:lnTo>
                <a:lnTo>
                  <a:pt x="162" y="163"/>
                </a:lnTo>
                <a:lnTo>
                  <a:pt x="162" y="165"/>
                </a:lnTo>
                <a:lnTo>
                  <a:pt x="161" y="167"/>
                </a:lnTo>
                <a:lnTo>
                  <a:pt x="161" y="171"/>
                </a:lnTo>
                <a:lnTo>
                  <a:pt x="159" y="172"/>
                </a:lnTo>
                <a:lnTo>
                  <a:pt x="162" y="182"/>
                </a:lnTo>
                <a:lnTo>
                  <a:pt x="161" y="184"/>
                </a:lnTo>
                <a:lnTo>
                  <a:pt x="161" y="187"/>
                </a:lnTo>
                <a:lnTo>
                  <a:pt x="166" y="195"/>
                </a:lnTo>
                <a:lnTo>
                  <a:pt x="166" y="197"/>
                </a:lnTo>
                <a:lnTo>
                  <a:pt x="168" y="202"/>
                </a:lnTo>
                <a:lnTo>
                  <a:pt x="168" y="208"/>
                </a:lnTo>
                <a:lnTo>
                  <a:pt x="168" y="210"/>
                </a:lnTo>
                <a:lnTo>
                  <a:pt x="168" y="210"/>
                </a:lnTo>
                <a:lnTo>
                  <a:pt x="168" y="212"/>
                </a:lnTo>
                <a:lnTo>
                  <a:pt x="169" y="216"/>
                </a:lnTo>
                <a:lnTo>
                  <a:pt x="169" y="217"/>
                </a:lnTo>
                <a:lnTo>
                  <a:pt x="173" y="223"/>
                </a:lnTo>
                <a:lnTo>
                  <a:pt x="173" y="224"/>
                </a:lnTo>
                <a:lnTo>
                  <a:pt x="173" y="229"/>
                </a:lnTo>
                <a:lnTo>
                  <a:pt x="176" y="229"/>
                </a:lnTo>
                <a:lnTo>
                  <a:pt x="176" y="231"/>
                </a:lnTo>
                <a:lnTo>
                  <a:pt x="177" y="232"/>
                </a:lnTo>
                <a:lnTo>
                  <a:pt x="176" y="235"/>
                </a:lnTo>
                <a:lnTo>
                  <a:pt x="176" y="236"/>
                </a:lnTo>
                <a:lnTo>
                  <a:pt x="174" y="238"/>
                </a:lnTo>
                <a:lnTo>
                  <a:pt x="172" y="244"/>
                </a:lnTo>
                <a:lnTo>
                  <a:pt x="173" y="246"/>
                </a:lnTo>
                <a:lnTo>
                  <a:pt x="172" y="250"/>
                </a:lnTo>
                <a:lnTo>
                  <a:pt x="170" y="262"/>
                </a:lnTo>
                <a:lnTo>
                  <a:pt x="170" y="263"/>
                </a:lnTo>
                <a:lnTo>
                  <a:pt x="169" y="265"/>
                </a:lnTo>
                <a:lnTo>
                  <a:pt x="169" y="266"/>
                </a:lnTo>
                <a:lnTo>
                  <a:pt x="168" y="268"/>
                </a:lnTo>
                <a:lnTo>
                  <a:pt x="168" y="270"/>
                </a:lnTo>
                <a:lnTo>
                  <a:pt x="166" y="270"/>
                </a:lnTo>
                <a:lnTo>
                  <a:pt x="165" y="270"/>
                </a:lnTo>
                <a:lnTo>
                  <a:pt x="161" y="270"/>
                </a:lnTo>
                <a:lnTo>
                  <a:pt x="155" y="268"/>
                </a:lnTo>
                <a:lnTo>
                  <a:pt x="154" y="268"/>
                </a:lnTo>
                <a:lnTo>
                  <a:pt x="148" y="272"/>
                </a:lnTo>
                <a:lnTo>
                  <a:pt x="147" y="273"/>
                </a:lnTo>
                <a:lnTo>
                  <a:pt x="128" y="278"/>
                </a:lnTo>
                <a:lnTo>
                  <a:pt x="116" y="277"/>
                </a:lnTo>
                <a:lnTo>
                  <a:pt x="109" y="263"/>
                </a:lnTo>
                <a:lnTo>
                  <a:pt x="108" y="262"/>
                </a:lnTo>
                <a:lnTo>
                  <a:pt x="99" y="258"/>
                </a:lnTo>
                <a:lnTo>
                  <a:pt x="82" y="250"/>
                </a:lnTo>
                <a:lnTo>
                  <a:pt x="78" y="247"/>
                </a:lnTo>
                <a:lnTo>
                  <a:pt x="72" y="236"/>
                </a:lnTo>
                <a:lnTo>
                  <a:pt x="67" y="218"/>
                </a:lnTo>
                <a:lnTo>
                  <a:pt x="65" y="217"/>
                </a:lnTo>
                <a:lnTo>
                  <a:pt x="60" y="213"/>
                </a:lnTo>
                <a:lnTo>
                  <a:pt x="37" y="198"/>
                </a:lnTo>
                <a:lnTo>
                  <a:pt x="24" y="169"/>
                </a:lnTo>
                <a:lnTo>
                  <a:pt x="15" y="164"/>
                </a:lnTo>
                <a:lnTo>
                  <a:pt x="15" y="163"/>
                </a:lnTo>
                <a:lnTo>
                  <a:pt x="15" y="158"/>
                </a:lnTo>
                <a:lnTo>
                  <a:pt x="19" y="157"/>
                </a:lnTo>
                <a:lnTo>
                  <a:pt x="19" y="156"/>
                </a:lnTo>
                <a:lnTo>
                  <a:pt x="23" y="148"/>
                </a:lnTo>
                <a:lnTo>
                  <a:pt x="20" y="141"/>
                </a:lnTo>
                <a:lnTo>
                  <a:pt x="19" y="139"/>
                </a:lnTo>
                <a:lnTo>
                  <a:pt x="26" y="113"/>
                </a:lnTo>
                <a:lnTo>
                  <a:pt x="26" y="112"/>
                </a:lnTo>
                <a:lnTo>
                  <a:pt x="22" y="109"/>
                </a:lnTo>
                <a:lnTo>
                  <a:pt x="20" y="109"/>
                </a:lnTo>
                <a:lnTo>
                  <a:pt x="19" y="107"/>
                </a:lnTo>
                <a:lnTo>
                  <a:pt x="16" y="98"/>
                </a:lnTo>
                <a:lnTo>
                  <a:pt x="15" y="100"/>
                </a:lnTo>
                <a:lnTo>
                  <a:pt x="13" y="101"/>
                </a:lnTo>
                <a:lnTo>
                  <a:pt x="4" y="85"/>
                </a:lnTo>
                <a:lnTo>
                  <a:pt x="4" y="77"/>
                </a:lnTo>
                <a:lnTo>
                  <a:pt x="0" y="49"/>
                </a:lnTo>
                <a:lnTo>
                  <a:pt x="32" y="41"/>
                </a:lnTo>
                <a:lnTo>
                  <a:pt x="61" y="51"/>
                </a:lnTo>
                <a:lnTo>
                  <a:pt x="69" y="53"/>
                </a:lnTo>
                <a:lnTo>
                  <a:pt x="95" y="53"/>
                </a:lnTo>
                <a:lnTo>
                  <a:pt x="97" y="53"/>
                </a:lnTo>
                <a:lnTo>
                  <a:pt x="114" y="48"/>
                </a:lnTo>
                <a:lnTo>
                  <a:pt x="117" y="47"/>
                </a:lnTo>
                <a:lnTo>
                  <a:pt x="118" y="41"/>
                </a:lnTo>
                <a:lnTo>
                  <a:pt x="125" y="28"/>
                </a:lnTo>
                <a:lnTo>
                  <a:pt x="135" y="0"/>
                </a:lnTo>
                <a:lnTo>
                  <a:pt x="140" y="3"/>
                </a:lnTo>
                <a:lnTo>
                  <a:pt x="140" y="11"/>
                </a:lnTo>
                <a:lnTo>
                  <a:pt x="147" y="10"/>
                </a:lnTo>
                <a:lnTo>
                  <a:pt x="154" y="14"/>
                </a:lnTo>
                <a:lnTo>
                  <a:pt x="166" y="10"/>
                </a:lnTo>
                <a:lnTo>
                  <a:pt x="169" y="17"/>
                </a:lnTo>
                <a:lnTo>
                  <a:pt x="181" y="15"/>
                </a:lnTo>
                <a:lnTo>
                  <a:pt x="183" y="15"/>
                </a:lnTo>
                <a:lnTo>
                  <a:pt x="184" y="1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1" name="Freeform 463"/>
          <p:cNvSpPr>
            <a:spLocks/>
          </p:cNvSpPr>
          <p:nvPr/>
        </p:nvSpPr>
        <p:spPr bwMode="auto">
          <a:xfrm>
            <a:off x="4508500" y="6162675"/>
            <a:ext cx="95250" cy="111125"/>
          </a:xfrm>
          <a:custGeom>
            <a:avLst/>
            <a:gdLst>
              <a:gd name="T0" fmla="*/ 27 w 60"/>
              <a:gd name="T1" fmla="*/ 3 h 70"/>
              <a:gd name="T2" fmla="*/ 27 w 60"/>
              <a:gd name="T3" fmla="*/ 9 h 70"/>
              <a:gd name="T4" fmla="*/ 24 w 60"/>
              <a:gd name="T5" fmla="*/ 14 h 70"/>
              <a:gd name="T6" fmla="*/ 23 w 60"/>
              <a:gd name="T7" fmla="*/ 15 h 70"/>
              <a:gd name="T8" fmla="*/ 24 w 60"/>
              <a:gd name="T9" fmla="*/ 17 h 70"/>
              <a:gd name="T10" fmla="*/ 26 w 60"/>
              <a:gd name="T11" fmla="*/ 17 h 70"/>
              <a:gd name="T12" fmla="*/ 30 w 60"/>
              <a:gd name="T13" fmla="*/ 21 h 70"/>
              <a:gd name="T14" fmla="*/ 38 w 60"/>
              <a:gd name="T15" fmla="*/ 26 h 70"/>
              <a:gd name="T16" fmla="*/ 35 w 60"/>
              <a:gd name="T17" fmla="*/ 34 h 70"/>
              <a:gd name="T18" fmla="*/ 44 w 60"/>
              <a:gd name="T19" fmla="*/ 45 h 70"/>
              <a:gd name="T20" fmla="*/ 46 w 60"/>
              <a:gd name="T21" fmla="*/ 37 h 70"/>
              <a:gd name="T22" fmla="*/ 59 w 60"/>
              <a:gd name="T23" fmla="*/ 30 h 70"/>
              <a:gd name="T24" fmla="*/ 57 w 60"/>
              <a:gd name="T25" fmla="*/ 37 h 70"/>
              <a:gd name="T26" fmla="*/ 57 w 60"/>
              <a:gd name="T27" fmla="*/ 45 h 70"/>
              <a:gd name="T28" fmla="*/ 60 w 60"/>
              <a:gd name="T29" fmla="*/ 48 h 70"/>
              <a:gd name="T30" fmla="*/ 54 w 60"/>
              <a:gd name="T31" fmla="*/ 54 h 70"/>
              <a:gd name="T32" fmla="*/ 50 w 60"/>
              <a:gd name="T33" fmla="*/ 58 h 70"/>
              <a:gd name="T34" fmla="*/ 42 w 60"/>
              <a:gd name="T35" fmla="*/ 70 h 70"/>
              <a:gd name="T36" fmla="*/ 38 w 60"/>
              <a:gd name="T37" fmla="*/ 69 h 70"/>
              <a:gd name="T38" fmla="*/ 37 w 60"/>
              <a:gd name="T39" fmla="*/ 67 h 70"/>
              <a:gd name="T40" fmla="*/ 34 w 60"/>
              <a:gd name="T41" fmla="*/ 60 h 70"/>
              <a:gd name="T42" fmla="*/ 30 w 60"/>
              <a:gd name="T43" fmla="*/ 62 h 70"/>
              <a:gd name="T44" fmla="*/ 29 w 60"/>
              <a:gd name="T45" fmla="*/ 63 h 70"/>
              <a:gd name="T46" fmla="*/ 19 w 60"/>
              <a:gd name="T47" fmla="*/ 59 h 70"/>
              <a:gd name="T48" fmla="*/ 18 w 60"/>
              <a:gd name="T49" fmla="*/ 63 h 70"/>
              <a:gd name="T50" fmla="*/ 12 w 60"/>
              <a:gd name="T51" fmla="*/ 66 h 70"/>
              <a:gd name="T52" fmla="*/ 4 w 60"/>
              <a:gd name="T53" fmla="*/ 55 h 70"/>
              <a:gd name="T54" fmla="*/ 11 w 60"/>
              <a:gd name="T55" fmla="*/ 47 h 70"/>
              <a:gd name="T56" fmla="*/ 9 w 60"/>
              <a:gd name="T57" fmla="*/ 39 h 70"/>
              <a:gd name="T58" fmla="*/ 11 w 60"/>
              <a:gd name="T59" fmla="*/ 34 h 70"/>
              <a:gd name="T60" fmla="*/ 4 w 60"/>
              <a:gd name="T61" fmla="*/ 37 h 70"/>
              <a:gd name="T62" fmla="*/ 1 w 60"/>
              <a:gd name="T63" fmla="*/ 37 h 70"/>
              <a:gd name="T64" fmla="*/ 0 w 60"/>
              <a:gd name="T65" fmla="*/ 34 h 70"/>
              <a:gd name="T66" fmla="*/ 0 w 60"/>
              <a:gd name="T67" fmla="*/ 30 h 70"/>
              <a:gd name="T68" fmla="*/ 0 w 60"/>
              <a:gd name="T69" fmla="*/ 25 h 70"/>
              <a:gd name="T70" fmla="*/ 9 w 60"/>
              <a:gd name="T71" fmla="*/ 6 h 70"/>
              <a:gd name="T72" fmla="*/ 12 w 60"/>
              <a:gd name="T73" fmla="*/ 0 h 70"/>
              <a:gd name="T74" fmla="*/ 23 w 60"/>
              <a:gd name="T75" fmla="*/ 3 h 70"/>
              <a:gd name="T76" fmla="*/ 26 w 60"/>
              <a:gd name="T77" fmla="*/ 3 h 70"/>
              <a:gd name="T78" fmla="*/ 27 w 60"/>
              <a:gd name="T79" fmla="*/ 3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60" h="70">
                <a:moveTo>
                  <a:pt x="27" y="3"/>
                </a:moveTo>
                <a:lnTo>
                  <a:pt x="27" y="9"/>
                </a:lnTo>
                <a:lnTo>
                  <a:pt x="24" y="14"/>
                </a:lnTo>
                <a:lnTo>
                  <a:pt x="23" y="15"/>
                </a:lnTo>
                <a:lnTo>
                  <a:pt x="24" y="17"/>
                </a:lnTo>
                <a:lnTo>
                  <a:pt x="26" y="17"/>
                </a:lnTo>
                <a:lnTo>
                  <a:pt x="30" y="21"/>
                </a:lnTo>
                <a:lnTo>
                  <a:pt x="38" y="26"/>
                </a:lnTo>
                <a:lnTo>
                  <a:pt x="35" y="34"/>
                </a:lnTo>
                <a:lnTo>
                  <a:pt x="44" y="45"/>
                </a:lnTo>
                <a:lnTo>
                  <a:pt x="46" y="37"/>
                </a:lnTo>
                <a:lnTo>
                  <a:pt x="59" y="30"/>
                </a:lnTo>
                <a:lnTo>
                  <a:pt x="57" y="37"/>
                </a:lnTo>
                <a:lnTo>
                  <a:pt x="57" y="45"/>
                </a:lnTo>
                <a:lnTo>
                  <a:pt x="60" y="48"/>
                </a:lnTo>
                <a:lnTo>
                  <a:pt x="54" y="54"/>
                </a:lnTo>
                <a:lnTo>
                  <a:pt x="50" y="58"/>
                </a:lnTo>
                <a:lnTo>
                  <a:pt x="42" y="70"/>
                </a:lnTo>
                <a:lnTo>
                  <a:pt x="38" y="69"/>
                </a:lnTo>
                <a:lnTo>
                  <a:pt x="37" y="67"/>
                </a:lnTo>
                <a:lnTo>
                  <a:pt x="34" y="60"/>
                </a:lnTo>
                <a:lnTo>
                  <a:pt x="30" y="62"/>
                </a:lnTo>
                <a:lnTo>
                  <a:pt x="29" y="63"/>
                </a:lnTo>
                <a:lnTo>
                  <a:pt x="19" y="59"/>
                </a:lnTo>
                <a:lnTo>
                  <a:pt x="18" y="63"/>
                </a:lnTo>
                <a:lnTo>
                  <a:pt x="12" y="66"/>
                </a:lnTo>
                <a:lnTo>
                  <a:pt x="4" y="55"/>
                </a:lnTo>
                <a:lnTo>
                  <a:pt x="11" y="47"/>
                </a:lnTo>
                <a:lnTo>
                  <a:pt x="9" y="39"/>
                </a:lnTo>
                <a:lnTo>
                  <a:pt x="11" y="34"/>
                </a:lnTo>
                <a:lnTo>
                  <a:pt x="4" y="37"/>
                </a:lnTo>
                <a:lnTo>
                  <a:pt x="1" y="37"/>
                </a:lnTo>
                <a:lnTo>
                  <a:pt x="0" y="34"/>
                </a:lnTo>
                <a:lnTo>
                  <a:pt x="0" y="30"/>
                </a:lnTo>
                <a:lnTo>
                  <a:pt x="0" y="25"/>
                </a:lnTo>
                <a:lnTo>
                  <a:pt x="9" y="6"/>
                </a:lnTo>
                <a:lnTo>
                  <a:pt x="12" y="0"/>
                </a:lnTo>
                <a:lnTo>
                  <a:pt x="23" y="3"/>
                </a:lnTo>
                <a:lnTo>
                  <a:pt x="26" y="3"/>
                </a:lnTo>
                <a:lnTo>
                  <a:pt x="27" y="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2" name="Freeform 464"/>
          <p:cNvSpPr>
            <a:spLocks/>
          </p:cNvSpPr>
          <p:nvPr/>
        </p:nvSpPr>
        <p:spPr bwMode="auto">
          <a:xfrm>
            <a:off x="4581525" y="6102350"/>
            <a:ext cx="115888" cy="165100"/>
          </a:xfrm>
          <a:custGeom>
            <a:avLst/>
            <a:gdLst>
              <a:gd name="T0" fmla="*/ 64 w 73"/>
              <a:gd name="T1" fmla="*/ 45 h 104"/>
              <a:gd name="T2" fmla="*/ 48 w 73"/>
              <a:gd name="T3" fmla="*/ 67 h 104"/>
              <a:gd name="T4" fmla="*/ 52 w 73"/>
              <a:gd name="T5" fmla="*/ 68 h 104"/>
              <a:gd name="T6" fmla="*/ 49 w 73"/>
              <a:gd name="T7" fmla="*/ 72 h 104"/>
              <a:gd name="T8" fmla="*/ 55 w 73"/>
              <a:gd name="T9" fmla="*/ 83 h 104"/>
              <a:gd name="T10" fmla="*/ 47 w 73"/>
              <a:gd name="T11" fmla="*/ 82 h 104"/>
              <a:gd name="T12" fmla="*/ 43 w 73"/>
              <a:gd name="T13" fmla="*/ 85 h 104"/>
              <a:gd name="T14" fmla="*/ 47 w 73"/>
              <a:gd name="T15" fmla="*/ 90 h 104"/>
              <a:gd name="T16" fmla="*/ 36 w 73"/>
              <a:gd name="T17" fmla="*/ 102 h 104"/>
              <a:gd name="T18" fmla="*/ 30 w 73"/>
              <a:gd name="T19" fmla="*/ 101 h 104"/>
              <a:gd name="T20" fmla="*/ 30 w 73"/>
              <a:gd name="T21" fmla="*/ 104 h 104"/>
              <a:gd name="T22" fmla="*/ 25 w 73"/>
              <a:gd name="T23" fmla="*/ 101 h 104"/>
              <a:gd name="T24" fmla="*/ 23 w 73"/>
              <a:gd name="T25" fmla="*/ 101 h 104"/>
              <a:gd name="T26" fmla="*/ 26 w 73"/>
              <a:gd name="T27" fmla="*/ 96 h 104"/>
              <a:gd name="T28" fmla="*/ 22 w 73"/>
              <a:gd name="T29" fmla="*/ 93 h 104"/>
              <a:gd name="T30" fmla="*/ 18 w 73"/>
              <a:gd name="T31" fmla="*/ 96 h 104"/>
              <a:gd name="T32" fmla="*/ 17 w 73"/>
              <a:gd name="T33" fmla="*/ 93 h 104"/>
              <a:gd name="T34" fmla="*/ 8 w 73"/>
              <a:gd name="T35" fmla="*/ 92 h 104"/>
              <a:gd name="T36" fmla="*/ 14 w 73"/>
              <a:gd name="T37" fmla="*/ 86 h 104"/>
              <a:gd name="T38" fmla="*/ 11 w 73"/>
              <a:gd name="T39" fmla="*/ 83 h 104"/>
              <a:gd name="T40" fmla="*/ 11 w 73"/>
              <a:gd name="T41" fmla="*/ 75 h 104"/>
              <a:gd name="T42" fmla="*/ 13 w 73"/>
              <a:gd name="T43" fmla="*/ 68 h 104"/>
              <a:gd name="T44" fmla="*/ 17 w 73"/>
              <a:gd name="T45" fmla="*/ 68 h 104"/>
              <a:gd name="T46" fmla="*/ 19 w 73"/>
              <a:gd name="T47" fmla="*/ 67 h 104"/>
              <a:gd name="T48" fmla="*/ 19 w 73"/>
              <a:gd name="T49" fmla="*/ 57 h 104"/>
              <a:gd name="T50" fmla="*/ 21 w 73"/>
              <a:gd name="T51" fmla="*/ 55 h 104"/>
              <a:gd name="T52" fmla="*/ 22 w 73"/>
              <a:gd name="T53" fmla="*/ 51 h 104"/>
              <a:gd name="T54" fmla="*/ 15 w 73"/>
              <a:gd name="T55" fmla="*/ 49 h 104"/>
              <a:gd name="T56" fmla="*/ 21 w 73"/>
              <a:gd name="T57" fmla="*/ 44 h 104"/>
              <a:gd name="T58" fmla="*/ 13 w 73"/>
              <a:gd name="T59" fmla="*/ 41 h 104"/>
              <a:gd name="T60" fmla="*/ 6 w 73"/>
              <a:gd name="T61" fmla="*/ 30 h 104"/>
              <a:gd name="T62" fmla="*/ 2 w 73"/>
              <a:gd name="T63" fmla="*/ 32 h 104"/>
              <a:gd name="T64" fmla="*/ 0 w 73"/>
              <a:gd name="T65" fmla="*/ 27 h 104"/>
              <a:gd name="T66" fmla="*/ 0 w 73"/>
              <a:gd name="T67" fmla="*/ 18 h 104"/>
              <a:gd name="T68" fmla="*/ 13 w 73"/>
              <a:gd name="T69" fmla="*/ 18 h 104"/>
              <a:gd name="T70" fmla="*/ 22 w 73"/>
              <a:gd name="T71" fmla="*/ 18 h 104"/>
              <a:gd name="T72" fmla="*/ 29 w 73"/>
              <a:gd name="T73" fmla="*/ 15 h 104"/>
              <a:gd name="T74" fmla="*/ 29 w 73"/>
              <a:gd name="T75" fmla="*/ 3 h 104"/>
              <a:gd name="T76" fmla="*/ 37 w 73"/>
              <a:gd name="T77" fmla="*/ 0 h 104"/>
              <a:gd name="T78" fmla="*/ 39 w 73"/>
              <a:gd name="T79" fmla="*/ 8 h 104"/>
              <a:gd name="T80" fmla="*/ 41 w 73"/>
              <a:gd name="T81" fmla="*/ 21 h 104"/>
              <a:gd name="T82" fmla="*/ 45 w 73"/>
              <a:gd name="T83" fmla="*/ 29 h 104"/>
              <a:gd name="T84" fmla="*/ 51 w 73"/>
              <a:gd name="T85" fmla="*/ 26 h 104"/>
              <a:gd name="T86" fmla="*/ 58 w 73"/>
              <a:gd name="T87" fmla="*/ 25 h 104"/>
              <a:gd name="T88" fmla="*/ 60 w 73"/>
              <a:gd name="T89" fmla="*/ 14 h 104"/>
              <a:gd name="T90" fmla="*/ 63 w 73"/>
              <a:gd name="T91" fmla="*/ 15 h 104"/>
              <a:gd name="T92" fmla="*/ 67 w 73"/>
              <a:gd name="T93" fmla="*/ 15 h 104"/>
              <a:gd name="T94" fmla="*/ 73 w 73"/>
              <a:gd name="T95" fmla="*/ 17 h 104"/>
              <a:gd name="T96" fmla="*/ 71 w 73"/>
              <a:gd name="T97" fmla="*/ 22 h 104"/>
              <a:gd name="T98" fmla="*/ 64 w 73"/>
              <a:gd name="T99" fmla="*/ 29 h 104"/>
              <a:gd name="T100" fmla="*/ 66 w 73"/>
              <a:gd name="T101" fmla="*/ 36 h 104"/>
              <a:gd name="T102" fmla="*/ 60 w 73"/>
              <a:gd name="T103" fmla="*/ 38 h 104"/>
              <a:gd name="T104" fmla="*/ 64 w 73"/>
              <a:gd name="T105" fmla="*/ 45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73" h="104">
                <a:moveTo>
                  <a:pt x="64" y="45"/>
                </a:moveTo>
                <a:lnTo>
                  <a:pt x="48" y="67"/>
                </a:lnTo>
                <a:lnTo>
                  <a:pt x="52" y="68"/>
                </a:lnTo>
                <a:lnTo>
                  <a:pt x="49" y="72"/>
                </a:lnTo>
                <a:lnTo>
                  <a:pt x="55" y="83"/>
                </a:lnTo>
                <a:lnTo>
                  <a:pt x="47" y="82"/>
                </a:lnTo>
                <a:lnTo>
                  <a:pt x="43" y="85"/>
                </a:lnTo>
                <a:lnTo>
                  <a:pt x="47" y="90"/>
                </a:lnTo>
                <a:lnTo>
                  <a:pt x="36" y="102"/>
                </a:lnTo>
                <a:lnTo>
                  <a:pt x="30" y="101"/>
                </a:lnTo>
                <a:lnTo>
                  <a:pt x="30" y="104"/>
                </a:lnTo>
                <a:lnTo>
                  <a:pt x="25" y="101"/>
                </a:lnTo>
                <a:lnTo>
                  <a:pt x="23" y="101"/>
                </a:lnTo>
                <a:lnTo>
                  <a:pt x="26" y="96"/>
                </a:lnTo>
                <a:lnTo>
                  <a:pt x="22" y="93"/>
                </a:lnTo>
                <a:lnTo>
                  <a:pt x="18" y="96"/>
                </a:lnTo>
                <a:lnTo>
                  <a:pt x="17" y="93"/>
                </a:lnTo>
                <a:lnTo>
                  <a:pt x="8" y="92"/>
                </a:lnTo>
                <a:lnTo>
                  <a:pt x="14" y="86"/>
                </a:lnTo>
                <a:lnTo>
                  <a:pt x="11" y="83"/>
                </a:lnTo>
                <a:lnTo>
                  <a:pt x="11" y="75"/>
                </a:lnTo>
                <a:lnTo>
                  <a:pt x="13" y="68"/>
                </a:lnTo>
                <a:lnTo>
                  <a:pt x="17" y="68"/>
                </a:lnTo>
                <a:lnTo>
                  <a:pt x="19" y="67"/>
                </a:lnTo>
                <a:lnTo>
                  <a:pt x="19" y="57"/>
                </a:lnTo>
                <a:lnTo>
                  <a:pt x="21" y="55"/>
                </a:lnTo>
                <a:lnTo>
                  <a:pt x="22" y="51"/>
                </a:lnTo>
                <a:lnTo>
                  <a:pt x="15" y="49"/>
                </a:lnTo>
                <a:lnTo>
                  <a:pt x="21" y="44"/>
                </a:lnTo>
                <a:lnTo>
                  <a:pt x="13" y="41"/>
                </a:lnTo>
                <a:lnTo>
                  <a:pt x="6" y="30"/>
                </a:lnTo>
                <a:lnTo>
                  <a:pt x="2" y="32"/>
                </a:lnTo>
                <a:lnTo>
                  <a:pt x="0" y="27"/>
                </a:lnTo>
                <a:lnTo>
                  <a:pt x="0" y="18"/>
                </a:lnTo>
                <a:lnTo>
                  <a:pt x="13" y="18"/>
                </a:lnTo>
                <a:lnTo>
                  <a:pt x="22" y="18"/>
                </a:lnTo>
                <a:lnTo>
                  <a:pt x="29" y="15"/>
                </a:lnTo>
                <a:lnTo>
                  <a:pt x="29" y="3"/>
                </a:lnTo>
                <a:lnTo>
                  <a:pt x="37" y="0"/>
                </a:lnTo>
                <a:lnTo>
                  <a:pt x="39" y="8"/>
                </a:lnTo>
                <a:lnTo>
                  <a:pt x="41" y="21"/>
                </a:lnTo>
                <a:lnTo>
                  <a:pt x="45" y="29"/>
                </a:lnTo>
                <a:lnTo>
                  <a:pt x="51" y="26"/>
                </a:lnTo>
                <a:lnTo>
                  <a:pt x="58" y="25"/>
                </a:lnTo>
                <a:lnTo>
                  <a:pt x="60" y="14"/>
                </a:lnTo>
                <a:lnTo>
                  <a:pt x="63" y="15"/>
                </a:lnTo>
                <a:lnTo>
                  <a:pt x="67" y="15"/>
                </a:lnTo>
                <a:lnTo>
                  <a:pt x="73" y="17"/>
                </a:lnTo>
                <a:lnTo>
                  <a:pt x="71" y="22"/>
                </a:lnTo>
                <a:lnTo>
                  <a:pt x="64" y="29"/>
                </a:lnTo>
                <a:lnTo>
                  <a:pt x="66" y="36"/>
                </a:lnTo>
                <a:lnTo>
                  <a:pt x="60" y="38"/>
                </a:lnTo>
                <a:lnTo>
                  <a:pt x="64" y="4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3" name="Freeform 465"/>
          <p:cNvSpPr>
            <a:spLocks/>
          </p:cNvSpPr>
          <p:nvPr/>
        </p:nvSpPr>
        <p:spPr bwMode="auto">
          <a:xfrm>
            <a:off x="4602163" y="5957888"/>
            <a:ext cx="169863" cy="163513"/>
          </a:xfrm>
          <a:custGeom>
            <a:avLst/>
            <a:gdLst>
              <a:gd name="T0" fmla="*/ 49 w 107"/>
              <a:gd name="T1" fmla="*/ 16 h 103"/>
              <a:gd name="T2" fmla="*/ 72 w 107"/>
              <a:gd name="T3" fmla="*/ 28 h 103"/>
              <a:gd name="T4" fmla="*/ 79 w 107"/>
              <a:gd name="T5" fmla="*/ 24 h 103"/>
              <a:gd name="T6" fmla="*/ 81 w 107"/>
              <a:gd name="T7" fmla="*/ 22 h 103"/>
              <a:gd name="T8" fmla="*/ 86 w 107"/>
              <a:gd name="T9" fmla="*/ 19 h 103"/>
              <a:gd name="T10" fmla="*/ 95 w 107"/>
              <a:gd name="T11" fmla="*/ 35 h 103"/>
              <a:gd name="T12" fmla="*/ 107 w 107"/>
              <a:gd name="T13" fmla="*/ 48 h 103"/>
              <a:gd name="T14" fmla="*/ 96 w 107"/>
              <a:gd name="T15" fmla="*/ 54 h 103"/>
              <a:gd name="T16" fmla="*/ 87 w 107"/>
              <a:gd name="T17" fmla="*/ 69 h 103"/>
              <a:gd name="T18" fmla="*/ 91 w 107"/>
              <a:gd name="T19" fmla="*/ 80 h 103"/>
              <a:gd name="T20" fmla="*/ 99 w 107"/>
              <a:gd name="T21" fmla="*/ 82 h 103"/>
              <a:gd name="T22" fmla="*/ 101 w 107"/>
              <a:gd name="T23" fmla="*/ 84 h 103"/>
              <a:gd name="T24" fmla="*/ 103 w 107"/>
              <a:gd name="T25" fmla="*/ 94 h 103"/>
              <a:gd name="T26" fmla="*/ 105 w 107"/>
              <a:gd name="T27" fmla="*/ 94 h 103"/>
              <a:gd name="T28" fmla="*/ 103 w 107"/>
              <a:gd name="T29" fmla="*/ 98 h 103"/>
              <a:gd name="T30" fmla="*/ 96 w 107"/>
              <a:gd name="T31" fmla="*/ 103 h 103"/>
              <a:gd name="T32" fmla="*/ 90 w 107"/>
              <a:gd name="T33" fmla="*/ 94 h 103"/>
              <a:gd name="T34" fmla="*/ 86 w 107"/>
              <a:gd name="T35" fmla="*/ 93 h 103"/>
              <a:gd name="T36" fmla="*/ 69 w 107"/>
              <a:gd name="T37" fmla="*/ 86 h 103"/>
              <a:gd name="T38" fmla="*/ 65 w 107"/>
              <a:gd name="T39" fmla="*/ 87 h 103"/>
              <a:gd name="T40" fmla="*/ 69 w 107"/>
              <a:gd name="T41" fmla="*/ 94 h 103"/>
              <a:gd name="T42" fmla="*/ 60 w 107"/>
              <a:gd name="T43" fmla="*/ 98 h 103"/>
              <a:gd name="T44" fmla="*/ 56 w 107"/>
              <a:gd name="T45" fmla="*/ 94 h 103"/>
              <a:gd name="T46" fmla="*/ 51 w 107"/>
              <a:gd name="T47" fmla="*/ 90 h 103"/>
              <a:gd name="T48" fmla="*/ 50 w 107"/>
              <a:gd name="T49" fmla="*/ 78 h 103"/>
              <a:gd name="T50" fmla="*/ 45 w 107"/>
              <a:gd name="T51" fmla="*/ 82 h 103"/>
              <a:gd name="T52" fmla="*/ 42 w 107"/>
              <a:gd name="T53" fmla="*/ 76 h 103"/>
              <a:gd name="T54" fmla="*/ 34 w 107"/>
              <a:gd name="T55" fmla="*/ 75 h 103"/>
              <a:gd name="T56" fmla="*/ 30 w 107"/>
              <a:gd name="T57" fmla="*/ 69 h 103"/>
              <a:gd name="T58" fmla="*/ 21 w 107"/>
              <a:gd name="T59" fmla="*/ 73 h 103"/>
              <a:gd name="T60" fmla="*/ 0 w 107"/>
              <a:gd name="T61" fmla="*/ 69 h 103"/>
              <a:gd name="T62" fmla="*/ 1 w 107"/>
              <a:gd name="T63" fmla="*/ 45 h 103"/>
              <a:gd name="T64" fmla="*/ 2 w 107"/>
              <a:gd name="T65" fmla="*/ 43 h 103"/>
              <a:gd name="T66" fmla="*/ 8 w 107"/>
              <a:gd name="T67" fmla="*/ 33 h 103"/>
              <a:gd name="T68" fmla="*/ 5 w 107"/>
              <a:gd name="T69" fmla="*/ 28 h 103"/>
              <a:gd name="T70" fmla="*/ 5 w 107"/>
              <a:gd name="T71" fmla="*/ 26 h 103"/>
              <a:gd name="T72" fmla="*/ 8 w 107"/>
              <a:gd name="T73" fmla="*/ 22 h 103"/>
              <a:gd name="T74" fmla="*/ 2 w 107"/>
              <a:gd name="T75" fmla="*/ 16 h 103"/>
              <a:gd name="T76" fmla="*/ 9 w 107"/>
              <a:gd name="T77" fmla="*/ 1 h 103"/>
              <a:gd name="T78" fmla="*/ 20 w 107"/>
              <a:gd name="T79" fmla="*/ 8 h 103"/>
              <a:gd name="T80" fmla="*/ 27 w 107"/>
              <a:gd name="T81" fmla="*/ 5 h 103"/>
              <a:gd name="T82" fmla="*/ 19 w 107"/>
              <a:gd name="T83" fmla="*/ 1 h 103"/>
              <a:gd name="T84" fmla="*/ 21 w 107"/>
              <a:gd name="T85" fmla="*/ 0 h 103"/>
              <a:gd name="T86" fmla="*/ 32 w 107"/>
              <a:gd name="T87" fmla="*/ 0 h 103"/>
              <a:gd name="T88" fmla="*/ 41 w 107"/>
              <a:gd name="T89" fmla="*/ 7 h 103"/>
              <a:gd name="T90" fmla="*/ 49 w 107"/>
              <a:gd name="T91" fmla="*/ 16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07" h="103">
                <a:moveTo>
                  <a:pt x="49" y="16"/>
                </a:moveTo>
                <a:lnTo>
                  <a:pt x="72" y="28"/>
                </a:lnTo>
                <a:lnTo>
                  <a:pt x="79" y="24"/>
                </a:lnTo>
                <a:lnTo>
                  <a:pt x="81" y="22"/>
                </a:lnTo>
                <a:lnTo>
                  <a:pt x="86" y="19"/>
                </a:lnTo>
                <a:lnTo>
                  <a:pt x="95" y="35"/>
                </a:lnTo>
                <a:lnTo>
                  <a:pt x="107" y="48"/>
                </a:lnTo>
                <a:lnTo>
                  <a:pt x="96" y="54"/>
                </a:lnTo>
                <a:lnTo>
                  <a:pt x="87" y="69"/>
                </a:lnTo>
                <a:lnTo>
                  <a:pt x="91" y="80"/>
                </a:lnTo>
                <a:lnTo>
                  <a:pt x="99" y="82"/>
                </a:lnTo>
                <a:lnTo>
                  <a:pt x="101" y="84"/>
                </a:lnTo>
                <a:lnTo>
                  <a:pt x="103" y="94"/>
                </a:lnTo>
                <a:lnTo>
                  <a:pt x="105" y="94"/>
                </a:lnTo>
                <a:lnTo>
                  <a:pt x="103" y="98"/>
                </a:lnTo>
                <a:lnTo>
                  <a:pt x="96" y="103"/>
                </a:lnTo>
                <a:lnTo>
                  <a:pt x="90" y="94"/>
                </a:lnTo>
                <a:lnTo>
                  <a:pt x="86" y="93"/>
                </a:lnTo>
                <a:lnTo>
                  <a:pt x="69" y="86"/>
                </a:lnTo>
                <a:lnTo>
                  <a:pt x="65" y="87"/>
                </a:lnTo>
                <a:lnTo>
                  <a:pt x="69" y="94"/>
                </a:lnTo>
                <a:lnTo>
                  <a:pt x="60" y="98"/>
                </a:lnTo>
                <a:lnTo>
                  <a:pt x="56" y="94"/>
                </a:lnTo>
                <a:lnTo>
                  <a:pt x="51" y="90"/>
                </a:lnTo>
                <a:lnTo>
                  <a:pt x="50" y="78"/>
                </a:lnTo>
                <a:lnTo>
                  <a:pt x="45" y="82"/>
                </a:lnTo>
                <a:lnTo>
                  <a:pt x="42" y="76"/>
                </a:lnTo>
                <a:lnTo>
                  <a:pt x="34" y="75"/>
                </a:lnTo>
                <a:lnTo>
                  <a:pt x="30" y="69"/>
                </a:lnTo>
                <a:lnTo>
                  <a:pt x="21" y="73"/>
                </a:lnTo>
                <a:lnTo>
                  <a:pt x="0" y="69"/>
                </a:lnTo>
                <a:lnTo>
                  <a:pt x="1" y="45"/>
                </a:lnTo>
                <a:lnTo>
                  <a:pt x="2" y="43"/>
                </a:lnTo>
                <a:lnTo>
                  <a:pt x="8" y="33"/>
                </a:lnTo>
                <a:lnTo>
                  <a:pt x="5" y="28"/>
                </a:lnTo>
                <a:lnTo>
                  <a:pt x="5" y="26"/>
                </a:lnTo>
                <a:lnTo>
                  <a:pt x="8" y="22"/>
                </a:lnTo>
                <a:lnTo>
                  <a:pt x="2" y="16"/>
                </a:lnTo>
                <a:lnTo>
                  <a:pt x="9" y="1"/>
                </a:lnTo>
                <a:lnTo>
                  <a:pt x="20" y="8"/>
                </a:lnTo>
                <a:lnTo>
                  <a:pt x="27" y="5"/>
                </a:lnTo>
                <a:lnTo>
                  <a:pt x="19" y="1"/>
                </a:lnTo>
                <a:lnTo>
                  <a:pt x="21" y="0"/>
                </a:lnTo>
                <a:lnTo>
                  <a:pt x="32" y="0"/>
                </a:lnTo>
                <a:lnTo>
                  <a:pt x="41" y="7"/>
                </a:lnTo>
                <a:lnTo>
                  <a:pt x="49" y="1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4" name="Freeform 466"/>
          <p:cNvSpPr>
            <a:spLocks/>
          </p:cNvSpPr>
          <p:nvPr/>
        </p:nvSpPr>
        <p:spPr bwMode="auto">
          <a:xfrm>
            <a:off x="4729163" y="5597525"/>
            <a:ext cx="131763" cy="146050"/>
          </a:xfrm>
          <a:custGeom>
            <a:avLst/>
            <a:gdLst>
              <a:gd name="T0" fmla="*/ 60 w 83"/>
              <a:gd name="T1" fmla="*/ 6 h 92"/>
              <a:gd name="T2" fmla="*/ 61 w 83"/>
              <a:gd name="T3" fmla="*/ 9 h 92"/>
              <a:gd name="T4" fmla="*/ 66 w 83"/>
              <a:gd name="T5" fmla="*/ 11 h 92"/>
              <a:gd name="T6" fmla="*/ 70 w 83"/>
              <a:gd name="T7" fmla="*/ 41 h 92"/>
              <a:gd name="T8" fmla="*/ 70 w 83"/>
              <a:gd name="T9" fmla="*/ 52 h 92"/>
              <a:gd name="T10" fmla="*/ 67 w 83"/>
              <a:gd name="T11" fmla="*/ 52 h 92"/>
              <a:gd name="T12" fmla="*/ 64 w 83"/>
              <a:gd name="T13" fmla="*/ 52 h 92"/>
              <a:gd name="T14" fmla="*/ 66 w 83"/>
              <a:gd name="T15" fmla="*/ 56 h 92"/>
              <a:gd name="T16" fmla="*/ 71 w 83"/>
              <a:gd name="T17" fmla="*/ 55 h 92"/>
              <a:gd name="T18" fmla="*/ 82 w 83"/>
              <a:gd name="T19" fmla="*/ 62 h 92"/>
              <a:gd name="T20" fmla="*/ 83 w 83"/>
              <a:gd name="T21" fmla="*/ 71 h 92"/>
              <a:gd name="T22" fmla="*/ 76 w 83"/>
              <a:gd name="T23" fmla="*/ 81 h 92"/>
              <a:gd name="T24" fmla="*/ 64 w 83"/>
              <a:gd name="T25" fmla="*/ 86 h 92"/>
              <a:gd name="T26" fmla="*/ 59 w 83"/>
              <a:gd name="T27" fmla="*/ 88 h 92"/>
              <a:gd name="T28" fmla="*/ 49 w 83"/>
              <a:gd name="T29" fmla="*/ 92 h 92"/>
              <a:gd name="T30" fmla="*/ 49 w 83"/>
              <a:gd name="T31" fmla="*/ 90 h 92"/>
              <a:gd name="T32" fmla="*/ 48 w 83"/>
              <a:gd name="T33" fmla="*/ 89 h 92"/>
              <a:gd name="T34" fmla="*/ 46 w 83"/>
              <a:gd name="T35" fmla="*/ 86 h 92"/>
              <a:gd name="T36" fmla="*/ 40 w 83"/>
              <a:gd name="T37" fmla="*/ 77 h 92"/>
              <a:gd name="T38" fmla="*/ 38 w 83"/>
              <a:gd name="T39" fmla="*/ 75 h 92"/>
              <a:gd name="T40" fmla="*/ 25 w 83"/>
              <a:gd name="T41" fmla="*/ 73 h 92"/>
              <a:gd name="T42" fmla="*/ 23 w 83"/>
              <a:gd name="T43" fmla="*/ 69 h 92"/>
              <a:gd name="T44" fmla="*/ 18 w 83"/>
              <a:gd name="T45" fmla="*/ 65 h 92"/>
              <a:gd name="T46" fmla="*/ 10 w 83"/>
              <a:gd name="T47" fmla="*/ 36 h 92"/>
              <a:gd name="T48" fmla="*/ 8 w 83"/>
              <a:gd name="T49" fmla="*/ 33 h 92"/>
              <a:gd name="T50" fmla="*/ 11 w 83"/>
              <a:gd name="T51" fmla="*/ 26 h 92"/>
              <a:gd name="T52" fmla="*/ 0 w 83"/>
              <a:gd name="T53" fmla="*/ 15 h 92"/>
              <a:gd name="T54" fmla="*/ 1 w 83"/>
              <a:gd name="T55" fmla="*/ 14 h 92"/>
              <a:gd name="T56" fmla="*/ 3 w 83"/>
              <a:gd name="T57" fmla="*/ 13 h 92"/>
              <a:gd name="T58" fmla="*/ 25 w 83"/>
              <a:gd name="T59" fmla="*/ 0 h 92"/>
              <a:gd name="T60" fmla="*/ 33 w 83"/>
              <a:gd name="T61" fmla="*/ 7 h 92"/>
              <a:gd name="T62" fmla="*/ 38 w 83"/>
              <a:gd name="T63" fmla="*/ 10 h 92"/>
              <a:gd name="T64" fmla="*/ 55 w 83"/>
              <a:gd name="T65" fmla="*/ 9 h 92"/>
              <a:gd name="T66" fmla="*/ 53 w 83"/>
              <a:gd name="T67" fmla="*/ 5 h 92"/>
              <a:gd name="T68" fmla="*/ 60 w 83"/>
              <a:gd name="T69" fmla="*/ 6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83" h="92">
                <a:moveTo>
                  <a:pt x="60" y="6"/>
                </a:moveTo>
                <a:lnTo>
                  <a:pt x="61" y="9"/>
                </a:lnTo>
                <a:lnTo>
                  <a:pt x="66" y="11"/>
                </a:lnTo>
                <a:lnTo>
                  <a:pt x="70" y="41"/>
                </a:lnTo>
                <a:lnTo>
                  <a:pt x="70" y="52"/>
                </a:lnTo>
                <a:lnTo>
                  <a:pt x="67" y="52"/>
                </a:lnTo>
                <a:lnTo>
                  <a:pt x="64" y="52"/>
                </a:lnTo>
                <a:lnTo>
                  <a:pt x="66" y="56"/>
                </a:lnTo>
                <a:lnTo>
                  <a:pt x="71" y="55"/>
                </a:lnTo>
                <a:lnTo>
                  <a:pt x="82" y="62"/>
                </a:lnTo>
                <a:lnTo>
                  <a:pt x="83" y="71"/>
                </a:lnTo>
                <a:lnTo>
                  <a:pt x="76" y="81"/>
                </a:lnTo>
                <a:lnTo>
                  <a:pt x="64" y="86"/>
                </a:lnTo>
                <a:lnTo>
                  <a:pt x="59" y="88"/>
                </a:lnTo>
                <a:lnTo>
                  <a:pt x="49" y="92"/>
                </a:lnTo>
                <a:lnTo>
                  <a:pt x="49" y="90"/>
                </a:lnTo>
                <a:lnTo>
                  <a:pt x="48" y="89"/>
                </a:lnTo>
                <a:lnTo>
                  <a:pt x="46" y="86"/>
                </a:lnTo>
                <a:lnTo>
                  <a:pt x="40" y="77"/>
                </a:lnTo>
                <a:lnTo>
                  <a:pt x="38" y="75"/>
                </a:lnTo>
                <a:lnTo>
                  <a:pt x="25" y="73"/>
                </a:lnTo>
                <a:lnTo>
                  <a:pt x="23" y="69"/>
                </a:lnTo>
                <a:lnTo>
                  <a:pt x="18" y="65"/>
                </a:lnTo>
                <a:lnTo>
                  <a:pt x="10" y="36"/>
                </a:lnTo>
                <a:lnTo>
                  <a:pt x="8" y="33"/>
                </a:lnTo>
                <a:lnTo>
                  <a:pt x="11" y="26"/>
                </a:lnTo>
                <a:lnTo>
                  <a:pt x="0" y="15"/>
                </a:lnTo>
                <a:lnTo>
                  <a:pt x="1" y="14"/>
                </a:lnTo>
                <a:lnTo>
                  <a:pt x="3" y="13"/>
                </a:lnTo>
                <a:lnTo>
                  <a:pt x="25" y="0"/>
                </a:lnTo>
                <a:lnTo>
                  <a:pt x="33" y="7"/>
                </a:lnTo>
                <a:lnTo>
                  <a:pt x="38" y="10"/>
                </a:lnTo>
                <a:lnTo>
                  <a:pt x="55" y="9"/>
                </a:lnTo>
                <a:lnTo>
                  <a:pt x="53" y="5"/>
                </a:lnTo>
                <a:lnTo>
                  <a:pt x="60" y="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5" name="Freeform 467"/>
          <p:cNvSpPr>
            <a:spLocks/>
          </p:cNvSpPr>
          <p:nvPr/>
        </p:nvSpPr>
        <p:spPr bwMode="auto">
          <a:xfrm>
            <a:off x="4867275" y="5487988"/>
            <a:ext cx="103188" cy="114300"/>
          </a:xfrm>
          <a:custGeom>
            <a:avLst/>
            <a:gdLst>
              <a:gd name="T0" fmla="*/ 62 w 65"/>
              <a:gd name="T1" fmla="*/ 44 h 72"/>
              <a:gd name="T2" fmla="*/ 65 w 65"/>
              <a:gd name="T3" fmla="*/ 46 h 72"/>
              <a:gd name="T4" fmla="*/ 51 w 65"/>
              <a:gd name="T5" fmla="*/ 63 h 72"/>
              <a:gd name="T6" fmla="*/ 48 w 65"/>
              <a:gd name="T7" fmla="*/ 64 h 72"/>
              <a:gd name="T8" fmla="*/ 45 w 65"/>
              <a:gd name="T9" fmla="*/ 64 h 72"/>
              <a:gd name="T10" fmla="*/ 35 w 65"/>
              <a:gd name="T11" fmla="*/ 68 h 72"/>
              <a:gd name="T12" fmla="*/ 25 w 65"/>
              <a:gd name="T13" fmla="*/ 72 h 72"/>
              <a:gd name="T14" fmla="*/ 25 w 65"/>
              <a:gd name="T15" fmla="*/ 68 h 72"/>
              <a:gd name="T16" fmla="*/ 25 w 65"/>
              <a:gd name="T17" fmla="*/ 63 h 72"/>
              <a:gd name="T18" fmla="*/ 25 w 65"/>
              <a:gd name="T19" fmla="*/ 59 h 72"/>
              <a:gd name="T20" fmla="*/ 21 w 65"/>
              <a:gd name="T21" fmla="*/ 56 h 72"/>
              <a:gd name="T22" fmla="*/ 6 w 65"/>
              <a:gd name="T23" fmla="*/ 42 h 72"/>
              <a:gd name="T24" fmla="*/ 2 w 65"/>
              <a:gd name="T25" fmla="*/ 42 h 72"/>
              <a:gd name="T26" fmla="*/ 3 w 65"/>
              <a:gd name="T27" fmla="*/ 37 h 72"/>
              <a:gd name="T28" fmla="*/ 2 w 65"/>
              <a:gd name="T29" fmla="*/ 27 h 72"/>
              <a:gd name="T30" fmla="*/ 0 w 65"/>
              <a:gd name="T31" fmla="*/ 16 h 72"/>
              <a:gd name="T32" fmla="*/ 6 w 65"/>
              <a:gd name="T33" fmla="*/ 18 h 72"/>
              <a:gd name="T34" fmla="*/ 15 w 65"/>
              <a:gd name="T35" fmla="*/ 20 h 72"/>
              <a:gd name="T36" fmla="*/ 17 w 65"/>
              <a:gd name="T37" fmla="*/ 16 h 72"/>
              <a:gd name="T38" fmla="*/ 18 w 65"/>
              <a:gd name="T39" fmla="*/ 16 h 72"/>
              <a:gd name="T40" fmla="*/ 22 w 65"/>
              <a:gd name="T41" fmla="*/ 8 h 72"/>
              <a:gd name="T42" fmla="*/ 36 w 65"/>
              <a:gd name="T43" fmla="*/ 0 h 72"/>
              <a:gd name="T44" fmla="*/ 40 w 65"/>
              <a:gd name="T45" fmla="*/ 18 h 72"/>
              <a:gd name="T46" fmla="*/ 50 w 65"/>
              <a:gd name="T47" fmla="*/ 20 h 72"/>
              <a:gd name="T48" fmla="*/ 54 w 65"/>
              <a:gd name="T49" fmla="*/ 27 h 72"/>
              <a:gd name="T50" fmla="*/ 55 w 65"/>
              <a:gd name="T51" fmla="*/ 30 h 72"/>
              <a:gd name="T52" fmla="*/ 62 w 65"/>
              <a:gd name="T53" fmla="*/ 44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65" h="72">
                <a:moveTo>
                  <a:pt x="62" y="44"/>
                </a:moveTo>
                <a:lnTo>
                  <a:pt x="65" y="46"/>
                </a:lnTo>
                <a:lnTo>
                  <a:pt x="51" y="63"/>
                </a:lnTo>
                <a:lnTo>
                  <a:pt x="48" y="64"/>
                </a:lnTo>
                <a:lnTo>
                  <a:pt x="45" y="64"/>
                </a:lnTo>
                <a:lnTo>
                  <a:pt x="35" y="68"/>
                </a:lnTo>
                <a:lnTo>
                  <a:pt x="25" y="72"/>
                </a:lnTo>
                <a:lnTo>
                  <a:pt x="25" y="68"/>
                </a:lnTo>
                <a:lnTo>
                  <a:pt x="25" y="63"/>
                </a:lnTo>
                <a:lnTo>
                  <a:pt x="25" y="59"/>
                </a:lnTo>
                <a:lnTo>
                  <a:pt x="21" y="56"/>
                </a:lnTo>
                <a:lnTo>
                  <a:pt x="6" y="42"/>
                </a:lnTo>
                <a:lnTo>
                  <a:pt x="2" y="42"/>
                </a:lnTo>
                <a:lnTo>
                  <a:pt x="3" y="37"/>
                </a:lnTo>
                <a:lnTo>
                  <a:pt x="2" y="27"/>
                </a:lnTo>
                <a:lnTo>
                  <a:pt x="0" y="16"/>
                </a:lnTo>
                <a:lnTo>
                  <a:pt x="6" y="18"/>
                </a:lnTo>
                <a:lnTo>
                  <a:pt x="15" y="20"/>
                </a:lnTo>
                <a:lnTo>
                  <a:pt x="17" y="16"/>
                </a:lnTo>
                <a:lnTo>
                  <a:pt x="18" y="16"/>
                </a:lnTo>
                <a:lnTo>
                  <a:pt x="22" y="8"/>
                </a:lnTo>
                <a:lnTo>
                  <a:pt x="36" y="0"/>
                </a:lnTo>
                <a:lnTo>
                  <a:pt x="40" y="18"/>
                </a:lnTo>
                <a:lnTo>
                  <a:pt x="50" y="20"/>
                </a:lnTo>
                <a:lnTo>
                  <a:pt x="54" y="27"/>
                </a:lnTo>
                <a:lnTo>
                  <a:pt x="55" y="30"/>
                </a:lnTo>
                <a:lnTo>
                  <a:pt x="62" y="4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6" name="Freeform 468"/>
          <p:cNvSpPr>
            <a:spLocks/>
          </p:cNvSpPr>
          <p:nvPr/>
        </p:nvSpPr>
        <p:spPr bwMode="auto">
          <a:xfrm>
            <a:off x="4906963" y="5316538"/>
            <a:ext cx="155575" cy="114300"/>
          </a:xfrm>
          <a:custGeom>
            <a:avLst/>
            <a:gdLst>
              <a:gd name="T0" fmla="*/ 97 w 98"/>
              <a:gd name="T1" fmla="*/ 34 h 72"/>
              <a:gd name="T2" fmla="*/ 97 w 98"/>
              <a:gd name="T3" fmla="*/ 36 h 72"/>
              <a:gd name="T4" fmla="*/ 97 w 98"/>
              <a:gd name="T5" fmla="*/ 37 h 72"/>
              <a:gd name="T6" fmla="*/ 97 w 98"/>
              <a:gd name="T7" fmla="*/ 38 h 72"/>
              <a:gd name="T8" fmla="*/ 98 w 98"/>
              <a:gd name="T9" fmla="*/ 38 h 72"/>
              <a:gd name="T10" fmla="*/ 93 w 98"/>
              <a:gd name="T11" fmla="*/ 44 h 72"/>
              <a:gd name="T12" fmla="*/ 95 w 98"/>
              <a:gd name="T13" fmla="*/ 52 h 72"/>
              <a:gd name="T14" fmla="*/ 83 w 98"/>
              <a:gd name="T15" fmla="*/ 60 h 72"/>
              <a:gd name="T16" fmla="*/ 86 w 98"/>
              <a:gd name="T17" fmla="*/ 63 h 72"/>
              <a:gd name="T18" fmla="*/ 94 w 98"/>
              <a:gd name="T19" fmla="*/ 59 h 72"/>
              <a:gd name="T20" fmla="*/ 90 w 98"/>
              <a:gd name="T21" fmla="*/ 70 h 72"/>
              <a:gd name="T22" fmla="*/ 79 w 98"/>
              <a:gd name="T23" fmla="*/ 71 h 72"/>
              <a:gd name="T24" fmla="*/ 75 w 98"/>
              <a:gd name="T25" fmla="*/ 71 h 72"/>
              <a:gd name="T26" fmla="*/ 74 w 98"/>
              <a:gd name="T27" fmla="*/ 72 h 72"/>
              <a:gd name="T28" fmla="*/ 70 w 98"/>
              <a:gd name="T29" fmla="*/ 72 h 72"/>
              <a:gd name="T30" fmla="*/ 59 w 98"/>
              <a:gd name="T31" fmla="*/ 72 h 72"/>
              <a:gd name="T32" fmla="*/ 56 w 98"/>
              <a:gd name="T33" fmla="*/ 72 h 72"/>
              <a:gd name="T34" fmla="*/ 45 w 98"/>
              <a:gd name="T35" fmla="*/ 72 h 72"/>
              <a:gd name="T36" fmla="*/ 33 w 98"/>
              <a:gd name="T37" fmla="*/ 62 h 72"/>
              <a:gd name="T38" fmla="*/ 15 w 98"/>
              <a:gd name="T39" fmla="*/ 55 h 72"/>
              <a:gd name="T40" fmla="*/ 10 w 98"/>
              <a:gd name="T41" fmla="*/ 52 h 72"/>
              <a:gd name="T42" fmla="*/ 7 w 98"/>
              <a:gd name="T43" fmla="*/ 51 h 72"/>
              <a:gd name="T44" fmla="*/ 0 w 98"/>
              <a:gd name="T45" fmla="*/ 42 h 72"/>
              <a:gd name="T46" fmla="*/ 10 w 98"/>
              <a:gd name="T47" fmla="*/ 38 h 72"/>
              <a:gd name="T48" fmla="*/ 18 w 98"/>
              <a:gd name="T49" fmla="*/ 36 h 72"/>
              <a:gd name="T50" fmla="*/ 22 w 98"/>
              <a:gd name="T51" fmla="*/ 29 h 72"/>
              <a:gd name="T52" fmla="*/ 23 w 98"/>
              <a:gd name="T53" fmla="*/ 26 h 72"/>
              <a:gd name="T54" fmla="*/ 25 w 98"/>
              <a:gd name="T55" fmla="*/ 25 h 72"/>
              <a:gd name="T56" fmla="*/ 30 w 98"/>
              <a:gd name="T57" fmla="*/ 14 h 72"/>
              <a:gd name="T58" fmla="*/ 37 w 98"/>
              <a:gd name="T59" fmla="*/ 2 h 72"/>
              <a:gd name="T60" fmla="*/ 38 w 98"/>
              <a:gd name="T61" fmla="*/ 2 h 72"/>
              <a:gd name="T62" fmla="*/ 45 w 98"/>
              <a:gd name="T63" fmla="*/ 0 h 72"/>
              <a:gd name="T64" fmla="*/ 46 w 98"/>
              <a:gd name="T65" fmla="*/ 6 h 72"/>
              <a:gd name="T66" fmla="*/ 53 w 98"/>
              <a:gd name="T67" fmla="*/ 11 h 72"/>
              <a:gd name="T68" fmla="*/ 59 w 98"/>
              <a:gd name="T69" fmla="*/ 11 h 72"/>
              <a:gd name="T70" fmla="*/ 71 w 98"/>
              <a:gd name="T71" fmla="*/ 12 h 72"/>
              <a:gd name="T72" fmla="*/ 70 w 98"/>
              <a:gd name="T73" fmla="*/ 15 h 72"/>
              <a:gd name="T74" fmla="*/ 70 w 98"/>
              <a:gd name="T75" fmla="*/ 21 h 72"/>
              <a:gd name="T76" fmla="*/ 93 w 98"/>
              <a:gd name="T77" fmla="*/ 33 h 72"/>
              <a:gd name="T78" fmla="*/ 97 w 98"/>
              <a:gd name="T79" fmla="*/ 34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8" h="72">
                <a:moveTo>
                  <a:pt x="97" y="34"/>
                </a:moveTo>
                <a:lnTo>
                  <a:pt x="97" y="36"/>
                </a:lnTo>
                <a:lnTo>
                  <a:pt x="97" y="37"/>
                </a:lnTo>
                <a:lnTo>
                  <a:pt x="97" y="38"/>
                </a:lnTo>
                <a:lnTo>
                  <a:pt x="98" y="38"/>
                </a:lnTo>
                <a:lnTo>
                  <a:pt x="93" y="44"/>
                </a:lnTo>
                <a:lnTo>
                  <a:pt x="95" y="52"/>
                </a:lnTo>
                <a:lnTo>
                  <a:pt x="83" y="60"/>
                </a:lnTo>
                <a:lnTo>
                  <a:pt x="86" y="63"/>
                </a:lnTo>
                <a:lnTo>
                  <a:pt x="94" y="59"/>
                </a:lnTo>
                <a:lnTo>
                  <a:pt x="90" y="70"/>
                </a:lnTo>
                <a:lnTo>
                  <a:pt x="79" y="71"/>
                </a:lnTo>
                <a:lnTo>
                  <a:pt x="75" y="71"/>
                </a:lnTo>
                <a:lnTo>
                  <a:pt x="74" y="72"/>
                </a:lnTo>
                <a:lnTo>
                  <a:pt x="70" y="72"/>
                </a:lnTo>
                <a:lnTo>
                  <a:pt x="59" y="72"/>
                </a:lnTo>
                <a:lnTo>
                  <a:pt x="56" y="72"/>
                </a:lnTo>
                <a:lnTo>
                  <a:pt x="45" y="72"/>
                </a:lnTo>
                <a:lnTo>
                  <a:pt x="33" y="62"/>
                </a:lnTo>
                <a:lnTo>
                  <a:pt x="15" y="55"/>
                </a:lnTo>
                <a:lnTo>
                  <a:pt x="10" y="52"/>
                </a:lnTo>
                <a:lnTo>
                  <a:pt x="7" y="51"/>
                </a:lnTo>
                <a:lnTo>
                  <a:pt x="0" y="42"/>
                </a:lnTo>
                <a:lnTo>
                  <a:pt x="10" y="38"/>
                </a:lnTo>
                <a:lnTo>
                  <a:pt x="18" y="36"/>
                </a:lnTo>
                <a:lnTo>
                  <a:pt x="22" y="29"/>
                </a:lnTo>
                <a:lnTo>
                  <a:pt x="23" y="26"/>
                </a:lnTo>
                <a:lnTo>
                  <a:pt x="25" y="25"/>
                </a:lnTo>
                <a:lnTo>
                  <a:pt x="30" y="14"/>
                </a:lnTo>
                <a:lnTo>
                  <a:pt x="37" y="2"/>
                </a:lnTo>
                <a:lnTo>
                  <a:pt x="38" y="2"/>
                </a:lnTo>
                <a:lnTo>
                  <a:pt x="45" y="0"/>
                </a:lnTo>
                <a:lnTo>
                  <a:pt x="46" y="6"/>
                </a:lnTo>
                <a:lnTo>
                  <a:pt x="53" y="11"/>
                </a:lnTo>
                <a:lnTo>
                  <a:pt x="59" y="11"/>
                </a:lnTo>
                <a:lnTo>
                  <a:pt x="71" y="12"/>
                </a:lnTo>
                <a:lnTo>
                  <a:pt x="70" y="15"/>
                </a:lnTo>
                <a:lnTo>
                  <a:pt x="70" y="21"/>
                </a:lnTo>
                <a:lnTo>
                  <a:pt x="93" y="33"/>
                </a:lnTo>
                <a:lnTo>
                  <a:pt x="97" y="3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7" name="Freeform 469"/>
          <p:cNvSpPr>
            <a:spLocks/>
          </p:cNvSpPr>
          <p:nvPr/>
        </p:nvSpPr>
        <p:spPr bwMode="auto">
          <a:xfrm>
            <a:off x="4989513" y="5087938"/>
            <a:ext cx="84138" cy="138113"/>
          </a:xfrm>
          <a:custGeom>
            <a:avLst/>
            <a:gdLst>
              <a:gd name="T0" fmla="*/ 50 w 53"/>
              <a:gd name="T1" fmla="*/ 87 h 87"/>
              <a:gd name="T2" fmla="*/ 48 w 53"/>
              <a:gd name="T3" fmla="*/ 84 h 87"/>
              <a:gd name="T4" fmla="*/ 46 w 53"/>
              <a:gd name="T5" fmla="*/ 83 h 87"/>
              <a:gd name="T6" fmla="*/ 43 w 53"/>
              <a:gd name="T7" fmla="*/ 83 h 87"/>
              <a:gd name="T8" fmla="*/ 38 w 53"/>
              <a:gd name="T9" fmla="*/ 84 h 87"/>
              <a:gd name="T10" fmla="*/ 33 w 53"/>
              <a:gd name="T11" fmla="*/ 77 h 87"/>
              <a:gd name="T12" fmla="*/ 27 w 53"/>
              <a:gd name="T13" fmla="*/ 75 h 87"/>
              <a:gd name="T14" fmla="*/ 18 w 53"/>
              <a:gd name="T15" fmla="*/ 72 h 87"/>
              <a:gd name="T16" fmla="*/ 19 w 53"/>
              <a:gd name="T17" fmla="*/ 68 h 87"/>
              <a:gd name="T18" fmla="*/ 18 w 53"/>
              <a:gd name="T19" fmla="*/ 66 h 87"/>
              <a:gd name="T20" fmla="*/ 16 w 53"/>
              <a:gd name="T21" fmla="*/ 60 h 87"/>
              <a:gd name="T22" fmla="*/ 15 w 53"/>
              <a:gd name="T23" fmla="*/ 49 h 87"/>
              <a:gd name="T24" fmla="*/ 15 w 53"/>
              <a:gd name="T25" fmla="*/ 38 h 87"/>
              <a:gd name="T26" fmla="*/ 19 w 53"/>
              <a:gd name="T27" fmla="*/ 38 h 87"/>
              <a:gd name="T28" fmla="*/ 18 w 53"/>
              <a:gd name="T29" fmla="*/ 32 h 87"/>
              <a:gd name="T30" fmla="*/ 7 w 53"/>
              <a:gd name="T31" fmla="*/ 19 h 87"/>
              <a:gd name="T32" fmla="*/ 5 w 53"/>
              <a:gd name="T33" fmla="*/ 17 h 87"/>
              <a:gd name="T34" fmla="*/ 0 w 53"/>
              <a:gd name="T35" fmla="*/ 16 h 87"/>
              <a:gd name="T36" fmla="*/ 3 w 53"/>
              <a:gd name="T37" fmla="*/ 15 h 87"/>
              <a:gd name="T38" fmla="*/ 4 w 53"/>
              <a:gd name="T39" fmla="*/ 13 h 87"/>
              <a:gd name="T40" fmla="*/ 7 w 53"/>
              <a:gd name="T41" fmla="*/ 12 h 87"/>
              <a:gd name="T42" fmla="*/ 13 w 53"/>
              <a:gd name="T43" fmla="*/ 8 h 87"/>
              <a:gd name="T44" fmla="*/ 27 w 53"/>
              <a:gd name="T45" fmla="*/ 0 h 87"/>
              <a:gd name="T46" fmla="*/ 35 w 53"/>
              <a:gd name="T47" fmla="*/ 6 h 87"/>
              <a:gd name="T48" fmla="*/ 41 w 53"/>
              <a:gd name="T49" fmla="*/ 0 h 87"/>
              <a:gd name="T50" fmla="*/ 43 w 53"/>
              <a:gd name="T51" fmla="*/ 9 h 87"/>
              <a:gd name="T52" fmla="*/ 43 w 53"/>
              <a:gd name="T53" fmla="*/ 15 h 87"/>
              <a:gd name="T54" fmla="*/ 53 w 53"/>
              <a:gd name="T55" fmla="*/ 15 h 87"/>
              <a:gd name="T56" fmla="*/ 52 w 53"/>
              <a:gd name="T57" fmla="*/ 21 h 87"/>
              <a:gd name="T58" fmla="*/ 52 w 53"/>
              <a:gd name="T59" fmla="*/ 23 h 87"/>
              <a:gd name="T60" fmla="*/ 46 w 53"/>
              <a:gd name="T61" fmla="*/ 23 h 87"/>
              <a:gd name="T62" fmla="*/ 50 w 53"/>
              <a:gd name="T63" fmla="*/ 51 h 87"/>
              <a:gd name="T64" fmla="*/ 45 w 53"/>
              <a:gd name="T65" fmla="*/ 80 h 87"/>
              <a:gd name="T66" fmla="*/ 49 w 53"/>
              <a:gd name="T67" fmla="*/ 80 h 87"/>
              <a:gd name="T68" fmla="*/ 50 w 53"/>
              <a:gd name="T69" fmla="*/ 80 h 87"/>
              <a:gd name="T70" fmla="*/ 50 w 53"/>
              <a:gd name="T71" fmla="*/ 81 h 87"/>
              <a:gd name="T72" fmla="*/ 50 w 53"/>
              <a:gd name="T73" fmla="*/ 84 h 87"/>
              <a:gd name="T74" fmla="*/ 50 w 53"/>
              <a:gd name="T75" fmla="*/ 87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53" h="87">
                <a:moveTo>
                  <a:pt x="50" y="87"/>
                </a:moveTo>
                <a:lnTo>
                  <a:pt x="48" y="84"/>
                </a:lnTo>
                <a:lnTo>
                  <a:pt x="46" y="83"/>
                </a:lnTo>
                <a:lnTo>
                  <a:pt x="43" y="83"/>
                </a:lnTo>
                <a:lnTo>
                  <a:pt x="38" y="84"/>
                </a:lnTo>
                <a:lnTo>
                  <a:pt x="33" y="77"/>
                </a:lnTo>
                <a:lnTo>
                  <a:pt x="27" y="75"/>
                </a:lnTo>
                <a:lnTo>
                  <a:pt x="18" y="72"/>
                </a:lnTo>
                <a:lnTo>
                  <a:pt x="19" y="68"/>
                </a:lnTo>
                <a:lnTo>
                  <a:pt x="18" y="66"/>
                </a:lnTo>
                <a:lnTo>
                  <a:pt x="16" y="60"/>
                </a:lnTo>
                <a:lnTo>
                  <a:pt x="15" y="49"/>
                </a:lnTo>
                <a:lnTo>
                  <a:pt x="15" y="38"/>
                </a:lnTo>
                <a:lnTo>
                  <a:pt x="19" y="38"/>
                </a:lnTo>
                <a:lnTo>
                  <a:pt x="18" y="32"/>
                </a:lnTo>
                <a:lnTo>
                  <a:pt x="7" y="19"/>
                </a:lnTo>
                <a:lnTo>
                  <a:pt x="5" y="17"/>
                </a:lnTo>
                <a:lnTo>
                  <a:pt x="0" y="16"/>
                </a:lnTo>
                <a:lnTo>
                  <a:pt x="3" y="15"/>
                </a:lnTo>
                <a:lnTo>
                  <a:pt x="4" y="13"/>
                </a:lnTo>
                <a:lnTo>
                  <a:pt x="7" y="12"/>
                </a:lnTo>
                <a:lnTo>
                  <a:pt x="13" y="8"/>
                </a:lnTo>
                <a:lnTo>
                  <a:pt x="27" y="0"/>
                </a:lnTo>
                <a:lnTo>
                  <a:pt x="35" y="6"/>
                </a:lnTo>
                <a:lnTo>
                  <a:pt x="41" y="0"/>
                </a:lnTo>
                <a:lnTo>
                  <a:pt x="43" y="9"/>
                </a:lnTo>
                <a:lnTo>
                  <a:pt x="43" y="15"/>
                </a:lnTo>
                <a:lnTo>
                  <a:pt x="53" y="15"/>
                </a:lnTo>
                <a:lnTo>
                  <a:pt x="52" y="21"/>
                </a:lnTo>
                <a:lnTo>
                  <a:pt x="52" y="23"/>
                </a:lnTo>
                <a:lnTo>
                  <a:pt x="46" y="23"/>
                </a:lnTo>
                <a:lnTo>
                  <a:pt x="50" y="51"/>
                </a:lnTo>
                <a:lnTo>
                  <a:pt x="45" y="80"/>
                </a:lnTo>
                <a:lnTo>
                  <a:pt x="49" y="80"/>
                </a:lnTo>
                <a:lnTo>
                  <a:pt x="50" y="80"/>
                </a:lnTo>
                <a:lnTo>
                  <a:pt x="50" y="81"/>
                </a:lnTo>
                <a:lnTo>
                  <a:pt x="50" y="84"/>
                </a:lnTo>
                <a:lnTo>
                  <a:pt x="50" y="8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8" name="Freeform 470"/>
          <p:cNvSpPr>
            <a:spLocks/>
          </p:cNvSpPr>
          <p:nvPr/>
        </p:nvSpPr>
        <p:spPr bwMode="auto">
          <a:xfrm>
            <a:off x="4953000" y="4567238"/>
            <a:ext cx="180975" cy="195263"/>
          </a:xfrm>
          <a:custGeom>
            <a:avLst/>
            <a:gdLst>
              <a:gd name="T0" fmla="*/ 92 w 114"/>
              <a:gd name="T1" fmla="*/ 29 h 123"/>
              <a:gd name="T2" fmla="*/ 86 w 114"/>
              <a:gd name="T3" fmla="*/ 39 h 123"/>
              <a:gd name="T4" fmla="*/ 83 w 114"/>
              <a:gd name="T5" fmla="*/ 43 h 123"/>
              <a:gd name="T6" fmla="*/ 75 w 114"/>
              <a:gd name="T7" fmla="*/ 48 h 123"/>
              <a:gd name="T8" fmla="*/ 81 w 114"/>
              <a:gd name="T9" fmla="*/ 59 h 123"/>
              <a:gd name="T10" fmla="*/ 98 w 114"/>
              <a:gd name="T11" fmla="*/ 69 h 123"/>
              <a:gd name="T12" fmla="*/ 113 w 114"/>
              <a:gd name="T13" fmla="*/ 82 h 123"/>
              <a:gd name="T14" fmla="*/ 114 w 114"/>
              <a:gd name="T15" fmla="*/ 86 h 123"/>
              <a:gd name="T16" fmla="*/ 106 w 114"/>
              <a:gd name="T17" fmla="*/ 89 h 123"/>
              <a:gd name="T18" fmla="*/ 102 w 114"/>
              <a:gd name="T19" fmla="*/ 96 h 123"/>
              <a:gd name="T20" fmla="*/ 105 w 114"/>
              <a:gd name="T21" fmla="*/ 112 h 123"/>
              <a:gd name="T22" fmla="*/ 79 w 114"/>
              <a:gd name="T23" fmla="*/ 119 h 123"/>
              <a:gd name="T24" fmla="*/ 68 w 114"/>
              <a:gd name="T25" fmla="*/ 107 h 123"/>
              <a:gd name="T26" fmla="*/ 47 w 114"/>
              <a:gd name="T27" fmla="*/ 119 h 123"/>
              <a:gd name="T28" fmla="*/ 43 w 114"/>
              <a:gd name="T29" fmla="*/ 122 h 123"/>
              <a:gd name="T30" fmla="*/ 41 w 114"/>
              <a:gd name="T31" fmla="*/ 123 h 123"/>
              <a:gd name="T32" fmla="*/ 32 w 114"/>
              <a:gd name="T33" fmla="*/ 122 h 123"/>
              <a:gd name="T34" fmla="*/ 21 w 114"/>
              <a:gd name="T35" fmla="*/ 116 h 123"/>
              <a:gd name="T36" fmla="*/ 13 w 114"/>
              <a:gd name="T37" fmla="*/ 103 h 123"/>
              <a:gd name="T38" fmla="*/ 0 w 114"/>
              <a:gd name="T39" fmla="*/ 77 h 123"/>
              <a:gd name="T40" fmla="*/ 5 w 114"/>
              <a:gd name="T41" fmla="*/ 77 h 123"/>
              <a:gd name="T42" fmla="*/ 11 w 114"/>
              <a:gd name="T43" fmla="*/ 70 h 123"/>
              <a:gd name="T44" fmla="*/ 13 w 114"/>
              <a:gd name="T45" fmla="*/ 66 h 123"/>
              <a:gd name="T46" fmla="*/ 11 w 114"/>
              <a:gd name="T47" fmla="*/ 60 h 123"/>
              <a:gd name="T48" fmla="*/ 13 w 114"/>
              <a:gd name="T49" fmla="*/ 56 h 123"/>
              <a:gd name="T50" fmla="*/ 24 w 114"/>
              <a:gd name="T51" fmla="*/ 49 h 123"/>
              <a:gd name="T52" fmla="*/ 38 w 114"/>
              <a:gd name="T53" fmla="*/ 41 h 123"/>
              <a:gd name="T54" fmla="*/ 39 w 114"/>
              <a:gd name="T55" fmla="*/ 17 h 123"/>
              <a:gd name="T56" fmla="*/ 56 w 114"/>
              <a:gd name="T57" fmla="*/ 14 h 123"/>
              <a:gd name="T58" fmla="*/ 64 w 114"/>
              <a:gd name="T59" fmla="*/ 18 h 123"/>
              <a:gd name="T60" fmla="*/ 73 w 114"/>
              <a:gd name="T61" fmla="*/ 24 h 123"/>
              <a:gd name="T62" fmla="*/ 79 w 114"/>
              <a:gd name="T63" fmla="*/ 28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4" h="123">
                <a:moveTo>
                  <a:pt x="102" y="21"/>
                </a:moveTo>
                <a:lnTo>
                  <a:pt x="92" y="29"/>
                </a:lnTo>
                <a:lnTo>
                  <a:pt x="91" y="29"/>
                </a:lnTo>
                <a:lnTo>
                  <a:pt x="86" y="39"/>
                </a:lnTo>
                <a:lnTo>
                  <a:pt x="83" y="41"/>
                </a:lnTo>
                <a:lnTo>
                  <a:pt x="83" y="43"/>
                </a:lnTo>
                <a:lnTo>
                  <a:pt x="83" y="44"/>
                </a:lnTo>
                <a:lnTo>
                  <a:pt x="75" y="48"/>
                </a:lnTo>
                <a:lnTo>
                  <a:pt x="76" y="49"/>
                </a:lnTo>
                <a:lnTo>
                  <a:pt x="81" y="59"/>
                </a:lnTo>
                <a:lnTo>
                  <a:pt x="95" y="64"/>
                </a:lnTo>
                <a:lnTo>
                  <a:pt x="98" y="69"/>
                </a:lnTo>
                <a:lnTo>
                  <a:pt x="110" y="79"/>
                </a:lnTo>
                <a:lnTo>
                  <a:pt x="113" y="82"/>
                </a:lnTo>
                <a:lnTo>
                  <a:pt x="113" y="84"/>
                </a:lnTo>
                <a:lnTo>
                  <a:pt x="114" y="86"/>
                </a:lnTo>
                <a:lnTo>
                  <a:pt x="107" y="88"/>
                </a:lnTo>
                <a:lnTo>
                  <a:pt x="106" y="89"/>
                </a:lnTo>
                <a:lnTo>
                  <a:pt x="102" y="94"/>
                </a:lnTo>
                <a:lnTo>
                  <a:pt x="102" y="96"/>
                </a:lnTo>
                <a:lnTo>
                  <a:pt x="102" y="97"/>
                </a:lnTo>
                <a:lnTo>
                  <a:pt x="105" y="112"/>
                </a:lnTo>
                <a:lnTo>
                  <a:pt x="101" y="123"/>
                </a:lnTo>
                <a:lnTo>
                  <a:pt x="79" y="119"/>
                </a:lnTo>
                <a:lnTo>
                  <a:pt x="73" y="111"/>
                </a:lnTo>
                <a:lnTo>
                  <a:pt x="68" y="107"/>
                </a:lnTo>
                <a:lnTo>
                  <a:pt x="51" y="118"/>
                </a:lnTo>
                <a:lnTo>
                  <a:pt x="47" y="119"/>
                </a:lnTo>
                <a:lnTo>
                  <a:pt x="45" y="120"/>
                </a:lnTo>
                <a:lnTo>
                  <a:pt x="43" y="122"/>
                </a:lnTo>
                <a:lnTo>
                  <a:pt x="42" y="123"/>
                </a:lnTo>
                <a:lnTo>
                  <a:pt x="41" y="123"/>
                </a:lnTo>
                <a:lnTo>
                  <a:pt x="34" y="122"/>
                </a:lnTo>
                <a:lnTo>
                  <a:pt x="32" y="122"/>
                </a:lnTo>
                <a:lnTo>
                  <a:pt x="30" y="119"/>
                </a:lnTo>
                <a:lnTo>
                  <a:pt x="21" y="116"/>
                </a:lnTo>
                <a:lnTo>
                  <a:pt x="19" y="114"/>
                </a:lnTo>
                <a:lnTo>
                  <a:pt x="13" y="103"/>
                </a:lnTo>
                <a:lnTo>
                  <a:pt x="0" y="85"/>
                </a:lnTo>
                <a:lnTo>
                  <a:pt x="0" y="77"/>
                </a:lnTo>
                <a:lnTo>
                  <a:pt x="2" y="77"/>
                </a:lnTo>
                <a:lnTo>
                  <a:pt x="5" y="77"/>
                </a:lnTo>
                <a:lnTo>
                  <a:pt x="8" y="74"/>
                </a:lnTo>
                <a:lnTo>
                  <a:pt x="11" y="70"/>
                </a:lnTo>
                <a:lnTo>
                  <a:pt x="13" y="67"/>
                </a:lnTo>
                <a:lnTo>
                  <a:pt x="13" y="66"/>
                </a:lnTo>
                <a:lnTo>
                  <a:pt x="13" y="63"/>
                </a:lnTo>
                <a:lnTo>
                  <a:pt x="11" y="60"/>
                </a:lnTo>
                <a:lnTo>
                  <a:pt x="12" y="56"/>
                </a:lnTo>
                <a:lnTo>
                  <a:pt x="13" y="56"/>
                </a:lnTo>
                <a:lnTo>
                  <a:pt x="16" y="54"/>
                </a:lnTo>
                <a:lnTo>
                  <a:pt x="24" y="49"/>
                </a:lnTo>
                <a:lnTo>
                  <a:pt x="30" y="45"/>
                </a:lnTo>
                <a:lnTo>
                  <a:pt x="38" y="41"/>
                </a:lnTo>
                <a:lnTo>
                  <a:pt x="43" y="26"/>
                </a:lnTo>
                <a:lnTo>
                  <a:pt x="39" y="17"/>
                </a:lnTo>
                <a:lnTo>
                  <a:pt x="31" y="0"/>
                </a:lnTo>
                <a:lnTo>
                  <a:pt x="56" y="14"/>
                </a:lnTo>
                <a:lnTo>
                  <a:pt x="57" y="15"/>
                </a:lnTo>
                <a:lnTo>
                  <a:pt x="64" y="18"/>
                </a:lnTo>
                <a:lnTo>
                  <a:pt x="72" y="24"/>
                </a:lnTo>
                <a:lnTo>
                  <a:pt x="73" y="24"/>
                </a:lnTo>
                <a:lnTo>
                  <a:pt x="76" y="26"/>
                </a:lnTo>
                <a:lnTo>
                  <a:pt x="79" y="28"/>
                </a:lnTo>
                <a:lnTo>
                  <a:pt x="102" y="2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9" name="Freeform 471"/>
          <p:cNvSpPr>
            <a:spLocks/>
          </p:cNvSpPr>
          <p:nvPr/>
        </p:nvSpPr>
        <p:spPr bwMode="auto">
          <a:xfrm>
            <a:off x="4956175" y="4737100"/>
            <a:ext cx="188913" cy="160338"/>
          </a:xfrm>
          <a:custGeom>
            <a:avLst/>
            <a:gdLst>
              <a:gd name="T0" fmla="*/ 99 w 119"/>
              <a:gd name="T1" fmla="*/ 16 h 101"/>
              <a:gd name="T2" fmla="*/ 118 w 119"/>
              <a:gd name="T3" fmla="*/ 23 h 101"/>
              <a:gd name="T4" fmla="*/ 119 w 119"/>
              <a:gd name="T5" fmla="*/ 23 h 101"/>
              <a:gd name="T6" fmla="*/ 115 w 119"/>
              <a:gd name="T7" fmla="*/ 28 h 101"/>
              <a:gd name="T8" fmla="*/ 107 w 119"/>
              <a:gd name="T9" fmla="*/ 37 h 101"/>
              <a:gd name="T10" fmla="*/ 84 w 119"/>
              <a:gd name="T11" fmla="*/ 37 h 101"/>
              <a:gd name="T12" fmla="*/ 82 w 119"/>
              <a:gd name="T13" fmla="*/ 39 h 101"/>
              <a:gd name="T14" fmla="*/ 79 w 119"/>
              <a:gd name="T15" fmla="*/ 45 h 101"/>
              <a:gd name="T16" fmla="*/ 62 w 119"/>
              <a:gd name="T17" fmla="*/ 69 h 101"/>
              <a:gd name="T18" fmla="*/ 58 w 119"/>
              <a:gd name="T19" fmla="*/ 75 h 101"/>
              <a:gd name="T20" fmla="*/ 58 w 119"/>
              <a:gd name="T21" fmla="*/ 76 h 101"/>
              <a:gd name="T22" fmla="*/ 56 w 119"/>
              <a:gd name="T23" fmla="*/ 76 h 101"/>
              <a:gd name="T24" fmla="*/ 49 w 119"/>
              <a:gd name="T25" fmla="*/ 77 h 101"/>
              <a:gd name="T26" fmla="*/ 41 w 119"/>
              <a:gd name="T27" fmla="*/ 83 h 101"/>
              <a:gd name="T28" fmla="*/ 37 w 119"/>
              <a:gd name="T29" fmla="*/ 79 h 101"/>
              <a:gd name="T30" fmla="*/ 30 w 119"/>
              <a:gd name="T31" fmla="*/ 87 h 101"/>
              <a:gd name="T32" fmla="*/ 28 w 119"/>
              <a:gd name="T33" fmla="*/ 88 h 101"/>
              <a:gd name="T34" fmla="*/ 25 w 119"/>
              <a:gd name="T35" fmla="*/ 90 h 101"/>
              <a:gd name="T36" fmla="*/ 13 w 119"/>
              <a:gd name="T37" fmla="*/ 101 h 101"/>
              <a:gd name="T38" fmla="*/ 11 w 119"/>
              <a:gd name="T39" fmla="*/ 101 h 101"/>
              <a:gd name="T40" fmla="*/ 0 w 119"/>
              <a:gd name="T41" fmla="*/ 91 h 101"/>
              <a:gd name="T42" fmla="*/ 3 w 119"/>
              <a:gd name="T43" fmla="*/ 75 h 101"/>
              <a:gd name="T44" fmla="*/ 3 w 119"/>
              <a:gd name="T45" fmla="*/ 72 h 101"/>
              <a:gd name="T46" fmla="*/ 4 w 119"/>
              <a:gd name="T47" fmla="*/ 47 h 101"/>
              <a:gd name="T48" fmla="*/ 7 w 119"/>
              <a:gd name="T49" fmla="*/ 47 h 101"/>
              <a:gd name="T50" fmla="*/ 15 w 119"/>
              <a:gd name="T51" fmla="*/ 43 h 101"/>
              <a:gd name="T52" fmla="*/ 17 w 119"/>
              <a:gd name="T53" fmla="*/ 39 h 101"/>
              <a:gd name="T54" fmla="*/ 18 w 119"/>
              <a:gd name="T55" fmla="*/ 39 h 101"/>
              <a:gd name="T56" fmla="*/ 25 w 119"/>
              <a:gd name="T57" fmla="*/ 43 h 101"/>
              <a:gd name="T58" fmla="*/ 28 w 119"/>
              <a:gd name="T59" fmla="*/ 43 h 101"/>
              <a:gd name="T60" fmla="*/ 32 w 119"/>
              <a:gd name="T61" fmla="*/ 45 h 101"/>
              <a:gd name="T62" fmla="*/ 36 w 119"/>
              <a:gd name="T63" fmla="*/ 43 h 101"/>
              <a:gd name="T64" fmla="*/ 37 w 119"/>
              <a:gd name="T65" fmla="*/ 42 h 101"/>
              <a:gd name="T66" fmla="*/ 45 w 119"/>
              <a:gd name="T67" fmla="*/ 37 h 101"/>
              <a:gd name="T68" fmla="*/ 28 w 119"/>
              <a:gd name="T69" fmla="*/ 27 h 101"/>
              <a:gd name="T70" fmla="*/ 28 w 119"/>
              <a:gd name="T71" fmla="*/ 26 h 101"/>
              <a:gd name="T72" fmla="*/ 28 w 119"/>
              <a:gd name="T73" fmla="*/ 24 h 101"/>
              <a:gd name="T74" fmla="*/ 29 w 119"/>
              <a:gd name="T75" fmla="*/ 22 h 101"/>
              <a:gd name="T76" fmla="*/ 32 w 119"/>
              <a:gd name="T77" fmla="*/ 15 h 101"/>
              <a:gd name="T78" fmla="*/ 39 w 119"/>
              <a:gd name="T79" fmla="*/ 16 h 101"/>
              <a:gd name="T80" fmla="*/ 40 w 119"/>
              <a:gd name="T81" fmla="*/ 16 h 101"/>
              <a:gd name="T82" fmla="*/ 41 w 119"/>
              <a:gd name="T83" fmla="*/ 15 h 101"/>
              <a:gd name="T84" fmla="*/ 43 w 119"/>
              <a:gd name="T85" fmla="*/ 13 h 101"/>
              <a:gd name="T86" fmla="*/ 45 w 119"/>
              <a:gd name="T87" fmla="*/ 12 h 101"/>
              <a:gd name="T88" fmla="*/ 49 w 119"/>
              <a:gd name="T89" fmla="*/ 11 h 101"/>
              <a:gd name="T90" fmla="*/ 66 w 119"/>
              <a:gd name="T91" fmla="*/ 0 h 101"/>
              <a:gd name="T92" fmla="*/ 71 w 119"/>
              <a:gd name="T93" fmla="*/ 4 h 101"/>
              <a:gd name="T94" fmla="*/ 77 w 119"/>
              <a:gd name="T95" fmla="*/ 12 h 101"/>
              <a:gd name="T96" fmla="*/ 99 w 119"/>
              <a:gd name="T97" fmla="*/ 16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19" h="101">
                <a:moveTo>
                  <a:pt x="99" y="16"/>
                </a:moveTo>
                <a:lnTo>
                  <a:pt x="118" y="23"/>
                </a:lnTo>
                <a:lnTo>
                  <a:pt x="119" y="23"/>
                </a:lnTo>
                <a:lnTo>
                  <a:pt x="115" y="28"/>
                </a:lnTo>
                <a:lnTo>
                  <a:pt x="107" y="37"/>
                </a:lnTo>
                <a:lnTo>
                  <a:pt x="84" y="37"/>
                </a:lnTo>
                <a:lnTo>
                  <a:pt x="82" y="39"/>
                </a:lnTo>
                <a:lnTo>
                  <a:pt x="79" y="45"/>
                </a:lnTo>
                <a:lnTo>
                  <a:pt x="62" y="69"/>
                </a:lnTo>
                <a:lnTo>
                  <a:pt x="58" y="75"/>
                </a:lnTo>
                <a:lnTo>
                  <a:pt x="58" y="76"/>
                </a:lnTo>
                <a:lnTo>
                  <a:pt x="56" y="76"/>
                </a:lnTo>
                <a:lnTo>
                  <a:pt x="49" y="77"/>
                </a:lnTo>
                <a:lnTo>
                  <a:pt x="41" y="83"/>
                </a:lnTo>
                <a:lnTo>
                  <a:pt x="37" y="79"/>
                </a:lnTo>
                <a:lnTo>
                  <a:pt x="30" y="87"/>
                </a:lnTo>
                <a:lnTo>
                  <a:pt x="28" y="88"/>
                </a:lnTo>
                <a:lnTo>
                  <a:pt x="25" y="90"/>
                </a:lnTo>
                <a:lnTo>
                  <a:pt x="13" y="101"/>
                </a:lnTo>
                <a:lnTo>
                  <a:pt x="11" y="101"/>
                </a:lnTo>
                <a:lnTo>
                  <a:pt x="0" y="91"/>
                </a:lnTo>
                <a:lnTo>
                  <a:pt x="3" y="75"/>
                </a:lnTo>
                <a:lnTo>
                  <a:pt x="3" y="72"/>
                </a:lnTo>
                <a:lnTo>
                  <a:pt x="4" y="47"/>
                </a:lnTo>
                <a:lnTo>
                  <a:pt x="7" y="47"/>
                </a:lnTo>
                <a:lnTo>
                  <a:pt x="15" y="43"/>
                </a:lnTo>
                <a:lnTo>
                  <a:pt x="17" y="39"/>
                </a:lnTo>
                <a:lnTo>
                  <a:pt x="18" y="39"/>
                </a:lnTo>
                <a:lnTo>
                  <a:pt x="25" y="43"/>
                </a:lnTo>
                <a:lnTo>
                  <a:pt x="28" y="43"/>
                </a:lnTo>
                <a:lnTo>
                  <a:pt x="32" y="45"/>
                </a:lnTo>
                <a:lnTo>
                  <a:pt x="36" y="43"/>
                </a:lnTo>
                <a:lnTo>
                  <a:pt x="37" y="42"/>
                </a:lnTo>
                <a:lnTo>
                  <a:pt x="45" y="37"/>
                </a:lnTo>
                <a:lnTo>
                  <a:pt x="28" y="27"/>
                </a:lnTo>
                <a:lnTo>
                  <a:pt x="28" y="26"/>
                </a:lnTo>
                <a:lnTo>
                  <a:pt x="28" y="24"/>
                </a:lnTo>
                <a:lnTo>
                  <a:pt x="29" y="22"/>
                </a:lnTo>
                <a:lnTo>
                  <a:pt x="32" y="15"/>
                </a:lnTo>
                <a:lnTo>
                  <a:pt x="39" y="16"/>
                </a:lnTo>
                <a:lnTo>
                  <a:pt x="40" y="16"/>
                </a:lnTo>
                <a:lnTo>
                  <a:pt x="41" y="15"/>
                </a:lnTo>
                <a:lnTo>
                  <a:pt x="43" y="13"/>
                </a:lnTo>
                <a:lnTo>
                  <a:pt x="45" y="12"/>
                </a:lnTo>
                <a:lnTo>
                  <a:pt x="49" y="11"/>
                </a:lnTo>
                <a:lnTo>
                  <a:pt x="66" y="0"/>
                </a:lnTo>
                <a:lnTo>
                  <a:pt x="71" y="4"/>
                </a:lnTo>
                <a:lnTo>
                  <a:pt x="77" y="12"/>
                </a:lnTo>
                <a:lnTo>
                  <a:pt x="99" y="1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0" name="Freeform 472"/>
          <p:cNvSpPr>
            <a:spLocks/>
          </p:cNvSpPr>
          <p:nvPr/>
        </p:nvSpPr>
        <p:spPr bwMode="auto">
          <a:xfrm>
            <a:off x="5062538" y="5626100"/>
            <a:ext cx="36513" cy="80963"/>
          </a:xfrm>
          <a:custGeom>
            <a:avLst/>
            <a:gdLst>
              <a:gd name="T0" fmla="*/ 21 w 23"/>
              <a:gd name="T1" fmla="*/ 11 h 51"/>
              <a:gd name="T2" fmla="*/ 21 w 23"/>
              <a:gd name="T3" fmla="*/ 23 h 51"/>
              <a:gd name="T4" fmla="*/ 21 w 23"/>
              <a:gd name="T5" fmla="*/ 27 h 51"/>
              <a:gd name="T6" fmla="*/ 23 w 23"/>
              <a:gd name="T7" fmla="*/ 30 h 51"/>
              <a:gd name="T8" fmla="*/ 19 w 23"/>
              <a:gd name="T9" fmla="*/ 33 h 51"/>
              <a:gd name="T10" fmla="*/ 18 w 23"/>
              <a:gd name="T11" fmla="*/ 34 h 51"/>
              <a:gd name="T12" fmla="*/ 17 w 23"/>
              <a:gd name="T13" fmla="*/ 34 h 51"/>
              <a:gd name="T14" fmla="*/ 15 w 23"/>
              <a:gd name="T15" fmla="*/ 41 h 51"/>
              <a:gd name="T16" fmla="*/ 10 w 23"/>
              <a:gd name="T17" fmla="*/ 48 h 51"/>
              <a:gd name="T18" fmla="*/ 7 w 23"/>
              <a:gd name="T19" fmla="*/ 51 h 51"/>
              <a:gd name="T20" fmla="*/ 6 w 23"/>
              <a:gd name="T21" fmla="*/ 51 h 51"/>
              <a:gd name="T22" fmla="*/ 6 w 23"/>
              <a:gd name="T23" fmla="*/ 49 h 51"/>
              <a:gd name="T24" fmla="*/ 6 w 23"/>
              <a:gd name="T25" fmla="*/ 44 h 51"/>
              <a:gd name="T26" fmla="*/ 3 w 23"/>
              <a:gd name="T27" fmla="*/ 32 h 51"/>
              <a:gd name="T28" fmla="*/ 2 w 23"/>
              <a:gd name="T29" fmla="*/ 29 h 51"/>
              <a:gd name="T30" fmla="*/ 2 w 23"/>
              <a:gd name="T31" fmla="*/ 27 h 51"/>
              <a:gd name="T32" fmla="*/ 0 w 23"/>
              <a:gd name="T33" fmla="*/ 25 h 51"/>
              <a:gd name="T34" fmla="*/ 0 w 23"/>
              <a:gd name="T35" fmla="*/ 23 h 51"/>
              <a:gd name="T36" fmla="*/ 2 w 23"/>
              <a:gd name="T37" fmla="*/ 21 h 51"/>
              <a:gd name="T38" fmla="*/ 10 w 23"/>
              <a:gd name="T39" fmla="*/ 8 h 51"/>
              <a:gd name="T40" fmla="*/ 18 w 23"/>
              <a:gd name="T41" fmla="*/ 0 h 51"/>
              <a:gd name="T42" fmla="*/ 21 w 23"/>
              <a:gd name="T43" fmla="*/ 11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3" h="51">
                <a:moveTo>
                  <a:pt x="21" y="11"/>
                </a:moveTo>
                <a:lnTo>
                  <a:pt x="21" y="23"/>
                </a:lnTo>
                <a:lnTo>
                  <a:pt x="21" y="27"/>
                </a:lnTo>
                <a:lnTo>
                  <a:pt x="23" y="30"/>
                </a:lnTo>
                <a:lnTo>
                  <a:pt x="19" y="33"/>
                </a:lnTo>
                <a:lnTo>
                  <a:pt x="18" y="34"/>
                </a:lnTo>
                <a:lnTo>
                  <a:pt x="17" y="34"/>
                </a:lnTo>
                <a:lnTo>
                  <a:pt x="15" y="41"/>
                </a:lnTo>
                <a:lnTo>
                  <a:pt x="10" y="48"/>
                </a:lnTo>
                <a:lnTo>
                  <a:pt x="7" y="51"/>
                </a:lnTo>
                <a:lnTo>
                  <a:pt x="6" y="51"/>
                </a:lnTo>
                <a:lnTo>
                  <a:pt x="6" y="49"/>
                </a:lnTo>
                <a:lnTo>
                  <a:pt x="6" y="44"/>
                </a:lnTo>
                <a:lnTo>
                  <a:pt x="3" y="32"/>
                </a:lnTo>
                <a:lnTo>
                  <a:pt x="2" y="29"/>
                </a:lnTo>
                <a:lnTo>
                  <a:pt x="2" y="27"/>
                </a:lnTo>
                <a:lnTo>
                  <a:pt x="0" y="25"/>
                </a:lnTo>
                <a:lnTo>
                  <a:pt x="0" y="23"/>
                </a:lnTo>
                <a:lnTo>
                  <a:pt x="2" y="21"/>
                </a:lnTo>
                <a:lnTo>
                  <a:pt x="10" y="8"/>
                </a:lnTo>
                <a:lnTo>
                  <a:pt x="18" y="0"/>
                </a:lnTo>
                <a:lnTo>
                  <a:pt x="21" y="1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1" name="Freeform 473"/>
          <p:cNvSpPr>
            <a:spLocks/>
          </p:cNvSpPr>
          <p:nvPr/>
        </p:nvSpPr>
        <p:spPr bwMode="auto">
          <a:xfrm>
            <a:off x="5205413" y="5033963"/>
            <a:ext cx="136525" cy="263525"/>
          </a:xfrm>
          <a:custGeom>
            <a:avLst/>
            <a:gdLst>
              <a:gd name="T0" fmla="*/ 70 w 86"/>
              <a:gd name="T1" fmla="*/ 12 h 166"/>
              <a:gd name="T2" fmla="*/ 73 w 86"/>
              <a:gd name="T3" fmla="*/ 17 h 166"/>
              <a:gd name="T4" fmla="*/ 74 w 86"/>
              <a:gd name="T5" fmla="*/ 34 h 166"/>
              <a:gd name="T6" fmla="*/ 77 w 86"/>
              <a:gd name="T7" fmla="*/ 53 h 166"/>
              <a:gd name="T8" fmla="*/ 86 w 86"/>
              <a:gd name="T9" fmla="*/ 73 h 166"/>
              <a:gd name="T10" fmla="*/ 81 w 86"/>
              <a:gd name="T11" fmla="*/ 85 h 166"/>
              <a:gd name="T12" fmla="*/ 82 w 86"/>
              <a:gd name="T13" fmla="*/ 118 h 166"/>
              <a:gd name="T14" fmla="*/ 81 w 86"/>
              <a:gd name="T15" fmla="*/ 120 h 166"/>
              <a:gd name="T16" fmla="*/ 78 w 86"/>
              <a:gd name="T17" fmla="*/ 124 h 166"/>
              <a:gd name="T18" fmla="*/ 75 w 86"/>
              <a:gd name="T19" fmla="*/ 128 h 166"/>
              <a:gd name="T20" fmla="*/ 74 w 86"/>
              <a:gd name="T21" fmla="*/ 125 h 166"/>
              <a:gd name="T22" fmla="*/ 70 w 86"/>
              <a:gd name="T23" fmla="*/ 125 h 166"/>
              <a:gd name="T24" fmla="*/ 67 w 86"/>
              <a:gd name="T25" fmla="*/ 126 h 166"/>
              <a:gd name="T26" fmla="*/ 64 w 86"/>
              <a:gd name="T27" fmla="*/ 126 h 166"/>
              <a:gd name="T28" fmla="*/ 71 w 86"/>
              <a:gd name="T29" fmla="*/ 139 h 166"/>
              <a:gd name="T30" fmla="*/ 74 w 86"/>
              <a:gd name="T31" fmla="*/ 156 h 166"/>
              <a:gd name="T32" fmla="*/ 71 w 86"/>
              <a:gd name="T33" fmla="*/ 166 h 166"/>
              <a:gd name="T34" fmla="*/ 49 w 86"/>
              <a:gd name="T35" fmla="*/ 144 h 166"/>
              <a:gd name="T36" fmla="*/ 34 w 86"/>
              <a:gd name="T37" fmla="*/ 137 h 166"/>
              <a:gd name="T38" fmla="*/ 28 w 86"/>
              <a:gd name="T39" fmla="*/ 122 h 166"/>
              <a:gd name="T40" fmla="*/ 33 w 86"/>
              <a:gd name="T41" fmla="*/ 111 h 166"/>
              <a:gd name="T42" fmla="*/ 28 w 86"/>
              <a:gd name="T43" fmla="*/ 95 h 166"/>
              <a:gd name="T44" fmla="*/ 25 w 86"/>
              <a:gd name="T45" fmla="*/ 87 h 166"/>
              <a:gd name="T46" fmla="*/ 3 w 86"/>
              <a:gd name="T47" fmla="*/ 66 h 166"/>
              <a:gd name="T48" fmla="*/ 0 w 86"/>
              <a:gd name="T49" fmla="*/ 58 h 166"/>
              <a:gd name="T50" fmla="*/ 3 w 86"/>
              <a:gd name="T51" fmla="*/ 57 h 166"/>
              <a:gd name="T52" fmla="*/ 6 w 86"/>
              <a:gd name="T53" fmla="*/ 55 h 166"/>
              <a:gd name="T54" fmla="*/ 7 w 86"/>
              <a:gd name="T55" fmla="*/ 55 h 166"/>
              <a:gd name="T56" fmla="*/ 18 w 86"/>
              <a:gd name="T57" fmla="*/ 53 h 166"/>
              <a:gd name="T58" fmla="*/ 30 w 86"/>
              <a:gd name="T59" fmla="*/ 34 h 166"/>
              <a:gd name="T60" fmla="*/ 41 w 86"/>
              <a:gd name="T61" fmla="*/ 17 h 166"/>
              <a:gd name="T62" fmla="*/ 43 w 86"/>
              <a:gd name="T63" fmla="*/ 15 h 166"/>
              <a:gd name="T64" fmla="*/ 55 w 86"/>
              <a:gd name="T65" fmla="*/ 8 h 166"/>
              <a:gd name="T66" fmla="*/ 55 w 86"/>
              <a:gd name="T67" fmla="*/ 8 h 166"/>
              <a:gd name="T68" fmla="*/ 56 w 86"/>
              <a:gd name="T69" fmla="*/ 6 h 166"/>
              <a:gd name="T70" fmla="*/ 62 w 86"/>
              <a:gd name="T71" fmla="*/ 0 h 166"/>
              <a:gd name="T72" fmla="*/ 66 w 86"/>
              <a:gd name="T73" fmla="*/ 6 h 166"/>
              <a:gd name="T74" fmla="*/ 70 w 86"/>
              <a:gd name="T75" fmla="*/ 12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86" h="166">
                <a:moveTo>
                  <a:pt x="70" y="12"/>
                </a:moveTo>
                <a:lnTo>
                  <a:pt x="73" y="17"/>
                </a:lnTo>
                <a:lnTo>
                  <a:pt x="74" y="34"/>
                </a:lnTo>
                <a:lnTo>
                  <a:pt x="77" y="53"/>
                </a:lnTo>
                <a:lnTo>
                  <a:pt x="86" y="73"/>
                </a:lnTo>
                <a:lnTo>
                  <a:pt x="81" y="85"/>
                </a:lnTo>
                <a:lnTo>
                  <a:pt x="82" y="118"/>
                </a:lnTo>
                <a:lnTo>
                  <a:pt x="81" y="120"/>
                </a:lnTo>
                <a:lnTo>
                  <a:pt x="78" y="124"/>
                </a:lnTo>
                <a:lnTo>
                  <a:pt x="75" y="128"/>
                </a:lnTo>
                <a:lnTo>
                  <a:pt x="74" y="125"/>
                </a:lnTo>
                <a:lnTo>
                  <a:pt x="70" y="125"/>
                </a:lnTo>
                <a:lnTo>
                  <a:pt x="67" y="126"/>
                </a:lnTo>
                <a:lnTo>
                  <a:pt x="64" y="126"/>
                </a:lnTo>
                <a:lnTo>
                  <a:pt x="71" y="139"/>
                </a:lnTo>
                <a:lnTo>
                  <a:pt x="74" y="156"/>
                </a:lnTo>
                <a:lnTo>
                  <a:pt x="71" y="166"/>
                </a:lnTo>
                <a:lnTo>
                  <a:pt x="49" y="144"/>
                </a:lnTo>
                <a:lnTo>
                  <a:pt x="34" y="137"/>
                </a:lnTo>
                <a:lnTo>
                  <a:pt x="28" y="122"/>
                </a:lnTo>
                <a:lnTo>
                  <a:pt x="33" y="111"/>
                </a:lnTo>
                <a:lnTo>
                  <a:pt x="28" y="95"/>
                </a:lnTo>
                <a:lnTo>
                  <a:pt x="25" y="87"/>
                </a:lnTo>
                <a:lnTo>
                  <a:pt x="3" y="66"/>
                </a:lnTo>
                <a:lnTo>
                  <a:pt x="0" y="58"/>
                </a:lnTo>
                <a:lnTo>
                  <a:pt x="3" y="57"/>
                </a:lnTo>
                <a:lnTo>
                  <a:pt x="6" y="55"/>
                </a:lnTo>
                <a:lnTo>
                  <a:pt x="7" y="55"/>
                </a:lnTo>
                <a:lnTo>
                  <a:pt x="18" y="53"/>
                </a:lnTo>
                <a:lnTo>
                  <a:pt x="30" y="34"/>
                </a:lnTo>
                <a:lnTo>
                  <a:pt x="41" y="17"/>
                </a:lnTo>
                <a:lnTo>
                  <a:pt x="43" y="15"/>
                </a:lnTo>
                <a:lnTo>
                  <a:pt x="55" y="8"/>
                </a:lnTo>
                <a:lnTo>
                  <a:pt x="55" y="8"/>
                </a:lnTo>
                <a:lnTo>
                  <a:pt x="56" y="6"/>
                </a:lnTo>
                <a:lnTo>
                  <a:pt x="62" y="0"/>
                </a:lnTo>
                <a:lnTo>
                  <a:pt x="66" y="6"/>
                </a:lnTo>
                <a:lnTo>
                  <a:pt x="70" y="1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2" name="Freeform 474"/>
          <p:cNvSpPr>
            <a:spLocks/>
          </p:cNvSpPr>
          <p:nvPr/>
        </p:nvSpPr>
        <p:spPr bwMode="auto">
          <a:xfrm>
            <a:off x="5318125" y="5326063"/>
            <a:ext cx="71438" cy="161925"/>
          </a:xfrm>
          <a:custGeom>
            <a:avLst/>
            <a:gdLst>
              <a:gd name="T0" fmla="*/ 36 w 45"/>
              <a:gd name="T1" fmla="*/ 41 h 102"/>
              <a:gd name="T2" fmla="*/ 45 w 45"/>
              <a:gd name="T3" fmla="*/ 69 h 102"/>
              <a:gd name="T4" fmla="*/ 41 w 45"/>
              <a:gd name="T5" fmla="*/ 81 h 102"/>
              <a:gd name="T6" fmla="*/ 32 w 45"/>
              <a:gd name="T7" fmla="*/ 88 h 102"/>
              <a:gd name="T8" fmla="*/ 32 w 45"/>
              <a:gd name="T9" fmla="*/ 90 h 102"/>
              <a:gd name="T10" fmla="*/ 30 w 45"/>
              <a:gd name="T11" fmla="*/ 90 h 102"/>
              <a:gd name="T12" fmla="*/ 27 w 45"/>
              <a:gd name="T13" fmla="*/ 92 h 102"/>
              <a:gd name="T14" fmla="*/ 26 w 45"/>
              <a:gd name="T15" fmla="*/ 95 h 102"/>
              <a:gd name="T16" fmla="*/ 21 w 45"/>
              <a:gd name="T17" fmla="*/ 95 h 102"/>
              <a:gd name="T18" fmla="*/ 22 w 45"/>
              <a:gd name="T19" fmla="*/ 99 h 102"/>
              <a:gd name="T20" fmla="*/ 17 w 45"/>
              <a:gd name="T21" fmla="*/ 102 h 102"/>
              <a:gd name="T22" fmla="*/ 17 w 45"/>
              <a:gd name="T23" fmla="*/ 99 h 102"/>
              <a:gd name="T24" fmla="*/ 15 w 45"/>
              <a:gd name="T25" fmla="*/ 99 h 102"/>
              <a:gd name="T26" fmla="*/ 15 w 45"/>
              <a:gd name="T27" fmla="*/ 96 h 102"/>
              <a:gd name="T28" fmla="*/ 14 w 45"/>
              <a:gd name="T29" fmla="*/ 96 h 102"/>
              <a:gd name="T30" fmla="*/ 11 w 45"/>
              <a:gd name="T31" fmla="*/ 98 h 102"/>
              <a:gd name="T32" fmla="*/ 12 w 45"/>
              <a:gd name="T33" fmla="*/ 94 h 102"/>
              <a:gd name="T34" fmla="*/ 10 w 45"/>
              <a:gd name="T35" fmla="*/ 95 h 102"/>
              <a:gd name="T36" fmla="*/ 8 w 45"/>
              <a:gd name="T37" fmla="*/ 95 h 102"/>
              <a:gd name="T38" fmla="*/ 4 w 45"/>
              <a:gd name="T39" fmla="*/ 96 h 102"/>
              <a:gd name="T40" fmla="*/ 4 w 45"/>
              <a:gd name="T41" fmla="*/ 92 h 102"/>
              <a:gd name="T42" fmla="*/ 3 w 45"/>
              <a:gd name="T43" fmla="*/ 84 h 102"/>
              <a:gd name="T44" fmla="*/ 0 w 45"/>
              <a:gd name="T45" fmla="*/ 73 h 102"/>
              <a:gd name="T46" fmla="*/ 2 w 45"/>
              <a:gd name="T47" fmla="*/ 71 h 102"/>
              <a:gd name="T48" fmla="*/ 3 w 45"/>
              <a:gd name="T49" fmla="*/ 66 h 102"/>
              <a:gd name="T50" fmla="*/ 8 w 45"/>
              <a:gd name="T51" fmla="*/ 56 h 102"/>
              <a:gd name="T52" fmla="*/ 4 w 45"/>
              <a:gd name="T53" fmla="*/ 35 h 102"/>
              <a:gd name="T54" fmla="*/ 3 w 45"/>
              <a:gd name="T55" fmla="*/ 32 h 102"/>
              <a:gd name="T56" fmla="*/ 2 w 45"/>
              <a:gd name="T57" fmla="*/ 24 h 102"/>
              <a:gd name="T58" fmla="*/ 6 w 45"/>
              <a:gd name="T59" fmla="*/ 23 h 102"/>
              <a:gd name="T60" fmla="*/ 7 w 45"/>
              <a:gd name="T61" fmla="*/ 9 h 102"/>
              <a:gd name="T62" fmla="*/ 11 w 45"/>
              <a:gd name="T63" fmla="*/ 5 h 102"/>
              <a:gd name="T64" fmla="*/ 11 w 45"/>
              <a:gd name="T65" fmla="*/ 4 h 102"/>
              <a:gd name="T66" fmla="*/ 14 w 45"/>
              <a:gd name="T67" fmla="*/ 0 h 102"/>
              <a:gd name="T68" fmla="*/ 21 w 45"/>
              <a:gd name="T69" fmla="*/ 12 h 102"/>
              <a:gd name="T70" fmla="*/ 18 w 45"/>
              <a:gd name="T71" fmla="*/ 28 h 102"/>
              <a:gd name="T72" fmla="*/ 22 w 45"/>
              <a:gd name="T73" fmla="*/ 30 h 102"/>
              <a:gd name="T74" fmla="*/ 22 w 45"/>
              <a:gd name="T75" fmla="*/ 31 h 102"/>
              <a:gd name="T76" fmla="*/ 23 w 45"/>
              <a:gd name="T77" fmla="*/ 31 h 102"/>
              <a:gd name="T78" fmla="*/ 27 w 45"/>
              <a:gd name="T79" fmla="*/ 34 h 102"/>
              <a:gd name="T80" fmla="*/ 36 w 45"/>
              <a:gd name="T81" fmla="*/ 41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5" h="102">
                <a:moveTo>
                  <a:pt x="36" y="41"/>
                </a:moveTo>
                <a:lnTo>
                  <a:pt x="45" y="69"/>
                </a:lnTo>
                <a:lnTo>
                  <a:pt x="41" y="81"/>
                </a:lnTo>
                <a:lnTo>
                  <a:pt x="32" y="88"/>
                </a:lnTo>
                <a:lnTo>
                  <a:pt x="32" y="90"/>
                </a:lnTo>
                <a:lnTo>
                  <a:pt x="30" y="90"/>
                </a:lnTo>
                <a:lnTo>
                  <a:pt x="27" y="92"/>
                </a:lnTo>
                <a:lnTo>
                  <a:pt x="26" y="95"/>
                </a:lnTo>
                <a:lnTo>
                  <a:pt x="21" y="95"/>
                </a:lnTo>
                <a:lnTo>
                  <a:pt x="22" y="99"/>
                </a:lnTo>
                <a:lnTo>
                  <a:pt x="17" y="102"/>
                </a:lnTo>
                <a:lnTo>
                  <a:pt x="17" y="99"/>
                </a:lnTo>
                <a:lnTo>
                  <a:pt x="15" y="99"/>
                </a:lnTo>
                <a:lnTo>
                  <a:pt x="15" y="96"/>
                </a:lnTo>
                <a:lnTo>
                  <a:pt x="14" y="96"/>
                </a:lnTo>
                <a:lnTo>
                  <a:pt x="11" y="98"/>
                </a:lnTo>
                <a:lnTo>
                  <a:pt x="12" y="94"/>
                </a:lnTo>
                <a:lnTo>
                  <a:pt x="10" y="95"/>
                </a:lnTo>
                <a:lnTo>
                  <a:pt x="8" y="95"/>
                </a:lnTo>
                <a:lnTo>
                  <a:pt x="4" y="96"/>
                </a:lnTo>
                <a:lnTo>
                  <a:pt x="4" y="92"/>
                </a:lnTo>
                <a:lnTo>
                  <a:pt x="3" y="84"/>
                </a:lnTo>
                <a:lnTo>
                  <a:pt x="0" y="73"/>
                </a:lnTo>
                <a:lnTo>
                  <a:pt x="2" y="71"/>
                </a:lnTo>
                <a:lnTo>
                  <a:pt x="3" y="66"/>
                </a:lnTo>
                <a:lnTo>
                  <a:pt x="8" y="56"/>
                </a:lnTo>
                <a:lnTo>
                  <a:pt x="4" y="35"/>
                </a:lnTo>
                <a:lnTo>
                  <a:pt x="3" y="32"/>
                </a:lnTo>
                <a:lnTo>
                  <a:pt x="2" y="24"/>
                </a:lnTo>
                <a:lnTo>
                  <a:pt x="6" y="23"/>
                </a:lnTo>
                <a:lnTo>
                  <a:pt x="7" y="9"/>
                </a:lnTo>
                <a:lnTo>
                  <a:pt x="11" y="5"/>
                </a:lnTo>
                <a:lnTo>
                  <a:pt x="11" y="4"/>
                </a:lnTo>
                <a:lnTo>
                  <a:pt x="14" y="0"/>
                </a:lnTo>
                <a:lnTo>
                  <a:pt x="21" y="12"/>
                </a:lnTo>
                <a:lnTo>
                  <a:pt x="18" y="28"/>
                </a:lnTo>
                <a:lnTo>
                  <a:pt x="22" y="30"/>
                </a:lnTo>
                <a:lnTo>
                  <a:pt x="22" y="31"/>
                </a:lnTo>
                <a:lnTo>
                  <a:pt x="23" y="31"/>
                </a:lnTo>
                <a:lnTo>
                  <a:pt x="27" y="34"/>
                </a:lnTo>
                <a:lnTo>
                  <a:pt x="36" y="4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3" name="Freeform 475"/>
          <p:cNvSpPr>
            <a:spLocks/>
          </p:cNvSpPr>
          <p:nvPr/>
        </p:nvSpPr>
        <p:spPr bwMode="auto">
          <a:xfrm>
            <a:off x="5114925" y="4832350"/>
            <a:ext cx="155575" cy="163513"/>
          </a:xfrm>
          <a:custGeom>
            <a:avLst/>
            <a:gdLst>
              <a:gd name="T0" fmla="*/ 95 w 98"/>
              <a:gd name="T1" fmla="*/ 79 h 103"/>
              <a:gd name="T2" fmla="*/ 89 w 98"/>
              <a:gd name="T3" fmla="*/ 82 h 103"/>
              <a:gd name="T4" fmla="*/ 80 w 98"/>
              <a:gd name="T5" fmla="*/ 87 h 103"/>
              <a:gd name="T6" fmla="*/ 72 w 98"/>
              <a:gd name="T7" fmla="*/ 92 h 103"/>
              <a:gd name="T8" fmla="*/ 44 w 98"/>
              <a:gd name="T9" fmla="*/ 101 h 103"/>
              <a:gd name="T10" fmla="*/ 42 w 98"/>
              <a:gd name="T11" fmla="*/ 101 h 103"/>
              <a:gd name="T12" fmla="*/ 38 w 98"/>
              <a:gd name="T13" fmla="*/ 99 h 103"/>
              <a:gd name="T14" fmla="*/ 37 w 98"/>
              <a:gd name="T15" fmla="*/ 99 h 103"/>
              <a:gd name="T16" fmla="*/ 29 w 98"/>
              <a:gd name="T17" fmla="*/ 103 h 103"/>
              <a:gd name="T18" fmla="*/ 22 w 98"/>
              <a:gd name="T19" fmla="*/ 98 h 103"/>
              <a:gd name="T20" fmla="*/ 14 w 98"/>
              <a:gd name="T21" fmla="*/ 92 h 103"/>
              <a:gd name="T22" fmla="*/ 4 w 98"/>
              <a:gd name="T23" fmla="*/ 97 h 103"/>
              <a:gd name="T24" fmla="*/ 1 w 98"/>
              <a:gd name="T25" fmla="*/ 95 h 103"/>
              <a:gd name="T26" fmla="*/ 0 w 98"/>
              <a:gd name="T27" fmla="*/ 94 h 103"/>
              <a:gd name="T28" fmla="*/ 5 w 98"/>
              <a:gd name="T29" fmla="*/ 90 h 103"/>
              <a:gd name="T30" fmla="*/ 8 w 98"/>
              <a:gd name="T31" fmla="*/ 84 h 103"/>
              <a:gd name="T32" fmla="*/ 15 w 98"/>
              <a:gd name="T33" fmla="*/ 60 h 103"/>
              <a:gd name="T34" fmla="*/ 16 w 98"/>
              <a:gd name="T35" fmla="*/ 57 h 103"/>
              <a:gd name="T36" fmla="*/ 16 w 98"/>
              <a:gd name="T37" fmla="*/ 54 h 103"/>
              <a:gd name="T38" fmla="*/ 16 w 98"/>
              <a:gd name="T39" fmla="*/ 50 h 103"/>
              <a:gd name="T40" fmla="*/ 16 w 98"/>
              <a:gd name="T41" fmla="*/ 45 h 103"/>
              <a:gd name="T42" fmla="*/ 9 w 98"/>
              <a:gd name="T43" fmla="*/ 32 h 103"/>
              <a:gd name="T44" fmla="*/ 8 w 98"/>
              <a:gd name="T45" fmla="*/ 22 h 103"/>
              <a:gd name="T46" fmla="*/ 9 w 98"/>
              <a:gd name="T47" fmla="*/ 11 h 103"/>
              <a:gd name="T48" fmla="*/ 15 w 98"/>
              <a:gd name="T49" fmla="*/ 8 h 103"/>
              <a:gd name="T50" fmla="*/ 16 w 98"/>
              <a:gd name="T51" fmla="*/ 7 h 103"/>
              <a:gd name="T52" fmla="*/ 20 w 98"/>
              <a:gd name="T53" fmla="*/ 0 h 103"/>
              <a:gd name="T54" fmla="*/ 34 w 98"/>
              <a:gd name="T55" fmla="*/ 4 h 103"/>
              <a:gd name="T56" fmla="*/ 37 w 98"/>
              <a:gd name="T57" fmla="*/ 7 h 103"/>
              <a:gd name="T58" fmla="*/ 49 w 98"/>
              <a:gd name="T59" fmla="*/ 12 h 103"/>
              <a:gd name="T60" fmla="*/ 64 w 98"/>
              <a:gd name="T61" fmla="*/ 24 h 103"/>
              <a:gd name="T62" fmla="*/ 75 w 98"/>
              <a:gd name="T63" fmla="*/ 13 h 103"/>
              <a:gd name="T64" fmla="*/ 76 w 98"/>
              <a:gd name="T65" fmla="*/ 12 h 103"/>
              <a:gd name="T66" fmla="*/ 86 w 98"/>
              <a:gd name="T67" fmla="*/ 7 h 103"/>
              <a:gd name="T68" fmla="*/ 94 w 98"/>
              <a:gd name="T69" fmla="*/ 16 h 103"/>
              <a:gd name="T70" fmla="*/ 94 w 98"/>
              <a:gd name="T71" fmla="*/ 34 h 103"/>
              <a:gd name="T72" fmla="*/ 94 w 98"/>
              <a:gd name="T73" fmla="*/ 45 h 103"/>
              <a:gd name="T74" fmla="*/ 98 w 98"/>
              <a:gd name="T75" fmla="*/ 71 h 103"/>
              <a:gd name="T76" fmla="*/ 98 w 98"/>
              <a:gd name="T77" fmla="*/ 72 h 103"/>
              <a:gd name="T78" fmla="*/ 95 w 98"/>
              <a:gd name="T79" fmla="*/ 79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8" h="103">
                <a:moveTo>
                  <a:pt x="95" y="79"/>
                </a:moveTo>
                <a:lnTo>
                  <a:pt x="89" y="82"/>
                </a:lnTo>
                <a:lnTo>
                  <a:pt x="80" y="87"/>
                </a:lnTo>
                <a:lnTo>
                  <a:pt x="72" y="92"/>
                </a:lnTo>
                <a:lnTo>
                  <a:pt x="44" y="101"/>
                </a:lnTo>
                <a:lnTo>
                  <a:pt x="42" y="101"/>
                </a:lnTo>
                <a:lnTo>
                  <a:pt x="38" y="99"/>
                </a:lnTo>
                <a:lnTo>
                  <a:pt x="37" y="99"/>
                </a:lnTo>
                <a:lnTo>
                  <a:pt x="29" y="103"/>
                </a:lnTo>
                <a:lnTo>
                  <a:pt x="22" y="98"/>
                </a:lnTo>
                <a:lnTo>
                  <a:pt x="14" y="92"/>
                </a:lnTo>
                <a:lnTo>
                  <a:pt x="4" y="97"/>
                </a:lnTo>
                <a:lnTo>
                  <a:pt x="1" y="95"/>
                </a:lnTo>
                <a:lnTo>
                  <a:pt x="0" y="94"/>
                </a:lnTo>
                <a:lnTo>
                  <a:pt x="5" y="90"/>
                </a:lnTo>
                <a:lnTo>
                  <a:pt x="8" y="84"/>
                </a:lnTo>
                <a:lnTo>
                  <a:pt x="15" y="60"/>
                </a:lnTo>
                <a:lnTo>
                  <a:pt x="16" y="57"/>
                </a:lnTo>
                <a:lnTo>
                  <a:pt x="16" y="54"/>
                </a:lnTo>
                <a:lnTo>
                  <a:pt x="16" y="50"/>
                </a:lnTo>
                <a:lnTo>
                  <a:pt x="16" y="45"/>
                </a:lnTo>
                <a:lnTo>
                  <a:pt x="9" y="32"/>
                </a:lnTo>
                <a:lnTo>
                  <a:pt x="8" y="22"/>
                </a:lnTo>
                <a:lnTo>
                  <a:pt x="9" y="11"/>
                </a:lnTo>
                <a:lnTo>
                  <a:pt x="15" y="8"/>
                </a:lnTo>
                <a:lnTo>
                  <a:pt x="16" y="7"/>
                </a:lnTo>
                <a:lnTo>
                  <a:pt x="20" y="0"/>
                </a:lnTo>
                <a:lnTo>
                  <a:pt x="34" y="4"/>
                </a:lnTo>
                <a:lnTo>
                  <a:pt x="37" y="7"/>
                </a:lnTo>
                <a:lnTo>
                  <a:pt x="49" y="12"/>
                </a:lnTo>
                <a:lnTo>
                  <a:pt x="64" y="24"/>
                </a:lnTo>
                <a:lnTo>
                  <a:pt x="75" y="13"/>
                </a:lnTo>
                <a:lnTo>
                  <a:pt x="76" y="12"/>
                </a:lnTo>
                <a:lnTo>
                  <a:pt x="86" y="7"/>
                </a:lnTo>
                <a:lnTo>
                  <a:pt x="94" y="16"/>
                </a:lnTo>
                <a:lnTo>
                  <a:pt x="94" y="34"/>
                </a:lnTo>
                <a:lnTo>
                  <a:pt x="94" y="45"/>
                </a:lnTo>
                <a:lnTo>
                  <a:pt x="98" y="71"/>
                </a:lnTo>
                <a:lnTo>
                  <a:pt x="98" y="72"/>
                </a:lnTo>
                <a:lnTo>
                  <a:pt x="95" y="7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4" name="Freeform 476"/>
          <p:cNvSpPr>
            <a:spLocks/>
          </p:cNvSpPr>
          <p:nvPr/>
        </p:nvSpPr>
        <p:spPr bwMode="auto">
          <a:xfrm>
            <a:off x="5233988" y="4656138"/>
            <a:ext cx="266700" cy="333375"/>
          </a:xfrm>
          <a:custGeom>
            <a:avLst/>
            <a:gdLst>
              <a:gd name="T0" fmla="*/ 146 w 168"/>
              <a:gd name="T1" fmla="*/ 47 h 210"/>
              <a:gd name="T2" fmla="*/ 156 w 168"/>
              <a:gd name="T3" fmla="*/ 71 h 210"/>
              <a:gd name="T4" fmla="*/ 158 w 168"/>
              <a:gd name="T5" fmla="*/ 90 h 210"/>
              <a:gd name="T6" fmla="*/ 157 w 168"/>
              <a:gd name="T7" fmla="*/ 103 h 210"/>
              <a:gd name="T8" fmla="*/ 143 w 168"/>
              <a:gd name="T9" fmla="*/ 116 h 210"/>
              <a:gd name="T10" fmla="*/ 145 w 168"/>
              <a:gd name="T11" fmla="*/ 128 h 210"/>
              <a:gd name="T12" fmla="*/ 153 w 168"/>
              <a:gd name="T13" fmla="*/ 150 h 210"/>
              <a:gd name="T14" fmla="*/ 160 w 168"/>
              <a:gd name="T15" fmla="*/ 160 h 210"/>
              <a:gd name="T16" fmla="*/ 158 w 168"/>
              <a:gd name="T17" fmla="*/ 188 h 210"/>
              <a:gd name="T18" fmla="*/ 120 w 168"/>
              <a:gd name="T19" fmla="*/ 205 h 210"/>
              <a:gd name="T20" fmla="*/ 101 w 168"/>
              <a:gd name="T21" fmla="*/ 209 h 210"/>
              <a:gd name="T22" fmla="*/ 78 w 168"/>
              <a:gd name="T23" fmla="*/ 169 h 210"/>
              <a:gd name="T24" fmla="*/ 80 w 168"/>
              <a:gd name="T25" fmla="*/ 160 h 210"/>
              <a:gd name="T26" fmla="*/ 71 w 168"/>
              <a:gd name="T27" fmla="*/ 134 h 210"/>
              <a:gd name="T28" fmla="*/ 70 w 168"/>
              <a:gd name="T29" fmla="*/ 131 h 210"/>
              <a:gd name="T30" fmla="*/ 61 w 168"/>
              <a:gd name="T31" fmla="*/ 115 h 210"/>
              <a:gd name="T32" fmla="*/ 44 w 168"/>
              <a:gd name="T33" fmla="*/ 119 h 210"/>
              <a:gd name="T34" fmla="*/ 42 w 168"/>
              <a:gd name="T35" fmla="*/ 120 h 210"/>
              <a:gd name="T36" fmla="*/ 27 w 168"/>
              <a:gd name="T37" fmla="*/ 97 h 210"/>
              <a:gd name="T38" fmla="*/ 7 w 168"/>
              <a:gd name="T39" fmla="*/ 81 h 210"/>
              <a:gd name="T40" fmla="*/ 11 w 168"/>
              <a:gd name="T41" fmla="*/ 59 h 210"/>
              <a:gd name="T42" fmla="*/ 40 w 168"/>
              <a:gd name="T43" fmla="*/ 60 h 210"/>
              <a:gd name="T44" fmla="*/ 49 w 168"/>
              <a:gd name="T45" fmla="*/ 62 h 210"/>
              <a:gd name="T46" fmla="*/ 55 w 168"/>
              <a:gd name="T47" fmla="*/ 59 h 210"/>
              <a:gd name="T48" fmla="*/ 59 w 168"/>
              <a:gd name="T49" fmla="*/ 62 h 210"/>
              <a:gd name="T50" fmla="*/ 59 w 168"/>
              <a:gd name="T51" fmla="*/ 55 h 210"/>
              <a:gd name="T52" fmla="*/ 55 w 168"/>
              <a:gd name="T53" fmla="*/ 45 h 210"/>
              <a:gd name="T54" fmla="*/ 65 w 168"/>
              <a:gd name="T55" fmla="*/ 44 h 210"/>
              <a:gd name="T56" fmla="*/ 64 w 168"/>
              <a:gd name="T57" fmla="*/ 32 h 210"/>
              <a:gd name="T58" fmla="*/ 67 w 168"/>
              <a:gd name="T59" fmla="*/ 28 h 210"/>
              <a:gd name="T60" fmla="*/ 70 w 168"/>
              <a:gd name="T61" fmla="*/ 19 h 210"/>
              <a:gd name="T62" fmla="*/ 76 w 168"/>
              <a:gd name="T63" fmla="*/ 17 h 210"/>
              <a:gd name="T64" fmla="*/ 85 w 168"/>
              <a:gd name="T65" fmla="*/ 11 h 210"/>
              <a:gd name="T66" fmla="*/ 91 w 168"/>
              <a:gd name="T67" fmla="*/ 11 h 210"/>
              <a:gd name="T68" fmla="*/ 97 w 168"/>
              <a:gd name="T69" fmla="*/ 3 h 210"/>
              <a:gd name="T70" fmla="*/ 112 w 168"/>
              <a:gd name="T71" fmla="*/ 4 h 210"/>
              <a:gd name="T72" fmla="*/ 121 w 168"/>
              <a:gd name="T73" fmla="*/ 13 h 210"/>
              <a:gd name="T74" fmla="*/ 131 w 168"/>
              <a:gd name="T75" fmla="*/ 13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8" h="210">
                <a:moveTo>
                  <a:pt x="135" y="18"/>
                </a:moveTo>
                <a:lnTo>
                  <a:pt x="146" y="47"/>
                </a:lnTo>
                <a:lnTo>
                  <a:pt x="150" y="59"/>
                </a:lnTo>
                <a:lnTo>
                  <a:pt x="156" y="71"/>
                </a:lnTo>
                <a:lnTo>
                  <a:pt x="157" y="83"/>
                </a:lnTo>
                <a:lnTo>
                  <a:pt x="158" y="90"/>
                </a:lnTo>
                <a:lnTo>
                  <a:pt x="158" y="92"/>
                </a:lnTo>
                <a:lnTo>
                  <a:pt x="157" y="103"/>
                </a:lnTo>
                <a:lnTo>
                  <a:pt x="151" y="109"/>
                </a:lnTo>
                <a:lnTo>
                  <a:pt x="143" y="116"/>
                </a:lnTo>
                <a:lnTo>
                  <a:pt x="143" y="118"/>
                </a:lnTo>
                <a:lnTo>
                  <a:pt x="145" y="128"/>
                </a:lnTo>
                <a:lnTo>
                  <a:pt x="149" y="142"/>
                </a:lnTo>
                <a:lnTo>
                  <a:pt x="153" y="150"/>
                </a:lnTo>
                <a:lnTo>
                  <a:pt x="153" y="152"/>
                </a:lnTo>
                <a:lnTo>
                  <a:pt x="160" y="160"/>
                </a:lnTo>
                <a:lnTo>
                  <a:pt x="168" y="171"/>
                </a:lnTo>
                <a:lnTo>
                  <a:pt x="158" y="188"/>
                </a:lnTo>
                <a:lnTo>
                  <a:pt x="156" y="191"/>
                </a:lnTo>
                <a:lnTo>
                  <a:pt x="120" y="205"/>
                </a:lnTo>
                <a:lnTo>
                  <a:pt x="104" y="208"/>
                </a:lnTo>
                <a:lnTo>
                  <a:pt x="101" y="209"/>
                </a:lnTo>
                <a:lnTo>
                  <a:pt x="95" y="210"/>
                </a:lnTo>
                <a:lnTo>
                  <a:pt x="78" y="169"/>
                </a:lnTo>
                <a:lnTo>
                  <a:pt x="78" y="167"/>
                </a:lnTo>
                <a:lnTo>
                  <a:pt x="80" y="160"/>
                </a:lnTo>
                <a:lnTo>
                  <a:pt x="72" y="141"/>
                </a:lnTo>
                <a:lnTo>
                  <a:pt x="71" y="134"/>
                </a:lnTo>
                <a:lnTo>
                  <a:pt x="70" y="133"/>
                </a:lnTo>
                <a:lnTo>
                  <a:pt x="70" y="131"/>
                </a:lnTo>
                <a:lnTo>
                  <a:pt x="68" y="130"/>
                </a:lnTo>
                <a:lnTo>
                  <a:pt x="61" y="115"/>
                </a:lnTo>
                <a:lnTo>
                  <a:pt x="56" y="113"/>
                </a:lnTo>
                <a:lnTo>
                  <a:pt x="44" y="119"/>
                </a:lnTo>
                <a:lnTo>
                  <a:pt x="44" y="120"/>
                </a:lnTo>
                <a:lnTo>
                  <a:pt x="42" y="120"/>
                </a:lnTo>
                <a:lnTo>
                  <a:pt x="41" y="120"/>
                </a:lnTo>
                <a:lnTo>
                  <a:pt x="27" y="97"/>
                </a:lnTo>
                <a:lnTo>
                  <a:pt x="26" y="96"/>
                </a:lnTo>
                <a:lnTo>
                  <a:pt x="7" y="81"/>
                </a:lnTo>
                <a:lnTo>
                  <a:pt x="0" y="58"/>
                </a:lnTo>
                <a:lnTo>
                  <a:pt x="11" y="59"/>
                </a:lnTo>
                <a:lnTo>
                  <a:pt x="15" y="73"/>
                </a:lnTo>
                <a:lnTo>
                  <a:pt x="40" y="60"/>
                </a:lnTo>
                <a:lnTo>
                  <a:pt x="40" y="62"/>
                </a:lnTo>
                <a:lnTo>
                  <a:pt x="49" y="62"/>
                </a:lnTo>
                <a:lnTo>
                  <a:pt x="53" y="60"/>
                </a:lnTo>
                <a:lnTo>
                  <a:pt x="55" y="59"/>
                </a:lnTo>
                <a:lnTo>
                  <a:pt x="56" y="67"/>
                </a:lnTo>
                <a:lnTo>
                  <a:pt x="59" y="62"/>
                </a:lnTo>
                <a:lnTo>
                  <a:pt x="60" y="59"/>
                </a:lnTo>
                <a:lnTo>
                  <a:pt x="59" y="55"/>
                </a:lnTo>
                <a:lnTo>
                  <a:pt x="57" y="53"/>
                </a:lnTo>
                <a:lnTo>
                  <a:pt x="55" y="45"/>
                </a:lnTo>
                <a:lnTo>
                  <a:pt x="60" y="45"/>
                </a:lnTo>
                <a:lnTo>
                  <a:pt x="65" y="44"/>
                </a:lnTo>
                <a:lnTo>
                  <a:pt x="67" y="44"/>
                </a:lnTo>
                <a:lnTo>
                  <a:pt x="64" y="32"/>
                </a:lnTo>
                <a:lnTo>
                  <a:pt x="65" y="30"/>
                </a:lnTo>
                <a:lnTo>
                  <a:pt x="67" y="28"/>
                </a:lnTo>
                <a:lnTo>
                  <a:pt x="68" y="21"/>
                </a:lnTo>
                <a:lnTo>
                  <a:pt x="70" y="19"/>
                </a:lnTo>
                <a:lnTo>
                  <a:pt x="70" y="17"/>
                </a:lnTo>
                <a:lnTo>
                  <a:pt x="76" y="17"/>
                </a:lnTo>
                <a:lnTo>
                  <a:pt x="80" y="15"/>
                </a:lnTo>
                <a:lnTo>
                  <a:pt x="85" y="11"/>
                </a:lnTo>
                <a:lnTo>
                  <a:pt x="90" y="14"/>
                </a:lnTo>
                <a:lnTo>
                  <a:pt x="91" y="11"/>
                </a:lnTo>
                <a:lnTo>
                  <a:pt x="91" y="7"/>
                </a:lnTo>
                <a:lnTo>
                  <a:pt x="97" y="3"/>
                </a:lnTo>
                <a:lnTo>
                  <a:pt x="100" y="0"/>
                </a:lnTo>
                <a:lnTo>
                  <a:pt x="112" y="4"/>
                </a:lnTo>
                <a:lnTo>
                  <a:pt x="116" y="13"/>
                </a:lnTo>
                <a:lnTo>
                  <a:pt x="121" y="13"/>
                </a:lnTo>
                <a:lnTo>
                  <a:pt x="128" y="13"/>
                </a:lnTo>
                <a:lnTo>
                  <a:pt x="131" y="13"/>
                </a:lnTo>
                <a:lnTo>
                  <a:pt x="135" y="1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5" name="Freeform 477"/>
          <p:cNvSpPr>
            <a:spLocks/>
          </p:cNvSpPr>
          <p:nvPr/>
        </p:nvSpPr>
        <p:spPr bwMode="auto">
          <a:xfrm>
            <a:off x="5072063" y="4546600"/>
            <a:ext cx="155575" cy="227013"/>
          </a:xfrm>
          <a:custGeom>
            <a:avLst/>
            <a:gdLst>
              <a:gd name="T0" fmla="*/ 95 w 98"/>
              <a:gd name="T1" fmla="*/ 42 h 143"/>
              <a:gd name="T2" fmla="*/ 92 w 98"/>
              <a:gd name="T3" fmla="*/ 50 h 143"/>
              <a:gd name="T4" fmla="*/ 98 w 98"/>
              <a:gd name="T5" fmla="*/ 64 h 143"/>
              <a:gd name="T6" fmla="*/ 91 w 98"/>
              <a:gd name="T7" fmla="*/ 72 h 143"/>
              <a:gd name="T8" fmla="*/ 83 w 98"/>
              <a:gd name="T9" fmla="*/ 83 h 143"/>
              <a:gd name="T10" fmla="*/ 79 w 98"/>
              <a:gd name="T11" fmla="*/ 87 h 143"/>
              <a:gd name="T12" fmla="*/ 68 w 98"/>
              <a:gd name="T13" fmla="*/ 103 h 143"/>
              <a:gd name="T14" fmla="*/ 61 w 98"/>
              <a:gd name="T15" fmla="*/ 122 h 143"/>
              <a:gd name="T16" fmla="*/ 65 w 98"/>
              <a:gd name="T17" fmla="*/ 129 h 143"/>
              <a:gd name="T18" fmla="*/ 62 w 98"/>
              <a:gd name="T19" fmla="*/ 128 h 143"/>
              <a:gd name="T20" fmla="*/ 57 w 98"/>
              <a:gd name="T21" fmla="*/ 136 h 143"/>
              <a:gd name="T22" fmla="*/ 56 w 98"/>
              <a:gd name="T23" fmla="*/ 137 h 143"/>
              <a:gd name="T24" fmla="*/ 53 w 98"/>
              <a:gd name="T25" fmla="*/ 137 h 143"/>
              <a:gd name="T26" fmla="*/ 47 w 98"/>
              <a:gd name="T27" fmla="*/ 136 h 143"/>
              <a:gd name="T28" fmla="*/ 46 w 98"/>
              <a:gd name="T29" fmla="*/ 136 h 143"/>
              <a:gd name="T30" fmla="*/ 46 w 98"/>
              <a:gd name="T31" fmla="*/ 139 h 143"/>
              <a:gd name="T32" fmla="*/ 46 w 98"/>
              <a:gd name="T33" fmla="*/ 143 h 143"/>
              <a:gd name="T34" fmla="*/ 45 w 98"/>
              <a:gd name="T35" fmla="*/ 143 h 143"/>
              <a:gd name="T36" fmla="*/ 26 w 98"/>
              <a:gd name="T37" fmla="*/ 136 h 143"/>
              <a:gd name="T38" fmla="*/ 30 w 98"/>
              <a:gd name="T39" fmla="*/ 125 h 143"/>
              <a:gd name="T40" fmla="*/ 27 w 98"/>
              <a:gd name="T41" fmla="*/ 110 h 143"/>
              <a:gd name="T42" fmla="*/ 27 w 98"/>
              <a:gd name="T43" fmla="*/ 109 h 143"/>
              <a:gd name="T44" fmla="*/ 27 w 98"/>
              <a:gd name="T45" fmla="*/ 107 h 143"/>
              <a:gd name="T46" fmla="*/ 31 w 98"/>
              <a:gd name="T47" fmla="*/ 102 h 143"/>
              <a:gd name="T48" fmla="*/ 32 w 98"/>
              <a:gd name="T49" fmla="*/ 101 h 143"/>
              <a:gd name="T50" fmla="*/ 39 w 98"/>
              <a:gd name="T51" fmla="*/ 99 h 143"/>
              <a:gd name="T52" fmla="*/ 38 w 98"/>
              <a:gd name="T53" fmla="*/ 97 h 143"/>
              <a:gd name="T54" fmla="*/ 38 w 98"/>
              <a:gd name="T55" fmla="*/ 95 h 143"/>
              <a:gd name="T56" fmla="*/ 35 w 98"/>
              <a:gd name="T57" fmla="*/ 92 h 143"/>
              <a:gd name="T58" fmla="*/ 23 w 98"/>
              <a:gd name="T59" fmla="*/ 82 h 143"/>
              <a:gd name="T60" fmla="*/ 20 w 98"/>
              <a:gd name="T61" fmla="*/ 77 h 143"/>
              <a:gd name="T62" fmla="*/ 6 w 98"/>
              <a:gd name="T63" fmla="*/ 72 h 143"/>
              <a:gd name="T64" fmla="*/ 1 w 98"/>
              <a:gd name="T65" fmla="*/ 62 h 143"/>
              <a:gd name="T66" fmla="*/ 0 w 98"/>
              <a:gd name="T67" fmla="*/ 61 h 143"/>
              <a:gd name="T68" fmla="*/ 8 w 98"/>
              <a:gd name="T69" fmla="*/ 57 h 143"/>
              <a:gd name="T70" fmla="*/ 8 w 98"/>
              <a:gd name="T71" fmla="*/ 56 h 143"/>
              <a:gd name="T72" fmla="*/ 8 w 98"/>
              <a:gd name="T73" fmla="*/ 54 h 143"/>
              <a:gd name="T74" fmla="*/ 11 w 98"/>
              <a:gd name="T75" fmla="*/ 52 h 143"/>
              <a:gd name="T76" fmla="*/ 16 w 98"/>
              <a:gd name="T77" fmla="*/ 42 h 143"/>
              <a:gd name="T78" fmla="*/ 17 w 98"/>
              <a:gd name="T79" fmla="*/ 42 h 143"/>
              <a:gd name="T80" fmla="*/ 27 w 98"/>
              <a:gd name="T81" fmla="*/ 34 h 143"/>
              <a:gd name="T82" fmla="*/ 36 w 98"/>
              <a:gd name="T83" fmla="*/ 24 h 143"/>
              <a:gd name="T84" fmla="*/ 32 w 98"/>
              <a:gd name="T85" fmla="*/ 20 h 143"/>
              <a:gd name="T86" fmla="*/ 35 w 98"/>
              <a:gd name="T87" fmla="*/ 16 h 143"/>
              <a:gd name="T88" fmla="*/ 41 w 98"/>
              <a:gd name="T89" fmla="*/ 22 h 143"/>
              <a:gd name="T90" fmla="*/ 45 w 98"/>
              <a:gd name="T91" fmla="*/ 19 h 143"/>
              <a:gd name="T92" fmla="*/ 49 w 98"/>
              <a:gd name="T93" fmla="*/ 7 h 143"/>
              <a:gd name="T94" fmla="*/ 68 w 98"/>
              <a:gd name="T95" fmla="*/ 0 h 143"/>
              <a:gd name="T96" fmla="*/ 68 w 98"/>
              <a:gd name="T97" fmla="*/ 8 h 143"/>
              <a:gd name="T98" fmla="*/ 75 w 98"/>
              <a:gd name="T99" fmla="*/ 8 h 143"/>
              <a:gd name="T100" fmla="*/ 75 w 98"/>
              <a:gd name="T101" fmla="*/ 11 h 143"/>
              <a:gd name="T102" fmla="*/ 83 w 98"/>
              <a:gd name="T103" fmla="*/ 16 h 143"/>
              <a:gd name="T104" fmla="*/ 80 w 98"/>
              <a:gd name="T105" fmla="*/ 30 h 143"/>
              <a:gd name="T106" fmla="*/ 91 w 98"/>
              <a:gd name="T107" fmla="*/ 37 h 143"/>
              <a:gd name="T108" fmla="*/ 92 w 98"/>
              <a:gd name="T109" fmla="*/ 38 h 143"/>
              <a:gd name="T110" fmla="*/ 94 w 98"/>
              <a:gd name="T111" fmla="*/ 39 h 143"/>
              <a:gd name="T112" fmla="*/ 95 w 98"/>
              <a:gd name="T113" fmla="*/ 41 h 143"/>
              <a:gd name="T114" fmla="*/ 95 w 98"/>
              <a:gd name="T115" fmla="*/ 42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98" h="143">
                <a:moveTo>
                  <a:pt x="95" y="42"/>
                </a:moveTo>
                <a:lnTo>
                  <a:pt x="92" y="50"/>
                </a:lnTo>
                <a:lnTo>
                  <a:pt x="98" y="64"/>
                </a:lnTo>
                <a:lnTo>
                  <a:pt x="91" y="72"/>
                </a:lnTo>
                <a:lnTo>
                  <a:pt x="83" y="83"/>
                </a:lnTo>
                <a:lnTo>
                  <a:pt x="79" y="87"/>
                </a:lnTo>
                <a:lnTo>
                  <a:pt x="68" y="103"/>
                </a:lnTo>
                <a:lnTo>
                  <a:pt x="61" y="122"/>
                </a:lnTo>
                <a:lnTo>
                  <a:pt x="65" y="129"/>
                </a:lnTo>
                <a:lnTo>
                  <a:pt x="62" y="128"/>
                </a:lnTo>
                <a:lnTo>
                  <a:pt x="57" y="136"/>
                </a:lnTo>
                <a:lnTo>
                  <a:pt x="56" y="137"/>
                </a:lnTo>
                <a:lnTo>
                  <a:pt x="53" y="137"/>
                </a:lnTo>
                <a:lnTo>
                  <a:pt x="47" y="136"/>
                </a:lnTo>
                <a:lnTo>
                  <a:pt x="46" y="136"/>
                </a:lnTo>
                <a:lnTo>
                  <a:pt x="46" y="139"/>
                </a:lnTo>
                <a:lnTo>
                  <a:pt x="46" y="143"/>
                </a:lnTo>
                <a:lnTo>
                  <a:pt x="45" y="143"/>
                </a:lnTo>
                <a:lnTo>
                  <a:pt x="26" y="136"/>
                </a:lnTo>
                <a:lnTo>
                  <a:pt x="30" y="125"/>
                </a:lnTo>
                <a:lnTo>
                  <a:pt x="27" y="110"/>
                </a:lnTo>
                <a:lnTo>
                  <a:pt x="27" y="109"/>
                </a:lnTo>
                <a:lnTo>
                  <a:pt x="27" y="107"/>
                </a:lnTo>
                <a:lnTo>
                  <a:pt x="31" y="102"/>
                </a:lnTo>
                <a:lnTo>
                  <a:pt x="32" y="101"/>
                </a:lnTo>
                <a:lnTo>
                  <a:pt x="39" y="99"/>
                </a:lnTo>
                <a:lnTo>
                  <a:pt x="38" y="97"/>
                </a:lnTo>
                <a:lnTo>
                  <a:pt x="38" y="95"/>
                </a:lnTo>
                <a:lnTo>
                  <a:pt x="35" y="92"/>
                </a:lnTo>
                <a:lnTo>
                  <a:pt x="23" y="82"/>
                </a:lnTo>
                <a:lnTo>
                  <a:pt x="20" y="77"/>
                </a:lnTo>
                <a:lnTo>
                  <a:pt x="6" y="72"/>
                </a:lnTo>
                <a:lnTo>
                  <a:pt x="1" y="62"/>
                </a:lnTo>
                <a:lnTo>
                  <a:pt x="0" y="61"/>
                </a:lnTo>
                <a:lnTo>
                  <a:pt x="8" y="57"/>
                </a:lnTo>
                <a:lnTo>
                  <a:pt x="8" y="56"/>
                </a:lnTo>
                <a:lnTo>
                  <a:pt x="8" y="54"/>
                </a:lnTo>
                <a:lnTo>
                  <a:pt x="11" y="52"/>
                </a:lnTo>
                <a:lnTo>
                  <a:pt x="16" y="42"/>
                </a:lnTo>
                <a:lnTo>
                  <a:pt x="17" y="42"/>
                </a:lnTo>
                <a:lnTo>
                  <a:pt x="27" y="34"/>
                </a:lnTo>
                <a:lnTo>
                  <a:pt x="36" y="24"/>
                </a:lnTo>
                <a:lnTo>
                  <a:pt x="32" y="20"/>
                </a:lnTo>
                <a:lnTo>
                  <a:pt x="35" y="16"/>
                </a:lnTo>
                <a:lnTo>
                  <a:pt x="41" y="22"/>
                </a:lnTo>
                <a:lnTo>
                  <a:pt x="45" y="19"/>
                </a:lnTo>
                <a:lnTo>
                  <a:pt x="49" y="7"/>
                </a:lnTo>
                <a:lnTo>
                  <a:pt x="68" y="0"/>
                </a:lnTo>
                <a:lnTo>
                  <a:pt x="68" y="8"/>
                </a:lnTo>
                <a:lnTo>
                  <a:pt x="75" y="8"/>
                </a:lnTo>
                <a:lnTo>
                  <a:pt x="75" y="11"/>
                </a:lnTo>
                <a:lnTo>
                  <a:pt x="83" y="16"/>
                </a:lnTo>
                <a:lnTo>
                  <a:pt x="80" y="30"/>
                </a:lnTo>
                <a:lnTo>
                  <a:pt x="91" y="37"/>
                </a:lnTo>
                <a:lnTo>
                  <a:pt x="92" y="38"/>
                </a:lnTo>
                <a:lnTo>
                  <a:pt x="94" y="39"/>
                </a:lnTo>
                <a:lnTo>
                  <a:pt x="95" y="41"/>
                </a:lnTo>
                <a:lnTo>
                  <a:pt x="95" y="4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6" name="Freeform 478"/>
          <p:cNvSpPr>
            <a:spLocks/>
          </p:cNvSpPr>
          <p:nvPr/>
        </p:nvSpPr>
        <p:spPr bwMode="auto">
          <a:xfrm>
            <a:off x="5168900" y="4613275"/>
            <a:ext cx="160338" cy="158750"/>
          </a:xfrm>
          <a:custGeom>
            <a:avLst/>
            <a:gdLst>
              <a:gd name="T0" fmla="*/ 96 w 101"/>
              <a:gd name="T1" fmla="*/ 72 h 100"/>
              <a:gd name="T2" fmla="*/ 98 w 101"/>
              <a:gd name="T3" fmla="*/ 80 h 100"/>
              <a:gd name="T4" fmla="*/ 100 w 101"/>
              <a:gd name="T5" fmla="*/ 82 h 100"/>
              <a:gd name="T6" fmla="*/ 101 w 101"/>
              <a:gd name="T7" fmla="*/ 86 h 100"/>
              <a:gd name="T8" fmla="*/ 100 w 101"/>
              <a:gd name="T9" fmla="*/ 89 h 100"/>
              <a:gd name="T10" fmla="*/ 97 w 101"/>
              <a:gd name="T11" fmla="*/ 94 h 100"/>
              <a:gd name="T12" fmla="*/ 96 w 101"/>
              <a:gd name="T13" fmla="*/ 86 h 100"/>
              <a:gd name="T14" fmla="*/ 94 w 101"/>
              <a:gd name="T15" fmla="*/ 87 h 100"/>
              <a:gd name="T16" fmla="*/ 90 w 101"/>
              <a:gd name="T17" fmla="*/ 89 h 100"/>
              <a:gd name="T18" fmla="*/ 81 w 101"/>
              <a:gd name="T19" fmla="*/ 89 h 100"/>
              <a:gd name="T20" fmla="*/ 81 w 101"/>
              <a:gd name="T21" fmla="*/ 87 h 100"/>
              <a:gd name="T22" fmla="*/ 56 w 101"/>
              <a:gd name="T23" fmla="*/ 100 h 100"/>
              <a:gd name="T24" fmla="*/ 52 w 101"/>
              <a:gd name="T25" fmla="*/ 86 h 100"/>
              <a:gd name="T26" fmla="*/ 41 w 101"/>
              <a:gd name="T27" fmla="*/ 85 h 100"/>
              <a:gd name="T28" fmla="*/ 27 w 101"/>
              <a:gd name="T29" fmla="*/ 87 h 100"/>
              <a:gd name="T30" fmla="*/ 22 w 101"/>
              <a:gd name="T31" fmla="*/ 97 h 100"/>
              <a:gd name="T32" fmla="*/ 4 w 101"/>
              <a:gd name="T33" fmla="*/ 87 h 100"/>
              <a:gd name="T34" fmla="*/ 0 w 101"/>
              <a:gd name="T35" fmla="*/ 80 h 100"/>
              <a:gd name="T36" fmla="*/ 7 w 101"/>
              <a:gd name="T37" fmla="*/ 61 h 100"/>
              <a:gd name="T38" fmla="*/ 18 w 101"/>
              <a:gd name="T39" fmla="*/ 45 h 100"/>
              <a:gd name="T40" fmla="*/ 22 w 101"/>
              <a:gd name="T41" fmla="*/ 41 h 100"/>
              <a:gd name="T42" fmla="*/ 30 w 101"/>
              <a:gd name="T43" fmla="*/ 30 h 100"/>
              <a:gd name="T44" fmla="*/ 37 w 101"/>
              <a:gd name="T45" fmla="*/ 22 h 100"/>
              <a:gd name="T46" fmla="*/ 31 w 101"/>
              <a:gd name="T47" fmla="*/ 8 h 100"/>
              <a:gd name="T48" fmla="*/ 34 w 101"/>
              <a:gd name="T49" fmla="*/ 0 h 100"/>
              <a:gd name="T50" fmla="*/ 38 w 101"/>
              <a:gd name="T51" fmla="*/ 4 h 100"/>
              <a:gd name="T52" fmla="*/ 44 w 101"/>
              <a:gd name="T53" fmla="*/ 8 h 100"/>
              <a:gd name="T54" fmla="*/ 46 w 101"/>
              <a:gd name="T55" fmla="*/ 4 h 100"/>
              <a:gd name="T56" fmla="*/ 57 w 101"/>
              <a:gd name="T57" fmla="*/ 18 h 100"/>
              <a:gd name="T58" fmla="*/ 66 w 101"/>
              <a:gd name="T59" fmla="*/ 19 h 100"/>
              <a:gd name="T60" fmla="*/ 67 w 101"/>
              <a:gd name="T61" fmla="*/ 19 h 100"/>
              <a:gd name="T62" fmla="*/ 70 w 101"/>
              <a:gd name="T63" fmla="*/ 19 h 100"/>
              <a:gd name="T64" fmla="*/ 71 w 101"/>
              <a:gd name="T65" fmla="*/ 19 h 100"/>
              <a:gd name="T66" fmla="*/ 72 w 101"/>
              <a:gd name="T67" fmla="*/ 19 h 100"/>
              <a:gd name="T68" fmla="*/ 78 w 101"/>
              <a:gd name="T69" fmla="*/ 20 h 100"/>
              <a:gd name="T70" fmla="*/ 78 w 101"/>
              <a:gd name="T71" fmla="*/ 23 h 100"/>
              <a:gd name="T72" fmla="*/ 79 w 101"/>
              <a:gd name="T73" fmla="*/ 23 h 100"/>
              <a:gd name="T74" fmla="*/ 78 w 101"/>
              <a:gd name="T75" fmla="*/ 25 h 100"/>
              <a:gd name="T76" fmla="*/ 78 w 101"/>
              <a:gd name="T77" fmla="*/ 31 h 100"/>
              <a:gd name="T78" fmla="*/ 78 w 101"/>
              <a:gd name="T79" fmla="*/ 41 h 100"/>
              <a:gd name="T80" fmla="*/ 79 w 101"/>
              <a:gd name="T81" fmla="*/ 49 h 100"/>
              <a:gd name="T82" fmla="*/ 96 w 101"/>
              <a:gd name="T83" fmla="*/ 72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1" h="100">
                <a:moveTo>
                  <a:pt x="96" y="72"/>
                </a:moveTo>
                <a:lnTo>
                  <a:pt x="98" y="80"/>
                </a:lnTo>
                <a:lnTo>
                  <a:pt x="100" y="82"/>
                </a:lnTo>
                <a:lnTo>
                  <a:pt x="101" y="86"/>
                </a:lnTo>
                <a:lnTo>
                  <a:pt x="100" y="89"/>
                </a:lnTo>
                <a:lnTo>
                  <a:pt x="97" y="94"/>
                </a:lnTo>
                <a:lnTo>
                  <a:pt x="96" y="86"/>
                </a:lnTo>
                <a:lnTo>
                  <a:pt x="94" y="87"/>
                </a:lnTo>
                <a:lnTo>
                  <a:pt x="90" y="89"/>
                </a:lnTo>
                <a:lnTo>
                  <a:pt x="81" y="89"/>
                </a:lnTo>
                <a:lnTo>
                  <a:pt x="81" y="87"/>
                </a:lnTo>
                <a:lnTo>
                  <a:pt x="56" y="100"/>
                </a:lnTo>
                <a:lnTo>
                  <a:pt x="52" y="86"/>
                </a:lnTo>
                <a:lnTo>
                  <a:pt x="41" y="85"/>
                </a:lnTo>
                <a:lnTo>
                  <a:pt x="27" y="87"/>
                </a:lnTo>
                <a:lnTo>
                  <a:pt x="22" y="97"/>
                </a:lnTo>
                <a:lnTo>
                  <a:pt x="4" y="87"/>
                </a:lnTo>
                <a:lnTo>
                  <a:pt x="0" y="80"/>
                </a:lnTo>
                <a:lnTo>
                  <a:pt x="7" y="61"/>
                </a:lnTo>
                <a:lnTo>
                  <a:pt x="18" y="45"/>
                </a:lnTo>
                <a:lnTo>
                  <a:pt x="22" y="41"/>
                </a:lnTo>
                <a:lnTo>
                  <a:pt x="30" y="30"/>
                </a:lnTo>
                <a:lnTo>
                  <a:pt x="37" y="22"/>
                </a:lnTo>
                <a:lnTo>
                  <a:pt x="31" y="8"/>
                </a:lnTo>
                <a:lnTo>
                  <a:pt x="34" y="0"/>
                </a:lnTo>
                <a:lnTo>
                  <a:pt x="38" y="4"/>
                </a:lnTo>
                <a:lnTo>
                  <a:pt x="44" y="8"/>
                </a:lnTo>
                <a:lnTo>
                  <a:pt x="46" y="4"/>
                </a:lnTo>
                <a:lnTo>
                  <a:pt x="57" y="18"/>
                </a:lnTo>
                <a:lnTo>
                  <a:pt x="66" y="19"/>
                </a:lnTo>
                <a:lnTo>
                  <a:pt x="67" y="19"/>
                </a:lnTo>
                <a:lnTo>
                  <a:pt x="70" y="19"/>
                </a:lnTo>
                <a:lnTo>
                  <a:pt x="71" y="19"/>
                </a:lnTo>
                <a:lnTo>
                  <a:pt x="72" y="19"/>
                </a:lnTo>
                <a:lnTo>
                  <a:pt x="78" y="20"/>
                </a:lnTo>
                <a:lnTo>
                  <a:pt x="78" y="23"/>
                </a:lnTo>
                <a:lnTo>
                  <a:pt x="79" y="23"/>
                </a:lnTo>
                <a:lnTo>
                  <a:pt x="78" y="25"/>
                </a:lnTo>
                <a:lnTo>
                  <a:pt x="78" y="31"/>
                </a:lnTo>
                <a:lnTo>
                  <a:pt x="78" y="41"/>
                </a:lnTo>
                <a:lnTo>
                  <a:pt x="79" y="49"/>
                </a:lnTo>
                <a:lnTo>
                  <a:pt x="96" y="7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7" name="Freeform 479"/>
          <p:cNvSpPr>
            <a:spLocks/>
          </p:cNvSpPr>
          <p:nvPr/>
        </p:nvSpPr>
        <p:spPr bwMode="auto">
          <a:xfrm>
            <a:off x="5303838" y="4445000"/>
            <a:ext cx="215900" cy="247650"/>
          </a:xfrm>
          <a:custGeom>
            <a:avLst/>
            <a:gdLst>
              <a:gd name="T0" fmla="*/ 56 w 136"/>
              <a:gd name="T1" fmla="*/ 16 h 156"/>
              <a:gd name="T2" fmla="*/ 58 w 136"/>
              <a:gd name="T3" fmla="*/ 31 h 156"/>
              <a:gd name="T4" fmla="*/ 62 w 136"/>
              <a:gd name="T5" fmla="*/ 36 h 156"/>
              <a:gd name="T6" fmla="*/ 66 w 136"/>
              <a:gd name="T7" fmla="*/ 47 h 156"/>
              <a:gd name="T8" fmla="*/ 73 w 136"/>
              <a:gd name="T9" fmla="*/ 51 h 156"/>
              <a:gd name="T10" fmla="*/ 86 w 136"/>
              <a:gd name="T11" fmla="*/ 65 h 156"/>
              <a:gd name="T12" fmla="*/ 99 w 136"/>
              <a:gd name="T13" fmla="*/ 91 h 156"/>
              <a:gd name="T14" fmla="*/ 113 w 136"/>
              <a:gd name="T15" fmla="*/ 90 h 156"/>
              <a:gd name="T16" fmla="*/ 116 w 136"/>
              <a:gd name="T17" fmla="*/ 96 h 156"/>
              <a:gd name="T18" fmla="*/ 121 w 136"/>
              <a:gd name="T19" fmla="*/ 96 h 156"/>
              <a:gd name="T20" fmla="*/ 133 w 136"/>
              <a:gd name="T21" fmla="*/ 92 h 156"/>
              <a:gd name="T22" fmla="*/ 128 w 136"/>
              <a:gd name="T23" fmla="*/ 107 h 156"/>
              <a:gd name="T24" fmla="*/ 133 w 136"/>
              <a:gd name="T25" fmla="*/ 129 h 156"/>
              <a:gd name="T26" fmla="*/ 132 w 136"/>
              <a:gd name="T27" fmla="*/ 155 h 156"/>
              <a:gd name="T28" fmla="*/ 127 w 136"/>
              <a:gd name="T29" fmla="*/ 152 h 156"/>
              <a:gd name="T30" fmla="*/ 120 w 136"/>
              <a:gd name="T31" fmla="*/ 144 h 156"/>
              <a:gd name="T32" fmla="*/ 114 w 136"/>
              <a:gd name="T33" fmla="*/ 143 h 156"/>
              <a:gd name="T34" fmla="*/ 92 w 136"/>
              <a:gd name="T35" fmla="*/ 114 h 156"/>
              <a:gd name="T36" fmla="*/ 84 w 136"/>
              <a:gd name="T37" fmla="*/ 107 h 156"/>
              <a:gd name="T38" fmla="*/ 73 w 136"/>
              <a:gd name="T39" fmla="*/ 101 h 156"/>
              <a:gd name="T40" fmla="*/ 71 w 136"/>
              <a:gd name="T41" fmla="*/ 79 h 156"/>
              <a:gd name="T42" fmla="*/ 56 w 136"/>
              <a:gd name="T43" fmla="*/ 73 h 156"/>
              <a:gd name="T44" fmla="*/ 53 w 136"/>
              <a:gd name="T45" fmla="*/ 76 h 156"/>
              <a:gd name="T46" fmla="*/ 46 w 136"/>
              <a:gd name="T47" fmla="*/ 71 h 156"/>
              <a:gd name="T48" fmla="*/ 45 w 136"/>
              <a:gd name="T49" fmla="*/ 65 h 156"/>
              <a:gd name="T50" fmla="*/ 39 w 136"/>
              <a:gd name="T51" fmla="*/ 64 h 156"/>
              <a:gd name="T52" fmla="*/ 35 w 136"/>
              <a:gd name="T53" fmla="*/ 60 h 156"/>
              <a:gd name="T54" fmla="*/ 30 w 136"/>
              <a:gd name="T55" fmla="*/ 57 h 156"/>
              <a:gd name="T56" fmla="*/ 27 w 136"/>
              <a:gd name="T57" fmla="*/ 57 h 156"/>
              <a:gd name="T58" fmla="*/ 23 w 136"/>
              <a:gd name="T59" fmla="*/ 46 h 156"/>
              <a:gd name="T60" fmla="*/ 5 w 136"/>
              <a:gd name="T61" fmla="*/ 20 h 156"/>
              <a:gd name="T62" fmla="*/ 11 w 136"/>
              <a:gd name="T63" fmla="*/ 4 h 156"/>
              <a:gd name="T64" fmla="*/ 50 w 136"/>
              <a:gd name="T65" fmla="*/ 11 h 156"/>
              <a:gd name="T66" fmla="*/ 51 w 136"/>
              <a:gd name="T67" fmla="*/ 12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36" h="156">
                <a:moveTo>
                  <a:pt x="51" y="12"/>
                </a:moveTo>
                <a:lnTo>
                  <a:pt x="56" y="16"/>
                </a:lnTo>
                <a:lnTo>
                  <a:pt x="57" y="20"/>
                </a:lnTo>
                <a:lnTo>
                  <a:pt x="58" y="31"/>
                </a:lnTo>
                <a:lnTo>
                  <a:pt x="58" y="34"/>
                </a:lnTo>
                <a:lnTo>
                  <a:pt x="62" y="36"/>
                </a:lnTo>
                <a:lnTo>
                  <a:pt x="64" y="46"/>
                </a:lnTo>
                <a:lnTo>
                  <a:pt x="66" y="47"/>
                </a:lnTo>
                <a:lnTo>
                  <a:pt x="71" y="50"/>
                </a:lnTo>
                <a:lnTo>
                  <a:pt x="73" y="51"/>
                </a:lnTo>
                <a:lnTo>
                  <a:pt x="75" y="51"/>
                </a:lnTo>
                <a:lnTo>
                  <a:pt x="86" y="65"/>
                </a:lnTo>
                <a:lnTo>
                  <a:pt x="91" y="72"/>
                </a:lnTo>
                <a:lnTo>
                  <a:pt x="99" y="91"/>
                </a:lnTo>
                <a:lnTo>
                  <a:pt x="105" y="91"/>
                </a:lnTo>
                <a:lnTo>
                  <a:pt x="113" y="90"/>
                </a:lnTo>
                <a:lnTo>
                  <a:pt x="114" y="90"/>
                </a:lnTo>
                <a:lnTo>
                  <a:pt x="116" y="96"/>
                </a:lnTo>
                <a:lnTo>
                  <a:pt x="120" y="98"/>
                </a:lnTo>
                <a:lnTo>
                  <a:pt x="121" y="96"/>
                </a:lnTo>
                <a:lnTo>
                  <a:pt x="125" y="90"/>
                </a:lnTo>
                <a:lnTo>
                  <a:pt x="133" y="92"/>
                </a:lnTo>
                <a:lnTo>
                  <a:pt x="136" y="96"/>
                </a:lnTo>
                <a:lnTo>
                  <a:pt x="128" y="107"/>
                </a:lnTo>
                <a:lnTo>
                  <a:pt x="133" y="120"/>
                </a:lnTo>
                <a:lnTo>
                  <a:pt x="133" y="129"/>
                </a:lnTo>
                <a:lnTo>
                  <a:pt x="133" y="143"/>
                </a:lnTo>
                <a:lnTo>
                  <a:pt x="132" y="155"/>
                </a:lnTo>
                <a:lnTo>
                  <a:pt x="129" y="156"/>
                </a:lnTo>
                <a:lnTo>
                  <a:pt x="127" y="152"/>
                </a:lnTo>
                <a:lnTo>
                  <a:pt x="124" y="147"/>
                </a:lnTo>
                <a:lnTo>
                  <a:pt x="120" y="144"/>
                </a:lnTo>
                <a:lnTo>
                  <a:pt x="116" y="144"/>
                </a:lnTo>
                <a:lnTo>
                  <a:pt x="114" y="143"/>
                </a:lnTo>
                <a:lnTo>
                  <a:pt x="97" y="128"/>
                </a:lnTo>
                <a:lnTo>
                  <a:pt x="92" y="114"/>
                </a:lnTo>
                <a:lnTo>
                  <a:pt x="91" y="113"/>
                </a:lnTo>
                <a:lnTo>
                  <a:pt x="84" y="107"/>
                </a:lnTo>
                <a:lnTo>
                  <a:pt x="80" y="105"/>
                </a:lnTo>
                <a:lnTo>
                  <a:pt x="73" y="101"/>
                </a:lnTo>
                <a:lnTo>
                  <a:pt x="72" y="96"/>
                </a:lnTo>
                <a:lnTo>
                  <a:pt x="71" y="79"/>
                </a:lnTo>
                <a:lnTo>
                  <a:pt x="65" y="73"/>
                </a:lnTo>
                <a:lnTo>
                  <a:pt x="56" y="73"/>
                </a:lnTo>
                <a:lnTo>
                  <a:pt x="54" y="75"/>
                </a:lnTo>
                <a:lnTo>
                  <a:pt x="53" y="76"/>
                </a:lnTo>
                <a:lnTo>
                  <a:pt x="46" y="72"/>
                </a:lnTo>
                <a:lnTo>
                  <a:pt x="46" y="71"/>
                </a:lnTo>
                <a:lnTo>
                  <a:pt x="45" y="69"/>
                </a:lnTo>
                <a:lnTo>
                  <a:pt x="45" y="65"/>
                </a:lnTo>
                <a:lnTo>
                  <a:pt x="45" y="64"/>
                </a:lnTo>
                <a:lnTo>
                  <a:pt x="39" y="64"/>
                </a:lnTo>
                <a:lnTo>
                  <a:pt x="36" y="61"/>
                </a:lnTo>
                <a:lnTo>
                  <a:pt x="35" y="60"/>
                </a:lnTo>
                <a:lnTo>
                  <a:pt x="34" y="57"/>
                </a:lnTo>
                <a:lnTo>
                  <a:pt x="30" y="57"/>
                </a:lnTo>
                <a:lnTo>
                  <a:pt x="28" y="60"/>
                </a:lnTo>
                <a:lnTo>
                  <a:pt x="27" y="57"/>
                </a:lnTo>
                <a:lnTo>
                  <a:pt x="26" y="51"/>
                </a:lnTo>
                <a:lnTo>
                  <a:pt x="23" y="46"/>
                </a:lnTo>
                <a:lnTo>
                  <a:pt x="0" y="26"/>
                </a:lnTo>
                <a:lnTo>
                  <a:pt x="5" y="20"/>
                </a:lnTo>
                <a:lnTo>
                  <a:pt x="4" y="13"/>
                </a:lnTo>
                <a:lnTo>
                  <a:pt x="11" y="4"/>
                </a:lnTo>
                <a:lnTo>
                  <a:pt x="27" y="0"/>
                </a:lnTo>
                <a:lnTo>
                  <a:pt x="50" y="11"/>
                </a:lnTo>
                <a:lnTo>
                  <a:pt x="51" y="11"/>
                </a:lnTo>
                <a:lnTo>
                  <a:pt x="51" y="1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8" name="Freeform 480"/>
          <p:cNvSpPr>
            <a:spLocks/>
          </p:cNvSpPr>
          <p:nvPr/>
        </p:nvSpPr>
        <p:spPr bwMode="auto">
          <a:xfrm>
            <a:off x="5437188" y="5145088"/>
            <a:ext cx="152400" cy="204788"/>
          </a:xfrm>
          <a:custGeom>
            <a:avLst/>
            <a:gdLst>
              <a:gd name="T0" fmla="*/ 83 w 96"/>
              <a:gd name="T1" fmla="*/ 17 h 129"/>
              <a:gd name="T2" fmla="*/ 88 w 96"/>
              <a:gd name="T3" fmla="*/ 28 h 129"/>
              <a:gd name="T4" fmla="*/ 92 w 96"/>
              <a:gd name="T5" fmla="*/ 39 h 129"/>
              <a:gd name="T6" fmla="*/ 94 w 96"/>
              <a:gd name="T7" fmla="*/ 45 h 129"/>
              <a:gd name="T8" fmla="*/ 96 w 96"/>
              <a:gd name="T9" fmla="*/ 50 h 129"/>
              <a:gd name="T10" fmla="*/ 96 w 96"/>
              <a:gd name="T11" fmla="*/ 59 h 129"/>
              <a:gd name="T12" fmla="*/ 88 w 96"/>
              <a:gd name="T13" fmla="*/ 55 h 129"/>
              <a:gd name="T14" fmla="*/ 74 w 96"/>
              <a:gd name="T15" fmla="*/ 47 h 129"/>
              <a:gd name="T16" fmla="*/ 77 w 96"/>
              <a:gd name="T17" fmla="*/ 59 h 129"/>
              <a:gd name="T18" fmla="*/ 62 w 96"/>
              <a:gd name="T19" fmla="*/ 69 h 129"/>
              <a:gd name="T20" fmla="*/ 62 w 96"/>
              <a:gd name="T21" fmla="*/ 73 h 129"/>
              <a:gd name="T22" fmla="*/ 56 w 96"/>
              <a:gd name="T23" fmla="*/ 77 h 129"/>
              <a:gd name="T24" fmla="*/ 44 w 96"/>
              <a:gd name="T25" fmla="*/ 89 h 129"/>
              <a:gd name="T26" fmla="*/ 38 w 96"/>
              <a:gd name="T27" fmla="*/ 96 h 129"/>
              <a:gd name="T28" fmla="*/ 38 w 96"/>
              <a:gd name="T29" fmla="*/ 101 h 129"/>
              <a:gd name="T30" fmla="*/ 40 w 96"/>
              <a:gd name="T31" fmla="*/ 112 h 129"/>
              <a:gd name="T32" fmla="*/ 37 w 96"/>
              <a:gd name="T33" fmla="*/ 118 h 129"/>
              <a:gd name="T34" fmla="*/ 30 w 96"/>
              <a:gd name="T35" fmla="*/ 122 h 129"/>
              <a:gd name="T36" fmla="*/ 3 w 96"/>
              <a:gd name="T37" fmla="*/ 125 h 129"/>
              <a:gd name="T38" fmla="*/ 0 w 96"/>
              <a:gd name="T39" fmla="*/ 108 h 129"/>
              <a:gd name="T40" fmla="*/ 0 w 96"/>
              <a:gd name="T41" fmla="*/ 103 h 129"/>
              <a:gd name="T42" fmla="*/ 0 w 96"/>
              <a:gd name="T43" fmla="*/ 99 h 129"/>
              <a:gd name="T44" fmla="*/ 3 w 96"/>
              <a:gd name="T45" fmla="*/ 95 h 129"/>
              <a:gd name="T46" fmla="*/ 2 w 96"/>
              <a:gd name="T47" fmla="*/ 88 h 129"/>
              <a:gd name="T48" fmla="*/ 15 w 96"/>
              <a:gd name="T49" fmla="*/ 81 h 129"/>
              <a:gd name="T50" fmla="*/ 22 w 96"/>
              <a:gd name="T51" fmla="*/ 78 h 129"/>
              <a:gd name="T52" fmla="*/ 32 w 96"/>
              <a:gd name="T53" fmla="*/ 69 h 129"/>
              <a:gd name="T54" fmla="*/ 45 w 96"/>
              <a:gd name="T55" fmla="*/ 62 h 129"/>
              <a:gd name="T56" fmla="*/ 45 w 96"/>
              <a:gd name="T57" fmla="*/ 51 h 129"/>
              <a:gd name="T58" fmla="*/ 52 w 96"/>
              <a:gd name="T59" fmla="*/ 28 h 129"/>
              <a:gd name="T60" fmla="*/ 63 w 96"/>
              <a:gd name="T61" fmla="*/ 30 h 129"/>
              <a:gd name="T62" fmla="*/ 67 w 96"/>
              <a:gd name="T63" fmla="*/ 26 h 129"/>
              <a:gd name="T64" fmla="*/ 71 w 96"/>
              <a:gd name="T65" fmla="*/ 17 h 129"/>
              <a:gd name="T66" fmla="*/ 74 w 96"/>
              <a:gd name="T67" fmla="*/ 0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6" h="129">
                <a:moveTo>
                  <a:pt x="82" y="14"/>
                </a:moveTo>
                <a:lnTo>
                  <a:pt x="83" y="17"/>
                </a:lnTo>
                <a:lnTo>
                  <a:pt x="86" y="22"/>
                </a:lnTo>
                <a:lnTo>
                  <a:pt x="88" y="28"/>
                </a:lnTo>
                <a:lnTo>
                  <a:pt x="89" y="33"/>
                </a:lnTo>
                <a:lnTo>
                  <a:pt x="92" y="39"/>
                </a:lnTo>
                <a:lnTo>
                  <a:pt x="93" y="43"/>
                </a:lnTo>
                <a:lnTo>
                  <a:pt x="94" y="45"/>
                </a:lnTo>
                <a:lnTo>
                  <a:pt x="96" y="48"/>
                </a:lnTo>
                <a:lnTo>
                  <a:pt x="96" y="50"/>
                </a:lnTo>
                <a:lnTo>
                  <a:pt x="94" y="56"/>
                </a:lnTo>
                <a:lnTo>
                  <a:pt x="96" y="59"/>
                </a:lnTo>
                <a:lnTo>
                  <a:pt x="92" y="59"/>
                </a:lnTo>
                <a:lnTo>
                  <a:pt x="88" y="55"/>
                </a:lnTo>
                <a:lnTo>
                  <a:pt x="79" y="51"/>
                </a:lnTo>
                <a:lnTo>
                  <a:pt x="74" y="47"/>
                </a:lnTo>
                <a:lnTo>
                  <a:pt x="71" y="48"/>
                </a:lnTo>
                <a:lnTo>
                  <a:pt x="77" y="59"/>
                </a:lnTo>
                <a:lnTo>
                  <a:pt x="75" y="59"/>
                </a:lnTo>
                <a:lnTo>
                  <a:pt x="62" y="69"/>
                </a:lnTo>
                <a:lnTo>
                  <a:pt x="64" y="74"/>
                </a:lnTo>
                <a:lnTo>
                  <a:pt x="62" y="73"/>
                </a:lnTo>
                <a:lnTo>
                  <a:pt x="58" y="75"/>
                </a:lnTo>
                <a:lnTo>
                  <a:pt x="56" y="77"/>
                </a:lnTo>
                <a:lnTo>
                  <a:pt x="47" y="81"/>
                </a:lnTo>
                <a:lnTo>
                  <a:pt x="44" y="89"/>
                </a:lnTo>
                <a:lnTo>
                  <a:pt x="43" y="95"/>
                </a:lnTo>
                <a:lnTo>
                  <a:pt x="38" y="96"/>
                </a:lnTo>
                <a:lnTo>
                  <a:pt x="38" y="99"/>
                </a:lnTo>
                <a:lnTo>
                  <a:pt x="38" y="101"/>
                </a:lnTo>
                <a:lnTo>
                  <a:pt x="40" y="107"/>
                </a:lnTo>
                <a:lnTo>
                  <a:pt x="40" y="112"/>
                </a:lnTo>
                <a:lnTo>
                  <a:pt x="38" y="115"/>
                </a:lnTo>
                <a:lnTo>
                  <a:pt x="37" y="118"/>
                </a:lnTo>
                <a:lnTo>
                  <a:pt x="37" y="119"/>
                </a:lnTo>
                <a:lnTo>
                  <a:pt x="30" y="122"/>
                </a:lnTo>
                <a:lnTo>
                  <a:pt x="19" y="129"/>
                </a:lnTo>
                <a:lnTo>
                  <a:pt x="3" y="125"/>
                </a:lnTo>
                <a:lnTo>
                  <a:pt x="2" y="122"/>
                </a:lnTo>
                <a:lnTo>
                  <a:pt x="0" y="108"/>
                </a:lnTo>
                <a:lnTo>
                  <a:pt x="0" y="105"/>
                </a:lnTo>
                <a:lnTo>
                  <a:pt x="0" y="103"/>
                </a:lnTo>
                <a:lnTo>
                  <a:pt x="0" y="100"/>
                </a:lnTo>
                <a:lnTo>
                  <a:pt x="0" y="99"/>
                </a:lnTo>
                <a:lnTo>
                  <a:pt x="2" y="97"/>
                </a:lnTo>
                <a:lnTo>
                  <a:pt x="3" y="95"/>
                </a:lnTo>
                <a:lnTo>
                  <a:pt x="0" y="90"/>
                </a:lnTo>
                <a:lnTo>
                  <a:pt x="2" y="88"/>
                </a:lnTo>
                <a:lnTo>
                  <a:pt x="2" y="81"/>
                </a:lnTo>
                <a:lnTo>
                  <a:pt x="15" y="81"/>
                </a:lnTo>
                <a:lnTo>
                  <a:pt x="17" y="81"/>
                </a:lnTo>
                <a:lnTo>
                  <a:pt x="22" y="78"/>
                </a:lnTo>
                <a:lnTo>
                  <a:pt x="23" y="71"/>
                </a:lnTo>
                <a:lnTo>
                  <a:pt x="32" y="69"/>
                </a:lnTo>
                <a:lnTo>
                  <a:pt x="33" y="67"/>
                </a:lnTo>
                <a:lnTo>
                  <a:pt x="45" y="62"/>
                </a:lnTo>
                <a:lnTo>
                  <a:pt x="51" y="58"/>
                </a:lnTo>
                <a:lnTo>
                  <a:pt x="45" y="51"/>
                </a:lnTo>
                <a:lnTo>
                  <a:pt x="51" y="48"/>
                </a:lnTo>
                <a:lnTo>
                  <a:pt x="52" y="28"/>
                </a:lnTo>
                <a:lnTo>
                  <a:pt x="56" y="30"/>
                </a:lnTo>
                <a:lnTo>
                  <a:pt x="63" y="30"/>
                </a:lnTo>
                <a:lnTo>
                  <a:pt x="70" y="36"/>
                </a:lnTo>
                <a:lnTo>
                  <a:pt x="67" y="26"/>
                </a:lnTo>
                <a:lnTo>
                  <a:pt x="70" y="22"/>
                </a:lnTo>
                <a:lnTo>
                  <a:pt x="71" y="17"/>
                </a:lnTo>
                <a:lnTo>
                  <a:pt x="67" y="7"/>
                </a:lnTo>
                <a:lnTo>
                  <a:pt x="74" y="0"/>
                </a:lnTo>
                <a:lnTo>
                  <a:pt x="82" y="1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9" name="Freeform 481"/>
          <p:cNvSpPr>
            <a:spLocks/>
          </p:cNvSpPr>
          <p:nvPr/>
        </p:nvSpPr>
        <p:spPr bwMode="auto">
          <a:xfrm>
            <a:off x="5518150" y="3624263"/>
            <a:ext cx="114300" cy="163513"/>
          </a:xfrm>
          <a:custGeom>
            <a:avLst/>
            <a:gdLst>
              <a:gd name="T0" fmla="*/ 72 w 72"/>
              <a:gd name="T1" fmla="*/ 41 h 103"/>
              <a:gd name="T2" fmla="*/ 65 w 72"/>
              <a:gd name="T3" fmla="*/ 43 h 103"/>
              <a:gd name="T4" fmla="*/ 62 w 72"/>
              <a:gd name="T5" fmla="*/ 45 h 103"/>
              <a:gd name="T6" fmla="*/ 57 w 72"/>
              <a:gd name="T7" fmla="*/ 50 h 103"/>
              <a:gd name="T8" fmla="*/ 54 w 72"/>
              <a:gd name="T9" fmla="*/ 56 h 103"/>
              <a:gd name="T10" fmla="*/ 54 w 72"/>
              <a:gd name="T11" fmla="*/ 56 h 103"/>
              <a:gd name="T12" fmla="*/ 60 w 72"/>
              <a:gd name="T13" fmla="*/ 57 h 103"/>
              <a:gd name="T14" fmla="*/ 58 w 72"/>
              <a:gd name="T15" fmla="*/ 60 h 103"/>
              <a:gd name="T16" fmla="*/ 57 w 72"/>
              <a:gd name="T17" fmla="*/ 65 h 103"/>
              <a:gd name="T18" fmla="*/ 58 w 72"/>
              <a:gd name="T19" fmla="*/ 68 h 103"/>
              <a:gd name="T20" fmla="*/ 62 w 72"/>
              <a:gd name="T21" fmla="*/ 82 h 103"/>
              <a:gd name="T22" fmla="*/ 57 w 72"/>
              <a:gd name="T23" fmla="*/ 91 h 103"/>
              <a:gd name="T24" fmla="*/ 56 w 72"/>
              <a:gd name="T25" fmla="*/ 93 h 103"/>
              <a:gd name="T26" fmla="*/ 38 w 72"/>
              <a:gd name="T27" fmla="*/ 99 h 103"/>
              <a:gd name="T28" fmla="*/ 35 w 72"/>
              <a:gd name="T29" fmla="*/ 91 h 103"/>
              <a:gd name="T30" fmla="*/ 16 w 72"/>
              <a:gd name="T31" fmla="*/ 103 h 103"/>
              <a:gd name="T32" fmla="*/ 12 w 72"/>
              <a:gd name="T33" fmla="*/ 99 h 103"/>
              <a:gd name="T34" fmla="*/ 4 w 72"/>
              <a:gd name="T35" fmla="*/ 93 h 103"/>
              <a:gd name="T36" fmla="*/ 4 w 72"/>
              <a:gd name="T37" fmla="*/ 91 h 103"/>
              <a:gd name="T38" fmla="*/ 4 w 72"/>
              <a:gd name="T39" fmla="*/ 86 h 103"/>
              <a:gd name="T40" fmla="*/ 7 w 72"/>
              <a:gd name="T41" fmla="*/ 72 h 103"/>
              <a:gd name="T42" fmla="*/ 2 w 72"/>
              <a:gd name="T43" fmla="*/ 67 h 103"/>
              <a:gd name="T44" fmla="*/ 2 w 72"/>
              <a:gd name="T45" fmla="*/ 56 h 103"/>
              <a:gd name="T46" fmla="*/ 2 w 72"/>
              <a:gd name="T47" fmla="*/ 52 h 103"/>
              <a:gd name="T48" fmla="*/ 4 w 72"/>
              <a:gd name="T49" fmla="*/ 48 h 103"/>
              <a:gd name="T50" fmla="*/ 4 w 72"/>
              <a:gd name="T51" fmla="*/ 46 h 103"/>
              <a:gd name="T52" fmla="*/ 0 w 72"/>
              <a:gd name="T53" fmla="*/ 43 h 103"/>
              <a:gd name="T54" fmla="*/ 7 w 72"/>
              <a:gd name="T55" fmla="*/ 37 h 103"/>
              <a:gd name="T56" fmla="*/ 13 w 72"/>
              <a:gd name="T57" fmla="*/ 31 h 103"/>
              <a:gd name="T58" fmla="*/ 17 w 72"/>
              <a:gd name="T59" fmla="*/ 34 h 103"/>
              <a:gd name="T60" fmla="*/ 34 w 72"/>
              <a:gd name="T61" fmla="*/ 28 h 103"/>
              <a:gd name="T62" fmla="*/ 37 w 72"/>
              <a:gd name="T63" fmla="*/ 24 h 103"/>
              <a:gd name="T64" fmla="*/ 34 w 72"/>
              <a:gd name="T65" fmla="*/ 11 h 103"/>
              <a:gd name="T66" fmla="*/ 52 w 72"/>
              <a:gd name="T67" fmla="*/ 0 h 103"/>
              <a:gd name="T68" fmla="*/ 54 w 72"/>
              <a:gd name="T69" fmla="*/ 15 h 103"/>
              <a:gd name="T70" fmla="*/ 58 w 72"/>
              <a:gd name="T71" fmla="*/ 35 h 103"/>
              <a:gd name="T72" fmla="*/ 64 w 72"/>
              <a:gd name="T73" fmla="*/ 34 h 103"/>
              <a:gd name="T74" fmla="*/ 65 w 72"/>
              <a:gd name="T75" fmla="*/ 37 h 103"/>
              <a:gd name="T76" fmla="*/ 68 w 72"/>
              <a:gd name="T77" fmla="*/ 41 h 103"/>
              <a:gd name="T78" fmla="*/ 68 w 72"/>
              <a:gd name="T79" fmla="*/ 42 h 103"/>
              <a:gd name="T80" fmla="*/ 72 w 72"/>
              <a:gd name="T81" fmla="*/ 41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2" h="103">
                <a:moveTo>
                  <a:pt x="72" y="41"/>
                </a:moveTo>
                <a:lnTo>
                  <a:pt x="65" y="43"/>
                </a:lnTo>
                <a:lnTo>
                  <a:pt x="62" y="45"/>
                </a:lnTo>
                <a:lnTo>
                  <a:pt x="57" y="50"/>
                </a:lnTo>
                <a:lnTo>
                  <a:pt x="54" y="56"/>
                </a:lnTo>
                <a:lnTo>
                  <a:pt x="54" y="56"/>
                </a:lnTo>
                <a:lnTo>
                  <a:pt x="60" y="57"/>
                </a:lnTo>
                <a:lnTo>
                  <a:pt x="58" y="60"/>
                </a:lnTo>
                <a:lnTo>
                  <a:pt x="57" y="65"/>
                </a:lnTo>
                <a:lnTo>
                  <a:pt x="58" y="68"/>
                </a:lnTo>
                <a:lnTo>
                  <a:pt x="62" y="82"/>
                </a:lnTo>
                <a:lnTo>
                  <a:pt x="57" y="91"/>
                </a:lnTo>
                <a:lnTo>
                  <a:pt x="56" y="93"/>
                </a:lnTo>
                <a:lnTo>
                  <a:pt x="38" y="99"/>
                </a:lnTo>
                <a:lnTo>
                  <a:pt x="35" y="91"/>
                </a:lnTo>
                <a:lnTo>
                  <a:pt x="16" y="103"/>
                </a:lnTo>
                <a:lnTo>
                  <a:pt x="12" y="99"/>
                </a:lnTo>
                <a:lnTo>
                  <a:pt x="4" y="93"/>
                </a:lnTo>
                <a:lnTo>
                  <a:pt x="4" y="91"/>
                </a:lnTo>
                <a:lnTo>
                  <a:pt x="4" y="86"/>
                </a:lnTo>
                <a:lnTo>
                  <a:pt x="7" y="72"/>
                </a:lnTo>
                <a:lnTo>
                  <a:pt x="2" y="67"/>
                </a:lnTo>
                <a:lnTo>
                  <a:pt x="2" y="56"/>
                </a:lnTo>
                <a:lnTo>
                  <a:pt x="2" y="52"/>
                </a:lnTo>
                <a:lnTo>
                  <a:pt x="4" y="48"/>
                </a:lnTo>
                <a:lnTo>
                  <a:pt x="4" y="46"/>
                </a:lnTo>
                <a:lnTo>
                  <a:pt x="0" y="43"/>
                </a:lnTo>
                <a:lnTo>
                  <a:pt x="7" y="37"/>
                </a:lnTo>
                <a:lnTo>
                  <a:pt x="13" y="31"/>
                </a:lnTo>
                <a:lnTo>
                  <a:pt x="17" y="34"/>
                </a:lnTo>
                <a:lnTo>
                  <a:pt x="34" y="28"/>
                </a:lnTo>
                <a:lnTo>
                  <a:pt x="37" y="24"/>
                </a:lnTo>
                <a:lnTo>
                  <a:pt x="34" y="11"/>
                </a:lnTo>
                <a:lnTo>
                  <a:pt x="52" y="0"/>
                </a:lnTo>
                <a:lnTo>
                  <a:pt x="54" y="15"/>
                </a:lnTo>
                <a:lnTo>
                  <a:pt x="58" y="35"/>
                </a:lnTo>
                <a:lnTo>
                  <a:pt x="64" y="34"/>
                </a:lnTo>
                <a:lnTo>
                  <a:pt x="65" y="37"/>
                </a:lnTo>
                <a:lnTo>
                  <a:pt x="68" y="41"/>
                </a:lnTo>
                <a:lnTo>
                  <a:pt x="68" y="42"/>
                </a:lnTo>
                <a:lnTo>
                  <a:pt x="72" y="4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0" name="Freeform 482"/>
          <p:cNvSpPr>
            <a:spLocks/>
          </p:cNvSpPr>
          <p:nvPr/>
        </p:nvSpPr>
        <p:spPr bwMode="auto">
          <a:xfrm>
            <a:off x="5603875" y="3608388"/>
            <a:ext cx="184150" cy="160338"/>
          </a:xfrm>
          <a:custGeom>
            <a:avLst/>
            <a:gdLst>
              <a:gd name="T0" fmla="*/ 116 w 116"/>
              <a:gd name="T1" fmla="*/ 62 h 101"/>
              <a:gd name="T2" fmla="*/ 116 w 116"/>
              <a:gd name="T3" fmla="*/ 64 h 101"/>
              <a:gd name="T4" fmla="*/ 116 w 116"/>
              <a:gd name="T5" fmla="*/ 66 h 101"/>
              <a:gd name="T6" fmla="*/ 115 w 116"/>
              <a:gd name="T7" fmla="*/ 67 h 101"/>
              <a:gd name="T8" fmla="*/ 114 w 116"/>
              <a:gd name="T9" fmla="*/ 79 h 101"/>
              <a:gd name="T10" fmla="*/ 97 w 116"/>
              <a:gd name="T11" fmla="*/ 81 h 101"/>
              <a:gd name="T12" fmla="*/ 73 w 116"/>
              <a:gd name="T13" fmla="*/ 82 h 101"/>
              <a:gd name="T14" fmla="*/ 70 w 116"/>
              <a:gd name="T15" fmla="*/ 82 h 101"/>
              <a:gd name="T16" fmla="*/ 59 w 116"/>
              <a:gd name="T17" fmla="*/ 88 h 101"/>
              <a:gd name="T18" fmla="*/ 53 w 116"/>
              <a:gd name="T19" fmla="*/ 90 h 101"/>
              <a:gd name="T20" fmla="*/ 43 w 116"/>
              <a:gd name="T21" fmla="*/ 92 h 101"/>
              <a:gd name="T22" fmla="*/ 38 w 116"/>
              <a:gd name="T23" fmla="*/ 88 h 101"/>
              <a:gd name="T24" fmla="*/ 34 w 116"/>
              <a:gd name="T25" fmla="*/ 90 h 101"/>
              <a:gd name="T26" fmla="*/ 29 w 116"/>
              <a:gd name="T27" fmla="*/ 98 h 101"/>
              <a:gd name="T28" fmla="*/ 28 w 116"/>
              <a:gd name="T29" fmla="*/ 98 h 101"/>
              <a:gd name="T30" fmla="*/ 21 w 116"/>
              <a:gd name="T31" fmla="*/ 100 h 101"/>
              <a:gd name="T32" fmla="*/ 14 w 116"/>
              <a:gd name="T33" fmla="*/ 100 h 101"/>
              <a:gd name="T34" fmla="*/ 3 w 116"/>
              <a:gd name="T35" fmla="*/ 101 h 101"/>
              <a:gd name="T36" fmla="*/ 8 w 116"/>
              <a:gd name="T37" fmla="*/ 92 h 101"/>
              <a:gd name="T38" fmla="*/ 4 w 116"/>
              <a:gd name="T39" fmla="*/ 78 h 101"/>
              <a:gd name="T40" fmla="*/ 3 w 116"/>
              <a:gd name="T41" fmla="*/ 75 h 101"/>
              <a:gd name="T42" fmla="*/ 4 w 116"/>
              <a:gd name="T43" fmla="*/ 70 h 101"/>
              <a:gd name="T44" fmla="*/ 6 w 116"/>
              <a:gd name="T45" fmla="*/ 67 h 101"/>
              <a:gd name="T46" fmla="*/ 0 w 116"/>
              <a:gd name="T47" fmla="*/ 66 h 101"/>
              <a:gd name="T48" fmla="*/ 0 w 116"/>
              <a:gd name="T49" fmla="*/ 66 h 101"/>
              <a:gd name="T50" fmla="*/ 3 w 116"/>
              <a:gd name="T51" fmla="*/ 60 h 101"/>
              <a:gd name="T52" fmla="*/ 8 w 116"/>
              <a:gd name="T53" fmla="*/ 55 h 101"/>
              <a:gd name="T54" fmla="*/ 11 w 116"/>
              <a:gd name="T55" fmla="*/ 53 h 101"/>
              <a:gd name="T56" fmla="*/ 18 w 116"/>
              <a:gd name="T57" fmla="*/ 51 h 101"/>
              <a:gd name="T58" fmla="*/ 21 w 116"/>
              <a:gd name="T59" fmla="*/ 48 h 101"/>
              <a:gd name="T60" fmla="*/ 38 w 116"/>
              <a:gd name="T61" fmla="*/ 34 h 101"/>
              <a:gd name="T62" fmla="*/ 49 w 116"/>
              <a:gd name="T63" fmla="*/ 26 h 101"/>
              <a:gd name="T64" fmla="*/ 49 w 116"/>
              <a:gd name="T65" fmla="*/ 25 h 101"/>
              <a:gd name="T66" fmla="*/ 45 w 116"/>
              <a:gd name="T67" fmla="*/ 21 h 101"/>
              <a:gd name="T68" fmla="*/ 53 w 116"/>
              <a:gd name="T69" fmla="*/ 10 h 101"/>
              <a:gd name="T70" fmla="*/ 60 w 116"/>
              <a:gd name="T71" fmla="*/ 3 h 101"/>
              <a:gd name="T72" fmla="*/ 53 w 116"/>
              <a:gd name="T73" fmla="*/ 2 h 101"/>
              <a:gd name="T74" fmla="*/ 66 w 116"/>
              <a:gd name="T75" fmla="*/ 0 h 101"/>
              <a:gd name="T76" fmla="*/ 64 w 116"/>
              <a:gd name="T77" fmla="*/ 3 h 101"/>
              <a:gd name="T78" fmla="*/ 63 w 116"/>
              <a:gd name="T79" fmla="*/ 4 h 101"/>
              <a:gd name="T80" fmla="*/ 71 w 116"/>
              <a:gd name="T81" fmla="*/ 10 h 101"/>
              <a:gd name="T82" fmla="*/ 73 w 116"/>
              <a:gd name="T83" fmla="*/ 11 h 101"/>
              <a:gd name="T84" fmla="*/ 79 w 116"/>
              <a:gd name="T85" fmla="*/ 8 h 101"/>
              <a:gd name="T86" fmla="*/ 86 w 116"/>
              <a:gd name="T87" fmla="*/ 14 h 101"/>
              <a:gd name="T88" fmla="*/ 90 w 116"/>
              <a:gd name="T89" fmla="*/ 17 h 101"/>
              <a:gd name="T90" fmla="*/ 97 w 116"/>
              <a:gd name="T91" fmla="*/ 26 h 101"/>
              <a:gd name="T92" fmla="*/ 97 w 116"/>
              <a:gd name="T93" fmla="*/ 28 h 101"/>
              <a:gd name="T94" fmla="*/ 116 w 116"/>
              <a:gd name="T95" fmla="*/ 60 h 101"/>
              <a:gd name="T96" fmla="*/ 116 w 116"/>
              <a:gd name="T97" fmla="*/ 62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16" h="101">
                <a:moveTo>
                  <a:pt x="116" y="62"/>
                </a:moveTo>
                <a:lnTo>
                  <a:pt x="116" y="64"/>
                </a:lnTo>
                <a:lnTo>
                  <a:pt x="116" y="66"/>
                </a:lnTo>
                <a:lnTo>
                  <a:pt x="115" y="67"/>
                </a:lnTo>
                <a:lnTo>
                  <a:pt x="114" y="79"/>
                </a:lnTo>
                <a:lnTo>
                  <a:pt x="97" y="81"/>
                </a:lnTo>
                <a:lnTo>
                  <a:pt x="73" y="82"/>
                </a:lnTo>
                <a:lnTo>
                  <a:pt x="70" y="82"/>
                </a:lnTo>
                <a:lnTo>
                  <a:pt x="59" y="88"/>
                </a:lnTo>
                <a:lnTo>
                  <a:pt x="53" y="90"/>
                </a:lnTo>
                <a:lnTo>
                  <a:pt x="43" y="92"/>
                </a:lnTo>
                <a:lnTo>
                  <a:pt x="38" y="88"/>
                </a:lnTo>
                <a:lnTo>
                  <a:pt x="34" y="90"/>
                </a:lnTo>
                <a:lnTo>
                  <a:pt x="29" y="98"/>
                </a:lnTo>
                <a:lnTo>
                  <a:pt x="28" y="98"/>
                </a:lnTo>
                <a:lnTo>
                  <a:pt x="21" y="100"/>
                </a:lnTo>
                <a:lnTo>
                  <a:pt x="14" y="100"/>
                </a:lnTo>
                <a:lnTo>
                  <a:pt x="3" y="101"/>
                </a:lnTo>
                <a:lnTo>
                  <a:pt x="8" y="92"/>
                </a:lnTo>
                <a:lnTo>
                  <a:pt x="4" y="78"/>
                </a:lnTo>
                <a:lnTo>
                  <a:pt x="3" y="75"/>
                </a:lnTo>
                <a:lnTo>
                  <a:pt x="4" y="70"/>
                </a:lnTo>
                <a:lnTo>
                  <a:pt x="6" y="67"/>
                </a:lnTo>
                <a:lnTo>
                  <a:pt x="0" y="66"/>
                </a:lnTo>
                <a:lnTo>
                  <a:pt x="0" y="66"/>
                </a:lnTo>
                <a:lnTo>
                  <a:pt x="3" y="60"/>
                </a:lnTo>
                <a:lnTo>
                  <a:pt x="8" y="55"/>
                </a:lnTo>
                <a:lnTo>
                  <a:pt x="11" y="53"/>
                </a:lnTo>
                <a:lnTo>
                  <a:pt x="18" y="51"/>
                </a:lnTo>
                <a:lnTo>
                  <a:pt x="21" y="48"/>
                </a:lnTo>
                <a:lnTo>
                  <a:pt x="38" y="34"/>
                </a:lnTo>
                <a:lnTo>
                  <a:pt x="49" y="26"/>
                </a:lnTo>
                <a:lnTo>
                  <a:pt x="49" y="25"/>
                </a:lnTo>
                <a:lnTo>
                  <a:pt x="45" y="21"/>
                </a:lnTo>
                <a:lnTo>
                  <a:pt x="53" y="10"/>
                </a:lnTo>
                <a:lnTo>
                  <a:pt x="60" y="3"/>
                </a:lnTo>
                <a:lnTo>
                  <a:pt x="53" y="2"/>
                </a:lnTo>
                <a:lnTo>
                  <a:pt x="66" y="0"/>
                </a:lnTo>
                <a:lnTo>
                  <a:pt x="64" y="3"/>
                </a:lnTo>
                <a:lnTo>
                  <a:pt x="63" y="4"/>
                </a:lnTo>
                <a:lnTo>
                  <a:pt x="71" y="10"/>
                </a:lnTo>
                <a:lnTo>
                  <a:pt x="73" y="11"/>
                </a:lnTo>
                <a:lnTo>
                  <a:pt x="79" y="8"/>
                </a:lnTo>
                <a:lnTo>
                  <a:pt x="86" y="14"/>
                </a:lnTo>
                <a:lnTo>
                  <a:pt x="90" y="17"/>
                </a:lnTo>
                <a:lnTo>
                  <a:pt x="97" y="26"/>
                </a:lnTo>
                <a:lnTo>
                  <a:pt x="97" y="28"/>
                </a:lnTo>
                <a:lnTo>
                  <a:pt x="116" y="60"/>
                </a:lnTo>
                <a:lnTo>
                  <a:pt x="116" y="6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1" name="Freeform 483"/>
          <p:cNvSpPr>
            <a:spLocks/>
          </p:cNvSpPr>
          <p:nvPr/>
        </p:nvSpPr>
        <p:spPr bwMode="auto">
          <a:xfrm>
            <a:off x="5781675" y="3441700"/>
            <a:ext cx="234950" cy="265113"/>
          </a:xfrm>
          <a:custGeom>
            <a:avLst/>
            <a:gdLst>
              <a:gd name="T0" fmla="*/ 148 w 148"/>
              <a:gd name="T1" fmla="*/ 6 h 167"/>
              <a:gd name="T2" fmla="*/ 143 w 148"/>
              <a:gd name="T3" fmla="*/ 11 h 167"/>
              <a:gd name="T4" fmla="*/ 138 w 148"/>
              <a:gd name="T5" fmla="*/ 21 h 167"/>
              <a:gd name="T6" fmla="*/ 135 w 148"/>
              <a:gd name="T7" fmla="*/ 25 h 167"/>
              <a:gd name="T8" fmla="*/ 130 w 148"/>
              <a:gd name="T9" fmla="*/ 34 h 167"/>
              <a:gd name="T10" fmla="*/ 124 w 148"/>
              <a:gd name="T11" fmla="*/ 43 h 167"/>
              <a:gd name="T12" fmla="*/ 123 w 148"/>
              <a:gd name="T13" fmla="*/ 44 h 167"/>
              <a:gd name="T14" fmla="*/ 120 w 148"/>
              <a:gd name="T15" fmla="*/ 49 h 167"/>
              <a:gd name="T16" fmla="*/ 119 w 148"/>
              <a:gd name="T17" fmla="*/ 53 h 167"/>
              <a:gd name="T18" fmla="*/ 118 w 148"/>
              <a:gd name="T19" fmla="*/ 58 h 167"/>
              <a:gd name="T20" fmla="*/ 116 w 148"/>
              <a:gd name="T21" fmla="*/ 58 h 167"/>
              <a:gd name="T22" fmla="*/ 116 w 148"/>
              <a:gd name="T23" fmla="*/ 60 h 167"/>
              <a:gd name="T24" fmla="*/ 112 w 148"/>
              <a:gd name="T25" fmla="*/ 67 h 167"/>
              <a:gd name="T26" fmla="*/ 107 w 148"/>
              <a:gd name="T27" fmla="*/ 74 h 167"/>
              <a:gd name="T28" fmla="*/ 101 w 148"/>
              <a:gd name="T29" fmla="*/ 83 h 167"/>
              <a:gd name="T30" fmla="*/ 96 w 148"/>
              <a:gd name="T31" fmla="*/ 86 h 167"/>
              <a:gd name="T32" fmla="*/ 81 w 148"/>
              <a:gd name="T33" fmla="*/ 90 h 167"/>
              <a:gd name="T34" fmla="*/ 70 w 148"/>
              <a:gd name="T35" fmla="*/ 94 h 167"/>
              <a:gd name="T36" fmla="*/ 57 w 148"/>
              <a:gd name="T37" fmla="*/ 97 h 167"/>
              <a:gd name="T38" fmla="*/ 55 w 148"/>
              <a:gd name="T39" fmla="*/ 98 h 167"/>
              <a:gd name="T40" fmla="*/ 48 w 148"/>
              <a:gd name="T41" fmla="*/ 103 h 167"/>
              <a:gd name="T42" fmla="*/ 40 w 148"/>
              <a:gd name="T43" fmla="*/ 107 h 167"/>
              <a:gd name="T44" fmla="*/ 38 w 148"/>
              <a:gd name="T45" fmla="*/ 107 h 167"/>
              <a:gd name="T46" fmla="*/ 38 w 148"/>
              <a:gd name="T47" fmla="*/ 111 h 167"/>
              <a:gd name="T48" fmla="*/ 40 w 148"/>
              <a:gd name="T49" fmla="*/ 115 h 167"/>
              <a:gd name="T50" fmla="*/ 38 w 148"/>
              <a:gd name="T51" fmla="*/ 116 h 167"/>
              <a:gd name="T52" fmla="*/ 34 w 148"/>
              <a:gd name="T53" fmla="*/ 124 h 167"/>
              <a:gd name="T54" fmla="*/ 25 w 148"/>
              <a:gd name="T55" fmla="*/ 143 h 167"/>
              <a:gd name="T56" fmla="*/ 6 w 148"/>
              <a:gd name="T57" fmla="*/ 165 h 167"/>
              <a:gd name="T58" fmla="*/ 4 w 148"/>
              <a:gd name="T59" fmla="*/ 167 h 167"/>
              <a:gd name="T60" fmla="*/ 4 w 148"/>
              <a:gd name="T61" fmla="*/ 165 h 167"/>
              <a:gd name="T62" fmla="*/ 8 w 148"/>
              <a:gd name="T63" fmla="*/ 134 h 167"/>
              <a:gd name="T64" fmla="*/ 8 w 148"/>
              <a:gd name="T65" fmla="*/ 130 h 167"/>
              <a:gd name="T66" fmla="*/ 8 w 148"/>
              <a:gd name="T67" fmla="*/ 127 h 167"/>
              <a:gd name="T68" fmla="*/ 7 w 148"/>
              <a:gd name="T69" fmla="*/ 120 h 167"/>
              <a:gd name="T70" fmla="*/ 6 w 148"/>
              <a:gd name="T71" fmla="*/ 116 h 167"/>
              <a:gd name="T72" fmla="*/ 2 w 148"/>
              <a:gd name="T73" fmla="*/ 105 h 167"/>
              <a:gd name="T74" fmla="*/ 0 w 148"/>
              <a:gd name="T75" fmla="*/ 100 h 167"/>
              <a:gd name="T76" fmla="*/ 17 w 148"/>
              <a:gd name="T77" fmla="*/ 101 h 167"/>
              <a:gd name="T78" fmla="*/ 17 w 148"/>
              <a:gd name="T79" fmla="*/ 92 h 167"/>
              <a:gd name="T80" fmla="*/ 36 w 148"/>
              <a:gd name="T81" fmla="*/ 58 h 167"/>
              <a:gd name="T82" fmla="*/ 37 w 148"/>
              <a:gd name="T83" fmla="*/ 55 h 167"/>
              <a:gd name="T84" fmla="*/ 47 w 148"/>
              <a:gd name="T85" fmla="*/ 23 h 167"/>
              <a:gd name="T86" fmla="*/ 51 w 148"/>
              <a:gd name="T87" fmla="*/ 22 h 167"/>
              <a:gd name="T88" fmla="*/ 51 w 148"/>
              <a:gd name="T89" fmla="*/ 21 h 167"/>
              <a:gd name="T90" fmla="*/ 70 w 148"/>
              <a:gd name="T91" fmla="*/ 8 h 167"/>
              <a:gd name="T92" fmla="*/ 72 w 148"/>
              <a:gd name="T93" fmla="*/ 8 h 167"/>
              <a:gd name="T94" fmla="*/ 112 w 148"/>
              <a:gd name="T95" fmla="*/ 3 h 167"/>
              <a:gd name="T96" fmla="*/ 119 w 148"/>
              <a:gd name="T97" fmla="*/ 6 h 167"/>
              <a:gd name="T98" fmla="*/ 128 w 148"/>
              <a:gd name="T99" fmla="*/ 0 h 167"/>
              <a:gd name="T100" fmla="*/ 148 w 148"/>
              <a:gd name="T101" fmla="*/ 6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48" h="167">
                <a:moveTo>
                  <a:pt x="148" y="6"/>
                </a:moveTo>
                <a:lnTo>
                  <a:pt x="143" y="11"/>
                </a:lnTo>
                <a:lnTo>
                  <a:pt x="138" y="21"/>
                </a:lnTo>
                <a:lnTo>
                  <a:pt x="135" y="25"/>
                </a:lnTo>
                <a:lnTo>
                  <a:pt x="130" y="34"/>
                </a:lnTo>
                <a:lnTo>
                  <a:pt x="124" y="43"/>
                </a:lnTo>
                <a:lnTo>
                  <a:pt x="123" y="44"/>
                </a:lnTo>
                <a:lnTo>
                  <a:pt x="120" y="49"/>
                </a:lnTo>
                <a:lnTo>
                  <a:pt x="119" y="53"/>
                </a:lnTo>
                <a:lnTo>
                  <a:pt x="118" y="58"/>
                </a:lnTo>
                <a:lnTo>
                  <a:pt x="116" y="58"/>
                </a:lnTo>
                <a:lnTo>
                  <a:pt x="116" y="60"/>
                </a:lnTo>
                <a:lnTo>
                  <a:pt x="112" y="67"/>
                </a:lnTo>
                <a:lnTo>
                  <a:pt x="107" y="74"/>
                </a:lnTo>
                <a:lnTo>
                  <a:pt x="101" y="83"/>
                </a:lnTo>
                <a:lnTo>
                  <a:pt x="96" y="86"/>
                </a:lnTo>
                <a:lnTo>
                  <a:pt x="81" y="90"/>
                </a:lnTo>
                <a:lnTo>
                  <a:pt x="70" y="94"/>
                </a:lnTo>
                <a:lnTo>
                  <a:pt x="57" y="97"/>
                </a:lnTo>
                <a:lnTo>
                  <a:pt x="55" y="98"/>
                </a:lnTo>
                <a:lnTo>
                  <a:pt x="48" y="103"/>
                </a:lnTo>
                <a:lnTo>
                  <a:pt x="40" y="107"/>
                </a:lnTo>
                <a:lnTo>
                  <a:pt x="38" y="107"/>
                </a:lnTo>
                <a:lnTo>
                  <a:pt x="38" y="111"/>
                </a:lnTo>
                <a:lnTo>
                  <a:pt x="40" y="115"/>
                </a:lnTo>
                <a:lnTo>
                  <a:pt x="38" y="116"/>
                </a:lnTo>
                <a:lnTo>
                  <a:pt x="34" y="124"/>
                </a:lnTo>
                <a:lnTo>
                  <a:pt x="25" y="143"/>
                </a:lnTo>
                <a:lnTo>
                  <a:pt x="6" y="165"/>
                </a:lnTo>
                <a:lnTo>
                  <a:pt x="4" y="167"/>
                </a:lnTo>
                <a:lnTo>
                  <a:pt x="4" y="165"/>
                </a:lnTo>
                <a:lnTo>
                  <a:pt x="8" y="134"/>
                </a:lnTo>
                <a:lnTo>
                  <a:pt x="8" y="130"/>
                </a:lnTo>
                <a:lnTo>
                  <a:pt x="8" y="127"/>
                </a:lnTo>
                <a:lnTo>
                  <a:pt x="7" y="120"/>
                </a:lnTo>
                <a:lnTo>
                  <a:pt x="6" y="116"/>
                </a:lnTo>
                <a:lnTo>
                  <a:pt x="2" y="105"/>
                </a:lnTo>
                <a:lnTo>
                  <a:pt x="0" y="100"/>
                </a:lnTo>
                <a:lnTo>
                  <a:pt x="17" y="101"/>
                </a:lnTo>
                <a:lnTo>
                  <a:pt x="17" y="92"/>
                </a:lnTo>
                <a:lnTo>
                  <a:pt x="36" y="58"/>
                </a:lnTo>
                <a:lnTo>
                  <a:pt x="37" y="55"/>
                </a:lnTo>
                <a:lnTo>
                  <a:pt x="47" y="23"/>
                </a:lnTo>
                <a:lnTo>
                  <a:pt x="51" y="22"/>
                </a:lnTo>
                <a:lnTo>
                  <a:pt x="51" y="21"/>
                </a:lnTo>
                <a:lnTo>
                  <a:pt x="70" y="8"/>
                </a:lnTo>
                <a:lnTo>
                  <a:pt x="72" y="8"/>
                </a:lnTo>
                <a:lnTo>
                  <a:pt x="112" y="3"/>
                </a:lnTo>
                <a:lnTo>
                  <a:pt x="119" y="6"/>
                </a:lnTo>
                <a:lnTo>
                  <a:pt x="128" y="0"/>
                </a:lnTo>
                <a:lnTo>
                  <a:pt x="148" y="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2" name="Freeform 484"/>
          <p:cNvSpPr>
            <a:spLocks/>
          </p:cNvSpPr>
          <p:nvPr/>
        </p:nvSpPr>
        <p:spPr bwMode="auto">
          <a:xfrm>
            <a:off x="5895975" y="3125788"/>
            <a:ext cx="174625" cy="328613"/>
          </a:xfrm>
          <a:custGeom>
            <a:avLst/>
            <a:gdLst>
              <a:gd name="T0" fmla="*/ 108 w 110"/>
              <a:gd name="T1" fmla="*/ 11 h 207"/>
              <a:gd name="T2" fmla="*/ 107 w 110"/>
              <a:gd name="T3" fmla="*/ 30 h 207"/>
              <a:gd name="T4" fmla="*/ 104 w 110"/>
              <a:gd name="T5" fmla="*/ 38 h 207"/>
              <a:gd name="T6" fmla="*/ 100 w 110"/>
              <a:gd name="T7" fmla="*/ 51 h 207"/>
              <a:gd name="T8" fmla="*/ 99 w 110"/>
              <a:gd name="T9" fmla="*/ 64 h 207"/>
              <a:gd name="T10" fmla="*/ 97 w 110"/>
              <a:gd name="T11" fmla="*/ 81 h 207"/>
              <a:gd name="T12" fmla="*/ 96 w 110"/>
              <a:gd name="T13" fmla="*/ 94 h 207"/>
              <a:gd name="T14" fmla="*/ 95 w 110"/>
              <a:gd name="T15" fmla="*/ 107 h 207"/>
              <a:gd name="T16" fmla="*/ 95 w 110"/>
              <a:gd name="T17" fmla="*/ 117 h 207"/>
              <a:gd name="T18" fmla="*/ 95 w 110"/>
              <a:gd name="T19" fmla="*/ 122 h 207"/>
              <a:gd name="T20" fmla="*/ 95 w 110"/>
              <a:gd name="T21" fmla="*/ 138 h 207"/>
              <a:gd name="T22" fmla="*/ 96 w 110"/>
              <a:gd name="T23" fmla="*/ 154 h 207"/>
              <a:gd name="T24" fmla="*/ 85 w 110"/>
              <a:gd name="T25" fmla="*/ 167 h 207"/>
              <a:gd name="T26" fmla="*/ 80 w 110"/>
              <a:gd name="T27" fmla="*/ 179 h 207"/>
              <a:gd name="T28" fmla="*/ 78 w 110"/>
              <a:gd name="T29" fmla="*/ 194 h 207"/>
              <a:gd name="T30" fmla="*/ 76 w 110"/>
              <a:gd name="T31" fmla="*/ 205 h 207"/>
              <a:gd name="T32" fmla="*/ 47 w 110"/>
              <a:gd name="T33" fmla="*/ 205 h 207"/>
              <a:gd name="T34" fmla="*/ 0 w 110"/>
              <a:gd name="T35" fmla="*/ 207 h 207"/>
              <a:gd name="T36" fmla="*/ 25 w 110"/>
              <a:gd name="T37" fmla="*/ 168 h 207"/>
              <a:gd name="T38" fmla="*/ 18 w 110"/>
              <a:gd name="T39" fmla="*/ 157 h 207"/>
              <a:gd name="T40" fmla="*/ 17 w 110"/>
              <a:gd name="T41" fmla="*/ 146 h 207"/>
              <a:gd name="T42" fmla="*/ 15 w 110"/>
              <a:gd name="T43" fmla="*/ 137 h 207"/>
              <a:gd name="T44" fmla="*/ 17 w 110"/>
              <a:gd name="T45" fmla="*/ 131 h 207"/>
              <a:gd name="T46" fmla="*/ 20 w 110"/>
              <a:gd name="T47" fmla="*/ 116 h 207"/>
              <a:gd name="T48" fmla="*/ 26 w 110"/>
              <a:gd name="T49" fmla="*/ 104 h 207"/>
              <a:gd name="T50" fmla="*/ 14 w 110"/>
              <a:gd name="T51" fmla="*/ 97 h 207"/>
              <a:gd name="T52" fmla="*/ 11 w 110"/>
              <a:gd name="T53" fmla="*/ 94 h 207"/>
              <a:gd name="T54" fmla="*/ 14 w 110"/>
              <a:gd name="T55" fmla="*/ 86 h 207"/>
              <a:gd name="T56" fmla="*/ 3 w 110"/>
              <a:gd name="T57" fmla="*/ 60 h 207"/>
              <a:gd name="T58" fmla="*/ 3 w 110"/>
              <a:gd name="T59" fmla="*/ 44 h 207"/>
              <a:gd name="T60" fmla="*/ 6 w 110"/>
              <a:gd name="T61" fmla="*/ 33 h 207"/>
              <a:gd name="T62" fmla="*/ 22 w 110"/>
              <a:gd name="T63" fmla="*/ 27 h 207"/>
              <a:gd name="T64" fmla="*/ 32 w 110"/>
              <a:gd name="T65" fmla="*/ 30 h 207"/>
              <a:gd name="T66" fmla="*/ 47 w 110"/>
              <a:gd name="T67" fmla="*/ 29 h 207"/>
              <a:gd name="T68" fmla="*/ 58 w 110"/>
              <a:gd name="T69" fmla="*/ 10 h 207"/>
              <a:gd name="T70" fmla="*/ 76 w 110"/>
              <a:gd name="T71" fmla="*/ 0 h 207"/>
              <a:gd name="T72" fmla="*/ 80 w 110"/>
              <a:gd name="T73" fmla="*/ 4 h 207"/>
              <a:gd name="T74" fmla="*/ 108 w 110"/>
              <a:gd name="T75" fmla="*/ 8 h 2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10" h="207">
                <a:moveTo>
                  <a:pt x="108" y="8"/>
                </a:moveTo>
                <a:lnTo>
                  <a:pt x="108" y="11"/>
                </a:lnTo>
                <a:lnTo>
                  <a:pt x="110" y="21"/>
                </a:lnTo>
                <a:lnTo>
                  <a:pt x="107" y="30"/>
                </a:lnTo>
                <a:lnTo>
                  <a:pt x="106" y="37"/>
                </a:lnTo>
                <a:lnTo>
                  <a:pt x="104" y="38"/>
                </a:lnTo>
                <a:lnTo>
                  <a:pt x="103" y="42"/>
                </a:lnTo>
                <a:lnTo>
                  <a:pt x="100" y="51"/>
                </a:lnTo>
                <a:lnTo>
                  <a:pt x="100" y="56"/>
                </a:lnTo>
                <a:lnTo>
                  <a:pt x="99" y="64"/>
                </a:lnTo>
                <a:lnTo>
                  <a:pt x="97" y="75"/>
                </a:lnTo>
                <a:lnTo>
                  <a:pt x="97" y="81"/>
                </a:lnTo>
                <a:lnTo>
                  <a:pt x="96" y="90"/>
                </a:lnTo>
                <a:lnTo>
                  <a:pt x="96" y="94"/>
                </a:lnTo>
                <a:lnTo>
                  <a:pt x="95" y="98"/>
                </a:lnTo>
                <a:lnTo>
                  <a:pt x="95" y="107"/>
                </a:lnTo>
                <a:lnTo>
                  <a:pt x="95" y="115"/>
                </a:lnTo>
                <a:lnTo>
                  <a:pt x="95" y="117"/>
                </a:lnTo>
                <a:lnTo>
                  <a:pt x="95" y="119"/>
                </a:lnTo>
                <a:lnTo>
                  <a:pt x="95" y="122"/>
                </a:lnTo>
                <a:lnTo>
                  <a:pt x="95" y="126"/>
                </a:lnTo>
                <a:lnTo>
                  <a:pt x="95" y="138"/>
                </a:lnTo>
                <a:lnTo>
                  <a:pt x="96" y="143"/>
                </a:lnTo>
                <a:lnTo>
                  <a:pt x="96" y="154"/>
                </a:lnTo>
                <a:lnTo>
                  <a:pt x="92" y="158"/>
                </a:lnTo>
                <a:lnTo>
                  <a:pt x="85" y="167"/>
                </a:lnTo>
                <a:lnTo>
                  <a:pt x="81" y="171"/>
                </a:lnTo>
                <a:lnTo>
                  <a:pt x="80" y="179"/>
                </a:lnTo>
                <a:lnTo>
                  <a:pt x="80" y="184"/>
                </a:lnTo>
                <a:lnTo>
                  <a:pt x="78" y="194"/>
                </a:lnTo>
                <a:lnTo>
                  <a:pt x="77" y="199"/>
                </a:lnTo>
                <a:lnTo>
                  <a:pt x="76" y="205"/>
                </a:lnTo>
                <a:lnTo>
                  <a:pt x="56" y="199"/>
                </a:lnTo>
                <a:lnTo>
                  <a:pt x="47" y="205"/>
                </a:lnTo>
                <a:lnTo>
                  <a:pt x="40" y="202"/>
                </a:lnTo>
                <a:lnTo>
                  <a:pt x="0" y="207"/>
                </a:lnTo>
                <a:lnTo>
                  <a:pt x="15" y="175"/>
                </a:lnTo>
                <a:lnTo>
                  <a:pt x="25" y="168"/>
                </a:lnTo>
                <a:lnTo>
                  <a:pt x="14" y="167"/>
                </a:lnTo>
                <a:lnTo>
                  <a:pt x="18" y="157"/>
                </a:lnTo>
                <a:lnTo>
                  <a:pt x="14" y="152"/>
                </a:lnTo>
                <a:lnTo>
                  <a:pt x="17" y="146"/>
                </a:lnTo>
                <a:lnTo>
                  <a:pt x="17" y="145"/>
                </a:lnTo>
                <a:lnTo>
                  <a:pt x="15" y="137"/>
                </a:lnTo>
                <a:lnTo>
                  <a:pt x="15" y="131"/>
                </a:lnTo>
                <a:lnTo>
                  <a:pt x="17" y="131"/>
                </a:lnTo>
                <a:lnTo>
                  <a:pt x="25" y="126"/>
                </a:lnTo>
                <a:lnTo>
                  <a:pt x="20" y="116"/>
                </a:lnTo>
                <a:lnTo>
                  <a:pt x="26" y="109"/>
                </a:lnTo>
                <a:lnTo>
                  <a:pt x="26" y="104"/>
                </a:lnTo>
                <a:lnTo>
                  <a:pt x="21" y="102"/>
                </a:lnTo>
                <a:lnTo>
                  <a:pt x="14" y="97"/>
                </a:lnTo>
                <a:lnTo>
                  <a:pt x="10" y="97"/>
                </a:lnTo>
                <a:lnTo>
                  <a:pt x="11" y="94"/>
                </a:lnTo>
                <a:lnTo>
                  <a:pt x="14" y="89"/>
                </a:lnTo>
                <a:lnTo>
                  <a:pt x="14" y="86"/>
                </a:lnTo>
                <a:lnTo>
                  <a:pt x="11" y="79"/>
                </a:lnTo>
                <a:lnTo>
                  <a:pt x="3" y="60"/>
                </a:lnTo>
                <a:lnTo>
                  <a:pt x="3" y="59"/>
                </a:lnTo>
                <a:lnTo>
                  <a:pt x="3" y="44"/>
                </a:lnTo>
                <a:lnTo>
                  <a:pt x="2" y="40"/>
                </a:lnTo>
                <a:lnTo>
                  <a:pt x="6" y="33"/>
                </a:lnTo>
                <a:lnTo>
                  <a:pt x="14" y="30"/>
                </a:lnTo>
                <a:lnTo>
                  <a:pt x="22" y="27"/>
                </a:lnTo>
                <a:lnTo>
                  <a:pt x="28" y="33"/>
                </a:lnTo>
                <a:lnTo>
                  <a:pt x="32" y="30"/>
                </a:lnTo>
                <a:lnTo>
                  <a:pt x="36" y="27"/>
                </a:lnTo>
                <a:lnTo>
                  <a:pt x="47" y="29"/>
                </a:lnTo>
                <a:lnTo>
                  <a:pt x="54" y="25"/>
                </a:lnTo>
                <a:lnTo>
                  <a:pt x="58" y="10"/>
                </a:lnTo>
                <a:lnTo>
                  <a:pt x="65" y="4"/>
                </a:lnTo>
                <a:lnTo>
                  <a:pt x="76" y="0"/>
                </a:lnTo>
                <a:lnTo>
                  <a:pt x="80" y="3"/>
                </a:lnTo>
                <a:lnTo>
                  <a:pt x="80" y="4"/>
                </a:lnTo>
                <a:lnTo>
                  <a:pt x="82" y="8"/>
                </a:lnTo>
                <a:lnTo>
                  <a:pt x="108" y="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3" name="Freeform 485"/>
          <p:cNvSpPr>
            <a:spLocks/>
          </p:cNvSpPr>
          <p:nvPr/>
        </p:nvSpPr>
        <p:spPr bwMode="auto">
          <a:xfrm>
            <a:off x="4319588" y="4784725"/>
            <a:ext cx="187325" cy="98425"/>
          </a:xfrm>
          <a:custGeom>
            <a:avLst/>
            <a:gdLst>
              <a:gd name="T0" fmla="*/ 118 w 118"/>
              <a:gd name="T1" fmla="*/ 26 h 62"/>
              <a:gd name="T2" fmla="*/ 109 w 118"/>
              <a:gd name="T3" fmla="*/ 37 h 62"/>
              <a:gd name="T4" fmla="*/ 92 w 118"/>
              <a:gd name="T5" fmla="*/ 54 h 62"/>
              <a:gd name="T6" fmla="*/ 90 w 118"/>
              <a:gd name="T7" fmla="*/ 56 h 62"/>
              <a:gd name="T8" fmla="*/ 89 w 118"/>
              <a:gd name="T9" fmla="*/ 57 h 62"/>
              <a:gd name="T10" fmla="*/ 86 w 118"/>
              <a:gd name="T11" fmla="*/ 62 h 62"/>
              <a:gd name="T12" fmla="*/ 86 w 118"/>
              <a:gd name="T13" fmla="*/ 57 h 62"/>
              <a:gd name="T14" fmla="*/ 88 w 118"/>
              <a:gd name="T15" fmla="*/ 56 h 62"/>
              <a:gd name="T16" fmla="*/ 82 w 118"/>
              <a:gd name="T17" fmla="*/ 50 h 62"/>
              <a:gd name="T18" fmla="*/ 81 w 118"/>
              <a:gd name="T19" fmla="*/ 53 h 62"/>
              <a:gd name="T20" fmla="*/ 79 w 118"/>
              <a:gd name="T21" fmla="*/ 56 h 62"/>
              <a:gd name="T22" fmla="*/ 77 w 118"/>
              <a:gd name="T23" fmla="*/ 54 h 62"/>
              <a:gd name="T24" fmla="*/ 67 w 118"/>
              <a:gd name="T25" fmla="*/ 50 h 62"/>
              <a:gd name="T26" fmla="*/ 62 w 118"/>
              <a:gd name="T27" fmla="*/ 53 h 62"/>
              <a:gd name="T28" fmla="*/ 56 w 118"/>
              <a:gd name="T29" fmla="*/ 56 h 62"/>
              <a:gd name="T30" fmla="*/ 41 w 118"/>
              <a:gd name="T31" fmla="*/ 54 h 62"/>
              <a:gd name="T32" fmla="*/ 23 w 118"/>
              <a:gd name="T33" fmla="*/ 60 h 62"/>
              <a:gd name="T34" fmla="*/ 17 w 118"/>
              <a:gd name="T35" fmla="*/ 53 h 62"/>
              <a:gd name="T36" fmla="*/ 11 w 118"/>
              <a:gd name="T37" fmla="*/ 54 h 62"/>
              <a:gd name="T38" fmla="*/ 4 w 118"/>
              <a:gd name="T39" fmla="*/ 56 h 62"/>
              <a:gd name="T40" fmla="*/ 0 w 118"/>
              <a:gd name="T41" fmla="*/ 52 h 62"/>
              <a:gd name="T42" fmla="*/ 8 w 118"/>
              <a:gd name="T43" fmla="*/ 39 h 62"/>
              <a:gd name="T44" fmla="*/ 17 w 118"/>
              <a:gd name="T45" fmla="*/ 35 h 62"/>
              <a:gd name="T46" fmla="*/ 27 w 118"/>
              <a:gd name="T47" fmla="*/ 31 h 62"/>
              <a:gd name="T48" fmla="*/ 33 w 118"/>
              <a:gd name="T49" fmla="*/ 22 h 62"/>
              <a:gd name="T50" fmla="*/ 44 w 118"/>
              <a:gd name="T51" fmla="*/ 16 h 62"/>
              <a:gd name="T52" fmla="*/ 44 w 118"/>
              <a:gd name="T53" fmla="*/ 9 h 62"/>
              <a:gd name="T54" fmla="*/ 51 w 118"/>
              <a:gd name="T55" fmla="*/ 8 h 62"/>
              <a:gd name="T56" fmla="*/ 49 w 118"/>
              <a:gd name="T57" fmla="*/ 16 h 62"/>
              <a:gd name="T58" fmla="*/ 56 w 118"/>
              <a:gd name="T59" fmla="*/ 20 h 62"/>
              <a:gd name="T60" fmla="*/ 62 w 118"/>
              <a:gd name="T61" fmla="*/ 11 h 62"/>
              <a:gd name="T62" fmla="*/ 64 w 118"/>
              <a:gd name="T63" fmla="*/ 11 h 62"/>
              <a:gd name="T64" fmla="*/ 70 w 118"/>
              <a:gd name="T65" fmla="*/ 11 h 62"/>
              <a:gd name="T66" fmla="*/ 77 w 118"/>
              <a:gd name="T67" fmla="*/ 11 h 62"/>
              <a:gd name="T68" fmla="*/ 79 w 118"/>
              <a:gd name="T69" fmla="*/ 11 h 62"/>
              <a:gd name="T70" fmla="*/ 83 w 118"/>
              <a:gd name="T71" fmla="*/ 15 h 62"/>
              <a:gd name="T72" fmla="*/ 93 w 118"/>
              <a:gd name="T73" fmla="*/ 7 h 62"/>
              <a:gd name="T74" fmla="*/ 94 w 118"/>
              <a:gd name="T75" fmla="*/ 7 h 62"/>
              <a:gd name="T76" fmla="*/ 103 w 118"/>
              <a:gd name="T77" fmla="*/ 0 h 62"/>
              <a:gd name="T78" fmla="*/ 104 w 118"/>
              <a:gd name="T79" fmla="*/ 9 h 62"/>
              <a:gd name="T80" fmla="*/ 105 w 118"/>
              <a:gd name="T81" fmla="*/ 9 h 62"/>
              <a:gd name="T82" fmla="*/ 109 w 118"/>
              <a:gd name="T83" fmla="*/ 12 h 62"/>
              <a:gd name="T84" fmla="*/ 108 w 118"/>
              <a:gd name="T85" fmla="*/ 16 h 62"/>
              <a:gd name="T86" fmla="*/ 109 w 118"/>
              <a:gd name="T87" fmla="*/ 17 h 62"/>
              <a:gd name="T88" fmla="*/ 118 w 118"/>
              <a:gd name="T89" fmla="*/ 26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18" h="62">
                <a:moveTo>
                  <a:pt x="118" y="26"/>
                </a:moveTo>
                <a:lnTo>
                  <a:pt x="109" y="37"/>
                </a:lnTo>
                <a:lnTo>
                  <a:pt x="92" y="54"/>
                </a:lnTo>
                <a:lnTo>
                  <a:pt x="90" y="56"/>
                </a:lnTo>
                <a:lnTo>
                  <a:pt x="89" y="57"/>
                </a:lnTo>
                <a:lnTo>
                  <a:pt x="86" y="62"/>
                </a:lnTo>
                <a:lnTo>
                  <a:pt x="86" y="57"/>
                </a:lnTo>
                <a:lnTo>
                  <a:pt x="88" y="56"/>
                </a:lnTo>
                <a:lnTo>
                  <a:pt x="82" y="50"/>
                </a:lnTo>
                <a:lnTo>
                  <a:pt x="81" y="53"/>
                </a:lnTo>
                <a:lnTo>
                  <a:pt x="79" y="56"/>
                </a:lnTo>
                <a:lnTo>
                  <a:pt x="77" y="54"/>
                </a:lnTo>
                <a:lnTo>
                  <a:pt x="67" y="50"/>
                </a:lnTo>
                <a:lnTo>
                  <a:pt x="62" y="53"/>
                </a:lnTo>
                <a:lnTo>
                  <a:pt x="56" y="56"/>
                </a:lnTo>
                <a:lnTo>
                  <a:pt x="41" y="54"/>
                </a:lnTo>
                <a:lnTo>
                  <a:pt x="23" y="60"/>
                </a:lnTo>
                <a:lnTo>
                  <a:pt x="17" y="53"/>
                </a:lnTo>
                <a:lnTo>
                  <a:pt x="11" y="54"/>
                </a:lnTo>
                <a:lnTo>
                  <a:pt x="4" y="56"/>
                </a:lnTo>
                <a:lnTo>
                  <a:pt x="0" y="52"/>
                </a:lnTo>
                <a:lnTo>
                  <a:pt x="8" y="39"/>
                </a:lnTo>
                <a:lnTo>
                  <a:pt x="17" y="35"/>
                </a:lnTo>
                <a:lnTo>
                  <a:pt x="27" y="31"/>
                </a:lnTo>
                <a:lnTo>
                  <a:pt x="33" y="22"/>
                </a:lnTo>
                <a:lnTo>
                  <a:pt x="44" y="16"/>
                </a:lnTo>
                <a:lnTo>
                  <a:pt x="44" y="9"/>
                </a:lnTo>
                <a:lnTo>
                  <a:pt x="51" y="8"/>
                </a:lnTo>
                <a:lnTo>
                  <a:pt x="49" y="16"/>
                </a:lnTo>
                <a:lnTo>
                  <a:pt x="56" y="20"/>
                </a:lnTo>
                <a:lnTo>
                  <a:pt x="62" y="11"/>
                </a:lnTo>
                <a:lnTo>
                  <a:pt x="64" y="11"/>
                </a:lnTo>
                <a:lnTo>
                  <a:pt x="70" y="11"/>
                </a:lnTo>
                <a:lnTo>
                  <a:pt x="77" y="11"/>
                </a:lnTo>
                <a:lnTo>
                  <a:pt x="79" y="11"/>
                </a:lnTo>
                <a:lnTo>
                  <a:pt x="83" y="15"/>
                </a:lnTo>
                <a:lnTo>
                  <a:pt x="93" y="7"/>
                </a:lnTo>
                <a:lnTo>
                  <a:pt x="94" y="7"/>
                </a:lnTo>
                <a:lnTo>
                  <a:pt x="103" y="0"/>
                </a:lnTo>
                <a:lnTo>
                  <a:pt x="104" y="9"/>
                </a:lnTo>
                <a:lnTo>
                  <a:pt x="105" y="9"/>
                </a:lnTo>
                <a:lnTo>
                  <a:pt x="109" y="12"/>
                </a:lnTo>
                <a:lnTo>
                  <a:pt x="108" y="16"/>
                </a:lnTo>
                <a:lnTo>
                  <a:pt x="109" y="17"/>
                </a:lnTo>
                <a:lnTo>
                  <a:pt x="118" y="2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4" name="Freeform 486"/>
          <p:cNvSpPr>
            <a:spLocks/>
          </p:cNvSpPr>
          <p:nvPr/>
        </p:nvSpPr>
        <p:spPr bwMode="auto">
          <a:xfrm>
            <a:off x="4449763" y="6156325"/>
            <a:ext cx="73025" cy="142875"/>
          </a:xfrm>
          <a:custGeom>
            <a:avLst/>
            <a:gdLst>
              <a:gd name="T0" fmla="*/ 46 w 46"/>
              <a:gd name="T1" fmla="*/ 10 h 90"/>
              <a:gd name="T2" fmla="*/ 37 w 46"/>
              <a:gd name="T3" fmla="*/ 29 h 90"/>
              <a:gd name="T4" fmla="*/ 34 w 46"/>
              <a:gd name="T5" fmla="*/ 32 h 90"/>
              <a:gd name="T6" fmla="*/ 27 w 46"/>
              <a:gd name="T7" fmla="*/ 30 h 90"/>
              <a:gd name="T8" fmla="*/ 26 w 46"/>
              <a:gd name="T9" fmla="*/ 40 h 90"/>
              <a:gd name="T10" fmla="*/ 21 w 46"/>
              <a:gd name="T11" fmla="*/ 44 h 90"/>
              <a:gd name="T12" fmla="*/ 21 w 46"/>
              <a:gd name="T13" fmla="*/ 55 h 90"/>
              <a:gd name="T14" fmla="*/ 46 w 46"/>
              <a:gd name="T15" fmla="*/ 73 h 90"/>
              <a:gd name="T16" fmla="*/ 45 w 46"/>
              <a:gd name="T17" fmla="*/ 74 h 90"/>
              <a:gd name="T18" fmla="*/ 41 w 46"/>
              <a:gd name="T19" fmla="*/ 83 h 90"/>
              <a:gd name="T20" fmla="*/ 40 w 46"/>
              <a:gd name="T21" fmla="*/ 90 h 90"/>
              <a:gd name="T22" fmla="*/ 31 w 46"/>
              <a:gd name="T23" fmla="*/ 86 h 90"/>
              <a:gd name="T24" fmla="*/ 22 w 46"/>
              <a:gd name="T25" fmla="*/ 90 h 90"/>
              <a:gd name="T26" fmla="*/ 18 w 46"/>
              <a:gd name="T27" fmla="*/ 86 h 90"/>
              <a:gd name="T28" fmla="*/ 15 w 46"/>
              <a:gd name="T29" fmla="*/ 82 h 90"/>
              <a:gd name="T30" fmla="*/ 8 w 46"/>
              <a:gd name="T31" fmla="*/ 85 h 90"/>
              <a:gd name="T32" fmla="*/ 7 w 46"/>
              <a:gd name="T33" fmla="*/ 67 h 90"/>
              <a:gd name="T34" fmla="*/ 1 w 46"/>
              <a:gd name="T35" fmla="*/ 63 h 90"/>
              <a:gd name="T36" fmla="*/ 6 w 46"/>
              <a:gd name="T37" fmla="*/ 52 h 90"/>
              <a:gd name="T38" fmla="*/ 6 w 46"/>
              <a:gd name="T39" fmla="*/ 49 h 90"/>
              <a:gd name="T40" fmla="*/ 0 w 46"/>
              <a:gd name="T41" fmla="*/ 47 h 90"/>
              <a:gd name="T42" fmla="*/ 7 w 46"/>
              <a:gd name="T43" fmla="*/ 41 h 90"/>
              <a:gd name="T44" fmla="*/ 8 w 46"/>
              <a:gd name="T45" fmla="*/ 32 h 90"/>
              <a:gd name="T46" fmla="*/ 7 w 46"/>
              <a:gd name="T47" fmla="*/ 22 h 90"/>
              <a:gd name="T48" fmla="*/ 19 w 46"/>
              <a:gd name="T49" fmla="*/ 14 h 90"/>
              <a:gd name="T50" fmla="*/ 16 w 46"/>
              <a:gd name="T51" fmla="*/ 4 h 90"/>
              <a:gd name="T52" fmla="*/ 16 w 46"/>
              <a:gd name="T53" fmla="*/ 3 h 90"/>
              <a:gd name="T54" fmla="*/ 26 w 46"/>
              <a:gd name="T55" fmla="*/ 0 h 90"/>
              <a:gd name="T56" fmla="*/ 31 w 46"/>
              <a:gd name="T57" fmla="*/ 7 h 90"/>
              <a:gd name="T58" fmla="*/ 38 w 46"/>
              <a:gd name="T59" fmla="*/ 4 h 90"/>
              <a:gd name="T60" fmla="*/ 46 w 46"/>
              <a:gd name="T61" fmla="*/ 1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6" h="90">
                <a:moveTo>
                  <a:pt x="46" y="10"/>
                </a:moveTo>
                <a:lnTo>
                  <a:pt x="37" y="29"/>
                </a:lnTo>
                <a:lnTo>
                  <a:pt x="34" y="32"/>
                </a:lnTo>
                <a:lnTo>
                  <a:pt x="27" y="30"/>
                </a:lnTo>
                <a:lnTo>
                  <a:pt x="26" y="40"/>
                </a:lnTo>
                <a:lnTo>
                  <a:pt x="21" y="44"/>
                </a:lnTo>
                <a:lnTo>
                  <a:pt x="21" y="55"/>
                </a:lnTo>
                <a:lnTo>
                  <a:pt x="46" y="73"/>
                </a:lnTo>
                <a:lnTo>
                  <a:pt x="45" y="74"/>
                </a:lnTo>
                <a:lnTo>
                  <a:pt x="41" y="83"/>
                </a:lnTo>
                <a:lnTo>
                  <a:pt x="40" y="90"/>
                </a:lnTo>
                <a:lnTo>
                  <a:pt x="31" y="86"/>
                </a:lnTo>
                <a:lnTo>
                  <a:pt x="22" y="90"/>
                </a:lnTo>
                <a:lnTo>
                  <a:pt x="18" y="86"/>
                </a:lnTo>
                <a:lnTo>
                  <a:pt x="15" y="82"/>
                </a:lnTo>
                <a:lnTo>
                  <a:pt x="8" y="85"/>
                </a:lnTo>
                <a:lnTo>
                  <a:pt x="7" y="67"/>
                </a:lnTo>
                <a:lnTo>
                  <a:pt x="1" y="63"/>
                </a:lnTo>
                <a:lnTo>
                  <a:pt x="6" y="52"/>
                </a:lnTo>
                <a:lnTo>
                  <a:pt x="6" y="49"/>
                </a:lnTo>
                <a:lnTo>
                  <a:pt x="0" y="47"/>
                </a:lnTo>
                <a:lnTo>
                  <a:pt x="7" y="41"/>
                </a:lnTo>
                <a:lnTo>
                  <a:pt x="8" y="32"/>
                </a:lnTo>
                <a:lnTo>
                  <a:pt x="7" y="22"/>
                </a:lnTo>
                <a:lnTo>
                  <a:pt x="19" y="14"/>
                </a:lnTo>
                <a:lnTo>
                  <a:pt x="16" y="4"/>
                </a:lnTo>
                <a:lnTo>
                  <a:pt x="16" y="3"/>
                </a:lnTo>
                <a:lnTo>
                  <a:pt x="26" y="0"/>
                </a:lnTo>
                <a:lnTo>
                  <a:pt x="31" y="7"/>
                </a:lnTo>
                <a:lnTo>
                  <a:pt x="38" y="4"/>
                </a:lnTo>
                <a:lnTo>
                  <a:pt x="46" y="1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5" name="Freeform 487"/>
          <p:cNvSpPr>
            <a:spLocks/>
          </p:cNvSpPr>
          <p:nvPr/>
        </p:nvSpPr>
        <p:spPr bwMode="auto">
          <a:xfrm>
            <a:off x="4954588" y="5186363"/>
            <a:ext cx="153988" cy="184150"/>
          </a:xfrm>
          <a:custGeom>
            <a:avLst/>
            <a:gdLst>
              <a:gd name="T0" fmla="*/ 41 w 97"/>
              <a:gd name="T1" fmla="*/ 6 h 116"/>
              <a:gd name="T2" fmla="*/ 40 w 97"/>
              <a:gd name="T3" fmla="*/ 10 h 116"/>
              <a:gd name="T4" fmla="*/ 49 w 97"/>
              <a:gd name="T5" fmla="*/ 13 h 116"/>
              <a:gd name="T6" fmla="*/ 55 w 97"/>
              <a:gd name="T7" fmla="*/ 15 h 116"/>
              <a:gd name="T8" fmla="*/ 60 w 97"/>
              <a:gd name="T9" fmla="*/ 22 h 116"/>
              <a:gd name="T10" fmla="*/ 65 w 97"/>
              <a:gd name="T11" fmla="*/ 21 h 116"/>
              <a:gd name="T12" fmla="*/ 68 w 97"/>
              <a:gd name="T13" fmla="*/ 21 h 116"/>
              <a:gd name="T14" fmla="*/ 70 w 97"/>
              <a:gd name="T15" fmla="*/ 22 h 116"/>
              <a:gd name="T16" fmla="*/ 72 w 97"/>
              <a:gd name="T17" fmla="*/ 25 h 116"/>
              <a:gd name="T18" fmla="*/ 70 w 97"/>
              <a:gd name="T19" fmla="*/ 37 h 116"/>
              <a:gd name="T20" fmla="*/ 74 w 97"/>
              <a:gd name="T21" fmla="*/ 44 h 116"/>
              <a:gd name="T22" fmla="*/ 78 w 97"/>
              <a:gd name="T23" fmla="*/ 45 h 116"/>
              <a:gd name="T24" fmla="*/ 85 w 97"/>
              <a:gd name="T25" fmla="*/ 37 h 116"/>
              <a:gd name="T26" fmla="*/ 91 w 97"/>
              <a:gd name="T27" fmla="*/ 44 h 116"/>
              <a:gd name="T28" fmla="*/ 97 w 97"/>
              <a:gd name="T29" fmla="*/ 73 h 116"/>
              <a:gd name="T30" fmla="*/ 82 w 97"/>
              <a:gd name="T31" fmla="*/ 73 h 116"/>
              <a:gd name="T32" fmla="*/ 86 w 97"/>
              <a:gd name="T33" fmla="*/ 77 h 116"/>
              <a:gd name="T34" fmla="*/ 79 w 97"/>
              <a:gd name="T35" fmla="*/ 82 h 116"/>
              <a:gd name="T36" fmla="*/ 72 w 97"/>
              <a:gd name="T37" fmla="*/ 88 h 116"/>
              <a:gd name="T38" fmla="*/ 72 w 97"/>
              <a:gd name="T39" fmla="*/ 84 h 116"/>
              <a:gd name="T40" fmla="*/ 67 w 97"/>
              <a:gd name="T41" fmla="*/ 94 h 116"/>
              <a:gd name="T42" fmla="*/ 67 w 97"/>
              <a:gd name="T43" fmla="*/ 100 h 116"/>
              <a:gd name="T44" fmla="*/ 65 w 97"/>
              <a:gd name="T45" fmla="*/ 101 h 116"/>
              <a:gd name="T46" fmla="*/ 67 w 97"/>
              <a:gd name="T47" fmla="*/ 105 h 116"/>
              <a:gd name="T48" fmla="*/ 67 w 97"/>
              <a:gd name="T49" fmla="*/ 112 h 116"/>
              <a:gd name="T50" fmla="*/ 67 w 97"/>
              <a:gd name="T51" fmla="*/ 114 h 116"/>
              <a:gd name="T52" fmla="*/ 67 w 97"/>
              <a:gd name="T53" fmla="*/ 116 h 116"/>
              <a:gd name="T54" fmla="*/ 63 w 97"/>
              <a:gd name="T55" fmla="*/ 115 h 116"/>
              <a:gd name="T56" fmla="*/ 40 w 97"/>
              <a:gd name="T57" fmla="*/ 103 h 116"/>
              <a:gd name="T58" fmla="*/ 40 w 97"/>
              <a:gd name="T59" fmla="*/ 97 h 116"/>
              <a:gd name="T60" fmla="*/ 41 w 97"/>
              <a:gd name="T61" fmla="*/ 94 h 116"/>
              <a:gd name="T62" fmla="*/ 29 w 97"/>
              <a:gd name="T63" fmla="*/ 93 h 116"/>
              <a:gd name="T64" fmla="*/ 23 w 97"/>
              <a:gd name="T65" fmla="*/ 93 h 116"/>
              <a:gd name="T66" fmla="*/ 16 w 97"/>
              <a:gd name="T67" fmla="*/ 88 h 116"/>
              <a:gd name="T68" fmla="*/ 15 w 97"/>
              <a:gd name="T69" fmla="*/ 82 h 116"/>
              <a:gd name="T70" fmla="*/ 18 w 97"/>
              <a:gd name="T71" fmla="*/ 74 h 116"/>
              <a:gd name="T72" fmla="*/ 11 w 97"/>
              <a:gd name="T73" fmla="*/ 63 h 116"/>
              <a:gd name="T74" fmla="*/ 5 w 97"/>
              <a:gd name="T75" fmla="*/ 47 h 116"/>
              <a:gd name="T76" fmla="*/ 7 w 97"/>
              <a:gd name="T77" fmla="*/ 44 h 116"/>
              <a:gd name="T78" fmla="*/ 8 w 97"/>
              <a:gd name="T79" fmla="*/ 39 h 116"/>
              <a:gd name="T80" fmla="*/ 4 w 97"/>
              <a:gd name="T81" fmla="*/ 33 h 116"/>
              <a:gd name="T82" fmla="*/ 0 w 97"/>
              <a:gd name="T83" fmla="*/ 28 h 116"/>
              <a:gd name="T84" fmla="*/ 1 w 97"/>
              <a:gd name="T85" fmla="*/ 25 h 116"/>
              <a:gd name="T86" fmla="*/ 7 w 97"/>
              <a:gd name="T87" fmla="*/ 18 h 116"/>
              <a:gd name="T88" fmla="*/ 14 w 97"/>
              <a:gd name="T89" fmla="*/ 11 h 116"/>
              <a:gd name="T90" fmla="*/ 18 w 97"/>
              <a:gd name="T91" fmla="*/ 10 h 116"/>
              <a:gd name="T92" fmla="*/ 19 w 97"/>
              <a:gd name="T93" fmla="*/ 3 h 116"/>
              <a:gd name="T94" fmla="*/ 27 w 97"/>
              <a:gd name="T95" fmla="*/ 0 h 116"/>
              <a:gd name="T96" fmla="*/ 29 w 97"/>
              <a:gd name="T97" fmla="*/ 0 h 116"/>
              <a:gd name="T98" fmla="*/ 33 w 97"/>
              <a:gd name="T99" fmla="*/ 9 h 116"/>
              <a:gd name="T100" fmla="*/ 34 w 97"/>
              <a:gd name="T101" fmla="*/ 9 h 116"/>
              <a:gd name="T102" fmla="*/ 38 w 97"/>
              <a:gd name="T103" fmla="*/ 7 h 116"/>
              <a:gd name="T104" fmla="*/ 41 w 97"/>
              <a:gd name="T105" fmla="*/ 6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97" h="116">
                <a:moveTo>
                  <a:pt x="41" y="6"/>
                </a:moveTo>
                <a:lnTo>
                  <a:pt x="40" y="10"/>
                </a:lnTo>
                <a:lnTo>
                  <a:pt x="49" y="13"/>
                </a:lnTo>
                <a:lnTo>
                  <a:pt x="55" y="15"/>
                </a:lnTo>
                <a:lnTo>
                  <a:pt x="60" y="22"/>
                </a:lnTo>
                <a:lnTo>
                  <a:pt x="65" y="21"/>
                </a:lnTo>
                <a:lnTo>
                  <a:pt x="68" y="21"/>
                </a:lnTo>
                <a:lnTo>
                  <a:pt x="70" y="22"/>
                </a:lnTo>
                <a:lnTo>
                  <a:pt x="72" y="25"/>
                </a:lnTo>
                <a:lnTo>
                  <a:pt x="70" y="37"/>
                </a:lnTo>
                <a:lnTo>
                  <a:pt x="74" y="44"/>
                </a:lnTo>
                <a:lnTo>
                  <a:pt x="78" y="45"/>
                </a:lnTo>
                <a:lnTo>
                  <a:pt x="85" y="37"/>
                </a:lnTo>
                <a:lnTo>
                  <a:pt x="91" y="44"/>
                </a:lnTo>
                <a:lnTo>
                  <a:pt x="97" y="73"/>
                </a:lnTo>
                <a:lnTo>
                  <a:pt x="82" y="73"/>
                </a:lnTo>
                <a:lnTo>
                  <a:pt x="86" y="77"/>
                </a:lnTo>
                <a:lnTo>
                  <a:pt x="79" y="82"/>
                </a:lnTo>
                <a:lnTo>
                  <a:pt x="72" y="88"/>
                </a:lnTo>
                <a:lnTo>
                  <a:pt x="72" y="84"/>
                </a:lnTo>
                <a:lnTo>
                  <a:pt x="67" y="94"/>
                </a:lnTo>
                <a:lnTo>
                  <a:pt x="67" y="100"/>
                </a:lnTo>
                <a:lnTo>
                  <a:pt x="65" y="101"/>
                </a:lnTo>
                <a:lnTo>
                  <a:pt x="67" y="105"/>
                </a:lnTo>
                <a:lnTo>
                  <a:pt x="67" y="112"/>
                </a:lnTo>
                <a:lnTo>
                  <a:pt x="67" y="114"/>
                </a:lnTo>
                <a:lnTo>
                  <a:pt x="67" y="116"/>
                </a:lnTo>
                <a:lnTo>
                  <a:pt x="63" y="115"/>
                </a:lnTo>
                <a:lnTo>
                  <a:pt x="40" y="103"/>
                </a:lnTo>
                <a:lnTo>
                  <a:pt x="40" y="97"/>
                </a:lnTo>
                <a:lnTo>
                  <a:pt x="41" y="94"/>
                </a:lnTo>
                <a:lnTo>
                  <a:pt x="29" y="93"/>
                </a:lnTo>
                <a:lnTo>
                  <a:pt x="23" y="93"/>
                </a:lnTo>
                <a:lnTo>
                  <a:pt x="16" y="88"/>
                </a:lnTo>
                <a:lnTo>
                  <a:pt x="15" y="82"/>
                </a:lnTo>
                <a:lnTo>
                  <a:pt x="18" y="74"/>
                </a:lnTo>
                <a:lnTo>
                  <a:pt x="11" y="63"/>
                </a:lnTo>
                <a:lnTo>
                  <a:pt x="5" y="47"/>
                </a:lnTo>
                <a:lnTo>
                  <a:pt x="7" y="44"/>
                </a:lnTo>
                <a:lnTo>
                  <a:pt x="8" y="39"/>
                </a:lnTo>
                <a:lnTo>
                  <a:pt x="4" y="33"/>
                </a:lnTo>
                <a:lnTo>
                  <a:pt x="0" y="28"/>
                </a:lnTo>
                <a:lnTo>
                  <a:pt x="1" y="25"/>
                </a:lnTo>
                <a:lnTo>
                  <a:pt x="7" y="18"/>
                </a:lnTo>
                <a:lnTo>
                  <a:pt x="14" y="11"/>
                </a:lnTo>
                <a:lnTo>
                  <a:pt x="18" y="10"/>
                </a:lnTo>
                <a:lnTo>
                  <a:pt x="19" y="3"/>
                </a:lnTo>
                <a:lnTo>
                  <a:pt x="27" y="0"/>
                </a:lnTo>
                <a:lnTo>
                  <a:pt x="29" y="0"/>
                </a:lnTo>
                <a:lnTo>
                  <a:pt x="33" y="9"/>
                </a:lnTo>
                <a:lnTo>
                  <a:pt x="34" y="9"/>
                </a:lnTo>
                <a:lnTo>
                  <a:pt x="38" y="7"/>
                </a:lnTo>
                <a:lnTo>
                  <a:pt x="41" y="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6" name="Freeform 488"/>
          <p:cNvSpPr>
            <a:spLocks/>
          </p:cNvSpPr>
          <p:nvPr/>
        </p:nvSpPr>
        <p:spPr bwMode="auto">
          <a:xfrm>
            <a:off x="5043488" y="5072063"/>
            <a:ext cx="119063" cy="185738"/>
          </a:xfrm>
          <a:custGeom>
            <a:avLst/>
            <a:gdLst>
              <a:gd name="T0" fmla="*/ 53 w 75"/>
              <a:gd name="T1" fmla="*/ 15 h 117"/>
              <a:gd name="T2" fmla="*/ 52 w 75"/>
              <a:gd name="T3" fmla="*/ 23 h 117"/>
              <a:gd name="T4" fmla="*/ 71 w 75"/>
              <a:gd name="T5" fmla="*/ 38 h 117"/>
              <a:gd name="T6" fmla="*/ 75 w 75"/>
              <a:gd name="T7" fmla="*/ 42 h 117"/>
              <a:gd name="T8" fmla="*/ 64 w 75"/>
              <a:gd name="T9" fmla="*/ 63 h 117"/>
              <a:gd name="T10" fmla="*/ 72 w 75"/>
              <a:gd name="T11" fmla="*/ 81 h 117"/>
              <a:gd name="T12" fmla="*/ 74 w 75"/>
              <a:gd name="T13" fmla="*/ 83 h 117"/>
              <a:gd name="T14" fmla="*/ 72 w 75"/>
              <a:gd name="T15" fmla="*/ 87 h 117"/>
              <a:gd name="T16" fmla="*/ 72 w 75"/>
              <a:gd name="T17" fmla="*/ 90 h 117"/>
              <a:gd name="T18" fmla="*/ 69 w 75"/>
              <a:gd name="T19" fmla="*/ 96 h 117"/>
              <a:gd name="T20" fmla="*/ 63 w 75"/>
              <a:gd name="T21" fmla="*/ 96 h 117"/>
              <a:gd name="T22" fmla="*/ 59 w 75"/>
              <a:gd name="T23" fmla="*/ 96 h 117"/>
              <a:gd name="T24" fmla="*/ 57 w 75"/>
              <a:gd name="T25" fmla="*/ 97 h 117"/>
              <a:gd name="T26" fmla="*/ 57 w 75"/>
              <a:gd name="T27" fmla="*/ 100 h 117"/>
              <a:gd name="T28" fmla="*/ 59 w 75"/>
              <a:gd name="T29" fmla="*/ 102 h 117"/>
              <a:gd name="T30" fmla="*/ 67 w 75"/>
              <a:gd name="T31" fmla="*/ 102 h 117"/>
              <a:gd name="T32" fmla="*/ 60 w 75"/>
              <a:gd name="T33" fmla="*/ 106 h 117"/>
              <a:gd name="T34" fmla="*/ 59 w 75"/>
              <a:gd name="T35" fmla="*/ 106 h 117"/>
              <a:gd name="T36" fmla="*/ 52 w 75"/>
              <a:gd name="T37" fmla="*/ 111 h 117"/>
              <a:gd name="T38" fmla="*/ 42 w 75"/>
              <a:gd name="T39" fmla="*/ 117 h 117"/>
              <a:gd name="T40" fmla="*/ 35 w 75"/>
              <a:gd name="T41" fmla="*/ 116 h 117"/>
              <a:gd name="T42" fmla="*/ 29 w 75"/>
              <a:gd name="T43" fmla="*/ 109 h 117"/>
              <a:gd name="T44" fmla="*/ 22 w 75"/>
              <a:gd name="T45" fmla="*/ 117 h 117"/>
              <a:gd name="T46" fmla="*/ 18 w 75"/>
              <a:gd name="T47" fmla="*/ 116 h 117"/>
              <a:gd name="T48" fmla="*/ 14 w 75"/>
              <a:gd name="T49" fmla="*/ 109 h 117"/>
              <a:gd name="T50" fmla="*/ 16 w 75"/>
              <a:gd name="T51" fmla="*/ 97 h 117"/>
              <a:gd name="T52" fmla="*/ 16 w 75"/>
              <a:gd name="T53" fmla="*/ 94 h 117"/>
              <a:gd name="T54" fmla="*/ 16 w 75"/>
              <a:gd name="T55" fmla="*/ 91 h 117"/>
              <a:gd name="T56" fmla="*/ 16 w 75"/>
              <a:gd name="T57" fmla="*/ 90 h 117"/>
              <a:gd name="T58" fmla="*/ 15 w 75"/>
              <a:gd name="T59" fmla="*/ 90 h 117"/>
              <a:gd name="T60" fmla="*/ 11 w 75"/>
              <a:gd name="T61" fmla="*/ 90 h 117"/>
              <a:gd name="T62" fmla="*/ 16 w 75"/>
              <a:gd name="T63" fmla="*/ 61 h 117"/>
              <a:gd name="T64" fmla="*/ 12 w 75"/>
              <a:gd name="T65" fmla="*/ 33 h 117"/>
              <a:gd name="T66" fmla="*/ 18 w 75"/>
              <a:gd name="T67" fmla="*/ 33 h 117"/>
              <a:gd name="T68" fmla="*/ 18 w 75"/>
              <a:gd name="T69" fmla="*/ 31 h 117"/>
              <a:gd name="T70" fmla="*/ 19 w 75"/>
              <a:gd name="T71" fmla="*/ 25 h 117"/>
              <a:gd name="T72" fmla="*/ 9 w 75"/>
              <a:gd name="T73" fmla="*/ 25 h 117"/>
              <a:gd name="T74" fmla="*/ 9 w 75"/>
              <a:gd name="T75" fmla="*/ 19 h 117"/>
              <a:gd name="T76" fmla="*/ 7 w 75"/>
              <a:gd name="T77" fmla="*/ 10 h 117"/>
              <a:gd name="T78" fmla="*/ 7 w 75"/>
              <a:gd name="T79" fmla="*/ 8 h 117"/>
              <a:gd name="T80" fmla="*/ 0 w 75"/>
              <a:gd name="T81" fmla="*/ 0 h 117"/>
              <a:gd name="T82" fmla="*/ 11 w 75"/>
              <a:gd name="T83" fmla="*/ 0 h 117"/>
              <a:gd name="T84" fmla="*/ 19 w 75"/>
              <a:gd name="T85" fmla="*/ 4 h 117"/>
              <a:gd name="T86" fmla="*/ 22 w 75"/>
              <a:gd name="T87" fmla="*/ 6 h 117"/>
              <a:gd name="T88" fmla="*/ 26 w 75"/>
              <a:gd name="T89" fmla="*/ 6 h 117"/>
              <a:gd name="T90" fmla="*/ 24 w 75"/>
              <a:gd name="T91" fmla="*/ 0 h 117"/>
              <a:gd name="T92" fmla="*/ 42 w 75"/>
              <a:gd name="T93" fmla="*/ 7 h 117"/>
              <a:gd name="T94" fmla="*/ 44 w 75"/>
              <a:gd name="T95" fmla="*/ 10 h 117"/>
              <a:gd name="T96" fmla="*/ 46 w 75"/>
              <a:gd name="T97" fmla="*/ 18 h 117"/>
              <a:gd name="T98" fmla="*/ 53 w 75"/>
              <a:gd name="T99" fmla="*/ 15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75" h="117">
                <a:moveTo>
                  <a:pt x="53" y="15"/>
                </a:moveTo>
                <a:lnTo>
                  <a:pt x="52" y="23"/>
                </a:lnTo>
                <a:lnTo>
                  <a:pt x="71" y="38"/>
                </a:lnTo>
                <a:lnTo>
                  <a:pt x="75" y="42"/>
                </a:lnTo>
                <a:lnTo>
                  <a:pt x="64" y="63"/>
                </a:lnTo>
                <a:lnTo>
                  <a:pt x="72" y="81"/>
                </a:lnTo>
                <a:lnTo>
                  <a:pt x="74" y="83"/>
                </a:lnTo>
                <a:lnTo>
                  <a:pt x="72" y="87"/>
                </a:lnTo>
                <a:lnTo>
                  <a:pt x="72" y="90"/>
                </a:lnTo>
                <a:lnTo>
                  <a:pt x="69" y="96"/>
                </a:lnTo>
                <a:lnTo>
                  <a:pt x="63" y="96"/>
                </a:lnTo>
                <a:lnTo>
                  <a:pt x="59" y="96"/>
                </a:lnTo>
                <a:lnTo>
                  <a:pt x="57" y="97"/>
                </a:lnTo>
                <a:lnTo>
                  <a:pt x="57" y="100"/>
                </a:lnTo>
                <a:lnTo>
                  <a:pt x="59" y="102"/>
                </a:lnTo>
                <a:lnTo>
                  <a:pt x="67" y="102"/>
                </a:lnTo>
                <a:lnTo>
                  <a:pt x="60" y="106"/>
                </a:lnTo>
                <a:lnTo>
                  <a:pt x="59" y="106"/>
                </a:lnTo>
                <a:lnTo>
                  <a:pt x="52" y="111"/>
                </a:lnTo>
                <a:lnTo>
                  <a:pt x="42" y="117"/>
                </a:lnTo>
                <a:lnTo>
                  <a:pt x="35" y="116"/>
                </a:lnTo>
                <a:lnTo>
                  <a:pt x="29" y="109"/>
                </a:lnTo>
                <a:lnTo>
                  <a:pt x="22" y="117"/>
                </a:lnTo>
                <a:lnTo>
                  <a:pt x="18" y="116"/>
                </a:lnTo>
                <a:lnTo>
                  <a:pt x="14" y="109"/>
                </a:lnTo>
                <a:lnTo>
                  <a:pt x="16" y="97"/>
                </a:lnTo>
                <a:lnTo>
                  <a:pt x="16" y="94"/>
                </a:lnTo>
                <a:lnTo>
                  <a:pt x="16" y="91"/>
                </a:lnTo>
                <a:lnTo>
                  <a:pt x="16" y="90"/>
                </a:lnTo>
                <a:lnTo>
                  <a:pt x="15" y="90"/>
                </a:lnTo>
                <a:lnTo>
                  <a:pt x="11" y="90"/>
                </a:lnTo>
                <a:lnTo>
                  <a:pt x="16" y="61"/>
                </a:lnTo>
                <a:lnTo>
                  <a:pt x="12" y="33"/>
                </a:lnTo>
                <a:lnTo>
                  <a:pt x="18" y="33"/>
                </a:lnTo>
                <a:lnTo>
                  <a:pt x="18" y="31"/>
                </a:lnTo>
                <a:lnTo>
                  <a:pt x="19" y="25"/>
                </a:lnTo>
                <a:lnTo>
                  <a:pt x="9" y="25"/>
                </a:lnTo>
                <a:lnTo>
                  <a:pt x="9" y="19"/>
                </a:lnTo>
                <a:lnTo>
                  <a:pt x="7" y="10"/>
                </a:lnTo>
                <a:lnTo>
                  <a:pt x="7" y="8"/>
                </a:lnTo>
                <a:lnTo>
                  <a:pt x="0" y="0"/>
                </a:lnTo>
                <a:lnTo>
                  <a:pt x="11" y="0"/>
                </a:lnTo>
                <a:lnTo>
                  <a:pt x="19" y="4"/>
                </a:lnTo>
                <a:lnTo>
                  <a:pt x="22" y="6"/>
                </a:lnTo>
                <a:lnTo>
                  <a:pt x="26" y="6"/>
                </a:lnTo>
                <a:lnTo>
                  <a:pt x="24" y="0"/>
                </a:lnTo>
                <a:lnTo>
                  <a:pt x="42" y="7"/>
                </a:lnTo>
                <a:lnTo>
                  <a:pt x="44" y="10"/>
                </a:lnTo>
                <a:lnTo>
                  <a:pt x="46" y="18"/>
                </a:lnTo>
                <a:lnTo>
                  <a:pt x="53" y="1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7" name="Freeform 489"/>
          <p:cNvSpPr>
            <a:spLocks/>
          </p:cNvSpPr>
          <p:nvPr/>
        </p:nvSpPr>
        <p:spPr bwMode="auto">
          <a:xfrm>
            <a:off x="4979988" y="4962525"/>
            <a:ext cx="214313" cy="139700"/>
          </a:xfrm>
          <a:custGeom>
            <a:avLst/>
            <a:gdLst>
              <a:gd name="T0" fmla="*/ 85 w 135"/>
              <a:gd name="T1" fmla="*/ 12 h 88"/>
              <a:gd name="T2" fmla="*/ 86 w 135"/>
              <a:gd name="T3" fmla="*/ 13 h 88"/>
              <a:gd name="T4" fmla="*/ 89 w 135"/>
              <a:gd name="T5" fmla="*/ 15 h 88"/>
              <a:gd name="T6" fmla="*/ 99 w 135"/>
              <a:gd name="T7" fmla="*/ 10 h 88"/>
              <a:gd name="T8" fmla="*/ 107 w 135"/>
              <a:gd name="T9" fmla="*/ 16 h 88"/>
              <a:gd name="T10" fmla="*/ 114 w 135"/>
              <a:gd name="T11" fmla="*/ 21 h 88"/>
              <a:gd name="T12" fmla="*/ 120 w 135"/>
              <a:gd name="T13" fmla="*/ 43 h 88"/>
              <a:gd name="T14" fmla="*/ 133 w 135"/>
              <a:gd name="T15" fmla="*/ 51 h 88"/>
              <a:gd name="T16" fmla="*/ 135 w 135"/>
              <a:gd name="T17" fmla="*/ 54 h 88"/>
              <a:gd name="T18" fmla="*/ 131 w 135"/>
              <a:gd name="T19" fmla="*/ 64 h 88"/>
              <a:gd name="T20" fmla="*/ 131 w 135"/>
              <a:gd name="T21" fmla="*/ 64 h 88"/>
              <a:gd name="T22" fmla="*/ 127 w 135"/>
              <a:gd name="T23" fmla="*/ 65 h 88"/>
              <a:gd name="T24" fmla="*/ 122 w 135"/>
              <a:gd name="T25" fmla="*/ 65 h 88"/>
              <a:gd name="T26" fmla="*/ 114 w 135"/>
              <a:gd name="T27" fmla="*/ 66 h 88"/>
              <a:gd name="T28" fmla="*/ 115 w 135"/>
              <a:gd name="T29" fmla="*/ 70 h 88"/>
              <a:gd name="T30" fmla="*/ 112 w 135"/>
              <a:gd name="T31" fmla="*/ 75 h 88"/>
              <a:gd name="T32" fmla="*/ 118 w 135"/>
              <a:gd name="T33" fmla="*/ 77 h 88"/>
              <a:gd name="T34" fmla="*/ 109 w 135"/>
              <a:gd name="T35" fmla="*/ 88 h 88"/>
              <a:gd name="T36" fmla="*/ 93 w 135"/>
              <a:gd name="T37" fmla="*/ 84 h 88"/>
              <a:gd name="T38" fmla="*/ 86 w 135"/>
              <a:gd name="T39" fmla="*/ 87 h 88"/>
              <a:gd name="T40" fmla="*/ 84 w 135"/>
              <a:gd name="T41" fmla="*/ 79 h 88"/>
              <a:gd name="T42" fmla="*/ 82 w 135"/>
              <a:gd name="T43" fmla="*/ 76 h 88"/>
              <a:gd name="T44" fmla="*/ 64 w 135"/>
              <a:gd name="T45" fmla="*/ 69 h 88"/>
              <a:gd name="T46" fmla="*/ 66 w 135"/>
              <a:gd name="T47" fmla="*/ 75 h 88"/>
              <a:gd name="T48" fmla="*/ 62 w 135"/>
              <a:gd name="T49" fmla="*/ 75 h 88"/>
              <a:gd name="T50" fmla="*/ 59 w 135"/>
              <a:gd name="T51" fmla="*/ 73 h 88"/>
              <a:gd name="T52" fmla="*/ 51 w 135"/>
              <a:gd name="T53" fmla="*/ 69 h 88"/>
              <a:gd name="T54" fmla="*/ 40 w 135"/>
              <a:gd name="T55" fmla="*/ 69 h 88"/>
              <a:gd name="T56" fmla="*/ 32 w 135"/>
              <a:gd name="T57" fmla="*/ 60 h 88"/>
              <a:gd name="T58" fmla="*/ 25 w 135"/>
              <a:gd name="T59" fmla="*/ 51 h 88"/>
              <a:gd name="T60" fmla="*/ 21 w 135"/>
              <a:gd name="T61" fmla="*/ 46 h 88"/>
              <a:gd name="T62" fmla="*/ 13 w 135"/>
              <a:gd name="T63" fmla="*/ 40 h 88"/>
              <a:gd name="T64" fmla="*/ 13 w 135"/>
              <a:gd name="T65" fmla="*/ 39 h 88"/>
              <a:gd name="T66" fmla="*/ 0 w 135"/>
              <a:gd name="T67" fmla="*/ 31 h 88"/>
              <a:gd name="T68" fmla="*/ 7 w 135"/>
              <a:gd name="T69" fmla="*/ 31 h 88"/>
              <a:gd name="T70" fmla="*/ 13 w 135"/>
              <a:gd name="T71" fmla="*/ 25 h 88"/>
              <a:gd name="T72" fmla="*/ 26 w 135"/>
              <a:gd name="T73" fmla="*/ 15 h 88"/>
              <a:gd name="T74" fmla="*/ 32 w 135"/>
              <a:gd name="T75" fmla="*/ 5 h 88"/>
              <a:gd name="T76" fmla="*/ 34 w 135"/>
              <a:gd name="T77" fmla="*/ 0 h 88"/>
              <a:gd name="T78" fmla="*/ 36 w 135"/>
              <a:gd name="T79" fmla="*/ 0 h 88"/>
              <a:gd name="T80" fmla="*/ 36 w 135"/>
              <a:gd name="T81" fmla="*/ 0 h 88"/>
              <a:gd name="T82" fmla="*/ 55 w 135"/>
              <a:gd name="T83" fmla="*/ 6 h 88"/>
              <a:gd name="T84" fmla="*/ 74 w 135"/>
              <a:gd name="T85" fmla="*/ 4 h 88"/>
              <a:gd name="T86" fmla="*/ 85 w 135"/>
              <a:gd name="T87" fmla="*/ 12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35" h="88">
                <a:moveTo>
                  <a:pt x="85" y="12"/>
                </a:moveTo>
                <a:lnTo>
                  <a:pt x="86" y="13"/>
                </a:lnTo>
                <a:lnTo>
                  <a:pt x="89" y="15"/>
                </a:lnTo>
                <a:lnTo>
                  <a:pt x="99" y="10"/>
                </a:lnTo>
                <a:lnTo>
                  <a:pt x="107" y="16"/>
                </a:lnTo>
                <a:lnTo>
                  <a:pt x="114" y="21"/>
                </a:lnTo>
                <a:lnTo>
                  <a:pt x="120" y="43"/>
                </a:lnTo>
                <a:lnTo>
                  <a:pt x="133" y="51"/>
                </a:lnTo>
                <a:lnTo>
                  <a:pt x="135" y="54"/>
                </a:lnTo>
                <a:lnTo>
                  <a:pt x="131" y="64"/>
                </a:lnTo>
                <a:lnTo>
                  <a:pt x="131" y="64"/>
                </a:lnTo>
                <a:lnTo>
                  <a:pt x="127" y="65"/>
                </a:lnTo>
                <a:lnTo>
                  <a:pt x="122" y="65"/>
                </a:lnTo>
                <a:lnTo>
                  <a:pt x="114" y="66"/>
                </a:lnTo>
                <a:lnTo>
                  <a:pt x="115" y="70"/>
                </a:lnTo>
                <a:lnTo>
                  <a:pt x="112" y="75"/>
                </a:lnTo>
                <a:lnTo>
                  <a:pt x="118" y="77"/>
                </a:lnTo>
                <a:lnTo>
                  <a:pt x="109" y="88"/>
                </a:lnTo>
                <a:lnTo>
                  <a:pt x="93" y="84"/>
                </a:lnTo>
                <a:lnTo>
                  <a:pt x="86" y="87"/>
                </a:lnTo>
                <a:lnTo>
                  <a:pt x="84" y="79"/>
                </a:lnTo>
                <a:lnTo>
                  <a:pt x="82" y="76"/>
                </a:lnTo>
                <a:lnTo>
                  <a:pt x="64" y="69"/>
                </a:lnTo>
                <a:lnTo>
                  <a:pt x="66" y="75"/>
                </a:lnTo>
                <a:lnTo>
                  <a:pt x="62" y="75"/>
                </a:lnTo>
                <a:lnTo>
                  <a:pt x="59" y="73"/>
                </a:lnTo>
                <a:lnTo>
                  <a:pt x="51" y="69"/>
                </a:lnTo>
                <a:lnTo>
                  <a:pt x="40" y="69"/>
                </a:lnTo>
                <a:lnTo>
                  <a:pt x="32" y="60"/>
                </a:lnTo>
                <a:lnTo>
                  <a:pt x="25" y="51"/>
                </a:lnTo>
                <a:lnTo>
                  <a:pt x="21" y="46"/>
                </a:lnTo>
                <a:lnTo>
                  <a:pt x="13" y="40"/>
                </a:lnTo>
                <a:lnTo>
                  <a:pt x="13" y="39"/>
                </a:lnTo>
                <a:lnTo>
                  <a:pt x="0" y="31"/>
                </a:lnTo>
                <a:lnTo>
                  <a:pt x="7" y="31"/>
                </a:lnTo>
                <a:lnTo>
                  <a:pt x="13" y="25"/>
                </a:lnTo>
                <a:lnTo>
                  <a:pt x="26" y="15"/>
                </a:lnTo>
                <a:lnTo>
                  <a:pt x="32" y="5"/>
                </a:lnTo>
                <a:lnTo>
                  <a:pt x="34" y="0"/>
                </a:lnTo>
                <a:lnTo>
                  <a:pt x="36" y="0"/>
                </a:lnTo>
                <a:lnTo>
                  <a:pt x="36" y="0"/>
                </a:lnTo>
                <a:lnTo>
                  <a:pt x="55" y="6"/>
                </a:lnTo>
                <a:lnTo>
                  <a:pt x="74" y="4"/>
                </a:lnTo>
                <a:lnTo>
                  <a:pt x="85" y="1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8" name="Freeform 490"/>
          <p:cNvSpPr>
            <a:spLocks/>
          </p:cNvSpPr>
          <p:nvPr/>
        </p:nvSpPr>
        <p:spPr bwMode="auto">
          <a:xfrm>
            <a:off x="5245100" y="5648325"/>
            <a:ext cx="38100" cy="90488"/>
          </a:xfrm>
          <a:custGeom>
            <a:avLst/>
            <a:gdLst>
              <a:gd name="T0" fmla="*/ 24 w 24"/>
              <a:gd name="T1" fmla="*/ 34 h 57"/>
              <a:gd name="T2" fmla="*/ 19 w 24"/>
              <a:gd name="T3" fmla="*/ 41 h 57"/>
              <a:gd name="T4" fmla="*/ 20 w 24"/>
              <a:gd name="T5" fmla="*/ 45 h 57"/>
              <a:gd name="T6" fmla="*/ 22 w 24"/>
              <a:gd name="T7" fmla="*/ 46 h 57"/>
              <a:gd name="T8" fmla="*/ 20 w 24"/>
              <a:gd name="T9" fmla="*/ 50 h 57"/>
              <a:gd name="T10" fmla="*/ 19 w 24"/>
              <a:gd name="T11" fmla="*/ 53 h 57"/>
              <a:gd name="T12" fmla="*/ 18 w 24"/>
              <a:gd name="T13" fmla="*/ 49 h 57"/>
              <a:gd name="T14" fmla="*/ 15 w 24"/>
              <a:gd name="T15" fmla="*/ 53 h 57"/>
              <a:gd name="T16" fmla="*/ 15 w 24"/>
              <a:gd name="T17" fmla="*/ 54 h 57"/>
              <a:gd name="T18" fmla="*/ 13 w 24"/>
              <a:gd name="T19" fmla="*/ 56 h 57"/>
              <a:gd name="T20" fmla="*/ 7 w 24"/>
              <a:gd name="T21" fmla="*/ 57 h 57"/>
              <a:gd name="T22" fmla="*/ 3 w 24"/>
              <a:gd name="T23" fmla="*/ 46 h 57"/>
              <a:gd name="T24" fmla="*/ 1 w 24"/>
              <a:gd name="T25" fmla="*/ 42 h 57"/>
              <a:gd name="T26" fmla="*/ 1 w 24"/>
              <a:gd name="T27" fmla="*/ 41 h 57"/>
              <a:gd name="T28" fmla="*/ 1 w 24"/>
              <a:gd name="T29" fmla="*/ 39 h 57"/>
              <a:gd name="T30" fmla="*/ 3 w 24"/>
              <a:gd name="T31" fmla="*/ 39 h 57"/>
              <a:gd name="T32" fmla="*/ 4 w 24"/>
              <a:gd name="T33" fmla="*/ 39 h 57"/>
              <a:gd name="T34" fmla="*/ 4 w 24"/>
              <a:gd name="T35" fmla="*/ 38 h 57"/>
              <a:gd name="T36" fmla="*/ 5 w 24"/>
              <a:gd name="T37" fmla="*/ 34 h 57"/>
              <a:gd name="T38" fmla="*/ 1 w 24"/>
              <a:gd name="T39" fmla="*/ 34 h 57"/>
              <a:gd name="T40" fmla="*/ 0 w 24"/>
              <a:gd name="T41" fmla="*/ 33 h 57"/>
              <a:gd name="T42" fmla="*/ 0 w 24"/>
              <a:gd name="T43" fmla="*/ 28 h 57"/>
              <a:gd name="T44" fmla="*/ 0 w 24"/>
              <a:gd name="T45" fmla="*/ 27 h 57"/>
              <a:gd name="T46" fmla="*/ 0 w 24"/>
              <a:gd name="T47" fmla="*/ 19 h 57"/>
              <a:gd name="T48" fmla="*/ 3 w 24"/>
              <a:gd name="T49" fmla="*/ 18 h 57"/>
              <a:gd name="T50" fmla="*/ 3 w 24"/>
              <a:gd name="T51" fmla="*/ 12 h 57"/>
              <a:gd name="T52" fmla="*/ 4 w 24"/>
              <a:gd name="T53" fmla="*/ 9 h 57"/>
              <a:gd name="T54" fmla="*/ 4 w 24"/>
              <a:gd name="T55" fmla="*/ 8 h 57"/>
              <a:gd name="T56" fmla="*/ 4 w 24"/>
              <a:gd name="T57" fmla="*/ 4 h 57"/>
              <a:gd name="T58" fmla="*/ 5 w 24"/>
              <a:gd name="T59" fmla="*/ 4 h 57"/>
              <a:gd name="T60" fmla="*/ 12 w 24"/>
              <a:gd name="T61" fmla="*/ 4 h 57"/>
              <a:gd name="T62" fmla="*/ 19 w 24"/>
              <a:gd name="T63" fmla="*/ 0 h 57"/>
              <a:gd name="T64" fmla="*/ 24 w 24"/>
              <a:gd name="T65" fmla="*/ 9 h 57"/>
              <a:gd name="T66" fmla="*/ 23 w 24"/>
              <a:gd name="T67" fmla="*/ 19 h 57"/>
              <a:gd name="T68" fmla="*/ 20 w 24"/>
              <a:gd name="T69" fmla="*/ 20 h 57"/>
              <a:gd name="T70" fmla="*/ 24 w 24"/>
              <a:gd name="T71" fmla="*/ 27 h 57"/>
              <a:gd name="T72" fmla="*/ 24 w 24"/>
              <a:gd name="T73" fmla="*/ 34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4" h="57">
                <a:moveTo>
                  <a:pt x="24" y="34"/>
                </a:moveTo>
                <a:lnTo>
                  <a:pt x="19" y="41"/>
                </a:lnTo>
                <a:lnTo>
                  <a:pt x="20" y="45"/>
                </a:lnTo>
                <a:lnTo>
                  <a:pt x="22" y="46"/>
                </a:lnTo>
                <a:lnTo>
                  <a:pt x="20" y="50"/>
                </a:lnTo>
                <a:lnTo>
                  <a:pt x="19" y="53"/>
                </a:lnTo>
                <a:lnTo>
                  <a:pt x="18" y="49"/>
                </a:lnTo>
                <a:lnTo>
                  <a:pt x="15" y="53"/>
                </a:lnTo>
                <a:lnTo>
                  <a:pt x="15" y="54"/>
                </a:lnTo>
                <a:lnTo>
                  <a:pt x="13" y="56"/>
                </a:lnTo>
                <a:lnTo>
                  <a:pt x="7" y="57"/>
                </a:lnTo>
                <a:lnTo>
                  <a:pt x="3" y="46"/>
                </a:lnTo>
                <a:lnTo>
                  <a:pt x="1" y="42"/>
                </a:lnTo>
                <a:lnTo>
                  <a:pt x="1" y="41"/>
                </a:lnTo>
                <a:lnTo>
                  <a:pt x="1" y="39"/>
                </a:lnTo>
                <a:lnTo>
                  <a:pt x="3" y="39"/>
                </a:lnTo>
                <a:lnTo>
                  <a:pt x="4" y="39"/>
                </a:lnTo>
                <a:lnTo>
                  <a:pt x="4" y="38"/>
                </a:lnTo>
                <a:lnTo>
                  <a:pt x="5" y="34"/>
                </a:lnTo>
                <a:lnTo>
                  <a:pt x="1" y="34"/>
                </a:lnTo>
                <a:lnTo>
                  <a:pt x="0" y="33"/>
                </a:lnTo>
                <a:lnTo>
                  <a:pt x="0" y="28"/>
                </a:lnTo>
                <a:lnTo>
                  <a:pt x="0" y="27"/>
                </a:lnTo>
                <a:lnTo>
                  <a:pt x="0" y="19"/>
                </a:lnTo>
                <a:lnTo>
                  <a:pt x="3" y="18"/>
                </a:lnTo>
                <a:lnTo>
                  <a:pt x="3" y="12"/>
                </a:lnTo>
                <a:lnTo>
                  <a:pt x="4" y="9"/>
                </a:lnTo>
                <a:lnTo>
                  <a:pt x="4" y="8"/>
                </a:lnTo>
                <a:lnTo>
                  <a:pt x="4" y="4"/>
                </a:lnTo>
                <a:lnTo>
                  <a:pt x="5" y="4"/>
                </a:lnTo>
                <a:lnTo>
                  <a:pt x="12" y="4"/>
                </a:lnTo>
                <a:lnTo>
                  <a:pt x="19" y="0"/>
                </a:lnTo>
                <a:lnTo>
                  <a:pt x="24" y="9"/>
                </a:lnTo>
                <a:lnTo>
                  <a:pt x="23" y="19"/>
                </a:lnTo>
                <a:lnTo>
                  <a:pt x="20" y="20"/>
                </a:lnTo>
                <a:lnTo>
                  <a:pt x="24" y="27"/>
                </a:lnTo>
                <a:lnTo>
                  <a:pt x="24" y="3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9" name="Freeform 491"/>
          <p:cNvSpPr>
            <a:spLocks/>
          </p:cNvSpPr>
          <p:nvPr/>
        </p:nvSpPr>
        <p:spPr bwMode="auto">
          <a:xfrm>
            <a:off x="5229225" y="5773738"/>
            <a:ext cx="76200" cy="61913"/>
          </a:xfrm>
          <a:custGeom>
            <a:avLst/>
            <a:gdLst>
              <a:gd name="T0" fmla="*/ 30 w 48"/>
              <a:gd name="T1" fmla="*/ 0 h 39"/>
              <a:gd name="T2" fmla="*/ 29 w 48"/>
              <a:gd name="T3" fmla="*/ 4 h 39"/>
              <a:gd name="T4" fmla="*/ 29 w 48"/>
              <a:gd name="T5" fmla="*/ 5 h 39"/>
              <a:gd name="T6" fmla="*/ 29 w 48"/>
              <a:gd name="T7" fmla="*/ 9 h 39"/>
              <a:gd name="T8" fmla="*/ 40 w 48"/>
              <a:gd name="T9" fmla="*/ 9 h 39"/>
              <a:gd name="T10" fmla="*/ 40 w 48"/>
              <a:gd name="T11" fmla="*/ 12 h 39"/>
              <a:gd name="T12" fmla="*/ 40 w 48"/>
              <a:gd name="T13" fmla="*/ 14 h 39"/>
              <a:gd name="T14" fmla="*/ 41 w 48"/>
              <a:gd name="T15" fmla="*/ 16 h 39"/>
              <a:gd name="T16" fmla="*/ 48 w 48"/>
              <a:gd name="T17" fmla="*/ 31 h 39"/>
              <a:gd name="T18" fmla="*/ 48 w 48"/>
              <a:gd name="T19" fmla="*/ 33 h 39"/>
              <a:gd name="T20" fmla="*/ 48 w 48"/>
              <a:gd name="T21" fmla="*/ 34 h 39"/>
              <a:gd name="T22" fmla="*/ 40 w 48"/>
              <a:gd name="T23" fmla="*/ 39 h 39"/>
              <a:gd name="T24" fmla="*/ 26 w 48"/>
              <a:gd name="T25" fmla="*/ 38 h 39"/>
              <a:gd name="T26" fmla="*/ 14 w 48"/>
              <a:gd name="T27" fmla="*/ 33 h 39"/>
              <a:gd name="T28" fmla="*/ 13 w 48"/>
              <a:gd name="T29" fmla="*/ 39 h 39"/>
              <a:gd name="T30" fmla="*/ 6 w 48"/>
              <a:gd name="T31" fmla="*/ 37 h 39"/>
              <a:gd name="T32" fmla="*/ 0 w 48"/>
              <a:gd name="T33" fmla="*/ 30 h 39"/>
              <a:gd name="T34" fmla="*/ 2 w 48"/>
              <a:gd name="T35" fmla="*/ 18 h 39"/>
              <a:gd name="T36" fmla="*/ 2 w 48"/>
              <a:gd name="T37" fmla="*/ 16 h 39"/>
              <a:gd name="T38" fmla="*/ 2 w 48"/>
              <a:gd name="T39" fmla="*/ 9 h 39"/>
              <a:gd name="T40" fmla="*/ 3 w 48"/>
              <a:gd name="T41" fmla="*/ 3 h 39"/>
              <a:gd name="T42" fmla="*/ 6 w 48"/>
              <a:gd name="T43" fmla="*/ 5 h 39"/>
              <a:gd name="T44" fmla="*/ 8 w 48"/>
              <a:gd name="T45" fmla="*/ 0 h 39"/>
              <a:gd name="T46" fmla="*/ 11 w 48"/>
              <a:gd name="T47" fmla="*/ 0 h 39"/>
              <a:gd name="T48" fmla="*/ 11 w 48"/>
              <a:gd name="T49" fmla="*/ 1 h 39"/>
              <a:gd name="T50" fmla="*/ 17 w 48"/>
              <a:gd name="T51" fmla="*/ 1 h 39"/>
              <a:gd name="T52" fmla="*/ 18 w 48"/>
              <a:gd name="T53" fmla="*/ 0 h 39"/>
              <a:gd name="T54" fmla="*/ 30 w 48"/>
              <a:gd name="T55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8" h="39">
                <a:moveTo>
                  <a:pt x="30" y="0"/>
                </a:moveTo>
                <a:lnTo>
                  <a:pt x="29" y="4"/>
                </a:lnTo>
                <a:lnTo>
                  <a:pt x="29" y="5"/>
                </a:lnTo>
                <a:lnTo>
                  <a:pt x="29" y="9"/>
                </a:lnTo>
                <a:lnTo>
                  <a:pt x="40" y="9"/>
                </a:lnTo>
                <a:lnTo>
                  <a:pt x="40" y="12"/>
                </a:lnTo>
                <a:lnTo>
                  <a:pt x="40" y="14"/>
                </a:lnTo>
                <a:lnTo>
                  <a:pt x="41" y="16"/>
                </a:lnTo>
                <a:lnTo>
                  <a:pt x="48" y="31"/>
                </a:lnTo>
                <a:lnTo>
                  <a:pt x="48" y="33"/>
                </a:lnTo>
                <a:lnTo>
                  <a:pt x="48" y="34"/>
                </a:lnTo>
                <a:lnTo>
                  <a:pt x="40" y="39"/>
                </a:lnTo>
                <a:lnTo>
                  <a:pt x="26" y="38"/>
                </a:lnTo>
                <a:lnTo>
                  <a:pt x="14" y="33"/>
                </a:lnTo>
                <a:lnTo>
                  <a:pt x="13" y="39"/>
                </a:lnTo>
                <a:lnTo>
                  <a:pt x="6" y="37"/>
                </a:lnTo>
                <a:lnTo>
                  <a:pt x="0" y="30"/>
                </a:lnTo>
                <a:lnTo>
                  <a:pt x="2" y="18"/>
                </a:lnTo>
                <a:lnTo>
                  <a:pt x="2" y="16"/>
                </a:lnTo>
                <a:lnTo>
                  <a:pt x="2" y="9"/>
                </a:lnTo>
                <a:lnTo>
                  <a:pt x="3" y="3"/>
                </a:lnTo>
                <a:lnTo>
                  <a:pt x="6" y="5"/>
                </a:lnTo>
                <a:lnTo>
                  <a:pt x="8" y="0"/>
                </a:lnTo>
                <a:lnTo>
                  <a:pt x="11" y="0"/>
                </a:lnTo>
                <a:lnTo>
                  <a:pt x="11" y="1"/>
                </a:lnTo>
                <a:lnTo>
                  <a:pt x="17" y="1"/>
                </a:lnTo>
                <a:lnTo>
                  <a:pt x="18" y="0"/>
                </a:lnTo>
                <a:lnTo>
                  <a:pt x="30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0" name="Freeform 492"/>
          <p:cNvSpPr>
            <a:spLocks/>
          </p:cNvSpPr>
          <p:nvPr/>
        </p:nvSpPr>
        <p:spPr bwMode="auto">
          <a:xfrm>
            <a:off x="5292725" y="5597525"/>
            <a:ext cx="31750" cy="55563"/>
          </a:xfrm>
          <a:custGeom>
            <a:avLst/>
            <a:gdLst>
              <a:gd name="T0" fmla="*/ 8 w 20"/>
              <a:gd name="T1" fmla="*/ 6 h 35"/>
              <a:gd name="T2" fmla="*/ 20 w 20"/>
              <a:gd name="T3" fmla="*/ 28 h 35"/>
              <a:gd name="T4" fmla="*/ 16 w 20"/>
              <a:gd name="T5" fmla="*/ 32 h 35"/>
              <a:gd name="T6" fmla="*/ 13 w 20"/>
              <a:gd name="T7" fmla="*/ 32 h 35"/>
              <a:gd name="T8" fmla="*/ 11 w 20"/>
              <a:gd name="T9" fmla="*/ 30 h 35"/>
              <a:gd name="T10" fmla="*/ 11 w 20"/>
              <a:gd name="T11" fmla="*/ 35 h 35"/>
              <a:gd name="T12" fmla="*/ 5 w 20"/>
              <a:gd name="T13" fmla="*/ 33 h 35"/>
              <a:gd name="T14" fmla="*/ 0 w 20"/>
              <a:gd name="T15" fmla="*/ 32 h 35"/>
              <a:gd name="T16" fmla="*/ 0 w 20"/>
              <a:gd name="T17" fmla="*/ 26 h 35"/>
              <a:gd name="T18" fmla="*/ 0 w 20"/>
              <a:gd name="T19" fmla="*/ 25 h 35"/>
              <a:gd name="T20" fmla="*/ 0 w 20"/>
              <a:gd name="T21" fmla="*/ 21 h 35"/>
              <a:gd name="T22" fmla="*/ 1 w 20"/>
              <a:gd name="T23" fmla="*/ 10 h 35"/>
              <a:gd name="T24" fmla="*/ 1 w 20"/>
              <a:gd name="T25" fmla="*/ 9 h 35"/>
              <a:gd name="T26" fmla="*/ 0 w 20"/>
              <a:gd name="T27" fmla="*/ 5 h 35"/>
              <a:gd name="T28" fmla="*/ 1 w 20"/>
              <a:gd name="T29" fmla="*/ 2 h 35"/>
              <a:gd name="T30" fmla="*/ 1 w 20"/>
              <a:gd name="T31" fmla="*/ 0 h 35"/>
              <a:gd name="T32" fmla="*/ 3 w 20"/>
              <a:gd name="T33" fmla="*/ 2 h 35"/>
              <a:gd name="T34" fmla="*/ 4 w 20"/>
              <a:gd name="T35" fmla="*/ 2 h 35"/>
              <a:gd name="T36" fmla="*/ 7 w 20"/>
              <a:gd name="T37" fmla="*/ 5 h 35"/>
              <a:gd name="T38" fmla="*/ 8 w 20"/>
              <a:gd name="T39" fmla="*/ 6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0" h="35">
                <a:moveTo>
                  <a:pt x="8" y="6"/>
                </a:moveTo>
                <a:lnTo>
                  <a:pt x="20" y="28"/>
                </a:lnTo>
                <a:lnTo>
                  <a:pt x="16" y="32"/>
                </a:lnTo>
                <a:lnTo>
                  <a:pt x="13" y="32"/>
                </a:lnTo>
                <a:lnTo>
                  <a:pt x="11" y="30"/>
                </a:lnTo>
                <a:lnTo>
                  <a:pt x="11" y="35"/>
                </a:lnTo>
                <a:lnTo>
                  <a:pt x="5" y="33"/>
                </a:lnTo>
                <a:lnTo>
                  <a:pt x="0" y="32"/>
                </a:lnTo>
                <a:lnTo>
                  <a:pt x="0" y="26"/>
                </a:lnTo>
                <a:lnTo>
                  <a:pt x="0" y="25"/>
                </a:lnTo>
                <a:lnTo>
                  <a:pt x="0" y="21"/>
                </a:lnTo>
                <a:lnTo>
                  <a:pt x="1" y="10"/>
                </a:lnTo>
                <a:lnTo>
                  <a:pt x="1" y="9"/>
                </a:lnTo>
                <a:lnTo>
                  <a:pt x="0" y="5"/>
                </a:lnTo>
                <a:lnTo>
                  <a:pt x="1" y="2"/>
                </a:lnTo>
                <a:lnTo>
                  <a:pt x="1" y="0"/>
                </a:lnTo>
                <a:lnTo>
                  <a:pt x="3" y="2"/>
                </a:lnTo>
                <a:lnTo>
                  <a:pt x="4" y="2"/>
                </a:lnTo>
                <a:lnTo>
                  <a:pt x="7" y="5"/>
                </a:lnTo>
                <a:lnTo>
                  <a:pt x="8" y="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1" name="Freeform 493"/>
          <p:cNvSpPr>
            <a:spLocks/>
          </p:cNvSpPr>
          <p:nvPr/>
        </p:nvSpPr>
        <p:spPr bwMode="auto">
          <a:xfrm>
            <a:off x="5275263" y="5703888"/>
            <a:ext cx="60325" cy="84138"/>
          </a:xfrm>
          <a:custGeom>
            <a:avLst/>
            <a:gdLst>
              <a:gd name="T0" fmla="*/ 37 w 38"/>
              <a:gd name="T1" fmla="*/ 7 h 53"/>
              <a:gd name="T2" fmla="*/ 38 w 38"/>
              <a:gd name="T3" fmla="*/ 13 h 53"/>
              <a:gd name="T4" fmla="*/ 34 w 38"/>
              <a:gd name="T5" fmla="*/ 14 h 53"/>
              <a:gd name="T6" fmla="*/ 30 w 38"/>
              <a:gd name="T7" fmla="*/ 15 h 53"/>
              <a:gd name="T8" fmla="*/ 29 w 38"/>
              <a:gd name="T9" fmla="*/ 15 h 53"/>
              <a:gd name="T10" fmla="*/ 27 w 38"/>
              <a:gd name="T11" fmla="*/ 18 h 53"/>
              <a:gd name="T12" fmla="*/ 24 w 38"/>
              <a:gd name="T13" fmla="*/ 21 h 53"/>
              <a:gd name="T14" fmla="*/ 20 w 38"/>
              <a:gd name="T15" fmla="*/ 25 h 53"/>
              <a:gd name="T16" fmla="*/ 16 w 38"/>
              <a:gd name="T17" fmla="*/ 28 h 53"/>
              <a:gd name="T18" fmla="*/ 16 w 38"/>
              <a:gd name="T19" fmla="*/ 29 h 53"/>
              <a:gd name="T20" fmla="*/ 16 w 38"/>
              <a:gd name="T21" fmla="*/ 30 h 53"/>
              <a:gd name="T22" fmla="*/ 22 w 38"/>
              <a:gd name="T23" fmla="*/ 43 h 53"/>
              <a:gd name="T24" fmla="*/ 16 w 38"/>
              <a:gd name="T25" fmla="*/ 48 h 53"/>
              <a:gd name="T26" fmla="*/ 11 w 38"/>
              <a:gd name="T27" fmla="*/ 53 h 53"/>
              <a:gd name="T28" fmla="*/ 11 w 38"/>
              <a:gd name="T29" fmla="*/ 53 h 53"/>
              <a:gd name="T30" fmla="*/ 0 w 38"/>
              <a:gd name="T31" fmla="*/ 53 h 53"/>
              <a:gd name="T32" fmla="*/ 0 w 38"/>
              <a:gd name="T33" fmla="*/ 49 h 53"/>
              <a:gd name="T34" fmla="*/ 0 w 38"/>
              <a:gd name="T35" fmla="*/ 48 h 53"/>
              <a:gd name="T36" fmla="*/ 1 w 38"/>
              <a:gd name="T37" fmla="*/ 44 h 53"/>
              <a:gd name="T38" fmla="*/ 3 w 38"/>
              <a:gd name="T39" fmla="*/ 38 h 53"/>
              <a:gd name="T40" fmla="*/ 1 w 38"/>
              <a:gd name="T41" fmla="*/ 34 h 53"/>
              <a:gd name="T42" fmla="*/ 7 w 38"/>
              <a:gd name="T43" fmla="*/ 33 h 53"/>
              <a:gd name="T44" fmla="*/ 8 w 38"/>
              <a:gd name="T45" fmla="*/ 30 h 53"/>
              <a:gd name="T46" fmla="*/ 8 w 38"/>
              <a:gd name="T47" fmla="*/ 26 h 53"/>
              <a:gd name="T48" fmla="*/ 8 w 38"/>
              <a:gd name="T49" fmla="*/ 25 h 53"/>
              <a:gd name="T50" fmla="*/ 8 w 38"/>
              <a:gd name="T51" fmla="*/ 23 h 53"/>
              <a:gd name="T52" fmla="*/ 11 w 38"/>
              <a:gd name="T53" fmla="*/ 23 h 53"/>
              <a:gd name="T54" fmla="*/ 11 w 38"/>
              <a:gd name="T55" fmla="*/ 21 h 53"/>
              <a:gd name="T56" fmla="*/ 11 w 38"/>
              <a:gd name="T57" fmla="*/ 13 h 53"/>
              <a:gd name="T58" fmla="*/ 9 w 38"/>
              <a:gd name="T59" fmla="*/ 8 h 53"/>
              <a:gd name="T60" fmla="*/ 15 w 38"/>
              <a:gd name="T61" fmla="*/ 2 h 53"/>
              <a:gd name="T62" fmla="*/ 19 w 38"/>
              <a:gd name="T63" fmla="*/ 0 h 53"/>
              <a:gd name="T64" fmla="*/ 19 w 38"/>
              <a:gd name="T65" fmla="*/ 4 h 53"/>
              <a:gd name="T66" fmla="*/ 23 w 38"/>
              <a:gd name="T67" fmla="*/ 2 h 53"/>
              <a:gd name="T68" fmla="*/ 26 w 38"/>
              <a:gd name="T69" fmla="*/ 7 h 53"/>
              <a:gd name="T70" fmla="*/ 33 w 38"/>
              <a:gd name="T71" fmla="*/ 7 h 53"/>
              <a:gd name="T72" fmla="*/ 34 w 38"/>
              <a:gd name="T73" fmla="*/ 7 h 53"/>
              <a:gd name="T74" fmla="*/ 37 w 38"/>
              <a:gd name="T75" fmla="*/ 7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8" h="53">
                <a:moveTo>
                  <a:pt x="37" y="7"/>
                </a:moveTo>
                <a:lnTo>
                  <a:pt x="38" y="13"/>
                </a:lnTo>
                <a:lnTo>
                  <a:pt x="34" y="14"/>
                </a:lnTo>
                <a:lnTo>
                  <a:pt x="30" y="15"/>
                </a:lnTo>
                <a:lnTo>
                  <a:pt x="29" y="15"/>
                </a:lnTo>
                <a:lnTo>
                  <a:pt x="27" y="18"/>
                </a:lnTo>
                <a:lnTo>
                  <a:pt x="24" y="21"/>
                </a:lnTo>
                <a:lnTo>
                  <a:pt x="20" y="25"/>
                </a:lnTo>
                <a:lnTo>
                  <a:pt x="16" y="28"/>
                </a:lnTo>
                <a:lnTo>
                  <a:pt x="16" y="29"/>
                </a:lnTo>
                <a:lnTo>
                  <a:pt x="16" y="30"/>
                </a:lnTo>
                <a:lnTo>
                  <a:pt x="22" y="43"/>
                </a:lnTo>
                <a:lnTo>
                  <a:pt x="16" y="48"/>
                </a:lnTo>
                <a:lnTo>
                  <a:pt x="11" y="53"/>
                </a:lnTo>
                <a:lnTo>
                  <a:pt x="11" y="53"/>
                </a:lnTo>
                <a:lnTo>
                  <a:pt x="0" y="53"/>
                </a:lnTo>
                <a:lnTo>
                  <a:pt x="0" y="49"/>
                </a:lnTo>
                <a:lnTo>
                  <a:pt x="0" y="48"/>
                </a:lnTo>
                <a:lnTo>
                  <a:pt x="1" y="44"/>
                </a:lnTo>
                <a:lnTo>
                  <a:pt x="3" y="38"/>
                </a:lnTo>
                <a:lnTo>
                  <a:pt x="1" y="34"/>
                </a:lnTo>
                <a:lnTo>
                  <a:pt x="7" y="33"/>
                </a:lnTo>
                <a:lnTo>
                  <a:pt x="8" y="30"/>
                </a:lnTo>
                <a:lnTo>
                  <a:pt x="8" y="26"/>
                </a:lnTo>
                <a:lnTo>
                  <a:pt x="8" y="25"/>
                </a:lnTo>
                <a:lnTo>
                  <a:pt x="8" y="23"/>
                </a:lnTo>
                <a:lnTo>
                  <a:pt x="11" y="23"/>
                </a:lnTo>
                <a:lnTo>
                  <a:pt x="11" y="21"/>
                </a:lnTo>
                <a:lnTo>
                  <a:pt x="11" y="13"/>
                </a:lnTo>
                <a:lnTo>
                  <a:pt x="9" y="8"/>
                </a:lnTo>
                <a:lnTo>
                  <a:pt x="15" y="2"/>
                </a:lnTo>
                <a:lnTo>
                  <a:pt x="19" y="0"/>
                </a:lnTo>
                <a:lnTo>
                  <a:pt x="19" y="4"/>
                </a:lnTo>
                <a:lnTo>
                  <a:pt x="23" y="2"/>
                </a:lnTo>
                <a:lnTo>
                  <a:pt x="26" y="7"/>
                </a:lnTo>
                <a:lnTo>
                  <a:pt x="33" y="7"/>
                </a:lnTo>
                <a:lnTo>
                  <a:pt x="34" y="7"/>
                </a:lnTo>
                <a:lnTo>
                  <a:pt x="37" y="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2" name="Freeform 494"/>
          <p:cNvSpPr>
            <a:spLocks/>
          </p:cNvSpPr>
          <p:nvPr/>
        </p:nvSpPr>
        <p:spPr bwMode="auto">
          <a:xfrm>
            <a:off x="5126038" y="5335588"/>
            <a:ext cx="161925" cy="111125"/>
          </a:xfrm>
          <a:custGeom>
            <a:avLst/>
            <a:gdLst>
              <a:gd name="T0" fmla="*/ 75 w 102"/>
              <a:gd name="T1" fmla="*/ 15 h 70"/>
              <a:gd name="T2" fmla="*/ 72 w 102"/>
              <a:gd name="T3" fmla="*/ 21 h 70"/>
              <a:gd name="T4" fmla="*/ 73 w 102"/>
              <a:gd name="T5" fmla="*/ 30 h 70"/>
              <a:gd name="T6" fmla="*/ 69 w 102"/>
              <a:gd name="T7" fmla="*/ 36 h 70"/>
              <a:gd name="T8" fmla="*/ 88 w 102"/>
              <a:gd name="T9" fmla="*/ 39 h 70"/>
              <a:gd name="T10" fmla="*/ 98 w 102"/>
              <a:gd name="T11" fmla="*/ 48 h 70"/>
              <a:gd name="T12" fmla="*/ 98 w 102"/>
              <a:gd name="T13" fmla="*/ 54 h 70"/>
              <a:gd name="T14" fmla="*/ 102 w 102"/>
              <a:gd name="T15" fmla="*/ 60 h 70"/>
              <a:gd name="T16" fmla="*/ 93 w 102"/>
              <a:gd name="T17" fmla="*/ 70 h 70"/>
              <a:gd name="T18" fmla="*/ 78 w 102"/>
              <a:gd name="T19" fmla="*/ 69 h 70"/>
              <a:gd name="T20" fmla="*/ 72 w 102"/>
              <a:gd name="T21" fmla="*/ 62 h 70"/>
              <a:gd name="T22" fmla="*/ 65 w 102"/>
              <a:gd name="T23" fmla="*/ 63 h 70"/>
              <a:gd name="T24" fmla="*/ 58 w 102"/>
              <a:gd name="T25" fmla="*/ 65 h 70"/>
              <a:gd name="T26" fmla="*/ 56 w 102"/>
              <a:gd name="T27" fmla="*/ 66 h 70"/>
              <a:gd name="T28" fmla="*/ 54 w 102"/>
              <a:gd name="T29" fmla="*/ 65 h 70"/>
              <a:gd name="T30" fmla="*/ 50 w 102"/>
              <a:gd name="T31" fmla="*/ 63 h 70"/>
              <a:gd name="T32" fmla="*/ 43 w 102"/>
              <a:gd name="T33" fmla="*/ 65 h 70"/>
              <a:gd name="T34" fmla="*/ 39 w 102"/>
              <a:gd name="T35" fmla="*/ 65 h 70"/>
              <a:gd name="T36" fmla="*/ 31 w 102"/>
              <a:gd name="T37" fmla="*/ 63 h 70"/>
              <a:gd name="T38" fmla="*/ 27 w 102"/>
              <a:gd name="T39" fmla="*/ 63 h 70"/>
              <a:gd name="T40" fmla="*/ 31 w 102"/>
              <a:gd name="T41" fmla="*/ 50 h 70"/>
              <a:gd name="T42" fmla="*/ 26 w 102"/>
              <a:gd name="T43" fmla="*/ 51 h 70"/>
              <a:gd name="T44" fmla="*/ 24 w 102"/>
              <a:gd name="T45" fmla="*/ 51 h 70"/>
              <a:gd name="T46" fmla="*/ 13 w 102"/>
              <a:gd name="T47" fmla="*/ 43 h 70"/>
              <a:gd name="T48" fmla="*/ 7 w 102"/>
              <a:gd name="T49" fmla="*/ 43 h 70"/>
              <a:gd name="T50" fmla="*/ 7 w 102"/>
              <a:gd name="T51" fmla="*/ 41 h 70"/>
              <a:gd name="T52" fmla="*/ 4 w 102"/>
              <a:gd name="T53" fmla="*/ 9 h 70"/>
              <a:gd name="T54" fmla="*/ 0 w 102"/>
              <a:gd name="T55" fmla="*/ 5 h 70"/>
              <a:gd name="T56" fmla="*/ 2 w 102"/>
              <a:gd name="T57" fmla="*/ 0 h 70"/>
              <a:gd name="T58" fmla="*/ 19 w 102"/>
              <a:gd name="T59" fmla="*/ 7 h 70"/>
              <a:gd name="T60" fmla="*/ 24 w 102"/>
              <a:gd name="T61" fmla="*/ 9 h 70"/>
              <a:gd name="T62" fmla="*/ 26 w 102"/>
              <a:gd name="T63" fmla="*/ 9 h 70"/>
              <a:gd name="T64" fmla="*/ 27 w 102"/>
              <a:gd name="T65" fmla="*/ 7 h 70"/>
              <a:gd name="T66" fmla="*/ 34 w 102"/>
              <a:gd name="T67" fmla="*/ 3 h 70"/>
              <a:gd name="T68" fmla="*/ 49 w 102"/>
              <a:gd name="T69" fmla="*/ 0 h 70"/>
              <a:gd name="T70" fmla="*/ 54 w 102"/>
              <a:gd name="T71" fmla="*/ 2 h 70"/>
              <a:gd name="T72" fmla="*/ 57 w 102"/>
              <a:gd name="T73" fmla="*/ 3 h 70"/>
              <a:gd name="T74" fmla="*/ 61 w 102"/>
              <a:gd name="T75" fmla="*/ 6 h 70"/>
              <a:gd name="T76" fmla="*/ 63 w 102"/>
              <a:gd name="T77" fmla="*/ 9 h 70"/>
              <a:gd name="T78" fmla="*/ 63 w 102"/>
              <a:gd name="T79" fmla="*/ 10 h 70"/>
              <a:gd name="T80" fmla="*/ 60 w 102"/>
              <a:gd name="T81" fmla="*/ 13 h 70"/>
              <a:gd name="T82" fmla="*/ 65 w 102"/>
              <a:gd name="T83" fmla="*/ 15 h 70"/>
              <a:gd name="T84" fmla="*/ 67 w 102"/>
              <a:gd name="T85" fmla="*/ 17 h 70"/>
              <a:gd name="T86" fmla="*/ 75 w 102"/>
              <a:gd name="T87" fmla="*/ 15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02" h="70">
                <a:moveTo>
                  <a:pt x="75" y="15"/>
                </a:moveTo>
                <a:lnTo>
                  <a:pt x="72" y="21"/>
                </a:lnTo>
                <a:lnTo>
                  <a:pt x="73" y="30"/>
                </a:lnTo>
                <a:lnTo>
                  <a:pt x="69" y="36"/>
                </a:lnTo>
                <a:lnTo>
                  <a:pt x="88" y="39"/>
                </a:lnTo>
                <a:lnTo>
                  <a:pt x="98" y="48"/>
                </a:lnTo>
                <a:lnTo>
                  <a:pt x="98" y="54"/>
                </a:lnTo>
                <a:lnTo>
                  <a:pt x="102" y="60"/>
                </a:lnTo>
                <a:lnTo>
                  <a:pt x="93" y="70"/>
                </a:lnTo>
                <a:lnTo>
                  <a:pt x="78" y="69"/>
                </a:lnTo>
                <a:lnTo>
                  <a:pt x="72" y="62"/>
                </a:lnTo>
                <a:lnTo>
                  <a:pt x="65" y="63"/>
                </a:lnTo>
                <a:lnTo>
                  <a:pt x="58" y="65"/>
                </a:lnTo>
                <a:lnTo>
                  <a:pt x="56" y="66"/>
                </a:lnTo>
                <a:lnTo>
                  <a:pt x="54" y="65"/>
                </a:lnTo>
                <a:lnTo>
                  <a:pt x="50" y="63"/>
                </a:lnTo>
                <a:lnTo>
                  <a:pt x="43" y="65"/>
                </a:lnTo>
                <a:lnTo>
                  <a:pt x="39" y="65"/>
                </a:lnTo>
                <a:lnTo>
                  <a:pt x="31" y="63"/>
                </a:lnTo>
                <a:lnTo>
                  <a:pt x="27" y="63"/>
                </a:lnTo>
                <a:lnTo>
                  <a:pt x="31" y="50"/>
                </a:lnTo>
                <a:lnTo>
                  <a:pt x="26" y="51"/>
                </a:lnTo>
                <a:lnTo>
                  <a:pt x="24" y="51"/>
                </a:lnTo>
                <a:lnTo>
                  <a:pt x="13" y="43"/>
                </a:lnTo>
                <a:lnTo>
                  <a:pt x="7" y="43"/>
                </a:lnTo>
                <a:lnTo>
                  <a:pt x="7" y="41"/>
                </a:lnTo>
                <a:lnTo>
                  <a:pt x="4" y="9"/>
                </a:lnTo>
                <a:lnTo>
                  <a:pt x="0" y="5"/>
                </a:lnTo>
                <a:lnTo>
                  <a:pt x="2" y="0"/>
                </a:lnTo>
                <a:lnTo>
                  <a:pt x="19" y="7"/>
                </a:lnTo>
                <a:lnTo>
                  <a:pt x="24" y="9"/>
                </a:lnTo>
                <a:lnTo>
                  <a:pt x="26" y="9"/>
                </a:lnTo>
                <a:lnTo>
                  <a:pt x="27" y="7"/>
                </a:lnTo>
                <a:lnTo>
                  <a:pt x="34" y="3"/>
                </a:lnTo>
                <a:lnTo>
                  <a:pt x="49" y="0"/>
                </a:lnTo>
                <a:lnTo>
                  <a:pt x="54" y="2"/>
                </a:lnTo>
                <a:lnTo>
                  <a:pt x="57" y="3"/>
                </a:lnTo>
                <a:lnTo>
                  <a:pt x="61" y="6"/>
                </a:lnTo>
                <a:lnTo>
                  <a:pt x="63" y="9"/>
                </a:lnTo>
                <a:lnTo>
                  <a:pt x="63" y="10"/>
                </a:lnTo>
                <a:lnTo>
                  <a:pt x="60" y="13"/>
                </a:lnTo>
                <a:lnTo>
                  <a:pt x="65" y="15"/>
                </a:lnTo>
                <a:lnTo>
                  <a:pt x="67" y="17"/>
                </a:lnTo>
                <a:lnTo>
                  <a:pt x="75" y="1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3" name="Freeform 495"/>
          <p:cNvSpPr>
            <a:spLocks/>
          </p:cNvSpPr>
          <p:nvPr/>
        </p:nvSpPr>
        <p:spPr bwMode="auto">
          <a:xfrm>
            <a:off x="5240338" y="5251450"/>
            <a:ext cx="100013" cy="128588"/>
          </a:xfrm>
          <a:custGeom>
            <a:avLst/>
            <a:gdLst>
              <a:gd name="T0" fmla="*/ 49 w 63"/>
              <a:gd name="T1" fmla="*/ 29 h 81"/>
              <a:gd name="T2" fmla="*/ 63 w 63"/>
              <a:gd name="T3" fmla="*/ 47 h 81"/>
              <a:gd name="T4" fmla="*/ 60 w 63"/>
              <a:gd name="T5" fmla="*/ 51 h 81"/>
              <a:gd name="T6" fmla="*/ 60 w 63"/>
              <a:gd name="T7" fmla="*/ 52 h 81"/>
              <a:gd name="T8" fmla="*/ 56 w 63"/>
              <a:gd name="T9" fmla="*/ 56 h 81"/>
              <a:gd name="T10" fmla="*/ 55 w 63"/>
              <a:gd name="T11" fmla="*/ 70 h 81"/>
              <a:gd name="T12" fmla="*/ 51 w 63"/>
              <a:gd name="T13" fmla="*/ 71 h 81"/>
              <a:gd name="T14" fmla="*/ 34 w 63"/>
              <a:gd name="T15" fmla="*/ 78 h 81"/>
              <a:gd name="T16" fmla="*/ 33 w 63"/>
              <a:gd name="T17" fmla="*/ 79 h 81"/>
              <a:gd name="T18" fmla="*/ 30 w 63"/>
              <a:gd name="T19" fmla="*/ 81 h 81"/>
              <a:gd name="T20" fmla="*/ 8 w 63"/>
              <a:gd name="T21" fmla="*/ 75 h 81"/>
              <a:gd name="T22" fmla="*/ 3 w 63"/>
              <a:gd name="T23" fmla="*/ 66 h 81"/>
              <a:gd name="T24" fmla="*/ 1 w 63"/>
              <a:gd name="T25" fmla="*/ 53 h 81"/>
              <a:gd name="T26" fmla="*/ 1 w 63"/>
              <a:gd name="T27" fmla="*/ 49 h 81"/>
              <a:gd name="T28" fmla="*/ 0 w 63"/>
              <a:gd name="T29" fmla="*/ 41 h 81"/>
              <a:gd name="T30" fmla="*/ 0 w 63"/>
              <a:gd name="T31" fmla="*/ 40 h 81"/>
              <a:gd name="T32" fmla="*/ 4 w 63"/>
              <a:gd name="T33" fmla="*/ 34 h 81"/>
              <a:gd name="T34" fmla="*/ 1 w 63"/>
              <a:gd name="T35" fmla="*/ 30 h 81"/>
              <a:gd name="T36" fmla="*/ 7 w 63"/>
              <a:gd name="T37" fmla="*/ 29 h 81"/>
              <a:gd name="T38" fmla="*/ 12 w 63"/>
              <a:gd name="T39" fmla="*/ 25 h 81"/>
              <a:gd name="T40" fmla="*/ 12 w 63"/>
              <a:gd name="T41" fmla="*/ 17 h 81"/>
              <a:gd name="T42" fmla="*/ 6 w 63"/>
              <a:gd name="T43" fmla="*/ 6 h 81"/>
              <a:gd name="T44" fmla="*/ 7 w 63"/>
              <a:gd name="T45" fmla="*/ 4 h 81"/>
              <a:gd name="T46" fmla="*/ 8 w 63"/>
              <a:gd name="T47" fmla="*/ 3 h 81"/>
              <a:gd name="T48" fmla="*/ 10 w 63"/>
              <a:gd name="T49" fmla="*/ 2 h 81"/>
              <a:gd name="T50" fmla="*/ 12 w 63"/>
              <a:gd name="T51" fmla="*/ 0 h 81"/>
              <a:gd name="T52" fmla="*/ 27 w 63"/>
              <a:gd name="T53" fmla="*/ 7 h 81"/>
              <a:gd name="T54" fmla="*/ 49 w 63"/>
              <a:gd name="T55" fmla="*/ 29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63" h="81">
                <a:moveTo>
                  <a:pt x="49" y="29"/>
                </a:moveTo>
                <a:lnTo>
                  <a:pt x="63" y="47"/>
                </a:lnTo>
                <a:lnTo>
                  <a:pt x="60" y="51"/>
                </a:lnTo>
                <a:lnTo>
                  <a:pt x="60" y="52"/>
                </a:lnTo>
                <a:lnTo>
                  <a:pt x="56" y="56"/>
                </a:lnTo>
                <a:lnTo>
                  <a:pt x="55" y="70"/>
                </a:lnTo>
                <a:lnTo>
                  <a:pt x="51" y="71"/>
                </a:lnTo>
                <a:lnTo>
                  <a:pt x="34" y="78"/>
                </a:lnTo>
                <a:lnTo>
                  <a:pt x="33" y="79"/>
                </a:lnTo>
                <a:lnTo>
                  <a:pt x="30" y="81"/>
                </a:lnTo>
                <a:lnTo>
                  <a:pt x="8" y="75"/>
                </a:lnTo>
                <a:lnTo>
                  <a:pt x="3" y="66"/>
                </a:lnTo>
                <a:lnTo>
                  <a:pt x="1" y="53"/>
                </a:lnTo>
                <a:lnTo>
                  <a:pt x="1" y="49"/>
                </a:lnTo>
                <a:lnTo>
                  <a:pt x="0" y="41"/>
                </a:lnTo>
                <a:lnTo>
                  <a:pt x="0" y="40"/>
                </a:lnTo>
                <a:lnTo>
                  <a:pt x="4" y="34"/>
                </a:lnTo>
                <a:lnTo>
                  <a:pt x="1" y="30"/>
                </a:lnTo>
                <a:lnTo>
                  <a:pt x="7" y="29"/>
                </a:lnTo>
                <a:lnTo>
                  <a:pt x="12" y="25"/>
                </a:lnTo>
                <a:lnTo>
                  <a:pt x="12" y="17"/>
                </a:lnTo>
                <a:lnTo>
                  <a:pt x="6" y="6"/>
                </a:lnTo>
                <a:lnTo>
                  <a:pt x="7" y="4"/>
                </a:lnTo>
                <a:lnTo>
                  <a:pt x="8" y="3"/>
                </a:lnTo>
                <a:lnTo>
                  <a:pt x="10" y="2"/>
                </a:lnTo>
                <a:lnTo>
                  <a:pt x="12" y="0"/>
                </a:lnTo>
                <a:lnTo>
                  <a:pt x="27" y="7"/>
                </a:lnTo>
                <a:lnTo>
                  <a:pt x="49" y="2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4" name="Freeform 496"/>
          <p:cNvSpPr>
            <a:spLocks/>
          </p:cNvSpPr>
          <p:nvPr/>
        </p:nvSpPr>
        <p:spPr bwMode="auto">
          <a:xfrm>
            <a:off x="5307013" y="5060950"/>
            <a:ext cx="63500" cy="196850"/>
          </a:xfrm>
          <a:custGeom>
            <a:avLst/>
            <a:gdLst>
              <a:gd name="T0" fmla="*/ 39 w 40"/>
              <a:gd name="T1" fmla="*/ 49 h 124"/>
              <a:gd name="T2" fmla="*/ 34 w 40"/>
              <a:gd name="T3" fmla="*/ 78 h 124"/>
              <a:gd name="T4" fmla="*/ 40 w 40"/>
              <a:gd name="T5" fmla="*/ 100 h 124"/>
              <a:gd name="T6" fmla="*/ 40 w 40"/>
              <a:gd name="T7" fmla="*/ 103 h 124"/>
              <a:gd name="T8" fmla="*/ 39 w 40"/>
              <a:gd name="T9" fmla="*/ 109 h 124"/>
              <a:gd name="T10" fmla="*/ 34 w 40"/>
              <a:gd name="T11" fmla="*/ 120 h 124"/>
              <a:gd name="T12" fmla="*/ 28 w 40"/>
              <a:gd name="T13" fmla="*/ 124 h 124"/>
              <a:gd name="T14" fmla="*/ 22 w 40"/>
              <a:gd name="T15" fmla="*/ 120 h 124"/>
              <a:gd name="T16" fmla="*/ 21 w 40"/>
              <a:gd name="T17" fmla="*/ 119 h 124"/>
              <a:gd name="T18" fmla="*/ 19 w 40"/>
              <a:gd name="T19" fmla="*/ 118 h 124"/>
              <a:gd name="T20" fmla="*/ 15 w 40"/>
              <a:gd name="T21" fmla="*/ 119 h 124"/>
              <a:gd name="T22" fmla="*/ 7 w 40"/>
              <a:gd name="T23" fmla="*/ 122 h 124"/>
              <a:gd name="T24" fmla="*/ 0 w 40"/>
              <a:gd name="T25" fmla="*/ 109 h 124"/>
              <a:gd name="T26" fmla="*/ 3 w 40"/>
              <a:gd name="T27" fmla="*/ 109 h 124"/>
              <a:gd name="T28" fmla="*/ 6 w 40"/>
              <a:gd name="T29" fmla="*/ 108 h 124"/>
              <a:gd name="T30" fmla="*/ 10 w 40"/>
              <a:gd name="T31" fmla="*/ 108 h 124"/>
              <a:gd name="T32" fmla="*/ 11 w 40"/>
              <a:gd name="T33" fmla="*/ 111 h 124"/>
              <a:gd name="T34" fmla="*/ 14 w 40"/>
              <a:gd name="T35" fmla="*/ 107 h 124"/>
              <a:gd name="T36" fmla="*/ 17 w 40"/>
              <a:gd name="T37" fmla="*/ 103 h 124"/>
              <a:gd name="T38" fmla="*/ 18 w 40"/>
              <a:gd name="T39" fmla="*/ 101 h 124"/>
              <a:gd name="T40" fmla="*/ 17 w 40"/>
              <a:gd name="T41" fmla="*/ 68 h 124"/>
              <a:gd name="T42" fmla="*/ 22 w 40"/>
              <a:gd name="T43" fmla="*/ 56 h 124"/>
              <a:gd name="T44" fmla="*/ 13 w 40"/>
              <a:gd name="T45" fmla="*/ 36 h 124"/>
              <a:gd name="T46" fmla="*/ 10 w 40"/>
              <a:gd name="T47" fmla="*/ 17 h 124"/>
              <a:gd name="T48" fmla="*/ 9 w 40"/>
              <a:gd name="T49" fmla="*/ 0 h 124"/>
              <a:gd name="T50" fmla="*/ 21 w 40"/>
              <a:gd name="T51" fmla="*/ 25 h 124"/>
              <a:gd name="T52" fmla="*/ 24 w 40"/>
              <a:gd name="T53" fmla="*/ 33 h 124"/>
              <a:gd name="T54" fmla="*/ 39 w 40"/>
              <a:gd name="T55" fmla="*/ 49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0" h="124">
                <a:moveTo>
                  <a:pt x="39" y="49"/>
                </a:moveTo>
                <a:lnTo>
                  <a:pt x="34" y="78"/>
                </a:lnTo>
                <a:lnTo>
                  <a:pt x="40" y="100"/>
                </a:lnTo>
                <a:lnTo>
                  <a:pt x="40" y="103"/>
                </a:lnTo>
                <a:lnTo>
                  <a:pt x="39" y="109"/>
                </a:lnTo>
                <a:lnTo>
                  <a:pt x="34" y="120"/>
                </a:lnTo>
                <a:lnTo>
                  <a:pt x="28" y="124"/>
                </a:lnTo>
                <a:lnTo>
                  <a:pt x="22" y="120"/>
                </a:lnTo>
                <a:lnTo>
                  <a:pt x="21" y="119"/>
                </a:lnTo>
                <a:lnTo>
                  <a:pt x="19" y="118"/>
                </a:lnTo>
                <a:lnTo>
                  <a:pt x="15" y="119"/>
                </a:lnTo>
                <a:lnTo>
                  <a:pt x="7" y="122"/>
                </a:lnTo>
                <a:lnTo>
                  <a:pt x="0" y="109"/>
                </a:lnTo>
                <a:lnTo>
                  <a:pt x="3" y="109"/>
                </a:lnTo>
                <a:lnTo>
                  <a:pt x="6" y="108"/>
                </a:lnTo>
                <a:lnTo>
                  <a:pt x="10" y="108"/>
                </a:lnTo>
                <a:lnTo>
                  <a:pt x="11" y="111"/>
                </a:lnTo>
                <a:lnTo>
                  <a:pt x="14" y="107"/>
                </a:lnTo>
                <a:lnTo>
                  <a:pt x="17" y="103"/>
                </a:lnTo>
                <a:lnTo>
                  <a:pt x="18" y="101"/>
                </a:lnTo>
                <a:lnTo>
                  <a:pt x="17" y="68"/>
                </a:lnTo>
                <a:lnTo>
                  <a:pt x="22" y="56"/>
                </a:lnTo>
                <a:lnTo>
                  <a:pt x="13" y="36"/>
                </a:lnTo>
                <a:lnTo>
                  <a:pt x="10" y="17"/>
                </a:lnTo>
                <a:lnTo>
                  <a:pt x="9" y="0"/>
                </a:lnTo>
                <a:lnTo>
                  <a:pt x="21" y="25"/>
                </a:lnTo>
                <a:lnTo>
                  <a:pt x="24" y="33"/>
                </a:lnTo>
                <a:lnTo>
                  <a:pt x="39" y="4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5" name="Freeform 497"/>
          <p:cNvSpPr>
            <a:spLocks/>
          </p:cNvSpPr>
          <p:nvPr/>
        </p:nvSpPr>
        <p:spPr bwMode="auto">
          <a:xfrm>
            <a:off x="5318125" y="5248275"/>
            <a:ext cx="123825" cy="142875"/>
          </a:xfrm>
          <a:custGeom>
            <a:avLst/>
            <a:gdLst>
              <a:gd name="T0" fmla="*/ 27 w 78"/>
              <a:gd name="T1" fmla="*/ 2 h 90"/>
              <a:gd name="T2" fmla="*/ 30 w 78"/>
              <a:gd name="T3" fmla="*/ 2 h 90"/>
              <a:gd name="T4" fmla="*/ 34 w 78"/>
              <a:gd name="T5" fmla="*/ 4 h 90"/>
              <a:gd name="T6" fmla="*/ 36 w 78"/>
              <a:gd name="T7" fmla="*/ 4 h 90"/>
              <a:gd name="T8" fmla="*/ 37 w 78"/>
              <a:gd name="T9" fmla="*/ 4 h 90"/>
              <a:gd name="T10" fmla="*/ 40 w 78"/>
              <a:gd name="T11" fmla="*/ 10 h 90"/>
              <a:gd name="T12" fmla="*/ 49 w 78"/>
              <a:gd name="T13" fmla="*/ 12 h 90"/>
              <a:gd name="T14" fmla="*/ 51 w 78"/>
              <a:gd name="T15" fmla="*/ 16 h 90"/>
              <a:gd name="T16" fmla="*/ 53 w 78"/>
              <a:gd name="T17" fmla="*/ 16 h 90"/>
              <a:gd name="T18" fmla="*/ 55 w 78"/>
              <a:gd name="T19" fmla="*/ 20 h 90"/>
              <a:gd name="T20" fmla="*/ 75 w 78"/>
              <a:gd name="T21" fmla="*/ 35 h 90"/>
              <a:gd name="T22" fmla="*/ 75 w 78"/>
              <a:gd name="T23" fmla="*/ 38 h 90"/>
              <a:gd name="T24" fmla="*/ 75 w 78"/>
              <a:gd name="T25" fmla="*/ 40 h 90"/>
              <a:gd name="T26" fmla="*/ 75 w 78"/>
              <a:gd name="T27" fmla="*/ 43 h 90"/>
              <a:gd name="T28" fmla="*/ 77 w 78"/>
              <a:gd name="T29" fmla="*/ 57 h 90"/>
              <a:gd name="T30" fmla="*/ 78 w 78"/>
              <a:gd name="T31" fmla="*/ 60 h 90"/>
              <a:gd name="T32" fmla="*/ 78 w 78"/>
              <a:gd name="T33" fmla="*/ 62 h 90"/>
              <a:gd name="T34" fmla="*/ 78 w 78"/>
              <a:gd name="T35" fmla="*/ 64 h 90"/>
              <a:gd name="T36" fmla="*/ 74 w 78"/>
              <a:gd name="T37" fmla="*/ 58 h 90"/>
              <a:gd name="T38" fmla="*/ 63 w 78"/>
              <a:gd name="T39" fmla="*/ 62 h 90"/>
              <a:gd name="T40" fmla="*/ 63 w 78"/>
              <a:gd name="T41" fmla="*/ 76 h 90"/>
              <a:gd name="T42" fmla="*/ 57 w 78"/>
              <a:gd name="T43" fmla="*/ 77 h 90"/>
              <a:gd name="T44" fmla="*/ 49 w 78"/>
              <a:gd name="T45" fmla="*/ 79 h 90"/>
              <a:gd name="T46" fmla="*/ 38 w 78"/>
              <a:gd name="T47" fmla="*/ 75 h 90"/>
              <a:gd name="T48" fmla="*/ 36 w 78"/>
              <a:gd name="T49" fmla="*/ 90 h 90"/>
              <a:gd name="T50" fmla="*/ 27 w 78"/>
              <a:gd name="T51" fmla="*/ 83 h 90"/>
              <a:gd name="T52" fmla="*/ 23 w 78"/>
              <a:gd name="T53" fmla="*/ 80 h 90"/>
              <a:gd name="T54" fmla="*/ 22 w 78"/>
              <a:gd name="T55" fmla="*/ 80 h 90"/>
              <a:gd name="T56" fmla="*/ 22 w 78"/>
              <a:gd name="T57" fmla="*/ 79 h 90"/>
              <a:gd name="T58" fmla="*/ 18 w 78"/>
              <a:gd name="T59" fmla="*/ 77 h 90"/>
              <a:gd name="T60" fmla="*/ 21 w 78"/>
              <a:gd name="T61" fmla="*/ 61 h 90"/>
              <a:gd name="T62" fmla="*/ 14 w 78"/>
              <a:gd name="T63" fmla="*/ 49 h 90"/>
              <a:gd name="T64" fmla="*/ 0 w 78"/>
              <a:gd name="T65" fmla="*/ 31 h 90"/>
              <a:gd name="T66" fmla="*/ 3 w 78"/>
              <a:gd name="T67" fmla="*/ 21 h 90"/>
              <a:gd name="T68" fmla="*/ 0 w 78"/>
              <a:gd name="T69" fmla="*/ 4 h 90"/>
              <a:gd name="T70" fmla="*/ 8 w 78"/>
              <a:gd name="T71" fmla="*/ 1 h 90"/>
              <a:gd name="T72" fmla="*/ 12 w 78"/>
              <a:gd name="T73" fmla="*/ 0 h 90"/>
              <a:gd name="T74" fmla="*/ 14 w 78"/>
              <a:gd name="T75" fmla="*/ 1 h 90"/>
              <a:gd name="T76" fmla="*/ 15 w 78"/>
              <a:gd name="T77" fmla="*/ 2 h 90"/>
              <a:gd name="T78" fmla="*/ 21 w 78"/>
              <a:gd name="T79" fmla="*/ 6 h 90"/>
              <a:gd name="T80" fmla="*/ 27 w 78"/>
              <a:gd name="T81" fmla="*/ 2 h 90"/>
              <a:gd name="T82" fmla="*/ 27 w 78"/>
              <a:gd name="T83" fmla="*/ 2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78" h="90">
                <a:moveTo>
                  <a:pt x="27" y="2"/>
                </a:moveTo>
                <a:lnTo>
                  <a:pt x="30" y="2"/>
                </a:lnTo>
                <a:lnTo>
                  <a:pt x="34" y="4"/>
                </a:lnTo>
                <a:lnTo>
                  <a:pt x="36" y="4"/>
                </a:lnTo>
                <a:lnTo>
                  <a:pt x="37" y="4"/>
                </a:lnTo>
                <a:lnTo>
                  <a:pt x="40" y="10"/>
                </a:lnTo>
                <a:lnTo>
                  <a:pt x="49" y="12"/>
                </a:lnTo>
                <a:lnTo>
                  <a:pt x="51" y="16"/>
                </a:lnTo>
                <a:lnTo>
                  <a:pt x="53" y="16"/>
                </a:lnTo>
                <a:lnTo>
                  <a:pt x="55" y="20"/>
                </a:lnTo>
                <a:lnTo>
                  <a:pt x="75" y="35"/>
                </a:lnTo>
                <a:lnTo>
                  <a:pt x="75" y="38"/>
                </a:lnTo>
                <a:lnTo>
                  <a:pt x="75" y="40"/>
                </a:lnTo>
                <a:lnTo>
                  <a:pt x="75" y="43"/>
                </a:lnTo>
                <a:lnTo>
                  <a:pt x="77" y="57"/>
                </a:lnTo>
                <a:lnTo>
                  <a:pt x="78" y="60"/>
                </a:lnTo>
                <a:lnTo>
                  <a:pt x="78" y="62"/>
                </a:lnTo>
                <a:lnTo>
                  <a:pt x="78" y="64"/>
                </a:lnTo>
                <a:lnTo>
                  <a:pt x="74" y="58"/>
                </a:lnTo>
                <a:lnTo>
                  <a:pt x="63" y="62"/>
                </a:lnTo>
                <a:lnTo>
                  <a:pt x="63" y="76"/>
                </a:lnTo>
                <a:lnTo>
                  <a:pt x="57" y="77"/>
                </a:lnTo>
                <a:lnTo>
                  <a:pt x="49" y="79"/>
                </a:lnTo>
                <a:lnTo>
                  <a:pt x="38" y="75"/>
                </a:lnTo>
                <a:lnTo>
                  <a:pt x="36" y="90"/>
                </a:lnTo>
                <a:lnTo>
                  <a:pt x="27" y="83"/>
                </a:lnTo>
                <a:lnTo>
                  <a:pt x="23" y="80"/>
                </a:lnTo>
                <a:lnTo>
                  <a:pt x="22" y="80"/>
                </a:lnTo>
                <a:lnTo>
                  <a:pt x="22" y="79"/>
                </a:lnTo>
                <a:lnTo>
                  <a:pt x="18" y="77"/>
                </a:lnTo>
                <a:lnTo>
                  <a:pt x="21" y="61"/>
                </a:lnTo>
                <a:lnTo>
                  <a:pt x="14" y="49"/>
                </a:lnTo>
                <a:lnTo>
                  <a:pt x="0" y="31"/>
                </a:lnTo>
                <a:lnTo>
                  <a:pt x="3" y="21"/>
                </a:lnTo>
                <a:lnTo>
                  <a:pt x="0" y="4"/>
                </a:lnTo>
                <a:lnTo>
                  <a:pt x="8" y="1"/>
                </a:lnTo>
                <a:lnTo>
                  <a:pt x="12" y="0"/>
                </a:lnTo>
                <a:lnTo>
                  <a:pt x="14" y="1"/>
                </a:lnTo>
                <a:lnTo>
                  <a:pt x="15" y="2"/>
                </a:lnTo>
                <a:lnTo>
                  <a:pt x="21" y="6"/>
                </a:lnTo>
                <a:lnTo>
                  <a:pt x="27" y="2"/>
                </a:lnTo>
                <a:lnTo>
                  <a:pt x="27" y="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6" name="Freeform 498"/>
          <p:cNvSpPr>
            <a:spLocks/>
          </p:cNvSpPr>
          <p:nvPr/>
        </p:nvSpPr>
        <p:spPr bwMode="auto">
          <a:xfrm>
            <a:off x="5407025" y="5430838"/>
            <a:ext cx="87313" cy="139700"/>
          </a:xfrm>
          <a:custGeom>
            <a:avLst/>
            <a:gdLst>
              <a:gd name="T0" fmla="*/ 42 w 55"/>
              <a:gd name="T1" fmla="*/ 6 h 88"/>
              <a:gd name="T2" fmla="*/ 53 w 55"/>
              <a:gd name="T3" fmla="*/ 22 h 88"/>
              <a:gd name="T4" fmla="*/ 55 w 55"/>
              <a:gd name="T5" fmla="*/ 28 h 88"/>
              <a:gd name="T6" fmla="*/ 55 w 55"/>
              <a:gd name="T7" fmla="*/ 32 h 88"/>
              <a:gd name="T8" fmla="*/ 52 w 55"/>
              <a:gd name="T9" fmla="*/ 44 h 88"/>
              <a:gd name="T10" fmla="*/ 51 w 55"/>
              <a:gd name="T11" fmla="*/ 45 h 88"/>
              <a:gd name="T12" fmla="*/ 48 w 55"/>
              <a:gd name="T13" fmla="*/ 50 h 88"/>
              <a:gd name="T14" fmla="*/ 51 w 55"/>
              <a:gd name="T15" fmla="*/ 54 h 88"/>
              <a:gd name="T16" fmla="*/ 52 w 55"/>
              <a:gd name="T17" fmla="*/ 55 h 88"/>
              <a:gd name="T18" fmla="*/ 52 w 55"/>
              <a:gd name="T19" fmla="*/ 58 h 88"/>
              <a:gd name="T20" fmla="*/ 48 w 55"/>
              <a:gd name="T21" fmla="*/ 66 h 88"/>
              <a:gd name="T22" fmla="*/ 49 w 55"/>
              <a:gd name="T23" fmla="*/ 69 h 88"/>
              <a:gd name="T24" fmla="*/ 49 w 55"/>
              <a:gd name="T25" fmla="*/ 75 h 88"/>
              <a:gd name="T26" fmla="*/ 49 w 55"/>
              <a:gd name="T27" fmla="*/ 81 h 88"/>
              <a:gd name="T28" fmla="*/ 37 w 55"/>
              <a:gd name="T29" fmla="*/ 86 h 88"/>
              <a:gd name="T30" fmla="*/ 29 w 55"/>
              <a:gd name="T31" fmla="*/ 74 h 88"/>
              <a:gd name="T32" fmla="*/ 23 w 55"/>
              <a:gd name="T33" fmla="*/ 70 h 88"/>
              <a:gd name="T34" fmla="*/ 8 w 55"/>
              <a:gd name="T35" fmla="*/ 54 h 88"/>
              <a:gd name="T36" fmla="*/ 7 w 55"/>
              <a:gd name="T37" fmla="*/ 52 h 88"/>
              <a:gd name="T38" fmla="*/ 7 w 55"/>
              <a:gd name="T39" fmla="*/ 47 h 88"/>
              <a:gd name="T40" fmla="*/ 8 w 55"/>
              <a:gd name="T41" fmla="*/ 40 h 88"/>
              <a:gd name="T42" fmla="*/ 10 w 55"/>
              <a:gd name="T43" fmla="*/ 32 h 88"/>
              <a:gd name="T44" fmla="*/ 0 w 55"/>
              <a:gd name="T45" fmla="*/ 20 h 88"/>
              <a:gd name="T46" fmla="*/ 3 w 55"/>
              <a:gd name="T47" fmla="*/ 18 h 88"/>
              <a:gd name="T48" fmla="*/ 8 w 55"/>
              <a:gd name="T49" fmla="*/ 15 h 88"/>
              <a:gd name="T50" fmla="*/ 11 w 55"/>
              <a:gd name="T51" fmla="*/ 15 h 88"/>
              <a:gd name="T52" fmla="*/ 12 w 55"/>
              <a:gd name="T53" fmla="*/ 17 h 88"/>
              <a:gd name="T54" fmla="*/ 15 w 55"/>
              <a:gd name="T55" fmla="*/ 9 h 88"/>
              <a:gd name="T56" fmla="*/ 26 w 55"/>
              <a:gd name="T57" fmla="*/ 3 h 88"/>
              <a:gd name="T58" fmla="*/ 30 w 55"/>
              <a:gd name="T59" fmla="*/ 2 h 88"/>
              <a:gd name="T60" fmla="*/ 36 w 55"/>
              <a:gd name="T61" fmla="*/ 2 h 88"/>
              <a:gd name="T62" fmla="*/ 38 w 55"/>
              <a:gd name="T63" fmla="*/ 3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5" h="88">
                <a:moveTo>
                  <a:pt x="40" y="5"/>
                </a:moveTo>
                <a:lnTo>
                  <a:pt x="42" y="6"/>
                </a:lnTo>
                <a:lnTo>
                  <a:pt x="52" y="21"/>
                </a:lnTo>
                <a:lnTo>
                  <a:pt x="53" y="22"/>
                </a:lnTo>
                <a:lnTo>
                  <a:pt x="53" y="26"/>
                </a:lnTo>
                <a:lnTo>
                  <a:pt x="55" y="28"/>
                </a:lnTo>
                <a:lnTo>
                  <a:pt x="55" y="29"/>
                </a:lnTo>
                <a:lnTo>
                  <a:pt x="55" y="32"/>
                </a:lnTo>
                <a:lnTo>
                  <a:pt x="49" y="36"/>
                </a:lnTo>
                <a:lnTo>
                  <a:pt x="52" y="44"/>
                </a:lnTo>
                <a:lnTo>
                  <a:pt x="52" y="45"/>
                </a:lnTo>
                <a:lnTo>
                  <a:pt x="51" y="45"/>
                </a:lnTo>
                <a:lnTo>
                  <a:pt x="49" y="48"/>
                </a:lnTo>
                <a:lnTo>
                  <a:pt x="48" y="50"/>
                </a:lnTo>
                <a:lnTo>
                  <a:pt x="49" y="51"/>
                </a:lnTo>
                <a:lnTo>
                  <a:pt x="51" y="54"/>
                </a:lnTo>
                <a:lnTo>
                  <a:pt x="51" y="55"/>
                </a:lnTo>
                <a:lnTo>
                  <a:pt x="52" y="55"/>
                </a:lnTo>
                <a:lnTo>
                  <a:pt x="52" y="56"/>
                </a:lnTo>
                <a:lnTo>
                  <a:pt x="52" y="58"/>
                </a:lnTo>
                <a:lnTo>
                  <a:pt x="52" y="60"/>
                </a:lnTo>
                <a:lnTo>
                  <a:pt x="48" y="66"/>
                </a:lnTo>
                <a:lnTo>
                  <a:pt x="49" y="66"/>
                </a:lnTo>
                <a:lnTo>
                  <a:pt x="49" y="69"/>
                </a:lnTo>
                <a:lnTo>
                  <a:pt x="49" y="71"/>
                </a:lnTo>
                <a:lnTo>
                  <a:pt x="49" y="75"/>
                </a:lnTo>
                <a:lnTo>
                  <a:pt x="51" y="77"/>
                </a:lnTo>
                <a:lnTo>
                  <a:pt x="49" y="81"/>
                </a:lnTo>
                <a:lnTo>
                  <a:pt x="40" y="82"/>
                </a:lnTo>
                <a:lnTo>
                  <a:pt x="37" y="86"/>
                </a:lnTo>
                <a:lnTo>
                  <a:pt x="33" y="88"/>
                </a:lnTo>
                <a:lnTo>
                  <a:pt x="29" y="74"/>
                </a:lnTo>
                <a:lnTo>
                  <a:pt x="25" y="71"/>
                </a:lnTo>
                <a:lnTo>
                  <a:pt x="23" y="70"/>
                </a:lnTo>
                <a:lnTo>
                  <a:pt x="8" y="56"/>
                </a:lnTo>
                <a:lnTo>
                  <a:pt x="8" y="54"/>
                </a:lnTo>
                <a:lnTo>
                  <a:pt x="7" y="54"/>
                </a:lnTo>
                <a:lnTo>
                  <a:pt x="7" y="52"/>
                </a:lnTo>
                <a:lnTo>
                  <a:pt x="6" y="52"/>
                </a:lnTo>
                <a:lnTo>
                  <a:pt x="7" y="47"/>
                </a:lnTo>
                <a:lnTo>
                  <a:pt x="7" y="45"/>
                </a:lnTo>
                <a:lnTo>
                  <a:pt x="8" y="40"/>
                </a:lnTo>
                <a:lnTo>
                  <a:pt x="10" y="33"/>
                </a:lnTo>
                <a:lnTo>
                  <a:pt x="10" y="32"/>
                </a:lnTo>
                <a:lnTo>
                  <a:pt x="11" y="28"/>
                </a:lnTo>
                <a:lnTo>
                  <a:pt x="0" y="20"/>
                </a:lnTo>
                <a:lnTo>
                  <a:pt x="1" y="20"/>
                </a:lnTo>
                <a:lnTo>
                  <a:pt x="3" y="18"/>
                </a:lnTo>
                <a:lnTo>
                  <a:pt x="6" y="17"/>
                </a:lnTo>
                <a:lnTo>
                  <a:pt x="8" y="15"/>
                </a:lnTo>
                <a:lnTo>
                  <a:pt x="10" y="15"/>
                </a:lnTo>
                <a:lnTo>
                  <a:pt x="11" y="15"/>
                </a:lnTo>
                <a:lnTo>
                  <a:pt x="12" y="18"/>
                </a:lnTo>
                <a:lnTo>
                  <a:pt x="12" y="17"/>
                </a:lnTo>
                <a:lnTo>
                  <a:pt x="15" y="15"/>
                </a:lnTo>
                <a:lnTo>
                  <a:pt x="15" y="9"/>
                </a:lnTo>
                <a:lnTo>
                  <a:pt x="14" y="0"/>
                </a:lnTo>
                <a:lnTo>
                  <a:pt x="26" y="3"/>
                </a:lnTo>
                <a:lnTo>
                  <a:pt x="27" y="5"/>
                </a:lnTo>
                <a:lnTo>
                  <a:pt x="30" y="2"/>
                </a:lnTo>
                <a:lnTo>
                  <a:pt x="33" y="0"/>
                </a:lnTo>
                <a:lnTo>
                  <a:pt x="36" y="2"/>
                </a:lnTo>
                <a:lnTo>
                  <a:pt x="38" y="2"/>
                </a:lnTo>
                <a:lnTo>
                  <a:pt x="38" y="3"/>
                </a:lnTo>
                <a:lnTo>
                  <a:pt x="40" y="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7" name="Freeform 499"/>
          <p:cNvSpPr>
            <a:spLocks/>
          </p:cNvSpPr>
          <p:nvPr/>
        </p:nvSpPr>
        <p:spPr bwMode="auto">
          <a:xfrm>
            <a:off x="5360988" y="5138738"/>
            <a:ext cx="80963" cy="165100"/>
          </a:xfrm>
          <a:custGeom>
            <a:avLst/>
            <a:gdLst>
              <a:gd name="T0" fmla="*/ 11 w 51"/>
              <a:gd name="T1" fmla="*/ 11 h 104"/>
              <a:gd name="T2" fmla="*/ 24 w 51"/>
              <a:gd name="T3" fmla="*/ 30 h 104"/>
              <a:gd name="T4" fmla="*/ 29 w 51"/>
              <a:gd name="T5" fmla="*/ 45 h 104"/>
              <a:gd name="T6" fmla="*/ 29 w 51"/>
              <a:gd name="T7" fmla="*/ 48 h 104"/>
              <a:gd name="T8" fmla="*/ 30 w 51"/>
              <a:gd name="T9" fmla="*/ 51 h 104"/>
              <a:gd name="T10" fmla="*/ 36 w 51"/>
              <a:gd name="T11" fmla="*/ 75 h 104"/>
              <a:gd name="T12" fmla="*/ 44 w 51"/>
              <a:gd name="T13" fmla="*/ 79 h 104"/>
              <a:gd name="T14" fmla="*/ 50 w 51"/>
              <a:gd name="T15" fmla="*/ 85 h 104"/>
              <a:gd name="T16" fmla="*/ 50 w 51"/>
              <a:gd name="T17" fmla="*/ 92 h 104"/>
              <a:gd name="T18" fmla="*/ 48 w 51"/>
              <a:gd name="T19" fmla="*/ 94 h 104"/>
              <a:gd name="T20" fmla="*/ 51 w 51"/>
              <a:gd name="T21" fmla="*/ 99 h 104"/>
              <a:gd name="T22" fmla="*/ 50 w 51"/>
              <a:gd name="T23" fmla="*/ 101 h 104"/>
              <a:gd name="T24" fmla="*/ 48 w 51"/>
              <a:gd name="T25" fmla="*/ 103 h 104"/>
              <a:gd name="T26" fmla="*/ 48 w 51"/>
              <a:gd name="T27" fmla="*/ 104 h 104"/>
              <a:gd name="T28" fmla="*/ 28 w 51"/>
              <a:gd name="T29" fmla="*/ 89 h 104"/>
              <a:gd name="T30" fmla="*/ 26 w 51"/>
              <a:gd name="T31" fmla="*/ 85 h 104"/>
              <a:gd name="T32" fmla="*/ 24 w 51"/>
              <a:gd name="T33" fmla="*/ 85 h 104"/>
              <a:gd name="T34" fmla="*/ 22 w 51"/>
              <a:gd name="T35" fmla="*/ 81 h 104"/>
              <a:gd name="T36" fmla="*/ 13 w 51"/>
              <a:gd name="T37" fmla="*/ 79 h 104"/>
              <a:gd name="T38" fmla="*/ 10 w 51"/>
              <a:gd name="T39" fmla="*/ 73 h 104"/>
              <a:gd name="T40" fmla="*/ 9 w 51"/>
              <a:gd name="T41" fmla="*/ 73 h 104"/>
              <a:gd name="T42" fmla="*/ 7 w 51"/>
              <a:gd name="T43" fmla="*/ 73 h 104"/>
              <a:gd name="T44" fmla="*/ 3 w 51"/>
              <a:gd name="T45" fmla="*/ 71 h 104"/>
              <a:gd name="T46" fmla="*/ 0 w 51"/>
              <a:gd name="T47" fmla="*/ 71 h 104"/>
              <a:gd name="T48" fmla="*/ 5 w 51"/>
              <a:gd name="T49" fmla="*/ 60 h 104"/>
              <a:gd name="T50" fmla="*/ 6 w 51"/>
              <a:gd name="T51" fmla="*/ 54 h 104"/>
              <a:gd name="T52" fmla="*/ 6 w 51"/>
              <a:gd name="T53" fmla="*/ 51 h 104"/>
              <a:gd name="T54" fmla="*/ 0 w 51"/>
              <a:gd name="T55" fmla="*/ 29 h 104"/>
              <a:gd name="T56" fmla="*/ 5 w 51"/>
              <a:gd name="T57" fmla="*/ 0 h 104"/>
              <a:gd name="T58" fmla="*/ 11 w 51"/>
              <a:gd name="T59" fmla="*/ 11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1" h="104">
                <a:moveTo>
                  <a:pt x="11" y="11"/>
                </a:moveTo>
                <a:lnTo>
                  <a:pt x="24" y="30"/>
                </a:lnTo>
                <a:lnTo>
                  <a:pt x="29" y="45"/>
                </a:lnTo>
                <a:lnTo>
                  <a:pt x="29" y="48"/>
                </a:lnTo>
                <a:lnTo>
                  <a:pt x="30" y="51"/>
                </a:lnTo>
                <a:lnTo>
                  <a:pt x="36" y="75"/>
                </a:lnTo>
                <a:lnTo>
                  <a:pt x="44" y="79"/>
                </a:lnTo>
                <a:lnTo>
                  <a:pt x="50" y="85"/>
                </a:lnTo>
                <a:lnTo>
                  <a:pt x="50" y="92"/>
                </a:lnTo>
                <a:lnTo>
                  <a:pt x="48" y="94"/>
                </a:lnTo>
                <a:lnTo>
                  <a:pt x="51" y="99"/>
                </a:lnTo>
                <a:lnTo>
                  <a:pt x="50" y="101"/>
                </a:lnTo>
                <a:lnTo>
                  <a:pt x="48" y="103"/>
                </a:lnTo>
                <a:lnTo>
                  <a:pt x="48" y="104"/>
                </a:lnTo>
                <a:lnTo>
                  <a:pt x="28" y="89"/>
                </a:lnTo>
                <a:lnTo>
                  <a:pt x="26" y="85"/>
                </a:lnTo>
                <a:lnTo>
                  <a:pt x="24" y="85"/>
                </a:lnTo>
                <a:lnTo>
                  <a:pt x="22" y="81"/>
                </a:lnTo>
                <a:lnTo>
                  <a:pt x="13" y="79"/>
                </a:lnTo>
                <a:lnTo>
                  <a:pt x="10" y="73"/>
                </a:lnTo>
                <a:lnTo>
                  <a:pt x="9" y="73"/>
                </a:lnTo>
                <a:lnTo>
                  <a:pt x="7" y="73"/>
                </a:lnTo>
                <a:lnTo>
                  <a:pt x="3" y="71"/>
                </a:lnTo>
                <a:lnTo>
                  <a:pt x="0" y="71"/>
                </a:lnTo>
                <a:lnTo>
                  <a:pt x="5" y="60"/>
                </a:lnTo>
                <a:lnTo>
                  <a:pt x="6" y="54"/>
                </a:lnTo>
                <a:lnTo>
                  <a:pt x="6" y="51"/>
                </a:lnTo>
                <a:lnTo>
                  <a:pt x="0" y="29"/>
                </a:lnTo>
                <a:lnTo>
                  <a:pt x="5" y="0"/>
                </a:lnTo>
                <a:lnTo>
                  <a:pt x="11" y="1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8" name="Freeform 500"/>
          <p:cNvSpPr>
            <a:spLocks/>
          </p:cNvSpPr>
          <p:nvPr/>
        </p:nvSpPr>
        <p:spPr bwMode="auto">
          <a:xfrm>
            <a:off x="5378450" y="5081588"/>
            <a:ext cx="176213" cy="192088"/>
          </a:xfrm>
          <a:custGeom>
            <a:avLst/>
            <a:gdLst>
              <a:gd name="T0" fmla="*/ 111 w 111"/>
              <a:gd name="T1" fmla="*/ 40 h 121"/>
              <a:gd name="T2" fmla="*/ 104 w 111"/>
              <a:gd name="T3" fmla="*/ 47 h 121"/>
              <a:gd name="T4" fmla="*/ 108 w 111"/>
              <a:gd name="T5" fmla="*/ 57 h 121"/>
              <a:gd name="T6" fmla="*/ 107 w 111"/>
              <a:gd name="T7" fmla="*/ 62 h 121"/>
              <a:gd name="T8" fmla="*/ 104 w 111"/>
              <a:gd name="T9" fmla="*/ 66 h 121"/>
              <a:gd name="T10" fmla="*/ 107 w 111"/>
              <a:gd name="T11" fmla="*/ 76 h 121"/>
              <a:gd name="T12" fmla="*/ 100 w 111"/>
              <a:gd name="T13" fmla="*/ 70 h 121"/>
              <a:gd name="T14" fmla="*/ 93 w 111"/>
              <a:gd name="T15" fmla="*/ 70 h 121"/>
              <a:gd name="T16" fmla="*/ 89 w 111"/>
              <a:gd name="T17" fmla="*/ 68 h 121"/>
              <a:gd name="T18" fmla="*/ 88 w 111"/>
              <a:gd name="T19" fmla="*/ 88 h 121"/>
              <a:gd name="T20" fmla="*/ 82 w 111"/>
              <a:gd name="T21" fmla="*/ 91 h 121"/>
              <a:gd name="T22" fmla="*/ 88 w 111"/>
              <a:gd name="T23" fmla="*/ 98 h 121"/>
              <a:gd name="T24" fmla="*/ 82 w 111"/>
              <a:gd name="T25" fmla="*/ 102 h 121"/>
              <a:gd name="T26" fmla="*/ 70 w 111"/>
              <a:gd name="T27" fmla="*/ 107 h 121"/>
              <a:gd name="T28" fmla="*/ 69 w 111"/>
              <a:gd name="T29" fmla="*/ 109 h 121"/>
              <a:gd name="T30" fmla="*/ 60 w 111"/>
              <a:gd name="T31" fmla="*/ 111 h 121"/>
              <a:gd name="T32" fmla="*/ 59 w 111"/>
              <a:gd name="T33" fmla="*/ 118 h 121"/>
              <a:gd name="T34" fmla="*/ 54 w 111"/>
              <a:gd name="T35" fmla="*/ 121 h 121"/>
              <a:gd name="T36" fmla="*/ 52 w 111"/>
              <a:gd name="T37" fmla="*/ 121 h 121"/>
              <a:gd name="T38" fmla="*/ 39 w 111"/>
              <a:gd name="T39" fmla="*/ 121 h 121"/>
              <a:gd name="T40" fmla="*/ 33 w 111"/>
              <a:gd name="T41" fmla="*/ 115 h 121"/>
              <a:gd name="T42" fmla="*/ 25 w 111"/>
              <a:gd name="T43" fmla="*/ 111 h 121"/>
              <a:gd name="T44" fmla="*/ 19 w 111"/>
              <a:gd name="T45" fmla="*/ 87 h 121"/>
              <a:gd name="T46" fmla="*/ 18 w 111"/>
              <a:gd name="T47" fmla="*/ 84 h 121"/>
              <a:gd name="T48" fmla="*/ 18 w 111"/>
              <a:gd name="T49" fmla="*/ 81 h 121"/>
              <a:gd name="T50" fmla="*/ 13 w 111"/>
              <a:gd name="T51" fmla="*/ 66 h 121"/>
              <a:gd name="T52" fmla="*/ 0 w 111"/>
              <a:gd name="T53" fmla="*/ 47 h 121"/>
              <a:gd name="T54" fmla="*/ 9 w 111"/>
              <a:gd name="T55" fmla="*/ 46 h 121"/>
              <a:gd name="T56" fmla="*/ 11 w 111"/>
              <a:gd name="T57" fmla="*/ 46 h 121"/>
              <a:gd name="T58" fmla="*/ 21 w 111"/>
              <a:gd name="T59" fmla="*/ 43 h 121"/>
              <a:gd name="T60" fmla="*/ 32 w 111"/>
              <a:gd name="T61" fmla="*/ 32 h 121"/>
              <a:gd name="T62" fmla="*/ 40 w 111"/>
              <a:gd name="T63" fmla="*/ 23 h 121"/>
              <a:gd name="T64" fmla="*/ 44 w 111"/>
              <a:gd name="T65" fmla="*/ 27 h 121"/>
              <a:gd name="T66" fmla="*/ 43 w 111"/>
              <a:gd name="T67" fmla="*/ 20 h 121"/>
              <a:gd name="T68" fmla="*/ 55 w 111"/>
              <a:gd name="T69" fmla="*/ 13 h 121"/>
              <a:gd name="T70" fmla="*/ 59 w 111"/>
              <a:gd name="T71" fmla="*/ 0 h 121"/>
              <a:gd name="T72" fmla="*/ 69 w 111"/>
              <a:gd name="T73" fmla="*/ 12 h 121"/>
              <a:gd name="T74" fmla="*/ 77 w 111"/>
              <a:gd name="T75" fmla="*/ 30 h 121"/>
              <a:gd name="T76" fmla="*/ 77 w 111"/>
              <a:gd name="T77" fmla="*/ 31 h 121"/>
              <a:gd name="T78" fmla="*/ 77 w 111"/>
              <a:gd name="T79" fmla="*/ 32 h 121"/>
              <a:gd name="T80" fmla="*/ 78 w 111"/>
              <a:gd name="T81" fmla="*/ 34 h 121"/>
              <a:gd name="T82" fmla="*/ 80 w 111"/>
              <a:gd name="T83" fmla="*/ 35 h 121"/>
              <a:gd name="T84" fmla="*/ 81 w 111"/>
              <a:gd name="T85" fmla="*/ 36 h 121"/>
              <a:gd name="T86" fmla="*/ 84 w 111"/>
              <a:gd name="T87" fmla="*/ 42 h 121"/>
              <a:gd name="T88" fmla="*/ 85 w 111"/>
              <a:gd name="T89" fmla="*/ 40 h 121"/>
              <a:gd name="T90" fmla="*/ 88 w 111"/>
              <a:gd name="T91" fmla="*/ 38 h 121"/>
              <a:gd name="T92" fmla="*/ 97 w 111"/>
              <a:gd name="T93" fmla="*/ 39 h 121"/>
              <a:gd name="T94" fmla="*/ 103 w 111"/>
              <a:gd name="T95" fmla="*/ 32 h 121"/>
              <a:gd name="T96" fmla="*/ 108 w 111"/>
              <a:gd name="T97" fmla="*/ 35 h 121"/>
              <a:gd name="T98" fmla="*/ 110 w 111"/>
              <a:gd name="T99" fmla="*/ 36 h 121"/>
              <a:gd name="T100" fmla="*/ 111 w 111"/>
              <a:gd name="T101" fmla="*/ 40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11" h="121">
                <a:moveTo>
                  <a:pt x="111" y="40"/>
                </a:moveTo>
                <a:lnTo>
                  <a:pt x="104" y="47"/>
                </a:lnTo>
                <a:lnTo>
                  <a:pt x="108" y="57"/>
                </a:lnTo>
                <a:lnTo>
                  <a:pt x="107" y="62"/>
                </a:lnTo>
                <a:lnTo>
                  <a:pt x="104" y="66"/>
                </a:lnTo>
                <a:lnTo>
                  <a:pt x="107" y="76"/>
                </a:lnTo>
                <a:lnTo>
                  <a:pt x="100" y="70"/>
                </a:lnTo>
                <a:lnTo>
                  <a:pt x="93" y="70"/>
                </a:lnTo>
                <a:lnTo>
                  <a:pt x="89" y="68"/>
                </a:lnTo>
                <a:lnTo>
                  <a:pt x="88" y="88"/>
                </a:lnTo>
                <a:lnTo>
                  <a:pt x="82" y="91"/>
                </a:lnTo>
                <a:lnTo>
                  <a:pt x="88" y="98"/>
                </a:lnTo>
                <a:lnTo>
                  <a:pt x="82" y="102"/>
                </a:lnTo>
                <a:lnTo>
                  <a:pt x="70" y="107"/>
                </a:lnTo>
                <a:lnTo>
                  <a:pt x="69" y="109"/>
                </a:lnTo>
                <a:lnTo>
                  <a:pt x="60" y="111"/>
                </a:lnTo>
                <a:lnTo>
                  <a:pt x="59" y="118"/>
                </a:lnTo>
                <a:lnTo>
                  <a:pt x="54" y="121"/>
                </a:lnTo>
                <a:lnTo>
                  <a:pt x="52" y="121"/>
                </a:lnTo>
                <a:lnTo>
                  <a:pt x="39" y="121"/>
                </a:lnTo>
                <a:lnTo>
                  <a:pt x="33" y="115"/>
                </a:lnTo>
                <a:lnTo>
                  <a:pt x="25" y="111"/>
                </a:lnTo>
                <a:lnTo>
                  <a:pt x="19" y="87"/>
                </a:lnTo>
                <a:lnTo>
                  <a:pt x="18" y="84"/>
                </a:lnTo>
                <a:lnTo>
                  <a:pt x="18" y="81"/>
                </a:lnTo>
                <a:lnTo>
                  <a:pt x="13" y="66"/>
                </a:lnTo>
                <a:lnTo>
                  <a:pt x="0" y="47"/>
                </a:lnTo>
                <a:lnTo>
                  <a:pt x="9" y="46"/>
                </a:lnTo>
                <a:lnTo>
                  <a:pt x="11" y="46"/>
                </a:lnTo>
                <a:lnTo>
                  <a:pt x="21" y="43"/>
                </a:lnTo>
                <a:lnTo>
                  <a:pt x="32" y="32"/>
                </a:lnTo>
                <a:lnTo>
                  <a:pt x="40" y="23"/>
                </a:lnTo>
                <a:lnTo>
                  <a:pt x="44" y="27"/>
                </a:lnTo>
                <a:lnTo>
                  <a:pt x="43" y="20"/>
                </a:lnTo>
                <a:lnTo>
                  <a:pt x="55" y="13"/>
                </a:lnTo>
                <a:lnTo>
                  <a:pt x="59" y="0"/>
                </a:lnTo>
                <a:lnTo>
                  <a:pt x="69" y="12"/>
                </a:lnTo>
                <a:lnTo>
                  <a:pt x="77" y="30"/>
                </a:lnTo>
                <a:lnTo>
                  <a:pt x="77" y="31"/>
                </a:lnTo>
                <a:lnTo>
                  <a:pt x="77" y="32"/>
                </a:lnTo>
                <a:lnTo>
                  <a:pt x="78" y="34"/>
                </a:lnTo>
                <a:lnTo>
                  <a:pt x="80" y="35"/>
                </a:lnTo>
                <a:lnTo>
                  <a:pt x="81" y="36"/>
                </a:lnTo>
                <a:lnTo>
                  <a:pt x="84" y="42"/>
                </a:lnTo>
                <a:lnTo>
                  <a:pt x="85" y="40"/>
                </a:lnTo>
                <a:lnTo>
                  <a:pt x="88" y="38"/>
                </a:lnTo>
                <a:lnTo>
                  <a:pt x="97" y="39"/>
                </a:lnTo>
                <a:lnTo>
                  <a:pt x="103" y="32"/>
                </a:lnTo>
                <a:lnTo>
                  <a:pt x="108" y="35"/>
                </a:lnTo>
                <a:lnTo>
                  <a:pt x="110" y="36"/>
                </a:lnTo>
                <a:lnTo>
                  <a:pt x="111" y="4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9" name="Freeform 501"/>
          <p:cNvSpPr>
            <a:spLocks/>
          </p:cNvSpPr>
          <p:nvPr/>
        </p:nvSpPr>
        <p:spPr bwMode="auto">
          <a:xfrm>
            <a:off x="5422900" y="4248150"/>
            <a:ext cx="180975" cy="190500"/>
          </a:xfrm>
          <a:custGeom>
            <a:avLst/>
            <a:gdLst>
              <a:gd name="T0" fmla="*/ 95 w 114"/>
              <a:gd name="T1" fmla="*/ 4 h 120"/>
              <a:gd name="T2" fmla="*/ 98 w 114"/>
              <a:gd name="T3" fmla="*/ 9 h 120"/>
              <a:gd name="T4" fmla="*/ 99 w 114"/>
              <a:gd name="T5" fmla="*/ 16 h 120"/>
              <a:gd name="T6" fmla="*/ 101 w 114"/>
              <a:gd name="T7" fmla="*/ 17 h 120"/>
              <a:gd name="T8" fmla="*/ 102 w 114"/>
              <a:gd name="T9" fmla="*/ 23 h 120"/>
              <a:gd name="T10" fmla="*/ 103 w 114"/>
              <a:gd name="T11" fmla="*/ 25 h 120"/>
              <a:gd name="T12" fmla="*/ 105 w 114"/>
              <a:gd name="T13" fmla="*/ 30 h 120"/>
              <a:gd name="T14" fmla="*/ 109 w 114"/>
              <a:gd name="T15" fmla="*/ 38 h 120"/>
              <a:gd name="T16" fmla="*/ 112 w 114"/>
              <a:gd name="T17" fmla="*/ 47 h 120"/>
              <a:gd name="T18" fmla="*/ 114 w 114"/>
              <a:gd name="T19" fmla="*/ 53 h 120"/>
              <a:gd name="T20" fmla="*/ 107 w 114"/>
              <a:gd name="T21" fmla="*/ 61 h 120"/>
              <a:gd name="T22" fmla="*/ 105 w 114"/>
              <a:gd name="T23" fmla="*/ 64 h 120"/>
              <a:gd name="T24" fmla="*/ 102 w 114"/>
              <a:gd name="T25" fmla="*/ 66 h 120"/>
              <a:gd name="T26" fmla="*/ 98 w 114"/>
              <a:gd name="T27" fmla="*/ 73 h 120"/>
              <a:gd name="T28" fmla="*/ 94 w 114"/>
              <a:gd name="T29" fmla="*/ 77 h 120"/>
              <a:gd name="T30" fmla="*/ 97 w 114"/>
              <a:gd name="T31" fmla="*/ 90 h 120"/>
              <a:gd name="T32" fmla="*/ 97 w 114"/>
              <a:gd name="T33" fmla="*/ 94 h 120"/>
              <a:gd name="T34" fmla="*/ 97 w 114"/>
              <a:gd name="T35" fmla="*/ 96 h 120"/>
              <a:gd name="T36" fmla="*/ 98 w 114"/>
              <a:gd name="T37" fmla="*/ 106 h 120"/>
              <a:gd name="T38" fmla="*/ 101 w 114"/>
              <a:gd name="T39" fmla="*/ 120 h 120"/>
              <a:gd name="T40" fmla="*/ 73 w 114"/>
              <a:gd name="T41" fmla="*/ 102 h 120"/>
              <a:gd name="T42" fmla="*/ 68 w 114"/>
              <a:gd name="T43" fmla="*/ 99 h 120"/>
              <a:gd name="T44" fmla="*/ 62 w 114"/>
              <a:gd name="T45" fmla="*/ 96 h 120"/>
              <a:gd name="T46" fmla="*/ 61 w 114"/>
              <a:gd name="T47" fmla="*/ 95 h 120"/>
              <a:gd name="T48" fmla="*/ 61 w 114"/>
              <a:gd name="T49" fmla="*/ 92 h 120"/>
              <a:gd name="T50" fmla="*/ 58 w 114"/>
              <a:gd name="T51" fmla="*/ 79 h 120"/>
              <a:gd name="T52" fmla="*/ 35 w 114"/>
              <a:gd name="T53" fmla="*/ 81 h 120"/>
              <a:gd name="T54" fmla="*/ 26 w 114"/>
              <a:gd name="T55" fmla="*/ 69 h 120"/>
              <a:gd name="T56" fmla="*/ 22 w 114"/>
              <a:gd name="T57" fmla="*/ 55 h 120"/>
              <a:gd name="T58" fmla="*/ 0 w 114"/>
              <a:gd name="T59" fmla="*/ 46 h 120"/>
              <a:gd name="T60" fmla="*/ 5 w 114"/>
              <a:gd name="T61" fmla="*/ 35 h 120"/>
              <a:gd name="T62" fmla="*/ 11 w 114"/>
              <a:gd name="T63" fmla="*/ 25 h 120"/>
              <a:gd name="T64" fmla="*/ 15 w 114"/>
              <a:gd name="T65" fmla="*/ 20 h 120"/>
              <a:gd name="T66" fmla="*/ 15 w 114"/>
              <a:gd name="T67" fmla="*/ 19 h 120"/>
              <a:gd name="T68" fmla="*/ 17 w 114"/>
              <a:gd name="T69" fmla="*/ 19 h 120"/>
              <a:gd name="T70" fmla="*/ 26 w 114"/>
              <a:gd name="T71" fmla="*/ 20 h 120"/>
              <a:gd name="T72" fmla="*/ 27 w 114"/>
              <a:gd name="T73" fmla="*/ 19 h 120"/>
              <a:gd name="T74" fmla="*/ 45 w 114"/>
              <a:gd name="T75" fmla="*/ 10 h 120"/>
              <a:gd name="T76" fmla="*/ 45 w 114"/>
              <a:gd name="T77" fmla="*/ 1 h 120"/>
              <a:gd name="T78" fmla="*/ 54 w 114"/>
              <a:gd name="T79" fmla="*/ 1 h 120"/>
              <a:gd name="T80" fmla="*/ 82 w 114"/>
              <a:gd name="T81" fmla="*/ 0 h 120"/>
              <a:gd name="T82" fmla="*/ 87 w 114"/>
              <a:gd name="T83" fmla="*/ 1 h 120"/>
              <a:gd name="T84" fmla="*/ 95 w 114"/>
              <a:gd name="T85" fmla="*/ 4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14" h="120">
                <a:moveTo>
                  <a:pt x="95" y="4"/>
                </a:moveTo>
                <a:lnTo>
                  <a:pt x="98" y="9"/>
                </a:lnTo>
                <a:lnTo>
                  <a:pt x="99" y="16"/>
                </a:lnTo>
                <a:lnTo>
                  <a:pt x="101" y="17"/>
                </a:lnTo>
                <a:lnTo>
                  <a:pt x="102" y="23"/>
                </a:lnTo>
                <a:lnTo>
                  <a:pt x="103" y="25"/>
                </a:lnTo>
                <a:lnTo>
                  <a:pt x="105" y="30"/>
                </a:lnTo>
                <a:lnTo>
                  <a:pt x="109" y="38"/>
                </a:lnTo>
                <a:lnTo>
                  <a:pt x="112" y="47"/>
                </a:lnTo>
                <a:lnTo>
                  <a:pt x="114" y="53"/>
                </a:lnTo>
                <a:lnTo>
                  <a:pt x="107" y="61"/>
                </a:lnTo>
                <a:lnTo>
                  <a:pt x="105" y="64"/>
                </a:lnTo>
                <a:lnTo>
                  <a:pt x="102" y="66"/>
                </a:lnTo>
                <a:lnTo>
                  <a:pt x="98" y="73"/>
                </a:lnTo>
                <a:lnTo>
                  <a:pt x="94" y="77"/>
                </a:lnTo>
                <a:lnTo>
                  <a:pt x="97" y="90"/>
                </a:lnTo>
                <a:lnTo>
                  <a:pt x="97" y="94"/>
                </a:lnTo>
                <a:lnTo>
                  <a:pt x="97" y="96"/>
                </a:lnTo>
                <a:lnTo>
                  <a:pt x="98" y="106"/>
                </a:lnTo>
                <a:lnTo>
                  <a:pt x="101" y="120"/>
                </a:lnTo>
                <a:lnTo>
                  <a:pt x="73" y="102"/>
                </a:lnTo>
                <a:lnTo>
                  <a:pt x="68" y="99"/>
                </a:lnTo>
                <a:lnTo>
                  <a:pt x="62" y="96"/>
                </a:lnTo>
                <a:lnTo>
                  <a:pt x="61" y="95"/>
                </a:lnTo>
                <a:lnTo>
                  <a:pt x="61" y="92"/>
                </a:lnTo>
                <a:lnTo>
                  <a:pt x="58" y="79"/>
                </a:lnTo>
                <a:lnTo>
                  <a:pt x="35" y="81"/>
                </a:lnTo>
                <a:lnTo>
                  <a:pt x="26" y="69"/>
                </a:lnTo>
                <a:lnTo>
                  <a:pt x="22" y="55"/>
                </a:lnTo>
                <a:lnTo>
                  <a:pt x="0" y="46"/>
                </a:lnTo>
                <a:lnTo>
                  <a:pt x="5" y="35"/>
                </a:lnTo>
                <a:lnTo>
                  <a:pt x="11" y="25"/>
                </a:lnTo>
                <a:lnTo>
                  <a:pt x="15" y="20"/>
                </a:lnTo>
                <a:lnTo>
                  <a:pt x="15" y="19"/>
                </a:lnTo>
                <a:lnTo>
                  <a:pt x="17" y="19"/>
                </a:lnTo>
                <a:lnTo>
                  <a:pt x="26" y="20"/>
                </a:lnTo>
                <a:lnTo>
                  <a:pt x="27" y="19"/>
                </a:lnTo>
                <a:lnTo>
                  <a:pt x="45" y="10"/>
                </a:lnTo>
                <a:lnTo>
                  <a:pt x="45" y="1"/>
                </a:lnTo>
                <a:lnTo>
                  <a:pt x="54" y="1"/>
                </a:lnTo>
                <a:lnTo>
                  <a:pt x="82" y="0"/>
                </a:lnTo>
                <a:lnTo>
                  <a:pt x="87" y="1"/>
                </a:lnTo>
                <a:lnTo>
                  <a:pt x="95" y="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0" name="Freeform 502"/>
          <p:cNvSpPr>
            <a:spLocks/>
          </p:cNvSpPr>
          <p:nvPr/>
        </p:nvSpPr>
        <p:spPr bwMode="auto">
          <a:xfrm>
            <a:off x="4402138" y="4656138"/>
            <a:ext cx="230188" cy="169863"/>
          </a:xfrm>
          <a:custGeom>
            <a:avLst/>
            <a:gdLst>
              <a:gd name="T0" fmla="*/ 142 w 145"/>
              <a:gd name="T1" fmla="*/ 13 h 107"/>
              <a:gd name="T2" fmla="*/ 143 w 145"/>
              <a:gd name="T3" fmla="*/ 26 h 107"/>
              <a:gd name="T4" fmla="*/ 143 w 145"/>
              <a:gd name="T5" fmla="*/ 38 h 107"/>
              <a:gd name="T6" fmla="*/ 142 w 145"/>
              <a:gd name="T7" fmla="*/ 51 h 107"/>
              <a:gd name="T8" fmla="*/ 139 w 145"/>
              <a:gd name="T9" fmla="*/ 52 h 107"/>
              <a:gd name="T10" fmla="*/ 117 w 145"/>
              <a:gd name="T11" fmla="*/ 62 h 107"/>
              <a:gd name="T12" fmla="*/ 66 w 145"/>
              <a:gd name="T13" fmla="*/ 107 h 107"/>
              <a:gd name="T14" fmla="*/ 56 w 145"/>
              <a:gd name="T15" fmla="*/ 97 h 107"/>
              <a:gd name="T16" fmla="*/ 53 w 145"/>
              <a:gd name="T17" fmla="*/ 90 h 107"/>
              <a:gd name="T18" fmla="*/ 51 w 145"/>
              <a:gd name="T19" fmla="*/ 81 h 107"/>
              <a:gd name="T20" fmla="*/ 57 w 145"/>
              <a:gd name="T21" fmla="*/ 62 h 107"/>
              <a:gd name="T22" fmla="*/ 49 w 145"/>
              <a:gd name="T23" fmla="*/ 53 h 107"/>
              <a:gd name="T24" fmla="*/ 44 w 145"/>
              <a:gd name="T25" fmla="*/ 56 h 107"/>
              <a:gd name="T26" fmla="*/ 25 w 145"/>
              <a:gd name="T27" fmla="*/ 58 h 107"/>
              <a:gd name="T28" fmla="*/ 1 w 145"/>
              <a:gd name="T29" fmla="*/ 44 h 107"/>
              <a:gd name="T30" fmla="*/ 4 w 145"/>
              <a:gd name="T31" fmla="*/ 38 h 107"/>
              <a:gd name="T32" fmla="*/ 22 w 145"/>
              <a:gd name="T33" fmla="*/ 51 h 107"/>
              <a:gd name="T34" fmla="*/ 29 w 145"/>
              <a:gd name="T35" fmla="*/ 51 h 107"/>
              <a:gd name="T36" fmla="*/ 38 w 145"/>
              <a:gd name="T37" fmla="*/ 44 h 107"/>
              <a:gd name="T38" fmla="*/ 45 w 145"/>
              <a:gd name="T39" fmla="*/ 40 h 107"/>
              <a:gd name="T40" fmla="*/ 42 w 145"/>
              <a:gd name="T41" fmla="*/ 37 h 107"/>
              <a:gd name="T42" fmla="*/ 52 w 145"/>
              <a:gd name="T43" fmla="*/ 37 h 107"/>
              <a:gd name="T44" fmla="*/ 63 w 145"/>
              <a:gd name="T45" fmla="*/ 44 h 107"/>
              <a:gd name="T46" fmla="*/ 70 w 145"/>
              <a:gd name="T47" fmla="*/ 40 h 107"/>
              <a:gd name="T48" fmla="*/ 56 w 145"/>
              <a:gd name="T49" fmla="*/ 33 h 107"/>
              <a:gd name="T50" fmla="*/ 49 w 145"/>
              <a:gd name="T51" fmla="*/ 30 h 107"/>
              <a:gd name="T52" fmla="*/ 36 w 145"/>
              <a:gd name="T53" fmla="*/ 32 h 107"/>
              <a:gd name="T54" fmla="*/ 31 w 145"/>
              <a:gd name="T55" fmla="*/ 40 h 107"/>
              <a:gd name="T56" fmla="*/ 19 w 145"/>
              <a:gd name="T57" fmla="*/ 41 h 107"/>
              <a:gd name="T58" fmla="*/ 6 w 145"/>
              <a:gd name="T59" fmla="*/ 30 h 107"/>
              <a:gd name="T60" fmla="*/ 1 w 145"/>
              <a:gd name="T61" fmla="*/ 25 h 107"/>
              <a:gd name="T62" fmla="*/ 1 w 145"/>
              <a:gd name="T63" fmla="*/ 21 h 107"/>
              <a:gd name="T64" fmla="*/ 12 w 145"/>
              <a:gd name="T65" fmla="*/ 23 h 107"/>
              <a:gd name="T66" fmla="*/ 25 w 145"/>
              <a:gd name="T67" fmla="*/ 25 h 107"/>
              <a:gd name="T68" fmla="*/ 26 w 145"/>
              <a:gd name="T69" fmla="*/ 19 h 107"/>
              <a:gd name="T70" fmla="*/ 37 w 145"/>
              <a:gd name="T71" fmla="*/ 19 h 107"/>
              <a:gd name="T72" fmla="*/ 42 w 145"/>
              <a:gd name="T73" fmla="*/ 14 h 107"/>
              <a:gd name="T74" fmla="*/ 63 w 145"/>
              <a:gd name="T75" fmla="*/ 15 h 107"/>
              <a:gd name="T76" fmla="*/ 75 w 145"/>
              <a:gd name="T77" fmla="*/ 14 h 107"/>
              <a:gd name="T78" fmla="*/ 102 w 145"/>
              <a:gd name="T79" fmla="*/ 11 h 107"/>
              <a:gd name="T80" fmla="*/ 117 w 145"/>
              <a:gd name="T81" fmla="*/ 6 h 107"/>
              <a:gd name="T82" fmla="*/ 127 w 145"/>
              <a:gd name="T83" fmla="*/ 4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45" h="107">
                <a:moveTo>
                  <a:pt x="139" y="10"/>
                </a:moveTo>
                <a:lnTo>
                  <a:pt x="142" y="13"/>
                </a:lnTo>
                <a:lnTo>
                  <a:pt x="145" y="14"/>
                </a:lnTo>
                <a:lnTo>
                  <a:pt x="143" y="26"/>
                </a:lnTo>
                <a:lnTo>
                  <a:pt x="143" y="37"/>
                </a:lnTo>
                <a:lnTo>
                  <a:pt x="143" y="38"/>
                </a:lnTo>
                <a:lnTo>
                  <a:pt x="142" y="44"/>
                </a:lnTo>
                <a:lnTo>
                  <a:pt x="142" y="51"/>
                </a:lnTo>
                <a:lnTo>
                  <a:pt x="141" y="51"/>
                </a:lnTo>
                <a:lnTo>
                  <a:pt x="139" y="52"/>
                </a:lnTo>
                <a:lnTo>
                  <a:pt x="138" y="52"/>
                </a:lnTo>
                <a:lnTo>
                  <a:pt x="117" y="62"/>
                </a:lnTo>
                <a:lnTo>
                  <a:pt x="90" y="93"/>
                </a:lnTo>
                <a:lnTo>
                  <a:pt x="66" y="107"/>
                </a:lnTo>
                <a:lnTo>
                  <a:pt x="57" y="98"/>
                </a:lnTo>
                <a:lnTo>
                  <a:pt x="56" y="97"/>
                </a:lnTo>
                <a:lnTo>
                  <a:pt x="57" y="93"/>
                </a:lnTo>
                <a:lnTo>
                  <a:pt x="53" y="90"/>
                </a:lnTo>
                <a:lnTo>
                  <a:pt x="52" y="90"/>
                </a:lnTo>
                <a:lnTo>
                  <a:pt x="51" y="81"/>
                </a:lnTo>
                <a:lnTo>
                  <a:pt x="51" y="70"/>
                </a:lnTo>
                <a:lnTo>
                  <a:pt x="57" y="62"/>
                </a:lnTo>
                <a:lnTo>
                  <a:pt x="57" y="56"/>
                </a:lnTo>
                <a:lnTo>
                  <a:pt x="49" y="53"/>
                </a:lnTo>
                <a:lnTo>
                  <a:pt x="48" y="55"/>
                </a:lnTo>
                <a:lnTo>
                  <a:pt x="44" y="56"/>
                </a:lnTo>
                <a:lnTo>
                  <a:pt x="37" y="60"/>
                </a:lnTo>
                <a:lnTo>
                  <a:pt x="25" y="58"/>
                </a:lnTo>
                <a:lnTo>
                  <a:pt x="6" y="51"/>
                </a:lnTo>
                <a:lnTo>
                  <a:pt x="1" y="44"/>
                </a:lnTo>
                <a:lnTo>
                  <a:pt x="0" y="38"/>
                </a:lnTo>
                <a:lnTo>
                  <a:pt x="4" y="38"/>
                </a:lnTo>
                <a:lnTo>
                  <a:pt x="14" y="47"/>
                </a:lnTo>
                <a:lnTo>
                  <a:pt x="22" y="51"/>
                </a:lnTo>
                <a:lnTo>
                  <a:pt x="26" y="52"/>
                </a:lnTo>
                <a:lnTo>
                  <a:pt x="29" y="51"/>
                </a:lnTo>
                <a:lnTo>
                  <a:pt x="37" y="45"/>
                </a:lnTo>
                <a:lnTo>
                  <a:pt x="38" y="44"/>
                </a:lnTo>
                <a:lnTo>
                  <a:pt x="44" y="40"/>
                </a:lnTo>
                <a:lnTo>
                  <a:pt x="45" y="40"/>
                </a:lnTo>
                <a:lnTo>
                  <a:pt x="44" y="38"/>
                </a:lnTo>
                <a:lnTo>
                  <a:pt x="42" y="37"/>
                </a:lnTo>
                <a:lnTo>
                  <a:pt x="41" y="36"/>
                </a:lnTo>
                <a:lnTo>
                  <a:pt x="52" y="37"/>
                </a:lnTo>
                <a:lnTo>
                  <a:pt x="61" y="41"/>
                </a:lnTo>
                <a:lnTo>
                  <a:pt x="63" y="44"/>
                </a:lnTo>
                <a:lnTo>
                  <a:pt x="66" y="47"/>
                </a:lnTo>
                <a:lnTo>
                  <a:pt x="70" y="40"/>
                </a:lnTo>
                <a:lnTo>
                  <a:pt x="66" y="36"/>
                </a:lnTo>
                <a:lnTo>
                  <a:pt x="56" y="33"/>
                </a:lnTo>
                <a:lnTo>
                  <a:pt x="56" y="29"/>
                </a:lnTo>
                <a:lnTo>
                  <a:pt x="49" y="30"/>
                </a:lnTo>
                <a:lnTo>
                  <a:pt x="37" y="29"/>
                </a:lnTo>
                <a:lnTo>
                  <a:pt x="36" y="32"/>
                </a:lnTo>
                <a:lnTo>
                  <a:pt x="34" y="36"/>
                </a:lnTo>
                <a:lnTo>
                  <a:pt x="31" y="40"/>
                </a:lnTo>
                <a:lnTo>
                  <a:pt x="27" y="41"/>
                </a:lnTo>
                <a:lnTo>
                  <a:pt x="19" y="41"/>
                </a:lnTo>
                <a:lnTo>
                  <a:pt x="12" y="34"/>
                </a:lnTo>
                <a:lnTo>
                  <a:pt x="6" y="30"/>
                </a:lnTo>
                <a:lnTo>
                  <a:pt x="0" y="30"/>
                </a:lnTo>
                <a:lnTo>
                  <a:pt x="1" y="25"/>
                </a:lnTo>
                <a:lnTo>
                  <a:pt x="1" y="22"/>
                </a:lnTo>
                <a:lnTo>
                  <a:pt x="1" y="21"/>
                </a:lnTo>
                <a:lnTo>
                  <a:pt x="4" y="21"/>
                </a:lnTo>
                <a:lnTo>
                  <a:pt x="12" y="23"/>
                </a:lnTo>
                <a:lnTo>
                  <a:pt x="14" y="23"/>
                </a:lnTo>
                <a:lnTo>
                  <a:pt x="25" y="25"/>
                </a:lnTo>
                <a:lnTo>
                  <a:pt x="25" y="21"/>
                </a:lnTo>
                <a:lnTo>
                  <a:pt x="26" y="19"/>
                </a:lnTo>
                <a:lnTo>
                  <a:pt x="29" y="15"/>
                </a:lnTo>
                <a:lnTo>
                  <a:pt x="37" y="19"/>
                </a:lnTo>
                <a:lnTo>
                  <a:pt x="37" y="18"/>
                </a:lnTo>
                <a:lnTo>
                  <a:pt x="42" y="14"/>
                </a:lnTo>
                <a:lnTo>
                  <a:pt x="48" y="11"/>
                </a:lnTo>
                <a:lnTo>
                  <a:pt x="63" y="15"/>
                </a:lnTo>
                <a:lnTo>
                  <a:pt x="70" y="11"/>
                </a:lnTo>
                <a:lnTo>
                  <a:pt x="75" y="14"/>
                </a:lnTo>
                <a:lnTo>
                  <a:pt x="90" y="8"/>
                </a:lnTo>
                <a:lnTo>
                  <a:pt x="102" y="11"/>
                </a:lnTo>
                <a:lnTo>
                  <a:pt x="105" y="4"/>
                </a:lnTo>
                <a:lnTo>
                  <a:pt x="117" y="6"/>
                </a:lnTo>
                <a:lnTo>
                  <a:pt x="126" y="0"/>
                </a:lnTo>
                <a:lnTo>
                  <a:pt x="127" y="4"/>
                </a:lnTo>
                <a:lnTo>
                  <a:pt x="139" y="1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1" name="Freeform 503"/>
          <p:cNvSpPr>
            <a:spLocks/>
          </p:cNvSpPr>
          <p:nvPr/>
        </p:nvSpPr>
        <p:spPr bwMode="auto">
          <a:xfrm>
            <a:off x="4483100" y="6202363"/>
            <a:ext cx="77788" cy="114300"/>
          </a:xfrm>
          <a:custGeom>
            <a:avLst/>
            <a:gdLst>
              <a:gd name="T0" fmla="*/ 45 w 49"/>
              <a:gd name="T1" fmla="*/ 38 h 72"/>
              <a:gd name="T2" fmla="*/ 40 w 49"/>
              <a:gd name="T3" fmla="*/ 46 h 72"/>
              <a:gd name="T4" fmla="*/ 46 w 49"/>
              <a:gd name="T5" fmla="*/ 53 h 72"/>
              <a:gd name="T6" fmla="*/ 47 w 49"/>
              <a:gd name="T7" fmla="*/ 61 h 72"/>
              <a:gd name="T8" fmla="*/ 49 w 49"/>
              <a:gd name="T9" fmla="*/ 63 h 72"/>
              <a:gd name="T10" fmla="*/ 47 w 49"/>
              <a:gd name="T11" fmla="*/ 64 h 72"/>
              <a:gd name="T12" fmla="*/ 46 w 49"/>
              <a:gd name="T13" fmla="*/ 72 h 72"/>
              <a:gd name="T14" fmla="*/ 38 w 49"/>
              <a:gd name="T15" fmla="*/ 69 h 72"/>
              <a:gd name="T16" fmla="*/ 27 w 49"/>
              <a:gd name="T17" fmla="*/ 63 h 72"/>
              <a:gd name="T18" fmla="*/ 24 w 49"/>
              <a:gd name="T19" fmla="*/ 54 h 72"/>
              <a:gd name="T20" fmla="*/ 20 w 49"/>
              <a:gd name="T21" fmla="*/ 54 h 72"/>
              <a:gd name="T22" fmla="*/ 24 w 49"/>
              <a:gd name="T23" fmla="*/ 45 h 72"/>
              <a:gd name="T24" fmla="*/ 25 w 49"/>
              <a:gd name="T25" fmla="*/ 44 h 72"/>
              <a:gd name="T26" fmla="*/ 0 w 49"/>
              <a:gd name="T27" fmla="*/ 26 h 72"/>
              <a:gd name="T28" fmla="*/ 0 w 49"/>
              <a:gd name="T29" fmla="*/ 15 h 72"/>
              <a:gd name="T30" fmla="*/ 5 w 49"/>
              <a:gd name="T31" fmla="*/ 11 h 72"/>
              <a:gd name="T32" fmla="*/ 6 w 49"/>
              <a:gd name="T33" fmla="*/ 1 h 72"/>
              <a:gd name="T34" fmla="*/ 13 w 49"/>
              <a:gd name="T35" fmla="*/ 3 h 72"/>
              <a:gd name="T36" fmla="*/ 16 w 49"/>
              <a:gd name="T37" fmla="*/ 0 h 72"/>
              <a:gd name="T38" fmla="*/ 16 w 49"/>
              <a:gd name="T39" fmla="*/ 5 h 72"/>
              <a:gd name="T40" fmla="*/ 16 w 49"/>
              <a:gd name="T41" fmla="*/ 9 h 72"/>
              <a:gd name="T42" fmla="*/ 17 w 49"/>
              <a:gd name="T43" fmla="*/ 12 h 72"/>
              <a:gd name="T44" fmla="*/ 20 w 49"/>
              <a:gd name="T45" fmla="*/ 12 h 72"/>
              <a:gd name="T46" fmla="*/ 27 w 49"/>
              <a:gd name="T47" fmla="*/ 9 h 72"/>
              <a:gd name="T48" fmla="*/ 25 w 49"/>
              <a:gd name="T49" fmla="*/ 14 h 72"/>
              <a:gd name="T50" fmla="*/ 27 w 49"/>
              <a:gd name="T51" fmla="*/ 22 h 72"/>
              <a:gd name="T52" fmla="*/ 20 w 49"/>
              <a:gd name="T53" fmla="*/ 30 h 72"/>
              <a:gd name="T54" fmla="*/ 28 w 49"/>
              <a:gd name="T55" fmla="*/ 41 h 72"/>
              <a:gd name="T56" fmla="*/ 34 w 49"/>
              <a:gd name="T57" fmla="*/ 38 h 72"/>
              <a:gd name="T58" fmla="*/ 35 w 49"/>
              <a:gd name="T59" fmla="*/ 34 h 72"/>
              <a:gd name="T60" fmla="*/ 45 w 49"/>
              <a:gd name="T61" fmla="*/ 38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9" h="72">
                <a:moveTo>
                  <a:pt x="45" y="38"/>
                </a:moveTo>
                <a:lnTo>
                  <a:pt x="40" y="46"/>
                </a:lnTo>
                <a:lnTo>
                  <a:pt x="46" y="53"/>
                </a:lnTo>
                <a:lnTo>
                  <a:pt x="47" y="61"/>
                </a:lnTo>
                <a:lnTo>
                  <a:pt x="49" y="63"/>
                </a:lnTo>
                <a:lnTo>
                  <a:pt x="47" y="64"/>
                </a:lnTo>
                <a:lnTo>
                  <a:pt x="46" y="72"/>
                </a:lnTo>
                <a:lnTo>
                  <a:pt x="38" y="69"/>
                </a:lnTo>
                <a:lnTo>
                  <a:pt x="27" y="63"/>
                </a:lnTo>
                <a:lnTo>
                  <a:pt x="24" y="54"/>
                </a:lnTo>
                <a:lnTo>
                  <a:pt x="20" y="54"/>
                </a:lnTo>
                <a:lnTo>
                  <a:pt x="24" y="45"/>
                </a:lnTo>
                <a:lnTo>
                  <a:pt x="25" y="44"/>
                </a:lnTo>
                <a:lnTo>
                  <a:pt x="0" y="26"/>
                </a:lnTo>
                <a:lnTo>
                  <a:pt x="0" y="15"/>
                </a:lnTo>
                <a:lnTo>
                  <a:pt x="5" y="11"/>
                </a:lnTo>
                <a:lnTo>
                  <a:pt x="6" y="1"/>
                </a:lnTo>
                <a:lnTo>
                  <a:pt x="13" y="3"/>
                </a:lnTo>
                <a:lnTo>
                  <a:pt x="16" y="0"/>
                </a:lnTo>
                <a:lnTo>
                  <a:pt x="16" y="5"/>
                </a:lnTo>
                <a:lnTo>
                  <a:pt x="16" y="9"/>
                </a:lnTo>
                <a:lnTo>
                  <a:pt x="17" y="12"/>
                </a:lnTo>
                <a:lnTo>
                  <a:pt x="20" y="12"/>
                </a:lnTo>
                <a:lnTo>
                  <a:pt x="27" y="9"/>
                </a:lnTo>
                <a:lnTo>
                  <a:pt x="25" y="14"/>
                </a:lnTo>
                <a:lnTo>
                  <a:pt x="27" y="22"/>
                </a:lnTo>
                <a:lnTo>
                  <a:pt x="20" y="30"/>
                </a:lnTo>
                <a:lnTo>
                  <a:pt x="28" y="41"/>
                </a:lnTo>
                <a:lnTo>
                  <a:pt x="34" y="38"/>
                </a:lnTo>
                <a:lnTo>
                  <a:pt x="35" y="34"/>
                </a:lnTo>
                <a:lnTo>
                  <a:pt x="45" y="3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2" name="Freeform 504"/>
          <p:cNvSpPr>
            <a:spLocks/>
          </p:cNvSpPr>
          <p:nvPr/>
        </p:nvSpPr>
        <p:spPr bwMode="auto">
          <a:xfrm>
            <a:off x="4597400" y="6067425"/>
            <a:ext cx="168275" cy="122238"/>
          </a:xfrm>
          <a:custGeom>
            <a:avLst/>
            <a:gdLst>
              <a:gd name="T0" fmla="*/ 106 w 106"/>
              <a:gd name="T1" fmla="*/ 29 h 77"/>
              <a:gd name="T2" fmla="*/ 102 w 106"/>
              <a:gd name="T3" fmla="*/ 40 h 77"/>
              <a:gd name="T4" fmla="*/ 106 w 106"/>
              <a:gd name="T5" fmla="*/ 41 h 77"/>
              <a:gd name="T6" fmla="*/ 102 w 106"/>
              <a:gd name="T7" fmla="*/ 58 h 77"/>
              <a:gd name="T8" fmla="*/ 90 w 106"/>
              <a:gd name="T9" fmla="*/ 64 h 77"/>
              <a:gd name="T10" fmla="*/ 91 w 106"/>
              <a:gd name="T11" fmla="*/ 67 h 77"/>
              <a:gd name="T12" fmla="*/ 91 w 106"/>
              <a:gd name="T13" fmla="*/ 70 h 77"/>
              <a:gd name="T14" fmla="*/ 84 w 106"/>
              <a:gd name="T15" fmla="*/ 71 h 77"/>
              <a:gd name="T16" fmla="*/ 83 w 106"/>
              <a:gd name="T17" fmla="*/ 71 h 77"/>
              <a:gd name="T18" fmla="*/ 82 w 106"/>
              <a:gd name="T19" fmla="*/ 77 h 77"/>
              <a:gd name="T20" fmla="*/ 80 w 106"/>
              <a:gd name="T21" fmla="*/ 77 h 77"/>
              <a:gd name="T22" fmla="*/ 76 w 106"/>
              <a:gd name="T23" fmla="*/ 74 h 77"/>
              <a:gd name="T24" fmla="*/ 72 w 106"/>
              <a:gd name="T25" fmla="*/ 74 h 77"/>
              <a:gd name="T26" fmla="*/ 72 w 106"/>
              <a:gd name="T27" fmla="*/ 66 h 77"/>
              <a:gd name="T28" fmla="*/ 68 w 106"/>
              <a:gd name="T29" fmla="*/ 62 h 77"/>
              <a:gd name="T30" fmla="*/ 68 w 106"/>
              <a:gd name="T31" fmla="*/ 64 h 77"/>
              <a:gd name="T32" fmla="*/ 54 w 106"/>
              <a:gd name="T33" fmla="*/ 67 h 77"/>
              <a:gd name="T34" fmla="*/ 50 w 106"/>
              <a:gd name="T35" fmla="*/ 60 h 77"/>
              <a:gd name="T36" fmla="*/ 56 w 106"/>
              <a:gd name="T37" fmla="*/ 58 h 77"/>
              <a:gd name="T38" fmla="*/ 54 w 106"/>
              <a:gd name="T39" fmla="*/ 51 h 77"/>
              <a:gd name="T40" fmla="*/ 61 w 106"/>
              <a:gd name="T41" fmla="*/ 44 h 77"/>
              <a:gd name="T42" fmla="*/ 63 w 106"/>
              <a:gd name="T43" fmla="*/ 39 h 77"/>
              <a:gd name="T44" fmla="*/ 57 w 106"/>
              <a:gd name="T45" fmla="*/ 37 h 77"/>
              <a:gd name="T46" fmla="*/ 53 w 106"/>
              <a:gd name="T47" fmla="*/ 37 h 77"/>
              <a:gd name="T48" fmla="*/ 50 w 106"/>
              <a:gd name="T49" fmla="*/ 36 h 77"/>
              <a:gd name="T50" fmla="*/ 48 w 106"/>
              <a:gd name="T51" fmla="*/ 47 h 77"/>
              <a:gd name="T52" fmla="*/ 41 w 106"/>
              <a:gd name="T53" fmla="*/ 48 h 77"/>
              <a:gd name="T54" fmla="*/ 35 w 106"/>
              <a:gd name="T55" fmla="*/ 51 h 77"/>
              <a:gd name="T56" fmla="*/ 31 w 106"/>
              <a:gd name="T57" fmla="*/ 43 h 77"/>
              <a:gd name="T58" fmla="*/ 29 w 106"/>
              <a:gd name="T59" fmla="*/ 30 h 77"/>
              <a:gd name="T60" fmla="*/ 27 w 106"/>
              <a:gd name="T61" fmla="*/ 22 h 77"/>
              <a:gd name="T62" fmla="*/ 19 w 106"/>
              <a:gd name="T63" fmla="*/ 25 h 77"/>
              <a:gd name="T64" fmla="*/ 7 w 106"/>
              <a:gd name="T65" fmla="*/ 17 h 77"/>
              <a:gd name="T66" fmla="*/ 0 w 106"/>
              <a:gd name="T67" fmla="*/ 4 h 77"/>
              <a:gd name="T68" fmla="*/ 3 w 106"/>
              <a:gd name="T69" fmla="*/ 0 h 77"/>
              <a:gd name="T70" fmla="*/ 24 w 106"/>
              <a:gd name="T71" fmla="*/ 4 h 77"/>
              <a:gd name="T72" fmla="*/ 33 w 106"/>
              <a:gd name="T73" fmla="*/ 0 h 77"/>
              <a:gd name="T74" fmla="*/ 37 w 106"/>
              <a:gd name="T75" fmla="*/ 6 h 77"/>
              <a:gd name="T76" fmla="*/ 45 w 106"/>
              <a:gd name="T77" fmla="*/ 7 h 77"/>
              <a:gd name="T78" fmla="*/ 48 w 106"/>
              <a:gd name="T79" fmla="*/ 13 h 77"/>
              <a:gd name="T80" fmla="*/ 53 w 106"/>
              <a:gd name="T81" fmla="*/ 9 h 77"/>
              <a:gd name="T82" fmla="*/ 54 w 106"/>
              <a:gd name="T83" fmla="*/ 21 h 77"/>
              <a:gd name="T84" fmla="*/ 59 w 106"/>
              <a:gd name="T85" fmla="*/ 25 h 77"/>
              <a:gd name="T86" fmla="*/ 63 w 106"/>
              <a:gd name="T87" fmla="*/ 29 h 77"/>
              <a:gd name="T88" fmla="*/ 72 w 106"/>
              <a:gd name="T89" fmla="*/ 25 h 77"/>
              <a:gd name="T90" fmla="*/ 68 w 106"/>
              <a:gd name="T91" fmla="*/ 18 h 77"/>
              <a:gd name="T92" fmla="*/ 72 w 106"/>
              <a:gd name="T93" fmla="*/ 17 h 77"/>
              <a:gd name="T94" fmla="*/ 89 w 106"/>
              <a:gd name="T95" fmla="*/ 24 h 77"/>
              <a:gd name="T96" fmla="*/ 93 w 106"/>
              <a:gd name="T97" fmla="*/ 25 h 77"/>
              <a:gd name="T98" fmla="*/ 99 w 106"/>
              <a:gd name="T99" fmla="*/ 34 h 77"/>
              <a:gd name="T100" fmla="*/ 106 w 106"/>
              <a:gd name="T101" fmla="*/ 29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06" h="77">
                <a:moveTo>
                  <a:pt x="106" y="29"/>
                </a:moveTo>
                <a:lnTo>
                  <a:pt x="102" y="40"/>
                </a:lnTo>
                <a:lnTo>
                  <a:pt x="106" y="41"/>
                </a:lnTo>
                <a:lnTo>
                  <a:pt x="102" y="58"/>
                </a:lnTo>
                <a:lnTo>
                  <a:pt x="90" y="64"/>
                </a:lnTo>
                <a:lnTo>
                  <a:pt x="91" y="67"/>
                </a:lnTo>
                <a:lnTo>
                  <a:pt x="91" y="70"/>
                </a:lnTo>
                <a:lnTo>
                  <a:pt x="84" y="71"/>
                </a:lnTo>
                <a:lnTo>
                  <a:pt x="83" y="71"/>
                </a:lnTo>
                <a:lnTo>
                  <a:pt x="82" y="77"/>
                </a:lnTo>
                <a:lnTo>
                  <a:pt x="80" y="77"/>
                </a:lnTo>
                <a:lnTo>
                  <a:pt x="76" y="74"/>
                </a:lnTo>
                <a:lnTo>
                  <a:pt x="72" y="74"/>
                </a:lnTo>
                <a:lnTo>
                  <a:pt x="72" y="66"/>
                </a:lnTo>
                <a:lnTo>
                  <a:pt x="68" y="62"/>
                </a:lnTo>
                <a:lnTo>
                  <a:pt x="68" y="64"/>
                </a:lnTo>
                <a:lnTo>
                  <a:pt x="54" y="67"/>
                </a:lnTo>
                <a:lnTo>
                  <a:pt x="50" y="60"/>
                </a:lnTo>
                <a:lnTo>
                  <a:pt x="56" y="58"/>
                </a:lnTo>
                <a:lnTo>
                  <a:pt x="54" y="51"/>
                </a:lnTo>
                <a:lnTo>
                  <a:pt x="61" y="44"/>
                </a:lnTo>
                <a:lnTo>
                  <a:pt x="63" y="39"/>
                </a:lnTo>
                <a:lnTo>
                  <a:pt x="57" y="37"/>
                </a:lnTo>
                <a:lnTo>
                  <a:pt x="53" y="37"/>
                </a:lnTo>
                <a:lnTo>
                  <a:pt x="50" y="36"/>
                </a:lnTo>
                <a:lnTo>
                  <a:pt x="48" y="47"/>
                </a:lnTo>
                <a:lnTo>
                  <a:pt x="41" y="48"/>
                </a:lnTo>
                <a:lnTo>
                  <a:pt x="35" y="51"/>
                </a:lnTo>
                <a:lnTo>
                  <a:pt x="31" y="43"/>
                </a:lnTo>
                <a:lnTo>
                  <a:pt x="29" y="30"/>
                </a:lnTo>
                <a:lnTo>
                  <a:pt x="27" y="22"/>
                </a:lnTo>
                <a:lnTo>
                  <a:pt x="19" y="25"/>
                </a:lnTo>
                <a:lnTo>
                  <a:pt x="7" y="17"/>
                </a:lnTo>
                <a:lnTo>
                  <a:pt x="0" y="4"/>
                </a:lnTo>
                <a:lnTo>
                  <a:pt x="3" y="0"/>
                </a:lnTo>
                <a:lnTo>
                  <a:pt x="24" y="4"/>
                </a:lnTo>
                <a:lnTo>
                  <a:pt x="33" y="0"/>
                </a:lnTo>
                <a:lnTo>
                  <a:pt x="37" y="6"/>
                </a:lnTo>
                <a:lnTo>
                  <a:pt x="45" y="7"/>
                </a:lnTo>
                <a:lnTo>
                  <a:pt x="48" y="13"/>
                </a:lnTo>
                <a:lnTo>
                  <a:pt x="53" y="9"/>
                </a:lnTo>
                <a:lnTo>
                  <a:pt x="54" y="21"/>
                </a:lnTo>
                <a:lnTo>
                  <a:pt x="59" y="25"/>
                </a:lnTo>
                <a:lnTo>
                  <a:pt x="63" y="29"/>
                </a:lnTo>
                <a:lnTo>
                  <a:pt x="72" y="25"/>
                </a:lnTo>
                <a:lnTo>
                  <a:pt x="68" y="18"/>
                </a:lnTo>
                <a:lnTo>
                  <a:pt x="72" y="17"/>
                </a:lnTo>
                <a:lnTo>
                  <a:pt x="89" y="24"/>
                </a:lnTo>
                <a:lnTo>
                  <a:pt x="93" y="25"/>
                </a:lnTo>
                <a:lnTo>
                  <a:pt x="99" y="34"/>
                </a:lnTo>
                <a:lnTo>
                  <a:pt x="106" y="2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3" name="Freeform 505"/>
          <p:cNvSpPr>
            <a:spLocks/>
          </p:cNvSpPr>
          <p:nvPr/>
        </p:nvSpPr>
        <p:spPr bwMode="auto">
          <a:xfrm>
            <a:off x="4460875" y="5465763"/>
            <a:ext cx="260350" cy="277813"/>
          </a:xfrm>
          <a:custGeom>
            <a:avLst/>
            <a:gdLst>
              <a:gd name="T0" fmla="*/ 123 w 164"/>
              <a:gd name="T1" fmla="*/ 11 h 175"/>
              <a:gd name="T2" fmla="*/ 131 w 164"/>
              <a:gd name="T3" fmla="*/ 22 h 175"/>
              <a:gd name="T4" fmla="*/ 140 w 164"/>
              <a:gd name="T5" fmla="*/ 30 h 175"/>
              <a:gd name="T6" fmla="*/ 139 w 164"/>
              <a:gd name="T7" fmla="*/ 40 h 175"/>
              <a:gd name="T8" fmla="*/ 145 w 164"/>
              <a:gd name="T9" fmla="*/ 75 h 175"/>
              <a:gd name="T10" fmla="*/ 143 w 164"/>
              <a:gd name="T11" fmla="*/ 79 h 175"/>
              <a:gd name="T12" fmla="*/ 157 w 164"/>
              <a:gd name="T13" fmla="*/ 86 h 175"/>
              <a:gd name="T14" fmla="*/ 164 w 164"/>
              <a:gd name="T15" fmla="*/ 88 h 175"/>
              <a:gd name="T16" fmla="*/ 160 w 164"/>
              <a:gd name="T17" fmla="*/ 90 h 175"/>
              <a:gd name="T18" fmla="*/ 160 w 164"/>
              <a:gd name="T19" fmla="*/ 93 h 175"/>
              <a:gd name="T20" fmla="*/ 158 w 164"/>
              <a:gd name="T21" fmla="*/ 111 h 175"/>
              <a:gd name="T22" fmla="*/ 151 w 164"/>
              <a:gd name="T23" fmla="*/ 111 h 175"/>
              <a:gd name="T24" fmla="*/ 146 w 164"/>
              <a:gd name="T25" fmla="*/ 116 h 175"/>
              <a:gd name="T26" fmla="*/ 150 w 164"/>
              <a:gd name="T27" fmla="*/ 124 h 175"/>
              <a:gd name="T28" fmla="*/ 149 w 164"/>
              <a:gd name="T29" fmla="*/ 135 h 175"/>
              <a:gd name="T30" fmla="*/ 150 w 164"/>
              <a:gd name="T31" fmla="*/ 145 h 175"/>
              <a:gd name="T32" fmla="*/ 149 w 164"/>
              <a:gd name="T33" fmla="*/ 150 h 175"/>
              <a:gd name="T34" fmla="*/ 138 w 164"/>
              <a:gd name="T35" fmla="*/ 156 h 175"/>
              <a:gd name="T36" fmla="*/ 128 w 164"/>
              <a:gd name="T37" fmla="*/ 158 h 175"/>
              <a:gd name="T38" fmla="*/ 119 w 164"/>
              <a:gd name="T39" fmla="*/ 156 h 175"/>
              <a:gd name="T40" fmla="*/ 113 w 164"/>
              <a:gd name="T41" fmla="*/ 156 h 175"/>
              <a:gd name="T42" fmla="*/ 113 w 164"/>
              <a:gd name="T43" fmla="*/ 156 h 175"/>
              <a:gd name="T44" fmla="*/ 110 w 164"/>
              <a:gd name="T45" fmla="*/ 168 h 175"/>
              <a:gd name="T46" fmla="*/ 106 w 164"/>
              <a:gd name="T47" fmla="*/ 173 h 175"/>
              <a:gd name="T48" fmla="*/ 91 w 164"/>
              <a:gd name="T49" fmla="*/ 145 h 175"/>
              <a:gd name="T50" fmla="*/ 91 w 164"/>
              <a:gd name="T51" fmla="*/ 142 h 175"/>
              <a:gd name="T52" fmla="*/ 78 w 164"/>
              <a:gd name="T53" fmla="*/ 143 h 175"/>
              <a:gd name="T54" fmla="*/ 54 w 164"/>
              <a:gd name="T55" fmla="*/ 142 h 175"/>
              <a:gd name="T56" fmla="*/ 44 w 164"/>
              <a:gd name="T57" fmla="*/ 126 h 175"/>
              <a:gd name="T58" fmla="*/ 41 w 164"/>
              <a:gd name="T59" fmla="*/ 122 h 175"/>
              <a:gd name="T60" fmla="*/ 37 w 164"/>
              <a:gd name="T61" fmla="*/ 119 h 175"/>
              <a:gd name="T62" fmla="*/ 34 w 164"/>
              <a:gd name="T63" fmla="*/ 127 h 175"/>
              <a:gd name="T64" fmla="*/ 29 w 164"/>
              <a:gd name="T65" fmla="*/ 123 h 175"/>
              <a:gd name="T66" fmla="*/ 0 w 164"/>
              <a:gd name="T67" fmla="*/ 105 h 175"/>
              <a:gd name="T68" fmla="*/ 9 w 164"/>
              <a:gd name="T69" fmla="*/ 73 h 175"/>
              <a:gd name="T70" fmla="*/ 9 w 164"/>
              <a:gd name="T71" fmla="*/ 58 h 175"/>
              <a:gd name="T72" fmla="*/ 24 w 164"/>
              <a:gd name="T73" fmla="*/ 37 h 175"/>
              <a:gd name="T74" fmla="*/ 44 w 164"/>
              <a:gd name="T75" fmla="*/ 30 h 175"/>
              <a:gd name="T76" fmla="*/ 63 w 164"/>
              <a:gd name="T77" fmla="*/ 6 h 175"/>
              <a:gd name="T78" fmla="*/ 104 w 164"/>
              <a:gd name="T79" fmla="*/ 10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4" h="175">
                <a:moveTo>
                  <a:pt x="110" y="7"/>
                </a:moveTo>
                <a:lnTo>
                  <a:pt x="123" y="11"/>
                </a:lnTo>
                <a:lnTo>
                  <a:pt x="131" y="21"/>
                </a:lnTo>
                <a:lnTo>
                  <a:pt x="131" y="22"/>
                </a:lnTo>
                <a:lnTo>
                  <a:pt x="131" y="26"/>
                </a:lnTo>
                <a:lnTo>
                  <a:pt x="140" y="30"/>
                </a:lnTo>
                <a:lnTo>
                  <a:pt x="143" y="37"/>
                </a:lnTo>
                <a:lnTo>
                  <a:pt x="139" y="40"/>
                </a:lnTo>
                <a:lnTo>
                  <a:pt x="150" y="59"/>
                </a:lnTo>
                <a:lnTo>
                  <a:pt x="145" y="75"/>
                </a:lnTo>
                <a:lnTo>
                  <a:pt x="145" y="77"/>
                </a:lnTo>
                <a:lnTo>
                  <a:pt x="143" y="79"/>
                </a:lnTo>
                <a:lnTo>
                  <a:pt x="157" y="89"/>
                </a:lnTo>
                <a:lnTo>
                  <a:pt x="157" y="86"/>
                </a:lnTo>
                <a:lnTo>
                  <a:pt x="157" y="85"/>
                </a:lnTo>
                <a:lnTo>
                  <a:pt x="164" y="88"/>
                </a:lnTo>
                <a:lnTo>
                  <a:pt x="162" y="89"/>
                </a:lnTo>
                <a:lnTo>
                  <a:pt x="160" y="90"/>
                </a:lnTo>
                <a:lnTo>
                  <a:pt x="160" y="92"/>
                </a:lnTo>
                <a:lnTo>
                  <a:pt x="160" y="93"/>
                </a:lnTo>
                <a:lnTo>
                  <a:pt x="161" y="101"/>
                </a:lnTo>
                <a:lnTo>
                  <a:pt x="158" y="111"/>
                </a:lnTo>
                <a:lnTo>
                  <a:pt x="155" y="111"/>
                </a:lnTo>
                <a:lnTo>
                  <a:pt x="151" y="111"/>
                </a:lnTo>
                <a:lnTo>
                  <a:pt x="149" y="113"/>
                </a:lnTo>
                <a:lnTo>
                  <a:pt x="146" y="116"/>
                </a:lnTo>
                <a:lnTo>
                  <a:pt x="149" y="122"/>
                </a:lnTo>
                <a:lnTo>
                  <a:pt x="150" y="124"/>
                </a:lnTo>
                <a:lnTo>
                  <a:pt x="146" y="127"/>
                </a:lnTo>
                <a:lnTo>
                  <a:pt x="149" y="135"/>
                </a:lnTo>
                <a:lnTo>
                  <a:pt x="151" y="143"/>
                </a:lnTo>
                <a:lnTo>
                  <a:pt x="150" y="145"/>
                </a:lnTo>
                <a:lnTo>
                  <a:pt x="153" y="148"/>
                </a:lnTo>
                <a:lnTo>
                  <a:pt x="149" y="150"/>
                </a:lnTo>
                <a:lnTo>
                  <a:pt x="147" y="154"/>
                </a:lnTo>
                <a:lnTo>
                  <a:pt x="138" y="156"/>
                </a:lnTo>
                <a:lnTo>
                  <a:pt x="136" y="161"/>
                </a:lnTo>
                <a:lnTo>
                  <a:pt x="128" y="158"/>
                </a:lnTo>
                <a:lnTo>
                  <a:pt x="127" y="153"/>
                </a:lnTo>
                <a:lnTo>
                  <a:pt x="119" y="156"/>
                </a:lnTo>
                <a:lnTo>
                  <a:pt x="116" y="156"/>
                </a:lnTo>
                <a:lnTo>
                  <a:pt x="113" y="156"/>
                </a:lnTo>
                <a:lnTo>
                  <a:pt x="112" y="156"/>
                </a:lnTo>
                <a:lnTo>
                  <a:pt x="113" y="156"/>
                </a:lnTo>
                <a:lnTo>
                  <a:pt x="113" y="165"/>
                </a:lnTo>
                <a:lnTo>
                  <a:pt x="110" y="168"/>
                </a:lnTo>
                <a:lnTo>
                  <a:pt x="106" y="175"/>
                </a:lnTo>
                <a:lnTo>
                  <a:pt x="106" y="173"/>
                </a:lnTo>
                <a:lnTo>
                  <a:pt x="93" y="157"/>
                </a:lnTo>
                <a:lnTo>
                  <a:pt x="91" y="145"/>
                </a:lnTo>
                <a:lnTo>
                  <a:pt x="95" y="142"/>
                </a:lnTo>
                <a:lnTo>
                  <a:pt x="91" y="142"/>
                </a:lnTo>
                <a:lnTo>
                  <a:pt x="84" y="142"/>
                </a:lnTo>
                <a:lnTo>
                  <a:pt x="78" y="143"/>
                </a:lnTo>
                <a:lnTo>
                  <a:pt x="67" y="139"/>
                </a:lnTo>
                <a:lnTo>
                  <a:pt x="54" y="142"/>
                </a:lnTo>
                <a:lnTo>
                  <a:pt x="46" y="130"/>
                </a:lnTo>
                <a:lnTo>
                  <a:pt x="44" y="126"/>
                </a:lnTo>
                <a:lnTo>
                  <a:pt x="42" y="124"/>
                </a:lnTo>
                <a:lnTo>
                  <a:pt x="41" y="122"/>
                </a:lnTo>
                <a:lnTo>
                  <a:pt x="39" y="120"/>
                </a:lnTo>
                <a:lnTo>
                  <a:pt x="37" y="119"/>
                </a:lnTo>
                <a:lnTo>
                  <a:pt x="35" y="120"/>
                </a:lnTo>
                <a:lnTo>
                  <a:pt x="34" y="127"/>
                </a:lnTo>
                <a:lnTo>
                  <a:pt x="33" y="126"/>
                </a:lnTo>
                <a:lnTo>
                  <a:pt x="29" y="123"/>
                </a:lnTo>
                <a:lnTo>
                  <a:pt x="12" y="112"/>
                </a:lnTo>
                <a:lnTo>
                  <a:pt x="0" y="105"/>
                </a:lnTo>
                <a:lnTo>
                  <a:pt x="0" y="82"/>
                </a:lnTo>
                <a:lnTo>
                  <a:pt x="9" y="73"/>
                </a:lnTo>
                <a:lnTo>
                  <a:pt x="9" y="67"/>
                </a:lnTo>
                <a:lnTo>
                  <a:pt x="9" y="58"/>
                </a:lnTo>
                <a:lnTo>
                  <a:pt x="9" y="56"/>
                </a:lnTo>
                <a:lnTo>
                  <a:pt x="24" y="37"/>
                </a:lnTo>
                <a:lnTo>
                  <a:pt x="30" y="32"/>
                </a:lnTo>
                <a:lnTo>
                  <a:pt x="44" y="30"/>
                </a:lnTo>
                <a:lnTo>
                  <a:pt x="52" y="25"/>
                </a:lnTo>
                <a:lnTo>
                  <a:pt x="63" y="6"/>
                </a:lnTo>
                <a:lnTo>
                  <a:pt x="83" y="0"/>
                </a:lnTo>
                <a:lnTo>
                  <a:pt x="104" y="10"/>
                </a:lnTo>
                <a:lnTo>
                  <a:pt x="110" y="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4" name="Freeform 506"/>
          <p:cNvSpPr>
            <a:spLocks/>
          </p:cNvSpPr>
          <p:nvPr/>
        </p:nvSpPr>
        <p:spPr bwMode="auto">
          <a:xfrm>
            <a:off x="4710113" y="5076825"/>
            <a:ext cx="177800" cy="144463"/>
          </a:xfrm>
          <a:custGeom>
            <a:avLst/>
            <a:gdLst>
              <a:gd name="T0" fmla="*/ 80 w 112"/>
              <a:gd name="T1" fmla="*/ 45 h 91"/>
              <a:gd name="T2" fmla="*/ 87 w 112"/>
              <a:gd name="T3" fmla="*/ 49 h 91"/>
              <a:gd name="T4" fmla="*/ 99 w 112"/>
              <a:gd name="T5" fmla="*/ 57 h 91"/>
              <a:gd name="T6" fmla="*/ 103 w 112"/>
              <a:gd name="T7" fmla="*/ 58 h 91"/>
              <a:gd name="T8" fmla="*/ 109 w 112"/>
              <a:gd name="T9" fmla="*/ 58 h 91"/>
              <a:gd name="T10" fmla="*/ 112 w 112"/>
              <a:gd name="T11" fmla="*/ 68 h 91"/>
              <a:gd name="T12" fmla="*/ 101 w 112"/>
              <a:gd name="T13" fmla="*/ 64 h 91"/>
              <a:gd name="T14" fmla="*/ 87 w 112"/>
              <a:gd name="T15" fmla="*/ 86 h 91"/>
              <a:gd name="T16" fmla="*/ 84 w 112"/>
              <a:gd name="T17" fmla="*/ 91 h 91"/>
              <a:gd name="T18" fmla="*/ 83 w 112"/>
              <a:gd name="T19" fmla="*/ 91 h 91"/>
              <a:gd name="T20" fmla="*/ 73 w 112"/>
              <a:gd name="T21" fmla="*/ 90 h 91"/>
              <a:gd name="T22" fmla="*/ 63 w 112"/>
              <a:gd name="T23" fmla="*/ 79 h 91"/>
              <a:gd name="T24" fmla="*/ 52 w 112"/>
              <a:gd name="T25" fmla="*/ 83 h 91"/>
              <a:gd name="T26" fmla="*/ 52 w 112"/>
              <a:gd name="T27" fmla="*/ 75 h 91"/>
              <a:gd name="T28" fmla="*/ 46 w 112"/>
              <a:gd name="T29" fmla="*/ 68 h 91"/>
              <a:gd name="T30" fmla="*/ 43 w 112"/>
              <a:gd name="T31" fmla="*/ 69 h 91"/>
              <a:gd name="T32" fmla="*/ 37 w 112"/>
              <a:gd name="T33" fmla="*/ 68 h 91"/>
              <a:gd name="T34" fmla="*/ 37 w 112"/>
              <a:gd name="T35" fmla="*/ 58 h 91"/>
              <a:gd name="T36" fmla="*/ 0 w 112"/>
              <a:gd name="T37" fmla="*/ 49 h 91"/>
              <a:gd name="T38" fmla="*/ 16 w 112"/>
              <a:gd name="T39" fmla="*/ 27 h 91"/>
              <a:gd name="T40" fmla="*/ 16 w 112"/>
              <a:gd name="T41" fmla="*/ 26 h 91"/>
              <a:gd name="T42" fmla="*/ 26 w 112"/>
              <a:gd name="T43" fmla="*/ 31 h 91"/>
              <a:gd name="T44" fmla="*/ 26 w 112"/>
              <a:gd name="T45" fmla="*/ 22 h 91"/>
              <a:gd name="T46" fmla="*/ 31 w 112"/>
              <a:gd name="T47" fmla="*/ 22 h 91"/>
              <a:gd name="T48" fmla="*/ 35 w 112"/>
              <a:gd name="T49" fmla="*/ 15 h 91"/>
              <a:gd name="T50" fmla="*/ 27 w 112"/>
              <a:gd name="T51" fmla="*/ 8 h 91"/>
              <a:gd name="T52" fmla="*/ 33 w 112"/>
              <a:gd name="T53" fmla="*/ 4 h 91"/>
              <a:gd name="T54" fmla="*/ 39 w 112"/>
              <a:gd name="T55" fmla="*/ 0 h 91"/>
              <a:gd name="T56" fmla="*/ 45 w 112"/>
              <a:gd name="T57" fmla="*/ 12 h 91"/>
              <a:gd name="T58" fmla="*/ 75 w 112"/>
              <a:gd name="T59" fmla="*/ 33 h 91"/>
              <a:gd name="T60" fmla="*/ 75 w 112"/>
              <a:gd name="T61" fmla="*/ 34 h 91"/>
              <a:gd name="T62" fmla="*/ 75 w 112"/>
              <a:gd name="T63" fmla="*/ 41 h 91"/>
              <a:gd name="T64" fmla="*/ 80 w 112"/>
              <a:gd name="T65" fmla="*/ 45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2" h="91">
                <a:moveTo>
                  <a:pt x="80" y="45"/>
                </a:moveTo>
                <a:lnTo>
                  <a:pt x="87" y="49"/>
                </a:lnTo>
                <a:lnTo>
                  <a:pt x="99" y="57"/>
                </a:lnTo>
                <a:lnTo>
                  <a:pt x="103" y="58"/>
                </a:lnTo>
                <a:lnTo>
                  <a:pt x="109" y="58"/>
                </a:lnTo>
                <a:lnTo>
                  <a:pt x="112" y="68"/>
                </a:lnTo>
                <a:lnTo>
                  <a:pt x="101" y="64"/>
                </a:lnTo>
                <a:lnTo>
                  <a:pt x="87" y="86"/>
                </a:lnTo>
                <a:lnTo>
                  <a:pt x="84" y="91"/>
                </a:lnTo>
                <a:lnTo>
                  <a:pt x="83" y="91"/>
                </a:lnTo>
                <a:lnTo>
                  <a:pt x="73" y="90"/>
                </a:lnTo>
                <a:lnTo>
                  <a:pt x="63" y="79"/>
                </a:lnTo>
                <a:lnTo>
                  <a:pt x="52" y="83"/>
                </a:lnTo>
                <a:lnTo>
                  <a:pt x="52" y="75"/>
                </a:lnTo>
                <a:lnTo>
                  <a:pt x="46" y="68"/>
                </a:lnTo>
                <a:lnTo>
                  <a:pt x="43" y="69"/>
                </a:lnTo>
                <a:lnTo>
                  <a:pt x="37" y="68"/>
                </a:lnTo>
                <a:lnTo>
                  <a:pt x="37" y="58"/>
                </a:lnTo>
                <a:lnTo>
                  <a:pt x="0" y="49"/>
                </a:lnTo>
                <a:lnTo>
                  <a:pt x="16" y="27"/>
                </a:lnTo>
                <a:lnTo>
                  <a:pt x="16" y="26"/>
                </a:lnTo>
                <a:lnTo>
                  <a:pt x="26" y="31"/>
                </a:lnTo>
                <a:lnTo>
                  <a:pt x="26" y="22"/>
                </a:lnTo>
                <a:lnTo>
                  <a:pt x="31" y="22"/>
                </a:lnTo>
                <a:lnTo>
                  <a:pt x="35" y="15"/>
                </a:lnTo>
                <a:lnTo>
                  <a:pt x="27" y="8"/>
                </a:lnTo>
                <a:lnTo>
                  <a:pt x="33" y="4"/>
                </a:lnTo>
                <a:lnTo>
                  <a:pt x="39" y="0"/>
                </a:lnTo>
                <a:lnTo>
                  <a:pt x="45" y="12"/>
                </a:lnTo>
                <a:lnTo>
                  <a:pt x="75" y="33"/>
                </a:lnTo>
                <a:lnTo>
                  <a:pt x="75" y="34"/>
                </a:lnTo>
                <a:lnTo>
                  <a:pt x="75" y="41"/>
                </a:lnTo>
                <a:lnTo>
                  <a:pt x="80" y="4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5" name="Freeform 507"/>
          <p:cNvSpPr>
            <a:spLocks/>
          </p:cNvSpPr>
          <p:nvPr/>
        </p:nvSpPr>
        <p:spPr bwMode="auto">
          <a:xfrm>
            <a:off x="4805363" y="5805488"/>
            <a:ext cx="130175" cy="104775"/>
          </a:xfrm>
          <a:custGeom>
            <a:avLst/>
            <a:gdLst>
              <a:gd name="T0" fmla="*/ 41 w 82"/>
              <a:gd name="T1" fmla="*/ 2 h 66"/>
              <a:gd name="T2" fmla="*/ 45 w 82"/>
              <a:gd name="T3" fmla="*/ 14 h 66"/>
              <a:gd name="T4" fmla="*/ 53 w 82"/>
              <a:gd name="T5" fmla="*/ 19 h 66"/>
              <a:gd name="T6" fmla="*/ 56 w 82"/>
              <a:gd name="T7" fmla="*/ 19 h 66"/>
              <a:gd name="T8" fmla="*/ 57 w 82"/>
              <a:gd name="T9" fmla="*/ 18 h 66"/>
              <a:gd name="T10" fmla="*/ 61 w 82"/>
              <a:gd name="T11" fmla="*/ 17 h 66"/>
              <a:gd name="T12" fmla="*/ 67 w 82"/>
              <a:gd name="T13" fmla="*/ 29 h 66"/>
              <a:gd name="T14" fmla="*/ 74 w 82"/>
              <a:gd name="T15" fmla="*/ 30 h 66"/>
              <a:gd name="T16" fmla="*/ 82 w 82"/>
              <a:gd name="T17" fmla="*/ 44 h 66"/>
              <a:gd name="T18" fmla="*/ 78 w 82"/>
              <a:gd name="T19" fmla="*/ 47 h 66"/>
              <a:gd name="T20" fmla="*/ 78 w 82"/>
              <a:gd name="T21" fmla="*/ 47 h 66"/>
              <a:gd name="T22" fmla="*/ 76 w 82"/>
              <a:gd name="T23" fmla="*/ 47 h 66"/>
              <a:gd name="T24" fmla="*/ 68 w 82"/>
              <a:gd name="T25" fmla="*/ 48 h 66"/>
              <a:gd name="T26" fmla="*/ 58 w 82"/>
              <a:gd name="T27" fmla="*/ 48 h 66"/>
              <a:gd name="T28" fmla="*/ 64 w 82"/>
              <a:gd name="T29" fmla="*/ 54 h 66"/>
              <a:gd name="T30" fmla="*/ 56 w 82"/>
              <a:gd name="T31" fmla="*/ 59 h 66"/>
              <a:gd name="T32" fmla="*/ 54 w 82"/>
              <a:gd name="T33" fmla="*/ 64 h 66"/>
              <a:gd name="T34" fmla="*/ 52 w 82"/>
              <a:gd name="T35" fmla="*/ 66 h 66"/>
              <a:gd name="T36" fmla="*/ 45 w 82"/>
              <a:gd name="T37" fmla="*/ 66 h 66"/>
              <a:gd name="T38" fmla="*/ 46 w 82"/>
              <a:gd name="T39" fmla="*/ 56 h 66"/>
              <a:gd name="T40" fmla="*/ 41 w 82"/>
              <a:gd name="T41" fmla="*/ 44 h 66"/>
              <a:gd name="T42" fmla="*/ 37 w 82"/>
              <a:gd name="T43" fmla="*/ 48 h 66"/>
              <a:gd name="T44" fmla="*/ 34 w 82"/>
              <a:gd name="T45" fmla="*/ 49 h 66"/>
              <a:gd name="T46" fmla="*/ 28 w 82"/>
              <a:gd name="T47" fmla="*/ 48 h 66"/>
              <a:gd name="T48" fmla="*/ 19 w 82"/>
              <a:gd name="T49" fmla="*/ 32 h 66"/>
              <a:gd name="T50" fmla="*/ 7 w 82"/>
              <a:gd name="T51" fmla="*/ 33 h 66"/>
              <a:gd name="T52" fmla="*/ 0 w 82"/>
              <a:gd name="T53" fmla="*/ 26 h 66"/>
              <a:gd name="T54" fmla="*/ 1 w 82"/>
              <a:gd name="T55" fmla="*/ 24 h 66"/>
              <a:gd name="T56" fmla="*/ 3 w 82"/>
              <a:gd name="T57" fmla="*/ 21 h 66"/>
              <a:gd name="T58" fmla="*/ 9 w 82"/>
              <a:gd name="T59" fmla="*/ 21 h 66"/>
              <a:gd name="T60" fmla="*/ 9 w 82"/>
              <a:gd name="T61" fmla="*/ 18 h 66"/>
              <a:gd name="T62" fmla="*/ 11 w 82"/>
              <a:gd name="T63" fmla="*/ 7 h 66"/>
              <a:gd name="T64" fmla="*/ 12 w 82"/>
              <a:gd name="T65" fmla="*/ 10 h 66"/>
              <a:gd name="T66" fmla="*/ 24 w 82"/>
              <a:gd name="T67" fmla="*/ 4 h 66"/>
              <a:gd name="T68" fmla="*/ 27 w 82"/>
              <a:gd name="T69" fmla="*/ 7 h 66"/>
              <a:gd name="T70" fmla="*/ 34 w 82"/>
              <a:gd name="T71" fmla="*/ 2 h 66"/>
              <a:gd name="T72" fmla="*/ 35 w 82"/>
              <a:gd name="T73" fmla="*/ 0 h 66"/>
              <a:gd name="T74" fmla="*/ 41 w 82"/>
              <a:gd name="T75" fmla="*/ 2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82" h="66">
                <a:moveTo>
                  <a:pt x="41" y="2"/>
                </a:moveTo>
                <a:lnTo>
                  <a:pt x="45" y="14"/>
                </a:lnTo>
                <a:lnTo>
                  <a:pt x="53" y="19"/>
                </a:lnTo>
                <a:lnTo>
                  <a:pt x="56" y="19"/>
                </a:lnTo>
                <a:lnTo>
                  <a:pt x="57" y="18"/>
                </a:lnTo>
                <a:lnTo>
                  <a:pt x="61" y="17"/>
                </a:lnTo>
                <a:lnTo>
                  <a:pt x="67" y="29"/>
                </a:lnTo>
                <a:lnTo>
                  <a:pt x="74" y="30"/>
                </a:lnTo>
                <a:lnTo>
                  <a:pt x="82" y="44"/>
                </a:lnTo>
                <a:lnTo>
                  <a:pt x="78" y="47"/>
                </a:lnTo>
                <a:lnTo>
                  <a:pt x="78" y="47"/>
                </a:lnTo>
                <a:lnTo>
                  <a:pt x="76" y="47"/>
                </a:lnTo>
                <a:lnTo>
                  <a:pt x="68" y="48"/>
                </a:lnTo>
                <a:lnTo>
                  <a:pt x="58" y="48"/>
                </a:lnTo>
                <a:lnTo>
                  <a:pt x="64" y="54"/>
                </a:lnTo>
                <a:lnTo>
                  <a:pt x="56" y="59"/>
                </a:lnTo>
                <a:lnTo>
                  <a:pt x="54" y="64"/>
                </a:lnTo>
                <a:lnTo>
                  <a:pt x="52" y="66"/>
                </a:lnTo>
                <a:lnTo>
                  <a:pt x="45" y="66"/>
                </a:lnTo>
                <a:lnTo>
                  <a:pt x="46" y="56"/>
                </a:lnTo>
                <a:lnTo>
                  <a:pt x="41" y="44"/>
                </a:lnTo>
                <a:lnTo>
                  <a:pt x="37" y="48"/>
                </a:lnTo>
                <a:lnTo>
                  <a:pt x="34" y="49"/>
                </a:lnTo>
                <a:lnTo>
                  <a:pt x="28" y="48"/>
                </a:lnTo>
                <a:lnTo>
                  <a:pt x="19" y="32"/>
                </a:lnTo>
                <a:lnTo>
                  <a:pt x="7" y="33"/>
                </a:lnTo>
                <a:lnTo>
                  <a:pt x="0" y="26"/>
                </a:lnTo>
                <a:lnTo>
                  <a:pt x="1" y="24"/>
                </a:lnTo>
                <a:lnTo>
                  <a:pt x="3" y="21"/>
                </a:lnTo>
                <a:lnTo>
                  <a:pt x="9" y="21"/>
                </a:lnTo>
                <a:lnTo>
                  <a:pt x="9" y="18"/>
                </a:lnTo>
                <a:lnTo>
                  <a:pt x="11" y="7"/>
                </a:lnTo>
                <a:lnTo>
                  <a:pt x="12" y="10"/>
                </a:lnTo>
                <a:lnTo>
                  <a:pt x="24" y="4"/>
                </a:lnTo>
                <a:lnTo>
                  <a:pt x="27" y="7"/>
                </a:lnTo>
                <a:lnTo>
                  <a:pt x="34" y="2"/>
                </a:lnTo>
                <a:lnTo>
                  <a:pt x="35" y="0"/>
                </a:lnTo>
                <a:lnTo>
                  <a:pt x="41" y="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6" name="Freeform 508"/>
          <p:cNvSpPr>
            <a:spLocks/>
          </p:cNvSpPr>
          <p:nvPr/>
        </p:nvSpPr>
        <p:spPr bwMode="auto">
          <a:xfrm>
            <a:off x="4806950" y="5588000"/>
            <a:ext cx="147638" cy="179388"/>
          </a:xfrm>
          <a:custGeom>
            <a:avLst/>
            <a:gdLst>
              <a:gd name="T0" fmla="*/ 62 w 93"/>
              <a:gd name="T1" fmla="*/ 23 h 113"/>
              <a:gd name="T2" fmla="*/ 83 w 93"/>
              <a:gd name="T3" fmla="*/ 36 h 113"/>
              <a:gd name="T4" fmla="*/ 81 w 93"/>
              <a:gd name="T5" fmla="*/ 47 h 113"/>
              <a:gd name="T6" fmla="*/ 79 w 93"/>
              <a:gd name="T7" fmla="*/ 50 h 113"/>
              <a:gd name="T8" fmla="*/ 77 w 93"/>
              <a:gd name="T9" fmla="*/ 61 h 113"/>
              <a:gd name="T10" fmla="*/ 88 w 93"/>
              <a:gd name="T11" fmla="*/ 64 h 113"/>
              <a:gd name="T12" fmla="*/ 90 w 93"/>
              <a:gd name="T13" fmla="*/ 80 h 113"/>
              <a:gd name="T14" fmla="*/ 90 w 93"/>
              <a:gd name="T15" fmla="*/ 84 h 113"/>
              <a:gd name="T16" fmla="*/ 93 w 93"/>
              <a:gd name="T17" fmla="*/ 98 h 113"/>
              <a:gd name="T18" fmla="*/ 85 w 93"/>
              <a:gd name="T19" fmla="*/ 98 h 113"/>
              <a:gd name="T20" fmla="*/ 79 w 93"/>
              <a:gd name="T21" fmla="*/ 101 h 113"/>
              <a:gd name="T22" fmla="*/ 74 w 93"/>
              <a:gd name="T23" fmla="*/ 105 h 113"/>
              <a:gd name="T24" fmla="*/ 73 w 93"/>
              <a:gd name="T25" fmla="*/ 106 h 113"/>
              <a:gd name="T26" fmla="*/ 71 w 93"/>
              <a:gd name="T27" fmla="*/ 106 h 113"/>
              <a:gd name="T28" fmla="*/ 68 w 93"/>
              <a:gd name="T29" fmla="*/ 107 h 113"/>
              <a:gd name="T30" fmla="*/ 63 w 93"/>
              <a:gd name="T31" fmla="*/ 107 h 113"/>
              <a:gd name="T32" fmla="*/ 59 w 93"/>
              <a:gd name="T33" fmla="*/ 107 h 113"/>
              <a:gd name="T34" fmla="*/ 52 w 93"/>
              <a:gd name="T35" fmla="*/ 113 h 113"/>
              <a:gd name="T36" fmla="*/ 45 w 93"/>
              <a:gd name="T37" fmla="*/ 99 h 113"/>
              <a:gd name="T38" fmla="*/ 40 w 93"/>
              <a:gd name="T39" fmla="*/ 101 h 113"/>
              <a:gd name="T40" fmla="*/ 33 w 93"/>
              <a:gd name="T41" fmla="*/ 98 h 113"/>
              <a:gd name="T42" fmla="*/ 27 w 93"/>
              <a:gd name="T43" fmla="*/ 103 h 113"/>
              <a:gd name="T44" fmla="*/ 23 w 93"/>
              <a:gd name="T45" fmla="*/ 105 h 113"/>
              <a:gd name="T46" fmla="*/ 12 w 93"/>
              <a:gd name="T47" fmla="*/ 107 h 113"/>
              <a:gd name="T48" fmla="*/ 4 w 93"/>
              <a:gd name="T49" fmla="*/ 106 h 113"/>
              <a:gd name="T50" fmla="*/ 0 w 93"/>
              <a:gd name="T51" fmla="*/ 98 h 113"/>
              <a:gd name="T52" fmla="*/ 10 w 93"/>
              <a:gd name="T53" fmla="*/ 94 h 113"/>
              <a:gd name="T54" fmla="*/ 15 w 93"/>
              <a:gd name="T55" fmla="*/ 92 h 113"/>
              <a:gd name="T56" fmla="*/ 27 w 93"/>
              <a:gd name="T57" fmla="*/ 87 h 113"/>
              <a:gd name="T58" fmla="*/ 34 w 93"/>
              <a:gd name="T59" fmla="*/ 77 h 113"/>
              <a:gd name="T60" fmla="*/ 33 w 93"/>
              <a:gd name="T61" fmla="*/ 68 h 113"/>
              <a:gd name="T62" fmla="*/ 22 w 93"/>
              <a:gd name="T63" fmla="*/ 61 h 113"/>
              <a:gd name="T64" fmla="*/ 17 w 93"/>
              <a:gd name="T65" fmla="*/ 62 h 113"/>
              <a:gd name="T66" fmla="*/ 15 w 93"/>
              <a:gd name="T67" fmla="*/ 58 h 113"/>
              <a:gd name="T68" fmla="*/ 18 w 93"/>
              <a:gd name="T69" fmla="*/ 58 h 113"/>
              <a:gd name="T70" fmla="*/ 21 w 93"/>
              <a:gd name="T71" fmla="*/ 58 h 113"/>
              <a:gd name="T72" fmla="*/ 21 w 93"/>
              <a:gd name="T73" fmla="*/ 47 h 113"/>
              <a:gd name="T74" fmla="*/ 17 w 93"/>
              <a:gd name="T75" fmla="*/ 17 h 113"/>
              <a:gd name="T76" fmla="*/ 12 w 93"/>
              <a:gd name="T77" fmla="*/ 15 h 113"/>
              <a:gd name="T78" fmla="*/ 11 w 93"/>
              <a:gd name="T79" fmla="*/ 12 h 113"/>
              <a:gd name="T80" fmla="*/ 19 w 93"/>
              <a:gd name="T81" fmla="*/ 5 h 113"/>
              <a:gd name="T82" fmla="*/ 22 w 93"/>
              <a:gd name="T83" fmla="*/ 4 h 113"/>
              <a:gd name="T84" fmla="*/ 23 w 93"/>
              <a:gd name="T85" fmla="*/ 2 h 113"/>
              <a:gd name="T86" fmla="*/ 26 w 93"/>
              <a:gd name="T87" fmla="*/ 0 h 113"/>
              <a:gd name="T88" fmla="*/ 32 w 93"/>
              <a:gd name="T89" fmla="*/ 15 h 113"/>
              <a:gd name="T90" fmla="*/ 40 w 93"/>
              <a:gd name="T91" fmla="*/ 21 h 113"/>
              <a:gd name="T92" fmla="*/ 37 w 93"/>
              <a:gd name="T93" fmla="*/ 31 h 113"/>
              <a:gd name="T94" fmla="*/ 41 w 93"/>
              <a:gd name="T95" fmla="*/ 36 h 113"/>
              <a:gd name="T96" fmla="*/ 41 w 93"/>
              <a:gd name="T97" fmla="*/ 38 h 113"/>
              <a:gd name="T98" fmla="*/ 52 w 93"/>
              <a:gd name="T99" fmla="*/ 34 h 113"/>
              <a:gd name="T100" fmla="*/ 53 w 93"/>
              <a:gd name="T101" fmla="*/ 32 h 113"/>
              <a:gd name="T102" fmla="*/ 62 w 93"/>
              <a:gd name="T103" fmla="*/ 23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93" h="113">
                <a:moveTo>
                  <a:pt x="62" y="23"/>
                </a:moveTo>
                <a:lnTo>
                  <a:pt x="83" y="36"/>
                </a:lnTo>
                <a:lnTo>
                  <a:pt x="81" y="47"/>
                </a:lnTo>
                <a:lnTo>
                  <a:pt x="79" y="50"/>
                </a:lnTo>
                <a:lnTo>
                  <a:pt x="77" y="61"/>
                </a:lnTo>
                <a:lnTo>
                  <a:pt x="88" y="64"/>
                </a:lnTo>
                <a:lnTo>
                  <a:pt x="90" y="80"/>
                </a:lnTo>
                <a:lnTo>
                  <a:pt x="90" y="84"/>
                </a:lnTo>
                <a:lnTo>
                  <a:pt x="93" y="98"/>
                </a:lnTo>
                <a:lnTo>
                  <a:pt x="85" y="98"/>
                </a:lnTo>
                <a:lnTo>
                  <a:pt x="79" y="101"/>
                </a:lnTo>
                <a:lnTo>
                  <a:pt x="74" y="105"/>
                </a:lnTo>
                <a:lnTo>
                  <a:pt x="73" y="106"/>
                </a:lnTo>
                <a:lnTo>
                  <a:pt x="71" y="106"/>
                </a:lnTo>
                <a:lnTo>
                  <a:pt x="68" y="107"/>
                </a:lnTo>
                <a:lnTo>
                  <a:pt x="63" y="107"/>
                </a:lnTo>
                <a:lnTo>
                  <a:pt x="59" y="107"/>
                </a:lnTo>
                <a:lnTo>
                  <a:pt x="52" y="113"/>
                </a:lnTo>
                <a:lnTo>
                  <a:pt x="45" y="99"/>
                </a:lnTo>
                <a:lnTo>
                  <a:pt x="40" y="101"/>
                </a:lnTo>
                <a:lnTo>
                  <a:pt x="33" y="98"/>
                </a:lnTo>
                <a:lnTo>
                  <a:pt x="27" y="103"/>
                </a:lnTo>
                <a:lnTo>
                  <a:pt x="23" y="105"/>
                </a:lnTo>
                <a:lnTo>
                  <a:pt x="12" y="107"/>
                </a:lnTo>
                <a:lnTo>
                  <a:pt x="4" y="106"/>
                </a:lnTo>
                <a:lnTo>
                  <a:pt x="0" y="98"/>
                </a:lnTo>
                <a:lnTo>
                  <a:pt x="10" y="94"/>
                </a:lnTo>
                <a:lnTo>
                  <a:pt x="15" y="92"/>
                </a:lnTo>
                <a:lnTo>
                  <a:pt x="27" y="87"/>
                </a:lnTo>
                <a:lnTo>
                  <a:pt x="34" y="77"/>
                </a:lnTo>
                <a:lnTo>
                  <a:pt x="33" y="68"/>
                </a:lnTo>
                <a:lnTo>
                  <a:pt x="22" y="61"/>
                </a:lnTo>
                <a:lnTo>
                  <a:pt x="17" y="62"/>
                </a:lnTo>
                <a:lnTo>
                  <a:pt x="15" y="58"/>
                </a:lnTo>
                <a:lnTo>
                  <a:pt x="18" y="58"/>
                </a:lnTo>
                <a:lnTo>
                  <a:pt x="21" y="58"/>
                </a:lnTo>
                <a:lnTo>
                  <a:pt x="21" y="47"/>
                </a:lnTo>
                <a:lnTo>
                  <a:pt x="17" y="17"/>
                </a:lnTo>
                <a:lnTo>
                  <a:pt x="12" y="15"/>
                </a:lnTo>
                <a:lnTo>
                  <a:pt x="11" y="12"/>
                </a:lnTo>
                <a:lnTo>
                  <a:pt x="19" y="5"/>
                </a:lnTo>
                <a:lnTo>
                  <a:pt x="22" y="4"/>
                </a:lnTo>
                <a:lnTo>
                  <a:pt x="23" y="2"/>
                </a:lnTo>
                <a:lnTo>
                  <a:pt x="26" y="0"/>
                </a:lnTo>
                <a:lnTo>
                  <a:pt x="32" y="15"/>
                </a:lnTo>
                <a:lnTo>
                  <a:pt x="40" y="21"/>
                </a:lnTo>
                <a:lnTo>
                  <a:pt x="37" y="31"/>
                </a:lnTo>
                <a:lnTo>
                  <a:pt x="41" y="36"/>
                </a:lnTo>
                <a:lnTo>
                  <a:pt x="41" y="38"/>
                </a:lnTo>
                <a:lnTo>
                  <a:pt x="52" y="34"/>
                </a:lnTo>
                <a:lnTo>
                  <a:pt x="53" y="32"/>
                </a:lnTo>
                <a:lnTo>
                  <a:pt x="62" y="2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7" name="Freeform 509"/>
          <p:cNvSpPr>
            <a:spLocks/>
          </p:cNvSpPr>
          <p:nvPr/>
        </p:nvSpPr>
        <p:spPr bwMode="auto">
          <a:xfrm>
            <a:off x="4870450" y="5743575"/>
            <a:ext cx="92075" cy="92075"/>
          </a:xfrm>
          <a:custGeom>
            <a:avLst/>
            <a:gdLst>
              <a:gd name="T0" fmla="*/ 52 w 58"/>
              <a:gd name="T1" fmla="*/ 19 h 58"/>
              <a:gd name="T2" fmla="*/ 48 w 58"/>
              <a:gd name="T3" fmla="*/ 24 h 58"/>
              <a:gd name="T4" fmla="*/ 42 w 58"/>
              <a:gd name="T5" fmla="*/ 24 h 58"/>
              <a:gd name="T6" fmla="*/ 41 w 58"/>
              <a:gd name="T7" fmla="*/ 24 h 58"/>
              <a:gd name="T8" fmla="*/ 38 w 58"/>
              <a:gd name="T9" fmla="*/ 35 h 58"/>
              <a:gd name="T10" fmla="*/ 37 w 58"/>
              <a:gd name="T11" fmla="*/ 49 h 58"/>
              <a:gd name="T12" fmla="*/ 39 w 58"/>
              <a:gd name="T13" fmla="*/ 52 h 58"/>
              <a:gd name="T14" fmla="*/ 33 w 58"/>
              <a:gd name="T15" fmla="*/ 52 h 58"/>
              <a:gd name="T16" fmla="*/ 30 w 58"/>
              <a:gd name="T17" fmla="*/ 52 h 58"/>
              <a:gd name="T18" fmla="*/ 22 w 58"/>
              <a:gd name="T19" fmla="*/ 56 h 58"/>
              <a:gd name="T20" fmla="*/ 20 w 58"/>
              <a:gd name="T21" fmla="*/ 56 h 58"/>
              <a:gd name="T22" fmla="*/ 16 w 58"/>
              <a:gd name="T23" fmla="*/ 57 h 58"/>
              <a:gd name="T24" fmla="*/ 15 w 58"/>
              <a:gd name="T25" fmla="*/ 58 h 58"/>
              <a:gd name="T26" fmla="*/ 12 w 58"/>
              <a:gd name="T27" fmla="*/ 58 h 58"/>
              <a:gd name="T28" fmla="*/ 4 w 58"/>
              <a:gd name="T29" fmla="*/ 53 h 58"/>
              <a:gd name="T30" fmla="*/ 0 w 58"/>
              <a:gd name="T31" fmla="*/ 41 h 58"/>
              <a:gd name="T32" fmla="*/ 1 w 58"/>
              <a:gd name="T33" fmla="*/ 37 h 58"/>
              <a:gd name="T34" fmla="*/ 2 w 58"/>
              <a:gd name="T35" fmla="*/ 35 h 58"/>
              <a:gd name="T36" fmla="*/ 2 w 58"/>
              <a:gd name="T37" fmla="*/ 34 h 58"/>
              <a:gd name="T38" fmla="*/ 4 w 58"/>
              <a:gd name="T39" fmla="*/ 33 h 58"/>
              <a:gd name="T40" fmla="*/ 5 w 58"/>
              <a:gd name="T41" fmla="*/ 28 h 58"/>
              <a:gd name="T42" fmla="*/ 8 w 58"/>
              <a:gd name="T43" fmla="*/ 22 h 58"/>
              <a:gd name="T44" fmla="*/ 9 w 58"/>
              <a:gd name="T45" fmla="*/ 19 h 58"/>
              <a:gd name="T46" fmla="*/ 12 w 58"/>
              <a:gd name="T47" fmla="*/ 22 h 58"/>
              <a:gd name="T48" fmla="*/ 12 w 58"/>
              <a:gd name="T49" fmla="*/ 15 h 58"/>
              <a:gd name="T50" fmla="*/ 19 w 58"/>
              <a:gd name="T51" fmla="*/ 9 h 58"/>
              <a:gd name="T52" fmla="*/ 23 w 58"/>
              <a:gd name="T53" fmla="*/ 9 h 58"/>
              <a:gd name="T54" fmla="*/ 28 w 58"/>
              <a:gd name="T55" fmla="*/ 9 h 58"/>
              <a:gd name="T56" fmla="*/ 31 w 58"/>
              <a:gd name="T57" fmla="*/ 8 h 58"/>
              <a:gd name="T58" fmla="*/ 33 w 58"/>
              <a:gd name="T59" fmla="*/ 8 h 58"/>
              <a:gd name="T60" fmla="*/ 34 w 58"/>
              <a:gd name="T61" fmla="*/ 7 h 58"/>
              <a:gd name="T62" fmla="*/ 39 w 58"/>
              <a:gd name="T63" fmla="*/ 3 h 58"/>
              <a:gd name="T64" fmla="*/ 45 w 58"/>
              <a:gd name="T65" fmla="*/ 0 h 58"/>
              <a:gd name="T66" fmla="*/ 53 w 58"/>
              <a:gd name="T67" fmla="*/ 0 h 58"/>
              <a:gd name="T68" fmla="*/ 58 w 58"/>
              <a:gd name="T69" fmla="*/ 4 h 58"/>
              <a:gd name="T70" fmla="*/ 52 w 58"/>
              <a:gd name="T71" fmla="*/ 19 h 58"/>
              <a:gd name="T72" fmla="*/ 52 w 58"/>
              <a:gd name="T73" fmla="*/ 19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8" h="58">
                <a:moveTo>
                  <a:pt x="52" y="19"/>
                </a:moveTo>
                <a:lnTo>
                  <a:pt x="48" y="24"/>
                </a:lnTo>
                <a:lnTo>
                  <a:pt x="42" y="24"/>
                </a:lnTo>
                <a:lnTo>
                  <a:pt x="41" y="24"/>
                </a:lnTo>
                <a:lnTo>
                  <a:pt x="38" y="35"/>
                </a:lnTo>
                <a:lnTo>
                  <a:pt x="37" y="49"/>
                </a:lnTo>
                <a:lnTo>
                  <a:pt x="39" y="52"/>
                </a:lnTo>
                <a:lnTo>
                  <a:pt x="33" y="52"/>
                </a:lnTo>
                <a:lnTo>
                  <a:pt x="30" y="52"/>
                </a:lnTo>
                <a:lnTo>
                  <a:pt x="22" y="56"/>
                </a:lnTo>
                <a:lnTo>
                  <a:pt x="20" y="56"/>
                </a:lnTo>
                <a:lnTo>
                  <a:pt x="16" y="57"/>
                </a:lnTo>
                <a:lnTo>
                  <a:pt x="15" y="58"/>
                </a:lnTo>
                <a:lnTo>
                  <a:pt x="12" y="58"/>
                </a:lnTo>
                <a:lnTo>
                  <a:pt x="4" y="53"/>
                </a:lnTo>
                <a:lnTo>
                  <a:pt x="0" y="41"/>
                </a:lnTo>
                <a:lnTo>
                  <a:pt x="1" y="37"/>
                </a:lnTo>
                <a:lnTo>
                  <a:pt x="2" y="35"/>
                </a:lnTo>
                <a:lnTo>
                  <a:pt x="2" y="34"/>
                </a:lnTo>
                <a:lnTo>
                  <a:pt x="4" y="33"/>
                </a:lnTo>
                <a:lnTo>
                  <a:pt x="5" y="28"/>
                </a:lnTo>
                <a:lnTo>
                  <a:pt x="8" y="22"/>
                </a:lnTo>
                <a:lnTo>
                  <a:pt x="9" y="19"/>
                </a:lnTo>
                <a:lnTo>
                  <a:pt x="12" y="22"/>
                </a:lnTo>
                <a:lnTo>
                  <a:pt x="12" y="15"/>
                </a:lnTo>
                <a:lnTo>
                  <a:pt x="19" y="9"/>
                </a:lnTo>
                <a:lnTo>
                  <a:pt x="23" y="9"/>
                </a:lnTo>
                <a:lnTo>
                  <a:pt x="28" y="9"/>
                </a:lnTo>
                <a:lnTo>
                  <a:pt x="31" y="8"/>
                </a:lnTo>
                <a:lnTo>
                  <a:pt x="33" y="8"/>
                </a:lnTo>
                <a:lnTo>
                  <a:pt x="34" y="7"/>
                </a:lnTo>
                <a:lnTo>
                  <a:pt x="39" y="3"/>
                </a:lnTo>
                <a:lnTo>
                  <a:pt x="45" y="0"/>
                </a:lnTo>
                <a:lnTo>
                  <a:pt x="53" y="0"/>
                </a:lnTo>
                <a:lnTo>
                  <a:pt x="58" y="4"/>
                </a:lnTo>
                <a:lnTo>
                  <a:pt x="52" y="19"/>
                </a:lnTo>
                <a:lnTo>
                  <a:pt x="52" y="1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8" name="Freeform 510"/>
          <p:cNvSpPr>
            <a:spLocks/>
          </p:cNvSpPr>
          <p:nvPr/>
        </p:nvSpPr>
        <p:spPr bwMode="auto">
          <a:xfrm>
            <a:off x="4824413" y="4702175"/>
            <a:ext cx="203200" cy="263525"/>
          </a:xfrm>
          <a:custGeom>
            <a:avLst/>
            <a:gdLst>
              <a:gd name="T0" fmla="*/ 112 w 128"/>
              <a:gd name="T1" fmla="*/ 44 h 166"/>
              <a:gd name="T2" fmla="*/ 111 w 128"/>
              <a:gd name="T3" fmla="*/ 48 h 166"/>
              <a:gd name="T4" fmla="*/ 128 w 128"/>
              <a:gd name="T5" fmla="*/ 59 h 166"/>
              <a:gd name="T6" fmla="*/ 119 w 128"/>
              <a:gd name="T7" fmla="*/ 65 h 166"/>
              <a:gd name="T8" fmla="*/ 111 w 128"/>
              <a:gd name="T9" fmla="*/ 65 h 166"/>
              <a:gd name="T10" fmla="*/ 101 w 128"/>
              <a:gd name="T11" fmla="*/ 61 h 166"/>
              <a:gd name="T12" fmla="*/ 98 w 128"/>
              <a:gd name="T13" fmla="*/ 65 h 166"/>
              <a:gd name="T14" fmla="*/ 87 w 128"/>
              <a:gd name="T15" fmla="*/ 69 h 166"/>
              <a:gd name="T16" fmla="*/ 86 w 128"/>
              <a:gd name="T17" fmla="*/ 97 h 166"/>
              <a:gd name="T18" fmla="*/ 94 w 128"/>
              <a:gd name="T19" fmla="*/ 123 h 166"/>
              <a:gd name="T20" fmla="*/ 66 w 128"/>
              <a:gd name="T21" fmla="*/ 131 h 166"/>
              <a:gd name="T22" fmla="*/ 53 w 128"/>
              <a:gd name="T23" fmla="*/ 139 h 166"/>
              <a:gd name="T24" fmla="*/ 60 w 128"/>
              <a:gd name="T25" fmla="*/ 143 h 166"/>
              <a:gd name="T26" fmla="*/ 71 w 128"/>
              <a:gd name="T27" fmla="*/ 147 h 166"/>
              <a:gd name="T28" fmla="*/ 83 w 128"/>
              <a:gd name="T29" fmla="*/ 150 h 166"/>
              <a:gd name="T30" fmla="*/ 71 w 128"/>
              <a:gd name="T31" fmla="*/ 166 h 166"/>
              <a:gd name="T32" fmla="*/ 37 w 128"/>
              <a:gd name="T33" fmla="*/ 147 h 166"/>
              <a:gd name="T34" fmla="*/ 26 w 128"/>
              <a:gd name="T35" fmla="*/ 161 h 166"/>
              <a:gd name="T36" fmla="*/ 10 w 128"/>
              <a:gd name="T37" fmla="*/ 161 h 166"/>
              <a:gd name="T38" fmla="*/ 1 w 128"/>
              <a:gd name="T39" fmla="*/ 157 h 166"/>
              <a:gd name="T40" fmla="*/ 19 w 128"/>
              <a:gd name="T41" fmla="*/ 134 h 166"/>
              <a:gd name="T42" fmla="*/ 8 w 128"/>
              <a:gd name="T43" fmla="*/ 112 h 166"/>
              <a:gd name="T44" fmla="*/ 14 w 128"/>
              <a:gd name="T45" fmla="*/ 108 h 166"/>
              <a:gd name="T46" fmla="*/ 51 w 128"/>
              <a:gd name="T47" fmla="*/ 97 h 166"/>
              <a:gd name="T48" fmla="*/ 56 w 128"/>
              <a:gd name="T49" fmla="*/ 79 h 166"/>
              <a:gd name="T50" fmla="*/ 67 w 128"/>
              <a:gd name="T51" fmla="*/ 71 h 166"/>
              <a:gd name="T52" fmla="*/ 70 w 128"/>
              <a:gd name="T53" fmla="*/ 67 h 166"/>
              <a:gd name="T54" fmla="*/ 62 w 128"/>
              <a:gd name="T55" fmla="*/ 52 h 166"/>
              <a:gd name="T56" fmla="*/ 57 w 128"/>
              <a:gd name="T57" fmla="*/ 48 h 166"/>
              <a:gd name="T58" fmla="*/ 59 w 128"/>
              <a:gd name="T59" fmla="*/ 41 h 166"/>
              <a:gd name="T60" fmla="*/ 59 w 128"/>
              <a:gd name="T61" fmla="*/ 33 h 166"/>
              <a:gd name="T62" fmla="*/ 63 w 128"/>
              <a:gd name="T63" fmla="*/ 20 h 166"/>
              <a:gd name="T64" fmla="*/ 64 w 128"/>
              <a:gd name="T65" fmla="*/ 14 h 166"/>
              <a:gd name="T66" fmla="*/ 63 w 128"/>
              <a:gd name="T67" fmla="*/ 0 h 166"/>
              <a:gd name="T68" fmla="*/ 81 w 128"/>
              <a:gd name="T69" fmla="*/ 0 h 166"/>
              <a:gd name="T70" fmla="*/ 100 w 128"/>
              <a:gd name="T71" fmla="*/ 29 h 166"/>
              <a:gd name="T72" fmla="*/ 111 w 128"/>
              <a:gd name="T73" fmla="*/ 34 h 166"/>
              <a:gd name="T74" fmla="*/ 115 w 128"/>
              <a:gd name="T75" fmla="*/ 37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8" h="166">
                <a:moveTo>
                  <a:pt x="115" y="37"/>
                </a:moveTo>
                <a:lnTo>
                  <a:pt x="112" y="44"/>
                </a:lnTo>
                <a:lnTo>
                  <a:pt x="111" y="46"/>
                </a:lnTo>
                <a:lnTo>
                  <a:pt x="111" y="48"/>
                </a:lnTo>
                <a:lnTo>
                  <a:pt x="111" y="49"/>
                </a:lnTo>
                <a:lnTo>
                  <a:pt x="128" y="59"/>
                </a:lnTo>
                <a:lnTo>
                  <a:pt x="120" y="64"/>
                </a:lnTo>
                <a:lnTo>
                  <a:pt x="119" y="65"/>
                </a:lnTo>
                <a:lnTo>
                  <a:pt x="115" y="67"/>
                </a:lnTo>
                <a:lnTo>
                  <a:pt x="111" y="65"/>
                </a:lnTo>
                <a:lnTo>
                  <a:pt x="108" y="65"/>
                </a:lnTo>
                <a:lnTo>
                  <a:pt x="101" y="61"/>
                </a:lnTo>
                <a:lnTo>
                  <a:pt x="100" y="61"/>
                </a:lnTo>
                <a:lnTo>
                  <a:pt x="98" y="65"/>
                </a:lnTo>
                <a:lnTo>
                  <a:pt x="90" y="69"/>
                </a:lnTo>
                <a:lnTo>
                  <a:pt x="87" y="69"/>
                </a:lnTo>
                <a:lnTo>
                  <a:pt x="86" y="94"/>
                </a:lnTo>
                <a:lnTo>
                  <a:pt x="86" y="97"/>
                </a:lnTo>
                <a:lnTo>
                  <a:pt x="83" y="113"/>
                </a:lnTo>
                <a:lnTo>
                  <a:pt x="94" y="123"/>
                </a:lnTo>
                <a:lnTo>
                  <a:pt x="78" y="135"/>
                </a:lnTo>
                <a:lnTo>
                  <a:pt x="66" y="131"/>
                </a:lnTo>
                <a:lnTo>
                  <a:pt x="60" y="131"/>
                </a:lnTo>
                <a:lnTo>
                  <a:pt x="53" y="139"/>
                </a:lnTo>
                <a:lnTo>
                  <a:pt x="52" y="147"/>
                </a:lnTo>
                <a:lnTo>
                  <a:pt x="60" y="143"/>
                </a:lnTo>
                <a:lnTo>
                  <a:pt x="67" y="147"/>
                </a:lnTo>
                <a:lnTo>
                  <a:pt x="71" y="147"/>
                </a:lnTo>
                <a:lnTo>
                  <a:pt x="83" y="146"/>
                </a:lnTo>
                <a:lnTo>
                  <a:pt x="83" y="150"/>
                </a:lnTo>
                <a:lnTo>
                  <a:pt x="83" y="154"/>
                </a:lnTo>
                <a:lnTo>
                  <a:pt x="71" y="166"/>
                </a:lnTo>
                <a:lnTo>
                  <a:pt x="40" y="149"/>
                </a:lnTo>
                <a:lnTo>
                  <a:pt x="37" y="147"/>
                </a:lnTo>
                <a:lnTo>
                  <a:pt x="29" y="161"/>
                </a:lnTo>
                <a:lnTo>
                  <a:pt x="26" y="161"/>
                </a:lnTo>
                <a:lnTo>
                  <a:pt x="22" y="161"/>
                </a:lnTo>
                <a:lnTo>
                  <a:pt x="10" y="161"/>
                </a:lnTo>
                <a:lnTo>
                  <a:pt x="4" y="158"/>
                </a:lnTo>
                <a:lnTo>
                  <a:pt x="1" y="157"/>
                </a:lnTo>
                <a:lnTo>
                  <a:pt x="0" y="143"/>
                </a:lnTo>
                <a:lnTo>
                  <a:pt x="19" y="134"/>
                </a:lnTo>
                <a:lnTo>
                  <a:pt x="15" y="127"/>
                </a:lnTo>
                <a:lnTo>
                  <a:pt x="8" y="112"/>
                </a:lnTo>
                <a:lnTo>
                  <a:pt x="8" y="109"/>
                </a:lnTo>
                <a:lnTo>
                  <a:pt x="14" y="108"/>
                </a:lnTo>
                <a:lnTo>
                  <a:pt x="38" y="106"/>
                </a:lnTo>
                <a:lnTo>
                  <a:pt x="51" y="97"/>
                </a:lnTo>
                <a:lnTo>
                  <a:pt x="52" y="95"/>
                </a:lnTo>
                <a:lnTo>
                  <a:pt x="56" y="79"/>
                </a:lnTo>
                <a:lnTo>
                  <a:pt x="63" y="74"/>
                </a:lnTo>
                <a:lnTo>
                  <a:pt x="67" y="71"/>
                </a:lnTo>
                <a:lnTo>
                  <a:pt x="70" y="74"/>
                </a:lnTo>
                <a:lnTo>
                  <a:pt x="70" y="67"/>
                </a:lnTo>
                <a:lnTo>
                  <a:pt x="66" y="54"/>
                </a:lnTo>
                <a:lnTo>
                  <a:pt x="62" y="52"/>
                </a:lnTo>
                <a:lnTo>
                  <a:pt x="57" y="49"/>
                </a:lnTo>
                <a:lnTo>
                  <a:pt x="57" y="48"/>
                </a:lnTo>
                <a:lnTo>
                  <a:pt x="57" y="45"/>
                </a:lnTo>
                <a:lnTo>
                  <a:pt x="59" y="41"/>
                </a:lnTo>
                <a:lnTo>
                  <a:pt x="59" y="35"/>
                </a:lnTo>
                <a:lnTo>
                  <a:pt x="59" y="33"/>
                </a:lnTo>
                <a:lnTo>
                  <a:pt x="60" y="26"/>
                </a:lnTo>
                <a:lnTo>
                  <a:pt x="63" y="20"/>
                </a:lnTo>
                <a:lnTo>
                  <a:pt x="64" y="16"/>
                </a:lnTo>
                <a:lnTo>
                  <a:pt x="64" y="14"/>
                </a:lnTo>
                <a:lnTo>
                  <a:pt x="62" y="11"/>
                </a:lnTo>
                <a:lnTo>
                  <a:pt x="63" y="0"/>
                </a:lnTo>
                <a:lnTo>
                  <a:pt x="72" y="0"/>
                </a:lnTo>
                <a:lnTo>
                  <a:pt x="81" y="0"/>
                </a:lnTo>
                <a:lnTo>
                  <a:pt x="94" y="18"/>
                </a:lnTo>
                <a:lnTo>
                  <a:pt x="100" y="29"/>
                </a:lnTo>
                <a:lnTo>
                  <a:pt x="102" y="31"/>
                </a:lnTo>
                <a:lnTo>
                  <a:pt x="111" y="34"/>
                </a:lnTo>
                <a:lnTo>
                  <a:pt x="113" y="37"/>
                </a:lnTo>
                <a:lnTo>
                  <a:pt x="115" y="3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9" name="Freeform 511"/>
          <p:cNvSpPr>
            <a:spLocks/>
          </p:cNvSpPr>
          <p:nvPr/>
        </p:nvSpPr>
        <p:spPr bwMode="auto">
          <a:xfrm>
            <a:off x="4960938" y="4375150"/>
            <a:ext cx="219075" cy="236538"/>
          </a:xfrm>
          <a:custGeom>
            <a:avLst/>
            <a:gdLst>
              <a:gd name="T0" fmla="*/ 128 w 138"/>
              <a:gd name="T1" fmla="*/ 74 h 149"/>
              <a:gd name="T2" fmla="*/ 138 w 138"/>
              <a:gd name="T3" fmla="*/ 108 h 149"/>
              <a:gd name="T4" fmla="*/ 119 w 138"/>
              <a:gd name="T5" fmla="*/ 115 h 149"/>
              <a:gd name="T6" fmla="*/ 115 w 138"/>
              <a:gd name="T7" fmla="*/ 127 h 149"/>
              <a:gd name="T8" fmla="*/ 111 w 138"/>
              <a:gd name="T9" fmla="*/ 130 h 149"/>
              <a:gd name="T10" fmla="*/ 105 w 138"/>
              <a:gd name="T11" fmla="*/ 124 h 149"/>
              <a:gd name="T12" fmla="*/ 102 w 138"/>
              <a:gd name="T13" fmla="*/ 128 h 149"/>
              <a:gd name="T14" fmla="*/ 106 w 138"/>
              <a:gd name="T15" fmla="*/ 132 h 149"/>
              <a:gd name="T16" fmla="*/ 97 w 138"/>
              <a:gd name="T17" fmla="*/ 142 h 149"/>
              <a:gd name="T18" fmla="*/ 74 w 138"/>
              <a:gd name="T19" fmla="*/ 149 h 149"/>
              <a:gd name="T20" fmla="*/ 71 w 138"/>
              <a:gd name="T21" fmla="*/ 147 h 149"/>
              <a:gd name="T22" fmla="*/ 68 w 138"/>
              <a:gd name="T23" fmla="*/ 145 h 149"/>
              <a:gd name="T24" fmla="*/ 67 w 138"/>
              <a:gd name="T25" fmla="*/ 145 h 149"/>
              <a:gd name="T26" fmla="*/ 59 w 138"/>
              <a:gd name="T27" fmla="*/ 139 h 149"/>
              <a:gd name="T28" fmla="*/ 52 w 138"/>
              <a:gd name="T29" fmla="*/ 136 h 149"/>
              <a:gd name="T30" fmla="*/ 51 w 138"/>
              <a:gd name="T31" fmla="*/ 135 h 149"/>
              <a:gd name="T32" fmla="*/ 26 w 138"/>
              <a:gd name="T33" fmla="*/ 121 h 149"/>
              <a:gd name="T34" fmla="*/ 25 w 138"/>
              <a:gd name="T35" fmla="*/ 121 h 149"/>
              <a:gd name="T36" fmla="*/ 10 w 138"/>
              <a:gd name="T37" fmla="*/ 112 h 149"/>
              <a:gd name="T38" fmla="*/ 25 w 138"/>
              <a:gd name="T39" fmla="*/ 100 h 149"/>
              <a:gd name="T40" fmla="*/ 29 w 138"/>
              <a:gd name="T41" fmla="*/ 85 h 149"/>
              <a:gd name="T42" fmla="*/ 29 w 138"/>
              <a:gd name="T43" fmla="*/ 82 h 149"/>
              <a:gd name="T44" fmla="*/ 30 w 138"/>
              <a:gd name="T45" fmla="*/ 75 h 149"/>
              <a:gd name="T46" fmla="*/ 36 w 138"/>
              <a:gd name="T47" fmla="*/ 67 h 149"/>
              <a:gd name="T48" fmla="*/ 33 w 138"/>
              <a:gd name="T49" fmla="*/ 61 h 149"/>
              <a:gd name="T50" fmla="*/ 31 w 138"/>
              <a:gd name="T51" fmla="*/ 61 h 149"/>
              <a:gd name="T52" fmla="*/ 25 w 138"/>
              <a:gd name="T53" fmla="*/ 61 h 149"/>
              <a:gd name="T54" fmla="*/ 23 w 138"/>
              <a:gd name="T55" fmla="*/ 59 h 149"/>
              <a:gd name="T56" fmla="*/ 0 w 138"/>
              <a:gd name="T57" fmla="*/ 22 h 149"/>
              <a:gd name="T58" fmla="*/ 19 w 138"/>
              <a:gd name="T59" fmla="*/ 10 h 149"/>
              <a:gd name="T60" fmla="*/ 25 w 138"/>
              <a:gd name="T61" fmla="*/ 11 h 149"/>
              <a:gd name="T62" fmla="*/ 29 w 138"/>
              <a:gd name="T63" fmla="*/ 11 h 149"/>
              <a:gd name="T64" fmla="*/ 56 w 138"/>
              <a:gd name="T65" fmla="*/ 5 h 149"/>
              <a:gd name="T66" fmla="*/ 63 w 138"/>
              <a:gd name="T67" fmla="*/ 0 h 149"/>
              <a:gd name="T68" fmla="*/ 78 w 138"/>
              <a:gd name="T69" fmla="*/ 7 h 149"/>
              <a:gd name="T70" fmla="*/ 79 w 138"/>
              <a:gd name="T71" fmla="*/ 8 h 149"/>
              <a:gd name="T72" fmla="*/ 79 w 138"/>
              <a:gd name="T73" fmla="*/ 11 h 149"/>
              <a:gd name="T74" fmla="*/ 85 w 138"/>
              <a:gd name="T75" fmla="*/ 16 h 149"/>
              <a:gd name="T76" fmla="*/ 98 w 138"/>
              <a:gd name="T77" fmla="*/ 30 h 149"/>
              <a:gd name="T78" fmla="*/ 102 w 138"/>
              <a:gd name="T79" fmla="*/ 23 h 149"/>
              <a:gd name="T80" fmla="*/ 109 w 138"/>
              <a:gd name="T81" fmla="*/ 29 h 149"/>
              <a:gd name="T82" fmla="*/ 111 w 138"/>
              <a:gd name="T83" fmla="*/ 30 h 149"/>
              <a:gd name="T84" fmla="*/ 113 w 138"/>
              <a:gd name="T85" fmla="*/ 30 h 149"/>
              <a:gd name="T86" fmla="*/ 117 w 138"/>
              <a:gd name="T87" fmla="*/ 29 h 149"/>
              <a:gd name="T88" fmla="*/ 121 w 138"/>
              <a:gd name="T89" fmla="*/ 34 h 149"/>
              <a:gd name="T90" fmla="*/ 124 w 138"/>
              <a:gd name="T91" fmla="*/ 37 h 149"/>
              <a:gd name="T92" fmla="*/ 123 w 138"/>
              <a:gd name="T93" fmla="*/ 40 h 149"/>
              <a:gd name="T94" fmla="*/ 121 w 138"/>
              <a:gd name="T95" fmla="*/ 42 h 149"/>
              <a:gd name="T96" fmla="*/ 128 w 138"/>
              <a:gd name="T97" fmla="*/ 46 h 149"/>
              <a:gd name="T98" fmla="*/ 127 w 138"/>
              <a:gd name="T99" fmla="*/ 48 h 149"/>
              <a:gd name="T100" fmla="*/ 126 w 138"/>
              <a:gd name="T101" fmla="*/ 53 h 149"/>
              <a:gd name="T102" fmla="*/ 128 w 138"/>
              <a:gd name="T103" fmla="*/ 74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38" h="149">
                <a:moveTo>
                  <a:pt x="128" y="74"/>
                </a:moveTo>
                <a:lnTo>
                  <a:pt x="138" y="108"/>
                </a:lnTo>
                <a:lnTo>
                  <a:pt x="119" y="115"/>
                </a:lnTo>
                <a:lnTo>
                  <a:pt x="115" y="127"/>
                </a:lnTo>
                <a:lnTo>
                  <a:pt x="111" y="130"/>
                </a:lnTo>
                <a:lnTo>
                  <a:pt x="105" y="124"/>
                </a:lnTo>
                <a:lnTo>
                  <a:pt x="102" y="128"/>
                </a:lnTo>
                <a:lnTo>
                  <a:pt x="106" y="132"/>
                </a:lnTo>
                <a:lnTo>
                  <a:pt x="97" y="142"/>
                </a:lnTo>
                <a:lnTo>
                  <a:pt x="74" y="149"/>
                </a:lnTo>
                <a:lnTo>
                  <a:pt x="71" y="147"/>
                </a:lnTo>
                <a:lnTo>
                  <a:pt x="68" y="145"/>
                </a:lnTo>
                <a:lnTo>
                  <a:pt x="67" y="145"/>
                </a:lnTo>
                <a:lnTo>
                  <a:pt x="59" y="139"/>
                </a:lnTo>
                <a:lnTo>
                  <a:pt x="52" y="136"/>
                </a:lnTo>
                <a:lnTo>
                  <a:pt x="51" y="135"/>
                </a:lnTo>
                <a:lnTo>
                  <a:pt x="26" y="121"/>
                </a:lnTo>
                <a:lnTo>
                  <a:pt x="25" y="121"/>
                </a:lnTo>
                <a:lnTo>
                  <a:pt x="10" y="112"/>
                </a:lnTo>
                <a:lnTo>
                  <a:pt x="25" y="100"/>
                </a:lnTo>
                <a:lnTo>
                  <a:pt x="29" y="85"/>
                </a:lnTo>
                <a:lnTo>
                  <a:pt x="29" y="82"/>
                </a:lnTo>
                <a:lnTo>
                  <a:pt x="30" y="75"/>
                </a:lnTo>
                <a:lnTo>
                  <a:pt x="36" y="67"/>
                </a:lnTo>
                <a:lnTo>
                  <a:pt x="33" y="61"/>
                </a:lnTo>
                <a:lnTo>
                  <a:pt x="31" y="61"/>
                </a:lnTo>
                <a:lnTo>
                  <a:pt x="25" y="61"/>
                </a:lnTo>
                <a:lnTo>
                  <a:pt x="23" y="59"/>
                </a:lnTo>
                <a:lnTo>
                  <a:pt x="0" y="22"/>
                </a:lnTo>
                <a:lnTo>
                  <a:pt x="19" y="10"/>
                </a:lnTo>
                <a:lnTo>
                  <a:pt x="25" y="11"/>
                </a:lnTo>
                <a:lnTo>
                  <a:pt x="29" y="11"/>
                </a:lnTo>
                <a:lnTo>
                  <a:pt x="56" y="5"/>
                </a:lnTo>
                <a:lnTo>
                  <a:pt x="63" y="0"/>
                </a:lnTo>
                <a:lnTo>
                  <a:pt x="78" y="7"/>
                </a:lnTo>
                <a:lnTo>
                  <a:pt x="79" y="8"/>
                </a:lnTo>
                <a:lnTo>
                  <a:pt x="79" y="11"/>
                </a:lnTo>
                <a:lnTo>
                  <a:pt x="85" y="16"/>
                </a:lnTo>
                <a:lnTo>
                  <a:pt x="98" y="30"/>
                </a:lnTo>
                <a:lnTo>
                  <a:pt x="102" y="23"/>
                </a:lnTo>
                <a:lnTo>
                  <a:pt x="109" y="29"/>
                </a:lnTo>
                <a:lnTo>
                  <a:pt x="111" y="30"/>
                </a:lnTo>
                <a:lnTo>
                  <a:pt x="113" y="30"/>
                </a:lnTo>
                <a:lnTo>
                  <a:pt x="117" y="29"/>
                </a:lnTo>
                <a:lnTo>
                  <a:pt x="121" y="34"/>
                </a:lnTo>
                <a:lnTo>
                  <a:pt x="124" y="37"/>
                </a:lnTo>
                <a:lnTo>
                  <a:pt x="123" y="40"/>
                </a:lnTo>
                <a:lnTo>
                  <a:pt x="121" y="42"/>
                </a:lnTo>
                <a:lnTo>
                  <a:pt x="128" y="46"/>
                </a:lnTo>
                <a:lnTo>
                  <a:pt x="127" y="48"/>
                </a:lnTo>
                <a:lnTo>
                  <a:pt x="126" y="53"/>
                </a:lnTo>
                <a:lnTo>
                  <a:pt x="128" y="7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0" name="Freeform 512"/>
          <p:cNvSpPr>
            <a:spLocks/>
          </p:cNvSpPr>
          <p:nvPr/>
        </p:nvSpPr>
        <p:spPr bwMode="auto">
          <a:xfrm>
            <a:off x="5229225" y="5495925"/>
            <a:ext cx="63500" cy="93663"/>
          </a:xfrm>
          <a:custGeom>
            <a:avLst/>
            <a:gdLst>
              <a:gd name="T0" fmla="*/ 30 w 40"/>
              <a:gd name="T1" fmla="*/ 19 h 59"/>
              <a:gd name="T2" fmla="*/ 32 w 40"/>
              <a:gd name="T3" fmla="*/ 37 h 59"/>
              <a:gd name="T4" fmla="*/ 37 w 40"/>
              <a:gd name="T5" fmla="*/ 41 h 59"/>
              <a:gd name="T6" fmla="*/ 36 w 40"/>
              <a:gd name="T7" fmla="*/ 45 h 59"/>
              <a:gd name="T8" fmla="*/ 36 w 40"/>
              <a:gd name="T9" fmla="*/ 47 h 59"/>
              <a:gd name="T10" fmla="*/ 37 w 40"/>
              <a:gd name="T11" fmla="*/ 48 h 59"/>
              <a:gd name="T12" fmla="*/ 37 w 40"/>
              <a:gd name="T13" fmla="*/ 49 h 59"/>
              <a:gd name="T14" fmla="*/ 38 w 40"/>
              <a:gd name="T15" fmla="*/ 52 h 59"/>
              <a:gd name="T16" fmla="*/ 40 w 40"/>
              <a:gd name="T17" fmla="*/ 54 h 59"/>
              <a:gd name="T18" fmla="*/ 38 w 40"/>
              <a:gd name="T19" fmla="*/ 56 h 59"/>
              <a:gd name="T20" fmla="*/ 36 w 40"/>
              <a:gd name="T21" fmla="*/ 58 h 59"/>
              <a:gd name="T22" fmla="*/ 34 w 40"/>
              <a:gd name="T23" fmla="*/ 58 h 59"/>
              <a:gd name="T24" fmla="*/ 30 w 40"/>
              <a:gd name="T25" fmla="*/ 59 h 59"/>
              <a:gd name="T26" fmla="*/ 30 w 40"/>
              <a:gd name="T27" fmla="*/ 58 h 59"/>
              <a:gd name="T28" fmla="*/ 28 w 40"/>
              <a:gd name="T29" fmla="*/ 58 h 59"/>
              <a:gd name="T30" fmla="*/ 18 w 40"/>
              <a:gd name="T31" fmla="*/ 52 h 59"/>
              <a:gd name="T32" fmla="*/ 17 w 40"/>
              <a:gd name="T33" fmla="*/ 45 h 59"/>
              <a:gd name="T34" fmla="*/ 15 w 40"/>
              <a:gd name="T35" fmla="*/ 41 h 59"/>
              <a:gd name="T36" fmla="*/ 15 w 40"/>
              <a:gd name="T37" fmla="*/ 34 h 59"/>
              <a:gd name="T38" fmla="*/ 11 w 40"/>
              <a:gd name="T39" fmla="*/ 29 h 59"/>
              <a:gd name="T40" fmla="*/ 10 w 40"/>
              <a:gd name="T41" fmla="*/ 25 h 59"/>
              <a:gd name="T42" fmla="*/ 10 w 40"/>
              <a:gd name="T43" fmla="*/ 22 h 59"/>
              <a:gd name="T44" fmla="*/ 3 w 40"/>
              <a:gd name="T45" fmla="*/ 18 h 59"/>
              <a:gd name="T46" fmla="*/ 0 w 40"/>
              <a:gd name="T47" fmla="*/ 15 h 59"/>
              <a:gd name="T48" fmla="*/ 2 w 40"/>
              <a:gd name="T49" fmla="*/ 11 h 59"/>
              <a:gd name="T50" fmla="*/ 4 w 40"/>
              <a:gd name="T51" fmla="*/ 10 h 59"/>
              <a:gd name="T52" fmla="*/ 6 w 40"/>
              <a:gd name="T53" fmla="*/ 10 h 59"/>
              <a:gd name="T54" fmla="*/ 6 w 40"/>
              <a:gd name="T55" fmla="*/ 9 h 59"/>
              <a:gd name="T56" fmla="*/ 7 w 40"/>
              <a:gd name="T57" fmla="*/ 9 h 59"/>
              <a:gd name="T58" fmla="*/ 7 w 40"/>
              <a:gd name="T59" fmla="*/ 10 h 59"/>
              <a:gd name="T60" fmla="*/ 11 w 40"/>
              <a:gd name="T61" fmla="*/ 11 h 59"/>
              <a:gd name="T62" fmla="*/ 11 w 40"/>
              <a:gd name="T63" fmla="*/ 10 h 59"/>
              <a:gd name="T64" fmla="*/ 11 w 40"/>
              <a:gd name="T65" fmla="*/ 9 h 59"/>
              <a:gd name="T66" fmla="*/ 13 w 40"/>
              <a:gd name="T67" fmla="*/ 4 h 59"/>
              <a:gd name="T68" fmla="*/ 13 w 40"/>
              <a:gd name="T69" fmla="*/ 2 h 59"/>
              <a:gd name="T70" fmla="*/ 13 w 40"/>
              <a:gd name="T71" fmla="*/ 0 h 59"/>
              <a:gd name="T72" fmla="*/ 25 w 40"/>
              <a:gd name="T73" fmla="*/ 4 h 59"/>
              <a:gd name="T74" fmla="*/ 25 w 40"/>
              <a:gd name="T75" fmla="*/ 9 h 59"/>
              <a:gd name="T76" fmla="*/ 30 w 40"/>
              <a:gd name="T77" fmla="*/ 1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40" h="59">
                <a:moveTo>
                  <a:pt x="30" y="19"/>
                </a:moveTo>
                <a:lnTo>
                  <a:pt x="32" y="37"/>
                </a:lnTo>
                <a:lnTo>
                  <a:pt x="37" y="41"/>
                </a:lnTo>
                <a:lnTo>
                  <a:pt x="36" y="45"/>
                </a:lnTo>
                <a:lnTo>
                  <a:pt x="36" y="47"/>
                </a:lnTo>
                <a:lnTo>
                  <a:pt x="37" y="48"/>
                </a:lnTo>
                <a:lnTo>
                  <a:pt x="37" y="49"/>
                </a:lnTo>
                <a:lnTo>
                  <a:pt x="38" y="52"/>
                </a:lnTo>
                <a:lnTo>
                  <a:pt x="40" y="54"/>
                </a:lnTo>
                <a:lnTo>
                  <a:pt x="38" y="56"/>
                </a:lnTo>
                <a:lnTo>
                  <a:pt x="36" y="58"/>
                </a:lnTo>
                <a:lnTo>
                  <a:pt x="34" y="58"/>
                </a:lnTo>
                <a:lnTo>
                  <a:pt x="30" y="59"/>
                </a:lnTo>
                <a:lnTo>
                  <a:pt x="30" y="58"/>
                </a:lnTo>
                <a:lnTo>
                  <a:pt x="28" y="58"/>
                </a:lnTo>
                <a:lnTo>
                  <a:pt x="18" y="52"/>
                </a:lnTo>
                <a:lnTo>
                  <a:pt x="17" y="45"/>
                </a:lnTo>
                <a:lnTo>
                  <a:pt x="15" y="41"/>
                </a:lnTo>
                <a:lnTo>
                  <a:pt x="15" y="34"/>
                </a:lnTo>
                <a:lnTo>
                  <a:pt x="11" y="29"/>
                </a:lnTo>
                <a:lnTo>
                  <a:pt x="10" y="25"/>
                </a:lnTo>
                <a:lnTo>
                  <a:pt x="10" y="22"/>
                </a:lnTo>
                <a:lnTo>
                  <a:pt x="3" y="18"/>
                </a:lnTo>
                <a:lnTo>
                  <a:pt x="0" y="15"/>
                </a:lnTo>
                <a:lnTo>
                  <a:pt x="2" y="11"/>
                </a:lnTo>
                <a:lnTo>
                  <a:pt x="4" y="10"/>
                </a:lnTo>
                <a:lnTo>
                  <a:pt x="6" y="10"/>
                </a:lnTo>
                <a:lnTo>
                  <a:pt x="6" y="9"/>
                </a:lnTo>
                <a:lnTo>
                  <a:pt x="7" y="9"/>
                </a:lnTo>
                <a:lnTo>
                  <a:pt x="7" y="10"/>
                </a:lnTo>
                <a:lnTo>
                  <a:pt x="11" y="11"/>
                </a:lnTo>
                <a:lnTo>
                  <a:pt x="11" y="10"/>
                </a:lnTo>
                <a:lnTo>
                  <a:pt x="11" y="9"/>
                </a:lnTo>
                <a:lnTo>
                  <a:pt x="13" y="4"/>
                </a:lnTo>
                <a:lnTo>
                  <a:pt x="13" y="2"/>
                </a:lnTo>
                <a:lnTo>
                  <a:pt x="13" y="0"/>
                </a:lnTo>
                <a:lnTo>
                  <a:pt x="25" y="4"/>
                </a:lnTo>
                <a:lnTo>
                  <a:pt x="25" y="9"/>
                </a:lnTo>
                <a:lnTo>
                  <a:pt x="30" y="1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1" name="Freeform 513"/>
          <p:cNvSpPr>
            <a:spLocks/>
          </p:cNvSpPr>
          <p:nvPr/>
        </p:nvSpPr>
        <p:spPr bwMode="auto">
          <a:xfrm>
            <a:off x="5276850" y="5526088"/>
            <a:ext cx="41275" cy="41275"/>
          </a:xfrm>
          <a:custGeom>
            <a:avLst/>
            <a:gdLst>
              <a:gd name="T0" fmla="*/ 22 w 26"/>
              <a:gd name="T1" fmla="*/ 2 h 26"/>
              <a:gd name="T2" fmla="*/ 26 w 26"/>
              <a:gd name="T3" fmla="*/ 6 h 26"/>
              <a:gd name="T4" fmla="*/ 23 w 26"/>
              <a:gd name="T5" fmla="*/ 20 h 26"/>
              <a:gd name="T6" fmla="*/ 19 w 26"/>
              <a:gd name="T7" fmla="*/ 21 h 26"/>
              <a:gd name="T8" fmla="*/ 19 w 26"/>
              <a:gd name="T9" fmla="*/ 22 h 26"/>
              <a:gd name="T10" fmla="*/ 17 w 26"/>
              <a:gd name="T11" fmla="*/ 26 h 26"/>
              <a:gd name="T12" fmla="*/ 15 w 26"/>
              <a:gd name="T13" fmla="*/ 26 h 26"/>
              <a:gd name="T14" fmla="*/ 14 w 26"/>
              <a:gd name="T15" fmla="*/ 26 h 26"/>
              <a:gd name="T16" fmla="*/ 13 w 26"/>
              <a:gd name="T17" fmla="*/ 25 h 26"/>
              <a:gd name="T18" fmla="*/ 7 w 26"/>
              <a:gd name="T19" fmla="*/ 22 h 26"/>
              <a:gd name="T20" fmla="*/ 2 w 26"/>
              <a:gd name="T21" fmla="*/ 18 h 26"/>
              <a:gd name="T22" fmla="*/ 0 w 26"/>
              <a:gd name="T23" fmla="*/ 0 h 26"/>
              <a:gd name="T24" fmla="*/ 11 w 26"/>
              <a:gd name="T25" fmla="*/ 0 h 26"/>
              <a:gd name="T26" fmla="*/ 11 w 26"/>
              <a:gd name="T27" fmla="*/ 6 h 26"/>
              <a:gd name="T28" fmla="*/ 15 w 26"/>
              <a:gd name="T29" fmla="*/ 6 h 26"/>
              <a:gd name="T30" fmla="*/ 17 w 26"/>
              <a:gd name="T31" fmla="*/ 6 h 26"/>
              <a:gd name="T32" fmla="*/ 22 w 26"/>
              <a:gd name="T33" fmla="*/ 2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6" h="26">
                <a:moveTo>
                  <a:pt x="22" y="2"/>
                </a:moveTo>
                <a:lnTo>
                  <a:pt x="26" y="6"/>
                </a:lnTo>
                <a:lnTo>
                  <a:pt x="23" y="20"/>
                </a:lnTo>
                <a:lnTo>
                  <a:pt x="19" y="21"/>
                </a:lnTo>
                <a:lnTo>
                  <a:pt x="19" y="22"/>
                </a:lnTo>
                <a:lnTo>
                  <a:pt x="17" y="26"/>
                </a:lnTo>
                <a:lnTo>
                  <a:pt x="15" y="26"/>
                </a:lnTo>
                <a:lnTo>
                  <a:pt x="14" y="26"/>
                </a:lnTo>
                <a:lnTo>
                  <a:pt x="13" y="25"/>
                </a:lnTo>
                <a:lnTo>
                  <a:pt x="7" y="22"/>
                </a:lnTo>
                <a:lnTo>
                  <a:pt x="2" y="18"/>
                </a:lnTo>
                <a:lnTo>
                  <a:pt x="0" y="0"/>
                </a:lnTo>
                <a:lnTo>
                  <a:pt x="11" y="0"/>
                </a:lnTo>
                <a:lnTo>
                  <a:pt x="11" y="6"/>
                </a:lnTo>
                <a:lnTo>
                  <a:pt x="15" y="6"/>
                </a:lnTo>
                <a:lnTo>
                  <a:pt x="17" y="6"/>
                </a:lnTo>
                <a:lnTo>
                  <a:pt x="22" y="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2" name="Freeform 514"/>
          <p:cNvSpPr>
            <a:spLocks/>
          </p:cNvSpPr>
          <p:nvPr/>
        </p:nvSpPr>
        <p:spPr bwMode="auto">
          <a:xfrm>
            <a:off x="5292725" y="5772150"/>
            <a:ext cx="38100" cy="66675"/>
          </a:xfrm>
          <a:custGeom>
            <a:avLst/>
            <a:gdLst>
              <a:gd name="T0" fmla="*/ 18 w 24"/>
              <a:gd name="T1" fmla="*/ 2 h 42"/>
              <a:gd name="T2" fmla="*/ 24 w 24"/>
              <a:gd name="T3" fmla="*/ 15 h 42"/>
              <a:gd name="T4" fmla="*/ 23 w 24"/>
              <a:gd name="T5" fmla="*/ 17 h 42"/>
              <a:gd name="T6" fmla="*/ 23 w 24"/>
              <a:gd name="T7" fmla="*/ 20 h 42"/>
              <a:gd name="T8" fmla="*/ 16 w 24"/>
              <a:gd name="T9" fmla="*/ 38 h 42"/>
              <a:gd name="T10" fmla="*/ 15 w 24"/>
              <a:gd name="T11" fmla="*/ 38 h 42"/>
              <a:gd name="T12" fmla="*/ 13 w 24"/>
              <a:gd name="T13" fmla="*/ 39 h 42"/>
              <a:gd name="T14" fmla="*/ 11 w 24"/>
              <a:gd name="T15" fmla="*/ 42 h 42"/>
              <a:gd name="T16" fmla="*/ 8 w 24"/>
              <a:gd name="T17" fmla="*/ 35 h 42"/>
              <a:gd name="T18" fmla="*/ 8 w 24"/>
              <a:gd name="T19" fmla="*/ 34 h 42"/>
              <a:gd name="T20" fmla="*/ 8 w 24"/>
              <a:gd name="T21" fmla="*/ 32 h 42"/>
              <a:gd name="T22" fmla="*/ 1 w 24"/>
              <a:gd name="T23" fmla="*/ 17 h 42"/>
              <a:gd name="T24" fmla="*/ 0 w 24"/>
              <a:gd name="T25" fmla="*/ 15 h 42"/>
              <a:gd name="T26" fmla="*/ 0 w 24"/>
              <a:gd name="T27" fmla="*/ 13 h 42"/>
              <a:gd name="T28" fmla="*/ 0 w 24"/>
              <a:gd name="T29" fmla="*/ 10 h 42"/>
              <a:gd name="T30" fmla="*/ 0 w 24"/>
              <a:gd name="T31" fmla="*/ 10 h 42"/>
              <a:gd name="T32" fmla="*/ 5 w 24"/>
              <a:gd name="T33" fmla="*/ 5 h 42"/>
              <a:gd name="T34" fmla="*/ 11 w 24"/>
              <a:gd name="T35" fmla="*/ 0 h 42"/>
              <a:gd name="T36" fmla="*/ 18 w 24"/>
              <a:gd name="T37" fmla="*/ 2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4" h="42">
                <a:moveTo>
                  <a:pt x="18" y="2"/>
                </a:moveTo>
                <a:lnTo>
                  <a:pt x="24" y="15"/>
                </a:lnTo>
                <a:lnTo>
                  <a:pt x="23" y="17"/>
                </a:lnTo>
                <a:lnTo>
                  <a:pt x="23" y="20"/>
                </a:lnTo>
                <a:lnTo>
                  <a:pt x="16" y="38"/>
                </a:lnTo>
                <a:lnTo>
                  <a:pt x="15" y="38"/>
                </a:lnTo>
                <a:lnTo>
                  <a:pt x="13" y="39"/>
                </a:lnTo>
                <a:lnTo>
                  <a:pt x="11" y="42"/>
                </a:lnTo>
                <a:lnTo>
                  <a:pt x="8" y="35"/>
                </a:lnTo>
                <a:lnTo>
                  <a:pt x="8" y="34"/>
                </a:lnTo>
                <a:lnTo>
                  <a:pt x="8" y="32"/>
                </a:lnTo>
                <a:lnTo>
                  <a:pt x="1" y="17"/>
                </a:lnTo>
                <a:lnTo>
                  <a:pt x="0" y="15"/>
                </a:lnTo>
                <a:lnTo>
                  <a:pt x="0" y="13"/>
                </a:lnTo>
                <a:lnTo>
                  <a:pt x="0" y="10"/>
                </a:lnTo>
                <a:lnTo>
                  <a:pt x="0" y="10"/>
                </a:lnTo>
                <a:lnTo>
                  <a:pt x="5" y="5"/>
                </a:lnTo>
                <a:lnTo>
                  <a:pt x="11" y="0"/>
                </a:lnTo>
                <a:lnTo>
                  <a:pt x="18" y="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3" name="Freeform 515"/>
          <p:cNvSpPr>
            <a:spLocks/>
          </p:cNvSpPr>
          <p:nvPr/>
        </p:nvSpPr>
        <p:spPr bwMode="auto">
          <a:xfrm>
            <a:off x="5099050" y="5203825"/>
            <a:ext cx="115888" cy="146050"/>
          </a:xfrm>
          <a:custGeom>
            <a:avLst/>
            <a:gdLst>
              <a:gd name="T0" fmla="*/ 70 w 73"/>
              <a:gd name="T1" fmla="*/ 45 h 92"/>
              <a:gd name="T2" fmla="*/ 66 w 73"/>
              <a:gd name="T3" fmla="*/ 49 h 92"/>
              <a:gd name="T4" fmla="*/ 66 w 73"/>
              <a:gd name="T5" fmla="*/ 51 h 92"/>
              <a:gd name="T6" fmla="*/ 66 w 73"/>
              <a:gd name="T7" fmla="*/ 55 h 92"/>
              <a:gd name="T8" fmla="*/ 66 w 73"/>
              <a:gd name="T9" fmla="*/ 60 h 92"/>
              <a:gd name="T10" fmla="*/ 73 w 73"/>
              <a:gd name="T11" fmla="*/ 62 h 92"/>
              <a:gd name="T12" fmla="*/ 73 w 73"/>
              <a:gd name="T13" fmla="*/ 63 h 92"/>
              <a:gd name="T14" fmla="*/ 73 w 73"/>
              <a:gd name="T15" fmla="*/ 68 h 92"/>
              <a:gd name="T16" fmla="*/ 73 w 73"/>
              <a:gd name="T17" fmla="*/ 70 h 92"/>
              <a:gd name="T18" fmla="*/ 66 w 73"/>
              <a:gd name="T19" fmla="*/ 83 h 92"/>
              <a:gd name="T20" fmla="*/ 51 w 73"/>
              <a:gd name="T21" fmla="*/ 86 h 92"/>
              <a:gd name="T22" fmla="*/ 44 w 73"/>
              <a:gd name="T23" fmla="*/ 90 h 92"/>
              <a:gd name="T24" fmla="*/ 43 w 73"/>
              <a:gd name="T25" fmla="*/ 92 h 92"/>
              <a:gd name="T26" fmla="*/ 41 w 73"/>
              <a:gd name="T27" fmla="*/ 92 h 92"/>
              <a:gd name="T28" fmla="*/ 36 w 73"/>
              <a:gd name="T29" fmla="*/ 90 h 92"/>
              <a:gd name="T30" fmla="*/ 19 w 73"/>
              <a:gd name="T31" fmla="*/ 83 h 92"/>
              <a:gd name="T32" fmla="*/ 17 w 73"/>
              <a:gd name="T33" fmla="*/ 88 h 92"/>
              <a:gd name="T34" fmla="*/ 6 w 73"/>
              <a:gd name="T35" fmla="*/ 62 h 92"/>
              <a:gd name="T36" fmla="*/ 0 w 73"/>
              <a:gd name="T37" fmla="*/ 33 h 92"/>
              <a:gd name="T38" fmla="*/ 7 w 73"/>
              <a:gd name="T39" fmla="*/ 34 h 92"/>
              <a:gd name="T40" fmla="*/ 17 w 73"/>
              <a:gd name="T41" fmla="*/ 28 h 92"/>
              <a:gd name="T42" fmla="*/ 24 w 73"/>
              <a:gd name="T43" fmla="*/ 23 h 92"/>
              <a:gd name="T44" fmla="*/ 25 w 73"/>
              <a:gd name="T45" fmla="*/ 23 h 92"/>
              <a:gd name="T46" fmla="*/ 32 w 73"/>
              <a:gd name="T47" fmla="*/ 19 h 92"/>
              <a:gd name="T48" fmla="*/ 24 w 73"/>
              <a:gd name="T49" fmla="*/ 19 h 92"/>
              <a:gd name="T50" fmla="*/ 22 w 73"/>
              <a:gd name="T51" fmla="*/ 17 h 92"/>
              <a:gd name="T52" fmla="*/ 22 w 73"/>
              <a:gd name="T53" fmla="*/ 14 h 92"/>
              <a:gd name="T54" fmla="*/ 24 w 73"/>
              <a:gd name="T55" fmla="*/ 13 h 92"/>
              <a:gd name="T56" fmla="*/ 28 w 73"/>
              <a:gd name="T57" fmla="*/ 13 h 92"/>
              <a:gd name="T58" fmla="*/ 34 w 73"/>
              <a:gd name="T59" fmla="*/ 13 h 92"/>
              <a:gd name="T60" fmla="*/ 37 w 73"/>
              <a:gd name="T61" fmla="*/ 7 h 92"/>
              <a:gd name="T62" fmla="*/ 37 w 73"/>
              <a:gd name="T63" fmla="*/ 4 h 92"/>
              <a:gd name="T64" fmla="*/ 39 w 73"/>
              <a:gd name="T65" fmla="*/ 0 h 92"/>
              <a:gd name="T66" fmla="*/ 45 w 73"/>
              <a:gd name="T67" fmla="*/ 0 h 92"/>
              <a:gd name="T68" fmla="*/ 48 w 73"/>
              <a:gd name="T69" fmla="*/ 3 h 92"/>
              <a:gd name="T70" fmla="*/ 50 w 73"/>
              <a:gd name="T71" fmla="*/ 4 h 92"/>
              <a:gd name="T72" fmla="*/ 55 w 73"/>
              <a:gd name="T73" fmla="*/ 10 h 92"/>
              <a:gd name="T74" fmla="*/ 52 w 73"/>
              <a:gd name="T75" fmla="*/ 15 h 92"/>
              <a:gd name="T76" fmla="*/ 55 w 73"/>
              <a:gd name="T77" fmla="*/ 23 h 92"/>
              <a:gd name="T78" fmla="*/ 55 w 73"/>
              <a:gd name="T79" fmla="*/ 28 h 92"/>
              <a:gd name="T80" fmla="*/ 70 w 73"/>
              <a:gd name="T81" fmla="*/ 45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3" h="92">
                <a:moveTo>
                  <a:pt x="70" y="45"/>
                </a:moveTo>
                <a:lnTo>
                  <a:pt x="66" y="49"/>
                </a:lnTo>
                <a:lnTo>
                  <a:pt x="66" y="51"/>
                </a:lnTo>
                <a:lnTo>
                  <a:pt x="66" y="55"/>
                </a:lnTo>
                <a:lnTo>
                  <a:pt x="66" y="60"/>
                </a:lnTo>
                <a:lnTo>
                  <a:pt x="73" y="62"/>
                </a:lnTo>
                <a:lnTo>
                  <a:pt x="73" y="63"/>
                </a:lnTo>
                <a:lnTo>
                  <a:pt x="73" y="68"/>
                </a:lnTo>
                <a:lnTo>
                  <a:pt x="73" y="70"/>
                </a:lnTo>
                <a:lnTo>
                  <a:pt x="66" y="83"/>
                </a:lnTo>
                <a:lnTo>
                  <a:pt x="51" y="86"/>
                </a:lnTo>
                <a:lnTo>
                  <a:pt x="44" y="90"/>
                </a:lnTo>
                <a:lnTo>
                  <a:pt x="43" y="92"/>
                </a:lnTo>
                <a:lnTo>
                  <a:pt x="41" y="92"/>
                </a:lnTo>
                <a:lnTo>
                  <a:pt x="36" y="90"/>
                </a:lnTo>
                <a:lnTo>
                  <a:pt x="19" y="83"/>
                </a:lnTo>
                <a:lnTo>
                  <a:pt x="17" y="88"/>
                </a:lnTo>
                <a:lnTo>
                  <a:pt x="6" y="62"/>
                </a:lnTo>
                <a:lnTo>
                  <a:pt x="0" y="33"/>
                </a:lnTo>
                <a:lnTo>
                  <a:pt x="7" y="34"/>
                </a:lnTo>
                <a:lnTo>
                  <a:pt x="17" y="28"/>
                </a:lnTo>
                <a:lnTo>
                  <a:pt x="24" y="23"/>
                </a:lnTo>
                <a:lnTo>
                  <a:pt x="25" y="23"/>
                </a:lnTo>
                <a:lnTo>
                  <a:pt x="32" y="19"/>
                </a:lnTo>
                <a:lnTo>
                  <a:pt x="24" y="19"/>
                </a:lnTo>
                <a:lnTo>
                  <a:pt x="22" y="17"/>
                </a:lnTo>
                <a:lnTo>
                  <a:pt x="22" y="14"/>
                </a:lnTo>
                <a:lnTo>
                  <a:pt x="24" y="13"/>
                </a:lnTo>
                <a:lnTo>
                  <a:pt x="28" y="13"/>
                </a:lnTo>
                <a:lnTo>
                  <a:pt x="34" y="13"/>
                </a:lnTo>
                <a:lnTo>
                  <a:pt x="37" y="7"/>
                </a:lnTo>
                <a:lnTo>
                  <a:pt x="37" y="4"/>
                </a:lnTo>
                <a:lnTo>
                  <a:pt x="39" y="0"/>
                </a:lnTo>
                <a:lnTo>
                  <a:pt x="45" y="0"/>
                </a:lnTo>
                <a:lnTo>
                  <a:pt x="48" y="3"/>
                </a:lnTo>
                <a:lnTo>
                  <a:pt x="50" y="4"/>
                </a:lnTo>
                <a:lnTo>
                  <a:pt x="55" y="10"/>
                </a:lnTo>
                <a:lnTo>
                  <a:pt x="52" y="15"/>
                </a:lnTo>
                <a:lnTo>
                  <a:pt x="55" y="23"/>
                </a:lnTo>
                <a:lnTo>
                  <a:pt x="55" y="28"/>
                </a:lnTo>
                <a:lnTo>
                  <a:pt x="70" y="4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4" name="Freeform 516"/>
          <p:cNvSpPr>
            <a:spLocks/>
          </p:cNvSpPr>
          <p:nvPr/>
        </p:nvSpPr>
        <p:spPr bwMode="auto">
          <a:xfrm>
            <a:off x="5249863" y="5430838"/>
            <a:ext cx="74613" cy="104775"/>
          </a:xfrm>
          <a:custGeom>
            <a:avLst/>
            <a:gdLst>
              <a:gd name="T0" fmla="*/ 43 w 47"/>
              <a:gd name="T1" fmla="*/ 7 h 66"/>
              <a:gd name="T2" fmla="*/ 46 w 47"/>
              <a:gd name="T3" fmla="*/ 18 h 66"/>
              <a:gd name="T4" fmla="*/ 47 w 47"/>
              <a:gd name="T5" fmla="*/ 26 h 66"/>
              <a:gd name="T6" fmla="*/ 47 w 47"/>
              <a:gd name="T7" fmla="*/ 30 h 66"/>
              <a:gd name="T8" fmla="*/ 45 w 47"/>
              <a:gd name="T9" fmla="*/ 33 h 66"/>
              <a:gd name="T10" fmla="*/ 40 w 47"/>
              <a:gd name="T11" fmla="*/ 36 h 66"/>
              <a:gd name="T12" fmla="*/ 38 w 47"/>
              <a:gd name="T13" fmla="*/ 40 h 66"/>
              <a:gd name="T14" fmla="*/ 36 w 47"/>
              <a:gd name="T15" fmla="*/ 41 h 66"/>
              <a:gd name="T16" fmla="*/ 35 w 47"/>
              <a:gd name="T17" fmla="*/ 44 h 66"/>
              <a:gd name="T18" fmla="*/ 36 w 47"/>
              <a:gd name="T19" fmla="*/ 47 h 66"/>
              <a:gd name="T20" fmla="*/ 38 w 47"/>
              <a:gd name="T21" fmla="*/ 45 h 66"/>
              <a:gd name="T22" fmla="*/ 39 w 47"/>
              <a:gd name="T23" fmla="*/ 48 h 66"/>
              <a:gd name="T24" fmla="*/ 39 w 47"/>
              <a:gd name="T25" fmla="*/ 56 h 66"/>
              <a:gd name="T26" fmla="*/ 39 w 47"/>
              <a:gd name="T27" fmla="*/ 62 h 66"/>
              <a:gd name="T28" fmla="*/ 34 w 47"/>
              <a:gd name="T29" fmla="*/ 66 h 66"/>
              <a:gd name="T30" fmla="*/ 32 w 47"/>
              <a:gd name="T31" fmla="*/ 66 h 66"/>
              <a:gd name="T32" fmla="*/ 28 w 47"/>
              <a:gd name="T33" fmla="*/ 66 h 66"/>
              <a:gd name="T34" fmla="*/ 28 w 47"/>
              <a:gd name="T35" fmla="*/ 60 h 66"/>
              <a:gd name="T36" fmla="*/ 17 w 47"/>
              <a:gd name="T37" fmla="*/ 60 h 66"/>
              <a:gd name="T38" fmla="*/ 12 w 47"/>
              <a:gd name="T39" fmla="*/ 50 h 66"/>
              <a:gd name="T40" fmla="*/ 12 w 47"/>
              <a:gd name="T41" fmla="*/ 45 h 66"/>
              <a:gd name="T42" fmla="*/ 0 w 47"/>
              <a:gd name="T43" fmla="*/ 41 h 66"/>
              <a:gd name="T44" fmla="*/ 1 w 47"/>
              <a:gd name="T45" fmla="*/ 32 h 66"/>
              <a:gd name="T46" fmla="*/ 8 w 47"/>
              <a:gd name="T47" fmla="*/ 20 h 66"/>
              <a:gd name="T48" fmla="*/ 15 w 47"/>
              <a:gd name="T49" fmla="*/ 10 h 66"/>
              <a:gd name="T50" fmla="*/ 24 w 47"/>
              <a:gd name="T51" fmla="*/ 0 h 66"/>
              <a:gd name="T52" fmla="*/ 34 w 47"/>
              <a:gd name="T53" fmla="*/ 2 h 66"/>
              <a:gd name="T54" fmla="*/ 38 w 47"/>
              <a:gd name="T55" fmla="*/ 2 h 66"/>
              <a:gd name="T56" fmla="*/ 43 w 47"/>
              <a:gd name="T57" fmla="*/ 7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7" h="66">
                <a:moveTo>
                  <a:pt x="43" y="7"/>
                </a:moveTo>
                <a:lnTo>
                  <a:pt x="46" y="18"/>
                </a:lnTo>
                <a:lnTo>
                  <a:pt x="47" y="26"/>
                </a:lnTo>
                <a:lnTo>
                  <a:pt x="47" y="30"/>
                </a:lnTo>
                <a:lnTo>
                  <a:pt x="45" y="33"/>
                </a:lnTo>
                <a:lnTo>
                  <a:pt x="40" y="36"/>
                </a:lnTo>
                <a:lnTo>
                  <a:pt x="38" y="40"/>
                </a:lnTo>
                <a:lnTo>
                  <a:pt x="36" y="41"/>
                </a:lnTo>
                <a:lnTo>
                  <a:pt x="35" y="44"/>
                </a:lnTo>
                <a:lnTo>
                  <a:pt x="36" y="47"/>
                </a:lnTo>
                <a:lnTo>
                  <a:pt x="38" y="45"/>
                </a:lnTo>
                <a:lnTo>
                  <a:pt x="39" y="48"/>
                </a:lnTo>
                <a:lnTo>
                  <a:pt x="39" y="56"/>
                </a:lnTo>
                <a:lnTo>
                  <a:pt x="39" y="62"/>
                </a:lnTo>
                <a:lnTo>
                  <a:pt x="34" y="66"/>
                </a:lnTo>
                <a:lnTo>
                  <a:pt x="32" y="66"/>
                </a:lnTo>
                <a:lnTo>
                  <a:pt x="28" y="66"/>
                </a:lnTo>
                <a:lnTo>
                  <a:pt x="28" y="60"/>
                </a:lnTo>
                <a:lnTo>
                  <a:pt x="17" y="60"/>
                </a:lnTo>
                <a:lnTo>
                  <a:pt x="12" y="50"/>
                </a:lnTo>
                <a:lnTo>
                  <a:pt x="12" y="45"/>
                </a:lnTo>
                <a:lnTo>
                  <a:pt x="0" y="41"/>
                </a:lnTo>
                <a:lnTo>
                  <a:pt x="1" y="32"/>
                </a:lnTo>
                <a:lnTo>
                  <a:pt x="8" y="20"/>
                </a:lnTo>
                <a:lnTo>
                  <a:pt x="15" y="10"/>
                </a:lnTo>
                <a:lnTo>
                  <a:pt x="24" y="0"/>
                </a:lnTo>
                <a:lnTo>
                  <a:pt x="34" y="2"/>
                </a:lnTo>
                <a:lnTo>
                  <a:pt x="38" y="2"/>
                </a:lnTo>
                <a:lnTo>
                  <a:pt x="43" y="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5" name="Freeform 517"/>
          <p:cNvSpPr>
            <a:spLocks/>
          </p:cNvSpPr>
          <p:nvPr/>
        </p:nvSpPr>
        <p:spPr bwMode="auto">
          <a:xfrm>
            <a:off x="5164138" y="4440238"/>
            <a:ext cx="228600" cy="287338"/>
          </a:xfrm>
          <a:custGeom>
            <a:avLst/>
            <a:gdLst>
              <a:gd name="T0" fmla="*/ 93 w 144"/>
              <a:gd name="T1" fmla="*/ 23 h 181"/>
              <a:gd name="T2" fmla="*/ 81 w 144"/>
              <a:gd name="T3" fmla="*/ 39 h 181"/>
              <a:gd name="T4" fmla="*/ 64 w 144"/>
              <a:gd name="T5" fmla="*/ 41 h 181"/>
              <a:gd name="T6" fmla="*/ 58 w 144"/>
              <a:gd name="T7" fmla="*/ 50 h 181"/>
              <a:gd name="T8" fmla="*/ 64 w 144"/>
              <a:gd name="T9" fmla="*/ 59 h 181"/>
              <a:gd name="T10" fmla="*/ 78 w 144"/>
              <a:gd name="T11" fmla="*/ 78 h 181"/>
              <a:gd name="T12" fmla="*/ 101 w 144"/>
              <a:gd name="T13" fmla="*/ 97 h 181"/>
              <a:gd name="T14" fmla="*/ 103 w 144"/>
              <a:gd name="T15" fmla="*/ 98 h 181"/>
              <a:gd name="T16" fmla="*/ 104 w 144"/>
              <a:gd name="T17" fmla="*/ 98 h 181"/>
              <a:gd name="T18" fmla="*/ 109 w 144"/>
              <a:gd name="T19" fmla="*/ 97 h 181"/>
              <a:gd name="T20" fmla="*/ 112 w 144"/>
              <a:gd name="T21" fmla="*/ 97 h 181"/>
              <a:gd name="T22" fmla="*/ 116 w 144"/>
              <a:gd name="T23" fmla="*/ 104 h 181"/>
              <a:gd name="T24" fmla="*/ 118 w 144"/>
              <a:gd name="T25" fmla="*/ 116 h 181"/>
              <a:gd name="T26" fmla="*/ 122 w 144"/>
              <a:gd name="T27" fmla="*/ 132 h 181"/>
              <a:gd name="T28" fmla="*/ 131 w 144"/>
              <a:gd name="T29" fmla="*/ 138 h 181"/>
              <a:gd name="T30" fmla="*/ 142 w 144"/>
              <a:gd name="T31" fmla="*/ 134 h 181"/>
              <a:gd name="T32" fmla="*/ 141 w 144"/>
              <a:gd name="T33" fmla="*/ 139 h 181"/>
              <a:gd name="T34" fmla="*/ 135 w 144"/>
              <a:gd name="T35" fmla="*/ 147 h 181"/>
              <a:gd name="T36" fmla="*/ 129 w 144"/>
              <a:gd name="T37" fmla="*/ 147 h 181"/>
              <a:gd name="T38" fmla="*/ 120 w 144"/>
              <a:gd name="T39" fmla="*/ 153 h 181"/>
              <a:gd name="T40" fmla="*/ 114 w 144"/>
              <a:gd name="T41" fmla="*/ 155 h 181"/>
              <a:gd name="T42" fmla="*/ 111 w 144"/>
              <a:gd name="T43" fmla="*/ 164 h 181"/>
              <a:gd name="T44" fmla="*/ 108 w 144"/>
              <a:gd name="T45" fmla="*/ 168 h 181"/>
              <a:gd name="T46" fmla="*/ 109 w 144"/>
              <a:gd name="T47" fmla="*/ 180 h 181"/>
              <a:gd name="T48" fmla="*/ 99 w 144"/>
              <a:gd name="T49" fmla="*/ 181 h 181"/>
              <a:gd name="T50" fmla="*/ 81 w 144"/>
              <a:gd name="T51" fmla="*/ 150 h 181"/>
              <a:gd name="T52" fmla="*/ 81 w 144"/>
              <a:gd name="T53" fmla="*/ 134 h 181"/>
              <a:gd name="T54" fmla="*/ 81 w 144"/>
              <a:gd name="T55" fmla="*/ 132 h 181"/>
              <a:gd name="T56" fmla="*/ 75 w 144"/>
              <a:gd name="T57" fmla="*/ 128 h 181"/>
              <a:gd name="T58" fmla="*/ 73 w 144"/>
              <a:gd name="T59" fmla="*/ 128 h 181"/>
              <a:gd name="T60" fmla="*/ 69 w 144"/>
              <a:gd name="T61" fmla="*/ 128 h 181"/>
              <a:gd name="T62" fmla="*/ 49 w 144"/>
              <a:gd name="T63" fmla="*/ 113 h 181"/>
              <a:gd name="T64" fmla="*/ 41 w 144"/>
              <a:gd name="T65" fmla="*/ 113 h 181"/>
              <a:gd name="T66" fmla="*/ 37 w 144"/>
              <a:gd name="T67" fmla="*/ 108 h 181"/>
              <a:gd name="T68" fmla="*/ 34 w 144"/>
              <a:gd name="T69" fmla="*/ 105 h 181"/>
              <a:gd name="T70" fmla="*/ 22 w 144"/>
              <a:gd name="T71" fmla="*/ 97 h 181"/>
              <a:gd name="T72" fmla="*/ 17 w 144"/>
              <a:gd name="T73" fmla="*/ 78 h 181"/>
              <a:gd name="T74" fmla="*/ 10 w 144"/>
              <a:gd name="T75" fmla="*/ 75 h 181"/>
              <a:gd name="T76" fmla="*/ 0 w 144"/>
              <a:gd name="T77" fmla="*/ 33 h 181"/>
              <a:gd name="T78" fmla="*/ 10 w 144"/>
              <a:gd name="T79" fmla="*/ 18 h 181"/>
              <a:gd name="T80" fmla="*/ 19 w 144"/>
              <a:gd name="T81" fmla="*/ 1 h 181"/>
              <a:gd name="T82" fmla="*/ 21 w 144"/>
              <a:gd name="T83" fmla="*/ 0 h 181"/>
              <a:gd name="T84" fmla="*/ 43 w 144"/>
              <a:gd name="T85" fmla="*/ 0 h 181"/>
              <a:gd name="T86" fmla="*/ 84 w 144"/>
              <a:gd name="T87" fmla="*/ 7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44" h="181">
                <a:moveTo>
                  <a:pt x="92" y="16"/>
                </a:moveTo>
                <a:lnTo>
                  <a:pt x="93" y="23"/>
                </a:lnTo>
                <a:lnTo>
                  <a:pt x="88" y="29"/>
                </a:lnTo>
                <a:lnTo>
                  <a:pt x="81" y="39"/>
                </a:lnTo>
                <a:lnTo>
                  <a:pt x="66" y="41"/>
                </a:lnTo>
                <a:lnTo>
                  <a:pt x="64" y="41"/>
                </a:lnTo>
                <a:lnTo>
                  <a:pt x="60" y="46"/>
                </a:lnTo>
                <a:lnTo>
                  <a:pt x="58" y="50"/>
                </a:lnTo>
                <a:lnTo>
                  <a:pt x="56" y="50"/>
                </a:lnTo>
                <a:lnTo>
                  <a:pt x="64" y="59"/>
                </a:lnTo>
                <a:lnTo>
                  <a:pt x="77" y="71"/>
                </a:lnTo>
                <a:lnTo>
                  <a:pt x="78" y="78"/>
                </a:lnTo>
                <a:lnTo>
                  <a:pt x="82" y="80"/>
                </a:lnTo>
                <a:lnTo>
                  <a:pt x="101" y="97"/>
                </a:lnTo>
                <a:lnTo>
                  <a:pt x="103" y="97"/>
                </a:lnTo>
                <a:lnTo>
                  <a:pt x="103" y="98"/>
                </a:lnTo>
                <a:lnTo>
                  <a:pt x="103" y="99"/>
                </a:lnTo>
                <a:lnTo>
                  <a:pt x="104" y="98"/>
                </a:lnTo>
                <a:lnTo>
                  <a:pt x="107" y="97"/>
                </a:lnTo>
                <a:lnTo>
                  <a:pt x="109" y="97"/>
                </a:lnTo>
                <a:lnTo>
                  <a:pt x="111" y="97"/>
                </a:lnTo>
                <a:lnTo>
                  <a:pt x="112" y="97"/>
                </a:lnTo>
                <a:lnTo>
                  <a:pt x="115" y="98"/>
                </a:lnTo>
                <a:lnTo>
                  <a:pt x="116" y="104"/>
                </a:lnTo>
                <a:lnTo>
                  <a:pt x="116" y="106"/>
                </a:lnTo>
                <a:lnTo>
                  <a:pt x="118" y="116"/>
                </a:lnTo>
                <a:lnTo>
                  <a:pt x="119" y="131"/>
                </a:lnTo>
                <a:lnTo>
                  <a:pt x="122" y="132"/>
                </a:lnTo>
                <a:lnTo>
                  <a:pt x="129" y="134"/>
                </a:lnTo>
                <a:lnTo>
                  <a:pt x="131" y="138"/>
                </a:lnTo>
                <a:lnTo>
                  <a:pt x="138" y="135"/>
                </a:lnTo>
                <a:lnTo>
                  <a:pt x="142" y="134"/>
                </a:lnTo>
                <a:lnTo>
                  <a:pt x="144" y="136"/>
                </a:lnTo>
                <a:lnTo>
                  <a:pt x="141" y="139"/>
                </a:lnTo>
                <a:lnTo>
                  <a:pt x="135" y="143"/>
                </a:lnTo>
                <a:lnTo>
                  <a:pt x="135" y="147"/>
                </a:lnTo>
                <a:lnTo>
                  <a:pt x="134" y="150"/>
                </a:lnTo>
                <a:lnTo>
                  <a:pt x="129" y="147"/>
                </a:lnTo>
                <a:lnTo>
                  <a:pt x="124" y="151"/>
                </a:lnTo>
                <a:lnTo>
                  <a:pt x="120" y="153"/>
                </a:lnTo>
                <a:lnTo>
                  <a:pt x="114" y="153"/>
                </a:lnTo>
                <a:lnTo>
                  <a:pt x="114" y="155"/>
                </a:lnTo>
                <a:lnTo>
                  <a:pt x="112" y="157"/>
                </a:lnTo>
                <a:lnTo>
                  <a:pt x="111" y="164"/>
                </a:lnTo>
                <a:lnTo>
                  <a:pt x="109" y="166"/>
                </a:lnTo>
                <a:lnTo>
                  <a:pt x="108" y="168"/>
                </a:lnTo>
                <a:lnTo>
                  <a:pt x="111" y="180"/>
                </a:lnTo>
                <a:lnTo>
                  <a:pt x="109" y="180"/>
                </a:lnTo>
                <a:lnTo>
                  <a:pt x="104" y="181"/>
                </a:lnTo>
                <a:lnTo>
                  <a:pt x="99" y="181"/>
                </a:lnTo>
                <a:lnTo>
                  <a:pt x="82" y="158"/>
                </a:lnTo>
                <a:lnTo>
                  <a:pt x="81" y="150"/>
                </a:lnTo>
                <a:lnTo>
                  <a:pt x="81" y="140"/>
                </a:lnTo>
                <a:lnTo>
                  <a:pt x="81" y="134"/>
                </a:lnTo>
                <a:lnTo>
                  <a:pt x="82" y="132"/>
                </a:lnTo>
                <a:lnTo>
                  <a:pt x="81" y="132"/>
                </a:lnTo>
                <a:lnTo>
                  <a:pt x="81" y="129"/>
                </a:lnTo>
                <a:lnTo>
                  <a:pt x="75" y="128"/>
                </a:lnTo>
                <a:lnTo>
                  <a:pt x="74" y="128"/>
                </a:lnTo>
                <a:lnTo>
                  <a:pt x="73" y="128"/>
                </a:lnTo>
                <a:lnTo>
                  <a:pt x="70" y="128"/>
                </a:lnTo>
                <a:lnTo>
                  <a:pt x="69" y="128"/>
                </a:lnTo>
                <a:lnTo>
                  <a:pt x="60" y="127"/>
                </a:lnTo>
                <a:lnTo>
                  <a:pt x="49" y="113"/>
                </a:lnTo>
                <a:lnTo>
                  <a:pt x="47" y="117"/>
                </a:lnTo>
                <a:lnTo>
                  <a:pt x="41" y="113"/>
                </a:lnTo>
                <a:lnTo>
                  <a:pt x="37" y="109"/>
                </a:lnTo>
                <a:lnTo>
                  <a:pt x="37" y="108"/>
                </a:lnTo>
                <a:lnTo>
                  <a:pt x="36" y="106"/>
                </a:lnTo>
                <a:lnTo>
                  <a:pt x="34" y="105"/>
                </a:lnTo>
                <a:lnTo>
                  <a:pt x="33" y="104"/>
                </a:lnTo>
                <a:lnTo>
                  <a:pt x="22" y="97"/>
                </a:lnTo>
                <a:lnTo>
                  <a:pt x="25" y="83"/>
                </a:lnTo>
                <a:lnTo>
                  <a:pt x="17" y="78"/>
                </a:lnTo>
                <a:lnTo>
                  <a:pt x="17" y="75"/>
                </a:lnTo>
                <a:lnTo>
                  <a:pt x="10" y="75"/>
                </a:lnTo>
                <a:lnTo>
                  <a:pt x="10" y="67"/>
                </a:lnTo>
                <a:lnTo>
                  <a:pt x="0" y="33"/>
                </a:lnTo>
                <a:lnTo>
                  <a:pt x="6" y="26"/>
                </a:lnTo>
                <a:lnTo>
                  <a:pt x="10" y="18"/>
                </a:lnTo>
                <a:lnTo>
                  <a:pt x="15" y="5"/>
                </a:lnTo>
                <a:lnTo>
                  <a:pt x="19" y="1"/>
                </a:lnTo>
                <a:lnTo>
                  <a:pt x="19" y="0"/>
                </a:lnTo>
                <a:lnTo>
                  <a:pt x="21" y="0"/>
                </a:lnTo>
                <a:lnTo>
                  <a:pt x="32" y="0"/>
                </a:lnTo>
                <a:lnTo>
                  <a:pt x="43" y="0"/>
                </a:lnTo>
                <a:lnTo>
                  <a:pt x="74" y="9"/>
                </a:lnTo>
                <a:lnTo>
                  <a:pt x="84" y="7"/>
                </a:lnTo>
                <a:lnTo>
                  <a:pt x="92" y="1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6" name="Freeform 518"/>
          <p:cNvSpPr>
            <a:spLocks/>
          </p:cNvSpPr>
          <p:nvPr/>
        </p:nvSpPr>
        <p:spPr bwMode="auto">
          <a:xfrm>
            <a:off x="5305425" y="4176713"/>
            <a:ext cx="188913" cy="144463"/>
          </a:xfrm>
          <a:custGeom>
            <a:avLst/>
            <a:gdLst>
              <a:gd name="T0" fmla="*/ 100 w 119"/>
              <a:gd name="T1" fmla="*/ 6 h 91"/>
              <a:gd name="T2" fmla="*/ 119 w 119"/>
              <a:gd name="T3" fmla="*/ 46 h 91"/>
              <a:gd name="T4" fmla="*/ 119 w 119"/>
              <a:gd name="T5" fmla="*/ 55 h 91"/>
              <a:gd name="T6" fmla="*/ 101 w 119"/>
              <a:gd name="T7" fmla="*/ 64 h 91"/>
              <a:gd name="T8" fmla="*/ 100 w 119"/>
              <a:gd name="T9" fmla="*/ 65 h 91"/>
              <a:gd name="T10" fmla="*/ 91 w 119"/>
              <a:gd name="T11" fmla="*/ 64 h 91"/>
              <a:gd name="T12" fmla="*/ 89 w 119"/>
              <a:gd name="T13" fmla="*/ 64 h 91"/>
              <a:gd name="T14" fmla="*/ 89 w 119"/>
              <a:gd name="T15" fmla="*/ 65 h 91"/>
              <a:gd name="T16" fmla="*/ 85 w 119"/>
              <a:gd name="T17" fmla="*/ 70 h 91"/>
              <a:gd name="T18" fmla="*/ 79 w 119"/>
              <a:gd name="T19" fmla="*/ 80 h 91"/>
              <a:gd name="T20" fmla="*/ 74 w 119"/>
              <a:gd name="T21" fmla="*/ 91 h 91"/>
              <a:gd name="T22" fmla="*/ 63 w 119"/>
              <a:gd name="T23" fmla="*/ 88 h 91"/>
              <a:gd name="T24" fmla="*/ 59 w 119"/>
              <a:gd name="T25" fmla="*/ 73 h 91"/>
              <a:gd name="T26" fmla="*/ 55 w 119"/>
              <a:gd name="T27" fmla="*/ 73 h 91"/>
              <a:gd name="T28" fmla="*/ 44 w 119"/>
              <a:gd name="T29" fmla="*/ 73 h 91"/>
              <a:gd name="T30" fmla="*/ 41 w 119"/>
              <a:gd name="T31" fmla="*/ 73 h 91"/>
              <a:gd name="T32" fmla="*/ 37 w 119"/>
              <a:gd name="T33" fmla="*/ 72 h 91"/>
              <a:gd name="T34" fmla="*/ 31 w 119"/>
              <a:gd name="T35" fmla="*/ 70 h 91"/>
              <a:gd name="T36" fmla="*/ 27 w 119"/>
              <a:gd name="T37" fmla="*/ 68 h 91"/>
              <a:gd name="T38" fmla="*/ 8 w 119"/>
              <a:gd name="T39" fmla="*/ 50 h 91"/>
              <a:gd name="T40" fmla="*/ 7 w 119"/>
              <a:gd name="T41" fmla="*/ 45 h 91"/>
              <a:gd name="T42" fmla="*/ 5 w 119"/>
              <a:gd name="T43" fmla="*/ 38 h 91"/>
              <a:gd name="T44" fmla="*/ 4 w 119"/>
              <a:gd name="T45" fmla="*/ 19 h 91"/>
              <a:gd name="T46" fmla="*/ 4 w 119"/>
              <a:gd name="T47" fmla="*/ 16 h 91"/>
              <a:gd name="T48" fmla="*/ 0 w 119"/>
              <a:gd name="T49" fmla="*/ 13 h 91"/>
              <a:gd name="T50" fmla="*/ 0 w 119"/>
              <a:gd name="T51" fmla="*/ 12 h 91"/>
              <a:gd name="T52" fmla="*/ 5 w 119"/>
              <a:gd name="T53" fmla="*/ 5 h 91"/>
              <a:gd name="T54" fmla="*/ 12 w 119"/>
              <a:gd name="T55" fmla="*/ 6 h 91"/>
              <a:gd name="T56" fmla="*/ 19 w 119"/>
              <a:gd name="T57" fmla="*/ 9 h 91"/>
              <a:gd name="T58" fmla="*/ 41 w 119"/>
              <a:gd name="T59" fmla="*/ 4 h 91"/>
              <a:gd name="T60" fmla="*/ 68 w 119"/>
              <a:gd name="T61" fmla="*/ 0 h 91"/>
              <a:gd name="T62" fmla="*/ 86 w 119"/>
              <a:gd name="T63" fmla="*/ 4 h 91"/>
              <a:gd name="T64" fmla="*/ 100 w 119"/>
              <a:gd name="T65" fmla="*/ 6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9" h="91">
                <a:moveTo>
                  <a:pt x="100" y="6"/>
                </a:moveTo>
                <a:lnTo>
                  <a:pt x="119" y="46"/>
                </a:lnTo>
                <a:lnTo>
                  <a:pt x="119" y="55"/>
                </a:lnTo>
                <a:lnTo>
                  <a:pt x="101" y="64"/>
                </a:lnTo>
                <a:lnTo>
                  <a:pt x="100" y="65"/>
                </a:lnTo>
                <a:lnTo>
                  <a:pt x="91" y="64"/>
                </a:lnTo>
                <a:lnTo>
                  <a:pt x="89" y="64"/>
                </a:lnTo>
                <a:lnTo>
                  <a:pt x="89" y="65"/>
                </a:lnTo>
                <a:lnTo>
                  <a:pt x="85" y="70"/>
                </a:lnTo>
                <a:lnTo>
                  <a:pt x="79" y="80"/>
                </a:lnTo>
                <a:lnTo>
                  <a:pt x="74" y="91"/>
                </a:lnTo>
                <a:lnTo>
                  <a:pt x="63" y="88"/>
                </a:lnTo>
                <a:lnTo>
                  <a:pt x="59" y="73"/>
                </a:lnTo>
                <a:lnTo>
                  <a:pt x="55" y="73"/>
                </a:lnTo>
                <a:lnTo>
                  <a:pt x="44" y="73"/>
                </a:lnTo>
                <a:lnTo>
                  <a:pt x="41" y="73"/>
                </a:lnTo>
                <a:lnTo>
                  <a:pt x="37" y="72"/>
                </a:lnTo>
                <a:lnTo>
                  <a:pt x="31" y="70"/>
                </a:lnTo>
                <a:lnTo>
                  <a:pt x="27" y="68"/>
                </a:lnTo>
                <a:lnTo>
                  <a:pt x="8" y="50"/>
                </a:lnTo>
                <a:lnTo>
                  <a:pt x="7" y="45"/>
                </a:lnTo>
                <a:lnTo>
                  <a:pt x="5" y="38"/>
                </a:lnTo>
                <a:lnTo>
                  <a:pt x="4" y="19"/>
                </a:lnTo>
                <a:lnTo>
                  <a:pt x="4" y="16"/>
                </a:lnTo>
                <a:lnTo>
                  <a:pt x="0" y="13"/>
                </a:lnTo>
                <a:lnTo>
                  <a:pt x="0" y="12"/>
                </a:lnTo>
                <a:lnTo>
                  <a:pt x="5" y="5"/>
                </a:lnTo>
                <a:lnTo>
                  <a:pt x="12" y="6"/>
                </a:lnTo>
                <a:lnTo>
                  <a:pt x="19" y="9"/>
                </a:lnTo>
                <a:lnTo>
                  <a:pt x="41" y="4"/>
                </a:lnTo>
                <a:lnTo>
                  <a:pt x="68" y="0"/>
                </a:lnTo>
                <a:lnTo>
                  <a:pt x="86" y="4"/>
                </a:lnTo>
                <a:lnTo>
                  <a:pt x="100" y="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7" name="Freeform 519"/>
          <p:cNvSpPr>
            <a:spLocks/>
          </p:cNvSpPr>
          <p:nvPr/>
        </p:nvSpPr>
        <p:spPr bwMode="auto">
          <a:xfrm>
            <a:off x="5387975" y="5724525"/>
            <a:ext cx="61913" cy="158750"/>
          </a:xfrm>
          <a:custGeom>
            <a:avLst/>
            <a:gdLst>
              <a:gd name="T0" fmla="*/ 22 w 39"/>
              <a:gd name="T1" fmla="*/ 1 h 100"/>
              <a:gd name="T2" fmla="*/ 31 w 39"/>
              <a:gd name="T3" fmla="*/ 5 h 100"/>
              <a:gd name="T4" fmla="*/ 30 w 39"/>
              <a:gd name="T5" fmla="*/ 13 h 100"/>
              <a:gd name="T6" fmla="*/ 29 w 39"/>
              <a:gd name="T7" fmla="*/ 15 h 100"/>
              <a:gd name="T8" fmla="*/ 27 w 39"/>
              <a:gd name="T9" fmla="*/ 17 h 100"/>
              <a:gd name="T10" fmla="*/ 27 w 39"/>
              <a:gd name="T11" fmla="*/ 20 h 100"/>
              <a:gd name="T12" fmla="*/ 26 w 39"/>
              <a:gd name="T13" fmla="*/ 23 h 100"/>
              <a:gd name="T14" fmla="*/ 27 w 39"/>
              <a:gd name="T15" fmla="*/ 27 h 100"/>
              <a:gd name="T16" fmla="*/ 27 w 39"/>
              <a:gd name="T17" fmla="*/ 30 h 100"/>
              <a:gd name="T18" fmla="*/ 29 w 39"/>
              <a:gd name="T19" fmla="*/ 36 h 100"/>
              <a:gd name="T20" fmla="*/ 30 w 39"/>
              <a:gd name="T21" fmla="*/ 45 h 100"/>
              <a:gd name="T22" fmla="*/ 31 w 39"/>
              <a:gd name="T23" fmla="*/ 47 h 100"/>
              <a:gd name="T24" fmla="*/ 33 w 39"/>
              <a:gd name="T25" fmla="*/ 49 h 100"/>
              <a:gd name="T26" fmla="*/ 33 w 39"/>
              <a:gd name="T27" fmla="*/ 51 h 100"/>
              <a:gd name="T28" fmla="*/ 34 w 39"/>
              <a:gd name="T29" fmla="*/ 58 h 100"/>
              <a:gd name="T30" fmla="*/ 34 w 39"/>
              <a:gd name="T31" fmla="*/ 66 h 100"/>
              <a:gd name="T32" fmla="*/ 35 w 39"/>
              <a:gd name="T33" fmla="*/ 70 h 100"/>
              <a:gd name="T34" fmla="*/ 35 w 39"/>
              <a:gd name="T35" fmla="*/ 75 h 100"/>
              <a:gd name="T36" fmla="*/ 35 w 39"/>
              <a:gd name="T37" fmla="*/ 77 h 100"/>
              <a:gd name="T38" fmla="*/ 37 w 39"/>
              <a:gd name="T39" fmla="*/ 80 h 100"/>
              <a:gd name="T40" fmla="*/ 38 w 39"/>
              <a:gd name="T41" fmla="*/ 85 h 100"/>
              <a:gd name="T42" fmla="*/ 39 w 39"/>
              <a:gd name="T43" fmla="*/ 88 h 100"/>
              <a:gd name="T44" fmla="*/ 39 w 39"/>
              <a:gd name="T45" fmla="*/ 91 h 100"/>
              <a:gd name="T46" fmla="*/ 39 w 39"/>
              <a:gd name="T47" fmla="*/ 98 h 100"/>
              <a:gd name="T48" fmla="*/ 39 w 39"/>
              <a:gd name="T49" fmla="*/ 99 h 100"/>
              <a:gd name="T50" fmla="*/ 39 w 39"/>
              <a:gd name="T51" fmla="*/ 100 h 100"/>
              <a:gd name="T52" fmla="*/ 31 w 39"/>
              <a:gd name="T53" fmla="*/ 91 h 100"/>
              <a:gd name="T54" fmla="*/ 26 w 39"/>
              <a:gd name="T55" fmla="*/ 91 h 100"/>
              <a:gd name="T56" fmla="*/ 23 w 39"/>
              <a:gd name="T57" fmla="*/ 90 h 100"/>
              <a:gd name="T58" fmla="*/ 20 w 39"/>
              <a:gd name="T59" fmla="*/ 90 h 100"/>
              <a:gd name="T60" fmla="*/ 16 w 39"/>
              <a:gd name="T61" fmla="*/ 88 h 100"/>
              <a:gd name="T62" fmla="*/ 12 w 39"/>
              <a:gd name="T63" fmla="*/ 95 h 100"/>
              <a:gd name="T64" fmla="*/ 11 w 39"/>
              <a:gd name="T65" fmla="*/ 95 h 100"/>
              <a:gd name="T66" fmla="*/ 8 w 39"/>
              <a:gd name="T67" fmla="*/ 94 h 100"/>
              <a:gd name="T68" fmla="*/ 7 w 39"/>
              <a:gd name="T69" fmla="*/ 92 h 100"/>
              <a:gd name="T70" fmla="*/ 5 w 39"/>
              <a:gd name="T71" fmla="*/ 88 h 100"/>
              <a:gd name="T72" fmla="*/ 9 w 39"/>
              <a:gd name="T73" fmla="*/ 75 h 100"/>
              <a:gd name="T74" fmla="*/ 5 w 39"/>
              <a:gd name="T75" fmla="*/ 53 h 100"/>
              <a:gd name="T76" fmla="*/ 4 w 39"/>
              <a:gd name="T77" fmla="*/ 47 h 100"/>
              <a:gd name="T78" fmla="*/ 4 w 39"/>
              <a:gd name="T79" fmla="*/ 45 h 100"/>
              <a:gd name="T80" fmla="*/ 5 w 39"/>
              <a:gd name="T81" fmla="*/ 35 h 100"/>
              <a:gd name="T82" fmla="*/ 5 w 39"/>
              <a:gd name="T83" fmla="*/ 30 h 100"/>
              <a:gd name="T84" fmla="*/ 0 w 39"/>
              <a:gd name="T85" fmla="*/ 20 h 100"/>
              <a:gd name="T86" fmla="*/ 4 w 39"/>
              <a:gd name="T87" fmla="*/ 17 h 100"/>
              <a:gd name="T88" fmla="*/ 5 w 39"/>
              <a:gd name="T89" fmla="*/ 13 h 100"/>
              <a:gd name="T90" fmla="*/ 5 w 39"/>
              <a:gd name="T91" fmla="*/ 9 h 100"/>
              <a:gd name="T92" fmla="*/ 7 w 39"/>
              <a:gd name="T93" fmla="*/ 9 h 100"/>
              <a:gd name="T94" fmla="*/ 9 w 39"/>
              <a:gd name="T95" fmla="*/ 8 h 100"/>
              <a:gd name="T96" fmla="*/ 12 w 39"/>
              <a:gd name="T97" fmla="*/ 6 h 100"/>
              <a:gd name="T98" fmla="*/ 18 w 39"/>
              <a:gd name="T99" fmla="*/ 0 h 100"/>
              <a:gd name="T100" fmla="*/ 22 w 39"/>
              <a:gd name="T101" fmla="*/ 1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9" h="100">
                <a:moveTo>
                  <a:pt x="22" y="1"/>
                </a:moveTo>
                <a:lnTo>
                  <a:pt x="31" y="5"/>
                </a:lnTo>
                <a:lnTo>
                  <a:pt x="30" y="13"/>
                </a:lnTo>
                <a:lnTo>
                  <a:pt x="29" y="15"/>
                </a:lnTo>
                <a:lnTo>
                  <a:pt x="27" y="17"/>
                </a:lnTo>
                <a:lnTo>
                  <a:pt x="27" y="20"/>
                </a:lnTo>
                <a:lnTo>
                  <a:pt x="26" y="23"/>
                </a:lnTo>
                <a:lnTo>
                  <a:pt x="27" y="27"/>
                </a:lnTo>
                <a:lnTo>
                  <a:pt x="27" y="30"/>
                </a:lnTo>
                <a:lnTo>
                  <a:pt x="29" y="36"/>
                </a:lnTo>
                <a:lnTo>
                  <a:pt x="30" y="45"/>
                </a:lnTo>
                <a:lnTo>
                  <a:pt x="31" y="47"/>
                </a:lnTo>
                <a:lnTo>
                  <a:pt x="33" y="49"/>
                </a:lnTo>
                <a:lnTo>
                  <a:pt x="33" y="51"/>
                </a:lnTo>
                <a:lnTo>
                  <a:pt x="34" y="58"/>
                </a:lnTo>
                <a:lnTo>
                  <a:pt x="34" y="66"/>
                </a:lnTo>
                <a:lnTo>
                  <a:pt x="35" y="70"/>
                </a:lnTo>
                <a:lnTo>
                  <a:pt x="35" y="75"/>
                </a:lnTo>
                <a:lnTo>
                  <a:pt x="35" y="77"/>
                </a:lnTo>
                <a:lnTo>
                  <a:pt x="37" y="80"/>
                </a:lnTo>
                <a:lnTo>
                  <a:pt x="38" y="85"/>
                </a:lnTo>
                <a:lnTo>
                  <a:pt x="39" y="88"/>
                </a:lnTo>
                <a:lnTo>
                  <a:pt x="39" y="91"/>
                </a:lnTo>
                <a:lnTo>
                  <a:pt x="39" y="98"/>
                </a:lnTo>
                <a:lnTo>
                  <a:pt x="39" y="99"/>
                </a:lnTo>
                <a:lnTo>
                  <a:pt x="39" y="100"/>
                </a:lnTo>
                <a:lnTo>
                  <a:pt x="31" y="91"/>
                </a:lnTo>
                <a:lnTo>
                  <a:pt x="26" y="91"/>
                </a:lnTo>
                <a:lnTo>
                  <a:pt x="23" y="90"/>
                </a:lnTo>
                <a:lnTo>
                  <a:pt x="20" y="90"/>
                </a:lnTo>
                <a:lnTo>
                  <a:pt x="16" y="88"/>
                </a:lnTo>
                <a:lnTo>
                  <a:pt x="12" y="95"/>
                </a:lnTo>
                <a:lnTo>
                  <a:pt x="11" y="95"/>
                </a:lnTo>
                <a:lnTo>
                  <a:pt x="8" y="94"/>
                </a:lnTo>
                <a:lnTo>
                  <a:pt x="7" y="92"/>
                </a:lnTo>
                <a:lnTo>
                  <a:pt x="5" y="88"/>
                </a:lnTo>
                <a:lnTo>
                  <a:pt x="9" y="75"/>
                </a:lnTo>
                <a:lnTo>
                  <a:pt x="5" y="53"/>
                </a:lnTo>
                <a:lnTo>
                  <a:pt x="4" y="47"/>
                </a:lnTo>
                <a:lnTo>
                  <a:pt x="4" y="45"/>
                </a:lnTo>
                <a:lnTo>
                  <a:pt x="5" y="35"/>
                </a:lnTo>
                <a:lnTo>
                  <a:pt x="5" y="30"/>
                </a:lnTo>
                <a:lnTo>
                  <a:pt x="0" y="20"/>
                </a:lnTo>
                <a:lnTo>
                  <a:pt x="4" y="17"/>
                </a:lnTo>
                <a:lnTo>
                  <a:pt x="5" y="13"/>
                </a:lnTo>
                <a:lnTo>
                  <a:pt x="5" y="9"/>
                </a:lnTo>
                <a:lnTo>
                  <a:pt x="7" y="9"/>
                </a:lnTo>
                <a:lnTo>
                  <a:pt x="9" y="8"/>
                </a:lnTo>
                <a:lnTo>
                  <a:pt x="12" y="6"/>
                </a:lnTo>
                <a:lnTo>
                  <a:pt x="18" y="0"/>
                </a:lnTo>
                <a:lnTo>
                  <a:pt x="22" y="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8" name="Freeform 520"/>
          <p:cNvSpPr>
            <a:spLocks/>
          </p:cNvSpPr>
          <p:nvPr/>
        </p:nvSpPr>
        <p:spPr bwMode="auto">
          <a:xfrm>
            <a:off x="5470525" y="5359400"/>
            <a:ext cx="168275" cy="119063"/>
          </a:xfrm>
          <a:custGeom>
            <a:avLst/>
            <a:gdLst>
              <a:gd name="T0" fmla="*/ 106 w 106"/>
              <a:gd name="T1" fmla="*/ 13 h 75"/>
              <a:gd name="T2" fmla="*/ 105 w 106"/>
              <a:gd name="T3" fmla="*/ 22 h 75"/>
              <a:gd name="T4" fmla="*/ 105 w 106"/>
              <a:gd name="T5" fmla="*/ 32 h 75"/>
              <a:gd name="T6" fmla="*/ 105 w 106"/>
              <a:gd name="T7" fmla="*/ 43 h 75"/>
              <a:gd name="T8" fmla="*/ 99 w 106"/>
              <a:gd name="T9" fmla="*/ 51 h 75"/>
              <a:gd name="T10" fmla="*/ 95 w 106"/>
              <a:gd name="T11" fmla="*/ 58 h 75"/>
              <a:gd name="T12" fmla="*/ 92 w 106"/>
              <a:gd name="T13" fmla="*/ 60 h 75"/>
              <a:gd name="T14" fmla="*/ 90 w 106"/>
              <a:gd name="T15" fmla="*/ 67 h 75"/>
              <a:gd name="T16" fmla="*/ 90 w 106"/>
              <a:gd name="T17" fmla="*/ 74 h 75"/>
              <a:gd name="T18" fmla="*/ 86 w 106"/>
              <a:gd name="T19" fmla="*/ 71 h 75"/>
              <a:gd name="T20" fmla="*/ 84 w 106"/>
              <a:gd name="T21" fmla="*/ 60 h 75"/>
              <a:gd name="T22" fmla="*/ 82 w 106"/>
              <a:gd name="T23" fmla="*/ 51 h 75"/>
              <a:gd name="T24" fmla="*/ 72 w 106"/>
              <a:gd name="T25" fmla="*/ 48 h 75"/>
              <a:gd name="T26" fmla="*/ 67 w 106"/>
              <a:gd name="T27" fmla="*/ 43 h 75"/>
              <a:gd name="T28" fmla="*/ 62 w 106"/>
              <a:gd name="T29" fmla="*/ 55 h 75"/>
              <a:gd name="T30" fmla="*/ 54 w 106"/>
              <a:gd name="T31" fmla="*/ 60 h 75"/>
              <a:gd name="T32" fmla="*/ 52 w 106"/>
              <a:gd name="T33" fmla="*/ 59 h 75"/>
              <a:gd name="T34" fmla="*/ 46 w 106"/>
              <a:gd name="T35" fmla="*/ 52 h 75"/>
              <a:gd name="T36" fmla="*/ 32 w 106"/>
              <a:gd name="T37" fmla="*/ 47 h 75"/>
              <a:gd name="T38" fmla="*/ 30 w 106"/>
              <a:gd name="T39" fmla="*/ 47 h 75"/>
              <a:gd name="T40" fmla="*/ 26 w 106"/>
              <a:gd name="T41" fmla="*/ 48 h 75"/>
              <a:gd name="T42" fmla="*/ 8 w 106"/>
              <a:gd name="T43" fmla="*/ 51 h 75"/>
              <a:gd name="T44" fmla="*/ 0 w 106"/>
              <a:gd name="T45" fmla="*/ 50 h 75"/>
              <a:gd name="T46" fmla="*/ 1 w 106"/>
              <a:gd name="T47" fmla="*/ 41 h 75"/>
              <a:gd name="T48" fmla="*/ 4 w 106"/>
              <a:gd name="T49" fmla="*/ 32 h 75"/>
              <a:gd name="T50" fmla="*/ 0 w 106"/>
              <a:gd name="T51" fmla="*/ 15 h 75"/>
              <a:gd name="T52" fmla="*/ 23 w 106"/>
              <a:gd name="T53" fmla="*/ 11 h 75"/>
              <a:gd name="T54" fmla="*/ 31 w 106"/>
              <a:gd name="T55" fmla="*/ 5 h 75"/>
              <a:gd name="T56" fmla="*/ 35 w 106"/>
              <a:gd name="T57" fmla="*/ 0 h 75"/>
              <a:gd name="T58" fmla="*/ 47 w 106"/>
              <a:gd name="T59" fmla="*/ 5 h 75"/>
              <a:gd name="T60" fmla="*/ 50 w 106"/>
              <a:gd name="T61" fmla="*/ 2 h 75"/>
              <a:gd name="T62" fmla="*/ 60 w 106"/>
              <a:gd name="T63" fmla="*/ 6 h 75"/>
              <a:gd name="T64" fmla="*/ 61 w 106"/>
              <a:gd name="T65" fmla="*/ 10 h 75"/>
              <a:gd name="T66" fmla="*/ 73 w 106"/>
              <a:gd name="T67" fmla="*/ 6 h 75"/>
              <a:gd name="T68" fmla="*/ 77 w 106"/>
              <a:gd name="T69" fmla="*/ 5 h 75"/>
              <a:gd name="T70" fmla="*/ 79 w 106"/>
              <a:gd name="T71" fmla="*/ 3 h 75"/>
              <a:gd name="T72" fmla="*/ 82 w 106"/>
              <a:gd name="T73" fmla="*/ 3 h 75"/>
              <a:gd name="T74" fmla="*/ 88 w 106"/>
              <a:gd name="T75" fmla="*/ 10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6" h="75">
                <a:moveTo>
                  <a:pt x="105" y="10"/>
                </a:moveTo>
                <a:lnTo>
                  <a:pt x="106" y="13"/>
                </a:lnTo>
                <a:lnTo>
                  <a:pt x="106" y="18"/>
                </a:lnTo>
                <a:lnTo>
                  <a:pt x="105" y="22"/>
                </a:lnTo>
                <a:lnTo>
                  <a:pt x="105" y="25"/>
                </a:lnTo>
                <a:lnTo>
                  <a:pt x="105" y="32"/>
                </a:lnTo>
                <a:lnTo>
                  <a:pt x="105" y="36"/>
                </a:lnTo>
                <a:lnTo>
                  <a:pt x="105" y="43"/>
                </a:lnTo>
                <a:lnTo>
                  <a:pt x="102" y="47"/>
                </a:lnTo>
                <a:lnTo>
                  <a:pt x="99" y="51"/>
                </a:lnTo>
                <a:lnTo>
                  <a:pt x="97" y="56"/>
                </a:lnTo>
                <a:lnTo>
                  <a:pt x="95" y="58"/>
                </a:lnTo>
                <a:lnTo>
                  <a:pt x="94" y="58"/>
                </a:lnTo>
                <a:lnTo>
                  <a:pt x="92" y="60"/>
                </a:lnTo>
                <a:lnTo>
                  <a:pt x="90" y="63"/>
                </a:lnTo>
                <a:lnTo>
                  <a:pt x="90" y="67"/>
                </a:lnTo>
                <a:lnTo>
                  <a:pt x="90" y="70"/>
                </a:lnTo>
                <a:lnTo>
                  <a:pt x="90" y="74"/>
                </a:lnTo>
                <a:lnTo>
                  <a:pt x="90" y="75"/>
                </a:lnTo>
                <a:lnTo>
                  <a:pt x="86" y="71"/>
                </a:lnTo>
                <a:lnTo>
                  <a:pt x="84" y="67"/>
                </a:lnTo>
                <a:lnTo>
                  <a:pt x="84" y="60"/>
                </a:lnTo>
                <a:lnTo>
                  <a:pt x="83" y="55"/>
                </a:lnTo>
                <a:lnTo>
                  <a:pt x="82" y="51"/>
                </a:lnTo>
                <a:lnTo>
                  <a:pt x="76" y="54"/>
                </a:lnTo>
                <a:lnTo>
                  <a:pt x="72" y="48"/>
                </a:lnTo>
                <a:lnTo>
                  <a:pt x="68" y="50"/>
                </a:lnTo>
                <a:lnTo>
                  <a:pt x="67" y="43"/>
                </a:lnTo>
                <a:lnTo>
                  <a:pt x="60" y="43"/>
                </a:lnTo>
                <a:lnTo>
                  <a:pt x="62" y="55"/>
                </a:lnTo>
                <a:lnTo>
                  <a:pt x="54" y="56"/>
                </a:lnTo>
                <a:lnTo>
                  <a:pt x="54" y="60"/>
                </a:lnTo>
                <a:lnTo>
                  <a:pt x="54" y="66"/>
                </a:lnTo>
                <a:lnTo>
                  <a:pt x="52" y="59"/>
                </a:lnTo>
                <a:lnTo>
                  <a:pt x="49" y="56"/>
                </a:lnTo>
                <a:lnTo>
                  <a:pt x="46" y="52"/>
                </a:lnTo>
                <a:lnTo>
                  <a:pt x="34" y="48"/>
                </a:lnTo>
                <a:lnTo>
                  <a:pt x="32" y="47"/>
                </a:lnTo>
                <a:lnTo>
                  <a:pt x="31" y="47"/>
                </a:lnTo>
                <a:lnTo>
                  <a:pt x="30" y="47"/>
                </a:lnTo>
                <a:lnTo>
                  <a:pt x="28" y="48"/>
                </a:lnTo>
                <a:lnTo>
                  <a:pt x="26" y="48"/>
                </a:lnTo>
                <a:lnTo>
                  <a:pt x="15" y="52"/>
                </a:lnTo>
                <a:lnTo>
                  <a:pt x="8" y="51"/>
                </a:lnTo>
                <a:lnTo>
                  <a:pt x="2" y="51"/>
                </a:lnTo>
                <a:lnTo>
                  <a:pt x="0" y="50"/>
                </a:lnTo>
                <a:lnTo>
                  <a:pt x="1" y="47"/>
                </a:lnTo>
                <a:lnTo>
                  <a:pt x="1" y="41"/>
                </a:lnTo>
                <a:lnTo>
                  <a:pt x="2" y="39"/>
                </a:lnTo>
                <a:lnTo>
                  <a:pt x="4" y="32"/>
                </a:lnTo>
                <a:lnTo>
                  <a:pt x="0" y="24"/>
                </a:lnTo>
                <a:lnTo>
                  <a:pt x="0" y="15"/>
                </a:lnTo>
                <a:lnTo>
                  <a:pt x="19" y="10"/>
                </a:lnTo>
                <a:lnTo>
                  <a:pt x="23" y="11"/>
                </a:lnTo>
                <a:lnTo>
                  <a:pt x="32" y="11"/>
                </a:lnTo>
                <a:lnTo>
                  <a:pt x="31" y="5"/>
                </a:lnTo>
                <a:lnTo>
                  <a:pt x="32" y="3"/>
                </a:lnTo>
                <a:lnTo>
                  <a:pt x="35" y="0"/>
                </a:lnTo>
                <a:lnTo>
                  <a:pt x="39" y="2"/>
                </a:lnTo>
                <a:lnTo>
                  <a:pt x="47" y="5"/>
                </a:lnTo>
                <a:lnTo>
                  <a:pt x="49" y="3"/>
                </a:lnTo>
                <a:lnTo>
                  <a:pt x="50" y="2"/>
                </a:lnTo>
                <a:lnTo>
                  <a:pt x="52" y="2"/>
                </a:lnTo>
                <a:lnTo>
                  <a:pt x="60" y="6"/>
                </a:lnTo>
                <a:lnTo>
                  <a:pt x="60" y="9"/>
                </a:lnTo>
                <a:lnTo>
                  <a:pt x="61" y="10"/>
                </a:lnTo>
                <a:lnTo>
                  <a:pt x="69" y="7"/>
                </a:lnTo>
                <a:lnTo>
                  <a:pt x="73" y="6"/>
                </a:lnTo>
                <a:lnTo>
                  <a:pt x="76" y="6"/>
                </a:lnTo>
                <a:lnTo>
                  <a:pt x="77" y="5"/>
                </a:lnTo>
                <a:lnTo>
                  <a:pt x="79" y="5"/>
                </a:lnTo>
                <a:lnTo>
                  <a:pt x="79" y="3"/>
                </a:lnTo>
                <a:lnTo>
                  <a:pt x="80" y="3"/>
                </a:lnTo>
                <a:lnTo>
                  <a:pt x="82" y="3"/>
                </a:lnTo>
                <a:lnTo>
                  <a:pt x="84" y="6"/>
                </a:lnTo>
                <a:lnTo>
                  <a:pt x="88" y="10"/>
                </a:lnTo>
                <a:lnTo>
                  <a:pt x="105" y="1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9" name="Freeform 521"/>
          <p:cNvSpPr>
            <a:spLocks/>
          </p:cNvSpPr>
          <p:nvPr/>
        </p:nvSpPr>
        <p:spPr bwMode="auto">
          <a:xfrm>
            <a:off x="5448300" y="4591050"/>
            <a:ext cx="155575" cy="336550"/>
          </a:xfrm>
          <a:custGeom>
            <a:avLst/>
            <a:gdLst>
              <a:gd name="T0" fmla="*/ 96 w 98"/>
              <a:gd name="T1" fmla="*/ 17 h 212"/>
              <a:gd name="T2" fmla="*/ 98 w 98"/>
              <a:gd name="T3" fmla="*/ 28 h 212"/>
              <a:gd name="T4" fmla="*/ 98 w 98"/>
              <a:gd name="T5" fmla="*/ 39 h 212"/>
              <a:gd name="T6" fmla="*/ 96 w 98"/>
              <a:gd name="T7" fmla="*/ 49 h 212"/>
              <a:gd name="T8" fmla="*/ 94 w 98"/>
              <a:gd name="T9" fmla="*/ 58 h 212"/>
              <a:gd name="T10" fmla="*/ 93 w 98"/>
              <a:gd name="T11" fmla="*/ 66 h 212"/>
              <a:gd name="T12" fmla="*/ 90 w 98"/>
              <a:gd name="T13" fmla="*/ 78 h 212"/>
              <a:gd name="T14" fmla="*/ 89 w 98"/>
              <a:gd name="T15" fmla="*/ 85 h 212"/>
              <a:gd name="T16" fmla="*/ 87 w 98"/>
              <a:gd name="T17" fmla="*/ 97 h 212"/>
              <a:gd name="T18" fmla="*/ 86 w 98"/>
              <a:gd name="T19" fmla="*/ 103 h 212"/>
              <a:gd name="T20" fmla="*/ 83 w 98"/>
              <a:gd name="T21" fmla="*/ 115 h 212"/>
              <a:gd name="T22" fmla="*/ 82 w 98"/>
              <a:gd name="T23" fmla="*/ 126 h 212"/>
              <a:gd name="T24" fmla="*/ 81 w 98"/>
              <a:gd name="T25" fmla="*/ 134 h 212"/>
              <a:gd name="T26" fmla="*/ 79 w 98"/>
              <a:gd name="T27" fmla="*/ 139 h 212"/>
              <a:gd name="T28" fmla="*/ 78 w 98"/>
              <a:gd name="T29" fmla="*/ 148 h 212"/>
              <a:gd name="T30" fmla="*/ 74 w 98"/>
              <a:gd name="T31" fmla="*/ 164 h 212"/>
              <a:gd name="T32" fmla="*/ 74 w 98"/>
              <a:gd name="T33" fmla="*/ 168 h 212"/>
              <a:gd name="T34" fmla="*/ 78 w 98"/>
              <a:gd name="T35" fmla="*/ 182 h 212"/>
              <a:gd name="T36" fmla="*/ 83 w 98"/>
              <a:gd name="T37" fmla="*/ 189 h 212"/>
              <a:gd name="T38" fmla="*/ 89 w 98"/>
              <a:gd name="T39" fmla="*/ 198 h 212"/>
              <a:gd name="T40" fmla="*/ 60 w 98"/>
              <a:gd name="T41" fmla="*/ 204 h 212"/>
              <a:gd name="T42" fmla="*/ 52 w 98"/>
              <a:gd name="T43" fmla="*/ 205 h 212"/>
              <a:gd name="T44" fmla="*/ 37 w 98"/>
              <a:gd name="T45" fmla="*/ 191 h 212"/>
              <a:gd name="T46" fmla="*/ 34 w 98"/>
              <a:gd name="T47" fmla="*/ 198 h 212"/>
              <a:gd name="T48" fmla="*/ 34 w 98"/>
              <a:gd name="T49" fmla="*/ 201 h 212"/>
              <a:gd name="T50" fmla="*/ 34 w 98"/>
              <a:gd name="T51" fmla="*/ 205 h 212"/>
              <a:gd name="T52" fmla="*/ 25 w 98"/>
              <a:gd name="T53" fmla="*/ 201 h 212"/>
              <a:gd name="T54" fmla="*/ 18 w 98"/>
              <a:gd name="T55" fmla="*/ 191 h 212"/>
              <a:gd name="T56" fmla="*/ 10 w 98"/>
              <a:gd name="T57" fmla="*/ 169 h 212"/>
              <a:gd name="T58" fmla="*/ 8 w 98"/>
              <a:gd name="T59" fmla="*/ 157 h 212"/>
              <a:gd name="T60" fmla="*/ 22 w 98"/>
              <a:gd name="T61" fmla="*/ 144 h 212"/>
              <a:gd name="T62" fmla="*/ 23 w 98"/>
              <a:gd name="T63" fmla="*/ 131 h 212"/>
              <a:gd name="T64" fmla="*/ 21 w 98"/>
              <a:gd name="T65" fmla="*/ 112 h 212"/>
              <a:gd name="T66" fmla="*/ 11 w 98"/>
              <a:gd name="T67" fmla="*/ 88 h 212"/>
              <a:gd name="T68" fmla="*/ 6 w 98"/>
              <a:gd name="T69" fmla="*/ 59 h 212"/>
              <a:gd name="T70" fmla="*/ 19 w 98"/>
              <a:gd name="T71" fmla="*/ 58 h 212"/>
              <a:gd name="T72" fmla="*/ 23 w 98"/>
              <a:gd name="T73" fmla="*/ 51 h 212"/>
              <a:gd name="T74" fmla="*/ 29 w 98"/>
              <a:gd name="T75" fmla="*/ 52 h 212"/>
              <a:gd name="T76" fmla="*/ 36 w 98"/>
              <a:gd name="T77" fmla="*/ 60 h 212"/>
              <a:gd name="T78" fmla="*/ 41 w 98"/>
              <a:gd name="T79" fmla="*/ 63 h 212"/>
              <a:gd name="T80" fmla="*/ 42 w 98"/>
              <a:gd name="T81" fmla="*/ 37 h 212"/>
              <a:gd name="T82" fmla="*/ 37 w 98"/>
              <a:gd name="T83" fmla="*/ 15 h 212"/>
              <a:gd name="T84" fmla="*/ 42 w 98"/>
              <a:gd name="T85" fmla="*/ 0 h 212"/>
              <a:gd name="T86" fmla="*/ 60 w 98"/>
              <a:gd name="T87" fmla="*/ 4 h 212"/>
              <a:gd name="T88" fmla="*/ 68 w 98"/>
              <a:gd name="T89" fmla="*/ 7 h 212"/>
              <a:gd name="T90" fmla="*/ 94 w 98"/>
              <a:gd name="T91" fmla="*/ 14 h 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98" h="212">
                <a:moveTo>
                  <a:pt x="94" y="14"/>
                </a:moveTo>
                <a:lnTo>
                  <a:pt x="96" y="17"/>
                </a:lnTo>
                <a:lnTo>
                  <a:pt x="97" y="24"/>
                </a:lnTo>
                <a:lnTo>
                  <a:pt x="98" y="28"/>
                </a:lnTo>
                <a:lnTo>
                  <a:pt x="98" y="32"/>
                </a:lnTo>
                <a:lnTo>
                  <a:pt x="98" y="39"/>
                </a:lnTo>
                <a:lnTo>
                  <a:pt x="97" y="43"/>
                </a:lnTo>
                <a:lnTo>
                  <a:pt x="96" y="49"/>
                </a:lnTo>
                <a:lnTo>
                  <a:pt x="94" y="56"/>
                </a:lnTo>
                <a:lnTo>
                  <a:pt x="94" y="58"/>
                </a:lnTo>
                <a:lnTo>
                  <a:pt x="93" y="64"/>
                </a:lnTo>
                <a:lnTo>
                  <a:pt x="93" y="66"/>
                </a:lnTo>
                <a:lnTo>
                  <a:pt x="93" y="69"/>
                </a:lnTo>
                <a:lnTo>
                  <a:pt x="90" y="78"/>
                </a:lnTo>
                <a:lnTo>
                  <a:pt x="90" y="82"/>
                </a:lnTo>
                <a:lnTo>
                  <a:pt x="89" y="85"/>
                </a:lnTo>
                <a:lnTo>
                  <a:pt x="89" y="90"/>
                </a:lnTo>
                <a:lnTo>
                  <a:pt x="87" y="97"/>
                </a:lnTo>
                <a:lnTo>
                  <a:pt x="86" y="101"/>
                </a:lnTo>
                <a:lnTo>
                  <a:pt x="86" y="103"/>
                </a:lnTo>
                <a:lnTo>
                  <a:pt x="85" y="107"/>
                </a:lnTo>
                <a:lnTo>
                  <a:pt x="83" y="115"/>
                </a:lnTo>
                <a:lnTo>
                  <a:pt x="83" y="119"/>
                </a:lnTo>
                <a:lnTo>
                  <a:pt x="82" y="126"/>
                </a:lnTo>
                <a:lnTo>
                  <a:pt x="81" y="130"/>
                </a:lnTo>
                <a:lnTo>
                  <a:pt x="81" y="134"/>
                </a:lnTo>
                <a:lnTo>
                  <a:pt x="79" y="135"/>
                </a:lnTo>
                <a:lnTo>
                  <a:pt x="79" y="139"/>
                </a:lnTo>
                <a:lnTo>
                  <a:pt x="78" y="145"/>
                </a:lnTo>
                <a:lnTo>
                  <a:pt x="78" y="148"/>
                </a:lnTo>
                <a:lnTo>
                  <a:pt x="76" y="154"/>
                </a:lnTo>
                <a:lnTo>
                  <a:pt x="74" y="164"/>
                </a:lnTo>
                <a:lnTo>
                  <a:pt x="74" y="167"/>
                </a:lnTo>
                <a:lnTo>
                  <a:pt x="74" y="168"/>
                </a:lnTo>
                <a:lnTo>
                  <a:pt x="72" y="174"/>
                </a:lnTo>
                <a:lnTo>
                  <a:pt x="78" y="182"/>
                </a:lnTo>
                <a:lnTo>
                  <a:pt x="82" y="189"/>
                </a:lnTo>
                <a:lnTo>
                  <a:pt x="83" y="189"/>
                </a:lnTo>
                <a:lnTo>
                  <a:pt x="86" y="193"/>
                </a:lnTo>
                <a:lnTo>
                  <a:pt x="89" y="198"/>
                </a:lnTo>
                <a:lnTo>
                  <a:pt x="82" y="199"/>
                </a:lnTo>
                <a:lnTo>
                  <a:pt x="60" y="204"/>
                </a:lnTo>
                <a:lnTo>
                  <a:pt x="56" y="204"/>
                </a:lnTo>
                <a:lnTo>
                  <a:pt x="52" y="205"/>
                </a:lnTo>
                <a:lnTo>
                  <a:pt x="42" y="179"/>
                </a:lnTo>
                <a:lnTo>
                  <a:pt x="37" y="191"/>
                </a:lnTo>
                <a:lnTo>
                  <a:pt x="36" y="197"/>
                </a:lnTo>
                <a:lnTo>
                  <a:pt x="34" y="198"/>
                </a:lnTo>
                <a:lnTo>
                  <a:pt x="34" y="199"/>
                </a:lnTo>
                <a:lnTo>
                  <a:pt x="34" y="201"/>
                </a:lnTo>
                <a:lnTo>
                  <a:pt x="34" y="201"/>
                </a:lnTo>
                <a:lnTo>
                  <a:pt x="34" y="205"/>
                </a:lnTo>
                <a:lnTo>
                  <a:pt x="33" y="212"/>
                </a:lnTo>
                <a:lnTo>
                  <a:pt x="25" y="201"/>
                </a:lnTo>
                <a:lnTo>
                  <a:pt x="18" y="193"/>
                </a:lnTo>
                <a:lnTo>
                  <a:pt x="18" y="191"/>
                </a:lnTo>
                <a:lnTo>
                  <a:pt x="14" y="183"/>
                </a:lnTo>
                <a:lnTo>
                  <a:pt x="10" y="169"/>
                </a:lnTo>
                <a:lnTo>
                  <a:pt x="8" y="159"/>
                </a:lnTo>
                <a:lnTo>
                  <a:pt x="8" y="157"/>
                </a:lnTo>
                <a:lnTo>
                  <a:pt x="16" y="150"/>
                </a:lnTo>
                <a:lnTo>
                  <a:pt x="22" y="144"/>
                </a:lnTo>
                <a:lnTo>
                  <a:pt x="23" y="133"/>
                </a:lnTo>
                <a:lnTo>
                  <a:pt x="23" y="131"/>
                </a:lnTo>
                <a:lnTo>
                  <a:pt x="22" y="124"/>
                </a:lnTo>
                <a:lnTo>
                  <a:pt x="21" y="112"/>
                </a:lnTo>
                <a:lnTo>
                  <a:pt x="15" y="100"/>
                </a:lnTo>
                <a:lnTo>
                  <a:pt x="11" y="88"/>
                </a:lnTo>
                <a:lnTo>
                  <a:pt x="0" y="59"/>
                </a:lnTo>
                <a:lnTo>
                  <a:pt x="6" y="59"/>
                </a:lnTo>
                <a:lnTo>
                  <a:pt x="15" y="59"/>
                </a:lnTo>
                <a:lnTo>
                  <a:pt x="19" y="58"/>
                </a:lnTo>
                <a:lnTo>
                  <a:pt x="19" y="56"/>
                </a:lnTo>
                <a:lnTo>
                  <a:pt x="23" y="51"/>
                </a:lnTo>
                <a:lnTo>
                  <a:pt x="25" y="52"/>
                </a:lnTo>
                <a:lnTo>
                  <a:pt x="29" y="52"/>
                </a:lnTo>
                <a:lnTo>
                  <a:pt x="33" y="55"/>
                </a:lnTo>
                <a:lnTo>
                  <a:pt x="36" y="60"/>
                </a:lnTo>
                <a:lnTo>
                  <a:pt x="38" y="64"/>
                </a:lnTo>
                <a:lnTo>
                  <a:pt x="41" y="63"/>
                </a:lnTo>
                <a:lnTo>
                  <a:pt x="42" y="51"/>
                </a:lnTo>
                <a:lnTo>
                  <a:pt x="42" y="37"/>
                </a:lnTo>
                <a:lnTo>
                  <a:pt x="42" y="28"/>
                </a:lnTo>
                <a:lnTo>
                  <a:pt x="37" y="15"/>
                </a:lnTo>
                <a:lnTo>
                  <a:pt x="45" y="4"/>
                </a:lnTo>
                <a:lnTo>
                  <a:pt x="42" y="0"/>
                </a:lnTo>
                <a:lnTo>
                  <a:pt x="52" y="3"/>
                </a:lnTo>
                <a:lnTo>
                  <a:pt x="60" y="4"/>
                </a:lnTo>
                <a:lnTo>
                  <a:pt x="61" y="4"/>
                </a:lnTo>
                <a:lnTo>
                  <a:pt x="68" y="7"/>
                </a:lnTo>
                <a:lnTo>
                  <a:pt x="78" y="19"/>
                </a:lnTo>
                <a:lnTo>
                  <a:pt x="94" y="1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0" name="Freeform 522"/>
          <p:cNvSpPr>
            <a:spLocks/>
          </p:cNvSpPr>
          <p:nvPr/>
        </p:nvSpPr>
        <p:spPr bwMode="auto">
          <a:xfrm>
            <a:off x="5688013" y="3451225"/>
            <a:ext cx="204788" cy="255588"/>
          </a:xfrm>
          <a:custGeom>
            <a:avLst/>
            <a:gdLst>
              <a:gd name="T0" fmla="*/ 129 w 129"/>
              <a:gd name="T1" fmla="*/ 2 h 161"/>
              <a:gd name="T2" fmla="*/ 110 w 129"/>
              <a:gd name="T3" fmla="*/ 15 h 161"/>
              <a:gd name="T4" fmla="*/ 110 w 129"/>
              <a:gd name="T5" fmla="*/ 16 h 161"/>
              <a:gd name="T6" fmla="*/ 106 w 129"/>
              <a:gd name="T7" fmla="*/ 17 h 161"/>
              <a:gd name="T8" fmla="*/ 96 w 129"/>
              <a:gd name="T9" fmla="*/ 49 h 161"/>
              <a:gd name="T10" fmla="*/ 95 w 129"/>
              <a:gd name="T11" fmla="*/ 52 h 161"/>
              <a:gd name="T12" fmla="*/ 76 w 129"/>
              <a:gd name="T13" fmla="*/ 86 h 161"/>
              <a:gd name="T14" fmla="*/ 76 w 129"/>
              <a:gd name="T15" fmla="*/ 95 h 161"/>
              <a:gd name="T16" fmla="*/ 59 w 129"/>
              <a:gd name="T17" fmla="*/ 94 h 161"/>
              <a:gd name="T18" fmla="*/ 61 w 129"/>
              <a:gd name="T19" fmla="*/ 99 h 161"/>
              <a:gd name="T20" fmla="*/ 65 w 129"/>
              <a:gd name="T21" fmla="*/ 110 h 161"/>
              <a:gd name="T22" fmla="*/ 66 w 129"/>
              <a:gd name="T23" fmla="*/ 114 h 161"/>
              <a:gd name="T24" fmla="*/ 67 w 129"/>
              <a:gd name="T25" fmla="*/ 121 h 161"/>
              <a:gd name="T26" fmla="*/ 67 w 129"/>
              <a:gd name="T27" fmla="*/ 124 h 161"/>
              <a:gd name="T28" fmla="*/ 67 w 129"/>
              <a:gd name="T29" fmla="*/ 128 h 161"/>
              <a:gd name="T30" fmla="*/ 63 w 129"/>
              <a:gd name="T31" fmla="*/ 159 h 161"/>
              <a:gd name="T32" fmla="*/ 63 w 129"/>
              <a:gd name="T33" fmla="*/ 161 h 161"/>
              <a:gd name="T34" fmla="*/ 63 w 129"/>
              <a:gd name="T35" fmla="*/ 159 h 161"/>
              <a:gd name="T36" fmla="*/ 44 w 129"/>
              <a:gd name="T37" fmla="*/ 127 h 161"/>
              <a:gd name="T38" fmla="*/ 44 w 129"/>
              <a:gd name="T39" fmla="*/ 125 h 161"/>
              <a:gd name="T40" fmla="*/ 37 w 129"/>
              <a:gd name="T41" fmla="*/ 116 h 161"/>
              <a:gd name="T42" fmla="*/ 33 w 129"/>
              <a:gd name="T43" fmla="*/ 113 h 161"/>
              <a:gd name="T44" fmla="*/ 26 w 129"/>
              <a:gd name="T45" fmla="*/ 107 h 161"/>
              <a:gd name="T46" fmla="*/ 20 w 129"/>
              <a:gd name="T47" fmla="*/ 110 h 161"/>
              <a:gd name="T48" fmla="*/ 18 w 129"/>
              <a:gd name="T49" fmla="*/ 109 h 161"/>
              <a:gd name="T50" fmla="*/ 10 w 129"/>
              <a:gd name="T51" fmla="*/ 103 h 161"/>
              <a:gd name="T52" fmla="*/ 11 w 129"/>
              <a:gd name="T53" fmla="*/ 102 h 161"/>
              <a:gd name="T54" fmla="*/ 13 w 129"/>
              <a:gd name="T55" fmla="*/ 99 h 161"/>
              <a:gd name="T56" fmla="*/ 0 w 129"/>
              <a:gd name="T57" fmla="*/ 101 h 161"/>
              <a:gd name="T58" fmla="*/ 2 w 129"/>
              <a:gd name="T59" fmla="*/ 79 h 161"/>
              <a:gd name="T60" fmla="*/ 9 w 129"/>
              <a:gd name="T61" fmla="*/ 72 h 161"/>
              <a:gd name="T62" fmla="*/ 2 w 129"/>
              <a:gd name="T63" fmla="*/ 67 h 161"/>
              <a:gd name="T64" fmla="*/ 24 w 129"/>
              <a:gd name="T65" fmla="*/ 60 h 161"/>
              <a:gd name="T66" fmla="*/ 24 w 129"/>
              <a:gd name="T67" fmla="*/ 52 h 161"/>
              <a:gd name="T68" fmla="*/ 24 w 129"/>
              <a:gd name="T69" fmla="*/ 39 h 161"/>
              <a:gd name="T70" fmla="*/ 31 w 129"/>
              <a:gd name="T71" fmla="*/ 42 h 161"/>
              <a:gd name="T72" fmla="*/ 32 w 129"/>
              <a:gd name="T73" fmla="*/ 34 h 161"/>
              <a:gd name="T74" fmla="*/ 44 w 129"/>
              <a:gd name="T75" fmla="*/ 34 h 161"/>
              <a:gd name="T76" fmla="*/ 48 w 129"/>
              <a:gd name="T77" fmla="*/ 32 h 161"/>
              <a:gd name="T78" fmla="*/ 51 w 129"/>
              <a:gd name="T79" fmla="*/ 28 h 161"/>
              <a:gd name="T80" fmla="*/ 47 w 129"/>
              <a:gd name="T81" fmla="*/ 20 h 161"/>
              <a:gd name="T82" fmla="*/ 54 w 129"/>
              <a:gd name="T83" fmla="*/ 19 h 161"/>
              <a:gd name="T84" fmla="*/ 56 w 129"/>
              <a:gd name="T85" fmla="*/ 9 h 161"/>
              <a:gd name="T86" fmla="*/ 63 w 129"/>
              <a:gd name="T87" fmla="*/ 8 h 161"/>
              <a:gd name="T88" fmla="*/ 67 w 129"/>
              <a:gd name="T89" fmla="*/ 0 h 161"/>
              <a:gd name="T90" fmla="*/ 82 w 129"/>
              <a:gd name="T91" fmla="*/ 1 h 161"/>
              <a:gd name="T92" fmla="*/ 96 w 129"/>
              <a:gd name="T93" fmla="*/ 2 h 161"/>
              <a:gd name="T94" fmla="*/ 99 w 129"/>
              <a:gd name="T95" fmla="*/ 2 h 161"/>
              <a:gd name="T96" fmla="*/ 103 w 129"/>
              <a:gd name="T97" fmla="*/ 2 h 161"/>
              <a:gd name="T98" fmla="*/ 104 w 129"/>
              <a:gd name="T99" fmla="*/ 2 h 161"/>
              <a:gd name="T100" fmla="*/ 116 w 129"/>
              <a:gd name="T101" fmla="*/ 0 h 161"/>
              <a:gd name="T102" fmla="*/ 129 w 129"/>
              <a:gd name="T103" fmla="*/ 2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9" h="161">
                <a:moveTo>
                  <a:pt x="129" y="2"/>
                </a:moveTo>
                <a:lnTo>
                  <a:pt x="110" y="15"/>
                </a:lnTo>
                <a:lnTo>
                  <a:pt x="110" y="16"/>
                </a:lnTo>
                <a:lnTo>
                  <a:pt x="106" y="17"/>
                </a:lnTo>
                <a:lnTo>
                  <a:pt x="96" y="49"/>
                </a:lnTo>
                <a:lnTo>
                  <a:pt x="95" y="52"/>
                </a:lnTo>
                <a:lnTo>
                  <a:pt x="76" y="86"/>
                </a:lnTo>
                <a:lnTo>
                  <a:pt x="76" y="95"/>
                </a:lnTo>
                <a:lnTo>
                  <a:pt x="59" y="94"/>
                </a:lnTo>
                <a:lnTo>
                  <a:pt x="61" y="99"/>
                </a:lnTo>
                <a:lnTo>
                  <a:pt x="65" y="110"/>
                </a:lnTo>
                <a:lnTo>
                  <a:pt x="66" y="114"/>
                </a:lnTo>
                <a:lnTo>
                  <a:pt x="67" y="121"/>
                </a:lnTo>
                <a:lnTo>
                  <a:pt x="67" y="124"/>
                </a:lnTo>
                <a:lnTo>
                  <a:pt x="67" y="128"/>
                </a:lnTo>
                <a:lnTo>
                  <a:pt x="63" y="159"/>
                </a:lnTo>
                <a:lnTo>
                  <a:pt x="63" y="161"/>
                </a:lnTo>
                <a:lnTo>
                  <a:pt x="63" y="159"/>
                </a:lnTo>
                <a:lnTo>
                  <a:pt x="44" y="127"/>
                </a:lnTo>
                <a:lnTo>
                  <a:pt x="44" y="125"/>
                </a:lnTo>
                <a:lnTo>
                  <a:pt x="37" y="116"/>
                </a:lnTo>
                <a:lnTo>
                  <a:pt x="33" y="113"/>
                </a:lnTo>
                <a:lnTo>
                  <a:pt x="26" y="107"/>
                </a:lnTo>
                <a:lnTo>
                  <a:pt x="20" y="110"/>
                </a:lnTo>
                <a:lnTo>
                  <a:pt x="18" y="109"/>
                </a:lnTo>
                <a:lnTo>
                  <a:pt x="10" y="103"/>
                </a:lnTo>
                <a:lnTo>
                  <a:pt x="11" y="102"/>
                </a:lnTo>
                <a:lnTo>
                  <a:pt x="13" y="99"/>
                </a:lnTo>
                <a:lnTo>
                  <a:pt x="0" y="101"/>
                </a:lnTo>
                <a:lnTo>
                  <a:pt x="2" y="79"/>
                </a:lnTo>
                <a:lnTo>
                  <a:pt x="9" y="72"/>
                </a:lnTo>
                <a:lnTo>
                  <a:pt x="2" y="67"/>
                </a:lnTo>
                <a:lnTo>
                  <a:pt x="24" y="60"/>
                </a:lnTo>
                <a:lnTo>
                  <a:pt x="24" y="52"/>
                </a:lnTo>
                <a:lnTo>
                  <a:pt x="24" y="39"/>
                </a:lnTo>
                <a:lnTo>
                  <a:pt x="31" y="42"/>
                </a:lnTo>
                <a:lnTo>
                  <a:pt x="32" y="34"/>
                </a:lnTo>
                <a:lnTo>
                  <a:pt x="44" y="34"/>
                </a:lnTo>
                <a:lnTo>
                  <a:pt x="48" y="32"/>
                </a:lnTo>
                <a:lnTo>
                  <a:pt x="51" y="28"/>
                </a:lnTo>
                <a:lnTo>
                  <a:pt x="47" y="20"/>
                </a:lnTo>
                <a:lnTo>
                  <a:pt x="54" y="19"/>
                </a:lnTo>
                <a:lnTo>
                  <a:pt x="56" y="9"/>
                </a:lnTo>
                <a:lnTo>
                  <a:pt x="63" y="8"/>
                </a:lnTo>
                <a:lnTo>
                  <a:pt x="67" y="0"/>
                </a:lnTo>
                <a:lnTo>
                  <a:pt x="82" y="1"/>
                </a:lnTo>
                <a:lnTo>
                  <a:pt x="96" y="2"/>
                </a:lnTo>
                <a:lnTo>
                  <a:pt x="99" y="2"/>
                </a:lnTo>
                <a:lnTo>
                  <a:pt x="103" y="2"/>
                </a:lnTo>
                <a:lnTo>
                  <a:pt x="104" y="2"/>
                </a:lnTo>
                <a:lnTo>
                  <a:pt x="116" y="0"/>
                </a:lnTo>
                <a:lnTo>
                  <a:pt x="129" y="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1" name="Freeform 523"/>
          <p:cNvSpPr>
            <a:spLocks/>
          </p:cNvSpPr>
          <p:nvPr/>
        </p:nvSpPr>
        <p:spPr bwMode="auto">
          <a:xfrm>
            <a:off x="4252913" y="4641850"/>
            <a:ext cx="195263" cy="65088"/>
          </a:xfrm>
          <a:custGeom>
            <a:avLst/>
            <a:gdLst>
              <a:gd name="T0" fmla="*/ 116 w 123"/>
              <a:gd name="T1" fmla="*/ 9 h 41"/>
              <a:gd name="T2" fmla="*/ 117 w 123"/>
              <a:gd name="T3" fmla="*/ 13 h 41"/>
              <a:gd name="T4" fmla="*/ 123 w 123"/>
              <a:gd name="T5" fmla="*/ 23 h 41"/>
              <a:gd name="T6" fmla="*/ 123 w 123"/>
              <a:gd name="T7" fmla="*/ 24 h 41"/>
              <a:gd name="T8" fmla="*/ 120 w 123"/>
              <a:gd name="T9" fmla="*/ 28 h 41"/>
              <a:gd name="T10" fmla="*/ 119 w 123"/>
              <a:gd name="T11" fmla="*/ 30 h 41"/>
              <a:gd name="T12" fmla="*/ 119 w 123"/>
              <a:gd name="T13" fmla="*/ 34 h 41"/>
              <a:gd name="T14" fmla="*/ 108 w 123"/>
              <a:gd name="T15" fmla="*/ 32 h 41"/>
              <a:gd name="T16" fmla="*/ 106 w 123"/>
              <a:gd name="T17" fmla="*/ 32 h 41"/>
              <a:gd name="T18" fmla="*/ 98 w 123"/>
              <a:gd name="T19" fmla="*/ 30 h 41"/>
              <a:gd name="T20" fmla="*/ 95 w 123"/>
              <a:gd name="T21" fmla="*/ 30 h 41"/>
              <a:gd name="T22" fmla="*/ 95 w 123"/>
              <a:gd name="T23" fmla="*/ 31 h 41"/>
              <a:gd name="T24" fmla="*/ 95 w 123"/>
              <a:gd name="T25" fmla="*/ 34 h 41"/>
              <a:gd name="T26" fmla="*/ 94 w 123"/>
              <a:gd name="T27" fmla="*/ 39 h 41"/>
              <a:gd name="T28" fmla="*/ 93 w 123"/>
              <a:gd name="T29" fmla="*/ 38 h 41"/>
              <a:gd name="T30" fmla="*/ 83 w 123"/>
              <a:gd name="T31" fmla="*/ 41 h 41"/>
              <a:gd name="T32" fmla="*/ 78 w 123"/>
              <a:gd name="T33" fmla="*/ 41 h 41"/>
              <a:gd name="T34" fmla="*/ 71 w 123"/>
              <a:gd name="T35" fmla="*/ 35 h 41"/>
              <a:gd name="T36" fmla="*/ 68 w 123"/>
              <a:gd name="T37" fmla="*/ 34 h 41"/>
              <a:gd name="T38" fmla="*/ 59 w 123"/>
              <a:gd name="T39" fmla="*/ 31 h 41"/>
              <a:gd name="T40" fmla="*/ 49 w 123"/>
              <a:gd name="T41" fmla="*/ 30 h 41"/>
              <a:gd name="T42" fmla="*/ 37 w 123"/>
              <a:gd name="T43" fmla="*/ 32 h 41"/>
              <a:gd name="T44" fmla="*/ 34 w 123"/>
              <a:gd name="T45" fmla="*/ 23 h 41"/>
              <a:gd name="T46" fmla="*/ 60 w 123"/>
              <a:gd name="T47" fmla="*/ 27 h 41"/>
              <a:gd name="T48" fmla="*/ 61 w 123"/>
              <a:gd name="T49" fmla="*/ 24 h 41"/>
              <a:gd name="T50" fmla="*/ 61 w 123"/>
              <a:gd name="T51" fmla="*/ 23 h 41"/>
              <a:gd name="T52" fmla="*/ 52 w 123"/>
              <a:gd name="T53" fmla="*/ 19 h 41"/>
              <a:gd name="T54" fmla="*/ 44 w 123"/>
              <a:gd name="T55" fmla="*/ 17 h 41"/>
              <a:gd name="T56" fmla="*/ 31 w 123"/>
              <a:gd name="T57" fmla="*/ 16 h 41"/>
              <a:gd name="T58" fmla="*/ 22 w 123"/>
              <a:gd name="T59" fmla="*/ 16 h 41"/>
              <a:gd name="T60" fmla="*/ 4 w 123"/>
              <a:gd name="T61" fmla="*/ 11 h 41"/>
              <a:gd name="T62" fmla="*/ 0 w 123"/>
              <a:gd name="T63" fmla="*/ 8 h 41"/>
              <a:gd name="T64" fmla="*/ 0 w 123"/>
              <a:gd name="T65" fmla="*/ 7 h 41"/>
              <a:gd name="T66" fmla="*/ 7 w 123"/>
              <a:gd name="T67" fmla="*/ 1 h 41"/>
              <a:gd name="T68" fmla="*/ 27 w 123"/>
              <a:gd name="T69" fmla="*/ 2 h 41"/>
              <a:gd name="T70" fmla="*/ 33 w 123"/>
              <a:gd name="T71" fmla="*/ 0 h 41"/>
              <a:gd name="T72" fmla="*/ 39 w 123"/>
              <a:gd name="T73" fmla="*/ 5 h 41"/>
              <a:gd name="T74" fmla="*/ 61 w 123"/>
              <a:gd name="T75" fmla="*/ 1 h 41"/>
              <a:gd name="T76" fmla="*/ 64 w 123"/>
              <a:gd name="T77" fmla="*/ 4 h 41"/>
              <a:gd name="T78" fmla="*/ 67 w 123"/>
              <a:gd name="T79" fmla="*/ 8 h 41"/>
              <a:gd name="T80" fmla="*/ 68 w 123"/>
              <a:gd name="T81" fmla="*/ 11 h 41"/>
              <a:gd name="T82" fmla="*/ 80 w 123"/>
              <a:gd name="T83" fmla="*/ 8 h 41"/>
              <a:gd name="T84" fmla="*/ 82 w 123"/>
              <a:gd name="T85" fmla="*/ 8 h 41"/>
              <a:gd name="T86" fmla="*/ 83 w 123"/>
              <a:gd name="T87" fmla="*/ 8 h 41"/>
              <a:gd name="T88" fmla="*/ 82 w 123"/>
              <a:gd name="T89" fmla="*/ 5 h 41"/>
              <a:gd name="T90" fmla="*/ 82 w 123"/>
              <a:gd name="T91" fmla="*/ 5 h 41"/>
              <a:gd name="T92" fmla="*/ 83 w 123"/>
              <a:gd name="T93" fmla="*/ 5 h 41"/>
              <a:gd name="T94" fmla="*/ 89 w 123"/>
              <a:gd name="T95" fmla="*/ 0 h 41"/>
              <a:gd name="T96" fmla="*/ 98 w 123"/>
              <a:gd name="T97" fmla="*/ 2 h 41"/>
              <a:gd name="T98" fmla="*/ 97 w 123"/>
              <a:gd name="T99" fmla="*/ 5 h 41"/>
              <a:gd name="T100" fmla="*/ 95 w 123"/>
              <a:gd name="T101" fmla="*/ 5 h 41"/>
              <a:gd name="T102" fmla="*/ 101 w 123"/>
              <a:gd name="T103" fmla="*/ 12 h 41"/>
              <a:gd name="T104" fmla="*/ 102 w 123"/>
              <a:gd name="T105" fmla="*/ 15 h 41"/>
              <a:gd name="T106" fmla="*/ 113 w 123"/>
              <a:gd name="T107" fmla="*/ 11 h 41"/>
              <a:gd name="T108" fmla="*/ 116 w 123"/>
              <a:gd name="T109" fmla="*/ 9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3" h="41">
                <a:moveTo>
                  <a:pt x="116" y="9"/>
                </a:moveTo>
                <a:lnTo>
                  <a:pt x="117" y="13"/>
                </a:lnTo>
                <a:lnTo>
                  <a:pt x="123" y="23"/>
                </a:lnTo>
                <a:lnTo>
                  <a:pt x="123" y="24"/>
                </a:lnTo>
                <a:lnTo>
                  <a:pt x="120" y="28"/>
                </a:lnTo>
                <a:lnTo>
                  <a:pt x="119" y="30"/>
                </a:lnTo>
                <a:lnTo>
                  <a:pt x="119" y="34"/>
                </a:lnTo>
                <a:lnTo>
                  <a:pt x="108" y="32"/>
                </a:lnTo>
                <a:lnTo>
                  <a:pt x="106" y="32"/>
                </a:lnTo>
                <a:lnTo>
                  <a:pt x="98" y="30"/>
                </a:lnTo>
                <a:lnTo>
                  <a:pt x="95" y="30"/>
                </a:lnTo>
                <a:lnTo>
                  <a:pt x="95" y="31"/>
                </a:lnTo>
                <a:lnTo>
                  <a:pt x="95" y="34"/>
                </a:lnTo>
                <a:lnTo>
                  <a:pt x="94" y="39"/>
                </a:lnTo>
                <a:lnTo>
                  <a:pt x="93" y="38"/>
                </a:lnTo>
                <a:lnTo>
                  <a:pt x="83" y="41"/>
                </a:lnTo>
                <a:lnTo>
                  <a:pt x="78" y="41"/>
                </a:lnTo>
                <a:lnTo>
                  <a:pt x="71" y="35"/>
                </a:lnTo>
                <a:lnTo>
                  <a:pt x="68" y="34"/>
                </a:lnTo>
                <a:lnTo>
                  <a:pt x="59" y="31"/>
                </a:lnTo>
                <a:lnTo>
                  <a:pt x="49" y="30"/>
                </a:lnTo>
                <a:lnTo>
                  <a:pt x="37" y="32"/>
                </a:lnTo>
                <a:lnTo>
                  <a:pt x="34" y="23"/>
                </a:lnTo>
                <a:lnTo>
                  <a:pt x="60" y="27"/>
                </a:lnTo>
                <a:lnTo>
                  <a:pt x="61" y="24"/>
                </a:lnTo>
                <a:lnTo>
                  <a:pt x="61" y="23"/>
                </a:lnTo>
                <a:lnTo>
                  <a:pt x="52" y="19"/>
                </a:lnTo>
                <a:lnTo>
                  <a:pt x="44" y="17"/>
                </a:lnTo>
                <a:lnTo>
                  <a:pt x="31" y="16"/>
                </a:lnTo>
                <a:lnTo>
                  <a:pt x="22" y="16"/>
                </a:lnTo>
                <a:lnTo>
                  <a:pt x="4" y="11"/>
                </a:lnTo>
                <a:lnTo>
                  <a:pt x="0" y="8"/>
                </a:lnTo>
                <a:lnTo>
                  <a:pt x="0" y="7"/>
                </a:lnTo>
                <a:lnTo>
                  <a:pt x="7" y="1"/>
                </a:lnTo>
                <a:lnTo>
                  <a:pt x="27" y="2"/>
                </a:lnTo>
                <a:lnTo>
                  <a:pt x="33" y="0"/>
                </a:lnTo>
                <a:lnTo>
                  <a:pt x="39" y="5"/>
                </a:lnTo>
                <a:lnTo>
                  <a:pt x="61" y="1"/>
                </a:lnTo>
                <a:lnTo>
                  <a:pt x="64" y="4"/>
                </a:lnTo>
                <a:lnTo>
                  <a:pt x="67" y="8"/>
                </a:lnTo>
                <a:lnTo>
                  <a:pt x="68" y="11"/>
                </a:lnTo>
                <a:lnTo>
                  <a:pt x="80" y="8"/>
                </a:lnTo>
                <a:lnTo>
                  <a:pt x="82" y="8"/>
                </a:lnTo>
                <a:lnTo>
                  <a:pt x="83" y="8"/>
                </a:lnTo>
                <a:lnTo>
                  <a:pt x="82" y="5"/>
                </a:lnTo>
                <a:lnTo>
                  <a:pt x="82" y="5"/>
                </a:lnTo>
                <a:lnTo>
                  <a:pt x="83" y="5"/>
                </a:lnTo>
                <a:lnTo>
                  <a:pt x="89" y="0"/>
                </a:lnTo>
                <a:lnTo>
                  <a:pt x="98" y="2"/>
                </a:lnTo>
                <a:lnTo>
                  <a:pt x="97" y="5"/>
                </a:lnTo>
                <a:lnTo>
                  <a:pt x="95" y="5"/>
                </a:lnTo>
                <a:lnTo>
                  <a:pt x="101" y="12"/>
                </a:lnTo>
                <a:lnTo>
                  <a:pt x="102" y="15"/>
                </a:lnTo>
                <a:lnTo>
                  <a:pt x="113" y="11"/>
                </a:lnTo>
                <a:lnTo>
                  <a:pt x="116" y="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2" name="Freeform 524"/>
          <p:cNvSpPr>
            <a:spLocks/>
          </p:cNvSpPr>
          <p:nvPr/>
        </p:nvSpPr>
        <p:spPr bwMode="auto">
          <a:xfrm>
            <a:off x="4264025" y="4702175"/>
            <a:ext cx="228600" cy="114300"/>
          </a:xfrm>
          <a:custGeom>
            <a:avLst/>
            <a:gdLst>
              <a:gd name="T0" fmla="*/ 87 w 144"/>
              <a:gd name="T1" fmla="*/ 9 h 72"/>
              <a:gd name="T2" fmla="*/ 88 w 144"/>
              <a:gd name="T3" fmla="*/ 15 h 72"/>
              <a:gd name="T4" fmla="*/ 93 w 144"/>
              <a:gd name="T5" fmla="*/ 22 h 72"/>
              <a:gd name="T6" fmla="*/ 112 w 144"/>
              <a:gd name="T7" fmla="*/ 29 h 72"/>
              <a:gd name="T8" fmla="*/ 124 w 144"/>
              <a:gd name="T9" fmla="*/ 31 h 72"/>
              <a:gd name="T10" fmla="*/ 131 w 144"/>
              <a:gd name="T11" fmla="*/ 27 h 72"/>
              <a:gd name="T12" fmla="*/ 135 w 144"/>
              <a:gd name="T13" fmla="*/ 26 h 72"/>
              <a:gd name="T14" fmla="*/ 136 w 144"/>
              <a:gd name="T15" fmla="*/ 24 h 72"/>
              <a:gd name="T16" fmla="*/ 144 w 144"/>
              <a:gd name="T17" fmla="*/ 27 h 72"/>
              <a:gd name="T18" fmla="*/ 144 w 144"/>
              <a:gd name="T19" fmla="*/ 33 h 72"/>
              <a:gd name="T20" fmla="*/ 138 w 144"/>
              <a:gd name="T21" fmla="*/ 41 h 72"/>
              <a:gd name="T22" fmla="*/ 138 w 144"/>
              <a:gd name="T23" fmla="*/ 52 h 72"/>
              <a:gd name="T24" fmla="*/ 129 w 144"/>
              <a:gd name="T25" fmla="*/ 59 h 72"/>
              <a:gd name="T26" fmla="*/ 128 w 144"/>
              <a:gd name="T27" fmla="*/ 59 h 72"/>
              <a:gd name="T28" fmla="*/ 118 w 144"/>
              <a:gd name="T29" fmla="*/ 67 h 72"/>
              <a:gd name="T30" fmla="*/ 114 w 144"/>
              <a:gd name="T31" fmla="*/ 63 h 72"/>
              <a:gd name="T32" fmla="*/ 112 w 144"/>
              <a:gd name="T33" fmla="*/ 63 h 72"/>
              <a:gd name="T34" fmla="*/ 105 w 144"/>
              <a:gd name="T35" fmla="*/ 63 h 72"/>
              <a:gd name="T36" fmla="*/ 99 w 144"/>
              <a:gd name="T37" fmla="*/ 63 h 72"/>
              <a:gd name="T38" fmla="*/ 97 w 144"/>
              <a:gd name="T39" fmla="*/ 63 h 72"/>
              <a:gd name="T40" fmla="*/ 91 w 144"/>
              <a:gd name="T41" fmla="*/ 72 h 72"/>
              <a:gd name="T42" fmla="*/ 84 w 144"/>
              <a:gd name="T43" fmla="*/ 68 h 72"/>
              <a:gd name="T44" fmla="*/ 86 w 144"/>
              <a:gd name="T45" fmla="*/ 60 h 72"/>
              <a:gd name="T46" fmla="*/ 79 w 144"/>
              <a:gd name="T47" fmla="*/ 61 h 72"/>
              <a:gd name="T48" fmla="*/ 72 w 144"/>
              <a:gd name="T49" fmla="*/ 57 h 72"/>
              <a:gd name="T50" fmla="*/ 56 w 144"/>
              <a:gd name="T51" fmla="*/ 60 h 72"/>
              <a:gd name="T52" fmla="*/ 42 w 144"/>
              <a:gd name="T53" fmla="*/ 56 h 72"/>
              <a:gd name="T54" fmla="*/ 8 w 144"/>
              <a:gd name="T55" fmla="*/ 65 h 72"/>
              <a:gd name="T56" fmla="*/ 1 w 144"/>
              <a:gd name="T57" fmla="*/ 64 h 72"/>
              <a:gd name="T58" fmla="*/ 0 w 144"/>
              <a:gd name="T59" fmla="*/ 57 h 72"/>
              <a:gd name="T60" fmla="*/ 4 w 144"/>
              <a:gd name="T61" fmla="*/ 49 h 72"/>
              <a:gd name="T62" fmla="*/ 11 w 144"/>
              <a:gd name="T63" fmla="*/ 37 h 72"/>
              <a:gd name="T64" fmla="*/ 7 w 144"/>
              <a:gd name="T65" fmla="*/ 29 h 72"/>
              <a:gd name="T66" fmla="*/ 4 w 144"/>
              <a:gd name="T67" fmla="*/ 23 h 72"/>
              <a:gd name="T68" fmla="*/ 19 w 144"/>
              <a:gd name="T69" fmla="*/ 23 h 72"/>
              <a:gd name="T70" fmla="*/ 28 w 144"/>
              <a:gd name="T71" fmla="*/ 22 h 72"/>
              <a:gd name="T72" fmla="*/ 31 w 144"/>
              <a:gd name="T73" fmla="*/ 18 h 72"/>
              <a:gd name="T74" fmla="*/ 37 w 144"/>
              <a:gd name="T75" fmla="*/ 7 h 72"/>
              <a:gd name="T76" fmla="*/ 35 w 144"/>
              <a:gd name="T77" fmla="*/ 5 h 72"/>
              <a:gd name="T78" fmla="*/ 32 w 144"/>
              <a:gd name="T79" fmla="*/ 0 h 72"/>
              <a:gd name="T80" fmla="*/ 43 w 144"/>
              <a:gd name="T81" fmla="*/ 0 h 72"/>
              <a:gd name="T82" fmla="*/ 49 w 144"/>
              <a:gd name="T83" fmla="*/ 1 h 72"/>
              <a:gd name="T84" fmla="*/ 43 w 144"/>
              <a:gd name="T85" fmla="*/ 15 h 72"/>
              <a:gd name="T86" fmla="*/ 39 w 144"/>
              <a:gd name="T87" fmla="*/ 23 h 72"/>
              <a:gd name="T88" fmla="*/ 38 w 144"/>
              <a:gd name="T89" fmla="*/ 27 h 72"/>
              <a:gd name="T90" fmla="*/ 45 w 144"/>
              <a:gd name="T91" fmla="*/ 26 h 72"/>
              <a:gd name="T92" fmla="*/ 49 w 144"/>
              <a:gd name="T93" fmla="*/ 19 h 72"/>
              <a:gd name="T94" fmla="*/ 50 w 144"/>
              <a:gd name="T95" fmla="*/ 18 h 72"/>
              <a:gd name="T96" fmla="*/ 54 w 144"/>
              <a:gd name="T97" fmla="*/ 8 h 72"/>
              <a:gd name="T98" fmla="*/ 58 w 144"/>
              <a:gd name="T99" fmla="*/ 4 h 72"/>
              <a:gd name="T100" fmla="*/ 58 w 144"/>
              <a:gd name="T101" fmla="*/ 7 h 72"/>
              <a:gd name="T102" fmla="*/ 58 w 144"/>
              <a:gd name="T103" fmla="*/ 9 h 72"/>
              <a:gd name="T104" fmla="*/ 60 w 144"/>
              <a:gd name="T105" fmla="*/ 18 h 72"/>
              <a:gd name="T106" fmla="*/ 65 w 144"/>
              <a:gd name="T107" fmla="*/ 23 h 72"/>
              <a:gd name="T108" fmla="*/ 71 w 144"/>
              <a:gd name="T109" fmla="*/ 26 h 72"/>
              <a:gd name="T110" fmla="*/ 72 w 144"/>
              <a:gd name="T111" fmla="*/ 26 h 72"/>
              <a:gd name="T112" fmla="*/ 75 w 144"/>
              <a:gd name="T113" fmla="*/ 23 h 72"/>
              <a:gd name="T114" fmla="*/ 71 w 144"/>
              <a:gd name="T115" fmla="*/ 15 h 72"/>
              <a:gd name="T116" fmla="*/ 69 w 144"/>
              <a:gd name="T117" fmla="*/ 12 h 72"/>
              <a:gd name="T118" fmla="*/ 68 w 144"/>
              <a:gd name="T119" fmla="*/ 9 h 72"/>
              <a:gd name="T120" fmla="*/ 76 w 144"/>
              <a:gd name="T121" fmla="*/ 9 h 72"/>
              <a:gd name="T122" fmla="*/ 79 w 144"/>
              <a:gd name="T123" fmla="*/ 9 h 72"/>
              <a:gd name="T124" fmla="*/ 87 w 144"/>
              <a:gd name="T125" fmla="*/ 9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44" h="72">
                <a:moveTo>
                  <a:pt x="87" y="9"/>
                </a:moveTo>
                <a:lnTo>
                  <a:pt x="88" y="15"/>
                </a:lnTo>
                <a:lnTo>
                  <a:pt x="93" y="22"/>
                </a:lnTo>
                <a:lnTo>
                  <a:pt x="112" y="29"/>
                </a:lnTo>
                <a:lnTo>
                  <a:pt x="124" y="31"/>
                </a:lnTo>
                <a:lnTo>
                  <a:pt x="131" y="27"/>
                </a:lnTo>
                <a:lnTo>
                  <a:pt x="135" y="26"/>
                </a:lnTo>
                <a:lnTo>
                  <a:pt x="136" y="24"/>
                </a:lnTo>
                <a:lnTo>
                  <a:pt x="144" y="27"/>
                </a:lnTo>
                <a:lnTo>
                  <a:pt x="144" y="33"/>
                </a:lnTo>
                <a:lnTo>
                  <a:pt x="138" y="41"/>
                </a:lnTo>
                <a:lnTo>
                  <a:pt x="138" y="52"/>
                </a:lnTo>
                <a:lnTo>
                  <a:pt x="129" y="59"/>
                </a:lnTo>
                <a:lnTo>
                  <a:pt x="128" y="59"/>
                </a:lnTo>
                <a:lnTo>
                  <a:pt x="118" y="67"/>
                </a:lnTo>
                <a:lnTo>
                  <a:pt x="114" y="63"/>
                </a:lnTo>
                <a:lnTo>
                  <a:pt x="112" y="63"/>
                </a:lnTo>
                <a:lnTo>
                  <a:pt x="105" y="63"/>
                </a:lnTo>
                <a:lnTo>
                  <a:pt x="99" y="63"/>
                </a:lnTo>
                <a:lnTo>
                  <a:pt x="97" y="63"/>
                </a:lnTo>
                <a:lnTo>
                  <a:pt x="91" y="72"/>
                </a:lnTo>
                <a:lnTo>
                  <a:pt x="84" y="68"/>
                </a:lnTo>
                <a:lnTo>
                  <a:pt x="86" y="60"/>
                </a:lnTo>
                <a:lnTo>
                  <a:pt x="79" y="61"/>
                </a:lnTo>
                <a:lnTo>
                  <a:pt x="72" y="57"/>
                </a:lnTo>
                <a:lnTo>
                  <a:pt x="56" y="60"/>
                </a:lnTo>
                <a:lnTo>
                  <a:pt x="42" y="56"/>
                </a:lnTo>
                <a:lnTo>
                  <a:pt x="8" y="65"/>
                </a:lnTo>
                <a:lnTo>
                  <a:pt x="1" y="64"/>
                </a:lnTo>
                <a:lnTo>
                  <a:pt x="0" y="57"/>
                </a:lnTo>
                <a:lnTo>
                  <a:pt x="4" y="49"/>
                </a:lnTo>
                <a:lnTo>
                  <a:pt x="11" y="37"/>
                </a:lnTo>
                <a:lnTo>
                  <a:pt x="7" y="29"/>
                </a:lnTo>
                <a:lnTo>
                  <a:pt x="4" y="23"/>
                </a:lnTo>
                <a:lnTo>
                  <a:pt x="19" y="23"/>
                </a:lnTo>
                <a:lnTo>
                  <a:pt x="28" y="22"/>
                </a:lnTo>
                <a:lnTo>
                  <a:pt x="31" y="18"/>
                </a:lnTo>
                <a:lnTo>
                  <a:pt x="37" y="7"/>
                </a:lnTo>
                <a:lnTo>
                  <a:pt x="35" y="5"/>
                </a:lnTo>
                <a:lnTo>
                  <a:pt x="32" y="0"/>
                </a:lnTo>
                <a:lnTo>
                  <a:pt x="43" y="0"/>
                </a:lnTo>
                <a:lnTo>
                  <a:pt x="49" y="1"/>
                </a:lnTo>
                <a:lnTo>
                  <a:pt x="43" y="15"/>
                </a:lnTo>
                <a:lnTo>
                  <a:pt x="39" y="23"/>
                </a:lnTo>
                <a:lnTo>
                  <a:pt x="38" y="27"/>
                </a:lnTo>
                <a:lnTo>
                  <a:pt x="45" y="26"/>
                </a:lnTo>
                <a:lnTo>
                  <a:pt x="49" y="19"/>
                </a:lnTo>
                <a:lnTo>
                  <a:pt x="50" y="18"/>
                </a:lnTo>
                <a:lnTo>
                  <a:pt x="54" y="8"/>
                </a:lnTo>
                <a:lnTo>
                  <a:pt x="58" y="4"/>
                </a:lnTo>
                <a:lnTo>
                  <a:pt x="58" y="7"/>
                </a:lnTo>
                <a:lnTo>
                  <a:pt x="58" y="9"/>
                </a:lnTo>
                <a:lnTo>
                  <a:pt x="60" y="18"/>
                </a:lnTo>
                <a:lnTo>
                  <a:pt x="65" y="23"/>
                </a:lnTo>
                <a:lnTo>
                  <a:pt x="71" y="26"/>
                </a:lnTo>
                <a:lnTo>
                  <a:pt x="72" y="26"/>
                </a:lnTo>
                <a:lnTo>
                  <a:pt x="75" y="23"/>
                </a:lnTo>
                <a:lnTo>
                  <a:pt x="71" y="15"/>
                </a:lnTo>
                <a:lnTo>
                  <a:pt x="69" y="12"/>
                </a:lnTo>
                <a:lnTo>
                  <a:pt x="68" y="9"/>
                </a:lnTo>
                <a:lnTo>
                  <a:pt x="76" y="9"/>
                </a:lnTo>
                <a:lnTo>
                  <a:pt x="79" y="9"/>
                </a:lnTo>
                <a:lnTo>
                  <a:pt x="87" y="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3" name="Freeform 525"/>
          <p:cNvSpPr>
            <a:spLocks/>
          </p:cNvSpPr>
          <p:nvPr/>
        </p:nvSpPr>
        <p:spPr bwMode="auto">
          <a:xfrm>
            <a:off x="4537075" y="5686425"/>
            <a:ext cx="177800" cy="119063"/>
          </a:xfrm>
          <a:custGeom>
            <a:avLst/>
            <a:gdLst>
              <a:gd name="T0" fmla="*/ 101 w 112"/>
              <a:gd name="T1" fmla="*/ 19 h 75"/>
              <a:gd name="T2" fmla="*/ 112 w 112"/>
              <a:gd name="T3" fmla="*/ 24 h 75"/>
              <a:gd name="T4" fmla="*/ 107 w 112"/>
              <a:gd name="T5" fmla="*/ 39 h 75"/>
              <a:gd name="T6" fmla="*/ 101 w 112"/>
              <a:gd name="T7" fmla="*/ 54 h 75"/>
              <a:gd name="T8" fmla="*/ 106 w 112"/>
              <a:gd name="T9" fmla="*/ 62 h 75"/>
              <a:gd name="T10" fmla="*/ 94 w 112"/>
              <a:gd name="T11" fmla="*/ 60 h 75"/>
              <a:gd name="T12" fmla="*/ 94 w 112"/>
              <a:gd name="T13" fmla="*/ 64 h 75"/>
              <a:gd name="T14" fmla="*/ 83 w 112"/>
              <a:gd name="T15" fmla="*/ 70 h 75"/>
              <a:gd name="T16" fmla="*/ 80 w 112"/>
              <a:gd name="T17" fmla="*/ 73 h 75"/>
              <a:gd name="T18" fmla="*/ 69 w 112"/>
              <a:gd name="T19" fmla="*/ 71 h 75"/>
              <a:gd name="T20" fmla="*/ 67 w 112"/>
              <a:gd name="T21" fmla="*/ 71 h 75"/>
              <a:gd name="T22" fmla="*/ 56 w 112"/>
              <a:gd name="T23" fmla="*/ 71 h 75"/>
              <a:gd name="T24" fmla="*/ 41 w 112"/>
              <a:gd name="T25" fmla="*/ 67 h 75"/>
              <a:gd name="T26" fmla="*/ 30 w 112"/>
              <a:gd name="T27" fmla="*/ 71 h 75"/>
              <a:gd name="T28" fmla="*/ 20 w 112"/>
              <a:gd name="T29" fmla="*/ 73 h 75"/>
              <a:gd name="T30" fmla="*/ 13 w 112"/>
              <a:gd name="T31" fmla="*/ 71 h 75"/>
              <a:gd name="T32" fmla="*/ 8 w 112"/>
              <a:gd name="T33" fmla="*/ 69 h 75"/>
              <a:gd name="T34" fmla="*/ 6 w 112"/>
              <a:gd name="T35" fmla="*/ 64 h 75"/>
              <a:gd name="T36" fmla="*/ 0 w 112"/>
              <a:gd name="T37" fmla="*/ 52 h 75"/>
              <a:gd name="T38" fmla="*/ 4 w 112"/>
              <a:gd name="T39" fmla="*/ 41 h 75"/>
              <a:gd name="T40" fmla="*/ 2 w 112"/>
              <a:gd name="T41" fmla="*/ 18 h 75"/>
              <a:gd name="T42" fmla="*/ 6 w 112"/>
              <a:gd name="T43" fmla="*/ 3 h 75"/>
              <a:gd name="T44" fmla="*/ 30 w 112"/>
              <a:gd name="T45" fmla="*/ 4 h 75"/>
              <a:gd name="T46" fmla="*/ 43 w 112"/>
              <a:gd name="T47" fmla="*/ 3 h 75"/>
              <a:gd name="T48" fmla="*/ 43 w 112"/>
              <a:gd name="T49" fmla="*/ 6 h 75"/>
              <a:gd name="T50" fmla="*/ 58 w 112"/>
              <a:gd name="T51" fmla="*/ 34 h 75"/>
              <a:gd name="T52" fmla="*/ 62 w 112"/>
              <a:gd name="T53" fmla="*/ 29 h 75"/>
              <a:gd name="T54" fmla="*/ 65 w 112"/>
              <a:gd name="T55" fmla="*/ 17 h 75"/>
              <a:gd name="T56" fmla="*/ 65 w 112"/>
              <a:gd name="T57" fmla="*/ 17 h 75"/>
              <a:gd name="T58" fmla="*/ 71 w 112"/>
              <a:gd name="T59" fmla="*/ 17 h 75"/>
              <a:gd name="T60" fmla="*/ 80 w 112"/>
              <a:gd name="T61" fmla="*/ 19 h 75"/>
              <a:gd name="T62" fmla="*/ 90 w 112"/>
              <a:gd name="T63" fmla="*/ 17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2" h="75">
                <a:moveTo>
                  <a:pt x="99" y="15"/>
                </a:moveTo>
                <a:lnTo>
                  <a:pt x="101" y="19"/>
                </a:lnTo>
                <a:lnTo>
                  <a:pt x="107" y="17"/>
                </a:lnTo>
                <a:lnTo>
                  <a:pt x="112" y="24"/>
                </a:lnTo>
                <a:lnTo>
                  <a:pt x="109" y="28"/>
                </a:lnTo>
                <a:lnTo>
                  <a:pt x="107" y="39"/>
                </a:lnTo>
                <a:lnTo>
                  <a:pt x="99" y="43"/>
                </a:lnTo>
                <a:lnTo>
                  <a:pt x="101" y="54"/>
                </a:lnTo>
                <a:lnTo>
                  <a:pt x="107" y="55"/>
                </a:lnTo>
                <a:lnTo>
                  <a:pt x="106" y="62"/>
                </a:lnTo>
                <a:lnTo>
                  <a:pt x="99" y="60"/>
                </a:lnTo>
                <a:lnTo>
                  <a:pt x="94" y="60"/>
                </a:lnTo>
                <a:lnTo>
                  <a:pt x="94" y="63"/>
                </a:lnTo>
                <a:lnTo>
                  <a:pt x="94" y="64"/>
                </a:lnTo>
                <a:lnTo>
                  <a:pt x="84" y="69"/>
                </a:lnTo>
                <a:lnTo>
                  <a:pt x="83" y="70"/>
                </a:lnTo>
                <a:lnTo>
                  <a:pt x="82" y="71"/>
                </a:lnTo>
                <a:lnTo>
                  <a:pt x="80" y="73"/>
                </a:lnTo>
                <a:lnTo>
                  <a:pt x="76" y="75"/>
                </a:lnTo>
                <a:lnTo>
                  <a:pt x="69" y="71"/>
                </a:lnTo>
                <a:lnTo>
                  <a:pt x="68" y="70"/>
                </a:lnTo>
                <a:lnTo>
                  <a:pt x="67" y="71"/>
                </a:lnTo>
                <a:lnTo>
                  <a:pt x="58" y="75"/>
                </a:lnTo>
                <a:lnTo>
                  <a:pt x="56" y="71"/>
                </a:lnTo>
                <a:lnTo>
                  <a:pt x="56" y="70"/>
                </a:lnTo>
                <a:lnTo>
                  <a:pt x="41" y="67"/>
                </a:lnTo>
                <a:lnTo>
                  <a:pt x="32" y="69"/>
                </a:lnTo>
                <a:lnTo>
                  <a:pt x="30" y="71"/>
                </a:lnTo>
                <a:lnTo>
                  <a:pt x="26" y="74"/>
                </a:lnTo>
                <a:lnTo>
                  <a:pt x="20" y="73"/>
                </a:lnTo>
                <a:lnTo>
                  <a:pt x="17" y="73"/>
                </a:lnTo>
                <a:lnTo>
                  <a:pt x="13" y="71"/>
                </a:lnTo>
                <a:lnTo>
                  <a:pt x="8" y="69"/>
                </a:lnTo>
                <a:lnTo>
                  <a:pt x="8" y="69"/>
                </a:lnTo>
                <a:lnTo>
                  <a:pt x="6" y="67"/>
                </a:lnTo>
                <a:lnTo>
                  <a:pt x="6" y="64"/>
                </a:lnTo>
                <a:lnTo>
                  <a:pt x="6" y="59"/>
                </a:lnTo>
                <a:lnTo>
                  <a:pt x="0" y="52"/>
                </a:lnTo>
                <a:lnTo>
                  <a:pt x="6" y="43"/>
                </a:lnTo>
                <a:lnTo>
                  <a:pt x="4" y="41"/>
                </a:lnTo>
                <a:lnTo>
                  <a:pt x="13" y="36"/>
                </a:lnTo>
                <a:lnTo>
                  <a:pt x="2" y="18"/>
                </a:lnTo>
                <a:lnTo>
                  <a:pt x="1" y="9"/>
                </a:lnTo>
                <a:lnTo>
                  <a:pt x="6" y="3"/>
                </a:lnTo>
                <a:lnTo>
                  <a:pt x="19" y="0"/>
                </a:lnTo>
                <a:lnTo>
                  <a:pt x="30" y="4"/>
                </a:lnTo>
                <a:lnTo>
                  <a:pt x="36" y="3"/>
                </a:lnTo>
                <a:lnTo>
                  <a:pt x="43" y="3"/>
                </a:lnTo>
                <a:lnTo>
                  <a:pt x="47" y="3"/>
                </a:lnTo>
                <a:lnTo>
                  <a:pt x="43" y="6"/>
                </a:lnTo>
                <a:lnTo>
                  <a:pt x="45" y="18"/>
                </a:lnTo>
                <a:lnTo>
                  <a:pt x="58" y="34"/>
                </a:lnTo>
                <a:lnTo>
                  <a:pt x="58" y="36"/>
                </a:lnTo>
                <a:lnTo>
                  <a:pt x="62" y="29"/>
                </a:lnTo>
                <a:lnTo>
                  <a:pt x="65" y="26"/>
                </a:lnTo>
                <a:lnTo>
                  <a:pt x="65" y="17"/>
                </a:lnTo>
                <a:lnTo>
                  <a:pt x="64" y="17"/>
                </a:lnTo>
                <a:lnTo>
                  <a:pt x="65" y="17"/>
                </a:lnTo>
                <a:lnTo>
                  <a:pt x="68" y="17"/>
                </a:lnTo>
                <a:lnTo>
                  <a:pt x="71" y="17"/>
                </a:lnTo>
                <a:lnTo>
                  <a:pt x="79" y="14"/>
                </a:lnTo>
                <a:lnTo>
                  <a:pt x="80" y="19"/>
                </a:lnTo>
                <a:lnTo>
                  <a:pt x="88" y="22"/>
                </a:lnTo>
                <a:lnTo>
                  <a:pt x="90" y="17"/>
                </a:lnTo>
                <a:lnTo>
                  <a:pt x="99" y="1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4" name="Freeform 526"/>
          <p:cNvSpPr>
            <a:spLocks/>
          </p:cNvSpPr>
          <p:nvPr/>
        </p:nvSpPr>
        <p:spPr bwMode="auto">
          <a:xfrm>
            <a:off x="4692650" y="5621338"/>
            <a:ext cx="141288" cy="195263"/>
          </a:xfrm>
          <a:custGeom>
            <a:avLst/>
            <a:gdLst>
              <a:gd name="T0" fmla="*/ 72 w 89"/>
              <a:gd name="T1" fmla="*/ 77 h 123"/>
              <a:gd name="T2" fmla="*/ 76 w 89"/>
              <a:gd name="T3" fmla="*/ 85 h 123"/>
              <a:gd name="T4" fmla="*/ 84 w 89"/>
              <a:gd name="T5" fmla="*/ 86 h 123"/>
              <a:gd name="T6" fmla="*/ 89 w 89"/>
              <a:gd name="T7" fmla="*/ 92 h 123"/>
              <a:gd name="T8" fmla="*/ 89 w 89"/>
              <a:gd name="T9" fmla="*/ 93 h 123"/>
              <a:gd name="T10" fmla="*/ 87 w 89"/>
              <a:gd name="T11" fmla="*/ 99 h 123"/>
              <a:gd name="T12" fmla="*/ 82 w 89"/>
              <a:gd name="T13" fmla="*/ 101 h 123"/>
              <a:gd name="T14" fmla="*/ 82 w 89"/>
              <a:gd name="T15" fmla="*/ 103 h 123"/>
              <a:gd name="T16" fmla="*/ 79 w 89"/>
              <a:gd name="T17" fmla="*/ 103 h 123"/>
              <a:gd name="T18" fmla="*/ 78 w 89"/>
              <a:gd name="T19" fmla="*/ 103 h 123"/>
              <a:gd name="T20" fmla="*/ 76 w 89"/>
              <a:gd name="T21" fmla="*/ 103 h 123"/>
              <a:gd name="T22" fmla="*/ 74 w 89"/>
              <a:gd name="T23" fmla="*/ 111 h 123"/>
              <a:gd name="T24" fmla="*/ 76 w 89"/>
              <a:gd name="T25" fmla="*/ 112 h 123"/>
              <a:gd name="T26" fmla="*/ 82 w 89"/>
              <a:gd name="T27" fmla="*/ 114 h 123"/>
              <a:gd name="T28" fmla="*/ 79 w 89"/>
              <a:gd name="T29" fmla="*/ 119 h 123"/>
              <a:gd name="T30" fmla="*/ 82 w 89"/>
              <a:gd name="T31" fmla="*/ 123 h 123"/>
              <a:gd name="T32" fmla="*/ 72 w 89"/>
              <a:gd name="T33" fmla="*/ 120 h 123"/>
              <a:gd name="T34" fmla="*/ 68 w 89"/>
              <a:gd name="T35" fmla="*/ 114 h 123"/>
              <a:gd name="T36" fmla="*/ 65 w 89"/>
              <a:gd name="T37" fmla="*/ 112 h 123"/>
              <a:gd name="T38" fmla="*/ 64 w 89"/>
              <a:gd name="T39" fmla="*/ 110 h 123"/>
              <a:gd name="T40" fmla="*/ 63 w 89"/>
              <a:gd name="T41" fmla="*/ 112 h 123"/>
              <a:gd name="T42" fmla="*/ 61 w 89"/>
              <a:gd name="T43" fmla="*/ 114 h 123"/>
              <a:gd name="T44" fmla="*/ 49 w 89"/>
              <a:gd name="T45" fmla="*/ 115 h 123"/>
              <a:gd name="T46" fmla="*/ 49 w 89"/>
              <a:gd name="T47" fmla="*/ 112 h 123"/>
              <a:gd name="T48" fmla="*/ 48 w 89"/>
              <a:gd name="T49" fmla="*/ 93 h 123"/>
              <a:gd name="T50" fmla="*/ 41 w 89"/>
              <a:gd name="T51" fmla="*/ 93 h 123"/>
              <a:gd name="T52" fmla="*/ 39 w 89"/>
              <a:gd name="T53" fmla="*/ 93 h 123"/>
              <a:gd name="T54" fmla="*/ 30 w 89"/>
              <a:gd name="T55" fmla="*/ 74 h 123"/>
              <a:gd name="T56" fmla="*/ 18 w 89"/>
              <a:gd name="T57" fmla="*/ 69 h 123"/>
              <a:gd name="T58" fmla="*/ 18 w 89"/>
              <a:gd name="T59" fmla="*/ 62 h 123"/>
              <a:gd name="T60" fmla="*/ 9 w 89"/>
              <a:gd name="T61" fmla="*/ 58 h 123"/>
              <a:gd name="T62" fmla="*/ 3 w 89"/>
              <a:gd name="T63" fmla="*/ 60 h 123"/>
              <a:gd name="T64" fmla="*/ 1 w 89"/>
              <a:gd name="T65" fmla="*/ 56 h 123"/>
              <a:gd name="T66" fmla="*/ 3 w 89"/>
              <a:gd name="T67" fmla="*/ 52 h 123"/>
              <a:gd name="T68" fmla="*/ 7 w 89"/>
              <a:gd name="T69" fmla="*/ 50 h 123"/>
              <a:gd name="T70" fmla="*/ 4 w 89"/>
              <a:gd name="T71" fmla="*/ 47 h 123"/>
              <a:gd name="T72" fmla="*/ 5 w 89"/>
              <a:gd name="T73" fmla="*/ 45 h 123"/>
              <a:gd name="T74" fmla="*/ 3 w 89"/>
              <a:gd name="T75" fmla="*/ 37 h 123"/>
              <a:gd name="T76" fmla="*/ 0 w 89"/>
              <a:gd name="T77" fmla="*/ 29 h 123"/>
              <a:gd name="T78" fmla="*/ 4 w 89"/>
              <a:gd name="T79" fmla="*/ 26 h 123"/>
              <a:gd name="T80" fmla="*/ 3 w 89"/>
              <a:gd name="T81" fmla="*/ 24 h 123"/>
              <a:gd name="T82" fmla="*/ 0 w 89"/>
              <a:gd name="T83" fmla="*/ 18 h 123"/>
              <a:gd name="T84" fmla="*/ 3 w 89"/>
              <a:gd name="T85" fmla="*/ 15 h 123"/>
              <a:gd name="T86" fmla="*/ 5 w 89"/>
              <a:gd name="T87" fmla="*/ 13 h 123"/>
              <a:gd name="T88" fmla="*/ 9 w 89"/>
              <a:gd name="T89" fmla="*/ 13 h 123"/>
              <a:gd name="T90" fmla="*/ 12 w 89"/>
              <a:gd name="T91" fmla="*/ 13 h 123"/>
              <a:gd name="T92" fmla="*/ 15 w 89"/>
              <a:gd name="T93" fmla="*/ 3 h 123"/>
              <a:gd name="T94" fmla="*/ 23 w 89"/>
              <a:gd name="T95" fmla="*/ 0 h 123"/>
              <a:gd name="T96" fmla="*/ 34 w 89"/>
              <a:gd name="T97" fmla="*/ 11 h 123"/>
              <a:gd name="T98" fmla="*/ 31 w 89"/>
              <a:gd name="T99" fmla="*/ 18 h 123"/>
              <a:gd name="T100" fmla="*/ 33 w 89"/>
              <a:gd name="T101" fmla="*/ 21 h 123"/>
              <a:gd name="T102" fmla="*/ 41 w 89"/>
              <a:gd name="T103" fmla="*/ 50 h 123"/>
              <a:gd name="T104" fmla="*/ 46 w 89"/>
              <a:gd name="T105" fmla="*/ 54 h 123"/>
              <a:gd name="T106" fmla="*/ 48 w 89"/>
              <a:gd name="T107" fmla="*/ 58 h 123"/>
              <a:gd name="T108" fmla="*/ 61 w 89"/>
              <a:gd name="T109" fmla="*/ 60 h 123"/>
              <a:gd name="T110" fmla="*/ 63 w 89"/>
              <a:gd name="T111" fmla="*/ 62 h 123"/>
              <a:gd name="T112" fmla="*/ 69 w 89"/>
              <a:gd name="T113" fmla="*/ 71 h 123"/>
              <a:gd name="T114" fmla="*/ 71 w 89"/>
              <a:gd name="T115" fmla="*/ 74 h 123"/>
              <a:gd name="T116" fmla="*/ 72 w 89"/>
              <a:gd name="T117" fmla="*/ 75 h 123"/>
              <a:gd name="T118" fmla="*/ 72 w 89"/>
              <a:gd name="T119" fmla="*/ 77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9" h="123">
                <a:moveTo>
                  <a:pt x="72" y="77"/>
                </a:moveTo>
                <a:lnTo>
                  <a:pt x="76" y="85"/>
                </a:lnTo>
                <a:lnTo>
                  <a:pt x="84" y="86"/>
                </a:lnTo>
                <a:lnTo>
                  <a:pt x="89" y="92"/>
                </a:lnTo>
                <a:lnTo>
                  <a:pt x="89" y="93"/>
                </a:lnTo>
                <a:lnTo>
                  <a:pt x="87" y="99"/>
                </a:lnTo>
                <a:lnTo>
                  <a:pt x="82" y="101"/>
                </a:lnTo>
                <a:lnTo>
                  <a:pt x="82" y="103"/>
                </a:lnTo>
                <a:lnTo>
                  <a:pt x="79" y="103"/>
                </a:lnTo>
                <a:lnTo>
                  <a:pt x="78" y="103"/>
                </a:lnTo>
                <a:lnTo>
                  <a:pt x="76" y="103"/>
                </a:lnTo>
                <a:lnTo>
                  <a:pt x="74" y="111"/>
                </a:lnTo>
                <a:lnTo>
                  <a:pt x="76" y="112"/>
                </a:lnTo>
                <a:lnTo>
                  <a:pt x="82" y="114"/>
                </a:lnTo>
                <a:lnTo>
                  <a:pt x="79" y="119"/>
                </a:lnTo>
                <a:lnTo>
                  <a:pt x="82" y="123"/>
                </a:lnTo>
                <a:lnTo>
                  <a:pt x="72" y="120"/>
                </a:lnTo>
                <a:lnTo>
                  <a:pt x="68" y="114"/>
                </a:lnTo>
                <a:lnTo>
                  <a:pt x="65" y="112"/>
                </a:lnTo>
                <a:lnTo>
                  <a:pt x="64" y="110"/>
                </a:lnTo>
                <a:lnTo>
                  <a:pt x="63" y="112"/>
                </a:lnTo>
                <a:lnTo>
                  <a:pt x="61" y="114"/>
                </a:lnTo>
                <a:lnTo>
                  <a:pt x="49" y="115"/>
                </a:lnTo>
                <a:lnTo>
                  <a:pt x="49" y="112"/>
                </a:lnTo>
                <a:lnTo>
                  <a:pt x="48" y="93"/>
                </a:lnTo>
                <a:lnTo>
                  <a:pt x="41" y="93"/>
                </a:lnTo>
                <a:lnTo>
                  <a:pt x="39" y="93"/>
                </a:lnTo>
                <a:lnTo>
                  <a:pt x="30" y="74"/>
                </a:lnTo>
                <a:lnTo>
                  <a:pt x="18" y="69"/>
                </a:lnTo>
                <a:lnTo>
                  <a:pt x="18" y="62"/>
                </a:lnTo>
                <a:lnTo>
                  <a:pt x="9" y="58"/>
                </a:lnTo>
                <a:lnTo>
                  <a:pt x="3" y="60"/>
                </a:lnTo>
                <a:lnTo>
                  <a:pt x="1" y="56"/>
                </a:lnTo>
                <a:lnTo>
                  <a:pt x="3" y="52"/>
                </a:lnTo>
                <a:lnTo>
                  <a:pt x="7" y="50"/>
                </a:lnTo>
                <a:lnTo>
                  <a:pt x="4" y="47"/>
                </a:lnTo>
                <a:lnTo>
                  <a:pt x="5" y="45"/>
                </a:lnTo>
                <a:lnTo>
                  <a:pt x="3" y="37"/>
                </a:lnTo>
                <a:lnTo>
                  <a:pt x="0" y="29"/>
                </a:lnTo>
                <a:lnTo>
                  <a:pt x="4" y="26"/>
                </a:lnTo>
                <a:lnTo>
                  <a:pt x="3" y="24"/>
                </a:lnTo>
                <a:lnTo>
                  <a:pt x="0" y="18"/>
                </a:lnTo>
                <a:lnTo>
                  <a:pt x="3" y="15"/>
                </a:lnTo>
                <a:lnTo>
                  <a:pt x="5" y="13"/>
                </a:lnTo>
                <a:lnTo>
                  <a:pt x="9" y="13"/>
                </a:lnTo>
                <a:lnTo>
                  <a:pt x="12" y="13"/>
                </a:lnTo>
                <a:lnTo>
                  <a:pt x="15" y="3"/>
                </a:lnTo>
                <a:lnTo>
                  <a:pt x="23" y="0"/>
                </a:lnTo>
                <a:lnTo>
                  <a:pt x="34" y="11"/>
                </a:lnTo>
                <a:lnTo>
                  <a:pt x="31" y="18"/>
                </a:lnTo>
                <a:lnTo>
                  <a:pt x="33" y="21"/>
                </a:lnTo>
                <a:lnTo>
                  <a:pt x="41" y="50"/>
                </a:lnTo>
                <a:lnTo>
                  <a:pt x="46" y="54"/>
                </a:lnTo>
                <a:lnTo>
                  <a:pt x="48" y="58"/>
                </a:lnTo>
                <a:lnTo>
                  <a:pt x="61" y="60"/>
                </a:lnTo>
                <a:lnTo>
                  <a:pt x="63" y="62"/>
                </a:lnTo>
                <a:lnTo>
                  <a:pt x="69" y="71"/>
                </a:lnTo>
                <a:lnTo>
                  <a:pt x="71" y="74"/>
                </a:lnTo>
                <a:lnTo>
                  <a:pt x="72" y="75"/>
                </a:lnTo>
                <a:lnTo>
                  <a:pt x="72" y="7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5" name="Freeform 527"/>
          <p:cNvSpPr>
            <a:spLocks/>
          </p:cNvSpPr>
          <p:nvPr/>
        </p:nvSpPr>
        <p:spPr bwMode="auto">
          <a:xfrm>
            <a:off x="4740275" y="6018213"/>
            <a:ext cx="85725" cy="95250"/>
          </a:xfrm>
          <a:custGeom>
            <a:avLst/>
            <a:gdLst>
              <a:gd name="T0" fmla="*/ 54 w 54"/>
              <a:gd name="T1" fmla="*/ 25 h 60"/>
              <a:gd name="T2" fmla="*/ 54 w 54"/>
              <a:gd name="T3" fmla="*/ 34 h 60"/>
              <a:gd name="T4" fmla="*/ 48 w 54"/>
              <a:gd name="T5" fmla="*/ 45 h 60"/>
              <a:gd name="T6" fmla="*/ 44 w 54"/>
              <a:gd name="T7" fmla="*/ 50 h 60"/>
              <a:gd name="T8" fmla="*/ 31 w 54"/>
              <a:gd name="T9" fmla="*/ 48 h 60"/>
              <a:gd name="T10" fmla="*/ 26 w 54"/>
              <a:gd name="T11" fmla="*/ 60 h 60"/>
              <a:gd name="T12" fmla="*/ 18 w 54"/>
              <a:gd name="T13" fmla="*/ 56 h 60"/>
              <a:gd name="T14" fmla="*/ 16 w 54"/>
              <a:gd name="T15" fmla="*/ 56 h 60"/>
              <a:gd name="T16" fmla="*/ 14 w 54"/>
              <a:gd name="T17" fmla="*/ 46 h 60"/>
              <a:gd name="T18" fmla="*/ 12 w 54"/>
              <a:gd name="T19" fmla="*/ 44 h 60"/>
              <a:gd name="T20" fmla="*/ 4 w 54"/>
              <a:gd name="T21" fmla="*/ 42 h 60"/>
              <a:gd name="T22" fmla="*/ 0 w 54"/>
              <a:gd name="T23" fmla="*/ 31 h 60"/>
              <a:gd name="T24" fmla="*/ 9 w 54"/>
              <a:gd name="T25" fmla="*/ 16 h 60"/>
              <a:gd name="T26" fmla="*/ 20 w 54"/>
              <a:gd name="T27" fmla="*/ 10 h 60"/>
              <a:gd name="T28" fmla="*/ 26 w 54"/>
              <a:gd name="T29" fmla="*/ 7 h 60"/>
              <a:gd name="T30" fmla="*/ 27 w 54"/>
              <a:gd name="T31" fmla="*/ 1 h 60"/>
              <a:gd name="T32" fmla="*/ 30 w 54"/>
              <a:gd name="T33" fmla="*/ 0 h 60"/>
              <a:gd name="T34" fmla="*/ 45 w 54"/>
              <a:gd name="T35" fmla="*/ 8 h 60"/>
              <a:gd name="T36" fmla="*/ 53 w 54"/>
              <a:gd name="T37" fmla="*/ 18 h 60"/>
              <a:gd name="T38" fmla="*/ 53 w 54"/>
              <a:gd name="T39" fmla="*/ 22 h 60"/>
              <a:gd name="T40" fmla="*/ 54 w 54"/>
              <a:gd name="T41" fmla="*/ 23 h 60"/>
              <a:gd name="T42" fmla="*/ 54 w 54"/>
              <a:gd name="T43" fmla="*/ 25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4" h="60">
                <a:moveTo>
                  <a:pt x="54" y="25"/>
                </a:moveTo>
                <a:lnTo>
                  <a:pt x="54" y="34"/>
                </a:lnTo>
                <a:lnTo>
                  <a:pt x="48" y="45"/>
                </a:lnTo>
                <a:lnTo>
                  <a:pt x="44" y="50"/>
                </a:lnTo>
                <a:lnTo>
                  <a:pt x="31" y="48"/>
                </a:lnTo>
                <a:lnTo>
                  <a:pt x="26" y="60"/>
                </a:lnTo>
                <a:lnTo>
                  <a:pt x="18" y="56"/>
                </a:lnTo>
                <a:lnTo>
                  <a:pt x="16" y="56"/>
                </a:lnTo>
                <a:lnTo>
                  <a:pt x="14" y="46"/>
                </a:lnTo>
                <a:lnTo>
                  <a:pt x="12" y="44"/>
                </a:lnTo>
                <a:lnTo>
                  <a:pt x="4" y="42"/>
                </a:lnTo>
                <a:lnTo>
                  <a:pt x="0" y="31"/>
                </a:lnTo>
                <a:lnTo>
                  <a:pt x="9" y="16"/>
                </a:lnTo>
                <a:lnTo>
                  <a:pt x="20" y="10"/>
                </a:lnTo>
                <a:lnTo>
                  <a:pt x="26" y="7"/>
                </a:lnTo>
                <a:lnTo>
                  <a:pt x="27" y="1"/>
                </a:lnTo>
                <a:lnTo>
                  <a:pt x="30" y="0"/>
                </a:lnTo>
                <a:lnTo>
                  <a:pt x="45" y="8"/>
                </a:lnTo>
                <a:lnTo>
                  <a:pt x="53" y="18"/>
                </a:lnTo>
                <a:lnTo>
                  <a:pt x="53" y="22"/>
                </a:lnTo>
                <a:lnTo>
                  <a:pt x="54" y="23"/>
                </a:lnTo>
                <a:lnTo>
                  <a:pt x="54" y="2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6" name="Freeform 528"/>
          <p:cNvSpPr>
            <a:spLocks/>
          </p:cNvSpPr>
          <p:nvPr/>
        </p:nvSpPr>
        <p:spPr bwMode="auto">
          <a:xfrm>
            <a:off x="4776788" y="5969000"/>
            <a:ext cx="93663" cy="96838"/>
          </a:xfrm>
          <a:custGeom>
            <a:avLst/>
            <a:gdLst>
              <a:gd name="T0" fmla="*/ 55 w 59"/>
              <a:gd name="T1" fmla="*/ 31 h 61"/>
              <a:gd name="T2" fmla="*/ 56 w 59"/>
              <a:gd name="T3" fmla="*/ 34 h 61"/>
              <a:gd name="T4" fmla="*/ 59 w 59"/>
              <a:gd name="T5" fmla="*/ 46 h 61"/>
              <a:gd name="T6" fmla="*/ 48 w 59"/>
              <a:gd name="T7" fmla="*/ 54 h 61"/>
              <a:gd name="T8" fmla="*/ 42 w 59"/>
              <a:gd name="T9" fmla="*/ 54 h 61"/>
              <a:gd name="T10" fmla="*/ 36 w 59"/>
              <a:gd name="T11" fmla="*/ 60 h 61"/>
              <a:gd name="T12" fmla="*/ 34 w 59"/>
              <a:gd name="T13" fmla="*/ 61 h 61"/>
              <a:gd name="T14" fmla="*/ 31 w 59"/>
              <a:gd name="T15" fmla="*/ 56 h 61"/>
              <a:gd name="T16" fmla="*/ 31 w 59"/>
              <a:gd name="T17" fmla="*/ 54 h 61"/>
              <a:gd name="T18" fmla="*/ 30 w 59"/>
              <a:gd name="T19" fmla="*/ 53 h 61"/>
              <a:gd name="T20" fmla="*/ 30 w 59"/>
              <a:gd name="T21" fmla="*/ 49 h 61"/>
              <a:gd name="T22" fmla="*/ 22 w 59"/>
              <a:gd name="T23" fmla="*/ 39 h 61"/>
              <a:gd name="T24" fmla="*/ 7 w 59"/>
              <a:gd name="T25" fmla="*/ 31 h 61"/>
              <a:gd name="T26" fmla="*/ 4 w 59"/>
              <a:gd name="T27" fmla="*/ 32 h 61"/>
              <a:gd name="T28" fmla="*/ 10 w 59"/>
              <a:gd name="T29" fmla="*/ 20 h 61"/>
              <a:gd name="T30" fmla="*/ 0 w 59"/>
              <a:gd name="T31" fmla="*/ 12 h 61"/>
              <a:gd name="T32" fmla="*/ 12 w 59"/>
              <a:gd name="T33" fmla="*/ 0 h 61"/>
              <a:gd name="T34" fmla="*/ 34 w 59"/>
              <a:gd name="T35" fmla="*/ 1 h 61"/>
              <a:gd name="T36" fmla="*/ 38 w 59"/>
              <a:gd name="T37" fmla="*/ 17 h 61"/>
              <a:gd name="T38" fmla="*/ 46 w 59"/>
              <a:gd name="T39" fmla="*/ 23 h 61"/>
              <a:gd name="T40" fmla="*/ 55 w 59"/>
              <a:gd name="T41" fmla="*/ 31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9" h="61">
                <a:moveTo>
                  <a:pt x="55" y="31"/>
                </a:moveTo>
                <a:lnTo>
                  <a:pt x="56" y="34"/>
                </a:lnTo>
                <a:lnTo>
                  <a:pt x="59" y="46"/>
                </a:lnTo>
                <a:lnTo>
                  <a:pt x="48" y="54"/>
                </a:lnTo>
                <a:lnTo>
                  <a:pt x="42" y="54"/>
                </a:lnTo>
                <a:lnTo>
                  <a:pt x="36" y="60"/>
                </a:lnTo>
                <a:lnTo>
                  <a:pt x="34" y="61"/>
                </a:lnTo>
                <a:lnTo>
                  <a:pt x="31" y="56"/>
                </a:lnTo>
                <a:lnTo>
                  <a:pt x="31" y="54"/>
                </a:lnTo>
                <a:lnTo>
                  <a:pt x="30" y="53"/>
                </a:lnTo>
                <a:lnTo>
                  <a:pt x="30" y="49"/>
                </a:lnTo>
                <a:lnTo>
                  <a:pt x="22" y="39"/>
                </a:lnTo>
                <a:lnTo>
                  <a:pt x="7" y="31"/>
                </a:lnTo>
                <a:lnTo>
                  <a:pt x="4" y="32"/>
                </a:lnTo>
                <a:lnTo>
                  <a:pt x="10" y="20"/>
                </a:lnTo>
                <a:lnTo>
                  <a:pt x="0" y="12"/>
                </a:lnTo>
                <a:lnTo>
                  <a:pt x="12" y="0"/>
                </a:lnTo>
                <a:lnTo>
                  <a:pt x="34" y="1"/>
                </a:lnTo>
                <a:lnTo>
                  <a:pt x="38" y="17"/>
                </a:lnTo>
                <a:lnTo>
                  <a:pt x="46" y="23"/>
                </a:lnTo>
                <a:lnTo>
                  <a:pt x="55" y="3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7" name="Freeform 529"/>
          <p:cNvSpPr>
            <a:spLocks/>
          </p:cNvSpPr>
          <p:nvPr/>
        </p:nvSpPr>
        <p:spPr bwMode="auto">
          <a:xfrm>
            <a:off x="4972050" y="5799138"/>
            <a:ext cx="58738" cy="100013"/>
          </a:xfrm>
          <a:custGeom>
            <a:avLst/>
            <a:gdLst>
              <a:gd name="T0" fmla="*/ 27 w 37"/>
              <a:gd name="T1" fmla="*/ 6 h 63"/>
              <a:gd name="T2" fmla="*/ 27 w 37"/>
              <a:gd name="T3" fmla="*/ 22 h 63"/>
              <a:gd name="T4" fmla="*/ 23 w 37"/>
              <a:gd name="T5" fmla="*/ 29 h 63"/>
              <a:gd name="T6" fmla="*/ 29 w 37"/>
              <a:gd name="T7" fmla="*/ 37 h 63"/>
              <a:gd name="T8" fmla="*/ 35 w 37"/>
              <a:gd name="T9" fmla="*/ 48 h 63"/>
              <a:gd name="T10" fmla="*/ 37 w 37"/>
              <a:gd name="T11" fmla="*/ 63 h 63"/>
              <a:gd name="T12" fmla="*/ 23 w 37"/>
              <a:gd name="T13" fmla="*/ 62 h 63"/>
              <a:gd name="T14" fmla="*/ 18 w 37"/>
              <a:gd name="T15" fmla="*/ 53 h 63"/>
              <a:gd name="T16" fmla="*/ 15 w 37"/>
              <a:gd name="T17" fmla="*/ 48 h 63"/>
              <a:gd name="T18" fmla="*/ 12 w 37"/>
              <a:gd name="T19" fmla="*/ 45 h 63"/>
              <a:gd name="T20" fmla="*/ 8 w 37"/>
              <a:gd name="T21" fmla="*/ 43 h 63"/>
              <a:gd name="T22" fmla="*/ 5 w 37"/>
              <a:gd name="T23" fmla="*/ 40 h 63"/>
              <a:gd name="T24" fmla="*/ 0 w 37"/>
              <a:gd name="T25" fmla="*/ 26 h 63"/>
              <a:gd name="T26" fmla="*/ 0 w 37"/>
              <a:gd name="T27" fmla="*/ 21 h 63"/>
              <a:gd name="T28" fmla="*/ 7 w 37"/>
              <a:gd name="T29" fmla="*/ 21 h 63"/>
              <a:gd name="T30" fmla="*/ 8 w 37"/>
              <a:gd name="T31" fmla="*/ 14 h 63"/>
              <a:gd name="T32" fmla="*/ 5 w 37"/>
              <a:gd name="T33" fmla="*/ 4 h 63"/>
              <a:gd name="T34" fmla="*/ 7 w 37"/>
              <a:gd name="T35" fmla="*/ 0 h 63"/>
              <a:gd name="T36" fmla="*/ 11 w 37"/>
              <a:gd name="T37" fmla="*/ 6 h 63"/>
              <a:gd name="T38" fmla="*/ 18 w 37"/>
              <a:gd name="T39" fmla="*/ 6 h 63"/>
              <a:gd name="T40" fmla="*/ 27 w 37"/>
              <a:gd name="T41" fmla="*/ 6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7" h="63">
                <a:moveTo>
                  <a:pt x="27" y="6"/>
                </a:moveTo>
                <a:lnTo>
                  <a:pt x="27" y="22"/>
                </a:lnTo>
                <a:lnTo>
                  <a:pt x="23" y="29"/>
                </a:lnTo>
                <a:lnTo>
                  <a:pt x="29" y="37"/>
                </a:lnTo>
                <a:lnTo>
                  <a:pt x="35" y="48"/>
                </a:lnTo>
                <a:lnTo>
                  <a:pt x="37" y="63"/>
                </a:lnTo>
                <a:lnTo>
                  <a:pt x="23" y="62"/>
                </a:lnTo>
                <a:lnTo>
                  <a:pt x="18" y="53"/>
                </a:lnTo>
                <a:lnTo>
                  <a:pt x="15" y="48"/>
                </a:lnTo>
                <a:lnTo>
                  <a:pt x="12" y="45"/>
                </a:lnTo>
                <a:lnTo>
                  <a:pt x="8" y="43"/>
                </a:lnTo>
                <a:lnTo>
                  <a:pt x="5" y="40"/>
                </a:lnTo>
                <a:lnTo>
                  <a:pt x="0" y="26"/>
                </a:lnTo>
                <a:lnTo>
                  <a:pt x="0" y="21"/>
                </a:lnTo>
                <a:lnTo>
                  <a:pt x="7" y="21"/>
                </a:lnTo>
                <a:lnTo>
                  <a:pt x="8" y="14"/>
                </a:lnTo>
                <a:lnTo>
                  <a:pt x="5" y="4"/>
                </a:lnTo>
                <a:lnTo>
                  <a:pt x="7" y="0"/>
                </a:lnTo>
                <a:lnTo>
                  <a:pt x="11" y="6"/>
                </a:lnTo>
                <a:lnTo>
                  <a:pt x="18" y="6"/>
                </a:lnTo>
                <a:lnTo>
                  <a:pt x="27" y="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8" name="Freeform 530"/>
          <p:cNvSpPr>
            <a:spLocks/>
          </p:cNvSpPr>
          <p:nvPr/>
        </p:nvSpPr>
        <p:spPr bwMode="auto">
          <a:xfrm>
            <a:off x="4810125" y="5743575"/>
            <a:ext cx="79375" cy="77788"/>
          </a:xfrm>
          <a:custGeom>
            <a:avLst/>
            <a:gdLst>
              <a:gd name="T0" fmla="*/ 50 w 50"/>
              <a:gd name="T1" fmla="*/ 15 h 49"/>
              <a:gd name="T2" fmla="*/ 50 w 50"/>
              <a:gd name="T3" fmla="*/ 22 h 49"/>
              <a:gd name="T4" fmla="*/ 47 w 50"/>
              <a:gd name="T5" fmla="*/ 19 h 49"/>
              <a:gd name="T6" fmla="*/ 46 w 50"/>
              <a:gd name="T7" fmla="*/ 22 h 49"/>
              <a:gd name="T8" fmla="*/ 43 w 50"/>
              <a:gd name="T9" fmla="*/ 28 h 49"/>
              <a:gd name="T10" fmla="*/ 42 w 50"/>
              <a:gd name="T11" fmla="*/ 33 h 49"/>
              <a:gd name="T12" fmla="*/ 40 w 50"/>
              <a:gd name="T13" fmla="*/ 34 h 49"/>
              <a:gd name="T14" fmla="*/ 40 w 50"/>
              <a:gd name="T15" fmla="*/ 35 h 49"/>
              <a:gd name="T16" fmla="*/ 39 w 50"/>
              <a:gd name="T17" fmla="*/ 37 h 49"/>
              <a:gd name="T18" fmla="*/ 38 w 50"/>
              <a:gd name="T19" fmla="*/ 41 h 49"/>
              <a:gd name="T20" fmla="*/ 32 w 50"/>
              <a:gd name="T21" fmla="*/ 39 h 49"/>
              <a:gd name="T22" fmla="*/ 31 w 50"/>
              <a:gd name="T23" fmla="*/ 41 h 49"/>
              <a:gd name="T24" fmla="*/ 24 w 50"/>
              <a:gd name="T25" fmla="*/ 46 h 49"/>
              <a:gd name="T26" fmla="*/ 21 w 50"/>
              <a:gd name="T27" fmla="*/ 43 h 49"/>
              <a:gd name="T28" fmla="*/ 9 w 50"/>
              <a:gd name="T29" fmla="*/ 49 h 49"/>
              <a:gd name="T30" fmla="*/ 8 w 50"/>
              <a:gd name="T31" fmla="*/ 46 h 49"/>
              <a:gd name="T32" fmla="*/ 5 w 50"/>
              <a:gd name="T33" fmla="*/ 42 h 49"/>
              <a:gd name="T34" fmla="*/ 8 w 50"/>
              <a:gd name="T35" fmla="*/ 37 h 49"/>
              <a:gd name="T36" fmla="*/ 2 w 50"/>
              <a:gd name="T37" fmla="*/ 35 h 49"/>
              <a:gd name="T38" fmla="*/ 0 w 50"/>
              <a:gd name="T39" fmla="*/ 34 h 49"/>
              <a:gd name="T40" fmla="*/ 2 w 50"/>
              <a:gd name="T41" fmla="*/ 26 h 49"/>
              <a:gd name="T42" fmla="*/ 4 w 50"/>
              <a:gd name="T43" fmla="*/ 26 h 49"/>
              <a:gd name="T44" fmla="*/ 5 w 50"/>
              <a:gd name="T45" fmla="*/ 26 h 49"/>
              <a:gd name="T46" fmla="*/ 8 w 50"/>
              <a:gd name="T47" fmla="*/ 26 h 49"/>
              <a:gd name="T48" fmla="*/ 8 w 50"/>
              <a:gd name="T49" fmla="*/ 24 h 49"/>
              <a:gd name="T50" fmla="*/ 13 w 50"/>
              <a:gd name="T51" fmla="*/ 22 h 49"/>
              <a:gd name="T52" fmla="*/ 15 w 50"/>
              <a:gd name="T53" fmla="*/ 16 h 49"/>
              <a:gd name="T54" fmla="*/ 15 w 50"/>
              <a:gd name="T55" fmla="*/ 15 h 49"/>
              <a:gd name="T56" fmla="*/ 10 w 50"/>
              <a:gd name="T57" fmla="*/ 9 h 49"/>
              <a:gd name="T58" fmla="*/ 21 w 50"/>
              <a:gd name="T59" fmla="*/ 7 h 49"/>
              <a:gd name="T60" fmla="*/ 25 w 50"/>
              <a:gd name="T61" fmla="*/ 5 h 49"/>
              <a:gd name="T62" fmla="*/ 31 w 50"/>
              <a:gd name="T63" fmla="*/ 0 h 49"/>
              <a:gd name="T64" fmla="*/ 38 w 50"/>
              <a:gd name="T65" fmla="*/ 3 h 49"/>
              <a:gd name="T66" fmla="*/ 43 w 50"/>
              <a:gd name="T67" fmla="*/ 1 h 49"/>
              <a:gd name="T68" fmla="*/ 50 w 50"/>
              <a:gd name="T69" fmla="*/ 15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0" h="49">
                <a:moveTo>
                  <a:pt x="50" y="15"/>
                </a:moveTo>
                <a:lnTo>
                  <a:pt x="50" y="22"/>
                </a:lnTo>
                <a:lnTo>
                  <a:pt x="47" y="19"/>
                </a:lnTo>
                <a:lnTo>
                  <a:pt x="46" y="22"/>
                </a:lnTo>
                <a:lnTo>
                  <a:pt x="43" y="28"/>
                </a:lnTo>
                <a:lnTo>
                  <a:pt x="42" y="33"/>
                </a:lnTo>
                <a:lnTo>
                  <a:pt x="40" y="34"/>
                </a:lnTo>
                <a:lnTo>
                  <a:pt x="40" y="35"/>
                </a:lnTo>
                <a:lnTo>
                  <a:pt x="39" y="37"/>
                </a:lnTo>
                <a:lnTo>
                  <a:pt x="38" y="41"/>
                </a:lnTo>
                <a:lnTo>
                  <a:pt x="32" y="39"/>
                </a:lnTo>
                <a:lnTo>
                  <a:pt x="31" y="41"/>
                </a:lnTo>
                <a:lnTo>
                  <a:pt x="24" y="46"/>
                </a:lnTo>
                <a:lnTo>
                  <a:pt x="21" y="43"/>
                </a:lnTo>
                <a:lnTo>
                  <a:pt x="9" y="49"/>
                </a:lnTo>
                <a:lnTo>
                  <a:pt x="8" y="46"/>
                </a:lnTo>
                <a:lnTo>
                  <a:pt x="5" y="42"/>
                </a:lnTo>
                <a:lnTo>
                  <a:pt x="8" y="37"/>
                </a:lnTo>
                <a:lnTo>
                  <a:pt x="2" y="35"/>
                </a:lnTo>
                <a:lnTo>
                  <a:pt x="0" y="34"/>
                </a:lnTo>
                <a:lnTo>
                  <a:pt x="2" y="26"/>
                </a:lnTo>
                <a:lnTo>
                  <a:pt x="4" y="26"/>
                </a:lnTo>
                <a:lnTo>
                  <a:pt x="5" y="26"/>
                </a:lnTo>
                <a:lnTo>
                  <a:pt x="8" y="26"/>
                </a:lnTo>
                <a:lnTo>
                  <a:pt x="8" y="24"/>
                </a:lnTo>
                <a:lnTo>
                  <a:pt x="13" y="22"/>
                </a:lnTo>
                <a:lnTo>
                  <a:pt x="15" y="16"/>
                </a:lnTo>
                <a:lnTo>
                  <a:pt x="15" y="15"/>
                </a:lnTo>
                <a:lnTo>
                  <a:pt x="10" y="9"/>
                </a:lnTo>
                <a:lnTo>
                  <a:pt x="21" y="7"/>
                </a:lnTo>
                <a:lnTo>
                  <a:pt x="25" y="5"/>
                </a:lnTo>
                <a:lnTo>
                  <a:pt x="31" y="0"/>
                </a:lnTo>
                <a:lnTo>
                  <a:pt x="38" y="3"/>
                </a:lnTo>
                <a:lnTo>
                  <a:pt x="43" y="1"/>
                </a:lnTo>
                <a:lnTo>
                  <a:pt x="50" y="1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9" name="Freeform 531"/>
          <p:cNvSpPr>
            <a:spLocks/>
          </p:cNvSpPr>
          <p:nvPr/>
        </p:nvSpPr>
        <p:spPr bwMode="auto">
          <a:xfrm>
            <a:off x="4929188" y="5645150"/>
            <a:ext cx="149225" cy="163513"/>
          </a:xfrm>
          <a:custGeom>
            <a:avLst/>
            <a:gdLst>
              <a:gd name="T0" fmla="*/ 43 w 94"/>
              <a:gd name="T1" fmla="*/ 17 h 103"/>
              <a:gd name="T2" fmla="*/ 45 w 94"/>
              <a:gd name="T3" fmla="*/ 28 h 103"/>
              <a:gd name="T4" fmla="*/ 51 w 94"/>
              <a:gd name="T5" fmla="*/ 33 h 103"/>
              <a:gd name="T6" fmla="*/ 56 w 94"/>
              <a:gd name="T7" fmla="*/ 37 h 103"/>
              <a:gd name="T8" fmla="*/ 60 w 94"/>
              <a:gd name="T9" fmla="*/ 39 h 103"/>
              <a:gd name="T10" fmla="*/ 65 w 94"/>
              <a:gd name="T11" fmla="*/ 43 h 103"/>
              <a:gd name="T12" fmla="*/ 76 w 94"/>
              <a:gd name="T13" fmla="*/ 60 h 103"/>
              <a:gd name="T14" fmla="*/ 91 w 94"/>
              <a:gd name="T15" fmla="*/ 85 h 103"/>
              <a:gd name="T16" fmla="*/ 94 w 94"/>
              <a:gd name="T17" fmla="*/ 90 h 103"/>
              <a:gd name="T18" fmla="*/ 88 w 94"/>
              <a:gd name="T19" fmla="*/ 93 h 103"/>
              <a:gd name="T20" fmla="*/ 87 w 94"/>
              <a:gd name="T21" fmla="*/ 93 h 103"/>
              <a:gd name="T22" fmla="*/ 86 w 94"/>
              <a:gd name="T23" fmla="*/ 93 h 103"/>
              <a:gd name="T24" fmla="*/ 77 w 94"/>
              <a:gd name="T25" fmla="*/ 90 h 103"/>
              <a:gd name="T26" fmla="*/ 75 w 94"/>
              <a:gd name="T27" fmla="*/ 93 h 103"/>
              <a:gd name="T28" fmla="*/ 61 w 94"/>
              <a:gd name="T29" fmla="*/ 89 h 103"/>
              <a:gd name="T30" fmla="*/ 53 w 94"/>
              <a:gd name="T31" fmla="*/ 90 h 103"/>
              <a:gd name="T32" fmla="*/ 54 w 94"/>
              <a:gd name="T33" fmla="*/ 97 h 103"/>
              <a:gd name="T34" fmla="*/ 54 w 94"/>
              <a:gd name="T35" fmla="*/ 103 h 103"/>
              <a:gd name="T36" fmla="*/ 45 w 94"/>
              <a:gd name="T37" fmla="*/ 103 h 103"/>
              <a:gd name="T38" fmla="*/ 38 w 94"/>
              <a:gd name="T39" fmla="*/ 103 h 103"/>
              <a:gd name="T40" fmla="*/ 34 w 94"/>
              <a:gd name="T41" fmla="*/ 97 h 103"/>
              <a:gd name="T42" fmla="*/ 32 w 94"/>
              <a:gd name="T43" fmla="*/ 97 h 103"/>
              <a:gd name="T44" fmla="*/ 26 w 94"/>
              <a:gd name="T45" fmla="*/ 81 h 103"/>
              <a:gd name="T46" fmla="*/ 19 w 94"/>
              <a:gd name="T47" fmla="*/ 81 h 103"/>
              <a:gd name="T48" fmla="*/ 15 w 94"/>
              <a:gd name="T49" fmla="*/ 81 h 103"/>
              <a:gd name="T50" fmla="*/ 21 w 94"/>
              <a:gd name="T51" fmla="*/ 66 h 103"/>
              <a:gd name="T52" fmla="*/ 16 w 94"/>
              <a:gd name="T53" fmla="*/ 62 h 103"/>
              <a:gd name="T54" fmla="*/ 13 w 94"/>
              <a:gd name="T55" fmla="*/ 48 h 103"/>
              <a:gd name="T56" fmla="*/ 13 w 94"/>
              <a:gd name="T57" fmla="*/ 44 h 103"/>
              <a:gd name="T58" fmla="*/ 11 w 94"/>
              <a:gd name="T59" fmla="*/ 28 h 103"/>
              <a:gd name="T60" fmla="*/ 0 w 94"/>
              <a:gd name="T61" fmla="*/ 25 h 103"/>
              <a:gd name="T62" fmla="*/ 2 w 94"/>
              <a:gd name="T63" fmla="*/ 14 h 103"/>
              <a:gd name="T64" fmla="*/ 4 w 94"/>
              <a:gd name="T65" fmla="*/ 11 h 103"/>
              <a:gd name="T66" fmla="*/ 6 w 94"/>
              <a:gd name="T67" fmla="*/ 0 h 103"/>
              <a:gd name="T68" fmla="*/ 15 w 94"/>
              <a:gd name="T69" fmla="*/ 7 h 103"/>
              <a:gd name="T70" fmla="*/ 16 w 94"/>
              <a:gd name="T71" fmla="*/ 9 h 103"/>
              <a:gd name="T72" fmla="*/ 17 w 94"/>
              <a:gd name="T73" fmla="*/ 10 h 103"/>
              <a:gd name="T74" fmla="*/ 17 w 94"/>
              <a:gd name="T75" fmla="*/ 11 h 103"/>
              <a:gd name="T76" fmla="*/ 19 w 94"/>
              <a:gd name="T77" fmla="*/ 14 h 103"/>
              <a:gd name="T78" fmla="*/ 20 w 94"/>
              <a:gd name="T79" fmla="*/ 14 h 103"/>
              <a:gd name="T80" fmla="*/ 34 w 94"/>
              <a:gd name="T81" fmla="*/ 15 h 103"/>
              <a:gd name="T82" fmla="*/ 35 w 94"/>
              <a:gd name="T83" fmla="*/ 18 h 103"/>
              <a:gd name="T84" fmla="*/ 36 w 94"/>
              <a:gd name="T85" fmla="*/ 20 h 103"/>
              <a:gd name="T86" fmla="*/ 38 w 94"/>
              <a:gd name="T87" fmla="*/ 21 h 103"/>
              <a:gd name="T88" fmla="*/ 43 w 94"/>
              <a:gd name="T89" fmla="*/ 17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94" h="103">
                <a:moveTo>
                  <a:pt x="43" y="17"/>
                </a:moveTo>
                <a:lnTo>
                  <a:pt x="45" y="28"/>
                </a:lnTo>
                <a:lnTo>
                  <a:pt x="51" y="33"/>
                </a:lnTo>
                <a:lnTo>
                  <a:pt x="56" y="37"/>
                </a:lnTo>
                <a:lnTo>
                  <a:pt x="60" y="39"/>
                </a:lnTo>
                <a:lnTo>
                  <a:pt x="65" y="43"/>
                </a:lnTo>
                <a:lnTo>
                  <a:pt x="76" y="60"/>
                </a:lnTo>
                <a:lnTo>
                  <a:pt x="91" y="85"/>
                </a:lnTo>
                <a:lnTo>
                  <a:pt x="94" y="90"/>
                </a:lnTo>
                <a:lnTo>
                  <a:pt x="88" y="93"/>
                </a:lnTo>
                <a:lnTo>
                  <a:pt x="87" y="93"/>
                </a:lnTo>
                <a:lnTo>
                  <a:pt x="86" y="93"/>
                </a:lnTo>
                <a:lnTo>
                  <a:pt x="77" y="90"/>
                </a:lnTo>
                <a:lnTo>
                  <a:pt x="75" y="93"/>
                </a:lnTo>
                <a:lnTo>
                  <a:pt x="61" y="89"/>
                </a:lnTo>
                <a:lnTo>
                  <a:pt x="53" y="90"/>
                </a:lnTo>
                <a:lnTo>
                  <a:pt x="54" y="97"/>
                </a:lnTo>
                <a:lnTo>
                  <a:pt x="54" y="103"/>
                </a:lnTo>
                <a:lnTo>
                  <a:pt x="45" y="103"/>
                </a:lnTo>
                <a:lnTo>
                  <a:pt x="38" y="103"/>
                </a:lnTo>
                <a:lnTo>
                  <a:pt x="34" y="97"/>
                </a:lnTo>
                <a:lnTo>
                  <a:pt x="32" y="97"/>
                </a:lnTo>
                <a:lnTo>
                  <a:pt x="26" y="81"/>
                </a:lnTo>
                <a:lnTo>
                  <a:pt x="19" y="81"/>
                </a:lnTo>
                <a:lnTo>
                  <a:pt x="15" y="81"/>
                </a:lnTo>
                <a:lnTo>
                  <a:pt x="21" y="66"/>
                </a:lnTo>
                <a:lnTo>
                  <a:pt x="16" y="62"/>
                </a:lnTo>
                <a:lnTo>
                  <a:pt x="13" y="48"/>
                </a:lnTo>
                <a:lnTo>
                  <a:pt x="13" y="44"/>
                </a:lnTo>
                <a:lnTo>
                  <a:pt x="11" y="28"/>
                </a:lnTo>
                <a:lnTo>
                  <a:pt x="0" y="25"/>
                </a:lnTo>
                <a:lnTo>
                  <a:pt x="2" y="14"/>
                </a:lnTo>
                <a:lnTo>
                  <a:pt x="4" y="11"/>
                </a:lnTo>
                <a:lnTo>
                  <a:pt x="6" y="0"/>
                </a:lnTo>
                <a:lnTo>
                  <a:pt x="15" y="7"/>
                </a:lnTo>
                <a:lnTo>
                  <a:pt x="16" y="9"/>
                </a:lnTo>
                <a:lnTo>
                  <a:pt x="17" y="10"/>
                </a:lnTo>
                <a:lnTo>
                  <a:pt x="17" y="11"/>
                </a:lnTo>
                <a:lnTo>
                  <a:pt x="19" y="14"/>
                </a:lnTo>
                <a:lnTo>
                  <a:pt x="20" y="14"/>
                </a:lnTo>
                <a:lnTo>
                  <a:pt x="34" y="15"/>
                </a:lnTo>
                <a:lnTo>
                  <a:pt x="35" y="18"/>
                </a:lnTo>
                <a:lnTo>
                  <a:pt x="36" y="20"/>
                </a:lnTo>
                <a:lnTo>
                  <a:pt x="38" y="21"/>
                </a:lnTo>
                <a:lnTo>
                  <a:pt x="43" y="1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0" name="Freeform 532"/>
          <p:cNvSpPr>
            <a:spLocks/>
          </p:cNvSpPr>
          <p:nvPr/>
        </p:nvSpPr>
        <p:spPr bwMode="auto">
          <a:xfrm>
            <a:off x="4870450" y="4935538"/>
            <a:ext cx="142875" cy="176213"/>
          </a:xfrm>
          <a:custGeom>
            <a:avLst/>
            <a:gdLst>
              <a:gd name="T0" fmla="*/ 42 w 90"/>
              <a:gd name="T1" fmla="*/ 19 h 111"/>
              <a:gd name="T2" fmla="*/ 49 w 90"/>
              <a:gd name="T3" fmla="*/ 26 h 111"/>
              <a:gd name="T4" fmla="*/ 56 w 90"/>
              <a:gd name="T5" fmla="*/ 33 h 111"/>
              <a:gd name="T6" fmla="*/ 58 w 90"/>
              <a:gd name="T7" fmla="*/ 30 h 111"/>
              <a:gd name="T8" fmla="*/ 61 w 90"/>
              <a:gd name="T9" fmla="*/ 34 h 111"/>
              <a:gd name="T10" fmla="*/ 69 w 90"/>
              <a:gd name="T11" fmla="*/ 42 h 111"/>
              <a:gd name="T12" fmla="*/ 69 w 90"/>
              <a:gd name="T13" fmla="*/ 48 h 111"/>
              <a:gd name="T14" fmla="*/ 82 w 90"/>
              <a:gd name="T15" fmla="*/ 56 h 111"/>
              <a:gd name="T16" fmla="*/ 82 w 90"/>
              <a:gd name="T17" fmla="*/ 57 h 111"/>
              <a:gd name="T18" fmla="*/ 90 w 90"/>
              <a:gd name="T19" fmla="*/ 63 h 111"/>
              <a:gd name="T20" fmla="*/ 88 w 90"/>
              <a:gd name="T21" fmla="*/ 66 h 111"/>
              <a:gd name="T22" fmla="*/ 87 w 90"/>
              <a:gd name="T23" fmla="*/ 70 h 111"/>
              <a:gd name="T24" fmla="*/ 82 w 90"/>
              <a:gd name="T25" fmla="*/ 85 h 111"/>
              <a:gd name="T26" fmla="*/ 82 w 90"/>
              <a:gd name="T27" fmla="*/ 87 h 111"/>
              <a:gd name="T28" fmla="*/ 78 w 90"/>
              <a:gd name="T29" fmla="*/ 98 h 111"/>
              <a:gd name="T30" fmla="*/ 67 w 90"/>
              <a:gd name="T31" fmla="*/ 102 h 111"/>
              <a:gd name="T32" fmla="*/ 48 w 90"/>
              <a:gd name="T33" fmla="*/ 111 h 111"/>
              <a:gd name="T34" fmla="*/ 39 w 90"/>
              <a:gd name="T35" fmla="*/ 105 h 111"/>
              <a:gd name="T36" fmla="*/ 30 w 90"/>
              <a:gd name="T37" fmla="*/ 92 h 111"/>
              <a:gd name="T38" fmla="*/ 31 w 90"/>
              <a:gd name="T39" fmla="*/ 83 h 111"/>
              <a:gd name="T40" fmla="*/ 24 w 90"/>
              <a:gd name="T41" fmla="*/ 81 h 111"/>
              <a:gd name="T42" fmla="*/ 20 w 90"/>
              <a:gd name="T43" fmla="*/ 79 h 111"/>
              <a:gd name="T44" fmla="*/ 17 w 90"/>
              <a:gd name="T45" fmla="*/ 74 h 111"/>
              <a:gd name="T46" fmla="*/ 19 w 90"/>
              <a:gd name="T47" fmla="*/ 68 h 111"/>
              <a:gd name="T48" fmla="*/ 20 w 90"/>
              <a:gd name="T49" fmla="*/ 68 h 111"/>
              <a:gd name="T50" fmla="*/ 16 w 90"/>
              <a:gd name="T51" fmla="*/ 64 h 111"/>
              <a:gd name="T52" fmla="*/ 5 w 90"/>
              <a:gd name="T53" fmla="*/ 52 h 111"/>
              <a:gd name="T54" fmla="*/ 2 w 90"/>
              <a:gd name="T55" fmla="*/ 52 h 111"/>
              <a:gd name="T56" fmla="*/ 1 w 90"/>
              <a:gd name="T57" fmla="*/ 51 h 111"/>
              <a:gd name="T58" fmla="*/ 0 w 90"/>
              <a:gd name="T59" fmla="*/ 47 h 111"/>
              <a:gd name="T60" fmla="*/ 5 w 90"/>
              <a:gd name="T61" fmla="*/ 41 h 111"/>
              <a:gd name="T62" fmla="*/ 8 w 90"/>
              <a:gd name="T63" fmla="*/ 42 h 111"/>
              <a:gd name="T64" fmla="*/ 9 w 90"/>
              <a:gd name="T65" fmla="*/ 44 h 111"/>
              <a:gd name="T66" fmla="*/ 11 w 90"/>
              <a:gd name="T67" fmla="*/ 30 h 111"/>
              <a:gd name="T68" fmla="*/ 9 w 90"/>
              <a:gd name="T69" fmla="*/ 29 h 111"/>
              <a:gd name="T70" fmla="*/ 0 w 90"/>
              <a:gd name="T71" fmla="*/ 14 h 111"/>
              <a:gd name="T72" fmla="*/ 8 w 90"/>
              <a:gd name="T73" fmla="*/ 0 h 111"/>
              <a:gd name="T74" fmla="*/ 11 w 90"/>
              <a:gd name="T75" fmla="*/ 2 h 111"/>
              <a:gd name="T76" fmla="*/ 42 w 90"/>
              <a:gd name="T77" fmla="*/ 19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90" h="111">
                <a:moveTo>
                  <a:pt x="42" y="19"/>
                </a:moveTo>
                <a:lnTo>
                  <a:pt x="49" y="26"/>
                </a:lnTo>
                <a:lnTo>
                  <a:pt x="56" y="33"/>
                </a:lnTo>
                <a:lnTo>
                  <a:pt x="58" y="30"/>
                </a:lnTo>
                <a:lnTo>
                  <a:pt x="61" y="34"/>
                </a:lnTo>
                <a:lnTo>
                  <a:pt x="69" y="42"/>
                </a:lnTo>
                <a:lnTo>
                  <a:pt x="69" y="48"/>
                </a:lnTo>
                <a:lnTo>
                  <a:pt x="82" y="56"/>
                </a:lnTo>
                <a:lnTo>
                  <a:pt x="82" y="57"/>
                </a:lnTo>
                <a:lnTo>
                  <a:pt x="90" y="63"/>
                </a:lnTo>
                <a:lnTo>
                  <a:pt x="88" y="66"/>
                </a:lnTo>
                <a:lnTo>
                  <a:pt x="87" y="70"/>
                </a:lnTo>
                <a:lnTo>
                  <a:pt x="82" y="85"/>
                </a:lnTo>
                <a:lnTo>
                  <a:pt x="82" y="87"/>
                </a:lnTo>
                <a:lnTo>
                  <a:pt x="78" y="98"/>
                </a:lnTo>
                <a:lnTo>
                  <a:pt x="67" y="102"/>
                </a:lnTo>
                <a:lnTo>
                  <a:pt x="48" y="111"/>
                </a:lnTo>
                <a:lnTo>
                  <a:pt x="39" y="105"/>
                </a:lnTo>
                <a:lnTo>
                  <a:pt x="30" y="92"/>
                </a:lnTo>
                <a:lnTo>
                  <a:pt x="31" y="83"/>
                </a:lnTo>
                <a:lnTo>
                  <a:pt x="24" y="81"/>
                </a:lnTo>
                <a:lnTo>
                  <a:pt x="20" y="79"/>
                </a:lnTo>
                <a:lnTo>
                  <a:pt x="17" y="74"/>
                </a:lnTo>
                <a:lnTo>
                  <a:pt x="19" y="68"/>
                </a:lnTo>
                <a:lnTo>
                  <a:pt x="20" y="68"/>
                </a:lnTo>
                <a:lnTo>
                  <a:pt x="16" y="64"/>
                </a:lnTo>
                <a:lnTo>
                  <a:pt x="5" y="52"/>
                </a:lnTo>
                <a:lnTo>
                  <a:pt x="2" y="52"/>
                </a:lnTo>
                <a:lnTo>
                  <a:pt x="1" y="51"/>
                </a:lnTo>
                <a:lnTo>
                  <a:pt x="0" y="47"/>
                </a:lnTo>
                <a:lnTo>
                  <a:pt x="5" y="41"/>
                </a:lnTo>
                <a:lnTo>
                  <a:pt x="8" y="42"/>
                </a:lnTo>
                <a:lnTo>
                  <a:pt x="9" y="44"/>
                </a:lnTo>
                <a:lnTo>
                  <a:pt x="11" y="30"/>
                </a:lnTo>
                <a:lnTo>
                  <a:pt x="9" y="29"/>
                </a:lnTo>
                <a:lnTo>
                  <a:pt x="0" y="14"/>
                </a:lnTo>
                <a:lnTo>
                  <a:pt x="8" y="0"/>
                </a:lnTo>
                <a:lnTo>
                  <a:pt x="11" y="2"/>
                </a:lnTo>
                <a:lnTo>
                  <a:pt x="42" y="1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1" name="Freeform 533"/>
          <p:cNvSpPr>
            <a:spLocks/>
          </p:cNvSpPr>
          <p:nvPr/>
        </p:nvSpPr>
        <p:spPr bwMode="auto">
          <a:xfrm>
            <a:off x="5080000" y="5942013"/>
            <a:ext cx="4763" cy="4763"/>
          </a:xfrm>
          <a:custGeom>
            <a:avLst/>
            <a:gdLst>
              <a:gd name="T0" fmla="*/ 3 w 3"/>
              <a:gd name="T1" fmla="*/ 0 h 3"/>
              <a:gd name="T2" fmla="*/ 3 w 3"/>
              <a:gd name="T3" fmla="*/ 3 h 3"/>
              <a:gd name="T4" fmla="*/ 0 w 3"/>
              <a:gd name="T5" fmla="*/ 3 h 3"/>
              <a:gd name="T6" fmla="*/ 3 w 3"/>
              <a:gd name="T7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3">
                <a:moveTo>
                  <a:pt x="3" y="0"/>
                </a:moveTo>
                <a:lnTo>
                  <a:pt x="3" y="3"/>
                </a:lnTo>
                <a:lnTo>
                  <a:pt x="0" y="3"/>
                </a:lnTo>
                <a:lnTo>
                  <a:pt x="3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2" name="Freeform 534"/>
          <p:cNvSpPr>
            <a:spLocks/>
          </p:cNvSpPr>
          <p:nvPr/>
        </p:nvSpPr>
        <p:spPr bwMode="auto">
          <a:xfrm>
            <a:off x="5273675" y="5641975"/>
            <a:ext cx="63500" cy="73025"/>
          </a:xfrm>
          <a:custGeom>
            <a:avLst/>
            <a:gdLst>
              <a:gd name="T0" fmla="*/ 40 w 40"/>
              <a:gd name="T1" fmla="*/ 27 h 46"/>
              <a:gd name="T2" fmla="*/ 38 w 40"/>
              <a:gd name="T3" fmla="*/ 46 h 46"/>
              <a:gd name="T4" fmla="*/ 35 w 40"/>
              <a:gd name="T5" fmla="*/ 46 h 46"/>
              <a:gd name="T6" fmla="*/ 34 w 40"/>
              <a:gd name="T7" fmla="*/ 46 h 46"/>
              <a:gd name="T8" fmla="*/ 27 w 40"/>
              <a:gd name="T9" fmla="*/ 46 h 46"/>
              <a:gd name="T10" fmla="*/ 24 w 40"/>
              <a:gd name="T11" fmla="*/ 41 h 46"/>
              <a:gd name="T12" fmla="*/ 20 w 40"/>
              <a:gd name="T13" fmla="*/ 43 h 46"/>
              <a:gd name="T14" fmla="*/ 20 w 40"/>
              <a:gd name="T15" fmla="*/ 39 h 46"/>
              <a:gd name="T16" fmla="*/ 16 w 40"/>
              <a:gd name="T17" fmla="*/ 41 h 46"/>
              <a:gd name="T18" fmla="*/ 12 w 40"/>
              <a:gd name="T19" fmla="*/ 42 h 46"/>
              <a:gd name="T20" fmla="*/ 6 w 40"/>
              <a:gd name="T21" fmla="*/ 38 h 46"/>
              <a:gd name="T22" fmla="*/ 6 w 40"/>
              <a:gd name="T23" fmla="*/ 31 h 46"/>
              <a:gd name="T24" fmla="*/ 2 w 40"/>
              <a:gd name="T25" fmla="*/ 24 h 46"/>
              <a:gd name="T26" fmla="*/ 5 w 40"/>
              <a:gd name="T27" fmla="*/ 23 h 46"/>
              <a:gd name="T28" fmla="*/ 6 w 40"/>
              <a:gd name="T29" fmla="*/ 13 h 46"/>
              <a:gd name="T30" fmla="*/ 1 w 40"/>
              <a:gd name="T31" fmla="*/ 4 h 46"/>
              <a:gd name="T32" fmla="*/ 0 w 40"/>
              <a:gd name="T33" fmla="*/ 4 h 46"/>
              <a:gd name="T34" fmla="*/ 12 w 40"/>
              <a:gd name="T35" fmla="*/ 4 h 46"/>
              <a:gd name="T36" fmla="*/ 17 w 40"/>
              <a:gd name="T37" fmla="*/ 5 h 46"/>
              <a:gd name="T38" fmla="*/ 23 w 40"/>
              <a:gd name="T39" fmla="*/ 7 h 46"/>
              <a:gd name="T40" fmla="*/ 23 w 40"/>
              <a:gd name="T41" fmla="*/ 2 h 46"/>
              <a:gd name="T42" fmla="*/ 25 w 40"/>
              <a:gd name="T43" fmla="*/ 4 h 46"/>
              <a:gd name="T44" fmla="*/ 28 w 40"/>
              <a:gd name="T45" fmla="*/ 4 h 46"/>
              <a:gd name="T46" fmla="*/ 32 w 40"/>
              <a:gd name="T47" fmla="*/ 0 h 46"/>
              <a:gd name="T48" fmla="*/ 40 w 40"/>
              <a:gd name="T49" fmla="*/ 27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0" h="46">
                <a:moveTo>
                  <a:pt x="40" y="27"/>
                </a:moveTo>
                <a:lnTo>
                  <a:pt x="38" y="46"/>
                </a:lnTo>
                <a:lnTo>
                  <a:pt x="35" y="46"/>
                </a:lnTo>
                <a:lnTo>
                  <a:pt x="34" y="46"/>
                </a:lnTo>
                <a:lnTo>
                  <a:pt x="27" y="46"/>
                </a:lnTo>
                <a:lnTo>
                  <a:pt x="24" y="41"/>
                </a:lnTo>
                <a:lnTo>
                  <a:pt x="20" y="43"/>
                </a:lnTo>
                <a:lnTo>
                  <a:pt x="20" y="39"/>
                </a:lnTo>
                <a:lnTo>
                  <a:pt x="16" y="41"/>
                </a:lnTo>
                <a:lnTo>
                  <a:pt x="12" y="42"/>
                </a:lnTo>
                <a:lnTo>
                  <a:pt x="6" y="38"/>
                </a:lnTo>
                <a:lnTo>
                  <a:pt x="6" y="31"/>
                </a:lnTo>
                <a:lnTo>
                  <a:pt x="2" y="24"/>
                </a:lnTo>
                <a:lnTo>
                  <a:pt x="5" y="23"/>
                </a:lnTo>
                <a:lnTo>
                  <a:pt x="6" y="13"/>
                </a:lnTo>
                <a:lnTo>
                  <a:pt x="1" y="4"/>
                </a:lnTo>
                <a:lnTo>
                  <a:pt x="0" y="4"/>
                </a:lnTo>
                <a:lnTo>
                  <a:pt x="12" y="4"/>
                </a:lnTo>
                <a:lnTo>
                  <a:pt x="17" y="5"/>
                </a:lnTo>
                <a:lnTo>
                  <a:pt x="23" y="7"/>
                </a:lnTo>
                <a:lnTo>
                  <a:pt x="23" y="2"/>
                </a:lnTo>
                <a:lnTo>
                  <a:pt x="25" y="4"/>
                </a:lnTo>
                <a:lnTo>
                  <a:pt x="28" y="4"/>
                </a:lnTo>
                <a:lnTo>
                  <a:pt x="32" y="0"/>
                </a:lnTo>
                <a:lnTo>
                  <a:pt x="40" y="2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3" name="Freeform 535"/>
          <p:cNvSpPr>
            <a:spLocks/>
          </p:cNvSpPr>
          <p:nvPr/>
        </p:nvSpPr>
        <p:spPr bwMode="auto">
          <a:xfrm>
            <a:off x="5235575" y="5356225"/>
            <a:ext cx="95250" cy="85725"/>
          </a:xfrm>
          <a:custGeom>
            <a:avLst/>
            <a:gdLst>
              <a:gd name="T0" fmla="*/ 54 w 60"/>
              <a:gd name="T1" fmla="*/ 5 h 54"/>
              <a:gd name="T2" fmla="*/ 55 w 60"/>
              <a:gd name="T3" fmla="*/ 13 h 54"/>
              <a:gd name="T4" fmla="*/ 56 w 60"/>
              <a:gd name="T5" fmla="*/ 16 h 54"/>
              <a:gd name="T6" fmla="*/ 60 w 60"/>
              <a:gd name="T7" fmla="*/ 37 h 54"/>
              <a:gd name="T8" fmla="*/ 55 w 60"/>
              <a:gd name="T9" fmla="*/ 47 h 54"/>
              <a:gd name="T10" fmla="*/ 54 w 60"/>
              <a:gd name="T11" fmla="*/ 52 h 54"/>
              <a:gd name="T12" fmla="*/ 52 w 60"/>
              <a:gd name="T13" fmla="*/ 54 h 54"/>
              <a:gd name="T14" fmla="*/ 47 w 60"/>
              <a:gd name="T15" fmla="*/ 49 h 54"/>
              <a:gd name="T16" fmla="*/ 43 w 60"/>
              <a:gd name="T17" fmla="*/ 49 h 54"/>
              <a:gd name="T18" fmla="*/ 33 w 60"/>
              <a:gd name="T19" fmla="*/ 47 h 54"/>
              <a:gd name="T20" fmla="*/ 29 w 60"/>
              <a:gd name="T21" fmla="*/ 41 h 54"/>
              <a:gd name="T22" fmla="*/ 29 w 60"/>
              <a:gd name="T23" fmla="*/ 35 h 54"/>
              <a:gd name="T24" fmla="*/ 19 w 60"/>
              <a:gd name="T25" fmla="*/ 26 h 54"/>
              <a:gd name="T26" fmla="*/ 0 w 60"/>
              <a:gd name="T27" fmla="*/ 23 h 54"/>
              <a:gd name="T28" fmla="*/ 4 w 60"/>
              <a:gd name="T29" fmla="*/ 17 h 54"/>
              <a:gd name="T30" fmla="*/ 3 w 60"/>
              <a:gd name="T31" fmla="*/ 8 h 54"/>
              <a:gd name="T32" fmla="*/ 6 w 60"/>
              <a:gd name="T33" fmla="*/ 2 h 54"/>
              <a:gd name="T34" fmla="*/ 6 w 60"/>
              <a:gd name="T35" fmla="*/ 0 h 54"/>
              <a:gd name="T36" fmla="*/ 11 w 60"/>
              <a:gd name="T37" fmla="*/ 9 h 54"/>
              <a:gd name="T38" fmla="*/ 33 w 60"/>
              <a:gd name="T39" fmla="*/ 15 h 54"/>
              <a:gd name="T40" fmla="*/ 36 w 60"/>
              <a:gd name="T41" fmla="*/ 13 h 54"/>
              <a:gd name="T42" fmla="*/ 37 w 60"/>
              <a:gd name="T43" fmla="*/ 12 h 54"/>
              <a:gd name="T44" fmla="*/ 54 w 60"/>
              <a:gd name="T45" fmla="*/ 5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0" h="54">
                <a:moveTo>
                  <a:pt x="54" y="5"/>
                </a:moveTo>
                <a:lnTo>
                  <a:pt x="55" y="13"/>
                </a:lnTo>
                <a:lnTo>
                  <a:pt x="56" y="16"/>
                </a:lnTo>
                <a:lnTo>
                  <a:pt x="60" y="37"/>
                </a:lnTo>
                <a:lnTo>
                  <a:pt x="55" y="47"/>
                </a:lnTo>
                <a:lnTo>
                  <a:pt x="54" y="52"/>
                </a:lnTo>
                <a:lnTo>
                  <a:pt x="52" y="54"/>
                </a:lnTo>
                <a:lnTo>
                  <a:pt x="47" y="49"/>
                </a:lnTo>
                <a:lnTo>
                  <a:pt x="43" y="49"/>
                </a:lnTo>
                <a:lnTo>
                  <a:pt x="33" y="47"/>
                </a:lnTo>
                <a:lnTo>
                  <a:pt x="29" y="41"/>
                </a:lnTo>
                <a:lnTo>
                  <a:pt x="29" y="35"/>
                </a:lnTo>
                <a:lnTo>
                  <a:pt x="19" y="26"/>
                </a:lnTo>
                <a:lnTo>
                  <a:pt x="0" y="23"/>
                </a:lnTo>
                <a:lnTo>
                  <a:pt x="4" y="17"/>
                </a:lnTo>
                <a:lnTo>
                  <a:pt x="3" y="8"/>
                </a:lnTo>
                <a:lnTo>
                  <a:pt x="6" y="2"/>
                </a:lnTo>
                <a:lnTo>
                  <a:pt x="6" y="0"/>
                </a:lnTo>
                <a:lnTo>
                  <a:pt x="11" y="9"/>
                </a:lnTo>
                <a:lnTo>
                  <a:pt x="33" y="15"/>
                </a:lnTo>
                <a:lnTo>
                  <a:pt x="36" y="13"/>
                </a:lnTo>
                <a:lnTo>
                  <a:pt x="37" y="12"/>
                </a:lnTo>
                <a:lnTo>
                  <a:pt x="54" y="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4" name="Freeform 536"/>
          <p:cNvSpPr>
            <a:spLocks/>
          </p:cNvSpPr>
          <p:nvPr/>
        </p:nvSpPr>
        <p:spPr bwMode="auto">
          <a:xfrm>
            <a:off x="5126038" y="5048250"/>
            <a:ext cx="147638" cy="95250"/>
          </a:xfrm>
          <a:custGeom>
            <a:avLst/>
            <a:gdLst>
              <a:gd name="T0" fmla="*/ 93 w 93"/>
              <a:gd name="T1" fmla="*/ 6 h 60"/>
              <a:gd name="T2" fmla="*/ 91 w 93"/>
              <a:gd name="T3" fmla="*/ 8 h 60"/>
              <a:gd name="T4" fmla="*/ 80 w 93"/>
              <a:gd name="T5" fmla="*/ 25 h 60"/>
              <a:gd name="T6" fmla="*/ 68 w 93"/>
              <a:gd name="T7" fmla="*/ 44 h 60"/>
              <a:gd name="T8" fmla="*/ 57 w 93"/>
              <a:gd name="T9" fmla="*/ 46 h 60"/>
              <a:gd name="T10" fmla="*/ 56 w 93"/>
              <a:gd name="T11" fmla="*/ 46 h 60"/>
              <a:gd name="T12" fmla="*/ 53 w 93"/>
              <a:gd name="T13" fmla="*/ 48 h 60"/>
              <a:gd name="T14" fmla="*/ 50 w 93"/>
              <a:gd name="T15" fmla="*/ 49 h 60"/>
              <a:gd name="T16" fmla="*/ 53 w 93"/>
              <a:gd name="T17" fmla="*/ 57 h 60"/>
              <a:gd name="T18" fmla="*/ 49 w 93"/>
              <a:gd name="T19" fmla="*/ 59 h 60"/>
              <a:gd name="T20" fmla="*/ 48 w 93"/>
              <a:gd name="T21" fmla="*/ 59 h 60"/>
              <a:gd name="T22" fmla="*/ 42 w 93"/>
              <a:gd name="T23" fmla="*/ 60 h 60"/>
              <a:gd name="T24" fmla="*/ 38 w 93"/>
              <a:gd name="T25" fmla="*/ 57 h 60"/>
              <a:gd name="T26" fmla="*/ 31 w 93"/>
              <a:gd name="T27" fmla="*/ 55 h 60"/>
              <a:gd name="T28" fmla="*/ 23 w 93"/>
              <a:gd name="T29" fmla="*/ 57 h 60"/>
              <a:gd name="T30" fmla="*/ 19 w 93"/>
              <a:gd name="T31" fmla="*/ 53 h 60"/>
              <a:gd name="T32" fmla="*/ 0 w 93"/>
              <a:gd name="T33" fmla="*/ 38 h 60"/>
              <a:gd name="T34" fmla="*/ 1 w 93"/>
              <a:gd name="T35" fmla="*/ 30 h 60"/>
              <a:gd name="T36" fmla="*/ 17 w 93"/>
              <a:gd name="T37" fmla="*/ 34 h 60"/>
              <a:gd name="T38" fmla="*/ 26 w 93"/>
              <a:gd name="T39" fmla="*/ 23 h 60"/>
              <a:gd name="T40" fmla="*/ 20 w 93"/>
              <a:gd name="T41" fmla="*/ 21 h 60"/>
              <a:gd name="T42" fmla="*/ 23 w 93"/>
              <a:gd name="T43" fmla="*/ 16 h 60"/>
              <a:gd name="T44" fmla="*/ 22 w 93"/>
              <a:gd name="T45" fmla="*/ 12 h 60"/>
              <a:gd name="T46" fmla="*/ 30 w 93"/>
              <a:gd name="T47" fmla="*/ 11 h 60"/>
              <a:gd name="T48" fmla="*/ 35 w 93"/>
              <a:gd name="T49" fmla="*/ 11 h 60"/>
              <a:gd name="T50" fmla="*/ 39 w 93"/>
              <a:gd name="T51" fmla="*/ 10 h 60"/>
              <a:gd name="T52" fmla="*/ 39 w 93"/>
              <a:gd name="T53" fmla="*/ 10 h 60"/>
              <a:gd name="T54" fmla="*/ 43 w 93"/>
              <a:gd name="T55" fmla="*/ 0 h 60"/>
              <a:gd name="T56" fmla="*/ 50 w 93"/>
              <a:gd name="T57" fmla="*/ 3 h 60"/>
              <a:gd name="T58" fmla="*/ 52 w 93"/>
              <a:gd name="T59" fmla="*/ 4 h 60"/>
              <a:gd name="T60" fmla="*/ 53 w 93"/>
              <a:gd name="T61" fmla="*/ 6 h 60"/>
              <a:gd name="T62" fmla="*/ 49 w 93"/>
              <a:gd name="T63" fmla="*/ 16 h 60"/>
              <a:gd name="T64" fmla="*/ 52 w 93"/>
              <a:gd name="T65" fmla="*/ 16 h 60"/>
              <a:gd name="T66" fmla="*/ 69 w 93"/>
              <a:gd name="T67" fmla="*/ 11 h 60"/>
              <a:gd name="T68" fmla="*/ 90 w 93"/>
              <a:gd name="T69" fmla="*/ 7 h 60"/>
              <a:gd name="T70" fmla="*/ 93 w 93"/>
              <a:gd name="T71" fmla="*/ 6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3" h="60">
                <a:moveTo>
                  <a:pt x="93" y="6"/>
                </a:moveTo>
                <a:lnTo>
                  <a:pt x="91" y="8"/>
                </a:lnTo>
                <a:lnTo>
                  <a:pt x="80" y="25"/>
                </a:lnTo>
                <a:lnTo>
                  <a:pt x="68" y="44"/>
                </a:lnTo>
                <a:lnTo>
                  <a:pt x="57" y="46"/>
                </a:lnTo>
                <a:lnTo>
                  <a:pt x="56" y="46"/>
                </a:lnTo>
                <a:lnTo>
                  <a:pt x="53" y="48"/>
                </a:lnTo>
                <a:lnTo>
                  <a:pt x="50" y="49"/>
                </a:lnTo>
                <a:lnTo>
                  <a:pt x="53" y="57"/>
                </a:lnTo>
                <a:lnTo>
                  <a:pt x="49" y="59"/>
                </a:lnTo>
                <a:lnTo>
                  <a:pt x="48" y="59"/>
                </a:lnTo>
                <a:lnTo>
                  <a:pt x="42" y="60"/>
                </a:lnTo>
                <a:lnTo>
                  <a:pt x="38" y="57"/>
                </a:lnTo>
                <a:lnTo>
                  <a:pt x="31" y="55"/>
                </a:lnTo>
                <a:lnTo>
                  <a:pt x="23" y="57"/>
                </a:lnTo>
                <a:lnTo>
                  <a:pt x="19" y="53"/>
                </a:lnTo>
                <a:lnTo>
                  <a:pt x="0" y="38"/>
                </a:lnTo>
                <a:lnTo>
                  <a:pt x="1" y="30"/>
                </a:lnTo>
                <a:lnTo>
                  <a:pt x="17" y="34"/>
                </a:lnTo>
                <a:lnTo>
                  <a:pt x="26" y="23"/>
                </a:lnTo>
                <a:lnTo>
                  <a:pt x="20" y="21"/>
                </a:lnTo>
                <a:lnTo>
                  <a:pt x="23" y="16"/>
                </a:lnTo>
                <a:lnTo>
                  <a:pt x="22" y="12"/>
                </a:lnTo>
                <a:lnTo>
                  <a:pt x="30" y="11"/>
                </a:lnTo>
                <a:lnTo>
                  <a:pt x="35" y="11"/>
                </a:lnTo>
                <a:lnTo>
                  <a:pt x="39" y="10"/>
                </a:lnTo>
                <a:lnTo>
                  <a:pt x="39" y="10"/>
                </a:lnTo>
                <a:lnTo>
                  <a:pt x="43" y="0"/>
                </a:lnTo>
                <a:lnTo>
                  <a:pt x="50" y="3"/>
                </a:lnTo>
                <a:lnTo>
                  <a:pt x="52" y="4"/>
                </a:lnTo>
                <a:lnTo>
                  <a:pt x="53" y="6"/>
                </a:lnTo>
                <a:lnTo>
                  <a:pt x="49" y="16"/>
                </a:lnTo>
                <a:lnTo>
                  <a:pt x="52" y="16"/>
                </a:lnTo>
                <a:lnTo>
                  <a:pt x="69" y="11"/>
                </a:lnTo>
                <a:lnTo>
                  <a:pt x="90" y="7"/>
                </a:lnTo>
                <a:lnTo>
                  <a:pt x="93" y="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5" name="Freeform 537"/>
          <p:cNvSpPr>
            <a:spLocks/>
          </p:cNvSpPr>
          <p:nvPr/>
        </p:nvSpPr>
        <p:spPr bwMode="auto">
          <a:xfrm>
            <a:off x="5316538" y="4954588"/>
            <a:ext cx="192088" cy="201613"/>
          </a:xfrm>
          <a:custGeom>
            <a:avLst/>
            <a:gdLst>
              <a:gd name="T0" fmla="*/ 98 w 121"/>
              <a:gd name="T1" fmla="*/ 80 h 127"/>
              <a:gd name="T2" fmla="*/ 94 w 121"/>
              <a:gd name="T3" fmla="*/ 93 h 127"/>
              <a:gd name="T4" fmla="*/ 82 w 121"/>
              <a:gd name="T5" fmla="*/ 100 h 127"/>
              <a:gd name="T6" fmla="*/ 83 w 121"/>
              <a:gd name="T7" fmla="*/ 107 h 127"/>
              <a:gd name="T8" fmla="*/ 79 w 121"/>
              <a:gd name="T9" fmla="*/ 103 h 127"/>
              <a:gd name="T10" fmla="*/ 71 w 121"/>
              <a:gd name="T11" fmla="*/ 112 h 127"/>
              <a:gd name="T12" fmla="*/ 60 w 121"/>
              <a:gd name="T13" fmla="*/ 123 h 127"/>
              <a:gd name="T14" fmla="*/ 50 w 121"/>
              <a:gd name="T15" fmla="*/ 126 h 127"/>
              <a:gd name="T16" fmla="*/ 48 w 121"/>
              <a:gd name="T17" fmla="*/ 126 h 127"/>
              <a:gd name="T18" fmla="*/ 39 w 121"/>
              <a:gd name="T19" fmla="*/ 127 h 127"/>
              <a:gd name="T20" fmla="*/ 33 w 121"/>
              <a:gd name="T21" fmla="*/ 116 h 127"/>
              <a:gd name="T22" fmla="*/ 18 w 121"/>
              <a:gd name="T23" fmla="*/ 100 h 127"/>
              <a:gd name="T24" fmla="*/ 15 w 121"/>
              <a:gd name="T25" fmla="*/ 92 h 127"/>
              <a:gd name="T26" fmla="*/ 3 w 121"/>
              <a:gd name="T27" fmla="*/ 67 h 127"/>
              <a:gd name="T28" fmla="*/ 0 w 121"/>
              <a:gd name="T29" fmla="*/ 62 h 127"/>
              <a:gd name="T30" fmla="*/ 11 w 121"/>
              <a:gd name="T31" fmla="*/ 62 h 127"/>
              <a:gd name="T32" fmla="*/ 23 w 121"/>
              <a:gd name="T33" fmla="*/ 63 h 127"/>
              <a:gd name="T34" fmla="*/ 23 w 121"/>
              <a:gd name="T35" fmla="*/ 67 h 127"/>
              <a:gd name="T36" fmla="*/ 24 w 121"/>
              <a:gd name="T37" fmla="*/ 70 h 127"/>
              <a:gd name="T38" fmla="*/ 28 w 121"/>
              <a:gd name="T39" fmla="*/ 77 h 127"/>
              <a:gd name="T40" fmla="*/ 39 w 121"/>
              <a:gd name="T41" fmla="*/ 75 h 127"/>
              <a:gd name="T42" fmla="*/ 43 w 121"/>
              <a:gd name="T43" fmla="*/ 75 h 127"/>
              <a:gd name="T44" fmla="*/ 45 w 121"/>
              <a:gd name="T45" fmla="*/ 77 h 127"/>
              <a:gd name="T46" fmla="*/ 48 w 121"/>
              <a:gd name="T47" fmla="*/ 74 h 127"/>
              <a:gd name="T48" fmla="*/ 49 w 121"/>
              <a:gd name="T49" fmla="*/ 73 h 127"/>
              <a:gd name="T50" fmla="*/ 49 w 121"/>
              <a:gd name="T51" fmla="*/ 71 h 127"/>
              <a:gd name="T52" fmla="*/ 48 w 121"/>
              <a:gd name="T53" fmla="*/ 69 h 127"/>
              <a:gd name="T54" fmla="*/ 45 w 121"/>
              <a:gd name="T55" fmla="*/ 63 h 127"/>
              <a:gd name="T56" fmla="*/ 45 w 121"/>
              <a:gd name="T57" fmla="*/ 60 h 127"/>
              <a:gd name="T58" fmla="*/ 48 w 121"/>
              <a:gd name="T59" fmla="*/ 59 h 127"/>
              <a:gd name="T60" fmla="*/ 52 w 121"/>
              <a:gd name="T61" fmla="*/ 56 h 127"/>
              <a:gd name="T62" fmla="*/ 53 w 121"/>
              <a:gd name="T63" fmla="*/ 56 h 127"/>
              <a:gd name="T64" fmla="*/ 43 w 121"/>
              <a:gd name="T65" fmla="*/ 22 h 127"/>
              <a:gd name="T66" fmla="*/ 49 w 121"/>
              <a:gd name="T67" fmla="*/ 21 h 127"/>
              <a:gd name="T68" fmla="*/ 52 w 121"/>
              <a:gd name="T69" fmla="*/ 20 h 127"/>
              <a:gd name="T70" fmla="*/ 68 w 121"/>
              <a:gd name="T71" fmla="*/ 17 h 127"/>
              <a:gd name="T72" fmla="*/ 104 w 121"/>
              <a:gd name="T73" fmla="*/ 3 h 127"/>
              <a:gd name="T74" fmla="*/ 106 w 121"/>
              <a:gd name="T75" fmla="*/ 0 h 127"/>
              <a:gd name="T76" fmla="*/ 108 w 121"/>
              <a:gd name="T77" fmla="*/ 5 h 127"/>
              <a:gd name="T78" fmla="*/ 109 w 121"/>
              <a:gd name="T79" fmla="*/ 11 h 127"/>
              <a:gd name="T80" fmla="*/ 112 w 121"/>
              <a:gd name="T81" fmla="*/ 21 h 127"/>
              <a:gd name="T82" fmla="*/ 120 w 121"/>
              <a:gd name="T83" fmla="*/ 56 h 127"/>
              <a:gd name="T84" fmla="*/ 121 w 121"/>
              <a:gd name="T85" fmla="*/ 65 h 127"/>
              <a:gd name="T86" fmla="*/ 98 w 121"/>
              <a:gd name="T87" fmla="*/ 80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21" h="127">
                <a:moveTo>
                  <a:pt x="98" y="80"/>
                </a:moveTo>
                <a:lnTo>
                  <a:pt x="94" y="93"/>
                </a:lnTo>
                <a:lnTo>
                  <a:pt x="82" y="100"/>
                </a:lnTo>
                <a:lnTo>
                  <a:pt x="83" y="107"/>
                </a:lnTo>
                <a:lnTo>
                  <a:pt x="79" y="103"/>
                </a:lnTo>
                <a:lnTo>
                  <a:pt x="71" y="112"/>
                </a:lnTo>
                <a:lnTo>
                  <a:pt x="60" y="123"/>
                </a:lnTo>
                <a:lnTo>
                  <a:pt x="50" y="126"/>
                </a:lnTo>
                <a:lnTo>
                  <a:pt x="48" y="126"/>
                </a:lnTo>
                <a:lnTo>
                  <a:pt x="39" y="127"/>
                </a:lnTo>
                <a:lnTo>
                  <a:pt x="33" y="116"/>
                </a:lnTo>
                <a:lnTo>
                  <a:pt x="18" y="100"/>
                </a:lnTo>
                <a:lnTo>
                  <a:pt x="15" y="92"/>
                </a:lnTo>
                <a:lnTo>
                  <a:pt x="3" y="67"/>
                </a:lnTo>
                <a:lnTo>
                  <a:pt x="0" y="62"/>
                </a:lnTo>
                <a:lnTo>
                  <a:pt x="11" y="62"/>
                </a:lnTo>
                <a:lnTo>
                  <a:pt x="23" y="63"/>
                </a:lnTo>
                <a:lnTo>
                  <a:pt x="23" y="67"/>
                </a:lnTo>
                <a:lnTo>
                  <a:pt x="24" y="70"/>
                </a:lnTo>
                <a:lnTo>
                  <a:pt x="28" y="77"/>
                </a:lnTo>
                <a:lnTo>
                  <a:pt x="39" y="75"/>
                </a:lnTo>
                <a:lnTo>
                  <a:pt x="43" y="75"/>
                </a:lnTo>
                <a:lnTo>
                  <a:pt x="45" y="77"/>
                </a:lnTo>
                <a:lnTo>
                  <a:pt x="48" y="74"/>
                </a:lnTo>
                <a:lnTo>
                  <a:pt x="49" y="73"/>
                </a:lnTo>
                <a:lnTo>
                  <a:pt x="49" y="71"/>
                </a:lnTo>
                <a:lnTo>
                  <a:pt x="48" y="69"/>
                </a:lnTo>
                <a:lnTo>
                  <a:pt x="45" y="63"/>
                </a:lnTo>
                <a:lnTo>
                  <a:pt x="45" y="60"/>
                </a:lnTo>
                <a:lnTo>
                  <a:pt x="48" y="59"/>
                </a:lnTo>
                <a:lnTo>
                  <a:pt x="52" y="56"/>
                </a:lnTo>
                <a:lnTo>
                  <a:pt x="53" y="56"/>
                </a:lnTo>
                <a:lnTo>
                  <a:pt x="43" y="22"/>
                </a:lnTo>
                <a:lnTo>
                  <a:pt x="49" y="21"/>
                </a:lnTo>
                <a:lnTo>
                  <a:pt x="52" y="20"/>
                </a:lnTo>
                <a:lnTo>
                  <a:pt x="68" y="17"/>
                </a:lnTo>
                <a:lnTo>
                  <a:pt x="104" y="3"/>
                </a:lnTo>
                <a:lnTo>
                  <a:pt x="106" y="0"/>
                </a:lnTo>
                <a:lnTo>
                  <a:pt x="108" y="5"/>
                </a:lnTo>
                <a:lnTo>
                  <a:pt x="109" y="11"/>
                </a:lnTo>
                <a:lnTo>
                  <a:pt x="112" y="21"/>
                </a:lnTo>
                <a:lnTo>
                  <a:pt x="120" y="56"/>
                </a:lnTo>
                <a:lnTo>
                  <a:pt x="121" y="65"/>
                </a:lnTo>
                <a:lnTo>
                  <a:pt x="98" y="8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6" name="Freeform 538"/>
          <p:cNvSpPr>
            <a:spLocks/>
          </p:cNvSpPr>
          <p:nvPr/>
        </p:nvSpPr>
        <p:spPr bwMode="auto">
          <a:xfrm>
            <a:off x="5351463" y="5435600"/>
            <a:ext cx="114300" cy="153988"/>
          </a:xfrm>
          <a:custGeom>
            <a:avLst/>
            <a:gdLst>
              <a:gd name="T0" fmla="*/ 35 w 72"/>
              <a:gd name="T1" fmla="*/ 17 h 97"/>
              <a:gd name="T2" fmla="*/ 46 w 72"/>
              <a:gd name="T3" fmla="*/ 25 h 97"/>
              <a:gd name="T4" fmla="*/ 45 w 72"/>
              <a:gd name="T5" fmla="*/ 29 h 97"/>
              <a:gd name="T6" fmla="*/ 45 w 72"/>
              <a:gd name="T7" fmla="*/ 30 h 97"/>
              <a:gd name="T8" fmla="*/ 43 w 72"/>
              <a:gd name="T9" fmla="*/ 37 h 97"/>
              <a:gd name="T10" fmla="*/ 42 w 72"/>
              <a:gd name="T11" fmla="*/ 42 h 97"/>
              <a:gd name="T12" fmla="*/ 42 w 72"/>
              <a:gd name="T13" fmla="*/ 44 h 97"/>
              <a:gd name="T14" fmla="*/ 41 w 72"/>
              <a:gd name="T15" fmla="*/ 49 h 97"/>
              <a:gd name="T16" fmla="*/ 42 w 72"/>
              <a:gd name="T17" fmla="*/ 49 h 97"/>
              <a:gd name="T18" fmla="*/ 42 w 72"/>
              <a:gd name="T19" fmla="*/ 51 h 97"/>
              <a:gd name="T20" fmla="*/ 43 w 72"/>
              <a:gd name="T21" fmla="*/ 51 h 97"/>
              <a:gd name="T22" fmla="*/ 43 w 72"/>
              <a:gd name="T23" fmla="*/ 53 h 97"/>
              <a:gd name="T24" fmla="*/ 58 w 72"/>
              <a:gd name="T25" fmla="*/ 67 h 97"/>
              <a:gd name="T26" fmla="*/ 60 w 72"/>
              <a:gd name="T27" fmla="*/ 68 h 97"/>
              <a:gd name="T28" fmla="*/ 64 w 72"/>
              <a:gd name="T29" fmla="*/ 71 h 97"/>
              <a:gd name="T30" fmla="*/ 68 w 72"/>
              <a:gd name="T31" fmla="*/ 85 h 97"/>
              <a:gd name="T32" fmla="*/ 72 w 72"/>
              <a:gd name="T33" fmla="*/ 83 h 97"/>
              <a:gd name="T34" fmla="*/ 71 w 72"/>
              <a:gd name="T35" fmla="*/ 92 h 97"/>
              <a:gd name="T36" fmla="*/ 65 w 72"/>
              <a:gd name="T37" fmla="*/ 96 h 97"/>
              <a:gd name="T38" fmla="*/ 61 w 72"/>
              <a:gd name="T39" fmla="*/ 94 h 97"/>
              <a:gd name="T40" fmla="*/ 52 w 72"/>
              <a:gd name="T41" fmla="*/ 96 h 97"/>
              <a:gd name="T42" fmla="*/ 49 w 72"/>
              <a:gd name="T43" fmla="*/ 94 h 97"/>
              <a:gd name="T44" fmla="*/ 35 w 72"/>
              <a:gd name="T45" fmla="*/ 90 h 97"/>
              <a:gd name="T46" fmla="*/ 31 w 72"/>
              <a:gd name="T47" fmla="*/ 92 h 97"/>
              <a:gd name="T48" fmla="*/ 21 w 72"/>
              <a:gd name="T49" fmla="*/ 97 h 97"/>
              <a:gd name="T50" fmla="*/ 20 w 72"/>
              <a:gd name="T51" fmla="*/ 96 h 97"/>
              <a:gd name="T52" fmla="*/ 19 w 72"/>
              <a:gd name="T53" fmla="*/ 96 h 97"/>
              <a:gd name="T54" fmla="*/ 17 w 72"/>
              <a:gd name="T55" fmla="*/ 94 h 97"/>
              <a:gd name="T56" fmla="*/ 17 w 72"/>
              <a:gd name="T57" fmla="*/ 93 h 97"/>
              <a:gd name="T58" fmla="*/ 15 w 72"/>
              <a:gd name="T59" fmla="*/ 92 h 97"/>
              <a:gd name="T60" fmla="*/ 15 w 72"/>
              <a:gd name="T61" fmla="*/ 90 h 97"/>
              <a:gd name="T62" fmla="*/ 9 w 72"/>
              <a:gd name="T63" fmla="*/ 86 h 97"/>
              <a:gd name="T64" fmla="*/ 9 w 72"/>
              <a:gd name="T65" fmla="*/ 85 h 97"/>
              <a:gd name="T66" fmla="*/ 8 w 72"/>
              <a:gd name="T67" fmla="*/ 83 h 97"/>
              <a:gd name="T68" fmla="*/ 6 w 72"/>
              <a:gd name="T69" fmla="*/ 82 h 97"/>
              <a:gd name="T70" fmla="*/ 1 w 72"/>
              <a:gd name="T71" fmla="*/ 77 h 97"/>
              <a:gd name="T72" fmla="*/ 4 w 72"/>
              <a:gd name="T73" fmla="*/ 75 h 97"/>
              <a:gd name="T74" fmla="*/ 5 w 72"/>
              <a:gd name="T75" fmla="*/ 64 h 97"/>
              <a:gd name="T76" fmla="*/ 6 w 72"/>
              <a:gd name="T77" fmla="*/ 60 h 97"/>
              <a:gd name="T78" fmla="*/ 8 w 72"/>
              <a:gd name="T79" fmla="*/ 60 h 97"/>
              <a:gd name="T80" fmla="*/ 6 w 72"/>
              <a:gd name="T81" fmla="*/ 59 h 97"/>
              <a:gd name="T82" fmla="*/ 8 w 72"/>
              <a:gd name="T83" fmla="*/ 55 h 97"/>
              <a:gd name="T84" fmla="*/ 8 w 72"/>
              <a:gd name="T85" fmla="*/ 52 h 97"/>
              <a:gd name="T86" fmla="*/ 8 w 72"/>
              <a:gd name="T87" fmla="*/ 51 h 97"/>
              <a:gd name="T88" fmla="*/ 8 w 72"/>
              <a:gd name="T89" fmla="*/ 49 h 97"/>
              <a:gd name="T90" fmla="*/ 8 w 72"/>
              <a:gd name="T91" fmla="*/ 48 h 97"/>
              <a:gd name="T92" fmla="*/ 5 w 72"/>
              <a:gd name="T93" fmla="*/ 44 h 97"/>
              <a:gd name="T94" fmla="*/ 6 w 72"/>
              <a:gd name="T95" fmla="*/ 42 h 97"/>
              <a:gd name="T96" fmla="*/ 8 w 72"/>
              <a:gd name="T97" fmla="*/ 41 h 97"/>
              <a:gd name="T98" fmla="*/ 2 w 72"/>
              <a:gd name="T99" fmla="*/ 34 h 97"/>
              <a:gd name="T100" fmla="*/ 1 w 72"/>
              <a:gd name="T101" fmla="*/ 30 h 97"/>
              <a:gd name="T102" fmla="*/ 0 w 72"/>
              <a:gd name="T103" fmla="*/ 26 h 97"/>
              <a:gd name="T104" fmla="*/ 5 w 72"/>
              <a:gd name="T105" fmla="*/ 26 h 97"/>
              <a:gd name="T106" fmla="*/ 6 w 72"/>
              <a:gd name="T107" fmla="*/ 23 h 97"/>
              <a:gd name="T108" fmla="*/ 9 w 72"/>
              <a:gd name="T109" fmla="*/ 21 h 97"/>
              <a:gd name="T110" fmla="*/ 11 w 72"/>
              <a:gd name="T111" fmla="*/ 21 h 97"/>
              <a:gd name="T112" fmla="*/ 11 w 72"/>
              <a:gd name="T113" fmla="*/ 19 h 97"/>
              <a:gd name="T114" fmla="*/ 20 w 72"/>
              <a:gd name="T115" fmla="*/ 12 h 97"/>
              <a:gd name="T116" fmla="*/ 24 w 72"/>
              <a:gd name="T117" fmla="*/ 0 h 97"/>
              <a:gd name="T118" fmla="*/ 35 w 72"/>
              <a:gd name="T119" fmla="*/ 17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2" h="97">
                <a:moveTo>
                  <a:pt x="35" y="17"/>
                </a:moveTo>
                <a:lnTo>
                  <a:pt x="46" y="25"/>
                </a:lnTo>
                <a:lnTo>
                  <a:pt x="45" y="29"/>
                </a:lnTo>
                <a:lnTo>
                  <a:pt x="45" y="30"/>
                </a:lnTo>
                <a:lnTo>
                  <a:pt x="43" y="37"/>
                </a:lnTo>
                <a:lnTo>
                  <a:pt x="42" y="42"/>
                </a:lnTo>
                <a:lnTo>
                  <a:pt x="42" y="44"/>
                </a:lnTo>
                <a:lnTo>
                  <a:pt x="41" y="49"/>
                </a:lnTo>
                <a:lnTo>
                  <a:pt x="42" y="49"/>
                </a:lnTo>
                <a:lnTo>
                  <a:pt x="42" y="51"/>
                </a:lnTo>
                <a:lnTo>
                  <a:pt x="43" y="51"/>
                </a:lnTo>
                <a:lnTo>
                  <a:pt x="43" y="53"/>
                </a:lnTo>
                <a:lnTo>
                  <a:pt x="58" y="67"/>
                </a:lnTo>
                <a:lnTo>
                  <a:pt x="60" y="68"/>
                </a:lnTo>
                <a:lnTo>
                  <a:pt x="64" y="71"/>
                </a:lnTo>
                <a:lnTo>
                  <a:pt x="68" y="85"/>
                </a:lnTo>
                <a:lnTo>
                  <a:pt x="72" y="83"/>
                </a:lnTo>
                <a:lnTo>
                  <a:pt x="71" y="92"/>
                </a:lnTo>
                <a:lnTo>
                  <a:pt x="65" y="96"/>
                </a:lnTo>
                <a:lnTo>
                  <a:pt x="61" y="94"/>
                </a:lnTo>
                <a:lnTo>
                  <a:pt x="52" y="96"/>
                </a:lnTo>
                <a:lnTo>
                  <a:pt x="49" y="94"/>
                </a:lnTo>
                <a:lnTo>
                  <a:pt x="35" y="90"/>
                </a:lnTo>
                <a:lnTo>
                  <a:pt x="31" y="92"/>
                </a:lnTo>
                <a:lnTo>
                  <a:pt x="21" y="97"/>
                </a:lnTo>
                <a:lnTo>
                  <a:pt x="20" y="96"/>
                </a:lnTo>
                <a:lnTo>
                  <a:pt x="19" y="96"/>
                </a:lnTo>
                <a:lnTo>
                  <a:pt x="17" y="94"/>
                </a:lnTo>
                <a:lnTo>
                  <a:pt x="17" y="93"/>
                </a:lnTo>
                <a:lnTo>
                  <a:pt x="15" y="92"/>
                </a:lnTo>
                <a:lnTo>
                  <a:pt x="15" y="90"/>
                </a:lnTo>
                <a:lnTo>
                  <a:pt x="9" y="86"/>
                </a:lnTo>
                <a:lnTo>
                  <a:pt x="9" y="85"/>
                </a:lnTo>
                <a:lnTo>
                  <a:pt x="8" y="83"/>
                </a:lnTo>
                <a:lnTo>
                  <a:pt x="6" y="82"/>
                </a:lnTo>
                <a:lnTo>
                  <a:pt x="1" y="77"/>
                </a:lnTo>
                <a:lnTo>
                  <a:pt x="4" y="75"/>
                </a:lnTo>
                <a:lnTo>
                  <a:pt x="5" y="64"/>
                </a:lnTo>
                <a:lnTo>
                  <a:pt x="6" y="60"/>
                </a:lnTo>
                <a:lnTo>
                  <a:pt x="8" y="60"/>
                </a:lnTo>
                <a:lnTo>
                  <a:pt x="6" y="59"/>
                </a:lnTo>
                <a:lnTo>
                  <a:pt x="8" y="55"/>
                </a:lnTo>
                <a:lnTo>
                  <a:pt x="8" y="52"/>
                </a:lnTo>
                <a:lnTo>
                  <a:pt x="8" y="51"/>
                </a:lnTo>
                <a:lnTo>
                  <a:pt x="8" y="49"/>
                </a:lnTo>
                <a:lnTo>
                  <a:pt x="8" y="48"/>
                </a:lnTo>
                <a:lnTo>
                  <a:pt x="5" y="44"/>
                </a:lnTo>
                <a:lnTo>
                  <a:pt x="6" y="42"/>
                </a:lnTo>
                <a:lnTo>
                  <a:pt x="8" y="41"/>
                </a:lnTo>
                <a:lnTo>
                  <a:pt x="2" y="34"/>
                </a:lnTo>
                <a:lnTo>
                  <a:pt x="1" y="30"/>
                </a:lnTo>
                <a:lnTo>
                  <a:pt x="0" y="26"/>
                </a:lnTo>
                <a:lnTo>
                  <a:pt x="5" y="26"/>
                </a:lnTo>
                <a:lnTo>
                  <a:pt x="6" y="23"/>
                </a:lnTo>
                <a:lnTo>
                  <a:pt x="9" y="21"/>
                </a:lnTo>
                <a:lnTo>
                  <a:pt x="11" y="21"/>
                </a:lnTo>
                <a:lnTo>
                  <a:pt x="11" y="19"/>
                </a:lnTo>
                <a:lnTo>
                  <a:pt x="20" y="12"/>
                </a:lnTo>
                <a:lnTo>
                  <a:pt x="24" y="0"/>
                </a:lnTo>
                <a:lnTo>
                  <a:pt x="35" y="1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7" name="Freeform 539"/>
          <p:cNvSpPr>
            <a:spLocks/>
          </p:cNvSpPr>
          <p:nvPr/>
        </p:nvSpPr>
        <p:spPr bwMode="auto">
          <a:xfrm>
            <a:off x="5457825" y="5534025"/>
            <a:ext cx="120650" cy="122238"/>
          </a:xfrm>
          <a:custGeom>
            <a:avLst/>
            <a:gdLst>
              <a:gd name="T0" fmla="*/ 73 w 76"/>
              <a:gd name="T1" fmla="*/ 47 h 77"/>
              <a:gd name="T2" fmla="*/ 64 w 76"/>
              <a:gd name="T3" fmla="*/ 53 h 77"/>
              <a:gd name="T4" fmla="*/ 60 w 76"/>
              <a:gd name="T5" fmla="*/ 55 h 77"/>
              <a:gd name="T6" fmla="*/ 55 w 76"/>
              <a:gd name="T7" fmla="*/ 61 h 77"/>
              <a:gd name="T8" fmla="*/ 50 w 76"/>
              <a:gd name="T9" fmla="*/ 66 h 77"/>
              <a:gd name="T10" fmla="*/ 43 w 76"/>
              <a:gd name="T11" fmla="*/ 65 h 77"/>
              <a:gd name="T12" fmla="*/ 34 w 76"/>
              <a:gd name="T13" fmla="*/ 66 h 77"/>
              <a:gd name="T14" fmla="*/ 31 w 76"/>
              <a:gd name="T15" fmla="*/ 66 h 77"/>
              <a:gd name="T16" fmla="*/ 30 w 76"/>
              <a:gd name="T17" fmla="*/ 65 h 77"/>
              <a:gd name="T18" fmla="*/ 25 w 76"/>
              <a:gd name="T19" fmla="*/ 62 h 77"/>
              <a:gd name="T20" fmla="*/ 19 w 76"/>
              <a:gd name="T21" fmla="*/ 66 h 77"/>
              <a:gd name="T22" fmla="*/ 17 w 76"/>
              <a:gd name="T23" fmla="*/ 66 h 77"/>
              <a:gd name="T24" fmla="*/ 17 w 76"/>
              <a:gd name="T25" fmla="*/ 68 h 77"/>
              <a:gd name="T26" fmla="*/ 15 w 76"/>
              <a:gd name="T27" fmla="*/ 69 h 77"/>
              <a:gd name="T28" fmla="*/ 10 w 76"/>
              <a:gd name="T29" fmla="*/ 69 h 77"/>
              <a:gd name="T30" fmla="*/ 12 w 76"/>
              <a:gd name="T31" fmla="*/ 72 h 77"/>
              <a:gd name="T32" fmla="*/ 9 w 76"/>
              <a:gd name="T33" fmla="*/ 75 h 77"/>
              <a:gd name="T34" fmla="*/ 5 w 76"/>
              <a:gd name="T35" fmla="*/ 77 h 77"/>
              <a:gd name="T36" fmla="*/ 2 w 76"/>
              <a:gd name="T37" fmla="*/ 65 h 77"/>
              <a:gd name="T38" fmla="*/ 1 w 76"/>
              <a:gd name="T39" fmla="*/ 55 h 77"/>
              <a:gd name="T40" fmla="*/ 0 w 76"/>
              <a:gd name="T41" fmla="*/ 43 h 77"/>
              <a:gd name="T42" fmla="*/ 4 w 76"/>
              <a:gd name="T43" fmla="*/ 30 h 77"/>
              <a:gd name="T44" fmla="*/ 8 w 76"/>
              <a:gd name="T45" fmla="*/ 17 h 77"/>
              <a:gd name="T46" fmla="*/ 19 w 76"/>
              <a:gd name="T47" fmla="*/ 12 h 77"/>
              <a:gd name="T48" fmla="*/ 38 w 76"/>
              <a:gd name="T49" fmla="*/ 10 h 77"/>
              <a:gd name="T50" fmla="*/ 45 w 76"/>
              <a:gd name="T51" fmla="*/ 4 h 77"/>
              <a:gd name="T52" fmla="*/ 50 w 76"/>
              <a:gd name="T53" fmla="*/ 0 h 77"/>
              <a:gd name="T54" fmla="*/ 61 w 76"/>
              <a:gd name="T55" fmla="*/ 1 h 77"/>
              <a:gd name="T56" fmla="*/ 66 w 76"/>
              <a:gd name="T57" fmla="*/ 12 h 77"/>
              <a:gd name="T58" fmla="*/ 70 w 76"/>
              <a:gd name="T59" fmla="*/ 24 h 77"/>
              <a:gd name="T60" fmla="*/ 70 w 76"/>
              <a:gd name="T61" fmla="*/ 30 h 77"/>
              <a:gd name="T62" fmla="*/ 72 w 76"/>
              <a:gd name="T63" fmla="*/ 34 h 77"/>
              <a:gd name="T64" fmla="*/ 76 w 76"/>
              <a:gd name="T65" fmla="*/ 42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6" h="77">
                <a:moveTo>
                  <a:pt x="76" y="42"/>
                </a:moveTo>
                <a:lnTo>
                  <a:pt x="73" y="47"/>
                </a:lnTo>
                <a:lnTo>
                  <a:pt x="70" y="49"/>
                </a:lnTo>
                <a:lnTo>
                  <a:pt x="64" y="53"/>
                </a:lnTo>
                <a:lnTo>
                  <a:pt x="60" y="55"/>
                </a:lnTo>
                <a:lnTo>
                  <a:pt x="60" y="55"/>
                </a:lnTo>
                <a:lnTo>
                  <a:pt x="58" y="57"/>
                </a:lnTo>
                <a:lnTo>
                  <a:pt x="55" y="61"/>
                </a:lnTo>
                <a:lnTo>
                  <a:pt x="53" y="64"/>
                </a:lnTo>
                <a:lnTo>
                  <a:pt x="50" y="66"/>
                </a:lnTo>
                <a:lnTo>
                  <a:pt x="47" y="66"/>
                </a:lnTo>
                <a:lnTo>
                  <a:pt x="43" y="65"/>
                </a:lnTo>
                <a:lnTo>
                  <a:pt x="40" y="66"/>
                </a:lnTo>
                <a:lnTo>
                  <a:pt x="34" y="66"/>
                </a:lnTo>
                <a:lnTo>
                  <a:pt x="32" y="66"/>
                </a:lnTo>
                <a:lnTo>
                  <a:pt x="31" y="66"/>
                </a:lnTo>
                <a:lnTo>
                  <a:pt x="30" y="66"/>
                </a:lnTo>
                <a:lnTo>
                  <a:pt x="30" y="65"/>
                </a:lnTo>
                <a:lnTo>
                  <a:pt x="25" y="64"/>
                </a:lnTo>
                <a:lnTo>
                  <a:pt x="25" y="62"/>
                </a:lnTo>
                <a:lnTo>
                  <a:pt x="20" y="65"/>
                </a:lnTo>
                <a:lnTo>
                  <a:pt x="19" y="66"/>
                </a:lnTo>
                <a:lnTo>
                  <a:pt x="17" y="66"/>
                </a:lnTo>
                <a:lnTo>
                  <a:pt x="17" y="66"/>
                </a:lnTo>
                <a:lnTo>
                  <a:pt x="16" y="66"/>
                </a:lnTo>
                <a:lnTo>
                  <a:pt x="17" y="68"/>
                </a:lnTo>
                <a:lnTo>
                  <a:pt x="16" y="69"/>
                </a:lnTo>
                <a:lnTo>
                  <a:pt x="15" y="69"/>
                </a:lnTo>
                <a:lnTo>
                  <a:pt x="12" y="69"/>
                </a:lnTo>
                <a:lnTo>
                  <a:pt x="10" y="69"/>
                </a:lnTo>
                <a:lnTo>
                  <a:pt x="10" y="70"/>
                </a:lnTo>
                <a:lnTo>
                  <a:pt x="12" y="72"/>
                </a:lnTo>
                <a:lnTo>
                  <a:pt x="12" y="73"/>
                </a:lnTo>
                <a:lnTo>
                  <a:pt x="9" y="75"/>
                </a:lnTo>
                <a:lnTo>
                  <a:pt x="5" y="76"/>
                </a:lnTo>
                <a:lnTo>
                  <a:pt x="5" y="77"/>
                </a:lnTo>
                <a:lnTo>
                  <a:pt x="4" y="69"/>
                </a:lnTo>
                <a:lnTo>
                  <a:pt x="2" y="65"/>
                </a:lnTo>
                <a:lnTo>
                  <a:pt x="2" y="64"/>
                </a:lnTo>
                <a:lnTo>
                  <a:pt x="1" y="55"/>
                </a:lnTo>
                <a:lnTo>
                  <a:pt x="4" y="53"/>
                </a:lnTo>
                <a:lnTo>
                  <a:pt x="0" y="43"/>
                </a:lnTo>
                <a:lnTo>
                  <a:pt x="6" y="31"/>
                </a:lnTo>
                <a:lnTo>
                  <a:pt x="4" y="30"/>
                </a:lnTo>
                <a:lnTo>
                  <a:pt x="5" y="21"/>
                </a:lnTo>
                <a:lnTo>
                  <a:pt x="8" y="17"/>
                </a:lnTo>
                <a:lnTo>
                  <a:pt x="17" y="16"/>
                </a:lnTo>
                <a:lnTo>
                  <a:pt x="19" y="12"/>
                </a:lnTo>
                <a:lnTo>
                  <a:pt x="36" y="12"/>
                </a:lnTo>
                <a:lnTo>
                  <a:pt x="38" y="10"/>
                </a:lnTo>
                <a:lnTo>
                  <a:pt x="42" y="5"/>
                </a:lnTo>
                <a:lnTo>
                  <a:pt x="45" y="4"/>
                </a:lnTo>
                <a:lnTo>
                  <a:pt x="47" y="2"/>
                </a:lnTo>
                <a:lnTo>
                  <a:pt x="50" y="0"/>
                </a:lnTo>
                <a:lnTo>
                  <a:pt x="51" y="1"/>
                </a:lnTo>
                <a:lnTo>
                  <a:pt x="61" y="1"/>
                </a:lnTo>
                <a:lnTo>
                  <a:pt x="64" y="4"/>
                </a:lnTo>
                <a:lnTo>
                  <a:pt x="66" y="12"/>
                </a:lnTo>
                <a:lnTo>
                  <a:pt x="61" y="17"/>
                </a:lnTo>
                <a:lnTo>
                  <a:pt x="70" y="24"/>
                </a:lnTo>
                <a:lnTo>
                  <a:pt x="69" y="25"/>
                </a:lnTo>
                <a:lnTo>
                  <a:pt x="70" y="30"/>
                </a:lnTo>
                <a:lnTo>
                  <a:pt x="72" y="32"/>
                </a:lnTo>
                <a:lnTo>
                  <a:pt x="72" y="34"/>
                </a:lnTo>
                <a:lnTo>
                  <a:pt x="73" y="36"/>
                </a:lnTo>
                <a:lnTo>
                  <a:pt x="76" y="4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8" name="Freeform 540"/>
          <p:cNvSpPr>
            <a:spLocks/>
          </p:cNvSpPr>
          <p:nvPr/>
        </p:nvSpPr>
        <p:spPr bwMode="auto">
          <a:xfrm>
            <a:off x="5784850" y="3573463"/>
            <a:ext cx="193675" cy="344488"/>
          </a:xfrm>
          <a:custGeom>
            <a:avLst/>
            <a:gdLst>
              <a:gd name="T0" fmla="*/ 19 w 122"/>
              <a:gd name="T1" fmla="*/ 150 h 217"/>
              <a:gd name="T2" fmla="*/ 5 w 122"/>
              <a:gd name="T3" fmla="*/ 122 h 217"/>
              <a:gd name="T4" fmla="*/ 1 w 122"/>
              <a:gd name="T5" fmla="*/ 89 h 217"/>
              <a:gd name="T6" fmla="*/ 2 w 122"/>
              <a:gd name="T7" fmla="*/ 86 h 217"/>
              <a:gd name="T8" fmla="*/ 4 w 122"/>
              <a:gd name="T9" fmla="*/ 82 h 217"/>
              <a:gd name="T10" fmla="*/ 32 w 122"/>
              <a:gd name="T11" fmla="*/ 41 h 217"/>
              <a:gd name="T12" fmla="*/ 38 w 122"/>
              <a:gd name="T13" fmla="*/ 32 h 217"/>
              <a:gd name="T14" fmla="*/ 36 w 122"/>
              <a:gd name="T15" fmla="*/ 24 h 217"/>
              <a:gd name="T16" fmla="*/ 46 w 122"/>
              <a:gd name="T17" fmla="*/ 20 h 217"/>
              <a:gd name="T18" fmla="*/ 55 w 122"/>
              <a:gd name="T19" fmla="*/ 14 h 217"/>
              <a:gd name="T20" fmla="*/ 79 w 122"/>
              <a:gd name="T21" fmla="*/ 7 h 217"/>
              <a:gd name="T22" fmla="*/ 99 w 122"/>
              <a:gd name="T23" fmla="*/ 0 h 217"/>
              <a:gd name="T24" fmla="*/ 96 w 122"/>
              <a:gd name="T25" fmla="*/ 7 h 217"/>
              <a:gd name="T26" fmla="*/ 91 w 122"/>
              <a:gd name="T27" fmla="*/ 17 h 217"/>
              <a:gd name="T28" fmla="*/ 85 w 122"/>
              <a:gd name="T29" fmla="*/ 25 h 217"/>
              <a:gd name="T30" fmla="*/ 80 w 122"/>
              <a:gd name="T31" fmla="*/ 37 h 217"/>
              <a:gd name="T32" fmla="*/ 70 w 122"/>
              <a:gd name="T33" fmla="*/ 56 h 217"/>
              <a:gd name="T34" fmla="*/ 72 w 122"/>
              <a:gd name="T35" fmla="*/ 69 h 217"/>
              <a:gd name="T36" fmla="*/ 83 w 122"/>
              <a:gd name="T37" fmla="*/ 75 h 217"/>
              <a:gd name="T38" fmla="*/ 94 w 122"/>
              <a:gd name="T39" fmla="*/ 85 h 217"/>
              <a:gd name="T40" fmla="*/ 113 w 122"/>
              <a:gd name="T41" fmla="*/ 90 h 217"/>
              <a:gd name="T42" fmla="*/ 118 w 122"/>
              <a:gd name="T43" fmla="*/ 96 h 217"/>
              <a:gd name="T44" fmla="*/ 118 w 122"/>
              <a:gd name="T45" fmla="*/ 104 h 217"/>
              <a:gd name="T46" fmla="*/ 120 w 122"/>
              <a:gd name="T47" fmla="*/ 119 h 217"/>
              <a:gd name="T48" fmla="*/ 121 w 122"/>
              <a:gd name="T49" fmla="*/ 135 h 217"/>
              <a:gd name="T50" fmla="*/ 122 w 122"/>
              <a:gd name="T51" fmla="*/ 152 h 217"/>
              <a:gd name="T52" fmla="*/ 122 w 122"/>
              <a:gd name="T53" fmla="*/ 167 h 217"/>
              <a:gd name="T54" fmla="*/ 118 w 122"/>
              <a:gd name="T55" fmla="*/ 176 h 217"/>
              <a:gd name="T56" fmla="*/ 116 w 122"/>
              <a:gd name="T57" fmla="*/ 185 h 217"/>
              <a:gd name="T58" fmla="*/ 111 w 122"/>
              <a:gd name="T59" fmla="*/ 194 h 217"/>
              <a:gd name="T60" fmla="*/ 106 w 122"/>
              <a:gd name="T61" fmla="*/ 206 h 217"/>
              <a:gd name="T62" fmla="*/ 100 w 122"/>
              <a:gd name="T63" fmla="*/ 217 h 217"/>
              <a:gd name="T64" fmla="*/ 94 w 122"/>
              <a:gd name="T65" fmla="*/ 215 h 217"/>
              <a:gd name="T66" fmla="*/ 85 w 122"/>
              <a:gd name="T67" fmla="*/ 212 h 217"/>
              <a:gd name="T68" fmla="*/ 81 w 122"/>
              <a:gd name="T69" fmla="*/ 210 h 217"/>
              <a:gd name="T70" fmla="*/ 70 w 122"/>
              <a:gd name="T71" fmla="*/ 206 h 217"/>
              <a:gd name="T72" fmla="*/ 61 w 122"/>
              <a:gd name="T73" fmla="*/ 204 h 217"/>
              <a:gd name="T74" fmla="*/ 40 w 122"/>
              <a:gd name="T75" fmla="*/ 198 h 217"/>
              <a:gd name="T76" fmla="*/ 23 w 122"/>
              <a:gd name="T77" fmla="*/ 194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2" h="217">
                <a:moveTo>
                  <a:pt x="13" y="191"/>
                </a:moveTo>
                <a:lnTo>
                  <a:pt x="19" y="150"/>
                </a:lnTo>
                <a:lnTo>
                  <a:pt x="16" y="134"/>
                </a:lnTo>
                <a:lnTo>
                  <a:pt x="5" y="122"/>
                </a:lnTo>
                <a:lnTo>
                  <a:pt x="0" y="101"/>
                </a:lnTo>
                <a:lnTo>
                  <a:pt x="1" y="89"/>
                </a:lnTo>
                <a:lnTo>
                  <a:pt x="2" y="88"/>
                </a:lnTo>
                <a:lnTo>
                  <a:pt x="2" y="86"/>
                </a:lnTo>
                <a:lnTo>
                  <a:pt x="2" y="84"/>
                </a:lnTo>
                <a:lnTo>
                  <a:pt x="4" y="82"/>
                </a:lnTo>
                <a:lnTo>
                  <a:pt x="23" y="60"/>
                </a:lnTo>
                <a:lnTo>
                  <a:pt x="32" y="41"/>
                </a:lnTo>
                <a:lnTo>
                  <a:pt x="36" y="33"/>
                </a:lnTo>
                <a:lnTo>
                  <a:pt x="38" y="32"/>
                </a:lnTo>
                <a:lnTo>
                  <a:pt x="36" y="28"/>
                </a:lnTo>
                <a:lnTo>
                  <a:pt x="36" y="24"/>
                </a:lnTo>
                <a:lnTo>
                  <a:pt x="38" y="24"/>
                </a:lnTo>
                <a:lnTo>
                  <a:pt x="46" y="20"/>
                </a:lnTo>
                <a:lnTo>
                  <a:pt x="53" y="15"/>
                </a:lnTo>
                <a:lnTo>
                  <a:pt x="55" y="14"/>
                </a:lnTo>
                <a:lnTo>
                  <a:pt x="68" y="11"/>
                </a:lnTo>
                <a:lnTo>
                  <a:pt x="79" y="7"/>
                </a:lnTo>
                <a:lnTo>
                  <a:pt x="94" y="3"/>
                </a:lnTo>
                <a:lnTo>
                  <a:pt x="99" y="0"/>
                </a:lnTo>
                <a:lnTo>
                  <a:pt x="98" y="5"/>
                </a:lnTo>
                <a:lnTo>
                  <a:pt x="96" y="7"/>
                </a:lnTo>
                <a:lnTo>
                  <a:pt x="92" y="13"/>
                </a:lnTo>
                <a:lnTo>
                  <a:pt x="91" y="17"/>
                </a:lnTo>
                <a:lnTo>
                  <a:pt x="90" y="18"/>
                </a:lnTo>
                <a:lnTo>
                  <a:pt x="85" y="25"/>
                </a:lnTo>
                <a:lnTo>
                  <a:pt x="84" y="29"/>
                </a:lnTo>
                <a:lnTo>
                  <a:pt x="80" y="37"/>
                </a:lnTo>
                <a:lnTo>
                  <a:pt x="73" y="50"/>
                </a:lnTo>
                <a:lnTo>
                  <a:pt x="70" y="56"/>
                </a:lnTo>
                <a:lnTo>
                  <a:pt x="66" y="65"/>
                </a:lnTo>
                <a:lnTo>
                  <a:pt x="72" y="69"/>
                </a:lnTo>
                <a:lnTo>
                  <a:pt x="79" y="73"/>
                </a:lnTo>
                <a:lnTo>
                  <a:pt x="83" y="75"/>
                </a:lnTo>
                <a:lnTo>
                  <a:pt x="87" y="81"/>
                </a:lnTo>
                <a:lnTo>
                  <a:pt x="94" y="85"/>
                </a:lnTo>
                <a:lnTo>
                  <a:pt x="100" y="88"/>
                </a:lnTo>
                <a:lnTo>
                  <a:pt x="113" y="90"/>
                </a:lnTo>
                <a:lnTo>
                  <a:pt x="117" y="92"/>
                </a:lnTo>
                <a:lnTo>
                  <a:pt x="118" y="96"/>
                </a:lnTo>
                <a:lnTo>
                  <a:pt x="118" y="103"/>
                </a:lnTo>
                <a:lnTo>
                  <a:pt x="118" y="104"/>
                </a:lnTo>
                <a:lnTo>
                  <a:pt x="120" y="114"/>
                </a:lnTo>
                <a:lnTo>
                  <a:pt x="120" y="119"/>
                </a:lnTo>
                <a:lnTo>
                  <a:pt x="120" y="120"/>
                </a:lnTo>
                <a:lnTo>
                  <a:pt x="121" y="135"/>
                </a:lnTo>
                <a:lnTo>
                  <a:pt x="121" y="144"/>
                </a:lnTo>
                <a:lnTo>
                  <a:pt x="122" y="152"/>
                </a:lnTo>
                <a:lnTo>
                  <a:pt x="122" y="159"/>
                </a:lnTo>
                <a:lnTo>
                  <a:pt x="122" y="167"/>
                </a:lnTo>
                <a:lnTo>
                  <a:pt x="122" y="168"/>
                </a:lnTo>
                <a:lnTo>
                  <a:pt x="118" y="176"/>
                </a:lnTo>
                <a:lnTo>
                  <a:pt x="117" y="180"/>
                </a:lnTo>
                <a:lnTo>
                  <a:pt x="116" y="185"/>
                </a:lnTo>
                <a:lnTo>
                  <a:pt x="113" y="190"/>
                </a:lnTo>
                <a:lnTo>
                  <a:pt x="111" y="194"/>
                </a:lnTo>
                <a:lnTo>
                  <a:pt x="107" y="202"/>
                </a:lnTo>
                <a:lnTo>
                  <a:pt x="106" y="206"/>
                </a:lnTo>
                <a:lnTo>
                  <a:pt x="103" y="212"/>
                </a:lnTo>
                <a:lnTo>
                  <a:pt x="100" y="217"/>
                </a:lnTo>
                <a:lnTo>
                  <a:pt x="95" y="216"/>
                </a:lnTo>
                <a:lnTo>
                  <a:pt x="94" y="215"/>
                </a:lnTo>
                <a:lnTo>
                  <a:pt x="91" y="215"/>
                </a:lnTo>
                <a:lnTo>
                  <a:pt x="85" y="212"/>
                </a:lnTo>
                <a:lnTo>
                  <a:pt x="84" y="212"/>
                </a:lnTo>
                <a:lnTo>
                  <a:pt x="81" y="210"/>
                </a:lnTo>
                <a:lnTo>
                  <a:pt x="72" y="206"/>
                </a:lnTo>
                <a:lnTo>
                  <a:pt x="70" y="206"/>
                </a:lnTo>
                <a:lnTo>
                  <a:pt x="65" y="205"/>
                </a:lnTo>
                <a:lnTo>
                  <a:pt x="61" y="204"/>
                </a:lnTo>
                <a:lnTo>
                  <a:pt x="51" y="201"/>
                </a:lnTo>
                <a:lnTo>
                  <a:pt x="40" y="198"/>
                </a:lnTo>
                <a:lnTo>
                  <a:pt x="32" y="195"/>
                </a:lnTo>
                <a:lnTo>
                  <a:pt x="23" y="194"/>
                </a:lnTo>
                <a:lnTo>
                  <a:pt x="13" y="19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9" name="Freeform 541"/>
          <p:cNvSpPr>
            <a:spLocks/>
          </p:cNvSpPr>
          <p:nvPr/>
        </p:nvSpPr>
        <p:spPr bwMode="auto">
          <a:xfrm>
            <a:off x="4132263" y="5986463"/>
            <a:ext cx="173038" cy="111125"/>
          </a:xfrm>
          <a:custGeom>
            <a:avLst/>
            <a:gdLst>
              <a:gd name="T0" fmla="*/ 96 w 109"/>
              <a:gd name="T1" fmla="*/ 12 h 70"/>
              <a:gd name="T2" fmla="*/ 103 w 109"/>
              <a:gd name="T3" fmla="*/ 13 h 70"/>
              <a:gd name="T4" fmla="*/ 109 w 109"/>
              <a:gd name="T5" fmla="*/ 34 h 70"/>
              <a:gd name="T6" fmla="*/ 87 w 109"/>
              <a:gd name="T7" fmla="*/ 38 h 70"/>
              <a:gd name="T8" fmla="*/ 80 w 109"/>
              <a:gd name="T9" fmla="*/ 43 h 70"/>
              <a:gd name="T10" fmla="*/ 76 w 109"/>
              <a:gd name="T11" fmla="*/ 46 h 70"/>
              <a:gd name="T12" fmla="*/ 72 w 109"/>
              <a:gd name="T13" fmla="*/ 46 h 70"/>
              <a:gd name="T14" fmla="*/ 65 w 109"/>
              <a:gd name="T15" fmla="*/ 45 h 70"/>
              <a:gd name="T16" fmla="*/ 61 w 109"/>
              <a:gd name="T17" fmla="*/ 53 h 70"/>
              <a:gd name="T18" fmla="*/ 40 w 109"/>
              <a:gd name="T19" fmla="*/ 55 h 70"/>
              <a:gd name="T20" fmla="*/ 30 w 109"/>
              <a:gd name="T21" fmla="*/ 62 h 70"/>
              <a:gd name="T22" fmla="*/ 27 w 109"/>
              <a:gd name="T23" fmla="*/ 65 h 70"/>
              <a:gd name="T24" fmla="*/ 25 w 109"/>
              <a:gd name="T25" fmla="*/ 66 h 70"/>
              <a:gd name="T26" fmla="*/ 24 w 109"/>
              <a:gd name="T27" fmla="*/ 68 h 70"/>
              <a:gd name="T28" fmla="*/ 19 w 109"/>
              <a:gd name="T29" fmla="*/ 70 h 70"/>
              <a:gd name="T30" fmla="*/ 8 w 109"/>
              <a:gd name="T31" fmla="*/ 64 h 70"/>
              <a:gd name="T32" fmla="*/ 4 w 109"/>
              <a:gd name="T33" fmla="*/ 58 h 70"/>
              <a:gd name="T34" fmla="*/ 0 w 109"/>
              <a:gd name="T35" fmla="*/ 54 h 70"/>
              <a:gd name="T36" fmla="*/ 6 w 109"/>
              <a:gd name="T37" fmla="*/ 47 h 70"/>
              <a:gd name="T38" fmla="*/ 6 w 109"/>
              <a:gd name="T39" fmla="*/ 39 h 70"/>
              <a:gd name="T40" fmla="*/ 2 w 109"/>
              <a:gd name="T41" fmla="*/ 28 h 70"/>
              <a:gd name="T42" fmla="*/ 12 w 109"/>
              <a:gd name="T43" fmla="*/ 24 h 70"/>
              <a:gd name="T44" fmla="*/ 15 w 109"/>
              <a:gd name="T45" fmla="*/ 27 h 70"/>
              <a:gd name="T46" fmla="*/ 19 w 109"/>
              <a:gd name="T47" fmla="*/ 27 h 70"/>
              <a:gd name="T48" fmla="*/ 24 w 109"/>
              <a:gd name="T49" fmla="*/ 25 h 70"/>
              <a:gd name="T50" fmla="*/ 23 w 109"/>
              <a:gd name="T51" fmla="*/ 23 h 70"/>
              <a:gd name="T52" fmla="*/ 28 w 109"/>
              <a:gd name="T53" fmla="*/ 16 h 70"/>
              <a:gd name="T54" fmla="*/ 34 w 109"/>
              <a:gd name="T55" fmla="*/ 10 h 70"/>
              <a:gd name="T56" fmla="*/ 43 w 109"/>
              <a:gd name="T57" fmla="*/ 13 h 70"/>
              <a:gd name="T58" fmla="*/ 49 w 109"/>
              <a:gd name="T59" fmla="*/ 0 h 70"/>
              <a:gd name="T60" fmla="*/ 61 w 109"/>
              <a:gd name="T61" fmla="*/ 6 h 70"/>
              <a:gd name="T62" fmla="*/ 61 w 109"/>
              <a:gd name="T63" fmla="*/ 15 h 70"/>
              <a:gd name="T64" fmla="*/ 66 w 109"/>
              <a:gd name="T65" fmla="*/ 17 h 70"/>
              <a:gd name="T66" fmla="*/ 72 w 109"/>
              <a:gd name="T67" fmla="*/ 19 h 70"/>
              <a:gd name="T68" fmla="*/ 76 w 109"/>
              <a:gd name="T69" fmla="*/ 19 h 70"/>
              <a:gd name="T70" fmla="*/ 96 w 109"/>
              <a:gd name="T71" fmla="*/ 12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09" h="70">
                <a:moveTo>
                  <a:pt x="96" y="12"/>
                </a:moveTo>
                <a:lnTo>
                  <a:pt x="103" y="13"/>
                </a:lnTo>
                <a:lnTo>
                  <a:pt x="109" y="34"/>
                </a:lnTo>
                <a:lnTo>
                  <a:pt x="87" y="38"/>
                </a:lnTo>
                <a:lnTo>
                  <a:pt x="80" y="43"/>
                </a:lnTo>
                <a:lnTo>
                  <a:pt x="76" y="46"/>
                </a:lnTo>
                <a:lnTo>
                  <a:pt x="72" y="46"/>
                </a:lnTo>
                <a:lnTo>
                  <a:pt x="65" y="45"/>
                </a:lnTo>
                <a:lnTo>
                  <a:pt x="61" y="53"/>
                </a:lnTo>
                <a:lnTo>
                  <a:pt x="40" y="55"/>
                </a:lnTo>
                <a:lnTo>
                  <a:pt x="30" y="62"/>
                </a:lnTo>
                <a:lnTo>
                  <a:pt x="27" y="65"/>
                </a:lnTo>
                <a:lnTo>
                  <a:pt x="25" y="66"/>
                </a:lnTo>
                <a:lnTo>
                  <a:pt x="24" y="68"/>
                </a:lnTo>
                <a:lnTo>
                  <a:pt x="19" y="70"/>
                </a:lnTo>
                <a:lnTo>
                  <a:pt x="8" y="64"/>
                </a:lnTo>
                <a:lnTo>
                  <a:pt x="4" y="58"/>
                </a:lnTo>
                <a:lnTo>
                  <a:pt x="0" y="54"/>
                </a:lnTo>
                <a:lnTo>
                  <a:pt x="6" y="47"/>
                </a:lnTo>
                <a:lnTo>
                  <a:pt x="6" y="39"/>
                </a:lnTo>
                <a:lnTo>
                  <a:pt x="2" y="28"/>
                </a:lnTo>
                <a:lnTo>
                  <a:pt x="12" y="24"/>
                </a:lnTo>
                <a:lnTo>
                  <a:pt x="15" y="27"/>
                </a:lnTo>
                <a:lnTo>
                  <a:pt x="19" y="27"/>
                </a:lnTo>
                <a:lnTo>
                  <a:pt x="24" y="25"/>
                </a:lnTo>
                <a:lnTo>
                  <a:pt x="23" y="23"/>
                </a:lnTo>
                <a:lnTo>
                  <a:pt x="28" y="16"/>
                </a:lnTo>
                <a:lnTo>
                  <a:pt x="34" y="10"/>
                </a:lnTo>
                <a:lnTo>
                  <a:pt x="43" y="13"/>
                </a:lnTo>
                <a:lnTo>
                  <a:pt x="49" y="0"/>
                </a:lnTo>
                <a:lnTo>
                  <a:pt x="61" y="6"/>
                </a:lnTo>
                <a:lnTo>
                  <a:pt x="61" y="15"/>
                </a:lnTo>
                <a:lnTo>
                  <a:pt x="66" y="17"/>
                </a:lnTo>
                <a:lnTo>
                  <a:pt x="72" y="19"/>
                </a:lnTo>
                <a:lnTo>
                  <a:pt x="76" y="19"/>
                </a:lnTo>
                <a:lnTo>
                  <a:pt x="96" y="1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0" name="Freeform 542"/>
          <p:cNvSpPr>
            <a:spLocks/>
          </p:cNvSpPr>
          <p:nvPr/>
        </p:nvSpPr>
        <p:spPr bwMode="auto">
          <a:xfrm>
            <a:off x="4259263" y="5843588"/>
            <a:ext cx="192088" cy="277813"/>
          </a:xfrm>
          <a:custGeom>
            <a:avLst/>
            <a:gdLst>
              <a:gd name="T0" fmla="*/ 109 w 121"/>
              <a:gd name="T1" fmla="*/ 68 h 175"/>
              <a:gd name="T2" fmla="*/ 105 w 121"/>
              <a:gd name="T3" fmla="*/ 80 h 175"/>
              <a:gd name="T4" fmla="*/ 97 w 121"/>
              <a:gd name="T5" fmla="*/ 81 h 175"/>
              <a:gd name="T6" fmla="*/ 94 w 121"/>
              <a:gd name="T7" fmla="*/ 81 h 175"/>
              <a:gd name="T8" fmla="*/ 97 w 121"/>
              <a:gd name="T9" fmla="*/ 87 h 175"/>
              <a:gd name="T10" fmla="*/ 96 w 121"/>
              <a:gd name="T11" fmla="*/ 90 h 175"/>
              <a:gd name="T12" fmla="*/ 89 w 121"/>
              <a:gd name="T13" fmla="*/ 98 h 175"/>
              <a:gd name="T14" fmla="*/ 85 w 121"/>
              <a:gd name="T15" fmla="*/ 103 h 175"/>
              <a:gd name="T16" fmla="*/ 71 w 121"/>
              <a:gd name="T17" fmla="*/ 102 h 175"/>
              <a:gd name="T18" fmla="*/ 72 w 121"/>
              <a:gd name="T19" fmla="*/ 109 h 175"/>
              <a:gd name="T20" fmla="*/ 71 w 121"/>
              <a:gd name="T21" fmla="*/ 115 h 175"/>
              <a:gd name="T22" fmla="*/ 64 w 121"/>
              <a:gd name="T23" fmla="*/ 124 h 175"/>
              <a:gd name="T24" fmla="*/ 63 w 121"/>
              <a:gd name="T25" fmla="*/ 129 h 175"/>
              <a:gd name="T26" fmla="*/ 60 w 121"/>
              <a:gd name="T27" fmla="*/ 132 h 175"/>
              <a:gd name="T28" fmla="*/ 49 w 121"/>
              <a:gd name="T29" fmla="*/ 158 h 175"/>
              <a:gd name="T30" fmla="*/ 50 w 121"/>
              <a:gd name="T31" fmla="*/ 174 h 175"/>
              <a:gd name="T32" fmla="*/ 41 w 121"/>
              <a:gd name="T33" fmla="*/ 174 h 175"/>
              <a:gd name="T34" fmla="*/ 30 w 121"/>
              <a:gd name="T35" fmla="*/ 175 h 175"/>
              <a:gd name="T36" fmla="*/ 29 w 121"/>
              <a:gd name="T37" fmla="*/ 175 h 175"/>
              <a:gd name="T38" fmla="*/ 34 w 121"/>
              <a:gd name="T39" fmla="*/ 160 h 175"/>
              <a:gd name="T40" fmla="*/ 30 w 121"/>
              <a:gd name="T41" fmla="*/ 160 h 175"/>
              <a:gd name="T42" fmla="*/ 26 w 121"/>
              <a:gd name="T43" fmla="*/ 159 h 175"/>
              <a:gd name="T44" fmla="*/ 22 w 121"/>
              <a:gd name="T45" fmla="*/ 159 h 175"/>
              <a:gd name="T46" fmla="*/ 20 w 121"/>
              <a:gd name="T47" fmla="*/ 151 h 175"/>
              <a:gd name="T48" fmla="*/ 19 w 121"/>
              <a:gd name="T49" fmla="*/ 151 h 175"/>
              <a:gd name="T50" fmla="*/ 20 w 121"/>
              <a:gd name="T51" fmla="*/ 150 h 175"/>
              <a:gd name="T52" fmla="*/ 25 w 121"/>
              <a:gd name="T53" fmla="*/ 141 h 175"/>
              <a:gd name="T54" fmla="*/ 22 w 121"/>
              <a:gd name="T55" fmla="*/ 143 h 175"/>
              <a:gd name="T56" fmla="*/ 19 w 121"/>
              <a:gd name="T57" fmla="*/ 144 h 175"/>
              <a:gd name="T58" fmla="*/ 14 w 121"/>
              <a:gd name="T59" fmla="*/ 139 h 175"/>
              <a:gd name="T60" fmla="*/ 7 w 121"/>
              <a:gd name="T61" fmla="*/ 143 h 175"/>
              <a:gd name="T62" fmla="*/ 4 w 121"/>
              <a:gd name="T63" fmla="*/ 139 h 175"/>
              <a:gd name="T64" fmla="*/ 3 w 121"/>
              <a:gd name="T65" fmla="*/ 137 h 175"/>
              <a:gd name="T66" fmla="*/ 0 w 121"/>
              <a:gd name="T67" fmla="*/ 133 h 175"/>
              <a:gd name="T68" fmla="*/ 7 w 121"/>
              <a:gd name="T69" fmla="*/ 128 h 175"/>
              <a:gd name="T70" fmla="*/ 29 w 121"/>
              <a:gd name="T71" fmla="*/ 124 h 175"/>
              <a:gd name="T72" fmla="*/ 23 w 121"/>
              <a:gd name="T73" fmla="*/ 103 h 175"/>
              <a:gd name="T74" fmla="*/ 16 w 121"/>
              <a:gd name="T75" fmla="*/ 102 h 175"/>
              <a:gd name="T76" fmla="*/ 31 w 121"/>
              <a:gd name="T77" fmla="*/ 75 h 175"/>
              <a:gd name="T78" fmla="*/ 27 w 121"/>
              <a:gd name="T79" fmla="*/ 72 h 175"/>
              <a:gd name="T80" fmla="*/ 27 w 121"/>
              <a:gd name="T81" fmla="*/ 66 h 175"/>
              <a:gd name="T82" fmla="*/ 37 w 121"/>
              <a:gd name="T83" fmla="*/ 60 h 175"/>
              <a:gd name="T84" fmla="*/ 44 w 121"/>
              <a:gd name="T85" fmla="*/ 47 h 175"/>
              <a:gd name="T86" fmla="*/ 79 w 121"/>
              <a:gd name="T87" fmla="*/ 17 h 175"/>
              <a:gd name="T88" fmla="*/ 78 w 121"/>
              <a:gd name="T89" fmla="*/ 9 h 175"/>
              <a:gd name="T90" fmla="*/ 87 w 121"/>
              <a:gd name="T91" fmla="*/ 1 h 175"/>
              <a:gd name="T92" fmla="*/ 94 w 121"/>
              <a:gd name="T93" fmla="*/ 0 h 175"/>
              <a:gd name="T94" fmla="*/ 119 w 121"/>
              <a:gd name="T95" fmla="*/ 9 h 175"/>
              <a:gd name="T96" fmla="*/ 121 w 121"/>
              <a:gd name="T97" fmla="*/ 15 h 175"/>
              <a:gd name="T98" fmla="*/ 116 w 121"/>
              <a:gd name="T99" fmla="*/ 16 h 175"/>
              <a:gd name="T100" fmla="*/ 116 w 121"/>
              <a:gd name="T101" fmla="*/ 21 h 175"/>
              <a:gd name="T102" fmla="*/ 109 w 121"/>
              <a:gd name="T103" fmla="*/ 39 h 175"/>
              <a:gd name="T104" fmla="*/ 113 w 121"/>
              <a:gd name="T105" fmla="*/ 49 h 175"/>
              <a:gd name="T106" fmla="*/ 112 w 121"/>
              <a:gd name="T107" fmla="*/ 51 h 175"/>
              <a:gd name="T108" fmla="*/ 102 w 121"/>
              <a:gd name="T109" fmla="*/ 53 h 175"/>
              <a:gd name="T110" fmla="*/ 109 w 121"/>
              <a:gd name="T111" fmla="*/ 68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21" h="175">
                <a:moveTo>
                  <a:pt x="109" y="68"/>
                </a:moveTo>
                <a:lnTo>
                  <a:pt x="105" y="80"/>
                </a:lnTo>
                <a:lnTo>
                  <a:pt x="97" y="81"/>
                </a:lnTo>
                <a:lnTo>
                  <a:pt x="94" y="81"/>
                </a:lnTo>
                <a:lnTo>
                  <a:pt x="97" y="87"/>
                </a:lnTo>
                <a:lnTo>
                  <a:pt x="96" y="90"/>
                </a:lnTo>
                <a:lnTo>
                  <a:pt x="89" y="98"/>
                </a:lnTo>
                <a:lnTo>
                  <a:pt x="85" y="103"/>
                </a:lnTo>
                <a:lnTo>
                  <a:pt x="71" y="102"/>
                </a:lnTo>
                <a:lnTo>
                  <a:pt x="72" y="109"/>
                </a:lnTo>
                <a:lnTo>
                  <a:pt x="71" y="115"/>
                </a:lnTo>
                <a:lnTo>
                  <a:pt x="64" y="124"/>
                </a:lnTo>
                <a:lnTo>
                  <a:pt x="63" y="129"/>
                </a:lnTo>
                <a:lnTo>
                  <a:pt x="60" y="132"/>
                </a:lnTo>
                <a:lnTo>
                  <a:pt x="49" y="158"/>
                </a:lnTo>
                <a:lnTo>
                  <a:pt x="50" y="174"/>
                </a:lnTo>
                <a:lnTo>
                  <a:pt x="41" y="174"/>
                </a:lnTo>
                <a:lnTo>
                  <a:pt x="30" y="175"/>
                </a:lnTo>
                <a:lnTo>
                  <a:pt x="29" y="175"/>
                </a:lnTo>
                <a:lnTo>
                  <a:pt x="34" y="160"/>
                </a:lnTo>
                <a:lnTo>
                  <a:pt x="30" y="160"/>
                </a:lnTo>
                <a:lnTo>
                  <a:pt x="26" y="159"/>
                </a:lnTo>
                <a:lnTo>
                  <a:pt x="22" y="159"/>
                </a:lnTo>
                <a:lnTo>
                  <a:pt x="20" y="151"/>
                </a:lnTo>
                <a:lnTo>
                  <a:pt x="19" y="151"/>
                </a:lnTo>
                <a:lnTo>
                  <a:pt x="20" y="150"/>
                </a:lnTo>
                <a:lnTo>
                  <a:pt x="25" y="141"/>
                </a:lnTo>
                <a:lnTo>
                  <a:pt x="22" y="143"/>
                </a:lnTo>
                <a:lnTo>
                  <a:pt x="19" y="144"/>
                </a:lnTo>
                <a:lnTo>
                  <a:pt x="14" y="139"/>
                </a:lnTo>
                <a:lnTo>
                  <a:pt x="7" y="143"/>
                </a:lnTo>
                <a:lnTo>
                  <a:pt x="4" y="139"/>
                </a:lnTo>
                <a:lnTo>
                  <a:pt x="3" y="137"/>
                </a:lnTo>
                <a:lnTo>
                  <a:pt x="0" y="133"/>
                </a:lnTo>
                <a:lnTo>
                  <a:pt x="7" y="128"/>
                </a:lnTo>
                <a:lnTo>
                  <a:pt x="29" y="124"/>
                </a:lnTo>
                <a:lnTo>
                  <a:pt x="23" y="103"/>
                </a:lnTo>
                <a:lnTo>
                  <a:pt x="16" y="102"/>
                </a:lnTo>
                <a:lnTo>
                  <a:pt x="31" y="75"/>
                </a:lnTo>
                <a:lnTo>
                  <a:pt x="27" y="72"/>
                </a:lnTo>
                <a:lnTo>
                  <a:pt x="27" y="66"/>
                </a:lnTo>
                <a:lnTo>
                  <a:pt x="37" y="60"/>
                </a:lnTo>
                <a:lnTo>
                  <a:pt x="44" y="47"/>
                </a:lnTo>
                <a:lnTo>
                  <a:pt x="79" y="17"/>
                </a:lnTo>
                <a:lnTo>
                  <a:pt x="78" y="9"/>
                </a:lnTo>
                <a:lnTo>
                  <a:pt x="87" y="1"/>
                </a:lnTo>
                <a:lnTo>
                  <a:pt x="94" y="0"/>
                </a:lnTo>
                <a:lnTo>
                  <a:pt x="119" y="9"/>
                </a:lnTo>
                <a:lnTo>
                  <a:pt x="121" y="15"/>
                </a:lnTo>
                <a:lnTo>
                  <a:pt x="116" y="16"/>
                </a:lnTo>
                <a:lnTo>
                  <a:pt x="116" y="21"/>
                </a:lnTo>
                <a:lnTo>
                  <a:pt x="109" y="39"/>
                </a:lnTo>
                <a:lnTo>
                  <a:pt x="113" y="49"/>
                </a:lnTo>
                <a:lnTo>
                  <a:pt x="112" y="51"/>
                </a:lnTo>
                <a:lnTo>
                  <a:pt x="102" y="53"/>
                </a:lnTo>
                <a:lnTo>
                  <a:pt x="109" y="6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1" name="Freeform 543"/>
          <p:cNvSpPr>
            <a:spLocks/>
          </p:cNvSpPr>
          <p:nvPr/>
        </p:nvSpPr>
        <p:spPr bwMode="auto">
          <a:xfrm>
            <a:off x="4418013" y="5983288"/>
            <a:ext cx="115888" cy="165100"/>
          </a:xfrm>
          <a:custGeom>
            <a:avLst/>
            <a:gdLst>
              <a:gd name="T0" fmla="*/ 69 w 73"/>
              <a:gd name="T1" fmla="*/ 42 h 104"/>
              <a:gd name="T2" fmla="*/ 68 w 73"/>
              <a:gd name="T3" fmla="*/ 45 h 104"/>
              <a:gd name="T4" fmla="*/ 65 w 73"/>
              <a:gd name="T5" fmla="*/ 56 h 104"/>
              <a:gd name="T6" fmla="*/ 64 w 73"/>
              <a:gd name="T7" fmla="*/ 56 h 104"/>
              <a:gd name="T8" fmla="*/ 60 w 73"/>
              <a:gd name="T9" fmla="*/ 55 h 104"/>
              <a:gd name="T10" fmla="*/ 54 w 73"/>
              <a:gd name="T11" fmla="*/ 53 h 104"/>
              <a:gd name="T12" fmla="*/ 51 w 73"/>
              <a:gd name="T13" fmla="*/ 70 h 104"/>
              <a:gd name="T14" fmla="*/ 53 w 73"/>
              <a:gd name="T15" fmla="*/ 70 h 104"/>
              <a:gd name="T16" fmla="*/ 60 w 73"/>
              <a:gd name="T17" fmla="*/ 78 h 104"/>
              <a:gd name="T18" fmla="*/ 54 w 73"/>
              <a:gd name="T19" fmla="*/ 87 h 104"/>
              <a:gd name="T20" fmla="*/ 53 w 73"/>
              <a:gd name="T21" fmla="*/ 90 h 104"/>
              <a:gd name="T22" fmla="*/ 47 w 73"/>
              <a:gd name="T23" fmla="*/ 92 h 104"/>
              <a:gd name="T24" fmla="*/ 46 w 73"/>
              <a:gd name="T25" fmla="*/ 96 h 104"/>
              <a:gd name="T26" fmla="*/ 46 w 73"/>
              <a:gd name="T27" fmla="*/ 97 h 104"/>
              <a:gd name="T28" fmla="*/ 32 w 73"/>
              <a:gd name="T29" fmla="*/ 104 h 104"/>
              <a:gd name="T30" fmla="*/ 31 w 73"/>
              <a:gd name="T31" fmla="*/ 102 h 104"/>
              <a:gd name="T32" fmla="*/ 27 w 73"/>
              <a:gd name="T33" fmla="*/ 96 h 104"/>
              <a:gd name="T34" fmla="*/ 17 w 73"/>
              <a:gd name="T35" fmla="*/ 93 h 104"/>
              <a:gd name="T36" fmla="*/ 9 w 73"/>
              <a:gd name="T37" fmla="*/ 83 h 104"/>
              <a:gd name="T38" fmla="*/ 11 w 73"/>
              <a:gd name="T39" fmla="*/ 66 h 104"/>
              <a:gd name="T40" fmla="*/ 6 w 73"/>
              <a:gd name="T41" fmla="*/ 64 h 104"/>
              <a:gd name="T42" fmla="*/ 0 w 73"/>
              <a:gd name="T43" fmla="*/ 51 h 104"/>
              <a:gd name="T44" fmla="*/ 5 w 73"/>
              <a:gd name="T45" fmla="*/ 34 h 104"/>
              <a:gd name="T46" fmla="*/ 1 w 73"/>
              <a:gd name="T47" fmla="*/ 23 h 104"/>
              <a:gd name="T48" fmla="*/ 5 w 73"/>
              <a:gd name="T49" fmla="*/ 12 h 104"/>
              <a:gd name="T50" fmla="*/ 6 w 73"/>
              <a:gd name="T51" fmla="*/ 7 h 104"/>
              <a:gd name="T52" fmla="*/ 32 w 73"/>
              <a:gd name="T53" fmla="*/ 7 h 104"/>
              <a:gd name="T54" fmla="*/ 46 w 73"/>
              <a:gd name="T55" fmla="*/ 0 h 104"/>
              <a:gd name="T56" fmla="*/ 49 w 73"/>
              <a:gd name="T57" fmla="*/ 6 h 104"/>
              <a:gd name="T58" fmla="*/ 54 w 73"/>
              <a:gd name="T59" fmla="*/ 6 h 104"/>
              <a:gd name="T60" fmla="*/ 57 w 73"/>
              <a:gd name="T61" fmla="*/ 6 h 104"/>
              <a:gd name="T62" fmla="*/ 62 w 73"/>
              <a:gd name="T63" fmla="*/ 8 h 104"/>
              <a:gd name="T64" fmla="*/ 72 w 73"/>
              <a:gd name="T65" fmla="*/ 32 h 104"/>
              <a:gd name="T66" fmla="*/ 73 w 73"/>
              <a:gd name="T67" fmla="*/ 33 h 104"/>
              <a:gd name="T68" fmla="*/ 69 w 73"/>
              <a:gd name="T69" fmla="*/ 42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73" h="104">
                <a:moveTo>
                  <a:pt x="69" y="42"/>
                </a:moveTo>
                <a:lnTo>
                  <a:pt x="68" y="45"/>
                </a:lnTo>
                <a:lnTo>
                  <a:pt x="65" y="56"/>
                </a:lnTo>
                <a:lnTo>
                  <a:pt x="64" y="56"/>
                </a:lnTo>
                <a:lnTo>
                  <a:pt x="60" y="55"/>
                </a:lnTo>
                <a:lnTo>
                  <a:pt x="54" y="53"/>
                </a:lnTo>
                <a:lnTo>
                  <a:pt x="51" y="70"/>
                </a:lnTo>
                <a:lnTo>
                  <a:pt x="53" y="70"/>
                </a:lnTo>
                <a:lnTo>
                  <a:pt x="60" y="78"/>
                </a:lnTo>
                <a:lnTo>
                  <a:pt x="54" y="87"/>
                </a:lnTo>
                <a:lnTo>
                  <a:pt x="53" y="90"/>
                </a:lnTo>
                <a:lnTo>
                  <a:pt x="47" y="92"/>
                </a:lnTo>
                <a:lnTo>
                  <a:pt x="46" y="96"/>
                </a:lnTo>
                <a:lnTo>
                  <a:pt x="46" y="97"/>
                </a:lnTo>
                <a:lnTo>
                  <a:pt x="32" y="104"/>
                </a:lnTo>
                <a:lnTo>
                  <a:pt x="31" y="102"/>
                </a:lnTo>
                <a:lnTo>
                  <a:pt x="27" y="96"/>
                </a:lnTo>
                <a:lnTo>
                  <a:pt x="17" y="93"/>
                </a:lnTo>
                <a:lnTo>
                  <a:pt x="9" y="83"/>
                </a:lnTo>
                <a:lnTo>
                  <a:pt x="11" y="66"/>
                </a:lnTo>
                <a:lnTo>
                  <a:pt x="6" y="64"/>
                </a:lnTo>
                <a:lnTo>
                  <a:pt x="0" y="51"/>
                </a:lnTo>
                <a:lnTo>
                  <a:pt x="5" y="34"/>
                </a:lnTo>
                <a:lnTo>
                  <a:pt x="1" y="23"/>
                </a:lnTo>
                <a:lnTo>
                  <a:pt x="5" y="12"/>
                </a:lnTo>
                <a:lnTo>
                  <a:pt x="6" y="7"/>
                </a:lnTo>
                <a:lnTo>
                  <a:pt x="32" y="7"/>
                </a:lnTo>
                <a:lnTo>
                  <a:pt x="46" y="0"/>
                </a:lnTo>
                <a:lnTo>
                  <a:pt x="49" y="6"/>
                </a:lnTo>
                <a:lnTo>
                  <a:pt x="54" y="6"/>
                </a:lnTo>
                <a:lnTo>
                  <a:pt x="57" y="6"/>
                </a:lnTo>
                <a:lnTo>
                  <a:pt x="62" y="8"/>
                </a:lnTo>
                <a:lnTo>
                  <a:pt x="72" y="32"/>
                </a:lnTo>
                <a:lnTo>
                  <a:pt x="73" y="33"/>
                </a:lnTo>
                <a:lnTo>
                  <a:pt x="69" y="4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2" name="Freeform 544"/>
          <p:cNvSpPr>
            <a:spLocks/>
          </p:cNvSpPr>
          <p:nvPr/>
        </p:nvSpPr>
        <p:spPr bwMode="auto">
          <a:xfrm>
            <a:off x="4545013" y="6130925"/>
            <a:ext cx="71438" cy="103188"/>
          </a:xfrm>
          <a:custGeom>
            <a:avLst/>
            <a:gdLst>
              <a:gd name="T0" fmla="*/ 36 w 45"/>
              <a:gd name="T1" fmla="*/ 50 h 65"/>
              <a:gd name="T2" fmla="*/ 23 w 45"/>
              <a:gd name="T3" fmla="*/ 57 h 65"/>
              <a:gd name="T4" fmla="*/ 21 w 45"/>
              <a:gd name="T5" fmla="*/ 65 h 65"/>
              <a:gd name="T6" fmla="*/ 12 w 45"/>
              <a:gd name="T7" fmla="*/ 54 h 65"/>
              <a:gd name="T8" fmla="*/ 15 w 45"/>
              <a:gd name="T9" fmla="*/ 46 h 65"/>
              <a:gd name="T10" fmla="*/ 7 w 45"/>
              <a:gd name="T11" fmla="*/ 41 h 65"/>
              <a:gd name="T12" fmla="*/ 3 w 45"/>
              <a:gd name="T13" fmla="*/ 37 h 65"/>
              <a:gd name="T14" fmla="*/ 1 w 45"/>
              <a:gd name="T15" fmla="*/ 37 h 65"/>
              <a:gd name="T16" fmla="*/ 0 w 45"/>
              <a:gd name="T17" fmla="*/ 35 h 65"/>
              <a:gd name="T18" fmla="*/ 1 w 45"/>
              <a:gd name="T19" fmla="*/ 34 h 65"/>
              <a:gd name="T20" fmla="*/ 4 w 45"/>
              <a:gd name="T21" fmla="*/ 29 h 65"/>
              <a:gd name="T22" fmla="*/ 4 w 45"/>
              <a:gd name="T23" fmla="*/ 23 h 65"/>
              <a:gd name="T24" fmla="*/ 1 w 45"/>
              <a:gd name="T25" fmla="*/ 14 h 65"/>
              <a:gd name="T26" fmla="*/ 14 w 45"/>
              <a:gd name="T27" fmla="*/ 12 h 65"/>
              <a:gd name="T28" fmla="*/ 14 w 45"/>
              <a:gd name="T29" fmla="*/ 1 h 65"/>
              <a:gd name="T30" fmla="*/ 23 w 45"/>
              <a:gd name="T31" fmla="*/ 0 h 65"/>
              <a:gd name="T32" fmla="*/ 23 w 45"/>
              <a:gd name="T33" fmla="*/ 9 h 65"/>
              <a:gd name="T34" fmla="*/ 25 w 45"/>
              <a:gd name="T35" fmla="*/ 14 h 65"/>
              <a:gd name="T36" fmla="*/ 29 w 45"/>
              <a:gd name="T37" fmla="*/ 12 h 65"/>
              <a:gd name="T38" fmla="*/ 36 w 45"/>
              <a:gd name="T39" fmla="*/ 23 h 65"/>
              <a:gd name="T40" fmla="*/ 44 w 45"/>
              <a:gd name="T41" fmla="*/ 26 h 65"/>
              <a:gd name="T42" fmla="*/ 38 w 45"/>
              <a:gd name="T43" fmla="*/ 31 h 65"/>
              <a:gd name="T44" fmla="*/ 45 w 45"/>
              <a:gd name="T45" fmla="*/ 33 h 65"/>
              <a:gd name="T46" fmla="*/ 44 w 45"/>
              <a:gd name="T47" fmla="*/ 37 h 65"/>
              <a:gd name="T48" fmla="*/ 42 w 45"/>
              <a:gd name="T49" fmla="*/ 39 h 65"/>
              <a:gd name="T50" fmla="*/ 42 w 45"/>
              <a:gd name="T51" fmla="*/ 49 h 65"/>
              <a:gd name="T52" fmla="*/ 40 w 45"/>
              <a:gd name="T53" fmla="*/ 50 h 65"/>
              <a:gd name="T54" fmla="*/ 36 w 45"/>
              <a:gd name="T55" fmla="*/ 50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5" h="65">
                <a:moveTo>
                  <a:pt x="36" y="50"/>
                </a:moveTo>
                <a:lnTo>
                  <a:pt x="23" y="57"/>
                </a:lnTo>
                <a:lnTo>
                  <a:pt x="21" y="65"/>
                </a:lnTo>
                <a:lnTo>
                  <a:pt x="12" y="54"/>
                </a:lnTo>
                <a:lnTo>
                  <a:pt x="15" y="46"/>
                </a:lnTo>
                <a:lnTo>
                  <a:pt x="7" y="41"/>
                </a:lnTo>
                <a:lnTo>
                  <a:pt x="3" y="37"/>
                </a:lnTo>
                <a:lnTo>
                  <a:pt x="1" y="37"/>
                </a:lnTo>
                <a:lnTo>
                  <a:pt x="0" y="35"/>
                </a:lnTo>
                <a:lnTo>
                  <a:pt x="1" y="34"/>
                </a:lnTo>
                <a:lnTo>
                  <a:pt x="4" y="29"/>
                </a:lnTo>
                <a:lnTo>
                  <a:pt x="4" y="23"/>
                </a:lnTo>
                <a:lnTo>
                  <a:pt x="1" y="14"/>
                </a:lnTo>
                <a:lnTo>
                  <a:pt x="14" y="12"/>
                </a:lnTo>
                <a:lnTo>
                  <a:pt x="14" y="1"/>
                </a:lnTo>
                <a:lnTo>
                  <a:pt x="23" y="0"/>
                </a:lnTo>
                <a:lnTo>
                  <a:pt x="23" y="9"/>
                </a:lnTo>
                <a:lnTo>
                  <a:pt x="25" y="14"/>
                </a:lnTo>
                <a:lnTo>
                  <a:pt x="29" y="12"/>
                </a:lnTo>
                <a:lnTo>
                  <a:pt x="36" y="23"/>
                </a:lnTo>
                <a:lnTo>
                  <a:pt x="44" y="26"/>
                </a:lnTo>
                <a:lnTo>
                  <a:pt x="38" y="31"/>
                </a:lnTo>
                <a:lnTo>
                  <a:pt x="45" y="33"/>
                </a:lnTo>
                <a:lnTo>
                  <a:pt x="44" y="37"/>
                </a:lnTo>
                <a:lnTo>
                  <a:pt x="42" y="39"/>
                </a:lnTo>
                <a:lnTo>
                  <a:pt x="42" y="49"/>
                </a:lnTo>
                <a:lnTo>
                  <a:pt x="40" y="50"/>
                </a:lnTo>
                <a:lnTo>
                  <a:pt x="36" y="5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3" name="Freeform 545"/>
          <p:cNvSpPr>
            <a:spLocks/>
          </p:cNvSpPr>
          <p:nvPr/>
        </p:nvSpPr>
        <p:spPr bwMode="auto">
          <a:xfrm>
            <a:off x="4575175" y="5159375"/>
            <a:ext cx="234950" cy="227013"/>
          </a:xfrm>
          <a:custGeom>
            <a:avLst/>
            <a:gdLst>
              <a:gd name="T0" fmla="*/ 138 w 148"/>
              <a:gd name="T1" fmla="*/ 113 h 143"/>
              <a:gd name="T2" fmla="*/ 148 w 148"/>
              <a:gd name="T3" fmla="*/ 124 h 143"/>
              <a:gd name="T4" fmla="*/ 142 w 148"/>
              <a:gd name="T5" fmla="*/ 126 h 143"/>
              <a:gd name="T6" fmla="*/ 128 w 148"/>
              <a:gd name="T7" fmla="*/ 136 h 143"/>
              <a:gd name="T8" fmla="*/ 93 w 148"/>
              <a:gd name="T9" fmla="*/ 141 h 143"/>
              <a:gd name="T10" fmla="*/ 82 w 148"/>
              <a:gd name="T11" fmla="*/ 143 h 143"/>
              <a:gd name="T12" fmla="*/ 79 w 148"/>
              <a:gd name="T13" fmla="*/ 137 h 143"/>
              <a:gd name="T14" fmla="*/ 71 w 148"/>
              <a:gd name="T15" fmla="*/ 140 h 143"/>
              <a:gd name="T16" fmla="*/ 59 w 148"/>
              <a:gd name="T17" fmla="*/ 126 h 143"/>
              <a:gd name="T18" fmla="*/ 37 w 148"/>
              <a:gd name="T19" fmla="*/ 131 h 143"/>
              <a:gd name="T20" fmla="*/ 26 w 148"/>
              <a:gd name="T21" fmla="*/ 118 h 143"/>
              <a:gd name="T22" fmla="*/ 34 w 148"/>
              <a:gd name="T23" fmla="*/ 91 h 143"/>
              <a:gd name="T24" fmla="*/ 23 w 148"/>
              <a:gd name="T25" fmla="*/ 79 h 143"/>
              <a:gd name="T26" fmla="*/ 15 w 148"/>
              <a:gd name="T27" fmla="*/ 51 h 143"/>
              <a:gd name="T28" fmla="*/ 6 w 148"/>
              <a:gd name="T29" fmla="*/ 50 h 143"/>
              <a:gd name="T30" fmla="*/ 4 w 148"/>
              <a:gd name="T31" fmla="*/ 46 h 143"/>
              <a:gd name="T32" fmla="*/ 21 w 148"/>
              <a:gd name="T33" fmla="*/ 34 h 143"/>
              <a:gd name="T34" fmla="*/ 37 w 148"/>
              <a:gd name="T35" fmla="*/ 32 h 143"/>
              <a:gd name="T36" fmla="*/ 38 w 148"/>
              <a:gd name="T37" fmla="*/ 19 h 143"/>
              <a:gd name="T38" fmla="*/ 51 w 148"/>
              <a:gd name="T39" fmla="*/ 0 h 143"/>
              <a:gd name="T40" fmla="*/ 66 w 148"/>
              <a:gd name="T41" fmla="*/ 8 h 143"/>
              <a:gd name="T42" fmla="*/ 78 w 148"/>
              <a:gd name="T43" fmla="*/ 24 h 143"/>
              <a:gd name="T44" fmla="*/ 85 w 148"/>
              <a:gd name="T45" fmla="*/ 32 h 143"/>
              <a:gd name="T46" fmla="*/ 96 w 148"/>
              <a:gd name="T47" fmla="*/ 45 h 143"/>
              <a:gd name="T48" fmla="*/ 103 w 148"/>
              <a:gd name="T49" fmla="*/ 50 h 143"/>
              <a:gd name="T50" fmla="*/ 107 w 148"/>
              <a:gd name="T51" fmla="*/ 60 h 143"/>
              <a:gd name="T52" fmla="*/ 118 w 148"/>
              <a:gd name="T53" fmla="*/ 65 h 143"/>
              <a:gd name="T54" fmla="*/ 124 w 148"/>
              <a:gd name="T55" fmla="*/ 73 h 143"/>
              <a:gd name="T56" fmla="*/ 124 w 148"/>
              <a:gd name="T57" fmla="*/ 83 h 143"/>
              <a:gd name="T58" fmla="*/ 123 w 148"/>
              <a:gd name="T59" fmla="*/ 87 h 143"/>
              <a:gd name="T60" fmla="*/ 122 w 148"/>
              <a:gd name="T61" fmla="*/ 94 h 143"/>
              <a:gd name="T62" fmla="*/ 113 w 148"/>
              <a:gd name="T63" fmla="*/ 105 h 143"/>
              <a:gd name="T64" fmla="*/ 128 w 148"/>
              <a:gd name="T65" fmla="*/ 109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8" h="143">
                <a:moveTo>
                  <a:pt x="128" y="109"/>
                </a:moveTo>
                <a:lnTo>
                  <a:pt x="138" y="113"/>
                </a:lnTo>
                <a:lnTo>
                  <a:pt x="139" y="114"/>
                </a:lnTo>
                <a:lnTo>
                  <a:pt x="148" y="124"/>
                </a:lnTo>
                <a:lnTo>
                  <a:pt x="146" y="125"/>
                </a:lnTo>
                <a:lnTo>
                  <a:pt x="142" y="126"/>
                </a:lnTo>
                <a:lnTo>
                  <a:pt x="141" y="133"/>
                </a:lnTo>
                <a:lnTo>
                  <a:pt x="128" y="136"/>
                </a:lnTo>
                <a:lnTo>
                  <a:pt x="118" y="137"/>
                </a:lnTo>
                <a:lnTo>
                  <a:pt x="93" y="141"/>
                </a:lnTo>
                <a:lnTo>
                  <a:pt x="90" y="143"/>
                </a:lnTo>
                <a:lnTo>
                  <a:pt x="82" y="143"/>
                </a:lnTo>
                <a:lnTo>
                  <a:pt x="81" y="141"/>
                </a:lnTo>
                <a:lnTo>
                  <a:pt x="79" y="137"/>
                </a:lnTo>
                <a:lnTo>
                  <a:pt x="78" y="137"/>
                </a:lnTo>
                <a:lnTo>
                  <a:pt x="71" y="140"/>
                </a:lnTo>
                <a:lnTo>
                  <a:pt x="71" y="133"/>
                </a:lnTo>
                <a:lnTo>
                  <a:pt x="59" y="126"/>
                </a:lnTo>
                <a:lnTo>
                  <a:pt x="45" y="129"/>
                </a:lnTo>
                <a:lnTo>
                  <a:pt x="37" y="131"/>
                </a:lnTo>
                <a:lnTo>
                  <a:pt x="26" y="124"/>
                </a:lnTo>
                <a:lnTo>
                  <a:pt x="26" y="118"/>
                </a:lnTo>
                <a:lnTo>
                  <a:pt x="26" y="117"/>
                </a:lnTo>
                <a:lnTo>
                  <a:pt x="34" y="91"/>
                </a:lnTo>
                <a:lnTo>
                  <a:pt x="26" y="81"/>
                </a:lnTo>
                <a:lnTo>
                  <a:pt x="23" y="79"/>
                </a:lnTo>
                <a:lnTo>
                  <a:pt x="25" y="60"/>
                </a:lnTo>
                <a:lnTo>
                  <a:pt x="15" y="51"/>
                </a:lnTo>
                <a:lnTo>
                  <a:pt x="14" y="51"/>
                </a:lnTo>
                <a:lnTo>
                  <a:pt x="6" y="50"/>
                </a:lnTo>
                <a:lnTo>
                  <a:pt x="0" y="49"/>
                </a:lnTo>
                <a:lnTo>
                  <a:pt x="4" y="46"/>
                </a:lnTo>
                <a:lnTo>
                  <a:pt x="19" y="35"/>
                </a:lnTo>
                <a:lnTo>
                  <a:pt x="21" y="34"/>
                </a:lnTo>
                <a:lnTo>
                  <a:pt x="26" y="30"/>
                </a:lnTo>
                <a:lnTo>
                  <a:pt x="37" y="32"/>
                </a:lnTo>
                <a:lnTo>
                  <a:pt x="40" y="27"/>
                </a:lnTo>
                <a:lnTo>
                  <a:pt x="38" y="19"/>
                </a:lnTo>
                <a:lnTo>
                  <a:pt x="47" y="6"/>
                </a:lnTo>
                <a:lnTo>
                  <a:pt x="51" y="0"/>
                </a:lnTo>
                <a:lnTo>
                  <a:pt x="63" y="11"/>
                </a:lnTo>
                <a:lnTo>
                  <a:pt x="66" y="8"/>
                </a:lnTo>
                <a:lnTo>
                  <a:pt x="68" y="17"/>
                </a:lnTo>
                <a:lnTo>
                  <a:pt x="78" y="24"/>
                </a:lnTo>
                <a:lnTo>
                  <a:pt x="77" y="30"/>
                </a:lnTo>
                <a:lnTo>
                  <a:pt x="85" y="32"/>
                </a:lnTo>
                <a:lnTo>
                  <a:pt x="90" y="45"/>
                </a:lnTo>
                <a:lnTo>
                  <a:pt x="96" y="45"/>
                </a:lnTo>
                <a:lnTo>
                  <a:pt x="94" y="49"/>
                </a:lnTo>
                <a:lnTo>
                  <a:pt x="103" y="50"/>
                </a:lnTo>
                <a:lnTo>
                  <a:pt x="107" y="51"/>
                </a:lnTo>
                <a:lnTo>
                  <a:pt x="107" y="60"/>
                </a:lnTo>
                <a:lnTo>
                  <a:pt x="113" y="64"/>
                </a:lnTo>
                <a:lnTo>
                  <a:pt x="118" y="65"/>
                </a:lnTo>
                <a:lnTo>
                  <a:pt x="123" y="72"/>
                </a:lnTo>
                <a:lnTo>
                  <a:pt x="124" y="73"/>
                </a:lnTo>
                <a:lnTo>
                  <a:pt x="126" y="80"/>
                </a:lnTo>
                <a:lnTo>
                  <a:pt x="124" y="83"/>
                </a:lnTo>
                <a:lnTo>
                  <a:pt x="124" y="83"/>
                </a:lnTo>
                <a:lnTo>
                  <a:pt x="123" y="87"/>
                </a:lnTo>
                <a:lnTo>
                  <a:pt x="120" y="88"/>
                </a:lnTo>
                <a:lnTo>
                  <a:pt x="122" y="94"/>
                </a:lnTo>
                <a:lnTo>
                  <a:pt x="116" y="95"/>
                </a:lnTo>
                <a:lnTo>
                  <a:pt x="113" y="105"/>
                </a:lnTo>
                <a:lnTo>
                  <a:pt x="118" y="113"/>
                </a:lnTo>
                <a:lnTo>
                  <a:pt x="128" y="10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4" name="Freeform 546"/>
          <p:cNvSpPr>
            <a:spLocks/>
          </p:cNvSpPr>
          <p:nvPr/>
        </p:nvSpPr>
        <p:spPr bwMode="auto">
          <a:xfrm>
            <a:off x="4752975" y="5835650"/>
            <a:ext cx="169863" cy="182563"/>
          </a:xfrm>
          <a:custGeom>
            <a:avLst/>
            <a:gdLst>
              <a:gd name="T0" fmla="*/ 33 w 107"/>
              <a:gd name="T1" fmla="*/ 7 h 115"/>
              <a:gd name="T2" fmla="*/ 40 w 107"/>
              <a:gd name="T3" fmla="*/ 14 h 115"/>
              <a:gd name="T4" fmla="*/ 52 w 107"/>
              <a:gd name="T5" fmla="*/ 13 h 115"/>
              <a:gd name="T6" fmla="*/ 61 w 107"/>
              <a:gd name="T7" fmla="*/ 29 h 115"/>
              <a:gd name="T8" fmla="*/ 67 w 107"/>
              <a:gd name="T9" fmla="*/ 30 h 115"/>
              <a:gd name="T10" fmla="*/ 70 w 107"/>
              <a:gd name="T11" fmla="*/ 29 h 115"/>
              <a:gd name="T12" fmla="*/ 74 w 107"/>
              <a:gd name="T13" fmla="*/ 25 h 115"/>
              <a:gd name="T14" fmla="*/ 79 w 107"/>
              <a:gd name="T15" fmla="*/ 37 h 115"/>
              <a:gd name="T16" fmla="*/ 78 w 107"/>
              <a:gd name="T17" fmla="*/ 47 h 115"/>
              <a:gd name="T18" fmla="*/ 85 w 107"/>
              <a:gd name="T19" fmla="*/ 47 h 115"/>
              <a:gd name="T20" fmla="*/ 87 w 107"/>
              <a:gd name="T21" fmla="*/ 59 h 115"/>
              <a:gd name="T22" fmla="*/ 107 w 107"/>
              <a:gd name="T23" fmla="*/ 74 h 115"/>
              <a:gd name="T24" fmla="*/ 91 w 107"/>
              <a:gd name="T25" fmla="*/ 86 h 115"/>
              <a:gd name="T26" fmla="*/ 85 w 107"/>
              <a:gd name="T27" fmla="*/ 96 h 115"/>
              <a:gd name="T28" fmla="*/ 70 w 107"/>
              <a:gd name="T29" fmla="*/ 115 h 115"/>
              <a:gd name="T30" fmla="*/ 61 w 107"/>
              <a:gd name="T31" fmla="*/ 107 h 115"/>
              <a:gd name="T32" fmla="*/ 53 w 107"/>
              <a:gd name="T33" fmla="*/ 101 h 115"/>
              <a:gd name="T34" fmla="*/ 49 w 107"/>
              <a:gd name="T35" fmla="*/ 85 h 115"/>
              <a:gd name="T36" fmla="*/ 27 w 107"/>
              <a:gd name="T37" fmla="*/ 84 h 115"/>
              <a:gd name="T38" fmla="*/ 18 w 107"/>
              <a:gd name="T39" fmla="*/ 74 h 115"/>
              <a:gd name="T40" fmla="*/ 8 w 107"/>
              <a:gd name="T41" fmla="*/ 65 h 115"/>
              <a:gd name="T42" fmla="*/ 7 w 107"/>
              <a:gd name="T43" fmla="*/ 52 h 115"/>
              <a:gd name="T44" fmla="*/ 12 w 107"/>
              <a:gd name="T45" fmla="*/ 51 h 115"/>
              <a:gd name="T46" fmla="*/ 18 w 107"/>
              <a:gd name="T47" fmla="*/ 48 h 115"/>
              <a:gd name="T48" fmla="*/ 12 w 107"/>
              <a:gd name="T49" fmla="*/ 40 h 115"/>
              <a:gd name="T50" fmla="*/ 12 w 107"/>
              <a:gd name="T51" fmla="*/ 32 h 115"/>
              <a:gd name="T52" fmla="*/ 1 w 107"/>
              <a:gd name="T53" fmla="*/ 13 h 115"/>
              <a:gd name="T54" fmla="*/ 3 w 107"/>
              <a:gd name="T55" fmla="*/ 10 h 115"/>
              <a:gd name="T56" fmla="*/ 4 w 107"/>
              <a:gd name="T57" fmla="*/ 7 h 115"/>
              <a:gd name="T58" fmla="*/ 0 w 107"/>
              <a:gd name="T59" fmla="*/ 3 h 115"/>
              <a:gd name="T60" fmla="*/ 6 w 107"/>
              <a:gd name="T61" fmla="*/ 0 h 115"/>
              <a:gd name="T62" fmla="*/ 14 w 107"/>
              <a:gd name="T63" fmla="*/ 7 h 115"/>
              <a:gd name="T64" fmla="*/ 33 w 107"/>
              <a:gd name="T65" fmla="*/ 7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07" h="115">
                <a:moveTo>
                  <a:pt x="33" y="7"/>
                </a:moveTo>
                <a:lnTo>
                  <a:pt x="40" y="14"/>
                </a:lnTo>
                <a:lnTo>
                  <a:pt x="52" y="13"/>
                </a:lnTo>
                <a:lnTo>
                  <a:pt x="61" y="29"/>
                </a:lnTo>
                <a:lnTo>
                  <a:pt x="67" y="30"/>
                </a:lnTo>
                <a:lnTo>
                  <a:pt x="70" y="29"/>
                </a:lnTo>
                <a:lnTo>
                  <a:pt x="74" y="25"/>
                </a:lnTo>
                <a:lnTo>
                  <a:pt x="79" y="37"/>
                </a:lnTo>
                <a:lnTo>
                  <a:pt x="78" y="47"/>
                </a:lnTo>
                <a:lnTo>
                  <a:pt x="85" y="47"/>
                </a:lnTo>
                <a:lnTo>
                  <a:pt x="87" y="59"/>
                </a:lnTo>
                <a:lnTo>
                  <a:pt x="107" y="74"/>
                </a:lnTo>
                <a:lnTo>
                  <a:pt x="91" y="86"/>
                </a:lnTo>
                <a:lnTo>
                  <a:pt x="85" y="96"/>
                </a:lnTo>
                <a:lnTo>
                  <a:pt x="70" y="115"/>
                </a:lnTo>
                <a:lnTo>
                  <a:pt x="61" y="107"/>
                </a:lnTo>
                <a:lnTo>
                  <a:pt x="53" y="101"/>
                </a:lnTo>
                <a:lnTo>
                  <a:pt x="49" y="85"/>
                </a:lnTo>
                <a:lnTo>
                  <a:pt x="27" y="84"/>
                </a:lnTo>
                <a:lnTo>
                  <a:pt x="18" y="74"/>
                </a:lnTo>
                <a:lnTo>
                  <a:pt x="8" y="65"/>
                </a:lnTo>
                <a:lnTo>
                  <a:pt x="7" y="52"/>
                </a:lnTo>
                <a:lnTo>
                  <a:pt x="12" y="51"/>
                </a:lnTo>
                <a:lnTo>
                  <a:pt x="18" y="48"/>
                </a:lnTo>
                <a:lnTo>
                  <a:pt x="12" y="40"/>
                </a:lnTo>
                <a:lnTo>
                  <a:pt x="12" y="32"/>
                </a:lnTo>
                <a:lnTo>
                  <a:pt x="1" y="13"/>
                </a:lnTo>
                <a:lnTo>
                  <a:pt x="3" y="10"/>
                </a:lnTo>
                <a:lnTo>
                  <a:pt x="4" y="7"/>
                </a:lnTo>
                <a:lnTo>
                  <a:pt x="0" y="3"/>
                </a:lnTo>
                <a:lnTo>
                  <a:pt x="6" y="0"/>
                </a:lnTo>
                <a:lnTo>
                  <a:pt x="14" y="7"/>
                </a:lnTo>
                <a:lnTo>
                  <a:pt x="33" y="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5" name="Freeform 547"/>
          <p:cNvSpPr>
            <a:spLocks/>
          </p:cNvSpPr>
          <p:nvPr/>
        </p:nvSpPr>
        <p:spPr bwMode="auto">
          <a:xfrm>
            <a:off x="5008563" y="5786438"/>
            <a:ext cx="69850" cy="88900"/>
          </a:xfrm>
          <a:custGeom>
            <a:avLst/>
            <a:gdLst>
              <a:gd name="T0" fmla="*/ 44 w 44"/>
              <a:gd name="T1" fmla="*/ 1 h 56"/>
              <a:gd name="T2" fmla="*/ 44 w 44"/>
              <a:gd name="T3" fmla="*/ 6 h 56"/>
              <a:gd name="T4" fmla="*/ 44 w 44"/>
              <a:gd name="T5" fmla="*/ 8 h 56"/>
              <a:gd name="T6" fmla="*/ 40 w 44"/>
              <a:gd name="T7" fmla="*/ 25 h 56"/>
              <a:gd name="T8" fmla="*/ 34 w 44"/>
              <a:gd name="T9" fmla="*/ 38 h 56"/>
              <a:gd name="T10" fmla="*/ 19 w 44"/>
              <a:gd name="T11" fmla="*/ 38 h 56"/>
              <a:gd name="T12" fmla="*/ 18 w 44"/>
              <a:gd name="T13" fmla="*/ 40 h 56"/>
              <a:gd name="T14" fmla="*/ 16 w 44"/>
              <a:gd name="T15" fmla="*/ 42 h 56"/>
              <a:gd name="T16" fmla="*/ 16 w 44"/>
              <a:gd name="T17" fmla="*/ 44 h 56"/>
              <a:gd name="T18" fmla="*/ 19 w 44"/>
              <a:gd name="T19" fmla="*/ 48 h 56"/>
              <a:gd name="T20" fmla="*/ 18 w 44"/>
              <a:gd name="T21" fmla="*/ 49 h 56"/>
              <a:gd name="T22" fmla="*/ 12 w 44"/>
              <a:gd name="T23" fmla="*/ 56 h 56"/>
              <a:gd name="T24" fmla="*/ 6 w 44"/>
              <a:gd name="T25" fmla="*/ 45 h 56"/>
              <a:gd name="T26" fmla="*/ 0 w 44"/>
              <a:gd name="T27" fmla="*/ 37 h 56"/>
              <a:gd name="T28" fmla="*/ 4 w 44"/>
              <a:gd name="T29" fmla="*/ 30 h 56"/>
              <a:gd name="T30" fmla="*/ 4 w 44"/>
              <a:gd name="T31" fmla="*/ 14 h 56"/>
              <a:gd name="T32" fmla="*/ 4 w 44"/>
              <a:gd name="T33" fmla="*/ 8 h 56"/>
              <a:gd name="T34" fmla="*/ 3 w 44"/>
              <a:gd name="T35" fmla="*/ 1 h 56"/>
              <a:gd name="T36" fmla="*/ 11 w 44"/>
              <a:gd name="T37" fmla="*/ 0 h 56"/>
              <a:gd name="T38" fmla="*/ 25 w 44"/>
              <a:gd name="T39" fmla="*/ 4 h 56"/>
              <a:gd name="T40" fmla="*/ 27 w 44"/>
              <a:gd name="T41" fmla="*/ 1 h 56"/>
              <a:gd name="T42" fmla="*/ 36 w 44"/>
              <a:gd name="T43" fmla="*/ 4 h 56"/>
              <a:gd name="T44" fmla="*/ 37 w 44"/>
              <a:gd name="T45" fmla="*/ 4 h 56"/>
              <a:gd name="T46" fmla="*/ 38 w 44"/>
              <a:gd name="T47" fmla="*/ 4 h 56"/>
              <a:gd name="T48" fmla="*/ 44 w 44"/>
              <a:gd name="T49" fmla="*/ 1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4" h="56">
                <a:moveTo>
                  <a:pt x="44" y="1"/>
                </a:moveTo>
                <a:lnTo>
                  <a:pt x="44" y="6"/>
                </a:lnTo>
                <a:lnTo>
                  <a:pt x="44" y="8"/>
                </a:lnTo>
                <a:lnTo>
                  <a:pt x="40" y="25"/>
                </a:lnTo>
                <a:lnTo>
                  <a:pt x="34" y="38"/>
                </a:lnTo>
                <a:lnTo>
                  <a:pt x="19" y="38"/>
                </a:lnTo>
                <a:lnTo>
                  <a:pt x="18" y="40"/>
                </a:lnTo>
                <a:lnTo>
                  <a:pt x="16" y="42"/>
                </a:lnTo>
                <a:lnTo>
                  <a:pt x="16" y="44"/>
                </a:lnTo>
                <a:lnTo>
                  <a:pt x="19" y="48"/>
                </a:lnTo>
                <a:lnTo>
                  <a:pt x="18" y="49"/>
                </a:lnTo>
                <a:lnTo>
                  <a:pt x="12" y="56"/>
                </a:lnTo>
                <a:lnTo>
                  <a:pt x="6" y="45"/>
                </a:lnTo>
                <a:lnTo>
                  <a:pt x="0" y="37"/>
                </a:lnTo>
                <a:lnTo>
                  <a:pt x="4" y="30"/>
                </a:lnTo>
                <a:lnTo>
                  <a:pt x="4" y="14"/>
                </a:lnTo>
                <a:lnTo>
                  <a:pt x="4" y="8"/>
                </a:lnTo>
                <a:lnTo>
                  <a:pt x="3" y="1"/>
                </a:lnTo>
                <a:lnTo>
                  <a:pt x="11" y="0"/>
                </a:lnTo>
                <a:lnTo>
                  <a:pt x="25" y="4"/>
                </a:lnTo>
                <a:lnTo>
                  <a:pt x="27" y="1"/>
                </a:lnTo>
                <a:lnTo>
                  <a:pt x="36" y="4"/>
                </a:lnTo>
                <a:lnTo>
                  <a:pt x="37" y="4"/>
                </a:lnTo>
                <a:lnTo>
                  <a:pt x="38" y="4"/>
                </a:lnTo>
                <a:lnTo>
                  <a:pt x="44" y="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6" name="Freeform 548"/>
          <p:cNvSpPr>
            <a:spLocks/>
          </p:cNvSpPr>
          <p:nvPr/>
        </p:nvSpPr>
        <p:spPr bwMode="auto">
          <a:xfrm>
            <a:off x="4824413" y="5260975"/>
            <a:ext cx="158750" cy="122238"/>
          </a:xfrm>
          <a:custGeom>
            <a:avLst/>
            <a:gdLst>
              <a:gd name="T0" fmla="*/ 97 w 100"/>
              <a:gd name="T1" fmla="*/ 35 h 77"/>
              <a:gd name="T2" fmla="*/ 90 w 100"/>
              <a:gd name="T3" fmla="*/ 37 h 77"/>
              <a:gd name="T4" fmla="*/ 89 w 100"/>
              <a:gd name="T5" fmla="*/ 37 h 77"/>
              <a:gd name="T6" fmla="*/ 82 w 100"/>
              <a:gd name="T7" fmla="*/ 49 h 77"/>
              <a:gd name="T8" fmla="*/ 77 w 100"/>
              <a:gd name="T9" fmla="*/ 60 h 77"/>
              <a:gd name="T10" fmla="*/ 75 w 100"/>
              <a:gd name="T11" fmla="*/ 61 h 77"/>
              <a:gd name="T12" fmla="*/ 74 w 100"/>
              <a:gd name="T13" fmla="*/ 64 h 77"/>
              <a:gd name="T14" fmla="*/ 70 w 100"/>
              <a:gd name="T15" fmla="*/ 71 h 77"/>
              <a:gd name="T16" fmla="*/ 62 w 100"/>
              <a:gd name="T17" fmla="*/ 73 h 77"/>
              <a:gd name="T18" fmla="*/ 52 w 100"/>
              <a:gd name="T19" fmla="*/ 77 h 77"/>
              <a:gd name="T20" fmla="*/ 41 w 100"/>
              <a:gd name="T21" fmla="*/ 68 h 77"/>
              <a:gd name="T22" fmla="*/ 30 w 100"/>
              <a:gd name="T23" fmla="*/ 60 h 77"/>
              <a:gd name="T24" fmla="*/ 0 w 100"/>
              <a:gd name="T25" fmla="*/ 41 h 77"/>
              <a:gd name="T26" fmla="*/ 6 w 100"/>
              <a:gd name="T27" fmla="*/ 35 h 77"/>
              <a:gd name="T28" fmla="*/ 8 w 100"/>
              <a:gd name="T29" fmla="*/ 31 h 77"/>
              <a:gd name="T30" fmla="*/ 4 w 100"/>
              <a:gd name="T31" fmla="*/ 27 h 77"/>
              <a:gd name="T32" fmla="*/ 14 w 100"/>
              <a:gd name="T33" fmla="*/ 23 h 77"/>
              <a:gd name="T34" fmla="*/ 16 w 100"/>
              <a:gd name="T35" fmla="*/ 22 h 77"/>
              <a:gd name="T36" fmla="*/ 25 w 100"/>
              <a:gd name="T37" fmla="*/ 12 h 77"/>
              <a:gd name="T38" fmla="*/ 29 w 100"/>
              <a:gd name="T39" fmla="*/ 8 h 77"/>
              <a:gd name="T40" fmla="*/ 38 w 100"/>
              <a:gd name="T41" fmla="*/ 4 h 77"/>
              <a:gd name="T42" fmla="*/ 49 w 100"/>
              <a:gd name="T43" fmla="*/ 5 h 77"/>
              <a:gd name="T44" fmla="*/ 51 w 100"/>
              <a:gd name="T45" fmla="*/ 8 h 77"/>
              <a:gd name="T46" fmla="*/ 52 w 100"/>
              <a:gd name="T47" fmla="*/ 11 h 77"/>
              <a:gd name="T48" fmla="*/ 53 w 100"/>
              <a:gd name="T49" fmla="*/ 13 h 77"/>
              <a:gd name="T50" fmla="*/ 55 w 100"/>
              <a:gd name="T51" fmla="*/ 13 h 77"/>
              <a:gd name="T52" fmla="*/ 56 w 100"/>
              <a:gd name="T53" fmla="*/ 13 h 77"/>
              <a:gd name="T54" fmla="*/ 64 w 100"/>
              <a:gd name="T55" fmla="*/ 8 h 77"/>
              <a:gd name="T56" fmla="*/ 66 w 100"/>
              <a:gd name="T57" fmla="*/ 9 h 77"/>
              <a:gd name="T58" fmla="*/ 87 w 100"/>
              <a:gd name="T59" fmla="*/ 0 h 77"/>
              <a:gd name="T60" fmla="*/ 93 w 100"/>
              <a:gd name="T61" fmla="*/ 16 h 77"/>
              <a:gd name="T62" fmla="*/ 100 w 100"/>
              <a:gd name="T63" fmla="*/ 27 h 77"/>
              <a:gd name="T64" fmla="*/ 97 w 100"/>
              <a:gd name="T65" fmla="*/ 35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00" h="77">
                <a:moveTo>
                  <a:pt x="97" y="35"/>
                </a:moveTo>
                <a:lnTo>
                  <a:pt x="90" y="37"/>
                </a:lnTo>
                <a:lnTo>
                  <a:pt x="89" y="37"/>
                </a:lnTo>
                <a:lnTo>
                  <a:pt x="82" y="49"/>
                </a:lnTo>
                <a:lnTo>
                  <a:pt x="77" y="60"/>
                </a:lnTo>
                <a:lnTo>
                  <a:pt x="75" y="61"/>
                </a:lnTo>
                <a:lnTo>
                  <a:pt x="74" y="64"/>
                </a:lnTo>
                <a:lnTo>
                  <a:pt x="70" y="71"/>
                </a:lnTo>
                <a:lnTo>
                  <a:pt x="62" y="73"/>
                </a:lnTo>
                <a:lnTo>
                  <a:pt x="52" y="77"/>
                </a:lnTo>
                <a:lnTo>
                  <a:pt x="41" y="68"/>
                </a:lnTo>
                <a:lnTo>
                  <a:pt x="30" y="60"/>
                </a:lnTo>
                <a:lnTo>
                  <a:pt x="0" y="41"/>
                </a:lnTo>
                <a:lnTo>
                  <a:pt x="6" y="35"/>
                </a:lnTo>
                <a:lnTo>
                  <a:pt x="8" y="31"/>
                </a:lnTo>
                <a:lnTo>
                  <a:pt x="4" y="27"/>
                </a:lnTo>
                <a:lnTo>
                  <a:pt x="14" y="23"/>
                </a:lnTo>
                <a:lnTo>
                  <a:pt x="16" y="22"/>
                </a:lnTo>
                <a:lnTo>
                  <a:pt x="25" y="12"/>
                </a:lnTo>
                <a:lnTo>
                  <a:pt x="29" y="8"/>
                </a:lnTo>
                <a:lnTo>
                  <a:pt x="38" y="4"/>
                </a:lnTo>
                <a:lnTo>
                  <a:pt x="49" y="5"/>
                </a:lnTo>
                <a:lnTo>
                  <a:pt x="51" y="8"/>
                </a:lnTo>
                <a:lnTo>
                  <a:pt x="52" y="11"/>
                </a:lnTo>
                <a:lnTo>
                  <a:pt x="53" y="13"/>
                </a:lnTo>
                <a:lnTo>
                  <a:pt x="55" y="13"/>
                </a:lnTo>
                <a:lnTo>
                  <a:pt x="56" y="13"/>
                </a:lnTo>
                <a:lnTo>
                  <a:pt x="64" y="8"/>
                </a:lnTo>
                <a:lnTo>
                  <a:pt x="66" y="9"/>
                </a:lnTo>
                <a:lnTo>
                  <a:pt x="87" y="0"/>
                </a:lnTo>
                <a:lnTo>
                  <a:pt x="93" y="16"/>
                </a:lnTo>
                <a:lnTo>
                  <a:pt x="100" y="27"/>
                </a:lnTo>
                <a:lnTo>
                  <a:pt x="97" y="3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7" name="Freeform 549"/>
          <p:cNvSpPr>
            <a:spLocks/>
          </p:cNvSpPr>
          <p:nvPr/>
        </p:nvSpPr>
        <p:spPr bwMode="auto">
          <a:xfrm>
            <a:off x="4978400" y="5429250"/>
            <a:ext cx="82550" cy="104775"/>
          </a:xfrm>
          <a:custGeom>
            <a:avLst/>
            <a:gdLst>
              <a:gd name="T0" fmla="*/ 52 w 52"/>
              <a:gd name="T1" fmla="*/ 41 h 66"/>
              <a:gd name="T2" fmla="*/ 52 w 52"/>
              <a:gd name="T3" fmla="*/ 51 h 66"/>
              <a:gd name="T4" fmla="*/ 42 w 52"/>
              <a:gd name="T5" fmla="*/ 59 h 66"/>
              <a:gd name="T6" fmla="*/ 41 w 52"/>
              <a:gd name="T7" fmla="*/ 60 h 66"/>
              <a:gd name="T8" fmla="*/ 40 w 52"/>
              <a:gd name="T9" fmla="*/ 60 h 66"/>
              <a:gd name="T10" fmla="*/ 34 w 52"/>
              <a:gd name="T11" fmla="*/ 64 h 66"/>
              <a:gd name="T12" fmla="*/ 34 w 52"/>
              <a:gd name="T13" fmla="*/ 66 h 66"/>
              <a:gd name="T14" fmla="*/ 14 w 52"/>
              <a:gd name="T15" fmla="*/ 46 h 66"/>
              <a:gd name="T16" fmla="*/ 10 w 52"/>
              <a:gd name="T17" fmla="*/ 42 h 66"/>
              <a:gd name="T18" fmla="*/ 4 w 52"/>
              <a:gd name="T19" fmla="*/ 40 h 66"/>
              <a:gd name="T20" fmla="*/ 1 w 52"/>
              <a:gd name="T21" fmla="*/ 37 h 66"/>
              <a:gd name="T22" fmla="*/ 3 w 52"/>
              <a:gd name="T23" fmla="*/ 21 h 66"/>
              <a:gd name="T24" fmla="*/ 4 w 52"/>
              <a:gd name="T25" fmla="*/ 18 h 66"/>
              <a:gd name="T26" fmla="*/ 0 w 52"/>
              <a:gd name="T27" fmla="*/ 1 h 66"/>
              <a:gd name="T28" fmla="*/ 11 w 52"/>
              <a:gd name="T29" fmla="*/ 1 h 66"/>
              <a:gd name="T30" fmla="*/ 14 w 52"/>
              <a:gd name="T31" fmla="*/ 1 h 66"/>
              <a:gd name="T32" fmla="*/ 25 w 52"/>
              <a:gd name="T33" fmla="*/ 1 h 66"/>
              <a:gd name="T34" fmla="*/ 29 w 52"/>
              <a:gd name="T35" fmla="*/ 1 h 66"/>
              <a:gd name="T36" fmla="*/ 30 w 52"/>
              <a:gd name="T37" fmla="*/ 0 h 66"/>
              <a:gd name="T38" fmla="*/ 34 w 52"/>
              <a:gd name="T39" fmla="*/ 0 h 66"/>
              <a:gd name="T40" fmla="*/ 33 w 52"/>
              <a:gd name="T41" fmla="*/ 4 h 66"/>
              <a:gd name="T42" fmla="*/ 35 w 52"/>
              <a:gd name="T43" fmla="*/ 7 h 66"/>
              <a:gd name="T44" fmla="*/ 40 w 52"/>
              <a:gd name="T45" fmla="*/ 11 h 66"/>
              <a:gd name="T46" fmla="*/ 35 w 52"/>
              <a:gd name="T47" fmla="*/ 16 h 66"/>
              <a:gd name="T48" fmla="*/ 38 w 52"/>
              <a:gd name="T49" fmla="*/ 27 h 66"/>
              <a:gd name="T50" fmla="*/ 41 w 52"/>
              <a:gd name="T51" fmla="*/ 30 h 66"/>
              <a:gd name="T52" fmla="*/ 41 w 52"/>
              <a:gd name="T53" fmla="*/ 31 h 66"/>
              <a:gd name="T54" fmla="*/ 42 w 52"/>
              <a:gd name="T55" fmla="*/ 31 h 66"/>
              <a:gd name="T56" fmla="*/ 44 w 52"/>
              <a:gd name="T57" fmla="*/ 31 h 66"/>
              <a:gd name="T58" fmla="*/ 45 w 52"/>
              <a:gd name="T59" fmla="*/ 33 h 66"/>
              <a:gd name="T60" fmla="*/ 46 w 52"/>
              <a:gd name="T61" fmla="*/ 33 h 66"/>
              <a:gd name="T62" fmla="*/ 48 w 52"/>
              <a:gd name="T63" fmla="*/ 34 h 66"/>
              <a:gd name="T64" fmla="*/ 49 w 52"/>
              <a:gd name="T65" fmla="*/ 34 h 66"/>
              <a:gd name="T66" fmla="*/ 50 w 52"/>
              <a:gd name="T67" fmla="*/ 36 h 66"/>
              <a:gd name="T68" fmla="*/ 52 w 52"/>
              <a:gd name="T69" fmla="*/ 37 h 66"/>
              <a:gd name="T70" fmla="*/ 52 w 52"/>
              <a:gd name="T71" fmla="*/ 41 h 66"/>
              <a:gd name="T72" fmla="*/ 52 w 52"/>
              <a:gd name="T73" fmla="*/ 41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2" h="66">
                <a:moveTo>
                  <a:pt x="52" y="41"/>
                </a:moveTo>
                <a:lnTo>
                  <a:pt x="52" y="51"/>
                </a:lnTo>
                <a:lnTo>
                  <a:pt x="42" y="59"/>
                </a:lnTo>
                <a:lnTo>
                  <a:pt x="41" y="60"/>
                </a:lnTo>
                <a:lnTo>
                  <a:pt x="40" y="60"/>
                </a:lnTo>
                <a:lnTo>
                  <a:pt x="34" y="64"/>
                </a:lnTo>
                <a:lnTo>
                  <a:pt x="34" y="66"/>
                </a:lnTo>
                <a:lnTo>
                  <a:pt x="14" y="46"/>
                </a:lnTo>
                <a:lnTo>
                  <a:pt x="10" y="42"/>
                </a:lnTo>
                <a:lnTo>
                  <a:pt x="4" y="40"/>
                </a:lnTo>
                <a:lnTo>
                  <a:pt x="1" y="37"/>
                </a:lnTo>
                <a:lnTo>
                  <a:pt x="3" y="21"/>
                </a:lnTo>
                <a:lnTo>
                  <a:pt x="4" y="18"/>
                </a:lnTo>
                <a:lnTo>
                  <a:pt x="0" y="1"/>
                </a:lnTo>
                <a:lnTo>
                  <a:pt x="11" y="1"/>
                </a:lnTo>
                <a:lnTo>
                  <a:pt x="14" y="1"/>
                </a:lnTo>
                <a:lnTo>
                  <a:pt x="25" y="1"/>
                </a:lnTo>
                <a:lnTo>
                  <a:pt x="29" y="1"/>
                </a:lnTo>
                <a:lnTo>
                  <a:pt x="30" y="0"/>
                </a:lnTo>
                <a:lnTo>
                  <a:pt x="34" y="0"/>
                </a:lnTo>
                <a:lnTo>
                  <a:pt x="33" y="4"/>
                </a:lnTo>
                <a:lnTo>
                  <a:pt x="35" y="7"/>
                </a:lnTo>
                <a:lnTo>
                  <a:pt x="40" y="11"/>
                </a:lnTo>
                <a:lnTo>
                  <a:pt x="35" y="16"/>
                </a:lnTo>
                <a:lnTo>
                  <a:pt x="38" y="27"/>
                </a:lnTo>
                <a:lnTo>
                  <a:pt x="41" y="30"/>
                </a:lnTo>
                <a:lnTo>
                  <a:pt x="41" y="31"/>
                </a:lnTo>
                <a:lnTo>
                  <a:pt x="42" y="31"/>
                </a:lnTo>
                <a:lnTo>
                  <a:pt x="44" y="31"/>
                </a:lnTo>
                <a:lnTo>
                  <a:pt x="45" y="33"/>
                </a:lnTo>
                <a:lnTo>
                  <a:pt x="46" y="33"/>
                </a:lnTo>
                <a:lnTo>
                  <a:pt x="48" y="34"/>
                </a:lnTo>
                <a:lnTo>
                  <a:pt x="49" y="34"/>
                </a:lnTo>
                <a:lnTo>
                  <a:pt x="50" y="36"/>
                </a:lnTo>
                <a:lnTo>
                  <a:pt x="52" y="37"/>
                </a:lnTo>
                <a:lnTo>
                  <a:pt x="52" y="41"/>
                </a:lnTo>
                <a:lnTo>
                  <a:pt x="52" y="4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8" name="Freeform 550"/>
          <p:cNvSpPr>
            <a:spLocks/>
          </p:cNvSpPr>
          <p:nvPr/>
        </p:nvSpPr>
        <p:spPr bwMode="auto">
          <a:xfrm>
            <a:off x="5316538" y="5802313"/>
            <a:ext cx="85725" cy="103188"/>
          </a:xfrm>
          <a:custGeom>
            <a:avLst/>
            <a:gdLst>
              <a:gd name="T0" fmla="*/ 50 w 54"/>
              <a:gd name="T1" fmla="*/ 4 h 65"/>
              <a:gd name="T2" fmla="*/ 54 w 54"/>
              <a:gd name="T3" fmla="*/ 26 h 65"/>
              <a:gd name="T4" fmla="*/ 50 w 54"/>
              <a:gd name="T5" fmla="*/ 39 h 65"/>
              <a:gd name="T6" fmla="*/ 52 w 54"/>
              <a:gd name="T7" fmla="*/ 43 h 65"/>
              <a:gd name="T8" fmla="*/ 53 w 54"/>
              <a:gd name="T9" fmla="*/ 51 h 65"/>
              <a:gd name="T10" fmla="*/ 49 w 54"/>
              <a:gd name="T11" fmla="*/ 61 h 65"/>
              <a:gd name="T12" fmla="*/ 48 w 54"/>
              <a:gd name="T13" fmla="*/ 61 h 65"/>
              <a:gd name="T14" fmla="*/ 45 w 54"/>
              <a:gd name="T15" fmla="*/ 62 h 65"/>
              <a:gd name="T16" fmla="*/ 38 w 54"/>
              <a:gd name="T17" fmla="*/ 61 h 65"/>
              <a:gd name="T18" fmla="*/ 34 w 54"/>
              <a:gd name="T19" fmla="*/ 62 h 65"/>
              <a:gd name="T20" fmla="*/ 33 w 54"/>
              <a:gd name="T21" fmla="*/ 64 h 65"/>
              <a:gd name="T22" fmla="*/ 27 w 54"/>
              <a:gd name="T23" fmla="*/ 65 h 65"/>
              <a:gd name="T24" fmla="*/ 24 w 54"/>
              <a:gd name="T25" fmla="*/ 61 h 65"/>
              <a:gd name="T26" fmla="*/ 19 w 54"/>
              <a:gd name="T27" fmla="*/ 60 h 65"/>
              <a:gd name="T28" fmla="*/ 15 w 54"/>
              <a:gd name="T29" fmla="*/ 41 h 65"/>
              <a:gd name="T30" fmla="*/ 15 w 54"/>
              <a:gd name="T31" fmla="*/ 38 h 65"/>
              <a:gd name="T32" fmla="*/ 12 w 54"/>
              <a:gd name="T33" fmla="*/ 35 h 65"/>
              <a:gd name="T34" fmla="*/ 11 w 54"/>
              <a:gd name="T35" fmla="*/ 34 h 65"/>
              <a:gd name="T36" fmla="*/ 9 w 54"/>
              <a:gd name="T37" fmla="*/ 24 h 65"/>
              <a:gd name="T38" fmla="*/ 4 w 54"/>
              <a:gd name="T39" fmla="*/ 20 h 65"/>
              <a:gd name="T40" fmla="*/ 3 w 54"/>
              <a:gd name="T41" fmla="*/ 20 h 65"/>
              <a:gd name="T42" fmla="*/ 0 w 54"/>
              <a:gd name="T43" fmla="*/ 19 h 65"/>
              <a:gd name="T44" fmla="*/ 1 w 54"/>
              <a:gd name="T45" fmla="*/ 19 h 65"/>
              <a:gd name="T46" fmla="*/ 8 w 54"/>
              <a:gd name="T47" fmla="*/ 1 h 65"/>
              <a:gd name="T48" fmla="*/ 15 w 54"/>
              <a:gd name="T49" fmla="*/ 2 h 65"/>
              <a:gd name="T50" fmla="*/ 18 w 54"/>
              <a:gd name="T51" fmla="*/ 8 h 65"/>
              <a:gd name="T52" fmla="*/ 19 w 54"/>
              <a:gd name="T53" fmla="*/ 4 h 65"/>
              <a:gd name="T54" fmla="*/ 20 w 54"/>
              <a:gd name="T55" fmla="*/ 0 h 65"/>
              <a:gd name="T56" fmla="*/ 23 w 54"/>
              <a:gd name="T57" fmla="*/ 2 h 65"/>
              <a:gd name="T58" fmla="*/ 26 w 54"/>
              <a:gd name="T59" fmla="*/ 4 h 65"/>
              <a:gd name="T60" fmla="*/ 27 w 54"/>
              <a:gd name="T61" fmla="*/ 2 h 65"/>
              <a:gd name="T62" fmla="*/ 28 w 54"/>
              <a:gd name="T63" fmla="*/ 1 h 65"/>
              <a:gd name="T64" fmla="*/ 31 w 54"/>
              <a:gd name="T65" fmla="*/ 0 h 65"/>
              <a:gd name="T66" fmla="*/ 50 w 54"/>
              <a:gd name="T67" fmla="*/ 4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4" h="65">
                <a:moveTo>
                  <a:pt x="50" y="4"/>
                </a:moveTo>
                <a:lnTo>
                  <a:pt x="54" y="26"/>
                </a:lnTo>
                <a:lnTo>
                  <a:pt x="50" y="39"/>
                </a:lnTo>
                <a:lnTo>
                  <a:pt x="52" y="43"/>
                </a:lnTo>
                <a:lnTo>
                  <a:pt x="53" y="51"/>
                </a:lnTo>
                <a:lnTo>
                  <a:pt x="49" y="61"/>
                </a:lnTo>
                <a:lnTo>
                  <a:pt x="48" y="61"/>
                </a:lnTo>
                <a:lnTo>
                  <a:pt x="45" y="62"/>
                </a:lnTo>
                <a:lnTo>
                  <a:pt x="38" y="61"/>
                </a:lnTo>
                <a:lnTo>
                  <a:pt x="34" y="62"/>
                </a:lnTo>
                <a:lnTo>
                  <a:pt x="33" y="64"/>
                </a:lnTo>
                <a:lnTo>
                  <a:pt x="27" y="65"/>
                </a:lnTo>
                <a:lnTo>
                  <a:pt x="24" y="61"/>
                </a:lnTo>
                <a:lnTo>
                  <a:pt x="19" y="60"/>
                </a:lnTo>
                <a:lnTo>
                  <a:pt x="15" y="41"/>
                </a:lnTo>
                <a:lnTo>
                  <a:pt x="15" y="38"/>
                </a:lnTo>
                <a:lnTo>
                  <a:pt x="12" y="35"/>
                </a:lnTo>
                <a:lnTo>
                  <a:pt x="11" y="34"/>
                </a:lnTo>
                <a:lnTo>
                  <a:pt x="9" y="24"/>
                </a:lnTo>
                <a:lnTo>
                  <a:pt x="4" y="20"/>
                </a:lnTo>
                <a:lnTo>
                  <a:pt x="3" y="20"/>
                </a:lnTo>
                <a:lnTo>
                  <a:pt x="0" y="19"/>
                </a:lnTo>
                <a:lnTo>
                  <a:pt x="1" y="19"/>
                </a:lnTo>
                <a:lnTo>
                  <a:pt x="8" y="1"/>
                </a:lnTo>
                <a:lnTo>
                  <a:pt x="15" y="2"/>
                </a:lnTo>
                <a:lnTo>
                  <a:pt x="18" y="8"/>
                </a:lnTo>
                <a:lnTo>
                  <a:pt x="19" y="4"/>
                </a:lnTo>
                <a:lnTo>
                  <a:pt x="20" y="0"/>
                </a:lnTo>
                <a:lnTo>
                  <a:pt x="23" y="2"/>
                </a:lnTo>
                <a:lnTo>
                  <a:pt x="26" y="4"/>
                </a:lnTo>
                <a:lnTo>
                  <a:pt x="27" y="2"/>
                </a:lnTo>
                <a:lnTo>
                  <a:pt x="28" y="1"/>
                </a:lnTo>
                <a:lnTo>
                  <a:pt x="31" y="0"/>
                </a:lnTo>
                <a:lnTo>
                  <a:pt x="50" y="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9" name="Freeform 551"/>
          <p:cNvSpPr>
            <a:spLocks/>
          </p:cNvSpPr>
          <p:nvPr/>
        </p:nvSpPr>
        <p:spPr bwMode="auto">
          <a:xfrm>
            <a:off x="5321300" y="5749925"/>
            <a:ext cx="74613" cy="65088"/>
          </a:xfrm>
          <a:custGeom>
            <a:avLst/>
            <a:gdLst>
              <a:gd name="T0" fmla="*/ 39 w 47"/>
              <a:gd name="T1" fmla="*/ 3 h 41"/>
              <a:gd name="T2" fmla="*/ 42 w 47"/>
              <a:gd name="T3" fmla="*/ 4 h 41"/>
              <a:gd name="T4" fmla="*/ 47 w 47"/>
              <a:gd name="T5" fmla="*/ 14 h 41"/>
              <a:gd name="T6" fmla="*/ 47 w 47"/>
              <a:gd name="T7" fmla="*/ 19 h 41"/>
              <a:gd name="T8" fmla="*/ 46 w 47"/>
              <a:gd name="T9" fmla="*/ 29 h 41"/>
              <a:gd name="T10" fmla="*/ 46 w 47"/>
              <a:gd name="T11" fmla="*/ 31 h 41"/>
              <a:gd name="T12" fmla="*/ 47 w 47"/>
              <a:gd name="T13" fmla="*/ 37 h 41"/>
              <a:gd name="T14" fmla="*/ 28 w 47"/>
              <a:gd name="T15" fmla="*/ 33 h 41"/>
              <a:gd name="T16" fmla="*/ 25 w 47"/>
              <a:gd name="T17" fmla="*/ 34 h 41"/>
              <a:gd name="T18" fmla="*/ 24 w 47"/>
              <a:gd name="T19" fmla="*/ 35 h 41"/>
              <a:gd name="T20" fmla="*/ 23 w 47"/>
              <a:gd name="T21" fmla="*/ 37 h 41"/>
              <a:gd name="T22" fmla="*/ 20 w 47"/>
              <a:gd name="T23" fmla="*/ 35 h 41"/>
              <a:gd name="T24" fmla="*/ 17 w 47"/>
              <a:gd name="T25" fmla="*/ 33 h 41"/>
              <a:gd name="T26" fmla="*/ 16 w 47"/>
              <a:gd name="T27" fmla="*/ 37 h 41"/>
              <a:gd name="T28" fmla="*/ 15 w 47"/>
              <a:gd name="T29" fmla="*/ 41 h 41"/>
              <a:gd name="T30" fmla="*/ 12 w 47"/>
              <a:gd name="T31" fmla="*/ 35 h 41"/>
              <a:gd name="T32" fmla="*/ 5 w 47"/>
              <a:gd name="T33" fmla="*/ 34 h 41"/>
              <a:gd name="T34" fmla="*/ 5 w 47"/>
              <a:gd name="T35" fmla="*/ 31 h 41"/>
              <a:gd name="T36" fmla="*/ 6 w 47"/>
              <a:gd name="T37" fmla="*/ 29 h 41"/>
              <a:gd name="T38" fmla="*/ 0 w 47"/>
              <a:gd name="T39" fmla="*/ 16 h 41"/>
              <a:gd name="T40" fmla="*/ 1 w 47"/>
              <a:gd name="T41" fmla="*/ 15 h 41"/>
              <a:gd name="T42" fmla="*/ 4 w 47"/>
              <a:gd name="T43" fmla="*/ 9 h 41"/>
              <a:gd name="T44" fmla="*/ 5 w 47"/>
              <a:gd name="T45" fmla="*/ 7 h 41"/>
              <a:gd name="T46" fmla="*/ 6 w 47"/>
              <a:gd name="T47" fmla="*/ 7 h 41"/>
              <a:gd name="T48" fmla="*/ 8 w 47"/>
              <a:gd name="T49" fmla="*/ 5 h 41"/>
              <a:gd name="T50" fmla="*/ 10 w 47"/>
              <a:gd name="T51" fmla="*/ 3 h 41"/>
              <a:gd name="T52" fmla="*/ 9 w 47"/>
              <a:gd name="T53" fmla="*/ 0 h 41"/>
              <a:gd name="T54" fmla="*/ 15 w 47"/>
              <a:gd name="T55" fmla="*/ 0 h 41"/>
              <a:gd name="T56" fmla="*/ 15 w 47"/>
              <a:gd name="T57" fmla="*/ 1 h 41"/>
              <a:gd name="T58" fmla="*/ 12 w 47"/>
              <a:gd name="T59" fmla="*/ 3 h 41"/>
              <a:gd name="T60" fmla="*/ 15 w 47"/>
              <a:gd name="T61" fmla="*/ 7 h 41"/>
              <a:gd name="T62" fmla="*/ 16 w 47"/>
              <a:gd name="T63" fmla="*/ 8 h 41"/>
              <a:gd name="T64" fmla="*/ 19 w 47"/>
              <a:gd name="T65" fmla="*/ 7 h 41"/>
              <a:gd name="T66" fmla="*/ 25 w 47"/>
              <a:gd name="T67" fmla="*/ 3 h 41"/>
              <a:gd name="T68" fmla="*/ 28 w 47"/>
              <a:gd name="T69" fmla="*/ 4 h 41"/>
              <a:gd name="T70" fmla="*/ 28 w 47"/>
              <a:gd name="T71" fmla="*/ 0 h 41"/>
              <a:gd name="T72" fmla="*/ 35 w 47"/>
              <a:gd name="T73" fmla="*/ 1 h 41"/>
              <a:gd name="T74" fmla="*/ 39 w 47"/>
              <a:gd name="T75" fmla="*/ 3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7" h="41">
                <a:moveTo>
                  <a:pt x="39" y="3"/>
                </a:moveTo>
                <a:lnTo>
                  <a:pt x="42" y="4"/>
                </a:lnTo>
                <a:lnTo>
                  <a:pt x="47" y="14"/>
                </a:lnTo>
                <a:lnTo>
                  <a:pt x="47" y="19"/>
                </a:lnTo>
                <a:lnTo>
                  <a:pt x="46" y="29"/>
                </a:lnTo>
                <a:lnTo>
                  <a:pt x="46" y="31"/>
                </a:lnTo>
                <a:lnTo>
                  <a:pt x="47" y="37"/>
                </a:lnTo>
                <a:lnTo>
                  <a:pt x="28" y="33"/>
                </a:lnTo>
                <a:lnTo>
                  <a:pt x="25" y="34"/>
                </a:lnTo>
                <a:lnTo>
                  <a:pt x="24" y="35"/>
                </a:lnTo>
                <a:lnTo>
                  <a:pt x="23" y="37"/>
                </a:lnTo>
                <a:lnTo>
                  <a:pt x="20" y="35"/>
                </a:lnTo>
                <a:lnTo>
                  <a:pt x="17" y="33"/>
                </a:lnTo>
                <a:lnTo>
                  <a:pt x="16" y="37"/>
                </a:lnTo>
                <a:lnTo>
                  <a:pt x="15" y="41"/>
                </a:lnTo>
                <a:lnTo>
                  <a:pt x="12" y="35"/>
                </a:lnTo>
                <a:lnTo>
                  <a:pt x="5" y="34"/>
                </a:lnTo>
                <a:lnTo>
                  <a:pt x="5" y="31"/>
                </a:lnTo>
                <a:lnTo>
                  <a:pt x="6" y="29"/>
                </a:lnTo>
                <a:lnTo>
                  <a:pt x="0" y="16"/>
                </a:lnTo>
                <a:lnTo>
                  <a:pt x="1" y="15"/>
                </a:lnTo>
                <a:lnTo>
                  <a:pt x="4" y="9"/>
                </a:lnTo>
                <a:lnTo>
                  <a:pt x="5" y="7"/>
                </a:lnTo>
                <a:lnTo>
                  <a:pt x="6" y="7"/>
                </a:lnTo>
                <a:lnTo>
                  <a:pt x="8" y="5"/>
                </a:lnTo>
                <a:lnTo>
                  <a:pt x="10" y="3"/>
                </a:lnTo>
                <a:lnTo>
                  <a:pt x="9" y="0"/>
                </a:lnTo>
                <a:lnTo>
                  <a:pt x="15" y="0"/>
                </a:lnTo>
                <a:lnTo>
                  <a:pt x="15" y="1"/>
                </a:lnTo>
                <a:lnTo>
                  <a:pt x="12" y="3"/>
                </a:lnTo>
                <a:lnTo>
                  <a:pt x="15" y="7"/>
                </a:lnTo>
                <a:lnTo>
                  <a:pt x="16" y="8"/>
                </a:lnTo>
                <a:lnTo>
                  <a:pt x="19" y="7"/>
                </a:lnTo>
                <a:lnTo>
                  <a:pt x="25" y="3"/>
                </a:lnTo>
                <a:lnTo>
                  <a:pt x="28" y="4"/>
                </a:lnTo>
                <a:lnTo>
                  <a:pt x="28" y="0"/>
                </a:lnTo>
                <a:lnTo>
                  <a:pt x="35" y="1"/>
                </a:lnTo>
                <a:lnTo>
                  <a:pt x="39" y="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0" name="Freeform 552"/>
          <p:cNvSpPr>
            <a:spLocks/>
          </p:cNvSpPr>
          <p:nvPr/>
        </p:nvSpPr>
        <p:spPr bwMode="auto">
          <a:xfrm>
            <a:off x="5345113" y="5578475"/>
            <a:ext cx="138113" cy="177800"/>
          </a:xfrm>
          <a:custGeom>
            <a:avLst/>
            <a:gdLst>
              <a:gd name="T0" fmla="*/ 75 w 87"/>
              <a:gd name="T1" fmla="*/ 2 h 112"/>
              <a:gd name="T2" fmla="*/ 77 w 87"/>
              <a:gd name="T3" fmla="*/ 3 h 112"/>
              <a:gd name="T4" fmla="*/ 71 w 87"/>
              <a:gd name="T5" fmla="*/ 15 h 112"/>
              <a:gd name="T6" fmla="*/ 75 w 87"/>
              <a:gd name="T7" fmla="*/ 25 h 112"/>
              <a:gd name="T8" fmla="*/ 72 w 87"/>
              <a:gd name="T9" fmla="*/ 27 h 112"/>
              <a:gd name="T10" fmla="*/ 73 w 87"/>
              <a:gd name="T11" fmla="*/ 36 h 112"/>
              <a:gd name="T12" fmla="*/ 73 w 87"/>
              <a:gd name="T13" fmla="*/ 37 h 112"/>
              <a:gd name="T14" fmla="*/ 75 w 87"/>
              <a:gd name="T15" fmla="*/ 41 h 112"/>
              <a:gd name="T16" fmla="*/ 76 w 87"/>
              <a:gd name="T17" fmla="*/ 49 h 112"/>
              <a:gd name="T18" fmla="*/ 77 w 87"/>
              <a:gd name="T19" fmla="*/ 51 h 112"/>
              <a:gd name="T20" fmla="*/ 77 w 87"/>
              <a:gd name="T21" fmla="*/ 52 h 112"/>
              <a:gd name="T22" fmla="*/ 79 w 87"/>
              <a:gd name="T23" fmla="*/ 52 h 112"/>
              <a:gd name="T24" fmla="*/ 80 w 87"/>
              <a:gd name="T25" fmla="*/ 52 h 112"/>
              <a:gd name="T26" fmla="*/ 81 w 87"/>
              <a:gd name="T27" fmla="*/ 53 h 112"/>
              <a:gd name="T28" fmla="*/ 83 w 87"/>
              <a:gd name="T29" fmla="*/ 56 h 112"/>
              <a:gd name="T30" fmla="*/ 84 w 87"/>
              <a:gd name="T31" fmla="*/ 57 h 112"/>
              <a:gd name="T32" fmla="*/ 84 w 87"/>
              <a:gd name="T33" fmla="*/ 59 h 112"/>
              <a:gd name="T34" fmla="*/ 86 w 87"/>
              <a:gd name="T35" fmla="*/ 60 h 112"/>
              <a:gd name="T36" fmla="*/ 87 w 87"/>
              <a:gd name="T37" fmla="*/ 63 h 112"/>
              <a:gd name="T38" fmla="*/ 69 w 87"/>
              <a:gd name="T39" fmla="*/ 64 h 112"/>
              <a:gd name="T40" fmla="*/ 68 w 87"/>
              <a:gd name="T41" fmla="*/ 64 h 112"/>
              <a:gd name="T42" fmla="*/ 62 w 87"/>
              <a:gd name="T43" fmla="*/ 71 h 112"/>
              <a:gd name="T44" fmla="*/ 53 w 87"/>
              <a:gd name="T45" fmla="*/ 74 h 112"/>
              <a:gd name="T46" fmla="*/ 57 w 87"/>
              <a:gd name="T47" fmla="*/ 79 h 112"/>
              <a:gd name="T48" fmla="*/ 53 w 87"/>
              <a:gd name="T49" fmla="*/ 85 h 112"/>
              <a:gd name="T50" fmla="*/ 49 w 87"/>
              <a:gd name="T51" fmla="*/ 93 h 112"/>
              <a:gd name="T52" fmla="*/ 45 w 87"/>
              <a:gd name="T53" fmla="*/ 92 h 112"/>
              <a:gd name="T54" fmla="*/ 39 w 87"/>
              <a:gd name="T55" fmla="*/ 98 h 112"/>
              <a:gd name="T56" fmla="*/ 36 w 87"/>
              <a:gd name="T57" fmla="*/ 100 h 112"/>
              <a:gd name="T58" fmla="*/ 34 w 87"/>
              <a:gd name="T59" fmla="*/ 101 h 112"/>
              <a:gd name="T60" fmla="*/ 32 w 87"/>
              <a:gd name="T61" fmla="*/ 101 h 112"/>
              <a:gd name="T62" fmla="*/ 32 w 87"/>
              <a:gd name="T63" fmla="*/ 105 h 112"/>
              <a:gd name="T64" fmla="*/ 31 w 87"/>
              <a:gd name="T65" fmla="*/ 109 h 112"/>
              <a:gd name="T66" fmla="*/ 27 w 87"/>
              <a:gd name="T67" fmla="*/ 112 h 112"/>
              <a:gd name="T68" fmla="*/ 24 w 87"/>
              <a:gd name="T69" fmla="*/ 111 h 112"/>
              <a:gd name="T70" fmla="*/ 25 w 87"/>
              <a:gd name="T71" fmla="*/ 104 h 112"/>
              <a:gd name="T72" fmla="*/ 28 w 87"/>
              <a:gd name="T73" fmla="*/ 104 h 112"/>
              <a:gd name="T74" fmla="*/ 25 w 87"/>
              <a:gd name="T75" fmla="*/ 96 h 112"/>
              <a:gd name="T76" fmla="*/ 15 w 87"/>
              <a:gd name="T77" fmla="*/ 87 h 112"/>
              <a:gd name="T78" fmla="*/ 13 w 87"/>
              <a:gd name="T79" fmla="*/ 85 h 112"/>
              <a:gd name="T80" fmla="*/ 10 w 87"/>
              <a:gd name="T81" fmla="*/ 83 h 112"/>
              <a:gd name="T82" fmla="*/ 8 w 87"/>
              <a:gd name="T83" fmla="*/ 68 h 112"/>
              <a:gd name="T84" fmla="*/ 4 w 87"/>
              <a:gd name="T85" fmla="*/ 57 h 112"/>
              <a:gd name="T86" fmla="*/ 1 w 87"/>
              <a:gd name="T87" fmla="*/ 55 h 112"/>
              <a:gd name="T88" fmla="*/ 0 w 87"/>
              <a:gd name="T89" fmla="*/ 51 h 112"/>
              <a:gd name="T90" fmla="*/ 5 w 87"/>
              <a:gd name="T91" fmla="*/ 45 h 112"/>
              <a:gd name="T92" fmla="*/ 10 w 87"/>
              <a:gd name="T93" fmla="*/ 42 h 112"/>
              <a:gd name="T94" fmla="*/ 12 w 87"/>
              <a:gd name="T95" fmla="*/ 38 h 112"/>
              <a:gd name="T96" fmla="*/ 6 w 87"/>
              <a:gd name="T97" fmla="*/ 36 h 112"/>
              <a:gd name="T98" fmla="*/ 8 w 87"/>
              <a:gd name="T99" fmla="*/ 32 h 112"/>
              <a:gd name="T100" fmla="*/ 10 w 87"/>
              <a:gd name="T101" fmla="*/ 25 h 112"/>
              <a:gd name="T102" fmla="*/ 12 w 87"/>
              <a:gd name="T103" fmla="*/ 22 h 112"/>
              <a:gd name="T104" fmla="*/ 13 w 87"/>
              <a:gd name="T105" fmla="*/ 17 h 112"/>
              <a:gd name="T106" fmla="*/ 19 w 87"/>
              <a:gd name="T107" fmla="*/ 11 h 112"/>
              <a:gd name="T108" fmla="*/ 25 w 87"/>
              <a:gd name="T109" fmla="*/ 7 h 112"/>
              <a:gd name="T110" fmla="*/ 35 w 87"/>
              <a:gd name="T111" fmla="*/ 2 h 112"/>
              <a:gd name="T112" fmla="*/ 39 w 87"/>
              <a:gd name="T113" fmla="*/ 0 h 112"/>
              <a:gd name="T114" fmla="*/ 53 w 87"/>
              <a:gd name="T115" fmla="*/ 4 h 112"/>
              <a:gd name="T116" fmla="*/ 56 w 87"/>
              <a:gd name="T117" fmla="*/ 6 h 112"/>
              <a:gd name="T118" fmla="*/ 65 w 87"/>
              <a:gd name="T119" fmla="*/ 4 h 112"/>
              <a:gd name="T120" fmla="*/ 69 w 87"/>
              <a:gd name="T121" fmla="*/ 6 h 112"/>
              <a:gd name="T122" fmla="*/ 75 w 87"/>
              <a:gd name="T123" fmla="*/ 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7" h="112">
                <a:moveTo>
                  <a:pt x="75" y="2"/>
                </a:moveTo>
                <a:lnTo>
                  <a:pt x="77" y="3"/>
                </a:lnTo>
                <a:lnTo>
                  <a:pt x="71" y="15"/>
                </a:lnTo>
                <a:lnTo>
                  <a:pt x="75" y="25"/>
                </a:lnTo>
                <a:lnTo>
                  <a:pt x="72" y="27"/>
                </a:lnTo>
                <a:lnTo>
                  <a:pt x="73" y="36"/>
                </a:lnTo>
                <a:lnTo>
                  <a:pt x="73" y="37"/>
                </a:lnTo>
                <a:lnTo>
                  <a:pt x="75" y="41"/>
                </a:lnTo>
                <a:lnTo>
                  <a:pt x="76" y="49"/>
                </a:lnTo>
                <a:lnTo>
                  <a:pt x="77" y="51"/>
                </a:lnTo>
                <a:lnTo>
                  <a:pt x="77" y="52"/>
                </a:lnTo>
                <a:lnTo>
                  <a:pt x="79" y="52"/>
                </a:lnTo>
                <a:lnTo>
                  <a:pt x="80" y="52"/>
                </a:lnTo>
                <a:lnTo>
                  <a:pt x="81" y="53"/>
                </a:lnTo>
                <a:lnTo>
                  <a:pt x="83" y="56"/>
                </a:lnTo>
                <a:lnTo>
                  <a:pt x="84" y="57"/>
                </a:lnTo>
                <a:lnTo>
                  <a:pt x="84" y="59"/>
                </a:lnTo>
                <a:lnTo>
                  <a:pt x="86" y="60"/>
                </a:lnTo>
                <a:lnTo>
                  <a:pt x="87" y="63"/>
                </a:lnTo>
                <a:lnTo>
                  <a:pt x="69" y="64"/>
                </a:lnTo>
                <a:lnTo>
                  <a:pt x="68" y="64"/>
                </a:lnTo>
                <a:lnTo>
                  <a:pt x="62" y="71"/>
                </a:lnTo>
                <a:lnTo>
                  <a:pt x="53" y="74"/>
                </a:lnTo>
                <a:lnTo>
                  <a:pt x="57" y="79"/>
                </a:lnTo>
                <a:lnTo>
                  <a:pt x="53" y="85"/>
                </a:lnTo>
                <a:lnTo>
                  <a:pt x="49" y="93"/>
                </a:lnTo>
                <a:lnTo>
                  <a:pt x="45" y="92"/>
                </a:lnTo>
                <a:lnTo>
                  <a:pt x="39" y="98"/>
                </a:lnTo>
                <a:lnTo>
                  <a:pt x="36" y="100"/>
                </a:lnTo>
                <a:lnTo>
                  <a:pt x="34" y="101"/>
                </a:lnTo>
                <a:lnTo>
                  <a:pt x="32" y="101"/>
                </a:lnTo>
                <a:lnTo>
                  <a:pt x="32" y="105"/>
                </a:lnTo>
                <a:lnTo>
                  <a:pt x="31" y="109"/>
                </a:lnTo>
                <a:lnTo>
                  <a:pt x="27" y="112"/>
                </a:lnTo>
                <a:lnTo>
                  <a:pt x="24" y="111"/>
                </a:lnTo>
                <a:lnTo>
                  <a:pt x="25" y="104"/>
                </a:lnTo>
                <a:lnTo>
                  <a:pt x="28" y="104"/>
                </a:lnTo>
                <a:lnTo>
                  <a:pt x="25" y="96"/>
                </a:lnTo>
                <a:lnTo>
                  <a:pt x="15" y="87"/>
                </a:lnTo>
                <a:lnTo>
                  <a:pt x="13" y="85"/>
                </a:lnTo>
                <a:lnTo>
                  <a:pt x="10" y="83"/>
                </a:lnTo>
                <a:lnTo>
                  <a:pt x="8" y="68"/>
                </a:lnTo>
                <a:lnTo>
                  <a:pt x="4" y="57"/>
                </a:lnTo>
                <a:lnTo>
                  <a:pt x="1" y="55"/>
                </a:lnTo>
                <a:lnTo>
                  <a:pt x="0" y="51"/>
                </a:lnTo>
                <a:lnTo>
                  <a:pt x="5" y="45"/>
                </a:lnTo>
                <a:lnTo>
                  <a:pt x="10" y="42"/>
                </a:lnTo>
                <a:lnTo>
                  <a:pt x="12" y="38"/>
                </a:lnTo>
                <a:lnTo>
                  <a:pt x="6" y="36"/>
                </a:lnTo>
                <a:lnTo>
                  <a:pt x="8" y="32"/>
                </a:lnTo>
                <a:lnTo>
                  <a:pt x="10" y="25"/>
                </a:lnTo>
                <a:lnTo>
                  <a:pt x="12" y="22"/>
                </a:lnTo>
                <a:lnTo>
                  <a:pt x="13" y="17"/>
                </a:lnTo>
                <a:lnTo>
                  <a:pt x="19" y="11"/>
                </a:lnTo>
                <a:lnTo>
                  <a:pt x="25" y="7"/>
                </a:lnTo>
                <a:lnTo>
                  <a:pt x="35" y="2"/>
                </a:lnTo>
                <a:lnTo>
                  <a:pt x="39" y="0"/>
                </a:lnTo>
                <a:lnTo>
                  <a:pt x="53" y="4"/>
                </a:lnTo>
                <a:lnTo>
                  <a:pt x="56" y="6"/>
                </a:lnTo>
                <a:lnTo>
                  <a:pt x="65" y="4"/>
                </a:lnTo>
                <a:lnTo>
                  <a:pt x="69" y="6"/>
                </a:lnTo>
                <a:lnTo>
                  <a:pt x="75" y="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1" name="Freeform 553"/>
          <p:cNvSpPr>
            <a:spLocks/>
          </p:cNvSpPr>
          <p:nvPr/>
        </p:nvSpPr>
        <p:spPr bwMode="auto">
          <a:xfrm>
            <a:off x="5137150" y="5400675"/>
            <a:ext cx="71438" cy="104775"/>
          </a:xfrm>
          <a:custGeom>
            <a:avLst/>
            <a:gdLst>
              <a:gd name="T0" fmla="*/ 32 w 45"/>
              <a:gd name="T1" fmla="*/ 24 h 66"/>
              <a:gd name="T2" fmla="*/ 32 w 45"/>
              <a:gd name="T3" fmla="*/ 29 h 66"/>
              <a:gd name="T4" fmla="*/ 32 w 45"/>
              <a:gd name="T5" fmla="*/ 32 h 66"/>
              <a:gd name="T6" fmla="*/ 36 w 45"/>
              <a:gd name="T7" fmla="*/ 33 h 66"/>
              <a:gd name="T8" fmla="*/ 39 w 45"/>
              <a:gd name="T9" fmla="*/ 33 h 66"/>
              <a:gd name="T10" fmla="*/ 39 w 45"/>
              <a:gd name="T11" fmla="*/ 34 h 66"/>
              <a:gd name="T12" fmla="*/ 41 w 45"/>
              <a:gd name="T13" fmla="*/ 52 h 66"/>
              <a:gd name="T14" fmla="*/ 45 w 45"/>
              <a:gd name="T15" fmla="*/ 56 h 66"/>
              <a:gd name="T16" fmla="*/ 42 w 45"/>
              <a:gd name="T17" fmla="*/ 66 h 66"/>
              <a:gd name="T18" fmla="*/ 36 w 45"/>
              <a:gd name="T19" fmla="*/ 63 h 66"/>
              <a:gd name="T20" fmla="*/ 30 w 45"/>
              <a:gd name="T21" fmla="*/ 58 h 66"/>
              <a:gd name="T22" fmla="*/ 19 w 45"/>
              <a:gd name="T23" fmla="*/ 49 h 66"/>
              <a:gd name="T24" fmla="*/ 16 w 45"/>
              <a:gd name="T25" fmla="*/ 51 h 66"/>
              <a:gd name="T26" fmla="*/ 16 w 45"/>
              <a:gd name="T27" fmla="*/ 49 h 66"/>
              <a:gd name="T28" fmla="*/ 16 w 45"/>
              <a:gd name="T29" fmla="*/ 48 h 66"/>
              <a:gd name="T30" fmla="*/ 10 w 45"/>
              <a:gd name="T31" fmla="*/ 41 h 66"/>
              <a:gd name="T32" fmla="*/ 12 w 45"/>
              <a:gd name="T33" fmla="*/ 37 h 66"/>
              <a:gd name="T34" fmla="*/ 0 w 45"/>
              <a:gd name="T35" fmla="*/ 0 h 66"/>
              <a:gd name="T36" fmla="*/ 0 w 45"/>
              <a:gd name="T37" fmla="*/ 2 h 66"/>
              <a:gd name="T38" fmla="*/ 6 w 45"/>
              <a:gd name="T39" fmla="*/ 2 h 66"/>
              <a:gd name="T40" fmla="*/ 17 w 45"/>
              <a:gd name="T41" fmla="*/ 10 h 66"/>
              <a:gd name="T42" fmla="*/ 19 w 45"/>
              <a:gd name="T43" fmla="*/ 10 h 66"/>
              <a:gd name="T44" fmla="*/ 24 w 45"/>
              <a:gd name="T45" fmla="*/ 9 h 66"/>
              <a:gd name="T46" fmla="*/ 20 w 45"/>
              <a:gd name="T47" fmla="*/ 22 h 66"/>
              <a:gd name="T48" fmla="*/ 24 w 45"/>
              <a:gd name="T49" fmla="*/ 22 h 66"/>
              <a:gd name="T50" fmla="*/ 32 w 45"/>
              <a:gd name="T51" fmla="*/ 24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5" h="66">
                <a:moveTo>
                  <a:pt x="32" y="24"/>
                </a:moveTo>
                <a:lnTo>
                  <a:pt x="32" y="29"/>
                </a:lnTo>
                <a:lnTo>
                  <a:pt x="32" y="32"/>
                </a:lnTo>
                <a:lnTo>
                  <a:pt x="36" y="33"/>
                </a:lnTo>
                <a:lnTo>
                  <a:pt x="39" y="33"/>
                </a:lnTo>
                <a:lnTo>
                  <a:pt x="39" y="34"/>
                </a:lnTo>
                <a:lnTo>
                  <a:pt x="41" y="52"/>
                </a:lnTo>
                <a:lnTo>
                  <a:pt x="45" y="56"/>
                </a:lnTo>
                <a:lnTo>
                  <a:pt x="42" y="66"/>
                </a:lnTo>
                <a:lnTo>
                  <a:pt x="36" y="63"/>
                </a:lnTo>
                <a:lnTo>
                  <a:pt x="30" y="58"/>
                </a:lnTo>
                <a:lnTo>
                  <a:pt x="19" y="49"/>
                </a:lnTo>
                <a:lnTo>
                  <a:pt x="16" y="51"/>
                </a:lnTo>
                <a:lnTo>
                  <a:pt x="16" y="49"/>
                </a:lnTo>
                <a:lnTo>
                  <a:pt x="16" y="48"/>
                </a:lnTo>
                <a:lnTo>
                  <a:pt x="10" y="41"/>
                </a:lnTo>
                <a:lnTo>
                  <a:pt x="12" y="37"/>
                </a:lnTo>
                <a:lnTo>
                  <a:pt x="0" y="0"/>
                </a:lnTo>
                <a:lnTo>
                  <a:pt x="0" y="2"/>
                </a:lnTo>
                <a:lnTo>
                  <a:pt x="6" y="2"/>
                </a:lnTo>
                <a:lnTo>
                  <a:pt x="17" y="10"/>
                </a:lnTo>
                <a:lnTo>
                  <a:pt x="19" y="10"/>
                </a:lnTo>
                <a:lnTo>
                  <a:pt x="24" y="9"/>
                </a:lnTo>
                <a:lnTo>
                  <a:pt x="20" y="22"/>
                </a:lnTo>
                <a:lnTo>
                  <a:pt x="24" y="22"/>
                </a:lnTo>
                <a:lnTo>
                  <a:pt x="32" y="2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2" name="Freeform 554"/>
          <p:cNvSpPr>
            <a:spLocks/>
          </p:cNvSpPr>
          <p:nvPr/>
        </p:nvSpPr>
        <p:spPr bwMode="auto">
          <a:xfrm>
            <a:off x="5473700" y="5427663"/>
            <a:ext cx="146050" cy="173038"/>
          </a:xfrm>
          <a:custGeom>
            <a:avLst/>
            <a:gdLst>
              <a:gd name="T0" fmla="*/ 88 w 92"/>
              <a:gd name="T1" fmla="*/ 34 h 109"/>
              <a:gd name="T2" fmla="*/ 89 w 92"/>
              <a:gd name="T3" fmla="*/ 42 h 109"/>
              <a:gd name="T4" fmla="*/ 92 w 92"/>
              <a:gd name="T5" fmla="*/ 54 h 109"/>
              <a:gd name="T6" fmla="*/ 89 w 92"/>
              <a:gd name="T7" fmla="*/ 67 h 109"/>
              <a:gd name="T8" fmla="*/ 86 w 92"/>
              <a:gd name="T9" fmla="*/ 76 h 109"/>
              <a:gd name="T10" fmla="*/ 85 w 92"/>
              <a:gd name="T11" fmla="*/ 79 h 109"/>
              <a:gd name="T12" fmla="*/ 82 w 92"/>
              <a:gd name="T13" fmla="*/ 86 h 109"/>
              <a:gd name="T14" fmla="*/ 78 w 92"/>
              <a:gd name="T15" fmla="*/ 95 h 109"/>
              <a:gd name="T16" fmla="*/ 71 w 92"/>
              <a:gd name="T17" fmla="*/ 101 h 109"/>
              <a:gd name="T18" fmla="*/ 69 w 92"/>
              <a:gd name="T19" fmla="*/ 105 h 109"/>
              <a:gd name="T20" fmla="*/ 66 w 92"/>
              <a:gd name="T21" fmla="*/ 109 h 109"/>
              <a:gd name="T22" fmla="*/ 62 w 92"/>
              <a:gd name="T23" fmla="*/ 101 h 109"/>
              <a:gd name="T24" fmla="*/ 60 w 92"/>
              <a:gd name="T25" fmla="*/ 97 h 109"/>
              <a:gd name="T26" fmla="*/ 60 w 92"/>
              <a:gd name="T27" fmla="*/ 91 h 109"/>
              <a:gd name="T28" fmla="*/ 56 w 92"/>
              <a:gd name="T29" fmla="*/ 79 h 109"/>
              <a:gd name="T30" fmla="*/ 51 w 92"/>
              <a:gd name="T31" fmla="*/ 68 h 109"/>
              <a:gd name="T32" fmla="*/ 40 w 92"/>
              <a:gd name="T33" fmla="*/ 67 h 109"/>
              <a:gd name="T34" fmla="*/ 35 w 92"/>
              <a:gd name="T35" fmla="*/ 71 h 109"/>
              <a:gd name="T36" fmla="*/ 28 w 92"/>
              <a:gd name="T37" fmla="*/ 77 h 109"/>
              <a:gd name="T38" fmla="*/ 9 w 92"/>
              <a:gd name="T39" fmla="*/ 79 h 109"/>
              <a:gd name="T40" fmla="*/ 7 w 92"/>
              <a:gd name="T41" fmla="*/ 73 h 109"/>
              <a:gd name="T42" fmla="*/ 7 w 92"/>
              <a:gd name="T43" fmla="*/ 68 h 109"/>
              <a:gd name="T44" fmla="*/ 10 w 92"/>
              <a:gd name="T45" fmla="*/ 62 h 109"/>
              <a:gd name="T46" fmla="*/ 10 w 92"/>
              <a:gd name="T47" fmla="*/ 58 h 109"/>
              <a:gd name="T48" fmla="*/ 9 w 92"/>
              <a:gd name="T49" fmla="*/ 57 h 109"/>
              <a:gd name="T50" fmla="*/ 7 w 92"/>
              <a:gd name="T51" fmla="*/ 53 h 109"/>
              <a:gd name="T52" fmla="*/ 7 w 92"/>
              <a:gd name="T53" fmla="*/ 50 h 109"/>
              <a:gd name="T54" fmla="*/ 10 w 92"/>
              <a:gd name="T55" fmla="*/ 47 h 109"/>
              <a:gd name="T56" fmla="*/ 7 w 92"/>
              <a:gd name="T57" fmla="*/ 38 h 109"/>
              <a:gd name="T58" fmla="*/ 13 w 92"/>
              <a:gd name="T59" fmla="*/ 31 h 109"/>
              <a:gd name="T60" fmla="*/ 11 w 92"/>
              <a:gd name="T61" fmla="*/ 28 h 109"/>
              <a:gd name="T62" fmla="*/ 10 w 92"/>
              <a:gd name="T63" fmla="*/ 23 h 109"/>
              <a:gd name="T64" fmla="*/ 6 w 92"/>
              <a:gd name="T65" fmla="*/ 8 h 109"/>
              <a:gd name="T66" fmla="*/ 24 w 92"/>
              <a:gd name="T67" fmla="*/ 5 h 109"/>
              <a:gd name="T68" fmla="*/ 28 w 92"/>
              <a:gd name="T69" fmla="*/ 4 h 109"/>
              <a:gd name="T70" fmla="*/ 30 w 92"/>
              <a:gd name="T71" fmla="*/ 4 h 109"/>
              <a:gd name="T72" fmla="*/ 44 w 92"/>
              <a:gd name="T73" fmla="*/ 9 h 109"/>
              <a:gd name="T74" fmla="*/ 50 w 92"/>
              <a:gd name="T75" fmla="*/ 16 h 109"/>
              <a:gd name="T76" fmla="*/ 52 w 92"/>
              <a:gd name="T77" fmla="*/ 17 h 109"/>
              <a:gd name="T78" fmla="*/ 60 w 92"/>
              <a:gd name="T79" fmla="*/ 12 h 109"/>
              <a:gd name="T80" fmla="*/ 65 w 92"/>
              <a:gd name="T81" fmla="*/ 0 h 109"/>
              <a:gd name="T82" fmla="*/ 70 w 92"/>
              <a:gd name="T83" fmla="*/ 5 h 109"/>
              <a:gd name="T84" fmla="*/ 80 w 92"/>
              <a:gd name="T85" fmla="*/ 8 h 109"/>
              <a:gd name="T86" fmla="*/ 82 w 92"/>
              <a:gd name="T87" fmla="*/ 17 h 109"/>
              <a:gd name="T88" fmla="*/ 84 w 92"/>
              <a:gd name="T89" fmla="*/ 28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92" h="109">
                <a:moveTo>
                  <a:pt x="88" y="32"/>
                </a:moveTo>
                <a:lnTo>
                  <a:pt x="88" y="34"/>
                </a:lnTo>
                <a:lnTo>
                  <a:pt x="89" y="38"/>
                </a:lnTo>
                <a:lnTo>
                  <a:pt x="89" y="42"/>
                </a:lnTo>
                <a:lnTo>
                  <a:pt x="89" y="46"/>
                </a:lnTo>
                <a:lnTo>
                  <a:pt x="92" y="54"/>
                </a:lnTo>
                <a:lnTo>
                  <a:pt x="89" y="62"/>
                </a:lnTo>
                <a:lnTo>
                  <a:pt x="89" y="67"/>
                </a:lnTo>
                <a:lnTo>
                  <a:pt x="88" y="69"/>
                </a:lnTo>
                <a:lnTo>
                  <a:pt x="86" y="76"/>
                </a:lnTo>
                <a:lnTo>
                  <a:pt x="85" y="77"/>
                </a:lnTo>
                <a:lnTo>
                  <a:pt x="85" y="79"/>
                </a:lnTo>
                <a:lnTo>
                  <a:pt x="85" y="80"/>
                </a:lnTo>
                <a:lnTo>
                  <a:pt x="82" y="86"/>
                </a:lnTo>
                <a:lnTo>
                  <a:pt x="81" y="92"/>
                </a:lnTo>
                <a:lnTo>
                  <a:pt x="78" y="95"/>
                </a:lnTo>
                <a:lnTo>
                  <a:pt x="75" y="99"/>
                </a:lnTo>
                <a:lnTo>
                  <a:pt x="71" y="101"/>
                </a:lnTo>
                <a:lnTo>
                  <a:pt x="69" y="103"/>
                </a:lnTo>
                <a:lnTo>
                  <a:pt x="69" y="105"/>
                </a:lnTo>
                <a:lnTo>
                  <a:pt x="67" y="107"/>
                </a:lnTo>
                <a:lnTo>
                  <a:pt x="66" y="109"/>
                </a:lnTo>
                <a:lnTo>
                  <a:pt x="63" y="103"/>
                </a:lnTo>
                <a:lnTo>
                  <a:pt x="62" y="101"/>
                </a:lnTo>
                <a:lnTo>
                  <a:pt x="62" y="99"/>
                </a:lnTo>
                <a:lnTo>
                  <a:pt x="60" y="97"/>
                </a:lnTo>
                <a:lnTo>
                  <a:pt x="59" y="92"/>
                </a:lnTo>
                <a:lnTo>
                  <a:pt x="60" y="91"/>
                </a:lnTo>
                <a:lnTo>
                  <a:pt x="51" y="84"/>
                </a:lnTo>
                <a:lnTo>
                  <a:pt x="56" y="79"/>
                </a:lnTo>
                <a:lnTo>
                  <a:pt x="54" y="71"/>
                </a:lnTo>
                <a:lnTo>
                  <a:pt x="51" y="68"/>
                </a:lnTo>
                <a:lnTo>
                  <a:pt x="41" y="68"/>
                </a:lnTo>
                <a:lnTo>
                  <a:pt x="40" y="67"/>
                </a:lnTo>
                <a:lnTo>
                  <a:pt x="37" y="69"/>
                </a:lnTo>
                <a:lnTo>
                  <a:pt x="35" y="71"/>
                </a:lnTo>
                <a:lnTo>
                  <a:pt x="32" y="72"/>
                </a:lnTo>
                <a:lnTo>
                  <a:pt x="28" y="77"/>
                </a:lnTo>
                <a:lnTo>
                  <a:pt x="26" y="79"/>
                </a:lnTo>
                <a:lnTo>
                  <a:pt x="9" y="79"/>
                </a:lnTo>
                <a:lnTo>
                  <a:pt x="7" y="77"/>
                </a:lnTo>
                <a:lnTo>
                  <a:pt x="7" y="73"/>
                </a:lnTo>
                <a:lnTo>
                  <a:pt x="7" y="71"/>
                </a:lnTo>
                <a:lnTo>
                  <a:pt x="7" y="68"/>
                </a:lnTo>
                <a:lnTo>
                  <a:pt x="6" y="68"/>
                </a:lnTo>
                <a:lnTo>
                  <a:pt x="10" y="62"/>
                </a:lnTo>
                <a:lnTo>
                  <a:pt x="10" y="60"/>
                </a:lnTo>
                <a:lnTo>
                  <a:pt x="10" y="58"/>
                </a:lnTo>
                <a:lnTo>
                  <a:pt x="10" y="57"/>
                </a:lnTo>
                <a:lnTo>
                  <a:pt x="9" y="57"/>
                </a:lnTo>
                <a:lnTo>
                  <a:pt x="9" y="56"/>
                </a:lnTo>
                <a:lnTo>
                  <a:pt x="7" y="53"/>
                </a:lnTo>
                <a:lnTo>
                  <a:pt x="6" y="52"/>
                </a:lnTo>
                <a:lnTo>
                  <a:pt x="7" y="50"/>
                </a:lnTo>
                <a:lnTo>
                  <a:pt x="9" y="47"/>
                </a:lnTo>
                <a:lnTo>
                  <a:pt x="10" y="47"/>
                </a:lnTo>
                <a:lnTo>
                  <a:pt x="10" y="46"/>
                </a:lnTo>
                <a:lnTo>
                  <a:pt x="7" y="38"/>
                </a:lnTo>
                <a:lnTo>
                  <a:pt x="13" y="34"/>
                </a:lnTo>
                <a:lnTo>
                  <a:pt x="13" y="31"/>
                </a:lnTo>
                <a:lnTo>
                  <a:pt x="13" y="30"/>
                </a:lnTo>
                <a:lnTo>
                  <a:pt x="11" y="28"/>
                </a:lnTo>
                <a:lnTo>
                  <a:pt x="11" y="24"/>
                </a:lnTo>
                <a:lnTo>
                  <a:pt x="10" y="23"/>
                </a:lnTo>
                <a:lnTo>
                  <a:pt x="0" y="8"/>
                </a:lnTo>
                <a:lnTo>
                  <a:pt x="6" y="8"/>
                </a:lnTo>
                <a:lnTo>
                  <a:pt x="13" y="9"/>
                </a:lnTo>
                <a:lnTo>
                  <a:pt x="24" y="5"/>
                </a:lnTo>
                <a:lnTo>
                  <a:pt x="26" y="5"/>
                </a:lnTo>
                <a:lnTo>
                  <a:pt x="28" y="4"/>
                </a:lnTo>
                <a:lnTo>
                  <a:pt x="29" y="4"/>
                </a:lnTo>
                <a:lnTo>
                  <a:pt x="30" y="4"/>
                </a:lnTo>
                <a:lnTo>
                  <a:pt x="32" y="5"/>
                </a:lnTo>
                <a:lnTo>
                  <a:pt x="44" y="9"/>
                </a:lnTo>
                <a:lnTo>
                  <a:pt x="47" y="13"/>
                </a:lnTo>
                <a:lnTo>
                  <a:pt x="50" y="16"/>
                </a:lnTo>
                <a:lnTo>
                  <a:pt x="52" y="23"/>
                </a:lnTo>
                <a:lnTo>
                  <a:pt x="52" y="17"/>
                </a:lnTo>
                <a:lnTo>
                  <a:pt x="52" y="13"/>
                </a:lnTo>
                <a:lnTo>
                  <a:pt x="60" y="12"/>
                </a:lnTo>
                <a:lnTo>
                  <a:pt x="58" y="0"/>
                </a:lnTo>
                <a:lnTo>
                  <a:pt x="65" y="0"/>
                </a:lnTo>
                <a:lnTo>
                  <a:pt x="66" y="7"/>
                </a:lnTo>
                <a:lnTo>
                  <a:pt x="70" y="5"/>
                </a:lnTo>
                <a:lnTo>
                  <a:pt x="74" y="11"/>
                </a:lnTo>
                <a:lnTo>
                  <a:pt x="80" y="8"/>
                </a:lnTo>
                <a:lnTo>
                  <a:pt x="81" y="12"/>
                </a:lnTo>
                <a:lnTo>
                  <a:pt x="82" y="17"/>
                </a:lnTo>
                <a:lnTo>
                  <a:pt x="82" y="24"/>
                </a:lnTo>
                <a:lnTo>
                  <a:pt x="84" y="28"/>
                </a:lnTo>
                <a:lnTo>
                  <a:pt x="88" y="3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3" name="Freeform 555"/>
          <p:cNvSpPr>
            <a:spLocks/>
          </p:cNvSpPr>
          <p:nvPr/>
        </p:nvSpPr>
        <p:spPr bwMode="auto">
          <a:xfrm>
            <a:off x="5441950" y="5219700"/>
            <a:ext cx="195263" cy="166688"/>
          </a:xfrm>
          <a:custGeom>
            <a:avLst/>
            <a:gdLst>
              <a:gd name="T0" fmla="*/ 93 w 123"/>
              <a:gd name="T1" fmla="*/ 13 h 105"/>
              <a:gd name="T2" fmla="*/ 95 w 123"/>
              <a:gd name="T3" fmla="*/ 27 h 105"/>
              <a:gd name="T4" fmla="*/ 97 w 123"/>
              <a:gd name="T5" fmla="*/ 34 h 105"/>
              <a:gd name="T6" fmla="*/ 101 w 123"/>
              <a:gd name="T7" fmla="*/ 45 h 105"/>
              <a:gd name="T8" fmla="*/ 106 w 123"/>
              <a:gd name="T9" fmla="*/ 56 h 105"/>
              <a:gd name="T10" fmla="*/ 112 w 123"/>
              <a:gd name="T11" fmla="*/ 67 h 105"/>
              <a:gd name="T12" fmla="*/ 112 w 123"/>
              <a:gd name="T13" fmla="*/ 78 h 105"/>
              <a:gd name="T14" fmla="*/ 117 w 123"/>
              <a:gd name="T15" fmla="*/ 84 h 105"/>
              <a:gd name="T16" fmla="*/ 121 w 123"/>
              <a:gd name="T17" fmla="*/ 91 h 105"/>
              <a:gd name="T18" fmla="*/ 106 w 123"/>
              <a:gd name="T19" fmla="*/ 98 h 105"/>
              <a:gd name="T20" fmla="*/ 100 w 123"/>
              <a:gd name="T21" fmla="*/ 91 h 105"/>
              <a:gd name="T22" fmla="*/ 97 w 123"/>
              <a:gd name="T23" fmla="*/ 91 h 105"/>
              <a:gd name="T24" fmla="*/ 95 w 123"/>
              <a:gd name="T25" fmla="*/ 93 h 105"/>
              <a:gd name="T26" fmla="*/ 91 w 123"/>
              <a:gd name="T27" fmla="*/ 94 h 105"/>
              <a:gd name="T28" fmla="*/ 79 w 123"/>
              <a:gd name="T29" fmla="*/ 98 h 105"/>
              <a:gd name="T30" fmla="*/ 78 w 123"/>
              <a:gd name="T31" fmla="*/ 94 h 105"/>
              <a:gd name="T32" fmla="*/ 68 w 123"/>
              <a:gd name="T33" fmla="*/ 90 h 105"/>
              <a:gd name="T34" fmla="*/ 65 w 123"/>
              <a:gd name="T35" fmla="*/ 93 h 105"/>
              <a:gd name="T36" fmla="*/ 53 w 123"/>
              <a:gd name="T37" fmla="*/ 88 h 105"/>
              <a:gd name="T38" fmla="*/ 49 w 123"/>
              <a:gd name="T39" fmla="*/ 93 h 105"/>
              <a:gd name="T40" fmla="*/ 41 w 123"/>
              <a:gd name="T41" fmla="*/ 99 h 105"/>
              <a:gd name="T42" fmla="*/ 18 w 123"/>
              <a:gd name="T43" fmla="*/ 103 h 105"/>
              <a:gd name="T44" fmla="*/ 11 w 123"/>
              <a:gd name="T45" fmla="*/ 101 h 105"/>
              <a:gd name="T46" fmla="*/ 5 w 123"/>
              <a:gd name="T47" fmla="*/ 93 h 105"/>
              <a:gd name="T48" fmla="*/ 4 w 123"/>
              <a:gd name="T49" fmla="*/ 87 h 105"/>
              <a:gd name="T50" fmla="*/ 0 w 123"/>
              <a:gd name="T51" fmla="*/ 80 h 105"/>
              <a:gd name="T52" fmla="*/ 16 w 123"/>
              <a:gd name="T53" fmla="*/ 82 h 105"/>
              <a:gd name="T54" fmla="*/ 34 w 123"/>
              <a:gd name="T55" fmla="*/ 72 h 105"/>
              <a:gd name="T56" fmla="*/ 35 w 123"/>
              <a:gd name="T57" fmla="*/ 68 h 105"/>
              <a:gd name="T58" fmla="*/ 37 w 123"/>
              <a:gd name="T59" fmla="*/ 60 h 105"/>
              <a:gd name="T60" fmla="*/ 35 w 123"/>
              <a:gd name="T61" fmla="*/ 52 h 105"/>
              <a:gd name="T62" fmla="*/ 40 w 123"/>
              <a:gd name="T63" fmla="*/ 48 h 105"/>
              <a:gd name="T64" fmla="*/ 44 w 123"/>
              <a:gd name="T65" fmla="*/ 34 h 105"/>
              <a:gd name="T66" fmla="*/ 55 w 123"/>
              <a:gd name="T67" fmla="*/ 28 h 105"/>
              <a:gd name="T68" fmla="*/ 61 w 123"/>
              <a:gd name="T69" fmla="*/ 27 h 105"/>
              <a:gd name="T70" fmla="*/ 72 w 123"/>
              <a:gd name="T71" fmla="*/ 12 h 105"/>
              <a:gd name="T72" fmla="*/ 68 w 123"/>
              <a:gd name="T73" fmla="*/ 1 h 105"/>
              <a:gd name="T74" fmla="*/ 76 w 123"/>
              <a:gd name="T75" fmla="*/ 4 h 105"/>
              <a:gd name="T76" fmla="*/ 89 w 123"/>
              <a:gd name="T77" fmla="*/ 12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3" h="105">
                <a:moveTo>
                  <a:pt x="93" y="12"/>
                </a:moveTo>
                <a:lnTo>
                  <a:pt x="93" y="13"/>
                </a:lnTo>
                <a:lnTo>
                  <a:pt x="94" y="19"/>
                </a:lnTo>
                <a:lnTo>
                  <a:pt x="95" y="27"/>
                </a:lnTo>
                <a:lnTo>
                  <a:pt x="97" y="33"/>
                </a:lnTo>
                <a:lnTo>
                  <a:pt x="97" y="34"/>
                </a:lnTo>
                <a:lnTo>
                  <a:pt x="98" y="41"/>
                </a:lnTo>
                <a:lnTo>
                  <a:pt x="101" y="45"/>
                </a:lnTo>
                <a:lnTo>
                  <a:pt x="102" y="49"/>
                </a:lnTo>
                <a:lnTo>
                  <a:pt x="106" y="56"/>
                </a:lnTo>
                <a:lnTo>
                  <a:pt x="109" y="60"/>
                </a:lnTo>
                <a:lnTo>
                  <a:pt x="112" y="67"/>
                </a:lnTo>
                <a:lnTo>
                  <a:pt x="112" y="71"/>
                </a:lnTo>
                <a:lnTo>
                  <a:pt x="112" y="78"/>
                </a:lnTo>
                <a:lnTo>
                  <a:pt x="115" y="82"/>
                </a:lnTo>
                <a:lnTo>
                  <a:pt x="117" y="84"/>
                </a:lnTo>
                <a:lnTo>
                  <a:pt x="119" y="88"/>
                </a:lnTo>
                <a:lnTo>
                  <a:pt x="121" y="91"/>
                </a:lnTo>
                <a:lnTo>
                  <a:pt x="123" y="98"/>
                </a:lnTo>
                <a:lnTo>
                  <a:pt x="106" y="98"/>
                </a:lnTo>
                <a:lnTo>
                  <a:pt x="102" y="94"/>
                </a:lnTo>
                <a:lnTo>
                  <a:pt x="100" y="91"/>
                </a:lnTo>
                <a:lnTo>
                  <a:pt x="98" y="91"/>
                </a:lnTo>
                <a:lnTo>
                  <a:pt x="97" y="91"/>
                </a:lnTo>
                <a:lnTo>
                  <a:pt x="97" y="93"/>
                </a:lnTo>
                <a:lnTo>
                  <a:pt x="95" y="93"/>
                </a:lnTo>
                <a:lnTo>
                  <a:pt x="94" y="94"/>
                </a:lnTo>
                <a:lnTo>
                  <a:pt x="91" y="94"/>
                </a:lnTo>
                <a:lnTo>
                  <a:pt x="87" y="95"/>
                </a:lnTo>
                <a:lnTo>
                  <a:pt x="79" y="98"/>
                </a:lnTo>
                <a:lnTo>
                  <a:pt x="78" y="97"/>
                </a:lnTo>
                <a:lnTo>
                  <a:pt x="78" y="94"/>
                </a:lnTo>
                <a:lnTo>
                  <a:pt x="70" y="90"/>
                </a:lnTo>
                <a:lnTo>
                  <a:pt x="68" y="90"/>
                </a:lnTo>
                <a:lnTo>
                  <a:pt x="67" y="91"/>
                </a:lnTo>
                <a:lnTo>
                  <a:pt x="65" y="93"/>
                </a:lnTo>
                <a:lnTo>
                  <a:pt x="57" y="90"/>
                </a:lnTo>
                <a:lnTo>
                  <a:pt x="53" y="88"/>
                </a:lnTo>
                <a:lnTo>
                  <a:pt x="50" y="91"/>
                </a:lnTo>
                <a:lnTo>
                  <a:pt x="49" y="93"/>
                </a:lnTo>
                <a:lnTo>
                  <a:pt x="50" y="99"/>
                </a:lnTo>
                <a:lnTo>
                  <a:pt x="41" y="99"/>
                </a:lnTo>
                <a:lnTo>
                  <a:pt x="37" y="98"/>
                </a:lnTo>
                <a:lnTo>
                  <a:pt x="18" y="103"/>
                </a:lnTo>
                <a:lnTo>
                  <a:pt x="12" y="105"/>
                </a:lnTo>
                <a:lnTo>
                  <a:pt x="11" y="101"/>
                </a:lnTo>
                <a:lnTo>
                  <a:pt x="8" y="95"/>
                </a:lnTo>
                <a:lnTo>
                  <a:pt x="5" y="93"/>
                </a:lnTo>
                <a:lnTo>
                  <a:pt x="4" y="87"/>
                </a:lnTo>
                <a:lnTo>
                  <a:pt x="4" y="87"/>
                </a:lnTo>
                <a:lnTo>
                  <a:pt x="0" y="82"/>
                </a:lnTo>
                <a:lnTo>
                  <a:pt x="0" y="80"/>
                </a:lnTo>
                <a:lnTo>
                  <a:pt x="0" y="78"/>
                </a:lnTo>
                <a:lnTo>
                  <a:pt x="16" y="82"/>
                </a:lnTo>
                <a:lnTo>
                  <a:pt x="27" y="75"/>
                </a:lnTo>
                <a:lnTo>
                  <a:pt x="34" y="72"/>
                </a:lnTo>
                <a:lnTo>
                  <a:pt x="34" y="71"/>
                </a:lnTo>
                <a:lnTo>
                  <a:pt x="35" y="68"/>
                </a:lnTo>
                <a:lnTo>
                  <a:pt x="37" y="65"/>
                </a:lnTo>
                <a:lnTo>
                  <a:pt x="37" y="60"/>
                </a:lnTo>
                <a:lnTo>
                  <a:pt x="35" y="54"/>
                </a:lnTo>
                <a:lnTo>
                  <a:pt x="35" y="52"/>
                </a:lnTo>
                <a:lnTo>
                  <a:pt x="35" y="49"/>
                </a:lnTo>
                <a:lnTo>
                  <a:pt x="40" y="48"/>
                </a:lnTo>
                <a:lnTo>
                  <a:pt x="41" y="42"/>
                </a:lnTo>
                <a:lnTo>
                  <a:pt x="44" y="34"/>
                </a:lnTo>
                <a:lnTo>
                  <a:pt x="53" y="30"/>
                </a:lnTo>
                <a:lnTo>
                  <a:pt x="55" y="28"/>
                </a:lnTo>
                <a:lnTo>
                  <a:pt x="59" y="26"/>
                </a:lnTo>
                <a:lnTo>
                  <a:pt x="61" y="27"/>
                </a:lnTo>
                <a:lnTo>
                  <a:pt x="59" y="22"/>
                </a:lnTo>
                <a:lnTo>
                  <a:pt x="72" y="12"/>
                </a:lnTo>
                <a:lnTo>
                  <a:pt x="74" y="12"/>
                </a:lnTo>
                <a:lnTo>
                  <a:pt x="68" y="1"/>
                </a:lnTo>
                <a:lnTo>
                  <a:pt x="71" y="0"/>
                </a:lnTo>
                <a:lnTo>
                  <a:pt x="76" y="4"/>
                </a:lnTo>
                <a:lnTo>
                  <a:pt x="85" y="8"/>
                </a:lnTo>
                <a:lnTo>
                  <a:pt x="89" y="12"/>
                </a:lnTo>
                <a:lnTo>
                  <a:pt x="93" y="1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4" name="Freeform 556"/>
          <p:cNvSpPr>
            <a:spLocks/>
          </p:cNvSpPr>
          <p:nvPr/>
        </p:nvSpPr>
        <p:spPr bwMode="auto">
          <a:xfrm>
            <a:off x="5384800" y="4398963"/>
            <a:ext cx="212725" cy="222250"/>
          </a:xfrm>
          <a:custGeom>
            <a:avLst/>
            <a:gdLst>
              <a:gd name="T0" fmla="*/ 122 w 134"/>
              <a:gd name="T1" fmla="*/ 33 h 140"/>
              <a:gd name="T2" fmla="*/ 119 w 134"/>
              <a:gd name="T3" fmla="*/ 41 h 140"/>
              <a:gd name="T4" fmla="*/ 116 w 134"/>
              <a:gd name="T5" fmla="*/ 49 h 140"/>
              <a:gd name="T6" fmla="*/ 115 w 134"/>
              <a:gd name="T7" fmla="*/ 53 h 140"/>
              <a:gd name="T8" fmla="*/ 112 w 134"/>
              <a:gd name="T9" fmla="*/ 60 h 140"/>
              <a:gd name="T10" fmla="*/ 116 w 134"/>
              <a:gd name="T11" fmla="*/ 72 h 140"/>
              <a:gd name="T12" fmla="*/ 122 w 134"/>
              <a:gd name="T13" fmla="*/ 93 h 140"/>
              <a:gd name="T14" fmla="*/ 126 w 134"/>
              <a:gd name="T15" fmla="*/ 108 h 140"/>
              <a:gd name="T16" fmla="*/ 130 w 134"/>
              <a:gd name="T17" fmla="*/ 123 h 140"/>
              <a:gd name="T18" fmla="*/ 133 w 134"/>
              <a:gd name="T19" fmla="*/ 131 h 140"/>
              <a:gd name="T20" fmla="*/ 118 w 134"/>
              <a:gd name="T21" fmla="*/ 140 h 140"/>
              <a:gd name="T22" fmla="*/ 101 w 134"/>
              <a:gd name="T23" fmla="*/ 125 h 140"/>
              <a:gd name="T24" fmla="*/ 92 w 134"/>
              <a:gd name="T25" fmla="*/ 124 h 140"/>
              <a:gd name="T26" fmla="*/ 74 w 134"/>
              <a:gd name="T27" fmla="*/ 119 h 140"/>
              <a:gd name="T28" fmla="*/ 69 w 134"/>
              <a:gd name="T29" fmla="*/ 127 h 140"/>
              <a:gd name="T30" fmla="*/ 63 w 134"/>
              <a:gd name="T31" fmla="*/ 119 h 140"/>
              <a:gd name="T32" fmla="*/ 54 w 134"/>
              <a:gd name="T33" fmla="*/ 120 h 140"/>
              <a:gd name="T34" fmla="*/ 40 w 134"/>
              <a:gd name="T35" fmla="*/ 101 h 140"/>
              <a:gd name="T36" fmla="*/ 24 w 134"/>
              <a:gd name="T37" fmla="*/ 80 h 140"/>
              <a:gd name="T38" fmla="*/ 20 w 134"/>
              <a:gd name="T39" fmla="*/ 79 h 140"/>
              <a:gd name="T40" fmla="*/ 13 w 134"/>
              <a:gd name="T41" fmla="*/ 75 h 140"/>
              <a:gd name="T42" fmla="*/ 7 w 134"/>
              <a:gd name="T43" fmla="*/ 63 h 140"/>
              <a:gd name="T44" fmla="*/ 6 w 134"/>
              <a:gd name="T45" fmla="*/ 49 h 140"/>
              <a:gd name="T46" fmla="*/ 0 w 134"/>
              <a:gd name="T47" fmla="*/ 41 h 140"/>
              <a:gd name="T48" fmla="*/ 2 w 134"/>
              <a:gd name="T49" fmla="*/ 35 h 140"/>
              <a:gd name="T50" fmla="*/ 7 w 134"/>
              <a:gd name="T51" fmla="*/ 34 h 140"/>
              <a:gd name="T52" fmla="*/ 21 w 134"/>
              <a:gd name="T53" fmla="*/ 27 h 140"/>
              <a:gd name="T54" fmla="*/ 24 w 134"/>
              <a:gd name="T55" fmla="*/ 22 h 140"/>
              <a:gd name="T56" fmla="*/ 31 w 134"/>
              <a:gd name="T57" fmla="*/ 20 h 140"/>
              <a:gd name="T58" fmla="*/ 35 w 134"/>
              <a:gd name="T59" fmla="*/ 22 h 140"/>
              <a:gd name="T60" fmla="*/ 43 w 134"/>
              <a:gd name="T61" fmla="*/ 19 h 140"/>
              <a:gd name="T62" fmla="*/ 69 w 134"/>
              <a:gd name="T63" fmla="*/ 15 h 140"/>
              <a:gd name="T64" fmla="*/ 85 w 134"/>
              <a:gd name="T65" fmla="*/ 0 h 140"/>
              <a:gd name="T66" fmla="*/ 92 w 134"/>
              <a:gd name="T67" fmla="*/ 4 h 140"/>
              <a:gd name="T68" fmla="*/ 125 w 134"/>
              <a:gd name="T69" fmla="*/ 25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34" h="140">
                <a:moveTo>
                  <a:pt x="125" y="25"/>
                </a:moveTo>
                <a:lnTo>
                  <a:pt x="122" y="33"/>
                </a:lnTo>
                <a:lnTo>
                  <a:pt x="121" y="34"/>
                </a:lnTo>
                <a:lnTo>
                  <a:pt x="119" y="41"/>
                </a:lnTo>
                <a:lnTo>
                  <a:pt x="118" y="44"/>
                </a:lnTo>
                <a:lnTo>
                  <a:pt x="116" y="49"/>
                </a:lnTo>
                <a:lnTo>
                  <a:pt x="115" y="52"/>
                </a:lnTo>
                <a:lnTo>
                  <a:pt x="115" y="53"/>
                </a:lnTo>
                <a:lnTo>
                  <a:pt x="114" y="56"/>
                </a:lnTo>
                <a:lnTo>
                  <a:pt x="112" y="60"/>
                </a:lnTo>
                <a:lnTo>
                  <a:pt x="114" y="64"/>
                </a:lnTo>
                <a:lnTo>
                  <a:pt x="116" y="72"/>
                </a:lnTo>
                <a:lnTo>
                  <a:pt x="118" y="79"/>
                </a:lnTo>
                <a:lnTo>
                  <a:pt x="122" y="93"/>
                </a:lnTo>
                <a:lnTo>
                  <a:pt x="125" y="101"/>
                </a:lnTo>
                <a:lnTo>
                  <a:pt x="126" y="108"/>
                </a:lnTo>
                <a:lnTo>
                  <a:pt x="129" y="116"/>
                </a:lnTo>
                <a:lnTo>
                  <a:pt x="130" y="123"/>
                </a:lnTo>
                <a:lnTo>
                  <a:pt x="131" y="125"/>
                </a:lnTo>
                <a:lnTo>
                  <a:pt x="133" y="131"/>
                </a:lnTo>
                <a:lnTo>
                  <a:pt x="134" y="135"/>
                </a:lnTo>
                <a:lnTo>
                  <a:pt x="118" y="140"/>
                </a:lnTo>
                <a:lnTo>
                  <a:pt x="108" y="128"/>
                </a:lnTo>
                <a:lnTo>
                  <a:pt x="101" y="125"/>
                </a:lnTo>
                <a:lnTo>
                  <a:pt x="100" y="125"/>
                </a:lnTo>
                <a:lnTo>
                  <a:pt x="92" y="124"/>
                </a:lnTo>
                <a:lnTo>
                  <a:pt x="82" y="121"/>
                </a:lnTo>
                <a:lnTo>
                  <a:pt x="74" y="119"/>
                </a:lnTo>
                <a:lnTo>
                  <a:pt x="70" y="125"/>
                </a:lnTo>
                <a:lnTo>
                  <a:pt x="69" y="127"/>
                </a:lnTo>
                <a:lnTo>
                  <a:pt x="65" y="125"/>
                </a:lnTo>
                <a:lnTo>
                  <a:pt x="63" y="119"/>
                </a:lnTo>
                <a:lnTo>
                  <a:pt x="62" y="119"/>
                </a:lnTo>
                <a:lnTo>
                  <a:pt x="54" y="120"/>
                </a:lnTo>
                <a:lnTo>
                  <a:pt x="48" y="120"/>
                </a:lnTo>
                <a:lnTo>
                  <a:pt x="40" y="101"/>
                </a:lnTo>
                <a:lnTo>
                  <a:pt x="35" y="94"/>
                </a:lnTo>
                <a:lnTo>
                  <a:pt x="24" y="80"/>
                </a:lnTo>
                <a:lnTo>
                  <a:pt x="22" y="80"/>
                </a:lnTo>
                <a:lnTo>
                  <a:pt x="20" y="79"/>
                </a:lnTo>
                <a:lnTo>
                  <a:pt x="15" y="76"/>
                </a:lnTo>
                <a:lnTo>
                  <a:pt x="13" y="75"/>
                </a:lnTo>
                <a:lnTo>
                  <a:pt x="11" y="65"/>
                </a:lnTo>
                <a:lnTo>
                  <a:pt x="7" y="63"/>
                </a:lnTo>
                <a:lnTo>
                  <a:pt x="7" y="60"/>
                </a:lnTo>
                <a:lnTo>
                  <a:pt x="6" y="49"/>
                </a:lnTo>
                <a:lnTo>
                  <a:pt x="5" y="45"/>
                </a:lnTo>
                <a:lnTo>
                  <a:pt x="0" y="41"/>
                </a:lnTo>
                <a:lnTo>
                  <a:pt x="0" y="40"/>
                </a:lnTo>
                <a:lnTo>
                  <a:pt x="2" y="35"/>
                </a:lnTo>
                <a:lnTo>
                  <a:pt x="6" y="37"/>
                </a:lnTo>
                <a:lnTo>
                  <a:pt x="7" y="34"/>
                </a:lnTo>
                <a:lnTo>
                  <a:pt x="13" y="29"/>
                </a:lnTo>
                <a:lnTo>
                  <a:pt x="21" y="27"/>
                </a:lnTo>
                <a:lnTo>
                  <a:pt x="22" y="22"/>
                </a:lnTo>
                <a:lnTo>
                  <a:pt x="24" y="22"/>
                </a:lnTo>
                <a:lnTo>
                  <a:pt x="28" y="20"/>
                </a:lnTo>
                <a:lnTo>
                  <a:pt x="31" y="20"/>
                </a:lnTo>
                <a:lnTo>
                  <a:pt x="32" y="20"/>
                </a:lnTo>
                <a:lnTo>
                  <a:pt x="35" y="22"/>
                </a:lnTo>
                <a:lnTo>
                  <a:pt x="37" y="18"/>
                </a:lnTo>
                <a:lnTo>
                  <a:pt x="43" y="19"/>
                </a:lnTo>
                <a:lnTo>
                  <a:pt x="54" y="15"/>
                </a:lnTo>
                <a:lnTo>
                  <a:pt x="69" y="15"/>
                </a:lnTo>
                <a:lnTo>
                  <a:pt x="81" y="4"/>
                </a:lnTo>
                <a:lnTo>
                  <a:pt x="85" y="0"/>
                </a:lnTo>
                <a:lnTo>
                  <a:pt x="86" y="1"/>
                </a:lnTo>
                <a:lnTo>
                  <a:pt x="92" y="4"/>
                </a:lnTo>
                <a:lnTo>
                  <a:pt x="97" y="7"/>
                </a:lnTo>
                <a:lnTo>
                  <a:pt x="125" y="2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5" name="Freeform 557"/>
          <p:cNvSpPr>
            <a:spLocks/>
          </p:cNvSpPr>
          <p:nvPr/>
        </p:nvSpPr>
        <p:spPr bwMode="auto">
          <a:xfrm>
            <a:off x="5578475" y="3733800"/>
            <a:ext cx="236538" cy="195263"/>
          </a:xfrm>
          <a:custGeom>
            <a:avLst/>
            <a:gdLst>
              <a:gd name="T0" fmla="*/ 143 w 149"/>
              <a:gd name="T1" fmla="*/ 90 h 123"/>
              <a:gd name="T2" fmla="*/ 138 w 149"/>
              <a:gd name="T3" fmla="*/ 92 h 123"/>
              <a:gd name="T4" fmla="*/ 135 w 149"/>
              <a:gd name="T5" fmla="*/ 92 h 123"/>
              <a:gd name="T6" fmla="*/ 130 w 149"/>
              <a:gd name="T7" fmla="*/ 94 h 123"/>
              <a:gd name="T8" fmla="*/ 128 w 149"/>
              <a:gd name="T9" fmla="*/ 94 h 123"/>
              <a:gd name="T10" fmla="*/ 117 w 149"/>
              <a:gd name="T11" fmla="*/ 97 h 123"/>
              <a:gd name="T12" fmla="*/ 113 w 149"/>
              <a:gd name="T13" fmla="*/ 99 h 123"/>
              <a:gd name="T14" fmla="*/ 110 w 149"/>
              <a:gd name="T15" fmla="*/ 100 h 123"/>
              <a:gd name="T16" fmla="*/ 104 w 149"/>
              <a:gd name="T17" fmla="*/ 104 h 123"/>
              <a:gd name="T18" fmla="*/ 98 w 149"/>
              <a:gd name="T19" fmla="*/ 108 h 123"/>
              <a:gd name="T20" fmla="*/ 89 w 149"/>
              <a:gd name="T21" fmla="*/ 115 h 123"/>
              <a:gd name="T22" fmla="*/ 86 w 149"/>
              <a:gd name="T23" fmla="*/ 116 h 123"/>
              <a:gd name="T24" fmla="*/ 82 w 149"/>
              <a:gd name="T25" fmla="*/ 120 h 123"/>
              <a:gd name="T26" fmla="*/ 67 w 149"/>
              <a:gd name="T27" fmla="*/ 122 h 123"/>
              <a:gd name="T28" fmla="*/ 45 w 149"/>
              <a:gd name="T29" fmla="*/ 123 h 123"/>
              <a:gd name="T30" fmla="*/ 42 w 149"/>
              <a:gd name="T31" fmla="*/ 119 h 123"/>
              <a:gd name="T32" fmla="*/ 34 w 149"/>
              <a:gd name="T33" fmla="*/ 108 h 123"/>
              <a:gd name="T34" fmla="*/ 33 w 149"/>
              <a:gd name="T35" fmla="*/ 107 h 123"/>
              <a:gd name="T36" fmla="*/ 31 w 149"/>
              <a:gd name="T37" fmla="*/ 105 h 123"/>
              <a:gd name="T38" fmla="*/ 18 w 149"/>
              <a:gd name="T39" fmla="*/ 96 h 123"/>
              <a:gd name="T40" fmla="*/ 20 w 149"/>
              <a:gd name="T41" fmla="*/ 90 h 123"/>
              <a:gd name="T42" fmla="*/ 22 w 149"/>
              <a:gd name="T43" fmla="*/ 86 h 123"/>
              <a:gd name="T44" fmla="*/ 9 w 149"/>
              <a:gd name="T45" fmla="*/ 84 h 123"/>
              <a:gd name="T46" fmla="*/ 8 w 149"/>
              <a:gd name="T47" fmla="*/ 71 h 123"/>
              <a:gd name="T48" fmla="*/ 8 w 149"/>
              <a:gd name="T49" fmla="*/ 70 h 123"/>
              <a:gd name="T50" fmla="*/ 7 w 149"/>
              <a:gd name="T51" fmla="*/ 70 h 123"/>
              <a:gd name="T52" fmla="*/ 5 w 149"/>
              <a:gd name="T53" fmla="*/ 70 h 123"/>
              <a:gd name="T54" fmla="*/ 5 w 149"/>
              <a:gd name="T55" fmla="*/ 66 h 123"/>
              <a:gd name="T56" fmla="*/ 7 w 149"/>
              <a:gd name="T57" fmla="*/ 56 h 123"/>
              <a:gd name="T58" fmla="*/ 5 w 149"/>
              <a:gd name="T59" fmla="*/ 54 h 123"/>
              <a:gd name="T60" fmla="*/ 0 w 149"/>
              <a:gd name="T61" fmla="*/ 51 h 123"/>
              <a:gd name="T62" fmla="*/ 0 w 149"/>
              <a:gd name="T63" fmla="*/ 47 h 123"/>
              <a:gd name="T64" fmla="*/ 0 w 149"/>
              <a:gd name="T65" fmla="*/ 41 h 123"/>
              <a:gd name="T66" fmla="*/ 0 w 149"/>
              <a:gd name="T67" fmla="*/ 30 h 123"/>
              <a:gd name="T68" fmla="*/ 18 w 149"/>
              <a:gd name="T69" fmla="*/ 24 h 123"/>
              <a:gd name="T70" fmla="*/ 19 w 149"/>
              <a:gd name="T71" fmla="*/ 22 h 123"/>
              <a:gd name="T72" fmla="*/ 30 w 149"/>
              <a:gd name="T73" fmla="*/ 21 h 123"/>
              <a:gd name="T74" fmla="*/ 37 w 149"/>
              <a:gd name="T75" fmla="*/ 21 h 123"/>
              <a:gd name="T76" fmla="*/ 44 w 149"/>
              <a:gd name="T77" fmla="*/ 19 h 123"/>
              <a:gd name="T78" fmla="*/ 45 w 149"/>
              <a:gd name="T79" fmla="*/ 19 h 123"/>
              <a:gd name="T80" fmla="*/ 50 w 149"/>
              <a:gd name="T81" fmla="*/ 11 h 123"/>
              <a:gd name="T82" fmla="*/ 54 w 149"/>
              <a:gd name="T83" fmla="*/ 9 h 123"/>
              <a:gd name="T84" fmla="*/ 59 w 149"/>
              <a:gd name="T85" fmla="*/ 13 h 123"/>
              <a:gd name="T86" fmla="*/ 69 w 149"/>
              <a:gd name="T87" fmla="*/ 11 h 123"/>
              <a:gd name="T88" fmla="*/ 75 w 149"/>
              <a:gd name="T89" fmla="*/ 9 h 123"/>
              <a:gd name="T90" fmla="*/ 86 w 149"/>
              <a:gd name="T91" fmla="*/ 3 h 123"/>
              <a:gd name="T92" fmla="*/ 89 w 149"/>
              <a:gd name="T93" fmla="*/ 3 h 123"/>
              <a:gd name="T94" fmla="*/ 113 w 149"/>
              <a:gd name="T95" fmla="*/ 2 h 123"/>
              <a:gd name="T96" fmla="*/ 130 w 149"/>
              <a:gd name="T97" fmla="*/ 0 h 123"/>
              <a:gd name="T98" fmla="*/ 135 w 149"/>
              <a:gd name="T99" fmla="*/ 21 h 123"/>
              <a:gd name="T100" fmla="*/ 146 w 149"/>
              <a:gd name="T101" fmla="*/ 33 h 123"/>
              <a:gd name="T102" fmla="*/ 149 w 149"/>
              <a:gd name="T103" fmla="*/ 49 h 123"/>
              <a:gd name="T104" fmla="*/ 143 w 149"/>
              <a:gd name="T105" fmla="*/ 90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49" h="123">
                <a:moveTo>
                  <a:pt x="143" y="90"/>
                </a:moveTo>
                <a:lnTo>
                  <a:pt x="138" y="92"/>
                </a:lnTo>
                <a:lnTo>
                  <a:pt x="135" y="92"/>
                </a:lnTo>
                <a:lnTo>
                  <a:pt x="130" y="94"/>
                </a:lnTo>
                <a:lnTo>
                  <a:pt x="128" y="94"/>
                </a:lnTo>
                <a:lnTo>
                  <a:pt x="117" y="97"/>
                </a:lnTo>
                <a:lnTo>
                  <a:pt x="113" y="99"/>
                </a:lnTo>
                <a:lnTo>
                  <a:pt x="110" y="100"/>
                </a:lnTo>
                <a:lnTo>
                  <a:pt x="104" y="104"/>
                </a:lnTo>
                <a:lnTo>
                  <a:pt x="98" y="108"/>
                </a:lnTo>
                <a:lnTo>
                  <a:pt x="89" y="115"/>
                </a:lnTo>
                <a:lnTo>
                  <a:pt x="86" y="116"/>
                </a:lnTo>
                <a:lnTo>
                  <a:pt x="82" y="120"/>
                </a:lnTo>
                <a:lnTo>
                  <a:pt x="67" y="122"/>
                </a:lnTo>
                <a:lnTo>
                  <a:pt x="45" y="123"/>
                </a:lnTo>
                <a:lnTo>
                  <a:pt x="42" y="119"/>
                </a:lnTo>
                <a:lnTo>
                  <a:pt x="34" y="108"/>
                </a:lnTo>
                <a:lnTo>
                  <a:pt x="33" y="107"/>
                </a:lnTo>
                <a:lnTo>
                  <a:pt x="31" y="105"/>
                </a:lnTo>
                <a:lnTo>
                  <a:pt x="18" y="96"/>
                </a:lnTo>
                <a:lnTo>
                  <a:pt x="20" y="90"/>
                </a:lnTo>
                <a:lnTo>
                  <a:pt x="22" y="86"/>
                </a:lnTo>
                <a:lnTo>
                  <a:pt x="9" y="84"/>
                </a:lnTo>
                <a:lnTo>
                  <a:pt x="8" y="71"/>
                </a:lnTo>
                <a:lnTo>
                  <a:pt x="8" y="70"/>
                </a:lnTo>
                <a:lnTo>
                  <a:pt x="7" y="70"/>
                </a:lnTo>
                <a:lnTo>
                  <a:pt x="5" y="70"/>
                </a:lnTo>
                <a:lnTo>
                  <a:pt x="5" y="66"/>
                </a:lnTo>
                <a:lnTo>
                  <a:pt x="7" y="56"/>
                </a:lnTo>
                <a:lnTo>
                  <a:pt x="5" y="54"/>
                </a:lnTo>
                <a:lnTo>
                  <a:pt x="0" y="51"/>
                </a:lnTo>
                <a:lnTo>
                  <a:pt x="0" y="47"/>
                </a:lnTo>
                <a:lnTo>
                  <a:pt x="0" y="41"/>
                </a:lnTo>
                <a:lnTo>
                  <a:pt x="0" y="30"/>
                </a:lnTo>
                <a:lnTo>
                  <a:pt x="18" y="24"/>
                </a:lnTo>
                <a:lnTo>
                  <a:pt x="19" y="22"/>
                </a:lnTo>
                <a:lnTo>
                  <a:pt x="30" y="21"/>
                </a:lnTo>
                <a:lnTo>
                  <a:pt x="37" y="21"/>
                </a:lnTo>
                <a:lnTo>
                  <a:pt x="44" y="19"/>
                </a:lnTo>
                <a:lnTo>
                  <a:pt x="45" y="19"/>
                </a:lnTo>
                <a:lnTo>
                  <a:pt x="50" y="11"/>
                </a:lnTo>
                <a:lnTo>
                  <a:pt x="54" y="9"/>
                </a:lnTo>
                <a:lnTo>
                  <a:pt x="59" y="13"/>
                </a:lnTo>
                <a:lnTo>
                  <a:pt x="69" y="11"/>
                </a:lnTo>
                <a:lnTo>
                  <a:pt x="75" y="9"/>
                </a:lnTo>
                <a:lnTo>
                  <a:pt x="86" y="3"/>
                </a:lnTo>
                <a:lnTo>
                  <a:pt x="89" y="3"/>
                </a:lnTo>
                <a:lnTo>
                  <a:pt x="113" y="2"/>
                </a:lnTo>
                <a:lnTo>
                  <a:pt x="130" y="0"/>
                </a:lnTo>
                <a:lnTo>
                  <a:pt x="135" y="21"/>
                </a:lnTo>
                <a:lnTo>
                  <a:pt x="146" y="33"/>
                </a:lnTo>
                <a:lnTo>
                  <a:pt x="149" y="49"/>
                </a:lnTo>
                <a:lnTo>
                  <a:pt x="143" y="9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6" name="Freeform 558"/>
          <p:cNvSpPr>
            <a:spLocks/>
          </p:cNvSpPr>
          <p:nvPr/>
        </p:nvSpPr>
        <p:spPr bwMode="auto">
          <a:xfrm>
            <a:off x="4408488" y="5768975"/>
            <a:ext cx="173038" cy="182563"/>
          </a:xfrm>
          <a:custGeom>
            <a:avLst/>
            <a:gdLst>
              <a:gd name="T0" fmla="*/ 98 w 109"/>
              <a:gd name="T1" fmla="*/ 21 h 115"/>
              <a:gd name="T2" fmla="*/ 101 w 109"/>
              <a:gd name="T3" fmla="*/ 40 h 115"/>
              <a:gd name="T4" fmla="*/ 101 w 109"/>
              <a:gd name="T5" fmla="*/ 41 h 115"/>
              <a:gd name="T6" fmla="*/ 108 w 109"/>
              <a:gd name="T7" fmla="*/ 49 h 115"/>
              <a:gd name="T8" fmla="*/ 102 w 109"/>
              <a:gd name="T9" fmla="*/ 53 h 115"/>
              <a:gd name="T10" fmla="*/ 98 w 109"/>
              <a:gd name="T11" fmla="*/ 64 h 115"/>
              <a:gd name="T12" fmla="*/ 100 w 109"/>
              <a:gd name="T13" fmla="*/ 66 h 115"/>
              <a:gd name="T14" fmla="*/ 109 w 109"/>
              <a:gd name="T15" fmla="*/ 82 h 115"/>
              <a:gd name="T16" fmla="*/ 107 w 109"/>
              <a:gd name="T17" fmla="*/ 85 h 115"/>
              <a:gd name="T18" fmla="*/ 101 w 109"/>
              <a:gd name="T19" fmla="*/ 92 h 115"/>
              <a:gd name="T20" fmla="*/ 96 w 109"/>
              <a:gd name="T21" fmla="*/ 92 h 115"/>
              <a:gd name="T22" fmla="*/ 87 w 109"/>
              <a:gd name="T23" fmla="*/ 93 h 115"/>
              <a:gd name="T24" fmla="*/ 79 w 109"/>
              <a:gd name="T25" fmla="*/ 94 h 115"/>
              <a:gd name="T26" fmla="*/ 78 w 109"/>
              <a:gd name="T27" fmla="*/ 94 h 115"/>
              <a:gd name="T28" fmla="*/ 75 w 109"/>
              <a:gd name="T29" fmla="*/ 98 h 115"/>
              <a:gd name="T30" fmla="*/ 72 w 109"/>
              <a:gd name="T31" fmla="*/ 101 h 115"/>
              <a:gd name="T32" fmla="*/ 71 w 109"/>
              <a:gd name="T33" fmla="*/ 100 h 115"/>
              <a:gd name="T34" fmla="*/ 70 w 109"/>
              <a:gd name="T35" fmla="*/ 98 h 115"/>
              <a:gd name="T36" fmla="*/ 60 w 109"/>
              <a:gd name="T37" fmla="*/ 100 h 115"/>
              <a:gd name="T38" fmla="*/ 51 w 109"/>
              <a:gd name="T39" fmla="*/ 100 h 115"/>
              <a:gd name="T40" fmla="*/ 41 w 109"/>
              <a:gd name="T41" fmla="*/ 101 h 115"/>
              <a:gd name="T42" fmla="*/ 15 w 109"/>
              <a:gd name="T43" fmla="*/ 115 h 115"/>
              <a:gd name="T44" fmla="*/ 8 w 109"/>
              <a:gd name="T45" fmla="*/ 100 h 115"/>
              <a:gd name="T46" fmla="*/ 18 w 109"/>
              <a:gd name="T47" fmla="*/ 98 h 115"/>
              <a:gd name="T48" fmla="*/ 19 w 109"/>
              <a:gd name="T49" fmla="*/ 96 h 115"/>
              <a:gd name="T50" fmla="*/ 15 w 109"/>
              <a:gd name="T51" fmla="*/ 86 h 115"/>
              <a:gd name="T52" fmla="*/ 22 w 109"/>
              <a:gd name="T53" fmla="*/ 68 h 115"/>
              <a:gd name="T54" fmla="*/ 22 w 109"/>
              <a:gd name="T55" fmla="*/ 63 h 115"/>
              <a:gd name="T56" fmla="*/ 27 w 109"/>
              <a:gd name="T57" fmla="*/ 62 h 115"/>
              <a:gd name="T58" fmla="*/ 25 w 109"/>
              <a:gd name="T59" fmla="*/ 56 h 115"/>
              <a:gd name="T60" fmla="*/ 0 w 109"/>
              <a:gd name="T61" fmla="*/ 47 h 115"/>
              <a:gd name="T62" fmla="*/ 30 w 109"/>
              <a:gd name="T63" fmla="*/ 22 h 115"/>
              <a:gd name="T64" fmla="*/ 36 w 109"/>
              <a:gd name="T65" fmla="*/ 26 h 115"/>
              <a:gd name="T66" fmla="*/ 37 w 109"/>
              <a:gd name="T67" fmla="*/ 26 h 115"/>
              <a:gd name="T68" fmla="*/ 44 w 109"/>
              <a:gd name="T69" fmla="*/ 26 h 115"/>
              <a:gd name="T70" fmla="*/ 45 w 109"/>
              <a:gd name="T71" fmla="*/ 22 h 115"/>
              <a:gd name="T72" fmla="*/ 49 w 109"/>
              <a:gd name="T73" fmla="*/ 21 h 115"/>
              <a:gd name="T74" fmla="*/ 56 w 109"/>
              <a:gd name="T75" fmla="*/ 25 h 115"/>
              <a:gd name="T76" fmla="*/ 60 w 109"/>
              <a:gd name="T77" fmla="*/ 27 h 115"/>
              <a:gd name="T78" fmla="*/ 64 w 109"/>
              <a:gd name="T79" fmla="*/ 19 h 115"/>
              <a:gd name="T80" fmla="*/ 66 w 109"/>
              <a:gd name="T81" fmla="*/ 15 h 115"/>
              <a:gd name="T82" fmla="*/ 66 w 109"/>
              <a:gd name="T83" fmla="*/ 12 h 115"/>
              <a:gd name="T84" fmla="*/ 81 w 109"/>
              <a:gd name="T85" fmla="*/ 0 h 115"/>
              <a:gd name="T86" fmla="*/ 87 w 109"/>
              <a:gd name="T87" fmla="*/ 7 h 115"/>
              <a:gd name="T88" fmla="*/ 87 w 109"/>
              <a:gd name="T89" fmla="*/ 12 h 115"/>
              <a:gd name="T90" fmla="*/ 87 w 109"/>
              <a:gd name="T91" fmla="*/ 15 h 115"/>
              <a:gd name="T92" fmla="*/ 89 w 109"/>
              <a:gd name="T93" fmla="*/ 17 h 115"/>
              <a:gd name="T94" fmla="*/ 89 w 109"/>
              <a:gd name="T95" fmla="*/ 17 h 115"/>
              <a:gd name="T96" fmla="*/ 94 w 109"/>
              <a:gd name="T97" fmla="*/ 19 h 115"/>
              <a:gd name="T98" fmla="*/ 98 w 109"/>
              <a:gd name="T99" fmla="*/ 21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09" h="115">
                <a:moveTo>
                  <a:pt x="98" y="21"/>
                </a:moveTo>
                <a:lnTo>
                  <a:pt x="101" y="40"/>
                </a:lnTo>
                <a:lnTo>
                  <a:pt x="101" y="41"/>
                </a:lnTo>
                <a:lnTo>
                  <a:pt x="108" y="49"/>
                </a:lnTo>
                <a:lnTo>
                  <a:pt x="102" y="53"/>
                </a:lnTo>
                <a:lnTo>
                  <a:pt x="98" y="64"/>
                </a:lnTo>
                <a:lnTo>
                  <a:pt x="100" y="66"/>
                </a:lnTo>
                <a:lnTo>
                  <a:pt x="109" y="82"/>
                </a:lnTo>
                <a:lnTo>
                  <a:pt x="107" y="85"/>
                </a:lnTo>
                <a:lnTo>
                  <a:pt x="101" y="92"/>
                </a:lnTo>
                <a:lnTo>
                  <a:pt x="96" y="92"/>
                </a:lnTo>
                <a:lnTo>
                  <a:pt x="87" y="93"/>
                </a:lnTo>
                <a:lnTo>
                  <a:pt x="79" y="94"/>
                </a:lnTo>
                <a:lnTo>
                  <a:pt x="78" y="94"/>
                </a:lnTo>
                <a:lnTo>
                  <a:pt x="75" y="98"/>
                </a:lnTo>
                <a:lnTo>
                  <a:pt x="72" y="101"/>
                </a:lnTo>
                <a:lnTo>
                  <a:pt x="71" y="100"/>
                </a:lnTo>
                <a:lnTo>
                  <a:pt x="70" y="98"/>
                </a:lnTo>
                <a:lnTo>
                  <a:pt x="60" y="100"/>
                </a:lnTo>
                <a:lnTo>
                  <a:pt x="51" y="100"/>
                </a:lnTo>
                <a:lnTo>
                  <a:pt x="41" y="101"/>
                </a:lnTo>
                <a:lnTo>
                  <a:pt x="15" y="115"/>
                </a:lnTo>
                <a:lnTo>
                  <a:pt x="8" y="100"/>
                </a:lnTo>
                <a:lnTo>
                  <a:pt x="18" y="98"/>
                </a:lnTo>
                <a:lnTo>
                  <a:pt x="19" y="96"/>
                </a:lnTo>
                <a:lnTo>
                  <a:pt x="15" y="86"/>
                </a:lnTo>
                <a:lnTo>
                  <a:pt x="22" y="68"/>
                </a:lnTo>
                <a:lnTo>
                  <a:pt x="22" y="63"/>
                </a:lnTo>
                <a:lnTo>
                  <a:pt x="27" y="62"/>
                </a:lnTo>
                <a:lnTo>
                  <a:pt x="25" y="56"/>
                </a:lnTo>
                <a:lnTo>
                  <a:pt x="0" y="47"/>
                </a:lnTo>
                <a:lnTo>
                  <a:pt x="30" y="22"/>
                </a:lnTo>
                <a:lnTo>
                  <a:pt x="36" y="26"/>
                </a:lnTo>
                <a:lnTo>
                  <a:pt x="37" y="26"/>
                </a:lnTo>
                <a:lnTo>
                  <a:pt x="44" y="26"/>
                </a:lnTo>
                <a:lnTo>
                  <a:pt x="45" y="22"/>
                </a:lnTo>
                <a:lnTo>
                  <a:pt x="49" y="21"/>
                </a:lnTo>
                <a:lnTo>
                  <a:pt x="56" y="25"/>
                </a:lnTo>
                <a:lnTo>
                  <a:pt x="60" y="27"/>
                </a:lnTo>
                <a:lnTo>
                  <a:pt x="64" y="19"/>
                </a:lnTo>
                <a:lnTo>
                  <a:pt x="66" y="15"/>
                </a:lnTo>
                <a:lnTo>
                  <a:pt x="66" y="12"/>
                </a:lnTo>
                <a:lnTo>
                  <a:pt x="81" y="0"/>
                </a:lnTo>
                <a:lnTo>
                  <a:pt x="87" y="7"/>
                </a:lnTo>
                <a:lnTo>
                  <a:pt x="87" y="12"/>
                </a:lnTo>
                <a:lnTo>
                  <a:pt x="87" y="15"/>
                </a:lnTo>
                <a:lnTo>
                  <a:pt x="89" y="17"/>
                </a:lnTo>
                <a:lnTo>
                  <a:pt x="89" y="17"/>
                </a:lnTo>
                <a:lnTo>
                  <a:pt x="94" y="19"/>
                </a:lnTo>
                <a:lnTo>
                  <a:pt x="98" y="2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7" name="Freeform 559"/>
          <p:cNvSpPr>
            <a:spLocks/>
          </p:cNvSpPr>
          <p:nvPr/>
        </p:nvSpPr>
        <p:spPr bwMode="auto">
          <a:xfrm>
            <a:off x="4679950" y="5845175"/>
            <a:ext cx="115888" cy="188913"/>
          </a:xfrm>
          <a:custGeom>
            <a:avLst/>
            <a:gdLst>
              <a:gd name="T0" fmla="*/ 47 w 73"/>
              <a:gd name="T1" fmla="*/ 7 h 119"/>
              <a:gd name="T2" fmla="*/ 58 w 73"/>
              <a:gd name="T3" fmla="*/ 26 h 119"/>
              <a:gd name="T4" fmla="*/ 58 w 73"/>
              <a:gd name="T5" fmla="*/ 34 h 119"/>
              <a:gd name="T6" fmla="*/ 64 w 73"/>
              <a:gd name="T7" fmla="*/ 42 h 119"/>
              <a:gd name="T8" fmla="*/ 58 w 73"/>
              <a:gd name="T9" fmla="*/ 45 h 119"/>
              <a:gd name="T10" fmla="*/ 53 w 73"/>
              <a:gd name="T11" fmla="*/ 46 h 119"/>
              <a:gd name="T12" fmla="*/ 54 w 73"/>
              <a:gd name="T13" fmla="*/ 59 h 119"/>
              <a:gd name="T14" fmla="*/ 64 w 73"/>
              <a:gd name="T15" fmla="*/ 68 h 119"/>
              <a:gd name="T16" fmla="*/ 73 w 73"/>
              <a:gd name="T17" fmla="*/ 78 h 119"/>
              <a:gd name="T18" fmla="*/ 61 w 73"/>
              <a:gd name="T19" fmla="*/ 90 h 119"/>
              <a:gd name="T20" fmla="*/ 71 w 73"/>
              <a:gd name="T21" fmla="*/ 98 h 119"/>
              <a:gd name="T22" fmla="*/ 65 w 73"/>
              <a:gd name="T23" fmla="*/ 110 h 119"/>
              <a:gd name="T24" fmla="*/ 64 w 73"/>
              <a:gd name="T25" fmla="*/ 116 h 119"/>
              <a:gd name="T26" fmla="*/ 58 w 73"/>
              <a:gd name="T27" fmla="*/ 119 h 119"/>
              <a:gd name="T28" fmla="*/ 46 w 73"/>
              <a:gd name="T29" fmla="*/ 106 h 119"/>
              <a:gd name="T30" fmla="*/ 37 w 73"/>
              <a:gd name="T31" fmla="*/ 90 h 119"/>
              <a:gd name="T32" fmla="*/ 32 w 73"/>
              <a:gd name="T33" fmla="*/ 93 h 119"/>
              <a:gd name="T34" fmla="*/ 30 w 73"/>
              <a:gd name="T35" fmla="*/ 95 h 119"/>
              <a:gd name="T36" fmla="*/ 23 w 73"/>
              <a:gd name="T37" fmla="*/ 99 h 119"/>
              <a:gd name="T38" fmla="*/ 0 w 73"/>
              <a:gd name="T39" fmla="*/ 87 h 119"/>
              <a:gd name="T40" fmla="*/ 5 w 73"/>
              <a:gd name="T41" fmla="*/ 83 h 119"/>
              <a:gd name="T42" fmla="*/ 7 w 73"/>
              <a:gd name="T43" fmla="*/ 82 h 119"/>
              <a:gd name="T44" fmla="*/ 2 w 73"/>
              <a:gd name="T45" fmla="*/ 74 h 119"/>
              <a:gd name="T46" fmla="*/ 16 w 73"/>
              <a:gd name="T47" fmla="*/ 64 h 119"/>
              <a:gd name="T48" fmla="*/ 12 w 73"/>
              <a:gd name="T49" fmla="*/ 61 h 119"/>
              <a:gd name="T50" fmla="*/ 13 w 73"/>
              <a:gd name="T51" fmla="*/ 52 h 119"/>
              <a:gd name="T52" fmla="*/ 13 w 73"/>
              <a:gd name="T53" fmla="*/ 48 h 119"/>
              <a:gd name="T54" fmla="*/ 9 w 73"/>
              <a:gd name="T55" fmla="*/ 42 h 119"/>
              <a:gd name="T56" fmla="*/ 5 w 73"/>
              <a:gd name="T57" fmla="*/ 37 h 119"/>
              <a:gd name="T58" fmla="*/ 9 w 73"/>
              <a:gd name="T59" fmla="*/ 31 h 119"/>
              <a:gd name="T60" fmla="*/ 5 w 73"/>
              <a:gd name="T61" fmla="*/ 23 h 119"/>
              <a:gd name="T62" fmla="*/ 5 w 73"/>
              <a:gd name="T63" fmla="*/ 15 h 119"/>
              <a:gd name="T64" fmla="*/ 5 w 73"/>
              <a:gd name="T65" fmla="*/ 8 h 119"/>
              <a:gd name="T66" fmla="*/ 5 w 73"/>
              <a:gd name="T67" fmla="*/ 5 h 119"/>
              <a:gd name="T68" fmla="*/ 16 w 73"/>
              <a:gd name="T69" fmla="*/ 0 h 119"/>
              <a:gd name="T70" fmla="*/ 28 w 73"/>
              <a:gd name="T71" fmla="*/ 0 h 119"/>
              <a:gd name="T72" fmla="*/ 34 w 73"/>
              <a:gd name="T73" fmla="*/ 0 h 119"/>
              <a:gd name="T74" fmla="*/ 37 w 73"/>
              <a:gd name="T75" fmla="*/ 3 h 119"/>
              <a:gd name="T76" fmla="*/ 37 w 73"/>
              <a:gd name="T77" fmla="*/ 4 h 119"/>
              <a:gd name="T78" fmla="*/ 38 w 73"/>
              <a:gd name="T79" fmla="*/ 4 h 119"/>
              <a:gd name="T80" fmla="*/ 47 w 73"/>
              <a:gd name="T81" fmla="*/ 7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3" h="119">
                <a:moveTo>
                  <a:pt x="47" y="7"/>
                </a:moveTo>
                <a:lnTo>
                  <a:pt x="58" y="26"/>
                </a:lnTo>
                <a:lnTo>
                  <a:pt x="58" y="34"/>
                </a:lnTo>
                <a:lnTo>
                  <a:pt x="64" y="42"/>
                </a:lnTo>
                <a:lnTo>
                  <a:pt x="58" y="45"/>
                </a:lnTo>
                <a:lnTo>
                  <a:pt x="53" y="46"/>
                </a:lnTo>
                <a:lnTo>
                  <a:pt x="54" y="59"/>
                </a:lnTo>
                <a:lnTo>
                  <a:pt x="64" y="68"/>
                </a:lnTo>
                <a:lnTo>
                  <a:pt x="73" y="78"/>
                </a:lnTo>
                <a:lnTo>
                  <a:pt x="61" y="90"/>
                </a:lnTo>
                <a:lnTo>
                  <a:pt x="71" y="98"/>
                </a:lnTo>
                <a:lnTo>
                  <a:pt x="65" y="110"/>
                </a:lnTo>
                <a:lnTo>
                  <a:pt x="64" y="116"/>
                </a:lnTo>
                <a:lnTo>
                  <a:pt x="58" y="119"/>
                </a:lnTo>
                <a:lnTo>
                  <a:pt x="46" y="106"/>
                </a:lnTo>
                <a:lnTo>
                  <a:pt x="37" y="90"/>
                </a:lnTo>
                <a:lnTo>
                  <a:pt x="32" y="93"/>
                </a:lnTo>
                <a:lnTo>
                  <a:pt x="30" y="95"/>
                </a:lnTo>
                <a:lnTo>
                  <a:pt x="23" y="99"/>
                </a:lnTo>
                <a:lnTo>
                  <a:pt x="0" y="87"/>
                </a:lnTo>
                <a:lnTo>
                  <a:pt x="5" y="83"/>
                </a:lnTo>
                <a:lnTo>
                  <a:pt x="7" y="82"/>
                </a:lnTo>
                <a:lnTo>
                  <a:pt x="2" y="74"/>
                </a:lnTo>
                <a:lnTo>
                  <a:pt x="16" y="64"/>
                </a:lnTo>
                <a:lnTo>
                  <a:pt x="12" y="61"/>
                </a:lnTo>
                <a:lnTo>
                  <a:pt x="13" y="52"/>
                </a:lnTo>
                <a:lnTo>
                  <a:pt x="13" y="48"/>
                </a:lnTo>
                <a:lnTo>
                  <a:pt x="9" y="42"/>
                </a:lnTo>
                <a:lnTo>
                  <a:pt x="5" y="37"/>
                </a:lnTo>
                <a:lnTo>
                  <a:pt x="9" y="31"/>
                </a:lnTo>
                <a:lnTo>
                  <a:pt x="5" y="23"/>
                </a:lnTo>
                <a:lnTo>
                  <a:pt x="5" y="15"/>
                </a:lnTo>
                <a:lnTo>
                  <a:pt x="5" y="8"/>
                </a:lnTo>
                <a:lnTo>
                  <a:pt x="5" y="5"/>
                </a:lnTo>
                <a:lnTo>
                  <a:pt x="16" y="0"/>
                </a:lnTo>
                <a:lnTo>
                  <a:pt x="28" y="0"/>
                </a:lnTo>
                <a:lnTo>
                  <a:pt x="34" y="0"/>
                </a:lnTo>
                <a:lnTo>
                  <a:pt x="37" y="3"/>
                </a:lnTo>
                <a:lnTo>
                  <a:pt x="37" y="4"/>
                </a:lnTo>
                <a:lnTo>
                  <a:pt x="38" y="4"/>
                </a:lnTo>
                <a:lnTo>
                  <a:pt x="47" y="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8" name="Freeform 560"/>
          <p:cNvSpPr>
            <a:spLocks/>
          </p:cNvSpPr>
          <p:nvPr/>
        </p:nvSpPr>
        <p:spPr bwMode="auto">
          <a:xfrm>
            <a:off x="4664075" y="5713413"/>
            <a:ext cx="158750" cy="142875"/>
          </a:xfrm>
          <a:custGeom>
            <a:avLst/>
            <a:gdLst>
              <a:gd name="T0" fmla="*/ 100 w 100"/>
              <a:gd name="T1" fmla="*/ 65 h 90"/>
              <a:gd name="T2" fmla="*/ 98 w 100"/>
              <a:gd name="T3" fmla="*/ 76 h 90"/>
              <a:gd name="T4" fmla="*/ 98 w 100"/>
              <a:gd name="T5" fmla="*/ 79 h 90"/>
              <a:gd name="T6" fmla="*/ 92 w 100"/>
              <a:gd name="T7" fmla="*/ 79 h 90"/>
              <a:gd name="T8" fmla="*/ 90 w 100"/>
              <a:gd name="T9" fmla="*/ 82 h 90"/>
              <a:gd name="T10" fmla="*/ 89 w 100"/>
              <a:gd name="T11" fmla="*/ 84 h 90"/>
              <a:gd name="T12" fmla="*/ 70 w 100"/>
              <a:gd name="T13" fmla="*/ 84 h 90"/>
              <a:gd name="T14" fmla="*/ 62 w 100"/>
              <a:gd name="T15" fmla="*/ 77 h 90"/>
              <a:gd name="T16" fmla="*/ 56 w 100"/>
              <a:gd name="T17" fmla="*/ 80 h 90"/>
              <a:gd name="T18" fmla="*/ 60 w 100"/>
              <a:gd name="T19" fmla="*/ 84 h 90"/>
              <a:gd name="T20" fmla="*/ 59 w 100"/>
              <a:gd name="T21" fmla="*/ 87 h 90"/>
              <a:gd name="T22" fmla="*/ 57 w 100"/>
              <a:gd name="T23" fmla="*/ 90 h 90"/>
              <a:gd name="T24" fmla="*/ 48 w 100"/>
              <a:gd name="T25" fmla="*/ 87 h 90"/>
              <a:gd name="T26" fmla="*/ 47 w 100"/>
              <a:gd name="T27" fmla="*/ 87 h 90"/>
              <a:gd name="T28" fmla="*/ 47 w 100"/>
              <a:gd name="T29" fmla="*/ 86 h 90"/>
              <a:gd name="T30" fmla="*/ 44 w 100"/>
              <a:gd name="T31" fmla="*/ 83 h 90"/>
              <a:gd name="T32" fmla="*/ 38 w 100"/>
              <a:gd name="T33" fmla="*/ 83 h 90"/>
              <a:gd name="T34" fmla="*/ 26 w 100"/>
              <a:gd name="T35" fmla="*/ 83 h 90"/>
              <a:gd name="T36" fmla="*/ 23 w 100"/>
              <a:gd name="T37" fmla="*/ 82 h 90"/>
              <a:gd name="T38" fmla="*/ 14 w 100"/>
              <a:gd name="T39" fmla="*/ 71 h 90"/>
              <a:gd name="T40" fmla="*/ 0 w 100"/>
              <a:gd name="T41" fmla="*/ 56 h 90"/>
              <a:gd name="T42" fmla="*/ 2 w 100"/>
              <a:gd name="T43" fmla="*/ 54 h 90"/>
              <a:gd name="T44" fmla="*/ 3 w 100"/>
              <a:gd name="T45" fmla="*/ 53 h 90"/>
              <a:gd name="T46" fmla="*/ 4 w 100"/>
              <a:gd name="T47" fmla="*/ 52 h 90"/>
              <a:gd name="T48" fmla="*/ 14 w 100"/>
              <a:gd name="T49" fmla="*/ 47 h 90"/>
              <a:gd name="T50" fmla="*/ 14 w 100"/>
              <a:gd name="T51" fmla="*/ 46 h 90"/>
              <a:gd name="T52" fmla="*/ 14 w 100"/>
              <a:gd name="T53" fmla="*/ 43 h 90"/>
              <a:gd name="T54" fmla="*/ 19 w 100"/>
              <a:gd name="T55" fmla="*/ 43 h 90"/>
              <a:gd name="T56" fmla="*/ 26 w 100"/>
              <a:gd name="T57" fmla="*/ 45 h 90"/>
              <a:gd name="T58" fmla="*/ 27 w 100"/>
              <a:gd name="T59" fmla="*/ 38 h 90"/>
              <a:gd name="T60" fmla="*/ 21 w 100"/>
              <a:gd name="T61" fmla="*/ 37 h 90"/>
              <a:gd name="T62" fmla="*/ 19 w 100"/>
              <a:gd name="T63" fmla="*/ 26 h 90"/>
              <a:gd name="T64" fmla="*/ 27 w 100"/>
              <a:gd name="T65" fmla="*/ 22 h 90"/>
              <a:gd name="T66" fmla="*/ 29 w 100"/>
              <a:gd name="T67" fmla="*/ 11 h 90"/>
              <a:gd name="T68" fmla="*/ 32 w 100"/>
              <a:gd name="T69" fmla="*/ 7 h 90"/>
              <a:gd name="T70" fmla="*/ 27 w 100"/>
              <a:gd name="T71" fmla="*/ 0 h 90"/>
              <a:gd name="T72" fmla="*/ 36 w 100"/>
              <a:gd name="T73" fmla="*/ 4 h 90"/>
              <a:gd name="T74" fmla="*/ 36 w 100"/>
              <a:gd name="T75" fmla="*/ 11 h 90"/>
              <a:gd name="T76" fmla="*/ 48 w 100"/>
              <a:gd name="T77" fmla="*/ 16 h 90"/>
              <a:gd name="T78" fmla="*/ 57 w 100"/>
              <a:gd name="T79" fmla="*/ 35 h 90"/>
              <a:gd name="T80" fmla="*/ 59 w 100"/>
              <a:gd name="T81" fmla="*/ 35 h 90"/>
              <a:gd name="T82" fmla="*/ 66 w 100"/>
              <a:gd name="T83" fmla="*/ 35 h 90"/>
              <a:gd name="T84" fmla="*/ 67 w 100"/>
              <a:gd name="T85" fmla="*/ 54 h 90"/>
              <a:gd name="T86" fmla="*/ 67 w 100"/>
              <a:gd name="T87" fmla="*/ 57 h 90"/>
              <a:gd name="T88" fmla="*/ 79 w 100"/>
              <a:gd name="T89" fmla="*/ 56 h 90"/>
              <a:gd name="T90" fmla="*/ 81 w 100"/>
              <a:gd name="T91" fmla="*/ 54 h 90"/>
              <a:gd name="T92" fmla="*/ 82 w 100"/>
              <a:gd name="T93" fmla="*/ 52 h 90"/>
              <a:gd name="T94" fmla="*/ 83 w 100"/>
              <a:gd name="T95" fmla="*/ 54 h 90"/>
              <a:gd name="T96" fmla="*/ 86 w 100"/>
              <a:gd name="T97" fmla="*/ 56 h 90"/>
              <a:gd name="T98" fmla="*/ 90 w 100"/>
              <a:gd name="T99" fmla="*/ 62 h 90"/>
              <a:gd name="T100" fmla="*/ 100 w 100"/>
              <a:gd name="T101" fmla="*/ 65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00" h="90">
                <a:moveTo>
                  <a:pt x="100" y="65"/>
                </a:moveTo>
                <a:lnTo>
                  <a:pt x="98" y="76"/>
                </a:lnTo>
                <a:lnTo>
                  <a:pt x="98" y="79"/>
                </a:lnTo>
                <a:lnTo>
                  <a:pt x="92" y="79"/>
                </a:lnTo>
                <a:lnTo>
                  <a:pt x="90" y="82"/>
                </a:lnTo>
                <a:lnTo>
                  <a:pt x="89" y="84"/>
                </a:lnTo>
                <a:lnTo>
                  <a:pt x="70" y="84"/>
                </a:lnTo>
                <a:lnTo>
                  <a:pt x="62" y="77"/>
                </a:lnTo>
                <a:lnTo>
                  <a:pt x="56" y="80"/>
                </a:lnTo>
                <a:lnTo>
                  <a:pt x="60" y="84"/>
                </a:lnTo>
                <a:lnTo>
                  <a:pt x="59" y="87"/>
                </a:lnTo>
                <a:lnTo>
                  <a:pt x="57" y="90"/>
                </a:lnTo>
                <a:lnTo>
                  <a:pt x="48" y="87"/>
                </a:lnTo>
                <a:lnTo>
                  <a:pt x="47" y="87"/>
                </a:lnTo>
                <a:lnTo>
                  <a:pt x="47" y="86"/>
                </a:lnTo>
                <a:lnTo>
                  <a:pt x="44" y="83"/>
                </a:lnTo>
                <a:lnTo>
                  <a:pt x="38" y="83"/>
                </a:lnTo>
                <a:lnTo>
                  <a:pt x="26" y="83"/>
                </a:lnTo>
                <a:lnTo>
                  <a:pt x="23" y="82"/>
                </a:lnTo>
                <a:lnTo>
                  <a:pt x="14" y="71"/>
                </a:lnTo>
                <a:lnTo>
                  <a:pt x="0" y="56"/>
                </a:lnTo>
                <a:lnTo>
                  <a:pt x="2" y="54"/>
                </a:lnTo>
                <a:lnTo>
                  <a:pt x="3" y="53"/>
                </a:lnTo>
                <a:lnTo>
                  <a:pt x="4" y="52"/>
                </a:lnTo>
                <a:lnTo>
                  <a:pt x="14" y="47"/>
                </a:lnTo>
                <a:lnTo>
                  <a:pt x="14" y="46"/>
                </a:lnTo>
                <a:lnTo>
                  <a:pt x="14" y="43"/>
                </a:lnTo>
                <a:lnTo>
                  <a:pt x="19" y="43"/>
                </a:lnTo>
                <a:lnTo>
                  <a:pt x="26" y="45"/>
                </a:lnTo>
                <a:lnTo>
                  <a:pt x="27" y="38"/>
                </a:lnTo>
                <a:lnTo>
                  <a:pt x="21" y="37"/>
                </a:lnTo>
                <a:lnTo>
                  <a:pt x="19" y="26"/>
                </a:lnTo>
                <a:lnTo>
                  <a:pt x="27" y="22"/>
                </a:lnTo>
                <a:lnTo>
                  <a:pt x="29" y="11"/>
                </a:lnTo>
                <a:lnTo>
                  <a:pt x="32" y="7"/>
                </a:lnTo>
                <a:lnTo>
                  <a:pt x="27" y="0"/>
                </a:lnTo>
                <a:lnTo>
                  <a:pt x="36" y="4"/>
                </a:lnTo>
                <a:lnTo>
                  <a:pt x="36" y="11"/>
                </a:lnTo>
                <a:lnTo>
                  <a:pt x="48" y="16"/>
                </a:lnTo>
                <a:lnTo>
                  <a:pt x="57" y="35"/>
                </a:lnTo>
                <a:lnTo>
                  <a:pt x="59" y="35"/>
                </a:lnTo>
                <a:lnTo>
                  <a:pt x="66" y="35"/>
                </a:lnTo>
                <a:lnTo>
                  <a:pt x="67" y="54"/>
                </a:lnTo>
                <a:lnTo>
                  <a:pt x="67" y="57"/>
                </a:lnTo>
                <a:lnTo>
                  <a:pt x="79" y="56"/>
                </a:lnTo>
                <a:lnTo>
                  <a:pt x="81" y="54"/>
                </a:lnTo>
                <a:lnTo>
                  <a:pt x="82" y="52"/>
                </a:lnTo>
                <a:lnTo>
                  <a:pt x="83" y="54"/>
                </a:lnTo>
                <a:lnTo>
                  <a:pt x="86" y="56"/>
                </a:lnTo>
                <a:lnTo>
                  <a:pt x="90" y="62"/>
                </a:lnTo>
                <a:lnTo>
                  <a:pt x="100" y="6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9" name="Freeform 561"/>
          <p:cNvSpPr>
            <a:spLocks/>
          </p:cNvSpPr>
          <p:nvPr/>
        </p:nvSpPr>
        <p:spPr bwMode="auto">
          <a:xfrm>
            <a:off x="4906963" y="4781550"/>
            <a:ext cx="236538" cy="206375"/>
          </a:xfrm>
          <a:custGeom>
            <a:avLst/>
            <a:gdLst>
              <a:gd name="T0" fmla="*/ 35 w 149"/>
              <a:gd name="T1" fmla="*/ 127 h 130"/>
              <a:gd name="T2" fmla="*/ 33 w 149"/>
              <a:gd name="T3" fmla="*/ 130 h 130"/>
              <a:gd name="T4" fmla="*/ 26 w 149"/>
              <a:gd name="T5" fmla="*/ 123 h 130"/>
              <a:gd name="T6" fmla="*/ 19 w 149"/>
              <a:gd name="T7" fmla="*/ 116 h 130"/>
              <a:gd name="T8" fmla="*/ 31 w 149"/>
              <a:gd name="T9" fmla="*/ 104 h 130"/>
              <a:gd name="T10" fmla="*/ 31 w 149"/>
              <a:gd name="T11" fmla="*/ 100 h 130"/>
              <a:gd name="T12" fmla="*/ 31 w 149"/>
              <a:gd name="T13" fmla="*/ 96 h 130"/>
              <a:gd name="T14" fmla="*/ 19 w 149"/>
              <a:gd name="T15" fmla="*/ 97 h 130"/>
              <a:gd name="T16" fmla="*/ 15 w 149"/>
              <a:gd name="T17" fmla="*/ 97 h 130"/>
              <a:gd name="T18" fmla="*/ 8 w 149"/>
              <a:gd name="T19" fmla="*/ 93 h 130"/>
              <a:gd name="T20" fmla="*/ 0 w 149"/>
              <a:gd name="T21" fmla="*/ 97 h 130"/>
              <a:gd name="T22" fmla="*/ 1 w 149"/>
              <a:gd name="T23" fmla="*/ 89 h 130"/>
              <a:gd name="T24" fmla="*/ 8 w 149"/>
              <a:gd name="T25" fmla="*/ 81 h 130"/>
              <a:gd name="T26" fmla="*/ 14 w 149"/>
              <a:gd name="T27" fmla="*/ 81 h 130"/>
              <a:gd name="T28" fmla="*/ 26 w 149"/>
              <a:gd name="T29" fmla="*/ 85 h 130"/>
              <a:gd name="T30" fmla="*/ 42 w 149"/>
              <a:gd name="T31" fmla="*/ 73 h 130"/>
              <a:gd name="T32" fmla="*/ 44 w 149"/>
              <a:gd name="T33" fmla="*/ 73 h 130"/>
              <a:gd name="T34" fmla="*/ 56 w 149"/>
              <a:gd name="T35" fmla="*/ 62 h 130"/>
              <a:gd name="T36" fmla="*/ 59 w 149"/>
              <a:gd name="T37" fmla="*/ 60 h 130"/>
              <a:gd name="T38" fmla="*/ 61 w 149"/>
              <a:gd name="T39" fmla="*/ 59 h 130"/>
              <a:gd name="T40" fmla="*/ 68 w 149"/>
              <a:gd name="T41" fmla="*/ 51 h 130"/>
              <a:gd name="T42" fmla="*/ 72 w 149"/>
              <a:gd name="T43" fmla="*/ 55 h 130"/>
              <a:gd name="T44" fmla="*/ 80 w 149"/>
              <a:gd name="T45" fmla="*/ 49 h 130"/>
              <a:gd name="T46" fmla="*/ 87 w 149"/>
              <a:gd name="T47" fmla="*/ 48 h 130"/>
              <a:gd name="T48" fmla="*/ 89 w 149"/>
              <a:gd name="T49" fmla="*/ 48 h 130"/>
              <a:gd name="T50" fmla="*/ 89 w 149"/>
              <a:gd name="T51" fmla="*/ 47 h 130"/>
              <a:gd name="T52" fmla="*/ 93 w 149"/>
              <a:gd name="T53" fmla="*/ 41 h 130"/>
              <a:gd name="T54" fmla="*/ 110 w 149"/>
              <a:gd name="T55" fmla="*/ 17 h 130"/>
              <a:gd name="T56" fmla="*/ 113 w 149"/>
              <a:gd name="T57" fmla="*/ 11 h 130"/>
              <a:gd name="T58" fmla="*/ 115 w 149"/>
              <a:gd name="T59" fmla="*/ 9 h 130"/>
              <a:gd name="T60" fmla="*/ 138 w 149"/>
              <a:gd name="T61" fmla="*/ 9 h 130"/>
              <a:gd name="T62" fmla="*/ 146 w 149"/>
              <a:gd name="T63" fmla="*/ 0 h 130"/>
              <a:gd name="T64" fmla="*/ 149 w 149"/>
              <a:gd name="T65" fmla="*/ 14 h 130"/>
              <a:gd name="T66" fmla="*/ 138 w 149"/>
              <a:gd name="T67" fmla="*/ 28 h 130"/>
              <a:gd name="T68" fmla="*/ 136 w 149"/>
              <a:gd name="T69" fmla="*/ 32 h 130"/>
              <a:gd name="T70" fmla="*/ 136 w 149"/>
              <a:gd name="T71" fmla="*/ 34 h 130"/>
              <a:gd name="T72" fmla="*/ 132 w 149"/>
              <a:gd name="T73" fmla="*/ 48 h 130"/>
              <a:gd name="T74" fmla="*/ 127 w 149"/>
              <a:gd name="T75" fmla="*/ 64 h 130"/>
              <a:gd name="T76" fmla="*/ 127 w 149"/>
              <a:gd name="T77" fmla="*/ 66 h 130"/>
              <a:gd name="T78" fmla="*/ 123 w 149"/>
              <a:gd name="T79" fmla="*/ 70 h 130"/>
              <a:gd name="T80" fmla="*/ 120 w 149"/>
              <a:gd name="T81" fmla="*/ 74 h 130"/>
              <a:gd name="T82" fmla="*/ 102 w 149"/>
              <a:gd name="T83" fmla="*/ 97 h 130"/>
              <a:gd name="T84" fmla="*/ 98 w 149"/>
              <a:gd name="T85" fmla="*/ 101 h 130"/>
              <a:gd name="T86" fmla="*/ 83 w 149"/>
              <a:gd name="T87" fmla="*/ 101 h 130"/>
              <a:gd name="T88" fmla="*/ 78 w 149"/>
              <a:gd name="T89" fmla="*/ 97 h 130"/>
              <a:gd name="T90" fmla="*/ 70 w 149"/>
              <a:gd name="T91" fmla="*/ 93 h 130"/>
              <a:gd name="T92" fmla="*/ 67 w 149"/>
              <a:gd name="T93" fmla="*/ 94 h 130"/>
              <a:gd name="T94" fmla="*/ 63 w 149"/>
              <a:gd name="T95" fmla="*/ 96 h 130"/>
              <a:gd name="T96" fmla="*/ 68 w 149"/>
              <a:gd name="T97" fmla="*/ 100 h 130"/>
              <a:gd name="T98" fmla="*/ 59 w 149"/>
              <a:gd name="T99" fmla="*/ 104 h 130"/>
              <a:gd name="T100" fmla="*/ 55 w 149"/>
              <a:gd name="T101" fmla="*/ 107 h 130"/>
              <a:gd name="T102" fmla="*/ 56 w 149"/>
              <a:gd name="T103" fmla="*/ 109 h 130"/>
              <a:gd name="T104" fmla="*/ 59 w 149"/>
              <a:gd name="T105" fmla="*/ 116 h 130"/>
              <a:gd name="T106" fmla="*/ 61 w 149"/>
              <a:gd name="T107" fmla="*/ 120 h 130"/>
              <a:gd name="T108" fmla="*/ 59 w 149"/>
              <a:gd name="T109" fmla="*/ 120 h 130"/>
              <a:gd name="T110" fmla="*/ 56 w 149"/>
              <a:gd name="T111" fmla="*/ 122 h 130"/>
              <a:gd name="T112" fmla="*/ 50 w 149"/>
              <a:gd name="T113" fmla="*/ 130 h 130"/>
              <a:gd name="T114" fmla="*/ 42 w 149"/>
              <a:gd name="T115" fmla="*/ 129 h 130"/>
              <a:gd name="T116" fmla="*/ 41 w 149"/>
              <a:gd name="T117" fmla="*/ 129 h 130"/>
              <a:gd name="T118" fmla="*/ 35 w 149"/>
              <a:gd name="T119" fmla="*/ 124 h 130"/>
              <a:gd name="T120" fmla="*/ 35 w 149"/>
              <a:gd name="T121" fmla="*/ 127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49" h="130">
                <a:moveTo>
                  <a:pt x="35" y="127"/>
                </a:moveTo>
                <a:lnTo>
                  <a:pt x="33" y="130"/>
                </a:lnTo>
                <a:lnTo>
                  <a:pt x="26" y="123"/>
                </a:lnTo>
                <a:lnTo>
                  <a:pt x="19" y="116"/>
                </a:lnTo>
                <a:lnTo>
                  <a:pt x="31" y="104"/>
                </a:lnTo>
                <a:lnTo>
                  <a:pt x="31" y="100"/>
                </a:lnTo>
                <a:lnTo>
                  <a:pt x="31" y="96"/>
                </a:lnTo>
                <a:lnTo>
                  <a:pt x="19" y="97"/>
                </a:lnTo>
                <a:lnTo>
                  <a:pt x="15" y="97"/>
                </a:lnTo>
                <a:lnTo>
                  <a:pt x="8" y="93"/>
                </a:lnTo>
                <a:lnTo>
                  <a:pt x="0" y="97"/>
                </a:lnTo>
                <a:lnTo>
                  <a:pt x="1" y="89"/>
                </a:lnTo>
                <a:lnTo>
                  <a:pt x="8" y="81"/>
                </a:lnTo>
                <a:lnTo>
                  <a:pt x="14" y="81"/>
                </a:lnTo>
                <a:lnTo>
                  <a:pt x="26" y="85"/>
                </a:lnTo>
                <a:lnTo>
                  <a:pt x="42" y="73"/>
                </a:lnTo>
                <a:lnTo>
                  <a:pt x="44" y="73"/>
                </a:lnTo>
                <a:lnTo>
                  <a:pt x="56" y="62"/>
                </a:lnTo>
                <a:lnTo>
                  <a:pt x="59" y="60"/>
                </a:lnTo>
                <a:lnTo>
                  <a:pt x="61" y="59"/>
                </a:lnTo>
                <a:lnTo>
                  <a:pt x="68" y="51"/>
                </a:lnTo>
                <a:lnTo>
                  <a:pt x="72" y="55"/>
                </a:lnTo>
                <a:lnTo>
                  <a:pt x="80" y="49"/>
                </a:lnTo>
                <a:lnTo>
                  <a:pt x="87" y="48"/>
                </a:lnTo>
                <a:lnTo>
                  <a:pt x="89" y="48"/>
                </a:lnTo>
                <a:lnTo>
                  <a:pt x="89" y="47"/>
                </a:lnTo>
                <a:lnTo>
                  <a:pt x="93" y="41"/>
                </a:lnTo>
                <a:lnTo>
                  <a:pt x="110" y="17"/>
                </a:lnTo>
                <a:lnTo>
                  <a:pt x="113" y="11"/>
                </a:lnTo>
                <a:lnTo>
                  <a:pt x="115" y="9"/>
                </a:lnTo>
                <a:lnTo>
                  <a:pt x="138" y="9"/>
                </a:lnTo>
                <a:lnTo>
                  <a:pt x="146" y="0"/>
                </a:lnTo>
                <a:lnTo>
                  <a:pt x="149" y="14"/>
                </a:lnTo>
                <a:lnTo>
                  <a:pt x="138" y="28"/>
                </a:lnTo>
                <a:lnTo>
                  <a:pt x="136" y="32"/>
                </a:lnTo>
                <a:lnTo>
                  <a:pt x="136" y="34"/>
                </a:lnTo>
                <a:lnTo>
                  <a:pt x="132" y="48"/>
                </a:lnTo>
                <a:lnTo>
                  <a:pt x="127" y="64"/>
                </a:lnTo>
                <a:lnTo>
                  <a:pt x="127" y="66"/>
                </a:lnTo>
                <a:lnTo>
                  <a:pt x="123" y="70"/>
                </a:lnTo>
                <a:lnTo>
                  <a:pt x="120" y="74"/>
                </a:lnTo>
                <a:lnTo>
                  <a:pt x="102" y="97"/>
                </a:lnTo>
                <a:lnTo>
                  <a:pt x="98" y="101"/>
                </a:lnTo>
                <a:lnTo>
                  <a:pt x="83" y="101"/>
                </a:lnTo>
                <a:lnTo>
                  <a:pt x="78" y="97"/>
                </a:lnTo>
                <a:lnTo>
                  <a:pt x="70" y="93"/>
                </a:lnTo>
                <a:lnTo>
                  <a:pt x="67" y="94"/>
                </a:lnTo>
                <a:lnTo>
                  <a:pt x="63" y="96"/>
                </a:lnTo>
                <a:lnTo>
                  <a:pt x="68" y="100"/>
                </a:lnTo>
                <a:lnTo>
                  <a:pt x="59" y="104"/>
                </a:lnTo>
                <a:lnTo>
                  <a:pt x="55" y="107"/>
                </a:lnTo>
                <a:lnTo>
                  <a:pt x="56" y="109"/>
                </a:lnTo>
                <a:lnTo>
                  <a:pt x="59" y="116"/>
                </a:lnTo>
                <a:lnTo>
                  <a:pt x="61" y="120"/>
                </a:lnTo>
                <a:lnTo>
                  <a:pt x="59" y="120"/>
                </a:lnTo>
                <a:lnTo>
                  <a:pt x="56" y="122"/>
                </a:lnTo>
                <a:lnTo>
                  <a:pt x="50" y="130"/>
                </a:lnTo>
                <a:lnTo>
                  <a:pt x="42" y="129"/>
                </a:lnTo>
                <a:lnTo>
                  <a:pt x="41" y="129"/>
                </a:lnTo>
                <a:lnTo>
                  <a:pt x="35" y="124"/>
                </a:lnTo>
                <a:lnTo>
                  <a:pt x="35" y="12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0" name="Freeform 562"/>
          <p:cNvSpPr>
            <a:spLocks/>
          </p:cNvSpPr>
          <p:nvPr/>
        </p:nvSpPr>
        <p:spPr bwMode="auto">
          <a:xfrm>
            <a:off x="5305425" y="5588000"/>
            <a:ext cx="58738" cy="98425"/>
          </a:xfrm>
          <a:custGeom>
            <a:avLst/>
            <a:gdLst>
              <a:gd name="T0" fmla="*/ 31 w 37"/>
              <a:gd name="T1" fmla="*/ 30 h 62"/>
              <a:gd name="T2" fmla="*/ 37 w 37"/>
              <a:gd name="T3" fmla="*/ 32 h 62"/>
              <a:gd name="T4" fmla="*/ 35 w 37"/>
              <a:gd name="T5" fmla="*/ 36 h 62"/>
              <a:gd name="T6" fmla="*/ 30 w 37"/>
              <a:gd name="T7" fmla="*/ 39 h 62"/>
              <a:gd name="T8" fmla="*/ 25 w 37"/>
              <a:gd name="T9" fmla="*/ 45 h 62"/>
              <a:gd name="T10" fmla="*/ 26 w 37"/>
              <a:gd name="T11" fmla="*/ 49 h 62"/>
              <a:gd name="T12" fmla="*/ 29 w 37"/>
              <a:gd name="T13" fmla="*/ 51 h 62"/>
              <a:gd name="T14" fmla="*/ 33 w 37"/>
              <a:gd name="T15" fmla="*/ 62 h 62"/>
              <a:gd name="T16" fmla="*/ 27 w 37"/>
              <a:gd name="T17" fmla="*/ 61 h 62"/>
              <a:gd name="T18" fmla="*/ 26 w 37"/>
              <a:gd name="T19" fmla="*/ 61 h 62"/>
              <a:gd name="T20" fmla="*/ 25 w 37"/>
              <a:gd name="T21" fmla="*/ 60 h 62"/>
              <a:gd name="T22" fmla="*/ 22 w 37"/>
              <a:gd name="T23" fmla="*/ 58 h 62"/>
              <a:gd name="T24" fmla="*/ 22 w 37"/>
              <a:gd name="T25" fmla="*/ 60 h 62"/>
              <a:gd name="T26" fmla="*/ 20 w 37"/>
              <a:gd name="T27" fmla="*/ 61 h 62"/>
              <a:gd name="T28" fmla="*/ 12 w 37"/>
              <a:gd name="T29" fmla="*/ 34 h 62"/>
              <a:gd name="T30" fmla="*/ 0 w 37"/>
              <a:gd name="T31" fmla="*/ 12 h 62"/>
              <a:gd name="T32" fmla="*/ 3 w 37"/>
              <a:gd name="T33" fmla="*/ 9 h 62"/>
              <a:gd name="T34" fmla="*/ 4 w 37"/>
              <a:gd name="T35" fmla="*/ 8 h 62"/>
              <a:gd name="T36" fmla="*/ 1 w 37"/>
              <a:gd name="T37" fmla="*/ 5 h 62"/>
              <a:gd name="T38" fmla="*/ 0 w 37"/>
              <a:gd name="T39" fmla="*/ 4 h 62"/>
              <a:gd name="T40" fmla="*/ 4 w 37"/>
              <a:gd name="T41" fmla="*/ 4 h 62"/>
              <a:gd name="T42" fmla="*/ 11 w 37"/>
              <a:gd name="T43" fmla="*/ 4 h 62"/>
              <a:gd name="T44" fmla="*/ 15 w 37"/>
              <a:gd name="T45" fmla="*/ 0 h 62"/>
              <a:gd name="T46" fmla="*/ 18 w 37"/>
              <a:gd name="T47" fmla="*/ 2 h 62"/>
              <a:gd name="T48" fmla="*/ 19 w 37"/>
              <a:gd name="T49" fmla="*/ 2 h 62"/>
              <a:gd name="T50" fmla="*/ 19 w 37"/>
              <a:gd name="T51" fmla="*/ 4 h 62"/>
              <a:gd name="T52" fmla="*/ 19 w 37"/>
              <a:gd name="T53" fmla="*/ 5 h 62"/>
              <a:gd name="T54" fmla="*/ 22 w 37"/>
              <a:gd name="T55" fmla="*/ 9 h 62"/>
              <a:gd name="T56" fmla="*/ 25 w 37"/>
              <a:gd name="T57" fmla="*/ 16 h 62"/>
              <a:gd name="T58" fmla="*/ 26 w 37"/>
              <a:gd name="T59" fmla="*/ 26 h 62"/>
              <a:gd name="T60" fmla="*/ 31 w 37"/>
              <a:gd name="T61" fmla="*/ 3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7" h="62">
                <a:moveTo>
                  <a:pt x="31" y="30"/>
                </a:moveTo>
                <a:lnTo>
                  <a:pt x="37" y="32"/>
                </a:lnTo>
                <a:lnTo>
                  <a:pt x="35" y="36"/>
                </a:lnTo>
                <a:lnTo>
                  <a:pt x="30" y="39"/>
                </a:lnTo>
                <a:lnTo>
                  <a:pt x="25" y="45"/>
                </a:lnTo>
                <a:lnTo>
                  <a:pt x="26" y="49"/>
                </a:lnTo>
                <a:lnTo>
                  <a:pt x="29" y="51"/>
                </a:lnTo>
                <a:lnTo>
                  <a:pt x="33" y="62"/>
                </a:lnTo>
                <a:lnTo>
                  <a:pt x="27" y="61"/>
                </a:lnTo>
                <a:lnTo>
                  <a:pt x="26" y="61"/>
                </a:lnTo>
                <a:lnTo>
                  <a:pt x="25" y="60"/>
                </a:lnTo>
                <a:lnTo>
                  <a:pt x="22" y="58"/>
                </a:lnTo>
                <a:lnTo>
                  <a:pt x="22" y="60"/>
                </a:lnTo>
                <a:lnTo>
                  <a:pt x="20" y="61"/>
                </a:lnTo>
                <a:lnTo>
                  <a:pt x="12" y="34"/>
                </a:lnTo>
                <a:lnTo>
                  <a:pt x="0" y="12"/>
                </a:lnTo>
                <a:lnTo>
                  <a:pt x="3" y="9"/>
                </a:lnTo>
                <a:lnTo>
                  <a:pt x="4" y="8"/>
                </a:lnTo>
                <a:lnTo>
                  <a:pt x="1" y="5"/>
                </a:lnTo>
                <a:lnTo>
                  <a:pt x="0" y="4"/>
                </a:lnTo>
                <a:lnTo>
                  <a:pt x="4" y="4"/>
                </a:lnTo>
                <a:lnTo>
                  <a:pt x="11" y="4"/>
                </a:lnTo>
                <a:lnTo>
                  <a:pt x="15" y="0"/>
                </a:lnTo>
                <a:lnTo>
                  <a:pt x="18" y="2"/>
                </a:lnTo>
                <a:lnTo>
                  <a:pt x="19" y="2"/>
                </a:lnTo>
                <a:lnTo>
                  <a:pt x="19" y="4"/>
                </a:lnTo>
                <a:lnTo>
                  <a:pt x="19" y="5"/>
                </a:lnTo>
                <a:lnTo>
                  <a:pt x="22" y="9"/>
                </a:lnTo>
                <a:lnTo>
                  <a:pt x="25" y="16"/>
                </a:lnTo>
                <a:lnTo>
                  <a:pt x="26" y="26"/>
                </a:lnTo>
                <a:lnTo>
                  <a:pt x="31" y="3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1" name="Freeform 563"/>
          <p:cNvSpPr>
            <a:spLocks/>
          </p:cNvSpPr>
          <p:nvPr/>
        </p:nvSpPr>
        <p:spPr bwMode="auto">
          <a:xfrm>
            <a:off x="5303838" y="5549900"/>
            <a:ext cx="80963" cy="85725"/>
          </a:xfrm>
          <a:custGeom>
            <a:avLst/>
            <a:gdLst>
              <a:gd name="T0" fmla="*/ 31 w 51"/>
              <a:gd name="T1" fmla="*/ 5 h 54"/>
              <a:gd name="T2" fmla="*/ 36 w 51"/>
              <a:gd name="T3" fmla="*/ 10 h 54"/>
              <a:gd name="T4" fmla="*/ 38 w 51"/>
              <a:gd name="T5" fmla="*/ 11 h 54"/>
              <a:gd name="T6" fmla="*/ 39 w 51"/>
              <a:gd name="T7" fmla="*/ 13 h 54"/>
              <a:gd name="T8" fmla="*/ 39 w 51"/>
              <a:gd name="T9" fmla="*/ 14 h 54"/>
              <a:gd name="T10" fmla="*/ 45 w 51"/>
              <a:gd name="T11" fmla="*/ 18 h 54"/>
              <a:gd name="T12" fmla="*/ 45 w 51"/>
              <a:gd name="T13" fmla="*/ 20 h 54"/>
              <a:gd name="T14" fmla="*/ 47 w 51"/>
              <a:gd name="T15" fmla="*/ 21 h 54"/>
              <a:gd name="T16" fmla="*/ 47 w 51"/>
              <a:gd name="T17" fmla="*/ 22 h 54"/>
              <a:gd name="T18" fmla="*/ 49 w 51"/>
              <a:gd name="T19" fmla="*/ 24 h 54"/>
              <a:gd name="T20" fmla="*/ 50 w 51"/>
              <a:gd name="T21" fmla="*/ 24 h 54"/>
              <a:gd name="T22" fmla="*/ 51 w 51"/>
              <a:gd name="T23" fmla="*/ 25 h 54"/>
              <a:gd name="T24" fmla="*/ 45 w 51"/>
              <a:gd name="T25" fmla="*/ 29 h 54"/>
              <a:gd name="T26" fmla="*/ 39 w 51"/>
              <a:gd name="T27" fmla="*/ 35 h 54"/>
              <a:gd name="T28" fmla="*/ 38 w 51"/>
              <a:gd name="T29" fmla="*/ 40 h 54"/>
              <a:gd name="T30" fmla="*/ 36 w 51"/>
              <a:gd name="T31" fmla="*/ 43 h 54"/>
              <a:gd name="T32" fmla="*/ 34 w 51"/>
              <a:gd name="T33" fmla="*/ 50 h 54"/>
              <a:gd name="T34" fmla="*/ 32 w 51"/>
              <a:gd name="T35" fmla="*/ 54 h 54"/>
              <a:gd name="T36" fmla="*/ 27 w 51"/>
              <a:gd name="T37" fmla="*/ 50 h 54"/>
              <a:gd name="T38" fmla="*/ 26 w 51"/>
              <a:gd name="T39" fmla="*/ 40 h 54"/>
              <a:gd name="T40" fmla="*/ 23 w 51"/>
              <a:gd name="T41" fmla="*/ 33 h 54"/>
              <a:gd name="T42" fmla="*/ 20 w 51"/>
              <a:gd name="T43" fmla="*/ 29 h 54"/>
              <a:gd name="T44" fmla="*/ 20 w 51"/>
              <a:gd name="T45" fmla="*/ 28 h 54"/>
              <a:gd name="T46" fmla="*/ 20 w 51"/>
              <a:gd name="T47" fmla="*/ 26 h 54"/>
              <a:gd name="T48" fmla="*/ 19 w 51"/>
              <a:gd name="T49" fmla="*/ 26 h 54"/>
              <a:gd name="T50" fmla="*/ 16 w 51"/>
              <a:gd name="T51" fmla="*/ 24 h 54"/>
              <a:gd name="T52" fmla="*/ 11 w 51"/>
              <a:gd name="T53" fmla="*/ 24 h 54"/>
              <a:gd name="T54" fmla="*/ 6 w 51"/>
              <a:gd name="T55" fmla="*/ 20 h 54"/>
              <a:gd name="T56" fmla="*/ 5 w 51"/>
              <a:gd name="T57" fmla="*/ 18 h 54"/>
              <a:gd name="T58" fmla="*/ 1 w 51"/>
              <a:gd name="T59" fmla="*/ 14 h 54"/>
              <a:gd name="T60" fmla="*/ 0 w 51"/>
              <a:gd name="T61" fmla="*/ 11 h 54"/>
              <a:gd name="T62" fmla="*/ 2 w 51"/>
              <a:gd name="T63" fmla="*/ 7 h 54"/>
              <a:gd name="T64" fmla="*/ 2 w 51"/>
              <a:gd name="T65" fmla="*/ 6 h 54"/>
              <a:gd name="T66" fmla="*/ 6 w 51"/>
              <a:gd name="T67" fmla="*/ 5 h 54"/>
              <a:gd name="T68" fmla="*/ 8 w 51"/>
              <a:gd name="T69" fmla="*/ 5 h 54"/>
              <a:gd name="T70" fmla="*/ 12 w 51"/>
              <a:gd name="T71" fmla="*/ 5 h 54"/>
              <a:gd name="T72" fmla="*/ 13 w 51"/>
              <a:gd name="T73" fmla="*/ 5 h 54"/>
              <a:gd name="T74" fmla="*/ 19 w 51"/>
              <a:gd name="T75" fmla="*/ 5 h 54"/>
              <a:gd name="T76" fmla="*/ 21 w 51"/>
              <a:gd name="T77" fmla="*/ 5 h 54"/>
              <a:gd name="T78" fmla="*/ 24 w 51"/>
              <a:gd name="T79" fmla="*/ 7 h 54"/>
              <a:gd name="T80" fmla="*/ 26 w 51"/>
              <a:gd name="T81" fmla="*/ 3 h 54"/>
              <a:gd name="T82" fmla="*/ 27 w 51"/>
              <a:gd name="T83" fmla="*/ 0 h 54"/>
              <a:gd name="T84" fmla="*/ 31 w 51"/>
              <a:gd name="T85" fmla="*/ 5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1" h="54">
                <a:moveTo>
                  <a:pt x="31" y="5"/>
                </a:moveTo>
                <a:lnTo>
                  <a:pt x="36" y="10"/>
                </a:lnTo>
                <a:lnTo>
                  <a:pt x="38" y="11"/>
                </a:lnTo>
                <a:lnTo>
                  <a:pt x="39" y="13"/>
                </a:lnTo>
                <a:lnTo>
                  <a:pt x="39" y="14"/>
                </a:lnTo>
                <a:lnTo>
                  <a:pt x="45" y="18"/>
                </a:lnTo>
                <a:lnTo>
                  <a:pt x="45" y="20"/>
                </a:lnTo>
                <a:lnTo>
                  <a:pt x="47" y="21"/>
                </a:lnTo>
                <a:lnTo>
                  <a:pt x="47" y="22"/>
                </a:lnTo>
                <a:lnTo>
                  <a:pt x="49" y="24"/>
                </a:lnTo>
                <a:lnTo>
                  <a:pt x="50" y="24"/>
                </a:lnTo>
                <a:lnTo>
                  <a:pt x="51" y="25"/>
                </a:lnTo>
                <a:lnTo>
                  <a:pt x="45" y="29"/>
                </a:lnTo>
                <a:lnTo>
                  <a:pt x="39" y="35"/>
                </a:lnTo>
                <a:lnTo>
                  <a:pt x="38" y="40"/>
                </a:lnTo>
                <a:lnTo>
                  <a:pt x="36" y="43"/>
                </a:lnTo>
                <a:lnTo>
                  <a:pt x="34" y="50"/>
                </a:lnTo>
                <a:lnTo>
                  <a:pt x="32" y="54"/>
                </a:lnTo>
                <a:lnTo>
                  <a:pt x="27" y="50"/>
                </a:lnTo>
                <a:lnTo>
                  <a:pt x="26" y="40"/>
                </a:lnTo>
                <a:lnTo>
                  <a:pt x="23" y="33"/>
                </a:lnTo>
                <a:lnTo>
                  <a:pt x="20" y="29"/>
                </a:lnTo>
                <a:lnTo>
                  <a:pt x="20" y="28"/>
                </a:lnTo>
                <a:lnTo>
                  <a:pt x="20" y="26"/>
                </a:lnTo>
                <a:lnTo>
                  <a:pt x="19" y="26"/>
                </a:lnTo>
                <a:lnTo>
                  <a:pt x="16" y="24"/>
                </a:lnTo>
                <a:lnTo>
                  <a:pt x="11" y="24"/>
                </a:lnTo>
                <a:lnTo>
                  <a:pt x="6" y="20"/>
                </a:lnTo>
                <a:lnTo>
                  <a:pt x="5" y="18"/>
                </a:lnTo>
                <a:lnTo>
                  <a:pt x="1" y="14"/>
                </a:lnTo>
                <a:lnTo>
                  <a:pt x="0" y="11"/>
                </a:lnTo>
                <a:lnTo>
                  <a:pt x="2" y="7"/>
                </a:lnTo>
                <a:lnTo>
                  <a:pt x="2" y="6"/>
                </a:lnTo>
                <a:lnTo>
                  <a:pt x="6" y="5"/>
                </a:lnTo>
                <a:lnTo>
                  <a:pt x="8" y="5"/>
                </a:lnTo>
                <a:lnTo>
                  <a:pt x="12" y="5"/>
                </a:lnTo>
                <a:lnTo>
                  <a:pt x="13" y="5"/>
                </a:lnTo>
                <a:lnTo>
                  <a:pt x="19" y="5"/>
                </a:lnTo>
                <a:lnTo>
                  <a:pt x="21" y="5"/>
                </a:lnTo>
                <a:lnTo>
                  <a:pt x="24" y="7"/>
                </a:lnTo>
                <a:lnTo>
                  <a:pt x="26" y="3"/>
                </a:lnTo>
                <a:lnTo>
                  <a:pt x="27" y="0"/>
                </a:lnTo>
                <a:lnTo>
                  <a:pt x="31" y="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2" name="Freeform 564"/>
          <p:cNvSpPr>
            <a:spLocks/>
          </p:cNvSpPr>
          <p:nvPr/>
        </p:nvSpPr>
        <p:spPr bwMode="auto">
          <a:xfrm>
            <a:off x="5322888" y="5680075"/>
            <a:ext cx="66675" cy="82550"/>
          </a:xfrm>
          <a:custGeom>
            <a:avLst/>
            <a:gdLst>
              <a:gd name="T0" fmla="*/ 22 w 42"/>
              <a:gd name="T1" fmla="*/ 4 h 52"/>
              <a:gd name="T2" fmla="*/ 24 w 42"/>
              <a:gd name="T3" fmla="*/ 19 h 52"/>
              <a:gd name="T4" fmla="*/ 27 w 42"/>
              <a:gd name="T5" fmla="*/ 21 h 52"/>
              <a:gd name="T6" fmla="*/ 29 w 42"/>
              <a:gd name="T7" fmla="*/ 23 h 52"/>
              <a:gd name="T8" fmla="*/ 39 w 42"/>
              <a:gd name="T9" fmla="*/ 32 h 52"/>
              <a:gd name="T10" fmla="*/ 42 w 42"/>
              <a:gd name="T11" fmla="*/ 40 h 52"/>
              <a:gd name="T12" fmla="*/ 39 w 42"/>
              <a:gd name="T13" fmla="*/ 40 h 52"/>
              <a:gd name="T14" fmla="*/ 38 w 42"/>
              <a:gd name="T15" fmla="*/ 47 h 52"/>
              <a:gd name="T16" fmla="*/ 34 w 42"/>
              <a:gd name="T17" fmla="*/ 45 h 52"/>
              <a:gd name="T18" fmla="*/ 27 w 42"/>
              <a:gd name="T19" fmla="*/ 44 h 52"/>
              <a:gd name="T20" fmla="*/ 27 w 42"/>
              <a:gd name="T21" fmla="*/ 48 h 52"/>
              <a:gd name="T22" fmla="*/ 24 w 42"/>
              <a:gd name="T23" fmla="*/ 47 h 52"/>
              <a:gd name="T24" fmla="*/ 18 w 42"/>
              <a:gd name="T25" fmla="*/ 51 h 52"/>
              <a:gd name="T26" fmla="*/ 15 w 42"/>
              <a:gd name="T27" fmla="*/ 52 h 52"/>
              <a:gd name="T28" fmla="*/ 14 w 42"/>
              <a:gd name="T29" fmla="*/ 51 h 52"/>
              <a:gd name="T30" fmla="*/ 11 w 42"/>
              <a:gd name="T31" fmla="*/ 47 h 52"/>
              <a:gd name="T32" fmla="*/ 14 w 42"/>
              <a:gd name="T33" fmla="*/ 45 h 52"/>
              <a:gd name="T34" fmla="*/ 14 w 42"/>
              <a:gd name="T35" fmla="*/ 44 h 52"/>
              <a:gd name="T36" fmla="*/ 8 w 42"/>
              <a:gd name="T37" fmla="*/ 44 h 52"/>
              <a:gd name="T38" fmla="*/ 4 w 42"/>
              <a:gd name="T39" fmla="*/ 37 h 52"/>
              <a:gd name="T40" fmla="*/ 3 w 42"/>
              <a:gd name="T41" fmla="*/ 34 h 52"/>
              <a:gd name="T42" fmla="*/ 0 w 42"/>
              <a:gd name="T43" fmla="*/ 30 h 52"/>
              <a:gd name="T44" fmla="*/ 4 w 42"/>
              <a:gd name="T45" fmla="*/ 29 h 52"/>
              <a:gd name="T46" fmla="*/ 8 w 42"/>
              <a:gd name="T47" fmla="*/ 28 h 52"/>
              <a:gd name="T48" fmla="*/ 7 w 42"/>
              <a:gd name="T49" fmla="*/ 22 h 52"/>
              <a:gd name="T50" fmla="*/ 9 w 42"/>
              <a:gd name="T51" fmla="*/ 3 h 52"/>
              <a:gd name="T52" fmla="*/ 11 w 42"/>
              <a:gd name="T53" fmla="*/ 2 h 52"/>
              <a:gd name="T54" fmla="*/ 11 w 42"/>
              <a:gd name="T55" fmla="*/ 0 h 52"/>
              <a:gd name="T56" fmla="*/ 14 w 42"/>
              <a:gd name="T57" fmla="*/ 2 h 52"/>
              <a:gd name="T58" fmla="*/ 15 w 42"/>
              <a:gd name="T59" fmla="*/ 3 h 52"/>
              <a:gd name="T60" fmla="*/ 16 w 42"/>
              <a:gd name="T61" fmla="*/ 3 h 52"/>
              <a:gd name="T62" fmla="*/ 22 w 42"/>
              <a:gd name="T63" fmla="*/ 4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2" h="52">
                <a:moveTo>
                  <a:pt x="22" y="4"/>
                </a:moveTo>
                <a:lnTo>
                  <a:pt x="24" y="19"/>
                </a:lnTo>
                <a:lnTo>
                  <a:pt x="27" y="21"/>
                </a:lnTo>
                <a:lnTo>
                  <a:pt x="29" y="23"/>
                </a:lnTo>
                <a:lnTo>
                  <a:pt x="39" y="32"/>
                </a:lnTo>
                <a:lnTo>
                  <a:pt x="42" y="40"/>
                </a:lnTo>
                <a:lnTo>
                  <a:pt x="39" y="40"/>
                </a:lnTo>
                <a:lnTo>
                  <a:pt x="38" y="47"/>
                </a:lnTo>
                <a:lnTo>
                  <a:pt x="34" y="45"/>
                </a:lnTo>
                <a:lnTo>
                  <a:pt x="27" y="44"/>
                </a:lnTo>
                <a:lnTo>
                  <a:pt x="27" y="48"/>
                </a:lnTo>
                <a:lnTo>
                  <a:pt x="24" y="47"/>
                </a:lnTo>
                <a:lnTo>
                  <a:pt x="18" y="51"/>
                </a:lnTo>
                <a:lnTo>
                  <a:pt x="15" y="52"/>
                </a:lnTo>
                <a:lnTo>
                  <a:pt x="14" y="51"/>
                </a:lnTo>
                <a:lnTo>
                  <a:pt x="11" y="47"/>
                </a:lnTo>
                <a:lnTo>
                  <a:pt x="14" y="45"/>
                </a:lnTo>
                <a:lnTo>
                  <a:pt x="14" y="44"/>
                </a:lnTo>
                <a:lnTo>
                  <a:pt x="8" y="44"/>
                </a:lnTo>
                <a:lnTo>
                  <a:pt x="4" y="37"/>
                </a:lnTo>
                <a:lnTo>
                  <a:pt x="3" y="34"/>
                </a:lnTo>
                <a:lnTo>
                  <a:pt x="0" y="30"/>
                </a:lnTo>
                <a:lnTo>
                  <a:pt x="4" y="29"/>
                </a:lnTo>
                <a:lnTo>
                  <a:pt x="8" y="28"/>
                </a:lnTo>
                <a:lnTo>
                  <a:pt x="7" y="22"/>
                </a:lnTo>
                <a:lnTo>
                  <a:pt x="9" y="3"/>
                </a:lnTo>
                <a:lnTo>
                  <a:pt x="11" y="2"/>
                </a:lnTo>
                <a:lnTo>
                  <a:pt x="11" y="0"/>
                </a:lnTo>
                <a:lnTo>
                  <a:pt x="14" y="2"/>
                </a:lnTo>
                <a:lnTo>
                  <a:pt x="15" y="3"/>
                </a:lnTo>
                <a:lnTo>
                  <a:pt x="16" y="3"/>
                </a:lnTo>
                <a:lnTo>
                  <a:pt x="22" y="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3" name="Freeform 565"/>
          <p:cNvSpPr>
            <a:spLocks/>
          </p:cNvSpPr>
          <p:nvPr/>
        </p:nvSpPr>
        <p:spPr bwMode="auto">
          <a:xfrm>
            <a:off x="5145088" y="5135563"/>
            <a:ext cx="114300" cy="139700"/>
          </a:xfrm>
          <a:custGeom>
            <a:avLst/>
            <a:gdLst>
              <a:gd name="T0" fmla="*/ 41 w 72"/>
              <a:gd name="T1" fmla="*/ 2 h 88"/>
              <a:gd name="T2" fmla="*/ 63 w 72"/>
              <a:gd name="T3" fmla="*/ 23 h 88"/>
              <a:gd name="T4" fmla="*/ 66 w 72"/>
              <a:gd name="T5" fmla="*/ 31 h 88"/>
              <a:gd name="T6" fmla="*/ 71 w 72"/>
              <a:gd name="T7" fmla="*/ 47 h 88"/>
              <a:gd name="T8" fmla="*/ 66 w 72"/>
              <a:gd name="T9" fmla="*/ 58 h 88"/>
              <a:gd name="T10" fmla="*/ 72 w 72"/>
              <a:gd name="T11" fmla="*/ 73 h 88"/>
              <a:gd name="T12" fmla="*/ 70 w 72"/>
              <a:gd name="T13" fmla="*/ 75 h 88"/>
              <a:gd name="T14" fmla="*/ 68 w 72"/>
              <a:gd name="T15" fmla="*/ 76 h 88"/>
              <a:gd name="T16" fmla="*/ 67 w 72"/>
              <a:gd name="T17" fmla="*/ 77 h 88"/>
              <a:gd name="T18" fmla="*/ 66 w 72"/>
              <a:gd name="T19" fmla="*/ 79 h 88"/>
              <a:gd name="T20" fmla="*/ 59 w 72"/>
              <a:gd name="T21" fmla="*/ 77 h 88"/>
              <a:gd name="T22" fmla="*/ 57 w 72"/>
              <a:gd name="T23" fmla="*/ 77 h 88"/>
              <a:gd name="T24" fmla="*/ 56 w 72"/>
              <a:gd name="T25" fmla="*/ 77 h 88"/>
              <a:gd name="T26" fmla="*/ 56 w 72"/>
              <a:gd name="T27" fmla="*/ 79 h 88"/>
              <a:gd name="T28" fmla="*/ 41 w 72"/>
              <a:gd name="T29" fmla="*/ 86 h 88"/>
              <a:gd name="T30" fmla="*/ 41 w 72"/>
              <a:gd name="T31" fmla="*/ 88 h 88"/>
              <a:gd name="T32" fmla="*/ 26 w 72"/>
              <a:gd name="T33" fmla="*/ 71 h 88"/>
              <a:gd name="T34" fmla="*/ 26 w 72"/>
              <a:gd name="T35" fmla="*/ 66 h 88"/>
              <a:gd name="T36" fmla="*/ 23 w 72"/>
              <a:gd name="T37" fmla="*/ 58 h 88"/>
              <a:gd name="T38" fmla="*/ 26 w 72"/>
              <a:gd name="T39" fmla="*/ 53 h 88"/>
              <a:gd name="T40" fmla="*/ 21 w 72"/>
              <a:gd name="T41" fmla="*/ 47 h 88"/>
              <a:gd name="T42" fmla="*/ 19 w 72"/>
              <a:gd name="T43" fmla="*/ 46 h 88"/>
              <a:gd name="T44" fmla="*/ 16 w 72"/>
              <a:gd name="T45" fmla="*/ 43 h 88"/>
              <a:gd name="T46" fmla="*/ 10 w 72"/>
              <a:gd name="T47" fmla="*/ 43 h 88"/>
              <a:gd name="T48" fmla="*/ 8 w 72"/>
              <a:gd name="T49" fmla="*/ 41 h 88"/>
              <a:gd name="T50" fmla="*/ 0 w 72"/>
              <a:gd name="T51" fmla="*/ 23 h 88"/>
              <a:gd name="T52" fmla="*/ 11 w 72"/>
              <a:gd name="T53" fmla="*/ 2 h 88"/>
              <a:gd name="T54" fmla="*/ 19 w 72"/>
              <a:gd name="T55" fmla="*/ 0 h 88"/>
              <a:gd name="T56" fmla="*/ 26 w 72"/>
              <a:gd name="T57" fmla="*/ 2 h 88"/>
              <a:gd name="T58" fmla="*/ 30 w 72"/>
              <a:gd name="T59" fmla="*/ 5 h 88"/>
              <a:gd name="T60" fmla="*/ 36 w 72"/>
              <a:gd name="T61" fmla="*/ 4 h 88"/>
              <a:gd name="T62" fmla="*/ 37 w 72"/>
              <a:gd name="T63" fmla="*/ 4 h 88"/>
              <a:gd name="T64" fmla="*/ 41 w 72"/>
              <a:gd name="T65" fmla="*/ 2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2" h="88">
                <a:moveTo>
                  <a:pt x="41" y="2"/>
                </a:moveTo>
                <a:lnTo>
                  <a:pt x="63" y="23"/>
                </a:lnTo>
                <a:lnTo>
                  <a:pt x="66" y="31"/>
                </a:lnTo>
                <a:lnTo>
                  <a:pt x="71" y="47"/>
                </a:lnTo>
                <a:lnTo>
                  <a:pt x="66" y="58"/>
                </a:lnTo>
                <a:lnTo>
                  <a:pt x="72" y="73"/>
                </a:lnTo>
                <a:lnTo>
                  <a:pt x="70" y="75"/>
                </a:lnTo>
                <a:lnTo>
                  <a:pt x="68" y="76"/>
                </a:lnTo>
                <a:lnTo>
                  <a:pt x="67" y="77"/>
                </a:lnTo>
                <a:lnTo>
                  <a:pt x="66" y="79"/>
                </a:lnTo>
                <a:lnTo>
                  <a:pt x="59" y="77"/>
                </a:lnTo>
                <a:lnTo>
                  <a:pt x="57" y="77"/>
                </a:lnTo>
                <a:lnTo>
                  <a:pt x="56" y="77"/>
                </a:lnTo>
                <a:lnTo>
                  <a:pt x="56" y="79"/>
                </a:lnTo>
                <a:lnTo>
                  <a:pt x="41" y="86"/>
                </a:lnTo>
                <a:lnTo>
                  <a:pt x="41" y="88"/>
                </a:lnTo>
                <a:lnTo>
                  <a:pt x="26" y="71"/>
                </a:lnTo>
                <a:lnTo>
                  <a:pt x="26" y="66"/>
                </a:lnTo>
                <a:lnTo>
                  <a:pt x="23" y="58"/>
                </a:lnTo>
                <a:lnTo>
                  <a:pt x="26" y="53"/>
                </a:lnTo>
                <a:lnTo>
                  <a:pt x="21" y="47"/>
                </a:lnTo>
                <a:lnTo>
                  <a:pt x="19" y="46"/>
                </a:lnTo>
                <a:lnTo>
                  <a:pt x="16" y="43"/>
                </a:lnTo>
                <a:lnTo>
                  <a:pt x="10" y="43"/>
                </a:lnTo>
                <a:lnTo>
                  <a:pt x="8" y="41"/>
                </a:lnTo>
                <a:lnTo>
                  <a:pt x="0" y="23"/>
                </a:lnTo>
                <a:lnTo>
                  <a:pt x="11" y="2"/>
                </a:lnTo>
                <a:lnTo>
                  <a:pt x="19" y="0"/>
                </a:lnTo>
                <a:lnTo>
                  <a:pt x="26" y="2"/>
                </a:lnTo>
                <a:lnTo>
                  <a:pt x="30" y="5"/>
                </a:lnTo>
                <a:lnTo>
                  <a:pt x="36" y="4"/>
                </a:lnTo>
                <a:lnTo>
                  <a:pt x="37" y="4"/>
                </a:lnTo>
                <a:lnTo>
                  <a:pt x="41" y="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4" name="Freeform 566"/>
          <p:cNvSpPr>
            <a:spLocks/>
          </p:cNvSpPr>
          <p:nvPr/>
        </p:nvSpPr>
        <p:spPr bwMode="auto">
          <a:xfrm>
            <a:off x="5253038" y="4486275"/>
            <a:ext cx="231775" cy="198438"/>
          </a:xfrm>
          <a:custGeom>
            <a:avLst/>
            <a:gdLst>
              <a:gd name="T0" fmla="*/ 142 w 146"/>
              <a:gd name="T1" fmla="*/ 122 h 125"/>
              <a:gd name="T2" fmla="*/ 138 w 146"/>
              <a:gd name="T3" fmla="*/ 125 h 125"/>
              <a:gd name="T4" fmla="*/ 123 w 146"/>
              <a:gd name="T5" fmla="*/ 125 h 125"/>
              <a:gd name="T6" fmla="*/ 116 w 146"/>
              <a:gd name="T7" fmla="*/ 120 h 125"/>
              <a:gd name="T8" fmla="*/ 104 w 146"/>
              <a:gd name="T9" fmla="*/ 120 h 125"/>
              <a:gd name="T10" fmla="*/ 88 w 146"/>
              <a:gd name="T11" fmla="*/ 107 h 125"/>
              <a:gd name="T12" fmla="*/ 82 w 146"/>
              <a:gd name="T13" fmla="*/ 106 h 125"/>
              <a:gd name="T14" fmla="*/ 73 w 146"/>
              <a:gd name="T15" fmla="*/ 105 h 125"/>
              <a:gd name="T16" fmla="*/ 63 w 146"/>
              <a:gd name="T17" fmla="*/ 102 h 125"/>
              <a:gd name="T18" fmla="*/ 60 w 146"/>
              <a:gd name="T19" fmla="*/ 77 h 125"/>
              <a:gd name="T20" fmla="*/ 59 w 146"/>
              <a:gd name="T21" fmla="*/ 69 h 125"/>
              <a:gd name="T22" fmla="*/ 55 w 146"/>
              <a:gd name="T23" fmla="*/ 68 h 125"/>
              <a:gd name="T24" fmla="*/ 51 w 146"/>
              <a:gd name="T25" fmla="*/ 68 h 125"/>
              <a:gd name="T26" fmla="*/ 47 w 146"/>
              <a:gd name="T27" fmla="*/ 70 h 125"/>
              <a:gd name="T28" fmla="*/ 47 w 146"/>
              <a:gd name="T29" fmla="*/ 68 h 125"/>
              <a:gd name="T30" fmla="*/ 26 w 146"/>
              <a:gd name="T31" fmla="*/ 51 h 125"/>
              <a:gd name="T32" fmla="*/ 21 w 146"/>
              <a:gd name="T33" fmla="*/ 42 h 125"/>
              <a:gd name="T34" fmla="*/ 0 w 146"/>
              <a:gd name="T35" fmla="*/ 21 h 125"/>
              <a:gd name="T36" fmla="*/ 4 w 146"/>
              <a:gd name="T37" fmla="*/ 17 h 125"/>
              <a:gd name="T38" fmla="*/ 10 w 146"/>
              <a:gd name="T39" fmla="*/ 12 h 125"/>
              <a:gd name="T40" fmla="*/ 32 w 146"/>
              <a:gd name="T41" fmla="*/ 0 h 125"/>
              <a:gd name="T42" fmla="*/ 58 w 146"/>
              <a:gd name="T43" fmla="*/ 25 h 125"/>
              <a:gd name="T44" fmla="*/ 60 w 146"/>
              <a:gd name="T45" fmla="*/ 34 h 125"/>
              <a:gd name="T46" fmla="*/ 66 w 146"/>
              <a:gd name="T47" fmla="*/ 31 h 125"/>
              <a:gd name="T48" fmla="*/ 68 w 146"/>
              <a:gd name="T49" fmla="*/ 35 h 125"/>
              <a:gd name="T50" fmla="*/ 77 w 146"/>
              <a:gd name="T51" fmla="*/ 38 h 125"/>
              <a:gd name="T52" fmla="*/ 77 w 146"/>
              <a:gd name="T53" fmla="*/ 43 h 125"/>
              <a:gd name="T54" fmla="*/ 78 w 146"/>
              <a:gd name="T55" fmla="*/ 46 h 125"/>
              <a:gd name="T56" fmla="*/ 86 w 146"/>
              <a:gd name="T57" fmla="*/ 49 h 125"/>
              <a:gd name="T58" fmla="*/ 97 w 146"/>
              <a:gd name="T59" fmla="*/ 47 h 125"/>
              <a:gd name="T60" fmla="*/ 104 w 146"/>
              <a:gd name="T61" fmla="*/ 70 h 125"/>
              <a:gd name="T62" fmla="*/ 112 w 146"/>
              <a:gd name="T63" fmla="*/ 79 h 125"/>
              <a:gd name="T64" fmla="*/ 123 w 146"/>
              <a:gd name="T65" fmla="*/ 87 h 125"/>
              <a:gd name="T66" fmla="*/ 129 w 146"/>
              <a:gd name="T67" fmla="*/ 102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46" h="125">
                <a:moveTo>
                  <a:pt x="146" y="117"/>
                </a:moveTo>
                <a:lnTo>
                  <a:pt x="142" y="122"/>
                </a:lnTo>
                <a:lnTo>
                  <a:pt x="142" y="124"/>
                </a:lnTo>
                <a:lnTo>
                  <a:pt x="138" y="125"/>
                </a:lnTo>
                <a:lnTo>
                  <a:pt x="129" y="125"/>
                </a:lnTo>
                <a:lnTo>
                  <a:pt x="123" y="125"/>
                </a:lnTo>
                <a:lnTo>
                  <a:pt x="119" y="120"/>
                </a:lnTo>
                <a:lnTo>
                  <a:pt x="116" y="120"/>
                </a:lnTo>
                <a:lnTo>
                  <a:pt x="109" y="120"/>
                </a:lnTo>
                <a:lnTo>
                  <a:pt x="104" y="120"/>
                </a:lnTo>
                <a:lnTo>
                  <a:pt x="100" y="111"/>
                </a:lnTo>
                <a:lnTo>
                  <a:pt x="88" y="107"/>
                </a:lnTo>
                <a:lnTo>
                  <a:pt x="86" y="105"/>
                </a:lnTo>
                <a:lnTo>
                  <a:pt x="82" y="106"/>
                </a:lnTo>
                <a:lnTo>
                  <a:pt x="75" y="109"/>
                </a:lnTo>
                <a:lnTo>
                  <a:pt x="73" y="105"/>
                </a:lnTo>
                <a:lnTo>
                  <a:pt x="66" y="103"/>
                </a:lnTo>
                <a:lnTo>
                  <a:pt x="63" y="102"/>
                </a:lnTo>
                <a:lnTo>
                  <a:pt x="62" y="87"/>
                </a:lnTo>
                <a:lnTo>
                  <a:pt x="60" y="77"/>
                </a:lnTo>
                <a:lnTo>
                  <a:pt x="60" y="75"/>
                </a:lnTo>
                <a:lnTo>
                  <a:pt x="59" y="69"/>
                </a:lnTo>
                <a:lnTo>
                  <a:pt x="56" y="68"/>
                </a:lnTo>
                <a:lnTo>
                  <a:pt x="55" y="68"/>
                </a:lnTo>
                <a:lnTo>
                  <a:pt x="53" y="68"/>
                </a:lnTo>
                <a:lnTo>
                  <a:pt x="51" y="68"/>
                </a:lnTo>
                <a:lnTo>
                  <a:pt x="48" y="69"/>
                </a:lnTo>
                <a:lnTo>
                  <a:pt x="47" y="70"/>
                </a:lnTo>
                <a:lnTo>
                  <a:pt x="47" y="69"/>
                </a:lnTo>
                <a:lnTo>
                  <a:pt x="47" y="68"/>
                </a:lnTo>
                <a:lnTo>
                  <a:pt x="45" y="68"/>
                </a:lnTo>
                <a:lnTo>
                  <a:pt x="26" y="51"/>
                </a:lnTo>
                <a:lnTo>
                  <a:pt x="22" y="49"/>
                </a:lnTo>
                <a:lnTo>
                  <a:pt x="21" y="42"/>
                </a:lnTo>
                <a:lnTo>
                  <a:pt x="8" y="30"/>
                </a:lnTo>
                <a:lnTo>
                  <a:pt x="0" y="21"/>
                </a:lnTo>
                <a:lnTo>
                  <a:pt x="2" y="21"/>
                </a:lnTo>
                <a:lnTo>
                  <a:pt x="4" y="17"/>
                </a:lnTo>
                <a:lnTo>
                  <a:pt x="8" y="12"/>
                </a:lnTo>
                <a:lnTo>
                  <a:pt x="10" y="12"/>
                </a:lnTo>
                <a:lnTo>
                  <a:pt x="25" y="10"/>
                </a:lnTo>
                <a:lnTo>
                  <a:pt x="32" y="0"/>
                </a:lnTo>
                <a:lnTo>
                  <a:pt x="55" y="20"/>
                </a:lnTo>
                <a:lnTo>
                  <a:pt x="58" y="25"/>
                </a:lnTo>
                <a:lnTo>
                  <a:pt x="59" y="31"/>
                </a:lnTo>
                <a:lnTo>
                  <a:pt x="60" y="34"/>
                </a:lnTo>
                <a:lnTo>
                  <a:pt x="62" y="31"/>
                </a:lnTo>
                <a:lnTo>
                  <a:pt x="66" y="31"/>
                </a:lnTo>
                <a:lnTo>
                  <a:pt x="67" y="34"/>
                </a:lnTo>
                <a:lnTo>
                  <a:pt x="68" y="35"/>
                </a:lnTo>
                <a:lnTo>
                  <a:pt x="71" y="38"/>
                </a:lnTo>
                <a:lnTo>
                  <a:pt x="77" y="38"/>
                </a:lnTo>
                <a:lnTo>
                  <a:pt x="77" y="39"/>
                </a:lnTo>
                <a:lnTo>
                  <a:pt x="77" y="43"/>
                </a:lnTo>
                <a:lnTo>
                  <a:pt x="78" y="45"/>
                </a:lnTo>
                <a:lnTo>
                  <a:pt x="78" y="46"/>
                </a:lnTo>
                <a:lnTo>
                  <a:pt x="85" y="50"/>
                </a:lnTo>
                <a:lnTo>
                  <a:pt x="86" y="49"/>
                </a:lnTo>
                <a:lnTo>
                  <a:pt x="88" y="47"/>
                </a:lnTo>
                <a:lnTo>
                  <a:pt x="97" y="47"/>
                </a:lnTo>
                <a:lnTo>
                  <a:pt x="103" y="53"/>
                </a:lnTo>
                <a:lnTo>
                  <a:pt x="104" y="70"/>
                </a:lnTo>
                <a:lnTo>
                  <a:pt x="105" y="75"/>
                </a:lnTo>
                <a:lnTo>
                  <a:pt x="112" y="79"/>
                </a:lnTo>
                <a:lnTo>
                  <a:pt x="116" y="81"/>
                </a:lnTo>
                <a:lnTo>
                  <a:pt x="123" y="87"/>
                </a:lnTo>
                <a:lnTo>
                  <a:pt x="124" y="88"/>
                </a:lnTo>
                <a:lnTo>
                  <a:pt x="129" y="102"/>
                </a:lnTo>
                <a:lnTo>
                  <a:pt x="146" y="11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5" name="Freeform 567"/>
          <p:cNvSpPr>
            <a:spLocks/>
          </p:cNvSpPr>
          <p:nvPr/>
        </p:nvSpPr>
        <p:spPr bwMode="auto">
          <a:xfrm>
            <a:off x="5253038" y="4168775"/>
            <a:ext cx="71438" cy="79375"/>
          </a:xfrm>
          <a:custGeom>
            <a:avLst/>
            <a:gdLst>
              <a:gd name="T0" fmla="*/ 45 w 45"/>
              <a:gd name="T1" fmla="*/ 11 h 50"/>
              <a:gd name="T2" fmla="*/ 38 w 45"/>
              <a:gd name="T3" fmla="*/ 10 h 50"/>
              <a:gd name="T4" fmla="*/ 33 w 45"/>
              <a:gd name="T5" fmla="*/ 17 h 50"/>
              <a:gd name="T6" fmla="*/ 33 w 45"/>
              <a:gd name="T7" fmla="*/ 18 h 50"/>
              <a:gd name="T8" fmla="*/ 37 w 45"/>
              <a:gd name="T9" fmla="*/ 21 h 50"/>
              <a:gd name="T10" fmla="*/ 37 w 45"/>
              <a:gd name="T11" fmla="*/ 24 h 50"/>
              <a:gd name="T12" fmla="*/ 38 w 45"/>
              <a:gd name="T13" fmla="*/ 43 h 50"/>
              <a:gd name="T14" fmla="*/ 40 w 45"/>
              <a:gd name="T15" fmla="*/ 50 h 50"/>
              <a:gd name="T16" fmla="*/ 32 w 45"/>
              <a:gd name="T17" fmla="*/ 48 h 50"/>
              <a:gd name="T18" fmla="*/ 25 w 45"/>
              <a:gd name="T19" fmla="*/ 37 h 50"/>
              <a:gd name="T20" fmla="*/ 22 w 45"/>
              <a:gd name="T21" fmla="*/ 35 h 50"/>
              <a:gd name="T22" fmla="*/ 0 w 45"/>
              <a:gd name="T23" fmla="*/ 20 h 50"/>
              <a:gd name="T24" fmla="*/ 7 w 45"/>
              <a:gd name="T25" fmla="*/ 10 h 50"/>
              <a:gd name="T26" fmla="*/ 7 w 45"/>
              <a:gd name="T27" fmla="*/ 5 h 50"/>
              <a:gd name="T28" fmla="*/ 11 w 45"/>
              <a:gd name="T29" fmla="*/ 3 h 50"/>
              <a:gd name="T30" fmla="*/ 18 w 45"/>
              <a:gd name="T31" fmla="*/ 0 h 50"/>
              <a:gd name="T32" fmla="*/ 22 w 45"/>
              <a:gd name="T33" fmla="*/ 2 h 50"/>
              <a:gd name="T34" fmla="*/ 45 w 45"/>
              <a:gd name="T35" fmla="*/ 11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5" h="50">
                <a:moveTo>
                  <a:pt x="45" y="11"/>
                </a:moveTo>
                <a:lnTo>
                  <a:pt x="38" y="10"/>
                </a:lnTo>
                <a:lnTo>
                  <a:pt x="33" y="17"/>
                </a:lnTo>
                <a:lnTo>
                  <a:pt x="33" y="18"/>
                </a:lnTo>
                <a:lnTo>
                  <a:pt x="37" y="21"/>
                </a:lnTo>
                <a:lnTo>
                  <a:pt x="37" y="24"/>
                </a:lnTo>
                <a:lnTo>
                  <a:pt x="38" y="43"/>
                </a:lnTo>
                <a:lnTo>
                  <a:pt x="40" y="50"/>
                </a:lnTo>
                <a:lnTo>
                  <a:pt x="32" y="48"/>
                </a:lnTo>
                <a:lnTo>
                  <a:pt x="25" y="37"/>
                </a:lnTo>
                <a:lnTo>
                  <a:pt x="22" y="35"/>
                </a:lnTo>
                <a:lnTo>
                  <a:pt x="0" y="20"/>
                </a:lnTo>
                <a:lnTo>
                  <a:pt x="7" y="10"/>
                </a:lnTo>
                <a:lnTo>
                  <a:pt x="7" y="5"/>
                </a:lnTo>
                <a:lnTo>
                  <a:pt x="11" y="3"/>
                </a:lnTo>
                <a:lnTo>
                  <a:pt x="18" y="0"/>
                </a:lnTo>
                <a:lnTo>
                  <a:pt x="22" y="2"/>
                </a:lnTo>
                <a:lnTo>
                  <a:pt x="45" y="1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6" name="Freeform 568"/>
          <p:cNvSpPr>
            <a:spLocks/>
          </p:cNvSpPr>
          <p:nvPr/>
        </p:nvSpPr>
        <p:spPr bwMode="auto">
          <a:xfrm>
            <a:off x="4216400" y="6064250"/>
            <a:ext cx="82550" cy="138113"/>
          </a:xfrm>
          <a:custGeom>
            <a:avLst/>
            <a:gdLst>
              <a:gd name="T0" fmla="*/ 49 w 52"/>
              <a:gd name="T1" fmla="*/ 20 h 87"/>
              <a:gd name="T2" fmla="*/ 43 w 52"/>
              <a:gd name="T3" fmla="*/ 36 h 87"/>
              <a:gd name="T4" fmla="*/ 46 w 52"/>
              <a:gd name="T5" fmla="*/ 45 h 87"/>
              <a:gd name="T6" fmla="*/ 49 w 52"/>
              <a:gd name="T7" fmla="*/ 49 h 87"/>
              <a:gd name="T8" fmla="*/ 46 w 52"/>
              <a:gd name="T9" fmla="*/ 53 h 87"/>
              <a:gd name="T10" fmla="*/ 45 w 52"/>
              <a:gd name="T11" fmla="*/ 54 h 87"/>
              <a:gd name="T12" fmla="*/ 42 w 52"/>
              <a:gd name="T13" fmla="*/ 57 h 87"/>
              <a:gd name="T14" fmla="*/ 42 w 52"/>
              <a:gd name="T15" fmla="*/ 58 h 87"/>
              <a:gd name="T16" fmla="*/ 42 w 52"/>
              <a:gd name="T17" fmla="*/ 69 h 87"/>
              <a:gd name="T18" fmla="*/ 32 w 52"/>
              <a:gd name="T19" fmla="*/ 81 h 87"/>
              <a:gd name="T20" fmla="*/ 24 w 52"/>
              <a:gd name="T21" fmla="*/ 84 h 87"/>
              <a:gd name="T22" fmla="*/ 22 w 52"/>
              <a:gd name="T23" fmla="*/ 87 h 87"/>
              <a:gd name="T24" fmla="*/ 22 w 52"/>
              <a:gd name="T25" fmla="*/ 86 h 87"/>
              <a:gd name="T26" fmla="*/ 24 w 52"/>
              <a:gd name="T27" fmla="*/ 71 h 87"/>
              <a:gd name="T28" fmla="*/ 26 w 52"/>
              <a:gd name="T29" fmla="*/ 66 h 87"/>
              <a:gd name="T30" fmla="*/ 30 w 52"/>
              <a:gd name="T31" fmla="*/ 64 h 87"/>
              <a:gd name="T32" fmla="*/ 28 w 52"/>
              <a:gd name="T33" fmla="*/ 58 h 87"/>
              <a:gd name="T34" fmla="*/ 24 w 52"/>
              <a:gd name="T35" fmla="*/ 43 h 87"/>
              <a:gd name="T36" fmla="*/ 20 w 52"/>
              <a:gd name="T37" fmla="*/ 43 h 87"/>
              <a:gd name="T38" fmla="*/ 19 w 52"/>
              <a:gd name="T39" fmla="*/ 43 h 87"/>
              <a:gd name="T40" fmla="*/ 15 w 52"/>
              <a:gd name="T41" fmla="*/ 49 h 87"/>
              <a:gd name="T42" fmla="*/ 12 w 52"/>
              <a:gd name="T43" fmla="*/ 50 h 87"/>
              <a:gd name="T44" fmla="*/ 4 w 52"/>
              <a:gd name="T45" fmla="*/ 53 h 87"/>
              <a:gd name="T46" fmla="*/ 1 w 52"/>
              <a:gd name="T47" fmla="*/ 53 h 87"/>
              <a:gd name="T48" fmla="*/ 4 w 52"/>
              <a:gd name="T49" fmla="*/ 46 h 87"/>
              <a:gd name="T50" fmla="*/ 5 w 52"/>
              <a:gd name="T51" fmla="*/ 42 h 87"/>
              <a:gd name="T52" fmla="*/ 0 w 52"/>
              <a:gd name="T53" fmla="*/ 36 h 87"/>
              <a:gd name="T54" fmla="*/ 0 w 52"/>
              <a:gd name="T55" fmla="*/ 30 h 87"/>
              <a:gd name="T56" fmla="*/ 0 w 52"/>
              <a:gd name="T57" fmla="*/ 23 h 87"/>
              <a:gd name="T58" fmla="*/ 0 w 52"/>
              <a:gd name="T59" fmla="*/ 20 h 87"/>
              <a:gd name="T60" fmla="*/ 1 w 52"/>
              <a:gd name="T61" fmla="*/ 15 h 87"/>
              <a:gd name="T62" fmla="*/ 1 w 52"/>
              <a:gd name="T63" fmla="*/ 13 h 87"/>
              <a:gd name="T64" fmla="*/ 12 w 52"/>
              <a:gd name="T65" fmla="*/ 11 h 87"/>
              <a:gd name="T66" fmla="*/ 19 w 52"/>
              <a:gd name="T67" fmla="*/ 13 h 87"/>
              <a:gd name="T68" fmla="*/ 30 w 52"/>
              <a:gd name="T69" fmla="*/ 6 h 87"/>
              <a:gd name="T70" fmla="*/ 34 w 52"/>
              <a:gd name="T71" fmla="*/ 4 h 87"/>
              <a:gd name="T72" fmla="*/ 41 w 52"/>
              <a:gd name="T73" fmla="*/ 0 h 87"/>
              <a:gd name="T74" fmla="*/ 46 w 52"/>
              <a:gd name="T75" fmla="*/ 5 h 87"/>
              <a:gd name="T76" fmla="*/ 49 w 52"/>
              <a:gd name="T77" fmla="*/ 4 h 87"/>
              <a:gd name="T78" fmla="*/ 52 w 52"/>
              <a:gd name="T79" fmla="*/ 2 h 87"/>
              <a:gd name="T80" fmla="*/ 47 w 52"/>
              <a:gd name="T81" fmla="*/ 11 h 87"/>
              <a:gd name="T82" fmla="*/ 46 w 52"/>
              <a:gd name="T83" fmla="*/ 12 h 87"/>
              <a:gd name="T84" fmla="*/ 47 w 52"/>
              <a:gd name="T85" fmla="*/ 12 h 87"/>
              <a:gd name="T86" fmla="*/ 49 w 52"/>
              <a:gd name="T87" fmla="*/ 20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2" h="87">
                <a:moveTo>
                  <a:pt x="49" y="20"/>
                </a:moveTo>
                <a:lnTo>
                  <a:pt x="43" y="36"/>
                </a:lnTo>
                <a:lnTo>
                  <a:pt x="46" y="45"/>
                </a:lnTo>
                <a:lnTo>
                  <a:pt x="49" y="49"/>
                </a:lnTo>
                <a:lnTo>
                  <a:pt x="46" y="53"/>
                </a:lnTo>
                <a:lnTo>
                  <a:pt x="45" y="54"/>
                </a:lnTo>
                <a:lnTo>
                  <a:pt x="42" y="57"/>
                </a:lnTo>
                <a:lnTo>
                  <a:pt x="42" y="58"/>
                </a:lnTo>
                <a:lnTo>
                  <a:pt x="42" y="69"/>
                </a:lnTo>
                <a:lnTo>
                  <a:pt x="32" y="81"/>
                </a:lnTo>
                <a:lnTo>
                  <a:pt x="24" y="84"/>
                </a:lnTo>
                <a:lnTo>
                  <a:pt x="22" y="87"/>
                </a:lnTo>
                <a:lnTo>
                  <a:pt x="22" y="86"/>
                </a:lnTo>
                <a:lnTo>
                  <a:pt x="24" y="71"/>
                </a:lnTo>
                <a:lnTo>
                  <a:pt x="26" y="66"/>
                </a:lnTo>
                <a:lnTo>
                  <a:pt x="30" y="64"/>
                </a:lnTo>
                <a:lnTo>
                  <a:pt x="28" y="58"/>
                </a:lnTo>
                <a:lnTo>
                  <a:pt x="24" y="43"/>
                </a:lnTo>
                <a:lnTo>
                  <a:pt x="20" y="43"/>
                </a:lnTo>
                <a:lnTo>
                  <a:pt x="19" y="43"/>
                </a:lnTo>
                <a:lnTo>
                  <a:pt x="15" y="49"/>
                </a:lnTo>
                <a:lnTo>
                  <a:pt x="12" y="50"/>
                </a:lnTo>
                <a:lnTo>
                  <a:pt x="4" y="53"/>
                </a:lnTo>
                <a:lnTo>
                  <a:pt x="1" y="53"/>
                </a:lnTo>
                <a:lnTo>
                  <a:pt x="4" y="46"/>
                </a:lnTo>
                <a:lnTo>
                  <a:pt x="5" y="42"/>
                </a:lnTo>
                <a:lnTo>
                  <a:pt x="0" y="36"/>
                </a:lnTo>
                <a:lnTo>
                  <a:pt x="0" y="30"/>
                </a:lnTo>
                <a:lnTo>
                  <a:pt x="0" y="23"/>
                </a:lnTo>
                <a:lnTo>
                  <a:pt x="0" y="20"/>
                </a:lnTo>
                <a:lnTo>
                  <a:pt x="1" y="15"/>
                </a:lnTo>
                <a:lnTo>
                  <a:pt x="1" y="13"/>
                </a:lnTo>
                <a:lnTo>
                  <a:pt x="12" y="11"/>
                </a:lnTo>
                <a:lnTo>
                  <a:pt x="19" y="13"/>
                </a:lnTo>
                <a:lnTo>
                  <a:pt x="30" y="6"/>
                </a:lnTo>
                <a:lnTo>
                  <a:pt x="34" y="4"/>
                </a:lnTo>
                <a:lnTo>
                  <a:pt x="41" y="0"/>
                </a:lnTo>
                <a:lnTo>
                  <a:pt x="46" y="5"/>
                </a:lnTo>
                <a:lnTo>
                  <a:pt x="49" y="4"/>
                </a:lnTo>
                <a:lnTo>
                  <a:pt x="52" y="2"/>
                </a:lnTo>
                <a:lnTo>
                  <a:pt x="47" y="11"/>
                </a:lnTo>
                <a:lnTo>
                  <a:pt x="46" y="12"/>
                </a:lnTo>
                <a:lnTo>
                  <a:pt x="47" y="12"/>
                </a:lnTo>
                <a:lnTo>
                  <a:pt x="49" y="2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7" name="Freeform 569"/>
          <p:cNvSpPr>
            <a:spLocks/>
          </p:cNvSpPr>
          <p:nvPr/>
        </p:nvSpPr>
        <p:spPr bwMode="auto">
          <a:xfrm>
            <a:off x="4400550" y="5899150"/>
            <a:ext cx="215900" cy="190500"/>
          </a:xfrm>
          <a:custGeom>
            <a:avLst/>
            <a:gdLst>
              <a:gd name="T0" fmla="*/ 136 w 136"/>
              <a:gd name="T1" fmla="*/ 38 h 120"/>
              <a:gd name="T2" fmla="*/ 129 w 136"/>
              <a:gd name="T3" fmla="*/ 53 h 120"/>
              <a:gd name="T4" fmla="*/ 135 w 136"/>
              <a:gd name="T5" fmla="*/ 59 h 120"/>
              <a:gd name="T6" fmla="*/ 132 w 136"/>
              <a:gd name="T7" fmla="*/ 63 h 120"/>
              <a:gd name="T8" fmla="*/ 132 w 136"/>
              <a:gd name="T9" fmla="*/ 65 h 120"/>
              <a:gd name="T10" fmla="*/ 135 w 136"/>
              <a:gd name="T11" fmla="*/ 70 h 120"/>
              <a:gd name="T12" fmla="*/ 129 w 136"/>
              <a:gd name="T13" fmla="*/ 80 h 120"/>
              <a:gd name="T14" fmla="*/ 128 w 136"/>
              <a:gd name="T15" fmla="*/ 82 h 120"/>
              <a:gd name="T16" fmla="*/ 127 w 136"/>
              <a:gd name="T17" fmla="*/ 106 h 120"/>
              <a:gd name="T18" fmla="*/ 121 w 136"/>
              <a:gd name="T19" fmla="*/ 113 h 120"/>
              <a:gd name="T20" fmla="*/ 114 w 136"/>
              <a:gd name="T21" fmla="*/ 116 h 120"/>
              <a:gd name="T22" fmla="*/ 103 w 136"/>
              <a:gd name="T23" fmla="*/ 119 h 120"/>
              <a:gd name="T24" fmla="*/ 102 w 136"/>
              <a:gd name="T25" fmla="*/ 120 h 120"/>
              <a:gd name="T26" fmla="*/ 101 w 136"/>
              <a:gd name="T27" fmla="*/ 117 h 120"/>
              <a:gd name="T28" fmla="*/ 101 w 136"/>
              <a:gd name="T29" fmla="*/ 113 h 120"/>
              <a:gd name="T30" fmla="*/ 98 w 136"/>
              <a:gd name="T31" fmla="*/ 112 h 120"/>
              <a:gd name="T32" fmla="*/ 91 w 136"/>
              <a:gd name="T33" fmla="*/ 109 h 120"/>
              <a:gd name="T34" fmla="*/ 80 w 136"/>
              <a:gd name="T35" fmla="*/ 95 h 120"/>
              <a:gd name="T36" fmla="*/ 84 w 136"/>
              <a:gd name="T37" fmla="*/ 86 h 120"/>
              <a:gd name="T38" fmla="*/ 83 w 136"/>
              <a:gd name="T39" fmla="*/ 85 h 120"/>
              <a:gd name="T40" fmla="*/ 73 w 136"/>
              <a:gd name="T41" fmla="*/ 61 h 120"/>
              <a:gd name="T42" fmla="*/ 68 w 136"/>
              <a:gd name="T43" fmla="*/ 59 h 120"/>
              <a:gd name="T44" fmla="*/ 65 w 136"/>
              <a:gd name="T45" fmla="*/ 59 h 120"/>
              <a:gd name="T46" fmla="*/ 60 w 136"/>
              <a:gd name="T47" fmla="*/ 59 h 120"/>
              <a:gd name="T48" fmla="*/ 57 w 136"/>
              <a:gd name="T49" fmla="*/ 53 h 120"/>
              <a:gd name="T50" fmla="*/ 43 w 136"/>
              <a:gd name="T51" fmla="*/ 60 h 120"/>
              <a:gd name="T52" fmla="*/ 17 w 136"/>
              <a:gd name="T53" fmla="*/ 60 h 120"/>
              <a:gd name="T54" fmla="*/ 16 w 136"/>
              <a:gd name="T55" fmla="*/ 65 h 120"/>
              <a:gd name="T56" fmla="*/ 0 w 136"/>
              <a:gd name="T57" fmla="*/ 63 h 120"/>
              <a:gd name="T58" fmla="*/ 7 w 136"/>
              <a:gd name="T59" fmla="*/ 55 h 120"/>
              <a:gd name="T60" fmla="*/ 8 w 136"/>
              <a:gd name="T61" fmla="*/ 52 h 120"/>
              <a:gd name="T62" fmla="*/ 5 w 136"/>
              <a:gd name="T63" fmla="*/ 46 h 120"/>
              <a:gd name="T64" fmla="*/ 8 w 136"/>
              <a:gd name="T65" fmla="*/ 46 h 120"/>
              <a:gd name="T66" fmla="*/ 16 w 136"/>
              <a:gd name="T67" fmla="*/ 45 h 120"/>
              <a:gd name="T68" fmla="*/ 20 w 136"/>
              <a:gd name="T69" fmla="*/ 33 h 120"/>
              <a:gd name="T70" fmla="*/ 46 w 136"/>
              <a:gd name="T71" fmla="*/ 19 h 120"/>
              <a:gd name="T72" fmla="*/ 56 w 136"/>
              <a:gd name="T73" fmla="*/ 18 h 120"/>
              <a:gd name="T74" fmla="*/ 65 w 136"/>
              <a:gd name="T75" fmla="*/ 18 h 120"/>
              <a:gd name="T76" fmla="*/ 75 w 136"/>
              <a:gd name="T77" fmla="*/ 16 h 120"/>
              <a:gd name="T78" fmla="*/ 76 w 136"/>
              <a:gd name="T79" fmla="*/ 18 h 120"/>
              <a:gd name="T80" fmla="*/ 77 w 136"/>
              <a:gd name="T81" fmla="*/ 19 h 120"/>
              <a:gd name="T82" fmla="*/ 80 w 136"/>
              <a:gd name="T83" fmla="*/ 16 h 120"/>
              <a:gd name="T84" fmla="*/ 83 w 136"/>
              <a:gd name="T85" fmla="*/ 12 h 120"/>
              <a:gd name="T86" fmla="*/ 84 w 136"/>
              <a:gd name="T87" fmla="*/ 12 h 120"/>
              <a:gd name="T88" fmla="*/ 92 w 136"/>
              <a:gd name="T89" fmla="*/ 11 h 120"/>
              <a:gd name="T90" fmla="*/ 101 w 136"/>
              <a:gd name="T91" fmla="*/ 10 h 120"/>
              <a:gd name="T92" fmla="*/ 106 w 136"/>
              <a:gd name="T93" fmla="*/ 10 h 120"/>
              <a:gd name="T94" fmla="*/ 112 w 136"/>
              <a:gd name="T95" fmla="*/ 3 h 120"/>
              <a:gd name="T96" fmla="*/ 114 w 136"/>
              <a:gd name="T97" fmla="*/ 0 h 120"/>
              <a:gd name="T98" fmla="*/ 122 w 136"/>
              <a:gd name="T99" fmla="*/ 18 h 120"/>
              <a:gd name="T100" fmla="*/ 131 w 136"/>
              <a:gd name="T101" fmla="*/ 37 h 120"/>
              <a:gd name="T102" fmla="*/ 136 w 136"/>
              <a:gd name="T103" fmla="*/ 38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36" h="120">
                <a:moveTo>
                  <a:pt x="136" y="38"/>
                </a:moveTo>
                <a:lnTo>
                  <a:pt x="129" y="53"/>
                </a:lnTo>
                <a:lnTo>
                  <a:pt x="135" y="59"/>
                </a:lnTo>
                <a:lnTo>
                  <a:pt x="132" y="63"/>
                </a:lnTo>
                <a:lnTo>
                  <a:pt x="132" y="65"/>
                </a:lnTo>
                <a:lnTo>
                  <a:pt x="135" y="70"/>
                </a:lnTo>
                <a:lnTo>
                  <a:pt x="129" y="80"/>
                </a:lnTo>
                <a:lnTo>
                  <a:pt x="128" y="82"/>
                </a:lnTo>
                <a:lnTo>
                  <a:pt x="127" y="106"/>
                </a:lnTo>
                <a:lnTo>
                  <a:pt x="121" y="113"/>
                </a:lnTo>
                <a:lnTo>
                  <a:pt x="114" y="116"/>
                </a:lnTo>
                <a:lnTo>
                  <a:pt x="103" y="119"/>
                </a:lnTo>
                <a:lnTo>
                  <a:pt x="102" y="120"/>
                </a:lnTo>
                <a:lnTo>
                  <a:pt x="101" y="117"/>
                </a:lnTo>
                <a:lnTo>
                  <a:pt x="101" y="113"/>
                </a:lnTo>
                <a:lnTo>
                  <a:pt x="98" y="112"/>
                </a:lnTo>
                <a:lnTo>
                  <a:pt x="91" y="109"/>
                </a:lnTo>
                <a:lnTo>
                  <a:pt x="80" y="95"/>
                </a:lnTo>
                <a:lnTo>
                  <a:pt x="84" y="86"/>
                </a:lnTo>
                <a:lnTo>
                  <a:pt x="83" y="85"/>
                </a:lnTo>
                <a:lnTo>
                  <a:pt x="73" y="61"/>
                </a:lnTo>
                <a:lnTo>
                  <a:pt x="68" y="59"/>
                </a:lnTo>
                <a:lnTo>
                  <a:pt x="65" y="59"/>
                </a:lnTo>
                <a:lnTo>
                  <a:pt x="60" y="59"/>
                </a:lnTo>
                <a:lnTo>
                  <a:pt x="57" y="53"/>
                </a:lnTo>
                <a:lnTo>
                  <a:pt x="43" y="60"/>
                </a:lnTo>
                <a:lnTo>
                  <a:pt x="17" y="60"/>
                </a:lnTo>
                <a:lnTo>
                  <a:pt x="16" y="65"/>
                </a:lnTo>
                <a:lnTo>
                  <a:pt x="0" y="63"/>
                </a:lnTo>
                <a:lnTo>
                  <a:pt x="7" y="55"/>
                </a:lnTo>
                <a:lnTo>
                  <a:pt x="8" y="52"/>
                </a:lnTo>
                <a:lnTo>
                  <a:pt x="5" y="46"/>
                </a:lnTo>
                <a:lnTo>
                  <a:pt x="8" y="46"/>
                </a:lnTo>
                <a:lnTo>
                  <a:pt x="16" y="45"/>
                </a:lnTo>
                <a:lnTo>
                  <a:pt x="20" y="33"/>
                </a:lnTo>
                <a:lnTo>
                  <a:pt x="46" y="19"/>
                </a:lnTo>
                <a:lnTo>
                  <a:pt x="56" y="18"/>
                </a:lnTo>
                <a:lnTo>
                  <a:pt x="65" y="18"/>
                </a:lnTo>
                <a:lnTo>
                  <a:pt x="75" y="16"/>
                </a:lnTo>
                <a:lnTo>
                  <a:pt x="76" y="18"/>
                </a:lnTo>
                <a:lnTo>
                  <a:pt x="77" y="19"/>
                </a:lnTo>
                <a:lnTo>
                  <a:pt x="80" y="16"/>
                </a:lnTo>
                <a:lnTo>
                  <a:pt x="83" y="12"/>
                </a:lnTo>
                <a:lnTo>
                  <a:pt x="84" y="12"/>
                </a:lnTo>
                <a:lnTo>
                  <a:pt x="92" y="11"/>
                </a:lnTo>
                <a:lnTo>
                  <a:pt x="101" y="10"/>
                </a:lnTo>
                <a:lnTo>
                  <a:pt x="106" y="10"/>
                </a:lnTo>
                <a:lnTo>
                  <a:pt x="112" y="3"/>
                </a:lnTo>
                <a:lnTo>
                  <a:pt x="114" y="0"/>
                </a:lnTo>
                <a:lnTo>
                  <a:pt x="122" y="18"/>
                </a:lnTo>
                <a:lnTo>
                  <a:pt x="131" y="37"/>
                </a:lnTo>
                <a:lnTo>
                  <a:pt x="136" y="3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8" name="Freeform 570"/>
          <p:cNvSpPr>
            <a:spLocks/>
          </p:cNvSpPr>
          <p:nvPr/>
        </p:nvSpPr>
        <p:spPr bwMode="auto">
          <a:xfrm>
            <a:off x="4376738" y="5643563"/>
            <a:ext cx="180975" cy="201613"/>
          </a:xfrm>
          <a:custGeom>
            <a:avLst/>
            <a:gdLst>
              <a:gd name="T0" fmla="*/ 107 w 114"/>
              <a:gd name="T1" fmla="*/ 30 h 127"/>
              <a:gd name="T2" fmla="*/ 102 w 114"/>
              <a:gd name="T3" fmla="*/ 36 h 127"/>
              <a:gd name="T4" fmla="*/ 103 w 114"/>
              <a:gd name="T5" fmla="*/ 45 h 127"/>
              <a:gd name="T6" fmla="*/ 114 w 114"/>
              <a:gd name="T7" fmla="*/ 63 h 127"/>
              <a:gd name="T8" fmla="*/ 105 w 114"/>
              <a:gd name="T9" fmla="*/ 68 h 127"/>
              <a:gd name="T10" fmla="*/ 107 w 114"/>
              <a:gd name="T11" fmla="*/ 70 h 127"/>
              <a:gd name="T12" fmla="*/ 101 w 114"/>
              <a:gd name="T13" fmla="*/ 79 h 127"/>
              <a:gd name="T14" fmla="*/ 86 w 114"/>
              <a:gd name="T15" fmla="*/ 91 h 127"/>
              <a:gd name="T16" fmla="*/ 86 w 114"/>
              <a:gd name="T17" fmla="*/ 94 h 127"/>
              <a:gd name="T18" fmla="*/ 84 w 114"/>
              <a:gd name="T19" fmla="*/ 98 h 127"/>
              <a:gd name="T20" fmla="*/ 80 w 114"/>
              <a:gd name="T21" fmla="*/ 106 h 127"/>
              <a:gd name="T22" fmla="*/ 76 w 114"/>
              <a:gd name="T23" fmla="*/ 104 h 127"/>
              <a:gd name="T24" fmla="*/ 69 w 114"/>
              <a:gd name="T25" fmla="*/ 100 h 127"/>
              <a:gd name="T26" fmla="*/ 65 w 114"/>
              <a:gd name="T27" fmla="*/ 101 h 127"/>
              <a:gd name="T28" fmla="*/ 64 w 114"/>
              <a:gd name="T29" fmla="*/ 105 h 127"/>
              <a:gd name="T30" fmla="*/ 57 w 114"/>
              <a:gd name="T31" fmla="*/ 105 h 127"/>
              <a:gd name="T32" fmla="*/ 56 w 114"/>
              <a:gd name="T33" fmla="*/ 105 h 127"/>
              <a:gd name="T34" fmla="*/ 50 w 114"/>
              <a:gd name="T35" fmla="*/ 101 h 127"/>
              <a:gd name="T36" fmla="*/ 20 w 114"/>
              <a:gd name="T37" fmla="*/ 126 h 127"/>
              <a:gd name="T38" fmla="*/ 13 w 114"/>
              <a:gd name="T39" fmla="*/ 127 h 127"/>
              <a:gd name="T40" fmla="*/ 0 w 114"/>
              <a:gd name="T41" fmla="*/ 123 h 127"/>
              <a:gd name="T42" fmla="*/ 0 w 114"/>
              <a:gd name="T43" fmla="*/ 98 h 127"/>
              <a:gd name="T44" fmla="*/ 1 w 114"/>
              <a:gd name="T45" fmla="*/ 98 h 127"/>
              <a:gd name="T46" fmla="*/ 9 w 114"/>
              <a:gd name="T47" fmla="*/ 76 h 127"/>
              <a:gd name="T48" fmla="*/ 13 w 114"/>
              <a:gd name="T49" fmla="*/ 68 h 127"/>
              <a:gd name="T50" fmla="*/ 19 w 114"/>
              <a:gd name="T51" fmla="*/ 68 h 127"/>
              <a:gd name="T52" fmla="*/ 15 w 114"/>
              <a:gd name="T53" fmla="*/ 63 h 127"/>
              <a:gd name="T54" fmla="*/ 13 w 114"/>
              <a:gd name="T55" fmla="*/ 60 h 127"/>
              <a:gd name="T56" fmla="*/ 23 w 114"/>
              <a:gd name="T57" fmla="*/ 57 h 127"/>
              <a:gd name="T58" fmla="*/ 34 w 114"/>
              <a:gd name="T59" fmla="*/ 49 h 127"/>
              <a:gd name="T60" fmla="*/ 26 w 114"/>
              <a:gd name="T61" fmla="*/ 38 h 127"/>
              <a:gd name="T62" fmla="*/ 32 w 114"/>
              <a:gd name="T63" fmla="*/ 18 h 127"/>
              <a:gd name="T64" fmla="*/ 41 w 114"/>
              <a:gd name="T65" fmla="*/ 22 h 127"/>
              <a:gd name="T66" fmla="*/ 50 w 114"/>
              <a:gd name="T67" fmla="*/ 4 h 127"/>
              <a:gd name="T68" fmla="*/ 65 w 114"/>
              <a:gd name="T69" fmla="*/ 0 h 127"/>
              <a:gd name="T70" fmla="*/ 82 w 114"/>
              <a:gd name="T71" fmla="*/ 11 h 127"/>
              <a:gd name="T72" fmla="*/ 86 w 114"/>
              <a:gd name="T73" fmla="*/ 14 h 127"/>
              <a:gd name="T74" fmla="*/ 87 w 114"/>
              <a:gd name="T75" fmla="*/ 15 h 127"/>
              <a:gd name="T76" fmla="*/ 88 w 114"/>
              <a:gd name="T77" fmla="*/ 8 h 127"/>
              <a:gd name="T78" fmla="*/ 90 w 114"/>
              <a:gd name="T79" fmla="*/ 7 h 127"/>
              <a:gd name="T80" fmla="*/ 92 w 114"/>
              <a:gd name="T81" fmla="*/ 8 h 127"/>
              <a:gd name="T82" fmla="*/ 94 w 114"/>
              <a:gd name="T83" fmla="*/ 10 h 127"/>
              <a:gd name="T84" fmla="*/ 95 w 114"/>
              <a:gd name="T85" fmla="*/ 12 h 127"/>
              <a:gd name="T86" fmla="*/ 97 w 114"/>
              <a:gd name="T87" fmla="*/ 14 h 127"/>
              <a:gd name="T88" fmla="*/ 99 w 114"/>
              <a:gd name="T89" fmla="*/ 18 h 127"/>
              <a:gd name="T90" fmla="*/ 107 w 114"/>
              <a:gd name="T91" fmla="*/ 30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14" h="127">
                <a:moveTo>
                  <a:pt x="107" y="30"/>
                </a:moveTo>
                <a:lnTo>
                  <a:pt x="102" y="36"/>
                </a:lnTo>
                <a:lnTo>
                  <a:pt x="103" y="45"/>
                </a:lnTo>
                <a:lnTo>
                  <a:pt x="114" y="63"/>
                </a:lnTo>
                <a:lnTo>
                  <a:pt x="105" y="68"/>
                </a:lnTo>
                <a:lnTo>
                  <a:pt x="107" y="70"/>
                </a:lnTo>
                <a:lnTo>
                  <a:pt x="101" y="79"/>
                </a:lnTo>
                <a:lnTo>
                  <a:pt x="86" y="91"/>
                </a:lnTo>
                <a:lnTo>
                  <a:pt x="86" y="94"/>
                </a:lnTo>
                <a:lnTo>
                  <a:pt x="84" y="98"/>
                </a:lnTo>
                <a:lnTo>
                  <a:pt x="80" y="106"/>
                </a:lnTo>
                <a:lnTo>
                  <a:pt x="76" y="104"/>
                </a:lnTo>
                <a:lnTo>
                  <a:pt x="69" y="100"/>
                </a:lnTo>
                <a:lnTo>
                  <a:pt x="65" y="101"/>
                </a:lnTo>
                <a:lnTo>
                  <a:pt x="64" y="105"/>
                </a:lnTo>
                <a:lnTo>
                  <a:pt x="57" y="105"/>
                </a:lnTo>
                <a:lnTo>
                  <a:pt x="56" y="105"/>
                </a:lnTo>
                <a:lnTo>
                  <a:pt x="50" y="101"/>
                </a:lnTo>
                <a:lnTo>
                  <a:pt x="20" y="126"/>
                </a:lnTo>
                <a:lnTo>
                  <a:pt x="13" y="127"/>
                </a:lnTo>
                <a:lnTo>
                  <a:pt x="0" y="123"/>
                </a:lnTo>
                <a:lnTo>
                  <a:pt x="0" y="98"/>
                </a:lnTo>
                <a:lnTo>
                  <a:pt x="1" y="98"/>
                </a:lnTo>
                <a:lnTo>
                  <a:pt x="9" y="76"/>
                </a:lnTo>
                <a:lnTo>
                  <a:pt x="13" y="68"/>
                </a:lnTo>
                <a:lnTo>
                  <a:pt x="19" y="68"/>
                </a:lnTo>
                <a:lnTo>
                  <a:pt x="15" y="63"/>
                </a:lnTo>
                <a:lnTo>
                  <a:pt x="13" y="60"/>
                </a:lnTo>
                <a:lnTo>
                  <a:pt x="23" y="57"/>
                </a:lnTo>
                <a:lnTo>
                  <a:pt x="34" y="49"/>
                </a:lnTo>
                <a:lnTo>
                  <a:pt x="26" y="38"/>
                </a:lnTo>
                <a:lnTo>
                  <a:pt x="32" y="18"/>
                </a:lnTo>
                <a:lnTo>
                  <a:pt x="41" y="22"/>
                </a:lnTo>
                <a:lnTo>
                  <a:pt x="50" y="4"/>
                </a:lnTo>
                <a:lnTo>
                  <a:pt x="65" y="0"/>
                </a:lnTo>
                <a:lnTo>
                  <a:pt x="82" y="11"/>
                </a:lnTo>
                <a:lnTo>
                  <a:pt x="86" y="14"/>
                </a:lnTo>
                <a:lnTo>
                  <a:pt x="87" y="15"/>
                </a:lnTo>
                <a:lnTo>
                  <a:pt x="88" y="8"/>
                </a:lnTo>
                <a:lnTo>
                  <a:pt x="90" y="7"/>
                </a:lnTo>
                <a:lnTo>
                  <a:pt x="92" y="8"/>
                </a:lnTo>
                <a:lnTo>
                  <a:pt x="94" y="10"/>
                </a:lnTo>
                <a:lnTo>
                  <a:pt x="95" y="12"/>
                </a:lnTo>
                <a:lnTo>
                  <a:pt x="97" y="14"/>
                </a:lnTo>
                <a:lnTo>
                  <a:pt x="99" y="18"/>
                </a:lnTo>
                <a:lnTo>
                  <a:pt x="107" y="3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9" name="Freeform 571"/>
          <p:cNvSpPr>
            <a:spLocks/>
          </p:cNvSpPr>
          <p:nvPr/>
        </p:nvSpPr>
        <p:spPr bwMode="auto">
          <a:xfrm>
            <a:off x="4564063" y="5792788"/>
            <a:ext cx="141288" cy="190500"/>
          </a:xfrm>
          <a:custGeom>
            <a:avLst/>
            <a:gdLst>
              <a:gd name="T0" fmla="*/ 63 w 89"/>
              <a:gd name="T1" fmla="*/ 6 h 120"/>
              <a:gd name="T2" fmla="*/ 77 w 89"/>
              <a:gd name="T3" fmla="*/ 21 h 120"/>
              <a:gd name="T4" fmla="*/ 86 w 89"/>
              <a:gd name="T5" fmla="*/ 32 h 120"/>
              <a:gd name="T6" fmla="*/ 89 w 89"/>
              <a:gd name="T7" fmla="*/ 33 h 120"/>
              <a:gd name="T8" fmla="*/ 78 w 89"/>
              <a:gd name="T9" fmla="*/ 38 h 120"/>
              <a:gd name="T10" fmla="*/ 78 w 89"/>
              <a:gd name="T11" fmla="*/ 41 h 120"/>
              <a:gd name="T12" fmla="*/ 78 w 89"/>
              <a:gd name="T13" fmla="*/ 48 h 120"/>
              <a:gd name="T14" fmla="*/ 78 w 89"/>
              <a:gd name="T15" fmla="*/ 56 h 120"/>
              <a:gd name="T16" fmla="*/ 82 w 89"/>
              <a:gd name="T17" fmla="*/ 64 h 120"/>
              <a:gd name="T18" fmla="*/ 78 w 89"/>
              <a:gd name="T19" fmla="*/ 70 h 120"/>
              <a:gd name="T20" fmla="*/ 82 w 89"/>
              <a:gd name="T21" fmla="*/ 75 h 120"/>
              <a:gd name="T22" fmla="*/ 86 w 89"/>
              <a:gd name="T23" fmla="*/ 81 h 120"/>
              <a:gd name="T24" fmla="*/ 86 w 89"/>
              <a:gd name="T25" fmla="*/ 85 h 120"/>
              <a:gd name="T26" fmla="*/ 85 w 89"/>
              <a:gd name="T27" fmla="*/ 94 h 120"/>
              <a:gd name="T28" fmla="*/ 89 w 89"/>
              <a:gd name="T29" fmla="*/ 97 h 120"/>
              <a:gd name="T30" fmla="*/ 75 w 89"/>
              <a:gd name="T31" fmla="*/ 107 h 120"/>
              <a:gd name="T32" fmla="*/ 80 w 89"/>
              <a:gd name="T33" fmla="*/ 115 h 120"/>
              <a:gd name="T34" fmla="*/ 78 w 89"/>
              <a:gd name="T35" fmla="*/ 116 h 120"/>
              <a:gd name="T36" fmla="*/ 73 w 89"/>
              <a:gd name="T37" fmla="*/ 120 h 120"/>
              <a:gd name="T38" fmla="*/ 65 w 89"/>
              <a:gd name="T39" fmla="*/ 111 h 120"/>
              <a:gd name="T40" fmla="*/ 56 w 89"/>
              <a:gd name="T41" fmla="*/ 104 h 120"/>
              <a:gd name="T42" fmla="*/ 45 w 89"/>
              <a:gd name="T43" fmla="*/ 104 h 120"/>
              <a:gd name="T44" fmla="*/ 43 w 89"/>
              <a:gd name="T45" fmla="*/ 105 h 120"/>
              <a:gd name="T46" fmla="*/ 51 w 89"/>
              <a:gd name="T47" fmla="*/ 109 h 120"/>
              <a:gd name="T48" fmla="*/ 44 w 89"/>
              <a:gd name="T49" fmla="*/ 112 h 120"/>
              <a:gd name="T50" fmla="*/ 33 w 89"/>
              <a:gd name="T51" fmla="*/ 105 h 120"/>
              <a:gd name="T52" fmla="*/ 28 w 89"/>
              <a:gd name="T53" fmla="*/ 104 h 120"/>
              <a:gd name="T54" fmla="*/ 19 w 89"/>
              <a:gd name="T55" fmla="*/ 85 h 120"/>
              <a:gd name="T56" fmla="*/ 11 w 89"/>
              <a:gd name="T57" fmla="*/ 67 h 120"/>
              <a:gd name="T58" fmla="*/ 2 w 89"/>
              <a:gd name="T59" fmla="*/ 51 h 120"/>
              <a:gd name="T60" fmla="*/ 0 w 89"/>
              <a:gd name="T61" fmla="*/ 49 h 120"/>
              <a:gd name="T62" fmla="*/ 4 w 89"/>
              <a:gd name="T63" fmla="*/ 38 h 120"/>
              <a:gd name="T64" fmla="*/ 10 w 89"/>
              <a:gd name="T65" fmla="*/ 34 h 120"/>
              <a:gd name="T66" fmla="*/ 3 w 89"/>
              <a:gd name="T67" fmla="*/ 26 h 120"/>
              <a:gd name="T68" fmla="*/ 3 w 89"/>
              <a:gd name="T69" fmla="*/ 25 h 120"/>
              <a:gd name="T70" fmla="*/ 0 w 89"/>
              <a:gd name="T71" fmla="*/ 6 h 120"/>
              <a:gd name="T72" fmla="*/ 3 w 89"/>
              <a:gd name="T73" fmla="*/ 6 h 120"/>
              <a:gd name="T74" fmla="*/ 9 w 89"/>
              <a:gd name="T75" fmla="*/ 7 h 120"/>
              <a:gd name="T76" fmla="*/ 13 w 89"/>
              <a:gd name="T77" fmla="*/ 4 h 120"/>
              <a:gd name="T78" fmla="*/ 15 w 89"/>
              <a:gd name="T79" fmla="*/ 2 h 120"/>
              <a:gd name="T80" fmla="*/ 24 w 89"/>
              <a:gd name="T81" fmla="*/ 0 h 120"/>
              <a:gd name="T82" fmla="*/ 39 w 89"/>
              <a:gd name="T83" fmla="*/ 3 h 120"/>
              <a:gd name="T84" fmla="*/ 39 w 89"/>
              <a:gd name="T85" fmla="*/ 4 h 120"/>
              <a:gd name="T86" fmla="*/ 41 w 89"/>
              <a:gd name="T87" fmla="*/ 8 h 120"/>
              <a:gd name="T88" fmla="*/ 50 w 89"/>
              <a:gd name="T89" fmla="*/ 4 h 120"/>
              <a:gd name="T90" fmla="*/ 51 w 89"/>
              <a:gd name="T91" fmla="*/ 3 h 120"/>
              <a:gd name="T92" fmla="*/ 52 w 89"/>
              <a:gd name="T93" fmla="*/ 4 h 120"/>
              <a:gd name="T94" fmla="*/ 59 w 89"/>
              <a:gd name="T95" fmla="*/ 8 h 120"/>
              <a:gd name="T96" fmla="*/ 63 w 89"/>
              <a:gd name="T97" fmla="*/ 6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89" h="120">
                <a:moveTo>
                  <a:pt x="63" y="6"/>
                </a:moveTo>
                <a:lnTo>
                  <a:pt x="77" y="21"/>
                </a:lnTo>
                <a:lnTo>
                  <a:pt x="86" y="32"/>
                </a:lnTo>
                <a:lnTo>
                  <a:pt x="89" y="33"/>
                </a:lnTo>
                <a:lnTo>
                  <a:pt x="78" y="38"/>
                </a:lnTo>
                <a:lnTo>
                  <a:pt x="78" y="41"/>
                </a:lnTo>
                <a:lnTo>
                  <a:pt x="78" y="48"/>
                </a:lnTo>
                <a:lnTo>
                  <a:pt x="78" y="56"/>
                </a:lnTo>
                <a:lnTo>
                  <a:pt x="82" y="64"/>
                </a:lnTo>
                <a:lnTo>
                  <a:pt x="78" y="70"/>
                </a:lnTo>
                <a:lnTo>
                  <a:pt x="82" y="75"/>
                </a:lnTo>
                <a:lnTo>
                  <a:pt x="86" y="81"/>
                </a:lnTo>
                <a:lnTo>
                  <a:pt x="86" y="85"/>
                </a:lnTo>
                <a:lnTo>
                  <a:pt x="85" y="94"/>
                </a:lnTo>
                <a:lnTo>
                  <a:pt x="89" y="97"/>
                </a:lnTo>
                <a:lnTo>
                  <a:pt x="75" y="107"/>
                </a:lnTo>
                <a:lnTo>
                  <a:pt x="80" y="115"/>
                </a:lnTo>
                <a:lnTo>
                  <a:pt x="78" y="116"/>
                </a:lnTo>
                <a:lnTo>
                  <a:pt x="73" y="120"/>
                </a:lnTo>
                <a:lnTo>
                  <a:pt x="65" y="111"/>
                </a:lnTo>
                <a:lnTo>
                  <a:pt x="56" y="104"/>
                </a:lnTo>
                <a:lnTo>
                  <a:pt x="45" y="104"/>
                </a:lnTo>
                <a:lnTo>
                  <a:pt x="43" y="105"/>
                </a:lnTo>
                <a:lnTo>
                  <a:pt x="51" y="109"/>
                </a:lnTo>
                <a:lnTo>
                  <a:pt x="44" y="112"/>
                </a:lnTo>
                <a:lnTo>
                  <a:pt x="33" y="105"/>
                </a:lnTo>
                <a:lnTo>
                  <a:pt x="28" y="104"/>
                </a:lnTo>
                <a:lnTo>
                  <a:pt x="19" y="85"/>
                </a:lnTo>
                <a:lnTo>
                  <a:pt x="11" y="67"/>
                </a:lnTo>
                <a:lnTo>
                  <a:pt x="2" y="51"/>
                </a:lnTo>
                <a:lnTo>
                  <a:pt x="0" y="49"/>
                </a:lnTo>
                <a:lnTo>
                  <a:pt x="4" y="38"/>
                </a:lnTo>
                <a:lnTo>
                  <a:pt x="10" y="34"/>
                </a:lnTo>
                <a:lnTo>
                  <a:pt x="3" y="26"/>
                </a:lnTo>
                <a:lnTo>
                  <a:pt x="3" y="25"/>
                </a:lnTo>
                <a:lnTo>
                  <a:pt x="0" y="6"/>
                </a:lnTo>
                <a:lnTo>
                  <a:pt x="3" y="6"/>
                </a:lnTo>
                <a:lnTo>
                  <a:pt x="9" y="7"/>
                </a:lnTo>
                <a:lnTo>
                  <a:pt x="13" y="4"/>
                </a:lnTo>
                <a:lnTo>
                  <a:pt x="15" y="2"/>
                </a:lnTo>
                <a:lnTo>
                  <a:pt x="24" y="0"/>
                </a:lnTo>
                <a:lnTo>
                  <a:pt x="39" y="3"/>
                </a:lnTo>
                <a:lnTo>
                  <a:pt x="39" y="4"/>
                </a:lnTo>
                <a:lnTo>
                  <a:pt x="41" y="8"/>
                </a:lnTo>
                <a:lnTo>
                  <a:pt x="50" y="4"/>
                </a:lnTo>
                <a:lnTo>
                  <a:pt x="51" y="3"/>
                </a:lnTo>
                <a:lnTo>
                  <a:pt x="52" y="4"/>
                </a:lnTo>
                <a:lnTo>
                  <a:pt x="59" y="8"/>
                </a:lnTo>
                <a:lnTo>
                  <a:pt x="63" y="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0" name="Freeform 572"/>
          <p:cNvSpPr>
            <a:spLocks/>
          </p:cNvSpPr>
          <p:nvPr/>
        </p:nvSpPr>
        <p:spPr bwMode="auto">
          <a:xfrm>
            <a:off x="4635500" y="5453063"/>
            <a:ext cx="271463" cy="195263"/>
          </a:xfrm>
          <a:custGeom>
            <a:avLst/>
            <a:gdLst>
              <a:gd name="T0" fmla="*/ 146 w 171"/>
              <a:gd name="T1" fmla="*/ 38 h 123"/>
              <a:gd name="T2" fmla="*/ 148 w 171"/>
              <a:gd name="T3" fmla="*/ 49 h 123"/>
              <a:gd name="T4" fmla="*/ 149 w 171"/>
              <a:gd name="T5" fmla="*/ 59 h 123"/>
              <a:gd name="T6" fmla="*/ 148 w 171"/>
              <a:gd name="T7" fmla="*/ 64 h 123"/>
              <a:gd name="T8" fmla="*/ 152 w 171"/>
              <a:gd name="T9" fmla="*/ 64 h 123"/>
              <a:gd name="T10" fmla="*/ 167 w 171"/>
              <a:gd name="T11" fmla="*/ 78 h 123"/>
              <a:gd name="T12" fmla="*/ 171 w 171"/>
              <a:gd name="T13" fmla="*/ 81 h 123"/>
              <a:gd name="T14" fmla="*/ 171 w 171"/>
              <a:gd name="T15" fmla="*/ 85 h 123"/>
              <a:gd name="T16" fmla="*/ 171 w 171"/>
              <a:gd name="T17" fmla="*/ 90 h 123"/>
              <a:gd name="T18" fmla="*/ 171 w 171"/>
              <a:gd name="T19" fmla="*/ 94 h 123"/>
              <a:gd name="T20" fmla="*/ 170 w 171"/>
              <a:gd name="T21" fmla="*/ 108 h 123"/>
              <a:gd name="T22" fmla="*/ 161 w 171"/>
              <a:gd name="T23" fmla="*/ 117 h 123"/>
              <a:gd name="T24" fmla="*/ 160 w 171"/>
              <a:gd name="T25" fmla="*/ 119 h 123"/>
              <a:gd name="T26" fmla="*/ 149 w 171"/>
              <a:gd name="T27" fmla="*/ 123 h 123"/>
              <a:gd name="T28" fmla="*/ 149 w 171"/>
              <a:gd name="T29" fmla="*/ 121 h 123"/>
              <a:gd name="T30" fmla="*/ 145 w 171"/>
              <a:gd name="T31" fmla="*/ 116 h 123"/>
              <a:gd name="T32" fmla="*/ 148 w 171"/>
              <a:gd name="T33" fmla="*/ 106 h 123"/>
              <a:gd name="T34" fmla="*/ 140 w 171"/>
              <a:gd name="T35" fmla="*/ 100 h 123"/>
              <a:gd name="T36" fmla="*/ 134 w 171"/>
              <a:gd name="T37" fmla="*/ 85 h 123"/>
              <a:gd name="T38" fmla="*/ 131 w 171"/>
              <a:gd name="T39" fmla="*/ 87 h 123"/>
              <a:gd name="T40" fmla="*/ 130 w 171"/>
              <a:gd name="T41" fmla="*/ 89 h 123"/>
              <a:gd name="T42" fmla="*/ 127 w 171"/>
              <a:gd name="T43" fmla="*/ 90 h 123"/>
              <a:gd name="T44" fmla="*/ 119 w 171"/>
              <a:gd name="T45" fmla="*/ 97 h 123"/>
              <a:gd name="T46" fmla="*/ 112 w 171"/>
              <a:gd name="T47" fmla="*/ 96 h 123"/>
              <a:gd name="T48" fmla="*/ 114 w 171"/>
              <a:gd name="T49" fmla="*/ 100 h 123"/>
              <a:gd name="T50" fmla="*/ 97 w 171"/>
              <a:gd name="T51" fmla="*/ 101 h 123"/>
              <a:gd name="T52" fmla="*/ 92 w 171"/>
              <a:gd name="T53" fmla="*/ 98 h 123"/>
              <a:gd name="T54" fmla="*/ 84 w 171"/>
              <a:gd name="T55" fmla="*/ 91 h 123"/>
              <a:gd name="T56" fmla="*/ 62 w 171"/>
              <a:gd name="T57" fmla="*/ 104 h 123"/>
              <a:gd name="T58" fmla="*/ 60 w 171"/>
              <a:gd name="T59" fmla="*/ 105 h 123"/>
              <a:gd name="T60" fmla="*/ 59 w 171"/>
              <a:gd name="T61" fmla="*/ 106 h 123"/>
              <a:gd name="T62" fmla="*/ 51 w 171"/>
              <a:gd name="T63" fmla="*/ 109 h 123"/>
              <a:gd name="T64" fmla="*/ 50 w 171"/>
              <a:gd name="T65" fmla="*/ 101 h 123"/>
              <a:gd name="T66" fmla="*/ 50 w 171"/>
              <a:gd name="T67" fmla="*/ 100 h 123"/>
              <a:gd name="T68" fmla="*/ 50 w 171"/>
              <a:gd name="T69" fmla="*/ 98 h 123"/>
              <a:gd name="T70" fmla="*/ 52 w 171"/>
              <a:gd name="T71" fmla="*/ 97 h 123"/>
              <a:gd name="T72" fmla="*/ 54 w 171"/>
              <a:gd name="T73" fmla="*/ 96 h 123"/>
              <a:gd name="T74" fmla="*/ 47 w 171"/>
              <a:gd name="T75" fmla="*/ 93 h 123"/>
              <a:gd name="T76" fmla="*/ 47 w 171"/>
              <a:gd name="T77" fmla="*/ 94 h 123"/>
              <a:gd name="T78" fmla="*/ 47 w 171"/>
              <a:gd name="T79" fmla="*/ 97 h 123"/>
              <a:gd name="T80" fmla="*/ 33 w 171"/>
              <a:gd name="T81" fmla="*/ 87 h 123"/>
              <a:gd name="T82" fmla="*/ 35 w 171"/>
              <a:gd name="T83" fmla="*/ 85 h 123"/>
              <a:gd name="T84" fmla="*/ 35 w 171"/>
              <a:gd name="T85" fmla="*/ 83 h 123"/>
              <a:gd name="T86" fmla="*/ 40 w 171"/>
              <a:gd name="T87" fmla="*/ 67 h 123"/>
              <a:gd name="T88" fmla="*/ 29 w 171"/>
              <a:gd name="T89" fmla="*/ 48 h 123"/>
              <a:gd name="T90" fmla="*/ 33 w 171"/>
              <a:gd name="T91" fmla="*/ 45 h 123"/>
              <a:gd name="T92" fmla="*/ 30 w 171"/>
              <a:gd name="T93" fmla="*/ 38 h 123"/>
              <a:gd name="T94" fmla="*/ 21 w 171"/>
              <a:gd name="T95" fmla="*/ 34 h 123"/>
              <a:gd name="T96" fmla="*/ 21 w 171"/>
              <a:gd name="T97" fmla="*/ 30 h 123"/>
              <a:gd name="T98" fmla="*/ 21 w 171"/>
              <a:gd name="T99" fmla="*/ 29 h 123"/>
              <a:gd name="T100" fmla="*/ 13 w 171"/>
              <a:gd name="T101" fmla="*/ 19 h 123"/>
              <a:gd name="T102" fmla="*/ 0 w 171"/>
              <a:gd name="T103" fmla="*/ 15 h 123"/>
              <a:gd name="T104" fmla="*/ 30 w 171"/>
              <a:gd name="T105" fmla="*/ 1 h 123"/>
              <a:gd name="T106" fmla="*/ 35 w 171"/>
              <a:gd name="T107" fmla="*/ 0 h 123"/>
              <a:gd name="T108" fmla="*/ 45 w 171"/>
              <a:gd name="T109" fmla="*/ 4 h 123"/>
              <a:gd name="T110" fmla="*/ 44 w 171"/>
              <a:gd name="T111" fmla="*/ 0 h 123"/>
              <a:gd name="T112" fmla="*/ 85 w 171"/>
              <a:gd name="T113" fmla="*/ 10 h 123"/>
              <a:gd name="T114" fmla="*/ 116 w 171"/>
              <a:gd name="T115" fmla="*/ 8 h 123"/>
              <a:gd name="T116" fmla="*/ 146 w 171"/>
              <a:gd name="T117" fmla="*/ 33 h 123"/>
              <a:gd name="T118" fmla="*/ 146 w 171"/>
              <a:gd name="T119" fmla="*/ 38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71" h="123">
                <a:moveTo>
                  <a:pt x="146" y="38"/>
                </a:moveTo>
                <a:lnTo>
                  <a:pt x="148" y="49"/>
                </a:lnTo>
                <a:lnTo>
                  <a:pt x="149" y="59"/>
                </a:lnTo>
                <a:lnTo>
                  <a:pt x="148" y="64"/>
                </a:lnTo>
                <a:lnTo>
                  <a:pt x="152" y="64"/>
                </a:lnTo>
                <a:lnTo>
                  <a:pt x="167" y="78"/>
                </a:lnTo>
                <a:lnTo>
                  <a:pt x="171" y="81"/>
                </a:lnTo>
                <a:lnTo>
                  <a:pt x="171" y="85"/>
                </a:lnTo>
                <a:lnTo>
                  <a:pt x="171" y="90"/>
                </a:lnTo>
                <a:lnTo>
                  <a:pt x="171" y="94"/>
                </a:lnTo>
                <a:lnTo>
                  <a:pt x="170" y="108"/>
                </a:lnTo>
                <a:lnTo>
                  <a:pt x="161" y="117"/>
                </a:lnTo>
                <a:lnTo>
                  <a:pt x="160" y="119"/>
                </a:lnTo>
                <a:lnTo>
                  <a:pt x="149" y="123"/>
                </a:lnTo>
                <a:lnTo>
                  <a:pt x="149" y="121"/>
                </a:lnTo>
                <a:lnTo>
                  <a:pt x="145" y="116"/>
                </a:lnTo>
                <a:lnTo>
                  <a:pt x="148" y="106"/>
                </a:lnTo>
                <a:lnTo>
                  <a:pt x="140" y="100"/>
                </a:lnTo>
                <a:lnTo>
                  <a:pt x="134" y="85"/>
                </a:lnTo>
                <a:lnTo>
                  <a:pt x="131" y="87"/>
                </a:lnTo>
                <a:lnTo>
                  <a:pt x="130" y="89"/>
                </a:lnTo>
                <a:lnTo>
                  <a:pt x="127" y="90"/>
                </a:lnTo>
                <a:lnTo>
                  <a:pt x="119" y="97"/>
                </a:lnTo>
                <a:lnTo>
                  <a:pt x="112" y="96"/>
                </a:lnTo>
                <a:lnTo>
                  <a:pt x="114" y="100"/>
                </a:lnTo>
                <a:lnTo>
                  <a:pt x="97" y="101"/>
                </a:lnTo>
                <a:lnTo>
                  <a:pt x="92" y="98"/>
                </a:lnTo>
                <a:lnTo>
                  <a:pt x="84" y="91"/>
                </a:lnTo>
                <a:lnTo>
                  <a:pt x="62" y="104"/>
                </a:lnTo>
                <a:lnTo>
                  <a:pt x="60" y="105"/>
                </a:lnTo>
                <a:lnTo>
                  <a:pt x="59" y="106"/>
                </a:lnTo>
                <a:lnTo>
                  <a:pt x="51" y="109"/>
                </a:lnTo>
                <a:lnTo>
                  <a:pt x="50" y="101"/>
                </a:lnTo>
                <a:lnTo>
                  <a:pt x="50" y="100"/>
                </a:lnTo>
                <a:lnTo>
                  <a:pt x="50" y="98"/>
                </a:lnTo>
                <a:lnTo>
                  <a:pt x="52" y="97"/>
                </a:lnTo>
                <a:lnTo>
                  <a:pt x="54" y="96"/>
                </a:lnTo>
                <a:lnTo>
                  <a:pt x="47" y="93"/>
                </a:lnTo>
                <a:lnTo>
                  <a:pt x="47" y="94"/>
                </a:lnTo>
                <a:lnTo>
                  <a:pt x="47" y="97"/>
                </a:lnTo>
                <a:lnTo>
                  <a:pt x="33" y="87"/>
                </a:lnTo>
                <a:lnTo>
                  <a:pt x="35" y="85"/>
                </a:lnTo>
                <a:lnTo>
                  <a:pt x="35" y="83"/>
                </a:lnTo>
                <a:lnTo>
                  <a:pt x="40" y="67"/>
                </a:lnTo>
                <a:lnTo>
                  <a:pt x="29" y="48"/>
                </a:lnTo>
                <a:lnTo>
                  <a:pt x="33" y="45"/>
                </a:lnTo>
                <a:lnTo>
                  <a:pt x="30" y="38"/>
                </a:lnTo>
                <a:lnTo>
                  <a:pt x="21" y="34"/>
                </a:lnTo>
                <a:lnTo>
                  <a:pt x="21" y="30"/>
                </a:lnTo>
                <a:lnTo>
                  <a:pt x="21" y="29"/>
                </a:lnTo>
                <a:lnTo>
                  <a:pt x="13" y="19"/>
                </a:lnTo>
                <a:lnTo>
                  <a:pt x="0" y="15"/>
                </a:lnTo>
                <a:lnTo>
                  <a:pt x="30" y="1"/>
                </a:lnTo>
                <a:lnTo>
                  <a:pt x="35" y="0"/>
                </a:lnTo>
                <a:lnTo>
                  <a:pt x="45" y="4"/>
                </a:lnTo>
                <a:lnTo>
                  <a:pt x="44" y="0"/>
                </a:lnTo>
                <a:lnTo>
                  <a:pt x="85" y="10"/>
                </a:lnTo>
                <a:lnTo>
                  <a:pt x="116" y="8"/>
                </a:lnTo>
                <a:lnTo>
                  <a:pt x="146" y="33"/>
                </a:lnTo>
                <a:lnTo>
                  <a:pt x="146" y="3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1" name="Freeform 573"/>
          <p:cNvSpPr>
            <a:spLocks/>
          </p:cNvSpPr>
          <p:nvPr/>
        </p:nvSpPr>
        <p:spPr bwMode="auto">
          <a:xfrm>
            <a:off x="4560888" y="5326063"/>
            <a:ext cx="363538" cy="193675"/>
          </a:xfrm>
          <a:custGeom>
            <a:avLst/>
            <a:gdLst>
              <a:gd name="T0" fmla="*/ 218 w 229"/>
              <a:gd name="T1" fmla="*/ 36 h 122"/>
              <a:gd name="T2" fmla="*/ 225 w 229"/>
              <a:gd name="T3" fmla="*/ 45 h 122"/>
              <a:gd name="T4" fmla="*/ 222 w 229"/>
              <a:gd name="T5" fmla="*/ 60 h 122"/>
              <a:gd name="T6" fmla="*/ 221 w 229"/>
              <a:gd name="T7" fmla="*/ 61 h 122"/>
              <a:gd name="T8" fmla="*/ 225 w 229"/>
              <a:gd name="T9" fmla="*/ 66 h 122"/>
              <a:gd name="T10" fmla="*/ 223 w 229"/>
              <a:gd name="T11" fmla="*/ 86 h 122"/>
              <a:gd name="T12" fmla="*/ 229 w 229"/>
              <a:gd name="T13" fmla="*/ 102 h 122"/>
              <a:gd name="T14" fmla="*/ 215 w 229"/>
              <a:gd name="T15" fmla="*/ 110 h 122"/>
              <a:gd name="T16" fmla="*/ 211 w 229"/>
              <a:gd name="T17" fmla="*/ 118 h 122"/>
              <a:gd name="T18" fmla="*/ 210 w 229"/>
              <a:gd name="T19" fmla="*/ 118 h 122"/>
              <a:gd name="T20" fmla="*/ 208 w 229"/>
              <a:gd name="T21" fmla="*/ 122 h 122"/>
              <a:gd name="T22" fmla="*/ 199 w 229"/>
              <a:gd name="T23" fmla="*/ 120 h 122"/>
              <a:gd name="T24" fmla="*/ 193 w 229"/>
              <a:gd name="T25" fmla="*/ 118 h 122"/>
              <a:gd name="T26" fmla="*/ 193 w 229"/>
              <a:gd name="T27" fmla="*/ 113 h 122"/>
              <a:gd name="T28" fmla="*/ 163 w 229"/>
              <a:gd name="T29" fmla="*/ 88 h 122"/>
              <a:gd name="T30" fmla="*/ 132 w 229"/>
              <a:gd name="T31" fmla="*/ 90 h 122"/>
              <a:gd name="T32" fmla="*/ 91 w 229"/>
              <a:gd name="T33" fmla="*/ 80 h 122"/>
              <a:gd name="T34" fmla="*/ 92 w 229"/>
              <a:gd name="T35" fmla="*/ 84 h 122"/>
              <a:gd name="T36" fmla="*/ 82 w 229"/>
              <a:gd name="T37" fmla="*/ 80 h 122"/>
              <a:gd name="T38" fmla="*/ 77 w 229"/>
              <a:gd name="T39" fmla="*/ 81 h 122"/>
              <a:gd name="T40" fmla="*/ 47 w 229"/>
              <a:gd name="T41" fmla="*/ 95 h 122"/>
              <a:gd name="T42" fmla="*/ 41 w 229"/>
              <a:gd name="T43" fmla="*/ 98 h 122"/>
              <a:gd name="T44" fmla="*/ 20 w 229"/>
              <a:gd name="T45" fmla="*/ 88 h 122"/>
              <a:gd name="T46" fmla="*/ 0 w 229"/>
              <a:gd name="T47" fmla="*/ 94 h 122"/>
              <a:gd name="T48" fmla="*/ 13 w 229"/>
              <a:gd name="T49" fmla="*/ 75 h 122"/>
              <a:gd name="T50" fmla="*/ 19 w 229"/>
              <a:gd name="T51" fmla="*/ 57 h 122"/>
              <a:gd name="T52" fmla="*/ 30 w 229"/>
              <a:gd name="T53" fmla="*/ 45 h 122"/>
              <a:gd name="T54" fmla="*/ 30 w 229"/>
              <a:gd name="T55" fmla="*/ 39 h 122"/>
              <a:gd name="T56" fmla="*/ 35 w 229"/>
              <a:gd name="T57" fmla="*/ 13 h 122"/>
              <a:gd name="T58" fmla="*/ 35 w 229"/>
              <a:gd name="T59" fmla="*/ 19 h 122"/>
              <a:gd name="T60" fmla="*/ 46 w 229"/>
              <a:gd name="T61" fmla="*/ 26 h 122"/>
              <a:gd name="T62" fmla="*/ 54 w 229"/>
              <a:gd name="T63" fmla="*/ 24 h 122"/>
              <a:gd name="T64" fmla="*/ 68 w 229"/>
              <a:gd name="T65" fmla="*/ 21 h 122"/>
              <a:gd name="T66" fmla="*/ 80 w 229"/>
              <a:gd name="T67" fmla="*/ 28 h 122"/>
              <a:gd name="T68" fmla="*/ 80 w 229"/>
              <a:gd name="T69" fmla="*/ 35 h 122"/>
              <a:gd name="T70" fmla="*/ 87 w 229"/>
              <a:gd name="T71" fmla="*/ 32 h 122"/>
              <a:gd name="T72" fmla="*/ 88 w 229"/>
              <a:gd name="T73" fmla="*/ 32 h 122"/>
              <a:gd name="T74" fmla="*/ 90 w 229"/>
              <a:gd name="T75" fmla="*/ 36 h 122"/>
              <a:gd name="T76" fmla="*/ 91 w 229"/>
              <a:gd name="T77" fmla="*/ 38 h 122"/>
              <a:gd name="T78" fmla="*/ 99 w 229"/>
              <a:gd name="T79" fmla="*/ 38 h 122"/>
              <a:gd name="T80" fmla="*/ 102 w 229"/>
              <a:gd name="T81" fmla="*/ 36 h 122"/>
              <a:gd name="T82" fmla="*/ 127 w 229"/>
              <a:gd name="T83" fmla="*/ 32 h 122"/>
              <a:gd name="T84" fmla="*/ 137 w 229"/>
              <a:gd name="T85" fmla="*/ 31 h 122"/>
              <a:gd name="T86" fmla="*/ 150 w 229"/>
              <a:gd name="T87" fmla="*/ 28 h 122"/>
              <a:gd name="T88" fmla="*/ 151 w 229"/>
              <a:gd name="T89" fmla="*/ 21 h 122"/>
              <a:gd name="T90" fmla="*/ 155 w 229"/>
              <a:gd name="T91" fmla="*/ 20 h 122"/>
              <a:gd name="T92" fmla="*/ 157 w 229"/>
              <a:gd name="T93" fmla="*/ 19 h 122"/>
              <a:gd name="T94" fmla="*/ 148 w 229"/>
              <a:gd name="T95" fmla="*/ 9 h 122"/>
              <a:gd name="T96" fmla="*/ 147 w 229"/>
              <a:gd name="T97" fmla="*/ 8 h 122"/>
              <a:gd name="T98" fmla="*/ 137 w 229"/>
              <a:gd name="T99" fmla="*/ 4 h 122"/>
              <a:gd name="T100" fmla="*/ 166 w 229"/>
              <a:gd name="T101" fmla="*/ 0 h 122"/>
              <a:gd name="T102" fmla="*/ 196 w 229"/>
              <a:gd name="T103" fmla="*/ 19 h 122"/>
              <a:gd name="T104" fmla="*/ 207 w 229"/>
              <a:gd name="T105" fmla="*/ 27 h 122"/>
              <a:gd name="T106" fmla="*/ 218 w 229"/>
              <a:gd name="T107" fmla="*/ 36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29" h="122">
                <a:moveTo>
                  <a:pt x="218" y="36"/>
                </a:moveTo>
                <a:lnTo>
                  <a:pt x="225" y="45"/>
                </a:lnTo>
                <a:lnTo>
                  <a:pt x="222" y="60"/>
                </a:lnTo>
                <a:lnTo>
                  <a:pt x="221" y="61"/>
                </a:lnTo>
                <a:lnTo>
                  <a:pt x="225" y="66"/>
                </a:lnTo>
                <a:lnTo>
                  <a:pt x="223" y="86"/>
                </a:lnTo>
                <a:lnTo>
                  <a:pt x="229" y="102"/>
                </a:lnTo>
                <a:lnTo>
                  <a:pt x="215" y="110"/>
                </a:lnTo>
                <a:lnTo>
                  <a:pt x="211" y="118"/>
                </a:lnTo>
                <a:lnTo>
                  <a:pt x="210" y="118"/>
                </a:lnTo>
                <a:lnTo>
                  <a:pt x="208" y="122"/>
                </a:lnTo>
                <a:lnTo>
                  <a:pt x="199" y="120"/>
                </a:lnTo>
                <a:lnTo>
                  <a:pt x="193" y="118"/>
                </a:lnTo>
                <a:lnTo>
                  <a:pt x="193" y="113"/>
                </a:lnTo>
                <a:lnTo>
                  <a:pt x="163" y="88"/>
                </a:lnTo>
                <a:lnTo>
                  <a:pt x="132" y="90"/>
                </a:lnTo>
                <a:lnTo>
                  <a:pt x="91" y="80"/>
                </a:lnTo>
                <a:lnTo>
                  <a:pt x="92" y="84"/>
                </a:lnTo>
                <a:lnTo>
                  <a:pt x="82" y="80"/>
                </a:lnTo>
                <a:lnTo>
                  <a:pt x="77" y="81"/>
                </a:lnTo>
                <a:lnTo>
                  <a:pt x="47" y="95"/>
                </a:lnTo>
                <a:lnTo>
                  <a:pt x="41" y="98"/>
                </a:lnTo>
                <a:lnTo>
                  <a:pt x="20" y="88"/>
                </a:lnTo>
                <a:lnTo>
                  <a:pt x="0" y="94"/>
                </a:lnTo>
                <a:lnTo>
                  <a:pt x="13" y="75"/>
                </a:lnTo>
                <a:lnTo>
                  <a:pt x="19" y="57"/>
                </a:lnTo>
                <a:lnTo>
                  <a:pt x="30" y="45"/>
                </a:lnTo>
                <a:lnTo>
                  <a:pt x="30" y="39"/>
                </a:lnTo>
                <a:lnTo>
                  <a:pt x="35" y="13"/>
                </a:lnTo>
                <a:lnTo>
                  <a:pt x="35" y="19"/>
                </a:lnTo>
                <a:lnTo>
                  <a:pt x="46" y="26"/>
                </a:lnTo>
                <a:lnTo>
                  <a:pt x="54" y="24"/>
                </a:lnTo>
                <a:lnTo>
                  <a:pt x="68" y="21"/>
                </a:lnTo>
                <a:lnTo>
                  <a:pt x="80" y="28"/>
                </a:lnTo>
                <a:lnTo>
                  <a:pt x="80" y="35"/>
                </a:lnTo>
                <a:lnTo>
                  <a:pt x="87" y="32"/>
                </a:lnTo>
                <a:lnTo>
                  <a:pt x="88" y="32"/>
                </a:lnTo>
                <a:lnTo>
                  <a:pt x="90" y="36"/>
                </a:lnTo>
                <a:lnTo>
                  <a:pt x="91" y="38"/>
                </a:lnTo>
                <a:lnTo>
                  <a:pt x="99" y="38"/>
                </a:lnTo>
                <a:lnTo>
                  <a:pt x="102" y="36"/>
                </a:lnTo>
                <a:lnTo>
                  <a:pt x="127" y="32"/>
                </a:lnTo>
                <a:lnTo>
                  <a:pt x="137" y="31"/>
                </a:lnTo>
                <a:lnTo>
                  <a:pt x="150" y="28"/>
                </a:lnTo>
                <a:lnTo>
                  <a:pt x="151" y="21"/>
                </a:lnTo>
                <a:lnTo>
                  <a:pt x="155" y="20"/>
                </a:lnTo>
                <a:lnTo>
                  <a:pt x="157" y="19"/>
                </a:lnTo>
                <a:lnTo>
                  <a:pt x="148" y="9"/>
                </a:lnTo>
                <a:lnTo>
                  <a:pt x="147" y="8"/>
                </a:lnTo>
                <a:lnTo>
                  <a:pt x="137" y="4"/>
                </a:lnTo>
                <a:lnTo>
                  <a:pt x="166" y="0"/>
                </a:lnTo>
                <a:lnTo>
                  <a:pt x="196" y="19"/>
                </a:lnTo>
                <a:lnTo>
                  <a:pt x="207" y="27"/>
                </a:lnTo>
                <a:lnTo>
                  <a:pt x="218" y="3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2" name="Freeform 574"/>
          <p:cNvSpPr>
            <a:spLocks/>
          </p:cNvSpPr>
          <p:nvPr/>
        </p:nvSpPr>
        <p:spPr bwMode="auto">
          <a:xfrm>
            <a:off x="4714875" y="4692650"/>
            <a:ext cx="220663" cy="258763"/>
          </a:xfrm>
          <a:custGeom>
            <a:avLst/>
            <a:gdLst>
              <a:gd name="T0" fmla="*/ 132 w 139"/>
              <a:gd name="T1" fmla="*/ 6 h 163"/>
              <a:gd name="T2" fmla="*/ 131 w 139"/>
              <a:gd name="T3" fmla="*/ 17 h 163"/>
              <a:gd name="T4" fmla="*/ 133 w 139"/>
              <a:gd name="T5" fmla="*/ 20 h 163"/>
              <a:gd name="T6" fmla="*/ 133 w 139"/>
              <a:gd name="T7" fmla="*/ 22 h 163"/>
              <a:gd name="T8" fmla="*/ 132 w 139"/>
              <a:gd name="T9" fmla="*/ 26 h 163"/>
              <a:gd name="T10" fmla="*/ 129 w 139"/>
              <a:gd name="T11" fmla="*/ 32 h 163"/>
              <a:gd name="T12" fmla="*/ 128 w 139"/>
              <a:gd name="T13" fmla="*/ 39 h 163"/>
              <a:gd name="T14" fmla="*/ 128 w 139"/>
              <a:gd name="T15" fmla="*/ 41 h 163"/>
              <a:gd name="T16" fmla="*/ 128 w 139"/>
              <a:gd name="T17" fmla="*/ 47 h 163"/>
              <a:gd name="T18" fmla="*/ 126 w 139"/>
              <a:gd name="T19" fmla="*/ 51 h 163"/>
              <a:gd name="T20" fmla="*/ 126 w 139"/>
              <a:gd name="T21" fmla="*/ 54 h 163"/>
              <a:gd name="T22" fmla="*/ 126 w 139"/>
              <a:gd name="T23" fmla="*/ 55 h 163"/>
              <a:gd name="T24" fmla="*/ 131 w 139"/>
              <a:gd name="T25" fmla="*/ 58 h 163"/>
              <a:gd name="T26" fmla="*/ 135 w 139"/>
              <a:gd name="T27" fmla="*/ 60 h 163"/>
              <a:gd name="T28" fmla="*/ 139 w 139"/>
              <a:gd name="T29" fmla="*/ 73 h 163"/>
              <a:gd name="T30" fmla="*/ 139 w 139"/>
              <a:gd name="T31" fmla="*/ 80 h 163"/>
              <a:gd name="T32" fmla="*/ 136 w 139"/>
              <a:gd name="T33" fmla="*/ 77 h 163"/>
              <a:gd name="T34" fmla="*/ 132 w 139"/>
              <a:gd name="T35" fmla="*/ 80 h 163"/>
              <a:gd name="T36" fmla="*/ 125 w 139"/>
              <a:gd name="T37" fmla="*/ 85 h 163"/>
              <a:gd name="T38" fmla="*/ 121 w 139"/>
              <a:gd name="T39" fmla="*/ 101 h 163"/>
              <a:gd name="T40" fmla="*/ 120 w 139"/>
              <a:gd name="T41" fmla="*/ 103 h 163"/>
              <a:gd name="T42" fmla="*/ 107 w 139"/>
              <a:gd name="T43" fmla="*/ 112 h 163"/>
              <a:gd name="T44" fmla="*/ 83 w 139"/>
              <a:gd name="T45" fmla="*/ 114 h 163"/>
              <a:gd name="T46" fmla="*/ 77 w 139"/>
              <a:gd name="T47" fmla="*/ 115 h 163"/>
              <a:gd name="T48" fmla="*/ 77 w 139"/>
              <a:gd name="T49" fmla="*/ 118 h 163"/>
              <a:gd name="T50" fmla="*/ 84 w 139"/>
              <a:gd name="T51" fmla="*/ 133 h 163"/>
              <a:gd name="T52" fmla="*/ 88 w 139"/>
              <a:gd name="T53" fmla="*/ 140 h 163"/>
              <a:gd name="T54" fmla="*/ 69 w 139"/>
              <a:gd name="T55" fmla="*/ 149 h 163"/>
              <a:gd name="T56" fmla="*/ 70 w 139"/>
              <a:gd name="T57" fmla="*/ 163 h 163"/>
              <a:gd name="T58" fmla="*/ 65 w 139"/>
              <a:gd name="T59" fmla="*/ 163 h 163"/>
              <a:gd name="T60" fmla="*/ 57 w 139"/>
              <a:gd name="T61" fmla="*/ 157 h 163"/>
              <a:gd name="T62" fmla="*/ 45 w 139"/>
              <a:gd name="T63" fmla="*/ 148 h 163"/>
              <a:gd name="T64" fmla="*/ 47 w 139"/>
              <a:gd name="T65" fmla="*/ 145 h 163"/>
              <a:gd name="T66" fmla="*/ 42 w 139"/>
              <a:gd name="T67" fmla="*/ 125 h 163"/>
              <a:gd name="T68" fmla="*/ 35 w 139"/>
              <a:gd name="T69" fmla="*/ 120 h 163"/>
              <a:gd name="T70" fmla="*/ 30 w 139"/>
              <a:gd name="T71" fmla="*/ 122 h 163"/>
              <a:gd name="T72" fmla="*/ 27 w 139"/>
              <a:gd name="T73" fmla="*/ 125 h 163"/>
              <a:gd name="T74" fmla="*/ 24 w 139"/>
              <a:gd name="T75" fmla="*/ 126 h 163"/>
              <a:gd name="T76" fmla="*/ 9 w 139"/>
              <a:gd name="T77" fmla="*/ 118 h 163"/>
              <a:gd name="T78" fmla="*/ 4 w 139"/>
              <a:gd name="T79" fmla="*/ 114 h 163"/>
              <a:gd name="T80" fmla="*/ 0 w 139"/>
              <a:gd name="T81" fmla="*/ 90 h 163"/>
              <a:gd name="T82" fmla="*/ 2 w 139"/>
              <a:gd name="T83" fmla="*/ 81 h 163"/>
              <a:gd name="T84" fmla="*/ 12 w 139"/>
              <a:gd name="T85" fmla="*/ 71 h 163"/>
              <a:gd name="T86" fmla="*/ 16 w 139"/>
              <a:gd name="T87" fmla="*/ 69 h 163"/>
              <a:gd name="T88" fmla="*/ 24 w 139"/>
              <a:gd name="T89" fmla="*/ 69 h 163"/>
              <a:gd name="T90" fmla="*/ 32 w 139"/>
              <a:gd name="T91" fmla="*/ 69 h 163"/>
              <a:gd name="T92" fmla="*/ 40 w 139"/>
              <a:gd name="T93" fmla="*/ 60 h 163"/>
              <a:gd name="T94" fmla="*/ 51 w 139"/>
              <a:gd name="T95" fmla="*/ 52 h 163"/>
              <a:gd name="T96" fmla="*/ 64 w 139"/>
              <a:gd name="T97" fmla="*/ 50 h 163"/>
              <a:gd name="T98" fmla="*/ 77 w 139"/>
              <a:gd name="T99" fmla="*/ 43 h 163"/>
              <a:gd name="T100" fmla="*/ 77 w 139"/>
              <a:gd name="T101" fmla="*/ 41 h 163"/>
              <a:gd name="T102" fmla="*/ 79 w 139"/>
              <a:gd name="T103" fmla="*/ 40 h 163"/>
              <a:gd name="T104" fmla="*/ 80 w 139"/>
              <a:gd name="T105" fmla="*/ 39 h 163"/>
              <a:gd name="T106" fmla="*/ 83 w 139"/>
              <a:gd name="T107" fmla="*/ 36 h 163"/>
              <a:gd name="T108" fmla="*/ 85 w 139"/>
              <a:gd name="T109" fmla="*/ 33 h 163"/>
              <a:gd name="T110" fmla="*/ 77 w 139"/>
              <a:gd name="T111" fmla="*/ 22 h 163"/>
              <a:gd name="T112" fmla="*/ 75 w 139"/>
              <a:gd name="T113" fmla="*/ 20 h 163"/>
              <a:gd name="T114" fmla="*/ 96 w 139"/>
              <a:gd name="T115" fmla="*/ 5 h 163"/>
              <a:gd name="T116" fmla="*/ 107 w 139"/>
              <a:gd name="T117" fmla="*/ 5 h 163"/>
              <a:gd name="T118" fmla="*/ 118 w 139"/>
              <a:gd name="T119" fmla="*/ 0 h 163"/>
              <a:gd name="T120" fmla="*/ 132 w 139"/>
              <a:gd name="T121" fmla="*/ 6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39" h="163">
                <a:moveTo>
                  <a:pt x="132" y="6"/>
                </a:moveTo>
                <a:lnTo>
                  <a:pt x="131" y="17"/>
                </a:lnTo>
                <a:lnTo>
                  <a:pt x="133" y="20"/>
                </a:lnTo>
                <a:lnTo>
                  <a:pt x="133" y="22"/>
                </a:lnTo>
                <a:lnTo>
                  <a:pt x="132" y="26"/>
                </a:lnTo>
                <a:lnTo>
                  <a:pt x="129" y="32"/>
                </a:lnTo>
                <a:lnTo>
                  <a:pt x="128" y="39"/>
                </a:lnTo>
                <a:lnTo>
                  <a:pt x="128" y="41"/>
                </a:lnTo>
                <a:lnTo>
                  <a:pt x="128" y="47"/>
                </a:lnTo>
                <a:lnTo>
                  <a:pt x="126" y="51"/>
                </a:lnTo>
                <a:lnTo>
                  <a:pt x="126" y="54"/>
                </a:lnTo>
                <a:lnTo>
                  <a:pt x="126" y="55"/>
                </a:lnTo>
                <a:lnTo>
                  <a:pt x="131" y="58"/>
                </a:lnTo>
                <a:lnTo>
                  <a:pt x="135" y="60"/>
                </a:lnTo>
                <a:lnTo>
                  <a:pt x="139" y="73"/>
                </a:lnTo>
                <a:lnTo>
                  <a:pt x="139" y="80"/>
                </a:lnTo>
                <a:lnTo>
                  <a:pt x="136" y="77"/>
                </a:lnTo>
                <a:lnTo>
                  <a:pt x="132" y="80"/>
                </a:lnTo>
                <a:lnTo>
                  <a:pt x="125" y="85"/>
                </a:lnTo>
                <a:lnTo>
                  <a:pt x="121" y="101"/>
                </a:lnTo>
                <a:lnTo>
                  <a:pt x="120" y="103"/>
                </a:lnTo>
                <a:lnTo>
                  <a:pt x="107" y="112"/>
                </a:lnTo>
                <a:lnTo>
                  <a:pt x="83" y="114"/>
                </a:lnTo>
                <a:lnTo>
                  <a:pt x="77" y="115"/>
                </a:lnTo>
                <a:lnTo>
                  <a:pt x="77" y="118"/>
                </a:lnTo>
                <a:lnTo>
                  <a:pt x="84" y="133"/>
                </a:lnTo>
                <a:lnTo>
                  <a:pt x="88" y="140"/>
                </a:lnTo>
                <a:lnTo>
                  <a:pt x="69" y="149"/>
                </a:lnTo>
                <a:lnTo>
                  <a:pt x="70" y="163"/>
                </a:lnTo>
                <a:lnTo>
                  <a:pt x="65" y="163"/>
                </a:lnTo>
                <a:lnTo>
                  <a:pt x="57" y="157"/>
                </a:lnTo>
                <a:lnTo>
                  <a:pt x="45" y="148"/>
                </a:lnTo>
                <a:lnTo>
                  <a:pt x="47" y="145"/>
                </a:lnTo>
                <a:lnTo>
                  <a:pt x="42" y="125"/>
                </a:lnTo>
                <a:lnTo>
                  <a:pt x="35" y="120"/>
                </a:lnTo>
                <a:lnTo>
                  <a:pt x="30" y="122"/>
                </a:lnTo>
                <a:lnTo>
                  <a:pt x="27" y="125"/>
                </a:lnTo>
                <a:lnTo>
                  <a:pt x="24" y="126"/>
                </a:lnTo>
                <a:lnTo>
                  <a:pt x="9" y="118"/>
                </a:lnTo>
                <a:lnTo>
                  <a:pt x="4" y="114"/>
                </a:lnTo>
                <a:lnTo>
                  <a:pt x="0" y="90"/>
                </a:lnTo>
                <a:lnTo>
                  <a:pt x="2" y="81"/>
                </a:lnTo>
                <a:lnTo>
                  <a:pt x="12" y="71"/>
                </a:lnTo>
                <a:lnTo>
                  <a:pt x="16" y="69"/>
                </a:lnTo>
                <a:lnTo>
                  <a:pt x="24" y="69"/>
                </a:lnTo>
                <a:lnTo>
                  <a:pt x="32" y="69"/>
                </a:lnTo>
                <a:lnTo>
                  <a:pt x="40" y="60"/>
                </a:lnTo>
                <a:lnTo>
                  <a:pt x="51" y="52"/>
                </a:lnTo>
                <a:lnTo>
                  <a:pt x="64" y="50"/>
                </a:lnTo>
                <a:lnTo>
                  <a:pt x="77" y="43"/>
                </a:lnTo>
                <a:lnTo>
                  <a:pt x="77" y="41"/>
                </a:lnTo>
                <a:lnTo>
                  <a:pt x="79" y="40"/>
                </a:lnTo>
                <a:lnTo>
                  <a:pt x="80" y="39"/>
                </a:lnTo>
                <a:lnTo>
                  <a:pt x="83" y="36"/>
                </a:lnTo>
                <a:lnTo>
                  <a:pt x="85" y="33"/>
                </a:lnTo>
                <a:lnTo>
                  <a:pt x="77" y="22"/>
                </a:lnTo>
                <a:lnTo>
                  <a:pt x="75" y="20"/>
                </a:lnTo>
                <a:lnTo>
                  <a:pt x="96" y="5"/>
                </a:lnTo>
                <a:lnTo>
                  <a:pt x="107" y="5"/>
                </a:lnTo>
                <a:lnTo>
                  <a:pt x="118" y="0"/>
                </a:lnTo>
                <a:lnTo>
                  <a:pt x="132" y="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3" name="Freeform 575"/>
          <p:cNvSpPr>
            <a:spLocks/>
          </p:cNvSpPr>
          <p:nvPr/>
        </p:nvSpPr>
        <p:spPr bwMode="auto">
          <a:xfrm>
            <a:off x="4437063" y="4629150"/>
            <a:ext cx="76200" cy="57150"/>
          </a:xfrm>
          <a:custGeom>
            <a:avLst/>
            <a:gdLst>
              <a:gd name="T0" fmla="*/ 48 w 48"/>
              <a:gd name="T1" fmla="*/ 28 h 36"/>
              <a:gd name="T2" fmla="*/ 41 w 48"/>
              <a:gd name="T3" fmla="*/ 32 h 36"/>
              <a:gd name="T4" fmla="*/ 26 w 48"/>
              <a:gd name="T5" fmla="*/ 28 h 36"/>
              <a:gd name="T6" fmla="*/ 20 w 48"/>
              <a:gd name="T7" fmla="*/ 31 h 36"/>
              <a:gd name="T8" fmla="*/ 15 w 48"/>
              <a:gd name="T9" fmla="*/ 35 h 36"/>
              <a:gd name="T10" fmla="*/ 15 w 48"/>
              <a:gd name="T11" fmla="*/ 36 h 36"/>
              <a:gd name="T12" fmla="*/ 7 w 48"/>
              <a:gd name="T13" fmla="*/ 32 h 36"/>
              <a:gd name="T14" fmla="*/ 7 w 48"/>
              <a:gd name="T15" fmla="*/ 31 h 36"/>
              <a:gd name="T16" fmla="*/ 1 w 48"/>
              <a:gd name="T17" fmla="*/ 21 h 36"/>
              <a:gd name="T18" fmla="*/ 0 w 48"/>
              <a:gd name="T19" fmla="*/ 17 h 36"/>
              <a:gd name="T20" fmla="*/ 3 w 48"/>
              <a:gd name="T21" fmla="*/ 10 h 36"/>
              <a:gd name="T22" fmla="*/ 12 w 48"/>
              <a:gd name="T23" fmla="*/ 12 h 36"/>
              <a:gd name="T24" fmla="*/ 14 w 48"/>
              <a:gd name="T25" fmla="*/ 6 h 36"/>
              <a:gd name="T26" fmla="*/ 18 w 48"/>
              <a:gd name="T27" fmla="*/ 2 h 36"/>
              <a:gd name="T28" fmla="*/ 29 w 48"/>
              <a:gd name="T29" fmla="*/ 4 h 36"/>
              <a:gd name="T30" fmla="*/ 34 w 48"/>
              <a:gd name="T31" fmla="*/ 0 h 36"/>
              <a:gd name="T32" fmla="*/ 38 w 48"/>
              <a:gd name="T33" fmla="*/ 6 h 36"/>
              <a:gd name="T34" fmla="*/ 41 w 48"/>
              <a:gd name="T35" fmla="*/ 13 h 36"/>
              <a:gd name="T36" fmla="*/ 44 w 48"/>
              <a:gd name="T37" fmla="*/ 19 h 36"/>
              <a:gd name="T38" fmla="*/ 48 w 48"/>
              <a:gd name="T39" fmla="*/ 28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8" h="36">
                <a:moveTo>
                  <a:pt x="48" y="28"/>
                </a:moveTo>
                <a:lnTo>
                  <a:pt x="41" y="32"/>
                </a:lnTo>
                <a:lnTo>
                  <a:pt x="26" y="28"/>
                </a:lnTo>
                <a:lnTo>
                  <a:pt x="20" y="31"/>
                </a:lnTo>
                <a:lnTo>
                  <a:pt x="15" y="35"/>
                </a:lnTo>
                <a:lnTo>
                  <a:pt x="15" y="36"/>
                </a:lnTo>
                <a:lnTo>
                  <a:pt x="7" y="32"/>
                </a:lnTo>
                <a:lnTo>
                  <a:pt x="7" y="31"/>
                </a:lnTo>
                <a:lnTo>
                  <a:pt x="1" y="21"/>
                </a:lnTo>
                <a:lnTo>
                  <a:pt x="0" y="17"/>
                </a:lnTo>
                <a:lnTo>
                  <a:pt x="3" y="10"/>
                </a:lnTo>
                <a:lnTo>
                  <a:pt x="12" y="12"/>
                </a:lnTo>
                <a:lnTo>
                  <a:pt x="14" y="6"/>
                </a:lnTo>
                <a:lnTo>
                  <a:pt x="18" y="2"/>
                </a:lnTo>
                <a:lnTo>
                  <a:pt x="29" y="4"/>
                </a:lnTo>
                <a:lnTo>
                  <a:pt x="34" y="0"/>
                </a:lnTo>
                <a:lnTo>
                  <a:pt x="38" y="6"/>
                </a:lnTo>
                <a:lnTo>
                  <a:pt x="41" y="13"/>
                </a:lnTo>
                <a:lnTo>
                  <a:pt x="44" y="19"/>
                </a:lnTo>
                <a:lnTo>
                  <a:pt x="48" y="2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4" name="Freeform 576"/>
          <p:cNvSpPr>
            <a:spLocks/>
          </p:cNvSpPr>
          <p:nvPr/>
        </p:nvSpPr>
        <p:spPr bwMode="auto">
          <a:xfrm>
            <a:off x="4905375" y="5557838"/>
            <a:ext cx="109538" cy="120650"/>
          </a:xfrm>
          <a:custGeom>
            <a:avLst/>
            <a:gdLst>
              <a:gd name="T0" fmla="*/ 69 w 69"/>
              <a:gd name="T1" fmla="*/ 27 h 76"/>
              <a:gd name="T2" fmla="*/ 69 w 69"/>
              <a:gd name="T3" fmla="*/ 28 h 76"/>
              <a:gd name="T4" fmla="*/ 65 w 69"/>
              <a:gd name="T5" fmla="*/ 27 h 76"/>
              <a:gd name="T6" fmla="*/ 69 w 69"/>
              <a:gd name="T7" fmla="*/ 40 h 76"/>
              <a:gd name="T8" fmla="*/ 69 w 69"/>
              <a:gd name="T9" fmla="*/ 45 h 76"/>
              <a:gd name="T10" fmla="*/ 69 w 69"/>
              <a:gd name="T11" fmla="*/ 47 h 76"/>
              <a:gd name="T12" fmla="*/ 69 w 69"/>
              <a:gd name="T13" fmla="*/ 55 h 76"/>
              <a:gd name="T14" fmla="*/ 69 w 69"/>
              <a:gd name="T15" fmla="*/ 70 h 76"/>
              <a:gd name="T16" fmla="*/ 60 w 69"/>
              <a:gd name="T17" fmla="*/ 72 h 76"/>
              <a:gd name="T18" fmla="*/ 58 w 69"/>
              <a:gd name="T19" fmla="*/ 72 h 76"/>
              <a:gd name="T20" fmla="*/ 53 w 69"/>
              <a:gd name="T21" fmla="*/ 76 h 76"/>
              <a:gd name="T22" fmla="*/ 51 w 69"/>
              <a:gd name="T23" fmla="*/ 75 h 76"/>
              <a:gd name="T24" fmla="*/ 50 w 69"/>
              <a:gd name="T25" fmla="*/ 73 h 76"/>
              <a:gd name="T26" fmla="*/ 49 w 69"/>
              <a:gd name="T27" fmla="*/ 70 h 76"/>
              <a:gd name="T28" fmla="*/ 35 w 69"/>
              <a:gd name="T29" fmla="*/ 69 h 76"/>
              <a:gd name="T30" fmla="*/ 34 w 69"/>
              <a:gd name="T31" fmla="*/ 69 h 76"/>
              <a:gd name="T32" fmla="*/ 32 w 69"/>
              <a:gd name="T33" fmla="*/ 66 h 76"/>
              <a:gd name="T34" fmla="*/ 32 w 69"/>
              <a:gd name="T35" fmla="*/ 65 h 76"/>
              <a:gd name="T36" fmla="*/ 31 w 69"/>
              <a:gd name="T37" fmla="*/ 64 h 76"/>
              <a:gd name="T38" fmla="*/ 30 w 69"/>
              <a:gd name="T39" fmla="*/ 62 h 76"/>
              <a:gd name="T40" fmla="*/ 21 w 69"/>
              <a:gd name="T41" fmla="*/ 55 h 76"/>
              <a:gd name="T42" fmla="*/ 0 w 69"/>
              <a:gd name="T43" fmla="*/ 42 h 76"/>
              <a:gd name="T44" fmla="*/ 1 w 69"/>
              <a:gd name="T45" fmla="*/ 28 h 76"/>
              <a:gd name="T46" fmla="*/ 11 w 69"/>
              <a:gd name="T47" fmla="*/ 24 h 76"/>
              <a:gd name="T48" fmla="*/ 21 w 69"/>
              <a:gd name="T49" fmla="*/ 20 h 76"/>
              <a:gd name="T50" fmla="*/ 24 w 69"/>
              <a:gd name="T51" fmla="*/ 20 h 76"/>
              <a:gd name="T52" fmla="*/ 27 w 69"/>
              <a:gd name="T53" fmla="*/ 19 h 76"/>
              <a:gd name="T54" fmla="*/ 41 w 69"/>
              <a:gd name="T55" fmla="*/ 2 h 76"/>
              <a:gd name="T56" fmla="*/ 38 w 69"/>
              <a:gd name="T57" fmla="*/ 0 h 76"/>
              <a:gd name="T58" fmla="*/ 50 w 69"/>
              <a:gd name="T59" fmla="*/ 9 h 76"/>
              <a:gd name="T60" fmla="*/ 56 w 69"/>
              <a:gd name="T61" fmla="*/ 9 h 76"/>
              <a:gd name="T62" fmla="*/ 60 w 69"/>
              <a:gd name="T63" fmla="*/ 16 h 76"/>
              <a:gd name="T64" fmla="*/ 64 w 69"/>
              <a:gd name="T65" fmla="*/ 21 h 76"/>
              <a:gd name="T66" fmla="*/ 69 w 69"/>
              <a:gd name="T67" fmla="*/ 27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69" h="76">
                <a:moveTo>
                  <a:pt x="69" y="27"/>
                </a:moveTo>
                <a:lnTo>
                  <a:pt x="69" y="28"/>
                </a:lnTo>
                <a:lnTo>
                  <a:pt x="65" y="27"/>
                </a:lnTo>
                <a:lnTo>
                  <a:pt x="69" y="40"/>
                </a:lnTo>
                <a:lnTo>
                  <a:pt x="69" y="45"/>
                </a:lnTo>
                <a:lnTo>
                  <a:pt x="69" y="47"/>
                </a:lnTo>
                <a:lnTo>
                  <a:pt x="69" y="55"/>
                </a:lnTo>
                <a:lnTo>
                  <a:pt x="69" y="70"/>
                </a:lnTo>
                <a:lnTo>
                  <a:pt x="60" y="72"/>
                </a:lnTo>
                <a:lnTo>
                  <a:pt x="58" y="72"/>
                </a:lnTo>
                <a:lnTo>
                  <a:pt x="53" y="76"/>
                </a:lnTo>
                <a:lnTo>
                  <a:pt x="51" y="75"/>
                </a:lnTo>
                <a:lnTo>
                  <a:pt x="50" y="73"/>
                </a:lnTo>
                <a:lnTo>
                  <a:pt x="49" y="70"/>
                </a:lnTo>
                <a:lnTo>
                  <a:pt x="35" y="69"/>
                </a:lnTo>
                <a:lnTo>
                  <a:pt x="34" y="69"/>
                </a:lnTo>
                <a:lnTo>
                  <a:pt x="32" y="66"/>
                </a:lnTo>
                <a:lnTo>
                  <a:pt x="32" y="65"/>
                </a:lnTo>
                <a:lnTo>
                  <a:pt x="31" y="64"/>
                </a:lnTo>
                <a:lnTo>
                  <a:pt x="30" y="62"/>
                </a:lnTo>
                <a:lnTo>
                  <a:pt x="21" y="55"/>
                </a:lnTo>
                <a:lnTo>
                  <a:pt x="0" y="42"/>
                </a:lnTo>
                <a:lnTo>
                  <a:pt x="1" y="28"/>
                </a:lnTo>
                <a:lnTo>
                  <a:pt x="11" y="24"/>
                </a:lnTo>
                <a:lnTo>
                  <a:pt x="21" y="20"/>
                </a:lnTo>
                <a:lnTo>
                  <a:pt x="24" y="20"/>
                </a:lnTo>
                <a:lnTo>
                  <a:pt x="27" y="19"/>
                </a:lnTo>
                <a:lnTo>
                  <a:pt x="41" y="2"/>
                </a:lnTo>
                <a:lnTo>
                  <a:pt x="38" y="0"/>
                </a:lnTo>
                <a:lnTo>
                  <a:pt x="50" y="9"/>
                </a:lnTo>
                <a:lnTo>
                  <a:pt x="56" y="9"/>
                </a:lnTo>
                <a:lnTo>
                  <a:pt x="60" y="16"/>
                </a:lnTo>
                <a:lnTo>
                  <a:pt x="64" y="21"/>
                </a:lnTo>
                <a:lnTo>
                  <a:pt x="69" y="2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5" name="Freeform 577"/>
          <p:cNvSpPr>
            <a:spLocks/>
          </p:cNvSpPr>
          <p:nvPr/>
        </p:nvSpPr>
        <p:spPr bwMode="auto">
          <a:xfrm>
            <a:off x="4911725" y="5397500"/>
            <a:ext cx="138113" cy="207963"/>
          </a:xfrm>
          <a:custGeom>
            <a:avLst/>
            <a:gdLst>
              <a:gd name="T0" fmla="*/ 42 w 87"/>
              <a:gd name="T1" fmla="*/ 21 h 131"/>
              <a:gd name="T2" fmla="*/ 46 w 87"/>
              <a:gd name="T3" fmla="*/ 38 h 131"/>
              <a:gd name="T4" fmla="*/ 45 w 87"/>
              <a:gd name="T5" fmla="*/ 41 h 131"/>
              <a:gd name="T6" fmla="*/ 43 w 87"/>
              <a:gd name="T7" fmla="*/ 57 h 131"/>
              <a:gd name="T8" fmla="*/ 46 w 87"/>
              <a:gd name="T9" fmla="*/ 60 h 131"/>
              <a:gd name="T10" fmla="*/ 52 w 87"/>
              <a:gd name="T11" fmla="*/ 62 h 131"/>
              <a:gd name="T12" fmla="*/ 56 w 87"/>
              <a:gd name="T13" fmla="*/ 66 h 131"/>
              <a:gd name="T14" fmla="*/ 76 w 87"/>
              <a:gd name="T15" fmla="*/ 86 h 131"/>
              <a:gd name="T16" fmla="*/ 87 w 87"/>
              <a:gd name="T17" fmla="*/ 113 h 131"/>
              <a:gd name="T18" fmla="*/ 83 w 87"/>
              <a:gd name="T19" fmla="*/ 117 h 131"/>
              <a:gd name="T20" fmla="*/ 76 w 87"/>
              <a:gd name="T21" fmla="*/ 114 h 131"/>
              <a:gd name="T22" fmla="*/ 73 w 87"/>
              <a:gd name="T23" fmla="*/ 116 h 131"/>
              <a:gd name="T24" fmla="*/ 73 w 87"/>
              <a:gd name="T25" fmla="*/ 117 h 131"/>
              <a:gd name="T26" fmla="*/ 68 w 87"/>
              <a:gd name="T27" fmla="*/ 120 h 131"/>
              <a:gd name="T28" fmla="*/ 69 w 87"/>
              <a:gd name="T29" fmla="*/ 128 h 131"/>
              <a:gd name="T30" fmla="*/ 71 w 87"/>
              <a:gd name="T31" fmla="*/ 131 h 131"/>
              <a:gd name="T32" fmla="*/ 65 w 87"/>
              <a:gd name="T33" fmla="*/ 128 h 131"/>
              <a:gd name="T34" fmla="*/ 60 w 87"/>
              <a:gd name="T35" fmla="*/ 122 h 131"/>
              <a:gd name="T36" fmla="*/ 56 w 87"/>
              <a:gd name="T37" fmla="*/ 117 h 131"/>
              <a:gd name="T38" fmla="*/ 52 w 87"/>
              <a:gd name="T39" fmla="*/ 110 h 131"/>
              <a:gd name="T40" fmla="*/ 46 w 87"/>
              <a:gd name="T41" fmla="*/ 110 h 131"/>
              <a:gd name="T42" fmla="*/ 34 w 87"/>
              <a:gd name="T43" fmla="*/ 101 h 131"/>
              <a:gd name="T44" fmla="*/ 27 w 87"/>
              <a:gd name="T45" fmla="*/ 87 h 131"/>
              <a:gd name="T46" fmla="*/ 26 w 87"/>
              <a:gd name="T47" fmla="*/ 84 h 131"/>
              <a:gd name="T48" fmla="*/ 22 w 87"/>
              <a:gd name="T49" fmla="*/ 77 h 131"/>
              <a:gd name="T50" fmla="*/ 12 w 87"/>
              <a:gd name="T51" fmla="*/ 75 h 131"/>
              <a:gd name="T52" fmla="*/ 8 w 87"/>
              <a:gd name="T53" fmla="*/ 57 h 131"/>
              <a:gd name="T54" fmla="*/ 2 w 87"/>
              <a:gd name="T55" fmla="*/ 41 h 131"/>
              <a:gd name="T56" fmla="*/ 4 w 87"/>
              <a:gd name="T57" fmla="*/ 21 h 131"/>
              <a:gd name="T58" fmla="*/ 0 w 87"/>
              <a:gd name="T59" fmla="*/ 16 h 131"/>
              <a:gd name="T60" fmla="*/ 1 w 87"/>
              <a:gd name="T61" fmla="*/ 15 h 131"/>
              <a:gd name="T62" fmla="*/ 4 w 87"/>
              <a:gd name="T63" fmla="*/ 0 h 131"/>
              <a:gd name="T64" fmla="*/ 7 w 87"/>
              <a:gd name="T65" fmla="*/ 1 h 131"/>
              <a:gd name="T66" fmla="*/ 12 w 87"/>
              <a:gd name="T67" fmla="*/ 4 h 131"/>
              <a:gd name="T68" fmla="*/ 30 w 87"/>
              <a:gd name="T69" fmla="*/ 11 h 131"/>
              <a:gd name="T70" fmla="*/ 42 w 87"/>
              <a:gd name="T71" fmla="*/ 21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87" h="131">
                <a:moveTo>
                  <a:pt x="42" y="21"/>
                </a:moveTo>
                <a:lnTo>
                  <a:pt x="46" y="38"/>
                </a:lnTo>
                <a:lnTo>
                  <a:pt x="45" y="41"/>
                </a:lnTo>
                <a:lnTo>
                  <a:pt x="43" y="57"/>
                </a:lnTo>
                <a:lnTo>
                  <a:pt x="46" y="60"/>
                </a:lnTo>
                <a:lnTo>
                  <a:pt x="52" y="62"/>
                </a:lnTo>
                <a:lnTo>
                  <a:pt x="56" y="66"/>
                </a:lnTo>
                <a:lnTo>
                  <a:pt x="76" y="86"/>
                </a:lnTo>
                <a:lnTo>
                  <a:pt x="87" y="113"/>
                </a:lnTo>
                <a:lnTo>
                  <a:pt x="83" y="117"/>
                </a:lnTo>
                <a:lnTo>
                  <a:pt x="76" y="114"/>
                </a:lnTo>
                <a:lnTo>
                  <a:pt x="73" y="116"/>
                </a:lnTo>
                <a:lnTo>
                  <a:pt x="73" y="117"/>
                </a:lnTo>
                <a:lnTo>
                  <a:pt x="68" y="120"/>
                </a:lnTo>
                <a:lnTo>
                  <a:pt x="69" y="128"/>
                </a:lnTo>
                <a:lnTo>
                  <a:pt x="71" y="131"/>
                </a:lnTo>
                <a:lnTo>
                  <a:pt x="65" y="128"/>
                </a:lnTo>
                <a:lnTo>
                  <a:pt x="60" y="122"/>
                </a:lnTo>
                <a:lnTo>
                  <a:pt x="56" y="117"/>
                </a:lnTo>
                <a:lnTo>
                  <a:pt x="52" y="110"/>
                </a:lnTo>
                <a:lnTo>
                  <a:pt x="46" y="110"/>
                </a:lnTo>
                <a:lnTo>
                  <a:pt x="34" y="101"/>
                </a:lnTo>
                <a:lnTo>
                  <a:pt x="27" y="87"/>
                </a:lnTo>
                <a:lnTo>
                  <a:pt x="26" y="84"/>
                </a:lnTo>
                <a:lnTo>
                  <a:pt x="22" y="77"/>
                </a:lnTo>
                <a:lnTo>
                  <a:pt x="12" y="75"/>
                </a:lnTo>
                <a:lnTo>
                  <a:pt x="8" y="57"/>
                </a:lnTo>
                <a:lnTo>
                  <a:pt x="2" y="41"/>
                </a:lnTo>
                <a:lnTo>
                  <a:pt x="4" y="21"/>
                </a:lnTo>
                <a:lnTo>
                  <a:pt x="0" y="16"/>
                </a:lnTo>
                <a:lnTo>
                  <a:pt x="1" y="15"/>
                </a:lnTo>
                <a:lnTo>
                  <a:pt x="4" y="0"/>
                </a:lnTo>
                <a:lnTo>
                  <a:pt x="7" y="1"/>
                </a:lnTo>
                <a:lnTo>
                  <a:pt x="12" y="4"/>
                </a:lnTo>
                <a:lnTo>
                  <a:pt x="30" y="11"/>
                </a:lnTo>
                <a:lnTo>
                  <a:pt x="42" y="2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6" name="Freeform 578"/>
          <p:cNvSpPr>
            <a:spLocks/>
          </p:cNvSpPr>
          <p:nvPr/>
        </p:nvSpPr>
        <p:spPr bwMode="auto">
          <a:xfrm>
            <a:off x="4997450" y="5600700"/>
            <a:ext cx="93663" cy="139700"/>
          </a:xfrm>
          <a:custGeom>
            <a:avLst/>
            <a:gdLst>
              <a:gd name="T0" fmla="*/ 17 w 59"/>
              <a:gd name="T1" fmla="*/ 3 h 88"/>
              <a:gd name="T2" fmla="*/ 25 w 59"/>
              <a:gd name="T3" fmla="*/ 8 h 88"/>
              <a:gd name="T4" fmla="*/ 33 w 59"/>
              <a:gd name="T5" fmla="*/ 13 h 88"/>
              <a:gd name="T6" fmla="*/ 34 w 59"/>
              <a:gd name="T7" fmla="*/ 15 h 88"/>
              <a:gd name="T8" fmla="*/ 36 w 59"/>
              <a:gd name="T9" fmla="*/ 15 h 88"/>
              <a:gd name="T10" fmla="*/ 36 w 59"/>
              <a:gd name="T11" fmla="*/ 16 h 88"/>
              <a:gd name="T12" fmla="*/ 36 w 59"/>
              <a:gd name="T13" fmla="*/ 11 h 88"/>
              <a:gd name="T14" fmla="*/ 40 w 59"/>
              <a:gd name="T15" fmla="*/ 9 h 88"/>
              <a:gd name="T16" fmla="*/ 41 w 59"/>
              <a:gd name="T17" fmla="*/ 9 h 88"/>
              <a:gd name="T18" fmla="*/ 58 w 59"/>
              <a:gd name="T19" fmla="*/ 15 h 88"/>
              <a:gd name="T20" fmla="*/ 59 w 59"/>
              <a:gd name="T21" fmla="*/ 16 h 88"/>
              <a:gd name="T22" fmla="*/ 51 w 59"/>
              <a:gd name="T23" fmla="*/ 24 h 88"/>
              <a:gd name="T24" fmla="*/ 43 w 59"/>
              <a:gd name="T25" fmla="*/ 37 h 88"/>
              <a:gd name="T26" fmla="*/ 41 w 59"/>
              <a:gd name="T27" fmla="*/ 39 h 88"/>
              <a:gd name="T28" fmla="*/ 41 w 59"/>
              <a:gd name="T29" fmla="*/ 41 h 88"/>
              <a:gd name="T30" fmla="*/ 43 w 59"/>
              <a:gd name="T31" fmla="*/ 43 h 88"/>
              <a:gd name="T32" fmla="*/ 43 w 59"/>
              <a:gd name="T33" fmla="*/ 45 h 88"/>
              <a:gd name="T34" fmla="*/ 44 w 59"/>
              <a:gd name="T35" fmla="*/ 48 h 88"/>
              <a:gd name="T36" fmla="*/ 47 w 59"/>
              <a:gd name="T37" fmla="*/ 60 h 88"/>
              <a:gd name="T38" fmla="*/ 47 w 59"/>
              <a:gd name="T39" fmla="*/ 65 h 88"/>
              <a:gd name="T40" fmla="*/ 47 w 59"/>
              <a:gd name="T41" fmla="*/ 67 h 88"/>
              <a:gd name="T42" fmla="*/ 45 w 59"/>
              <a:gd name="T43" fmla="*/ 72 h 88"/>
              <a:gd name="T44" fmla="*/ 43 w 59"/>
              <a:gd name="T45" fmla="*/ 79 h 88"/>
              <a:gd name="T46" fmla="*/ 33 w 59"/>
              <a:gd name="T47" fmla="*/ 88 h 88"/>
              <a:gd name="T48" fmla="*/ 22 w 59"/>
              <a:gd name="T49" fmla="*/ 71 h 88"/>
              <a:gd name="T50" fmla="*/ 17 w 59"/>
              <a:gd name="T51" fmla="*/ 67 h 88"/>
              <a:gd name="T52" fmla="*/ 13 w 59"/>
              <a:gd name="T53" fmla="*/ 65 h 88"/>
              <a:gd name="T54" fmla="*/ 8 w 59"/>
              <a:gd name="T55" fmla="*/ 61 h 88"/>
              <a:gd name="T56" fmla="*/ 2 w 59"/>
              <a:gd name="T57" fmla="*/ 56 h 88"/>
              <a:gd name="T58" fmla="*/ 0 w 59"/>
              <a:gd name="T59" fmla="*/ 45 h 88"/>
              <a:gd name="T60" fmla="*/ 2 w 59"/>
              <a:gd name="T61" fmla="*/ 45 h 88"/>
              <a:gd name="T62" fmla="*/ 11 w 59"/>
              <a:gd name="T63" fmla="*/ 43 h 88"/>
              <a:gd name="T64" fmla="*/ 11 w 59"/>
              <a:gd name="T65" fmla="*/ 28 h 88"/>
              <a:gd name="T66" fmla="*/ 11 w 59"/>
              <a:gd name="T67" fmla="*/ 20 h 88"/>
              <a:gd name="T68" fmla="*/ 11 w 59"/>
              <a:gd name="T69" fmla="*/ 18 h 88"/>
              <a:gd name="T70" fmla="*/ 11 w 59"/>
              <a:gd name="T71" fmla="*/ 13 h 88"/>
              <a:gd name="T72" fmla="*/ 7 w 59"/>
              <a:gd name="T73" fmla="*/ 0 h 88"/>
              <a:gd name="T74" fmla="*/ 11 w 59"/>
              <a:gd name="T75" fmla="*/ 1 h 88"/>
              <a:gd name="T76" fmla="*/ 11 w 59"/>
              <a:gd name="T77" fmla="*/ 0 h 88"/>
              <a:gd name="T78" fmla="*/ 17 w 59"/>
              <a:gd name="T79" fmla="*/ 3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9" h="88">
                <a:moveTo>
                  <a:pt x="17" y="3"/>
                </a:moveTo>
                <a:lnTo>
                  <a:pt x="25" y="8"/>
                </a:lnTo>
                <a:lnTo>
                  <a:pt x="33" y="13"/>
                </a:lnTo>
                <a:lnTo>
                  <a:pt x="34" y="15"/>
                </a:lnTo>
                <a:lnTo>
                  <a:pt x="36" y="15"/>
                </a:lnTo>
                <a:lnTo>
                  <a:pt x="36" y="16"/>
                </a:lnTo>
                <a:lnTo>
                  <a:pt x="36" y="11"/>
                </a:lnTo>
                <a:lnTo>
                  <a:pt x="40" y="9"/>
                </a:lnTo>
                <a:lnTo>
                  <a:pt x="41" y="9"/>
                </a:lnTo>
                <a:lnTo>
                  <a:pt x="58" y="15"/>
                </a:lnTo>
                <a:lnTo>
                  <a:pt x="59" y="16"/>
                </a:lnTo>
                <a:lnTo>
                  <a:pt x="51" y="24"/>
                </a:lnTo>
                <a:lnTo>
                  <a:pt x="43" y="37"/>
                </a:lnTo>
                <a:lnTo>
                  <a:pt x="41" y="39"/>
                </a:lnTo>
                <a:lnTo>
                  <a:pt x="41" y="41"/>
                </a:lnTo>
                <a:lnTo>
                  <a:pt x="43" y="43"/>
                </a:lnTo>
                <a:lnTo>
                  <a:pt x="43" y="45"/>
                </a:lnTo>
                <a:lnTo>
                  <a:pt x="44" y="48"/>
                </a:lnTo>
                <a:lnTo>
                  <a:pt x="47" y="60"/>
                </a:lnTo>
                <a:lnTo>
                  <a:pt x="47" y="65"/>
                </a:lnTo>
                <a:lnTo>
                  <a:pt x="47" y="67"/>
                </a:lnTo>
                <a:lnTo>
                  <a:pt x="45" y="72"/>
                </a:lnTo>
                <a:lnTo>
                  <a:pt x="43" y="79"/>
                </a:lnTo>
                <a:lnTo>
                  <a:pt x="33" y="88"/>
                </a:lnTo>
                <a:lnTo>
                  <a:pt x="22" y="71"/>
                </a:lnTo>
                <a:lnTo>
                  <a:pt x="17" y="67"/>
                </a:lnTo>
                <a:lnTo>
                  <a:pt x="13" y="65"/>
                </a:lnTo>
                <a:lnTo>
                  <a:pt x="8" y="61"/>
                </a:lnTo>
                <a:lnTo>
                  <a:pt x="2" y="56"/>
                </a:lnTo>
                <a:lnTo>
                  <a:pt x="0" y="45"/>
                </a:lnTo>
                <a:lnTo>
                  <a:pt x="2" y="45"/>
                </a:lnTo>
                <a:lnTo>
                  <a:pt x="11" y="43"/>
                </a:lnTo>
                <a:lnTo>
                  <a:pt x="11" y="28"/>
                </a:lnTo>
                <a:lnTo>
                  <a:pt x="11" y="20"/>
                </a:lnTo>
                <a:lnTo>
                  <a:pt x="11" y="18"/>
                </a:lnTo>
                <a:lnTo>
                  <a:pt x="11" y="13"/>
                </a:lnTo>
                <a:lnTo>
                  <a:pt x="7" y="0"/>
                </a:lnTo>
                <a:lnTo>
                  <a:pt x="11" y="1"/>
                </a:lnTo>
                <a:lnTo>
                  <a:pt x="11" y="0"/>
                </a:lnTo>
                <a:lnTo>
                  <a:pt x="17" y="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7" name="Freeform 579"/>
          <p:cNvSpPr>
            <a:spLocks/>
          </p:cNvSpPr>
          <p:nvPr/>
        </p:nvSpPr>
        <p:spPr bwMode="auto">
          <a:xfrm>
            <a:off x="4883150" y="5035550"/>
            <a:ext cx="171450" cy="195263"/>
          </a:xfrm>
          <a:custGeom>
            <a:avLst/>
            <a:gdLst>
              <a:gd name="T0" fmla="*/ 101 w 108"/>
              <a:gd name="T1" fmla="*/ 23 h 123"/>
              <a:gd name="T2" fmla="*/ 108 w 108"/>
              <a:gd name="T3" fmla="*/ 31 h 123"/>
              <a:gd name="T4" fmla="*/ 108 w 108"/>
              <a:gd name="T5" fmla="*/ 33 h 123"/>
              <a:gd name="T6" fmla="*/ 102 w 108"/>
              <a:gd name="T7" fmla="*/ 39 h 123"/>
              <a:gd name="T8" fmla="*/ 94 w 108"/>
              <a:gd name="T9" fmla="*/ 33 h 123"/>
              <a:gd name="T10" fmla="*/ 80 w 108"/>
              <a:gd name="T11" fmla="*/ 41 h 123"/>
              <a:gd name="T12" fmla="*/ 74 w 108"/>
              <a:gd name="T13" fmla="*/ 45 h 123"/>
              <a:gd name="T14" fmla="*/ 71 w 108"/>
              <a:gd name="T15" fmla="*/ 46 h 123"/>
              <a:gd name="T16" fmla="*/ 70 w 108"/>
              <a:gd name="T17" fmla="*/ 48 h 123"/>
              <a:gd name="T18" fmla="*/ 67 w 108"/>
              <a:gd name="T19" fmla="*/ 49 h 123"/>
              <a:gd name="T20" fmla="*/ 72 w 108"/>
              <a:gd name="T21" fmla="*/ 50 h 123"/>
              <a:gd name="T22" fmla="*/ 74 w 108"/>
              <a:gd name="T23" fmla="*/ 52 h 123"/>
              <a:gd name="T24" fmla="*/ 85 w 108"/>
              <a:gd name="T25" fmla="*/ 65 h 123"/>
              <a:gd name="T26" fmla="*/ 86 w 108"/>
              <a:gd name="T27" fmla="*/ 71 h 123"/>
              <a:gd name="T28" fmla="*/ 82 w 108"/>
              <a:gd name="T29" fmla="*/ 71 h 123"/>
              <a:gd name="T30" fmla="*/ 82 w 108"/>
              <a:gd name="T31" fmla="*/ 82 h 123"/>
              <a:gd name="T32" fmla="*/ 83 w 108"/>
              <a:gd name="T33" fmla="*/ 93 h 123"/>
              <a:gd name="T34" fmla="*/ 85 w 108"/>
              <a:gd name="T35" fmla="*/ 99 h 123"/>
              <a:gd name="T36" fmla="*/ 86 w 108"/>
              <a:gd name="T37" fmla="*/ 101 h 123"/>
              <a:gd name="T38" fmla="*/ 83 w 108"/>
              <a:gd name="T39" fmla="*/ 102 h 123"/>
              <a:gd name="T40" fmla="*/ 79 w 108"/>
              <a:gd name="T41" fmla="*/ 104 h 123"/>
              <a:gd name="T42" fmla="*/ 78 w 108"/>
              <a:gd name="T43" fmla="*/ 104 h 123"/>
              <a:gd name="T44" fmla="*/ 74 w 108"/>
              <a:gd name="T45" fmla="*/ 95 h 123"/>
              <a:gd name="T46" fmla="*/ 72 w 108"/>
              <a:gd name="T47" fmla="*/ 95 h 123"/>
              <a:gd name="T48" fmla="*/ 64 w 108"/>
              <a:gd name="T49" fmla="*/ 98 h 123"/>
              <a:gd name="T50" fmla="*/ 63 w 108"/>
              <a:gd name="T51" fmla="*/ 105 h 123"/>
              <a:gd name="T52" fmla="*/ 59 w 108"/>
              <a:gd name="T53" fmla="*/ 106 h 123"/>
              <a:gd name="T54" fmla="*/ 52 w 108"/>
              <a:gd name="T55" fmla="*/ 113 h 123"/>
              <a:gd name="T56" fmla="*/ 46 w 108"/>
              <a:gd name="T57" fmla="*/ 120 h 123"/>
              <a:gd name="T58" fmla="*/ 45 w 108"/>
              <a:gd name="T59" fmla="*/ 123 h 123"/>
              <a:gd name="T60" fmla="*/ 31 w 108"/>
              <a:gd name="T61" fmla="*/ 114 h 123"/>
              <a:gd name="T62" fmla="*/ 27 w 108"/>
              <a:gd name="T63" fmla="*/ 110 h 123"/>
              <a:gd name="T64" fmla="*/ 12 w 108"/>
              <a:gd name="T65" fmla="*/ 101 h 123"/>
              <a:gd name="T66" fmla="*/ 3 w 108"/>
              <a:gd name="T67" fmla="*/ 94 h 123"/>
              <a:gd name="T68" fmla="*/ 0 w 108"/>
              <a:gd name="T69" fmla="*/ 84 h 123"/>
              <a:gd name="T70" fmla="*/ 0 w 108"/>
              <a:gd name="T71" fmla="*/ 84 h 123"/>
              <a:gd name="T72" fmla="*/ 15 w 108"/>
              <a:gd name="T73" fmla="*/ 64 h 123"/>
              <a:gd name="T74" fmla="*/ 20 w 108"/>
              <a:gd name="T75" fmla="*/ 56 h 123"/>
              <a:gd name="T76" fmla="*/ 22 w 108"/>
              <a:gd name="T77" fmla="*/ 56 h 123"/>
              <a:gd name="T78" fmla="*/ 25 w 108"/>
              <a:gd name="T79" fmla="*/ 54 h 123"/>
              <a:gd name="T80" fmla="*/ 29 w 108"/>
              <a:gd name="T81" fmla="*/ 53 h 123"/>
              <a:gd name="T82" fmla="*/ 30 w 108"/>
              <a:gd name="T83" fmla="*/ 53 h 123"/>
              <a:gd name="T84" fmla="*/ 40 w 108"/>
              <a:gd name="T85" fmla="*/ 52 h 123"/>
              <a:gd name="T86" fmla="*/ 40 w 108"/>
              <a:gd name="T87" fmla="*/ 50 h 123"/>
              <a:gd name="T88" fmla="*/ 40 w 108"/>
              <a:gd name="T89" fmla="*/ 48 h 123"/>
              <a:gd name="T90" fmla="*/ 59 w 108"/>
              <a:gd name="T91" fmla="*/ 39 h 123"/>
              <a:gd name="T92" fmla="*/ 70 w 108"/>
              <a:gd name="T93" fmla="*/ 35 h 123"/>
              <a:gd name="T94" fmla="*/ 74 w 108"/>
              <a:gd name="T95" fmla="*/ 24 h 123"/>
              <a:gd name="T96" fmla="*/ 74 w 108"/>
              <a:gd name="T97" fmla="*/ 22 h 123"/>
              <a:gd name="T98" fmla="*/ 79 w 108"/>
              <a:gd name="T99" fmla="*/ 7 h 123"/>
              <a:gd name="T100" fmla="*/ 80 w 108"/>
              <a:gd name="T101" fmla="*/ 3 h 123"/>
              <a:gd name="T102" fmla="*/ 82 w 108"/>
              <a:gd name="T103" fmla="*/ 0 h 123"/>
              <a:gd name="T104" fmla="*/ 86 w 108"/>
              <a:gd name="T105" fmla="*/ 5 h 123"/>
              <a:gd name="T106" fmla="*/ 93 w 108"/>
              <a:gd name="T107" fmla="*/ 14 h 123"/>
              <a:gd name="T108" fmla="*/ 101 w 108"/>
              <a:gd name="T109" fmla="*/ 23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08" h="123">
                <a:moveTo>
                  <a:pt x="101" y="23"/>
                </a:moveTo>
                <a:lnTo>
                  <a:pt x="108" y="31"/>
                </a:lnTo>
                <a:lnTo>
                  <a:pt x="108" y="33"/>
                </a:lnTo>
                <a:lnTo>
                  <a:pt x="102" y="39"/>
                </a:lnTo>
                <a:lnTo>
                  <a:pt x="94" y="33"/>
                </a:lnTo>
                <a:lnTo>
                  <a:pt x="80" y="41"/>
                </a:lnTo>
                <a:lnTo>
                  <a:pt x="74" y="45"/>
                </a:lnTo>
                <a:lnTo>
                  <a:pt x="71" y="46"/>
                </a:lnTo>
                <a:lnTo>
                  <a:pt x="70" y="48"/>
                </a:lnTo>
                <a:lnTo>
                  <a:pt x="67" y="49"/>
                </a:lnTo>
                <a:lnTo>
                  <a:pt x="72" y="50"/>
                </a:lnTo>
                <a:lnTo>
                  <a:pt x="74" y="52"/>
                </a:lnTo>
                <a:lnTo>
                  <a:pt x="85" y="65"/>
                </a:lnTo>
                <a:lnTo>
                  <a:pt x="86" y="71"/>
                </a:lnTo>
                <a:lnTo>
                  <a:pt x="82" y="71"/>
                </a:lnTo>
                <a:lnTo>
                  <a:pt x="82" y="82"/>
                </a:lnTo>
                <a:lnTo>
                  <a:pt x="83" y="93"/>
                </a:lnTo>
                <a:lnTo>
                  <a:pt x="85" y="99"/>
                </a:lnTo>
                <a:lnTo>
                  <a:pt x="86" y="101"/>
                </a:lnTo>
                <a:lnTo>
                  <a:pt x="83" y="102"/>
                </a:lnTo>
                <a:lnTo>
                  <a:pt x="79" y="104"/>
                </a:lnTo>
                <a:lnTo>
                  <a:pt x="78" y="104"/>
                </a:lnTo>
                <a:lnTo>
                  <a:pt x="74" y="95"/>
                </a:lnTo>
                <a:lnTo>
                  <a:pt x="72" y="95"/>
                </a:lnTo>
                <a:lnTo>
                  <a:pt x="64" y="98"/>
                </a:lnTo>
                <a:lnTo>
                  <a:pt x="63" y="105"/>
                </a:lnTo>
                <a:lnTo>
                  <a:pt x="59" y="106"/>
                </a:lnTo>
                <a:lnTo>
                  <a:pt x="52" y="113"/>
                </a:lnTo>
                <a:lnTo>
                  <a:pt x="46" y="120"/>
                </a:lnTo>
                <a:lnTo>
                  <a:pt x="45" y="123"/>
                </a:lnTo>
                <a:lnTo>
                  <a:pt x="31" y="114"/>
                </a:lnTo>
                <a:lnTo>
                  <a:pt x="27" y="110"/>
                </a:lnTo>
                <a:lnTo>
                  <a:pt x="12" y="101"/>
                </a:lnTo>
                <a:lnTo>
                  <a:pt x="3" y="94"/>
                </a:lnTo>
                <a:lnTo>
                  <a:pt x="0" y="84"/>
                </a:lnTo>
                <a:lnTo>
                  <a:pt x="0" y="84"/>
                </a:lnTo>
                <a:lnTo>
                  <a:pt x="15" y="64"/>
                </a:lnTo>
                <a:lnTo>
                  <a:pt x="20" y="56"/>
                </a:lnTo>
                <a:lnTo>
                  <a:pt x="22" y="56"/>
                </a:lnTo>
                <a:lnTo>
                  <a:pt x="25" y="54"/>
                </a:lnTo>
                <a:lnTo>
                  <a:pt x="29" y="53"/>
                </a:lnTo>
                <a:lnTo>
                  <a:pt x="30" y="53"/>
                </a:lnTo>
                <a:lnTo>
                  <a:pt x="40" y="52"/>
                </a:lnTo>
                <a:lnTo>
                  <a:pt x="40" y="50"/>
                </a:lnTo>
                <a:lnTo>
                  <a:pt x="40" y="48"/>
                </a:lnTo>
                <a:lnTo>
                  <a:pt x="59" y="39"/>
                </a:lnTo>
                <a:lnTo>
                  <a:pt x="70" y="35"/>
                </a:lnTo>
                <a:lnTo>
                  <a:pt x="74" y="24"/>
                </a:lnTo>
                <a:lnTo>
                  <a:pt x="74" y="22"/>
                </a:lnTo>
                <a:lnTo>
                  <a:pt x="79" y="7"/>
                </a:lnTo>
                <a:lnTo>
                  <a:pt x="80" y="3"/>
                </a:lnTo>
                <a:lnTo>
                  <a:pt x="82" y="0"/>
                </a:lnTo>
                <a:lnTo>
                  <a:pt x="86" y="5"/>
                </a:lnTo>
                <a:lnTo>
                  <a:pt x="93" y="14"/>
                </a:lnTo>
                <a:lnTo>
                  <a:pt x="101" y="2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8" name="Freeform 580"/>
          <p:cNvSpPr>
            <a:spLocks/>
          </p:cNvSpPr>
          <p:nvPr/>
        </p:nvSpPr>
        <p:spPr bwMode="auto">
          <a:xfrm>
            <a:off x="4962525" y="4762500"/>
            <a:ext cx="212725" cy="249238"/>
          </a:xfrm>
          <a:custGeom>
            <a:avLst/>
            <a:gdLst>
              <a:gd name="T0" fmla="*/ 129 w 134"/>
              <a:gd name="T1" fmla="*/ 6 h 157"/>
              <a:gd name="T2" fmla="*/ 134 w 134"/>
              <a:gd name="T3" fmla="*/ 10 h 157"/>
              <a:gd name="T4" fmla="*/ 127 w 134"/>
              <a:gd name="T5" fmla="*/ 23 h 157"/>
              <a:gd name="T6" fmla="*/ 112 w 134"/>
              <a:gd name="T7" fmla="*/ 51 h 157"/>
              <a:gd name="T8" fmla="*/ 105 w 134"/>
              <a:gd name="T9" fmla="*/ 55 h 157"/>
              <a:gd name="T10" fmla="*/ 105 w 134"/>
              <a:gd name="T11" fmla="*/ 76 h 157"/>
              <a:gd name="T12" fmla="*/ 112 w 134"/>
              <a:gd name="T13" fmla="*/ 94 h 157"/>
              <a:gd name="T14" fmla="*/ 112 w 134"/>
              <a:gd name="T15" fmla="*/ 101 h 157"/>
              <a:gd name="T16" fmla="*/ 104 w 134"/>
              <a:gd name="T17" fmla="*/ 128 h 157"/>
              <a:gd name="T18" fmla="*/ 96 w 134"/>
              <a:gd name="T19" fmla="*/ 138 h 157"/>
              <a:gd name="T20" fmla="*/ 66 w 134"/>
              <a:gd name="T21" fmla="*/ 132 h 157"/>
              <a:gd name="T22" fmla="*/ 47 w 134"/>
              <a:gd name="T23" fmla="*/ 126 h 157"/>
              <a:gd name="T24" fmla="*/ 43 w 134"/>
              <a:gd name="T25" fmla="*/ 131 h 157"/>
              <a:gd name="T26" fmla="*/ 24 w 134"/>
              <a:gd name="T27" fmla="*/ 151 h 157"/>
              <a:gd name="T28" fmla="*/ 11 w 134"/>
              <a:gd name="T29" fmla="*/ 157 h 157"/>
              <a:gd name="T30" fmla="*/ 3 w 134"/>
              <a:gd name="T31" fmla="*/ 143 h 157"/>
              <a:gd name="T32" fmla="*/ 0 w 134"/>
              <a:gd name="T33" fmla="*/ 136 h 157"/>
              <a:gd name="T34" fmla="*/ 7 w 134"/>
              <a:gd name="T35" fmla="*/ 141 h 157"/>
              <a:gd name="T36" fmla="*/ 21 w 134"/>
              <a:gd name="T37" fmla="*/ 134 h 157"/>
              <a:gd name="T38" fmla="*/ 26 w 134"/>
              <a:gd name="T39" fmla="*/ 132 h 157"/>
              <a:gd name="T40" fmla="*/ 21 w 134"/>
              <a:gd name="T41" fmla="*/ 121 h 157"/>
              <a:gd name="T42" fmla="*/ 24 w 134"/>
              <a:gd name="T43" fmla="*/ 116 h 157"/>
              <a:gd name="T44" fmla="*/ 28 w 134"/>
              <a:gd name="T45" fmla="*/ 108 h 157"/>
              <a:gd name="T46" fmla="*/ 35 w 134"/>
              <a:gd name="T47" fmla="*/ 105 h 157"/>
              <a:gd name="T48" fmla="*/ 48 w 134"/>
              <a:gd name="T49" fmla="*/ 113 h 157"/>
              <a:gd name="T50" fmla="*/ 67 w 134"/>
              <a:gd name="T51" fmla="*/ 109 h 157"/>
              <a:gd name="T52" fmla="*/ 88 w 134"/>
              <a:gd name="T53" fmla="*/ 82 h 157"/>
              <a:gd name="T54" fmla="*/ 92 w 134"/>
              <a:gd name="T55" fmla="*/ 76 h 157"/>
              <a:gd name="T56" fmla="*/ 101 w 134"/>
              <a:gd name="T57" fmla="*/ 46 h 157"/>
              <a:gd name="T58" fmla="*/ 103 w 134"/>
              <a:gd name="T59" fmla="*/ 40 h 157"/>
              <a:gd name="T60" fmla="*/ 111 w 134"/>
              <a:gd name="T61" fmla="*/ 12 h 157"/>
              <a:gd name="T62" fmla="*/ 115 w 134"/>
              <a:gd name="T63" fmla="*/ 3 h 157"/>
              <a:gd name="T64" fmla="*/ 116 w 134"/>
              <a:gd name="T65" fmla="*/ 0 h 157"/>
              <a:gd name="T66" fmla="*/ 125 w 134"/>
              <a:gd name="T67" fmla="*/ 1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34" h="157">
                <a:moveTo>
                  <a:pt x="125" y="1"/>
                </a:moveTo>
                <a:lnTo>
                  <a:pt x="129" y="6"/>
                </a:lnTo>
                <a:lnTo>
                  <a:pt x="130" y="6"/>
                </a:lnTo>
                <a:lnTo>
                  <a:pt x="134" y="10"/>
                </a:lnTo>
                <a:lnTo>
                  <a:pt x="134" y="11"/>
                </a:lnTo>
                <a:lnTo>
                  <a:pt x="127" y="23"/>
                </a:lnTo>
                <a:lnTo>
                  <a:pt x="116" y="44"/>
                </a:lnTo>
                <a:lnTo>
                  <a:pt x="112" y="51"/>
                </a:lnTo>
                <a:lnTo>
                  <a:pt x="111" y="52"/>
                </a:lnTo>
                <a:lnTo>
                  <a:pt x="105" y="55"/>
                </a:lnTo>
                <a:lnTo>
                  <a:pt x="104" y="66"/>
                </a:lnTo>
                <a:lnTo>
                  <a:pt x="105" y="76"/>
                </a:lnTo>
                <a:lnTo>
                  <a:pt x="112" y="89"/>
                </a:lnTo>
                <a:lnTo>
                  <a:pt x="112" y="94"/>
                </a:lnTo>
                <a:lnTo>
                  <a:pt x="112" y="98"/>
                </a:lnTo>
                <a:lnTo>
                  <a:pt x="112" y="101"/>
                </a:lnTo>
                <a:lnTo>
                  <a:pt x="111" y="104"/>
                </a:lnTo>
                <a:lnTo>
                  <a:pt x="104" y="128"/>
                </a:lnTo>
                <a:lnTo>
                  <a:pt x="101" y="134"/>
                </a:lnTo>
                <a:lnTo>
                  <a:pt x="96" y="138"/>
                </a:lnTo>
                <a:lnTo>
                  <a:pt x="85" y="130"/>
                </a:lnTo>
                <a:lnTo>
                  <a:pt x="66" y="132"/>
                </a:lnTo>
                <a:lnTo>
                  <a:pt x="47" y="126"/>
                </a:lnTo>
                <a:lnTo>
                  <a:pt x="47" y="126"/>
                </a:lnTo>
                <a:lnTo>
                  <a:pt x="45" y="126"/>
                </a:lnTo>
                <a:lnTo>
                  <a:pt x="43" y="131"/>
                </a:lnTo>
                <a:lnTo>
                  <a:pt x="37" y="141"/>
                </a:lnTo>
                <a:lnTo>
                  <a:pt x="24" y="151"/>
                </a:lnTo>
                <a:lnTo>
                  <a:pt x="18" y="157"/>
                </a:lnTo>
                <a:lnTo>
                  <a:pt x="11" y="157"/>
                </a:lnTo>
                <a:lnTo>
                  <a:pt x="11" y="151"/>
                </a:lnTo>
                <a:lnTo>
                  <a:pt x="3" y="143"/>
                </a:lnTo>
                <a:lnTo>
                  <a:pt x="0" y="139"/>
                </a:lnTo>
                <a:lnTo>
                  <a:pt x="0" y="136"/>
                </a:lnTo>
                <a:lnTo>
                  <a:pt x="6" y="141"/>
                </a:lnTo>
                <a:lnTo>
                  <a:pt x="7" y="141"/>
                </a:lnTo>
                <a:lnTo>
                  <a:pt x="15" y="142"/>
                </a:lnTo>
                <a:lnTo>
                  <a:pt x="21" y="134"/>
                </a:lnTo>
                <a:lnTo>
                  <a:pt x="24" y="132"/>
                </a:lnTo>
                <a:lnTo>
                  <a:pt x="26" y="132"/>
                </a:lnTo>
                <a:lnTo>
                  <a:pt x="24" y="128"/>
                </a:lnTo>
                <a:lnTo>
                  <a:pt x="21" y="121"/>
                </a:lnTo>
                <a:lnTo>
                  <a:pt x="20" y="119"/>
                </a:lnTo>
                <a:lnTo>
                  <a:pt x="24" y="116"/>
                </a:lnTo>
                <a:lnTo>
                  <a:pt x="33" y="112"/>
                </a:lnTo>
                <a:lnTo>
                  <a:pt x="28" y="108"/>
                </a:lnTo>
                <a:lnTo>
                  <a:pt x="32" y="106"/>
                </a:lnTo>
                <a:lnTo>
                  <a:pt x="35" y="105"/>
                </a:lnTo>
                <a:lnTo>
                  <a:pt x="43" y="109"/>
                </a:lnTo>
                <a:lnTo>
                  <a:pt x="48" y="113"/>
                </a:lnTo>
                <a:lnTo>
                  <a:pt x="63" y="113"/>
                </a:lnTo>
                <a:lnTo>
                  <a:pt x="67" y="109"/>
                </a:lnTo>
                <a:lnTo>
                  <a:pt x="85" y="86"/>
                </a:lnTo>
                <a:lnTo>
                  <a:pt x="88" y="82"/>
                </a:lnTo>
                <a:lnTo>
                  <a:pt x="92" y="78"/>
                </a:lnTo>
                <a:lnTo>
                  <a:pt x="92" y="76"/>
                </a:lnTo>
                <a:lnTo>
                  <a:pt x="97" y="60"/>
                </a:lnTo>
                <a:lnTo>
                  <a:pt x="101" y="46"/>
                </a:lnTo>
                <a:lnTo>
                  <a:pt x="101" y="44"/>
                </a:lnTo>
                <a:lnTo>
                  <a:pt x="103" y="40"/>
                </a:lnTo>
                <a:lnTo>
                  <a:pt x="114" y="26"/>
                </a:lnTo>
                <a:lnTo>
                  <a:pt x="111" y="12"/>
                </a:lnTo>
                <a:lnTo>
                  <a:pt x="115" y="7"/>
                </a:lnTo>
                <a:lnTo>
                  <a:pt x="115" y="3"/>
                </a:lnTo>
                <a:lnTo>
                  <a:pt x="115" y="0"/>
                </a:lnTo>
                <a:lnTo>
                  <a:pt x="116" y="0"/>
                </a:lnTo>
                <a:lnTo>
                  <a:pt x="122" y="1"/>
                </a:lnTo>
                <a:lnTo>
                  <a:pt x="125" y="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9" name="Freeform 581"/>
          <p:cNvSpPr>
            <a:spLocks/>
          </p:cNvSpPr>
          <p:nvPr/>
        </p:nvSpPr>
        <p:spPr bwMode="auto">
          <a:xfrm>
            <a:off x="4983163" y="4206875"/>
            <a:ext cx="115888" cy="176213"/>
          </a:xfrm>
          <a:custGeom>
            <a:avLst/>
            <a:gdLst>
              <a:gd name="T0" fmla="*/ 64 w 73"/>
              <a:gd name="T1" fmla="*/ 11 h 111"/>
              <a:gd name="T2" fmla="*/ 64 w 73"/>
              <a:gd name="T3" fmla="*/ 12 h 111"/>
              <a:gd name="T4" fmla="*/ 61 w 73"/>
              <a:gd name="T5" fmla="*/ 15 h 111"/>
              <a:gd name="T6" fmla="*/ 62 w 73"/>
              <a:gd name="T7" fmla="*/ 21 h 111"/>
              <a:gd name="T8" fmla="*/ 60 w 73"/>
              <a:gd name="T9" fmla="*/ 30 h 111"/>
              <a:gd name="T10" fmla="*/ 58 w 73"/>
              <a:gd name="T11" fmla="*/ 32 h 111"/>
              <a:gd name="T12" fmla="*/ 56 w 73"/>
              <a:gd name="T13" fmla="*/ 45 h 111"/>
              <a:gd name="T14" fmla="*/ 61 w 73"/>
              <a:gd name="T15" fmla="*/ 47 h 111"/>
              <a:gd name="T16" fmla="*/ 62 w 73"/>
              <a:gd name="T17" fmla="*/ 51 h 111"/>
              <a:gd name="T18" fmla="*/ 62 w 73"/>
              <a:gd name="T19" fmla="*/ 53 h 111"/>
              <a:gd name="T20" fmla="*/ 65 w 73"/>
              <a:gd name="T21" fmla="*/ 54 h 111"/>
              <a:gd name="T22" fmla="*/ 73 w 73"/>
              <a:gd name="T23" fmla="*/ 56 h 111"/>
              <a:gd name="T24" fmla="*/ 64 w 73"/>
              <a:gd name="T25" fmla="*/ 58 h 111"/>
              <a:gd name="T26" fmla="*/ 62 w 73"/>
              <a:gd name="T27" fmla="*/ 58 h 111"/>
              <a:gd name="T28" fmla="*/ 54 w 73"/>
              <a:gd name="T29" fmla="*/ 69 h 111"/>
              <a:gd name="T30" fmla="*/ 54 w 73"/>
              <a:gd name="T31" fmla="*/ 73 h 111"/>
              <a:gd name="T32" fmla="*/ 54 w 73"/>
              <a:gd name="T33" fmla="*/ 86 h 111"/>
              <a:gd name="T34" fmla="*/ 56 w 73"/>
              <a:gd name="T35" fmla="*/ 95 h 111"/>
              <a:gd name="T36" fmla="*/ 56 w 73"/>
              <a:gd name="T37" fmla="*/ 96 h 111"/>
              <a:gd name="T38" fmla="*/ 49 w 73"/>
              <a:gd name="T39" fmla="*/ 106 h 111"/>
              <a:gd name="T40" fmla="*/ 42 w 73"/>
              <a:gd name="T41" fmla="*/ 111 h 111"/>
              <a:gd name="T42" fmla="*/ 37 w 73"/>
              <a:gd name="T43" fmla="*/ 106 h 111"/>
              <a:gd name="T44" fmla="*/ 38 w 73"/>
              <a:gd name="T45" fmla="*/ 102 h 111"/>
              <a:gd name="T46" fmla="*/ 38 w 73"/>
              <a:gd name="T47" fmla="*/ 96 h 111"/>
              <a:gd name="T48" fmla="*/ 39 w 73"/>
              <a:gd name="T49" fmla="*/ 92 h 111"/>
              <a:gd name="T50" fmla="*/ 34 w 73"/>
              <a:gd name="T51" fmla="*/ 87 h 111"/>
              <a:gd name="T52" fmla="*/ 37 w 73"/>
              <a:gd name="T53" fmla="*/ 81 h 111"/>
              <a:gd name="T54" fmla="*/ 32 w 73"/>
              <a:gd name="T55" fmla="*/ 75 h 111"/>
              <a:gd name="T56" fmla="*/ 26 w 73"/>
              <a:gd name="T57" fmla="*/ 76 h 111"/>
              <a:gd name="T58" fmla="*/ 22 w 73"/>
              <a:gd name="T59" fmla="*/ 76 h 111"/>
              <a:gd name="T60" fmla="*/ 16 w 73"/>
              <a:gd name="T61" fmla="*/ 72 h 111"/>
              <a:gd name="T62" fmla="*/ 16 w 73"/>
              <a:gd name="T63" fmla="*/ 60 h 111"/>
              <a:gd name="T64" fmla="*/ 24 w 73"/>
              <a:gd name="T65" fmla="*/ 56 h 111"/>
              <a:gd name="T66" fmla="*/ 20 w 73"/>
              <a:gd name="T67" fmla="*/ 53 h 111"/>
              <a:gd name="T68" fmla="*/ 22 w 73"/>
              <a:gd name="T69" fmla="*/ 51 h 111"/>
              <a:gd name="T70" fmla="*/ 22 w 73"/>
              <a:gd name="T71" fmla="*/ 50 h 111"/>
              <a:gd name="T72" fmla="*/ 16 w 73"/>
              <a:gd name="T73" fmla="*/ 46 h 111"/>
              <a:gd name="T74" fmla="*/ 16 w 73"/>
              <a:gd name="T75" fmla="*/ 36 h 111"/>
              <a:gd name="T76" fmla="*/ 15 w 73"/>
              <a:gd name="T77" fmla="*/ 30 h 111"/>
              <a:gd name="T78" fmla="*/ 11 w 73"/>
              <a:gd name="T79" fmla="*/ 30 h 111"/>
              <a:gd name="T80" fmla="*/ 1 w 73"/>
              <a:gd name="T81" fmla="*/ 32 h 111"/>
              <a:gd name="T82" fmla="*/ 0 w 73"/>
              <a:gd name="T83" fmla="*/ 27 h 111"/>
              <a:gd name="T84" fmla="*/ 4 w 73"/>
              <a:gd name="T85" fmla="*/ 24 h 111"/>
              <a:gd name="T86" fmla="*/ 4 w 73"/>
              <a:gd name="T87" fmla="*/ 21 h 111"/>
              <a:gd name="T88" fmla="*/ 8 w 73"/>
              <a:gd name="T89" fmla="*/ 17 h 111"/>
              <a:gd name="T90" fmla="*/ 11 w 73"/>
              <a:gd name="T91" fmla="*/ 20 h 111"/>
              <a:gd name="T92" fmla="*/ 12 w 73"/>
              <a:gd name="T93" fmla="*/ 19 h 111"/>
              <a:gd name="T94" fmla="*/ 12 w 73"/>
              <a:gd name="T95" fmla="*/ 17 h 111"/>
              <a:gd name="T96" fmla="*/ 13 w 73"/>
              <a:gd name="T97" fmla="*/ 17 h 111"/>
              <a:gd name="T98" fmla="*/ 19 w 73"/>
              <a:gd name="T99" fmla="*/ 17 h 111"/>
              <a:gd name="T100" fmla="*/ 22 w 73"/>
              <a:gd name="T101" fmla="*/ 19 h 111"/>
              <a:gd name="T102" fmla="*/ 28 w 73"/>
              <a:gd name="T103" fmla="*/ 17 h 111"/>
              <a:gd name="T104" fmla="*/ 26 w 73"/>
              <a:gd name="T105" fmla="*/ 8 h 111"/>
              <a:gd name="T106" fmla="*/ 34 w 73"/>
              <a:gd name="T107" fmla="*/ 1 h 111"/>
              <a:gd name="T108" fmla="*/ 35 w 73"/>
              <a:gd name="T109" fmla="*/ 1 h 111"/>
              <a:gd name="T110" fmla="*/ 37 w 73"/>
              <a:gd name="T111" fmla="*/ 1 h 111"/>
              <a:gd name="T112" fmla="*/ 43 w 73"/>
              <a:gd name="T113" fmla="*/ 4 h 111"/>
              <a:gd name="T114" fmla="*/ 52 w 73"/>
              <a:gd name="T115" fmla="*/ 0 h 111"/>
              <a:gd name="T116" fmla="*/ 52 w 73"/>
              <a:gd name="T117" fmla="*/ 2 h 111"/>
              <a:gd name="T118" fmla="*/ 62 w 73"/>
              <a:gd name="T119" fmla="*/ 11 h 111"/>
              <a:gd name="T120" fmla="*/ 64 w 73"/>
              <a:gd name="T121" fmla="*/ 11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3" h="111">
                <a:moveTo>
                  <a:pt x="64" y="11"/>
                </a:moveTo>
                <a:lnTo>
                  <a:pt x="64" y="12"/>
                </a:lnTo>
                <a:lnTo>
                  <a:pt x="61" y="15"/>
                </a:lnTo>
                <a:lnTo>
                  <a:pt x="62" y="21"/>
                </a:lnTo>
                <a:lnTo>
                  <a:pt x="60" y="30"/>
                </a:lnTo>
                <a:lnTo>
                  <a:pt x="58" y="32"/>
                </a:lnTo>
                <a:lnTo>
                  <a:pt x="56" y="45"/>
                </a:lnTo>
                <a:lnTo>
                  <a:pt x="61" y="47"/>
                </a:lnTo>
                <a:lnTo>
                  <a:pt x="62" y="51"/>
                </a:lnTo>
                <a:lnTo>
                  <a:pt x="62" y="53"/>
                </a:lnTo>
                <a:lnTo>
                  <a:pt x="65" y="54"/>
                </a:lnTo>
                <a:lnTo>
                  <a:pt x="73" y="56"/>
                </a:lnTo>
                <a:lnTo>
                  <a:pt x="64" y="58"/>
                </a:lnTo>
                <a:lnTo>
                  <a:pt x="62" y="58"/>
                </a:lnTo>
                <a:lnTo>
                  <a:pt x="54" y="69"/>
                </a:lnTo>
                <a:lnTo>
                  <a:pt x="54" y="73"/>
                </a:lnTo>
                <a:lnTo>
                  <a:pt x="54" y="86"/>
                </a:lnTo>
                <a:lnTo>
                  <a:pt x="56" y="95"/>
                </a:lnTo>
                <a:lnTo>
                  <a:pt x="56" y="96"/>
                </a:lnTo>
                <a:lnTo>
                  <a:pt x="49" y="106"/>
                </a:lnTo>
                <a:lnTo>
                  <a:pt x="42" y="111"/>
                </a:lnTo>
                <a:lnTo>
                  <a:pt x="37" y="106"/>
                </a:lnTo>
                <a:lnTo>
                  <a:pt x="38" y="102"/>
                </a:lnTo>
                <a:lnTo>
                  <a:pt x="38" y="96"/>
                </a:lnTo>
                <a:lnTo>
                  <a:pt x="39" y="92"/>
                </a:lnTo>
                <a:lnTo>
                  <a:pt x="34" y="87"/>
                </a:lnTo>
                <a:lnTo>
                  <a:pt x="37" y="81"/>
                </a:lnTo>
                <a:lnTo>
                  <a:pt x="32" y="75"/>
                </a:lnTo>
                <a:lnTo>
                  <a:pt x="26" y="76"/>
                </a:lnTo>
                <a:lnTo>
                  <a:pt x="22" y="76"/>
                </a:lnTo>
                <a:lnTo>
                  <a:pt x="16" y="72"/>
                </a:lnTo>
                <a:lnTo>
                  <a:pt x="16" y="60"/>
                </a:lnTo>
                <a:lnTo>
                  <a:pt x="24" y="56"/>
                </a:lnTo>
                <a:lnTo>
                  <a:pt x="20" y="53"/>
                </a:lnTo>
                <a:lnTo>
                  <a:pt x="22" y="51"/>
                </a:lnTo>
                <a:lnTo>
                  <a:pt x="22" y="50"/>
                </a:lnTo>
                <a:lnTo>
                  <a:pt x="16" y="46"/>
                </a:lnTo>
                <a:lnTo>
                  <a:pt x="16" y="36"/>
                </a:lnTo>
                <a:lnTo>
                  <a:pt x="15" y="30"/>
                </a:lnTo>
                <a:lnTo>
                  <a:pt x="11" y="30"/>
                </a:lnTo>
                <a:lnTo>
                  <a:pt x="1" y="32"/>
                </a:lnTo>
                <a:lnTo>
                  <a:pt x="0" y="27"/>
                </a:lnTo>
                <a:lnTo>
                  <a:pt x="4" y="24"/>
                </a:lnTo>
                <a:lnTo>
                  <a:pt x="4" y="21"/>
                </a:lnTo>
                <a:lnTo>
                  <a:pt x="8" y="17"/>
                </a:lnTo>
                <a:lnTo>
                  <a:pt x="11" y="20"/>
                </a:lnTo>
                <a:lnTo>
                  <a:pt x="12" y="19"/>
                </a:lnTo>
                <a:lnTo>
                  <a:pt x="12" y="17"/>
                </a:lnTo>
                <a:lnTo>
                  <a:pt x="13" y="17"/>
                </a:lnTo>
                <a:lnTo>
                  <a:pt x="19" y="17"/>
                </a:lnTo>
                <a:lnTo>
                  <a:pt x="22" y="19"/>
                </a:lnTo>
                <a:lnTo>
                  <a:pt x="28" y="17"/>
                </a:lnTo>
                <a:lnTo>
                  <a:pt x="26" y="8"/>
                </a:lnTo>
                <a:lnTo>
                  <a:pt x="34" y="1"/>
                </a:lnTo>
                <a:lnTo>
                  <a:pt x="35" y="1"/>
                </a:lnTo>
                <a:lnTo>
                  <a:pt x="37" y="1"/>
                </a:lnTo>
                <a:lnTo>
                  <a:pt x="43" y="4"/>
                </a:lnTo>
                <a:lnTo>
                  <a:pt x="52" y="0"/>
                </a:lnTo>
                <a:lnTo>
                  <a:pt x="52" y="2"/>
                </a:lnTo>
                <a:lnTo>
                  <a:pt x="62" y="11"/>
                </a:lnTo>
                <a:lnTo>
                  <a:pt x="64" y="1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0" name="Freeform 582"/>
          <p:cNvSpPr>
            <a:spLocks/>
          </p:cNvSpPr>
          <p:nvPr/>
        </p:nvSpPr>
        <p:spPr bwMode="auto">
          <a:xfrm>
            <a:off x="5049838" y="5707063"/>
            <a:ext cx="49213" cy="92075"/>
          </a:xfrm>
          <a:custGeom>
            <a:avLst/>
            <a:gdLst>
              <a:gd name="T0" fmla="*/ 18 w 31"/>
              <a:gd name="T1" fmla="*/ 6 h 58"/>
              <a:gd name="T2" fmla="*/ 30 w 31"/>
              <a:gd name="T3" fmla="*/ 24 h 58"/>
              <a:gd name="T4" fmla="*/ 27 w 31"/>
              <a:gd name="T5" fmla="*/ 28 h 58"/>
              <a:gd name="T6" fmla="*/ 29 w 31"/>
              <a:gd name="T7" fmla="*/ 32 h 58"/>
              <a:gd name="T8" fmla="*/ 31 w 31"/>
              <a:gd name="T9" fmla="*/ 43 h 58"/>
              <a:gd name="T10" fmla="*/ 29 w 31"/>
              <a:gd name="T11" fmla="*/ 46 h 58"/>
              <a:gd name="T12" fmla="*/ 26 w 31"/>
              <a:gd name="T13" fmla="*/ 49 h 58"/>
              <a:gd name="T14" fmla="*/ 29 w 31"/>
              <a:gd name="T15" fmla="*/ 56 h 58"/>
              <a:gd name="T16" fmla="*/ 29 w 31"/>
              <a:gd name="T17" fmla="*/ 58 h 58"/>
              <a:gd name="T18" fmla="*/ 27 w 31"/>
              <a:gd name="T19" fmla="*/ 58 h 58"/>
              <a:gd name="T20" fmla="*/ 18 w 31"/>
              <a:gd name="T21" fmla="*/ 56 h 58"/>
              <a:gd name="T22" fmla="*/ 18 w 31"/>
              <a:gd name="T23" fmla="*/ 51 h 58"/>
              <a:gd name="T24" fmla="*/ 15 w 31"/>
              <a:gd name="T25" fmla="*/ 46 h 58"/>
              <a:gd name="T26" fmla="*/ 0 w 31"/>
              <a:gd name="T27" fmla="*/ 21 h 58"/>
              <a:gd name="T28" fmla="*/ 10 w 31"/>
              <a:gd name="T29" fmla="*/ 12 h 58"/>
              <a:gd name="T30" fmla="*/ 12 w 31"/>
              <a:gd name="T31" fmla="*/ 5 h 58"/>
              <a:gd name="T32" fmla="*/ 14 w 31"/>
              <a:gd name="T33" fmla="*/ 0 h 58"/>
              <a:gd name="T34" fmla="*/ 15 w 31"/>
              <a:gd name="T35" fmla="*/ 0 h 58"/>
              <a:gd name="T36" fmla="*/ 18 w 31"/>
              <a:gd name="T37" fmla="*/ 6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1" h="58">
                <a:moveTo>
                  <a:pt x="18" y="6"/>
                </a:moveTo>
                <a:lnTo>
                  <a:pt x="30" y="24"/>
                </a:lnTo>
                <a:lnTo>
                  <a:pt x="27" y="28"/>
                </a:lnTo>
                <a:lnTo>
                  <a:pt x="29" y="32"/>
                </a:lnTo>
                <a:lnTo>
                  <a:pt x="31" y="43"/>
                </a:lnTo>
                <a:lnTo>
                  <a:pt x="29" y="46"/>
                </a:lnTo>
                <a:lnTo>
                  <a:pt x="26" y="49"/>
                </a:lnTo>
                <a:lnTo>
                  <a:pt x="29" y="56"/>
                </a:lnTo>
                <a:lnTo>
                  <a:pt x="29" y="58"/>
                </a:lnTo>
                <a:lnTo>
                  <a:pt x="27" y="58"/>
                </a:lnTo>
                <a:lnTo>
                  <a:pt x="18" y="56"/>
                </a:lnTo>
                <a:lnTo>
                  <a:pt x="18" y="51"/>
                </a:lnTo>
                <a:lnTo>
                  <a:pt x="15" y="46"/>
                </a:lnTo>
                <a:lnTo>
                  <a:pt x="0" y="21"/>
                </a:lnTo>
                <a:lnTo>
                  <a:pt x="10" y="12"/>
                </a:lnTo>
                <a:lnTo>
                  <a:pt x="12" y="5"/>
                </a:lnTo>
                <a:lnTo>
                  <a:pt x="14" y="0"/>
                </a:lnTo>
                <a:lnTo>
                  <a:pt x="15" y="0"/>
                </a:lnTo>
                <a:lnTo>
                  <a:pt x="18" y="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1" name="Freeform 583"/>
          <p:cNvSpPr>
            <a:spLocks/>
          </p:cNvSpPr>
          <p:nvPr/>
        </p:nvSpPr>
        <p:spPr bwMode="auto">
          <a:xfrm>
            <a:off x="5233988" y="5702300"/>
            <a:ext cx="65088" cy="79375"/>
          </a:xfrm>
          <a:custGeom>
            <a:avLst/>
            <a:gdLst>
              <a:gd name="T0" fmla="*/ 41 w 41"/>
              <a:gd name="T1" fmla="*/ 3 h 50"/>
              <a:gd name="T2" fmla="*/ 35 w 41"/>
              <a:gd name="T3" fmla="*/ 9 h 50"/>
              <a:gd name="T4" fmla="*/ 37 w 41"/>
              <a:gd name="T5" fmla="*/ 14 h 50"/>
              <a:gd name="T6" fmla="*/ 37 w 41"/>
              <a:gd name="T7" fmla="*/ 22 h 50"/>
              <a:gd name="T8" fmla="*/ 37 w 41"/>
              <a:gd name="T9" fmla="*/ 24 h 50"/>
              <a:gd name="T10" fmla="*/ 34 w 41"/>
              <a:gd name="T11" fmla="*/ 24 h 50"/>
              <a:gd name="T12" fmla="*/ 34 w 41"/>
              <a:gd name="T13" fmla="*/ 26 h 50"/>
              <a:gd name="T14" fmla="*/ 34 w 41"/>
              <a:gd name="T15" fmla="*/ 27 h 50"/>
              <a:gd name="T16" fmla="*/ 34 w 41"/>
              <a:gd name="T17" fmla="*/ 31 h 50"/>
              <a:gd name="T18" fmla="*/ 33 w 41"/>
              <a:gd name="T19" fmla="*/ 34 h 50"/>
              <a:gd name="T20" fmla="*/ 27 w 41"/>
              <a:gd name="T21" fmla="*/ 35 h 50"/>
              <a:gd name="T22" fmla="*/ 29 w 41"/>
              <a:gd name="T23" fmla="*/ 39 h 50"/>
              <a:gd name="T24" fmla="*/ 27 w 41"/>
              <a:gd name="T25" fmla="*/ 45 h 50"/>
              <a:gd name="T26" fmla="*/ 15 w 41"/>
              <a:gd name="T27" fmla="*/ 45 h 50"/>
              <a:gd name="T28" fmla="*/ 14 w 41"/>
              <a:gd name="T29" fmla="*/ 46 h 50"/>
              <a:gd name="T30" fmla="*/ 8 w 41"/>
              <a:gd name="T31" fmla="*/ 46 h 50"/>
              <a:gd name="T32" fmla="*/ 8 w 41"/>
              <a:gd name="T33" fmla="*/ 45 h 50"/>
              <a:gd name="T34" fmla="*/ 5 w 41"/>
              <a:gd name="T35" fmla="*/ 45 h 50"/>
              <a:gd name="T36" fmla="*/ 3 w 41"/>
              <a:gd name="T37" fmla="*/ 50 h 50"/>
              <a:gd name="T38" fmla="*/ 0 w 41"/>
              <a:gd name="T39" fmla="*/ 48 h 50"/>
              <a:gd name="T40" fmla="*/ 0 w 41"/>
              <a:gd name="T41" fmla="*/ 46 h 50"/>
              <a:gd name="T42" fmla="*/ 0 w 41"/>
              <a:gd name="T43" fmla="*/ 42 h 50"/>
              <a:gd name="T44" fmla="*/ 1 w 41"/>
              <a:gd name="T45" fmla="*/ 38 h 50"/>
              <a:gd name="T46" fmla="*/ 7 w 41"/>
              <a:gd name="T47" fmla="*/ 37 h 50"/>
              <a:gd name="T48" fmla="*/ 7 w 41"/>
              <a:gd name="T49" fmla="*/ 35 h 50"/>
              <a:gd name="T50" fmla="*/ 10 w 41"/>
              <a:gd name="T51" fmla="*/ 33 h 50"/>
              <a:gd name="T52" fmla="*/ 8 w 41"/>
              <a:gd name="T53" fmla="*/ 31 h 50"/>
              <a:gd name="T54" fmla="*/ 11 w 41"/>
              <a:gd name="T55" fmla="*/ 29 h 50"/>
              <a:gd name="T56" fmla="*/ 12 w 41"/>
              <a:gd name="T57" fmla="*/ 29 h 50"/>
              <a:gd name="T58" fmla="*/ 12 w 41"/>
              <a:gd name="T59" fmla="*/ 27 h 50"/>
              <a:gd name="T60" fmla="*/ 12 w 41"/>
              <a:gd name="T61" fmla="*/ 26 h 50"/>
              <a:gd name="T62" fmla="*/ 15 w 41"/>
              <a:gd name="T63" fmla="*/ 26 h 50"/>
              <a:gd name="T64" fmla="*/ 15 w 41"/>
              <a:gd name="T65" fmla="*/ 24 h 50"/>
              <a:gd name="T66" fmla="*/ 14 w 41"/>
              <a:gd name="T67" fmla="*/ 24 h 50"/>
              <a:gd name="T68" fmla="*/ 14 w 41"/>
              <a:gd name="T69" fmla="*/ 23 h 50"/>
              <a:gd name="T70" fmla="*/ 20 w 41"/>
              <a:gd name="T71" fmla="*/ 22 h 50"/>
              <a:gd name="T72" fmla="*/ 22 w 41"/>
              <a:gd name="T73" fmla="*/ 20 h 50"/>
              <a:gd name="T74" fmla="*/ 22 w 41"/>
              <a:gd name="T75" fmla="*/ 19 h 50"/>
              <a:gd name="T76" fmla="*/ 25 w 41"/>
              <a:gd name="T77" fmla="*/ 15 h 50"/>
              <a:gd name="T78" fmla="*/ 26 w 41"/>
              <a:gd name="T79" fmla="*/ 19 h 50"/>
              <a:gd name="T80" fmla="*/ 27 w 41"/>
              <a:gd name="T81" fmla="*/ 16 h 50"/>
              <a:gd name="T82" fmla="*/ 29 w 41"/>
              <a:gd name="T83" fmla="*/ 12 h 50"/>
              <a:gd name="T84" fmla="*/ 27 w 41"/>
              <a:gd name="T85" fmla="*/ 11 h 50"/>
              <a:gd name="T86" fmla="*/ 26 w 41"/>
              <a:gd name="T87" fmla="*/ 7 h 50"/>
              <a:gd name="T88" fmla="*/ 31 w 41"/>
              <a:gd name="T89" fmla="*/ 0 h 50"/>
              <a:gd name="T90" fmla="*/ 37 w 41"/>
              <a:gd name="T91" fmla="*/ 4 h 50"/>
              <a:gd name="T92" fmla="*/ 41 w 41"/>
              <a:gd name="T93" fmla="*/ 3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41" h="50">
                <a:moveTo>
                  <a:pt x="41" y="3"/>
                </a:moveTo>
                <a:lnTo>
                  <a:pt x="35" y="9"/>
                </a:lnTo>
                <a:lnTo>
                  <a:pt x="37" y="14"/>
                </a:lnTo>
                <a:lnTo>
                  <a:pt x="37" y="22"/>
                </a:lnTo>
                <a:lnTo>
                  <a:pt x="37" y="24"/>
                </a:lnTo>
                <a:lnTo>
                  <a:pt x="34" y="24"/>
                </a:lnTo>
                <a:lnTo>
                  <a:pt x="34" y="26"/>
                </a:lnTo>
                <a:lnTo>
                  <a:pt x="34" y="27"/>
                </a:lnTo>
                <a:lnTo>
                  <a:pt x="34" y="31"/>
                </a:lnTo>
                <a:lnTo>
                  <a:pt x="33" y="34"/>
                </a:lnTo>
                <a:lnTo>
                  <a:pt x="27" y="35"/>
                </a:lnTo>
                <a:lnTo>
                  <a:pt x="29" y="39"/>
                </a:lnTo>
                <a:lnTo>
                  <a:pt x="27" y="45"/>
                </a:lnTo>
                <a:lnTo>
                  <a:pt x="15" y="45"/>
                </a:lnTo>
                <a:lnTo>
                  <a:pt x="14" y="46"/>
                </a:lnTo>
                <a:lnTo>
                  <a:pt x="8" y="46"/>
                </a:lnTo>
                <a:lnTo>
                  <a:pt x="8" y="45"/>
                </a:lnTo>
                <a:lnTo>
                  <a:pt x="5" y="45"/>
                </a:lnTo>
                <a:lnTo>
                  <a:pt x="3" y="50"/>
                </a:lnTo>
                <a:lnTo>
                  <a:pt x="0" y="48"/>
                </a:lnTo>
                <a:lnTo>
                  <a:pt x="0" y="46"/>
                </a:lnTo>
                <a:lnTo>
                  <a:pt x="0" y="42"/>
                </a:lnTo>
                <a:lnTo>
                  <a:pt x="1" y="38"/>
                </a:lnTo>
                <a:lnTo>
                  <a:pt x="7" y="37"/>
                </a:lnTo>
                <a:lnTo>
                  <a:pt x="7" y="35"/>
                </a:lnTo>
                <a:lnTo>
                  <a:pt x="10" y="33"/>
                </a:lnTo>
                <a:lnTo>
                  <a:pt x="8" y="31"/>
                </a:lnTo>
                <a:lnTo>
                  <a:pt x="11" y="29"/>
                </a:lnTo>
                <a:lnTo>
                  <a:pt x="12" y="29"/>
                </a:lnTo>
                <a:lnTo>
                  <a:pt x="12" y="27"/>
                </a:lnTo>
                <a:lnTo>
                  <a:pt x="12" y="26"/>
                </a:lnTo>
                <a:lnTo>
                  <a:pt x="15" y="26"/>
                </a:lnTo>
                <a:lnTo>
                  <a:pt x="15" y="24"/>
                </a:lnTo>
                <a:lnTo>
                  <a:pt x="14" y="24"/>
                </a:lnTo>
                <a:lnTo>
                  <a:pt x="14" y="23"/>
                </a:lnTo>
                <a:lnTo>
                  <a:pt x="20" y="22"/>
                </a:lnTo>
                <a:lnTo>
                  <a:pt x="22" y="20"/>
                </a:lnTo>
                <a:lnTo>
                  <a:pt x="22" y="19"/>
                </a:lnTo>
                <a:lnTo>
                  <a:pt x="25" y="15"/>
                </a:lnTo>
                <a:lnTo>
                  <a:pt x="26" y="19"/>
                </a:lnTo>
                <a:lnTo>
                  <a:pt x="27" y="16"/>
                </a:lnTo>
                <a:lnTo>
                  <a:pt x="29" y="12"/>
                </a:lnTo>
                <a:lnTo>
                  <a:pt x="27" y="11"/>
                </a:lnTo>
                <a:lnTo>
                  <a:pt x="26" y="7"/>
                </a:lnTo>
                <a:lnTo>
                  <a:pt x="31" y="0"/>
                </a:lnTo>
                <a:lnTo>
                  <a:pt x="37" y="4"/>
                </a:lnTo>
                <a:lnTo>
                  <a:pt x="41" y="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2" name="Freeform 584"/>
          <p:cNvSpPr>
            <a:spLocks/>
          </p:cNvSpPr>
          <p:nvPr/>
        </p:nvSpPr>
        <p:spPr bwMode="auto">
          <a:xfrm>
            <a:off x="5300663" y="5727700"/>
            <a:ext cx="36513" cy="47625"/>
          </a:xfrm>
          <a:custGeom>
            <a:avLst/>
            <a:gdLst>
              <a:gd name="T0" fmla="*/ 22 w 23"/>
              <a:gd name="T1" fmla="*/ 14 h 30"/>
              <a:gd name="T2" fmla="*/ 23 w 23"/>
              <a:gd name="T3" fmla="*/ 17 h 30"/>
              <a:gd name="T4" fmla="*/ 21 w 23"/>
              <a:gd name="T5" fmla="*/ 19 h 30"/>
              <a:gd name="T6" fmla="*/ 19 w 23"/>
              <a:gd name="T7" fmla="*/ 21 h 30"/>
              <a:gd name="T8" fmla="*/ 18 w 23"/>
              <a:gd name="T9" fmla="*/ 21 h 30"/>
              <a:gd name="T10" fmla="*/ 17 w 23"/>
              <a:gd name="T11" fmla="*/ 23 h 30"/>
              <a:gd name="T12" fmla="*/ 14 w 23"/>
              <a:gd name="T13" fmla="*/ 29 h 30"/>
              <a:gd name="T14" fmla="*/ 13 w 23"/>
              <a:gd name="T15" fmla="*/ 30 h 30"/>
              <a:gd name="T16" fmla="*/ 6 w 23"/>
              <a:gd name="T17" fmla="*/ 28 h 30"/>
              <a:gd name="T18" fmla="*/ 0 w 23"/>
              <a:gd name="T19" fmla="*/ 15 h 30"/>
              <a:gd name="T20" fmla="*/ 0 w 23"/>
              <a:gd name="T21" fmla="*/ 14 h 30"/>
              <a:gd name="T22" fmla="*/ 0 w 23"/>
              <a:gd name="T23" fmla="*/ 13 h 30"/>
              <a:gd name="T24" fmla="*/ 4 w 23"/>
              <a:gd name="T25" fmla="*/ 10 h 30"/>
              <a:gd name="T26" fmla="*/ 8 w 23"/>
              <a:gd name="T27" fmla="*/ 6 h 30"/>
              <a:gd name="T28" fmla="*/ 11 w 23"/>
              <a:gd name="T29" fmla="*/ 3 h 30"/>
              <a:gd name="T30" fmla="*/ 13 w 23"/>
              <a:gd name="T31" fmla="*/ 0 h 30"/>
              <a:gd name="T32" fmla="*/ 14 w 23"/>
              <a:gd name="T33" fmla="*/ 0 h 30"/>
              <a:gd name="T34" fmla="*/ 17 w 23"/>
              <a:gd name="T35" fmla="*/ 4 h 30"/>
              <a:gd name="T36" fmla="*/ 18 w 23"/>
              <a:gd name="T37" fmla="*/ 7 h 30"/>
              <a:gd name="T38" fmla="*/ 22 w 23"/>
              <a:gd name="T39" fmla="*/ 14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3" h="30">
                <a:moveTo>
                  <a:pt x="22" y="14"/>
                </a:moveTo>
                <a:lnTo>
                  <a:pt x="23" y="17"/>
                </a:lnTo>
                <a:lnTo>
                  <a:pt x="21" y="19"/>
                </a:lnTo>
                <a:lnTo>
                  <a:pt x="19" y="21"/>
                </a:lnTo>
                <a:lnTo>
                  <a:pt x="18" y="21"/>
                </a:lnTo>
                <a:lnTo>
                  <a:pt x="17" y="23"/>
                </a:lnTo>
                <a:lnTo>
                  <a:pt x="14" y="29"/>
                </a:lnTo>
                <a:lnTo>
                  <a:pt x="13" y="30"/>
                </a:lnTo>
                <a:lnTo>
                  <a:pt x="6" y="28"/>
                </a:lnTo>
                <a:lnTo>
                  <a:pt x="0" y="15"/>
                </a:lnTo>
                <a:lnTo>
                  <a:pt x="0" y="14"/>
                </a:lnTo>
                <a:lnTo>
                  <a:pt x="0" y="13"/>
                </a:lnTo>
                <a:lnTo>
                  <a:pt x="4" y="10"/>
                </a:lnTo>
                <a:lnTo>
                  <a:pt x="8" y="6"/>
                </a:lnTo>
                <a:lnTo>
                  <a:pt x="11" y="3"/>
                </a:lnTo>
                <a:lnTo>
                  <a:pt x="13" y="0"/>
                </a:lnTo>
                <a:lnTo>
                  <a:pt x="14" y="0"/>
                </a:lnTo>
                <a:lnTo>
                  <a:pt x="17" y="4"/>
                </a:lnTo>
                <a:lnTo>
                  <a:pt x="18" y="7"/>
                </a:lnTo>
                <a:lnTo>
                  <a:pt x="22" y="1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3" name="Freeform 585"/>
          <p:cNvSpPr>
            <a:spLocks/>
          </p:cNvSpPr>
          <p:nvPr/>
        </p:nvSpPr>
        <p:spPr bwMode="auto">
          <a:xfrm>
            <a:off x="5203825" y="5257800"/>
            <a:ext cx="55563" cy="104775"/>
          </a:xfrm>
          <a:custGeom>
            <a:avLst/>
            <a:gdLst>
              <a:gd name="T0" fmla="*/ 29 w 35"/>
              <a:gd name="T1" fmla="*/ 2 h 66"/>
              <a:gd name="T2" fmla="*/ 35 w 35"/>
              <a:gd name="T3" fmla="*/ 13 h 66"/>
              <a:gd name="T4" fmla="*/ 35 w 35"/>
              <a:gd name="T5" fmla="*/ 21 h 66"/>
              <a:gd name="T6" fmla="*/ 30 w 35"/>
              <a:gd name="T7" fmla="*/ 25 h 66"/>
              <a:gd name="T8" fmla="*/ 24 w 35"/>
              <a:gd name="T9" fmla="*/ 26 h 66"/>
              <a:gd name="T10" fmla="*/ 27 w 35"/>
              <a:gd name="T11" fmla="*/ 30 h 66"/>
              <a:gd name="T12" fmla="*/ 23 w 35"/>
              <a:gd name="T13" fmla="*/ 36 h 66"/>
              <a:gd name="T14" fmla="*/ 23 w 35"/>
              <a:gd name="T15" fmla="*/ 37 h 66"/>
              <a:gd name="T16" fmla="*/ 24 w 35"/>
              <a:gd name="T17" fmla="*/ 45 h 66"/>
              <a:gd name="T18" fmla="*/ 24 w 35"/>
              <a:gd name="T19" fmla="*/ 49 h 66"/>
              <a:gd name="T20" fmla="*/ 26 w 35"/>
              <a:gd name="T21" fmla="*/ 62 h 66"/>
              <a:gd name="T22" fmla="*/ 26 w 35"/>
              <a:gd name="T23" fmla="*/ 64 h 66"/>
              <a:gd name="T24" fmla="*/ 18 w 35"/>
              <a:gd name="T25" fmla="*/ 66 h 66"/>
              <a:gd name="T26" fmla="*/ 16 w 35"/>
              <a:gd name="T27" fmla="*/ 64 h 66"/>
              <a:gd name="T28" fmla="*/ 11 w 35"/>
              <a:gd name="T29" fmla="*/ 62 h 66"/>
              <a:gd name="T30" fmla="*/ 14 w 35"/>
              <a:gd name="T31" fmla="*/ 59 h 66"/>
              <a:gd name="T32" fmla="*/ 14 w 35"/>
              <a:gd name="T33" fmla="*/ 58 h 66"/>
              <a:gd name="T34" fmla="*/ 12 w 35"/>
              <a:gd name="T35" fmla="*/ 55 h 66"/>
              <a:gd name="T36" fmla="*/ 8 w 35"/>
              <a:gd name="T37" fmla="*/ 52 h 66"/>
              <a:gd name="T38" fmla="*/ 5 w 35"/>
              <a:gd name="T39" fmla="*/ 51 h 66"/>
              <a:gd name="T40" fmla="*/ 0 w 35"/>
              <a:gd name="T41" fmla="*/ 49 h 66"/>
              <a:gd name="T42" fmla="*/ 7 w 35"/>
              <a:gd name="T43" fmla="*/ 36 h 66"/>
              <a:gd name="T44" fmla="*/ 7 w 35"/>
              <a:gd name="T45" fmla="*/ 34 h 66"/>
              <a:gd name="T46" fmla="*/ 7 w 35"/>
              <a:gd name="T47" fmla="*/ 29 h 66"/>
              <a:gd name="T48" fmla="*/ 7 w 35"/>
              <a:gd name="T49" fmla="*/ 28 h 66"/>
              <a:gd name="T50" fmla="*/ 0 w 35"/>
              <a:gd name="T51" fmla="*/ 26 h 66"/>
              <a:gd name="T52" fmla="*/ 0 w 35"/>
              <a:gd name="T53" fmla="*/ 21 h 66"/>
              <a:gd name="T54" fmla="*/ 0 w 35"/>
              <a:gd name="T55" fmla="*/ 17 h 66"/>
              <a:gd name="T56" fmla="*/ 0 w 35"/>
              <a:gd name="T57" fmla="*/ 15 h 66"/>
              <a:gd name="T58" fmla="*/ 4 w 35"/>
              <a:gd name="T59" fmla="*/ 11 h 66"/>
              <a:gd name="T60" fmla="*/ 4 w 35"/>
              <a:gd name="T61" fmla="*/ 9 h 66"/>
              <a:gd name="T62" fmla="*/ 19 w 35"/>
              <a:gd name="T63" fmla="*/ 2 h 66"/>
              <a:gd name="T64" fmla="*/ 19 w 35"/>
              <a:gd name="T65" fmla="*/ 0 h 66"/>
              <a:gd name="T66" fmla="*/ 20 w 35"/>
              <a:gd name="T67" fmla="*/ 0 h 66"/>
              <a:gd name="T68" fmla="*/ 22 w 35"/>
              <a:gd name="T69" fmla="*/ 0 h 66"/>
              <a:gd name="T70" fmla="*/ 29 w 35"/>
              <a:gd name="T71" fmla="*/ 2 h 66"/>
              <a:gd name="T72" fmla="*/ 29 w 35"/>
              <a:gd name="T73" fmla="*/ 2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5" h="66">
                <a:moveTo>
                  <a:pt x="29" y="2"/>
                </a:moveTo>
                <a:lnTo>
                  <a:pt x="35" y="13"/>
                </a:lnTo>
                <a:lnTo>
                  <a:pt x="35" y="21"/>
                </a:lnTo>
                <a:lnTo>
                  <a:pt x="30" y="25"/>
                </a:lnTo>
                <a:lnTo>
                  <a:pt x="24" y="26"/>
                </a:lnTo>
                <a:lnTo>
                  <a:pt x="27" y="30"/>
                </a:lnTo>
                <a:lnTo>
                  <a:pt x="23" y="36"/>
                </a:lnTo>
                <a:lnTo>
                  <a:pt x="23" y="37"/>
                </a:lnTo>
                <a:lnTo>
                  <a:pt x="24" y="45"/>
                </a:lnTo>
                <a:lnTo>
                  <a:pt x="24" y="49"/>
                </a:lnTo>
                <a:lnTo>
                  <a:pt x="26" y="62"/>
                </a:lnTo>
                <a:lnTo>
                  <a:pt x="26" y="64"/>
                </a:lnTo>
                <a:lnTo>
                  <a:pt x="18" y="66"/>
                </a:lnTo>
                <a:lnTo>
                  <a:pt x="16" y="64"/>
                </a:lnTo>
                <a:lnTo>
                  <a:pt x="11" y="62"/>
                </a:lnTo>
                <a:lnTo>
                  <a:pt x="14" y="59"/>
                </a:lnTo>
                <a:lnTo>
                  <a:pt x="14" y="58"/>
                </a:lnTo>
                <a:lnTo>
                  <a:pt x="12" y="55"/>
                </a:lnTo>
                <a:lnTo>
                  <a:pt x="8" y="52"/>
                </a:lnTo>
                <a:lnTo>
                  <a:pt x="5" y="51"/>
                </a:lnTo>
                <a:lnTo>
                  <a:pt x="0" y="49"/>
                </a:lnTo>
                <a:lnTo>
                  <a:pt x="7" y="36"/>
                </a:lnTo>
                <a:lnTo>
                  <a:pt x="7" y="34"/>
                </a:lnTo>
                <a:lnTo>
                  <a:pt x="7" y="29"/>
                </a:lnTo>
                <a:lnTo>
                  <a:pt x="7" y="28"/>
                </a:lnTo>
                <a:lnTo>
                  <a:pt x="0" y="26"/>
                </a:lnTo>
                <a:lnTo>
                  <a:pt x="0" y="21"/>
                </a:lnTo>
                <a:lnTo>
                  <a:pt x="0" y="17"/>
                </a:lnTo>
                <a:lnTo>
                  <a:pt x="0" y="15"/>
                </a:lnTo>
                <a:lnTo>
                  <a:pt x="4" y="11"/>
                </a:lnTo>
                <a:lnTo>
                  <a:pt x="4" y="9"/>
                </a:lnTo>
                <a:lnTo>
                  <a:pt x="19" y="2"/>
                </a:lnTo>
                <a:lnTo>
                  <a:pt x="19" y="0"/>
                </a:lnTo>
                <a:lnTo>
                  <a:pt x="20" y="0"/>
                </a:lnTo>
                <a:lnTo>
                  <a:pt x="22" y="0"/>
                </a:lnTo>
                <a:lnTo>
                  <a:pt x="29" y="2"/>
                </a:lnTo>
                <a:lnTo>
                  <a:pt x="29" y="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4" name="Freeform 586"/>
          <p:cNvSpPr>
            <a:spLocks/>
          </p:cNvSpPr>
          <p:nvPr/>
        </p:nvSpPr>
        <p:spPr bwMode="auto">
          <a:xfrm>
            <a:off x="5068888" y="4224338"/>
            <a:ext cx="112713" cy="119063"/>
          </a:xfrm>
          <a:custGeom>
            <a:avLst/>
            <a:gdLst>
              <a:gd name="T0" fmla="*/ 58 w 71"/>
              <a:gd name="T1" fmla="*/ 12 h 75"/>
              <a:gd name="T2" fmla="*/ 60 w 71"/>
              <a:gd name="T3" fmla="*/ 28 h 75"/>
              <a:gd name="T4" fmla="*/ 63 w 71"/>
              <a:gd name="T5" fmla="*/ 25 h 75"/>
              <a:gd name="T6" fmla="*/ 66 w 71"/>
              <a:gd name="T7" fmla="*/ 30 h 75"/>
              <a:gd name="T8" fmla="*/ 70 w 71"/>
              <a:gd name="T9" fmla="*/ 40 h 75"/>
              <a:gd name="T10" fmla="*/ 71 w 71"/>
              <a:gd name="T11" fmla="*/ 46 h 75"/>
              <a:gd name="T12" fmla="*/ 69 w 71"/>
              <a:gd name="T13" fmla="*/ 54 h 75"/>
              <a:gd name="T14" fmla="*/ 67 w 71"/>
              <a:gd name="T15" fmla="*/ 61 h 75"/>
              <a:gd name="T16" fmla="*/ 48 w 71"/>
              <a:gd name="T17" fmla="*/ 58 h 75"/>
              <a:gd name="T18" fmla="*/ 43 w 71"/>
              <a:gd name="T19" fmla="*/ 57 h 75"/>
              <a:gd name="T20" fmla="*/ 17 w 71"/>
              <a:gd name="T21" fmla="*/ 73 h 75"/>
              <a:gd name="T22" fmla="*/ 10 w 71"/>
              <a:gd name="T23" fmla="*/ 70 h 75"/>
              <a:gd name="T24" fmla="*/ 8 w 71"/>
              <a:gd name="T25" fmla="*/ 69 h 75"/>
              <a:gd name="T26" fmla="*/ 0 w 71"/>
              <a:gd name="T27" fmla="*/ 75 h 75"/>
              <a:gd name="T28" fmla="*/ 0 w 71"/>
              <a:gd name="T29" fmla="*/ 62 h 75"/>
              <a:gd name="T30" fmla="*/ 0 w 71"/>
              <a:gd name="T31" fmla="*/ 58 h 75"/>
              <a:gd name="T32" fmla="*/ 8 w 71"/>
              <a:gd name="T33" fmla="*/ 47 h 75"/>
              <a:gd name="T34" fmla="*/ 10 w 71"/>
              <a:gd name="T35" fmla="*/ 47 h 75"/>
              <a:gd name="T36" fmla="*/ 19 w 71"/>
              <a:gd name="T37" fmla="*/ 45 h 75"/>
              <a:gd name="T38" fmla="*/ 11 w 71"/>
              <a:gd name="T39" fmla="*/ 43 h 75"/>
              <a:gd name="T40" fmla="*/ 8 w 71"/>
              <a:gd name="T41" fmla="*/ 42 h 75"/>
              <a:gd name="T42" fmla="*/ 8 w 71"/>
              <a:gd name="T43" fmla="*/ 40 h 75"/>
              <a:gd name="T44" fmla="*/ 7 w 71"/>
              <a:gd name="T45" fmla="*/ 36 h 75"/>
              <a:gd name="T46" fmla="*/ 2 w 71"/>
              <a:gd name="T47" fmla="*/ 34 h 75"/>
              <a:gd name="T48" fmla="*/ 4 w 71"/>
              <a:gd name="T49" fmla="*/ 21 h 75"/>
              <a:gd name="T50" fmla="*/ 6 w 71"/>
              <a:gd name="T51" fmla="*/ 19 h 75"/>
              <a:gd name="T52" fmla="*/ 8 w 71"/>
              <a:gd name="T53" fmla="*/ 10 h 75"/>
              <a:gd name="T54" fmla="*/ 7 w 71"/>
              <a:gd name="T55" fmla="*/ 4 h 75"/>
              <a:gd name="T56" fmla="*/ 10 w 71"/>
              <a:gd name="T57" fmla="*/ 1 h 75"/>
              <a:gd name="T58" fmla="*/ 10 w 71"/>
              <a:gd name="T59" fmla="*/ 0 h 75"/>
              <a:gd name="T60" fmla="*/ 21 w 71"/>
              <a:gd name="T61" fmla="*/ 0 h 75"/>
              <a:gd name="T62" fmla="*/ 30 w 71"/>
              <a:gd name="T63" fmla="*/ 6 h 75"/>
              <a:gd name="T64" fmla="*/ 32 w 71"/>
              <a:gd name="T65" fmla="*/ 8 h 75"/>
              <a:gd name="T66" fmla="*/ 58 w 71"/>
              <a:gd name="T67" fmla="*/ 12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71" h="75">
                <a:moveTo>
                  <a:pt x="58" y="12"/>
                </a:moveTo>
                <a:lnTo>
                  <a:pt x="60" y="28"/>
                </a:lnTo>
                <a:lnTo>
                  <a:pt x="63" y="25"/>
                </a:lnTo>
                <a:lnTo>
                  <a:pt x="66" y="30"/>
                </a:lnTo>
                <a:lnTo>
                  <a:pt x="70" y="40"/>
                </a:lnTo>
                <a:lnTo>
                  <a:pt x="71" y="46"/>
                </a:lnTo>
                <a:lnTo>
                  <a:pt x="69" y="54"/>
                </a:lnTo>
                <a:lnTo>
                  <a:pt x="67" y="61"/>
                </a:lnTo>
                <a:lnTo>
                  <a:pt x="48" y="58"/>
                </a:lnTo>
                <a:lnTo>
                  <a:pt x="43" y="57"/>
                </a:lnTo>
                <a:lnTo>
                  <a:pt x="17" y="73"/>
                </a:lnTo>
                <a:lnTo>
                  <a:pt x="10" y="70"/>
                </a:lnTo>
                <a:lnTo>
                  <a:pt x="8" y="69"/>
                </a:lnTo>
                <a:lnTo>
                  <a:pt x="0" y="75"/>
                </a:lnTo>
                <a:lnTo>
                  <a:pt x="0" y="62"/>
                </a:lnTo>
                <a:lnTo>
                  <a:pt x="0" y="58"/>
                </a:lnTo>
                <a:lnTo>
                  <a:pt x="8" y="47"/>
                </a:lnTo>
                <a:lnTo>
                  <a:pt x="10" y="47"/>
                </a:lnTo>
                <a:lnTo>
                  <a:pt x="19" y="45"/>
                </a:lnTo>
                <a:lnTo>
                  <a:pt x="11" y="43"/>
                </a:lnTo>
                <a:lnTo>
                  <a:pt x="8" y="42"/>
                </a:lnTo>
                <a:lnTo>
                  <a:pt x="8" y="40"/>
                </a:lnTo>
                <a:lnTo>
                  <a:pt x="7" y="36"/>
                </a:lnTo>
                <a:lnTo>
                  <a:pt x="2" y="34"/>
                </a:lnTo>
                <a:lnTo>
                  <a:pt x="4" y="21"/>
                </a:lnTo>
                <a:lnTo>
                  <a:pt x="6" y="19"/>
                </a:lnTo>
                <a:lnTo>
                  <a:pt x="8" y="10"/>
                </a:lnTo>
                <a:lnTo>
                  <a:pt x="7" y="4"/>
                </a:lnTo>
                <a:lnTo>
                  <a:pt x="10" y="1"/>
                </a:lnTo>
                <a:lnTo>
                  <a:pt x="10" y="0"/>
                </a:lnTo>
                <a:lnTo>
                  <a:pt x="21" y="0"/>
                </a:lnTo>
                <a:lnTo>
                  <a:pt x="30" y="6"/>
                </a:lnTo>
                <a:lnTo>
                  <a:pt x="32" y="8"/>
                </a:lnTo>
                <a:lnTo>
                  <a:pt x="58" y="1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5" name="Freeform 587"/>
          <p:cNvSpPr>
            <a:spLocks/>
          </p:cNvSpPr>
          <p:nvPr/>
        </p:nvSpPr>
        <p:spPr bwMode="auto">
          <a:xfrm>
            <a:off x="5060950" y="4314825"/>
            <a:ext cx="171450" cy="177800"/>
          </a:xfrm>
          <a:custGeom>
            <a:avLst/>
            <a:gdLst>
              <a:gd name="T0" fmla="*/ 72 w 108"/>
              <a:gd name="T1" fmla="*/ 4 h 112"/>
              <a:gd name="T2" fmla="*/ 78 w 108"/>
              <a:gd name="T3" fmla="*/ 13 h 112"/>
              <a:gd name="T4" fmla="*/ 80 w 108"/>
              <a:gd name="T5" fmla="*/ 22 h 112"/>
              <a:gd name="T6" fmla="*/ 83 w 108"/>
              <a:gd name="T7" fmla="*/ 26 h 112"/>
              <a:gd name="T8" fmla="*/ 86 w 108"/>
              <a:gd name="T9" fmla="*/ 31 h 112"/>
              <a:gd name="T10" fmla="*/ 89 w 108"/>
              <a:gd name="T11" fmla="*/ 43 h 112"/>
              <a:gd name="T12" fmla="*/ 90 w 108"/>
              <a:gd name="T13" fmla="*/ 49 h 112"/>
              <a:gd name="T14" fmla="*/ 91 w 108"/>
              <a:gd name="T15" fmla="*/ 60 h 112"/>
              <a:gd name="T16" fmla="*/ 108 w 108"/>
              <a:gd name="T17" fmla="*/ 69 h 112"/>
              <a:gd name="T18" fmla="*/ 108 w 108"/>
              <a:gd name="T19" fmla="*/ 79 h 112"/>
              <a:gd name="T20" fmla="*/ 97 w 108"/>
              <a:gd name="T21" fmla="*/ 79 h 112"/>
              <a:gd name="T22" fmla="*/ 86 w 108"/>
              <a:gd name="T23" fmla="*/ 79 h 112"/>
              <a:gd name="T24" fmla="*/ 84 w 108"/>
              <a:gd name="T25" fmla="*/ 79 h 112"/>
              <a:gd name="T26" fmla="*/ 84 w 108"/>
              <a:gd name="T27" fmla="*/ 80 h 112"/>
              <a:gd name="T28" fmla="*/ 80 w 108"/>
              <a:gd name="T29" fmla="*/ 84 h 112"/>
              <a:gd name="T30" fmla="*/ 75 w 108"/>
              <a:gd name="T31" fmla="*/ 97 h 112"/>
              <a:gd name="T32" fmla="*/ 71 w 108"/>
              <a:gd name="T33" fmla="*/ 105 h 112"/>
              <a:gd name="T34" fmla="*/ 65 w 108"/>
              <a:gd name="T35" fmla="*/ 112 h 112"/>
              <a:gd name="T36" fmla="*/ 63 w 108"/>
              <a:gd name="T37" fmla="*/ 91 h 112"/>
              <a:gd name="T38" fmla="*/ 64 w 108"/>
              <a:gd name="T39" fmla="*/ 86 h 112"/>
              <a:gd name="T40" fmla="*/ 65 w 108"/>
              <a:gd name="T41" fmla="*/ 84 h 112"/>
              <a:gd name="T42" fmla="*/ 58 w 108"/>
              <a:gd name="T43" fmla="*/ 80 h 112"/>
              <a:gd name="T44" fmla="*/ 60 w 108"/>
              <a:gd name="T45" fmla="*/ 78 h 112"/>
              <a:gd name="T46" fmla="*/ 61 w 108"/>
              <a:gd name="T47" fmla="*/ 75 h 112"/>
              <a:gd name="T48" fmla="*/ 58 w 108"/>
              <a:gd name="T49" fmla="*/ 72 h 112"/>
              <a:gd name="T50" fmla="*/ 54 w 108"/>
              <a:gd name="T51" fmla="*/ 67 h 112"/>
              <a:gd name="T52" fmla="*/ 50 w 108"/>
              <a:gd name="T53" fmla="*/ 68 h 112"/>
              <a:gd name="T54" fmla="*/ 48 w 108"/>
              <a:gd name="T55" fmla="*/ 68 h 112"/>
              <a:gd name="T56" fmla="*/ 46 w 108"/>
              <a:gd name="T57" fmla="*/ 67 h 112"/>
              <a:gd name="T58" fmla="*/ 39 w 108"/>
              <a:gd name="T59" fmla="*/ 61 h 112"/>
              <a:gd name="T60" fmla="*/ 35 w 108"/>
              <a:gd name="T61" fmla="*/ 68 h 112"/>
              <a:gd name="T62" fmla="*/ 22 w 108"/>
              <a:gd name="T63" fmla="*/ 54 h 112"/>
              <a:gd name="T64" fmla="*/ 16 w 108"/>
              <a:gd name="T65" fmla="*/ 49 h 112"/>
              <a:gd name="T66" fmla="*/ 16 w 108"/>
              <a:gd name="T67" fmla="*/ 46 h 112"/>
              <a:gd name="T68" fmla="*/ 15 w 108"/>
              <a:gd name="T69" fmla="*/ 45 h 112"/>
              <a:gd name="T70" fmla="*/ 0 w 108"/>
              <a:gd name="T71" fmla="*/ 38 h 112"/>
              <a:gd name="T72" fmla="*/ 7 w 108"/>
              <a:gd name="T73" fmla="*/ 28 h 112"/>
              <a:gd name="T74" fmla="*/ 7 w 108"/>
              <a:gd name="T75" fmla="*/ 27 h 112"/>
              <a:gd name="T76" fmla="*/ 5 w 108"/>
              <a:gd name="T77" fmla="*/ 18 h 112"/>
              <a:gd name="T78" fmla="*/ 13 w 108"/>
              <a:gd name="T79" fmla="*/ 12 h 112"/>
              <a:gd name="T80" fmla="*/ 15 w 108"/>
              <a:gd name="T81" fmla="*/ 13 h 112"/>
              <a:gd name="T82" fmla="*/ 22 w 108"/>
              <a:gd name="T83" fmla="*/ 16 h 112"/>
              <a:gd name="T84" fmla="*/ 48 w 108"/>
              <a:gd name="T85" fmla="*/ 0 h 112"/>
              <a:gd name="T86" fmla="*/ 53 w 108"/>
              <a:gd name="T87" fmla="*/ 1 h 112"/>
              <a:gd name="T88" fmla="*/ 72 w 108"/>
              <a:gd name="T89" fmla="*/ 4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08" h="112">
                <a:moveTo>
                  <a:pt x="72" y="4"/>
                </a:moveTo>
                <a:lnTo>
                  <a:pt x="78" y="13"/>
                </a:lnTo>
                <a:lnTo>
                  <a:pt x="80" y="22"/>
                </a:lnTo>
                <a:lnTo>
                  <a:pt x="83" y="26"/>
                </a:lnTo>
                <a:lnTo>
                  <a:pt x="86" y="31"/>
                </a:lnTo>
                <a:lnTo>
                  <a:pt x="89" y="43"/>
                </a:lnTo>
                <a:lnTo>
                  <a:pt x="90" y="49"/>
                </a:lnTo>
                <a:lnTo>
                  <a:pt x="91" y="60"/>
                </a:lnTo>
                <a:lnTo>
                  <a:pt x="108" y="69"/>
                </a:lnTo>
                <a:lnTo>
                  <a:pt x="108" y="79"/>
                </a:lnTo>
                <a:lnTo>
                  <a:pt x="97" y="79"/>
                </a:lnTo>
                <a:lnTo>
                  <a:pt x="86" y="79"/>
                </a:lnTo>
                <a:lnTo>
                  <a:pt x="84" y="79"/>
                </a:lnTo>
                <a:lnTo>
                  <a:pt x="84" y="80"/>
                </a:lnTo>
                <a:lnTo>
                  <a:pt x="80" y="84"/>
                </a:lnTo>
                <a:lnTo>
                  <a:pt x="75" y="97"/>
                </a:lnTo>
                <a:lnTo>
                  <a:pt x="71" y="105"/>
                </a:lnTo>
                <a:lnTo>
                  <a:pt x="65" y="112"/>
                </a:lnTo>
                <a:lnTo>
                  <a:pt x="63" y="91"/>
                </a:lnTo>
                <a:lnTo>
                  <a:pt x="64" y="86"/>
                </a:lnTo>
                <a:lnTo>
                  <a:pt x="65" y="84"/>
                </a:lnTo>
                <a:lnTo>
                  <a:pt x="58" y="80"/>
                </a:lnTo>
                <a:lnTo>
                  <a:pt x="60" y="78"/>
                </a:lnTo>
                <a:lnTo>
                  <a:pt x="61" y="75"/>
                </a:lnTo>
                <a:lnTo>
                  <a:pt x="58" y="72"/>
                </a:lnTo>
                <a:lnTo>
                  <a:pt x="54" y="67"/>
                </a:lnTo>
                <a:lnTo>
                  <a:pt x="50" y="68"/>
                </a:lnTo>
                <a:lnTo>
                  <a:pt x="48" y="68"/>
                </a:lnTo>
                <a:lnTo>
                  <a:pt x="46" y="67"/>
                </a:lnTo>
                <a:lnTo>
                  <a:pt x="39" y="61"/>
                </a:lnTo>
                <a:lnTo>
                  <a:pt x="35" y="68"/>
                </a:lnTo>
                <a:lnTo>
                  <a:pt x="22" y="54"/>
                </a:lnTo>
                <a:lnTo>
                  <a:pt x="16" y="49"/>
                </a:lnTo>
                <a:lnTo>
                  <a:pt x="16" y="46"/>
                </a:lnTo>
                <a:lnTo>
                  <a:pt x="15" y="45"/>
                </a:lnTo>
                <a:lnTo>
                  <a:pt x="0" y="38"/>
                </a:lnTo>
                <a:lnTo>
                  <a:pt x="7" y="28"/>
                </a:lnTo>
                <a:lnTo>
                  <a:pt x="7" y="27"/>
                </a:lnTo>
                <a:lnTo>
                  <a:pt x="5" y="18"/>
                </a:lnTo>
                <a:lnTo>
                  <a:pt x="13" y="12"/>
                </a:lnTo>
                <a:lnTo>
                  <a:pt x="15" y="13"/>
                </a:lnTo>
                <a:lnTo>
                  <a:pt x="22" y="16"/>
                </a:lnTo>
                <a:lnTo>
                  <a:pt x="48" y="0"/>
                </a:lnTo>
                <a:lnTo>
                  <a:pt x="53" y="1"/>
                </a:lnTo>
                <a:lnTo>
                  <a:pt x="72" y="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6" name="Freeform 588"/>
          <p:cNvSpPr>
            <a:spLocks/>
          </p:cNvSpPr>
          <p:nvPr/>
        </p:nvSpPr>
        <p:spPr bwMode="auto">
          <a:xfrm>
            <a:off x="5175250" y="4256088"/>
            <a:ext cx="195263" cy="209550"/>
          </a:xfrm>
          <a:custGeom>
            <a:avLst/>
            <a:gdLst>
              <a:gd name="T0" fmla="*/ 123 w 123"/>
              <a:gd name="T1" fmla="*/ 23 h 132"/>
              <a:gd name="T2" fmla="*/ 122 w 123"/>
              <a:gd name="T3" fmla="*/ 26 h 132"/>
              <a:gd name="T4" fmla="*/ 116 w 123"/>
              <a:gd name="T5" fmla="*/ 42 h 132"/>
              <a:gd name="T6" fmla="*/ 116 w 123"/>
              <a:gd name="T7" fmla="*/ 44 h 132"/>
              <a:gd name="T8" fmla="*/ 116 w 123"/>
              <a:gd name="T9" fmla="*/ 46 h 132"/>
              <a:gd name="T10" fmla="*/ 115 w 123"/>
              <a:gd name="T11" fmla="*/ 48 h 132"/>
              <a:gd name="T12" fmla="*/ 115 w 123"/>
              <a:gd name="T13" fmla="*/ 53 h 132"/>
              <a:gd name="T14" fmla="*/ 115 w 123"/>
              <a:gd name="T15" fmla="*/ 67 h 132"/>
              <a:gd name="T16" fmla="*/ 115 w 123"/>
              <a:gd name="T17" fmla="*/ 70 h 132"/>
              <a:gd name="T18" fmla="*/ 108 w 123"/>
              <a:gd name="T19" fmla="*/ 79 h 132"/>
              <a:gd name="T20" fmla="*/ 112 w 123"/>
              <a:gd name="T21" fmla="*/ 95 h 132"/>
              <a:gd name="T22" fmla="*/ 109 w 123"/>
              <a:gd name="T23" fmla="*/ 95 h 132"/>
              <a:gd name="T24" fmla="*/ 107 w 123"/>
              <a:gd name="T25" fmla="*/ 97 h 132"/>
              <a:gd name="T26" fmla="*/ 105 w 123"/>
              <a:gd name="T27" fmla="*/ 98 h 132"/>
              <a:gd name="T28" fmla="*/ 92 w 123"/>
              <a:gd name="T29" fmla="*/ 123 h 132"/>
              <a:gd name="T30" fmla="*/ 85 w 123"/>
              <a:gd name="T31" fmla="*/ 132 h 132"/>
              <a:gd name="T32" fmla="*/ 77 w 123"/>
              <a:gd name="T33" fmla="*/ 123 h 132"/>
              <a:gd name="T34" fmla="*/ 67 w 123"/>
              <a:gd name="T35" fmla="*/ 125 h 132"/>
              <a:gd name="T36" fmla="*/ 36 w 123"/>
              <a:gd name="T37" fmla="*/ 116 h 132"/>
              <a:gd name="T38" fmla="*/ 36 w 123"/>
              <a:gd name="T39" fmla="*/ 106 h 132"/>
              <a:gd name="T40" fmla="*/ 19 w 123"/>
              <a:gd name="T41" fmla="*/ 97 h 132"/>
              <a:gd name="T42" fmla="*/ 18 w 123"/>
              <a:gd name="T43" fmla="*/ 86 h 132"/>
              <a:gd name="T44" fmla="*/ 17 w 123"/>
              <a:gd name="T45" fmla="*/ 80 h 132"/>
              <a:gd name="T46" fmla="*/ 14 w 123"/>
              <a:gd name="T47" fmla="*/ 68 h 132"/>
              <a:gd name="T48" fmla="*/ 11 w 123"/>
              <a:gd name="T49" fmla="*/ 63 h 132"/>
              <a:gd name="T50" fmla="*/ 8 w 123"/>
              <a:gd name="T51" fmla="*/ 59 h 132"/>
              <a:gd name="T52" fmla="*/ 6 w 123"/>
              <a:gd name="T53" fmla="*/ 50 h 132"/>
              <a:gd name="T54" fmla="*/ 0 w 123"/>
              <a:gd name="T55" fmla="*/ 41 h 132"/>
              <a:gd name="T56" fmla="*/ 2 w 123"/>
              <a:gd name="T57" fmla="*/ 34 h 132"/>
              <a:gd name="T58" fmla="*/ 4 w 123"/>
              <a:gd name="T59" fmla="*/ 26 h 132"/>
              <a:gd name="T60" fmla="*/ 14 w 123"/>
              <a:gd name="T61" fmla="*/ 23 h 132"/>
              <a:gd name="T62" fmla="*/ 17 w 123"/>
              <a:gd name="T63" fmla="*/ 20 h 132"/>
              <a:gd name="T64" fmla="*/ 21 w 123"/>
              <a:gd name="T65" fmla="*/ 18 h 132"/>
              <a:gd name="T66" fmla="*/ 34 w 123"/>
              <a:gd name="T67" fmla="*/ 16 h 132"/>
              <a:gd name="T68" fmla="*/ 36 w 123"/>
              <a:gd name="T69" fmla="*/ 16 h 132"/>
              <a:gd name="T70" fmla="*/ 37 w 123"/>
              <a:gd name="T71" fmla="*/ 16 h 132"/>
              <a:gd name="T72" fmla="*/ 41 w 123"/>
              <a:gd name="T73" fmla="*/ 16 h 132"/>
              <a:gd name="T74" fmla="*/ 53 w 123"/>
              <a:gd name="T75" fmla="*/ 15 h 132"/>
              <a:gd name="T76" fmla="*/ 70 w 123"/>
              <a:gd name="T77" fmla="*/ 14 h 132"/>
              <a:gd name="T78" fmla="*/ 71 w 123"/>
              <a:gd name="T79" fmla="*/ 14 h 132"/>
              <a:gd name="T80" fmla="*/ 72 w 123"/>
              <a:gd name="T81" fmla="*/ 14 h 132"/>
              <a:gd name="T82" fmla="*/ 74 w 123"/>
              <a:gd name="T83" fmla="*/ 12 h 132"/>
              <a:gd name="T84" fmla="*/ 82 w 123"/>
              <a:gd name="T85" fmla="*/ 5 h 132"/>
              <a:gd name="T86" fmla="*/ 90 w 123"/>
              <a:gd name="T87" fmla="*/ 0 h 132"/>
              <a:gd name="T88" fmla="*/ 109 w 123"/>
              <a:gd name="T89" fmla="*/ 18 h 132"/>
              <a:gd name="T90" fmla="*/ 113 w 123"/>
              <a:gd name="T91" fmla="*/ 20 h 132"/>
              <a:gd name="T92" fmla="*/ 119 w 123"/>
              <a:gd name="T93" fmla="*/ 22 h 132"/>
              <a:gd name="T94" fmla="*/ 123 w 123"/>
              <a:gd name="T95" fmla="*/ 23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23" h="132">
                <a:moveTo>
                  <a:pt x="123" y="23"/>
                </a:moveTo>
                <a:lnTo>
                  <a:pt x="122" y="26"/>
                </a:lnTo>
                <a:lnTo>
                  <a:pt x="116" y="42"/>
                </a:lnTo>
                <a:lnTo>
                  <a:pt x="116" y="44"/>
                </a:lnTo>
                <a:lnTo>
                  <a:pt x="116" y="46"/>
                </a:lnTo>
                <a:lnTo>
                  <a:pt x="115" y="48"/>
                </a:lnTo>
                <a:lnTo>
                  <a:pt x="115" y="53"/>
                </a:lnTo>
                <a:lnTo>
                  <a:pt x="115" y="67"/>
                </a:lnTo>
                <a:lnTo>
                  <a:pt x="115" y="70"/>
                </a:lnTo>
                <a:lnTo>
                  <a:pt x="108" y="79"/>
                </a:lnTo>
                <a:lnTo>
                  <a:pt x="112" y="95"/>
                </a:lnTo>
                <a:lnTo>
                  <a:pt x="109" y="95"/>
                </a:lnTo>
                <a:lnTo>
                  <a:pt x="107" y="97"/>
                </a:lnTo>
                <a:lnTo>
                  <a:pt x="105" y="98"/>
                </a:lnTo>
                <a:lnTo>
                  <a:pt x="92" y="123"/>
                </a:lnTo>
                <a:lnTo>
                  <a:pt x="85" y="132"/>
                </a:lnTo>
                <a:lnTo>
                  <a:pt x="77" y="123"/>
                </a:lnTo>
                <a:lnTo>
                  <a:pt x="67" y="125"/>
                </a:lnTo>
                <a:lnTo>
                  <a:pt x="36" y="116"/>
                </a:lnTo>
                <a:lnTo>
                  <a:pt x="36" y="106"/>
                </a:lnTo>
                <a:lnTo>
                  <a:pt x="19" y="97"/>
                </a:lnTo>
                <a:lnTo>
                  <a:pt x="18" y="86"/>
                </a:lnTo>
                <a:lnTo>
                  <a:pt x="17" y="80"/>
                </a:lnTo>
                <a:lnTo>
                  <a:pt x="14" y="68"/>
                </a:lnTo>
                <a:lnTo>
                  <a:pt x="11" y="63"/>
                </a:lnTo>
                <a:lnTo>
                  <a:pt x="8" y="59"/>
                </a:lnTo>
                <a:lnTo>
                  <a:pt x="6" y="50"/>
                </a:lnTo>
                <a:lnTo>
                  <a:pt x="0" y="41"/>
                </a:lnTo>
                <a:lnTo>
                  <a:pt x="2" y="34"/>
                </a:lnTo>
                <a:lnTo>
                  <a:pt x="4" y="26"/>
                </a:lnTo>
                <a:lnTo>
                  <a:pt x="14" y="23"/>
                </a:lnTo>
                <a:lnTo>
                  <a:pt x="17" y="20"/>
                </a:lnTo>
                <a:lnTo>
                  <a:pt x="21" y="18"/>
                </a:lnTo>
                <a:lnTo>
                  <a:pt x="34" y="16"/>
                </a:lnTo>
                <a:lnTo>
                  <a:pt x="36" y="16"/>
                </a:lnTo>
                <a:lnTo>
                  <a:pt x="37" y="16"/>
                </a:lnTo>
                <a:lnTo>
                  <a:pt x="41" y="16"/>
                </a:lnTo>
                <a:lnTo>
                  <a:pt x="53" y="15"/>
                </a:lnTo>
                <a:lnTo>
                  <a:pt x="70" y="14"/>
                </a:lnTo>
                <a:lnTo>
                  <a:pt x="71" y="14"/>
                </a:lnTo>
                <a:lnTo>
                  <a:pt x="72" y="14"/>
                </a:lnTo>
                <a:lnTo>
                  <a:pt x="74" y="12"/>
                </a:lnTo>
                <a:lnTo>
                  <a:pt x="82" y="5"/>
                </a:lnTo>
                <a:lnTo>
                  <a:pt x="90" y="0"/>
                </a:lnTo>
                <a:lnTo>
                  <a:pt x="109" y="18"/>
                </a:lnTo>
                <a:lnTo>
                  <a:pt x="113" y="20"/>
                </a:lnTo>
                <a:lnTo>
                  <a:pt x="119" y="22"/>
                </a:lnTo>
                <a:lnTo>
                  <a:pt x="123" y="2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7" name="Freeform 589"/>
          <p:cNvSpPr>
            <a:spLocks/>
          </p:cNvSpPr>
          <p:nvPr/>
        </p:nvSpPr>
        <p:spPr bwMode="auto">
          <a:xfrm>
            <a:off x="5394325" y="5864225"/>
            <a:ext cx="55563" cy="130175"/>
          </a:xfrm>
          <a:custGeom>
            <a:avLst/>
            <a:gdLst>
              <a:gd name="T0" fmla="*/ 35 w 35"/>
              <a:gd name="T1" fmla="*/ 12 h 82"/>
              <a:gd name="T2" fmla="*/ 35 w 35"/>
              <a:gd name="T3" fmla="*/ 22 h 82"/>
              <a:gd name="T4" fmla="*/ 35 w 35"/>
              <a:gd name="T5" fmla="*/ 27 h 82"/>
              <a:gd name="T6" fmla="*/ 35 w 35"/>
              <a:gd name="T7" fmla="*/ 29 h 82"/>
              <a:gd name="T8" fmla="*/ 34 w 35"/>
              <a:gd name="T9" fmla="*/ 30 h 82"/>
              <a:gd name="T10" fmla="*/ 33 w 35"/>
              <a:gd name="T11" fmla="*/ 30 h 82"/>
              <a:gd name="T12" fmla="*/ 33 w 35"/>
              <a:gd name="T13" fmla="*/ 32 h 82"/>
              <a:gd name="T14" fmla="*/ 30 w 35"/>
              <a:gd name="T15" fmla="*/ 36 h 82"/>
              <a:gd name="T16" fmla="*/ 30 w 35"/>
              <a:gd name="T17" fmla="*/ 38 h 82"/>
              <a:gd name="T18" fmla="*/ 30 w 35"/>
              <a:gd name="T19" fmla="*/ 40 h 82"/>
              <a:gd name="T20" fmla="*/ 29 w 35"/>
              <a:gd name="T21" fmla="*/ 41 h 82"/>
              <a:gd name="T22" fmla="*/ 29 w 35"/>
              <a:gd name="T23" fmla="*/ 44 h 82"/>
              <a:gd name="T24" fmla="*/ 29 w 35"/>
              <a:gd name="T25" fmla="*/ 47 h 82"/>
              <a:gd name="T26" fmla="*/ 29 w 35"/>
              <a:gd name="T27" fmla="*/ 48 h 82"/>
              <a:gd name="T28" fmla="*/ 29 w 35"/>
              <a:gd name="T29" fmla="*/ 49 h 82"/>
              <a:gd name="T30" fmla="*/ 29 w 35"/>
              <a:gd name="T31" fmla="*/ 51 h 82"/>
              <a:gd name="T32" fmla="*/ 27 w 35"/>
              <a:gd name="T33" fmla="*/ 53 h 82"/>
              <a:gd name="T34" fmla="*/ 29 w 35"/>
              <a:gd name="T35" fmla="*/ 55 h 82"/>
              <a:gd name="T36" fmla="*/ 29 w 35"/>
              <a:gd name="T37" fmla="*/ 55 h 82"/>
              <a:gd name="T38" fmla="*/ 27 w 35"/>
              <a:gd name="T39" fmla="*/ 57 h 82"/>
              <a:gd name="T40" fmla="*/ 26 w 35"/>
              <a:gd name="T41" fmla="*/ 59 h 82"/>
              <a:gd name="T42" fmla="*/ 26 w 35"/>
              <a:gd name="T43" fmla="*/ 60 h 82"/>
              <a:gd name="T44" fmla="*/ 27 w 35"/>
              <a:gd name="T45" fmla="*/ 62 h 82"/>
              <a:gd name="T46" fmla="*/ 27 w 35"/>
              <a:gd name="T47" fmla="*/ 64 h 82"/>
              <a:gd name="T48" fmla="*/ 27 w 35"/>
              <a:gd name="T49" fmla="*/ 67 h 82"/>
              <a:gd name="T50" fmla="*/ 27 w 35"/>
              <a:gd name="T51" fmla="*/ 68 h 82"/>
              <a:gd name="T52" fmla="*/ 23 w 35"/>
              <a:gd name="T53" fmla="*/ 72 h 82"/>
              <a:gd name="T54" fmla="*/ 23 w 35"/>
              <a:gd name="T55" fmla="*/ 74 h 82"/>
              <a:gd name="T56" fmla="*/ 22 w 35"/>
              <a:gd name="T57" fmla="*/ 78 h 82"/>
              <a:gd name="T58" fmla="*/ 19 w 35"/>
              <a:gd name="T59" fmla="*/ 81 h 82"/>
              <a:gd name="T60" fmla="*/ 18 w 35"/>
              <a:gd name="T61" fmla="*/ 82 h 82"/>
              <a:gd name="T62" fmla="*/ 11 w 35"/>
              <a:gd name="T63" fmla="*/ 77 h 82"/>
              <a:gd name="T64" fmla="*/ 12 w 35"/>
              <a:gd name="T65" fmla="*/ 64 h 82"/>
              <a:gd name="T66" fmla="*/ 7 w 35"/>
              <a:gd name="T67" fmla="*/ 55 h 82"/>
              <a:gd name="T68" fmla="*/ 7 w 35"/>
              <a:gd name="T69" fmla="*/ 53 h 82"/>
              <a:gd name="T70" fmla="*/ 5 w 35"/>
              <a:gd name="T71" fmla="*/ 52 h 82"/>
              <a:gd name="T72" fmla="*/ 1 w 35"/>
              <a:gd name="T73" fmla="*/ 40 h 82"/>
              <a:gd name="T74" fmla="*/ 1 w 35"/>
              <a:gd name="T75" fmla="*/ 36 h 82"/>
              <a:gd name="T76" fmla="*/ 0 w 35"/>
              <a:gd name="T77" fmla="*/ 22 h 82"/>
              <a:gd name="T78" fmla="*/ 4 w 35"/>
              <a:gd name="T79" fmla="*/ 12 h 82"/>
              <a:gd name="T80" fmla="*/ 3 w 35"/>
              <a:gd name="T81" fmla="*/ 4 h 82"/>
              <a:gd name="T82" fmla="*/ 4 w 35"/>
              <a:gd name="T83" fmla="*/ 6 h 82"/>
              <a:gd name="T84" fmla="*/ 7 w 35"/>
              <a:gd name="T85" fmla="*/ 7 h 82"/>
              <a:gd name="T86" fmla="*/ 8 w 35"/>
              <a:gd name="T87" fmla="*/ 7 h 82"/>
              <a:gd name="T88" fmla="*/ 12 w 35"/>
              <a:gd name="T89" fmla="*/ 0 h 82"/>
              <a:gd name="T90" fmla="*/ 16 w 35"/>
              <a:gd name="T91" fmla="*/ 2 h 82"/>
              <a:gd name="T92" fmla="*/ 19 w 35"/>
              <a:gd name="T93" fmla="*/ 2 h 82"/>
              <a:gd name="T94" fmla="*/ 22 w 35"/>
              <a:gd name="T95" fmla="*/ 3 h 82"/>
              <a:gd name="T96" fmla="*/ 27 w 35"/>
              <a:gd name="T97" fmla="*/ 3 h 82"/>
              <a:gd name="T98" fmla="*/ 35 w 35"/>
              <a:gd name="T99" fmla="*/ 12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5" h="82">
                <a:moveTo>
                  <a:pt x="35" y="12"/>
                </a:moveTo>
                <a:lnTo>
                  <a:pt x="35" y="22"/>
                </a:lnTo>
                <a:lnTo>
                  <a:pt x="35" y="27"/>
                </a:lnTo>
                <a:lnTo>
                  <a:pt x="35" y="29"/>
                </a:lnTo>
                <a:lnTo>
                  <a:pt x="34" y="30"/>
                </a:lnTo>
                <a:lnTo>
                  <a:pt x="33" y="30"/>
                </a:lnTo>
                <a:lnTo>
                  <a:pt x="33" y="32"/>
                </a:lnTo>
                <a:lnTo>
                  <a:pt x="30" y="36"/>
                </a:lnTo>
                <a:lnTo>
                  <a:pt x="30" y="38"/>
                </a:lnTo>
                <a:lnTo>
                  <a:pt x="30" y="40"/>
                </a:lnTo>
                <a:lnTo>
                  <a:pt x="29" y="41"/>
                </a:lnTo>
                <a:lnTo>
                  <a:pt x="29" y="44"/>
                </a:lnTo>
                <a:lnTo>
                  <a:pt x="29" y="47"/>
                </a:lnTo>
                <a:lnTo>
                  <a:pt x="29" y="48"/>
                </a:lnTo>
                <a:lnTo>
                  <a:pt x="29" y="49"/>
                </a:lnTo>
                <a:lnTo>
                  <a:pt x="29" y="51"/>
                </a:lnTo>
                <a:lnTo>
                  <a:pt x="27" y="53"/>
                </a:lnTo>
                <a:lnTo>
                  <a:pt x="29" y="55"/>
                </a:lnTo>
                <a:lnTo>
                  <a:pt x="29" y="55"/>
                </a:lnTo>
                <a:lnTo>
                  <a:pt x="27" y="57"/>
                </a:lnTo>
                <a:lnTo>
                  <a:pt x="26" y="59"/>
                </a:lnTo>
                <a:lnTo>
                  <a:pt x="26" y="60"/>
                </a:lnTo>
                <a:lnTo>
                  <a:pt x="27" y="62"/>
                </a:lnTo>
                <a:lnTo>
                  <a:pt x="27" y="64"/>
                </a:lnTo>
                <a:lnTo>
                  <a:pt x="27" y="67"/>
                </a:lnTo>
                <a:lnTo>
                  <a:pt x="27" y="68"/>
                </a:lnTo>
                <a:lnTo>
                  <a:pt x="23" y="72"/>
                </a:lnTo>
                <a:lnTo>
                  <a:pt x="23" y="74"/>
                </a:lnTo>
                <a:lnTo>
                  <a:pt x="22" y="78"/>
                </a:lnTo>
                <a:lnTo>
                  <a:pt x="19" y="81"/>
                </a:lnTo>
                <a:lnTo>
                  <a:pt x="18" y="82"/>
                </a:lnTo>
                <a:lnTo>
                  <a:pt x="11" y="77"/>
                </a:lnTo>
                <a:lnTo>
                  <a:pt x="12" y="64"/>
                </a:lnTo>
                <a:lnTo>
                  <a:pt x="7" y="55"/>
                </a:lnTo>
                <a:lnTo>
                  <a:pt x="7" y="53"/>
                </a:lnTo>
                <a:lnTo>
                  <a:pt x="5" y="52"/>
                </a:lnTo>
                <a:lnTo>
                  <a:pt x="1" y="40"/>
                </a:lnTo>
                <a:lnTo>
                  <a:pt x="1" y="36"/>
                </a:lnTo>
                <a:lnTo>
                  <a:pt x="0" y="22"/>
                </a:lnTo>
                <a:lnTo>
                  <a:pt x="4" y="12"/>
                </a:lnTo>
                <a:lnTo>
                  <a:pt x="3" y="4"/>
                </a:lnTo>
                <a:lnTo>
                  <a:pt x="4" y="6"/>
                </a:lnTo>
                <a:lnTo>
                  <a:pt x="7" y="7"/>
                </a:lnTo>
                <a:lnTo>
                  <a:pt x="8" y="7"/>
                </a:lnTo>
                <a:lnTo>
                  <a:pt x="12" y="0"/>
                </a:lnTo>
                <a:lnTo>
                  <a:pt x="16" y="2"/>
                </a:lnTo>
                <a:lnTo>
                  <a:pt x="19" y="2"/>
                </a:lnTo>
                <a:lnTo>
                  <a:pt x="22" y="3"/>
                </a:lnTo>
                <a:lnTo>
                  <a:pt x="27" y="3"/>
                </a:lnTo>
                <a:lnTo>
                  <a:pt x="35" y="1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8" name="Freeform 590"/>
          <p:cNvSpPr>
            <a:spLocks/>
          </p:cNvSpPr>
          <p:nvPr/>
        </p:nvSpPr>
        <p:spPr bwMode="auto">
          <a:xfrm>
            <a:off x="5375275" y="5340350"/>
            <a:ext cx="101600" cy="122238"/>
          </a:xfrm>
          <a:custGeom>
            <a:avLst/>
            <a:gdLst>
              <a:gd name="T0" fmla="*/ 42 w 64"/>
              <a:gd name="T1" fmla="*/ 6 h 77"/>
              <a:gd name="T2" fmla="*/ 46 w 64"/>
              <a:gd name="T3" fmla="*/ 11 h 77"/>
              <a:gd name="T4" fmla="*/ 46 w 64"/>
              <a:gd name="T5" fmla="*/ 11 h 77"/>
              <a:gd name="T6" fmla="*/ 47 w 64"/>
              <a:gd name="T7" fmla="*/ 17 h 77"/>
              <a:gd name="T8" fmla="*/ 50 w 64"/>
              <a:gd name="T9" fmla="*/ 19 h 77"/>
              <a:gd name="T10" fmla="*/ 53 w 64"/>
              <a:gd name="T11" fmla="*/ 25 h 77"/>
              <a:gd name="T12" fmla="*/ 54 w 64"/>
              <a:gd name="T13" fmla="*/ 29 h 77"/>
              <a:gd name="T14" fmla="*/ 60 w 64"/>
              <a:gd name="T15" fmla="*/ 27 h 77"/>
              <a:gd name="T16" fmla="*/ 60 w 64"/>
              <a:gd name="T17" fmla="*/ 36 h 77"/>
              <a:gd name="T18" fmla="*/ 64 w 64"/>
              <a:gd name="T19" fmla="*/ 44 h 77"/>
              <a:gd name="T20" fmla="*/ 62 w 64"/>
              <a:gd name="T21" fmla="*/ 51 h 77"/>
              <a:gd name="T22" fmla="*/ 61 w 64"/>
              <a:gd name="T23" fmla="*/ 53 h 77"/>
              <a:gd name="T24" fmla="*/ 61 w 64"/>
              <a:gd name="T25" fmla="*/ 59 h 77"/>
              <a:gd name="T26" fmla="*/ 60 w 64"/>
              <a:gd name="T27" fmla="*/ 62 h 77"/>
              <a:gd name="T28" fmla="*/ 58 w 64"/>
              <a:gd name="T29" fmla="*/ 60 h 77"/>
              <a:gd name="T30" fmla="*/ 58 w 64"/>
              <a:gd name="T31" fmla="*/ 59 h 77"/>
              <a:gd name="T32" fmla="*/ 56 w 64"/>
              <a:gd name="T33" fmla="*/ 59 h 77"/>
              <a:gd name="T34" fmla="*/ 53 w 64"/>
              <a:gd name="T35" fmla="*/ 57 h 77"/>
              <a:gd name="T36" fmla="*/ 50 w 64"/>
              <a:gd name="T37" fmla="*/ 59 h 77"/>
              <a:gd name="T38" fmla="*/ 47 w 64"/>
              <a:gd name="T39" fmla="*/ 62 h 77"/>
              <a:gd name="T40" fmla="*/ 46 w 64"/>
              <a:gd name="T41" fmla="*/ 60 h 77"/>
              <a:gd name="T42" fmla="*/ 34 w 64"/>
              <a:gd name="T43" fmla="*/ 57 h 77"/>
              <a:gd name="T44" fmla="*/ 35 w 64"/>
              <a:gd name="T45" fmla="*/ 66 h 77"/>
              <a:gd name="T46" fmla="*/ 35 w 64"/>
              <a:gd name="T47" fmla="*/ 72 h 77"/>
              <a:gd name="T48" fmla="*/ 32 w 64"/>
              <a:gd name="T49" fmla="*/ 74 h 77"/>
              <a:gd name="T50" fmla="*/ 32 w 64"/>
              <a:gd name="T51" fmla="*/ 75 h 77"/>
              <a:gd name="T52" fmla="*/ 31 w 64"/>
              <a:gd name="T53" fmla="*/ 72 h 77"/>
              <a:gd name="T54" fmla="*/ 30 w 64"/>
              <a:gd name="T55" fmla="*/ 72 h 77"/>
              <a:gd name="T56" fmla="*/ 28 w 64"/>
              <a:gd name="T57" fmla="*/ 72 h 77"/>
              <a:gd name="T58" fmla="*/ 26 w 64"/>
              <a:gd name="T59" fmla="*/ 74 h 77"/>
              <a:gd name="T60" fmla="*/ 23 w 64"/>
              <a:gd name="T61" fmla="*/ 75 h 77"/>
              <a:gd name="T62" fmla="*/ 21 w 64"/>
              <a:gd name="T63" fmla="*/ 77 h 77"/>
              <a:gd name="T64" fmla="*/ 20 w 64"/>
              <a:gd name="T65" fmla="*/ 77 h 77"/>
              <a:gd name="T66" fmla="*/ 9 w 64"/>
              <a:gd name="T67" fmla="*/ 60 h 77"/>
              <a:gd name="T68" fmla="*/ 0 w 64"/>
              <a:gd name="T69" fmla="*/ 32 h 77"/>
              <a:gd name="T70" fmla="*/ 2 w 64"/>
              <a:gd name="T71" fmla="*/ 17 h 77"/>
              <a:gd name="T72" fmla="*/ 13 w 64"/>
              <a:gd name="T73" fmla="*/ 21 h 77"/>
              <a:gd name="T74" fmla="*/ 21 w 64"/>
              <a:gd name="T75" fmla="*/ 19 h 77"/>
              <a:gd name="T76" fmla="*/ 27 w 64"/>
              <a:gd name="T77" fmla="*/ 18 h 77"/>
              <a:gd name="T78" fmla="*/ 27 w 64"/>
              <a:gd name="T79" fmla="*/ 4 h 77"/>
              <a:gd name="T80" fmla="*/ 38 w 64"/>
              <a:gd name="T81" fmla="*/ 0 h 77"/>
              <a:gd name="T82" fmla="*/ 42 w 64"/>
              <a:gd name="T83" fmla="*/ 6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64" h="77">
                <a:moveTo>
                  <a:pt x="42" y="6"/>
                </a:moveTo>
                <a:lnTo>
                  <a:pt x="46" y="11"/>
                </a:lnTo>
                <a:lnTo>
                  <a:pt x="46" y="11"/>
                </a:lnTo>
                <a:lnTo>
                  <a:pt x="47" y="17"/>
                </a:lnTo>
                <a:lnTo>
                  <a:pt x="50" y="19"/>
                </a:lnTo>
                <a:lnTo>
                  <a:pt x="53" y="25"/>
                </a:lnTo>
                <a:lnTo>
                  <a:pt x="54" y="29"/>
                </a:lnTo>
                <a:lnTo>
                  <a:pt x="60" y="27"/>
                </a:lnTo>
                <a:lnTo>
                  <a:pt x="60" y="36"/>
                </a:lnTo>
                <a:lnTo>
                  <a:pt x="64" y="44"/>
                </a:lnTo>
                <a:lnTo>
                  <a:pt x="62" y="51"/>
                </a:lnTo>
                <a:lnTo>
                  <a:pt x="61" y="53"/>
                </a:lnTo>
                <a:lnTo>
                  <a:pt x="61" y="59"/>
                </a:lnTo>
                <a:lnTo>
                  <a:pt x="60" y="62"/>
                </a:lnTo>
                <a:lnTo>
                  <a:pt x="58" y="60"/>
                </a:lnTo>
                <a:lnTo>
                  <a:pt x="58" y="59"/>
                </a:lnTo>
                <a:lnTo>
                  <a:pt x="56" y="59"/>
                </a:lnTo>
                <a:lnTo>
                  <a:pt x="53" y="57"/>
                </a:lnTo>
                <a:lnTo>
                  <a:pt x="50" y="59"/>
                </a:lnTo>
                <a:lnTo>
                  <a:pt x="47" y="62"/>
                </a:lnTo>
                <a:lnTo>
                  <a:pt x="46" y="60"/>
                </a:lnTo>
                <a:lnTo>
                  <a:pt x="34" y="57"/>
                </a:lnTo>
                <a:lnTo>
                  <a:pt x="35" y="66"/>
                </a:lnTo>
                <a:lnTo>
                  <a:pt x="35" y="72"/>
                </a:lnTo>
                <a:lnTo>
                  <a:pt x="32" y="74"/>
                </a:lnTo>
                <a:lnTo>
                  <a:pt x="32" y="75"/>
                </a:lnTo>
                <a:lnTo>
                  <a:pt x="31" y="72"/>
                </a:lnTo>
                <a:lnTo>
                  <a:pt x="30" y="72"/>
                </a:lnTo>
                <a:lnTo>
                  <a:pt x="28" y="72"/>
                </a:lnTo>
                <a:lnTo>
                  <a:pt x="26" y="74"/>
                </a:lnTo>
                <a:lnTo>
                  <a:pt x="23" y="75"/>
                </a:lnTo>
                <a:lnTo>
                  <a:pt x="21" y="77"/>
                </a:lnTo>
                <a:lnTo>
                  <a:pt x="20" y="77"/>
                </a:lnTo>
                <a:lnTo>
                  <a:pt x="9" y="60"/>
                </a:lnTo>
                <a:lnTo>
                  <a:pt x="0" y="32"/>
                </a:lnTo>
                <a:lnTo>
                  <a:pt x="2" y="17"/>
                </a:lnTo>
                <a:lnTo>
                  <a:pt x="13" y="21"/>
                </a:lnTo>
                <a:lnTo>
                  <a:pt x="21" y="19"/>
                </a:lnTo>
                <a:lnTo>
                  <a:pt x="27" y="18"/>
                </a:lnTo>
                <a:lnTo>
                  <a:pt x="27" y="4"/>
                </a:lnTo>
                <a:lnTo>
                  <a:pt x="38" y="0"/>
                </a:lnTo>
                <a:lnTo>
                  <a:pt x="42" y="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9" name="Freeform 591"/>
          <p:cNvSpPr>
            <a:spLocks/>
          </p:cNvSpPr>
          <p:nvPr/>
        </p:nvSpPr>
        <p:spPr bwMode="auto">
          <a:xfrm>
            <a:off x="5770563" y="3167063"/>
            <a:ext cx="166688" cy="287338"/>
          </a:xfrm>
          <a:custGeom>
            <a:avLst/>
            <a:gdLst>
              <a:gd name="T0" fmla="*/ 82 w 105"/>
              <a:gd name="T1" fmla="*/ 18 h 181"/>
              <a:gd name="T2" fmla="*/ 82 w 105"/>
              <a:gd name="T3" fmla="*/ 34 h 181"/>
              <a:gd name="T4" fmla="*/ 93 w 105"/>
              <a:gd name="T5" fmla="*/ 60 h 181"/>
              <a:gd name="T6" fmla="*/ 90 w 105"/>
              <a:gd name="T7" fmla="*/ 68 h 181"/>
              <a:gd name="T8" fmla="*/ 93 w 105"/>
              <a:gd name="T9" fmla="*/ 71 h 181"/>
              <a:gd name="T10" fmla="*/ 105 w 105"/>
              <a:gd name="T11" fmla="*/ 78 h 181"/>
              <a:gd name="T12" fmla="*/ 99 w 105"/>
              <a:gd name="T13" fmla="*/ 90 h 181"/>
              <a:gd name="T14" fmla="*/ 96 w 105"/>
              <a:gd name="T15" fmla="*/ 105 h 181"/>
              <a:gd name="T16" fmla="*/ 94 w 105"/>
              <a:gd name="T17" fmla="*/ 111 h 181"/>
              <a:gd name="T18" fmla="*/ 96 w 105"/>
              <a:gd name="T19" fmla="*/ 120 h 181"/>
              <a:gd name="T20" fmla="*/ 97 w 105"/>
              <a:gd name="T21" fmla="*/ 131 h 181"/>
              <a:gd name="T22" fmla="*/ 104 w 105"/>
              <a:gd name="T23" fmla="*/ 142 h 181"/>
              <a:gd name="T24" fmla="*/ 79 w 105"/>
              <a:gd name="T25" fmla="*/ 181 h 181"/>
              <a:gd name="T26" fmla="*/ 64 w 105"/>
              <a:gd name="T27" fmla="*/ 179 h 181"/>
              <a:gd name="T28" fmla="*/ 51 w 105"/>
              <a:gd name="T29" fmla="*/ 181 h 181"/>
              <a:gd name="T30" fmla="*/ 44 w 105"/>
              <a:gd name="T31" fmla="*/ 181 h 181"/>
              <a:gd name="T32" fmla="*/ 15 w 105"/>
              <a:gd name="T33" fmla="*/ 179 h 181"/>
              <a:gd name="T34" fmla="*/ 14 w 105"/>
              <a:gd name="T35" fmla="*/ 143 h 181"/>
              <a:gd name="T36" fmla="*/ 19 w 105"/>
              <a:gd name="T37" fmla="*/ 131 h 181"/>
              <a:gd name="T38" fmla="*/ 19 w 105"/>
              <a:gd name="T39" fmla="*/ 121 h 181"/>
              <a:gd name="T40" fmla="*/ 17 w 105"/>
              <a:gd name="T41" fmla="*/ 109 h 181"/>
              <a:gd name="T42" fmla="*/ 0 w 105"/>
              <a:gd name="T43" fmla="*/ 102 h 181"/>
              <a:gd name="T44" fmla="*/ 33 w 105"/>
              <a:gd name="T45" fmla="*/ 74 h 181"/>
              <a:gd name="T46" fmla="*/ 41 w 105"/>
              <a:gd name="T47" fmla="*/ 71 h 181"/>
              <a:gd name="T48" fmla="*/ 34 w 105"/>
              <a:gd name="T49" fmla="*/ 56 h 181"/>
              <a:gd name="T50" fmla="*/ 32 w 105"/>
              <a:gd name="T51" fmla="*/ 26 h 181"/>
              <a:gd name="T52" fmla="*/ 34 w 105"/>
              <a:gd name="T53" fmla="*/ 25 h 181"/>
              <a:gd name="T54" fmla="*/ 39 w 105"/>
              <a:gd name="T55" fmla="*/ 25 h 181"/>
              <a:gd name="T56" fmla="*/ 45 w 105"/>
              <a:gd name="T57" fmla="*/ 30 h 181"/>
              <a:gd name="T58" fmla="*/ 51 w 105"/>
              <a:gd name="T59" fmla="*/ 16 h 181"/>
              <a:gd name="T60" fmla="*/ 58 w 105"/>
              <a:gd name="T61" fmla="*/ 7 h 181"/>
              <a:gd name="T62" fmla="*/ 67 w 105"/>
              <a:gd name="T63" fmla="*/ 4 h 181"/>
              <a:gd name="T64" fmla="*/ 74 w 105"/>
              <a:gd name="T65" fmla="*/ 6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05" h="181">
                <a:moveTo>
                  <a:pt x="81" y="14"/>
                </a:moveTo>
                <a:lnTo>
                  <a:pt x="82" y="18"/>
                </a:lnTo>
                <a:lnTo>
                  <a:pt x="82" y="33"/>
                </a:lnTo>
                <a:lnTo>
                  <a:pt x="82" y="34"/>
                </a:lnTo>
                <a:lnTo>
                  <a:pt x="90" y="53"/>
                </a:lnTo>
                <a:lnTo>
                  <a:pt x="93" y="60"/>
                </a:lnTo>
                <a:lnTo>
                  <a:pt x="93" y="63"/>
                </a:lnTo>
                <a:lnTo>
                  <a:pt x="90" y="68"/>
                </a:lnTo>
                <a:lnTo>
                  <a:pt x="89" y="71"/>
                </a:lnTo>
                <a:lnTo>
                  <a:pt x="93" y="71"/>
                </a:lnTo>
                <a:lnTo>
                  <a:pt x="100" y="76"/>
                </a:lnTo>
                <a:lnTo>
                  <a:pt x="105" y="78"/>
                </a:lnTo>
                <a:lnTo>
                  <a:pt x="105" y="83"/>
                </a:lnTo>
                <a:lnTo>
                  <a:pt x="99" y="90"/>
                </a:lnTo>
                <a:lnTo>
                  <a:pt x="104" y="100"/>
                </a:lnTo>
                <a:lnTo>
                  <a:pt x="96" y="105"/>
                </a:lnTo>
                <a:lnTo>
                  <a:pt x="94" y="105"/>
                </a:lnTo>
                <a:lnTo>
                  <a:pt x="94" y="111"/>
                </a:lnTo>
                <a:lnTo>
                  <a:pt x="96" y="119"/>
                </a:lnTo>
                <a:lnTo>
                  <a:pt x="96" y="120"/>
                </a:lnTo>
                <a:lnTo>
                  <a:pt x="93" y="126"/>
                </a:lnTo>
                <a:lnTo>
                  <a:pt x="97" y="131"/>
                </a:lnTo>
                <a:lnTo>
                  <a:pt x="93" y="141"/>
                </a:lnTo>
                <a:lnTo>
                  <a:pt x="104" y="142"/>
                </a:lnTo>
                <a:lnTo>
                  <a:pt x="94" y="149"/>
                </a:lnTo>
                <a:lnTo>
                  <a:pt x="79" y="181"/>
                </a:lnTo>
                <a:lnTo>
                  <a:pt x="77" y="181"/>
                </a:lnTo>
                <a:lnTo>
                  <a:pt x="64" y="179"/>
                </a:lnTo>
                <a:lnTo>
                  <a:pt x="52" y="181"/>
                </a:lnTo>
                <a:lnTo>
                  <a:pt x="51" y="181"/>
                </a:lnTo>
                <a:lnTo>
                  <a:pt x="47" y="181"/>
                </a:lnTo>
                <a:lnTo>
                  <a:pt x="44" y="181"/>
                </a:lnTo>
                <a:lnTo>
                  <a:pt x="30" y="180"/>
                </a:lnTo>
                <a:lnTo>
                  <a:pt x="15" y="179"/>
                </a:lnTo>
                <a:lnTo>
                  <a:pt x="24" y="168"/>
                </a:lnTo>
                <a:lnTo>
                  <a:pt x="14" y="143"/>
                </a:lnTo>
                <a:lnTo>
                  <a:pt x="26" y="135"/>
                </a:lnTo>
                <a:lnTo>
                  <a:pt x="19" y="131"/>
                </a:lnTo>
                <a:lnTo>
                  <a:pt x="19" y="126"/>
                </a:lnTo>
                <a:lnTo>
                  <a:pt x="19" y="121"/>
                </a:lnTo>
                <a:lnTo>
                  <a:pt x="13" y="116"/>
                </a:lnTo>
                <a:lnTo>
                  <a:pt x="17" y="109"/>
                </a:lnTo>
                <a:lnTo>
                  <a:pt x="13" y="101"/>
                </a:lnTo>
                <a:lnTo>
                  <a:pt x="0" y="102"/>
                </a:lnTo>
                <a:lnTo>
                  <a:pt x="11" y="83"/>
                </a:lnTo>
                <a:lnTo>
                  <a:pt x="33" y="74"/>
                </a:lnTo>
                <a:lnTo>
                  <a:pt x="39" y="71"/>
                </a:lnTo>
                <a:lnTo>
                  <a:pt x="41" y="71"/>
                </a:lnTo>
                <a:lnTo>
                  <a:pt x="43" y="64"/>
                </a:lnTo>
                <a:lnTo>
                  <a:pt x="34" y="56"/>
                </a:lnTo>
                <a:lnTo>
                  <a:pt x="32" y="29"/>
                </a:lnTo>
                <a:lnTo>
                  <a:pt x="32" y="26"/>
                </a:lnTo>
                <a:lnTo>
                  <a:pt x="33" y="26"/>
                </a:lnTo>
                <a:lnTo>
                  <a:pt x="34" y="25"/>
                </a:lnTo>
                <a:lnTo>
                  <a:pt x="37" y="25"/>
                </a:lnTo>
                <a:lnTo>
                  <a:pt x="39" y="25"/>
                </a:lnTo>
                <a:lnTo>
                  <a:pt x="41" y="27"/>
                </a:lnTo>
                <a:lnTo>
                  <a:pt x="45" y="30"/>
                </a:lnTo>
                <a:lnTo>
                  <a:pt x="48" y="33"/>
                </a:lnTo>
                <a:lnTo>
                  <a:pt x="51" y="16"/>
                </a:lnTo>
                <a:lnTo>
                  <a:pt x="56" y="12"/>
                </a:lnTo>
                <a:lnTo>
                  <a:pt x="58" y="7"/>
                </a:lnTo>
                <a:lnTo>
                  <a:pt x="63" y="10"/>
                </a:lnTo>
                <a:lnTo>
                  <a:pt x="67" y="4"/>
                </a:lnTo>
                <a:lnTo>
                  <a:pt x="70" y="0"/>
                </a:lnTo>
                <a:lnTo>
                  <a:pt x="74" y="6"/>
                </a:lnTo>
                <a:lnTo>
                  <a:pt x="81" y="1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0" name="Freeform 592"/>
          <p:cNvSpPr>
            <a:spLocks/>
          </p:cNvSpPr>
          <p:nvPr/>
        </p:nvSpPr>
        <p:spPr bwMode="auto">
          <a:xfrm>
            <a:off x="7183438" y="1430338"/>
            <a:ext cx="523875" cy="461963"/>
          </a:xfrm>
          <a:custGeom>
            <a:avLst/>
            <a:gdLst>
              <a:gd name="T0" fmla="*/ 199 w 330"/>
              <a:gd name="T1" fmla="*/ 15 h 291"/>
              <a:gd name="T2" fmla="*/ 209 w 330"/>
              <a:gd name="T3" fmla="*/ 29 h 291"/>
              <a:gd name="T4" fmla="*/ 206 w 330"/>
              <a:gd name="T5" fmla="*/ 65 h 291"/>
              <a:gd name="T6" fmla="*/ 198 w 330"/>
              <a:gd name="T7" fmla="*/ 80 h 291"/>
              <a:gd name="T8" fmla="*/ 243 w 330"/>
              <a:gd name="T9" fmla="*/ 130 h 291"/>
              <a:gd name="T10" fmla="*/ 261 w 330"/>
              <a:gd name="T11" fmla="*/ 164 h 291"/>
              <a:gd name="T12" fmla="*/ 292 w 330"/>
              <a:gd name="T13" fmla="*/ 180 h 291"/>
              <a:gd name="T14" fmla="*/ 330 w 330"/>
              <a:gd name="T15" fmla="*/ 191 h 291"/>
              <a:gd name="T16" fmla="*/ 318 w 330"/>
              <a:gd name="T17" fmla="*/ 205 h 291"/>
              <a:gd name="T18" fmla="*/ 315 w 330"/>
              <a:gd name="T19" fmla="*/ 213 h 291"/>
              <a:gd name="T20" fmla="*/ 311 w 330"/>
              <a:gd name="T21" fmla="*/ 235 h 291"/>
              <a:gd name="T22" fmla="*/ 311 w 330"/>
              <a:gd name="T23" fmla="*/ 243 h 291"/>
              <a:gd name="T24" fmla="*/ 314 w 330"/>
              <a:gd name="T25" fmla="*/ 253 h 291"/>
              <a:gd name="T26" fmla="*/ 312 w 330"/>
              <a:gd name="T27" fmla="*/ 264 h 291"/>
              <a:gd name="T28" fmla="*/ 307 w 330"/>
              <a:gd name="T29" fmla="*/ 265 h 291"/>
              <a:gd name="T30" fmla="*/ 303 w 330"/>
              <a:gd name="T31" fmla="*/ 268 h 291"/>
              <a:gd name="T32" fmla="*/ 299 w 330"/>
              <a:gd name="T33" fmla="*/ 268 h 291"/>
              <a:gd name="T34" fmla="*/ 296 w 330"/>
              <a:gd name="T35" fmla="*/ 270 h 291"/>
              <a:gd name="T36" fmla="*/ 297 w 330"/>
              <a:gd name="T37" fmla="*/ 281 h 291"/>
              <a:gd name="T38" fmla="*/ 286 w 330"/>
              <a:gd name="T39" fmla="*/ 272 h 291"/>
              <a:gd name="T40" fmla="*/ 284 w 330"/>
              <a:gd name="T41" fmla="*/ 266 h 291"/>
              <a:gd name="T42" fmla="*/ 271 w 330"/>
              <a:gd name="T43" fmla="*/ 260 h 291"/>
              <a:gd name="T44" fmla="*/ 254 w 330"/>
              <a:gd name="T45" fmla="*/ 254 h 291"/>
              <a:gd name="T46" fmla="*/ 244 w 330"/>
              <a:gd name="T47" fmla="*/ 253 h 291"/>
              <a:gd name="T48" fmla="*/ 228 w 330"/>
              <a:gd name="T49" fmla="*/ 250 h 291"/>
              <a:gd name="T50" fmla="*/ 218 w 330"/>
              <a:gd name="T51" fmla="*/ 243 h 291"/>
              <a:gd name="T52" fmla="*/ 199 w 330"/>
              <a:gd name="T53" fmla="*/ 228 h 291"/>
              <a:gd name="T54" fmla="*/ 180 w 330"/>
              <a:gd name="T55" fmla="*/ 231 h 291"/>
              <a:gd name="T56" fmla="*/ 175 w 330"/>
              <a:gd name="T57" fmla="*/ 262 h 291"/>
              <a:gd name="T58" fmla="*/ 158 w 330"/>
              <a:gd name="T59" fmla="*/ 268 h 291"/>
              <a:gd name="T60" fmla="*/ 143 w 330"/>
              <a:gd name="T61" fmla="*/ 277 h 291"/>
              <a:gd name="T62" fmla="*/ 132 w 330"/>
              <a:gd name="T63" fmla="*/ 287 h 291"/>
              <a:gd name="T64" fmla="*/ 121 w 330"/>
              <a:gd name="T65" fmla="*/ 283 h 291"/>
              <a:gd name="T66" fmla="*/ 112 w 330"/>
              <a:gd name="T67" fmla="*/ 276 h 291"/>
              <a:gd name="T68" fmla="*/ 86 w 330"/>
              <a:gd name="T69" fmla="*/ 277 h 291"/>
              <a:gd name="T70" fmla="*/ 79 w 330"/>
              <a:gd name="T71" fmla="*/ 275 h 291"/>
              <a:gd name="T72" fmla="*/ 70 w 330"/>
              <a:gd name="T73" fmla="*/ 270 h 291"/>
              <a:gd name="T74" fmla="*/ 52 w 330"/>
              <a:gd name="T75" fmla="*/ 275 h 291"/>
              <a:gd name="T76" fmla="*/ 45 w 330"/>
              <a:gd name="T77" fmla="*/ 258 h 291"/>
              <a:gd name="T78" fmla="*/ 34 w 330"/>
              <a:gd name="T79" fmla="*/ 236 h 291"/>
              <a:gd name="T80" fmla="*/ 23 w 330"/>
              <a:gd name="T81" fmla="*/ 221 h 291"/>
              <a:gd name="T82" fmla="*/ 12 w 330"/>
              <a:gd name="T83" fmla="*/ 201 h 291"/>
              <a:gd name="T84" fmla="*/ 0 w 330"/>
              <a:gd name="T85" fmla="*/ 187 h 291"/>
              <a:gd name="T86" fmla="*/ 50 w 330"/>
              <a:gd name="T87" fmla="*/ 159 h 291"/>
              <a:gd name="T88" fmla="*/ 23 w 330"/>
              <a:gd name="T89" fmla="*/ 105 h 291"/>
              <a:gd name="T90" fmla="*/ 56 w 330"/>
              <a:gd name="T91" fmla="*/ 65 h 291"/>
              <a:gd name="T92" fmla="*/ 56 w 330"/>
              <a:gd name="T93" fmla="*/ 52 h 291"/>
              <a:gd name="T94" fmla="*/ 65 w 330"/>
              <a:gd name="T95" fmla="*/ 13 h 291"/>
              <a:gd name="T96" fmla="*/ 104 w 330"/>
              <a:gd name="T97" fmla="*/ 3 h 291"/>
              <a:gd name="T98" fmla="*/ 140 w 330"/>
              <a:gd name="T99" fmla="*/ 0 h 291"/>
              <a:gd name="T100" fmla="*/ 187 w 330"/>
              <a:gd name="T101" fmla="*/ 2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30" h="291">
                <a:moveTo>
                  <a:pt x="187" y="2"/>
                </a:moveTo>
                <a:lnTo>
                  <a:pt x="196" y="18"/>
                </a:lnTo>
                <a:lnTo>
                  <a:pt x="198" y="17"/>
                </a:lnTo>
                <a:lnTo>
                  <a:pt x="199" y="15"/>
                </a:lnTo>
                <a:lnTo>
                  <a:pt x="202" y="24"/>
                </a:lnTo>
                <a:lnTo>
                  <a:pt x="203" y="26"/>
                </a:lnTo>
                <a:lnTo>
                  <a:pt x="205" y="26"/>
                </a:lnTo>
                <a:lnTo>
                  <a:pt x="209" y="29"/>
                </a:lnTo>
                <a:lnTo>
                  <a:pt x="209" y="30"/>
                </a:lnTo>
                <a:lnTo>
                  <a:pt x="202" y="56"/>
                </a:lnTo>
                <a:lnTo>
                  <a:pt x="203" y="58"/>
                </a:lnTo>
                <a:lnTo>
                  <a:pt x="206" y="65"/>
                </a:lnTo>
                <a:lnTo>
                  <a:pt x="202" y="73"/>
                </a:lnTo>
                <a:lnTo>
                  <a:pt x="202" y="74"/>
                </a:lnTo>
                <a:lnTo>
                  <a:pt x="198" y="75"/>
                </a:lnTo>
                <a:lnTo>
                  <a:pt x="198" y="80"/>
                </a:lnTo>
                <a:lnTo>
                  <a:pt x="198" y="81"/>
                </a:lnTo>
                <a:lnTo>
                  <a:pt x="207" y="86"/>
                </a:lnTo>
                <a:lnTo>
                  <a:pt x="220" y="115"/>
                </a:lnTo>
                <a:lnTo>
                  <a:pt x="243" y="130"/>
                </a:lnTo>
                <a:lnTo>
                  <a:pt x="248" y="134"/>
                </a:lnTo>
                <a:lnTo>
                  <a:pt x="250" y="135"/>
                </a:lnTo>
                <a:lnTo>
                  <a:pt x="255" y="153"/>
                </a:lnTo>
                <a:lnTo>
                  <a:pt x="261" y="164"/>
                </a:lnTo>
                <a:lnTo>
                  <a:pt x="265" y="167"/>
                </a:lnTo>
                <a:lnTo>
                  <a:pt x="282" y="175"/>
                </a:lnTo>
                <a:lnTo>
                  <a:pt x="291" y="179"/>
                </a:lnTo>
                <a:lnTo>
                  <a:pt x="292" y="180"/>
                </a:lnTo>
                <a:lnTo>
                  <a:pt x="299" y="194"/>
                </a:lnTo>
                <a:lnTo>
                  <a:pt x="311" y="195"/>
                </a:lnTo>
                <a:lnTo>
                  <a:pt x="330" y="190"/>
                </a:lnTo>
                <a:lnTo>
                  <a:pt x="330" y="191"/>
                </a:lnTo>
                <a:lnTo>
                  <a:pt x="327" y="194"/>
                </a:lnTo>
                <a:lnTo>
                  <a:pt x="321" y="200"/>
                </a:lnTo>
                <a:lnTo>
                  <a:pt x="319" y="201"/>
                </a:lnTo>
                <a:lnTo>
                  <a:pt x="318" y="205"/>
                </a:lnTo>
                <a:lnTo>
                  <a:pt x="318" y="206"/>
                </a:lnTo>
                <a:lnTo>
                  <a:pt x="316" y="209"/>
                </a:lnTo>
                <a:lnTo>
                  <a:pt x="316" y="210"/>
                </a:lnTo>
                <a:lnTo>
                  <a:pt x="315" y="213"/>
                </a:lnTo>
                <a:lnTo>
                  <a:pt x="312" y="216"/>
                </a:lnTo>
                <a:lnTo>
                  <a:pt x="312" y="217"/>
                </a:lnTo>
                <a:lnTo>
                  <a:pt x="311" y="230"/>
                </a:lnTo>
                <a:lnTo>
                  <a:pt x="311" y="235"/>
                </a:lnTo>
                <a:lnTo>
                  <a:pt x="312" y="236"/>
                </a:lnTo>
                <a:lnTo>
                  <a:pt x="312" y="239"/>
                </a:lnTo>
                <a:lnTo>
                  <a:pt x="312" y="242"/>
                </a:lnTo>
                <a:lnTo>
                  <a:pt x="311" y="243"/>
                </a:lnTo>
                <a:lnTo>
                  <a:pt x="312" y="246"/>
                </a:lnTo>
                <a:lnTo>
                  <a:pt x="312" y="250"/>
                </a:lnTo>
                <a:lnTo>
                  <a:pt x="314" y="251"/>
                </a:lnTo>
                <a:lnTo>
                  <a:pt x="314" y="253"/>
                </a:lnTo>
                <a:lnTo>
                  <a:pt x="315" y="260"/>
                </a:lnTo>
                <a:lnTo>
                  <a:pt x="312" y="261"/>
                </a:lnTo>
                <a:lnTo>
                  <a:pt x="312" y="262"/>
                </a:lnTo>
                <a:lnTo>
                  <a:pt x="312" y="264"/>
                </a:lnTo>
                <a:lnTo>
                  <a:pt x="311" y="264"/>
                </a:lnTo>
                <a:lnTo>
                  <a:pt x="311" y="265"/>
                </a:lnTo>
                <a:lnTo>
                  <a:pt x="310" y="264"/>
                </a:lnTo>
                <a:lnTo>
                  <a:pt x="307" y="265"/>
                </a:lnTo>
                <a:lnTo>
                  <a:pt x="306" y="266"/>
                </a:lnTo>
                <a:lnTo>
                  <a:pt x="306" y="268"/>
                </a:lnTo>
                <a:lnTo>
                  <a:pt x="304" y="268"/>
                </a:lnTo>
                <a:lnTo>
                  <a:pt x="303" y="268"/>
                </a:lnTo>
                <a:lnTo>
                  <a:pt x="303" y="266"/>
                </a:lnTo>
                <a:lnTo>
                  <a:pt x="301" y="268"/>
                </a:lnTo>
                <a:lnTo>
                  <a:pt x="300" y="268"/>
                </a:lnTo>
                <a:lnTo>
                  <a:pt x="299" y="268"/>
                </a:lnTo>
                <a:lnTo>
                  <a:pt x="299" y="269"/>
                </a:lnTo>
                <a:lnTo>
                  <a:pt x="297" y="269"/>
                </a:lnTo>
                <a:lnTo>
                  <a:pt x="297" y="270"/>
                </a:lnTo>
                <a:lnTo>
                  <a:pt x="296" y="270"/>
                </a:lnTo>
                <a:lnTo>
                  <a:pt x="296" y="272"/>
                </a:lnTo>
                <a:lnTo>
                  <a:pt x="296" y="277"/>
                </a:lnTo>
                <a:lnTo>
                  <a:pt x="297" y="279"/>
                </a:lnTo>
                <a:lnTo>
                  <a:pt x="297" y="281"/>
                </a:lnTo>
                <a:lnTo>
                  <a:pt x="297" y="285"/>
                </a:lnTo>
                <a:lnTo>
                  <a:pt x="293" y="284"/>
                </a:lnTo>
                <a:lnTo>
                  <a:pt x="288" y="276"/>
                </a:lnTo>
                <a:lnTo>
                  <a:pt x="286" y="272"/>
                </a:lnTo>
                <a:lnTo>
                  <a:pt x="285" y="269"/>
                </a:lnTo>
                <a:lnTo>
                  <a:pt x="285" y="269"/>
                </a:lnTo>
                <a:lnTo>
                  <a:pt x="285" y="268"/>
                </a:lnTo>
                <a:lnTo>
                  <a:pt x="284" y="266"/>
                </a:lnTo>
                <a:lnTo>
                  <a:pt x="284" y="265"/>
                </a:lnTo>
                <a:lnTo>
                  <a:pt x="276" y="261"/>
                </a:lnTo>
                <a:lnTo>
                  <a:pt x="274" y="261"/>
                </a:lnTo>
                <a:lnTo>
                  <a:pt x="271" y="260"/>
                </a:lnTo>
                <a:lnTo>
                  <a:pt x="266" y="257"/>
                </a:lnTo>
                <a:lnTo>
                  <a:pt x="263" y="257"/>
                </a:lnTo>
                <a:lnTo>
                  <a:pt x="261" y="255"/>
                </a:lnTo>
                <a:lnTo>
                  <a:pt x="254" y="254"/>
                </a:lnTo>
                <a:lnTo>
                  <a:pt x="252" y="254"/>
                </a:lnTo>
                <a:lnTo>
                  <a:pt x="251" y="254"/>
                </a:lnTo>
                <a:lnTo>
                  <a:pt x="247" y="253"/>
                </a:lnTo>
                <a:lnTo>
                  <a:pt x="244" y="253"/>
                </a:lnTo>
                <a:lnTo>
                  <a:pt x="236" y="251"/>
                </a:lnTo>
                <a:lnTo>
                  <a:pt x="233" y="251"/>
                </a:lnTo>
                <a:lnTo>
                  <a:pt x="230" y="250"/>
                </a:lnTo>
                <a:lnTo>
                  <a:pt x="228" y="250"/>
                </a:lnTo>
                <a:lnTo>
                  <a:pt x="225" y="247"/>
                </a:lnTo>
                <a:lnTo>
                  <a:pt x="222" y="246"/>
                </a:lnTo>
                <a:lnTo>
                  <a:pt x="220" y="245"/>
                </a:lnTo>
                <a:lnTo>
                  <a:pt x="218" y="243"/>
                </a:lnTo>
                <a:lnTo>
                  <a:pt x="217" y="234"/>
                </a:lnTo>
                <a:lnTo>
                  <a:pt x="210" y="238"/>
                </a:lnTo>
                <a:lnTo>
                  <a:pt x="202" y="230"/>
                </a:lnTo>
                <a:lnTo>
                  <a:pt x="199" y="228"/>
                </a:lnTo>
                <a:lnTo>
                  <a:pt x="195" y="227"/>
                </a:lnTo>
                <a:lnTo>
                  <a:pt x="187" y="227"/>
                </a:lnTo>
                <a:lnTo>
                  <a:pt x="183" y="230"/>
                </a:lnTo>
                <a:lnTo>
                  <a:pt x="180" y="231"/>
                </a:lnTo>
                <a:lnTo>
                  <a:pt x="179" y="240"/>
                </a:lnTo>
                <a:lnTo>
                  <a:pt x="179" y="246"/>
                </a:lnTo>
                <a:lnTo>
                  <a:pt x="177" y="251"/>
                </a:lnTo>
                <a:lnTo>
                  <a:pt x="175" y="262"/>
                </a:lnTo>
                <a:lnTo>
                  <a:pt x="170" y="264"/>
                </a:lnTo>
                <a:lnTo>
                  <a:pt x="166" y="265"/>
                </a:lnTo>
                <a:lnTo>
                  <a:pt x="161" y="266"/>
                </a:lnTo>
                <a:lnTo>
                  <a:pt x="158" y="268"/>
                </a:lnTo>
                <a:lnTo>
                  <a:pt x="153" y="269"/>
                </a:lnTo>
                <a:lnTo>
                  <a:pt x="147" y="273"/>
                </a:lnTo>
                <a:lnTo>
                  <a:pt x="146" y="275"/>
                </a:lnTo>
                <a:lnTo>
                  <a:pt x="143" y="277"/>
                </a:lnTo>
                <a:lnTo>
                  <a:pt x="142" y="279"/>
                </a:lnTo>
                <a:lnTo>
                  <a:pt x="140" y="279"/>
                </a:lnTo>
                <a:lnTo>
                  <a:pt x="134" y="285"/>
                </a:lnTo>
                <a:lnTo>
                  <a:pt x="132" y="287"/>
                </a:lnTo>
                <a:lnTo>
                  <a:pt x="131" y="287"/>
                </a:lnTo>
                <a:lnTo>
                  <a:pt x="128" y="291"/>
                </a:lnTo>
                <a:lnTo>
                  <a:pt x="124" y="287"/>
                </a:lnTo>
                <a:lnTo>
                  <a:pt x="121" y="283"/>
                </a:lnTo>
                <a:lnTo>
                  <a:pt x="117" y="279"/>
                </a:lnTo>
                <a:lnTo>
                  <a:pt x="116" y="277"/>
                </a:lnTo>
                <a:lnTo>
                  <a:pt x="115" y="276"/>
                </a:lnTo>
                <a:lnTo>
                  <a:pt x="112" y="276"/>
                </a:lnTo>
                <a:lnTo>
                  <a:pt x="105" y="277"/>
                </a:lnTo>
                <a:lnTo>
                  <a:pt x="98" y="279"/>
                </a:lnTo>
                <a:lnTo>
                  <a:pt x="90" y="279"/>
                </a:lnTo>
                <a:lnTo>
                  <a:pt x="86" y="277"/>
                </a:lnTo>
                <a:lnTo>
                  <a:pt x="85" y="276"/>
                </a:lnTo>
                <a:lnTo>
                  <a:pt x="83" y="276"/>
                </a:lnTo>
                <a:lnTo>
                  <a:pt x="80" y="275"/>
                </a:lnTo>
                <a:lnTo>
                  <a:pt x="79" y="275"/>
                </a:lnTo>
                <a:lnTo>
                  <a:pt x="76" y="273"/>
                </a:lnTo>
                <a:lnTo>
                  <a:pt x="74" y="272"/>
                </a:lnTo>
                <a:lnTo>
                  <a:pt x="71" y="270"/>
                </a:lnTo>
                <a:lnTo>
                  <a:pt x="70" y="270"/>
                </a:lnTo>
                <a:lnTo>
                  <a:pt x="63" y="266"/>
                </a:lnTo>
                <a:lnTo>
                  <a:pt x="59" y="269"/>
                </a:lnTo>
                <a:lnTo>
                  <a:pt x="54" y="273"/>
                </a:lnTo>
                <a:lnTo>
                  <a:pt x="52" y="275"/>
                </a:lnTo>
                <a:lnTo>
                  <a:pt x="49" y="276"/>
                </a:lnTo>
                <a:lnTo>
                  <a:pt x="48" y="270"/>
                </a:lnTo>
                <a:lnTo>
                  <a:pt x="48" y="268"/>
                </a:lnTo>
                <a:lnTo>
                  <a:pt x="45" y="258"/>
                </a:lnTo>
                <a:lnTo>
                  <a:pt x="44" y="254"/>
                </a:lnTo>
                <a:lnTo>
                  <a:pt x="42" y="249"/>
                </a:lnTo>
                <a:lnTo>
                  <a:pt x="42" y="247"/>
                </a:lnTo>
                <a:lnTo>
                  <a:pt x="34" y="236"/>
                </a:lnTo>
                <a:lnTo>
                  <a:pt x="33" y="235"/>
                </a:lnTo>
                <a:lnTo>
                  <a:pt x="24" y="225"/>
                </a:lnTo>
                <a:lnTo>
                  <a:pt x="24" y="223"/>
                </a:lnTo>
                <a:lnTo>
                  <a:pt x="23" y="221"/>
                </a:lnTo>
                <a:lnTo>
                  <a:pt x="23" y="216"/>
                </a:lnTo>
                <a:lnTo>
                  <a:pt x="22" y="213"/>
                </a:lnTo>
                <a:lnTo>
                  <a:pt x="14" y="202"/>
                </a:lnTo>
                <a:lnTo>
                  <a:pt x="12" y="201"/>
                </a:lnTo>
                <a:lnTo>
                  <a:pt x="8" y="197"/>
                </a:lnTo>
                <a:lnTo>
                  <a:pt x="5" y="194"/>
                </a:lnTo>
                <a:lnTo>
                  <a:pt x="4" y="191"/>
                </a:lnTo>
                <a:lnTo>
                  <a:pt x="0" y="187"/>
                </a:lnTo>
                <a:lnTo>
                  <a:pt x="31" y="182"/>
                </a:lnTo>
                <a:lnTo>
                  <a:pt x="46" y="171"/>
                </a:lnTo>
                <a:lnTo>
                  <a:pt x="49" y="160"/>
                </a:lnTo>
                <a:lnTo>
                  <a:pt x="50" y="159"/>
                </a:lnTo>
                <a:lnTo>
                  <a:pt x="49" y="150"/>
                </a:lnTo>
                <a:lnTo>
                  <a:pt x="48" y="137"/>
                </a:lnTo>
                <a:lnTo>
                  <a:pt x="27" y="105"/>
                </a:lnTo>
                <a:lnTo>
                  <a:pt x="23" y="105"/>
                </a:lnTo>
                <a:lnTo>
                  <a:pt x="16" y="75"/>
                </a:lnTo>
                <a:lnTo>
                  <a:pt x="35" y="65"/>
                </a:lnTo>
                <a:lnTo>
                  <a:pt x="54" y="65"/>
                </a:lnTo>
                <a:lnTo>
                  <a:pt x="56" y="65"/>
                </a:lnTo>
                <a:lnTo>
                  <a:pt x="54" y="56"/>
                </a:lnTo>
                <a:lnTo>
                  <a:pt x="53" y="55"/>
                </a:lnTo>
                <a:lnTo>
                  <a:pt x="54" y="55"/>
                </a:lnTo>
                <a:lnTo>
                  <a:pt x="56" y="52"/>
                </a:lnTo>
                <a:lnTo>
                  <a:pt x="57" y="37"/>
                </a:lnTo>
                <a:lnTo>
                  <a:pt x="67" y="25"/>
                </a:lnTo>
                <a:lnTo>
                  <a:pt x="60" y="21"/>
                </a:lnTo>
                <a:lnTo>
                  <a:pt x="65" y="13"/>
                </a:lnTo>
                <a:lnTo>
                  <a:pt x="90" y="11"/>
                </a:lnTo>
                <a:lnTo>
                  <a:pt x="94" y="9"/>
                </a:lnTo>
                <a:lnTo>
                  <a:pt x="100" y="6"/>
                </a:lnTo>
                <a:lnTo>
                  <a:pt x="104" y="3"/>
                </a:lnTo>
                <a:lnTo>
                  <a:pt x="109" y="2"/>
                </a:lnTo>
                <a:lnTo>
                  <a:pt x="113" y="2"/>
                </a:lnTo>
                <a:lnTo>
                  <a:pt x="120" y="0"/>
                </a:lnTo>
                <a:lnTo>
                  <a:pt x="140" y="0"/>
                </a:lnTo>
                <a:lnTo>
                  <a:pt x="149" y="0"/>
                </a:lnTo>
                <a:lnTo>
                  <a:pt x="151" y="0"/>
                </a:lnTo>
                <a:lnTo>
                  <a:pt x="175" y="2"/>
                </a:lnTo>
                <a:lnTo>
                  <a:pt x="187" y="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1" name="Freeform 593"/>
          <p:cNvSpPr>
            <a:spLocks noEditPoints="1"/>
          </p:cNvSpPr>
          <p:nvPr/>
        </p:nvSpPr>
        <p:spPr bwMode="auto">
          <a:xfrm>
            <a:off x="4121150" y="6054725"/>
            <a:ext cx="149225" cy="111125"/>
          </a:xfrm>
          <a:custGeom>
            <a:avLst/>
            <a:gdLst>
              <a:gd name="T0" fmla="*/ 16 w 94"/>
              <a:gd name="T1" fmla="*/ 40 h 70"/>
              <a:gd name="T2" fmla="*/ 17 w 94"/>
              <a:gd name="T3" fmla="*/ 53 h 70"/>
              <a:gd name="T4" fmla="*/ 12 w 94"/>
              <a:gd name="T5" fmla="*/ 52 h 70"/>
              <a:gd name="T6" fmla="*/ 11 w 94"/>
              <a:gd name="T7" fmla="*/ 45 h 70"/>
              <a:gd name="T8" fmla="*/ 5 w 94"/>
              <a:gd name="T9" fmla="*/ 47 h 70"/>
              <a:gd name="T10" fmla="*/ 4 w 94"/>
              <a:gd name="T11" fmla="*/ 47 h 70"/>
              <a:gd name="T12" fmla="*/ 2 w 94"/>
              <a:gd name="T13" fmla="*/ 41 h 70"/>
              <a:gd name="T14" fmla="*/ 16 w 94"/>
              <a:gd name="T15" fmla="*/ 40 h 70"/>
              <a:gd name="T16" fmla="*/ 87 w 94"/>
              <a:gd name="T17" fmla="*/ 0 h 70"/>
              <a:gd name="T18" fmla="*/ 90 w 94"/>
              <a:gd name="T19" fmla="*/ 4 h 70"/>
              <a:gd name="T20" fmla="*/ 91 w 94"/>
              <a:gd name="T21" fmla="*/ 6 h 70"/>
              <a:gd name="T22" fmla="*/ 94 w 94"/>
              <a:gd name="T23" fmla="*/ 10 h 70"/>
              <a:gd name="T24" fmla="*/ 90 w 94"/>
              <a:gd name="T25" fmla="*/ 12 h 70"/>
              <a:gd name="T26" fmla="*/ 79 w 94"/>
              <a:gd name="T27" fmla="*/ 19 h 70"/>
              <a:gd name="T28" fmla="*/ 72 w 94"/>
              <a:gd name="T29" fmla="*/ 17 h 70"/>
              <a:gd name="T30" fmla="*/ 61 w 94"/>
              <a:gd name="T31" fmla="*/ 19 h 70"/>
              <a:gd name="T32" fmla="*/ 61 w 94"/>
              <a:gd name="T33" fmla="*/ 21 h 70"/>
              <a:gd name="T34" fmla="*/ 60 w 94"/>
              <a:gd name="T35" fmla="*/ 26 h 70"/>
              <a:gd name="T36" fmla="*/ 60 w 94"/>
              <a:gd name="T37" fmla="*/ 29 h 70"/>
              <a:gd name="T38" fmla="*/ 60 w 94"/>
              <a:gd name="T39" fmla="*/ 36 h 70"/>
              <a:gd name="T40" fmla="*/ 60 w 94"/>
              <a:gd name="T41" fmla="*/ 42 h 70"/>
              <a:gd name="T42" fmla="*/ 56 w 94"/>
              <a:gd name="T43" fmla="*/ 41 h 70"/>
              <a:gd name="T44" fmla="*/ 54 w 94"/>
              <a:gd name="T45" fmla="*/ 47 h 70"/>
              <a:gd name="T46" fmla="*/ 53 w 94"/>
              <a:gd name="T47" fmla="*/ 51 h 70"/>
              <a:gd name="T48" fmla="*/ 45 w 94"/>
              <a:gd name="T49" fmla="*/ 52 h 70"/>
              <a:gd name="T50" fmla="*/ 45 w 94"/>
              <a:gd name="T51" fmla="*/ 59 h 70"/>
              <a:gd name="T52" fmla="*/ 39 w 94"/>
              <a:gd name="T53" fmla="*/ 60 h 70"/>
              <a:gd name="T54" fmla="*/ 38 w 94"/>
              <a:gd name="T55" fmla="*/ 66 h 70"/>
              <a:gd name="T56" fmla="*/ 37 w 94"/>
              <a:gd name="T57" fmla="*/ 68 h 70"/>
              <a:gd name="T58" fmla="*/ 34 w 94"/>
              <a:gd name="T59" fmla="*/ 70 h 70"/>
              <a:gd name="T60" fmla="*/ 26 w 94"/>
              <a:gd name="T61" fmla="*/ 66 h 70"/>
              <a:gd name="T62" fmla="*/ 23 w 94"/>
              <a:gd name="T63" fmla="*/ 62 h 70"/>
              <a:gd name="T64" fmla="*/ 20 w 94"/>
              <a:gd name="T65" fmla="*/ 53 h 70"/>
              <a:gd name="T66" fmla="*/ 19 w 94"/>
              <a:gd name="T67" fmla="*/ 42 h 70"/>
              <a:gd name="T68" fmla="*/ 19 w 94"/>
              <a:gd name="T69" fmla="*/ 40 h 70"/>
              <a:gd name="T70" fmla="*/ 17 w 94"/>
              <a:gd name="T71" fmla="*/ 37 h 70"/>
              <a:gd name="T72" fmla="*/ 16 w 94"/>
              <a:gd name="T73" fmla="*/ 37 h 70"/>
              <a:gd name="T74" fmla="*/ 13 w 94"/>
              <a:gd name="T75" fmla="*/ 36 h 70"/>
              <a:gd name="T76" fmla="*/ 11 w 94"/>
              <a:gd name="T77" fmla="*/ 36 h 70"/>
              <a:gd name="T78" fmla="*/ 4 w 94"/>
              <a:gd name="T79" fmla="*/ 34 h 70"/>
              <a:gd name="T80" fmla="*/ 0 w 94"/>
              <a:gd name="T81" fmla="*/ 33 h 70"/>
              <a:gd name="T82" fmla="*/ 1 w 94"/>
              <a:gd name="T83" fmla="*/ 33 h 70"/>
              <a:gd name="T84" fmla="*/ 2 w 94"/>
              <a:gd name="T85" fmla="*/ 30 h 70"/>
              <a:gd name="T86" fmla="*/ 5 w 94"/>
              <a:gd name="T87" fmla="*/ 22 h 70"/>
              <a:gd name="T88" fmla="*/ 12 w 94"/>
              <a:gd name="T89" fmla="*/ 21 h 70"/>
              <a:gd name="T90" fmla="*/ 15 w 94"/>
              <a:gd name="T91" fmla="*/ 21 h 70"/>
              <a:gd name="T92" fmla="*/ 26 w 94"/>
              <a:gd name="T93" fmla="*/ 27 h 70"/>
              <a:gd name="T94" fmla="*/ 31 w 94"/>
              <a:gd name="T95" fmla="*/ 25 h 70"/>
              <a:gd name="T96" fmla="*/ 32 w 94"/>
              <a:gd name="T97" fmla="*/ 23 h 70"/>
              <a:gd name="T98" fmla="*/ 34 w 94"/>
              <a:gd name="T99" fmla="*/ 22 h 70"/>
              <a:gd name="T100" fmla="*/ 37 w 94"/>
              <a:gd name="T101" fmla="*/ 19 h 70"/>
              <a:gd name="T102" fmla="*/ 47 w 94"/>
              <a:gd name="T103" fmla="*/ 12 h 70"/>
              <a:gd name="T104" fmla="*/ 68 w 94"/>
              <a:gd name="T105" fmla="*/ 10 h 70"/>
              <a:gd name="T106" fmla="*/ 72 w 94"/>
              <a:gd name="T107" fmla="*/ 2 h 70"/>
              <a:gd name="T108" fmla="*/ 79 w 94"/>
              <a:gd name="T109" fmla="*/ 3 h 70"/>
              <a:gd name="T110" fmla="*/ 83 w 94"/>
              <a:gd name="T111" fmla="*/ 3 h 70"/>
              <a:gd name="T112" fmla="*/ 87 w 94"/>
              <a:gd name="T113" fmla="*/ 0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94" h="70">
                <a:moveTo>
                  <a:pt x="16" y="40"/>
                </a:moveTo>
                <a:lnTo>
                  <a:pt x="17" y="53"/>
                </a:lnTo>
                <a:lnTo>
                  <a:pt x="12" y="52"/>
                </a:lnTo>
                <a:lnTo>
                  <a:pt x="11" y="45"/>
                </a:lnTo>
                <a:lnTo>
                  <a:pt x="5" y="47"/>
                </a:lnTo>
                <a:lnTo>
                  <a:pt x="4" y="47"/>
                </a:lnTo>
                <a:lnTo>
                  <a:pt x="2" y="41"/>
                </a:lnTo>
                <a:lnTo>
                  <a:pt x="16" y="40"/>
                </a:lnTo>
                <a:close/>
                <a:moveTo>
                  <a:pt x="87" y="0"/>
                </a:moveTo>
                <a:lnTo>
                  <a:pt x="90" y="4"/>
                </a:lnTo>
                <a:lnTo>
                  <a:pt x="91" y="6"/>
                </a:lnTo>
                <a:lnTo>
                  <a:pt x="94" y="10"/>
                </a:lnTo>
                <a:lnTo>
                  <a:pt x="90" y="12"/>
                </a:lnTo>
                <a:lnTo>
                  <a:pt x="79" y="19"/>
                </a:lnTo>
                <a:lnTo>
                  <a:pt x="72" y="17"/>
                </a:lnTo>
                <a:lnTo>
                  <a:pt x="61" y="19"/>
                </a:lnTo>
                <a:lnTo>
                  <a:pt x="61" y="21"/>
                </a:lnTo>
                <a:lnTo>
                  <a:pt x="60" y="26"/>
                </a:lnTo>
                <a:lnTo>
                  <a:pt x="60" y="29"/>
                </a:lnTo>
                <a:lnTo>
                  <a:pt x="60" y="36"/>
                </a:lnTo>
                <a:lnTo>
                  <a:pt x="60" y="42"/>
                </a:lnTo>
                <a:lnTo>
                  <a:pt x="56" y="41"/>
                </a:lnTo>
                <a:lnTo>
                  <a:pt x="54" y="47"/>
                </a:lnTo>
                <a:lnTo>
                  <a:pt x="53" y="51"/>
                </a:lnTo>
                <a:lnTo>
                  <a:pt x="45" y="52"/>
                </a:lnTo>
                <a:lnTo>
                  <a:pt x="45" y="59"/>
                </a:lnTo>
                <a:lnTo>
                  <a:pt x="39" y="60"/>
                </a:lnTo>
                <a:lnTo>
                  <a:pt x="38" y="66"/>
                </a:lnTo>
                <a:lnTo>
                  <a:pt x="37" y="68"/>
                </a:lnTo>
                <a:lnTo>
                  <a:pt x="34" y="70"/>
                </a:lnTo>
                <a:lnTo>
                  <a:pt x="26" y="66"/>
                </a:lnTo>
                <a:lnTo>
                  <a:pt x="23" y="62"/>
                </a:lnTo>
                <a:lnTo>
                  <a:pt x="20" y="53"/>
                </a:lnTo>
                <a:lnTo>
                  <a:pt x="19" y="42"/>
                </a:lnTo>
                <a:lnTo>
                  <a:pt x="19" y="40"/>
                </a:lnTo>
                <a:lnTo>
                  <a:pt x="17" y="37"/>
                </a:lnTo>
                <a:lnTo>
                  <a:pt x="16" y="37"/>
                </a:lnTo>
                <a:lnTo>
                  <a:pt x="13" y="36"/>
                </a:lnTo>
                <a:lnTo>
                  <a:pt x="11" y="36"/>
                </a:lnTo>
                <a:lnTo>
                  <a:pt x="4" y="34"/>
                </a:lnTo>
                <a:lnTo>
                  <a:pt x="0" y="33"/>
                </a:lnTo>
                <a:lnTo>
                  <a:pt x="1" y="33"/>
                </a:lnTo>
                <a:lnTo>
                  <a:pt x="2" y="30"/>
                </a:lnTo>
                <a:lnTo>
                  <a:pt x="5" y="22"/>
                </a:lnTo>
                <a:lnTo>
                  <a:pt x="12" y="21"/>
                </a:lnTo>
                <a:lnTo>
                  <a:pt x="15" y="21"/>
                </a:lnTo>
                <a:lnTo>
                  <a:pt x="26" y="27"/>
                </a:lnTo>
                <a:lnTo>
                  <a:pt x="31" y="25"/>
                </a:lnTo>
                <a:lnTo>
                  <a:pt x="32" y="23"/>
                </a:lnTo>
                <a:lnTo>
                  <a:pt x="34" y="22"/>
                </a:lnTo>
                <a:lnTo>
                  <a:pt x="37" y="19"/>
                </a:lnTo>
                <a:lnTo>
                  <a:pt x="47" y="12"/>
                </a:lnTo>
                <a:lnTo>
                  <a:pt x="68" y="10"/>
                </a:lnTo>
                <a:lnTo>
                  <a:pt x="72" y="2"/>
                </a:lnTo>
                <a:lnTo>
                  <a:pt x="79" y="3"/>
                </a:lnTo>
                <a:lnTo>
                  <a:pt x="83" y="3"/>
                </a:lnTo>
                <a:lnTo>
                  <a:pt x="87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2" name="Freeform 594"/>
          <p:cNvSpPr>
            <a:spLocks/>
          </p:cNvSpPr>
          <p:nvPr/>
        </p:nvSpPr>
        <p:spPr bwMode="auto">
          <a:xfrm>
            <a:off x="4094163" y="5883275"/>
            <a:ext cx="38100" cy="50800"/>
          </a:xfrm>
          <a:custGeom>
            <a:avLst/>
            <a:gdLst>
              <a:gd name="T0" fmla="*/ 17 w 24"/>
              <a:gd name="T1" fmla="*/ 32 h 32"/>
              <a:gd name="T2" fmla="*/ 14 w 24"/>
              <a:gd name="T3" fmla="*/ 30 h 32"/>
              <a:gd name="T4" fmla="*/ 11 w 24"/>
              <a:gd name="T5" fmla="*/ 29 h 32"/>
              <a:gd name="T6" fmla="*/ 10 w 24"/>
              <a:gd name="T7" fmla="*/ 24 h 32"/>
              <a:gd name="T8" fmla="*/ 14 w 24"/>
              <a:gd name="T9" fmla="*/ 18 h 32"/>
              <a:gd name="T10" fmla="*/ 7 w 24"/>
              <a:gd name="T11" fmla="*/ 20 h 32"/>
              <a:gd name="T12" fmla="*/ 10 w 24"/>
              <a:gd name="T13" fmla="*/ 18 h 32"/>
              <a:gd name="T14" fmla="*/ 6 w 24"/>
              <a:gd name="T15" fmla="*/ 15 h 32"/>
              <a:gd name="T16" fmla="*/ 3 w 24"/>
              <a:gd name="T17" fmla="*/ 11 h 32"/>
              <a:gd name="T18" fmla="*/ 2 w 24"/>
              <a:gd name="T19" fmla="*/ 10 h 32"/>
              <a:gd name="T20" fmla="*/ 0 w 24"/>
              <a:gd name="T21" fmla="*/ 10 h 32"/>
              <a:gd name="T22" fmla="*/ 0 w 24"/>
              <a:gd name="T23" fmla="*/ 9 h 32"/>
              <a:gd name="T24" fmla="*/ 0 w 24"/>
              <a:gd name="T25" fmla="*/ 7 h 32"/>
              <a:gd name="T26" fmla="*/ 10 w 24"/>
              <a:gd name="T27" fmla="*/ 9 h 32"/>
              <a:gd name="T28" fmla="*/ 9 w 24"/>
              <a:gd name="T29" fmla="*/ 3 h 32"/>
              <a:gd name="T30" fmla="*/ 10 w 24"/>
              <a:gd name="T31" fmla="*/ 2 h 32"/>
              <a:gd name="T32" fmla="*/ 11 w 24"/>
              <a:gd name="T33" fmla="*/ 0 h 32"/>
              <a:gd name="T34" fmla="*/ 17 w 24"/>
              <a:gd name="T35" fmla="*/ 9 h 32"/>
              <a:gd name="T36" fmla="*/ 21 w 24"/>
              <a:gd name="T37" fmla="*/ 9 h 32"/>
              <a:gd name="T38" fmla="*/ 22 w 24"/>
              <a:gd name="T39" fmla="*/ 10 h 32"/>
              <a:gd name="T40" fmla="*/ 24 w 24"/>
              <a:gd name="T41" fmla="*/ 10 h 32"/>
              <a:gd name="T42" fmla="*/ 22 w 24"/>
              <a:gd name="T43" fmla="*/ 13 h 32"/>
              <a:gd name="T44" fmla="*/ 22 w 24"/>
              <a:gd name="T45" fmla="*/ 20 h 32"/>
              <a:gd name="T46" fmla="*/ 17 w 24"/>
              <a:gd name="T47" fmla="*/ 3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4" h="32">
                <a:moveTo>
                  <a:pt x="17" y="32"/>
                </a:moveTo>
                <a:lnTo>
                  <a:pt x="14" y="30"/>
                </a:lnTo>
                <a:lnTo>
                  <a:pt x="11" y="29"/>
                </a:lnTo>
                <a:lnTo>
                  <a:pt x="10" y="24"/>
                </a:lnTo>
                <a:lnTo>
                  <a:pt x="14" y="18"/>
                </a:lnTo>
                <a:lnTo>
                  <a:pt x="7" y="20"/>
                </a:lnTo>
                <a:lnTo>
                  <a:pt x="10" y="18"/>
                </a:lnTo>
                <a:lnTo>
                  <a:pt x="6" y="15"/>
                </a:lnTo>
                <a:lnTo>
                  <a:pt x="3" y="11"/>
                </a:lnTo>
                <a:lnTo>
                  <a:pt x="2" y="10"/>
                </a:lnTo>
                <a:lnTo>
                  <a:pt x="0" y="10"/>
                </a:lnTo>
                <a:lnTo>
                  <a:pt x="0" y="9"/>
                </a:lnTo>
                <a:lnTo>
                  <a:pt x="0" y="7"/>
                </a:lnTo>
                <a:lnTo>
                  <a:pt x="10" y="9"/>
                </a:lnTo>
                <a:lnTo>
                  <a:pt x="9" y="3"/>
                </a:lnTo>
                <a:lnTo>
                  <a:pt x="10" y="2"/>
                </a:lnTo>
                <a:lnTo>
                  <a:pt x="11" y="0"/>
                </a:lnTo>
                <a:lnTo>
                  <a:pt x="17" y="9"/>
                </a:lnTo>
                <a:lnTo>
                  <a:pt x="21" y="9"/>
                </a:lnTo>
                <a:lnTo>
                  <a:pt x="22" y="10"/>
                </a:lnTo>
                <a:lnTo>
                  <a:pt x="24" y="10"/>
                </a:lnTo>
                <a:lnTo>
                  <a:pt x="22" y="13"/>
                </a:lnTo>
                <a:lnTo>
                  <a:pt x="22" y="20"/>
                </a:lnTo>
                <a:lnTo>
                  <a:pt x="17" y="3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3" name="Freeform 595"/>
          <p:cNvSpPr>
            <a:spLocks/>
          </p:cNvSpPr>
          <p:nvPr/>
        </p:nvSpPr>
        <p:spPr bwMode="auto">
          <a:xfrm>
            <a:off x="4090988" y="5907088"/>
            <a:ext cx="107950" cy="74613"/>
          </a:xfrm>
          <a:custGeom>
            <a:avLst/>
            <a:gdLst>
              <a:gd name="T0" fmla="*/ 68 w 68"/>
              <a:gd name="T1" fmla="*/ 29 h 47"/>
              <a:gd name="T2" fmla="*/ 64 w 68"/>
              <a:gd name="T3" fmla="*/ 30 h 47"/>
              <a:gd name="T4" fmla="*/ 57 w 68"/>
              <a:gd name="T5" fmla="*/ 33 h 47"/>
              <a:gd name="T6" fmla="*/ 54 w 68"/>
              <a:gd name="T7" fmla="*/ 36 h 47"/>
              <a:gd name="T8" fmla="*/ 51 w 68"/>
              <a:gd name="T9" fmla="*/ 40 h 47"/>
              <a:gd name="T10" fmla="*/ 50 w 68"/>
              <a:gd name="T11" fmla="*/ 41 h 47"/>
              <a:gd name="T12" fmla="*/ 47 w 68"/>
              <a:gd name="T13" fmla="*/ 40 h 47"/>
              <a:gd name="T14" fmla="*/ 47 w 68"/>
              <a:gd name="T15" fmla="*/ 39 h 47"/>
              <a:gd name="T16" fmla="*/ 28 w 68"/>
              <a:gd name="T17" fmla="*/ 47 h 47"/>
              <a:gd name="T18" fmla="*/ 27 w 68"/>
              <a:gd name="T19" fmla="*/ 47 h 47"/>
              <a:gd name="T20" fmla="*/ 16 w 68"/>
              <a:gd name="T21" fmla="*/ 40 h 47"/>
              <a:gd name="T22" fmla="*/ 12 w 68"/>
              <a:gd name="T23" fmla="*/ 37 h 47"/>
              <a:gd name="T24" fmla="*/ 9 w 68"/>
              <a:gd name="T25" fmla="*/ 36 h 47"/>
              <a:gd name="T26" fmla="*/ 0 w 68"/>
              <a:gd name="T27" fmla="*/ 29 h 47"/>
              <a:gd name="T28" fmla="*/ 9 w 68"/>
              <a:gd name="T29" fmla="*/ 18 h 47"/>
              <a:gd name="T30" fmla="*/ 13 w 68"/>
              <a:gd name="T31" fmla="*/ 14 h 47"/>
              <a:gd name="T32" fmla="*/ 16 w 68"/>
              <a:gd name="T33" fmla="*/ 15 h 47"/>
              <a:gd name="T34" fmla="*/ 19 w 68"/>
              <a:gd name="T35" fmla="*/ 17 h 47"/>
              <a:gd name="T36" fmla="*/ 23 w 68"/>
              <a:gd name="T37" fmla="*/ 20 h 47"/>
              <a:gd name="T38" fmla="*/ 28 w 68"/>
              <a:gd name="T39" fmla="*/ 6 h 47"/>
              <a:gd name="T40" fmla="*/ 35 w 68"/>
              <a:gd name="T41" fmla="*/ 7 h 47"/>
              <a:gd name="T42" fmla="*/ 39 w 68"/>
              <a:gd name="T43" fmla="*/ 2 h 47"/>
              <a:gd name="T44" fmla="*/ 41 w 68"/>
              <a:gd name="T45" fmla="*/ 0 h 47"/>
              <a:gd name="T46" fmla="*/ 46 w 68"/>
              <a:gd name="T47" fmla="*/ 0 h 47"/>
              <a:gd name="T48" fmla="*/ 51 w 68"/>
              <a:gd name="T49" fmla="*/ 6 h 47"/>
              <a:gd name="T50" fmla="*/ 54 w 68"/>
              <a:gd name="T51" fmla="*/ 9 h 47"/>
              <a:gd name="T52" fmla="*/ 56 w 68"/>
              <a:gd name="T53" fmla="*/ 11 h 47"/>
              <a:gd name="T54" fmla="*/ 62 w 68"/>
              <a:gd name="T55" fmla="*/ 21 h 47"/>
              <a:gd name="T56" fmla="*/ 64 w 68"/>
              <a:gd name="T57" fmla="*/ 22 h 47"/>
              <a:gd name="T58" fmla="*/ 68 w 68"/>
              <a:gd name="T59" fmla="*/ 28 h 47"/>
              <a:gd name="T60" fmla="*/ 68 w 68"/>
              <a:gd name="T61" fmla="*/ 29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68" h="47">
                <a:moveTo>
                  <a:pt x="68" y="29"/>
                </a:moveTo>
                <a:lnTo>
                  <a:pt x="64" y="30"/>
                </a:lnTo>
                <a:lnTo>
                  <a:pt x="57" y="33"/>
                </a:lnTo>
                <a:lnTo>
                  <a:pt x="54" y="36"/>
                </a:lnTo>
                <a:lnTo>
                  <a:pt x="51" y="40"/>
                </a:lnTo>
                <a:lnTo>
                  <a:pt x="50" y="41"/>
                </a:lnTo>
                <a:lnTo>
                  <a:pt x="47" y="40"/>
                </a:lnTo>
                <a:lnTo>
                  <a:pt x="47" y="39"/>
                </a:lnTo>
                <a:lnTo>
                  <a:pt x="28" y="47"/>
                </a:lnTo>
                <a:lnTo>
                  <a:pt x="27" y="47"/>
                </a:lnTo>
                <a:lnTo>
                  <a:pt x="16" y="40"/>
                </a:lnTo>
                <a:lnTo>
                  <a:pt x="12" y="37"/>
                </a:lnTo>
                <a:lnTo>
                  <a:pt x="9" y="36"/>
                </a:lnTo>
                <a:lnTo>
                  <a:pt x="0" y="29"/>
                </a:lnTo>
                <a:lnTo>
                  <a:pt x="9" y="18"/>
                </a:lnTo>
                <a:lnTo>
                  <a:pt x="13" y="14"/>
                </a:lnTo>
                <a:lnTo>
                  <a:pt x="16" y="15"/>
                </a:lnTo>
                <a:lnTo>
                  <a:pt x="19" y="17"/>
                </a:lnTo>
                <a:lnTo>
                  <a:pt x="23" y="20"/>
                </a:lnTo>
                <a:lnTo>
                  <a:pt x="28" y="6"/>
                </a:lnTo>
                <a:lnTo>
                  <a:pt x="35" y="7"/>
                </a:lnTo>
                <a:lnTo>
                  <a:pt x="39" y="2"/>
                </a:lnTo>
                <a:lnTo>
                  <a:pt x="41" y="0"/>
                </a:lnTo>
                <a:lnTo>
                  <a:pt x="46" y="0"/>
                </a:lnTo>
                <a:lnTo>
                  <a:pt x="51" y="6"/>
                </a:lnTo>
                <a:lnTo>
                  <a:pt x="54" y="9"/>
                </a:lnTo>
                <a:lnTo>
                  <a:pt x="56" y="11"/>
                </a:lnTo>
                <a:lnTo>
                  <a:pt x="62" y="21"/>
                </a:lnTo>
                <a:lnTo>
                  <a:pt x="64" y="22"/>
                </a:lnTo>
                <a:lnTo>
                  <a:pt x="68" y="28"/>
                </a:lnTo>
                <a:lnTo>
                  <a:pt x="68" y="2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4" name="Freeform 596"/>
          <p:cNvSpPr>
            <a:spLocks noEditPoints="1"/>
          </p:cNvSpPr>
          <p:nvPr/>
        </p:nvSpPr>
        <p:spPr bwMode="auto">
          <a:xfrm>
            <a:off x="4090988" y="5494338"/>
            <a:ext cx="61913" cy="71438"/>
          </a:xfrm>
          <a:custGeom>
            <a:avLst/>
            <a:gdLst>
              <a:gd name="T0" fmla="*/ 36 w 39"/>
              <a:gd name="T1" fmla="*/ 26 h 45"/>
              <a:gd name="T2" fmla="*/ 35 w 39"/>
              <a:gd name="T3" fmla="*/ 29 h 45"/>
              <a:gd name="T4" fmla="*/ 34 w 39"/>
              <a:gd name="T5" fmla="*/ 29 h 45"/>
              <a:gd name="T6" fmla="*/ 32 w 39"/>
              <a:gd name="T7" fmla="*/ 26 h 45"/>
              <a:gd name="T8" fmla="*/ 31 w 39"/>
              <a:gd name="T9" fmla="*/ 16 h 45"/>
              <a:gd name="T10" fmla="*/ 35 w 39"/>
              <a:gd name="T11" fmla="*/ 14 h 45"/>
              <a:gd name="T12" fmla="*/ 36 w 39"/>
              <a:gd name="T13" fmla="*/ 16 h 45"/>
              <a:gd name="T14" fmla="*/ 39 w 39"/>
              <a:gd name="T15" fmla="*/ 20 h 45"/>
              <a:gd name="T16" fmla="*/ 36 w 39"/>
              <a:gd name="T17" fmla="*/ 25 h 45"/>
              <a:gd name="T18" fmla="*/ 36 w 39"/>
              <a:gd name="T19" fmla="*/ 26 h 45"/>
              <a:gd name="T20" fmla="*/ 35 w 39"/>
              <a:gd name="T21" fmla="*/ 10 h 45"/>
              <a:gd name="T22" fmla="*/ 36 w 39"/>
              <a:gd name="T23" fmla="*/ 11 h 45"/>
              <a:gd name="T24" fmla="*/ 35 w 39"/>
              <a:gd name="T25" fmla="*/ 10 h 45"/>
              <a:gd name="T26" fmla="*/ 35 w 39"/>
              <a:gd name="T27" fmla="*/ 10 h 45"/>
              <a:gd name="T28" fmla="*/ 19 w 39"/>
              <a:gd name="T29" fmla="*/ 41 h 45"/>
              <a:gd name="T30" fmla="*/ 15 w 39"/>
              <a:gd name="T31" fmla="*/ 45 h 45"/>
              <a:gd name="T32" fmla="*/ 6 w 39"/>
              <a:gd name="T33" fmla="*/ 44 h 45"/>
              <a:gd name="T34" fmla="*/ 6 w 39"/>
              <a:gd name="T35" fmla="*/ 42 h 45"/>
              <a:gd name="T36" fmla="*/ 5 w 39"/>
              <a:gd name="T37" fmla="*/ 37 h 45"/>
              <a:gd name="T38" fmla="*/ 1 w 39"/>
              <a:gd name="T39" fmla="*/ 33 h 45"/>
              <a:gd name="T40" fmla="*/ 0 w 39"/>
              <a:gd name="T41" fmla="*/ 26 h 45"/>
              <a:gd name="T42" fmla="*/ 11 w 39"/>
              <a:gd name="T43" fmla="*/ 20 h 45"/>
              <a:gd name="T44" fmla="*/ 11 w 39"/>
              <a:gd name="T45" fmla="*/ 19 h 45"/>
              <a:gd name="T46" fmla="*/ 16 w 39"/>
              <a:gd name="T47" fmla="*/ 8 h 45"/>
              <a:gd name="T48" fmla="*/ 23 w 39"/>
              <a:gd name="T49" fmla="*/ 1 h 45"/>
              <a:gd name="T50" fmla="*/ 24 w 39"/>
              <a:gd name="T51" fmla="*/ 0 h 45"/>
              <a:gd name="T52" fmla="*/ 27 w 39"/>
              <a:gd name="T53" fmla="*/ 4 h 45"/>
              <a:gd name="T54" fmla="*/ 27 w 39"/>
              <a:gd name="T55" fmla="*/ 10 h 45"/>
              <a:gd name="T56" fmla="*/ 27 w 39"/>
              <a:gd name="T57" fmla="*/ 14 h 45"/>
              <a:gd name="T58" fmla="*/ 27 w 39"/>
              <a:gd name="T59" fmla="*/ 33 h 45"/>
              <a:gd name="T60" fmla="*/ 27 w 39"/>
              <a:gd name="T61" fmla="*/ 35 h 45"/>
              <a:gd name="T62" fmla="*/ 24 w 39"/>
              <a:gd name="T63" fmla="*/ 38 h 45"/>
              <a:gd name="T64" fmla="*/ 23 w 39"/>
              <a:gd name="T65" fmla="*/ 40 h 45"/>
              <a:gd name="T66" fmla="*/ 20 w 39"/>
              <a:gd name="T67" fmla="*/ 41 h 45"/>
              <a:gd name="T68" fmla="*/ 19 w 39"/>
              <a:gd name="T69" fmla="*/ 41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9" h="45">
                <a:moveTo>
                  <a:pt x="36" y="26"/>
                </a:moveTo>
                <a:lnTo>
                  <a:pt x="35" y="29"/>
                </a:lnTo>
                <a:lnTo>
                  <a:pt x="34" y="29"/>
                </a:lnTo>
                <a:lnTo>
                  <a:pt x="32" y="26"/>
                </a:lnTo>
                <a:lnTo>
                  <a:pt x="31" y="16"/>
                </a:lnTo>
                <a:lnTo>
                  <a:pt x="35" y="14"/>
                </a:lnTo>
                <a:lnTo>
                  <a:pt x="36" y="16"/>
                </a:lnTo>
                <a:lnTo>
                  <a:pt x="39" y="20"/>
                </a:lnTo>
                <a:lnTo>
                  <a:pt x="36" y="25"/>
                </a:lnTo>
                <a:lnTo>
                  <a:pt x="36" y="26"/>
                </a:lnTo>
                <a:close/>
                <a:moveTo>
                  <a:pt x="35" y="10"/>
                </a:moveTo>
                <a:lnTo>
                  <a:pt x="36" y="11"/>
                </a:lnTo>
                <a:lnTo>
                  <a:pt x="35" y="10"/>
                </a:lnTo>
                <a:lnTo>
                  <a:pt x="35" y="10"/>
                </a:lnTo>
                <a:close/>
                <a:moveTo>
                  <a:pt x="19" y="41"/>
                </a:moveTo>
                <a:lnTo>
                  <a:pt x="15" y="45"/>
                </a:lnTo>
                <a:lnTo>
                  <a:pt x="6" y="44"/>
                </a:lnTo>
                <a:lnTo>
                  <a:pt x="6" y="42"/>
                </a:lnTo>
                <a:lnTo>
                  <a:pt x="5" y="37"/>
                </a:lnTo>
                <a:lnTo>
                  <a:pt x="1" y="33"/>
                </a:lnTo>
                <a:lnTo>
                  <a:pt x="0" y="26"/>
                </a:lnTo>
                <a:lnTo>
                  <a:pt x="11" y="20"/>
                </a:lnTo>
                <a:lnTo>
                  <a:pt x="11" y="19"/>
                </a:lnTo>
                <a:lnTo>
                  <a:pt x="16" y="8"/>
                </a:lnTo>
                <a:lnTo>
                  <a:pt x="23" y="1"/>
                </a:lnTo>
                <a:lnTo>
                  <a:pt x="24" y="0"/>
                </a:lnTo>
                <a:lnTo>
                  <a:pt x="27" y="4"/>
                </a:lnTo>
                <a:lnTo>
                  <a:pt x="27" y="10"/>
                </a:lnTo>
                <a:lnTo>
                  <a:pt x="27" y="14"/>
                </a:lnTo>
                <a:lnTo>
                  <a:pt x="27" y="33"/>
                </a:lnTo>
                <a:lnTo>
                  <a:pt x="27" y="35"/>
                </a:lnTo>
                <a:lnTo>
                  <a:pt x="24" y="38"/>
                </a:lnTo>
                <a:lnTo>
                  <a:pt x="23" y="40"/>
                </a:lnTo>
                <a:lnTo>
                  <a:pt x="20" y="41"/>
                </a:lnTo>
                <a:lnTo>
                  <a:pt x="19" y="4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5" name="Freeform 597"/>
          <p:cNvSpPr>
            <a:spLocks noEditPoints="1"/>
          </p:cNvSpPr>
          <p:nvPr/>
        </p:nvSpPr>
        <p:spPr bwMode="auto">
          <a:xfrm>
            <a:off x="4335463" y="4894263"/>
            <a:ext cx="120650" cy="128588"/>
          </a:xfrm>
          <a:custGeom>
            <a:avLst/>
            <a:gdLst>
              <a:gd name="T0" fmla="*/ 76 w 76"/>
              <a:gd name="T1" fmla="*/ 47 h 81"/>
              <a:gd name="T2" fmla="*/ 61 w 76"/>
              <a:gd name="T3" fmla="*/ 55 h 81"/>
              <a:gd name="T4" fmla="*/ 60 w 76"/>
              <a:gd name="T5" fmla="*/ 53 h 81"/>
              <a:gd name="T6" fmla="*/ 64 w 76"/>
              <a:gd name="T7" fmla="*/ 49 h 81"/>
              <a:gd name="T8" fmla="*/ 67 w 76"/>
              <a:gd name="T9" fmla="*/ 48 h 81"/>
              <a:gd name="T10" fmla="*/ 68 w 76"/>
              <a:gd name="T11" fmla="*/ 49 h 81"/>
              <a:gd name="T12" fmla="*/ 76 w 76"/>
              <a:gd name="T13" fmla="*/ 47 h 81"/>
              <a:gd name="T14" fmla="*/ 65 w 76"/>
              <a:gd name="T15" fmla="*/ 21 h 81"/>
              <a:gd name="T16" fmla="*/ 65 w 76"/>
              <a:gd name="T17" fmla="*/ 37 h 81"/>
              <a:gd name="T18" fmla="*/ 65 w 76"/>
              <a:gd name="T19" fmla="*/ 38 h 81"/>
              <a:gd name="T20" fmla="*/ 67 w 76"/>
              <a:gd name="T21" fmla="*/ 41 h 81"/>
              <a:gd name="T22" fmla="*/ 64 w 76"/>
              <a:gd name="T23" fmla="*/ 43 h 81"/>
              <a:gd name="T24" fmla="*/ 61 w 76"/>
              <a:gd name="T25" fmla="*/ 45 h 81"/>
              <a:gd name="T26" fmla="*/ 61 w 76"/>
              <a:gd name="T27" fmla="*/ 38 h 81"/>
              <a:gd name="T28" fmla="*/ 60 w 76"/>
              <a:gd name="T29" fmla="*/ 33 h 81"/>
              <a:gd name="T30" fmla="*/ 60 w 76"/>
              <a:gd name="T31" fmla="*/ 34 h 81"/>
              <a:gd name="T32" fmla="*/ 57 w 76"/>
              <a:gd name="T33" fmla="*/ 36 h 81"/>
              <a:gd name="T34" fmla="*/ 56 w 76"/>
              <a:gd name="T35" fmla="*/ 41 h 81"/>
              <a:gd name="T36" fmla="*/ 52 w 76"/>
              <a:gd name="T37" fmla="*/ 40 h 81"/>
              <a:gd name="T38" fmla="*/ 52 w 76"/>
              <a:gd name="T39" fmla="*/ 43 h 81"/>
              <a:gd name="T40" fmla="*/ 53 w 76"/>
              <a:gd name="T41" fmla="*/ 45 h 81"/>
              <a:gd name="T42" fmla="*/ 53 w 76"/>
              <a:gd name="T43" fmla="*/ 48 h 81"/>
              <a:gd name="T44" fmla="*/ 54 w 76"/>
              <a:gd name="T45" fmla="*/ 55 h 81"/>
              <a:gd name="T46" fmla="*/ 56 w 76"/>
              <a:gd name="T47" fmla="*/ 55 h 81"/>
              <a:gd name="T48" fmla="*/ 49 w 76"/>
              <a:gd name="T49" fmla="*/ 52 h 81"/>
              <a:gd name="T50" fmla="*/ 49 w 76"/>
              <a:gd name="T51" fmla="*/ 58 h 81"/>
              <a:gd name="T52" fmla="*/ 54 w 76"/>
              <a:gd name="T53" fmla="*/ 59 h 81"/>
              <a:gd name="T54" fmla="*/ 53 w 76"/>
              <a:gd name="T55" fmla="*/ 68 h 81"/>
              <a:gd name="T56" fmla="*/ 52 w 76"/>
              <a:gd name="T57" fmla="*/ 71 h 81"/>
              <a:gd name="T58" fmla="*/ 52 w 76"/>
              <a:gd name="T59" fmla="*/ 75 h 81"/>
              <a:gd name="T60" fmla="*/ 43 w 76"/>
              <a:gd name="T61" fmla="*/ 75 h 81"/>
              <a:gd name="T62" fmla="*/ 43 w 76"/>
              <a:gd name="T63" fmla="*/ 81 h 81"/>
              <a:gd name="T64" fmla="*/ 31 w 76"/>
              <a:gd name="T65" fmla="*/ 79 h 81"/>
              <a:gd name="T66" fmla="*/ 13 w 76"/>
              <a:gd name="T67" fmla="*/ 67 h 81"/>
              <a:gd name="T68" fmla="*/ 13 w 76"/>
              <a:gd name="T69" fmla="*/ 64 h 81"/>
              <a:gd name="T70" fmla="*/ 13 w 76"/>
              <a:gd name="T71" fmla="*/ 58 h 81"/>
              <a:gd name="T72" fmla="*/ 5 w 76"/>
              <a:gd name="T73" fmla="*/ 62 h 81"/>
              <a:gd name="T74" fmla="*/ 0 w 76"/>
              <a:gd name="T75" fmla="*/ 63 h 81"/>
              <a:gd name="T76" fmla="*/ 0 w 76"/>
              <a:gd name="T77" fmla="*/ 62 h 81"/>
              <a:gd name="T78" fmla="*/ 8 w 76"/>
              <a:gd name="T79" fmla="*/ 55 h 81"/>
              <a:gd name="T80" fmla="*/ 11 w 76"/>
              <a:gd name="T81" fmla="*/ 51 h 81"/>
              <a:gd name="T82" fmla="*/ 26 w 76"/>
              <a:gd name="T83" fmla="*/ 45 h 81"/>
              <a:gd name="T84" fmla="*/ 35 w 76"/>
              <a:gd name="T85" fmla="*/ 47 h 81"/>
              <a:gd name="T86" fmla="*/ 39 w 76"/>
              <a:gd name="T87" fmla="*/ 43 h 81"/>
              <a:gd name="T88" fmla="*/ 31 w 76"/>
              <a:gd name="T89" fmla="*/ 37 h 81"/>
              <a:gd name="T90" fmla="*/ 31 w 76"/>
              <a:gd name="T91" fmla="*/ 32 h 81"/>
              <a:gd name="T92" fmla="*/ 41 w 76"/>
              <a:gd name="T93" fmla="*/ 26 h 81"/>
              <a:gd name="T94" fmla="*/ 42 w 76"/>
              <a:gd name="T95" fmla="*/ 22 h 81"/>
              <a:gd name="T96" fmla="*/ 42 w 76"/>
              <a:gd name="T97" fmla="*/ 21 h 81"/>
              <a:gd name="T98" fmla="*/ 43 w 76"/>
              <a:gd name="T99" fmla="*/ 21 h 81"/>
              <a:gd name="T100" fmla="*/ 57 w 76"/>
              <a:gd name="T101" fmla="*/ 7 h 81"/>
              <a:gd name="T102" fmla="*/ 58 w 76"/>
              <a:gd name="T103" fmla="*/ 6 h 81"/>
              <a:gd name="T104" fmla="*/ 64 w 76"/>
              <a:gd name="T105" fmla="*/ 0 h 81"/>
              <a:gd name="T106" fmla="*/ 71 w 76"/>
              <a:gd name="T107" fmla="*/ 3 h 81"/>
              <a:gd name="T108" fmla="*/ 72 w 76"/>
              <a:gd name="T109" fmla="*/ 3 h 81"/>
              <a:gd name="T110" fmla="*/ 72 w 76"/>
              <a:gd name="T111" fmla="*/ 4 h 81"/>
              <a:gd name="T112" fmla="*/ 73 w 76"/>
              <a:gd name="T113" fmla="*/ 7 h 81"/>
              <a:gd name="T114" fmla="*/ 68 w 76"/>
              <a:gd name="T115" fmla="*/ 10 h 81"/>
              <a:gd name="T116" fmla="*/ 69 w 76"/>
              <a:gd name="T117" fmla="*/ 18 h 81"/>
              <a:gd name="T118" fmla="*/ 65 w 76"/>
              <a:gd name="T119" fmla="*/ 21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6" h="81">
                <a:moveTo>
                  <a:pt x="76" y="47"/>
                </a:moveTo>
                <a:lnTo>
                  <a:pt x="61" y="55"/>
                </a:lnTo>
                <a:lnTo>
                  <a:pt x="60" y="53"/>
                </a:lnTo>
                <a:lnTo>
                  <a:pt x="64" y="49"/>
                </a:lnTo>
                <a:lnTo>
                  <a:pt x="67" y="48"/>
                </a:lnTo>
                <a:lnTo>
                  <a:pt x="68" y="49"/>
                </a:lnTo>
                <a:lnTo>
                  <a:pt x="76" y="47"/>
                </a:lnTo>
                <a:close/>
                <a:moveTo>
                  <a:pt x="65" y="21"/>
                </a:moveTo>
                <a:lnTo>
                  <a:pt x="65" y="37"/>
                </a:lnTo>
                <a:lnTo>
                  <a:pt x="65" y="38"/>
                </a:lnTo>
                <a:lnTo>
                  <a:pt x="67" y="41"/>
                </a:lnTo>
                <a:lnTo>
                  <a:pt x="64" y="43"/>
                </a:lnTo>
                <a:lnTo>
                  <a:pt x="61" y="45"/>
                </a:lnTo>
                <a:lnTo>
                  <a:pt x="61" y="38"/>
                </a:lnTo>
                <a:lnTo>
                  <a:pt x="60" y="33"/>
                </a:lnTo>
                <a:lnTo>
                  <a:pt x="60" y="34"/>
                </a:lnTo>
                <a:lnTo>
                  <a:pt x="57" y="36"/>
                </a:lnTo>
                <a:lnTo>
                  <a:pt x="56" y="41"/>
                </a:lnTo>
                <a:lnTo>
                  <a:pt x="52" y="40"/>
                </a:lnTo>
                <a:lnTo>
                  <a:pt x="52" y="43"/>
                </a:lnTo>
                <a:lnTo>
                  <a:pt x="53" y="45"/>
                </a:lnTo>
                <a:lnTo>
                  <a:pt x="53" y="48"/>
                </a:lnTo>
                <a:lnTo>
                  <a:pt x="54" y="55"/>
                </a:lnTo>
                <a:lnTo>
                  <a:pt x="56" y="55"/>
                </a:lnTo>
                <a:lnTo>
                  <a:pt x="49" y="52"/>
                </a:lnTo>
                <a:lnTo>
                  <a:pt x="49" y="58"/>
                </a:lnTo>
                <a:lnTo>
                  <a:pt x="54" y="59"/>
                </a:lnTo>
                <a:lnTo>
                  <a:pt x="53" y="68"/>
                </a:lnTo>
                <a:lnTo>
                  <a:pt x="52" y="71"/>
                </a:lnTo>
                <a:lnTo>
                  <a:pt x="52" y="75"/>
                </a:lnTo>
                <a:lnTo>
                  <a:pt x="43" y="75"/>
                </a:lnTo>
                <a:lnTo>
                  <a:pt x="43" y="81"/>
                </a:lnTo>
                <a:lnTo>
                  <a:pt x="31" y="79"/>
                </a:lnTo>
                <a:lnTo>
                  <a:pt x="13" y="67"/>
                </a:lnTo>
                <a:lnTo>
                  <a:pt x="13" y="64"/>
                </a:lnTo>
                <a:lnTo>
                  <a:pt x="13" y="58"/>
                </a:lnTo>
                <a:lnTo>
                  <a:pt x="5" y="62"/>
                </a:lnTo>
                <a:lnTo>
                  <a:pt x="0" y="63"/>
                </a:lnTo>
                <a:lnTo>
                  <a:pt x="0" y="62"/>
                </a:lnTo>
                <a:lnTo>
                  <a:pt x="8" y="55"/>
                </a:lnTo>
                <a:lnTo>
                  <a:pt x="11" y="51"/>
                </a:lnTo>
                <a:lnTo>
                  <a:pt x="26" y="45"/>
                </a:lnTo>
                <a:lnTo>
                  <a:pt x="35" y="47"/>
                </a:lnTo>
                <a:lnTo>
                  <a:pt x="39" y="43"/>
                </a:lnTo>
                <a:lnTo>
                  <a:pt x="31" y="37"/>
                </a:lnTo>
                <a:lnTo>
                  <a:pt x="31" y="32"/>
                </a:lnTo>
                <a:lnTo>
                  <a:pt x="41" y="26"/>
                </a:lnTo>
                <a:lnTo>
                  <a:pt x="42" y="22"/>
                </a:lnTo>
                <a:lnTo>
                  <a:pt x="42" y="21"/>
                </a:lnTo>
                <a:lnTo>
                  <a:pt x="43" y="21"/>
                </a:lnTo>
                <a:lnTo>
                  <a:pt x="57" y="7"/>
                </a:lnTo>
                <a:lnTo>
                  <a:pt x="58" y="6"/>
                </a:lnTo>
                <a:lnTo>
                  <a:pt x="64" y="0"/>
                </a:lnTo>
                <a:lnTo>
                  <a:pt x="71" y="3"/>
                </a:lnTo>
                <a:lnTo>
                  <a:pt x="72" y="3"/>
                </a:lnTo>
                <a:lnTo>
                  <a:pt x="72" y="4"/>
                </a:lnTo>
                <a:lnTo>
                  <a:pt x="73" y="7"/>
                </a:lnTo>
                <a:lnTo>
                  <a:pt x="68" y="10"/>
                </a:lnTo>
                <a:lnTo>
                  <a:pt x="69" y="18"/>
                </a:lnTo>
                <a:lnTo>
                  <a:pt x="65" y="2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6" name="Freeform 598"/>
          <p:cNvSpPr>
            <a:spLocks/>
          </p:cNvSpPr>
          <p:nvPr/>
        </p:nvSpPr>
        <p:spPr bwMode="auto">
          <a:xfrm>
            <a:off x="4395788" y="4397375"/>
            <a:ext cx="22225" cy="38100"/>
          </a:xfrm>
          <a:custGeom>
            <a:avLst/>
            <a:gdLst>
              <a:gd name="T0" fmla="*/ 12 w 14"/>
              <a:gd name="T1" fmla="*/ 23 h 24"/>
              <a:gd name="T2" fmla="*/ 8 w 14"/>
              <a:gd name="T3" fmla="*/ 24 h 24"/>
              <a:gd name="T4" fmla="*/ 8 w 14"/>
              <a:gd name="T5" fmla="*/ 11 h 24"/>
              <a:gd name="T6" fmla="*/ 0 w 14"/>
              <a:gd name="T7" fmla="*/ 11 h 24"/>
              <a:gd name="T8" fmla="*/ 1 w 14"/>
              <a:gd name="T9" fmla="*/ 4 h 24"/>
              <a:gd name="T10" fmla="*/ 7 w 14"/>
              <a:gd name="T11" fmla="*/ 4 h 24"/>
              <a:gd name="T12" fmla="*/ 8 w 14"/>
              <a:gd name="T13" fmla="*/ 0 h 24"/>
              <a:gd name="T14" fmla="*/ 14 w 14"/>
              <a:gd name="T15" fmla="*/ 0 h 24"/>
              <a:gd name="T16" fmla="*/ 12 w 14"/>
              <a:gd name="T17" fmla="*/ 23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" h="24">
                <a:moveTo>
                  <a:pt x="12" y="23"/>
                </a:moveTo>
                <a:lnTo>
                  <a:pt x="8" y="24"/>
                </a:lnTo>
                <a:lnTo>
                  <a:pt x="8" y="11"/>
                </a:lnTo>
                <a:lnTo>
                  <a:pt x="0" y="11"/>
                </a:lnTo>
                <a:lnTo>
                  <a:pt x="1" y="4"/>
                </a:lnTo>
                <a:lnTo>
                  <a:pt x="7" y="4"/>
                </a:lnTo>
                <a:lnTo>
                  <a:pt x="8" y="0"/>
                </a:lnTo>
                <a:lnTo>
                  <a:pt x="14" y="0"/>
                </a:lnTo>
                <a:lnTo>
                  <a:pt x="12" y="2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7" name="Freeform 599"/>
          <p:cNvSpPr>
            <a:spLocks/>
          </p:cNvSpPr>
          <p:nvPr/>
        </p:nvSpPr>
        <p:spPr bwMode="auto">
          <a:xfrm>
            <a:off x="4438650" y="5060950"/>
            <a:ext cx="211138" cy="171450"/>
          </a:xfrm>
          <a:custGeom>
            <a:avLst/>
            <a:gdLst>
              <a:gd name="T0" fmla="*/ 124 w 133"/>
              <a:gd name="T1" fmla="*/ 81 h 108"/>
              <a:gd name="T2" fmla="*/ 123 w 133"/>
              <a:gd name="T3" fmla="*/ 94 h 108"/>
              <a:gd name="T4" fmla="*/ 107 w 133"/>
              <a:gd name="T5" fmla="*/ 96 h 108"/>
              <a:gd name="T6" fmla="*/ 90 w 133"/>
              <a:gd name="T7" fmla="*/ 108 h 108"/>
              <a:gd name="T8" fmla="*/ 60 w 133"/>
              <a:gd name="T9" fmla="*/ 98 h 108"/>
              <a:gd name="T10" fmla="*/ 47 w 133"/>
              <a:gd name="T11" fmla="*/ 98 h 108"/>
              <a:gd name="T12" fmla="*/ 30 w 133"/>
              <a:gd name="T13" fmla="*/ 90 h 108"/>
              <a:gd name="T14" fmla="*/ 30 w 133"/>
              <a:gd name="T15" fmla="*/ 75 h 108"/>
              <a:gd name="T16" fmla="*/ 19 w 133"/>
              <a:gd name="T17" fmla="*/ 59 h 108"/>
              <a:gd name="T18" fmla="*/ 29 w 133"/>
              <a:gd name="T19" fmla="*/ 56 h 108"/>
              <a:gd name="T20" fmla="*/ 14 w 133"/>
              <a:gd name="T21" fmla="*/ 55 h 108"/>
              <a:gd name="T22" fmla="*/ 0 w 133"/>
              <a:gd name="T23" fmla="*/ 52 h 108"/>
              <a:gd name="T24" fmla="*/ 3 w 133"/>
              <a:gd name="T25" fmla="*/ 47 h 108"/>
              <a:gd name="T26" fmla="*/ 14 w 133"/>
              <a:gd name="T27" fmla="*/ 38 h 108"/>
              <a:gd name="T28" fmla="*/ 6 w 133"/>
              <a:gd name="T29" fmla="*/ 36 h 108"/>
              <a:gd name="T30" fmla="*/ 14 w 133"/>
              <a:gd name="T31" fmla="*/ 11 h 108"/>
              <a:gd name="T32" fmla="*/ 43 w 133"/>
              <a:gd name="T33" fmla="*/ 8 h 108"/>
              <a:gd name="T34" fmla="*/ 37 w 133"/>
              <a:gd name="T35" fmla="*/ 19 h 108"/>
              <a:gd name="T36" fmla="*/ 21 w 133"/>
              <a:gd name="T37" fmla="*/ 30 h 108"/>
              <a:gd name="T38" fmla="*/ 22 w 133"/>
              <a:gd name="T39" fmla="*/ 38 h 108"/>
              <a:gd name="T40" fmla="*/ 32 w 133"/>
              <a:gd name="T41" fmla="*/ 30 h 108"/>
              <a:gd name="T42" fmla="*/ 45 w 133"/>
              <a:gd name="T43" fmla="*/ 22 h 108"/>
              <a:gd name="T44" fmla="*/ 56 w 133"/>
              <a:gd name="T45" fmla="*/ 36 h 108"/>
              <a:gd name="T46" fmla="*/ 53 w 133"/>
              <a:gd name="T47" fmla="*/ 45 h 108"/>
              <a:gd name="T48" fmla="*/ 52 w 133"/>
              <a:gd name="T49" fmla="*/ 52 h 108"/>
              <a:gd name="T50" fmla="*/ 60 w 133"/>
              <a:gd name="T51" fmla="*/ 43 h 108"/>
              <a:gd name="T52" fmla="*/ 63 w 133"/>
              <a:gd name="T53" fmla="*/ 37 h 108"/>
              <a:gd name="T54" fmla="*/ 64 w 133"/>
              <a:gd name="T55" fmla="*/ 32 h 108"/>
              <a:gd name="T56" fmla="*/ 51 w 133"/>
              <a:gd name="T57" fmla="*/ 23 h 108"/>
              <a:gd name="T58" fmla="*/ 48 w 133"/>
              <a:gd name="T59" fmla="*/ 4 h 108"/>
              <a:gd name="T60" fmla="*/ 48 w 133"/>
              <a:gd name="T61" fmla="*/ 0 h 108"/>
              <a:gd name="T62" fmla="*/ 52 w 133"/>
              <a:gd name="T63" fmla="*/ 2 h 108"/>
              <a:gd name="T64" fmla="*/ 52 w 133"/>
              <a:gd name="T65" fmla="*/ 4 h 108"/>
              <a:gd name="T66" fmla="*/ 68 w 133"/>
              <a:gd name="T67" fmla="*/ 7 h 108"/>
              <a:gd name="T68" fmla="*/ 83 w 133"/>
              <a:gd name="T69" fmla="*/ 8 h 108"/>
              <a:gd name="T70" fmla="*/ 85 w 133"/>
              <a:gd name="T71" fmla="*/ 26 h 108"/>
              <a:gd name="T72" fmla="*/ 93 w 133"/>
              <a:gd name="T73" fmla="*/ 26 h 108"/>
              <a:gd name="T74" fmla="*/ 124 w 133"/>
              <a:gd name="T75" fmla="*/ 63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33" h="108">
                <a:moveTo>
                  <a:pt x="133" y="68"/>
                </a:moveTo>
                <a:lnTo>
                  <a:pt x="124" y="81"/>
                </a:lnTo>
                <a:lnTo>
                  <a:pt x="126" y="89"/>
                </a:lnTo>
                <a:lnTo>
                  <a:pt x="123" y="94"/>
                </a:lnTo>
                <a:lnTo>
                  <a:pt x="112" y="92"/>
                </a:lnTo>
                <a:lnTo>
                  <a:pt x="107" y="96"/>
                </a:lnTo>
                <a:lnTo>
                  <a:pt x="105" y="97"/>
                </a:lnTo>
                <a:lnTo>
                  <a:pt x="90" y="108"/>
                </a:lnTo>
                <a:lnTo>
                  <a:pt x="85" y="105"/>
                </a:lnTo>
                <a:lnTo>
                  <a:pt x="60" y="98"/>
                </a:lnTo>
                <a:lnTo>
                  <a:pt x="58" y="98"/>
                </a:lnTo>
                <a:lnTo>
                  <a:pt x="47" y="98"/>
                </a:lnTo>
                <a:lnTo>
                  <a:pt x="44" y="94"/>
                </a:lnTo>
                <a:lnTo>
                  <a:pt x="30" y="90"/>
                </a:lnTo>
                <a:lnTo>
                  <a:pt x="30" y="83"/>
                </a:lnTo>
                <a:lnTo>
                  <a:pt x="30" y="75"/>
                </a:lnTo>
                <a:lnTo>
                  <a:pt x="15" y="74"/>
                </a:lnTo>
                <a:lnTo>
                  <a:pt x="19" y="59"/>
                </a:lnTo>
                <a:lnTo>
                  <a:pt x="26" y="60"/>
                </a:lnTo>
                <a:lnTo>
                  <a:pt x="29" y="56"/>
                </a:lnTo>
                <a:lnTo>
                  <a:pt x="18" y="51"/>
                </a:lnTo>
                <a:lnTo>
                  <a:pt x="14" y="55"/>
                </a:lnTo>
                <a:lnTo>
                  <a:pt x="3" y="55"/>
                </a:lnTo>
                <a:lnTo>
                  <a:pt x="0" y="52"/>
                </a:lnTo>
                <a:lnTo>
                  <a:pt x="0" y="49"/>
                </a:lnTo>
                <a:lnTo>
                  <a:pt x="3" y="47"/>
                </a:lnTo>
                <a:lnTo>
                  <a:pt x="14" y="40"/>
                </a:lnTo>
                <a:lnTo>
                  <a:pt x="14" y="38"/>
                </a:lnTo>
                <a:lnTo>
                  <a:pt x="13" y="33"/>
                </a:lnTo>
                <a:lnTo>
                  <a:pt x="6" y="36"/>
                </a:lnTo>
                <a:lnTo>
                  <a:pt x="7" y="29"/>
                </a:lnTo>
                <a:lnTo>
                  <a:pt x="14" y="11"/>
                </a:lnTo>
                <a:lnTo>
                  <a:pt x="38" y="11"/>
                </a:lnTo>
                <a:lnTo>
                  <a:pt x="43" y="8"/>
                </a:lnTo>
                <a:lnTo>
                  <a:pt x="43" y="15"/>
                </a:lnTo>
                <a:lnTo>
                  <a:pt x="37" y="19"/>
                </a:lnTo>
                <a:lnTo>
                  <a:pt x="26" y="26"/>
                </a:lnTo>
                <a:lnTo>
                  <a:pt x="21" y="30"/>
                </a:lnTo>
                <a:lnTo>
                  <a:pt x="17" y="40"/>
                </a:lnTo>
                <a:lnTo>
                  <a:pt x="22" y="38"/>
                </a:lnTo>
                <a:lnTo>
                  <a:pt x="25" y="33"/>
                </a:lnTo>
                <a:lnTo>
                  <a:pt x="32" y="30"/>
                </a:lnTo>
                <a:lnTo>
                  <a:pt x="38" y="26"/>
                </a:lnTo>
                <a:lnTo>
                  <a:pt x="45" y="22"/>
                </a:lnTo>
                <a:lnTo>
                  <a:pt x="49" y="30"/>
                </a:lnTo>
                <a:lnTo>
                  <a:pt x="56" y="36"/>
                </a:lnTo>
                <a:lnTo>
                  <a:pt x="56" y="40"/>
                </a:lnTo>
                <a:lnTo>
                  <a:pt x="53" y="45"/>
                </a:lnTo>
                <a:lnTo>
                  <a:pt x="51" y="49"/>
                </a:lnTo>
                <a:lnTo>
                  <a:pt x="52" y="52"/>
                </a:lnTo>
                <a:lnTo>
                  <a:pt x="59" y="44"/>
                </a:lnTo>
                <a:lnTo>
                  <a:pt x="60" y="43"/>
                </a:lnTo>
                <a:lnTo>
                  <a:pt x="62" y="43"/>
                </a:lnTo>
                <a:lnTo>
                  <a:pt x="63" y="37"/>
                </a:lnTo>
                <a:lnTo>
                  <a:pt x="64" y="33"/>
                </a:lnTo>
                <a:lnTo>
                  <a:pt x="64" y="32"/>
                </a:lnTo>
                <a:lnTo>
                  <a:pt x="56" y="28"/>
                </a:lnTo>
                <a:lnTo>
                  <a:pt x="51" y="23"/>
                </a:lnTo>
                <a:lnTo>
                  <a:pt x="48" y="10"/>
                </a:lnTo>
                <a:lnTo>
                  <a:pt x="48" y="4"/>
                </a:lnTo>
                <a:lnTo>
                  <a:pt x="47" y="3"/>
                </a:lnTo>
                <a:lnTo>
                  <a:pt x="48" y="0"/>
                </a:lnTo>
                <a:lnTo>
                  <a:pt x="51" y="0"/>
                </a:lnTo>
                <a:lnTo>
                  <a:pt x="52" y="2"/>
                </a:lnTo>
                <a:lnTo>
                  <a:pt x="52" y="3"/>
                </a:lnTo>
                <a:lnTo>
                  <a:pt x="52" y="4"/>
                </a:lnTo>
                <a:lnTo>
                  <a:pt x="64" y="0"/>
                </a:lnTo>
                <a:lnTo>
                  <a:pt x="68" y="7"/>
                </a:lnTo>
                <a:lnTo>
                  <a:pt x="78" y="11"/>
                </a:lnTo>
                <a:lnTo>
                  <a:pt x="83" y="8"/>
                </a:lnTo>
                <a:lnTo>
                  <a:pt x="85" y="8"/>
                </a:lnTo>
                <a:lnTo>
                  <a:pt x="85" y="26"/>
                </a:lnTo>
                <a:lnTo>
                  <a:pt x="92" y="26"/>
                </a:lnTo>
                <a:lnTo>
                  <a:pt x="93" y="26"/>
                </a:lnTo>
                <a:lnTo>
                  <a:pt x="104" y="34"/>
                </a:lnTo>
                <a:lnTo>
                  <a:pt x="124" y="63"/>
                </a:lnTo>
                <a:lnTo>
                  <a:pt x="133" y="6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8" name="Freeform 600"/>
          <p:cNvSpPr>
            <a:spLocks/>
          </p:cNvSpPr>
          <p:nvPr/>
        </p:nvSpPr>
        <p:spPr bwMode="auto">
          <a:xfrm>
            <a:off x="4471988" y="4427538"/>
            <a:ext cx="84138" cy="42863"/>
          </a:xfrm>
          <a:custGeom>
            <a:avLst/>
            <a:gdLst>
              <a:gd name="T0" fmla="*/ 52 w 53"/>
              <a:gd name="T1" fmla="*/ 1 h 27"/>
              <a:gd name="T2" fmla="*/ 52 w 53"/>
              <a:gd name="T3" fmla="*/ 2 h 27"/>
              <a:gd name="T4" fmla="*/ 53 w 53"/>
              <a:gd name="T5" fmla="*/ 5 h 27"/>
              <a:gd name="T6" fmla="*/ 43 w 53"/>
              <a:gd name="T7" fmla="*/ 9 h 27"/>
              <a:gd name="T8" fmla="*/ 39 w 53"/>
              <a:gd name="T9" fmla="*/ 19 h 27"/>
              <a:gd name="T10" fmla="*/ 38 w 53"/>
              <a:gd name="T11" fmla="*/ 19 h 27"/>
              <a:gd name="T12" fmla="*/ 32 w 53"/>
              <a:gd name="T13" fmla="*/ 19 h 27"/>
              <a:gd name="T14" fmla="*/ 30 w 53"/>
              <a:gd name="T15" fmla="*/ 19 h 27"/>
              <a:gd name="T16" fmla="*/ 12 w 53"/>
              <a:gd name="T17" fmla="*/ 27 h 27"/>
              <a:gd name="T18" fmla="*/ 9 w 53"/>
              <a:gd name="T19" fmla="*/ 16 h 27"/>
              <a:gd name="T20" fmla="*/ 0 w 53"/>
              <a:gd name="T21" fmla="*/ 16 h 27"/>
              <a:gd name="T22" fmla="*/ 0 w 53"/>
              <a:gd name="T23" fmla="*/ 15 h 27"/>
              <a:gd name="T24" fmla="*/ 0 w 53"/>
              <a:gd name="T25" fmla="*/ 11 h 27"/>
              <a:gd name="T26" fmla="*/ 5 w 53"/>
              <a:gd name="T27" fmla="*/ 11 h 27"/>
              <a:gd name="T28" fmla="*/ 17 w 53"/>
              <a:gd name="T29" fmla="*/ 13 h 27"/>
              <a:gd name="T30" fmla="*/ 23 w 53"/>
              <a:gd name="T31" fmla="*/ 16 h 27"/>
              <a:gd name="T32" fmla="*/ 32 w 53"/>
              <a:gd name="T33" fmla="*/ 15 h 27"/>
              <a:gd name="T34" fmla="*/ 26 w 53"/>
              <a:gd name="T35" fmla="*/ 9 h 27"/>
              <a:gd name="T36" fmla="*/ 17 w 53"/>
              <a:gd name="T37" fmla="*/ 7 h 27"/>
              <a:gd name="T38" fmla="*/ 8 w 53"/>
              <a:gd name="T39" fmla="*/ 5 h 27"/>
              <a:gd name="T40" fmla="*/ 11 w 53"/>
              <a:gd name="T41" fmla="*/ 4 h 27"/>
              <a:gd name="T42" fmla="*/ 26 w 53"/>
              <a:gd name="T43" fmla="*/ 5 h 27"/>
              <a:gd name="T44" fmla="*/ 32 w 53"/>
              <a:gd name="T45" fmla="*/ 0 h 27"/>
              <a:gd name="T46" fmla="*/ 38 w 53"/>
              <a:gd name="T47" fmla="*/ 0 h 27"/>
              <a:gd name="T48" fmla="*/ 52 w 53"/>
              <a:gd name="T49" fmla="*/ 1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53" h="27">
                <a:moveTo>
                  <a:pt x="52" y="1"/>
                </a:moveTo>
                <a:lnTo>
                  <a:pt x="52" y="2"/>
                </a:lnTo>
                <a:lnTo>
                  <a:pt x="53" y="5"/>
                </a:lnTo>
                <a:lnTo>
                  <a:pt x="43" y="9"/>
                </a:lnTo>
                <a:lnTo>
                  <a:pt x="39" y="19"/>
                </a:lnTo>
                <a:lnTo>
                  <a:pt x="38" y="19"/>
                </a:lnTo>
                <a:lnTo>
                  <a:pt x="32" y="19"/>
                </a:lnTo>
                <a:lnTo>
                  <a:pt x="30" y="19"/>
                </a:lnTo>
                <a:lnTo>
                  <a:pt x="12" y="27"/>
                </a:lnTo>
                <a:lnTo>
                  <a:pt x="9" y="16"/>
                </a:lnTo>
                <a:lnTo>
                  <a:pt x="0" y="16"/>
                </a:lnTo>
                <a:lnTo>
                  <a:pt x="0" y="15"/>
                </a:lnTo>
                <a:lnTo>
                  <a:pt x="0" y="11"/>
                </a:lnTo>
                <a:lnTo>
                  <a:pt x="5" y="11"/>
                </a:lnTo>
                <a:lnTo>
                  <a:pt x="17" y="13"/>
                </a:lnTo>
                <a:lnTo>
                  <a:pt x="23" y="16"/>
                </a:lnTo>
                <a:lnTo>
                  <a:pt x="32" y="15"/>
                </a:lnTo>
                <a:lnTo>
                  <a:pt x="26" y="9"/>
                </a:lnTo>
                <a:lnTo>
                  <a:pt x="17" y="7"/>
                </a:lnTo>
                <a:lnTo>
                  <a:pt x="8" y="5"/>
                </a:lnTo>
                <a:lnTo>
                  <a:pt x="11" y="4"/>
                </a:lnTo>
                <a:lnTo>
                  <a:pt x="26" y="5"/>
                </a:lnTo>
                <a:lnTo>
                  <a:pt x="32" y="0"/>
                </a:lnTo>
                <a:lnTo>
                  <a:pt x="38" y="0"/>
                </a:lnTo>
                <a:lnTo>
                  <a:pt x="52" y="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9" name="Freeform 601"/>
          <p:cNvSpPr>
            <a:spLocks/>
          </p:cNvSpPr>
          <p:nvPr/>
        </p:nvSpPr>
        <p:spPr bwMode="auto">
          <a:xfrm>
            <a:off x="4525963" y="4387850"/>
            <a:ext cx="114300" cy="95250"/>
          </a:xfrm>
          <a:custGeom>
            <a:avLst/>
            <a:gdLst>
              <a:gd name="T0" fmla="*/ 64 w 72"/>
              <a:gd name="T1" fmla="*/ 15 h 60"/>
              <a:gd name="T2" fmla="*/ 64 w 72"/>
              <a:gd name="T3" fmla="*/ 18 h 60"/>
              <a:gd name="T4" fmla="*/ 61 w 72"/>
              <a:gd name="T5" fmla="*/ 25 h 60"/>
              <a:gd name="T6" fmla="*/ 68 w 72"/>
              <a:gd name="T7" fmla="*/ 33 h 60"/>
              <a:gd name="T8" fmla="*/ 72 w 72"/>
              <a:gd name="T9" fmla="*/ 37 h 60"/>
              <a:gd name="T10" fmla="*/ 69 w 72"/>
              <a:gd name="T11" fmla="*/ 38 h 60"/>
              <a:gd name="T12" fmla="*/ 69 w 72"/>
              <a:gd name="T13" fmla="*/ 40 h 60"/>
              <a:gd name="T14" fmla="*/ 61 w 72"/>
              <a:gd name="T15" fmla="*/ 45 h 60"/>
              <a:gd name="T16" fmla="*/ 61 w 72"/>
              <a:gd name="T17" fmla="*/ 52 h 60"/>
              <a:gd name="T18" fmla="*/ 53 w 72"/>
              <a:gd name="T19" fmla="*/ 60 h 60"/>
              <a:gd name="T20" fmla="*/ 48 w 72"/>
              <a:gd name="T21" fmla="*/ 59 h 60"/>
              <a:gd name="T22" fmla="*/ 35 w 72"/>
              <a:gd name="T23" fmla="*/ 52 h 60"/>
              <a:gd name="T24" fmla="*/ 31 w 72"/>
              <a:gd name="T25" fmla="*/ 36 h 60"/>
              <a:gd name="T26" fmla="*/ 28 w 72"/>
              <a:gd name="T27" fmla="*/ 34 h 60"/>
              <a:gd name="T28" fmla="*/ 24 w 72"/>
              <a:gd name="T29" fmla="*/ 33 h 60"/>
              <a:gd name="T30" fmla="*/ 19 w 72"/>
              <a:gd name="T31" fmla="*/ 30 h 60"/>
              <a:gd name="T32" fmla="*/ 18 w 72"/>
              <a:gd name="T33" fmla="*/ 27 h 60"/>
              <a:gd name="T34" fmla="*/ 18 w 72"/>
              <a:gd name="T35" fmla="*/ 26 h 60"/>
              <a:gd name="T36" fmla="*/ 5 w 72"/>
              <a:gd name="T37" fmla="*/ 14 h 60"/>
              <a:gd name="T38" fmla="*/ 9 w 72"/>
              <a:gd name="T39" fmla="*/ 11 h 60"/>
              <a:gd name="T40" fmla="*/ 1 w 72"/>
              <a:gd name="T41" fmla="*/ 4 h 60"/>
              <a:gd name="T42" fmla="*/ 0 w 72"/>
              <a:gd name="T43" fmla="*/ 2 h 60"/>
              <a:gd name="T44" fmla="*/ 1 w 72"/>
              <a:gd name="T45" fmla="*/ 2 h 60"/>
              <a:gd name="T46" fmla="*/ 4 w 72"/>
              <a:gd name="T47" fmla="*/ 2 h 60"/>
              <a:gd name="T48" fmla="*/ 15 w 72"/>
              <a:gd name="T49" fmla="*/ 0 h 60"/>
              <a:gd name="T50" fmla="*/ 20 w 72"/>
              <a:gd name="T51" fmla="*/ 7 h 60"/>
              <a:gd name="T52" fmla="*/ 22 w 72"/>
              <a:gd name="T53" fmla="*/ 11 h 60"/>
              <a:gd name="T54" fmla="*/ 22 w 72"/>
              <a:gd name="T55" fmla="*/ 12 h 60"/>
              <a:gd name="T56" fmla="*/ 23 w 72"/>
              <a:gd name="T57" fmla="*/ 14 h 60"/>
              <a:gd name="T58" fmla="*/ 24 w 72"/>
              <a:gd name="T59" fmla="*/ 21 h 60"/>
              <a:gd name="T60" fmla="*/ 28 w 72"/>
              <a:gd name="T61" fmla="*/ 15 h 60"/>
              <a:gd name="T62" fmla="*/ 30 w 72"/>
              <a:gd name="T63" fmla="*/ 7 h 60"/>
              <a:gd name="T64" fmla="*/ 30 w 72"/>
              <a:gd name="T65" fmla="*/ 6 h 60"/>
              <a:gd name="T66" fmla="*/ 28 w 72"/>
              <a:gd name="T67" fmla="*/ 3 h 60"/>
              <a:gd name="T68" fmla="*/ 31 w 72"/>
              <a:gd name="T69" fmla="*/ 3 h 60"/>
              <a:gd name="T70" fmla="*/ 46 w 72"/>
              <a:gd name="T71" fmla="*/ 3 h 60"/>
              <a:gd name="T72" fmla="*/ 50 w 72"/>
              <a:gd name="T73" fmla="*/ 4 h 60"/>
              <a:gd name="T74" fmla="*/ 52 w 72"/>
              <a:gd name="T75" fmla="*/ 4 h 60"/>
              <a:gd name="T76" fmla="*/ 50 w 72"/>
              <a:gd name="T77" fmla="*/ 11 h 60"/>
              <a:gd name="T78" fmla="*/ 52 w 72"/>
              <a:gd name="T79" fmla="*/ 14 h 60"/>
              <a:gd name="T80" fmla="*/ 50 w 72"/>
              <a:gd name="T81" fmla="*/ 17 h 60"/>
              <a:gd name="T82" fmla="*/ 49 w 72"/>
              <a:gd name="T83" fmla="*/ 23 h 60"/>
              <a:gd name="T84" fmla="*/ 49 w 72"/>
              <a:gd name="T85" fmla="*/ 29 h 60"/>
              <a:gd name="T86" fmla="*/ 49 w 72"/>
              <a:gd name="T87" fmla="*/ 37 h 60"/>
              <a:gd name="T88" fmla="*/ 54 w 72"/>
              <a:gd name="T89" fmla="*/ 37 h 60"/>
              <a:gd name="T90" fmla="*/ 56 w 72"/>
              <a:gd name="T91" fmla="*/ 27 h 60"/>
              <a:gd name="T92" fmla="*/ 56 w 72"/>
              <a:gd name="T93" fmla="*/ 17 h 60"/>
              <a:gd name="T94" fmla="*/ 57 w 72"/>
              <a:gd name="T95" fmla="*/ 11 h 60"/>
              <a:gd name="T96" fmla="*/ 63 w 72"/>
              <a:gd name="T97" fmla="*/ 15 h 60"/>
              <a:gd name="T98" fmla="*/ 64 w 72"/>
              <a:gd name="T99" fmla="*/ 15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72" h="60">
                <a:moveTo>
                  <a:pt x="64" y="15"/>
                </a:moveTo>
                <a:lnTo>
                  <a:pt x="64" y="18"/>
                </a:lnTo>
                <a:lnTo>
                  <a:pt x="61" y="25"/>
                </a:lnTo>
                <a:lnTo>
                  <a:pt x="68" y="33"/>
                </a:lnTo>
                <a:lnTo>
                  <a:pt x="72" y="37"/>
                </a:lnTo>
                <a:lnTo>
                  <a:pt x="69" y="38"/>
                </a:lnTo>
                <a:lnTo>
                  <a:pt x="69" y="40"/>
                </a:lnTo>
                <a:lnTo>
                  <a:pt x="61" y="45"/>
                </a:lnTo>
                <a:lnTo>
                  <a:pt x="61" y="52"/>
                </a:lnTo>
                <a:lnTo>
                  <a:pt x="53" y="60"/>
                </a:lnTo>
                <a:lnTo>
                  <a:pt x="48" y="59"/>
                </a:lnTo>
                <a:lnTo>
                  <a:pt x="35" y="52"/>
                </a:lnTo>
                <a:lnTo>
                  <a:pt x="31" y="36"/>
                </a:lnTo>
                <a:lnTo>
                  <a:pt x="28" y="34"/>
                </a:lnTo>
                <a:lnTo>
                  <a:pt x="24" y="33"/>
                </a:lnTo>
                <a:lnTo>
                  <a:pt x="19" y="30"/>
                </a:lnTo>
                <a:lnTo>
                  <a:pt x="18" y="27"/>
                </a:lnTo>
                <a:lnTo>
                  <a:pt x="18" y="26"/>
                </a:lnTo>
                <a:lnTo>
                  <a:pt x="5" y="14"/>
                </a:lnTo>
                <a:lnTo>
                  <a:pt x="9" y="11"/>
                </a:lnTo>
                <a:lnTo>
                  <a:pt x="1" y="4"/>
                </a:lnTo>
                <a:lnTo>
                  <a:pt x="0" y="2"/>
                </a:lnTo>
                <a:lnTo>
                  <a:pt x="1" y="2"/>
                </a:lnTo>
                <a:lnTo>
                  <a:pt x="4" y="2"/>
                </a:lnTo>
                <a:lnTo>
                  <a:pt x="15" y="0"/>
                </a:lnTo>
                <a:lnTo>
                  <a:pt x="20" y="7"/>
                </a:lnTo>
                <a:lnTo>
                  <a:pt x="22" y="11"/>
                </a:lnTo>
                <a:lnTo>
                  <a:pt x="22" y="12"/>
                </a:lnTo>
                <a:lnTo>
                  <a:pt x="23" y="14"/>
                </a:lnTo>
                <a:lnTo>
                  <a:pt x="24" y="21"/>
                </a:lnTo>
                <a:lnTo>
                  <a:pt x="28" y="15"/>
                </a:lnTo>
                <a:lnTo>
                  <a:pt x="30" y="7"/>
                </a:lnTo>
                <a:lnTo>
                  <a:pt x="30" y="6"/>
                </a:lnTo>
                <a:lnTo>
                  <a:pt x="28" y="3"/>
                </a:lnTo>
                <a:lnTo>
                  <a:pt x="31" y="3"/>
                </a:lnTo>
                <a:lnTo>
                  <a:pt x="46" y="3"/>
                </a:lnTo>
                <a:lnTo>
                  <a:pt x="50" y="4"/>
                </a:lnTo>
                <a:lnTo>
                  <a:pt x="52" y="4"/>
                </a:lnTo>
                <a:lnTo>
                  <a:pt x="50" y="11"/>
                </a:lnTo>
                <a:lnTo>
                  <a:pt x="52" y="14"/>
                </a:lnTo>
                <a:lnTo>
                  <a:pt x="50" y="17"/>
                </a:lnTo>
                <a:lnTo>
                  <a:pt x="49" y="23"/>
                </a:lnTo>
                <a:lnTo>
                  <a:pt x="49" y="29"/>
                </a:lnTo>
                <a:lnTo>
                  <a:pt x="49" y="37"/>
                </a:lnTo>
                <a:lnTo>
                  <a:pt x="54" y="37"/>
                </a:lnTo>
                <a:lnTo>
                  <a:pt x="56" y="27"/>
                </a:lnTo>
                <a:lnTo>
                  <a:pt x="56" y="17"/>
                </a:lnTo>
                <a:lnTo>
                  <a:pt x="57" y="11"/>
                </a:lnTo>
                <a:lnTo>
                  <a:pt x="63" y="15"/>
                </a:lnTo>
                <a:lnTo>
                  <a:pt x="64" y="1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50" name="Freeform 602"/>
          <p:cNvSpPr>
            <a:spLocks noEditPoints="1"/>
          </p:cNvSpPr>
          <p:nvPr/>
        </p:nvSpPr>
        <p:spPr bwMode="auto">
          <a:xfrm>
            <a:off x="4670425" y="4267200"/>
            <a:ext cx="142875" cy="76200"/>
          </a:xfrm>
          <a:custGeom>
            <a:avLst/>
            <a:gdLst>
              <a:gd name="T0" fmla="*/ 40 w 90"/>
              <a:gd name="T1" fmla="*/ 20 h 48"/>
              <a:gd name="T2" fmla="*/ 38 w 90"/>
              <a:gd name="T3" fmla="*/ 24 h 48"/>
              <a:gd name="T4" fmla="*/ 40 w 90"/>
              <a:gd name="T5" fmla="*/ 24 h 48"/>
              <a:gd name="T6" fmla="*/ 59 w 90"/>
              <a:gd name="T7" fmla="*/ 13 h 48"/>
              <a:gd name="T8" fmla="*/ 60 w 90"/>
              <a:gd name="T9" fmla="*/ 12 h 48"/>
              <a:gd name="T10" fmla="*/ 71 w 90"/>
              <a:gd name="T11" fmla="*/ 11 h 48"/>
              <a:gd name="T12" fmla="*/ 75 w 90"/>
              <a:gd name="T13" fmla="*/ 11 h 48"/>
              <a:gd name="T14" fmla="*/ 83 w 90"/>
              <a:gd name="T15" fmla="*/ 12 h 48"/>
              <a:gd name="T16" fmla="*/ 85 w 90"/>
              <a:gd name="T17" fmla="*/ 13 h 48"/>
              <a:gd name="T18" fmla="*/ 90 w 90"/>
              <a:gd name="T19" fmla="*/ 23 h 48"/>
              <a:gd name="T20" fmla="*/ 88 w 90"/>
              <a:gd name="T21" fmla="*/ 33 h 48"/>
              <a:gd name="T22" fmla="*/ 89 w 90"/>
              <a:gd name="T23" fmla="*/ 37 h 48"/>
              <a:gd name="T24" fmla="*/ 89 w 90"/>
              <a:gd name="T25" fmla="*/ 45 h 48"/>
              <a:gd name="T26" fmla="*/ 85 w 90"/>
              <a:gd name="T27" fmla="*/ 45 h 48"/>
              <a:gd name="T28" fmla="*/ 81 w 90"/>
              <a:gd name="T29" fmla="*/ 46 h 48"/>
              <a:gd name="T30" fmla="*/ 78 w 90"/>
              <a:gd name="T31" fmla="*/ 45 h 48"/>
              <a:gd name="T32" fmla="*/ 64 w 90"/>
              <a:gd name="T33" fmla="*/ 48 h 48"/>
              <a:gd name="T34" fmla="*/ 60 w 90"/>
              <a:gd name="T35" fmla="*/ 45 h 48"/>
              <a:gd name="T36" fmla="*/ 58 w 90"/>
              <a:gd name="T37" fmla="*/ 45 h 48"/>
              <a:gd name="T38" fmla="*/ 52 w 90"/>
              <a:gd name="T39" fmla="*/ 45 h 48"/>
              <a:gd name="T40" fmla="*/ 52 w 90"/>
              <a:gd name="T41" fmla="*/ 43 h 48"/>
              <a:gd name="T42" fmla="*/ 49 w 90"/>
              <a:gd name="T43" fmla="*/ 35 h 48"/>
              <a:gd name="T44" fmla="*/ 44 w 90"/>
              <a:gd name="T45" fmla="*/ 34 h 48"/>
              <a:gd name="T46" fmla="*/ 44 w 90"/>
              <a:gd name="T47" fmla="*/ 38 h 48"/>
              <a:gd name="T48" fmla="*/ 32 w 90"/>
              <a:gd name="T49" fmla="*/ 42 h 48"/>
              <a:gd name="T50" fmla="*/ 28 w 90"/>
              <a:gd name="T51" fmla="*/ 42 h 48"/>
              <a:gd name="T52" fmla="*/ 14 w 90"/>
              <a:gd name="T53" fmla="*/ 41 h 48"/>
              <a:gd name="T54" fmla="*/ 8 w 90"/>
              <a:gd name="T55" fmla="*/ 41 h 48"/>
              <a:gd name="T56" fmla="*/ 6 w 90"/>
              <a:gd name="T57" fmla="*/ 39 h 48"/>
              <a:gd name="T58" fmla="*/ 0 w 90"/>
              <a:gd name="T59" fmla="*/ 35 h 48"/>
              <a:gd name="T60" fmla="*/ 3 w 90"/>
              <a:gd name="T61" fmla="*/ 33 h 48"/>
              <a:gd name="T62" fmla="*/ 28 w 90"/>
              <a:gd name="T63" fmla="*/ 28 h 48"/>
              <a:gd name="T64" fmla="*/ 30 w 90"/>
              <a:gd name="T65" fmla="*/ 18 h 48"/>
              <a:gd name="T66" fmla="*/ 30 w 90"/>
              <a:gd name="T67" fmla="*/ 16 h 48"/>
              <a:gd name="T68" fmla="*/ 28 w 90"/>
              <a:gd name="T69" fmla="*/ 15 h 48"/>
              <a:gd name="T70" fmla="*/ 30 w 90"/>
              <a:gd name="T71" fmla="*/ 13 h 48"/>
              <a:gd name="T72" fmla="*/ 41 w 90"/>
              <a:gd name="T73" fmla="*/ 7 h 48"/>
              <a:gd name="T74" fmla="*/ 45 w 90"/>
              <a:gd name="T75" fmla="*/ 7 h 48"/>
              <a:gd name="T76" fmla="*/ 51 w 90"/>
              <a:gd name="T77" fmla="*/ 9 h 48"/>
              <a:gd name="T78" fmla="*/ 53 w 90"/>
              <a:gd name="T79" fmla="*/ 11 h 48"/>
              <a:gd name="T80" fmla="*/ 47 w 90"/>
              <a:gd name="T81" fmla="*/ 13 h 48"/>
              <a:gd name="T82" fmla="*/ 43 w 90"/>
              <a:gd name="T83" fmla="*/ 18 h 48"/>
              <a:gd name="T84" fmla="*/ 40 w 90"/>
              <a:gd name="T85" fmla="*/ 20 h 48"/>
              <a:gd name="T86" fmla="*/ 62 w 90"/>
              <a:gd name="T87" fmla="*/ 8 h 48"/>
              <a:gd name="T88" fmla="*/ 56 w 90"/>
              <a:gd name="T89" fmla="*/ 9 h 48"/>
              <a:gd name="T90" fmla="*/ 53 w 90"/>
              <a:gd name="T91" fmla="*/ 7 h 48"/>
              <a:gd name="T92" fmla="*/ 52 w 90"/>
              <a:gd name="T93" fmla="*/ 7 h 48"/>
              <a:gd name="T94" fmla="*/ 53 w 90"/>
              <a:gd name="T95" fmla="*/ 3 h 48"/>
              <a:gd name="T96" fmla="*/ 56 w 90"/>
              <a:gd name="T97" fmla="*/ 1 h 48"/>
              <a:gd name="T98" fmla="*/ 60 w 90"/>
              <a:gd name="T99" fmla="*/ 0 h 48"/>
              <a:gd name="T100" fmla="*/ 63 w 90"/>
              <a:gd name="T101" fmla="*/ 4 h 48"/>
              <a:gd name="T102" fmla="*/ 64 w 90"/>
              <a:gd name="T103" fmla="*/ 5 h 48"/>
              <a:gd name="T104" fmla="*/ 62 w 90"/>
              <a:gd name="T105" fmla="*/ 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90" h="48">
                <a:moveTo>
                  <a:pt x="40" y="20"/>
                </a:moveTo>
                <a:lnTo>
                  <a:pt x="38" y="24"/>
                </a:lnTo>
                <a:lnTo>
                  <a:pt x="40" y="24"/>
                </a:lnTo>
                <a:lnTo>
                  <a:pt x="59" y="13"/>
                </a:lnTo>
                <a:lnTo>
                  <a:pt x="60" y="12"/>
                </a:lnTo>
                <a:lnTo>
                  <a:pt x="71" y="11"/>
                </a:lnTo>
                <a:lnTo>
                  <a:pt x="75" y="11"/>
                </a:lnTo>
                <a:lnTo>
                  <a:pt x="83" y="12"/>
                </a:lnTo>
                <a:lnTo>
                  <a:pt x="85" y="13"/>
                </a:lnTo>
                <a:lnTo>
                  <a:pt x="90" y="23"/>
                </a:lnTo>
                <a:lnTo>
                  <a:pt x="88" y="33"/>
                </a:lnTo>
                <a:lnTo>
                  <a:pt x="89" y="37"/>
                </a:lnTo>
                <a:lnTo>
                  <a:pt x="89" y="45"/>
                </a:lnTo>
                <a:lnTo>
                  <a:pt x="85" y="45"/>
                </a:lnTo>
                <a:lnTo>
                  <a:pt x="81" y="46"/>
                </a:lnTo>
                <a:lnTo>
                  <a:pt x="78" y="45"/>
                </a:lnTo>
                <a:lnTo>
                  <a:pt x="64" y="48"/>
                </a:lnTo>
                <a:lnTo>
                  <a:pt x="60" y="45"/>
                </a:lnTo>
                <a:lnTo>
                  <a:pt x="58" y="45"/>
                </a:lnTo>
                <a:lnTo>
                  <a:pt x="52" y="45"/>
                </a:lnTo>
                <a:lnTo>
                  <a:pt x="52" y="43"/>
                </a:lnTo>
                <a:lnTo>
                  <a:pt x="49" y="35"/>
                </a:lnTo>
                <a:lnTo>
                  <a:pt x="44" y="34"/>
                </a:lnTo>
                <a:lnTo>
                  <a:pt x="44" y="38"/>
                </a:lnTo>
                <a:lnTo>
                  <a:pt x="32" y="42"/>
                </a:lnTo>
                <a:lnTo>
                  <a:pt x="28" y="42"/>
                </a:lnTo>
                <a:lnTo>
                  <a:pt x="14" y="41"/>
                </a:lnTo>
                <a:lnTo>
                  <a:pt x="8" y="41"/>
                </a:lnTo>
                <a:lnTo>
                  <a:pt x="6" y="39"/>
                </a:lnTo>
                <a:lnTo>
                  <a:pt x="0" y="35"/>
                </a:lnTo>
                <a:lnTo>
                  <a:pt x="3" y="33"/>
                </a:lnTo>
                <a:lnTo>
                  <a:pt x="28" y="28"/>
                </a:lnTo>
                <a:lnTo>
                  <a:pt x="30" y="18"/>
                </a:lnTo>
                <a:lnTo>
                  <a:pt x="30" y="16"/>
                </a:lnTo>
                <a:lnTo>
                  <a:pt x="28" y="15"/>
                </a:lnTo>
                <a:lnTo>
                  <a:pt x="30" y="13"/>
                </a:lnTo>
                <a:lnTo>
                  <a:pt x="41" y="7"/>
                </a:lnTo>
                <a:lnTo>
                  <a:pt x="45" y="7"/>
                </a:lnTo>
                <a:lnTo>
                  <a:pt x="51" y="9"/>
                </a:lnTo>
                <a:lnTo>
                  <a:pt x="53" y="11"/>
                </a:lnTo>
                <a:lnTo>
                  <a:pt x="47" y="13"/>
                </a:lnTo>
                <a:lnTo>
                  <a:pt x="43" y="18"/>
                </a:lnTo>
                <a:lnTo>
                  <a:pt x="40" y="20"/>
                </a:lnTo>
                <a:close/>
                <a:moveTo>
                  <a:pt x="62" y="8"/>
                </a:moveTo>
                <a:lnTo>
                  <a:pt x="56" y="9"/>
                </a:lnTo>
                <a:lnTo>
                  <a:pt x="53" y="7"/>
                </a:lnTo>
                <a:lnTo>
                  <a:pt x="52" y="7"/>
                </a:lnTo>
                <a:lnTo>
                  <a:pt x="53" y="3"/>
                </a:lnTo>
                <a:lnTo>
                  <a:pt x="56" y="1"/>
                </a:lnTo>
                <a:lnTo>
                  <a:pt x="60" y="0"/>
                </a:lnTo>
                <a:lnTo>
                  <a:pt x="63" y="4"/>
                </a:lnTo>
                <a:lnTo>
                  <a:pt x="64" y="5"/>
                </a:lnTo>
                <a:lnTo>
                  <a:pt x="62" y="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51" name="Freeform 603"/>
          <p:cNvSpPr>
            <a:spLocks/>
          </p:cNvSpPr>
          <p:nvPr/>
        </p:nvSpPr>
        <p:spPr bwMode="auto">
          <a:xfrm>
            <a:off x="4864100" y="5972175"/>
            <a:ext cx="73025" cy="98425"/>
          </a:xfrm>
          <a:custGeom>
            <a:avLst/>
            <a:gdLst>
              <a:gd name="T0" fmla="*/ 46 w 46"/>
              <a:gd name="T1" fmla="*/ 19 h 62"/>
              <a:gd name="T2" fmla="*/ 45 w 46"/>
              <a:gd name="T3" fmla="*/ 22 h 62"/>
              <a:gd name="T4" fmla="*/ 41 w 46"/>
              <a:gd name="T5" fmla="*/ 29 h 62"/>
              <a:gd name="T6" fmla="*/ 37 w 46"/>
              <a:gd name="T7" fmla="*/ 26 h 62"/>
              <a:gd name="T8" fmla="*/ 37 w 46"/>
              <a:gd name="T9" fmla="*/ 30 h 62"/>
              <a:gd name="T10" fmla="*/ 37 w 46"/>
              <a:gd name="T11" fmla="*/ 36 h 62"/>
              <a:gd name="T12" fmla="*/ 34 w 46"/>
              <a:gd name="T13" fmla="*/ 39 h 62"/>
              <a:gd name="T14" fmla="*/ 27 w 46"/>
              <a:gd name="T15" fmla="*/ 39 h 62"/>
              <a:gd name="T16" fmla="*/ 24 w 46"/>
              <a:gd name="T17" fmla="*/ 36 h 62"/>
              <a:gd name="T18" fmla="*/ 19 w 46"/>
              <a:gd name="T19" fmla="*/ 32 h 62"/>
              <a:gd name="T20" fmla="*/ 15 w 46"/>
              <a:gd name="T21" fmla="*/ 44 h 62"/>
              <a:gd name="T22" fmla="*/ 26 w 46"/>
              <a:gd name="T23" fmla="*/ 44 h 62"/>
              <a:gd name="T24" fmla="*/ 35 w 46"/>
              <a:gd name="T25" fmla="*/ 43 h 62"/>
              <a:gd name="T26" fmla="*/ 37 w 46"/>
              <a:gd name="T27" fmla="*/ 43 h 62"/>
              <a:gd name="T28" fmla="*/ 37 w 46"/>
              <a:gd name="T29" fmla="*/ 44 h 62"/>
              <a:gd name="T30" fmla="*/ 37 w 46"/>
              <a:gd name="T31" fmla="*/ 49 h 62"/>
              <a:gd name="T32" fmla="*/ 26 w 46"/>
              <a:gd name="T33" fmla="*/ 59 h 62"/>
              <a:gd name="T34" fmla="*/ 24 w 46"/>
              <a:gd name="T35" fmla="*/ 62 h 62"/>
              <a:gd name="T36" fmla="*/ 20 w 46"/>
              <a:gd name="T37" fmla="*/ 58 h 62"/>
              <a:gd name="T38" fmla="*/ 17 w 46"/>
              <a:gd name="T39" fmla="*/ 60 h 62"/>
              <a:gd name="T40" fmla="*/ 13 w 46"/>
              <a:gd name="T41" fmla="*/ 54 h 62"/>
              <a:gd name="T42" fmla="*/ 4 w 46"/>
              <a:gd name="T43" fmla="*/ 52 h 62"/>
              <a:gd name="T44" fmla="*/ 4 w 46"/>
              <a:gd name="T45" fmla="*/ 44 h 62"/>
              <a:gd name="T46" fmla="*/ 1 w 46"/>
              <a:gd name="T47" fmla="*/ 32 h 62"/>
              <a:gd name="T48" fmla="*/ 0 w 46"/>
              <a:gd name="T49" fmla="*/ 29 h 62"/>
              <a:gd name="T50" fmla="*/ 15 w 46"/>
              <a:gd name="T51" fmla="*/ 10 h 62"/>
              <a:gd name="T52" fmla="*/ 21 w 46"/>
              <a:gd name="T53" fmla="*/ 0 h 62"/>
              <a:gd name="T54" fmla="*/ 30 w 46"/>
              <a:gd name="T55" fmla="*/ 7 h 62"/>
              <a:gd name="T56" fmla="*/ 35 w 46"/>
              <a:gd name="T57" fmla="*/ 17 h 62"/>
              <a:gd name="T58" fmla="*/ 37 w 46"/>
              <a:gd name="T59" fmla="*/ 19 h 62"/>
              <a:gd name="T60" fmla="*/ 42 w 46"/>
              <a:gd name="T61" fmla="*/ 18 h 62"/>
              <a:gd name="T62" fmla="*/ 46 w 46"/>
              <a:gd name="T63" fmla="*/ 19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6" h="62">
                <a:moveTo>
                  <a:pt x="46" y="19"/>
                </a:moveTo>
                <a:lnTo>
                  <a:pt x="45" y="22"/>
                </a:lnTo>
                <a:lnTo>
                  <a:pt x="41" y="29"/>
                </a:lnTo>
                <a:lnTo>
                  <a:pt x="37" y="26"/>
                </a:lnTo>
                <a:lnTo>
                  <a:pt x="37" y="30"/>
                </a:lnTo>
                <a:lnTo>
                  <a:pt x="37" y="36"/>
                </a:lnTo>
                <a:lnTo>
                  <a:pt x="34" y="39"/>
                </a:lnTo>
                <a:lnTo>
                  <a:pt x="27" y="39"/>
                </a:lnTo>
                <a:lnTo>
                  <a:pt x="24" y="36"/>
                </a:lnTo>
                <a:lnTo>
                  <a:pt x="19" y="32"/>
                </a:lnTo>
                <a:lnTo>
                  <a:pt x="15" y="44"/>
                </a:lnTo>
                <a:lnTo>
                  <a:pt x="26" y="44"/>
                </a:lnTo>
                <a:lnTo>
                  <a:pt x="35" y="43"/>
                </a:lnTo>
                <a:lnTo>
                  <a:pt x="37" y="43"/>
                </a:lnTo>
                <a:lnTo>
                  <a:pt x="37" y="44"/>
                </a:lnTo>
                <a:lnTo>
                  <a:pt x="37" y="49"/>
                </a:lnTo>
                <a:lnTo>
                  <a:pt x="26" y="59"/>
                </a:lnTo>
                <a:lnTo>
                  <a:pt x="24" y="62"/>
                </a:lnTo>
                <a:lnTo>
                  <a:pt x="20" y="58"/>
                </a:lnTo>
                <a:lnTo>
                  <a:pt x="17" y="60"/>
                </a:lnTo>
                <a:lnTo>
                  <a:pt x="13" y="54"/>
                </a:lnTo>
                <a:lnTo>
                  <a:pt x="4" y="52"/>
                </a:lnTo>
                <a:lnTo>
                  <a:pt x="4" y="44"/>
                </a:lnTo>
                <a:lnTo>
                  <a:pt x="1" y="32"/>
                </a:lnTo>
                <a:lnTo>
                  <a:pt x="0" y="29"/>
                </a:lnTo>
                <a:lnTo>
                  <a:pt x="15" y="10"/>
                </a:lnTo>
                <a:lnTo>
                  <a:pt x="21" y="0"/>
                </a:lnTo>
                <a:lnTo>
                  <a:pt x="30" y="7"/>
                </a:lnTo>
                <a:lnTo>
                  <a:pt x="35" y="17"/>
                </a:lnTo>
                <a:lnTo>
                  <a:pt x="37" y="19"/>
                </a:lnTo>
                <a:lnTo>
                  <a:pt x="42" y="18"/>
                </a:lnTo>
                <a:lnTo>
                  <a:pt x="46" y="1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52" name="Freeform 604"/>
          <p:cNvSpPr>
            <a:spLocks/>
          </p:cNvSpPr>
          <p:nvPr/>
        </p:nvSpPr>
        <p:spPr bwMode="auto">
          <a:xfrm>
            <a:off x="4873625" y="4017963"/>
            <a:ext cx="176213" cy="84138"/>
          </a:xfrm>
          <a:custGeom>
            <a:avLst/>
            <a:gdLst>
              <a:gd name="T0" fmla="*/ 84 w 111"/>
              <a:gd name="T1" fmla="*/ 3 h 53"/>
              <a:gd name="T2" fmla="*/ 86 w 111"/>
              <a:gd name="T3" fmla="*/ 11 h 53"/>
              <a:gd name="T4" fmla="*/ 103 w 111"/>
              <a:gd name="T5" fmla="*/ 18 h 53"/>
              <a:gd name="T6" fmla="*/ 111 w 111"/>
              <a:gd name="T7" fmla="*/ 26 h 53"/>
              <a:gd name="T8" fmla="*/ 96 w 111"/>
              <a:gd name="T9" fmla="*/ 33 h 53"/>
              <a:gd name="T10" fmla="*/ 80 w 111"/>
              <a:gd name="T11" fmla="*/ 38 h 53"/>
              <a:gd name="T12" fmla="*/ 67 w 111"/>
              <a:gd name="T13" fmla="*/ 44 h 53"/>
              <a:gd name="T14" fmla="*/ 48 w 111"/>
              <a:gd name="T15" fmla="*/ 42 h 53"/>
              <a:gd name="T16" fmla="*/ 44 w 111"/>
              <a:gd name="T17" fmla="*/ 44 h 53"/>
              <a:gd name="T18" fmla="*/ 18 w 111"/>
              <a:gd name="T19" fmla="*/ 53 h 53"/>
              <a:gd name="T20" fmla="*/ 17 w 111"/>
              <a:gd name="T21" fmla="*/ 53 h 53"/>
              <a:gd name="T22" fmla="*/ 0 w 111"/>
              <a:gd name="T23" fmla="*/ 38 h 53"/>
              <a:gd name="T24" fmla="*/ 21 w 111"/>
              <a:gd name="T25" fmla="*/ 19 h 53"/>
              <a:gd name="T26" fmla="*/ 33 w 111"/>
              <a:gd name="T27" fmla="*/ 22 h 53"/>
              <a:gd name="T28" fmla="*/ 40 w 111"/>
              <a:gd name="T29" fmla="*/ 20 h 53"/>
              <a:gd name="T30" fmla="*/ 48 w 111"/>
              <a:gd name="T31" fmla="*/ 19 h 53"/>
              <a:gd name="T32" fmla="*/ 46 w 111"/>
              <a:gd name="T33" fmla="*/ 16 h 53"/>
              <a:gd name="T34" fmla="*/ 36 w 111"/>
              <a:gd name="T35" fmla="*/ 5 h 53"/>
              <a:gd name="T36" fmla="*/ 66 w 111"/>
              <a:gd name="T37" fmla="*/ 4 h 53"/>
              <a:gd name="T38" fmla="*/ 67 w 111"/>
              <a:gd name="T39" fmla="*/ 10 h 53"/>
              <a:gd name="T40" fmla="*/ 73 w 111"/>
              <a:gd name="T41" fmla="*/ 10 h 53"/>
              <a:gd name="T42" fmla="*/ 77 w 111"/>
              <a:gd name="T43" fmla="*/ 0 h 53"/>
              <a:gd name="T44" fmla="*/ 80 w 111"/>
              <a:gd name="T45" fmla="*/ 1 h 53"/>
              <a:gd name="T46" fmla="*/ 84 w 111"/>
              <a:gd name="T47" fmla="*/ 3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1" h="53">
                <a:moveTo>
                  <a:pt x="84" y="3"/>
                </a:moveTo>
                <a:lnTo>
                  <a:pt x="86" y="11"/>
                </a:lnTo>
                <a:lnTo>
                  <a:pt x="103" y="18"/>
                </a:lnTo>
                <a:lnTo>
                  <a:pt x="111" y="26"/>
                </a:lnTo>
                <a:lnTo>
                  <a:pt x="96" y="33"/>
                </a:lnTo>
                <a:lnTo>
                  <a:pt x="80" y="38"/>
                </a:lnTo>
                <a:lnTo>
                  <a:pt x="67" y="44"/>
                </a:lnTo>
                <a:lnTo>
                  <a:pt x="48" y="42"/>
                </a:lnTo>
                <a:lnTo>
                  <a:pt x="44" y="44"/>
                </a:lnTo>
                <a:lnTo>
                  <a:pt x="18" y="53"/>
                </a:lnTo>
                <a:lnTo>
                  <a:pt x="17" y="53"/>
                </a:lnTo>
                <a:lnTo>
                  <a:pt x="0" y="38"/>
                </a:lnTo>
                <a:lnTo>
                  <a:pt x="21" y="19"/>
                </a:lnTo>
                <a:lnTo>
                  <a:pt x="33" y="22"/>
                </a:lnTo>
                <a:lnTo>
                  <a:pt x="40" y="20"/>
                </a:lnTo>
                <a:lnTo>
                  <a:pt x="48" y="19"/>
                </a:lnTo>
                <a:lnTo>
                  <a:pt x="46" y="16"/>
                </a:lnTo>
                <a:lnTo>
                  <a:pt x="36" y="5"/>
                </a:lnTo>
                <a:lnTo>
                  <a:pt x="66" y="4"/>
                </a:lnTo>
                <a:lnTo>
                  <a:pt x="67" y="10"/>
                </a:lnTo>
                <a:lnTo>
                  <a:pt x="73" y="10"/>
                </a:lnTo>
                <a:lnTo>
                  <a:pt x="77" y="0"/>
                </a:lnTo>
                <a:lnTo>
                  <a:pt x="80" y="1"/>
                </a:lnTo>
                <a:lnTo>
                  <a:pt x="84" y="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53" name="Freeform 605"/>
          <p:cNvSpPr>
            <a:spLocks/>
          </p:cNvSpPr>
          <p:nvPr/>
        </p:nvSpPr>
        <p:spPr bwMode="auto">
          <a:xfrm>
            <a:off x="5197475" y="5672138"/>
            <a:ext cx="34925" cy="65088"/>
          </a:xfrm>
          <a:custGeom>
            <a:avLst/>
            <a:gdLst>
              <a:gd name="T0" fmla="*/ 19 w 22"/>
              <a:gd name="T1" fmla="*/ 12 h 41"/>
              <a:gd name="T2" fmla="*/ 19 w 22"/>
              <a:gd name="T3" fmla="*/ 13 h 41"/>
              <a:gd name="T4" fmla="*/ 22 w 22"/>
              <a:gd name="T5" fmla="*/ 16 h 41"/>
              <a:gd name="T6" fmla="*/ 20 w 22"/>
              <a:gd name="T7" fmla="*/ 19 h 41"/>
              <a:gd name="T8" fmla="*/ 20 w 22"/>
              <a:gd name="T9" fmla="*/ 20 h 41"/>
              <a:gd name="T10" fmla="*/ 16 w 22"/>
              <a:gd name="T11" fmla="*/ 26 h 41"/>
              <a:gd name="T12" fmla="*/ 11 w 22"/>
              <a:gd name="T13" fmla="*/ 27 h 41"/>
              <a:gd name="T14" fmla="*/ 12 w 22"/>
              <a:gd name="T15" fmla="*/ 31 h 41"/>
              <a:gd name="T16" fmla="*/ 12 w 22"/>
              <a:gd name="T17" fmla="*/ 33 h 41"/>
              <a:gd name="T18" fmla="*/ 11 w 22"/>
              <a:gd name="T19" fmla="*/ 35 h 41"/>
              <a:gd name="T20" fmla="*/ 11 w 22"/>
              <a:gd name="T21" fmla="*/ 37 h 41"/>
              <a:gd name="T22" fmla="*/ 8 w 22"/>
              <a:gd name="T23" fmla="*/ 41 h 41"/>
              <a:gd name="T24" fmla="*/ 7 w 22"/>
              <a:gd name="T25" fmla="*/ 41 h 41"/>
              <a:gd name="T26" fmla="*/ 5 w 22"/>
              <a:gd name="T27" fmla="*/ 35 h 41"/>
              <a:gd name="T28" fmla="*/ 4 w 22"/>
              <a:gd name="T29" fmla="*/ 31 h 41"/>
              <a:gd name="T30" fmla="*/ 4 w 22"/>
              <a:gd name="T31" fmla="*/ 26 h 41"/>
              <a:gd name="T32" fmla="*/ 1 w 22"/>
              <a:gd name="T33" fmla="*/ 18 h 41"/>
              <a:gd name="T34" fmla="*/ 0 w 22"/>
              <a:gd name="T35" fmla="*/ 12 h 41"/>
              <a:gd name="T36" fmla="*/ 0 w 22"/>
              <a:gd name="T37" fmla="*/ 11 h 41"/>
              <a:gd name="T38" fmla="*/ 5 w 22"/>
              <a:gd name="T39" fmla="*/ 12 h 41"/>
              <a:gd name="T40" fmla="*/ 7 w 22"/>
              <a:gd name="T41" fmla="*/ 11 h 41"/>
              <a:gd name="T42" fmla="*/ 8 w 22"/>
              <a:gd name="T43" fmla="*/ 4 h 41"/>
              <a:gd name="T44" fmla="*/ 12 w 22"/>
              <a:gd name="T45" fmla="*/ 0 h 41"/>
              <a:gd name="T46" fmla="*/ 15 w 22"/>
              <a:gd name="T47" fmla="*/ 0 h 41"/>
              <a:gd name="T48" fmla="*/ 15 w 22"/>
              <a:gd name="T49" fmla="*/ 7 h 41"/>
              <a:gd name="T50" fmla="*/ 16 w 22"/>
              <a:gd name="T51" fmla="*/ 12 h 41"/>
              <a:gd name="T52" fmla="*/ 18 w 22"/>
              <a:gd name="T53" fmla="*/ 13 h 41"/>
              <a:gd name="T54" fmla="*/ 19 w 22"/>
              <a:gd name="T55" fmla="*/ 12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2" h="41">
                <a:moveTo>
                  <a:pt x="19" y="12"/>
                </a:moveTo>
                <a:lnTo>
                  <a:pt x="19" y="13"/>
                </a:lnTo>
                <a:lnTo>
                  <a:pt x="22" y="16"/>
                </a:lnTo>
                <a:lnTo>
                  <a:pt x="20" y="19"/>
                </a:lnTo>
                <a:lnTo>
                  <a:pt x="20" y="20"/>
                </a:lnTo>
                <a:lnTo>
                  <a:pt x="16" y="26"/>
                </a:lnTo>
                <a:lnTo>
                  <a:pt x="11" y="27"/>
                </a:lnTo>
                <a:lnTo>
                  <a:pt x="12" y="31"/>
                </a:lnTo>
                <a:lnTo>
                  <a:pt x="12" y="33"/>
                </a:lnTo>
                <a:lnTo>
                  <a:pt x="11" y="35"/>
                </a:lnTo>
                <a:lnTo>
                  <a:pt x="11" y="37"/>
                </a:lnTo>
                <a:lnTo>
                  <a:pt x="8" y="41"/>
                </a:lnTo>
                <a:lnTo>
                  <a:pt x="7" y="41"/>
                </a:lnTo>
                <a:lnTo>
                  <a:pt x="5" y="35"/>
                </a:lnTo>
                <a:lnTo>
                  <a:pt x="4" y="31"/>
                </a:lnTo>
                <a:lnTo>
                  <a:pt x="4" y="26"/>
                </a:lnTo>
                <a:lnTo>
                  <a:pt x="1" y="18"/>
                </a:lnTo>
                <a:lnTo>
                  <a:pt x="0" y="12"/>
                </a:lnTo>
                <a:lnTo>
                  <a:pt x="0" y="11"/>
                </a:lnTo>
                <a:lnTo>
                  <a:pt x="5" y="12"/>
                </a:lnTo>
                <a:lnTo>
                  <a:pt x="7" y="11"/>
                </a:lnTo>
                <a:lnTo>
                  <a:pt x="8" y="4"/>
                </a:lnTo>
                <a:lnTo>
                  <a:pt x="12" y="0"/>
                </a:lnTo>
                <a:lnTo>
                  <a:pt x="15" y="0"/>
                </a:lnTo>
                <a:lnTo>
                  <a:pt x="15" y="7"/>
                </a:lnTo>
                <a:lnTo>
                  <a:pt x="16" y="12"/>
                </a:lnTo>
                <a:lnTo>
                  <a:pt x="18" y="13"/>
                </a:lnTo>
                <a:lnTo>
                  <a:pt x="19" y="1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54" name="Freeform 606"/>
          <p:cNvSpPr>
            <a:spLocks/>
          </p:cNvSpPr>
          <p:nvPr/>
        </p:nvSpPr>
        <p:spPr bwMode="auto">
          <a:xfrm>
            <a:off x="5105400" y="4029075"/>
            <a:ext cx="76200" cy="109538"/>
          </a:xfrm>
          <a:custGeom>
            <a:avLst/>
            <a:gdLst>
              <a:gd name="T0" fmla="*/ 48 w 48"/>
              <a:gd name="T1" fmla="*/ 57 h 69"/>
              <a:gd name="T2" fmla="*/ 36 w 48"/>
              <a:gd name="T3" fmla="*/ 67 h 69"/>
              <a:gd name="T4" fmla="*/ 33 w 48"/>
              <a:gd name="T5" fmla="*/ 68 h 69"/>
              <a:gd name="T6" fmla="*/ 22 w 48"/>
              <a:gd name="T7" fmla="*/ 69 h 69"/>
              <a:gd name="T8" fmla="*/ 22 w 48"/>
              <a:gd name="T9" fmla="*/ 65 h 69"/>
              <a:gd name="T10" fmla="*/ 22 w 48"/>
              <a:gd name="T11" fmla="*/ 61 h 69"/>
              <a:gd name="T12" fmla="*/ 15 w 48"/>
              <a:gd name="T13" fmla="*/ 56 h 69"/>
              <a:gd name="T14" fmla="*/ 10 w 48"/>
              <a:gd name="T15" fmla="*/ 52 h 69"/>
              <a:gd name="T16" fmla="*/ 7 w 48"/>
              <a:gd name="T17" fmla="*/ 46 h 69"/>
              <a:gd name="T18" fmla="*/ 3 w 48"/>
              <a:gd name="T19" fmla="*/ 37 h 69"/>
              <a:gd name="T20" fmla="*/ 0 w 48"/>
              <a:gd name="T21" fmla="*/ 31 h 69"/>
              <a:gd name="T22" fmla="*/ 5 w 48"/>
              <a:gd name="T23" fmla="*/ 27 h 69"/>
              <a:gd name="T24" fmla="*/ 7 w 48"/>
              <a:gd name="T25" fmla="*/ 24 h 69"/>
              <a:gd name="T26" fmla="*/ 6 w 48"/>
              <a:gd name="T27" fmla="*/ 23 h 69"/>
              <a:gd name="T28" fmla="*/ 5 w 48"/>
              <a:gd name="T29" fmla="*/ 19 h 69"/>
              <a:gd name="T30" fmla="*/ 7 w 48"/>
              <a:gd name="T31" fmla="*/ 18 h 69"/>
              <a:gd name="T32" fmla="*/ 3 w 48"/>
              <a:gd name="T33" fmla="*/ 12 h 69"/>
              <a:gd name="T34" fmla="*/ 11 w 48"/>
              <a:gd name="T35" fmla="*/ 5 h 69"/>
              <a:gd name="T36" fmla="*/ 20 w 48"/>
              <a:gd name="T37" fmla="*/ 4 h 69"/>
              <a:gd name="T38" fmla="*/ 26 w 48"/>
              <a:gd name="T39" fmla="*/ 0 h 69"/>
              <a:gd name="T40" fmla="*/ 29 w 48"/>
              <a:gd name="T41" fmla="*/ 5 h 69"/>
              <a:gd name="T42" fmla="*/ 30 w 48"/>
              <a:gd name="T43" fmla="*/ 11 h 69"/>
              <a:gd name="T44" fmla="*/ 30 w 48"/>
              <a:gd name="T45" fmla="*/ 13 h 69"/>
              <a:gd name="T46" fmla="*/ 32 w 48"/>
              <a:gd name="T47" fmla="*/ 23 h 69"/>
              <a:gd name="T48" fmla="*/ 33 w 48"/>
              <a:gd name="T49" fmla="*/ 30 h 69"/>
              <a:gd name="T50" fmla="*/ 36 w 48"/>
              <a:gd name="T51" fmla="*/ 34 h 69"/>
              <a:gd name="T52" fmla="*/ 36 w 48"/>
              <a:gd name="T53" fmla="*/ 35 h 69"/>
              <a:gd name="T54" fmla="*/ 37 w 48"/>
              <a:gd name="T55" fmla="*/ 41 h 69"/>
              <a:gd name="T56" fmla="*/ 40 w 48"/>
              <a:gd name="T57" fmla="*/ 45 h 69"/>
              <a:gd name="T58" fmla="*/ 48 w 48"/>
              <a:gd name="T59" fmla="*/ 56 h 69"/>
              <a:gd name="T60" fmla="*/ 48 w 48"/>
              <a:gd name="T61" fmla="*/ 57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8" h="69">
                <a:moveTo>
                  <a:pt x="48" y="57"/>
                </a:moveTo>
                <a:lnTo>
                  <a:pt x="36" y="67"/>
                </a:lnTo>
                <a:lnTo>
                  <a:pt x="33" y="68"/>
                </a:lnTo>
                <a:lnTo>
                  <a:pt x="22" y="69"/>
                </a:lnTo>
                <a:lnTo>
                  <a:pt x="22" y="65"/>
                </a:lnTo>
                <a:lnTo>
                  <a:pt x="22" y="61"/>
                </a:lnTo>
                <a:lnTo>
                  <a:pt x="15" y="56"/>
                </a:lnTo>
                <a:lnTo>
                  <a:pt x="10" y="52"/>
                </a:lnTo>
                <a:lnTo>
                  <a:pt x="7" y="46"/>
                </a:lnTo>
                <a:lnTo>
                  <a:pt x="3" y="37"/>
                </a:lnTo>
                <a:lnTo>
                  <a:pt x="0" y="31"/>
                </a:lnTo>
                <a:lnTo>
                  <a:pt x="5" y="27"/>
                </a:lnTo>
                <a:lnTo>
                  <a:pt x="7" y="24"/>
                </a:lnTo>
                <a:lnTo>
                  <a:pt x="6" y="23"/>
                </a:lnTo>
                <a:lnTo>
                  <a:pt x="5" y="19"/>
                </a:lnTo>
                <a:lnTo>
                  <a:pt x="7" y="18"/>
                </a:lnTo>
                <a:lnTo>
                  <a:pt x="3" y="12"/>
                </a:lnTo>
                <a:lnTo>
                  <a:pt x="11" y="5"/>
                </a:lnTo>
                <a:lnTo>
                  <a:pt x="20" y="4"/>
                </a:lnTo>
                <a:lnTo>
                  <a:pt x="26" y="0"/>
                </a:lnTo>
                <a:lnTo>
                  <a:pt x="29" y="5"/>
                </a:lnTo>
                <a:lnTo>
                  <a:pt x="30" y="11"/>
                </a:lnTo>
                <a:lnTo>
                  <a:pt x="30" y="13"/>
                </a:lnTo>
                <a:lnTo>
                  <a:pt x="32" y="23"/>
                </a:lnTo>
                <a:lnTo>
                  <a:pt x="33" y="30"/>
                </a:lnTo>
                <a:lnTo>
                  <a:pt x="36" y="34"/>
                </a:lnTo>
                <a:lnTo>
                  <a:pt x="36" y="35"/>
                </a:lnTo>
                <a:lnTo>
                  <a:pt x="37" y="41"/>
                </a:lnTo>
                <a:lnTo>
                  <a:pt x="40" y="45"/>
                </a:lnTo>
                <a:lnTo>
                  <a:pt x="48" y="56"/>
                </a:lnTo>
                <a:lnTo>
                  <a:pt x="48" y="5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5" name="Freeform 608"/>
          <p:cNvSpPr>
            <a:spLocks/>
          </p:cNvSpPr>
          <p:nvPr/>
        </p:nvSpPr>
        <p:spPr bwMode="auto">
          <a:xfrm>
            <a:off x="5222875" y="3981450"/>
            <a:ext cx="136525" cy="103188"/>
          </a:xfrm>
          <a:custGeom>
            <a:avLst/>
            <a:gdLst>
              <a:gd name="T0" fmla="*/ 86 w 86"/>
              <a:gd name="T1" fmla="*/ 19 h 65"/>
              <a:gd name="T2" fmla="*/ 83 w 86"/>
              <a:gd name="T3" fmla="*/ 20 h 65"/>
              <a:gd name="T4" fmla="*/ 74 w 86"/>
              <a:gd name="T5" fmla="*/ 23 h 65"/>
              <a:gd name="T6" fmla="*/ 68 w 86"/>
              <a:gd name="T7" fmla="*/ 27 h 65"/>
              <a:gd name="T8" fmla="*/ 60 w 86"/>
              <a:gd name="T9" fmla="*/ 31 h 65"/>
              <a:gd name="T10" fmla="*/ 52 w 86"/>
              <a:gd name="T11" fmla="*/ 38 h 65"/>
              <a:gd name="T12" fmla="*/ 51 w 86"/>
              <a:gd name="T13" fmla="*/ 39 h 65"/>
              <a:gd name="T14" fmla="*/ 48 w 86"/>
              <a:gd name="T15" fmla="*/ 42 h 65"/>
              <a:gd name="T16" fmla="*/ 42 w 86"/>
              <a:gd name="T17" fmla="*/ 48 h 65"/>
              <a:gd name="T18" fmla="*/ 36 w 86"/>
              <a:gd name="T19" fmla="*/ 52 h 65"/>
              <a:gd name="T20" fmla="*/ 23 w 86"/>
              <a:gd name="T21" fmla="*/ 56 h 65"/>
              <a:gd name="T22" fmla="*/ 11 w 86"/>
              <a:gd name="T23" fmla="*/ 60 h 65"/>
              <a:gd name="T24" fmla="*/ 10 w 86"/>
              <a:gd name="T25" fmla="*/ 61 h 65"/>
              <a:gd name="T26" fmla="*/ 3 w 86"/>
              <a:gd name="T27" fmla="*/ 65 h 65"/>
              <a:gd name="T28" fmla="*/ 0 w 86"/>
              <a:gd name="T29" fmla="*/ 53 h 65"/>
              <a:gd name="T30" fmla="*/ 10 w 86"/>
              <a:gd name="T31" fmla="*/ 39 h 65"/>
              <a:gd name="T32" fmla="*/ 15 w 86"/>
              <a:gd name="T33" fmla="*/ 30 h 65"/>
              <a:gd name="T34" fmla="*/ 40 w 86"/>
              <a:gd name="T35" fmla="*/ 12 h 65"/>
              <a:gd name="T36" fmla="*/ 66 w 86"/>
              <a:gd name="T37" fmla="*/ 0 h 65"/>
              <a:gd name="T38" fmla="*/ 85 w 86"/>
              <a:gd name="T39" fmla="*/ 12 h 65"/>
              <a:gd name="T40" fmla="*/ 86 w 86"/>
              <a:gd name="T41" fmla="*/ 19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6" h="65">
                <a:moveTo>
                  <a:pt x="86" y="19"/>
                </a:moveTo>
                <a:lnTo>
                  <a:pt x="83" y="20"/>
                </a:lnTo>
                <a:lnTo>
                  <a:pt x="74" y="23"/>
                </a:lnTo>
                <a:lnTo>
                  <a:pt x="68" y="27"/>
                </a:lnTo>
                <a:lnTo>
                  <a:pt x="60" y="31"/>
                </a:lnTo>
                <a:lnTo>
                  <a:pt x="52" y="38"/>
                </a:lnTo>
                <a:lnTo>
                  <a:pt x="51" y="39"/>
                </a:lnTo>
                <a:lnTo>
                  <a:pt x="48" y="42"/>
                </a:lnTo>
                <a:lnTo>
                  <a:pt x="42" y="48"/>
                </a:lnTo>
                <a:lnTo>
                  <a:pt x="36" y="52"/>
                </a:lnTo>
                <a:lnTo>
                  <a:pt x="23" y="56"/>
                </a:lnTo>
                <a:lnTo>
                  <a:pt x="11" y="60"/>
                </a:lnTo>
                <a:lnTo>
                  <a:pt x="10" y="61"/>
                </a:lnTo>
                <a:lnTo>
                  <a:pt x="3" y="65"/>
                </a:lnTo>
                <a:lnTo>
                  <a:pt x="0" y="53"/>
                </a:lnTo>
                <a:lnTo>
                  <a:pt x="10" y="39"/>
                </a:lnTo>
                <a:lnTo>
                  <a:pt x="15" y="30"/>
                </a:lnTo>
                <a:lnTo>
                  <a:pt x="40" y="12"/>
                </a:lnTo>
                <a:lnTo>
                  <a:pt x="66" y="0"/>
                </a:lnTo>
                <a:lnTo>
                  <a:pt x="85" y="12"/>
                </a:lnTo>
                <a:lnTo>
                  <a:pt x="86" y="1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6" name="Freeform 609"/>
          <p:cNvSpPr>
            <a:spLocks/>
          </p:cNvSpPr>
          <p:nvPr/>
        </p:nvSpPr>
        <p:spPr bwMode="auto">
          <a:xfrm>
            <a:off x="5337175" y="4073525"/>
            <a:ext cx="184150" cy="112713"/>
          </a:xfrm>
          <a:custGeom>
            <a:avLst/>
            <a:gdLst>
              <a:gd name="T0" fmla="*/ 116 w 116"/>
              <a:gd name="T1" fmla="*/ 3 h 71"/>
              <a:gd name="T2" fmla="*/ 93 w 116"/>
              <a:gd name="T3" fmla="*/ 33 h 71"/>
              <a:gd name="T4" fmla="*/ 92 w 116"/>
              <a:gd name="T5" fmla="*/ 35 h 71"/>
              <a:gd name="T6" fmla="*/ 91 w 116"/>
              <a:gd name="T7" fmla="*/ 36 h 71"/>
              <a:gd name="T8" fmla="*/ 91 w 116"/>
              <a:gd name="T9" fmla="*/ 36 h 71"/>
              <a:gd name="T10" fmla="*/ 91 w 116"/>
              <a:gd name="T11" fmla="*/ 37 h 71"/>
              <a:gd name="T12" fmla="*/ 89 w 116"/>
              <a:gd name="T13" fmla="*/ 41 h 71"/>
              <a:gd name="T14" fmla="*/ 85 w 116"/>
              <a:gd name="T15" fmla="*/ 52 h 71"/>
              <a:gd name="T16" fmla="*/ 80 w 116"/>
              <a:gd name="T17" fmla="*/ 71 h 71"/>
              <a:gd name="T18" fmla="*/ 66 w 116"/>
              <a:gd name="T19" fmla="*/ 69 h 71"/>
              <a:gd name="T20" fmla="*/ 48 w 116"/>
              <a:gd name="T21" fmla="*/ 65 h 71"/>
              <a:gd name="T22" fmla="*/ 21 w 116"/>
              <a:gd name="T23" fmla="*/ 69 h 71"/>
              <a:gd name="T24" fmla="*/ 9 w 116"/>
              <a:gd name="T25" fmla="*/ 63 h 71"/>
              <a:gd name="T26" fmla="*/ 9 w 116"/>
              <a:gd name="T27" fmla="*/ 47 h 71"/>
              <a:gd name="T28" fmla="*/ 9 w 116"/>
              <a:gd name="T29" fmla="*/ 40 h 71"/>
              <a:gd name="T30" fmla="*/ 9 w 116"/>
              <a:gd name="T31" fmla="*/ 39 h 71"/>
              <a:gd name="T32" fmla="*/ 14 w 116"/>
              <a:gd name="T33" fmla="*/ 36 h 71"/>
              <a:gd name="T34" fmla="*/ 17 w 116"/>
              <a:gd name="T35" fmla="*/ 36 h 71"/>
              <a:gd name="T36" fmla="*/ 18 w 116"/>
              <a:gd name="T37" fmla="*/ 29 h 71"/>
              <a:gd name="T38" fmla="*/ 5 w 116"/>
              <a:gd name="T39" fmla="*/ 26 h 71"/>
              <a:gd name="T40" fmla="*/ 0 w 116"/>
              <a:gd name="T41" fmla="*/ 22 h 71"/>
              <a:gd name="T42" fmla="*/ 2 w 116"/>
              <a:gd name="T43" fmla="*/ 14 h 71"/>
              <a:gd name="T44" fmla="*/ 7 w 116"/>
              <a:gd name="T45" fmla="*/ 9 h 71"/>
              <a:gd name="T46" fmla="*/ 14 w 116"/>
              <a:gd name="T47" fmla="*/ 7 h 71"/>
              <a:gd name="T48" fmla="*/ 17 w 116"/>
              <a:gd name="T49" fmla="*/ 5 h 71"/>
              <a:gd name="T50" fmla="*/ 21 w 116"/>
              <a:gd name="T51" fmla="*/ 5 h 71"/>
              <a:gd name="T52" fmla="*/ 29 w 116"/>
              <a:gd name="T53" fmla="*/ 5 h 71"/>
              <a:gd name="T54" fmla="*/ 73 w 116"/>
              <a:gd name="T55" fmla="*/ 3 h 71"/>
              <a:gd name="T56" fmla="*/ 80 w 116"/>
              <a:gd name="T57" fmla="*/ 7 h 71"/>
              <a:gd name="T58" fmla="*/ 92 w 116"/>
              <a:gd name="T59" fmla="*/ 2 h 71"/>
              <a:gd name="T60" fmla="*/ 93 w 116"/>
              <a:gd name="T61" fmla="*/ 2 h 71"/>
              <a:gd name="T62" fmla="*/ 96 w 116"/>
              <a:gd name="T63" fmla="*/ 0 h 71"/>
              <a:gd name="T64" fmla="*/ 99 w 116"/>
              <a:gd name="T65" fmla="*/ 3 h 71"/>
              <a:gd name="T66" fmla="*/ 101 w 116"/>
              <a:gd name="T67" fmla="*/ 3 h 71"/>
              <a:gd name="T68" fmla="*/ 104 w 116"/>
              <a:gd name="T69" fmla="*/ 2 h 71"/>
              <a:gd name="T70" fmla="*/ 106 w 116"/>
              <a:gd name="T71" fmla="*/ 2 h 71"/>
              <a:gd name="T72" fmla="*/ 112 w 116"/>
              <a:gd name="T73" fmla="*/ 3 h 71"/>
              <a:gd name="T74" fmla="*/ 115 w 116"/>
              <a:gd name="T75" fmla="*/ 3 h 71"/>
              <a:gd name="T76" fmla="*/ 116 w 116"/>
              <a:gd name="T77" fmla="*/ 3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6" h="71">
                <a:moveTo>
                  <a:pt x="116" y="3"/>
                </a:moveTo>
                <a:lnTo>
                  <a:pt x="93" y="33"/>
                </a:lnTo>
                <a:lnTo>
                  <a:pt x="92" y="35"/>
                </a:lnTo>
                <a:lnTo>
                  <a:pt x="91" y="36"/>
                </a:lnTo>
                <a:lnTo>
                  <a:pt x="91" y="36"/>
                </a:lnTo>
                <a:lnTo>
                  <a:pt x="91" y="37"/>
                </a:lnTo>
                <a:lnTo>
                  <a:pt x="89" y="41"/>
                </a:lnTo>
                <a:lnTo>
                  <a:pt x="85" y="52"/>
                </a:lnTo>
                <a:lnTo>
                  <a:pt x="80" y="71"/>
                </a:lnTo>
                <a:lnTo>
                  <a:pt x="66" y="69"/>
                </a:lnTo>
                <a:lnTo>
                  <a:pt x="48" y="65"/>
                </a:lnTo>
                <a:lnTo>
                  <a:pt x="21" y="69"/>
                </a:lnTo>
                <a:lnTo>
                  <a:pt x="9" y="63"/>
                </a:lnTo>
                <a:lnTo>
                  <a:pt x="9" y="47"/>
                </a:lnTo>
                <a:lnTo>
                  <a:pt x="9" y="40"/>
                </a:lnTo>
                <a:lnTo>
                  <a:pt x="9" y="39"/>
                </a:lnTo>
                <a:lnTo>
                  <a:pt x="14" y="36"/>
                </a:lnTo>
                <a:lnTo>
                  <a:pt x="17" y="36"/>
                </a:lnTo>
                <a:lnTo>
                  <a:pt x="18" y="29"/>
                </a:lnTo>
                <a:lnTo>
                  <a:pt x="5" y="26"/>
                </a:lnTo>
                <a:lnTo>
                  <a:pt x="0" y="22"/>
                </a:lnTo>
                <a:lnTo>
                  <a:pt x="2" y="14"/>
                </a:lnTo>
                <a:lnTo>
                  <a:pt x="7" y="9"/>
                </a:lnTo>
                <a:lnTo>
                  <a:pt x="14" y="7"/>
                </a:lnTo>
                <a:lnTo>
                  <a:pt x="17" y="5"/>
                </a:lnTo>
                <a:lnTo>
                  <a:pt x="21" y="5"/>
                </a:lnTo>
                <a:lnTo>
                  <a:pt x="29" y="5"/>
                </a:lnTo>
                <a:lnTo>
                  <a:pt x="73" y="3"/>
                </a:lnTo>
                <a:lnTo>
                  <a:pt x="80" y="7"/>
                </a:lnTo>
                <a:lnTo>
                  <a:pt x="92" y="2"/>
                </a:lnTo>
                <a:lnTo>
                  <a:pt x="93" y="2"/>
                </a:lnTo>
                <a:lnTo>
                  <a:pt x="96" y="0"/>
                </a:lnTo>
                <a:lnTo>
                  <a:pt x="99" y="3"/>
                </a:lnTo>
                <a:lnTo>
                  <a:pt x="101" y="3"/>
                </a:lnTo>
                <a:lnTo>
                  <a:pt x="104" y="2"/>
                </a:lnTo>
                <a:lnTo>
                  <a:pt x="106" y="2"/>
                </a:lnTo>
                <a:lnTo>
                  <a:pt x="112" y="3"/>
                </a:lnTo>
                <a:lnTo>
                  <a:pt x="115" y="3"/>
                </a:lnTo>
                <a:lnTo>
                  <a:pt x="116" y="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7" name="Freeform 610"/>
          <p:cNvSpPr>
            <a:spLocks/>
          </p:cNvSpPr>
          <p:nvPr/>
        </p:nvSpPr>
        <p:spPr bwMode="auto">
          <a:xfrm>
            <a:off x="5289550" y="3713163"/>
            <a:ext cx="100013" cy="112713"/>
          </a:xfrm>
          <a:custGeom>
            <a:avLst/>
            <a:gdLst>
              <a:gd name="T0" fmla="*/ 18 w 63"/>
              <a:gd name="T1" fmla="*/ 0 h 71"/>
              <a:gd name="T2" fmla="*/ 21 w 63"/>
              <a:gd name="T3" fmla="*/ 2 h 71"/>
              <a:gd name="T4" fmla="*/ 32 w 63"/>
              <a:gd name="T5" fmla="*/ 15 h 71"/>
              <a:gd name="T6" fmla="*/ 37 w 63"/>
              <a:gd name="T7" fmla="*/ 13 h 71"/>
              <a:gd name="T8" fmla="*/ 39 w 63"/>
              <a:gd name="T9" fmla="*/ 16 h 71"/>
              <a:gd name="T10" fmla="*/ 37 w 63"/>
              <a:gd name="T11" fmla="*/ 23 h 71"/>
              <a:gd name="T12" fmla="*/ 39 w 63"/>
              <a:gd name="T13" fmla="*/ 27 h 71"/>
              <a:gd name="T14" fmla="*/ 43 w 63"/>
              <a:gd name="T15" fmla="*/ 32 h 71"/>
              <a:gd name="T16" fmla="*/ 63 w 63"/>
              <a:gd name="T17" fmla="*/ 42 h 71"/>
              <a:gd name="T18" fmla="*/ 62 w 63"/>
              <a:gd name="T19" fmla="*/ 47 h 71"/>
              <a:gd name="T20" fmla="*/ 59 w 63"/>
              <a:gd name="T21" fmla="*/ 56 h 71"/>
              <a:gd name="T22" fmla="*/ 58 w 63"/>
              <a:gd name="T23" fmla="*/ 62 h 71"/>
              <a:gd name="T24" fmla="*/ 40 w 63"/>
              <a:gd name="T25" fmla="*/ 68 h 71"/>
              <a:gd name="T26" fmla="*/ 22 w 63"/>
              <a:gd name="T27" fmla="*/ 71 h 71"/>
              <a:gd name="T28" fmla="*/ 25 w 63"/>
              <a:gd name="T29" fmla="*/ 64 h 71"/>
              <a:gd name="T30" fmla="*/ 9 w 63"/>
              <a:gd name="T31" fmla="*/ 52 h 71"/>
              <a:gd name="T32" fmla="*/ 3 w 63"/>
              <a:gd name="T33" fmla="*/ 47 h 71"/>
              <a:gd name="T34" fmla="*/ 2 w 63"/>
              <a:gd name="T35" fmla="*/ 42 h 71"/>
              <a:gd name="T36" fmla="*/ 0 w 63"/>
              <a:gd name="T37" fmla="*/ 35 h 71"/>
              <a:gd name="T38" fmla="*/ 2 w 63"/>
              <a:gd name="T39" fmla="*/ 38 h 71"/>
              <a:gd name="T40" fmla="*/ 5 w 63"/>
              <a:gd name="T41" fmla="*/ 41 h 71"/>
              <a:gd name="T42" fmla="*/ 13 w 63"/>
              <a:gd name="T43" fmla="*/ 34 h 71"/>
              <a:gd name="T44" fmla="*/ 15 w 63"/>
              <a:gd name="T45" fmla="*/ 32 h 71"/>
              <a:gd name="T46" fmla="*/ 10 w 63"/>
              <a:gd name="T47" fmla="*/ 22 h 71"/>
              <a:gd name="T48" fmla="*/ 17 w 63"/>
              <a:gd name="T49" fmla="*/ 17 h 71"/>
              <a:gd name="T50" fmla="*/ 17 w 63"/>
              <a:gd name="T51" fmla="*/ 16 h 71"/>
              <a:gd name="T52" fmla="*/ 25 w 63"/>
              <a:gd name="T53" fmla="*/ 26 h 71"/>
              <a:gd name="T54" fmla="*/ 30 w 63"/>
              <a:gd name="T55" fmla="*/ 20 h 71"/>
              <a:gd name="T56" fmla="*/ 21 w 63"/>
              <a:gd name="T57" fmla="*/ 9 h 71"/>
              <a:gd name="T58" fmla="*/ 20 w 63"/>
              <a:gd name="T59" fmla="*/ 9 h 71"/>
              <a:gd name="T60" fmla="*/ 14 w 63"/>
              <a:gd name="T61" fmla="*/ 11 h 71"/>
              <a:gd name="T62" fmla="*/ 9 w 63"/>
              <a:gd name="T63" fmla="*/ 5 h 71"/>
              <a:gd name="T64" fmla="*/ 17 w 63"/>
              <a:gd name="T65" fmla="*/ 0 h 71"/>
              <a:gd name="T66" fmla="*/ 18 w 63"/>
              <a:gd name="T67" fmla="*/ 0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63" h="71">
                <a:moveTo>
                  <a:pt x="18" y="0"/>
                </a:moveTo>
                <a:lnTo>
                  <a:pt x="21" y="2"/>
                </a:lnTo>
                <a:lnTo>
                  <a:pt x="32" y="15"/>
                </a:lnTo>
                <a:lnTo>
                  <a:pt x="37" y="13"/>
                </a:lnTo>
                <a:lnTo>
                  <a:pt x="39" y="16"/>
                </a:lnTo>
                <a:lnTo>
                  <a:pt x="37" y="23"/>
                </a:lnTo>
                <a:lnTo>
                  <a:pt x="39" y="27"/>
                </a:lnTo>
                <a:lnTo>
                  <a:pt x="43" y="32"/>
                </a:lnTo>
                <a:lnTo>
                  <a:pt x="63" y="42"/>
                </a:lnTo>
                <a:lnTo>
                  <a:pt x="62" y="47"/>
                </a:lnTo>
                <a:lnTo>
                  <a:pt x="59" y="56"/>
                </a:lnTo>
                <a:lnTo>
                  <a:pt x="58" y="62"/>
                </a:lnTo>
                <a:lnTo>
                  <a:pt x="40" y="68"/>
                </a:lnTo>
                <a:lnTo>
                  <a:pt x="22" y="71"/>
                </a:lnTo>
                <a:lnTo>
                  <a:pt x="25" y="64"/>
                </a:lnTo>
                <a:lnTo>
                  <a:pt x="9" y="52"/>
                </a:lnTo>
                <a:lnTo>
                  <a:pt x="3" y="47"/>
                </a:lnTo>
                <a:lnTo>
                  <a:pt x="2" y="42"/>
                </a:lnTo>
                <a:lnTo>
                  <a:pt x="0" y="35"/>
                </a:lnTo>
                <a:lnTo>
                  <a:pt x="2" y="38"/>
                </a:lnTo>
                <a:lnTo>
                  <a:pt x="5" y="41"/>
                </a:lnTo>
                <a:lnTo>
                  <a:pt x="13" y="34"/>
                </a:lnTo>
                <a:lnTo>
                  <a:pt x="15" y="32"/>
                </a:lnTo>
                <a:lnTo>
                  <a:pt x="10" y="22"/>
                </a:lnTo>
                <a:lnTo>
                  <a:pt x="17" y="17"/>
                </a:lnTo>
                <a:lnTo>
                  <a:pt x="17" y="16"/>
                </a:lnTo>
                <a:lnTo>
                  <a:pt x="25" y="26"/>
                </a:lnTo>
                <a:lnTo>
                  <a:pt x="30" y="20"/>
                </a:lnTo>
                <a:lnTo>
                  <a:pt x="21" y="9"/>
                </a:lnTo>
                <a:lnTo>
                  <a:pt x="20" y="9"/>
                </a:lnTo>
                <a:lnTo>
                  <a:pt x="14" y="11"/>
                </a:lnTo>
                <a:lnTo>
                  <a:pt x="9" y="5"/>
                </a:lnTo>
                <a:lnTo>
                  <a:pt x="17" y="0"/>
                </a:lnTo>
                <a:lnTo>
                  <a:pt x="18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8" name="Freeform 611"/>
          <p:cNvSpPr>
            <a:spLocks/>
          </p:cNvSpPr>
          <p:nvPr/>
        </p:nvSpPr>
        <p:spPr bwMode="auto">
          <a:xfrm>
            <a:off x="5281613" y="3838575"/>
            <a:ext cx="168275" cy="161925"/>
          </a:xfrm>
          <a:custGeom>
            <a:avLst/>
            <a:gdLst>
              <a:gd name="T0" fmla="*/ 94 w 106"/>
              <a:gd name="T1" fmla="*/ 4 h 102"/>
              <a:gd name="T2" fmla="*/ 94 w 106"/>
              <a:gd name="T3" fmla="*/ 5 h 102"/>
              <a:gd name="T4" fmla="*/ 97 w 106"/>
              <a:gd name="T5" fmla="*/ 9 h 102"/>
              <a:gd name="T6" fmla="*/ 106 w 106"/>
              <a:gd name="T7" fmla="*/ 12 h 102"/>
              <a:gd name="T8" fmla="*/ 100 w 106"/>
              <a:gd name="T9" fmla="*/ 18 h 102"/>
              <a:gd name="T10" fmla="*/ 96 w 106"/>
              <a:gd name="T11" fmla="*/ 20 h 102"/>
              <a:gd name="T12" fmla="*/ 94 w 106"/>
              <a:gd name="T13" fmla="*/ 30 h 102"/>
              <a:gd name="T14" fmla="*/ 94 w 106"/>
              <a:gd name="T15" fmla="*/ 34 h 102"/>
              <a:gd name="T16" fmla="*/ 87 w 106"/>
              <a:gd name="T17" fmla="*/ 39 h 102"/>
              <a:gd name="T18" fmla="*/ 83 w 106"/>
              <a:gd name="T19" fmla="*/ 42 h 102"/>
              <a:gd name="T20" fmla="*/ 75 w 106"/>
              <a:gd name="T21" fmla="*/ 48 h 102"/>
              <a:gd name="T22" fmla="*/ 68 w 106"/>
              <a:gd name="T23" fmla="*/ 53 h 102"/>
              <a:gd name="T24" fmla="*/ 61 w 106"/>
              <a:gd name="T25" fmla="*/ 58 h 102"/>
              <a:gd name="T26" fmla="*/ 52 w 106"/>
              <a:gd name="T27" fmla="*/ 65 h 102"/>
              <a:gd name="T28" fmla="*/ 46 w 106"/>
              <a:gd name="T29" fmla="*/ 69 h 102"/>
              <a:gd name="T30" fmla="*/ 40 w 106"/>
              <a:gd name="T31" fmla="*/ 69 h 102"/>
              <a:gd name="T32" fmla="*/ 31 w 106"/>
              <a:gd name="T33" fmla="*/ 76 h 102"/>
              <a:gd name="T34" fmla="*/ 25 w 106"/>
              <a:gd name="T35" fmla="*/ 80 h 102"/>
              <a:gd name="T36" fmla="*/ 23 w 106"/>
              <a:gd name="T37" fmla="*/ 83 h 102"/>
              <a:gd name="T38" fmla="*/ 22 w 106"/>
              <a:gd name="T39" fmla="*/ 84 h 102"/>
              <a:gd name="T40" fmla="*/ 27 w 106"/>
              <a:gd name="T41" fmla="*/ 84 h 102"/>
              <a:gd name="T42" fmla="*/ 26 w 106"/>
              <a:gd name="T43" fmla="*/ 84 h 102"/>
              <a:gd name="T44" fmla="*/ 29 w 106"/>
              <a:gd name="T45" fmla="*/ 90 h 102"/>
              <a:gd name="T46" fmla="*/ 3 w 106"/>
              <a:gd name="T47" fmla="*/ 102 h 102"/>
              <a:gd name="T48" fmla="*/ 1 w 106"/>
              <a:gd name="T49" fmla="*/ 98 h 102"/>
              <a:gd name="T50" fmla="*/ 0 w 106"/>
              <a:gd name="T51" fmla="*/ 91 h 102"/>
              <a:gd name="T52" fmla="*/ 3 w 106"/>
              <a:gd name="T53" fmla="*/ 88 h 102"/>
              <a:gd name="T54" fmla="*/ 4 w 106"/>
              <a:gd name="T55" fmla="*/ 94 h 102"/>
              <a:gd name="T56" fmla="*/ 25 w 106"/>
              <a:gd name="T57" fmla="*/ 60 h 102"/>
              <a:gd name="T58" fmla="*/ 38 w 106"/>
              <a:gd name="T59" fmla="*/ 53 h 102"/>
              <a:gd name="T60" fmla="*/ 45 w 106"/>
              <a:gd name="T61" fmla="*/ 41 h 102"/>
              <a:gd name="T62" fmla="*/ 45 w 106"/>
              <a:gd name="T63" fmla="*/ 28 h 102"/>
              <a:gd name="T64" fmla="*/ 50 w 106"/>
              <a:gd name="T65" fmla="*/ 23 h 102"/>
              <a:gd name="T66" fmla="*/ 52 w 106"/>
              <a:gd name="T67" fmla="*/ 22 h 102"/>
              <a:gd name="T68" fmla="*/ 53 w 106"/>
              <a:gd name="T69" fmla="*/ 13 h 102"/>
              <a:gd name="T70" fmla="*/ 55 w 106"/>
              <a:gd name="T71" fmla="*/ 13 h 102"/>
              <a:gd name="T72" fmla="*/ 60 w 106"/>
              <a:gd name="T73" fmla="*/ 12 h 102"/>
              <a:gd name="T74" fmla="*/ 70 w 106"/>
              <a:gd name="T75" fmla="*/ 7 h 102"/>
              <a:gd name="T76" fmla="*/ 75 w 106"/>
              <a:gd name="T77" fmla="*/ 3 h 102"/>
              <a:gd name="T78" fmla="*/ 82 w 106"/>
              <a:gd name="T79" fmla="*/ 0 h 102"/>
              <a:gd name="T80" fmla="*/ 94 w 106"/>
              <a:gd name="T81" fmla="*/ 4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06" h="102">
                <a:moveTo>
                  <a:pt x="94" y="4"/>
                </a:moveTo>
                <a:lnTo>
                  <a:pt x="94" y="5"/>
                </a:lnTo>
                <a:lnTo>
                  <a:pt x="97" y="9"/>
                </a:lnTo>
                <a:lnTo>
                  <a:pt x="106" y="12"/>
                </a:lnTo>
                <a:lnTo>
                  <a:pt x="100" y="18"/>
                </a:lnTo>
                <a:lnTo>
                  <a:pt x="96" y="20"/>
                </a:lnTo>
                <a:lnTo>
                  <a:pt x="94" y="30"/>
                </a:lnTo>
                <a:lnTo>
                  <a:pt x="94" y="34"/>
                </a:lnTo>
                <a:lnTo>
                  <a:pt x="87" y="39"/>
                </a:lnTo>
                <a:lnTo>
                  <a:pt x="83" y="42"/>
                </a:lnTo>
                <a:lnTo>
                  <a:pt x="75" y="48"/>
                </a:lnTo>
                <a:lnTo>
                  <a:pt x="68" y="53"/>
                </a:lnTo>
                <a:lnTo>
                  <a:pt x="61" y="58"/>
                </a:lnTo>
                <a:lnTo>
                  <a:pt x="52" y="65"/>
                </a:lnTo>
                <a:lnTo>
                  <a:pt x="46" y="69"/>
                </a:lnTo>
                <a:lnTo>
                  <a:pt x="40" y="69"/>
                </a:lnTo>
                <a:lnTo>
                  <a:pt x="31" y="76"/>
                </a:lnTo>
                <a:lnTo>
                  <a:pt x="25" y="80"/>
                </a:lnTo>
                <a:lnTo>
                  <a:pt x="23" y="83"/>
                </a:lnTo>
                <a:lnTo>
                  <a:pt x="22" y="84"/>
                </a:lnTo>
                <a:lnTo>
                  <a:pt x="27" y="84"/>
                </a:lnTo>
                <a:lnTo>
                  <a:pt x="26" y="84"/>
                </a:lnTo>
                <a:lnTo>
                  <a:pt x="29" y="90"/>
                </a:lnTo>
                <a:lnTo>
                  <a:pt x="3" y="102"/>
                </a:lnTo>
                <a:lnTo>
                  <a:pt x="1" y="98"/>
                </a:lnTo>
                <a:lnTo>
                  <a:pt x="0" y="91"/>
                </a:lnTo>
                <a:lnTo>
                  <a:pt x="3" y="88"/>
                </a:lnTo>
                <a:lnTo>
                  <a:pt x="4" y="94"/>
                </a:lnTo>
                <a:lnTo>
                  <a:pt x="25" y="60"/>
                </a:lnTo>
                <a:lnTo>
                  <a:pt x="38" y="53"/>
                </a:lnTo>
                <a:lnTo>
                  <a:pt x="45" y="41"/>
                </a:lnTo>
                <a:lnTo>
                  <a:pt x="45" y="28"/>
                </a:lnTo>
                <a:lnTo>
                  <a:pt x="50" y="23"/>
                </a:lnTo>
                <a:lnTo>
                  <a:pt x="52" y="22"/>
                </a:lnTo>
                <a:lnTo>
                  <a:pt x="53" y="13"/>
                </a:lnTo>
                <a:lnTo>
                  <a:pt x="55" y="13"/>
                </a:lnTo>
                <a:lnTo>
                  <a:pt x="60" y="12"/>
                </a:lnTo>
                <a:lnTo>
                  <a:pt x="70" y="7"/>
                </a:lnTo>
                <a:lnTo>
                  <a:pt x="75" y="3"/>
                </a:lnTo>
                <a:lnTo>
                  <a:pt x="82" y="0"/>
                </a:lnTo>
                <a:lnTo>
                  <a:pt x="94" y="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9" name="Freeform 612"/>
          <p:cNvSpPr>
            <a:spLocks noEditPoints="1"/>
          </p:cNvSpPr>
          <p:nvPr/>
        </p:nvSpPr>
        <p:spPr bwMode="auto">
          <a:xfrm>
            <a:off x="5664200" y="3162300"/>
            <a:ext cx="128588" cy="115888"/>
          </a:xfrm>
          <a:custGeom>
            <a:avLst/>
            <a:gdLst>
              <a:gd name="T0" fmla="*/ 0 w 81"/>
              <a:gd name="T1" fmla="*/ 36 h 73"/>
              <a:gd name="T2" fmla="*/ 5 w 81"/>
              <a:gd name="T3" fmla="*/ 25 h 73"/>
              <a:gd name="T4" fmla="*/ 11 w 81"/>
              <a:gd name="T5" fmla="*/ 21 h 73"/>
              <a:gd name="T6" fmla="*/ 17 w 81"/>
              <a:gd name="T7" fmla="*/ 17 h 73"/>
              <a:gd name="T8" fmla="*/ 14 w 81"/>
              <a:gd name="T9" fmla="*/ 24 h 73"/>
              <a:gd name="T10" fmla="*/ 7 w 81"/>
              <a:gd name="T11" fmla="*/ 33 h 73"/>
              <a:gd name="T12" fmla="*/ 77 w 81"/>
              <a:gd name="T13" fmla="*/ 30 h 73"/>
              <a:gd name="T14" fmla="*/ 59 w 81"/>
              <a:gd name="T15" fmla="*/ 70 h 73"/>
              <a:gd name="T16" fmla="*/ 47 w 81"/>
              <a:gd name="T17" fmla="*/ 71 h 73"/>
              <a:gd name="T18" fmla="*/ 39 w 81"/>
              <a:gd name="T19" fmla="*/ 56 h 73"/>
              <a:gd name="T20" fmla="*/ 36 w 81"/>
              <a:gd name="T21" fmla="*/ 52 h 73"/>
              <a:gd name="T22" fmla="*/ 28 w 81"/>
              <a:gd name="T23" fmla="*/ 44 h 73"/>
              <a:gd name="T24" fmla="*/ 15 w 81"/>
              <a:gd name="T25" fmla="*/ 48 h 73"/>
              <a:gd name="T26" fmla="*/ 18 w 81"/>
              <a:gd name="T27" fmla="*/ 58 h 73"/>
              <a:gd name="T28" fmla="*/ 11 w 81"/>
              <a:gd name="T29" fmla="*/ 58 h 73"/>
              <a:gd name="T30" fmla="*/ 10 w 81"/>
              <a:gd name="T31" fmla="*/ 54 h 73"/>
              <a:gd name="T32" fmla="*/ 7 w 81"/>
              <a:gd name="T33" fmla="*/ 48 h 73"/>
              <a:gd name="T34" fmla="*/ 13 w 81"/>
              <a:gd name="T35" fmla="*/ 29 h 73"/>
              <a:gd name="T36" fmla="*/ 21 w 81"/>
              <a:gd name="T37" fmla="*/ 21 h 73"/>
              <a:gd name="T38" fmla="*/ 32 w 81"/>
              <a:gd name="T39" fmla="*/ 25 h 73"/>
              <a:gd name="T40" fmla="*/ 33 w 81"/>
              <a:gd name="T41" fmla="*/ 30 h 73"/>
              <a:gd name="T42" fmla="*/ 36 w 81"/>
              <a:gd name="T43" fmla="*/ 37 h 73"/>
              <a:gd name="T44" fmla="*/ 39 w 81"/>
              <a:gd name="T45" fmla="*/ 40 h 73"/>
              <a:gd name="T46" fmla="*/ 47 w 81"/>
              <a:gd name="T47" fmla="*/ 43 h 73"/>
              <a:gd name="T48" fmla="*/ 59 w 81"/>
              <a:gd name="T49" fmla="*/ 51 h 73"/>
              <a:gd name="T50" fmla="*/ 54 w 81"/>
              <a:gd name="T51" fmla="*/ 40 h 73"/>
              <a:gd name="T52" fmla="*/ 46 w 81"/>
              <a:gd name="T53" fmla="*/ 36 h 73"/>
              <a:gd name="T54" fmla="*/ 41 w 81"/>
              <a:gd name="T55" fmla="*/ 33 h 73"/>
              <a:gd name="T56" fmla="*/ 43 w 81"/>
              <a:gd name="T57" fmla="*/ 25 h 73"/>
              <a:gd name="T58" fmla="*/ 29 w 81"/>
              <a:gd name="T59" fmla="*/ 10 h 73"/>
              <a:gd name="T60" fmla="*/ 36 w 81"/>
              <a:gd name="T61" fmla="*/ 0 h 73"/>
              <a:gd name="T62" fmla="*/ 47 w 81"/>
              <a:gd name="T63" fmla="*/ 17 h 73"/>
              <a:gd name="T64" fmla="*/ 63 w 81"/>
              <a:gd name="T65" fmla="*/ 21 h 73"/>
              <a:gd name="T66" fmla="*/ 67 w 81"/>
              <a:gd name="T67" fmla="*/ 29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1" h="73">
                <a:moveTo>
                  <a:pt x="5" y="36"/>
                </a:moveTo>
                <a:lnTo>
                  <a:pt x="0" y="36"/>
                </a:lnTo>
                <a:lnTo>
                  <a:pt x="2" y="32"/>
                </a:lnTo>
                <a:lnTo>
                  <a:pt x="5" y="25"/>
                </a:lnTo>
                <a:lnTo>
                  <a:pt x="11" y="24"/>
                </a:lnTo>
                <a:lnTo>
                  <a:pt x="11" y="21"/>
                </a:lnTo>
                <a:lnTo>
                  <a:pt x="14" y="18"/>
                </a:lnTo>
                <a:lnTo>
                  <a:pt x="17" y="17"/>
                </a:lnTo>
                <a:lnTo>
                  <a:pt x="17" y="19"/>
                </a:lnTo>
                <a:lnTo>
                  <a:pt x="14" y="24"/>
                </a:lnTo>
                <a:lnTo>
                  <a:pt x="11" y="28"/>
                </a:lnTo>
                <a:lnTo>
                  <a:pt x="7" y="33"/>
                </a:lnTo>
                <a:lnTo>
                  <a:pt x="5" y="36"/>
                </a:lnTo>
                <a:close/>
                <a:moveTo>
                  <a:pt x="77" y="30"/>
                </a:moveTo>
                <a:lnTo>
                  <a:pt x="81" y="67"/>
                </a:lnTo>
                <a:lnTo>
                  <a:pt x="59" y="70"/>
                </a:lnTo>
                <a:lnTo>
                  <a:pt x="54" y="71"/>
                </a:lnTo>
                <a:lnTo>
                  <a:pt x="47" y="71"/>
                </a:lnTo>
                <a:lnTo>
                  <a:pt x="44" y="73"/>
                </a:lnTo>
                <a:lnTo>
                  <a:pt x="39" y="56"/>
                </a:lnTo>
                <a:lnTo>
                  <a:pt x="44" y="52"/>
                </a:lnTo>
                <a:lnTo>
                  <a:pt x="36" y="52"/>
                </a:lnTo>
                <a:lnTo>
                  <a:pt x="32" y="49"/>
                </a:lnTo>
                <a:lnTo>
                  <a:pt x="28" y="44"/>
                </a:lnTo>
                <a:lnTo>
                  <a:pt x="25" y="44"/>
                </a:lnTo>
                <a:lnTo>
                  <a:pt x="15" y="48"/>
                </a:lnTo>
                <a:lnTo>
                  <a:pt x="21" y="51"/>
                </a:lnTo>
                <a:lnTo>
                  <a:pt x="18" y="58"/>
                </a:lnTo>
                <a:lnTo>
                  <a:pt x="11" y="62"/>
                </a:lnTo>
                <a:lnTo>
                  <a:pt x="11" y="58"/>
                </a:lnTo>
                <a:lnTo>
                  <a:pt x="11" y="56"/>
                </a:lnTo>
                <a:lnTo>
                  <a:pt x="10" y="54"/>
                </a:lnTo>
                <a:lnTo>
                  <a:pt x="10" y="54"/>
                </a:lnTo>
                <a:lnTo>
                  <a:pt x="7" y="48"/>
                </a:lnTo>
                <a:lnTo>
                  <a:pt x="7" y="40"/>
                </a:lnTo>
                <a:lnTo>
                  <a:pt x="13" y="29"/>
                </a:lnTo>
                <a:lnTo>
                  <a:pt x="20" y="21"/>
                </a:lnTo>
                <a:lnTo>
                  <a:pt x="21" y="21"/>
                </a:lnTo>
                <a:lnTo>
                  <a:pt x="25" y="17"/>
                </a:lnTo>
                <a:lnTo>
                  <a:pt x="32" y="25"/>
                </a:lnTo>
                <a:lnTo>
                  <a:pt x="33" y="26"/>
                </a:lnTo>
                <a:lnTo>
                  <a:pt x="33" y="30"/>
                </a:lnTo>
                <a:lnTo>
                  <a:pt x="36" y="36"/>
                </a:lnTo>
                <a:lnTo>
                  <a:pt x="36" y="37"/>
                </a:lnTo>
                <a:lnTo>
                  <a:pt x="37" y="37"/>
                </a:lnTo>
                <a:lnTo>
                  <a:pt x="39" y="40"/>
                </a:lnTo>
                <a:lnTo>
                  <a:pt x="46" y="41"/>
                </a:lnTo>
                <a:lnTo>
                  <a:pt x="47" y="43"/>
                </a:lnTo>
                <a:lnTo>
                  <a:pt x="51" y="52"/>
                </a:lnTo>
                <a:lnTo>
                  <a:pt x="59" y="51"/>
                </a:lnTo>
                <a:lnTo>
                  <a:pt x="54" y="45"/>
                </a:lnTo>
                <a:lnTo>
                  <a:pt x="54" y="40"/>
                </a:lnTo>
                <a:lnTo>
                  <a:pt x="48" y="37"/>
                </a:lnTo>
                <a:lnTo>
                  <a:pt x="46" y="36"/>
                </a:lnTo>
                <a:lnTo>
                  <a:pt x="41" y="34"/>
                </a:lnTo>
                <a:lnTo>
                  <a:pt x="41" y="33"/>
                </a:lnTo>
                <a:lnTo>
                  <a:pt x="43" y="26"/>
                </a:lnTo>
                <a:lnTo>
                  <a:pt x="43" y="25"/>
                </a:lnTo>
                <a:lnTo>
                  <a:pt x="36" y="19"/>
                </a:lnTo>
                <a:lnTo>
                  <a:pt x="29" y="10"/>
                </a:lnTo>
                <a:lnTo>
                  <a:pt x="35" y="3"/>
                </a:lnTo>
                <a:lnTo>
                  <a:pt x="36" y="0"/>
                </a:lnTo>
                <a:lnTo>
                  <a:pt x="41" y="2"/>
                </a:lnTo>
                <a:lnTo>
                  <a:pt x="47" y="17"/>
                </a:lnTo>
                <a:lnTo>
                  <a:pt x="59" y="19"/>
                </a:lnTo>
                <a:lnTo>
                  <a:pt x="63" y="21"/>
                </a:lnTo>
                <a:lnTo>
                  <a:pt x="69" y="25"/>
                </a:lnTo>
                <a:lnTo>
                  <a:pt x="67" y="29"/>
                </a:lnTo>
                <a:lnTo>
                  <a:pt x="77" y="3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0" name="Freeform 613"/>
          <p:cNvSpPr>
            <a:spLocks/>
          </p:cNvSpPr>
          <p:nvPr/>
        </p:nvSpPr>
        <p:spPr bwMode="auto">
          <a:xfrm>
            <a:off x="5656263" y="2417763"/>
            <a:ext cx="17463" cy="20638"/>
          </a:xfrm>
          <a:custGeom>
            <a:avLst/>
            <a:gdLst>
              <a:gd name="T0" fmla="*/ 11 w 11"/>
              <a:gd name="T1" fmla="*/ 10 h 13"/>
              <a:gd name="T2" fmla="*/ 0 w 11"/>
              <a:gd name="T3" fmla="*/ 13 h 13"/>
              <a:gd name="T4" fmla="*/ 0 w 11"/>
              <a:gd name="T5" fmla="*/ 8 h 13"/>
              <a:gd name="T6" fmla="*/ 5 w 11"/>
              <a:gd name="T7" fmla="*/ 0 h 13"/>
              <a:gd name="T8" fmla="*/ 10 w 11"/>
              <a:gd name="T9" fmla="*/ 6 h 13"/>
              <a:gd name="T10" fmla="*/ 11 w 11"/>
              <a:gd name="T11" fmla="*/ 1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" h="13">
                <a:moveTo>
                  <a:pt x="11" y="10"/>
                </a:moveTo>
                <a:lnTo>
                  <a:pt x="0" y="13"/>
                </a:lnTo>
                <a:lnTo>
                  <a:pt x="0" y="8"/>
                </a:lnTo>
                <a:lnTo>
                  <a:pt x="5" y="0"/>
                </a:lnTo>
                <a:lnTo>
                  <a:pt x="10" y="6"/>
                </a:lnTo>
                <a:lnTo>
                  <a:pt x="11" y="1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1" name="Freeform 614"/>
          <p:cNvSpPr>
            <a:spLocks noEditPoints="1"/>
          </p:cNvSpPr>
          <p:nvPr/>
        </p:nvSpPr>
        <p:spPr bwMode="auto">
          <a:xfrm>
            <a:off x="6096000" y="2244725"/>
            <a:ext cx="184150" cy="149225"/>
          </a:xfrm>
          <a:custGeom>
            <a:avLst/>
            <a:gdLst>
              <a:gd name="T0" fmla="*/ 87 w 116"/>
              <a:gd name="T1" fmla="*/ 82 h 94"/>
              <a:gd name="T2" fmla="*/ 75 w 116"/>
              <a:gd name="T3" fmla="*/ 90 h 94"/>
              <a:gd name="T4" fmla="*/ 64 w 116"/>
              <a:gd name="T5" fmla="*/ 85 h 94"/>
              <a:gd name="T6" fmla="*/ 44 w 116"/>
              <a:gd name="T7" fmla="*/ 94 h 94"/>
              <a:gd name="T8" fmla="*/ 50 w 116"/>
              <a:gd name="T9" fmla="*/ 82 h 94"/>
              <a:gd name="T10" fmla="*/ 52 w 116"/>
              <a:gd name="T11" fmla="*/ 78 h 94"/>
              <a:gd name="T12" fmla="*/ 53 w 116"/>
              <a:gd name="T13" fmla="*/ 71 h 94"/>
              <a:gd name="T14" fmla="*/ 76 w 116"/>
              <a:gd name="T15" fmla="*/ 77 h 94"/>
              <a:gd name="T16" fmla="*/ 90 w 116"/>
              <a:gd name="T17" fmla="*/ 78 h 94"/>
              <a:gd name="T18" fmla="*/ 71 w 116"/>
              <a:gd name="T19" fmla="*/ 67 h 94"/>
              <a:gd name="T20" fmla="*/ 85 w 116"/>
              <a:gd name="T21" fmla="*/ 62 h 94"/>
              <a:gd name="T22" fmla="*/ 87 w 116"/>
              <a:gd name="T23" fmla="*/ 72 h 94"/>
              <a:gd name="T24" fmla="*/ 93 w 116"/>
              <a:gd name="T25" fmla="*/ 17 h 94"/>
              <a:gd name="T26" fmla="*/ 105 w 116"/>
              <a:gd name="T27" fmla="*/ 38 h 94"/>
              <a:gd name="T28" fmla="*/ 116 w 116"/>
              <a:gd name="T29" fmla="*/ 47 h 94"/>
              <a:gd name="T30" fmla="*/ 102 w 116"/>
              <a:gd name="T31" fmla="*/ 55 h 94"/>
              <a:gd name="T32" fmla="*/ 96 w 116"/>
              <a:gd name="T33" fmla="*/ 62 h 94"/>
              <a:gd name="T34" fmla="*/ 74 w 116"/>
              <a:gd name="T35" fmla="*/ 49 h 94"/>
              <a:gd name="T36" fmla="*/ 70 w 116"/>
              <a:gd name="T37" fmla="*/ 36 h 94"/>
              <a:gd name="T38" fmla="*/ 65 w 116"/>
              <a:gd name="T39" fmla="*/ 33 h 94"/>
              <a:gd name="T40" fmla="*/ 61 w 116"/>
              <a:gd name="T41" fmla="*/ 40 h 94"/>
              <a:gd name="T42" fmla="*/ 60 w 116"/>
              <a:gd name="T43" fmla="*/ 49 h 94"/>
              <a:gd name="T44" fmla="*/ 44 w 116"/>
              <a:gd name="T45" fmla="*/ 68 h 94"/>
              <a:gd name="T46" fmla="*/ 30 w 116"/>
              <a:gd name="T47" fmla="*/ 79 h 94"/>
              <a:gd name="T48" fmla="*/ 7 w 116"/>
              <a:gd name="T49" fmla="*/ 87 h 94"/>
              <a:gd name="T50" fmla="*/ 8 w 116"/>
              <a:gd name="T51" fmla="*/ 74 h 94"/>
              <a:gd name="T52" fmla="*/ 25 w 116"/>
              <a:gd name="T53" fmla="*/ 64 h 94"/>
              <a:gd name="T54" fmla="*/ 34 w 116"/>
              <a:gd name="T55" fmla="*/ 63 h 94"/>
              <a:gd name="T56" fmla="*/ 29 w 116"/>
              <a:gd name="T57" fmla="*/ 56 h 94"/>
              <a:gd name="T58" fmla="*/ 19 w 116"/>
              <a:gd name="T59" fmla="*/ 55 h 94"/>
              <a:gd name="T60" fmla="*/ 0 w 116"/>
              <a:gd name="T61" fmla="*/ 51 h 94"/>
              <a:gd name="T62" fmla="*/ 14 w 116"/>
              <a:gd name="T63" fmla="*/ 42 h 94"/>
              <a:gd name="T64" fmla="*/ 29 w 116"/>
              <a:gd name="T65" fmla="*/ 36 h 94"/>
              <a:gd name="T66" fmla="*/ 38 w 116"/>
              <a:gd name="T67" fmla="*/ 36 h 94"/>
              <a:gd name="T68" fmla="*/ 38 w 116"/>
              <a:gd name="T69" fmla="*/ 30 h 94"/>
              <a:gd name="T70" fmla="*/ 15 w 116"/>
              <a:gd name="T71" fmla="*/ 34 h 94"/>
              <a:gd name="T72" fmla="*/ 15 w 116"/>
              <a:gd name="T73" fmla="*/ 25 h 94"/>
              <a:gd name="T74" fmla="*/ 34 w 116"/>
              <a:gd name="T75" fmla="*/ 21 h 94"/>
              <a:gd name="T76" fmla="*/ 46 w 116"/>
              <a:gd name="T77" fmla="*/ 29 h 94"/>
              <a:gd name="T78" fmla="*/ 64 w 116"/>
              <a:gd name="T79" fmla="*/ 17 h 94"/>
              <a:gd name="T80" fmla="*/ 80 w 116"/>
              <a:gd name="T81" fmla="*/ 15 h 94"/>
              <a:gd name="T82" fmla="*/ 96 w 116"/>
              <a:gd name="T83" fmla="*/ 8 h 94"/>
              <a:gd name="T84" fmla="*/ 35 w 116"/>
              <a:gd name="T85" fmla="*/ 2 h 94"/>
              <a:gd name="T86" fmla="*/ 49 w 116"/>
              <a:gd name="T87" fmla="*/ 10 h 94"/>
              <a:gd name="T88" fmla="*/ 42 w 116"/>
              <a:gd name="T89" fmla="*/ 19 h 94"/>
              <a:gd name="T90" fmla="*/ 20 w 116"/>
              <a:gd name="T91" fmla="*/ 14 h 94"/>
              <a:gd name="T92" fmla="*/ 19 w 116"/>
              <a:gd name="T93" fmla="*/ 4 h 94"/>
              <a:gd name="T94" fmla="*/ 34 w 116"/>
              <a:gd name="T95" fmla="*/ 0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16" h="94">
                <a:moveTo>
                  <a:pt x="98" y="75"/>
                </a:moveTo>
                <a:lnTo>
                  <a:pt x="97" y="83"/>
                </a:lnTo>
                <a:lnTo>
                  <a:pt x="87" y="82"/>
                </a:lnTo>
                <a:lnTo>
                  <a:pt x="82" y="90"/>
                </a:lnTo>
                <a:lnTo>
                  <a:pt x="78" y="87"/>
                </a:lnTo>
                <a:lnTo>
                  <a:pt x="75" y="90"/>
                </a:lnTo>
                <a:lnTo>
                  <a:pt x="74" y="92"/>
                </a:lnTo>
                <a:lnTo>
                  <a:pt x="72" y="93"/>
                </a:lnTo>
                <a:lnTo>
                  <a:pt x="64" y="85"/>
                </a:lnTo>
                <a:lnTo>
                  <a:pt x="59" y="93"/>
                </a:lnTo>
                <a:lnTo>
                  <a:pt x="52" y="87"/>
                </a:lnTo>
                <a:lnTo>
                  <a:pt x="44" y="94"/>
                </a:lnTo>
                <a:lnTo>
                  <a:pt x="42" y="94"/>
                </a:lnTo>
                <a:lnTo>
                  <a:pt x="45" y="83"/>
                </a:lnTo>
                <a:lnTo>
                  <a:pt x="50" y="82"/>
                </a:lnTo>
                <a:lnTo>
                  <a:pt x="57" y="81"/>
                </a:lnTo>
                <a:lnTo>
                  <a:pt x="55" y="78"/>
                </a:lnTo>
                <a:lnTo>
                  <a:pt x="52" y="78"/>
                </a:lnTo>
                <a:lnTo>
                  <a:pt x="52" y="78"/>
                </a:lnTo>
                <a:lnTo>
                  <a:pt x="52" y="77"/>
                </a:lnTo>
                <a:lnTo>
                  <a:pt x="53" y="71"/>
                </a:lnTo>
                <a:lnTo>
                  <a:pt x="60" y="72"/>
                </a:lnTo>
                <a:lnTo>
                  <a:pt x="71" y="78"/>
                </a:lnTo>
                <a:lnTo>
                  <a:pt x="76" y="77"/>
                </a:lnTo>
                <a:lnTo>
                  <a:pt x="79" y="75"/>
                </a:lnTo>
                <a:lnTo>
                  <a:pt x="87" y="81"/>
                </a:lnTo>
                <a:lnTo>
                  <a:pt x="90" y="78"/>
                </a:lnTo>
                <a:lnTo>
                  <a:pt x="82" y="72"/>
                </a:lnTo>
                <a:lnTo>
                  <a:pt x="74" y="70"/>
                </a:lnTo>
                <a:lnTo>
                  <a:pt x="71" y="67"/>
                </a:lnTo>
                <a:lnTo>
                  <a:pt x="65" y="62"/>
                </a:lnTo>
                <a:lnTo>
                  <a:pt x="74" y="60"/>
                </a:lnTo>
                <a:lnTo>
                  <a:pt x="85" y="62"/>
                </a:lnTo>
                <a:lnTo>
                  <a:pt x="86" y="63"/>
                </a:lnTo>
                <a:lnTo>
                  <a:pt x="86" y="64"/>
                </a:lnTo>
                <a:lnTo>
                  <a:pt x="87" y="72"/>
                </a:lnTo>
                <a:lnTo>
                  <a:pt x="98" y="75"/>
                </a:lnTo>
                <a:close/>
                <a:moveTo>
                  <a:pt x="100" y="14"/>
                </a:moveTo>
                <a:lnTo>
                  <a:pt x="93" y="17"/>
                </a:lnTo>
                <a:lnTo>
                  <a:pt x="101" y="32"/>
                </a:lnTo>
                <a:lnTo>
                  <a:pt x="98" y="37"/>
                </a:lnTo>
                <a:lnTo>
                  <a:pt x="105" y="38"/>
                </a:lnTo>
                <a:lnTo>
                  <a:pt x="106" y="38"/>
                </a:lnTo>
                <a:lnTo>
                  <a:pt x="112" y="42"/>
                </a:lnTo>
                <a:lnTo>
                  <a:pt x="116" y="47"/>
                </a:lnTo>
                <a:lnTo>
                  <a:pt x="112" y="55"/>
                </a:lnTo>
                <a:lnTo>
                  <a:pt x="108" y="55"/>
                </a:lnTo>
                <a:lnTo>
                  <a:pt x="102" y="55"/>
                </a:lnTo>
                <a:lnTo>
                  <a:pt x="97" y="55"/>
                </a:lnTo>
                <a:lnTo>
                  <a:pt x="96" y="60"/>
                </a:lnTo>
                <a:lnTo>
                  <a:pt x="96" y="62"/>
                </a:lnTo>
                <a:lnTo>
                  <a:pt x="94" y="60"/>
                </a:lnTo>
                <a:lnTo>
                  <a:pt x="85" y="57"/>
                </a:lnTo>
                <a:lnTo>
                  <a:pt x="74" y="49"/>
                </a:lnTo>
                <a:lnTo>
                  <a:pt x="70" y="47"/>
                </a:lnTo>
                <a:lnTo>
                  <a:pt x="68" y="42"/>
                </a:lnTo>
                <a:lnTo>
                  <a:pt x="70" y="36"/>
                </a:lnTo>
                <a:lnTo>
                  <a:pt x="68" y="36"/>
                </a:lnTo>
                <a:lnTo>
                  <a:pt x="67" y="32"/>
                </a:lnTo>
                <a:lnTo>
                  <a:pt x="65" y="33"/>
                </a:lnTo>
                <a:lnTo>
                  <a:pt x="63" y="33"/>
                </a:lnTo>
                <a:lnTo>
                  <a:pt x="61" y="36"/>
                </a:lnTo>
                <a:lnTo>
                  <a:pt x="61" y="40"/>
                </a:lnTo>
                <a:lnTo>
                  <a:pt x="61" y="44"/>
                </a:lnTo>
                <a:lnTo>
                  <a:pt x="61" y="47"/>
                </a:lnTo>
                <a:lnTo>
                  <a:pt x="60" y="49"/>
                </a:lnTo>
                <a:lnTo>
                  <a:pt x="57" y="53"/>
                </a:lnTo>
                <a:lnTo>
                  <a:pt x="49" y="62"/>
                </a:lnTo>
                <a:lnTo>
                  <a:pt x="44" y="68"/>
                </a:lnTo>
                <a:lnTo>
                  <a:pt x="42" y="70"/>
                </a:lnTo>
                <a:lnTo>
                  <a:pt x="34" y="75"/>
                </a:lnTo>
                <a:lnTo>
                  <a:pt x="30" y="79"/>
                </a:lnTo>
                <a:lnTo>
                  <a:pt x="22" y="81"/>
                </a:lnTo>
                <a:lnTo>
                  <a:pt x="18" y="85"/>
                </a:lnTo>
                <a:lnTo>
                  <a:pt x="7" y="87"/>
                </a:lnTo>
                <a:lnTo>
                  <a:pt x="0" y="85"/>
                </a:lnTo>
                <a:lnTo>
                  <a:pt x="3" y="79"/>
                </a:lnTo>
                <a:lnTo>
                  <a:pt x="8" y="74"/>
                </a:lnTo>
                <a:lnTo>
                  <a:pt x="8" y="67"/>
                </a:lnTo>
                <a:lnTo>
                  <a:pt x="15" y="64"/>
                </a:lnTo>
                <a:lnTo>
                  <a:pt x="25" y="64"/>
                </a:lnTo>
                <a:lnTo>
                  <a:pt x="26" y="64"/>
                </a:lnTo>
                <a:lnTo>
                  <a:pt x="30" y="64"/>
                </a:lnTo>
                <a:lnTo>
                  <a:pt x="34" y="63"/>
                </a:lnTo>
                <a:lnTo>
                  <a:pt x="38" y="59"/>
                </a:lnTo>
                <a:lnTo>
                  <a:pt x="30" y="57"/>
                </a:lnTo>
                <a:lnTo>
                  <a:pt x="29" y="56"/>
                </a:lnTo>
                <a:lnTo>
                  <a:pt x="29" y="53"/>
                </a:lnTo>
                <a:lnTo>
                  <a:pt x="22" y="55"/>
                </a:lnTo>
                <a:lnTo>
                  <a:pt x="19" y="55"/>
                </a:lnTo>
                <a:lnTo>
                  <a:pt x="7" y="56"/>
                </a:lnTo>
                <a:lnTo>
                  <a:pt x="8" y="52"/>
                </a:lnTo>
                <a:lnTo>
                  <a:pt x="0" y="51"/>
                </a:lnTo>
                <a:lnTo>
                  <a:pt x="3" y="42"/>
                </a:lnTo>
                <a:lnTo>
                  <a:pt x="8" y="38"/>
                </a:lnTo>
                <a:lnTo>
                  <a:pt x="14" y="42"/>
                </a:lnTo>
                <a:lnTo>
                  <a:pt x="19" y="38"/>
                </a:lnTo>
                <a:lnTo>
                  <a:pt x="20" y="37"/>
                </a:lnTo>
                <a:lnTo>
                  <a:pt x="29" y="36"/>
                </a:lnTo>
                <a:lnTo>
                  <a:pt x="33" y="36"/>
                </a:lnTo>
                <a:lnTo>
                  <a:pt x="34" y="36"/>
                </a:lnTo>
                <a:lnTo>
                  <a:pt x="38" y="36"/>
                </a:lnTo>
                <a:lnTo>
                  <a:pt x="38" y="33"/>
                </a:lnTo>
                <a:lnTo>
                  <a:pt x="40" y="30"/>
                </a:lnTo>
                <a:lnTo>
                  <a:pt x="38" y="30"/>
                </a:lnTo>
                <a:lnTo>
                  <a:pt x="22" y="32"/>
                </a:lnTo>
                <a:lnTo>
                  <a:pt x="20" y="32"/>
                </a:lnTo>
                <a:lnTo>
                  <a:pt x="15" y="34"/>
                </a:lnTo>
                <a:lnTo>
                  <a:pt x="11" y="30"/>
                </a:lnTo>
                <a:lnTo>
                  <a:pt x="14" y="27"/>
                </a:lnTo>
                <a:lnTo>
                  <a:pt x="15" y="25"/>
                </a:lnTo>
                <a:lnTo>
                  <a:pt x="22" y="22"/>
                </a:lnTo>
                <a:lnTo>
                  <a:pt x="25" y="22"/>
                </a:lnTo>
                <a:lnTo>
                  <a:pt x="34" y="21"/>
                </a:lnTo>
                <a:lnTo>
                  <a:pt x="41" y="23"/>
                </a:lnTo>
                <a:lnTo>
                  <a:pt x="45" y="26"/>
                </a:lnTo>
                <a:lnTo>
                  <a:pt x="46" y="29"/>
                </a:lnTo>
                <a:lnTo>
                  <a:pt x="52" y="27"/>
                </a:lnTo>
                <a:lnTo>
                  <a:pt x="56" y="23"/>
                </a:lnTo>
                <a:lnTo>
                  <a:pt x="64" y="17"/>
                </a:lnTo>
                <a:lnTo>
                  <a:pt x="76" y="12"/>
                </a:lnTo>
                <a:lnTo>
                  <a:pt x="78" y="14"/>
                </a:lnTo>
                <a:lnTo>
                  <a:pt x="80" y="15"/>
                </a:lnTo>
                <a:lnTo>
                  <a:pt x="83" y="14"/>
                </a:lnTo>
                <a:lnTo>
                  <a:pt x="87" y="10"/>
                </a:lnTo>
                <a:lnTo>
                  <a:pt x="96" y="8"/>
                </a:lnTo>
                <a:lnTo>
                  <a:pt x="96" y="10"/>
                </a:lnTo>
                <a:lnTo>
                  <a:pt x="100" y="14"/>
                </a:lnTo>
                <a:close/>
                <a:moveTo>
                  <a:pt x="35" y="2"/>
                </a:moveTo>
                <a:lnTo>
                  <a:pt x="37" y="10"/>
                </a:lnTo>
                <a:lnTo>
                  <a:pt x="37" y="10"/>
                </a:lnTo>
                <a:lnTo>
                  <a:pt x="49" y="10"/>
                </a:lnTo>
                <a:lnTo>
                  <a:pt x="50" y="11"/>
                </a:lnTo>
                <a:lnTo>
                  <a:pt x="52" y="14"/>
                </a:lnTo>
                <a:lnTo>
                  <a:pt x="42" y="19"/>
                </a:lnTo>
                <a:lnTo>
                  <a:pt x="37" y="18"/>
                </a:lnTo>
                <a:lnTo>
                  <a:pt x="31" y="17"/>
                </a:lnTo>
                <a:lnTo>
                  <a:pt x="20" y="14"/>
                </a:lnTo>
                <a:lnTo>
                  <a:pt x="20" y="11"/>
                </a:lnTo>
                <a:lnTo>
                  <a:pt x="20" y="10"/>
                </a:lnTo>
                <a:lnTo>
                  <a:pt x="19" y="4"/>
                </a:lnTo>
                <a:lnTo>
                  <a:pt x="23" y="4"/>
                </a:lnTo>
                <a:lnTo>
                  <a:pt x="27" y="6"/>
                </a:lnTo>
                <a:lnTo>
                  <a:pt x="34" y="0"/>
                </a:lnTo>
                <a:lnTo>
                  <a:pt x="35" y="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2" name="Freeform 615"/>
          <p:cNvSpPr>
            <a:spLocks/>
          </p:cNvSpPr>
          <p:nvPr/>
        </p:nvSpPr>
        <p:spPr bwMode="auto">
          <a:xfrm>
            <a:off x="6035675" y="1892300"/>
            <a:ext cx="77788" cy="93663"/>
          </a:xfrm>
          <a:custGeom>
            <a:avLst/>
            <a:gdLst>
              <a:gd name="T0" fmla="*/ 35 w 49"/>
              <a:gd name="T1" fmla="*/ 14 h 59"/>
              <a:gd name="T2" fmla="*/ 39 w 49"/>
              <a:gd name="T3" fmla="*/ 15 h 59"/>
              <a:gd name="T4" fmla="*/ 43 w 49"/>
              <a:gd name="T5" fmla="*/ 15 h 59"/>
              <a:gd name="T6" fmla="*/ 46 w 49"/>
              <a:gd name="T7" fmla="*/ 16 h 59"/>
              <a:gd name="T8" fmla="*/ 49 w 49"/>
              <a:gd name="T9" fmla="*/ 26 h 59"/>
              <a:gd name="T10" fmla="*/ 45 w 49"/>
              <a:gd name="T11" fmla="*/ 24 h 59"/>
              <a:gd name="T12" fmla="*/ 45 w 49"/>
              <a:gd name="T13" fmla="*/ 30 h 59"/>
              <a:gd name="T14" fmla="*/ 43 w 49"/>
              <a:gd name="T15" fmla="*/ 39 h 59"/>
              <a:gd name="T16" fmla="*/ 41 w 49"/>
              <a:gd name="T17" fmla="*/ 41 h 59"/>
              <a:gd name="T18" fmla="*/ 28 w 49"/>
              <a:gd name="T19" fmla="*/ 42 h 59"/>
              <a:gd name="T20" fmla="*/ 27 w 49"/>
              <a:gd name="T21" fmla="*/ 46 h 59"/>
              <a:gd name="T22" fmla="*/ 26 w 49"/>
              <a:gd name="T23" fmla="*/ 52 h 59"/>
              <a:gd name="T24" fmla="*/ 18 w 49"/>
              <a:gd name="T25" fmla="*/ 56 h 59"/>
              <a:gd name="T26" fmla="*/ 9 w 49"/>
              <a:gd name="T27" fmla="*/ 59 h 59"/>
              <a:gd name="T28" fmla="*/ 0 w 49"/>
              <a:gd name="T29" fmla="*/ 35 h 59"/>
              <a:gd name="T30" fmla="*/ 16 w 49"/>
              <a:gd name="T31" fmla="*/ 26 h 59"/>
              <a:gd name="T32" fmla="*/ 8 w 49"/>
              <a:gd name="T33" fmla="*/ 16 h 59"/>
              <a:gd name="T34" fmla="*/ 19 w 49"/>
              <a:gd name="T35" fmla="*/ 5 h 59"/>
              <a:gd name="T36" fmla="*/ 22 w 49"/>
              <a:gd name="T37" fmla="*/ 14 h 59"/>
              <a:gd name="T38" fmla="*/ 26 w 49"/>
              <a:gd name="T39" fmla="*/ 0 h 59"/>
              <a:gd name="T40" fmla="*/ 30 w 49"/>
              <a:gd name="T41" fmla="*/ 1 h 59"/>
              <a:gd name="T42" fmla="*/ 28 w 49"/>
              <a:gd name="T43" fmla="*/ 16 h 59"/>
              <a:gd name="T44" fmla="*/ 35 w 49"/>
              <a:gd name="T45" fmla="*/ 14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9" h="59">
                <a:moveTo>
                  <a:pt x="35" y="14"/>
                </a:moveTo>
                <a:lnTo>
                  <a:pt x="39" y="15"/>
                </a:lnTo>
                <a:lnTo>
                  <a:pt x="43" y="15"/>
                </a:lnTo>
                <a:lnTo>
                  <a:pt x="46" y="16"/>
                </a:lnTo>
                <a:lnTo>
                  <a:pt x="49" y="26"/>
                </a:lnTo>
                <a:lnTo>
                  <a:pt x="45" y="24"/>
                </a:lnTo>
                <a:lnTo>
                  <a:pt x="45" y="30"/>
                </a:lnTo>
                <a:lnTo>
                  <a:pt x="43" y="39"/>
                </a:lnTo>
                <a:lnTo>
                  <a:pt x="41" y="41"/>
                </a:lnTo>
                <a:lnTo>
                  <a:pt x="28" y="42"/>
                </a:lnTo>
                <a:lnTo>
                  <a:pt x="27" y="46"/>
                </a:lnTo>
                <a:lnTo>
                  <a:pt x="26" y="52"/>
                </a:lnTo>
                <a:lnTo>
                  <a:pt x="18" y="56"/>
                </a:lnTo>
                <a:lnTo>
                  <a:pt x="9" y="59"/>
                </a:lnTo>
                <a:lnTo>
                  <a:pt x="0" y="35"/>
                </a:lnTo>
                <a:lnTo>
                  <a:pt x="16" y="26"/>
                </a:lnTo>
                <a:lnTo>
                  <a:pt x="8" y="16"/>
                </a:lnTo>
                <a:lnTo>
                  <a:pt x="19" y="5"/>
                </a:lnTo>
                <a:lnTo>
                  <a:pt x="22" y="14"/>
                </a:lnTo>
                <a:lnTo>
                  <a:pt x="26" y="0"/>
                </a:lnTo>
                <a:lnTo>
                  <a:pt x="30" y="1"/>
                </a:lnTo>
                <a:lnTo>
                  <a:pt x="28" y="16"/>
                </a:lnTo>
                <a:lnTo>
                  <a:pt x="35" y="1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3" name="Freeform 616"/>
          <p:cNvSpPr>
            <a:spLocks noEditPoints="1"/>
          </p:cNvSpPr>
          <p:nvPr/>
        </p:nvSpPr>
        <p:spPr bwMode="auto">
          <a:xfrm>
            <a:off x="6103938" y="1831975"/>
            <a:ext cx="182563" cy="180975"/>
          </a:xfrm>
          <a:custGeom>
            <a:avLst/>
            <a:gdLst>
              <a:gd name="T0" fmla="*/ 55 w 115"/>
              <a:gd name="T1" fmla="*/ 42 h 114"/>
              <a:gd name="T2" fmla="*/ 47 w 115"/>
              <a:gd name="T3" fmla="*/ 53 h 114"/>
              <a:gd name="T4" fmla="*/ 47 w 115"/>
              <a:gd name="T5" fmla="*/ 56 h 114"/>
              <a:gd name="T6" fmla="*/ 58 w 115"/>
              <a:gd name="T7" fmla="*/ 69 h 114"/>
              <a:gd name="T8" fmla="*/ 58 w 115"/>
              <a:gd name="T9" fmla="*/ 75 h 114"/>
              <a:gd name="T10" fmla="*/ 39 w 115"/>
              <a:gd name="T11" fmla="*/ 90 h 114"/>
              <a:gd name="T12" fmla="*/ 37 w 115"/>
              <a:gd name="T13" fmla="*/ 88 h 114"/>
              <a:gd name="T14" fmla="*/ 22 w 115"/>
              <a:gd name="T15" fmla="*/ 90 h 114"/>
              <a:gd name="T16" fmla="*/ 24 w 115"/>
              <a:gd name="T17" fmla="*/ 77 h 114"/>
              <a:gd name="T18" fmla="*/ 24 w 115"/>
              <a:gd name="T19" fmla="*/ 76 h 114"/>
              <a:gd name="T20" fmla="*/ 29 w 115"/>
              <a:gd name="T21" fmla="*/ 57 h 114"/>
              <a:gd name="T22" fmla="*/ 11 w 115"/>
              <a:gd name="T23" fmla="*/ 72 h 114"/>
              <a:gd name="T24" fmla="*/ 2 w 115"/>
              <a:gd name="T25" fmla="*/ 68 h 114"/>
              <a:gd name="T26" fmla="*/ 6 w 115"/>
              <a:gd name="T27" fmla="*/ 64 h 114"/>
              <a:gd name="T28" fmla="*/ 13 w 115"/>
              <a:gd name="T29" fmla="*/ 64 h 114"/>
              <a:gd name="T30" fmla="*/ 25 w 115"/>
              <a:gd name="T31" fmla="*/ 47 h 114"/>
              <a:gd name="T32" fmla="*/ 29 w 115"/>
              <a:gd name="T33" fmla="*/ 47 h 114"/>
              <a:gd name="T34" fmla="*/ 40 w 115"/>
              <a:gd name="T35" fmla="*/ 47 h 114"/>
              <a:gd name="T36" fmla="*/ 47 w 115"/>
              <a:gd name="T37" fmla="*/ 41 h 114"/>
              <a:gd name="T38" fmla="*/ 44 w 115"/>
              <a:gd name="T39" fmla="*/ 37 h 114"/>
              <a:gd name="T40" fmla="*/ 50 w 115"/>
              <a:gd name="T41" fmla="*/ 30 h 114"/>
              <a:gd name="T42" fmla="*/ 56 w 115"/>
              <a:gd name="T43" fmla="*/ 31 h 114"/>
              <a:gd name="T44" fmla="*/ 103 w 115"/>
              <a:gd name="T45" fmla="*/ 47 h 114"/>
              <a:gd name="T46" fmla="*/ 96 w 115"/>
              <a:gd name="T47" fmla="*/ 60 h 114"/>
              <a:gd name="T48" fmla="*/ 101 w 115"/>
              <a:gd name="T49" fmla="*/ 56 h 114"/>
              <a:gd name="T50" fmla="*/ 108 w 115"/>
              <a:gd name="T51" fmla="*/ 52 h 114"/>
              <a:gd name="T52" fmla="*/ 111 w 115"/>
              <a:gd name="T53" fmla="*/ 47 h 114"/>
              <a:gd name="T54" fmla="*/ 115 w 115"/>
              <a:gd name="T55" fmla="*/ 45 h 114"/>
              <a:gd name="T56" fmla="*/ 106 w 115"/>
              <a:gd name="T57" fmla="*/ 62 h 114"/>
              <a:gd name="T58" fmla="*/ 99 w 115"/>
              <a:gd name="T59" fmla="*/ 68 h 114"/>
              <a:gd name="T60" fmla="*/ 97 w 115"/>
              <a:gd name="T61" fmla="*/ 76 h 114"/>
              <a:gd name="T62" fmla="*/ 95 w 115"/>
              <a:gd name="T63" fmla="*/ 80 h 114"/>
              <a:gd name="T64" fmla="*/ 93 w 115"/>
              <a:gd name="T65" fmla="*/ 84 h 114"/>
              <a:gd name="T66" fmla="*/ 81 w 115"/>
              <a:gd name="T67" fmla="*/ 88 h 114"/>
              <a:gd name="T68" fmla="*/ 82 w 115"/>
              <a:gd name="T69" fmla="*/ 91 h 114"/>
              <a:gd name="T70" fmla="*/ 78 w 115"/>
              <a:gd name="T71" fmla="*/ 105 h 114"/>
              <a:gd name="T72" fmla="*/ 73 w 115"/>
              <a:gd name="T73" fmla="*/ 113 h 114"/>
              <a:gd name="T74" fmla="*/ 55 w 115"/>
              <a:gd name="T75" fmla="*/ 107 h 114"/>
              <a:gd name="T76" fmla="*/ 48 w 115"/>
              <a:gd name="T77" fmla="*/ 102 h 114"/>
              <a:gd name="T78" fmla="*/ 71 w 115"/>
              <a:gd name="T79" fmla="*/ 94 h 114"/>
              <a:gd name="T80" fmla="*/ 75 w 115"/>
              <a:gd name="T81" fmla="*/ 94 h 114"/>
              <a:gd name="T82" fmla="*/ 74 w 115"/>
              <a:gd name="T83" fmla="*/ 86 h 114"/>
              <a:gd name="T84" fmla="*/ 65 w 115"/>
              <a:gd name="T85" fmla="*/ 73 h 114"/>
              <a:gd name="T86" fmla="*/ 65 w 115"/>
              <a:gd name="T87" fmla="*/ 68 h 114"/>
              <a:gd name="T88" fmla="*/ 70 w 115"/>
              <a:gd name="T89" fmla="*/ 67 h 114"/>
              <a:gd name="T90" fmla="*/ 80 w 115"/>
              <a:gd name="T91" fmla="*/ 72 h 114"/>
              <a:gd name="T92" fmla="*/ 81 w 115"/>
              <a:gd name="T93" fmla="*/ 73 h 114"/>
              <a:gd name="T94" fmla="*/ 80 w 115"/>
              <a:gd name="T95" fmla="*/ 56 h 114"/>
              <a:gd name="T96" fmla="*/ 67 w 115"/>
              <a:gd name="T97" fmla="*/ 60 h 114"/>
              <a:gd name="T98" fmla="*/ 65 w 115"/>
              <a:gd name="T99" fmla="*/ 41 h 114"/>
              <a:gd name="T100" fmla="*/ 73 w 115"/>
              <a:gd name="T101" fmla="*/ 41 h 114"/>
              <a:gd name="T102" fmla="*/ 78 w 115"/>
              <a:gd name="T103" fmla="*/ 37 h 114"/>
              <a:gd name="T104" fmla="*/ 85 w 115"/>
              <a:gd name="T105" fmla="*/ 41 h 114"/>
              <a:gd name="T106" fmla="*/ 88 w 115"/>
              <a:gd name="T107" fmla="*/ 47 h 114"/>
              <a:gd name="T108" fmla="*/ 88 w 115"/>
              <a:gd name="T109" fmla="*/ 52 h 114"/>
              <a:gd name="T110" fmla="*/ 92 w 115"/>
              <a:gd name="T111" fmla="*/ 53 h 114"/>
              <a:gd name="T112" fmla="*/ 95 w 115"/>
              <a:gd name="T113" fmla="*/ 45 h 114"/>
              <a:gd name="T114" fmla="*/ 96 w 115"/>
              <a:gd name="T115" fmla="*/ 38 h 114"/>
              <a:gd name="T116" fmla="*/ 101 w 115"/>
              <a:gd name="T117" fmla="*/ 20 h 114"/>
              <a:gd name="T118" fmla="*/ 103 w 115"/>
              <a:gd name="T119" fmla="*/ 2 h 114"/>
              <a:gd name="T120" fmla="*/ 106 w 115"/>
              <a:gd name="T121" fmla="*/ 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5" h="114">
                <a:moveTo>
                  <a:pt x="56" y="31"/>
                </a:moveTo>
                <a:lnTo>
                  <a:pt x="55" y="42"/>
                </a:lnTo>
                <a:lnTo>
                  <a:pt x="47" y="46"/>
                </a:lnTo>
                <a:lnTo>
                  <a:pt x="47" y="53"/>
                </a:lnTo>
                <a:lnTo>
                  <a:pt x="45" y="54"/>
                </a:lnTo>
                <a:lnTo>
                  <a:pt x="47" y="56"/>
                </a:lnTo>
                <a:lnTo>
                  <a:pt x="58" y="61"/>
                </a:lnTo>
                <a:lnTo>
                  <a:pt x="58" y="69"/>
                </a:lnTo>
                <a:lnTo>
                  <a:pt x="58" y="71"/>
                </a:lnTo>
                <a:lnTo>
                  <a:pt x="58" y="75"/>
                </a:lnTo>
                <a:lnTo>
                  <a:pt x="54" y="77"/>
                </a:lnTo>
                <a:lnTo>
                  <a:pt x="39" y="90"/>
                </a:lnTo>
                <a:lnTo>
                  <a:pt x="39" y="88"/>
                </a:lnTo>
                <a:lnTo>
                  <a:pt x="37" y="88"/>
                </a:lnTo>
                <a:lnTo>
                  <a:pt x="33" y="83"/>
                </a:lnTo>
                <a:lnTo>
                  <a:pt x="22" y="90"/>
                </a:lnTo>
                <a:lnTo>
                  <a:pt x="24" y="80"/>
                </a:lnTo>
                <a:lnTo>
                  <a:pt x="24" y="77"/>
                </a:lnTo>
                <a:lnTo>
                  <a:pt x="22" y="76"/>
                </a:lnTo>
                <a:lnTo>
                  <a:pt x="24" y="76"/>
                </a:lnTo>
                <a:lnTo>
                  <a:pt x="32" y="64"/>
                </a:lnTo>
                <a:lnTo>
                  <a:pt x="29" y="57"/>
                </a:lnTo>
                <a:lnTo>
                  <a:pt x="18" y="72"/>
                </a:lnTo>
                <a:lnTo>
                  <a:pt x="11" y="72"/>
                </a:lnTo>
                <a:lnTo>
                  <a:pt x="0" y="77"/>
                </a:lnTo>
                <a:lnTo>
                  <a:pt x="2" y="68"/>
                </a:lnTo>
                <a:lnTo>
                  <a:pt x="2" y="62"/>
                </a:lnTo>
                <a:lnTo>
                  <a:pt x="6" y="64"/>
                </a:lnTo>
                <a:lnTo>
                  <a:pt x="7" y="64"/>
                </a:lnTo>
                <a:lnTo>
                  <a:pt x="13" y="64"/>
                </a:lnTo>
                <a:lnTo>
                  <a:pt x="24" y="49"/>
                </a:lnTo>
                <a:lnTo>
                  <a:pt x="25" y="47"/>
                </a:lnTo>
                <a:lnTo>
                  <a:pt x="28" y="49"/>
                </a:lnTo>
                <a:lnTo>
                  <a:pt x="29" y="47"/>
                </a:lnTo>
                <a:lnTo>
                  <a:pt x="30" y="47"/>
                </a:lnTo>
                <a:lnTo>
                  <a:pt x="40" y="47"/>
                </a:lnTo>
                <a:lnTo>
                  <a:pt x="40" y="43"/>
                </a:lnTo>
                <a:lnTo>
                  <a:pt x="47" y="41"/>
                </a:lnTo>
                <a:lnTo>
                  <a:pt x="44" y="38"/>
                </a:lnTo>
                <a:lnTo>
                  <a:pt x="44" y="37"/>
                </a:lnTo>
                <a:lnTo>
                  <a:pt x="45" y="38"/>
                </a:lnTo>
                <a:lnTo>
                  <a:pt x="50" y="30"/>
                </a:lnTo>
                <a:lnTo>
                  <a:pt x="51" y="27"/>
                </a:lnTo>
                <a:lnTo>
                  <a:pt x="56" y="31"/>
                </a:lnTo>
                <a:close/>
                <a:moveTo>
                  <a:pt x="112" y="19"/>
                </a:moveTo>
                <a:lnTo>
                  <a:pt x="103" y="47"/>
                </a:lnTo>
                <a:lnTo>
                  <a:pt x="99" y="56"/>
                </a:lnTo>
                <a:lnTo>
                  <a:pt x="96" y="60"/>
                </a:lnTo>
                <a:lnTo>
                  <a:pt x="99" y="57"/>
                </a:lnTo>
                <a:lnTo>
                  <a:pt x="101" y="56"/>
                </a:lnTo>
                <a:lnTo>
                  <a:pt x="107" y="52"/>
                </a:lnTo>
                <a:lnTo>
                  <a:pt x="108" y="52"/>
                </a:lnTo>
                <a:lnTo>
                  <a:pt x="108" y="50"/>
                </a:lnTo>
                <a:lnTo>
                  <a:pt x="111" y="47"/>
                </a:lnTo>
                <a:lnTo>
                  <a:pt x="112" y="45"/>
                </a:lnTo>
                <a:lnTo>
                  <a:pt x="115" y="45"/>
                </a:lnTo>
                <a:lnTo>
                  <a:pt x="115" y="57"/>
                </a:lnTo>
                <a:lnTo>
                  <a:pt x="106" y="62"/>
                </a:lnTo>
                <a:lnTo>
                  <a:pt x="104" y="68"/>
                </a:lnTo>
                <a:lnTo>
                  <a:pt x="99" y="68"/>
                </a:lnTo>
                <a:lnTo>
                  <a:pt x="95" y="68"/>
                </a:lnTo>
                <a:lnTo>
                  <a:pt x="97" y="76"/>
                </a:lnTo>
                <a:lnTo>
                  <a:pt x="96" y="79"/>
                </a:lnTo>
                <a:lnTo>
                  <a:pt x="95" y="80"/>
                </a:lnTo>
                <a:lnTo>
                  <a:pt x="95" y="83"/>
                </a:lnTo>
                <a:lnTo>
                  <a:pt x="93" y="84"/>
                </a:lnTo>
                <a:lnTo>
                  <a:pt x="92" y="84"/>
                </a:lnTo>
                <a:lnTo>
                  <a:pt x="81" y="88"/>
                </a:lnTo>
                <a:lnTo>
                  <a:pt x="82" y="90"/>
                </a:lnTo>
                <a:lnTo>
                  <a:pt x="82" y="91"/>
                </a:lnTo>
                <a:lnTo>
                  <a:pt x="84" y="98"/>
                </a:lnTo>
                <a:lnTo>
                  <a:pt x="78" y="105"/>
                </a:lnTo>
                <a:lnTo>
                  <a:pt x="80" y="112"/>
                </a:lnTo>
                <a:lnTo>
                  <a:pt x="73" y="113"/>
                </a:lnTo>
                <a:lnTo>
                  <a:pt x="60" y="114"/>
                </a:lnTo>
                <a:lnTo>
                  <a:pt x="55" y="107"/>
                </a:lnTo>
                <a:lnTo>
                  <a:pt x="54" y="106"/>
                </a:lnTo>
                <a:lnTo>
                  <a:pt x="48" y="102"/>
                </a:lnTo>
                <a:lnTo>
                  <a:pt x="63" y="91"/>
                </a:lnTo>
                <a:lnTo>
                  <a:pt x="71" y="94"/>
                </a:lnTo>
                <a:lnTo>
                  <a:pt x="75" y="95"/>
                </a:lnTo>
                <a:lnTo>
                  <a:pt x="75" y="94"/>
                </a:lnTo>
                <a:lnTo>
                  <a:pt x="78" y="90"/>
                </a:lnTo>
                <a:lnTo>
                  <a:pt x="74" y="86"/>
                </a:lnTo>
                <a:lnTo>
                  <a:pt x="66" y="79"/>
                </a:lnTo>
                <a:lnTo>
                  <a:pt x="65" y="73"/>
                </a:lnTo>
                <a:lnTo>
                  <a:pt x="65" y="71"/>
                </a:lnTo>
                <a:lnTo>
                  <a:pt x="65" y="68"/>
                </a:lnTo>
                <a:lnTo>
                  <a:pt x="67" y="68"/>
                </a:lnTo>
                <a:lnTo>
                  <a:pt x="70" y="67"/>
                </a:lnTo>
                <a:lnTo>
                  <a:pt x="75" y="67"/>
                </a:lnTo>
                <a:lnTo>
                  <a:pt x="80" y="72"/>
                </a:lnTo>
                <a:lnTo>
                  <a:pt x="81" y="73"/>
                </a:lnTo>
                <a:lnTo>
                  <a:pt x="81" y="73"/>
                </a:lnTo>
                <a:lnTo>
                  <a:pt x="85" y="69"/>
                </a:lnTo>
                <a:lnTo>
                  <a:pt x="80" y="56"/>
                </a:lnTo>
                <a:lnTo>
                  <a:pt x="70" y="60"/>
                </a:lnTo>
                <a:lnTo>
                  <a:pt x="67" y="60"/>
                </a:lnTo>
                <a:lnTo>
                  <a:pt x="62" y="53"/>
                </a:lnTo>
                <a:lnTo>
                  <a:pt x="65" y="41"/>
                </a:lnTo>
                <a:lnTo>
                  <a:pt x="71" y="42"/>
                </a:lnTo>
                <a:lnTo>
                  <a:pt x="73" y="41"/>
                </a:lnTo>
                <a:lnTo>
                  <a:pt x="74" y="39"/>
                </a:lnTo>
                <a:lnTo>
                  <a:pt x="78" y="37"/>
                </a:lnTo>
                <a:lnTo>
                  <a:pt x="84" y="41"/>
                </a:lnTo>
                <a:lnTo>
                  <a:pt x="85" y="41"/>
                </a:lnTo>
                <a:lnTo>
                  <a:pt x="88" y="43"/>
                </a:lnTo>
                <a:lnTo>
                  <a:pt x="88" y="47"/>
                </a:lnTo>
                <a:lnTo>
                  <a:pt x="88" y="49"/>
                </a:lnTo>
                <a:lnTo>
                  <a:pt x="88" y="52"/>
                </a:lnTo>
                <a:lnTo>
                  <a:pt x="91" y="53"/>
                </a:lnTo>
                <a:lnTo>
                  <a:pt x="92" y="53"/>
                </a:lnTo>
                <a:lnTo>
                  <a:pt x="96" y="45"/>
                </a:lnTo>
                <a:lnTo>
                  <a:pt x="95" y="45"/>
                </a:lnTo>
                <a:lnTo>
                  <a:pt x="92" y="41"/>
                </a:lnTo>
                <a:lnTo>
                  <a:pt x="96" y="38"/>
                </a:lnTo>
                <a:lnTo>
                  <a:pt x="99" y="39"/>
                </a:lnTo>
                <a:lnTo>
                  <a:pt x="101" y="20"/>
                </a:lnTo>
                <a:lnTo>
                  <a:pt x="101" y="15"/>
                </a:lnTo>
                <a:lnTo>
                  <a:pt x="103" y="2"/>
                </a:lnTo>
                <a:lnTo>
                  <a:pt x="101" y="1"/>
                </a:lnTo>
                <a:lnTo>
                  <a:pt x="106" y="0"/>
                </a:lnTo>
                <a:lnTo>
                  <a:pt x="112" y="1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4" name="Freeform 617"/>
          <p:cNvSpPr>
            <a:spLocks/>
          </p:cNvSpPr>
          <p:nvPr/>
        </p:nvSpPr>
        <p:spPr bwMode="auto">
          <a:xfrm>
            <a:off x="6227763" y="1873250"/>
            <a:ext cx="123825" cy="179388"/>
          </a:xfrm>
          <a:custGeom>
            <a:avLst/>
            <a:gdLst>
              <a:gd name="T0" fmla="*/ 60 w 78"/>
              <a:gd name="T1" fmla="*/ 9 h 113"/>
              <a:gd name="T2" fmla="*/ 70 w 78"/>
              <a:gd name="T3" fmla="*/ 19 h 113"/>
              <a:gd name="T4" fmla="*/ 73 w 78"/>
              <a:gd name="T5" fmla="*/ 23 h 113"/>
              <a:gd name="T6" fmla="*/ 73 w 78"/>
              <a:gd name="T7" fmla="*/ 28 h 113"/>
              <a:gd name="T8" fmla="*/ 77 w 78"/>
              <a:gd name="T9" fmla="*/ 43 h 113"/>
              <a:gd name="T10" fmla="*/ 78 w 78"/>
              <a:gd name="T11" fmla="*/ 50 h 113"/>
              <a:gd name="T12" fmla="*/ 64 w 78"/>
              <a:gd name="T13" fmla="*/ 61 h 113"/>
              <a:gd name="T14" fmla="*/ 40 w 78"/>
              <a:gd name="T15" fmla="*/ 77 h 113"/>
              <a:gd name="T16" fmla="*/ 32 w 78"/>
              <a:gd name="T17" fmla="*/ 77 h 113"/>
              <a:gd name="T18" fmla="*/ 22 w 78"/>
              <a:gd name="T19" fmla="*/ 87 h 113"/>
              <a:gd name="T20" fmla="*/ 17 w 78"/>
              <a:gd name="T21" fmla="*/ 94 h 113"/>
              <a:gd name="T22" fmla="*/ 11 w 78"/>
              <a:gd name="T23" fmla="*/ 103 h 113"/>
              <a:gd name="T24" fmla="*/ 2 w 78"/>
              <a:gd name="T25" fmla="*/ 110 h 113"/>
              <a:gd name="T26" fmla="*/ 7 w 78"/>
              <a:gd name="T27" fmla="*/ 101 h 113"/>
              <a:gd name="T28" fmla="*/ 4 w 78"/>
              <a:gd name="T29" fmla="*/ 94 h 113"/>
              <a:gd name="T30" fmla="*/ 2 w 78"/>
              <a:gd name="T31" fmla="*/ 86 h 113"/>
              <a:gd name="T32" fmla="*/ 6 w 78"/>
              <a:gd name="T33" fmla="*/ 72 h 113"/>
              <a:gd name="T34" fmla="*/ 4 w 78"/>
              <a:gd name="T35" fmla="*/ 64 h 113"/>
              <a:gd name="T36" fmla="*/ 14 w 78"/>
              <a:gd name="T37" fmla="*/ 58 h 113"/>
              <a:gd name="T38" fmla="*/ 17 w 78"/>
              <a:gd name="T39" fmla="*/ 57 h 113"/>
              <a:gd name="T40" fmla="*/ 18 w 78"/>
              <a:gd name="T41" fmla="*/ 53 h 113"/>
              <a:gd name="T42" fmla="*/ 17 w 78"/>
              <a:gd name="T43" fmla="*/ 42 h 113"/>
              <a:gd name="T44" fmla="*/ 26 w 78"/>
              <a:gd name="T45" fmla="*/ 42 h 113"/>
              <a:gd name="T46" fmla="*/ 37 w 78"/>
              <a:gd name="T47" fmla="*/ 31 h 113"/>
              <a:gd name="T48" fmla="*/ 34 w 78"/>
              <a:gd name="T49" fmla="*/ 45 h 113"/>
              <a:gd name="T50" fmla="*/ 25 w 78"/>
              <a:gd name="T51" fmla="*/ 56 h 113"/>
              <a:gd name="T52" fmla="*/ 18 w 78"/>
              <a:gd name="T53" fmla="*/ 57 h 113"/>
              <a:gd name="T54" fmla="*/ 17 w 78"/>
              <a:gd name="T55" fmla="*/ 79 h 113"/>
              <a:gd name="T56" fmla="*/ 13 w 78"/>
              <a:gd name="T57" fmla="*/ 86 h 113"/>
              <a:gd name="T58" fmla="*/ 21 w 78"/>
              <a:gd name="T59" fmla="*/ 83 h 113"/>
              <a:gd name="T60" fmla="*/ 21 w 78"/>
              <a:gd name="T61" fmla="*/ 66 h 113"/>
              <a:gd name="T62" fmla="*/ 43 w 78"/>
              <a:gd name="T63" fmla="*/ 54 h 113"/>
              <a:gd name="T64" fmla="*/ 47 w 78"/>
              <a:gd name="T65" fmla="*/ 60 h 113"/>
              <a:gd name="T66" fmla="*/ 44 w 78"/>
              <a:gd name="T67" fmla="*/ 47 h 113"/>
              <a:gd name="T68" fmla="*/ 44 w 78"/>
              <a:gd name="T69" fmla="*/ 32 h 113"/>
              <a:gd name="T70" fmla="*/ 62 w 78"/>
              <a:gd name="T71" fmla="*/ 35 h 113"/>
              <a:gd name="T72" fmla="*/ 67 w 78"/>
              <a:gd name="T73" fmla="*/ 42 h 113"/>
              <a:gd name="T74" fmla="*/ 66 w 78"/>
              <a:gd name="T75" fmla="*/ 32 h 113"/>
              <a:gd name="T76" fmla="*/ 63 w 78"/>
              <a:gd name="T77" fmla="*/ 27 h 113"/>
              <a:gd name="T78" fmla="*/ 49 w 78"/>
              <a:gd name="T79" fmla="*/ 20 h 113"/>
              <a:gd name="T80" fmla="*/ 47 w 78"/>
              <a:gd name="T81" fmla="*/ 15 h 113"/>
              <a:gd name="T82" fmla="*/ 56 w 78"/>
              <a:gd name="T83" fmla="*/ 0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78" h="113">
                <a:moveTo>
                  <a:pt x="60" y="1"/>
                </a:moveTo>
                <a:lnTo>
                  <a:pt x="60" y="9"/>
                </a:lnTo>
                <a:lnTo>
                  <a:pt x="62" y="13"/>
                </a:lnTo>
                <a:lnTo>
                  <a:pt x="70" y="19"/>
                </a:lnTo>
                <a:lnTo>
                  <a:pt x="71" y="21"/>
                </a:lnTo>
                <a:lnTo>
                  <a:pt x="73" y="23"/>
                </a:lnTo>
                <a:lnTo>
                  <a:pt x="68" y="27"/>
                </a:lnTo>
                <a:lnTo>
                  <a:pt x="73" y="28"/>
                </a:lnTo>
                <a:lnTo>
                  <a:pt x="73" y="41"/>
                </a:lnTo>
                <a:lnTo>
                  <a:pt x="77" y="43"/>
                </a:lnTo>
                <a:lnTo>
                  <a:pt x="75" y="46"/>
                </a:lnTo>
                <a:lnTo>
                  <a:pt x="78" y="50"/>
                </a:lnTo>
                <a:lnTo>
                  <a:pt x="77" y="51"/>
                </a:lnTo>
                <a:lnTo>
                  <a:pt x="64" y="61"/>
                </a:lnTo>
                <a:lnTo>
                  <a:pt x="45" y="69"/>
                </a:lnTo>
                <a:lnTo>
                  <a:pt x="40" y="77"/>
                </a:lnTo>
                <a:lnTo>
                  <a:pt x="34" y="66"/>
                </a:lnTo>
                <a:lnTo>
                  <a:pt x="32" y="77"/>
                </a:lnTo>
                <a:lnTo>
                  <a:pt x="29" y="87"/>
                </a:lnTo>
                <a:lnTo>
                  <a:pt x="22" y="87"/>
                </a:lnTo>
                <a:lnTo>
                  <a:pt x="21" y="90"/>
                </a:lnTo>
                <a:lnTo>
                  <a:pt x="17" y="94"/>
                </a:lnTo>
                <a:lnTo>
                  <a:pt x="13" y="101"/>
                </a:lnTo>
                <a:lnTo>
                  <a:pt x="11" y="103"/>
                </a:lnTo>
                <a:lnTo>
                  <a:pt x="4" y="113"/>
                </a:lnTo>
                <a:lnTo>
                  <a:pt x="2" y="110"/>
                </a:lnTo>
                <a:lnTo>
                  <a:pt x="7" y="102"/>
                </a:lnTo>
                <a:lnTo>
                  <a:pt x="7" y="101"/>
                </a:lnTo>
                <a:lnTo>
                  <a:pt x="6" y="98"/>
                </a:lnTo>
                <a:lnTo>
                  <a:pt x="4" y="94"/>
                </a:lnTo>
                <a:lnTo>
                  <a:pt x="2" y="87"/>
                </a:lnTo>
                <a:lnTo>
                  <a:pt x="2" y="86"/>
                </a:lnTo>
                <a:lnTo>
                  <a:pt x="0" y="79"/>
                </a:lnTo>
                <a:lnTo>
                  <a:pt x="6" y="72"/>
                </a:lnTo>
                <a:lnTo>
                  <a:pt x="4" y="65"/>
                </a:lnTo>
                <a:lnTo>
                  <a:pt x="4" y="64"/>
                </a:lnTo>
                <a:lnTo>
                  <a:pt x="3" y="62"/>
                </a:lnTo>
                <a:lnTo>
                  <a:pt x="14" y="58"/>
                </a:lnTo>
                <a:lnTo>
                  <a:pt x="15" y="58"/>
                </a:lnTo>
                <a:lnTo>
                  <a:pt x="17" y="57"/>
                </a:lnTo>
                <a:lnTo>
                  <a:pt x="17" y="54"/>
                </a:lnTo>
                <a:lnTo>
                  <a:pt x="18" y="53"/>
                </a:lnTo>
                <a:lnTo>
                  <a:pt x="19" y="50"/>
                </a:lnTo>
                <a:lnTo>
                  <a:pt x="17" y="42"/>
                </a:lnTo>
                <a:lnTo>
                  <a:pt x="21" y="42"/>
                </a:lnTo>
                <a:lnTo>
                  <a:pt x="26" y="42"/>
                </a:lnTo>
                <a:lnTo>
                  <a:pt x="28" y="36"/>
                </a:lnTo>
                <a:lnTo>
                  <a:pt x="37" y="31"/>
                </a:lnTo>
                <a:lnTo>
                  <a:pt x="37" y="34"/>
                </a:lnTo>
                <a:lnTo>
                  <a:pt x="34" y="45"/>
                </a:lnTo>
                <a:lnTo>
                  <a:pt x="30" y="50"/>
                </a:lnTo>
                <a:lnTo>
                  <a:pt x="25" y="56"/>
                </a:lnTo>
                <a:lnTo>
                  <a:pt x="23" y="56"/>
                </a:lnTo>
                <a:lnTo>
                  <a:pt x="18" y="57"/>
                </a:lnTo>
                <a:lnTo>
                  <a:pt x="15" y="65"/>
                </a:lnTo>
                <a:lnTo>
                  <a:pt x="17" y="79"/>
                </a:lnTo>
                <a:lnTo>
                  <a:pt x="11" y="84"/>
                </a:lnTo>
                <a:lnTo>
                  <a:pt x="13" y="86"/>
                </a:lnTo>
                <a:lnTo>
                  <a:pt x="17" y="90"/>
                </a:lnTo>
                <a:lnTo>
                  <a:pt x="21" y="83"/>
                </a:lnTo>
                <a:lnTo>
                  <a:pt x="22" y="80"/>
                </a:lnTo>
                <a:lnTo>
                  <a:pt x="21" y="66"/>
                </a:lnTo>
                <a:lnTo>
                  <a:pt x="38" y="50"/>
                </a:lnTo>
                <a:lnTo>
                  <a:pt x="43" y="54"/>
                </a:lnTo>
                <a:lnTo>
                  <a:pt x="45" y="58"/>
                </a:lnTo>
                <a:lnTo>
                  <a:pt x="47" y="60"/>
                </a:lnTo>
                <a:lnTo>
                  <a:pt x="45" y="53"/>
                </a:lnTo>
                <a:lnTo>
                  <a:pt x="44" y="47"/>
                </a:lnTo>
                <a:lnTo>
                  <a:pt x="43" y="47"/>
                </a:lnTo>
                <a:lnTo>
                  <a:pt x="44" y="32"/>
                </a:lnTo>
                <a:lnTo>
                  <a:pt x="51" y="32"/>
                </a:lnTo>
                <a:lnTo>
                  <a:pt x="62" y="35"/>
                </a:lnTo>
                <a:lnTo>
                  <a:pt x="66" y="39"/>
                </a:lnTo>
                <a:lnTo>
                  <a:pt x="67" y="42"/>
                </a:lnTo>
                <a:lnTo>
                  <a:pt x="67" y="36"/>
                </a:lnTo>
                <a:lnTo>
                  <a:pt x="66" y="32"/>
                </a:lnTo>
                <a:lnTo>
                  <a:pt x="63" y="28"/>
                </a:lnTo>
                <a:lnTo>
                  <a:pt x="63" y="27"/>
                </a:lnTo>
                <a:lnTo>
                  <a:pt x="53" y="24"/>
                </a:lnTo>
                <a:lnTo>
                  <a:pt x="49" y="20"/>
                </a:lnTo>
                <a:lnTo>
                  <a:pt x="48" y="16"/>
                </a:lnTo>
                <a:lnTo>
                  <a:pt x="47" y="15"/>
                </a:lnTo>
                <a:lnTo>
                  <a:pt x="45" y="12"/>
                </a:lnTo>
                <a:lnTo>
                  <a:pt x="56" y="0"/>
                </a:lnTo>
                <a:lnTo>
                  <a:pt x="60" y="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5" name="Freeform 618"/>
          <p:cNvSpPr>
            <a:spLocks/>
          </p:cNvSpPr>
          <p:nvPr/>
        </p:nvSpPr>
        <p:spPr bwMode="auto">
          <a:xfrm>
            <a:off x="6454775" y="1970088"/>
            <a:ext cx="174625" cy="269875"/>
          </a:xfrm>
          <a:custGeom>
            <a:avLst/>
            <a:gdLst>
              <a:gd name="T0" fmla="*/ 101 w 110"/>
              <a:gd name="T1" fmla="*/ 27 h 170"/>
              <a:gd name="T2" fmla="*/ 101 w 110"/>
              <a:gd name="T3" fmla="*/ 33 h 170"/>
              <a:gd name="T4" fmla="*/ 101 w 110"/>
              <a:gd name="T5" fmla="*/ 41 h 170"/>
              <a:gd name="T6" fmla="*/ 101 w 110"/>
              <a:gd name="T7" fmla="*/ 48 h 170"/>
              <a:gd name="T8" fmla="*/ 101 w 110"/>
              <a:gd name="T9" fmla="*/ 52 h 170"/>
              <a:gd name="T10" fmla="*/ 103 w 110"/>
              <a:gd name="T11" fmla="*/ 63 h 170"/>
              <a:gd name="T12" fmla="*/ 106 w 110"/>
              <a:gd name="T13" fmla="*/ 80 h 170"/>
              <a:gd name="T14" fmla="*/ 107 w 110"/>
              <a:gd name="T15" fmla="*/ 90 h 170"/>
              <a:gd name="T16" fmla="*/ 107 w 110"/>
              <a:gd name="T17" fmla="*/ 95 h 170"/>
              <a:gd name="T18" fmla="*/ 110 w 110"/>
              <a:gd name="T19" fmla="*/ 109 h 170"/>
              <a:gd name="T20" fmla="*/ 107 w 110"/>
              <a:gd name="T21" fmla="*/ 116 h 170"/>
              <a:gd name="T22" fmla="*/ 101 w 110"/>
              <a:gd name="T23" fmla="*/ 131 h 170"/>
              <a:gd name="T24" fmla="*/ 100 w 110"/>
              <a:gd name="T25" fmla="*/ 136 h 170"/>
              <a:gd name="T26" fmla="*/ 97 w 110"/>
              <a:gd name="T27" fmla="*/ 143 h 170"/>
              <a:gd name="T28" fmla="*/ 95 w 110"/>
              <a:gd name="T29" fmla="*/ 149 h 170"/>
              <a:gd name="T30" fmla="*/ 92 w 110"/>
              <a:gd name="T31" fmla="*/ 157 h 170"/>
              <a:gd name="T32" fmla="*/ 88 w 110"/>
              <a:gd name="T33" fmla="*/ 170 h 170"/>
              <a:gd name="T34" fmla="*/ 76 w 110"/>
              <a:gd name="T35" fmla="*/ 162 h 170"/>
              <a:gd name="T36" fmla="*/ 63 w 110"/>
              <a:gd name="T37" fmla="*/ 153 h 170"/>
              <a:gd name="T38" fmla="*/ 51 w 110"/>
              <a:gd name="T39" fmla="*/ 147 h 170"/>
              <a:gd name="T40" fmla="*/ 40 w 110"/>
              <a:gd name="T41" fmla="*/ 142 h 170"/>
              <a:gd name="T42" fmla="*/ 32 w 110"/>
              <a:gd name="T43" fmla="*/ 138 h 170"/>
              <a:gd name="T44" fmla="*/ 24 w 110"/>
              <a:gd name="T45" fmla="*/ 134 h 170"/>
              <a:gd name="T46" fmla="*/ 18 w 110"/>
              <a:gd name="T47" fmla="*/ 127 h 170"/>
              <a:gd name="T48" fmla="*/ 18 w 110"/>
              <a:gd name="T49" fmla="*/ 116 h 170"/>
              <a:gd name="T50" fmla="*/ 18 w 110"/>
              <a:gd name="T51" fmla="*/ 102 h 170"/>
              <a:gd name="T52" fmla="*/ 10 w 110"/>
              <a:gd name="T53" fmla="*/ 82 h 170"/>
              <a:gd name="T54" fmla="*/ 0 w 110"/>
              <a:gd name="T55" fmla="*/ 64 h 170"/>
              <a:gd name="T56" fmla="*/ 3 w 110"/>
              <a:gd name="T57" fmla="*/ 63 h 170"/>
              <a:gd name="T58" fmla="*/ 14 w 110"/>
              <a:gd name="T59" fmla="*/ 72 h 170"/>
              <a:gd name="T60" fmla="*/ 24 w 110"/>
              <a:gd name="T61" fmla="*/ 93 h 170"/>
              <a:gd name="T62" fmla="*/ 26 w 110"/>
              <a:gd name="T63" fmla="*/ 113 h 170"/>
              <a:gd name="T64" fmla="*/ 33 w 110"/>
              <a:gd name="T65" fmla="*/ 112 h 170"/>
              <a:gd name="T66" fmla="*/ 29 w 110"/>
              <a:gd name="T67" fmla="*/ 104 h 170"/>
              <a:gd name="T68" fmla="*/ 35 w 110"/>
              <a:gd name="T69" fmla="*/ 97 h 170"/>
              <a:gd name="T70" fmla="*/ 22 w 110"/>
              <a:gd name="T71" fmla="*/ 78 h 170"/>
              <a:gd name="T72" fmla="*/ 18 w 110"/>
              <a:gd name="T73" fmla="*/ 64 h 170"/>
              <a:gd name="T74" fmla="*/ 24 w 110"/>
              <a:gd name="T75" fmla="*/ 52 h 170"/>
              <a:gd name="T76" fmla="*/ 31 w 110"/>
              <a:gd name="T77" fmla="*/ 57 h 170"/>
              <a:gd name="T78" fmla="*/ 37 w 110"/>
              <a:gd name="T79" fmla="*/ 61 h 170"/>
              <a:gd name="T80" fmla="*/ 52 w 110"/>
              <a:gd name="T81" fmla="*/ 67 h 170"/>
              <a:gd name="T82" fmla="*/ 46 w 110"/>
              <a:gd name="T83" fmla="*/ 59 h 170"/>
              <a:gd name="T84" fmla="*/ 36 w 110"/>
              <a:gd name="T85" fmla="*/ 53 h 170"/>
              <a:gd name="T86" fmla="*/ 32 w 110"/>
              <a:gd name="T87" fmla="*/ 50 h 170"/>
              <a:gd name="T88" fmla="*/ 36 w 110"/>
              <a:gd name="T89" fmla="*/ 46 h 170"/>
              <a:gd name="T90" fmla="*/ 58 w 110"/>
              <a:gd name="T91" fmla="*/ 46 h 170"/>
              <a:gd name="T92" fmla="*/ 70 w 110"/>
              <a:gd name="T93" fmla="*/ 53 h 170"/>
              <a:gd name="T94" fmla="*/ 70 w 110"/>
              <a:gd name="T95" fmla="*/ 50 h 170"/>
              <a:gd name="T96" fmla="*/ 62 w 110"/>
              <a:gd name="T97" fmla="*/ 44 h 170"/>
              <a:gd name="T98" fmla="*/ 50 w 110"/>
              <a:gd name="T99" fmla="*/ 37 h 170"/>
              <a:gd name="T100" fmla="*/ 43 w 110"/>
              <a:gd name="T101" fmla="*/ 33 h 170"/>
              <a:gd name="T102" fmla="*/ 47 w 110"/>
              <a:gd name="T103" fmla="*/ 19 h 170"/>
              <a:gd name="T104" fmla="*/ 36 w 110"/>
              <a:gd name="T105" fmla="*/ 23 h 170"/>
              <a:gd name="T106" fmla="*/ 24 w 110"/>
              <a:gd name="T107" fmla="*/ 37 h 170"/>
              <a:gd name="T108" fmla="*/ 18 w 110"/>
              <a:gd name="T109" fmla="*/ 37 h 170"/>
              <a:gd name="T110" fmla="*/ 20 w 110"/>
              <a:gd name="T111" fmla="*/ 23 h 170"/>
              <a:gd name="T112" fmla="*/ 25 w 110"/>
              <a:gd name="T113" fmla="*/ 16 h 170"/>
              <a:gd name="T114" fmla="*/ 36 w 110"/>
              <a:gd name="T115" fmla="*/ 11 h 170"/>
              <a:gd name="T116" fmla="*/ 48 w 110"/>
              <a:gd name="T117" fmla="*/ 5 h 170"/>
              <a:gd name="T118" fmla="*/ 58 w 110"/>
              <a:gd name="T119" fmla="*/ 5 h 170"/>
              <a:gd name="T120" fmla="*/ 91 w 110"/>
              <a:gd name="T121" fmla="*/ 0 h 170"/>
              <a:gd name="T122" fmla="*/ 99 w 110"/>
              <a:gd name="T123" fmla="*/ 15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10" h="170">
                <a:moveTo>
                  <a:pt x="101" y="19"/>
                </a:moveTo>
                <a:lnTo>
                  <a:pt x="101" y="27"/>
                </a:lnTo>
                <a:lnTo>
                  <a:pt x="101" y="31"/>
                </a:lnTo>
                <a:lnTo>
                  <a:pt x="101" y="33"/>
                </a:lnTo>
                <a:lnTo>
                  <a:pt x="101" y="38"/>
                </a:lnTo>
                <a:lnTo>
                  <a:pt x="101" y="41"/>
                </a:lnTo>
                <a:lnTo>
                  <a:pt x="101" y="46"/>
                </a:lnTo>
                <a:lnTo>
                  <a:pt x="101" y="48"/>
                </a:lnTo>
                <a:lnTo>
                  <a:pt x="101" y="50"/>
                </a:lnTo>
                <a:lnTo>
                  <a:pt x="101" y="52"/>
                </a:lnTo>
                <a:lnTo>
                  <a:pt x="101" y="53"/>
                </a:lnTo>
                <a:lnTo>
                  <a:pt x="103" y="63"/>
                </a:lnTo>
                <a:lnTo>
                  <a:pt x="104" y="71"/>
                </a:lnTo>
                <a:lnTo>
                  <a:pt x="106" y="80"/>
                </a:lnTo>
                <a:lnTo>
                  <a:pt x="106" y="85"/>
                </a:lnTo>
                <a:lnTo>
                  <a:pt x="107" y="90"/>
                </a:lnTo>
                <a:lnTo>
                  <a:pt x="107" y="93"/>
                </a:lnTo>
                <a:lnTo>
                  <a:pt x="107" y="95"/>
                </a:lnTo>
                <a:lnTo>
                  <a:pt x="108" y="101"/>
                </a:lnTo>
                <a:lnTo>
                  <a:pt x="110" y="109"/>
                </a:lnTo>
                <a:lnTo>
                  <a:pt x="108" y="112"/>
                </a:lnTo>
                <a:lnTo>
                  <a:pt x="107" y="116"/>
                </a:lnTo>
                <a:lnTo>
                  <a:pt x="104" y="123"/>
                </a:lnTo>
                <a:lnTo>
                  <a:pt x="101" y="131"/>
                </a:lnTo>
                <a:lnTo>
                  <a:pt x="100" y="134"/>
                </a:lnTo>
                <a:lnTo>
                  <a:pt x="100" y="136"/>
                </a:lnTo>
                <a:lnTo>
                  <a:pt x="99" y="138"/>
                </a:lnTo>
                <a:lnTo>
                  <a:pt x="97" y="143"/>
                </a:lnTo>
                <a:lnTo>
                  <a:pt x="96" y="143"/>
                </a:lnTo>
                <a:lnTo>
                  <a:pt x="95" y="149"/>
                </a:lnTo>
                <a:lnTo>
                  <a:pt x="93" y="151"/>
                </a:lnTo>
                <a:lnTo>
                  <a:pt x="92" y="157"/>
                </a:lnTo>
                <a:lnTo>
                  <a:pt x="88" y="165"/>
                </a:lnTo>
                <a:lnTo>
                  <a:pt x="88" y="170"/>
                </a:lnTo>
                <a:lnTo>
                  <a:pt x="82" y="166"/>
                </a:lnTo>
                <a:lnTo>
                  <a:pt x="76" y="162"/>
                </a:lnTo>
                <a:lnTo>
                  <a:pt x="67" y="157"/>
                </a:lnTo>
                <a:lnTo>
                  <a:pt x="63" y="153"/>
                </a:lnTo>
                <a:lnTo>
                  <a:pt x="56" y="150"/>
                </a:lnTo>
                <a:lnTo>
                  <a:pt x="51" y="147"/>
                </a:lnTo>
                <a:lnTo>
                  <a:pt x="46" y="145"/>
                </a:lnTo>
                <a:lnTo>
                  <a:pt x="40" y="142"/>
                </a:lnTo>
                <a:lnTo>
                  <a:pt x="36" y="140"/>
                </a:lnTo>
                <a:lnTo>
                  <a:pt x="32" y="138"/>
                </a:lnTo>
                <a:lnTo>
                  <a:pt x="31" y="138"/>
                </a:lnTo>
                <a:lnTo>
                  <a:pt x="24" y="134"/>
                </a:lnTo>
                <a:lnTo>
                  <a:pt x="24" y="130"/>
                </a:lnTo>
                <a:lnTo>
                  <a:pt x="18" y="127"/>
                </a:lnTo>
                <a:lnTo>
                  <a:pt x="20" y="121"/>
                </a:lnTo>
                <a:lnTo>
                  <a:pt x="18" y="116"/>
                </a:lnTo>
                <a:lnTo>
                  <a:pt x="15" y="110"/>
                </a:lnTo>
                <a:lnTo>
                  <a:pt x="18" y="102"/>
                </a:lnTo>
                <a:lnTo>
                  <a:pt x="20" y="98"/>
                </a:lnTo>
                <a:lnTo>
                  <a:pt x="10" y="82"/>
                </a:lnTo>
                <a:lnTo>
                  <a:pt x="2" y="76"/>
                </a:lnTo>
                <a:lnTo>
                  <a:pt x="0" y="64"/>
                </a:lnTo>
                <a:lnTo>
                  <a:pt x="0" y="63"/>
                </a:lnTo>
                <a:lnTo>
                  <a:pt x="3" y="63"/>
                </a:lnTo>
                <a:lnTo>
                  <a:pt x="9" y="63"/>
                </a:lnTo>
                <a:lnTo>
                  <a:pt x="14" y="72"/>
                </a:lnTo>
                <a:lnTo>
                  <a:pt x="20" y="86"/>
                </a:lnTo>
                <a:lnTo>
                  <a:pt x="24" y="93"/>
                </a:lnTo>
                <a:lnTo>
                  <a:pt x="26" y="104"/>
                </a:lnTo>
                <a:lnTo>
                  <a:pt x="26" y="113"/>
                </a:lnTo>
                <a:lnTo>
                  <a:pt x="31" y="112"/>
                </a:lnTo>
                <a:lnTo>
                  <a:pt x="33" y="112"/>
                </a:lnTo>
                <a:lnTo>
                  <a:pt x="32" y="109"/>
                </a:lnTo>
                <a:lnTo>
                  <a:pt x="29" y="104"/>
                </a:lnTo>
                <a:lnTo>
                  <a:pt x="29" y="94"/>
                </a:lnTo>
                <a:lnTo>
                  <a:pt x="35" y="97"/>
                </a:lnTo>
                <a:lnTo>
                  <a:pt x="31" y="85"/>
                </a:lnTo>
                <a:lnTo>
                  <a:pt x="22" y="78"/>
                </a:lnTo>
                <a:lnTo>
                  <a:pt x="20" y="67"/>
                </a:lnTo>
                <a:lnTo>
                  <a:pt x="18" y="64"/>
                </a:lnTo>
                <a:lnTo>
                  <a:pt x="20" y="57"/>
                </a:lnTo>
                <a:lnTo>
                  <a:pt x="24" y="52"/>
                </a:lnTo>
                <a:lnTo>
                  <a:pt x="28" y="53"/>
                </a:lnTo>
                <a:lnTo>
                  <a:pt x="31" y="57"/>
                </a:lnTo>
                <a:lnTo>
                  <a:pt x="36" y="61"/>
                </a:lnTo>
                <a:lnTo>
                  <a:pt x="37" y="61"/>
                </a:lnTo>
                <a:lnTo>
                  <a:pt x="43" y="65"/>
                </a:lnTo>
                <a:lnTo>
                  <a:pt x="52" y="67"/>
                </a:lnTo>
                <a:lnTo>
                  <a:pt x="54" y="63"/>
                </a:lnTo>
                <a:lnTo>
                  <a:pt x="46" y="59"/>
                </a:lnTo>
                <a:lnTo>
                  <a:pt x="37" y="53"/>
                </a:lnTo>
                <a:lnTo>
                  <a:pt x="36" y="53"/>
                </a:lnTo>
                <a:lnTo>
                  <a:pt x="33" y="52"/>
                </a:lnTo>
                <a:lnTo>
                  <a:pt x="32" y="50"/>
                </a:lnTo>
                <a:lnTo>
                  <a:pt x="35" y="46"/>
                </a:lnTo>
                <a:lnTo>
                  <a:pt x="36" y="46"/>
                </a:lnTo>
                <a:lnTo>
                  <a:pt x="51" y="45"/>
                </a:lnTo>
                <a:lnTo>
                  <a:pt x="58" y="46"/>
                </a:lnTo>
                <a:lnTo>
                  <a:pt x="62" y="49"/>
                </a:lnTo>
                <a:lnTo>
                  <a:pt x="70" y="53"/>
                </a:lnTo>
                <a:lnTo>
                  <a:pt x="74" y="53"/>
                </a:lnTo>
                <a:lnTo>
                  <a:pt x="70" y="50"/>
                </a:lnTo>
                <a:lnTo>
                  <a:pt x="65" y="46"/>
                </a:lnTo>
                <a:lnTo>
                  <a:pt x="62" y="44"/>
                </a:lnTo>
                <a:lnTo>
                  <a:pt x="58" y="41"/>
                </a:lnTo>
                <a:lnTo>
                  <a:pt x="50" y="37"/>
                </a:lnTo>
                <a:lnTo>
                  <a:pt x="40" y="40"/>
                </a:lnTo>
                <a:lnTo>
                  <a:pt x="43" y="33"/>
                </a:lnTo>
                <a:lnTo>
                  <a:pt x="44" y="30"/>
                </a:lnTo>
                <a:lnTo>
                  <a:pt x="47" y="19"/>
                </a:lnTo>
                <a:lnTo>
                  <a:pt x="41" y="19"/>
                </a:lnTo>
                <a:lnTo>
                  <a:pt x="36" y="23"/>
                </a:lnTo>
                <a:lnTo>
                  <a:pt x="26" y="33"/>
                </a:lnTo>
                <a:lnTo>
                  <a:pt x="24" y="37"/>
                </a:lnTo>
                <a:lnTo>
                  <a:pt x="22" y="34"/>
                </a:lnTo>
                <a:lnTo>
                  <a:pt x="18" y="37"/>
                </a:lnTo>
                <a:lnTo>
                  <a:pt x="18" y="33"/>
                </a:lnTo>
                <a:lnTo>
                  <a:pt x="20" y="23"/>
                </a:lnTo>
                <a:lnTo>
                  <a:pt x="20" y="22"/>
                </a:lnTo>
                <a:lnTo>
                  <a:pt x="25" y="16"/>
                </a:lnTo>
                <a:lnTo>
                  <a:pt x="35" y="11"/>
                </a:lnTo>
                <a:lnTo>
                  <a:pt x="36" y="11"/>
                </a:lnTo>
                <a:lnTo>
                  <a:pt x="46" y="5"/>
                </a:lnTo>
                <a:lnTo>
                  <a:pt x="48" y="5"/>
                </a:lnTo>
                <a:lnTo>
                  <a:pt x="52" y="5"/>
                </a:lnTo>
                <a:lnTo>
                  <a:pt x="58" y="5"/>
                </a:lnTo>
                <a:lnTo>
                  <a:pt x="70" y="4"/>
                </a:lnTo>
                <a:lnTo>
                  <a:pt x="91" y="0"/>
                </a:lnTo>
                <a:lnTo>
                  <a:pt x="97" y="11"/>
                </a:lnTo>
                <a:lnTo>
                  <a:pt x="99" y="15"/>
                </a:lnTo>
                <a:lnTo>
                  <a:pt x="101" y="1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6" name="Freeform 619"/>
          <p:cNvSpPr>
            <a:spLocks/>
          </p:cNvSpPr>
          <p:nvPr/>
        </p:nvSpPr>
        <p:spPr bwMode="auto">
          <a:xfrm>
            <a:off x="6834188" y="1376363"/>
            <a:ext cx="82550" cy="242888"/>
          </a:xfrm>
          <a:custGeom>
            <a:avLst/>
            <a:gdLst>
              <a:gd name="T0" fmla="*/ 38 w 52"/>
              <a:gd name="T1" fmla="*/ 149 h 153"/>
              <a:gd name="T2" fmla="*/ 33 w 52"/>
              <a:gd name="T3" fmla="*/ 150 h 153"/>
              <a:gd name="T4" fmla="*/ 15 w 52"/>
              <a:gd name="T5" fmla="*/ 153 h 153"/>
              <a:gd name="T6" fmla="*/ 14 w 52"/>
              <a:gd name="T7" fmla="*/ 145 h 153"/>
              <a:gd name="T8" fmla="*/ 13 w 52"/>
              <a:gd name="T9" fmla="*/ 137 h 153"/>
              <a:gd name="T10" fmla="*/ 13 w 52"/>
              <a:gd name="T11" fmla="*/ 135 h 153"/>
              <a:gd name="T12" fmla="*/ 26 w 52"/>
              <a:gd name="T13" fmla="*/ 114 h 153"/>
              <a:gd name="T14" fmla="*/ 26 w 52"/>
              <a:gd name="T15" fmla="*/ 109 h 153"/>
              <a:gd name="T16" fmla="*/ 26 w 52"/>
              <a:gd name="T17" fmla="*/ 105 h 153"/>
              <a:gd name="T18" fmla="*/ 34 w 52"/>
              <a:gd name="T19" fmla="*/ 104 h 153"/>
              <a:gd name="T20" fmla="*/ 32 w 52"/>
              <a:gd name="T21" fmla="*/ 101 h 153"/>
              <a:gd name="T22" fmla="*/ 21 w 52"/>
              <a:gd name="T23" fmla="*/ 101 h 153"/>
              <a:gd name="T24" fmla="*/ 13 w 52"/>
              <a:gd name="T25" fmla="*/ 99 h 153"/>
              <a:gd name="T26" fmla="*/ 13 w 52"/>
              <a:gd name="T27" fmla="*/ 99 h 153"/>
              <a:gd name="T28" fmla="*/ 7 w 52"/>
              <a:gd name="T29" fmla="*/ 94 h 153"/>
              <a:gd name="T30" fmla="*/ 4 w 52"/>
              <a:gd name="T31" fmla="*/ 88 h 153"/>
              <a:gd name="T32" fmla="*/ 2 w 52"/>
              <a:gd name="T33" fmla="*/ 85 h 153"/>
              <a:gd name="T34" fmla="*/ 0 w 52"/>
              <a:gd name="T35" fmla="*/ 81 h 153"/>
              <a:gd name="T36" fmla="*/ 2 w 52"/>
              <a:gd name="T37" fmla="*/ 70 h 153"/>
              <a:gd name="T38" fmla="*/ 6 w 52"/>
              <a:gd name="T39" fmla="*/ 66 h 153"/>
              <a:gd name="T40" fmla="*/ 6 w 52"/>
              <a:gd name="T41" fmla="*/ 56 h 153"/>
              <a:gd name="T42" fmla="*/ 13 w 52"/>
              <a:gd name="T43" fmla="*/ 37 h 153"/>
              <a:gd name="T44" fmla="*/ 15 w 52"/>
              <a:gd name="T45" fmla="*/ 41 h 153"/>
              <a:gd name="T46" fmla="*/ 14 w 52"/>
              <a:gd name="T47" fmla="*/ 54 h 153"/>
              <a:gd name="T48" fmla="*/ 17 w 52"/>
              <a:gd name="T49" fmla="*/ 52 h 153"/>
              <a:gd name="T50" fmla="*/ 18 w 52"/>
              <a:gd name="T51" fmla="*/ 52 h 153"/>
              <a:gd name="T52" fmla="*/ 19 w 52"/>
              <a:gd name="T53" fmla="*/ 39 h 153"/>
              <a:gd name="T54" fmla="*/ 22 w 52"/>
              <a:gd name="T55" fmla="*/ 26 h 153"/>
              <a:gd name="T56" fmla="*/ 25 w 52"/>
              <a:gd name="T57" fmla="*/ 17 h 153"/>
              <a:gd name="T58" fmla="*/ 28 w 52"/>
              <a:gd name="T59" fmla="*/ 11 h 153"/>
              <a:gd name="T60" fmla="*/ 28 w 52"/>
              <a:gd name="T61" fmla="*/ 10 h 153"/>
              <a:gd name="T62" fmla="*/ 29 w 52"/>
              <a:gd name="T63" fmla="*/ 14 h 153"/>
              <a:gd name="T64" fmla="*/ 33 w 52"/>
              <a:gd name="T65" fmla="*/ 13 h 153"/>
              <a:gd name="T66" fmla="*/ 37 w 52"/>
              <a:gd name="T67" fmla="*/ 2 h 153"/>
              <a:gd name="T68" fmla="*/ 38 w 52"/>
              <a:gd name="T69" fmla="*/ 0 h 153"/>
              <a:gd name="T70" fmla="*/ 45 w 52"/>
              <a:gd name="T71" fmla="*/ 6 h 153"/>
              <a:gd name="T72" fmla="*/ 49 w 52"/>
              <a:gd name="T73" fmla="*/ 15 h 153"/>
              <a:gd name="T74" fmla="*/ 51 w 52"/>
              <a:gd name="T75" fmla="*/ 25 h 153"/>
              <a:gd name="T76" fmla="*/ 48 w 52"/>
              <a:gd name="T77" fmla="*/ 39 h 153"/>
              <a:gd name="T78" fmla="*/ 45 w 52"/>
              <a:gd name="T79" fmla="*/ 55 h 153"/>
              <a:gd name="T80" fmla="*/ 45 w 52"/>
              <a:gd name="T81" fmla="*/ 59 h 153"/>
              <a:gd name="T82" fmla="*/ 45 w 52"/>
              <a:gd name="T83" fmla="*/ 70 h 153"/>
              <a:gd name="T84" fmla="*/ 45 w 52"/>
              <a:gd name="T85" fmla="*/ 78 h 153"/>
              <a:gd name="T86" fmla="*/ 49 w 52"/>
              <a:gd name="T87" fmla="*/ 85 h 153"/>
              <a:gd name="T88" fmla="*/ 52 w 52"/>
              <a:gd name="T89" fmla="*/ 94 h 153"/>
              <a:gd name="T90" fmla="*/ 48 w 52"/>
              <a:gd name="T91" fmla="*/ 101 h 153"/>
              <a:gd name="T92" fmla="*/ 45 w 52"/>
              <a:gd name="T93" fmla="*/ 104 h 153"/>
              <a:gd name="T94" fmla="*/ 44 w 52"/>
              <a:gd name="T95" fmla="*/ 112 h 153"/>
              <a:gd name="T96" fmla="*/ 45 w 52"/>
              <a:gd name="T97" fmla="*/ 122 h 153"/>
              <a:gd name="T98" fmla="*/ 47 w 52"/>
              <a:gd name="T99" fmla="*/ 130 h 153"/>
              <a:gd name="T100" fmla="*/ 43 w 52"/>
              <a:gd name="T101" fmla="*/ 134 h 153"/>
              <a:gd name="T102" fmla="*/ 40 w 52"/>
              <a:gd name="T103" fmla="*/ 145 h 153"/>
              <a:gd name="T104" fmla="*/ 38 w 52"/>
              <a:gd name="T105" fmla="*/ 149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52" h="153">
                <a:moveTo>
                  <a:pt x="38" y="149"/>
                </a:moveTo>
                <a:lnTo>
                  <a:pt x="33" y="150"/>
                </a:lnTo>
                <a:lnTo>
                  <a:pt x="15" y="153"/>
                </a:lnTo>
                <a:lnTo>
                  <a:pt x="14" y="145"/>
                </a:lnTo>
                <a:lnTo>
                  <a:pt x="13" y="137"/>
                </a:lnTo>
                <a:lnTo>
                  <a:pt x="13" y="135"/>
                </a:lnTo>
                <a:lnTo>
                  <a:pt x="26" y="114"/>
                </a:lnTo>
                <a:lnTo>
                  <a:pt x="26" y="109"/>
                </a:lnTo>
                <a:lnTo>
                  <a:pt x="26" y="105"/>
                </a:lnTo>
                <a:lnTo>
                  <a:pt x="34" y="104"/>
                </a:lnTo>
                <a:lnTo>
                  <a:pt x="32" y="101"/>
                </a:lnTo>
                <a:lnTo>
                  <a:pt x="21" y="101"/>
                </a:lnTo>
                <a:lnTo>
                  <a:pt x="13" y="99"/>
                </a:lnTo>
                <a:lnTo>
                  <a:pt x="13" y="99"/>
                </a:lnTo>
                <a:lnTo>
                  <a:pt x="7" y="94"/>
                </a:lnTo>
                <a:lnTo>
                  <a:pt x="4" y="88"/>
                </a:lnTo>
                <a:lnTo>
                  <a:pt x="2" y="85"/>
                </a:lnTo>
                <a:lnTo>
                  <a:pt x="0" y="81"/>
                </a:lnTo>
                <a:lnTo>
                  <a:pt x="2" y="70"/>
                </a:lnTo>
                <a:lnTo>
                  <a:pt x="6" y="66"/>
                </a:lnTo>
                <a:lnTo>
                  <a:pt x="6" y="56"/>
                </a:lnTo>
                <a:lnTo>
                  <a:pt x="13" y="37"/>
                </a:lnTo>
                <a:lnTo>
                  <a:pt x="15" y="41"/>
                </a:lnTo>
                <a:lnTo>
                  <a:pt x="14" y="54"/>
                </a:lnTo>
                <a:lnTo>
                  <a:pt x="17" y="52"/>
                </a:lnTo>
                <a:lnTo>
                  <a:pt x="18" y="52"/>
                </a:lnTo>
                <a:lnTo>
                  <a:pt x="19" y="39"/>
                </a:lnTo>
                <a:lnTo>
                  <a:pt x="22" y="26"/>
                </a:lnTo>
                <a:lnTo>
                  <a:pt x="25" y="17"/>
                </a:lnTo>
                <a:lnTo>
                  <a:pt x="28" y="11"/>
                </a:lnTo>
                <a:lnTo>
                  <a:pt x="28" y="10"/>
                </a:lnTo>
                <a:lnTo>
                  <a:pt x="29" y="14"/>
                </a:lnTo>
                <a:lnTo>
                  <a:pt x="33" y="13"/>
                </a:lnTo>
                <a:lnTo>
                  <a:pt x="37" y="2"/>
                </a:lnTo>
                <a:lnTo>
                  <a:pt x="38" y="0"/>
                </a:lnTo>
                <a:lnTo>
                  <a:pt x="45" y="6"/>
                </a:lnTo>
                <a:lnTo>
                  <a:pt x="49" y="15"/>
                </a:lnTo>
                <a:lnTo>
                  <a:pt x="51" y="25"/>
                </a:lnTo>
                <a:lnTo>
                  <a:pt x="48" y="39"/>
                </a:lnTo>
                <a:lnTo>
                  <a:pt x="45" y="55"/>
                </a:lnTo>
                <a:lnTo>
                  <a:pt x="45" y="59"/>
                </a:lnTo>
                <a:lnTo>
                  <a:pt x="45" y="70"/>
                </a:lnTo>
                <a:lnTo>
                  <a:pt x="45" y="78"/>
                </a:lnTo>
                <a:lnTo>
                  <a:pt x="49" y="85"/>
                </a:lnTo>
                <a:lnTo>
                  <a:pt x="52" y="94"/>
                </a:lnTo>
                <a:lnTo>
                  <a:pt x="48" y="101"/>
                </a:lnTo>
                <a:lnTo>
                  <a:pt x="45" y="104"/>
                </a:lnTo>
                <a:lnTo>
                  <a:pt x="44" y="112"/>
                </a:lnTo>
                <a:lnTo>
                  <a:pt x="45" y="122"/>
                </a:lnTo>
                <a:lnTo>
                  <a:pt x="47" y="130"/>
                </a:lnTo>
                <a:lnTo>
                  <a:pt x="43" y="134"/>
                </a:lnTo>
                <a:lnTo>
                  <a:pt x="40" y="145"/>
                </a:lnTo>
                <a:lnTo>
                  <a:pt x="38" y="14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7" name="Freeform 620"/>
          <p:cNvSpPr>
            <a:spLocks noEditPoints="1"/>
          </p:cNvSpPr>
          <p:nvPr/>
        </p:nvSpPr>
        <p:spPr bwMode="auto">
          <a:xfrm>
            <a:off x="6904038" y="1263650"/>
            <a:ext cx="100013" cy="171450"/>
          </a:xfrm>
          <a:custGeom>
            <a:avLst/>
            <a:gdLst>
              <a:gd name="T0" fmla="*/ 35 w 63"/>
              <a:gd name="T1" fmla="*/ 104 h 108"/>
              <a:gd name="T2" fmla="*/ 31 w 63"/>
              <a:gd name="T3" fmla="*/ 108 h 108"/>
              <a:gd name="T4" fmla="*/ 26 w 63"/>
              <a:gd name="T5" fmla="*/ 99 h 108"/>
              <a:gd name="T6" fmla="*/ 20 w 63"/>
              <a:gd name="T7" fmla="*/ 97 h 108"/>
              <a:gd name="T8" fmla="*/ 23 w 63"/>
              <a:gd name="T9" fmla="*/ 88 h 108"/>
              <a:gd name="T10" fmla="*/ 34 w 63"/>
              <a:gd name="T11" fmla="*/ 84 h 108"/>
              <a:gd name="T12" fmla="*/ 37 w 63"/>
              <a:gd name="T13" fmla="*/ 88 h 108"/>
              <a:gd name="T14" fmla="*/ 33 w 63"/>
              <a:gd name="T15" fmla="*/ 96 h 108"/>
              <a:gd name="T16" fmla="*/ 35 w 63"/>
              <a:gd name="T17" fmla="*/ 104 h 108"/>
              <a:gd name="T18" fmla="*/ 54 w 63"/>
              <a:gd name="T19" fmla="*/ 59 h 108"/>
              <a:gd name="T20" fmla="*/ 53 w 63"/>
              <a:gd name="T21" fmla="*/ 62 h 108"/>
              <a:gd name="T22" fmla="*/ 56 w 63"/>
              <a:gd name="T23" fmla="*/ 60 h 108"/>
              <a:gd name="T24" fmla="*/ 60 w 63"/>
              <a:gd name="T25" fmla="*/ 59 h 108"/>
              <a:gd name="T26" fmla="*/ 63 w 63"/>
              <a:gd name="T27" fmla="*/ 65 h 108"/>
              <a:gd name="T28" fmla="*/ 54 w 63"/>
              <a:gd name="T29" fmla="*/ 69 h 108"/>
              <a:gd name="T30" fmla="*/ 54 w 63"/>
              <a:gd name="T31" fmla="*/ 71 h 108"/>
              <a:gd name="T32" fmla="*/ 46 w 63"/>
              <a:gd name="T33" fmla="*/ 74 h 108"/>
              <a:gd name="T34" fmla="*/ 41 w 63"/>
              <a:gd name="T35" fmla="*/ 78 h 108"/>
              <a:gd name="T36" fmla="*/ 35 w 63"/>
              <a:gd name="T37" fmla="*/ 71 h 108"/>
              <a:gd name="T38" fmla="*/ 31 w 63"/>
              <a:gd name="T39" fmla="*/ 58 h 108"/>
              <a:gd name="T40" fmla="*/ 42 w 63"/>
              <a:gd name="T41" fmla="*/ 50 h 108"/>
              <a:gd name="T42" fmla="*/ 48 w 63"/>
              <a:gd name="T43" fmla="*/ 59 h 108"/>
              <a:gd name="T44" fmla="*/ 49 w 63"/>
              <a:gd name="T45" fmla="*/ 58 h 108"/>
              <a:gd name="T46" fmla="*/ 52 w 63"/>
              <a:gd name="T47" fmla="*/ 52 h 108"/>
              <a:gd name="T48" fmla="*/ 57 w 63"/>
              <a:gd name="T49" fmla="*/ 41 h 108"/>
              <a:gd name="T50" fmla="*/ 60 w 63"/>
              <a:gd name="T51" fmla="*/ 48 h 108"/>
              <a:gd name="T52" fmla="*/ 59 w 63"/>
              <a:gd name="T53" fmla="*/ 51 h 108"/>
              <a:gd name="T54" fmla="*/ 54 w 63"/>
              <a:gd name="T55" fmla="*/ 59 h 108"/>
              <a:gd name="T56" fmla="*/ 30 w 63"/>
              <a:gd name="T57" fmla="*/ 32 h 108"/>
              <a:gd name="T58" fmla="*/ 33 w 63"/>
              <a:gd name="T59" fmla="*/ 43 h 108"/>
              <a:gd name="T60" fmla="*/ 24 w 63"/>
              <a:gd name="T61" fmla="*/ 50 h 108"/>
              <a:gd name="T62" fmla="*/ 18 w 63"/>
              <a:gd name="T63" fmla="*/ 54 h 108"/>
              <a:gd name="T64" fmla="*/ 18 w 63"/>
              <a:gd name="T65" fmla="*/ 43 h 108"/>
              <a:gd name="T66" fmla="*/ 14 w 63"/>
              <a:gd name="T67" fmla="*/ 39 h 108"/>
              <a:gd name="T68" fmla="*/ 8 w 63"/>
              <a:gd name="T69" fmla="*/ 48 h 108"/>
              <a:gd name="T70" fmla="*/ 7 w 63"/>
              <a:gd name="T71" fmla="*/ 51 h 108"/>
              <a:gd name="T72" fmla="*/ 4 w 63"/>
              <a:gd name="T73" fmla="*/ 48 h 108"/>
              <a:gd name="T74" fmla="*/ 1 w 63"/>
              <a:gd name="T75" fmla="*/ 45 h 108"/>
              <a:gd name="T76" fmla="*/ 0 w 63"/>
              <a:gd name="T77" fmla="*/ 43 h 108"/>
              <a:gd name="T78" fmla="*/ 0 w 63"/>
              <a:gd name="T79" fmla="*/ 29 h 108"/>
              <a:gd name="T80" fmla="*/ 0 w 63"/>
              <a:gd name="T81" fmla="*/ 28 h 108"/>
              <a:gd name="T82" fmla="*/ 0 w 63"/>
              <a:gd name="T83" fmla="*/ 18 h 108"/>
              <a:gd name="T84" fmla="*/ 8 w 63"/>
              <a:gd name="T85" fmla="*/ 9 h 108"/>
              <a:gd name="T86" fmla="*/ 9 w 63"/>
              <a:gd name="T87" fmla="*/ 3 h 108"/>
              <a:gd name="T88" fmla="*/ 9 w 63"/>
              <a:gd name="T89" fmla="*/ 2 h 108"/>
              <a:gd name="T90" fmla="*/ 24 w 63"/>
              <a:gd name="T91" fmla="*/ 0 h 108"/>
              <a:gd name="T92" fmla="*/ 30 w 63"/>
              <a:gd name="T93" fmla="*/ 3 h 108"/>
              <a:gd name="T94" fmla="*/ 34 w 63"/>
              <a:gd name="T95" fmla="*/ 6 h 108"/>
              <a:gd name="T96" fmla="*/ 30 w 63"/>
              <a:gd name="T97" fmla="*/ 32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63" h="108">
                <a:moveTo>
                  <a:pt x="35" y="104"/>
                </a:moveTo>
                <a:lnTo>
                  <a:pt x="31" y="108"/>
                </a:lnTo>
                <a:lnTo>
                  <a:pt x="26" y="99"/>
                </a:lnTo>
                <a:lnTo>
                  <a:pt x="20" y="97"/>
                </a:lnTo>
                <a:lnTo>
                  <a:pt x="23" y="88"/>
                </a:lnTo>
                <a:lnTo>
                  <a:pt x="34" y="84"/>
                </a:lnTo>
                <a:lnTo>
                  <a:pt x="37" y="88"/>
                </a:lnTo>
                <a:lnTo>
                  <a:pt x="33" y="96"/>
                </a:lnTo>
                <a:lnTo>
                  <a:pt x="35" y="104"/>
                </a:lnTo>
                <a:close/>
                <a:moveTo>
                  <a:pt x="54" y="59"/>
                </a:moveTo>
                <a:lnTo>
                  <a:pt x="53" y="62"/>
                </a:lnTo>
                <a:lnTo>
                  <a:pt x="56" y="60"/>
                </a:lnTo>
                <a:lnTo>
                  <a:pt x="60" y="59"/>
                </a:lnTo>
                <a:lnTo>
                  <a:pt x="63" y="65"/>
                </a:lnTo>
                <a:lnTo>
                  <a:pt x="54" y="69"/>
                </a:lnTo>
                <a:lnTo>
                  <a:pt x="54" y="71"/>
                </a:lnTo>
                <a:lnTo>
                  <a:pt x="46" y="74"/>
                </a:lnTo>
                <a:lnTo>
                  <a:pt x="41" y="78"/>
                </a:lnTo>
                <a:lnTo>
                  <a:pt x="35" y="71"/>
                </a:lnTo>
                <a:lnTo>
                  <a:pt x="31" y="58"/>
                </a:lnTo>
                <a:lnTo>
                  <a:pt x="42" y="50"/>
                </a:lnTo>
                <a:lnTo>
                  <a:pt x="48" y="59"/>
                </a:lnTo>
                <a:lnTo>
                  <a:pt x="49" y="58"/>
                </a:lnTo>
                <a:lnTo>
                  <a:pt x="52" y="52"/>
                </a:lnTo>
                <a:lnTo>
                  <a:pt x="57" y="41"/>
                </a:lnTo>
                <a:lnTo>
                  <a:pt x="60" y="48"/>
                </a:lnTo>
                <a:lnTo>
                  <a:pt x="59" y="51"/>
                </a:lnTo>
                <a:lnTo>
                  <a:pt x="54" y="59"/>
                </a:lnTo>
                <a:close/>
                <a:moveTo>
                  <a:pt x="30" y="32"/>
                </a:moveTo>
                <a:lnTo>
                  <a:pt x="33" y="43"/>
                </a:lnTo>
                <a:lnTo>
                  <a:pt x="24" y="50"/>
                </a:lnTo>
                <a:lnTo>
                  <a:pt x="18" y="54"/>
                </a:lnTo>
                <a:lnTo>
                  <a:pt x="18" y="43"/>
                </a:lnTo>
                <a:lnTo>
                  <a:pt x="14" y="39"/>
                </a:lnTo>
                <a:lnTo>
                  <a:pt x="8" y="48"/>
                </a:lnTo>
                <a:lnTo>
                  <a:pt x="7" y="51"/>
                </a:lnTo>
                <a:lnTo>
                  <a:pt x="4" y="48"/>
                </a:lnTo>
                <a:lnTo>
                  <a:pt x="1" y="45"/>
                </a:lnTo>
                <a:lnTo>
                  <a:pt x="0" y="43"/>
                </a:lnTo>
                <a:lnTo>
                  <a:pt x="0" y="29"/>
                </a:lnTo>
                <a:lnTo>
                  <a:pt x="0" y="28"/>
                </a:lnTo>
                <a:lnTo>
                  <a:pt x="0" y="18"/>
                </a:lnTo>
                <a:lnTo>
                  <a:pt x="8" y="9"/>
                </a:lnTo>
                <a:lnTo>
                  <a:pt x="9" y="3"/>
                </a:lnTo>
                <a:lnTo>
                  <a:pt x="9" y="2"/>
                </a:lnTo>
                <a:lnTo>
                  <a:pt x="24" y="0"/>
                </a:lnTo>
                <a:lnTo>
                  <a:pt x="30" y="3"/>
                </a:lnTo>
                <a:lnTo>
                  <a:pt x="34" y="6"/>
                </a:lnTo>
                <a:lnTo>
                  <a:pt x="30" y="3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8" name="Freeform 621"/>
          <p:cNvSpPr>
            <a:spLocks/>
          </p:cNvSpPr>
          <p:nvPr/>
        </p:nvSpPr>
        <p:spPr bwMode="auto">
          <a:xfrm>
            <a:off x="7013575" y="1257300"/>
            <a:ext cx="276225" cy="292100"/>
          </a:xfrm>
          <a:custGeom>
            <a:avLst/>
            <a:gdLst>
              <a:gd name="T0" fmla="*/ 97 w 174"/>
              <a:gd name="T1" fmla="*/ 45 h 184"/>
              <a:gd name="T2" fmla="*/ 129 w 174"/>
              <a:gd name="T3" fmla="*/ 67 h 184"/>
              <a:gd name="T4" fmla="*/ 136 w 174"/>
              <a:gd name="T5" fmla="*/ 86 h 184"/>
              <a:gd name="T6" fmla="*/ 142 w 174"/>
              <a:gd name="T7" fmla="*/ 124 h 184"/>
              <a:gd name="T8" fmla="*/ 174 w 174"/>
              <a:gd name="T9" fmla="*/ 134 h 184"/>
              <a:gd name="T10" fmla="*/ 161 w 174"/>
              <a:gd name="T11" fmla="*/ 164 h 184"/>
              <a:gd name="T12" fmla="*/ 163 w 174"/>
              <a:gd name="T13" fmla="*/ 174 h 184"/>
              <a:gd name="T14" fmla="*/ 123 w 174"/>
              <a:gd name="T15" fmla="*/ 184 h 184"/>
              <a:gd name="T16" fmla="*/ 107 w 174"/>
              <a:gd name="T17" fmla="*/ 167 h 184"/>
              <a:gd name="T18" fmla="*/ 71 w 174"/>
              <a:gd name="T19" fmla="*/ 175 h 184"/>
              <a:gd name="T20" fmla="*/ 62 w 174"/>
              <a:gd name="T21" fmla="*/ 141 h 184"/>
              <a:gd name="T22" fmla="*/ 66 w 174"/>
              <a:gd name="T23" fmla="*/ 111 h 184"/>
              <a:gd name="T24" fmla="*/ 48 w 174"/>
              <a:gd name="T25" fmla="*/ 85 h 184"/>
              <a:gd name="T26" fmla="*/ 31 w 174"/>
              <a:gd name="T27" fmla="*/ 66 h 184"/>
              <a:gd name="T28" fmla="*/ 11 w 174"/>
              <a:gd name="T29" fmla="*/ 64 h 184"/>
              <a:gd name="T30" fmla="*/ 25 w 174"/>
              <a:gd name="T31" fmla="*/ 51 h 184"/>
              <a:gd name="T32" fmla="*/ 40 w 174"/>
              <a:gd name="T33" fmla="*/ 67 h 184"/>
              <a:gd name="T34" fmla="*/ 50 w 174"/>
              <a:gd name="T35" fmla="*/ 82 h 184"/>
              <a:gd name="T36" fmla="*/ 70 w 174"/>
              <a:gd name="T37" fmla="*/ 94 h 184"/>
              <a:gd name="T38" fmla="*/ 86 w 174"/>
              <a:gd name="T39" fmla="*/ 116 h 184"/>
              <a:gd name="T40" fmla="*/ 95 w 174"/>
              <a:gd name="T41" fmla="*/ 122 h 184"/>
              <a:gd name="T42" fmla="*/ 93 w 174"/>
              <a:gd name="T43" fmla="*/ 111 h 184"/>
              <a:gd name="T44" fmla="*/ 82 w 174"/>
              <a:gd name="T45" fmla="*/ 99 h 184"/>
              <a:gd name="T46" fmla="*/ 74 w 174"/>
              <a:gd name="T47" fmla="*/ 93 h 184"/>
              <a:gd name="T48" fmla="*/ 88 w 174"/>
              <a:gd name="T49" fmla="*/ 90 h 184"/>
              <a:gd name="T50" fmla="*/ 73 w 174"/>
              <a:gd name="T51" fmla="*/ 77 h 184"/>
              <a:gd name="T52" fmla="*/ 70 w 174"/>
              <a:gd name="T53" fmla="*/ 56 h 184"/>
              <a:gd name="T54" fmla="*/ 86 w 174"/>
              <a:gd name="T55" fmla="*/ 69 h 184"/>
              <a:gd name="T56" fmla="*/ 82 w 174"/>
              <a:gd name="T57" fmla="*/ 47 h 184"/>
              <a:gd name="T58" fmla="*/ 82 w 174"/>
              <a:gd name="T59" fmla="*/ 43 h 184"/>
              <a:gd name="T60" fmla="*/ 61 w 174"/>
              <a:gd name="T61" fmla="*/ 43 h 184"/>
              <a:gd name="T62" fmla="*/ 84 w 174"/>
              <a:gd name="T63" fmla="*/ 22 h 184"/>
              <a:gd name="T64" fmla="*/ 62 w 174"/>
              <a:gd name="T65" fmla="*/ 30 h 184"/>
              <a:gd name="T66" fmla="*/ 39 w 174"/>
              <a:gd name="T67" fmla="*/ 26 h 184"/>
              <a:gd name="T68" fmla="*/ 25 w 174"/>
              <a:gd name="T69" fmla="*/ 18 h 184"/>
              <a:gd name="T70" fmla="*/ 14 w 174"/>
              <a:gd name="T71" fmla="*/ 14 h 184"/>
              <a:gd name="T72" fmla="*/ 0 w 174"/>
              <a:gd name="T73" fmla="*/ 2 h 184"/>
              <a:gd name="T74" fmla="*/ 20 w 174"/>
              <a:gd name="T75" fmla="*/ 7 h 184"/>
              <a:gd name="T76" fmla="*/ 33 w 174"/>
              <a:gd name="T77" fmla="*/ 7 h 184"/>
              <a:gd name="T78" fmla="*/ 43 w 174"/>
              <a:gd name="T79" fmla="*/ 10 h 184"/>
              <a:gd name="T80" fmla="*/ 52 w 174"/>
              <a:gd name="T81" fmla="*/ 21 h 184"/>
              <a:gd name="T82" fmla="*/ 66 w 174"/>
              <a:gd name="T83" fmla="*/ 24 h 184"/>
              <a:gd name="T84" fmla="*/ 74 w 174"/>
              <a:gd name="T85" fmla="*/ 11 h 184"/>
              <a:gd name="T86" fmla="*/ 86 w 174"/>
              <a:gd name="T87" fmla="*/ 17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74" h="184">
                <a:moveTo>
                  <a:pt x="99" y="40"/>
                </a:moveTo>
                <a:lnTo>
                  <a:pt x="97" y="44"/>
                </a:lnTo>
                <a:lnTo>
                  <a:pt x="97" y="45"/>
                </a:lnTo>
                <a:lnTo>
                  <a:pt x="104" y="59"/>
                </a:lnTo>
                <a:lnTo>
                  <a:pt x="121" y="67"/>
                </a:lnTo>
                <a:lnTo>
                  <a:pt x="129" y="67"/>
                </a:lnTo>
                <a:lnTo>
                  <a:pt x="131" y="73"/>
                </a:lnTo>
                <a:lnTo>
                  <a:pt x="126" y="79"/>
                </a:lnTo>
                <a:lnTo>
                  <a:pt x="136" y="86"/>
                </a:lnTo>
                <a:lnTo>
                  <a:pt x="129" y="103"/>
                </a:lnTo>
                <a:lnTo>
                  <a:pt x="137" y="107"/>
                </a:lnTo>
                <a:lnTo>
                  <a:pt x="142" y="124"/>
                </a:lnTo>
                <a:lnTo>
                  <a:pt x="161" y="137"/>
                </a:lnTo>
                <a:lnTo>
                  <a:pt x="167" y="130"/>
                </a:lnTo>
                <a:lnTo>
                  <a:pt x="174" y="134"/>
                </a:lnTo>
                <a:lnTo>
                  <a:pt x="164" y="146"/>
                </a:lnTo>
                <a:lnTo>
                  <a:pt x="163" y="161"/>
                </a:lnTo>
                <a:lnTo>
                  <a:pt x="161" y="164"/>
                </a:lnTo>
                <a:lnTo>
                  <a:pt x="160" y="164"/>
                </a:lnTo>
                <a:lnTo>
                  <a:pt x="161" y="165"/>
                </a:lnTo>
                <a:lnTo>
                  <a:pt x="163" y="174"/>
                </a:lnTo>
                <a:lnTo>
                  <a:pt x="161" y="174"/>
                </a:lnTo>
                <a:lnTo>
                  <a:pt x="142" y="174"/>
                </a:lnTo>
                <a:lnTo>
                  <a:pt x="123" y="184"/>
                </a:lnTo>
                <a:lnTo>
                  <a:pt x="118" y="179"/>
                </a:lnTo>
                <a:lnTo>
                  <a:pt x="115" y="168"/>
                </a:lnTo>
                <a:lnTo>
                  <a:pt x="107" y="167"/>
                </a:lnTo>
                <a:lnTo>
                  <a:pt x="88" y="176"/>
                </a:lnTo>
                <a:lnTo>
                  <a:pt x="77" y="174"/>
                </a:lnTo>
                <a:lnTo>
                  <a:pt x="71" y="175"/>
                </a:lnTo>
                <a:lnTo>
                  <a:pt x="62" y="167"/>
                </a:lnTo>
                <a:lnTo>
                  <a:pt x="55" y="146"/>
                </a:lnTo>
                <a:lnTo>
                  <a:pt x="62" y="141"/>
                </a:lnTo>
                <a:lnTo>
                  <a:pt x="65" y="126"/>
                </a:lnTo>
                <a:lnTo>
                  <a:pt x="63" y="112"/>
                </a:lnTo>
                <a:lnTo>
                  <a:pt x="66" y="111"/>
                </a:lnTo>
                <a:lnTo>
                  <a:pt x="65" y="104"/>
                </a:lnTo>
                <a:lnTo>
                  <a:pt x="47" y="97"/>
                </a:lnTo>
                <a:lnTo>
                  <a:pt x="48" y="85"/>
                </a:lnTo>
                <a:lnTo>
                  <a:pt x="44" y="82"/>
                </a:lnTo>
                <a:lnTo>
                  <a:pt x="36" y="77"/>
                </a:lnTo>
                <a:lnTo>
                  <a:pt x="31" y="66"/>
                </a:lnTo>
                <a:lnTo>
                  <a:pt x="20" y="64"/>
                </a:lnTo>
                <a:lnTo>
                  <a:pt x="14" y="63"/>
                </a:lnTo>
                <a:lnTo>
                  <a:pt x="11" y="64"/>
                </a:lnTo>
                <a:lnTo>
                  <a:pt x="11" y="55"/>
                </a:lnTo>
                <a:lnTo>
                  <a:pt x="18" y="54"/>
                </a:lnTo>
                <a:lnTo>
                  <a:pt x="25" y="51"/>
                </a:lnTo>
                <a:lnTo>
                  <a:pt x="31" y="55"/>
                </a:lnTo>
                <a:lnTo>
                  <a:pt x="37" y="62"/>
                </a:lnTo>
                <a:lnTo>
                  <a:pt x="40" y="67"/>
                </a:lnTo>
                <a:lnTo>
                  <a:pt x="40" y="69"/>
                </a:lnTo>
                <a:lnTo>
                  <a:pt x="43" y="75"/>
                </a:lnTo>
                <a:lnTo>
                  <a:pt x="50" y="82"/>
                </a:lnTo>
                <a:lnTo>
                  <a:pt x="56" y="84"/>
                </a:lnTo>
                <a:lnTo>
                  <a:pt x="63" y="85"/>
                </a:lnTo>
                <a:lnTo>
                  <a:pt x="70" y="94"/>
                </a:lnTo>
                <a:lnTo>
                  <a:pt x="71" y="96"/>
                </a:lnTo>
                <a:lnTo>
                  <a:pt x="77" y="105"/>
                </a:lnTo>
                <a:lnTo>
                  <a:pt x="86" y="116"/>
                </a:lnTo>
                <a:lnTo>
                  <a:pt x="92" y="119"/>
                </a:lnTo>
                <a:lnTo>
                  <a:pt x="86" y="120"/>
                </a:lnTo>
                <a:lnTo>
                  <a:pt x="95" y="122"/>
                </a:lnTo>
                <a:lnTo>
                  <a:pt x="99" y="119"/>
                </a:lnTo>
                <a:lnTo>
                  <a:pt x="100" y="115"/>
                </a:lnTo>
                <a:lnTo>
                  <a:pt x="93" y="111"/>
                </a:lnTo>
                <a:lnTo>
                  <a:pt x="96" y="108"/>
                </a:lnTo>
                <a:lnTo>
                  <a:pt x="96" y="108"/>
                </a:lnTo>
                <a:lnTo>
                  <a:pt x="82" y="99"/>
                </a:lnTo>
                <a:lnTo>
                  <a:pt x="77" y="94"/>
                </a:lnTo>
                <a:lnTo>
                  <a:pt x="76" y="94"/>
                </a:lnTo>
                <a:lnTo>
                  <a:pt x="74" y="93"/>
                </a:lnTo>
                <a:lnTo>
                  <a:pt x="77" y="93"/>
                </a:lnTo>
                <a:lnTo>
                  <a:pt x="84" y="93"/>
                </a:lnTo>
                <a:lnTo>
                  <a:pt x="88" y="90"/>
                </a:lnTo>
                <a:lnTo>
                  <a:pt x="89" y="90"/>
                </a:lnTo>
                <a:lnTo>
                  <a:pt x="77" y="86"/>
                </a:lnTo>
                <a:lnTo>
                  <a:pt x="73" y="77"/>
                </a:lnTo>
                <a:lnTo>
                  <a:pt x="71" y="66"/>
                </a:lnTo>
                <a:lnTo>
                  <a:pt x="74" y="63"/>
                </a:lnTo>
                <a:lnTo>
                  <a:pt x="70" y="56"/>
                </a:lnTo>
                <a:lnTo>
                  <a:pt x="78" y="54"/>
                </a:lnTo>
                <a:lnTo>
                  <a:pt x="80" y="64"/>
                </a:lnTo>
                <a:lnTo>
                  <a:pt x="86" y="69"/>
                </a:lnTo>
                <a:lnTo>
                  <a:pt x="86" y="62"/>
                </a:lnTo>
                <a:lnTo>
                  <a:pt x="85" y="52"/>
                </a:lnTo>
                <a:lnTo>
                  <a:pt x="82" y="47"/>
                </a:lnTo>
                <a:lnTo>
                  <a:pt x="84" y="45"/>
                </a:lnTo>
                <a:lnTo>
                  <a:pt x="88" y="43"/>
                </a:lnTo>
                <a:lnTo>
                  <a:pt x="82" y="43"/>
                </a:lnTo>
                <a:lnTo>
                  <a:pt x="76" y="44"/>
                </a:lnTo>
                <a:lnTo>
                  <a:pt x="66" y="48"/>
                </a:lnTo>
                <a:lnTo>
                  <a:pt x="61" y="43"/>
                </a:lnTo>
                <a:lnTo>
                  <a:pt x="70" y="36"/>
                </a:lnTo>
                <a:lnTo>
                  <a:pt x="80" y="32"/>
                </a:lnTo>
                <a:lnTo>
                  <a:pt x="84" y="22"/>
                </a:lnTo>
                <a:lnTo>
                  <a:pt x="82" y="17"/>
                </a:lnTo>
                <a:lnTo>
                  <a:pt x="71" y="30"/>
                </a:lnTo>
                <a:lnTo>
                  <a:pt x="62" y="30"/>
                </a:lnTo>
                <a:lnTo>
                  <a:pt x="54" y="41"/>
                </a:lnTo>
                <a:lnTo>
                  <a:pt x="41" y="33"/>
                </a:lnTo>
                <a:lnTo>
                  <a:pt x="39" y="26"/>
                </a:lnTo>
                <a:lnTo>
                  <a:pt x="35" y="33"/>
                </a:lnTo>
                <a:lnTo>
                  <a:pt x="29" y="30"/>
                </a:lnTo>
                <a:lnTo>
                  <a:pt x="25" y="18"/>
                </a:lnTo>
                <a:lnTo>
                  <a:pt x="31" y="11"/>
                </a:lnTo>
                <a:lnTo>
                  <a:pt x="28" y="10"/>
                </a:lnTo>
                <a:lnTo>
                  <a:pt x="14" y="14"/>
                </a:lnTo>
                <a:lnTo>
                  <a:pt x="6" y="10"/>
                </a:lnTo>
                <a:lnTo>
                  <a:pt x="3" y="7"/>
                </a:lnTo>
                <a:lnTo>
                  <a:pt x="0" y="2"/>
                </a:lnTo>
                <a:lnTo>
                  <a:pt x="2" y="0"/>
                </a:lnTo>
                <a:lnTo>
                  <a:pt x="7" y="2"/>
                </a:lnTo>
                <a:lnTo>
                  <a:pt x="20" y="7"/>
                </a:lnTo>
                <a:lnTo>
                  <a:pt x="25" y="10"/>
                </a:lnTo>
                <a:lnTo>
                  <a:pt x="31" y="7"/>
                </a:lnTo>
                <a:lnTo>
                  <a:pt x="33" y="7"/>
                </a:lnTo>
                <a:lnTo>
                  <a:pt x="41" y="6"/>
                </a:lnTo>
                <a:lnTo>
                  <a:pt x="41" y="7"/>
                </a:lnTo>
                <a:lnTo>
                  <a:pt x="43" y="10"/>
                </a:lnTo>
                <a:lnTo>
                  <a:pt x="48" y="14"/>
                </a:lnTo>
                <a:lnTo>
                  <a:pt x="52" y="17"/>
                </a:lnTo>
                <a:lnTo>
                  <a:pt x="52" y="21"/>
                </a:lnTo>
                <a:lnTo>
                  <a:pt x="56" y="24"/>
                </a:lnTo>
                <a:lnTo>
                  <a:pt x="63" y="26"/>
                </a:lnTo>
                <a:lnTo>
                  <a:pt x="66" y="24"/>
                </a:lnTo>
                <a:lnTo>
                  <a:pt x="69" y="10"/>
                </a:lnTo>
                <a:lnTo>
                  <a:pt x="73" y="11"/>
                </a:lnTo>
                <a:lnTo>
                  <a:pt x="74" y="11"/>
                </a:lnTo>
                <a:lnTo>
                  <a:pt x="86" y="6"/>
                </a:lnTo>
                <a:lnTo>
                  <a:pt x="86" y="10"/>
                </a:lnTo>
                <a:lnTo>
                  <a:pt x="86" y="17"/>
                </a:lnTo>
                <a:lnTo>
                  <a:pt x="96" y="34"/>
                </a:lnTo>
                <a:lnTo>
                  <a:pt x="99" y="4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9" name="Freeform 622"/>
          <p:cNvSpPr>
            <a:spLocks noEditPoints="1"/>
          </p:cNvSpPr>
          <p:nvPr/>
        </p:nvSpPr>
        <p:spPr bwMode="auto">
          <a:xfrm>
            <a:off x="4027488" y="5156200"/>
            <a:ext cx="28575" cy="100013"/>
          </a:xfrm>
          <a:custGeom>
            <a:avLst/>
            <a:gdLst>
              <a:gd name="T0" fmla="*/ 16 w 18"/>
              <a:gd name="T1" fmla="*/ 62 h 63"/>
              <a:gd name="T2" fmla="*/ 14 w 18"/>
              <a:gd name="T3" fmla="*/ 63 h 63"/>
              <a:gd name="T4" fmla="*/ 15 w 18"/>
              <a:gd name="T5" fmla="*/ 60 h 63"/>
              <a:gd name="T6" fmla="*/ 16 w 18"/>
              <a:gd name="T7" fmla="*/ 62 h 63"/>
              <a:gd name="T8" fmla="*/ 10 w 18"/>
              <a:gd name="T9" fmla="*/ 26 h 63"/>
              <a:gd name="T10" fmla="*/ 18 w 18"/>
              <a:gd name="T11" fmla="*/ 58 h 63"/>
              <a:gd name="T12" fmla="*/ 10 w 18"/>
              <a:gd name="T13" fmla="*/ 48 h 63"/>
              <a:gd name="T14" fmla="*/ 4 w 18"/>
              <a:gd name="T15" fmla="*/ 30 h 63"/>
              <a:gd name="T16" fmla="*/ 10 w 18"/>
              <a:gd name="T17" fmla="*/ 26 h 63"/>
              <a:gd name="T18" fmla="*/ 11 w 18"/>
              <a:gd name="T19" fmla="*/ 17 h 63"/>
              <a:gd name="T20" fmla="*/ 8 w 18"/>
              <a:gd name="T21" fmla="*/ 25 h 63"/>
              <a:gd name="T22" fmla="*/ 0 w 18"/>
              <a:gd name="T23" fmla="*/ 21 h 63"/>
              <a:gd name="T24" fmla="*/ 3 w 18"/>
              <a:gd name="T25" fmla="*/ 0 h 63"/>
              <a:gd name="T26" fmla="*/ 10 w 18"/>
              <a:gd name="T27" fmla="*/ 8 h 63"/>
              <a:gd name="T28" fmla="*/ 7 w 18"/>
              <a:gd name="T29" fmla="*/ 13 h 63"/>
              <a:gd name="T30" fmla="*/ 12 w 18"/>
              <a:gd name="T31" fmla="*/ 15 h 63"/>
              <a:gd name="T32" fmla="*/ 11 w 18"/>
              <a:gd name="T33" fmla="*/ 17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" h="63">
                <a:moveTo>
                  <a:pt x="16" y="62"/>
                </a:moveTo>
                <a:lnTo>
                  <a:pt x="14" y="63"/>
                </a:lnTo>
                <a:lnTo>
                  <a:pt x="15" y="60"/>
                </a:lnTo>
                <a:lnTo>
                  <a:pt x="16" y="62"/>
                </a:lnTo>
                <a:close/>
                <a:moveTo>
                  <a:pt x="10" y="26"/>
                </a:moveTo>
                <a:lnTo>
                  <a:pt x="18" y="58"/>
                </a:lnTo>
                <a:lnTo>
                  <a:pt x="10" y="48"/>
                </a:lnTo>
                <a:lnTo>
                  <a:pt x="4" y="30"/>
                </a:lnTo>
                <a:lnTo>
                  <a:pt x="10" y="26"/>
                </a:lnTo>
                <a:close/>
                <a:moveTo>
                  <a:pt x="11" y="17"/>
                </a:moveTo>
                <a:lnTo>
                  <a:pt x="8" y="25"/>
                </a:lnTo>
                <a:lnTo>
                  <a:pt x="0" y="21"/>
                </a:lnTo>
                <a:lnTo>
                  <a:pt x="3" y="0"/>
                </a:lnTo>
                <a:lnTo>
                  <a:pt x="10" y="8"/>
                </a:lnTo>
                <a:lnTo>
                  <a:pt x="7" y="13"/>
                </a:lnTo>
                <a:lnTo>
                  <a:pt x="12" y="15"/>
                </a:lnTo>
                <a:lnTo>
                  <a:pt x="11" y="1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0" name="Freeform 623"/>
          <p:cNvSpPr>
            <a:spLocks/>
          </p:cNvSpPr>
          <p:nvPr/>
        </p:nvSpPr>
        <p:spPr bwMode="auto">
          <a:xfrm>
            <a:off x="4043363" y="5254625"/>
            <a:ext cx="42863" cy="85725"/>
          </a:xfrm>
          <a:custGeom>
            <a:avLst/>
            <a:gdLst>
              <a:gd name="T0" fmla="*/ 24 w 27"/>
              <a:gd name="T1" fmla="*/ 43 h 54"/>
              <a:gd name="T2" fmla="*/ 24 w 27"/>
              <a:gd name="T3" fmla="*/ 42 h 54"/>
              <a:gd name="T4" fmla="*/ 20 w 27"/>
              <a:gd name="T5" fmla="*/ 46 h 54"/>
              <a:gd name="T6" fmla="*/ 20 w 27"/>
              <a:gd name="T7" fmla="*/ 50 h 54"/>
              <a:gd name="T8" fmla="*/ 19 w 27"/>
              <a:gd name="T9" fmla="*/ 50 h 54"/>
              <a:gd name="T10" fmla="*/ 13 w 27"/>
              <a:gd name="T11" fmla="*/ 46 h 54"/>
              <a:gd name="T12" fmla="*/ 9 w 27"/>
              <a:gd name="T13" fmla="*/ 54 h 54"/>
              <a:gd name="T14" fmla="*/ 4 w 27"/>
              <a:gd name="T15" fmla="*/ 42 h 54"/>
              <a:gd name="T16" fmla="*/ 0 w 27"/>
              <a:gd name="T17" fmla="*/ 41 h 54"/>
              <a:gd name="T18" fmla="*/ 0 w 27"/>
              <a:gd name="T19" fmla="*/ 39 h 54"/>
              <a:gd name="T20" fmla="*/ 6 w 27"/>
              <a:gd name="T21" fmla="*/ 43 h 54"/>
              <a:gd name="T22" fmla="*/ 4 w 27"/>
              <a:gd name="T23" fmla="*/ 24 h 54"/>
              <a:gd name="T24" fmla="*/ 5 w 27"/>
              <a:gd name="T25" fmla="*/ 12 h 54"/>
              <a:gd name="T26" fmla="*/ 4 w 27"/>
              <a:gd name="T27" fmla="*/ 1 h 54"/>
              <a:gd name="T28" fmla="*/ 6 w 27"/>
              <a:gd name="T29" fmla="*/ 0 h 54"/>
              <a:gd name="T30" fmla="*/ 8 w 27"/>
              <a:gd name="T31" fmla="*/ 0 h 54"/>
              <a:gd name="T32" fmla="*/ 10 w 27"/>
              <a:gd name="T33" fmla="*/ 5 h 54"/>
              <a:gd name="T34" fmla="*/ 17 w 27"/>
              <a:gd name="T35" fmla="*/ 21 h 54"/>
              <a:gd name="T36" fmla="*/ 27 w 27"/>
              <a:gd name="T37" fmla="*/ 27 h 54"/>
              <a:gd name="T38" fmla="*/ 27 w 27"/>
              <a:gd name="T39" fmla="*/ 34 h 54"/>
              <a:gd name="T40" fmla="*/ 24 w 27"/>
              <a:gd name="T41" fmla="*/ 38 h 54"/>
              <a:gd name="T42" fmla="*/ 24 w 27"/>
              <a:gd name="T43" fmla="*/ 43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7" h="54">
                <a:moveTo>
                  <a:pt x="24" y="43"/>
                </a:moveTo>
                <a:lnTo>
                  <a:pt x="24" y="42"/>
                </a:lnTo>
                <a:lnTo>
                  <a:pt x="20" y="46"/>
                </a:lnTo>
                <a:lnTo>
                  <a:pt x="20" y="50"/>
                </a:lnTo>
                <a:lnTo>
                  <a:pt x="19" y="50"/>
                </a:lnTo>
                <a:lnTo>
                  <a:pt x="13" y="46"/>
                </a:lnTo>
                <a:lnTo>
                  <a:pt x="9" y="54"/>
                </a:lnTo>
                <a:lnTo>
                  <a:pt x="4" y="42"/>
                </a:lnTo>
                <a:lnTo>
                  <a:pt x="0" y="41"/>
                </a:lnTo>
                <a:lnTo>
                  <a:pt x="0" y="39"/>
                </a:lnTo>
                <a:lnTo>
                  <a:pt x="6" y="43"/>
                </a:lnTo>
                <a:lnTo>
                  <a:pt x="4" y="24"/>
                </a:lnTo>
                <a:lnTo>
                  <a:pt x="5" y="12"/>
                </a:lnTo>
                <a:lnTo>
                  <a:pt x="4" y="1"/>
                </a:lnTo>
                <a:lnTo>
                  <a:pt x="6" y="0"/>
                </a:lnTo>
                <a:lnTo>
                  <a:pt x="8" y="0"/>
                </a:lnTo>
                <a:lnTo>
                  <a:pt x="10" y="5"/>
                </a:lnTo>
                <a:lnTo>
                  <a:pt x="17" y="21"/>
                </a:lnTo>
                <a:lnTo>
                  <a:pt x="27" y="27"/>
                </a:lnTo>
                <a:lnTo>
                  <a:pt x="27" y="34"/>
                </a:lnTo>
                <a:lnTo>
                  <a:pt x="24" y="38"/>
                </a:lnTo>
                <a:lnTo>
                  <a:pt x="24" y="4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1" name="Freeform 624"/>
          <p:cNvSpPr>
            <a:spLocks noEditPoints="1"/>
          </p:cNvSpPr>
          <p:nvPr/>
        </p:nvSpPr>
        <p:spPr bwMode="auto">
          <a:xfrm>
            <a:off x="4083050" y="5105400"/>
            <a:ext cx="147638" cy="119063"/>
          </a:xfrm>
          <a:custGeom>
            <a:avLst/>
            <a:gdLst>
              <a:gd name="T0" fmla="*/ 7 w 93"/>
              <a:gd name="T1" fmla="*/ 39 h 75"/>
              <a:gd name="T2" fmla="*/ 5 w 93"/>
              <a:gd name="T3" fmla="*/ 32 h 75"/>
              <a:gd name="T4" fmla="*/ 41 w 93"/>
              <a:gd name="T5" fmla="*/ 30 h 75"/>
              <a:gd name="T6" fmla="*/ 48 w 93"/>
              <a:gd name="T7" fmla="*/ 49 h 75"/>
              <a:gd name="T8" fmla="*/ 48 w 93"/>
              <a:gd name="T9" fmla="*/ 39 h 75"/>
              <a:gd name="T10" fmla="*/ 56 w 93"/>
              <a:gd name="T11" fmla="*/ 45 h 75"/>
              <a:gd name="T12" fmla="*/ 61 w 93"/>
              <a:gd name="T13" fmla="*/ 35 h 75"/>
              <a:gd name="T14" fmla="*/ 65 w 93"/>
              <a:gd name="T15" fmla="*/ 15 h 75"/>
              <a:gd name="T16" fmla="*/ 80 w 93"/>
              <a:gd name="T17" fmla="*/ 12 h 75"/>
              <a:gd name="T18" fmla="*/ 92 w 93"/>
              <a:gd name="T19" fmla="*/ 16 h 75"/>
              <a:gd name="T20" fmla="*/ 86 w 93"/>
              <a:gd name="T21" fmla="*/ 23 h 75"/>
              <a:gd name="T22" fmla="*/ 82 w 93"/>
              <a:gd name="T23" fmla="*/ 27 h 75"/>
              <a:gd name="T24" fmla="*/ 82 w 93"/>
              <a:gd name="T25" fmla="*/ 35 h 75"/>
              <a:gd name="T26" fmla="*/ 74 w 93"/>
              <a:gd name="T27" fmla="*/ 40 h 75"/>
              <a:gd name="T28" fmla="*/ 69 w 93"/>
              <a:gd name="T29" fmla="*/ 40 h 75"/>
              <a:gd name="T30" fmla="*/ 67 w 93"/>
              <a:gd name="T31" fmla="*/ 42 h 75"/>
              <a:gd name="T32" fmla="*/ 66 w 93"/>
              <a:gd name="T33" fmla="*/ 55 h 75"/>
              <a:gd name="T34" fmla="*/ 50 w 93"/>
              <a:gd name="T35" fmla="*/ 62 h 75"/>
              <a:gd name="T36" fmla="*/ 41 w 93"/>
              <a:gd name="T37" fmla="*/ 64 h 75"/>
              <a:gd name="T38" fmla="*/ 29 w 93"/>
              <a:gd name="T39" fmla="*/ 75 h 75"/>
              <a:gd name="T40" fmla="*/ 24 w 93"/>
              <a:gd name="T41" fmla="*/ 72 h 75"/>
              <a:gd name="T42" fmla="*/ 18 w 93"/>
              <a:gd name="T43" fmla="*/ 49 h 75"/>
              <a:gd name="T44" fmla="*/ 16 w 93"/>
              <a:gd name="T45" fmla="*/ 42 h 75"/>
              <a:gd name="T46" fmla="*/ 21 w 93"/>
              <a:gd name="T47" fmla="*/ 46 h 75"/>
              <a:gd name="T48" fmla="*/ 26 w 93"/>
              <a:gd name="T49" fmla="*/ 45 h 75"/>
              <a:gd name="T50" fmla="*/ 17 w 93"/>
              <a:gd name="T51" fmla="*/ 30 h 75"/>
              <a:gd name="T52" fmla="*/ 24 w 93"/>
              <a:gd name="T53" fmla="*/ 28 h 75"/>
              <a:gd name="T54" fmla="*/ 18 w 93"/>
              <a:gd name="T55" fmla="*/ 25 h 75"/>
              <a:gd name="T56" fmla="*/ 7 w 93"/>
              <a:gd name="T57" fmla="*/ 19 h 75"/>
              <a:gd name="T58" fmla="*/ 3 w 93"/>
              <a:gd name="T59" fmla="*/ 8 h 75"/>
              <a:gd name="T60" fmla="*/ 7 w 93"/>
              <a:gd name="T61" fmla="*/ 6 h 75"/>
              <a:gd name="T62" fmla="*/ 0 w 93"/>
              <a:gd name="T63" fmla="*/ 1 h 75"/>
              <a:gd name="T64" fmla="*/ 7 w 93"/>
              <a:gd name="T65" fmla="*/ 0 h 75"/>
              <a:gd name="T66" fmla="*/ 21 w 93"/>
              <a:gd name="T67" fmla="*/ 13 h 75"/>
              <a:gd name="T68" fmla="*/ 31 w 93"/>
              <a:gd name="T69" fmla="*/ 24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93" h="75">
                <a:moveTo>
                  <a:pt x="5" y="32"/>
                </a:moveTo>
                <a:lnTo>
                  <a:pt x="7" y="39"/>
                </a:lnTo>
                <a:lnTo>
                  <a:pt x="5" y="36"/>
                </a:lnTo>
                <a:lnTo>
                  <a:pt x="5" y="32"/>
                </a:lnTo>
                <a:lnTo>
                  <a:pt x="5" y="32"/>
                </a:lnTo>
                <a:close/>
                <a:moveTo>
                  <a:pt x="41" y="30"/>
                </a:moveTo>
                <a:lnTo>
                  <a:pt x="41" y="43"/>
                </a:lnTo>
                <a:lnTo>
                  <a:pt x="48" y="49"/>
                </a:lnTo>
                <a:lnTo>
                  <a:pt x="46" y="39"/>
                </a:lnTo>
                <a:lnTo>
                  <a:pt x="48" y="39"/>
                </a:lnTo>
                <a:lnTo>
                  <a:pt x="54" y="45"/>
                </a:lnTo>
                <a:lnTo>
                  <a:pt x="56" y="45"/>
                </a:lnTo>
                <a:lnTo>
                  <a:pt x="55" y="36"/>
                </a:lnTo>
                <a:lnTo>
                  <a:pt x="61" y="35"/>
                </a:lnTo>
                <a:lnTo>
                  <a:pt x="61" y="20"/>
                </a:lnTo>
                <a:lnTo>
                  <a:pt x="65" y="15"/>
                </a:lnTo>
                <a:lnTo>
                  <a:pt x="73" y="19"/>
                </a:lnTo>
                <a:lnTo>
                  <a:pt x="80" y="12"/>
                </a:lnTo>
                <a:lnTo>
                  <a:pt x="93" y="5"/>
                </a:lnTo>
                <a:lnTo>
                  <a:pt x="92" y="16"/>
                </a:lnTo>
                <a:lnTo>
                  <a:pt x="88" y="20"/>
                </a:lnTo>
                <a:lnTo>
                  <a:pt x="86" y="23"/>
                </a:lnTo>
                <a:lnTo>
                  <a:pt x="85" y="24"/>
                </a:lnTo>
                <a:lnTo>
                  <a:pt x="82" y="27"/>
                </a:lnTo>
                <a:lnTo>
                  <a:pt x="85" y="34"/>
                </a:lnTo>
                <a:lnTo>
                  <a:pt x="82" y="35"/>
                </a:lnTo>
                <a:lnTo>
                  <a:pt x="81" y="35"/>
                </a:lnTo>
                <a:lnTo>
                  <a:pt x="74" y="40"/>
                </a:lnTo>
                <a:lnTo>
                  <a:pt x="71" y="42"/>
                </a:lnTo>
                <a:lnTo>
                  <a:pt x="69" y="40"/>
                </a:lnTo>
                <a:lnTo>
                  <a:pt x="67" y="40"/>
                </a:lnTo>
                <a:lnTo>
                  <a:pt x="67" y="42"/>
                </a:lnTo>
                <a:lnTo>
                  <a:pt x="69" y="50"/>
                </a:lnTo>
                <a:lnTo>
                  <a:pt x="66" y="55"/>
                </a:lnTo>
                <a:lnTo>
                  <a:pt x="61" y="58"/>
                </a:lnTo>
                <a:lnTo>
                  <a:pt x="50" y="62"/>
                </a:lnTo>
                <a:lnTo>
                  <a:pt x="43" y="64"/>
                </a:lnTo>
                <a:lnTo>
                  <a:pt x="41" y="64"/>
                </a:lnTo>
                <a:lnTo>
                  <a:pt x="41" y="72"/>
                </a:lnTo>
                <a:lnTo>
                  <a:pt x="29" y="75"/>
                </a:lnTo>
                <a:lnTo>
                  <a:pt x="28" y="73"/>
                </a:lnTo>
                <a:lnTo>
                  <a:pt x="24" y="72"/>
                </a:lnTo>
                <a:lnTo>
                  <a:pt x="24" y="58"/>
                </a:lnTo>
                <a:lnTo>
                  <a:pt x="18" y="49"/>
                </a:lnTo>
                <a:lnTo>
                  <a:pt x="14" y="45"/>
                </a:lnTo>
                <a:lnTo>
                  <a:pt x="16" y="42"/>
                </a:lnTo>
                <a:lnTo>
                  <a:pt x="17" y="42"/>
                </a:lnTo>
                <a:lnTo>
                  <a:pt x="21" y="46"/>
                </a:lnTo>
                <a:lnTo>
                  <a:pt x="25" y="51"/>
                </a:lnTo>
                <a:lnTo>
                  <a:pt x="26" y="45"/>
                </a:lnTo>
                <a:lnTo>
                  <a:pt x="25" y="42"/>
                </a:lnTo>
                <a:lnTo>
                  <a:pt x="17" y="30"/>
                </a:lnTo>
                <a:lnTo>
                  <a:pt x="24" y="30"/>
                </a:lnTo>
                <a:lnTo>
                  <a:pt x="24" y="28"/>
                </a:lnTo>
                <a:lnTo>
                  <a:pt x="22" y="28"/>
                </a:lnTo>
                <a:lnTo>
                  <a:pt x="18" y="25"/>
                </a:lnTo>
                <a:lnTo>
                  <a:pt x="11" y="24"/>
                </a:lnTo>
                <a:lnTo>
                  <a:pt x="7" y="19"/>
                </a:lnTo>
                <a:lnTo>
                  <a:pt x="6" y="10"/>
                </a:lnTo>
                <a:lnTo>
                  <a:pt x="3" y="8"/>
                </a:lnTo>
                <a:lnTo>
                  <a:pt x="6" y="6"/>
                </a:lnTo>
                <a:lnTo>
                  <a:pt x="7" y="6"/>
                </a:lnTo>
                <a:lnTo>
                  <a:pt x="2" y="2"/>
                </a:lnTo>
                <a:lnTo>
                  <a:pt x="0" y="1"/>
                </a:lnTo>
                <a:lnTo>
                  <a:pt x="2" y="1"/>
                </a:lnTo>
                <a:lnTo>
                  <a:pt x="7" y="0"/>
                </a:lnTo>
                <a:lnTo>
                  <a:pt x="13" y="12"/>
                </a:lnTo>
                <a:lnTo>
                  <a:pt x="21" y="13"/>
                </a:lnTo>
                <a:lnTo>
                  <a:pt x="25" y="19"/>
                </a:lnTo>
                <a:lnTo>
                  <a:pt x="31" y="24"/>
                </a:lnTo>
                <a:lnTo>
                  <a:pt x="41" y="3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2" name="Freeform 625"/>
          <p:cNvSpPr>
            <a:spLocks/>
          </p:cNvSpPr>
          <p:nvPr/>
        </p:nvSpPr>
        <p:spPr bwMode="auto">
          <a:xfrm>
            <a:off x="4165600" y="5838825"/>
            <a:ext cx="69850" cy="76200"/>
          </a:xfrm>
          <a:custGeom>
            <a:avLst/>
            <a:gdLst>
              <a:gd name="T0" fmla="*/ 44 w 44"/>
              <a:gd name="T1" fmla="*/ 30 h 48"/>
              <a:gd name="T2" fmla="*/ 26 w 44"/>
              <a:gd name="T3" fmla="*/ 48 h 48"/>
              <a:gd name="T4" fmla="*/ 25 w 44"/>
              <a:gd name="T5" fmla="*/ 46 h 48"/>
              <a:gd name="T6" fmla="*/ 17 w 44"/>
              <a:gd name="T7" fmla="*/ 42 h 48"/>
              <a:gd name="T8" fmla="*/ 11 w 44"/>
              <a:gd name="T9" fmla="*/ 43 h 48"/>
              <a:gd name="T10" fmla="*/ 11 w 44"/>
              <a:gd name="T11" fmla="*/ 42 h 48"/>
              <a:gd name="T12" fmla="*/ 22 w 44"/>
              <a:gd name="T13" fmla="*/ 38 h 48"/>
              <a:gd name="T14" fmla="*/ 21 w 44"/>
              <a:gd name="T15" fmla="*/ 35 h 48"/>
              <a:gd name="T16" fmla="*/ 18 w 44"/>
              <a:gd name="T17" fmla="*/ 31 h 48"/>
              <a:gd name="T18" fmla="*/ 7 w 44"/>
              <a:gd name="T19" fmla="*/ 27 h 48"/>
              <a:gd name="T20" fmla="*/ 3 w 44"/>
              <a:gd name="T21" fmla="*/ 22 h 48"/>
              <a:gd name="T22" fmla="*/ 3 w 44"/>
              <a:gd name="T23" fmla="*/ 18 h 48"/>
              <a:gd name="T24" fmla="*/ 2 w 44"/>
              <a:gd name="T25" fmla="*/ 16 h 48"/>
              <a:gd name="T26" fmla="*/ 0 w 44"/>
              <a:gd name="T27" fmla="*/ 15 h 48"/>
              <a:gd name="T28" fmla="*/ 3 w 44"/>
              <a:gd name="T29" fmla="*/ 9 h 48"/>
              <a:gd name="T30" fmla="*/ 15 w 44"/>
              <a:gd name="T31" fmla="*/ 3 h 48"/>
              <a:gd name="T32" fmla="*/ 21 w 44"/>
              <a:gd name="T33" fmla="*/ 5 h 48"/>
              <a:gd name="T34" fmla="*/ 29 w 44"/>
              <a:gd name="T35" fmla="*/ 3 h 48"/>
              <a:gd name="T36" fmla="*/ 33 w 44"/>
              <a:gd name="T37" fmla="*/ 1 h 48"/>
              <a:gd name="T38" fmla="*/ 36 w 44"/>
              <a:gd name="T39" fmla="*/ 0 h 48"/>
              <a:gd name="T40" fmla="*/ 37 w 44"/>
              <a:gd name="T41" fmla="*/ 5 h 48"/>
              <a:gd name="T42" fmla="*/ 37 w 44"/>
              <a:gd name="T43" fmla="*/ 7 h 48"/>
              <a:gd name="T44" fmla="*/ 37 w 44"/>
              <a:gd name="T45" fmla="*/ 9 h 48"/>
              <a:gd name="T46" fmla="*/ 32 w 44"/>
              <a:gd name="T47" fmla="*/ 12 h 48"/>
              <a:gd name="T48" fmla="*/ 30 w 44"/>
              <a:gd name="T49" fmla="*/ 15 h 48"/>
              <a:gd name="T50" fmla="*/ 32 w 44"/>
              <a:gd name="T51" fmla="*/ 16 h 48"/>
              <a:gd name="T52" fmla="*/ 33 w 44"/>
              <a:gd name="T53" fmla="*/ 22 h 48"/>
              <a:gd name="T54" fmla="*/ 36 w 44"/>
              <a:gd name="T55" fmla="*/ 22 h 48"/>
              <a:gd name="T56" fmla="*/ 41 w 44"/>
              <a:gd name="T57" fmla="*/ 24 h 48"/>
              <a:gd name="T58" fmla="*/ 44 w 44"/>
              <a:gd name="T59" fmla="*/ 30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4" h="48">
                <a:moveTo>
                  <a:pt x="44" y="30"/>
                </a:moveTo>
                <a:lnTo>
                  <a:pt x="26" y="48"/>
                </a:lnTo>
                <a:lnTo>
                  <a:pt x="25" y="46"/>
                </a:lnTo>
                <a:lnTo>
                  <a:pt x="17" y="42"/>
                </a:lnTo>
                <a:lnTo>
                  <a:pt x="11" y="43"/>
                </a:lnTo>
                <a:lnTo>
                  <a:pt x="11" y="42"/>
                </a:lnTo>
                <a:lnTo>
                  <a:pt x="22" y="38"/>
                </a:lnTo>
                <a:lnTo>
                  <a:pt x="21" y="35"/>
                </a:lnTo>
                <a:lnTo>
                  <a:pt x="18" y="31"/>
                </a:lnTo>
                <a:lnTo>
                  <a:pt x="7" y="27"/>
                </a:lnTo>
                <a:lnTo>
                  <a:pt x="3" y="22"/>
                </a:lnTo>
                <a:lnTo>
                  <a:pt x="3" y="18"/>
                </a:lnTo>
                <a:lnTo>
                  <a:pt x="2" y="16"/>
                </a:lnTo>
                <a:lnTo>
                  <a:pt x="0" y="15"/>
                </a:lnTo>
                <a:lnTo>
                  <a:pt x="3" y="9"/>
                </a:lnTo>
                <a:lnTo>
                  <a:pt x="15" y="3"/>
                </a:lnTo>
                <a:lnTo>
                  <a:pt x="21" y="5"/>
                </a:lnTo>
                <a:lnTo>
                  <a:pt x="29" y="3"/>
                </a:lnTo>
                <a:lnTo>
                  <a:pt x="33" y="1"/>
                </a:lnTo>
                <a:lnTo>
                  <a:pt x="36" y="0"/>
                </a:lnTo>
                <a:lnTo>
                  <a:pt x="37" y="5"/>
                </a:lnTo>
                <a:lnTo>
                  <a:pt x="37" y="7"/>
                </a:lnTo>
                <a:lnTo>
                  <a:pt x="37" y="9"/>
                </a:lnTo>
                <a:lnTo>
                  <a:pt x="32" y="12"/>
                </a:lnTo>
                <a:lnTo>
                  <a:pt x="30" y="15"/>
                </a:lnTo>
                <a:lnTo>
                  <a:pt x="32" y="16"/>
                </a:lnTo>
                <a:lnTo>
                  <a:pt x="33" y="22"/>
                </a:lnTo>
                <a:lnTo>
                  <a:pt x="36" y="22"/>
                </a:lnTo>
                <a:lnTo>
                  <a:pt x="41" y="24"/>
                </a:lnTo>
                <a:lnTo>
                  <a:pt x="44" y="3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3" name="Freeform 626"/>
          <p:cNvSpPr>
            <a:spLocks/>
          </p:cNvSpPr>
          <p:nvPr/>
        </p:nvSpPr>
        <p:spPr bwMode="auto">
          <a:xfrm>
            <a:off x="4311650" y="5405438"/>
            <a:ext cx="219075" cy="215900"/>
          </a:xfrm>
          <a:custGeom>
            <a:avLst/>
            <a:gdLst>
              <a:gd name="T0" fmla="*/ 34 w 138"/>
              <a:gd name="T1" fmla="*/ 8 h 136"/>
              <a:gd name="T2" fmla="*/ 31 w 138"/>
              <a:gd name="T3" fmla="*/ 15 h 136"/>
              <a:gd name="T4" fmla="*/ 28 w 138"/>
              <a:gd name="T5" fmla="*/ 19 h 136"/>
              <a:gd name="T6" fmla="*/ 28 w 138"/>
              <a:gd name="T7" fmla="*/ 25 h 136"/>
              <a:gd name="T8" fmla="*/ 28 w 138"/>
              <a:gd name="T9" fmla="*/ 26 h 136"/>
              <a:gd name="T10" fmla="*/ 28 w 138"/>
              <a:gd name="T11" fmla="*/ 30 h 136"/>
              <a:gd name="T12" fmla="*/ 30 w 138"/>
              <a:gd name="T13" fmla="*/ 31 h 136"/>
              <a:gd name="T14" fmla="*/ 34 w 138"/>
              <a:gd name="T15" fmla="*/ 21 h 136"/>
              <a:gd name="T16" fmla="*/ 37 w 138"/>
              <a:gd name="T17" fmla="*/ 16 h 136"/>
              <a:gd name="T18" fmla="*/ 37 w 138"/>
              <a:gd name="T19" fmla="*/ 11 h 136"/>
              <a:gd name="T20" fmla="*/ 38 w 138"/>
              <a:gd name="T21" fmla="*/ 12 h 136"/>
              <a:gd name="T22" fmla="*/ 39 w 138"/>
              <a:gd name="T23" fmla="*/ 12 h 136"/>
              <a:gd name="T24" fmla="*/ 60 w 138"/>
              <a:gd name="T25" fmla="*/ 10 h 136"/>
              <a:gd name="T26" fmla="*/ 80 w 138"/>
              <a:gd name="T27" fmla="*/ 33 h 136"/>
              <a:gd name="T28" fmla="*/ 87 w 138"/>
              <a:gd name="T29" fmla="*/ 34 h 136"/>
              <a:gd name="T30" fmla="*/ 99 w 138"/>
              <a:gd name="T31" fmla="*/ 38 h 136"/>
              <a:gd name="T32" fmla="*/ 102 w 138"/>
              <a:gd name="T33" fmla="*/ 51 h 136"/>
              <a:gd name="T34" fmla="*/ 99 w 138"/>
              <a:gd name="T35" fmla="*/ 52 h 136"/>
              <a:gd name="T36" fmla="*/ 103 w 138"/>
              <a:gd name="T37" fmla="*/ 57 h 136"/>
              <a:gd name="T38" fmla="*/ 118 w 138"/>
              <a:gd name="T39" fmla="*/ 66 h 136"/>
              <a:gd name="T40" fmla="*/ 138 w 138"/>
              <a:gd name="T41" fmla="*/ 68 h 136"/>
              <a:gd name="T42" fmla="*/ 124 w 138"/>
              <a:gd name="T43" fmla="*/ 70 h 136"/>
              <a:gd name="T44" fmla="*/ 118 w 138"/>
              <a:gd name="T45" fmla="*/ 75 h 136"/>
              <a:gd name="T46" fmla="*/ 103 w 138"/>
              <a:gd name="T47" fmla="*/ 94 h 136"/>
              <a:gd name="T48" fmla="*/ 103 w 138"/>
              <a:gd name="T49" fmla="*/ 96 h 136"/>
              <a:gd name="T50" fmla="*/ 103 w 138"/>
              <a:gd name="T51" fmla="*/ 105 h 136"/>
              <a:gd name="T52" fmla="*/ 103 w 138"/>
              <a:gd name="T53" fmla="*/ 111 h 136"/>
              <a:gd name="T54" fmla="*/ 94 w 138"/>
              <a:gd name="T55" fmla="*/ 120 h 136"/>
              <a:gd name="T56" fmla="*/ 78 w 138"/>
              <a:gd name="T57" fmla="*/ 121 h 136"/>
              <a:gd name="T58" fmla="*/ 49 w 138"/>
              <a:gd name="T59" fmla="*/ 136 h 136"/>
              <a:gd name="T60" fmla="*/ 48 w 138"/>
              <a:gd name="T61" fmla="*/ 136 h 136"/>
              <a:gd name="T62" fmla="*/ 45 w 138"/>
              <a:gd name="T63" fmla="*/ 136 h 136"/>
              <a:gd name="T64" fmla="*/ 41 w 138"/>
              <a:gd name="T65" fmla="*/ 136 h 136"/>
              <a:gd name="T66" fmla="*/ 37 w 138"/>
              <a:gd name="T67" fmla="*/ 136 h 136"/>
              <a:gd name="T68" fmla="*/ 32 w 138"/>
              <a:gd name="T69" fmla="*/ 132 h 136"/>
              <a:gd name="T70" fmla="*/ 39 w 138"/>
              <a:gd name="T71" fmla="*/ 117 h 136"/>
              <a:gd name="T72" fmla="*/ 41 w 138"/>
              <a:gd name="T73" fmla="*/ 101 h 136"/>
              <a:gd name="T74" fmla="*/ 37 w 138"/>
              <a:gd name="T75" fmla="*/ 97 h 136"/>
              <a:gd name="T76" fmla="*/ 20 w 138"/>
              <a:gd name="T77" fmla="*/ 97 h 136"/>
              <a:gd name="T78" fmla="*/ 19 w 138"/>
              <a:gd name="T79" fmla="*/ 81 h 136"/>
              <a:gd name="T80" fmla="*/ 19 w 138"/>
              <a:gd name="T81" fmla="*/ 79 h 136"/>
              <a:gd name="T82" fmla="*/ 19 w 138"/>
              <a:gd name="T83" fmla="*/ 78 h 136"/>
              <a:gd name="T84" fmla="*/ 19 w 138"/>
              <a:gd name="T85" fmla="*/ 74 h 136"/>
              <a:gd name="T86" fmla="*/ 19 w 138"/>
              <a:gd name="T87" fmla="*/ 70 h 136"/>
              <a:gd name="T88" fmla="*/ 11 w 138"/>
              <a:gd name="T89" fmla="*/ 59 h 136"/>
              <a:gd name="T90" fmla="*/ 0 w 138"/>
              <a:gd name="T91" fmla="*/ 46 h 136"/>
              <a:gd name="T92" fmla="*/ 19 w 138"/>
              <a:gd name="T93" fmla="*/ 26 h 136"/>
              <a:gd name="T94" fmla="*/ 22 w 138"/>
              <a:gd name="T95" fmla="*/ 23 h 136"/>
              <a:gd name="T96" fmla="*/ 22 w 138"/>
              <a:gd name="T97" fmla="*/ 21 h 136"/>
              <a:gd name="T98" fmla="*/ 24 w 138"/>
              <a:gd name="T99" fmla="*/ 0 h 136"/>
              <a:gd name="T100" fmla="*/ 28 w 138"/>
              <a:gd name="T101" fmla="*/ 4 h 136"/>
              <a:gd name="T102" fmla="*/ 31 w 138"/>
              <a:gd name="T103" fmla="*/ 7 h 136"/>
              <a:gd name="T104" fmla="*/ 34 w 138"/>
              <a:gd name="T105" fmla="*/ 8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38" h="136">
                <a:moveTo>
                  <a:pt x="34" y="8"/>
                </a:moveTo>
                <a:lnTo>
                  <a:pt x="31" y="15"/>
                </a:lnTo>
                <a:lnTo>
                  <a:pt x="28" y="19"/>
                </a:lnTo>
                <a:lnTo>
                  <a:pt x="28" y="25"/>
                </a:lnTo>
                <a:lnTo>
                  <a:pt x="28" y="26"/>
                </a:lnTo>
                <a:lnTo>
                  <a:pt x="28" y="30"/>
                </a:lnTo>
                <a:lnTo>
                  <a:pt x="30" y="31"/>
                </a:lnTo>
                <a:lnTo>
                  <a:pt x="34" y="21"/>
                </a:lnTo>
                <a:lnTo>
                  <a:pt x="37" y="16"/>
                </a:lnTo>
                <a:lnTo>
                  <a:pt x="37" y="11"/>
                </a:lnTo>
                <a:lnTo>
                  <a:pt x="38" y="12"/>
                </a:lnTo>
                <a:lnTo>
                  <a:pt x="39" y="12"/>
                </a:lnTo>
                <a:lnTo>
                  <a:pt x="60" y="10"/>
                </a:lnTo>
                <a:lnTo>
                  <a:pt x="80" y="33"/>
                </a:lnTo>
                <a:lnTo>
                  <a:pt x="87" y="34"/>
                </a:lnTo>
                <a:lnTo>
                  <a:pt x="99" y="38"/>
                </a:lnTo>
                <a:lnTo>
                  <a:pt x="102" y="51"/>
                </a:lnTo>
                <a:lnTo>
                  <a:pt x="99" y="52"/>
                </a:lnTo>
                <a:lnTo>
                  <a:pt x="103" y="57"/>
                </a:lnTo>
                <a:lnTo>
                  <a:pt x="118" y="66"/>
                </a:lnTo>
                <a:lnTo>
                  <a:pt x="138" y="68"/>
                </a:lnTo>
                <a:lnTo>
                  <a:pt x="124" y="70"/>
                </a:lnTo>
                <a:lnTo>
                  <a:pt x="118" y="75"/>
                </a:lnTo>
                <a:lnTo>
                  <a:pt x="103" y="94"/>
                </a:lnTo>
                <a:lnTo>
                  <a:pt x="103" y="96"/>
                </a:lnTo>
                <a:lnTo>
                  <a:pt x="103" y="105"/>
                </a:lnTo>
                <a:lnTo>
                  <a:pt x="103" y="111"/>
                </a:lnTo>
                <a:lnTo>
                  <a:pt x="94" y="120"/>
                </a:lnTo>
                <a:lnTo>
                  <a:pt x="78" y="121"/>
                </a:lnTo>
                <a:lnTo>
                  <a:pt x="49" y="136"/>
                </a:lnTo>
                <a:lnTo>
                  <a:pt x="48" y="136"/>
                </a:lnTo>
                <a:lnTo>
                  <a:pt x="45" y="136"/>
                </a:lnTo>
                <a:lnTo>
                  <a:pt x="41" y="136"/>
                </a:lnTo>
                <a:lnTo>
                  <a:pt x="37" y="136"/>
                </a:lnTo>
                <a:lnTo>
                  <a:pt x="32" y="132"/>
                </a:lnTo>
                <a:lnTo>
                  <a:pt x="39" y="117"/>
                </a:lnTo>
                <a:lnTo>
                  <a:pt x="41" y="101"/>
                </a:lnTo>
                <a:lnTo>
                  <a:pt x="37" y="97"/>
                </a:lnTo>
                <a:lnTo>
                  <a:pt x="20" y="97"/>
                </a:lnTo>
                <a:lnTo>
                  <a:pt x="19" y="81"/>
                </a:lnTo>
                <a:lnTo>
                  <a:pt x="19" y="79"/>
                </a:lnTo>
                <a:lnTo>
                  <a:pt x="19" y="78"/>
                </a:lnTo>
                <a:lnTo>
                  <a:pt x="19" y="74"/>
                </a:lnTo>
                <a:lnTo>
                  <a:pt x="19" y="70"/>
                </a:lnTo>
                <a:lnTo>
                  <a:pt x="11" y="59"/>
                </a:lnTo>
                <a:lnTo>
                  <a:pt x="0" y="46"/>
                </a:lnTo>
                <a:lnTo>
                  <a:pt x="19" y="26"/>
                </a:lnTo>
                <a:lnTo>
                  <a:pt x="22" y="23"/>
                </a:lnTo>
                <a:lnTo>
                  <a:pt x="22" y="21"/>
                </a:lnTo>
                <a:lnTo>
                  <a:pt x="24" y="0"/>
                </a:lnTo>
                <a:lnTo>
                  <a:pt x="28" y="4"/>
                </a:lnTo>
                <a:lnTo>
                  <a:pt x="31" y="7"/>
                </a:lnTo>
                <a:lnTo>
                  <a:pt x="34" y="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4" name="Freeform 627"/>
          <p:cNvSpPr>
            <a:spLocks/>
          </p:cNvSpPr>
          <p:nvPr/>
        </p:nvSpPr>
        <p:spPr bwMode="auto">
          <a:xfrm>
            <a:off x="4270375" y="5332413"/>
            <a:ext cx="101600" cy="74613"/>
          </a:xfrm>
          <a:custGeom>
            <a:avLst/>
            <a:gdLst>
              <a:gd name="T0" fmla="*/ 46 w 64"/>
              <a:gd name="T1" fmla="*/ 0 h 47"/>
              <a:gd name="T2" fmla="*/ 46 w 64"/>
              <a:gd name="T3" fmla="*/ 2 h 47"/>
              <a:gd name="T4" fmla="*/ 53 w 64"/>
              <a:gd name="T5" fmla="*/ 8 h 47"/>
              <a:gd name="T6" fmla="*/ 53 w 64"/>
              <a:gd name="T7" fmla="*/ 9 h 47"/>
              <a:gd name="T8" fmla="*/ 54 w 64"/>
              <a:gd name="T9" fmla="*/ 11 h 47"/>
              <a:gd name="T10" fmla="*/ 56 w 64"/>
              <a:gd name="T11" fmla="*/ 7 h 47"/>
              <a:gd name="T12" fmla="*/ 64 w 64"/>
              <a:gd name="T13" fmla="*/ 8 h 47"/>
              <a:gd name="T14" fmla="*/ 63 w 64"/>
              <a:gd name="T15" fmla="*/ 13 h 47"/>
              <a:gd name="T16" fmla="*/ 56 w 64"/>
              <a:gd name="T17" fmla="*/ 17 h 47"/>
              <a:gd name="T18" fmla="*/ 58 w 64"/>
              <a:gd name="T19" fmla="*/ 22 h 47"/>
              <a:gd name="T20" fmla="*/ 52 w 64"/>
              <a:gd name="T21" fmla="*/ 17 h 47"/>
              <a:gd name="T22" fmla="*/ 48 w 64"/>
              <a:gd name="T23" fmla="*/ 20 h 47"/>
              <a:gd name="T24" fmla="*/ 52 w 64"/>
              <a:gd name="T25" fmla="*/ 28 h 47"/>
              <a:gd name="T26" fmla="*/ 48 w 64"/>
              <a:gd name="T27" fmla="*/ 32 h 47"/>
              <a:gd name="T28" fmla="*/ 50 w 64"/>
              <a:gd name="T29" fmla="*/ 38 h 47"/>
              <a:gd name="T30" fmla="*/ 50 w 64"/>
              <a:gd name="T31" fmla="*/ 39 h 47"/>
              <a:gd name="T32" fmla="*/ 52 w 64"/>
              <a:gd name="T33" fmla="*/ 43 h 47"/>
              <a:gd name="T34" fmla="*/ 49 w 64"/>
              <a:gd name="T35" fmla="*/ 43 h 47"/>
              <a:gd name="T36" fmla="*/ 48 w 64"/>
              <a:gd name="T37" fmla="*/ 43 h 47"/>
              <a:gd name="T38" fmla="*/ 45 w 64"/>
              <a:gd name="T39" fmla="*/ 43 h 47"/>
              <a:gd name="T40" fmla="*/ 42 w 64"/>
              <a:gd name="T41" fmla="*/ 42 h 47"/>
              <a:gd name="T42" fmla="*/ 26 w 64"/>
              <a:gd name="T43" fmla="*/ 41 h 47"/>
              <a:gd name="T44" fmla="*/ 18 w 64"/>
              <a:gd name="T45" fmla="*/ 47 h 47"/>
              <a:gd name="T46" fmla="*/ 19 w 64"/>
              <a:gd name="T47" fmla="*/ 41 h 47"/>
              <a:gd name="T48" fmla="*/ 4 w 64"/>
              <a:gd name="T49" fmla="*/ 43 h 47"/>
              <a:gd name="T50" fmla="*/ 1 w 64"/>
              <a:gd name="T51" fmla="*/ 43 h 47"/>
              <a:gd name="T52" fmla="*/ 0 w 64"/>
              <a:gd name="T53" fmla="*/ 42 h 47"/>
              <a:gd name="T54" fmla="*/ 4 w 64"/>
              <a:gd name="T55" fmla="*/ 37 h 47"/>
              <a:gd name="T56" fmla="*/ 8 w 64"/>
              <a:gd name="T57" fmla="*/ 37 h 47"/>
              <a:gd name="T58" fmla="*/ 11 w 64"/>
              <a:gd name="T59" fmla="*/ 35 h 47"/>
              <a:gd name="T60" fmla="*/ 18 w 64"/>
              <a:gd name="T61" fmla="*/ 32 h 47"/>
              <a:gd name="T62" fmla="*/ 19 w 64"/>
              <a:gd name="T63" fmla="*/ 28 h 47"/>
              <a:gd name="T64" fmla="*/ 22 w 64"/>
              <a:gd name="T65" fmla="*/ 24 h 47"/>
              <a:gd name="T66" fmla="*/ 24 w 64"/>
              <a:gd name="T67" fmla="*/ 16 h 47"/>
              <a:gd name="T68" fmla="*/ 34 w 64"/>
              <a:gd name="T69" fmla="*/ 13 h 47"/>
              <a:gd name="T70" fmla="*/ 41 w 64"/>
              <a:gd name="T71" fmla="*/ 9 h 47"/>
              <a:gd name="T72" fmla="*/ 41 w 64"/>
              <a:gd name="T73" fmla="*/ 7 h 47"/>
              <a:gd name="T74" fmla="*/ 42 w 64"/>
              <a:gd name="T75" fmla="*/ 0 h 47"/>
              <a:gd name="T76" fmla="*/ 45 w 64"/>
              <a:gd name="T77" fmla="*/ 0 h 47"/>
              <a:gd name="T78" fmla="*/ 46 w 64"/>
              <a:gd name="T79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64" h="47">
                <a:moveTo>
                  <a:pt x="46" y="0"/>
                </a:moveTo>
                <a:lnTo>
                  <a:pt x="46" y="2"/>
                </a:lnTo>
                <a:lnTo>
                  <a:pt x="53" y="8"/>
                </a:lnTo>
                <a:lnTo>
                  <a:pt x="53" y="9"/>
                </a:lnTo>
                <a:lnTo>
                  <a:pt x="54" y="11"/>
                </a:lnTo>
                <a:lnTo>
                  <a:pt x="56" y="7"/>
                </a:lnTo>
                <a:lnTo>
                  <a:pt x="64" y="8"/>
                </a:lnTo>
                <a:lnTo>
                  <a:pt x="63" y="13"/>
                </a:lnTo>
                <a:lnTo>
                  <a:pt x="56" y="17"/>
                </a:lnTo>
                <a:lnTo>
                  <a:pt x="58" y="22"/>
                </a:lnTo>
                <a:lnTo>
                  <a:pt x="52" y="17"/>
                </a:lnTo>
                <a:lnTo>
                  <a:pt x="48" y="20"/>
                </a:lnTo>
                <a:lnTo>
                  <a:pt x="52" y="28"/>
                </a:lnTo>
                <a:lnTo>
                  <a:pt x="48" y="32"/>
                </a:lnTo>
                <a:lnTo>
                  <a:pt x="50" y="38"/>
                </a:lnTo>
                <a:lnTo>
                  <a:pt x="50" y="39"/>
                </a:lnTo>
                <a:lnTo>
                  <a:pt x="52" y="43"/>
                </a:lnTo>
                <a:lnTo>
                  <a:pt x="49" y="43"/>
                </a:lnTo>
                <a:lnTo>
                  <a:pt x="48" y="43"/>
                </a:lnTo>
                <a:lnTo>
                  <a:pt x="45" y="43"/>
                </a:lnTo>
                <a:lnTo>
                  <a:pt x="42" y="42"/>
                </a:lnTo>
                <a:lnTo>
                  <a:pt x="26" y="41"/>
                </a:lnTo>
                <a:lnTo>
                  <a:pt x="18" y="47"/>
                </a:lnTo>
                <a:lnTo>
                  <a:pt x="19" y="41"/>
                </a:lnTo>
                <a:lnTo>
                  <a:pt x="4" y="43"/>
                </a:lnTo>
                <a:lnTo>
                  <a:pt x="1" y="43"/>
                </a:lnTo>
                <a:lnTo>
                  <a:pt x="0" y="42"/>
                </a:lnTo>
                <a:lnTo>
                  <a:pt x="4" y="37"/>
                </a:lnTo>
                <a:lnTo>
                  <a:pt x="8" y="37"/>
                </a:lnTo>
                <a:lnTo>
                  <a:pt x="11" y="35"/>
                </a:lnTo>
                <a:lnTo>
                  <a:pt x="18" y="32"/>
                </a:lnTo>
                <a:lnTo>
                  <a:pt x="19" y="28"/>
                </a:lnTo>
                <a:lnTo>
                  <a:pt x="22" y="24"/>
                </a:lnTo>
                <a:lnTo>
                  <a:pt x="24" y="16"/>
                </a:lnTo>
                <a:lnTo>
                  <a:pt x="34" y="13"/>
                </a:lnTo>
                <a:lnTo>
                  <a:pt x="41" y="9"/>
                </a:lnTo>
                <a:lnTo>
                  <a:pt x="41" y="7"/>
                </a:lnTo>
                <a:lnTo>
                  <a:pt x="42" y="0"/>
                </a:lnTo>
                <a:lnTo>
                  <a:pt x="45" y="0"/>
                </a:lnTo>
                <a:lnTo>
                  <a:pt x="46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5" name="Freeform 628"/>
          <p:cNvSpPr>
            <a:spLocks/>
          </p:cNvSpPr>
          <p:nvPr/>
        </p:nvSpPr>
        <p:spPr bwMode="auto">
          <a:xfrm>
            <a:off x="4213225" y="5043488"/>
            <a:ext cx="123825" cy="122238"/>
          </a:xfrm>
          <a:custGeom>
            <a:avLst/>
            <a:gdLst>
              <a:gd name="T0" fmla="*/ 73 w 78"/>
              <a:gd name="T1" fmla="*/ 15 h 77"/>
              <a:gd name="T2" fmla="*/ 70 w 78"/>
              <a:gd name="T3" fmla="*/ 28 h 77"/>
              <a:gd name="T4" fmla="*/ 78 w 78"/>
              <a:gd name="T5" fmla="*/ 36 h 77"/>
              <a:gd name="T6" fmla="*/ 51 w 78"/>
              <a:gd name="T7" fmla="*/ 55 h 77"/>
              <a:gd name="T8" fmla="*/ 45 w 78"/>
              <a:gd name="T9" fmla="*/ 54 h 77"/>
              <a:gd name="T10" fmla="*/ 40 w 78"/>
              <a:gd name="T11" fmla="*/ 59 h 77"/>
              <a:gd name="T12" fmla="*/ 28 w 78"/>
              <a:gd name="T13" fmla="*/ 56 h 77"/>
              <a:gd name="T14" fmla="*/ 21 w 78"/>
              <a:gd name="T15" fmla="*/ 66 h 77"/>
              <a:gd name="T16" fmla="*/ 15 w 78"/>
              <a:gd name="T17" fmla="*/ 71 h 77"/>
              <a:gd name="T18" fmla="*/ 10 w 78"/>
              <a:gd name="T19" fmla="*/ 77 h 77"/>
              <a:gd name="T20" fmla="*/ 4 w 78"/>
              <a:gd name="T21" fmla="*/ 74 h 77"/>
              <a:gd name="T22" fmla="*/ 9 w 78"/>
              <a:gd name="T23" fmla="*/ 71 h 77"/>
              <a:gd name="T24" fmla="*/ 13 w 78"/>
              <a:gd name="T25" fmla="*/ 67 h 77"/>
              <a:gd name="T26" fmla="*/ 19 w 78"/>
              <a:gd name="T27" fmla="*/ 59 h 77"/>
              <a:gd name="T28" fmla="*/ 21 w 78"/>
              <a:gd name="T29" fmla="*/ 56 h 77"/>
              <a:gd name="T30" fmla="*/ 21 w 78"/>
              <a:gd name="T31" fmla="*/ 55 h 77"/>
              <a:gd name="T32" fmla="*/ 21 w 78"/>
              <a:gd name="T33" fmla="*/ 52 h 77"/>
              <a:gd name="T34" fmla="*/ 21 w 78"/>
              <a:gd name="T35" fmla="*/ 54 h 77"/>
              <a:gd name="T36" fmla="*/ 14 w 78"/>
              <a:gd name="T37" fmla="*/ 59 h 77"/>
              <a:gd name="T38" fmla="*/ 7 w 78"/>
              <a:gd name="T39" fmla="*/ 66 h 77"/>
              <a:gd name="T40" fmla="*/ 3 w 78"/>
              <a:gd name="T41" fmla="*/ 73 h 77"/>
              <a:gd name="T42" fmla="*/ 0 w 78"/>
              <a:gd name="T43" fmla="*/ 66 h 77"/>
              <a:gd name="T44" fmla="*/ 3 w 78"/>
              <a:gd name="T45" fmla="*/ 63 h 77"/>
              <a:gd name="T46" fmla="*/ 4 w 78"/>
              <a:gd name="T47" fmla="*/ 62 h 77"/>
              <a:gd name="T48" fmla="*/ 6 w 78"/>
              <a:gd name="T49" fmla="*/ 59 h 77"/>
              <a:gd name="T50" fmla="*/ 10 w 78"/>
              <a:gd name="T51" fmla="*/ 55 h 77"/>
              <a:gd name="T52" fmla="*/ 11 w 78"/>
              <a:gd name="T53" fmla="*/ 44 h 77"/>
              <a:gd name="T54" fmla="*/ 21 w 78"/>
              <a:gd name="T55" fmla="*/ 39 h 77"/>
              <a:gd name="T56" fmla="*/ 26 w 78"/>
              <a:gd name="T57" fmla="*/ 36 h 77"/>
              <a:gd name="T58" fmla="*/ 34 w 78"/>
              <a:gd name="T59" fmla="*/ 19 h 77"/>
              <a:gd name="T60" fmla="*/ 37 w 78"/>
              <a:gd name="T61" fmla="*/ 19 h 77"/>
              <a:gd name="T62" fmla="*/ 45 w 78"/>
              <a:gd name="T63" fmla="*/ 6 h 77"/>
              <a:gd name="T64" fmla="*/ 58 w 78"/>
              <a:gd name="T65" fmla="*/ 0 h 77"/>
              <a:gd name="T66" fmla="*/ 58 w 78"/>
              <a:gd name="T67" fmla="*/ 0 h 77"/>
              <a:gd name="T68" fmla="*/ 63 w 78"/>
              <a:gd name="T69" fmla="*/ 11 h 77"/>
              <a:gd name="T70" fmla="*/ 73 w 78"/>
              <a:gd name="T71" fmla="*/ 15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78" h="77">
                <a:moveTo>
                  <a:pt x="73" y="15"/>
                </a:moveTo>
                <a:lnTo>
                  <a:pt x="70" y="28"/>
                </a:lnTo>
                <a:lnTo>
                  <a:pt x="78" y="36"/>
                </a:lnTo>
                <a:lnTo>
                  <a:pt x="51" y="55"/>
                </a:lnTo>
                <a:lnTo>
                  <a:pt x="45" y="54"/>
                </a:lnTo>
                <a:lnTo>
                  <a:pt x="40" y="59"/>
                </a:lnTo>
                <a:lnTo>
                  <a:pt x="28" y="56"/>
                </a:lnTo>
                <a:lnTo>
                  <a:pt x="21" y="66"/>
                </a:lnTo>
                <a:lnTo>
                  <a:pt x="15" y="71"/>
                </a:lnTo>
                <a:lnTo>
                  <a:pt x="10" y="77"/>
                </a:lnTo>
                <a:lnTo>
                  <a:pt x="4" y="74"/>
                </a:lnTo>
                <a:lnTo>
                  <a:pt x="9" y="71"/>
                </a:lnTo>
                <a:lnTo>
                  <a:pt x="13" y="67"/>
                </a:lnTo>
                <a:lnTo>
                  <a:pt x="19" y="59"/>
                </a:lnTo>
                <a:lnTo>
                  <a:pt x="21" y="56"/>
                </a:lnTo>
                <a:lnTo>
                  <a:pt x="21" y="55"/>
                </a:lnTo>
                <a:lnTo>
                  <a:pt x="21" y="52"/>
                </a:lnTo>
                <a:lnTo>
                  <a:pt x="21" y="54"/>
                </a:lnTo>
                <a:lnTo>
                  <a:pt x="14" y="59"/>
                </a:lnTo>
                <a:lnTo>
                  <a:pt x="7" y="66"/>
                </a:lnTo>
                <a:lnTo>
                  <a:pt x="3" y="73"/>
                </a:lnTo>
                <a:lnTo>
                  <a:pt x="0" y="66"/>
                </a:lnTo>
                <a:lnTo>
                  <a:pt x="3" y="63"/>
                </a:lnTo>
                <a:lnTo>
                  <a:pt x="4" y="62"/>
                </a:lnTo>
                <a:lnTo>
                  <a:pt x="6" y="59"/>
                </a:lnTo>
                <a:lnTo>
                  <a:pt x="10" y="55"/>
                </a:lnTo>
                <a:lnTo>
                  <a:pt x="11" y="44"/>
                </a:lnTo>
                <a:lnTo>
                  <a:pt x="21" y="39"/>
                </a:lnTo>
                <a:lnTo>
                  <a:pt x="26" y="36"/>
                </a:lnTo>
                <a:lnTo>
                  <a:pt x="34" y="19"/>
                </a:lnTo>
                <a:lnTo>
                  <a:pt x="37" y="19"/>
                </a:lnTo>
                <a:lnTo>
                  <a:pt x="45" y="6"/>
                </a:lnTo>
                <a:lnTo>
                  <a:pt x="58" y="0"/>
                </a:lnTo>
                <a:lnTo>
                  <a:pt x="58" y="0"/>
                </a:lnTo>
                <a:lnTo>
                  <a:pt x="63" y="11"/>
                </a:lnTo>
                <a:lnTo>
                  <a:pt x="73" y="1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6" name="Freeform 629"/>
          <p:cNvSpPr>
            <a:spLocks noEditPoints="1"/>
          </p:cNvSpPr>
          <p:nvPr/>
        </p:nvSpPr>
        <p:spPr bwMode="auto">
          <a:xfrm>
            <a:off x="4395788" y="4452938"/>
            <a:ext cx="52388" cy="25400"/>
          </a:xfrm>
          <a:custGeom>
            <a:avLst/>
            <a:gdLst>
              <a:gd name="T0" fmla="*/ 29 w 33"/>
              <a:gd name="T1" fmla="*/ 16 h 16"/>
              <a:gd name="T2" fmla="*/ 8 w 33"/>
              <a:gd name="T3" fmla="*/ 16 h 16"/>
              <a:gd name="T4" fmla="*/ 8 w 33"/>
              <a:gd name="T5" fmla="*/ 15 h 16"/>
              <a:gd name="T6" fmla="*/ 7 w 33"/>
              <a:gd name="T7" fmla="*/ 14 h 16"/>
              <a:gd name="T8" fmla="*/ 1 w 33"/>
              <a:gd name="T9" fmla="*/ 8 h 16"/>
              <a:gd name="T10" fmla="*/ 0 w 33"/>
              <a:gd name="T11" fmla="*/ 6 h 16"/>
              <a:gd name="T12" fmla="*/ 18 w 33"/>
              <a:gd name="T13" fmla="*/ 6 h 16"/>
              <a:gd name="T14" fmla="*/ 26 w 33"/>
              <a:gd name="T15" fmla="*/ 12 h 16"/>
              <a:gd name="T16" fmla="*/ 33 w 33"/>
              <a:gd name="T17" fmla="*/ 16 h 16"/>
              <a:gd name="T18" fmla="*/ 29 w 33"/>
              <a:gd name="T19" fmla="*/ 16 h 16"/>
              <a:gd name="T20" fmla="*/ 20 w 33"/>
              <a:gd name="T21" fmla="*/ 1 h 16"/>
              <a:gd name="T22" fmla="*/ 15 w 33"/>
              <a:gd name="T23" fmla="*/ 1 h 16"/>
              <a:gd name="T24" fmla="*/ 12 w 33"/>
              <a:gd name="T25" fmla="*/ 0 h 16"/>
              <a:gd name="T26" fmla="*/ 20 w 33"/>
              <a:gd name="T27" fmla="*/ 1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3" h="16">
                <a:moveTo>
                  <a:pt x="29" y="16"/>
                </a:moveTo>
                <a:lnTo>
                  <a:pt x="8" y="16"/>
                </a:lnTo>
                <a:lnTo>
                  <a:pt x="8" y="15"/>
                </a:lnTo>
                <a:lnTo>
                  <a:pt x="7" y="14"/>
                </a:lnTo>
                <a:lnTo>
                  <a:pt x="1" y="8"/>
                </a:lnTo>
                <a:lnTo>
                  <a:pt x="0" y="6"/>
                </a:lnTo>
                <a:lnTo>
                  <a:pt x="18" y="6"/>
                </a:lnTo>
                <a:lnTo>
                  <a:pt x="26" y="12"/>
                </a:lnTo>
                <a:lnTo>
                  <a:pt x="33" y="16"/>
                </a:lnTo>
                <a:lnTo>
                  <a:pt x="29" y="16"/>
                </a:lnTo>
                <a:close/>
                <a:moveTo>
                  <a:pt x="20" y="1"/>
                </a:moveTo>
                <a:lnTo>
                  <a:pt x="15" y="1"/>
                </a:lnTo>
                <a:lnTo>
                  <a:pt x="12" y="0"/>
                </a:lnTo>
                <a:lnTo>
                  <a:pt x="20" y="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7" name="Freeform 630"/>
          <p:cNvSpPr>
            <a:spLocks noEditPoints="1"/>
          </p:cNvSpPr>
          <p:nvPr/>
        </p:nvSpPr>
        <p:spPr bwMode="auto">
          <a:xfrm>
            <a:off x="4419600" y="4352925"/>
            <a:ext cx="134938" cy="82550"/>
          </a:xfrm>
          <a:custGeom>
            <a:avLst/>
            <a:gdLst>
              <a:gd name="T0" fmla="*/ 72 w 85"/>
              <a:gd name="T1" fmla="*/ 36 h 52"/>
              <a:gd name="T2" fmla="*/ 85 w 85"/>
              <a:gd name="T3" fmla="*/ 48 h 52"/>
              <a:gd name="T4" fmla="*/ 71 w 85"/>
              <a:gd name="T5" fmla="*/ 47 h 52"/>
              <a:gd name="T6" fmla="*/ 65 w 85"/>
              <a:gd name="T7" fmla="*/ 47 h 52"/>
              <a:gd name="T8" fmla="*/ 59 w 85"/>
              <a:gd name="T9" fmla="*/ 52 h 52"/>
              <a:gd name="T10" fmla="*/ 44 w 85"/>
              <a:gd name="T11" fmla="*/ 51 h 52"/>
              <a:gd name="T12" fmla="*/ 52 w 85"/>
              <a:gd name="T13" fmla="*/ 49 h 52"/>
              <a:gd name="T14" fmla="*/ 52 w 85"/>
              <a:gd name="T15" fmla="*/ 48 h 52"/>
              <a:gd name="T16" fmla="*/ 49 w 85"/>
              <a:gd name="T17" fmla="*/ 45 h 52"/>
              <a:gd name="T18" fmla="*/ 40 w 85"/>
              <a:gd name="T19" fmla="*/ 45 h 52"/>
              <a:gd name="T20" fmla="*/ 33 w 85"/>
              <a:gd name="T21" fmla="*/ 48 h 52"/>
              <a:gd name="T22" fmla="*/ 11 w 85"/>
              <a:gd name="T23" fmla="*/ 47 h 52"/>
              <a:gd name="T24" fmla="*/ 14 w 85"/>
              <a:gd name="T25" fmla="*/ 39 h 52"/>
              <a:gd name="T26" fmla="*/ 14 w 85"/>
              <a:gd name="T27" fmla="*/ 33 h 52"/>
              <a:gd name="T28" fmla="*/ 19 w 85"/>
              <a:gd name="T29" fmla="*/ 29 h 52"/>
              <a:gd name="T30" fmla="*/ 26 w 85"/>
              <a:gd name="T31" fmla="*/ 25 h 52"/>
              <a:gd name="T32" fmla="*/ 34 w 85"/>
              <a:gd name="T33" fmla="*/ 28 h 52"/>
              <a:gd name="T34" fmla="*/ 37 w 85"/>
              <a:gd name="T35" fmla="*/ 30 h 52"/>
              <a:gd name="T36" fmla="*/ 38 w 85"/>
              <a:gd name="T37" fmla="*/ 32 h 52"/>
              <a:gd name="T38" fmla="*/ 42 w 85"/>
              <a:gd name="T39" fmla="*/ 28 h 52"/>
              <a:gd name="T40" fmla="*/ 42 w 85"/>
              <a:gd name="T41" fmla="*/ 26 h 52"/>
              <a:gd name="T42" fmla="*/ 52 w 85"/>
              <a:gd name="T43" fmla="*/ 26 h 52"/>
              <a:gd name="T44" fmla="*/ 52 w 85"/>
              <a:gd name="T45" fmla="*/ 28 h 52"/>
              <a:gd name="T46" fmla="*/ 52 w 85"/>
              <a:gd name="T47" fmla="*/ 29 h 52"/>
              <a:gd name="T48" fmla="*/ 53 w 85"/>
              <a:gd name="T49" fmla="*/ 32 h 52"/>
              <a:gd name="T50" fmla="*/ 55 w 85"/>
              <a:gd name="T51" fmla="*/ 33 h 52"/>
              <a:gd name="T52" fmla="*/ 56 w 85"/>
              <a:gd name="T53" fmla="*/ 36 h 52"/>
              <a:gd name="T54" fmla="*/ 57 w 85"/>
              <a:gd name="T55" fmla="*/ 40 h 52"/>
              <a:gd name="T56" fmla="*/ 59 w 85"/>
              <a:gd name="T57" fmla="*/ 33 h 52"/>
              <a:gd name="T58" fmla="*/ 59 w 85"/>
              <a:gd name="T59" fmla="*/ 28 h 52"/>
              <a:gd name="T60" fmla="*/ 59 w 85"/>
              <a:gd name="T61" fmla="*/ 25 h 52"/>
              <a:gd name="T62" fmla="*/ 67 w 85"/>
              <a:gd name="T63" fmla="*/ 24 h 52"/>
              <a:gd name="T64" fmla="*/ 68 w 85"/>
              <a:gd name="T65" fmla="*/ 26 h 52"/>
              <a:gd name="T66" fmla="*/ 76 w 85"/>
              <a:gd name="T67" fmla="*/ 33 h 52"/>
              <a:gd name="T68" fmla="*/ 72 w 85"/>
              <a:gd name="T69" fmla="*/ 36 h 52"/>
              <a:gd name="T70" fmla="*/ 7 w 85"/>
              <a:gd name="T71" fmla="*/ 3 h 52"/>
              <a:gd name="T72" fmla="*/ 10 w 85"/>
              <a:gd name="T73" fmla="*/ 11 h 52"/>
              <a:gd name="T74" fmla="*/ 14 w 85"/>
              <a:gd name="T75" fmla="*/ 9 h 52"/>
              <a:gd name="T76" fmla="*/ 19 w 85"/>
              <a:gd name="T77" fmla="*/ 21 h 52"/>
              <a:gd name="T78" fmla="*/ 16 w 85"/>
              <a:gd name="T79" fmla="*/ 24 h 52"/>
              <a:gd name="T80" fmla="*/ 0 w 85"/>
              <a:gd name="T81" fmla="*/ 11 h 52"/>
              <a:gd name="T82" fmla="*/ 0 w 85"/>
              <a:gd name="T83" fmla="*/ 9 h 52"/>
              <a:gd name="T84" fmla="*/ 7 w 85"/>
              <a:gd name="T85" fmla="*/ 3 h 52"/>
              <a:gd name="T86" fmla="*/ 29 w 85"/>
              <a:gd name="T87" fmla="*/ 6 h 52"/>
              <a:gd name="T88" fmla="*/ 26 w 85"/>
              <a:gd name="T89" fmla="*/ 17 h 52"/>
              <a:gd name="T90" fmla="*/ 18 w 85"/>
              <a:gd name="T91" fmla="*/ 10 h 52"/>
              <a:gd name="T92" fmla="*/ 15 w 85"/>
              <a:gd name="T93" fmla="*/ 4 h 52"/>
              <a:gd name="T94" fmla="*/ 15 w 85"/>
              <a:gd name="T95" fmla="*/ 2 h 52"/>
              <a:gd name="T96" fmla="*/ 18 w 85"/>
              <a:gd name="T97" fmla="*/ 0 h 52"/>
              <a:gd name="T98" fmla="*/ 29 w 85"/>
              <a:gd name="T99" fmla="*/ 6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85" h="52">
                <a:moveTo>
                  <a:pt x="72" y="36"/>
                </a:moveTo>
                <a:lnTo>
                  <a:pt x="85" y="48"/>
                </a:lnTo>
                <a:lnTo>
                  <a:pt x="71" y="47"/>
                </a:lnTo>
                <a:lnTo>
                  <a:pt x="65" y="47"/>
                </a:lnTo>
                <a:lnTo>
                  <a:pt x="59" y="52"/>
                </a:lnTo>
                <a:lnTo>
                  <a:pt x="44" y="51"/>
                </a:lnTo>
                <a:lnTo>
                  <a:pt x="52" y="49"/>
                </a:lnTo>
                <a:lnTo>
                  <a:pt x="52" y="48"/>
                </a:lnTo>
                <a:lnTo>
                  <a:pt x="49" y="45"/>
                </a:lnTo>
                <a:lnTo>
                  <a:pt x="40" y="45"/>
                </a:lnTo>
                <a:lnTo>
                  <a:pt x="33" y="48"/>
                </a:lnTo>
                <a:lnTo>
                  <a:pt x="11" y="47"/>
                </a:lnTo>
                <a:lnTo>
                  <a:pt x="14" y="39"/>
                </a:lnTo>
                <a:lnTo>
                  <a:pt x="14" y="33"/>
                </a:lnTo>
                <a:lnTo>
                  <a:pt x="19" y="29"/>
                </a:lnTo>
                <a:lnTo>
                  <a:pt x="26" y="25"/>
                </a:lnTo>
                <a:lnTo>
                  <a:pt x="34" y="28"/>
                </a:lnTo>
                <a:lnTo>
                  <a:pt x="37" y="30"/>
                </a:lnTo>
                <a:lnTo>
                  <a:pt x="38" y="32"/>
                </a:lnTo>
                <a:lnTo>
                  <a:pt x="42" y="28"/>
                </a:lnTo>
                <a:lnTo>
                  <a:pt x="42" y="26"/>
                </a:lnTo>
                <a:lnTo>
                  <a:pt x="52" y="26"/>
                </a:lnTo>
                <a:lnTo>
                  <a:pt x="52" y="28"/>
                </a:lnTo>
                <a:lnTo>
                  <a:pt x="52" y="29"/>
                </a:lnTo>
                <a:lnTo>
                  <a:pt x="53" y="32"/>
                </a:lnTo>
                <a:lnTo>
                  <a:pt x="55" y="33"/>
                </a:lnTo>
                <a:lnTo>
                  <a:pt x="56" y="36"/>
                </a:lnTo>
                <a:lnTo>
                  <a:pt x="57" y="40"/>
                </a:lnTo>
                <a:lnTo>
                  <a:pt x="59" y="33"/>
                </a:lnTo>
                <a:lnTo>
                  <a:pt x="59" y="28"/>
                </a:lnTo>
                <a:lnTo>
                  <a:pt x="59" y="25"/>
                </a:lnTo>
                <a:lnTo>
                  <a:pt x="67" y="24"/>
                </a:lnTo>
                <a:lnTo>
                  <a:pt x="68" y="26"/>
                </a:lnTo>
                <a:lnTo>
                  <a:pt x="76" y="33"/>
                </a:lnTo>
                <a:lnTo>
                  <a:pt x="72" y="36"/>
                </a:lnTo>
                <a:close/>
                <a:moveTo>
                  <a:pt x="7" y="3"/>
                </a:moveTo>
                <a:lnTo>
                  <a:pt x="10" y="11"/>
                </a:lnTo>
                <a:lnTo>
                  <a:pt x="14" y="9"/>
                </a:lnTo>
                <a:lnTo>
                  <a:pt x="19" y="21"/>
                </a:lnTo>
                <a:lnTo>
                  <a:pt x="16" y="24"/>
                </a:lnTo>
                <a:lnTo>
                  <a:pt x="0" y="11"/>
                </a:lnTo>
                <a:lnTo>
                  <a:pt x="0" y="9"/>
                </a:lnTo>
                <a:lnTo>
                  <a:pt x="7" y="3"/>
                </a:lnTo>
                <a:close/>
                <a:moveTo>
                  <a:pt x="29" y="6"/>
                </a:moveTo>
                <a:lnTo>
                  <a:pt x="26" y="17"/>
                </a:lnTo>
                <a:lnTo>
                  <a:pt x="18" y="10"/>
                </a:lnTo>
                <a:lnTo>
                  <a:pt x="15" y="4"/>
                </a:lnTo>
                <a:lnTo>
                  <a:pt x="15" y="2"/>
                </a:lnTo>
                <a:lnTo>
                  <a:pt x="18" y="0"/>
                </a:lnTo>
                <a:lnTo>
                  <a:pt x="29" y="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8" name="Freeform 631"/>
          <p:cNvSpPr>
            <a:spLocks/>
          </p:cNvSpPr>
          <p:nvPr/>
        </p:nvSpPr>
        <p:spPr bwMode="auto">
          <a:xfrm>
            <a:off x="4611688" y="6232525"/>
            <a:ext cx="74613" cy="84138"/>
          </a:xfrm>
          <a:custGeom>
            <a:avLst/>
            <a:gdLst>
              <a:gd name="T0" fmla="*/ 36 w 47"/>
              <a:gd name="T1" fmla="*/ 1 h 53"/>
              <a:gd name="T2" fmla="*/ 47 w 47"/>
              <a:gd name="T3" fmla="*/ 11 h 53"/>
              <a:gd name="T4" fmla="*/ 45 w 47"/>
              <a:gd name="T5" fmla="*/ 15 h 53"/>
              <a:gd name="T6" fmla="*/ 44 w 47"/>
              <a:gd name="T7" fmla="*/ 18 h 53"/>
              <a:gd name="T8" fmla="*/ 43 w 47"/>
              <a:gd name="T9" fmla="*/ 20 h 53"/>
              <a:gd name="T10" fmla="*/ 44 w 47"/>
              <a:gd name="T11" fmla="*/ 23 h 53"/>
              <a:gd name="T12" fmla="*/ 43 w 47"/>
              <a:gd name="T13" fmla="*/ 23 h 53"/>
              <a:gd name="T14" fmla="*/ 37 w 47"/>
              <a:gd name="T15" fmla="*/ 22 h 53"/>
              <a:gd name="T16" fmla="*/ 35 w 47"/>
              <a:gd name="T17" fmla="*/ 26 h 53"/>
              <a:gd name="T18" fmla="*/ 30 w 47"/>
              <a:gd name="T19" fmla="*/ 27 h 53"/>
              <a:gd name="T20" fmla="*/ 29 w 47"/>
              <a:gd name="T21" fmla="*/ 29 h 53"/>
              <a:gd name="T22" fmla="*/ 25 w 47"/>
              <a:gd name="T23" fmla="*/ 30 h 53"/>
              <a:gd name="T24" fmla="*/ 17 w 47"/>
              <a:gd name="T25" fmla="*/ 33 h 53"/>
              <a:gd name="T26" fmla="*/ 24 w 47"/>
              <a:gd name="T27" fmla="*/ 38 h 53"/>
              <a:gd name="T28" fmla="*/ 15 w 47"/>
              <a:gd name="T29" fmla="*/ 45 h 53"/>
              <a:gd name="T30" fmla="*/ 11 w 47"/>
              <a:gd name="T31" fmla="*/ 42 h 53"/>
              <a:gd name="T32" fmla="*/ 15 w 47"/>
              <a:gd name="T33" fmla="*/ 52 h 53"/>
              <a:gd name="T34" fmla="*/ 7 w 47"/>
              <a:gd name="T35" fmla="*/ 53 h 53"/>
              <a:gd name="T36" fmla="*/ 7 w 47"/>
              <a:gd name="T37" fmla="*/ 52 h 53"/>
              <a:gd name="T38" fmla="*/ 7 w 47"/>
              <a:gd name="T39" fmla="*/ 45 h 53"/>
              <a:gd name="T40" fmla="*/ 3 w 47"/>
              <a:gd name="T41" fmla="*/ 46 h 53"/>
              <a:gd name="T42" fmla="*/ 3 w 47"/>
              <a:gd name="T43" fmla="*/ 49 h 53"/>
              <a:gd name="T44" fmla="*/ 3 w 47"/>
              <a:gd name="T45" fmla="*/ 48 h 53"/>
              <a:gd name="T46" fmla="*/ 0 w 47"/>
              <a:gd name="T47" fmla="*/ 41 h 53"/>
              <a:gd name="T48" fmla="*/ 4 w 47"/>
              <a:gd name="T49" fmla="*/ 34 h 53"/>
              <a:gd name="T50" fmla="*/ 11 w 47"/>
              <a:gd name="T51" fmla="*/ 22 h 53"/>
              <a:gd name="T52" fmla="*/ 11 w 47"/>
              <a:gd name="T53" fmla="*/ 19 h 53"/>
              <a:gd name="T54" fmla="*/ 17 w 47"/>
              <a:gd name="T55" fmla="*/ 20 h 53"/>
              <a:gd name="T56" fmla="*/ 28 w 47"/>
              <a:gd name="T57" fmla="*/ 8 h 53"/>
              <a:gd name="T58" fmla="*/ 24 w 47"/>
              <a:gd name="T59" fmla="*/ 3 h 53"/>
              <a:gd name="T60" fmla="*/ 28 w 47"/>
              <a:gd name="T61" fmla="*/ 0 h 53"/>
              <a:gd name="T62" fmla="*/ 36 w 47"/>
              <a:gd name="T63" fmla="*/ 1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7" h="53">
                <a:moveTo>
                  <a:pt x="36" y="1"/>
                </a:moveTo>
                <a:lnTo>
                  <a:pt x="47" y="11"/>
                </a:lnTo>
                <a:lnTo>
                  <a:pt x="45" y="15"/>
                </a:lnTo>
                <a:lnTo>
                  <a:pt x="44" y="18"/>
                </a:lnTo>
                <a:lnTo>
                  <a:pt x="43" y="20"/>
                </a:lnTo>
                <a:lnTo>
                  <a:pt x="44" y="23"/>
                </a:lnTo>
                <a:lnTo>
                  <a:pt x="43" y="23"/>
                </a:lnTo>
                <a:lnTo>
                  <a:pt x="37" y="22"/>
                </a:lnTo>
                <a:lnTo>
                  <a:pt x="35" y="26"/>
                </a:lnTo>
                <a:lnTo>
                  <a:pt x="30" y="27"/>
                </a:lnTo>
                <a:lnTo>
                  <a:pt x="29" y="29"/>
                </a:lnTo>
                <a:lnTo>
                  <a:pt x="25" y="30"/>
                </a:lnTo>
                <a:lnTo>
                  <a:pt x="17" y="33"/>
                </a:lnTo>
                <a:lnTo>
                  <a:pt x="24" y="38"/>
                </a:lnTo>
                <a:lnTo>
                  <a:pt x="15" y="45"/>
                </a:lnTo>
                <a:lnTo>
                  <a:pt x="11" y="42"/>
                </a:lnTo>
                <a:lnTo>
                  <a:pt x="15" y="52"/>
                </a:lnTo>
                <a:lnTo>
                  <a:pt x="7" y="53"/>
                </a:lnTo>
                <a:lnTo>
                  <a:pt x="7" y="52"/>
                </a:lnTo>
                <a:lnTo>
                  <a:pt x="7" y="45"/>
                </a:lnTo>
                <a:lnTo>
                  <a:pt x="3" y="46"/>
                </a:lnTo>
                <a:lnTo>
                  <a:pt x="3" y="49"/>
                </a:lnTo>
                <a:lnTo>
                  <a:pt x="3" y="48"/>
                </a:lnTo>
                <a:lnTo>
                  <a:pt x="0" y="41"/>
                </a:lnTo>
                <a:lnTo>
                  <a:pt x="4" y="34"/>
                </a:lnTo>
                <a:lnTo>
                  <a:pt x="11" y="22"/>
                </a:lnTo>
                <a:lnTo>
                  <a:pt x="11" y="19"/>
                </a:lnTo>
                <a:lnTo>
                  <a:pt x="17" y="20"/>
                </a:lnTo>
                <a:lnTo>
                  <a:pt x="28" y="8"/>
                </a:lnTo>
                <a:lnTo>
                  <a:pt x="24" y="3"/>
                </a:lnTo>
                <a:lnTo>
                  <a:pt x="28" y="0"/>
                </a:lnTo>
                <a:lnTo>
                  <a:pt x="36" y="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9" name="Freeform 632"/>
          <p:cNvSpPr>
            <a:spLocks/>
          </p:cNvSpPr>
          <p:nvPr/>
        </p:nvSpPr>
        <p:spPr bwMode="auto">
          <a:xfrm>
            <a:off x="4521200" y="4349750"/>
            <a:ext cx="53975" cy="31750"/>
          </a:xfrm>
          <a:custGeom>
            <a:avLst/>
            <a:gdLst>
              <a:gd name="T0" fmla="*/ 7 w 34"/>
              <a:gd name="T1" fmla="*/ 0 h 20"/>
              <a:gd name="T2" fmla="*/ 18 w 34"/>
              <a:gd name="T3" fmla="*/ 4 h 20"/>
              <a:gd name="T4" fmla="*/ 33 w 34"/>
              <a:gd name="T5" fmla="*/ 2 h 20"/>
              <a:gd name="T6" fmla="*/ 34 w 34"/>
              <a:gd name="T7" fmla="*/ 15 h 20"/>
              <a:gd name="T8" fmla="*/ 21 w 34"/>
              <a:gd name="T9" fmla="*/ 17 h 20"/>
              <a:gd name="T10" fmla="*/ 8 w 34"/>
              <a:gd name="T11" fmla="*/ 19 h 20"/>
              <a:gd name="T12" fmla="*/ 4 w 34"/>
              <a:gd name="T13" fmla="*/ 20 h 20"/>
              <a:gd name="T14" fmla="*/ 0 w 34"/>
              <a:gd name="T15" fmla="*/ 19 h 20"/>
              <a:gd name="T16" fmla="*/ 0 w 34"/>
              <a:gd name="T17" fmla="*/ 15 h 20"/>
              <a:gd name="T18" fmla="*/ 6 w 34"/>
              <a:gd name="T19" fmla="*/ 9 h 20"/>
              <a:gd name="T20" fmla="*/ 7 w 34"/>
              <a:gd name="T21" fmla="*/ 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4" h="20">
                <a:moveTo>
                  <a:pt x="7" y="0"/>
                </a:moveTo>
                <a:lnTo>
                  <a:pt x="18" y="4"/>
                </a:lnTo>
                <a:lnTo>
                  <a:pt x="33" y="2"/>
                </a:lnTo>
                <a:lnTo>
                  <a:pt x="34" y="15"/>
                </a:lnTo>
                <a:lnTo>
                  <a:pt x="21" y="17"/>
                </a:lnTo>
                <a:lnTo>
                  <a:pt x="8" y="19"/>
                </a:lnTo>
                <a:lnTo>
                  <a:pt x="4" y="20"/>
                </a:lnTo>
                <a:lnTo>
                  <a:pt x="0" y="19"/>
                </a:lnTo>
                <a:lnTo>
                  <a:pt x="0" y="15"/>
                </a:lnTo>
                <a:lnTo>
                  <a:pt x="6" y="9"/>
                </a:lnTo>
                <a:lnTo>
                  <a:pt x="7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0" name="Freeform 633"/>
          <p:cNvSpPr>
            <a:spLocks noEditPoints="1"/>
          </p:cNvSpPr>
          <p:nvPr/>
        </p:nvSpPr>
        <p:spPr bwMode="auto">
          <a:xfrm>
            <a:off x="4551363" y="4303713"/>
            <a:ext cx="52388" cy="47625"/>
          </a:xfrm>
          <a:custGeom>
            <a:avLst/>
            <a:gdLst>
              <a:gd name="T0" fmla="*/ 30 w 33"/>
              <a:gd name="T1" fmla="*/ 22 h 30"/>
              <a:gd name="T2" fmla="*/ 33 w 33"/>
              <a:gd name="T3" fmla="*/ 30 h 30"/>
              <a:gd name="T4" fmla="*/ 27 w 33"/>
              <a:gd name="T5" fmla="*/ 30 h 30"/>
              <a:gd name="T6" fmla="*/ 27 w 33"/>
              <a:gd name="T7" fmla="*/ 27 h 30"/>
              <a:gd name="T8" fmla="*/ 29 w 33"/>
              <a:gd name="T9" fmla="*/ 22 h 30"/>
              <a:gd name="T10" fmla="*/ 30 w 33"/>
              <a:gd name="T11" fmla="*/ 22 h 30"/>
              <a:gd name="T12" fmla="*/ 19 w 33"/>
              <a:gd name="T13" fmla="*/ 19 h 30"/>
              <a:gd name="T14" fmla="*/ 15 w 33"/>
              <a:gd name="T15" fmla="*/ 25 h 30"/>
              <a:gd name="T16" fmla="*/ 2 w 33"/>
              <a:gd name="T17" fmla="*/ 11 h 30"/>
              <a:gd name="T18" fmla="*/ 0 w 33"/>
              <a:gd name="T19" fmla="*/ 10 h 30"/>
              <a:gd name="T20" fmla="*/ 6 w 33"/>
              <a:gd name="T21" fmla="*/ 0 h 30"/>
              <a:gd name="T22" fmla="*/ 21 w 33"/>
              <a:gd name="T23" fmla="*/ 5 h 30"/>
              <a:gd name="T24" fmla="*/ 19 w 33"/>
              <a:gd name="T25" fmla="*/ 19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3" h="30">
                <a:moveTo>
                  <a:pt x="30" y="22"/>
                </a:moveTo>
                <a:lnTo>
                  <a:pt x="33" y="30"/>
                </a:lnTo>
                <a:lnTo>
                  <a:pt x="27" y="30"/>
                </a:lnTo>
                <a:lnTo>
                  <a:pt x="27" y="27"/>
                </a:lnTo>
                <a:lnTo>
                  <a:pt x="29" y="22"/>
                </a:lnTo>
                <a:lnTo>
                  <a:pt x="30" y="22"/>
                </a:lnTo>
                <a:close/>
                <a:moveTo>
                  <a:pt x="19" y="19"/>
                </a:moveTo>
                <a:lnTo>
                  <a:pt x="15" y="25"/>
                </a:lnTo>
                <a:lnTo>
                  <a:pt x="2" y="11"/>
                </a:lnTo>
                <a:lnTo>
                  <a:pt x="0" y="10"/>
                </a:lnTo>
                <a:lnTo>
                  <a:pt x="6" y="0"/>
                </a:lnTo>
                <a:lnTo>
                  <a:pt x="21" y="5"/>
                </a:lnTo>
                <a:lnTo>
                  <a:pt x="19" y="1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1" name="Freeform 634"/>
          <p:cNvSpPr>
            <a:spLocks/>
          </p:cNvSpPr>
          <p:nvPr/>
        </p:nvSpPr>
        <p:spPr bwMode="auto">
          <a:xfrm>
            <a:off x="4579938" y="4251325"/>
            <a:ext cx="100013" cy="100013"/>
          </a:xfrm>
          <a:custGeom>
            <a:avLst/>
            <a:gdLst>
              <a:gd name="T0" fmla="*/ 60 w 63"/>
              <a:gd name="T1" fmla="*/ 43 h 63"/>
              <a:gd name="T2" fmla="*/ 57 w 63"/>
              <a:gd name="T3" fmla="*/ 45 h 63"/>
              <a:gd name="T4" fmla="*/ 63 w 63"/>
              <a:gd name="T5" fmla="*/ 49 h 63"/>
              <a:gd name="T6" fmla="*/ 59 w 63"/>
              <a:gd name="T7" fmla="*/ 55 h 63"/>
              <a:gd name="T8" fmla="*/ 56 w 63"/>
              <a:gd name="T9" fmla="*/ 56 h 63"/>
              <a:gd name="T10" fmla="*/ 55 w 63"/>
              <a:gd name="T11" fmla="*/ 56 h 63"/>
              <a:gd name="T12" fmla="*/ 49 w 63"/>
              <a:gd name="T13" fmla="*/ 56 h 63"/>
              <a:gd name="T14" fmla="*/ 40 w 63"/>
              <a:gd name="T15" fmla="*/ 56 h 63"/>
              <a:gd name="T16" fmla="*/ 35 w 63"/>
              <a:gd name="T17" fmla="*/ 56 h 63"/>
              <a:gd name="T18" fmla="*/ 33 w 63"/>
              <a:gd name="T19" fmla="*/ 58 h 63"/>
              <a:gd name="T20" fmla="*/ 18 w 63"/>
              <a:gd name="T21" fmla="*/ 62 h 63"/>
              <a:gd name="T22" fmla="*/ 15 w 63"/>
              <a:gd name="T23" fmla="*/ 63 h 63"/>
              <a:gd name="T24" fmla="*/ 12 w 63"/>
              <a:gd name="T25" fmla="*/ 55 h 63"/>
              <a:gd name="T26" fmla="*/ 11 w 63"/>
              <a:gd name="T27" fmla="*/ 55 h 63"/>
              <a:gd name="T28" fmla="*/ 11 w 63"/>
              <a:gd name="T29" fmla="*/ 53 h 63"/>
              <a:gd name="T30" fmla="*/ 15 w 63"/>
              <a:gd name="T31" fmla="*/ 47 h 63"/>
              <a:gd name="T32" fmla="*/ 22 w 63"/>
              <a:gd name="T33" fmla="*/ 48 h 63"/>
              <a:gd name="T34" fmla="*/ 24 w 63"/>
              <a:gd name="T35" fmla="*/ 48 h 63"/>
              <a:gd name="T36" fmla="*/ 27 w 63"/>
              <a:gd name="T37" fmla="*/ 49 h 63"/>
              <a:gd name="T38" fmla="*/ 33 w 63"/>
              <a:gd name="T39" fmla="*/ 49 h 63"/>
              <a:gd name="T40" fmla="*/ 33 w 63"/>
              <a:gd name="T41" fmla="*/ 45 h 63"/>
              <a:gd name="T42" fmla="*/ 33 w 63"/>
              <a:gd name="T43" fmla="*/ 40 h 63"/>
              <a:gd name="T44" fmla="*/ 24 w 63"/>
              <a:gd name="T45" fmla="*/ 38 h 63"/>
              <a:gd name="T46" fmla="*/ 19 w 63"/>
              <a:gd name="T47" fmla="*/ 41 h 63"/>
              <a:gd name="T48" fmla="*/ 12 w 63"/>
              <a:gd name="T49" fmla="*/ 41 h 63"/>
              <a:gd name="T50" fmla="*/ 14 w 63"/>
              <a:gd name="T51" fmla="*/ 30 h 63"/>
              <a:gd name="T52" fmla="*/ 8 w 63"/>
              <a:gd name="T53" fmla="*/ 25 h 63"/>
              <a:gd name="T54" fmla="*/ 5 w 63"/>
              <a:gd name="T55" fmla="*/ 23 h 63"/>
              <a:gd name="T56" fmla="*/ 0 w 63"/>
              <a:gd name="T57" fmla="*/ 21 h 63"/>
              <a:gd name="T58" fmla="*/ 24 w 63"/>
              <a:gd name="T59" fmla="*/ 6 h 63"/>
              <a:gd name="T60" fmla="*/ 35 w 63"/>
              <a:gd name="T61" fmla="*/ 0 h 63"/>
              <a:gd name="T62" fmla="*/ 46 w 63"/>
              <a:gd name="T63" fmla="*/ 0 h 63"/>
              <a:gd name="T64" fmla="*/ 49 w 63"/>
              <a:gd name="T65" fmla="*/ 6 h 63"/>
              <a:gd name="T66" fmla="*/ 44 w 63"/>
              <a:gd name="T67" fmla="*/ 15 h 63"/>
              <a:gd name="T68" fmla="*/ 45 w 63"/>
              <a:gd name="T69" fmla="*/ 21 h 63"/>
              <a:gd name="T70" fmla="*/ 46 w 63"/>
              <a:gd name="T71" fmla="*/ 23 h 63"/>
              <a:gd name="T72" fmla="*/ 48 w 63"/>
              <a:gd name="T73" fmla="*/ 29 h 63"/>
              <a:gd name="T74" fmla="*/ 49 w 63"/>
              <a:gd name="T75" fmla="*/ 36 h 63"/>
              <a:gd name="T76" fmla="*/ 52 w 63"/>
              <a:gd name="T77" fmla="*/ 41 h 63"/>
              <a:gd name="T78" fmla="*/ 52 w 63"/>
              <a:gd name="T79" fmla="*/ 43 h 63"/>
              <a:gd name="T80" fmla="*/ 60 w 63"/>
              <a:gd name="T81" fmla="*/ 43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63" h="63">
                <a:moveTo>
                  <a:pt x="60" y="43"/>
                </a:moveTo>
                <a:lnTo>
                  <a:pt x="57" y="45"/>
                </a:lnTo>
                <a:lnTo>
                  <a:pt x="63" y="49"/>
                </a:lnTo>
                <a:lnTo>
                  <a:pt x="59" y="55"/>
                </a:lnTo>
                <a:lnTo>
                  <a:pt x="56" y="56"/>
                </a:lnTo>
                <a:lnTo>
                  <a:pt x="55" y="56"/>
                </a:lnTo>
                <a:lnTo>
                  <a:pt x="49" y="56"/>
                </a:lnTo>
                <a:lnTo>
                  <a:pt x="40" y="56"/>
                </a:lnTo>
                <a:lnTo>
                  <a:pt x="35" y="56"/>
                </a:lnTo>
                <a:lnTo>
                  <a:pt x="33" y="58"/>
                </a:lnTo>
                <a:lnTo>
                  <a:pt x="18" y="62"/>
                </a:lnTo>
                <a:lnTo>
                  <a:pt x="15" y="63"/>
                </a:lnTo>
                <a:lnTo>
                  <a:pt x="12" y="55"/>
                </a:lnTo>
                <a:lnTo>
                  <a:pt x="11" y="55"/>
                </a:lnTo>
                <a:lnTo>
                  <a:pt x="11" y="53"/>
                </a:lnTo>
                <a:lnTo>
                  <a:pt x="15" y="47"/>
                </a:lnTo>
                <a:lnTo>
                  <a:pt x="22" y="48"/>
                </a:lnTo>
                <a:lnTo>
                  <a:pt x="24" y="48"/>
                </a:lnTo>
                <a:lnTo>
                  <a:pt x="27" y="49"/>
                </a:lnTo>
                <a:lnTo>
                  <a:pt x="33" y="49"/>
                </a:lnTo>
                <a:lnTo>
                  <a:pt x="33" y="45"/>
                </a:lnTo>
                <a:lnTo>
                  <a:pt x="33" y="40"/>
                </a:lnTo>
                <a:lnTo>
                  <a:pt x="24" y="38"/>
                </a:lnTo>
                <a:lnTo>
                  <a:pt x="19" y="41"/>
                </a:lnTo>
                <a:lnTo>
                  <a:pt x="12" y="41"/>
                </a:lnTo>
                <a:lnTo>
                  <a:pt x="14" y="30"/>
                </a:lnTo>
                <a:lnTo>
                  <a:pt x="8" y="25"/>
                </a:lnTo>
                <a:lnTo>
                  <a:pt x="5" y="23"/>
                </a:lnTo>
                <a:lnTo>
                  <a:pt x="0" y="21"/>
                </a:lnTo>
                <a:lnTo>
                  <a:pt x="24" y="6"/>
                </a:lnTo>
                <a:lnTo>
                  <a:pt x="35" y="0"/>
                </a:lnTo>
                <a:lnTo>
                  <a:pt x="46" y="0"/>
                </a:lnTo>
                <a:lnTo>
                  <a:pt x="49" y="6"/>
                </a:lnTo>
                <a:lnTo>
                  <a:pt x="44" y="15"/>
                </a:lnTo>
                <a:lnTo>
                  <a:pt x="45" y="21"/>
                </a:lnTo>
                <a:lnTo>
                  <a:pt x="46" y="23"/>
                </a:lnTo>
                <a:lnTo>
                  <a:pt x="48" y="29"/>
                </a:lnTo>
                <a:lnTo>
                  <a:pt x="49" y="36"/>
                </a:lnTo>
                <a:lnTo>
                  <a:pt x="52" y="41"/>
                </a:lnTo>
                <a:lnTo>
                  <a:pt x="52" y="43"/>
                </a:lnTo>
                <a:lnTo>
                  <a:pt x="60" y="4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2" name="Freeform 635"/>
          <p:cNvSpPr>
            <a:spLocks/>
          </p:cNvSpPr>
          <p:nvPr/>
        </p:nvSpPr>
        <p:spPr bwMode="auto">
          <a:xfrm>
            <a:off x="4772025" y="4076700"/>
            <a:ext cx="77788" cy="58738"/>
          </a:xfrm>
          <a:custGeom>
            <a:avLst/>
            <a:gdLst>
              <a:gd name="T0" fmla="*/ 49 w 49"/>
              <a:gd name="T1" fmla="*/ 27 h 37"/>
              <a:gd name="T2" fmla="*/ 37 w 49"/>
              <a:gd name="T3" fmla="*/ 37 h 37"/>
              <a:gd name="T4" fmla="*/ 24 w 49"/>
              <a:gd name="T5" fmla="*/ 34 h 37"/>
              <a:gd name="T6" fmla="*/ 18 w 49"/>
              <a:gd name="T7" fmla="*/ 27 h 37"/>
              <a:gd name="T8" fmla="*/ 2 w 49"/>
              <a:gd name="T9" fmla="*/ 20 h 37"/>
              <a:gd name="T10" fmla="*/ 0 w 49"/>
              <a:gd name="T11" fmla="*/ 19 h 37"/>
              <a:gd name="T12" fmla="*/ 4 w 49"/>
              <a:gd name="T13" fmla="*/ 8 h 37"/>
              <a:gd name="T14" fmla="*/ 14 w 49"/>
              <a:gd name="T15" fmla="*/ 3 h 37"/>
              <a:gd name="T16" fmla="*/ 43 w 49"/>
              <a:gd name="T17" fmla="*/ 0 h 37"/>
              <a:gd name="T18" fmla="*/ 49 w 49"/>
              <a:gd name="T19" fmla="*/ 2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9" h="37">
                <a:moveTo>
                  <a:pt x="49" y="27"/>
                </a:moveTo>
                <a:lnTo>
                  <a:pt x="37" y="37"/>
                </a:lnTo>
                <a:lnTo>
                  <a:pt x="24" y="34"/>
                </a:lnTo>
                <a:lnTo>
                  <a:pt x="18" y="27"/>
                </a:lnTo>
                <a:lnTo>
                  <a:pt x="2" y="20"/>
                </a:lnTo>
                <a:lnTo>
                  <a:pt x="0" y="19"/>
                </a:lnTo>
                <a:lnTo>
                  <a:pt x="4" y="8"/>
                </a:lnTo>
                <a:lnTo>
                  <a:pt x="14" y="3"/>
                </a:lnTo>
                <a:lnTo>
                  <a:pt x="43" y="0"/>
                </a:lnTo>
                <a:lnTo>
                  <a:pt x="49" y="2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3" name="Freeform 636"/>
          <p:cNvSpPr>
            <a:spLocks noEditPoints="1"/>
          </p:cNvSpPr>
          <p:nvPr/>
        </p:nvSpPr>
        <p:spPr bwMode="auto">
          <a:xfrm>
            <a:off x="4897438" y="5924550"/>
            <a:ext cx="98425" cy="82550"/>
          </a:xfrm>
          <a:custGeom>
            <a:avLst/>
            <a:gdLst>
              <a:gd name="T0" fmla="*/ 44 w 62"/>
              <a:gd name="T1" fmla="*/ 17 h 52"/>
              <a:gd name="T2" fmla="*/ 50 w 62"/>
              <a:gd name="T3" fmla="*/ 22 h 52"/>
              <a:gd name="T4" fmla="*/ 52 w 62"/>
              <a:gd name="T5" fmla="*/ 24 h 52"/>
              <a:gd name="T6" fmla="*/ 54 w 62"/>
              <a:gd name="T7" fmla="*/ 24 h 52"/>
              <a:gd name="T8" fmla="*/ 59 w 62"/>
              <a:gd name="T9" fmla="*/ 30 h 52"/>
              <a:gd name="T10" fmla="*/ 62 w 62"/>
              <a:gd name="T11" fmla="*/ 37 h 52"/>
              <a:gd name="T12" fmla="*/ 54 w 62"/>
              <a:gd name="T13" fmla="*/ 36 h 52"/>
              <a:gd name="T14" fmla="*/ 52 w 62"/>
              <a:gd name="T15" fmla="*/ 40 h 52"/>
              <a:gd name="T16" fmla="*/ 50 w 62"/>
              <a:gd name="T17" fmla="*/ 44 h 52"/>
              <a:gd name="T18" fmla="*/ 44 w 62"/>
              <a:gd name="T19" fmla="*/ 48 h 52"/>
              <a:gd name="T20" fmla="*/ 40 w 62"/>
              <a:gd name="T21" fmla="*/ 49 h 52"/>
              <a:gd name="T22" fmla="*/ 32 w 62"/>
              <a:gd name="T23" fmla="*/ 52 h 52"/>
              <a:gd name="T24" fmla="*/ 26 w 62"/>
              <a:gd name="T25" fmla="*/ 49 h 52"/>
              <a:gd name="T26" fmla="*/ 25 w 62"/>
              <a:gd name="T27" fmla="*/ 49 h 52"/>
              <a:gd name="T28" fmla="*/ 21 w 62"/>
              <a:gd name="T29" fmla="*/ 48 h 52"/>
              <a:gd name="T30" fmla="*/ 16 w 62"/>
              <a:gd name="T31" fmla="*/ 49 h 52"/>
              <a:gd name="T32" fmla="*/ 14 w 62"/>
              <a:gd name="T33" fmla="*/ 47 h 52"/>
              <a:gd name="T34" fmla="*/ 9 w 62"/>
              <a:gd name="T35" fmla="*/ 37 h 52"/>
              <a:gd name="T36" fmla="*/ 0 w 62"/>
              <a:gd name="T37" fmla="*/ 30 h 52"/>
              <a:gd name="T38" fmla="*/ 16 w 62"/>
              <a:gd name="T39" fmla="*/ 18 h 52"/>
              <a:gd name="T40" fmla="*/ 18 w 62"/>
              <a:gd name="T41" fmla="*/ 19 h 52"/>
              <a:gd name="T42" fmla="*/ 28 w 62"/>
              <a:gd name="T43" fmla="*/ 13 h 52"/>
              <a:gd name="T44" fmla="*/ 26 w 62"/>
              <a:gd name="T45" fmla="*/ 7 h 52"/>
              <a:gd name="T46" fmla="*/ 33 w 62"/>
              <a:gd name="T47" fmla="*/ 0 h 52"/>
              <a:gd name="T48" fmla="*/ 40 w 62"/>
              <a:gd name="T49" fmla="*/ 7 h 52"/>
              <a:gd name="T50" fmla="*/ 44 w 62"/>
              <a:gd name="T51" fmla="*/ 11 h 52"/>
              <a:gd name="T52" fmla="*/ 44 w 62"/>
              <a:gd name="T53" fmla="*/ 17 h 52"/>
              <a:gd name="T54" fmla="*/ 35 w 62"/>
              <a:gd name="T55" fmla="*/ 0 h 52"/>
              <a:gd name="T56" fmla="*/ 35 w 62"/>
              <a:gd name="T57" fmla="*/ 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62" h="52">
                <a:moveTo>
                  <a:pt x="44" y="17"/>
                </a:moveTo>
                <a:lnTo>
                  <a:pt x="50" y="22"/>
                </a:lnTo>
                <a:lnTo>
                  <a:pt x="52" y="24"/>
                </a:lnTo>
                <a:lnTo>
                  <a:pt x="54" y="24"/>
                </a:lnTo>
                <a:lnTo>
                  <a:pt x="59" y="30"/>
                </a:lnTo>
                <a:lnTo>
                  <a:pt x="62" y="37"/>
                </a:lnTo>
                <a:lnTo>
                  <a:pt x="54" y="36"/>
                </a:lnTo>
                <a:lnTo>
                  <a:pt x="52" y="40"/>
                </a:lnTo>
                <a:lnTo>
                  <a:pt x="50" y="44"/>
                </a:lnTo>
                <a:lnTo>
                  <a:pt x="44" y="48"/>
                </a:lnTo>
                <a:lnTo>
                  <a:pt x="40" y="49"/>
                </a:lnTo>
                <a:lnTo>
                  <a:pt x="32" y="52"/>
                </a:lnTo>
                <a:lnTo>
                  <a:pt x="26" y="49"/>
                </a:lnTo>
                <a:lnTo>
                  <a:pt x="25" y="49"/>
                </a:lnTo>
                <a:lnTo>
                  <a:pt x="21" y="48"/>
                </a:lnTo>
                <a:lnTo>
                  <a:pt x="16" y="49"/>
                </a:lnTo>
                <a:lnTo>
                  <a:pt x="14" y="47"/>
                </a:lnTo>
                <a:lnTo>
                  <a:pt x="9" y="37"/>
                </a:lnTo>
                <a:lnTo>
                  <a:pt x="0" y="30"/>
                </a:lnTo>
                <a:lnTo>
                  <a:pt x="16" y="18"/>
                </a:lnTo>
                <a:lnTo>
                  <a:pt x="18" y="19"/>
                </a:lnTo>
                <a:lnTo>
                  <a:pt x="28" y="13"/>
                </a:lnTo>
                <a:lnTo>
                  <a:pt x="26" y="7"/>
                </a:lnTo>
                <a:lnTo>
                  <a:pt x="33" y="0"/>
                </a:lnTo>
                <a:lnTo>
                  <a:pt x="40" y="7"/>
                </a:lnTo>
                <a:lnTo>
                  <a:pt x="44" y="11"/>
                </a:lnTo>
                <a:lnTo>
                  <a:pt x="44" y="17"/>
                </a:lnTo>
                <a:close/>
                <a:moveTo>
                  <a:pt x="35" y="0"/>
                </a:moveTo>
                <a:lnTo>
                  <a:pt x="35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4" name="Freeform 637"/>
          <p:cNvSpPr>
            <a:spLocks noEditPoints="1"/>
          </p:cNvSpPr>
          <p:nvPr/>
        </p:nvSpPr>
        <p:spPr bwMode="auto">
          <a:xfrm>
            <a:off x="4897438" y="5924550"/>
            <a:ext cx="98425" cy="82550"/>
          </a:xfrm>
          <a:custGeom>
            <a:avLst/>
            <a:gdLst>
              <a:gd name="T0" fmla="*/ 44 w 62"/>
              <a:gd name="T1" fmla="*/ 17 h 52"/>
              <a:gd name="T2" fmla="*/ 50 w 62"/>
              <a:gd name="T3" fmla="*/ 22 h 52"/>
              <a:gd name="T4" fmla="*/ 52 w 62"/>
              <a:gd name="T5" fmla="*/ 24 h 52"/>
              <a:gd name="T6" fmla="*/ 54 w 62"/>
              <a:gd name="T7" fmla="*/ 24 h 52"/>
              <a:gd name="T8" fmla="*/ 59 w 62"/>
              <a:gd name="T9" fmla="*/ 30 h 52"/>
              <a:gd name="T10" fmla="*/ 62 w 62"/>
              <a:gd name="T11" fmla="*/ 37 h 52"/>
              <a:gd name="T12" fmla="*/ 54 w 62"/>
              <a:gd name="T13" fmla="*/ 36 h 52"/>
              <a:gd name="T14" fmla="*/ 52 w 62"/>
              <a:gd name="T15" fmla="*/ 40 h 52"/>
              <a:gd name="T16" fmla="*/ 50 w 62"/>
              <a:gd name="T17" fmla="*/ 44 h 52"/>
              <a:gd name="T18" fmla="*/ 44 w 62"/>
              <a:gd name="T19" fmla="*/ 48 h 52"/>
              <a:gd name="T20" fmla="*/ 40 w 62"/>
              <a:gd name="T21" fmla="*/ 49 h 52"/>
              <a:gd name="T22" fmla="*/ 32 w 62"/>
              <a:gd name="T23" fmla="*/ 52 h 52"/>
              <a:gd name="T24" fmla="*/ 26 w 62"/>
              <a:gd name="T25" fmla="*/ 49 h 52"/>
              <a:gd name="T26" fmla="*/ 25 w 62"/>
              <a:gd name="T27" fmla="*/ 49 h 52"/>
              <a:gd name="T28" fmla="*/ 21 w 62"/>
              <a:gd name="T29" fmla="*/ 48 h 52"/>
              <a:gd name="T30" fmla="*/ 16 w 62"/>
              <a:gd name="T31" fmla="*/ 49 h 52"/>
              <a:gd name="T32" fmla="*/ 14 w 62"/>
              <a:gd name="T33" fmla="*/ 47 h 52"/>
              <a:gd name="T34" fmla="*/ 9 w 62"/>
              <a:gd name="T35" fmla="*/ 37 h 52"/>
              <a:gd name="T36" fmla="*/ 0 w 62"/>
              <a:gd name="T37" fmla="*/ 30 h 52"/>
              <a:gd name="T38" fmla="*/ 16 w 62"/>
              <a:gd name="T39" fmla="*/ 18 h 52"/>
              <a:gd name="T40" fmla="*/ 18 w 62"/>
              <a:gd name="T41" fmla="*/ 19 h 52"/>
              <a:gd name="T42" fmla="*/ 28 w 62"/>
              <a:gd name="T43" fmla="*/ 13 h 52"/>
              <a:gd name="T44" fmla="*/ 26 w 62"/>
              <a:gd name="T45" fmla="*/ 7 h 52"/>
              <a:gd name="T46" fmla="*/ 33 w 62"/>
              <a:gd name="T47" fmla="*/ 0 h 52"/>
              <a:gd name="T48" fmla="*/ 40 w 62"/>
              <a:gd name="T49" fmla="*/ 7 h 52"/>
              <a:gd name="T50" fmla="*/ 44 w 62"/>
              <a:gd name="T51" fmla="*/ 11 h 52"/>
              <a:gd name="T52" fmla="*/ 44 w 62"/>
              <a:gd name="T53" fmla="*/ 17 h 52"/>
              <a:gd name="T54" fmla="*/ 35 w 62"/>
              <a:gd name="T55" fmla="*/ 0 h 52"/>
              <a:gd name="T56" fmla="*/ 35 w 62"/>
              <a:gd name="T57" fmla="*/ 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62" h="52">
                <a:moveTo>
                  <a:pt x="44" y="17"/>
                </a:moveTo>
                <a:lnTo>
                  <a:pt x="50" y="22"/>
                </a:lnTo>
                <a:lnTo>
                  <a:pt x="52" y="24"/>
                </a:lnTo>
                <a:lnTo>
                  <a:pt x="54" y="24"/>
                </a:lnTo>
                <a:lnTo>
                  <a:pt x="59" y="30"/>
                </a:lnTo>
                <a:lnTo>
                  <a:pt x="62" y="37"/>
                </a:lnTo>
                <a:lnTo>
                  <a:pt x="54" y="36"/>
                </a:lnTo>
                <a:lnTo>
                  <a:pt x="52" y="40"/>
                </a:lnTo>
                <a:lnTo>
                  <a:pt x="50" y="44"/>
                </a:lnTo>
                <a:lnTo>
                  <a:pt x="44" y="48"/>
                </a:lnTo>
                <a:lnTo>
                  <a:pt x="40" y="49"/>
                </a:lnTo>
                <a:lnTo>
                  <a:pt x="32" y="52"/>
                </a:lnTo>
                <a:lnTo>
                  <a:pt x="26" y="49"/>
                </a:lnTo>
                <a:lnTo>
                  <a:pt x="25" y="49"/>
                </a:lnTo>
                <a:lnTo>
                  <a:pt x="21" y="48"/>
                </a:lnTo>
                <a:lnTo>
                  <a:pt x="16" y="49"/>
                </a:lnTo>
                <a:lnTo>
                  <a:pt x="14" y="47"/>
                </a:lnTo>
                <a:lnTo>
                  <a:pt x="9" y="37"/>
                </a:lnTo>
                <a:lnTo>
                  <a:pt x="0" y="30"/>
                </a:lnTo>
                <a:lnTo>
                  <a:pt x="16" y="18"/>
                </a:lnTo>
                <a:lnTo>
                  <a:pt x="18" y="19"/>
                </a:lnTo>
                <a:lnTo>
                  <a:pt x="28" y="13"/>
                </a:lnTo>
                <a:lnTo>
                  <a:pt x="26" y="7"/>
                </a:lnTo>
                <a:lnTo>
                  <a:pt x="33" y="0"/>
                </a:lnTo>
                <a:lnTo>
                  <a:pt x="40" y="7"/>
                </a:lnTo>
                <a:lnTo>
                  <a:pt x="44" y="11"/>
                </a:lnTo>
                <a:lnTo>
                  <a:pt x="44" y="17"/>
                </a:lnTo>
                <a:moveTo>
                  <a:pt x="35" y="0"/>
                </a:moveTo>
                <a:lnTo>
                  <a:pt x="35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5" name="Freeform 638"/>
          <p:cNvSpPr>
            <a:spLocks/>
          </p:cNvSpPr>
          <p:nvPr/>
        </p:nvSpPr>
        <p:spPr bwMode="auto">
          <a:xfrm>
            <a:off x="4849813" y="4233863"/>
            <a:ext cx="200025" cy="176213"/>
          </a:xfrm>
          <a:custGeom>
            <a:avLst/>
            <a:gdLst>
              <a:gd name="T0" fmla="*/ 88 w 126"/>
              <a:gd name="T1" fmla="*/ 7 h 111"/>
              <a:gd name="T2" fmla="*/ 85 w 126"/>
              <a:gd name="T3" fmla="*/ 15 h 111"/>
              <a:gd name="T4" fmla="*/ 99 w 126"/>
              <a:gd name="T5" fmla="*/ 13 h 111"/>
              <a:gd name="T6" fmla="*/ 100 w 126"/>
              <a:gd name="T7" fmla="*/ 29 h 111"/>
              <a:gd name="T8" fmla="*/ 106 w 126"/>
              <a:gd name="T9" fmla="*/ 34 h 111"/>
              <a:gd name="T10" fmla="*/ 108 w 126"/>
              <a:gd name="T11" fmla="*/ 39 h 111"/>
              <a:gd name="T12" fmla="*/ 100 w 126"/>
              <a:gd name="T13" fmla="*/ 55 h 111"/>
              <a:gd name="T14" fmla="*/ 110 w 126"/>
              <a:gd name="T15" fmla="*/ 59 h 111"/>
              <a:gd name="T16" fmla="*/ 121 w 126"/>
              <a:gd name="T17" fmla="*/ 64 h 111"/>
              <a:gd name="T18" fmla="*/ 123 w 126"/>
              <a:gd name="T19" fmla="*/ 75 h 111"/>
              <a:gd name="T20" fmla="*/ 122 w 126"/>
              <a:gd name="T21" fmla="*/ 85 h 111"/>
              <a:gd name="T22" fmla="*/ 126 w 126"/>
              <a:gd name="T23" fmla="*/ 94 h 111"/>
              <a:gd name="T24" fmla="*/ 95 w 126"/>
              <a:gd name="T25" fmla="*/ 100 h 111"/>
              <a:gd name="T26" fmla="*/ 70 w 126"/>
              <a:gd name="T27" fmla="*/ 111 h 111"/>
              <a:gd name="T28" fmla="*/ 47 w 126"/>
              <a:gd name="T29" fmla="*/ 99 h 111"/>
              <a:gd name="T30" fmla="*/ 32 w 126"/>
              <a:gd name="T31" fmla="*/ 75 h 111"/>
              <a:gd name="T32" fmla="*/ 36 w 126"/>
              <a:gd name="T33" fmla="*/ 74 h 111"/>
              <a:gd name="T34" fmla="*/ 40 w 126"/>
              <a:gd name="T35" fmla="*/ 78 h 111"/>
              <a:gd name="T36" fmla="*/ 46 w 126"/>
              <a:gd name="T37" fmla="*/ 71 h 111"/>
              <a:gd name="T38" fmla="*/ 40 w 126"/>
              <a:gd name="T39" fmla="*/ 64 h 111"/>
              <a:gd name="T40" fmla="*/ 29 w 126"/>
              <a:gd name="T41" fmla="*/ 60 h 111"/>
              <a:gd name="T42" fmla="*/ 20 w 126"/>
              <a:gd name="T43" fmla="*/ 47 h 111"/>
              <a:gd name="T44" fmla="*/ 22 w 126"/>
              <a:gd name="T45" fmla="*/ 43 h 111"/>
              <a:gd name="T46" fmla="*/ 35 w 126"/>
              <a:gd name="T47" fmla="*/ 41 h 111"/>
              <a:gd name="T48" fmla="*/ 40 w 126"/>
              <a:gd name="T49" fmla="*/ 39 h 111"/>
              <a:gd name="T50" fmla="*/ 43 w 126"/>
              <a:gd name="T51" fmla="*/ 34 h 111"/>
              <a:gd name="T52" fmla="*/ 41 w 126"/>
              <a:gd name="T53" fmla="*/ 33 h 111"/>
              <a:gd name="T54" fmla="*/ 30 w 126"/>
              <a:gd name="T55" fmla="*/ 34 h 111"/>
              <a:gd name="T56" fmla="*/ 22 w 126"/>
              <a:gd name="T57" fmla="*/ 34 h 111"/>
              <a:gd name="T58" fmla="*/ 37 w 126"/>
              <a:gd name="T59" fmla="*/ 26 h 111"/>
              <a:gd name="T60" fmla="*/ 35 w 126"/>
              <a:gd name="T61" fmla="*/ 25 h 111"/>
              <a:gd name="T62" fmla="*/ 26 w 126"/>
              <a:gd name="T63" fmla="*/ 24 h 111"/>
              <a:gd name="T64" fmla="*/ 13 w 126"/>
              <a:gd name="T65" fmla="*/ 33 h 111"/>
              <a:gd name="T66" fmla="*/ 11 w 126"/>
              <a:gd name="T67" fmla="*/ 26 h 111"/>
              <a:gd name="T68" fmla="*/ 2 w 126"/>
              <a:gd name="T69" fmla="*/ 24 h 111"/>
              <a:gd name="T70" fmla="*/ 7 w 126"/>
              <a:gd name="T71" fmla="*/ 15 h 111"/>
              <a:gd name="T72" fmla="*/ 15 w 126"/>
              <a:gd name="T73" fmla="*/ 14 h 111"/>
              <a:gd name="T74" fmla="*/ 18 w 126"/>
              <a:gd name="T75" fmla="*/ 15 h 111"/>
              <a:gd name="T76" fmla="*/ 21 w 126"/>
              <a:gd name="T77" fmla="*/ 13 h 111"/>
              <a:gd name="T78" fmla="*/ 28 w 126"/>
              <a:gd name="T79" fmla="*/ 17 h 111"/>
              <a:gd name="T80" fmla="*/ 47 w 126"/>
              <a:gd name="T81" fmla="*/ 14 h 111"/>
              <a:gd name="T82" fmla="*/ 52 w 126"/>
              <a:gd name="T83" fmla="*/ 10 h 111"/>
              <a:gd name="T84" fmla="*/ 81 w 126"/>
              <a:gd name="T85" fmla="*/ 3 h 111"/>
              <a:gd name="T86" fmla="*/ 88 w 126"/>
              <a:gd name="T87" fmla="*/ 4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26" h="111">
                <a:moveTo>
                  <a:pt x="88" y="4"/>
                </a:moveTo>
                <a:lnTo>
                  <a:pt x="88" y="7"/>
                </a:lnTo>
                <a:lnTo>
                  <a:pt x="84" y="10"/>
                </a:lnTo>
                <a:lnTo>
                  <a:pt x="85" y="15"/>
                </a:lnTo>
                <a:lnTo>
                  <a:pt x="95" y="13"/>
                </a:lnTo>
                <a:lnTo>
                  <a:pt x="99" y="13"/>
                </a:lnTo>
                <a:lnTo>
                  <a:pt x="100" y="19"/>
                </a:lnTo>
                <a:lnTo>
                  <a:pt x="100" y="29"/>
                </a:lnTo>
                <a:lnTo>
                  <a:pt x="106" y="33"/>
                </a:lnTo>
                <a:lnTo>
                  <a:pt x="106" y="34"/>
                </a:lnTo>
                <a:lnTo>
                  <a:pt x="104" y="36"/>
                </a:lnTo>
                <a:lnTo>
                  <a:pt x="108" y="39"/>
                </a:lnTo>
                <a:lnTo>
                  <a:pt x="100" y="43"/>
                </a:lnTo>
                <a:lnTo>
                  <a:pt x="100" y="55"/>
                </a:lnTo>
                <a:lnTo>
                  <a:pt x="106" y="59"/>
                </a:lnTo>
                <a:lnTo>
                  <a:pt x="110" y="59"/>
                </a:lnTo>
                <a:lnTo>
                  <a:pt x="116" y="58"/>
                </a:lnTo>
                <a:lnTo>
                  <a:pt x="121" y="64"/>
                </a:lnTo>
                <a:lnTo>
                  <a:pt x="118" y="70"/>
                </a:lnTo>
                <a:lnTo>
                  <a:pt x="123" y="75"/>
                </a:lnTo>
                <a:lnTo>
                  <a:pt x="122" y="79"/>
                </a:lnTo>
                <a:lnTo>
                  <a:pt x="122" y="85"/>
                </a:lnTo>
                <a:lnTo>
                  <a:pt x="121" y="89"/>
                </a:lnTo>
                <a:lnTo>
                  <a:pt x="126" y="94"/>
                </a:lnTo>
                <a:lnTo>
                  <a:pt x="99" y="100"/>
                </a:lnTo>
                <a:lnTo>
                  <a:pt x="95" y="100"/>
                </a:lnTo>
                <a:lnTo>
                  <a:pt x="89" y="99"/>
                </a:lnTo>
                <a:lnTo>
                  <a:pt x="70" y="111"/>
                </a:lnTo>
                <a:lnTo>
                  <a:pt x="61" y="101"/>
                </a:lnTo>
                <a:lnTo>
                  <a:pt x="47" y="99"/>
                </a:lnTo>
                <a:lnTo>
                  <a:pt x="35" y="89"/>
                </a:lnTo>
                <a:lnTo>
                  <a:pt x="32" y="75"/>
                </a:lnTo>
                <a:lnTo>
                  <a:pt x="35" y="74"/>
                </a:lnTo>
                <a:lnTo>
                  <a:pt x="36" y="74"/>
                </a:lnTo>
                <a:lnTo>
                  <a:pt x="40" y="77"/>
                </a:lnTo>
                <a:lnTo>
                  <a:pt x="40" y="78"/>
                </a:lnTo>
                <a:lnTo>
                  <a:pt x="41" y="78"/>
                </a:lnTo>
                <a:lnTo>
                  <a:pt x="46" y="71"/>
                </a:lnTo>
                <a:lnTo>
                  <a:pt x="40" y="69"/>
                </a:lnTo>
                <a:lnTo>
                  <a:pt x="40" y="64"/>
                </a:lnTo>
                <a:lnTo>
                  <a:pt x="37" y="59"/>
                </a:lnTo>
                <a:lnTo>
                  <a:pt x="29" y="60"/>
                </a:lnTo>
                <a:lnTo>
                  <a:pt x="24" y="54"/>
                </a:lnTo>
                <a:lnTo>
                  <a:pt x="20" y="47"/>
                </a:lnTo>
                <a:lnTo>
                  <a:pt x="18" y="43"/>
                </a:lnTo>
                <a:lnTo>
                  <a:pt x="22" y="43"/>
                </a:lnTo>
                <a:lnTo>
                  <a:pt x="26" y="43"/>
                </a:lnTo>
                <a:lnTo>
                  <a:pt x="35" y="41"/>
                </a:lnTo>
                <a:lnTo>
                  <a:pt x="39" y="40"/>
                </a:lnTo>
                <a:lnTo>
                  <a:pt x="40" y="39"/>
                </a:lnTo>
                <a:lnTo>
                  <a:pt x="43" y="37"/>
                </a:lnTo>
                <a:lnTo>
                  <a:pt x="43" y="34"/>
                </a:lnTo>
                <a:lnTo>
                  <a:pt x="44" y="33"/>
                </a:lnTo>
                <a:lnTo>
                  <a:pt x="41" y="33"/>
                </a:lnTo>
                <a:lnTo>
                  <a:pt x="36" y="33"/>
                </a:lnTo>
                <a:lnTo>
                  <a:pt x="30" y="34"/>
                </a:lnTo>
                <a:lnTo>
                  <a:pt x="29" y="34"/>
                </a:lnTo>
                <a:lnTo>
                  <a:pt x="22" y="34"/>
                </a:lnTo>
                <a:lnTo>
                  <a:pt x="24" y="32"/>
                </a:lnTo>
                <a:lnTo>
                  <a:pt x="37" y="26"/>
                </a:lnTo>
                <a:lnTo>
                  <a:pt x="37" y="25"/>
                </a:lnTo>
                <a:lnTo>
                  <a:pt x="35" y="25"/>
                </a:lnTo>
                <a:lnTo>
                  <a:pt x="30" y="22"/>
                </a:lnTo>
                <a:lnTo>
                  <a:pt x="26" y="24"/>
                </a:lnTo>
                <a:lnTo>
                  <a:pt x="24" y="25"/>
                </a:lnTo>
                <a:lnTo>
                  <a:pt x="13" y="33"/>
                </a:lnTo>
                <a:lnTo>
                  <a:pt x="7" y="30"/>
                </a:lnTo>
                <a:lnTo>
                  <a:pt x="11" y="26"/>
                </a:lnTo>
                <a:lnTo>
                  <a:pt x="10" y="22"/>
                </a:lnTo>
                <a:lnTo>
                  <a:pt x="2" y="24"/>
                </a:lnTo>
                <a:lnTo>
                  <a:pt x="0" y="21"/>
                </a:lnTo>
                <a:lnTo>
                  <a:pt x="7" y="15"/>
                </a:lnTo>
                <a:lnTo>
                  <a:pt x="9" y="18"/>
                </a:lnTo>
                <a:lnTo>
                  <a:pt x="15" y="14"/>
                </a:lnTo>
                <a:lnTo>
                  <a:pt x="17" y="13"/>
                </a:lnTo>
                <a:lnTo>
                  <a:pt x="18" y="15"/>
                </a:lnTo>
                <a:lnTo>
                  <a:pt x="20" y="15"/>
                </a:lnTo>
                <a:lnTo>
                  <a:pt x="21" y="13"/>
                </a:lnTo>
                <a:lnTo>
                  <a:pt x="26" y="7"/>
                </a:lnTo>
                <a:lnTo>
                  <a:pt x="28" y="17"/>
                </a:lnTo>
                <a:lnTo>
                  <a:pt x="30" y="13"/>
                </a:lnTo>
                <a:lnTo>
                  <a:pt x="47" y="14"/>
                </a:lnTo>
                <a:lnTo>
                  <a:pt x="50" y="13"/>
                </a:lnTo>
                <a:lnTo>
                  <a:pt x="52" y="10"/>
                </a:lnTo>
                <a:lnTo>
                  <a:pt x="67" y="0"/>
                </a:lnTo>
                <a:lnTo>
                  <a:pt x="81" y="3"/>
                </a:lnTo>
                <a:lnTo>
                  <a:pt x="85" y="0"/>
                </a:lnTo>
                <a:lnTo>
                  <a:pt x="88" y="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6" name="Freeform 639"/>
          <p:cNvSpPr>
            <a:spLocks/>
          </p:cNvSpPr>
          <p:nvPr/>
        </p:nvSpPr>
        <p:spPr bwMode="auto">
          <a:xfrm>
            <a:off x="5073650" y="5643563"/>
            <a:ext cx="65088" cy="73025"/>
          </a:xfrm>
          <a:custGeom>
            <a:avLst/>
            <a:gdLst>
              <a:gd name="T0" fmla="*/ 31 w 41"/>
              <a:gd name="T1" fmla="*/ 21 h 46"/>
              <a:gd name="T2" fmla="*/ 27 w 41"/>
              <a:gd name="T3" fmla="*/ 22 h 46"/>
              <a:gd name="T4" fmla="*/ 27 w 41"/>
              <a:gd name="T5" fmla="*/ 23 h 46"/>
              <a:gd name="T6" fmla="*/ 29 w 41"/>
              <a:gd name="T7" fmla="*/ 25 h 46"/>
              <a:gd name="T8" fmla="*/ 31 w 41"/>
              <a:gd name="T9" fmla="*/ 27 h 46"/>
              <a:gd name="T10" fmla="*/ 41 w 41"/>
              <a:gd name="T11" fmla="*/ 36 h 46"/>
              <a:gd name="T12" fmla="*/ 40 w 41"/>
              <a:gd name="T13" fmla="*/ 37 h 46"/>
              <a:gd name="T14" fmla="*/ 40 w 41"/>
              <a:gd name="T15" fmla="*/ 41 h 46"/>
              <a:gd name="T16" fmla="*/ 35 w 41"/>
              <a:gd name="T17" fmla="*/ 40 h 46"/>
              <a:gd name="T18" fmla="*/ 34 w 41"/>
              <a:gd name="T19" fmla="*/ 40 h 46"/>
              <a:gd name="T20" fmla="*/ 29 w 41"/>
              <a:gd name="T21" fmla="*/ 41 h 46"/>
              <a:gd name="T22" fmla="*/ 26 w 41"/>
              <a:gd name="T23" fmla="*/ 41 h 46"/>
              <a:gd name="T24" fmla="*/ 19 w 41"/>
              <a:gd name="T25" fmla="*/ 40 h 46"/>
              <a:gd name="T26" fmla="*/ 14 w 41"/>
              <a:gd name="T27" fmla="*/ 38 h 46"/>
              <a:gd name="T28" fmla="*/ 10 w 41"/>
              <a:gd name="T29" fmla="*/ 46 h 46"/>
              <a:gd name="T30" fmla="*/ 3 w 41"/>
              <a:gd name="T31" fmla="*/ 46 h 46"/>
              <a:gd name="T32" fmla="*/ 0 w 41"/>
              <a:gd name="T33" fmla="*/ 40 h 46"/>
              <a:gd name="T34" fmla="*/ 3 w 41"/>
              <a:gd name="T35" fmla="*/ 37 h 46"/>
              <a:gd name="T36" fmla="*/ 8 w 41"/>
              <a:gd name="T37" fmla="*/ 30 h 46"/>
              <a:gd name="T38" fmla="*/ 10 w 41"/>
              <a:gd name="T39" fmla="*/ 23 h 46"/>
              <a:gd name="T40" fmla="*/ 11 w 41"/>
              <a:gd name="T41" fmla="*/ 23 h 46"/>
              <a:gd name="T42" fmla="*/ 12 w 41"/>
              <a:gd name="T43" fmla="*/ 22 h 46"/>
              <a:gd name="T44" fmla="*/ 16 w 41"/>
              <a:gd name="T45" fmla="*/ 19 h 46"/>
              <a:gd name="T46" fmla="*/ 14 w 41"/>
              <a:gd name="T47" fmla="*/ 16 h 46"/>
              <a:gd name="T48" fmla="*/ 14 w 41"/>
              <a:gd name="T49" fmla="*/ 12 h 46"/>
              <a:gd name="T50" fmla="*/ 14 w 41"/>
              <a:gd name="T51" fmla="*/ 0 h 46"/>
              <a:gd name="T52" fmla="*/ 27 w 41"/>
              <a:gd name="T53" fmla="*/ 15 h 46"/>
              <a:gd name="T54" fmla="*/ 31 w 41"/>
              <a:gd name="T55" fmla="*/ 21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1" h="46">
                <a:moveTo>
                  <a:pt x="31" y="21"/>
                </a:moveTo>
                <a:lnTo>
                  <a:pt x="27" y="22"/>
                </a:lnTo>
                <a:lnTo>
                  <a:pt x="27" y="23"/>
                </a:lnTo>
                <a:lnTo>
                  <a:pt x="29" y="25"/>
                </a:lnTo>
                <a:lnTo>
                  <a:pt x="31" y="27"/>
                </a:lnTo>
                <a:lnTo>
                  <a:pt x="41" y="36"/>
                </a:lnTo>
                <a:lnTo>
                  <a:pt x="40" y="37"/>
                </a:lnTo>
                <a:lnTo>
                  <a:pt x="40" y="41"/>
                </a:lnTo>
                <a:lnTo>
                  <a:pt x="35" y="40"/>
                </a:lnTo>
                <a:lnTo>
                  <a:pt x="34" y="40"/>
                </a:lnTo>
                <a:lnTo>
                  <a:pt x="29" y="41"/>
                </a:lnTo>
                <a:lnTo>
                  <a:pt x="26" y="41"/>
                </a:lnTo>
                <a:lnTo>
                  <a:pt x="19" y="40"/>
                </a:lnTo>
                <a:lnTo>
                  <a:pt x="14" y="38"/>
                </a:lnTo>
                <a:lnTo>
                  <a:pt x="10" y="46"/>
                </a:lnTo>
                <a:lnTo>
                  <a:pt x="3" y="46"/>
                </a:lnTo>
                <a:lnTo>
                  <a:pt x="0" y="40"/>
                </a:lnTo>
                <a:lnTo>
                  <a:pt x="3" y="37"/>
                </a:lnTo>
                <a:lnTo>
                  <a:pt x="8" y="30"/>
                </a:lnTo>
                <a:lnTo>
                  <a:pt x="10" y="23"/>
                </a:lnTo>
                <a:lnTo>
                  <a:pt x="11" y="23"/>
                </a:lnTo>
                <a:lnTo>
                  <a:pt x="12" y="22"/>
                </a:lnTo>
                <a:lnTo>
                  <a:pt x="16" y="19"/>
                </a:lnTo>
                <a:lnTo>
                  <a:pt x="14" y="16"/>
                </a:lnTo>
                <a:lnTo>
                  <a:pt x="14" y="12"/>
                </a:lnTo>
                <a:lnTo>
                  <a:pt x="14" y="0"/>
                </a:lnTo>
                <a:lnTo>
                  <a:pt x="27" y="15"/>
                </a:lnTo>
                <a:lnTo>
                  <a:pt x="31" y="2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7" name="Freeform 640"/>
          <p:cNvSpPr>
            <a:spLocks noEditPoints="1"/>
          </p:cNvSpPr>
          <p:nvPr/>
        </p:nvSpPr>
        <p:spPr bwMode="auto">
          <a:xfrm>
            <a:off x="5187950" y="5784850"/>
            <a:ext cx="44450" cy="38100"/>
          </a:xfrm>
          <a:custGeom>
            <a:avLst/>
            <a:gdLst>
              <a:gd name="T0" fmla="*/ 28 w 28"/>
              <a:gd name="T1" fmla="*/ 2 h 24"/>
              <a:gd name="T2" fmla="*/ 28 w 28"/>
              <a:gd name="T3" fmla="*/ 9 h 24"/>
              <a:gd name="T4" fmla="*/ 28 w 28"/>
              <a:gd name="T5" fmla="*/ 11 h 24"/>
              <a:gd name="T6" fmla="*/ 26 w 28"/>
              <a:gd name="T7" fmla="*/ 23 h 24"/>
              <a:gd name="T8" fmla="*/ 19 w 28"/>
              <a:gd name="T9" fmla="*/ 24 h 24"/>
              <a:gd name="T10" fmla="*/ 22 w 28"/>
              <a:gd name="T11" fmla="*/ 17 h 24"/>
              <a:gd name="T12" fmla="*/ 17 w 28"/>
              <a:gd name="T13" fmla="*/ 19 h 24"/>
              <a:gd name="T14" fmla="*/ 13 w 28"/>
              <a:gd name="T15" fmla="*/ 22 h 24"/>
              <a:gd name="T16" fmla="*/ 10 w 28"/>
              <a:gd name="T17" fmla="*/ 23 h 24"/>
              <a:gd name="T18" fmla="*/ 10 w 28"/>
              <a:gd name="T19" fmla="*/ 22 h 24"/>
              <a:gd name="T20" fmla="*/ 11 w 28"/>
              <a:gd name="T21" fmla="*/ 19 h 24"/>
              <a:gd name="T22" fmla="*/ 13 w 28"/>
              <a:gd name="T23" fmla="*/ 17 h 24"/>
              <a:gd name="T24" fmla="*/ 15 w 28"/>
              <a:gd name="T25" fmla="*/ 9 h 24"/>
              <a:gd name="T26" fmla="*/ 17 w 28"/>
              <a:gd name="T27" fmla="*/ 7 h 24"/>
              <a:gd name="T28" fmla="*/ 17 w 28"/>
              <a:gd name="T29" fmla="*/ 7 h 24"/>
              <a:gd name="T30" fmla="*/ 15 w 28"/>
              <a:gd name="T31" fmla="*/ 4 h 24"/>
              <a:gd name="T32" fmla="*/ 17 w 28"/>
              <a:gd name="T33" fmla="*/ 4 h 24"/>
              <a:gd name="T34" fmla="*/ 18 w 28"/>
              <a:gd name="T35" fmla="*/ 4 h 24"/>
              <a:gd name="T36" fmla="*/ 21 w 28"/>
              <a:gd name="T37" fmla="*/ 8 h 24"/>
              <a:gd name="T38" fmla="*/ 22 w 28"/>
              <a:gd name="T39" fmla="*/ 7 h 24"/>
              <a:gd name="T40" fmla="*/ 28 w 28"/>
              <a:gd name="T41" fmla="*/ 2 h 24"/>
              <a:gd name="T42" fmla="*/ 9 w 28"/>
              <a:gd name="T43" fmla="*/ 19 h 24"/>
              <a:gd name="T44" fmla="*/ 0 w 28"/>
              <a:gd name="T45" fmla="*/ 22 h 24"/>
              <a:gd name="T46" fmla="*/ 4 w 28"/>
              <a:gd name="T47" fmla="*/ 9 h 24"/>
              <a:gd name="T48" fmla="*/ 9 w 28"/>
              <a:gd name="T49" fmla="*/ 0 h 24"/>
              <a:gd name="T50" fmla="*/ 13 w 28"/>
              <a:gd name="T51" fmla="*/ 4 h 24"/>
              <a:gd name="T52" fmla="*/ 11 w 28"/>
              <a:gd name="T53" fmla="*/ 9 h 24"/>
              <a:gd name="T54" fmla="*/ 9 w 28"/>
              <a:gd name="T55" fmla="*/ 19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8" h="24">
                <a:moveTo>
                  <a:pt x="28" y="2"/>
                </a:moveTo>
                <a:lnTo>
                  <a:pt x="28" y="9"/>
                </a:lnTo>
                <a:lnTo>
                  <a:pt x="28" y="11"/>
                </a:lnTo>
                <a:lnTo>
                  <a:pt x="26" y="23"/>
                </a:lnTo>
                <a:lnTo>
                  <a:pt x="19" y="24"/>
                </a:lnTo>
                <a:lnTo>
                  <a:pt x="22" y="17"/>
                </a:lnTo>
                <a:lnTo>
                  <a:pt x="17" y="19"/>
                </a:lnTo>
                <a:lnTo>
                  <a:pt x="13" y="22"/>
                </a:lnTo>
                <a:lnTo>
                  <a:pt x="10" y="23"/>
                </a:lnTo>
                <a:lnTo>
                  <a:pt x="10" y="22"/>
                </a:lnTo>
                <a:lnTo>
                  <a:pt x="11" y="19"/>
                </a:lnTo>
                <a:lnTo>
                  <a:pt x="13" y="17"/>
                </a:lnTo>
                <a:lnTo>
                  <a:pt x="15" y="9"/>
                </a:lnTo>
                <a:lnTo>
                  <a:pt x="17" y="7"/>
                </a:lnTo>
                <a:lnTo>
                  <a:pt x="17" y="7"/>
                </a:lnTo>
                <a:lnTo>
                  <a:pt x="15" y="4"/>
                </a:lnTo>
                <a:lnTo>
                  <a:pt x="17" y="4"/>
                </a:lnTo>
                <a:lnTo>
                  <a:pt x="18" y="4"/>
                </a:lnTo>
                <a:lnTo>
                  <a:pt x="21" y="8"/>
                </a:lnTo>
                <a:lnTo>
                  <a:pt x="22" y="7"/>
                </a:lnTo>
                <a:lnTo>
                  <a:pt x="28" y="2"/>
                </a:lnTo>
                <a:close/>
                <a:moveTo>
                  <a:pt x="9" y="19"/>
                </a:moveTo>
                <a:lnTo>
                  <a:pt x="0" y="22"/>
                </a:lnTo>
                <a:lnTo>
                  <a:pt x="4" y="9"/>
                </a:lnTo>
                <a:lnTo>
                  <a:pt x="9" y="0"/>
                </a:lnTo>
                <a:lnTo>
                  <a:pt x="13" y="4"/>
                </a:lnTo>
                <a:lnTo>
                  <a:pt x="11" y="9"/>
                </a:lnTo>
                <a:lnTo>
                  <a:pt x="9" y="1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8" name="Freeform 641"/>
          <p:cNvSpPr>
            <a:spLocks/>
          </p:cNvSpPr>
          <p:nvPr/>
        </p:nvSpPr>
        <p:spPr bwMode="auto">
          <a:xfrm>
            <a:off x="5186363" y="5519738"/>
            <a:ext cx="95250" cy="134938"/>
          </a:xfrm>
          <a:custGeom>
            <a:avLst/>
            <a:gdLst>
              <a:gd name="T0" fmla="*/ 27 w 60"/>
              <a:gd name="T1" fmla="*/ 0 h 85"/>
              <a:gd name="T2" fmla="*/ 30 w 60"/>
              <a:gd name="T3" fmla="*/ 3 h 85"/>
              <a:gd name="T4" fmla="*/ 37 w 60"/>
              <a:gd name="T5" fmla="*/ 7 h 85"/>
              <a:gd name="T6" fmla="*/ 37 w 60"/>
              <a:gd name="T7" fmla="*/ 10 h 85"/>
              <a:gd name="T8" fmla="*/ 38 w 60"/>
              <a:gd name="T9" fmla="*/ 14 h 85"/>
              <a:gd name="T10" fmla="*/ 42 w 60"/>
              <a:gd name="T11" fmla="*/ 19 h 85"/>
              <a:gd name="T12" fmla="*/ 42 w 60"/>
              <a:gd name="T13" fmla="*/ 26 h 85"/>
              <a:gd name="T14" fmla="*/ 44 w 60"/>
              <a:gd name="T15" fmla="*/ 30 h 85"/>
              <a:gd name="T16" fmla="*/ 45 w 60"/>
              <a:gd name="T17" fmla="*/ 37 h 85"/>
              <a:gd name="T18" fmla="*/ 55 w 60"/>
              <a:gd name="T19" fmla="*/ 43 h 85"/>
              <a:gd name="T20" fmla="*/ 57 w 60"/>
              <a:gd name="T21" fmla="*/ 43 h 85"/>
              <a:gd name="T22" fmla="*/ 57 w 60"/>
              <a:gd name="T23" fmla="*/ 44 h 85"/>
              <a:gd name="T24" fmla="*/ 60 w 60"/>
              <a:gd name="T25" fmla="*/ 51 h 85"/>
              <a:gd name="T26" fmla="*/ 59 w 60"/>
              <a:gd name="T27" fmla="*/ 52 h 85"/>
              <a:gd name="T28" fmla="*/ 57 w 60"/>
              <a:gd name="T29" fmla="*/ 54 h 85"/>
              <a:gd name="T30" fmla="*/ 57 w 60"/>
              <a:gd name="T31" fmla="*/ 56 h 85"/>
              <a:gd name="T32" fmla="*/ 56 w 60"/>
              <a:gd name="T33" fmla="*/ 59 h 85"/>
              <a:gd name="T34" fmla="*/ 52 w 60"/>
              <a:gd name="T35" fmla="*/ 69 h 85"/>
              <a:gd name="T36" fmla="*/ 55 w 60"/>
              <a:gd name="T37" fmla="*/ 81 h 85"/>
              <a:gd name="T38" fmla="*/ 56 w 60"/>
              <a:gd name="T39" fmla="*/ 81 h 85"/>
              <a:gd name="T40" fmla="*/ 49 w 60"/>
              <a:gd name="T41" fmla="*/ 85 h 85"/>
              <a:gd name="T42" fmla="*/ 42 w 60"/>
              <a:gd name="T43" fmla="*/ 85 h 85"/>
              <a:gd name="T44" fmla="*/ 41 w 60"/>
              <a:gd name="T45" fmla="*/ 85 h 85"/>
              <a:gd name="T46" fmla="*/ 37 w 60"/>
              <a:gd name="T47" fmla="*/ 82 h 85"/>
              <a:gd name="T48" fmla="*/ 34 w 60"/>
              <a:gd name="T49" fmla="*/ 81 h 85"/>
              <a:gd name="T50" fmla="*/ 33 w 60"/>
              <a:gd name="T51" fmla="*/ 79 h 85"/>
              <a:gd name="T52" fmla="*/ 34 w 60"/>
              <a:gd name="T53" fmla="*/ 77 h 85"/>
              <a:gd name="T54" fmla="*/ 34 w 60"/>
              <a:gd name="T55" fmla="*/ 74 h 85"/>
              <a:gd name="T56" fmla="*/ 33 w 60"/>
              <a:gd name="T57" fmla="*/ 67 h 85"/>
              <a:gd name="T58" fmla="*/ 31 w 60"/>
              <a:gd name="T59" fmla="*/ 63 h 85"/>
              <a:gd name="T60" fmla="*/ 26 w 60"/>
              <a:gd name="T61" fmla="*/ 60 h 85"/>
              <a:gd name="T62" fmla="*/ 22 w 60"/>
              <a:gd name="T63" fmla="*/ 59 h 85"/>
              <a:gd name="T64" fmla="*/ 20 w 60"/>
              <a:gd name="T65" fmla="*/ 58 h 85"/>
              <a:gd name="T66" fmla="*/ 18 w 60"/>
              <a:gd name="T67" fmla="*/ 62 h 85"/>
              <a:gd name="T68" fmla="*/ 16 w 60"/>
              <a:gd name="T69" fmla="*/ 58 h 85"/>
              <a:gd name="T70" fmla="*/ 16 w 60"/>
              <a:gd name="T71" fmla="*/ 56 h 85"/>
              <a:gd name="T72" fmla="*/ 15 w 60"/>
              <a:gd name="T73" fmla="*/ 55 h 85"/>
              <a:gd name="T74" fmla="*/ 18 w 60"/>
              <a:gd name="T75" fmla="*/ 49 h 85"/>
              <a:gd name="T76" fmla="*/ 12 w 60"/>
              <a:gd name="T77" fmla="*/ 43 h 85"/>
              <a:gd name="T78" fmla="*/ 11 w 60"/>
              <a:gd name="T79" fmla="*/ 39 h 85"/>
              <a:gd name="T80" fmla="*/ 0 w 60"/>
              <a:gd name="T81" fmla="*/ 29 h 85"/>
              <a:gd name="T82" fmla="*/ 15 w 60"/>
              <a:gd name="T83" fmla="*/ 14 h 85"/>
              <a:gd name="T84" fmla="*/ 12 w 60"/>
              <a:gd name="T85" fmla="*/ 4 h 85"/>
              <a:gd name="T86" fmla="*/ 16 w 60"/>
              <a:gd name="T87" fmla="*/ 0 h 85"/>
              <a:gd name="T88" fmla="*/ 27 w 60"/>
              <a:gd name="T89" fmla="*/ 0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60" h="85">
                <a:moveTo>
                  <a:pt x="27" y="0"/>
                </a:moveTo>
                <a:lnTo>
                  <a:pt x="30" y="3"/>
                </a:lnTo>
                <a:lnTo>
                  <a:pt x="37" y="7"/>
                </a:lnTo>
                <a:lnTo>
                  <a:pt x="37" y="10"/>
                </a:lnTo>
                <a:lnTo>
                  <a:pt x="38" y="14"/>
                </a:lnTo>
                <a:lnTo>
                  <a:pt x="42" y="19"/>
                </a:lnTo>
                <a:lnTo>
                  <a:pt x="42" y="26"/>
                </a:lnTo>
                <a:lnTo>
                  <a:pt x="44" y="30"/>
                </a:lnTo>
                <a:lnTo>
                  <a:pt x="45" y="37"/>
                </a:lnTo>
                <a:lnTo>
                  <a:pt x="55" y="43"/>
                </a:lnTo>
                <a:lnTo>
                  <a:pt x="57" y="43"/>
                </a:lnTo>
                <a:lnTo>
                  <a:pt x="57" y="44"/>
                </a:lnTo>
                <a:lnTo>
                  <a:pt x="60" y="51"/>
                </a:lnTo>
                <a:lnTo>
                  <a:pt x="59" y="52"/>
                </a:lnTo>
                <a:lnTo>
                  <a:pt x="57" y="54"/>
                </a:lnTo>
                <a:lnTo>
                  <a:pt x="57" y="56"/>
                </a:lnTo>
                <a:lnTo>
                  <a:pt x="56" y="59"/>
                </a:lnTo>
                <a:lnTo>
                  <a:pt x="52" y="69"/>
                </a:lnTo>
                <a:lnTo>
                  <a:pt x="55" y="81"/>
                </a:lnTo>
                <a:lnTo>
                  <a:pt x="56" y="81"/>
                </a:lnTo>
                <a:lnTo>
                  <a:pt x="49" y="85"/>
                </a:lnTo>
                <a:lnTo>
                  <a:pt x="42" y="85"/>
                </a:lnTo>
                <a:lnTo>
                  <a:pt x="41" y="85"/>
                </a:lnTo>
                <a:lnTo>
                  <a:pt x="37" y="82"/>
                </a:lnTo>
                <a:lnTo>
                  <a:pt x="34" y="81"/>
                </a:lnTo>
                <a:lnTo>
                  <a:pt x="33" y="79"/>
                </a:lnTo>
                <a:lnTo>
                  <a:pt x="34" y="77"/>
                </a:lnTo>
                <a:lnTo>
                  <a:pt x="34" y="74"/>
                </a:lnTo>
                <a:lnTo>
                  <a:pt x="33" y="67"/>
                </a:lnTo>
                <a:lnTo>
                  <a:pt x="31" y="63"/>
                </a:lnTo>
                <a:lnTo>
                  <a:pt x="26" y="60"/>
                </a:lnTo>
                <a:lnTo>
                  <a:pt x="22" y="59"/>
                </a:lnTo>
                <a:lnTo>
                  <a:pt x="20" y="58"/>
                </a:lnTo>
                <a:lnTo>
                  <a:pt x="18" y="62"/>
                </a:lnTo>
                <a:lnTo>
                  <a:pt x="16" y="58"/>
                </a:lnTo>
                <a:lnTo>
                  <a:pt x="16" y="56"/>
                </a:lnTo>
                <a:lnTo>
                  <a:pt x="15" y="55"/>
                </a:lnTo>
                <a:lnTo>
                  <a:pt x="18" y="49"/>
                </a:lnTo>
                <a:lnTo>
                  <a:pt x="12" y="43"/>
                </a:lnTo>
                <a:lnTo>
                  <a:pt x="11" y="39"/>
                </a:lnTo>
                <a:lnTo>
                  <a:pt x="0" y="29"/>
                </a:lnTo>
                <a:lnTo>
                  <a:pt x="15" y="14"/>
                </a:lnTo>
                <a:lnTo>
                  <a:pt x="12" y="4"/>
                </a:lnTo>
                <a:lnTo>
                  <a:pt x="16" y="0"/>
                </a:lnTo>
                <a:lnTo>
                  <a:pt x="27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9" name="Freeform 642"/>
          <p:cNvSpPr>
            <a:spLocks/>
          </p:cNvSpPr>
          <p:nvPr/>
        </p:nvSpPr>
        <p:spPr bwMode="auto">
          <a:xfrm>
            <a:off x="5119688" y="3986213"/>
            <a:ext cx="47625" cy="36513"/>
          </a:xfrm>
          <a:custGeom>
            <a:avLst/>
            <a:gdLst>
              <a:gd name="T0" fmla="*/ 30 w 30"/>
              <a:gd name="T1" fmla="*/ 10 h 23"/>
              <a:gd name="T2" fmla="*/ 21 w 30"/>
              <a:gd name="T3" fmla="*/ 13 h 23"/>
              <a:gd name="T4" fmla="*/ 15 w 30"/>
              <a:gd name="T5" fmla="*/ 13 h 23"/>
              <a:gd name="T6" fmla="*/ 11 w 30"/>
              <a:gd name="T7" fmla="*/ 20 h 23"/>
              <a:gd name="T8" fmla="*/ 0 w 30"/>
              <a:gd name="T9" fmla="*/ 23 h 23"/>
              <a:gd name="T10" fmla="*/ 2 w 30"/>
              <a:gd name="T11" fmla="*/ 4 h 23"/>
              <a:gd name="T12" fmla="*/ 15 w 30"/>
              <a:gd name="T13" fmla="*/ 0 h 23"/>
              <a:gd name="T14" fmla="*/ 17 w 30"/>
              <a:gd name="T15" fmla="*/ 4 h 23"/>
              <a:gd name="T16" fmla="*/ 26 w 30"/>
              <a:gd name="T17" fmla="*/ 5 h 23"/>
              <a:gd name="T18" fmla="*/ 30 w 30"/>
              <a:gd name="T19" fmla="*/ 1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0" h="23">
                <a:moveTo>
                  <a:pt x="30" y="10"/>
                </a:moveTo>
                <a:lnTo>
                  <a:pt x="21" y="13"/>
                </a:lnTo>
                <a:lnTo>
                  <a:pt x="15" y="13"/>
                </a:lnTo>
                <a:lnTo>
                  <a:pt x="11" y="20"/>
                </a:lnTo>
                <a:lnTo>
                  <a:pt x="0" y="23"/>
                </a:lnTo>
                <a:lnTo>
                  <a:pt x="2" y="4"/>
                </a:lnTo>
                <a:lnTo>
                  <a:pt x="15" y="0"/>
                </a:lnTo>
                <a:lnTo>
                  <a:pt x="17" y="4"/>
                </a:lnTo>
                <a:lnTo>
                  <a:pt x="26" y="5"/>
                </a:lnTo>
                <a:lnTo>
                  <a:pt x="30" y="1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0" name="Freeform 643"/>
          <p:cNvSpPr>
            <a:spLocks/>
          </p:cNvSpPr>
          <p:nvPr/>
        </p:nvSpPr>
        <p:spPr bwMode="auto">
          <a:xfrm>
            <a:off x="5062538" y="4119563"/>
            <a:ext cx="122238" cy="123825"/>
          </a:xfrm>
          <a:custGeom>
            <a:avLst/>
            <a:gdLst>
              <a:gd name="T0" fmla="*/ 67 w 77"/>
              <a:gd name="T1" fmla="*/ 33 h 78"/>
              <a:gd name="T2" fmla="*/ 67 w 77"/>
              <a:gd name="T3" fmla="*/ 34 h 78"/>
              <a:gd name="T4" fmla="*/ 67 w 77"/>
              <a:gd name="T5" fmla="*/ 40 h 78"/>
              <a:gd name="T6" fmla="*/ 70 w 77"/>
              <a:gd name="T7" fmla="*/ 40 h 78"/>
              <a:gd name="T8" fmla="*/ 67 w 77"/>
              <a:gd name="T9" fmla="*/ 45 h 78"/>
              <a:gd name="T10" fmla="*/ 66 w 77"/>
              <a:gd name="T11" fmla="*/ 48 h 78"/>
              <a:gd name="T12" fmla="*/ 68 w 77"/>
              <a:gd name="T13" fmla="*/ 61 h 78"/>
              <a:gd name="T14" fmla="*/ 67 w 77"/>
              <a:gd name="T15" fmla="*/ 71 h 78"/>
              <a:gd name="T16" fmla="*/ 62 w 77"/>
              <a:gd name="T17" fmla="*/ 78 h 78"/>
              <a:gd name="T18" fmla="*/ 36 w 77"/>
              <a:gd name="T19" fmla="*/ 74 h 78"/>
              <a:gd name="T20" fmla="*/ 34 w 77"/>
              <a:gd name="T21" fmla="*/ 72 h 78"/>
              <a:gd name="T22" fmla="*/ 25 w 77"/>
              <a:gd name="T23" fmla="*/ 66 h 78"/>
              <a:gd name="T24" fmla="*/ 14 w 77"/>
              <a:gd name="T25" fmla="*/ 66 h 78"/>
              <a:gd name="T26" fmla="*/ 12 w 77"/>
              <a:gd name="T27" fmla="*/ 66 h 78"/>
              <a:gd name="T28" fmla="*/ 2 w 77"/>
              <a:gd name="T29" fmla="*/ 57 h 78"/>
              <a:gd name="T30" fmla="*/ 2 w 77"/>
              <a:gd name="T31" fmla="*/ 55 h 78"/>
              <a:gd name="T32" fmla="*/ 2 w 77"/>
              <a:gd name="T33" fmla="*/ 49 h 78"/>
              <a:gd name="T34" fmla="*/ 0 w 77"/>
              <a:gd name="T35" fmla="*/ 41 h 78"/>
              <a:gd name="T36" fmla="*/ 4 w 77"/>
              <a:gd name="T37" fmla="*/ 40 h 78"/>
              <a:gd name="T38" fmla="*/ 11 w 77"/>
              <a:gd name="T39" fmla="*/ 38 h 78"/>
              <a:gd name="T40" fmla="*/ 25 w 77"/>
              <a:gd name="T41" fmla="*/ 31 h 78"/>
              <a:gd name="T42" fmla="*/ 26 w 77"/>
              <a:gd name="T43" fmla="*/ 31 h 78"/>
              <a:gd name="T44" fmla="*/ 32 w 77"/>
              <a:gd name="T45" fmla="*/ 21 h 78"/>
              <a:gd name="T46" fmla="*/ 49 w 77"/>
              <a:gd name="T47" fmla="*/ 4 h 78"/>
              <a:gd name="T48" fmla="*/ 49 w 77"/>
              <a:gd name="T49" fmla="*/ 8 h 78"/>
              <a:gd name="T50" fmla="*/ 49 w 77"/>
              <a:gd name="T51" fmla="*/ 12 h 78"/>
              <a:gd name="T52" fmla="*/ 60 w 77"/>
              <a:gd name="T53" fmla="*/ 11 h 78"/>
              <a:gd name="T54" fmla="*/ 63 w 77"/>
              <a:gd name="T55" fmla="*/ 10 h 78"/>
              <a:gd name="T56" fmla="*/ 75 w 77"/>
              <a:gd name="T57" fmla="*/ 0 h 78"/>
              <a:gd name="T58" fmla="*/ 77 w 77"/>
              <a:gd name="T59" fmla="*/ 3 h 78"/>
              <a:gd name="T60" fmla="*/ 74 w 77"/>
              <a:gd name="T61" fmla="*/ 7 h 78"/>
              <a:gd name="T62" fmla="*/ 68 w 77"/>
              <a:gd name="T63" fmla="*/ 18 h 78"/>
              <a:gd name="T64" fmla="*/ 63 w 77"/>
              <a:gd name="T65" fmla="*/ 26 h 78"/>
              <a:gd name="T66" fmla="*/ 57 w 77"/>
              <a:gd name="T67" fmla="*/ 31 h 78"/>
              <a:gd name="T68" fmla="*/ 59 w 77"/>
              <a:gd name="T69" fmla="*/ 34 h 78"/>
              <a:gd name="T70" fmla="*/ 60 w 77"/>
              <a:gd name="T71" fmla="*/ 38 h 78"/>
              <a:gd name="T72" fmla="*/ 63 w 77"/>
              <a:gd name="T73" fmla="*/ 36 h 78"/>
              <a:gd name="T74" fmla="*/ 67 w 77"/>
              <a:gd name="T75" fmla="*/ 33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78">
                <a:moveTo>
                  <a:pt x="67" y="33"/>
                </a:moveTo>
                <a:lnTo>
                  <a:pt x="67" y="34"/>
                </a:lnTo>
                <a:lnTo>
                  <a:pt x="67" y="40"/>
                </a:lnTo>
                <a:lnTo>
                  <a:pt x="70" y="40"/>
                </a:lnTo>
                <a:lnTo>
                  <a:pt x="67" y="45"/>
                </a:lnTo>
                <a:lnTo>
                  <a:pt x="66" y="48"/>
                </a:lnTo>
                <a:lnTo>
                  <a:pt x="68" y="61"/>
                </a:lnTo>
                <a:lnTo>
                  <a:pt x="67" y="71"/>
                </a:lnTo>
                <a:lnTo>
                  <a:pt x="62" y="78"/>
                </a:lnTo>
                <a:lnTo>
                  <a:pt x="36" y="74"/>
                </a:lnTo>
                <a:lnTo>
                  <a:pt x="34" y="72"/>
                </a:lnTo>
                <a:lnTo>
                  <a:pt x="25" y="66"/>
                </a:lnTo>
                <a:lnTo>
                  <a:pt x="14" y="66"/>
                </a:lnTo>
                <a:lnTo>
                  <a:pt x="12" y="66"/>
                </a:lnTo>
                <a:lnTo>
                  <a:pt x="2" y="57"/>
                </a:lnTo>
                <a:lnTo>
                  <a:pt x="2" y="55"/>
                </a:lnTo>
                <a:lnTo>
                  <a:pt x="2" y="49"/>
                </a:lnTo>
                <a:lnTo>
                  <a:pt x="0" y="41"/>
                </a:lnTo>
                <a:lnTo>
                  <a:pt x="4" y="40"/>
                </a:lnTo>
                <a:lnTo>
                  <a:pt x="11" y="38"/>
                </a:lnTo>
                <a:lnTo>
                  <a:pt x="25" y="31"/>
                </a:lnTo>
                <a:lnTo>
                  <a:pt x="26" y="31"/>
                </a:lnTo>
                <a:lnTo>
                  <a:pt x="32" y="21"/>
                </a:lnTo>
                <a:lnTo>
                  <a:pt x="49" y="4"/>
                </a:lnTo>
                <a:lnTo>
                  <a:pt x="49" y="8"/>
                </a:lnTo>
                <a:lnTo>
                  <a:pt x="49" y="12"/>
                </a:lnTo>
                <a:lnTo>
                  <a:pt x="60" y="11"/>
                </a:lnTo>
                <a:lnTo>
                  <a:pt x="63" y="10"/>
                </a:lnTo>
                <a:lnTo>
                  <a:pt x="75" y="0"/>
                </a:lnTo>
                <a:lnTo>
                  <a:pt x="77" y="3"/>
                </a:lnTo>
                <a:lnTo>
                  <a:pt x="74" y="7"/>
                </a:lnTo>
                <a:lnTo>
                  <a:pt x="68" y="18"/>
                </a:lnTo>
                <a:lnTo>
                  <a:pt x="63" y="26"/>
                </a:lnTo>
                <a:lnTo>
                  <a:pt x="57" y="31"/>
                </a:lnTo>
                <a:lnTo>
                  <a:pt x="59" y="34"/>
                </a:lnTo>
                <a:lnTo>
                  <a:pt x="60" y="38"/>
                </a:lnTo>
                <a:lnTo>
                  <a:pt x="63" y="36"/>
                </a:lnTo>
                <a:lnTo>
                  <a:pt x="67" y="3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1" name="Freeform 644"/>
          <p:cNvSpPr>
            <a:spLocks/>
          </p:cNvSpPr>
          <p:nvPr/>
        </p:nvSpPr>
        <p:spPr bwMode="auto">
          <a:xfrm>
            <a:off x="5126038" y="3927475"/>
            <a:ext cx="119063" cy="74613"/>
          </a:xfrm>
          <a:custGeom>
            <a:avLst/>
            <a:gdLst>
              <a:gd name="T0" fmla="*/ 49 w 75"/>
              <a:gd name="T1" fmla="*/ 2 h 47"/>
              <a:gd name="T2" fmla="*/ 50 w 75"/>
              <a:gd name="T3" fmla="*/ 5 h 47"/>
              <a:gd name="T4" fmla="*/ 58 w 75"/>
              <a:gd name="T5" fmla="*/ 7 h 47"/>
              <a:gd name="T6" fmla="*/ 63 w 75"/>
              <a:gd name="T7" fmla="*/ 7 h 47"/>
              <a:gd name="T8" fmla="*/ 69 w 75"/>
              <a:gd name="T9" fmla="*/ 12 h 47"/>
              <a:gd name="T10" fmla="*/ 73 w 75"/>
              <a:gd name="T11" fmla="*/ 11 h 47"/>
              <a:gd name="T12" fmla="*/ 75 w 75"/>
              <a:gd name="T13" fmla="*/ 15 h 47"/>
              <a:gd name="T14" fmla="*/ 75 w 75"/>
              <a:gd name="T15" fmla="*/ 22 h 47"/>
              <a:gd name="T16" fmla="*/ 73 w 75"/>
              <a:gd name="T17" fmla="*/ 30 h 47"/>
              <a:gd name="T18" fmla="*/ 68 w 75"/>
              <a:gd name="T19" fmla="*/ 31 h 47"/>
              <a:gd name="T20" fmla="*/ 60 w 75"/>
              <a:gd name="T21" fmla="*/ 35 h 47"/>
              <a:gd name="T22" fmla="*/ 64 w 75"/>
              <a:gd name="T23" fmla="*/ 32 h 47"/>
              <a:gd name="T24" fmla="*/ 50 w 75"/>
              <a:gd name="T25" fmla="*/ 35 h 47"/>
              <a:gd name="T26" fmla="*/ 39 w 75"/>
              <a:gd name="T27" fmla="*/ 41 h 47"/>
              <a:gd name="T28" fmla="*/ 28 w 75"/>
              <a:gd name="T29" fmla="*/ 45 h 47"/>
              <a:gd name="T30" fmla="*/ 26 w 75"/>
              <a:gd name="T31" fmla="*/ 47 h 47"/>
              <a:gd name="T32" fmla="*/ 22 w 75"/>
              <a:gd name="T33" fmla="*/ 42 h 47"/>
              <a:gd name="T34" fmla="*/ 13 w 75"/>
              <a:gd name="T35" fmla="*/ 41 h 47"/>
              <a:gd name="T36" fmla="*/ 11 w 75"/>
              <a:gd name="T37" fmla="*/ 37 h 47"/>
              <a:gd name="T38" fmla="*/ 22 w 75"/>
              <a:gd name="T39" fmla="*/ 34 h 47"/>
              <a:gd name="T40" fmla="*/ 17 w 75"/>
              <a:gd name="T41" fmla="*/ 31 h 47"/>
              <a:gd name="T42" fmla="*/ 0 w 75"/>
              <a:gd name="T43" fmla="*/ 31 h 47"/>
              <a:gd name="T44" fmla="*/ 7 w 75"/>
              <a:gd name="T45" fmla="*/ 20 h 47"/>
              <a:gd name="T46" fmla="*/ 17 w 75"/>
              <a:gd name="T47" fmla="*/ 19 h 47"/>
              <a:gd name="T48" fmla="*/ 26 w 75"/>
              <a:gd name="T49" fmla="*/ 17 h 47"/>
              <a:gd name="T50" fmla="*/ 28 w 75"/>
              <a:gd name="T51" fmla="*/ 17 h 47"/>
              <a:gd name="T52" fmla="*/ 37 w 75"/>
              <a:gd name="T53" fmla="*/ 13 h 47"/>
              <a:gd name="T54" fmla="*/ 38 w 75"/>
              <a:gd name="T55" fmla="*/ 9 h 47"/>
              <a:gd name="T56" fmla="*/ 37 w 75"/>
              <a:gd name="T57" fmla="*/ 8 h 47"/>
              <a:gd name="T58" fmla="*/ 35 w 75"/>
              <a:gd name="T59" fmla="*/ 5 h 47"/>
              <a:gd name="T60" fmla="*/ 35 w 75"/>
              <a:gd name="T61" fmla="*/ 0 h 47"/>
              <a:gd name="T62" fmla="*/ 42 w 75"/>
              <a:gd name="T63" fmla="*/ 0 h 47"/>
              <a:gd name="T64" fmla="*/ 48 w 75"/>
              <a:gd name="T65" fmla="*/ 4 h 47"/>
              <a:gd name="T66" fmla="*/ 49 w 75"/>
              <a:gd name="T67" fmla="*/ 2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75" h="47">
                <a:moveTo>
                  <a:pt x="49" y="2"/>
                </a:moveTo>
                <a:lnTo>
                  <a:pt x="50" y="5"/>
                </a:lnTo>
                <a:lnTo>
                  <a:pt x="58" y="7"/>
                </a:lnTo>
                <a:lnTo>
                  <a:pt x="63" y="7"/>
                </a:lnTo>
                <a:lnTo>
                  <a:pt x="69" y="12"/>
                </a:lnTo>
                <a:lnTo>
                  <a:pt x="73" y="11"/>
                </a:lnTo>
                <a:lnTo>
                  <a:pt x="75" y="15"/>
                </a:lnTo>
                <a:lnTo>
                  <a:pt x="75" y="22"/>
                </a:lnTo>
                <a:lnTo>
                  <a:pt x="73" y="30"/>
                </a:lnTo>
                <a:lnTo>
                  <a:pt x="68" y="31"/>
                </a:lnTo>
                <a:lnTo>
                  <a:pt x="60" y="35"/>
                </a:lnTo>
                <a:lnTo>
                  <a:pt x="64" y="32"/>
                </a:lnTo>
                <a:lnTo>
                  <a:pt x="50" y="35"/>
                </a:lnTo>
                <a:lnTo>
                  <a:pt x="39" y="41"/>
                </a:lnTo>
                <a:lnTo>
                  <a:pt x="28" y="45"/>
                </a:lnTo>
                <a:lnTo>
                  <a:pt x="26" y="47"/>
                </a:lnTo>
                <a:lnTo>
                  <a:pt x="22" y="42"/>
                </a:lnTo>
                <a:lnTo>
                  <a:pt x="13" y="41"/>
                </a:lnTo>
                <a:lnTo>
                  <a:pt x="11" y="37"/>
                </a:lnTo>
                <a:lnTo>
                  <a:pt x="22" y="34"/>
                </a:lnTo>
                <a:lnTo>
                  <a:pt x="17" y="31"/>
                </a:lnTo>
                <a:lnTo>
                  <a:pt x="0" y="31"/>
                </a:lnTo>
                <a:lnTo>
                  <a:pt x="7" y="20"/>
                </a:lnTo>
                <a:lnTo>
                  <a:pt x="17" y="19"/>
                </a:lnTo>
                <a:lnTo>
                  <a:pt x="26" y="17"/>
                </a:lnTo>
                <a:lnTo>
                  <a:pt x="28" y="17"/>
                </a:lnTo>
                <a:lnTo>
                  <a:pt x="37" y="13"/>
                </a:lnTo>
                <a:lnTo>
                  <a:pt x="38" y="9"/>
                </a:lnTo>
                <a:lnTo>
                  <a:pt x="37" y="8"/>
                </a:lnTo>
                <a:lnTo>
                  <a:pt x="35" y="5"/>
                </a:lnTo>
                <a:lnTo>
                  <a:pt x="35" y="0"/>
                </a:lnTo>
                <a:lnTo>
                  <a:pt x="42" y="0"/>
                </a:lnTo>
                <a:lnTo>
                  <a:pt x="48" y="4"/>
                </a:lnTo>
                <a:lnTo>
                  <a:pt x="49" y="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2" name="Freeform 645"/>
          <p:cNvSpPr>
            <a:spLocks noEditPoints="1"/>
          </p:cNvSpPr>
          <p:nvPr/>
        </p:nvSpPr>
        <p:spPr bwMode="auto">
          <a:xfrm>
            <a:off x="5316538" y="3643313"/>
            <a:ext cx="107950" cy="136525"/>
          </a:xfrm>
          <a:custGeom>
            <a:avLst/>
            <a:gdLst>
              <a:gd name="T0" fmla="*/ 0 w 68"/>
              <a:gd name="T1" fmla="*/ 44 h 86"/>
              <a:gd name="T2" fmla="*/ 1 w 68"/>
              <a:gd name="T3" fmla="*/ 44 h 86"/>
              <a:gd name="T4" fmla="*/ 0 w 68"/>
              <a:gd name="T5" fmla="*/ 44 h 86"/>
              <a:gd name="T6" fmla="*/ 0 w 68"/>
              <a:gd name="T7" fmla="*/ 44 h 86"/>
              <a:gd name="T8" fmla="*/ 61 w 68"/>
              <a:gd name="T9" fmla="*/ 25 h 86"/>
              <a:gd name="T10" fmla="*/ 60 w 68"/>
              <a:gd name="T11" fmla="*/ 33 h 86"/>
              <a:gd name="T12" fmla="*/ 60 w 68"/>
              <a:gd name="T13" fmla="*/ 34 h 86"/>
              <a:gd name="T14" fmla="*/ 65 w 68"/>
              <a:gd name="T15" fmla="*/ 42 h 86"/>
              <a:gd name="T16" fmla="*/ 60 w 68"/>
              <a:gd name="T17" fmla="*/ 46 h 86"/>
              <a:gd name="T18" fmla="*/ 60 w 68"/>
              <a:gd name="T19" fmla="*/ 52 h 86"/>
              <a:gd name="T20" fmla="*/ 63 w 68"/>
              <a:gd name="T21" fmla="*/ 52 h 86"/>
              <a:gd name="T22" fmla="*/ 68 w 68"/>
              <a:gd name="T23" fmla="*/ 52 h 86"/>
              <a:gd name="T24" fmla="*/ 68 w 68"/>
              <a:gd name="T25" fmla="*/ 64 h 86"/>
              <a:gd name="T26" fmla="*/ 68 w 68"/>
              <a:gd name="T27" fmla="*/ 66 h 86"/>
              <a:gd name="T28" fmla="*/ 63 w 68"/>
              <a:gd name="T29" fmla="*/ 66 h 86"/>
              <a:gd name="T30" fmla="*/ 58 w 68"/>
              <a:gd name="T31" fmla="*/ 66 h 86"/>
              <a:gd name="T32" fmla="*/ 50 w 68"/>
              <a:gd name="T33" fmla="*/ 78 h 86"/>
              <a:gd name="T34" fmla="*/ 49 w 68"/>
              <a:gd name="T35" fmla="*/ 82 h 86"/>
              <a:gd name="T36" fmla="*/ 46 w 68"/>
              <a:gd name="T37" fmla="*/ 86 h 86"/>
              <a:gd name="T38" fmla="*/ 26 w 68"/>
              <a:gd name="T39" fmla="*/ 76 h 86"/>
              <a:gd name="T40" fmla="*/ 22 w 68"/>
              <a:gd name="T41" fmla="*/ 71 h 86"/>
              <a:gd name="T42" fmla="*/ 20 w 68"/>
              <a:gd name="T43" fmla="*/ 67 h 86"/>
              <a:gd name="T44" fmla="*/ 22 w 68"/>
              <a:gd name="T45" fmla="*/ 60 h 86"/>
              <a:gd name="T46" fmla="*/ 20 w 68"/>
              <a:gd name="T47" fmla="*/ 57 h 86"/>
              <a:gd name="T48" fmla="*/ 15 w 68"/>
              <a:gd name="T49" fmla="*/ 59 h 86"/>
              <a:gd name="T50" fmla="*/ 4 w 68"/>
              <a:gd name="T51" fmla="*/ 46 h 86"/>
              <a:gd name="T52" fmla="*/ 5 w 68"/>
              <a:gd name="T53" fmla="*/ 48 h 86"/>
              <a:gd name="T54" fmla="*/ 8 w 68"/>
              <a:gd name="T55" fmla="*/ 46 h 86"/>
              <a:gd name="T56" fmla="*/ 4 w 68"/>
              <a:gd name="T57" fmla="*/ 41 h 86"/>
              <a:gd name="T58" fmla="*/ 8 w 68"/>
              <a:gd name="T59" fmla="*/ 38 h 86"/>
              <a:gd name="T60" fmla="*/ 9 w 68"/>
              <a:gd name="T61" fmla="*/ 40 h 86"/>
              <a:gd name="T62" fmla="*/ 24 w 68"/>
              <a:gd name="T63" fmla="*/ 55 h 86"/>
              <a:gd name="T64" fmla="*/ 26 w 68"/>
              <a:gd name="T65" fmla="*/ 56 h 86"/>
              <a:gd name="T66" fmla="*/ 31 w 68"/>
              <a:gd name="T67" fmla="*/ 60 h 86"/>
              <a:gd name="T68" fmla="*/ 38 w 68"/>
              <a:gd name="T69" fmla="*/ 56 h 86"/>
              <a:gd name="T70" fmla="*/ 37 w 68"/>
              <a:gd name="T71" fmla="*/ 52 h 86"/>
              <a:gd name="T72" fmla="*/ 34 w 68"/>
              <a:gd name="T73" fmla="*/ 45 h 86"/>
              <a:gd name="T74" fmla="*/ 34 w 68"/>
              <a:gd name="T75" fmla="*/ 44 h 86"/>
              <a:gd name="T76" fmla="*/ 23 w 68"/>
              <a:gd name="T77" fmla="*/ 40 h 86"/>
              <a:gd name="T78" fmla="*/ 24 w 68"/>
              <a:gd name="T79" fmla="*/ 33 h 86"/>
              <a:gd name="T80" fmla="*/ 33 w 68"/>
              <a:gd name="T81" fmla="*/ 36 h 86"/>
              <a:gd name="T82" fmla="*/ 38 w 68"/>
              <a:gd name="T83" fmla="*/ 36 h 86"/>
              <a:gd name="T84" fmla="*/ 35 w 68"/>
              <a:gd name="T85" fmla="*/ 26 h 86"/>
              <a:gd name="T86" fmla="*/ 43 w 68"/>
              <a:gd name="T87" fmla="*/ 27 h 86"/>
              <a:gd name="T88" fmla="*/ 48 w 68"/>
              <a:gd name="T89" fmla="*/ 27 h 86"/>
              <a:gd name="T90" fmla="*/ 49 w 68"/>
              <a:gd name="T91" fmla="*/ 26 h 86"/>
              <a:gd name="T92" fmla="*/ 54 w 68"/>
              <a:gd name="T93" fmla="*/ 29 h 86"/>
              <a:gd name="T94" fmla="*/ 56 w 68"/>
              <a:gd name="T95" fmla="*/ 21 h 86"/>
              <a:gd name="T96" fmla="*/ 54 w 68"/>
              <a:gd name="T97" fmla="*/ 12 h 86"/>
              <a:gd name="T98" fmla="*/ 50 w 68"/>
              <a:gd name="T99" fmla="*/ 6 h 86"/>
              <a:gd name="T100" fmla="*/ 56 w 68"/>
              <a:gd name="T101" fmla="*/ 0 h 86"/>
              <a:gd name="T102" fmla="*/ 60 w 68"/>
              <a:gd name="T103" fmla="*/ 4 h 86"/>
              <a:gd name="T104" fmla="*/ 67 w 68"/>
              <a:gd name="T105" fmla="*/ 12 h 86"/>
              <a:gd name="T106" fmla="*/ 67 w 68"/>
              <a:gd name="T107" fmla="*/ 16 h 86"/>
              <a:gd name="T108" fmla="*/ 63 w 68"/>
              <a:gd name="T109" fmla="*/ 18 h 86"/>
              <a:gd name="T110" fmla="*/ 61 w 68"/>
              <a:gd name="T111" fmla="*/ 25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8" h="86">
                <a:moveTo>
                  <a:pt x="0" y="44"/>
                </a:moveTo>
                <a:lnTo>
                  <a:pt x="1" y="44"/>
                </a:lnTo>
                <a:lnTo>
                  <a:pt x="0" y="44"/>
                </a:lnTo>
                <a:lnTo>
                  <a:pt x="0" y="44"/>
                </a:lnTo>
                <a:close/>
                <a:moveTo>
                  <a:pt x="61" y="25"/>
                </a:moveTo>
                <a:lnTo>
                  <a:pt x="60" y="33"/>
                </a:lnTo>
                <a:lnTo>
                  <a:pt x="60" y="34"/>
                </a:lnTo>
                <a:lnTo>
                  <a:pt x="65" y="42"/>
                </a:lnTo>
                <a:lnTo>
                  <a:pt x="60" y="46"/>
                </a:lnTo>
                <a:lnTo>
                  <a:pt x="60" y="52"/>
                </a:lnTo>
                <a:lnTo>
                  <a:pt x="63" y="52"/>
                </a:lnTo>
                <a:lnTo>
                  <a:pt x="68" y="52"/>
                </a:lnTo>
                <a:lnTo>
                  <a:pt x="68" y="64"/>
                </a:lnTo>
                <a:lnTo>
                  <a:pt x="68" y="66"/>
                </a:lnTo>
                <a:lnTo>
                  <a:pt x="63" y="66"/>
                </a:lnTo>
                <a:lnTo>
                  <a:pt x="58" y="66"/>
                </a:lnTo>
                <a:lnTo>
                  <a:pt x="50" y="78"/>
                </a:lnTo>
                <a:lnTo>
                  <a:pt x="49" y="82"/>
                </a:lnTo>
                <a:lnTo>
                  <a:pt x="46" y="86"/>
                </a:lnTo>
                <a:lnTo>
                  <a:pt x="26" y="76"/>
                </a:lnTo>
                <a:lnTo>
                  <a:pt x="22" y="71"/>
                </a:lnTo>
                <a:lnTo>
                  <a:pt x="20" y="67"/>
                </a:lnTo>
                <a:lnTo>
                  <a:pt x="22" y="60"/>
                </a:lnTo>
                <a:lnTo>
                  <a:pt x="20" y="57"/>
                </a:lnTo>
                <a:lnTo>
                  <a:pt x="15" y="59"/>
                </a:lnTo>
                <a:lnTo>
                  <a:pt x="4" y="46"/>
                </a:lnTo>
                <a:lnTo>
                  <a:pt x="5" y="48"/>
                </a:lnTo>
                <a:lnTo>
                  <a:pt x="8" y="46"/>
                </a:lnTo>
                <a:lnTo>
                  <a:pt x="4" y="41"/>
                </a:lnTo>
                <a:lnTo>
                  <a:pt x="8" y="38"/>
                </a:lnTo>
                <a:lnTo>
                  <a:pt x="9" y="40"/>
                </a:lnTo>
                <a:lnTo>
                  <a:pt x="24" y="55"/>
                </a:lnTo>
                <a:lnTo>
                  <a:pt x="26" y="56"/>
                </a:lnTo>
                <a:lnTo>
                  <a:pt x="31" y="60"/>
                </a:lnTo>
                <a:lnTo>
                  <a:pt x="38" y="56"/>
                </a:lnTo>
                <a:lnTo>
                  <a:pt x="37" y="52"/>
                </a:lnTo>
                <a:lnTo>
                  <a:pt x="34" y="45"/>
                </a:lnTo>
                <a:lnTo>
                  <a:pt x="34" y="44"/>
                </a:lnTo>
                <a:lnTo>
                  <a:pt x="23" y="40"/>
                </a:lnTo>
                <a:lnTo>
                  <a:pt x="24" y="33"/>
                </a:lnTo>
                <a:lnTo>
                  <a:pt x="33" y="36"/>
                </a:lnTo>
                <a:lnTo>
                  <a:pt x="38" y="36"/>
                </a:lnTo>
                <a:lnTo>
                  <a:pt x="35" y="26"/>
                </a:lnTo>
                <a:lnTo>
                  <a:pt x="43" y="27"/>
                </a:lnTo>
                <a:lnTo>
                  <a:pt x="48" y="27"/>
                </a:lnTo>
                <a:lnTo>
                  <a:pt x="49" y="26"/>
                </a:lnTo>
                <a:lnTo>
                  <a:pt x="54" y="29"/>
                </a:lnTo>
                <a:lnTo>
                  <a:pt x="56" y="21"/>
                </a:lnTo>
                <a:lnTo>
                  <a:pt x="54" y="12"/>
                </a:lnTo>
                <a:lnTo>
                  <a:pt x="50" y="6"/>
                </a:lnTo>
                <a:lnTo>
                  <a:pt x="56" y="0"/>
                </a:lnTo>
                <a:lnTo>
                  <a:pt x="60" y="4"/>
                </a:lnTo>
                <a:lnTo>
                  <a:pt x="67" y="12"/>
                </a:lnTo>
                <a:lnTo>
                  <a:pt x="67" y="16"/>
                </a:lnTo>
                <a:lnTo>
                  <a:pt x="63" y="18"/>
                </a:lnTo>
                <a:lnTo>
                  <a:pt x="61" y="2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3" name="Freeform 646"/>
          <p:cNvSpPr>
            <a:spLocks/>
          </p:cNvSpPr>
          <p:nvPr/>
        </p:nvSpPr>
        <p:spPr bwMode="auto">
          <a:xfrm>
            <a:off x="5370513" y="3486150"/>
            <a:ext cx="96838" cy="63500"/>
          </a:xfrm>
          <a:custGeom>
            <a:avLst/>
            <a:gdLst>
              <a:gd name="T0" fmla="*/ 45 w 61"/>
              <a:gd name="T1" fmla="*/ 2 h 40"/>
              <a:gd name="T2" fmla="*/ 61 w 61"/>
              <a:gd name="T3" fmla="*/ 24 h 40"/>
              <a:gd name="T4" fmla="*/ 61 w 61"/>
              <a:gd name="T5" fmla="*/ 27 h 40"/>
              <a:gd name="T6" fmla="*/ 60 w 61"/>
              <a:gd name="T7" fmla="*/ 30 h 40"/>
              <a:gd name="T8" fmla="*/ 56 w 61"/>
              <a:gd name="T9" fmla="*/ 34 h 40"/>
              <a:gd name="T10" fmla="*/ 48 w 61"/>
              <a:gd name="T11" fmla="*/ 40 h 40"/>
              <a:gd name="T12" fmla="*/ 35 w 61"/>
              <a:gd name="T13" fmla="*/ 34 h 40"/>
              <a:gd name="T14" fmla="*/ 34 w 61"/>
              <a:gd name="T15" fmla="*/ 30 h 40"/>
              <a:gd name="T16" fmla="*/ 31 w 61"/>
              <a:gd name="T17" fmla="*/ 25 h 40"/>
              <a:gd name="T18" fmla="*/ 24 w 61"/>
              <a:gd name="T19" fmla="*/ 30 h 40"/>
              <a:gd name="T20" fmla="*/ 15 w 61"/>
              <a:gd name="T21" fmla="*/ 36 h 40"/>
              <a:gd name="T22" fmla="*/ 0 w 61"/>
              <a:gd name="T23" fmla="*/ 35 h 40"/>
              <a:gd name="T24" fmla="*/ 0 w 61"/>
              <a:gd name="T25" fmla="*/ 34 h 40"/>
              <a:gd name="T26" fmla="*/ 1 w 61"/>
              <a:gd name="T27" fmla="*/ 30 h 40"/>
              <a:gd name="T28" fmla="*/ 3 w 61"/>
              <a:gd name="T29" fmla="*/ 16 h 40"/>
              <a:gd name="T30" fmla="*/ 14 w 61"/>
              <a:gd name="T31" fmla="*/ 10 h 40"/>
              <a:gd name="T32" fmla="*/ 15 w 61"/>
              <a:gd name="T33" fmla="*/ 15 h 40"/>
              <a:gd name="T34" fmla="*/ 44 w 61"/>
              <a:gd name="T35" fmla="*/ 0 h 40"/>
              <a:gd name="T36" fmla="*/ 45 w 61"/>
              <a:gd name="T37" fmla="*/ 2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61" h="40">
                <a:moveTo>
                  <a:pt x="45" y="2"/>
                </a:moveTo>
                <a:lnTo>
                  <a:pt x="61" y="24"/>
                </a:lnTo>
                <a:lnTo>
                  <a:pt x="61" y="27"/>
                </a:lnTo>
                <a:lnTo>
                  <a:pt x="60" y="30"/>
                </a:lnTo>
                <a:lnTo>
                  <a:pt x="56" y="34"/>
                </a:lnTo>
                <a:lnTo>
                  <a:pt x="48" y="40"/>
                </a:lnTo>
                <a:lnTo>
                  <a:pt x="35" y="34"/>
                </a:lnTo>
                <a:lnTo>
                  <a:pt x="34" y="30"/>
                </a:lnTo>
                <a:lnTo>
                  <a:pt x="31" y="25"/>
                </a:lnTo>
                <a:lnTo>
                  <a:pt x="24" y="30"/>
                </a:lnTo>
                <a:lnTo>
                  <a:pt x="15" y="36"/>
                </a:lnTo>
                <a:lnTo>
                  <a:pt x="0" y="35"/>
                </a:lnTo>
                <a:lnTo>
                  <a:pt x="0" y="34"/>
                </a:lnTo>
                <a:lnTo>
                  <a:pt x="1" y="30"/>
                </a:lnTo>
                <a:lnTo>
                  <a:pt x="3" y="16"/>
                </a:lnTo>
                <a:lnTo>
                  <a:pt x="14" y="10"/>
                </a:lnTo>
                <a:lnTo>
                  <a:pt x="15" y="15"/>
                </a:lnTo>
                <a:lnTo>
                  <a:pt x="44" y="0"/>
                </a:lnTo>
                <a:lnTo>
                  <a:pt x="45" y="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4" name="Freeform 647"/>
          <p:cNvSpPr>
            <a:spLocks noEditPoints="1"/>
          </p:cNvSpPr>
          <p:nvPr/>
        </p:nvSpPr>
        <p:spPr bwMode="auto">
          <a:xfrm>
            <a:off x="5829300" y="2751138"/>
            <a:ext cx="396875" cy="288925"/>
          </a:xfrm>
          <a:custGeom>
            <a:avLst/>
            <a:gdLst>
              <a:gd name="T0" fmla="*/ 57 w 250"/>
              <a:gd name="T1" fmla="*/ 142 h 182"/>
              <a:gd name="T2" fmla="*/ 216 w 250"/>
              <a:gd name="T3" fmla="*/ 44 h 182"/>
              <a:gd name="T4" fmla="*/ 225 w 250"/>
              <a:gd name="T5" fmla="*/ 55 h 182"/>
              <a:gd name="T6" fmla="*/ 250 w 250"/>
              <a:gd name="T7" fmla="*/ 59 h 182"/>
              <a:gd name="T8" fmla="*/ 238 w 250"/>
              <a:gd name="T9" fmla="*/ 71 h 182"/>
              <a:gd name="T10" fmla="*/ 236 w 250"/>
              <a:gd name="T11" fmla="*/ 93 h 182"/>
              <a:gd name="T12" fmla="*/ 240 w 250"/>
              <a:gd name="T13" fmla="*/ 116 h 182"/>
              <a:gd name="T14" fmla="*/ 240 w 250"/>
              <a:gd name="T15" fmla="*/ 135 h 182"/>
              <a:gd name="T16" fmla="*/ 225 w 250"/>
              <a:gd name="T17" fmla="*/ 146 h 182"/>
              <a:gd name="T18" fmla="*/ 206 w 250"/>
              <a:gd name="T19" fmla="*/ 160 h 182"/>
              <a:gd name="T20" fmla="*/ 178 w 250"/>
              <a:gd name="T21" fmla="*/ 169 h 182"/>
              <a:gd name="T22" fmla="*/ 158 w 250"/>
              <a:gd name="T23" fmla="*/ 171 h 182"/>
              <a:gd name="T24" fmla="*/ 141 w 250"/>
              <a:gd name="T25" fmla="*/ 172 h 182"/>
              <a:gd name="T26" fmla="*/ 115 w 250"/>
              <a:gd name="T27" fmla="*/ 164 h 182"/>
              <a:gd name="T28" fmla="*/ 77 w 250"/>
              <a:gd name="T29" fmla="*/ 150 h 182"/>
              <a:gd name="T30" fmla="*/ 82 w 250"/>
              <a:gd name="T31" fmla="*/ 143 h 182"/>
              <a:gd name="T32" fmla="*/ 101 w 250"/>
              <a:gd name="T33" fmla="*/ 120 h 182"/>
              <a:gd name="T34" fmla="*/ 92 w 250"/>
              <a:gd name="T35" fmla="*/ 122 h 182"/>
              <a:gd name="T36" fmla="*/ 66 w 250"/>
              <a:gd name="T37" fmla="*/ 135 h 182"/>
              <a:gd name="T38" fmla="*/ 56 w 250"/>
              <a:gd name="T39" fmla="*/ 135 h 182"/>
              <a:gd name="T40" fmla="*/ 48 w 250"/>
              <a:gd name="T41" fmla="*/ 128 h 182"/>
              <a:gd name="T42" fmla="*/ 26 w 250"/>
              <a:gd name="T43" fmla="*/ 139 h 182"/>
              <a:gd name="T44" fmla="*/ 12 w 250"/>
              <a:gd name="T45" fmla="*/ 138 h 182"/>
              <a:gd name="T46" fmla="*/ 17 w 250"/>
              <a:gd name="T47" fmla="*/ 127 h 182"/>
              <a:gd name="T48" fmla="*/ 40 w 250"/>
              <a:gd name="T49" fmla="*/ 123 h 182"/>
              <a:gd name="T50" fmla="*/ 26 w 250"/>
              <a:gd name="T51" fmla="*/ 113 h 182"/>
              <a:gd name="T52" fmla="*/ 4 w 250"/>
              <a:gd name="T53" fmla="*/ 122 h 182"/>
              <a:gd name="T54" fmla="*/ 2 w 250"/>
              <a:gd name="T55" fmla="*/ 115 h 182"/>
              <a:gd name="T56" fmla="*/ 7 w 250"/>
              <a:gd name="T57" fmla="*/ 103 h 182"/>
              <a:gd name="T58" fmla="*/ 37 w 250"/>
              <a:gd name="T59" fmla="*/ 85 h 182"/>
              <a:gd name="T60" fmla="*/ 60 w 250"/>
              <a:gd name="T61" fmla="*/ 79 h 182"/>
              <a:gd name="T62" fmla="*/ 66 w 250"/>
              <a:gd name="T63" fmla="*/ 64 h 182"/>
              <a:gd name="T64" fmla="*/ 74 w 250"/>
              <a:gd name="T65" fmla="*/ 41 h 182"/>
              <a:gd name="T66" fmla="*/ 100 w 250"/>
              <a:gd name="T67" fmla="*/ 29 h 182"/>
              <a:gd name="T68" fmla="*/ 109 w 250"/>
              <a:gd name="T69" fmla="*/ 33 h 182"/>
              <a:gd name="T70" fmla="*/ 124 w 250"/>
              <a:gd name="T71" fmla="*/ 28 h 182"/>
              <a:gd name="T72" fmla="*/ 128 w 250"/>
              <a:gd name="T73" fmla="*/ 26 h 182"/>
              <a:gd name="T74" fmla="*/ 137 w 250"/>
              <a:gd name="T75" fmla="*/ 28 h 182"/>
              <a:gd name="T76" fmla="*/ 153 w 250"/>
              <a:gd name="T77" fmla="*/ 14 h 182"/>
              <a:gd name="T78" fmla="*/ 165 w 250"/>
              <a:gd name="T79" fmla="*/ 34 h 182"/>
              <a:gd name="T80" fmla="*/ 175 w 250"/>
              <a:gd name="T81" fmla="*/ 30 h 182"/>
              <a:gd name="T82" fmla="*/ 191 w 250"/>
              <a:gd name="T83" fmla="*/ 26 h 182"/>
              <a:gd name="T84" fmla="*/ 194 w 250"/>
              <a:gd name="T85" fmla="*/ 2 h 182"/>
              <a:gd name="T86" fmla="*/ 212 w 250"/>
              <a:gd name="T87" fmla="*/ 17 h 182"/>
              <a:gd name="T88" fmla="*/ 209 w 250"/>
              <a:gd name="T89" fmla="*/ 30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50" h="182">
                <a:moveTo>
                  <a:pt x="57" y="142"/>
                </a:moveTo>
                <a:lnTo>
                  <a:pt x="56" y="142"/>
                </a:lnTo>
                <a:lnTo>
                  <a:pt x="57" y="142"/>
                </a:lnTo>
                <a:lnTo>
                  <a:pt x="57" y="142"/>
                </a:lnTo>
                <a:close/>
                <a:moveTo>
                  <a:pt x="209" y="30"/>
                </a:moveTo>
                <a:lnTo>
                  <a:pt x="216" y="44"/>
                </a:lnTo>
                <a:lnTo>
                  <a:pt x="214" y="51"/>
                </a:lnTo>
                <a:lnTo>
                  <a:pt x="218" y="56"/>
                </a:lnTo>
                <a:lnTo>
                  <a:pt x="225" y="55"/>
                </a:lnTo>
                <a:lnTo>
                  <a:pt x="227" y="55"/>
                </a:lnTo>
                <a:lnTo>
                  <a:pt x="229" y="55"/>
                </a:lnTo>
                <a:lnTo>
                  <a:pt x="250" y="59"/>
                </a:lnTo>
                <a:lnTo>
                  <a:pt x="247" y="62"/>
                </a:lnTo>
                <a:lnTo>
                  <a:pt x="240" y="68"/>
                </a:lnTo>
                <a:lnTo>
                  <a:pt x="238" y="71"/>
                </a:lnTo>
                <a:lnTo>
                  <a:pt x="232" y="79"/>
                </a:lnTo>
                <a:lnTo>
                  <a:pt x="233" y="83"/>
                </a:lnTo>
                <a:lnTo>
                  <a:pt x="236" y="93"/>
                </a:lnTo>
                <a:lnTo>
                  <a:pt x="239" y="104"/>
                </a:lnTo>
                <a:lnTo>
                  <a:pt x="239" y="109"/>
                </a:lnTo>
                <a:lnTo>
                  <a:pt x="240" y="116"/>
                </a:lnTo>
                <a:lnTo>
                  <a:pt x="243" y="127"/>
                </a:lnTo>
                <a:lnTo>
                  <a:pt x="244" y="133"/>
                </a:lnTo>
                <a:lnTo>
                  <a:pt x="240" y="135"/>
                </a:lnTo>
                <a:lnTo>
                  <a:pt x="238" y="137"/>
                </a:lnTo>
                <a:lnTo>
                  <a:pt x="229" y="143"/>
                </a:lnTo>
                <a:lnTo>
                  <a:pt x="225" y="146"/>
                </a:lnTo>
                <a:lnTo>
                  <a:pt x="217" y="152"/>
                </a:lnTo>
                <a:lnTo>
                  <a:pt x="214" y="154"/>
                </a:lnTo>
                <a:lnTo>
                  <a:pt x="206" y="160"/>
                </a:lnTo>
                <a:lnTo>
                  <a:pt x="195" y="167"/>
                </a:lnTo>
                <a:lnTo>
                  <a:pt x="184" y="168"/>
                </a:lnTo>
                <a:lnTo>
                  <a:pt x="178" y="169"/>
                </a:lnTo>
                <a:lnTo>
                  <a:pt x="172" y="169"/>
                </a:lnTo>
                <a:lnTo>
                  <a:pt x="165" y="171"/>
                </a:lnTo>
                <a:lnTo>
                  <a:pt x="158" y="171"/>
                </a:lnTo>
                <a:lnTo>
                  <a:pt x="152" y="172"/>
                </a:lnTo>
                <a:lnTo>
                  <a:pt x="149" y="172"/>
                </a:lnTo>
                <a:lnTo>
                  <a:pt x="141" y="172"/>
                </a:lnTo>
                <a:lnTo>
                  <a:pt x="142" y="182"/>
                </a:lnTo>
                <a:lnTo>
                  <a:pt x="115" y="176"/>
                </a:lnTo>
                <a:lnTo>
                  <a:pt x="115" y="164"/>
                </a:lnTo>
                <a:lnTo>
                  <a:pt x="104" y="153"/>
                </a:lnTo>
                <a:lnTo>
                  <a:pt x="78" y="156"/>
                </a:lnTo>
                <a:lnTo>
                  <a:pt x="77" y="150"/>
                </a:lnTo>
                <a:lnTo>
                  <a:pt x="75" y="149"/>
                </a:lnTo>
                <a:lnTo>
                  <a:pt x="74" y="148"/>
                </a:lnTo>
                <a:lnTo>
                  <a:pt x="82" y="143"/>
                </a:lnTo>
                <a:lnTo>
                  <a:pt x="85" y="135"/>
                </a:lnTo>
                <a:lnTo>
                  <a:pt x="98" y="126"/>
                </a:lnTo>
                <a:lnTo>
                  <a:pt x="101" y="120"/>
                </a:lnTo>
                <a:lnTo>
                  <a:pt x="101" y="119"/>
                </a:lnTo>
                <a:lnTo>
                  <a:pt x="98" y="116"/>
                </a:lnTo>
                <a:lnTo>
                  <a:pt x="92" y="122"/>
                </a:lnTo>
                <a:lnTo>
                  <a:pt x="79" y="126"/>
                </a:lnTo>
                <a:lnTo>
                  <a:pt x="75" y="133"/>
                </a:lnTo>
                <a:lnTo>
                  <a:pt x="66" y="135"/>
                </a:lnTo>
                <a:lnTo>
                  <a:pt x="57" y="133"/>
                </a:lnTo>
                <a:lnTo>
                  <a:pt x="56" y="134"/>
                </a:lnTo>
                <a:lnTo>
                  <a:pt x="56" y="135"/>
                </a:lnTo>
                <a:lnTo>
                  <a:pt x="45" y="141"/>
                </a:lnTo>
                <a:lnTo>
                  <a:pt x="41" y="138"/>
                </a:lnTo>
                <a:lnTo>
                  <a:pt x="48" y="128"/>
                </a:lnTo>
                <a:lnTo>
                  <a:pt x="38" y="128"/>
                </a:lnTo>
                <a:lnTo>
                  <a:pt x="30" y="138"/>
                </a:lnTo>
                <a:lnTo>
                  <a:pt x="26" y="139"/>
                </a:lnTo>
                <a:lnTo>
                  <a:pt x="21" y="141"/>
                </a:lnTo>
                <a:lnTo>
                  <a:pt x="14" y="138"/>
                </a:lnTo>
                <a:lnTo>
                  <a:pt x="12" y="138"/>
                </a:lnTo>
                <a:lnTo>
                  <a:pt x="11" y="133"/>
                </a:lnTo>
                <a:lnTo>
                  <a:pt x="11" y="130"/>
                </a:lnTo>
                <a:lnTo>
                  <a:pt x="17" y="127"/>
                </a:lnTo>
                <a:lnTo>
                  <a:pt x="30" y="126"/>
                </a:lnTo>
                <a:lnTo>
                  <a:pt x="38" y="126"/>
                </a:lnTo>
                <a:lnTo>
                  <a:pt x="40" y="123"/>
                </a:lnTo>
                <a:lnTo>
                  <a:pt x="30" y="120"/>
                </a:lnTo>
                <a:lnTo>
                  <a:pt x="30" y="116"/>
                </a:lnTo>
                <a:lnTo>
                  <a:pt x="26" y="113"/>
                </a:lnTo>
                <a:lnTo>
                  <a:pt x="21" y="116"/>
                </a:lnTo>
                <a:lnTo>
                  <a:pt x="18" y="119"/>
                </a:lnTo>
                <a:lnTo>
                  <a:pt x="4" y="122"/>
                </a:lnTo>
                <a:lnTo>
                  <a:pt x="0" y="123"/>
                </a:lnTo>
                <a:lnTo>
                  <a:pt x="0" y="119"/>
                </a:lnTo>
                <a:lnTo>
                  <a:pt x="2" y="115"/>
                </a:lnTo>
                <a:lnTo>
                  <a:pt x="7" y="115"/>
                </a:lnTo>
                <a:lnTo>
                  <a:pt x="3" y="105"/>
                </a:lnTo>
                <a:lnTo>
                  <a:pt x="7" y="103"/>
                </a:lnTo>
                <a:lnTo>
                  <a:pt x="6" y="100"/>
                </a:lnTo>
                <a:lnTo>
                  <a:pt x="30" y="83"/>
                </a:lnTo>
                <a:lnTo>
                  <a:pt x="37" y="85"/>
                </a:lnTo>
                <a:lnTo>
                  <a:pt x="40" y="85"/>
                </a:lnTo>
                <a:lnTo>
                  <a:pt x="51" y="82"/>
                </a:lnTo>
                <a:lnTo>
                  <a:pt x="60" y="79"/>
                </a:lnTo>
                <a:lnTo>
                  <a:pt x="66" y="83"/>
                </a:lnTo>
                <a:lnTo>
                  <a:pt x="68" y="67"/>
                </a:lnTo>
                <a:lnTo>
                  <a:pt x="66" y="64"/>
                </a:lnTo>
                <a:lnTo>
                  <a:pt x="63" y="62"/>
                </a:lnTo>
                <a:lnTo>
                  <a:pt x="64" y="58"/>
                </a:lnTo>
                <a:lnTo>
                  <a:pt x="74" y="41"/>
                </a:lnTo>
                <a:lnTo>
                  <a:pt x="88" y="40"/>
                </a:lnTo>
                <a:lnTo>
                  <a:pt x="98" y="30"/>
                </a:lnTo>
                <a:lnTo>
                  <a:pt x="100" y="29"/>
                </a:lnTo>
                <a:lnTo>
                  <a:pt x="100" y="30"/>
                </a:lnTo>
                <a:lnTo>
                  <a:pt x="107" y="32"/>
                </a:lnTo>
                <a:lnTo>
                  <a:pt x="109" y="33"/>
                </a:lnTo>
                <a:lnTo>
                  <a:pt x="109" y="43"/>
                </a:lnTo>
                <a:lnTo>
                  <a:pt x="123" y="30"/>
                </a:lnTo>
                <a:lnTo>
                  <a:pt x="124" y="28"/>
                </a:lnTo>
                <a:lnTo>
                  <a:pt x="126" y="23"/>
                </a:lnTo>
                <a:lnTo>
                  <a:pt x="127" y="25"/>
                </a:lnTo>
                <a:lnTo>
                  <a:pt x="128" y="26"/>
                </a:lnTo>
                <a:lnTo>
                  <a:pt x="133" y="29"/>
                </a:lnTo>
                <a:lnTo>
                  <a:pt x="135" y="28"/>
                </a:lnTo>
                <a:lnTo>
                  <a:pt x="137" y="28"/>
                </a:lnTo>
                <a:lnTo>
                  <a:pt x="153" y="21"/>
                </a:lnTo>
                <a:lnTo>
                  <a:pt x="153" y="18"/>
                </a:lnTo>
                <a:lnTo>
                  <a:pt x="153" y="14"/>
                </a:lnTo>
                <a:lnTo>
                  <a:pt x="161" y="7"/>
                </a:lnTo>
                <a:lnTo>
                  <a:pt x="163" y="18"/>
                </a:lnTo>
                <a:lnTo>
                  <a:pt x="165" y="34"/>
                </a:lnTo>
                <a:lnTo>
                  <a:pt x="168" y="36"/>
                </a:lnTo>
                <a:lnTo>
                  <a:pt x="169" y="36"/>
                </a:lnTo>
                <a:lnTo>
                  <a:pt x="175" y="30"/>
                </a:lnTo>
                <a:lnTo>
                  <a:pt x="180" y="34"/>
                </a:lnTo>
                <a:lnTo>
                  <a:pt x="183" y="29"/>
                </a:lnTo>
                <a:lnTo>
                  <a:pt x="191" y="26"/>
                </a:lnTo>
                <a:lnTo>
                  <a:pt x="191" y="18"/>
                </a:lnTo>
                <a:lnTo>
                  <a:pt x="190" y="3"/>
                </a:lnTo>
                <a:lnTo>
                  <a:pt x="194" y="2"/>
                </a:lnTo>
                <a:lnTo>
                  <a:pt x="209" y="0"/>
                </a:lnTo>
                <a:lnTo>
                  <a:pt x="214" y="13"/>
                </a:lnTo>
                <a:lnTo>
                  <a:pt x="212" y="17"/>
                </a:lnTo>
                <a:lnTo>
                  <a:pt x="212" y="18"/>
                </a:lnTo>
                <a:lnTo>
                  <a:pt x="209" y="22"/>
                </a:lnTo>
                <a:lnTo>
                  <a:pt x="209" y="3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5" name="Freeform 648"/>
          <p:cNvSpPr>
            <a:spLocks noEditPoints="1"/>
          </p:cNvSpPr>
          <p:nvPr/>
        </p:nvSpPr>
        <p:spPr bwMode="auto">
          <a:xfrm>
            <a:off x="5907088" y="2584450"/>
            <a:ext cx="130175" cy="171450"/>
          </a:xfrm>
          <a:custGeom>
            <a:avLst/>
            <a:gdLst>
              <a:gd name="T0" fmla="*/ 56 w 82"/>
              <a:gd name="T1" fmla="*/ 52 h 108"/>
              <a:gd name="T2" fmla="*/ 64 w 82"/>
              <a:gd name="T3" fmla="*/ 49 h 108"/>
              <a:gd name="T4" fmla="*/ 70 w 82"/>
              <a:gd name="T5" fmla="*/ 38 h 108"/>
              <a:gd name="T6" fmla="*/ 70 w 82"/>
              <a:gd name="T7" fmla="*/ 30 h 108"/>
              <a:gd name="T8" fmla="*/ 81 w 82"/>
              <a:gd name="T9" fmla="*/ 29 h 108"/>
              <a:gd name="T10" fmla="*/ 78 w 82"/>
              <a:gd name="T11" fmla="*/ 36 h 108"/>
              <a:gd name="T12" fmla="*/ 73 w 82"/>
              <a:gd name="T13" fmla="*/ 56 h 108"/>
              <a:gd name="T14" fmla="*/ 73 w 82"/>
              <a:gd name="T15" fmla="*/ 90 h 108"/>
              <a:gd name="T16" fmla="*/ 75 w 82"/>
              <a:gd name="T17" fmla="*/ 101 h 108"/>
              <a:gd name="T18" fmla="*/ 62 w 82"/>
              <a:gd name="T19" fmla="*/ 108 h 108"/>
              <a:gd name="T20" fmla="*/ 56 w 82"/>
              <a:gd name="T21" fmla="*/ 103 h 108"/>
              <a:gd name="T22" fmla="*/ 52 w 82"/>
              <a:gd name="T23" fmla="*/ 90 h 108"/>
              <a:gd name="T24" fmla="*/ 41 w 82"/>
              <a:gd name="T25" fmla="*/ 88 h 108"/>
              <a:gd name="T26" fmla="*/ 32 w 82"/>
              <a:gd name="T27" fmla="*/ 66 h 108"/>
              <a:gd name="T28" fmla="*/ 8 w 82"/>
              <a:gd name="T29" fmla="*/ 66 h 108"/>
              <a:gd name="T30" fmla="*/ 0 w 82"/>
              <a:gd name="T31" fmla="*/ 60 h 108"/>
              <a:gd name="T32" fmla="*/ 3 w 82"/>
              <a:gd name="T33" fmla="*/ 59 h 108"/>
              <a:gd name="T34" fmla="*/ 15 w 82"/>
              <a:gd name="T35" fmla="*/ 59 h 108"/>
              <a:gd name="T36" fmla="*/ 13 w 82"/>
              <a:gd name="T37" fmla="*/ 52 h 108"/>
              <a:gd name="T38" fmla="*/ 23 w 82"/>
              <a:gd name="T39" fmla="*/ 51 h 108"/>
              <a:gd name="T40" fmla="*/ 39 w 82"/>
              <a:gd name="T41" fmla="*/ 47 h 108"/>
              <a:gd name="T42" fmla="*/ 30 w 82"/>
              <a:gd name="T43" fmla="*/ 58 h 108"/>
              <a:gd name="T44" fmla="*/ 36 w 82"/>
              <a:gd name="T45" fmla="*/ 58 h 108"/>
              <a:gd name="T46" fmla="*/ 43 w 82"/>
              <a:gd name="T47" fmla="*/ 53 h 108"/>
              <a:gd name="T48" fmla="*/ 41 w 82"/>
              <a:gd name="T49" fmla="*/ 36 h 108"/>
              <a:gd name="T50" fmla="*/ 49 w 82"/>
              <a:gd name="T51" fmla="*/ 43 h 108"/>
              <a:gd name="T52" fmla="*/ 73 w 82"/>
              <a:gd name="T53" fmla="*/ 22 h 108"/>
              <a:gd name="T54" fmla="*/ 73 w 82"/>
              <a:gd name="T55" fmla="*/ 15 h 108"/>
              <a:gd name="T56" fmla="*/ 79 w 82"/>
              <a:gd name="T57" fmla="*/ 10 h 108"/>
              <a:gd name="T58" fmla="*/ 75 w 82"/>
              <a:gd name="T59" fmla="*/ 22 h 108"/>
              <a:gd name="T60" fmla="*/ 66 w 82"/>
              <a:gd name="T61" fmla="*/ 7 h 108"/>
              <a:gd name="T62" fmla="*/ 62 w 82"/>
              <a:gd name="T63" fmla="*/ 22 h 108"/>
              <a:gd name="T64" fmla="*/ 56 w 82"/>
              <a:gd name="T65" fmla="*/ 43 h 108"/>
              <a:gd name="T66" fmla="*/ 49 w 82"/>
              <a:gd name="T67" fmla="*/ 28 h 108"/>
              <a:gd name="T68" fmla="*/ 40 w 82"/>
              <a:gd name="T69" fmla="*/ 23 h 108"/>
              <a:gd name="T70" fmla="*/ 41 w 82"/>
              <a:gd name="T71" fmla="*/ 21 h 108"/>
              <a:gd name="T72" fmla="*/ 48 w 82"/>
              <a:gd name="T73" fmla="*/ 8 h 108"/>
              <a:gd name="T74" fmla="*/ 56 w 82"/>
              <a:gd name="T75" fmla="*/ 11 h 108"/>
              <a:gd name="T76" fmla="*/ 66 w 82"/>
              <a:gd name="T77" fmla="*/ 7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82" h="108">
                <a:moveTo>
                  <a:pt x="52" y="45"/>
                </a:moveTo>
                <a:lnTo>
                  <a:pt x="56" y="52"/>
                </a:lnTo>
                <a:lnTo>
                  <a:pt x="58" y="51"/>
                </a:lnTo>
                <a:lnTo>
                  <a:pt x="64" y="49"/>
                </a:lnTo>
                <a:lnTo>
                  <a:pt x="70" y="40"/>
                </a:lnTo>
                <a:lnTo>
                  <a:pt x="70" y="38"/>
                </a:lnTo>
                <a:lnTo>
                  <a:pt x="69" y="30"/>
                </a:lnTo>
                <a:lnTo>
                  <a:pt x="70" y="30"/>
                </a:lnTo>
                <a:lnTo>
                  <a:pt x="74" y="29"/>
                </a:lnTo>
                <a:lnTo>
                  <a:pt x="81" y="29"/>
                </a:lnTo>
                <a:lnTo>
                  <a:pt x="82" y="32"/>
                </a:lnTo>
                <a:lnTo>
                  <a:pt x="78" y="36"/>
                </a:lnTo>
                <a:lnTo>
                  <a:pt x="75" y="40"/>
                </a:lnTo>
                <a:lnTo>
                  <a:pt x="73" y="56"/>
                </a:lnTo>
                <a:lnTo>
                  <a:pt x="74" y="67"/>
                </a:lnTo>
                <a:lnTo>
                  <a:pt x="73" y="90"/>
                </a:lnTo>
                <a:lnTo>
                  <a:pt x="79" y="96"/>
                </a:lnTo>
                <a:lnTo>
                  <a:pt x="75" y="101"/>
                </a:lnTo>
                <a:lnTo>
                  <a:pt x="67" y="101"/>
                </a:lnTo>
                <a:lnTo>
                  <a:pt x="62" y="108"/>
                </a:lnTo>
                <a:lnTo>
                  <a:pt x="56" y="107"/>
                </a:lnTo>
                <a:lnTo>
                  <a:pt x="56" y="103"/>
                </a:lnTo>
                <a:lnTo>
                  <a:pt x="51" y="98"/>
                </a:lnTo>
                <a:lnTo>
                  <a:pt x="52" y="90"/>
                </a:lnTo>
                <a:lnTo>
                  <a:pt x="41" y="90"/>
                </a:lnTo>
                <a:lnTo>
                  <a:pt x="41" y="88"/>
                </a:lnTo>
                <a:lnTo>
                  <a:pt x="34" y="83"/>
                </a:lnTo>
                <a:lnTo>
                  <a:pt x="32" y="66"/>
                </a:lnTo>
                <a:lnTo>
                  <a:pt x="14" y="66"/>
                </a:lnTo>
                <a:lnTo>
                  <a:pt x="8" y="66"/>
                </a:lnTo>
                <a:lnTo>
                  <a:pt x="2" y="60"/>
                </a:lnTo>
                <a:lnTo>
                  <a:pt x="0" y="60"/>
                </a:lnTo>
                <a:lnTo>
                  <a:pt x="0" y="59"/>
                </a:lnTo>
                <a:lnTo>
                  <a:pt x="3" y="59"/>
                </a:lnTo>
                <a:lnTo>
                  <a:pt x="11" y="59"/>
                </a:lnTo>
                <a:lnTo>
                  <a:pt x="15" y="59"/>
                </a:lnTo>
                <a:lnTo>
                  <a:pt x="18" y="58"/>
                </a:lnTo>
                <a:lnTo>
                  <a:pt x="13" y="52"/>
                </a:lnTo>
                <a:lnTo>
                  <a:pt x="15" y="52"/>
                </a:lnTo>
                <a:lnTo>
                  <a:pt x="23" y="51"/>
                </a:lnTo>
                <a:lnTo>
                  <a:pt x="33" y="45"/>
                </a:lnTo>
                <a:lnTo>
                  <a:pt x="39" y="47"/>
                </a:lnTo>
                <a:lnTo>
                  <a:pt x="33" y="56"/>
                </a:lnTo>
                <a:lnTo>
                  <a:pt x="30" y="58"/>
                </a:lnTo>
                <a:lnTo>
                  <a:pt x="29" y="59"/>
                </a:lnTo>
                <a:lnTo>
                  <a:pt x="36" y="58"/>
                </a:lnTo>
                <a:lnTo>
                  <a:pt x="43" y="55"/>
                </a:lnTo>
                <a:lnTo>
                  <a:pt x="43" y="53"/>
                </a:lnTo>
                <a:lnTo>
                  <a:pt x="44" y="48"/>
                </a:lnTo>
                <a:lnTo>
                  <a:pt x="41" y="36"/>
                </a:lnTo>
                <a:lnTo>
                  <a:pt x="43" y="28"/>
                </a:lnTo>
                <a:lnTo>
                  <a:pt x="49" y="43"/>
                </a:lnTo>
                <a:lnTo>
                  <a:pt x="52" y="45"/>
                </a:lnTo>
                <a:close/>
                <a:moveTo>
                  <a:pt x="73" y="22"/>
                </a:moveTo>
                <a:lnTo>
                  <a:pt x="69" y="23"/>
                </a:lnTo>
                <a:lnTo>
                  <a:pt x="73" y="15"/>
                </a:lnTo>
                <a:lnTo>
                  <a:pt x="78" y="7"/>
                </a:lnTo>
                <a:lnTo>
                  <a:pt x="79" y="10"/>
                </a:lnTo>
                <a:lnTo>
                  <a:pt x="79" y="11"/>
                </a:lnTo>
                <a:lnTo>
                  <a:pt x="75" y="22"/>
                </a:lnTo>
                <a:lnTo>
                  <a:pt x="73" y="22"/>
                </a:lnTo>
                <a:close/>
                <a:moveTo>
                  <a:pt x="66" y="7"/>
                </a:moveTo>
                <a:lnTo>
                  <a:pt x="62" y="15"/>
                </a:lnTo>
                <a:lnTo>
                  <a:pt x="62" y="22"/>
                </a:lnTo>
                <a:lnTo>
                  <a:pt x="60" y="38"/>
                </a:lnTo>
                <a:lnTo>
                  <a:pt x="56" y="43"/>
                </a:lnTo>
                <a:lnTo>
                  <a:pt x="54" y="29"/>
                </a:lnTo>
                <a:lnTo>
                  <a:pt x="49" y="28"/>
                </a:lnTo>
                <a:lnTo>
                  <a:pt x="41" y="23"/>
                </a:lnTo>
                <a:lnTo>
                  <a:pt x="40" y="23"/>
                </a:lnTo>
                <a:lnTo>
                  <a:pt x="41" y="22"/>
                </a:lnTo>
                <a:lnTo>
                  <a:pt x="41" y="21"/>
                </a:lnTo>
                <a:lnTo>
                  <a:pt x="43" y="19"/>
                </a:lnTo>
                <a:lnTo>
                  <a:pt x="48" y="8"/>
                </a:lnTo>
                <a:lnTo>
                  <a:pt x="51" y="10"/>
                </a:lnTo>
                <a:lnTo>
                  <a:pt x="56" y="11"/>
                </a:lnTo>
                <a:lnTo>
                  <a:pt x="66" y="0"/>
                </a:lnTo>
                <a:lnTo>
                  <a:pt x="66" y="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6" name="Freeform 649"/>
          <p:cNvSpPr>
            <a:spLocks noEditPoints="1"/>
          </p:cNvSpPr>
          <p:nvPr/>
        </p:nvSpPr>
        <p:spPr bwMode="auto">
          <a:xfrm>
            <a:off x="5984875" y="2070100"/>
            <a:ext cx="182563" cy="106363"/>
          </a:xfrm>
          <a:custGeom>
            <a:avLst/>
            <a:gdLst>
              <a:gd name="T0" fmla="*/ 13 w 115"/>
              <a:gd name="T1" fmla="*/ 19 h 67"/>
              <a:gd name="T2" fmla="*/ 15 w 115"/>
              <a:gd name="T3" fmla="*/ 20 h 67"/>
              <a:gd name="T4" fmla="*/ 21 w 115"/>
              <a:gd name="T5" fmla="*/ 20 h 67"/>
              <a:gd name="T6" fmla="*/ 24 w 115"/>
              <a:gd name="T7" fmla="*/ 26 h 67"/>
              <a:gd name="T8" fmla="*/ 22 w 115"/>
              <a:gd name="T9" fmla="*/ 35 h 67"/>
              <a:gd name="T10" fmla="*/ 21 w 115"/>
              <a:gd name="T11" fmla="*/ 35 h 67"/>
              <a:gd name="T12" fmla="*/ 17 w 115"/>
              <a:gd name="T13" fmla="*/ 38 h 67"/>
              <a:gd name="T14" fmla="*/ 13 w 115"/>
              <a:gd name="T15" fmla="*/ 35 h 67"/>
              <a:gd name="T16" fmla="*/ 11 w 115"/>
              <a:gd name="T17" fmla="*/ 34 h 67"/>
              <a:gd name="T18" fmla="*/ 9 w 115"/>
              <a:gd name="T19" fmla="*/ 30 h 67"/>
              <a:gd name="T20" fmla="*/ 11 w 115"/>
              <a:gd name="T21" fmla="*/ 24 h 67"/>
              <a:gd name="T22" fmla="*/ 3 w 115"/>
              <a:gd name="T23" fmla="*/ 26 h 67"/>
              <a:gd name="T24" fmla="*/ 0 w 115"/>
              <a:gd name="T25" fmla="*/ 20 h 67"/>
              <a:gd name="T26" fmla="*/ 6 w 115"/>
              <a:gd name="T27" fmla="*/ 22 h 67"/>
              <a:gd name="T28" fmla="*/ 5 w 115"/>
              <a:gd name="T29" fmla="*/ 16 h 67"/>
              <a:gd name="T30" fmla="*/ 11 w 115"/>
              <a:gd name="T31" fmla="*/ 15 h 67"/>
              <a:gd name="T32" fmla="*/ 13 w 115"/>
              <a:gd name="T33" fmla="*/ 19 h 67"/>
              <a:gd name="T34" fmla="*/ 115 w 115"/>
              <a:gd name="T35" fmla="*/ 13 h 67"/>
              <a:gd name="T36" fmla="*/ 108 w 115"/>
              <a:gd name="T37" fmla="*/ 22 h 67"/>
              <a:gd name="T38" fmla="*/ 107 w 115"/>
              <a:gd name="T39" fmla="*/ 22 h 67"/>
              <a:gd name="T40" fmla="*/ 93 w 115"/>
              <a:gd name="T41" fmla="*/ 23 h 67"/>
              <a:gd name="T42" fmla="*/ 96 w 115"/>
              <a:gd name="T43" fmla="*/ 19 h 67"/>
              <a:gd name="T44" fmla="*/ 100 w 115"/>
              <a:gd name="T45" fmla="*/ 19 h 67"/>
              <a:gd name="T46" fmla="*/ 108 w 115"/>
              <a:gd name="T47" fmla="*/ 13 h 67"/>
              <a:gd name="T48" fmla="*/ 115 w 115"/>
              <a:gd name="T49" fmla="*/ 13 h 67"/>
              <a:gd name="T50" fmla="*/ 44 w 115"/>
              <a:gd name="T51" fmla="*/ 0 h 67"/>
              <a:gd name="T52" fmla="*/ 50 w 115"/>
              <a:gd name="T53" fmla="*/ 7 h 67"/>
              <a:gd name="T54" fmla="*/ 52 w 115"/>
              <a:gd name="T55" fmla="*/ 4 h 67"/>
              <a:gd name="T56" fmla="*/ 55 w 115"/>
              <a:gd name="T57" fmla="*/ 9 h 67"/>
              <a:gd name="T58" fmla="*/ 56 w 115"/>
              <a:gd name="T59" fmla="*/ 9 h 67"/>
              <a:gd name="T60" fmla="*/ 67 w 115"/>
              <a:gd name="T61" fmla="*/ 8 h 67"/>
              <a:gd name="T62" fmla="*/ 70 w 115"/>
              <a:gd name="T63" fmla="*/ 9 h 67"/>
              <a:gd name="T64" fmla="*/ 71 w 115"/>
              <a:gd name="T65" fmla="*/ 9 h 67"/>
              <a:gd name="T66" fmla="*/ 78 w 115"/>
              <a:gd name="T67" fmla="*/ 15 h 67"/>
              <a:gd name="T68" fmla="*/ 78 w 115"/>
              <a:gd name="T69" fmla="*/ 19 h 67"/>
              <a:gd name="T70" fmla="*/ 82 w 115"/>
              <a:gd name="T71" fmla="*/ 20 h 67"/>
              <a:gd name="T72" fmla="*/ 67 w 115"/>
              <a:gd name="T73" fmla="*/ 30 h 67"/>
              <a:gd name="T74" fmla="*/ 66 w 115"/>
              <a:gd name="T75" fmla="*/ 19 h 67"/>
              <a:gd name="T76" fmla="*/ 65 w 115"/>
              <a:gd name="T77" fmla="*/ 20 h 67"/>
              <a:gd name="T78" fmla="*/ 65 w 115"/>
              <a:gd name="T79" fmla="*/ 22 h 67"/>
              <a:gd name="T80" fmla="*/ 58 w 115"/>
              <a:gd name="T81" fmla="*/ 35 h 67"/>
              <a:gd name="T82" fmla="*/ 59 w 115"/>
              <a:gd name="T83" fmla="*/ 43 h 67"/>
              <a:gd name="T84" fmla="*/ 56 w 115"/>
              <a:gd name="T85" fmla="*/ 46 h 67"/>
              <a:gd name="T86" fmla="*/ 52 w 115"/>
              <a:gd name="T87" fmla="*/ 43 h 67"/>
              <a:gd name="T88" fmla="*/ 51 w 115"/>
              <a:gd name="T89" fmla="*/ 42 h 67"/>
              <a:gd name="T90" fmla="*/ 50 w 115"/>
              <a:gd name="T91" fmla="*/ 42 h 67"/>
              <a:gd name="T92" fmla="*/ 48 w 115"/>
              <a:gd name="T93" fmla="*/ 41 h 67"/>
              <a:gd name="T94" fmla="*/ 48 w 115"/>
              <a:gd name="T95" fmla="*/ 46 h 67"/>
              <a:gd name="T96" fmla="*/ 43 w 115"/>
              <a:gd name="T97" fmla="*/ 53 h 67"/>
              <a:gd name="T98" fmla="*/ 15 w 115"/>
              <a:gd name="T99" fmla="*/ 67 h 67"/>
              <a:gd name="T100" fmla="*/ 14 w 115"/>
              <a:gd name="T101" fmla="*/ 60 h 67"/>
              <a:gd name="T102" fmla="*/ 14 w 115"/>
              <a:gd name="T103" fmla="*/ 43 h 67"/>
              <a:gd name="T104" fmla="*/ 15 w 115"/>
              <a:gd name="T105" fmla="*/ 41 h 67"/>
              <a:gd name="T106" fmla="*/ 24 w 115"/>
              <a:gd name="T107" fmla="*/ 39 h 67"/>
              <a:gd name="T108" fmla="*/ 25 w 115"/>
              <a:gd name="T109" fmla="*/ 39 h 67"/>
              <a:gd name="T110" fmla="*/ 25 w 115"/>
              <a:gd name="T111" fmla="*/ 34 h 67"/>
              <a:gd name="T112" fmla="*/ 28 w 115"/>
              <a:gd name="T113" fmla="*/ 17 h 67"/>
              <a:gd name="T114" fmla="*/ 32 w 115"/>
              <a:gd name="T115" fmla="*/ 15 h 67"/>
              <a:gd name="T116" fmla="*/ 36 w 115"/>
              <a:gd name="T117" fmla="*/ 19 h 67"/>
              <a:gd name="T118" fmla="*/ 41 w 115"/>
              <a:gd name="T119" fmla="*/ 15 h 67"/>
              <a:gd name="T120" fmla="*/ 35 w 115"/>
              <a:gd name="T121" fmla="*/ 5 h 67"/>
              <a:gd name="T122" fmla="*/ 44 w 115"/>
              <a:gd name="T123" fmla="*/ 0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15" h="67">
                <a:moveTo>
                  <a:pt x="13" y="19"/>
                </a:moveTo>
                <a:lnTo>
                  <a:pt x="15" y="20"/>
                </a:lnTo>
                <a:lnTo>
                  <a:pt x="21" y="20"/>
                </a:lnTo>
                <a:lnTo>
                  <a:pt x="24" y="26"/>
                </a:lnTo>
                <a:lnTo>
                  <a:pt x="22" y="35"/>
                </a:lnTo>
                <a:lnTo>
                  <a:pt x="21" y="35"/>
                </a:lnTo>
                <a:lnTo>
                  <a:pt x="17" y="38"/>
                </a:lnTo>
                <a:lnTo>
                  <a:pt x="13" y="35"/>
                </a:lnTo>
                <a:lnTo>
                  <a:pt x="11" y="34"/>
                </a:lnTo>
                <a:lnTo>
                  <a:pt x="9" y="30"/>
                </a:lnTo>
                <a:lnTo>
                  <a:pt x="11" y="24"/>
                </a:lnTo>
                <a:lnTo>
                  <a:pt x="3" y="26"/>
                </a:lnTo>
                <a:lnTo>
                  <a:pt x="0" y="20"/>
                </a:lnTo>
                <a:lnTo>
                  <a:pt x="6" y="22"/>
                </a:lnTo>
                <a:lnTo>
                  <a:pt x="5" y="16"/>
                </a:lnTo>
                <a:lnTo>
                  <a:pt x="11" y="15"/>
                </a:lnTo>
                <a:lnTo>
                  <a:pt x="13" y="19"/>
                </a:lnTo>
                <a:close/>
                <a:moveTo>
                  <a:pt x="115" y="13"/>
                </a:moveTo>
                <a:lnTo>
                  <a:pt x="108" y="22"/>
                </a:lnTo>
                <a:lnTo>
                  <a:pt x="107" y="22"/>
                </a:lnTo>
                <a:lnTo>
                  <a:pt x="93" y="23"/>
                </a:lnTo>
                <a:lnTo>
                  <a:pt x="96" y="19"/>
                </a:lnTo>
                <a:lnTo>
                  <a:pt x="100" y="19"/>
                </a:lnTo>
                <a:lnTo>
                  <a:pt x="108" y="13"/>
                </a:lnTo>
                <a:lnTo>
                  <a:pt x="115" y="13"/>
                </a:lnTo>
                <a:close/>
                <a:moveTo>
                  <a:pt x="44" y="0"/>
                </a:moveTo>
                <a:lnTo>
                  <a:pt x="50" y="7"/>
                </a:lnTo>
                <a:lnTo>
                  <a:pt x="52" y="4"/>
                </a:lnTo>
                <a:lnTo>
                  <a:pt x="55" y="9"/>
                </a:lnTo>
                <a:lnTo>
                  <a:pt x="56" y="9"/>
                </a:lnTo>
                <a:lnTo>
                  <a:pt x="67" y="8"/>
                </a:lnTo>
                <a:lnTo>
                  <a:pt x="70" y="9"/>
                </a:lnTo>
                <a:lnTo>
                  <a:pt x="71" y="9"/>
                </a:lnTo>
                <a:lnTo>
                  <a:pt x="78" y="15"/>
                </a:lnTo>
                <a:lnTo>
                  <a:pt x="78" y="19"/>
                </a:lnTo>
                <a:lnTo>
                  <a:pt x="82" y="20"/>
                </a:lnTo>
                <a:lnTo>
                  <a:pt x="67" y="30"/>
                </a:lnTo>
                <a:lnTo>
                  <a:pt x="66" y="19"/>
                </a:lnTo>
                <a:lnTo>
                  <a:pt x="65" y="20"/>
                </a:lnTo>
                <a:lnTo>
                  <a:pt x="65" y="22"/>
                </a:lnTo>
                <a:lnTo>
                  <a:pt x="58" y="35"/>
                </a:lnTo>
                <a:lnTo>
                  <a:pt x="59" y="43"/>
                </a:lnTo>
                <a:lnTo>
                  <a:pt x="56" y="46"/>
                </a:lnTo>
                <a:lnTo>
                  <a:pt x="52" y="43"/>
                </a:lnTo>
                <a:lnTo>
                  <a:pt x="51" y="42"/>
                </a:lnTo>
                <a:lnTo>
                  <a:pt x="50" y="42"/>
                </a:lnTo>
                <a:lnTo>
                  <a:pt x="48" y="41"/>
                </a:lnTo>
                <a:lnTo>
                  <a:pt x="48" y="46"/>
                </a:lnTo>
                <a:lnTo>
                  <a:pt x="43" y="53"/>
                </a:lnTo>
                <a:lnTo>
                  <a:pt x="15" y="67"/>
                </a:lnTo>
                <a:lnTo>
                  <a:pt x="14" y="60"/>
                </a:lnTo>
                <a:lnTo>
                  <a:pt x="14" y="43"/>
                </a:lnTo>
                <a:lnTo>
                  <a:pt x="15" y="41"/>
                </a:lnTo>
                <a:lnTo>
                  <a:pt x="24" y="39"/>
                </a:lnTo>
                <a:lnTo>
                  <a:pt x="25" y="39"/>
                </a:lnTo>
                <a:lnTo>
                  <a:pt x="25" y="34"/>
                </a:lnTo>
                <a:lnTo>
                  <a:pt x="28" y="17"/>
                </a:lnTo>
                <a:lnTo>
                  <a:pt x="32" y="15"/>
                </a:lnTo>
                <a:lnTo>
                  <a:pt x="36" y="19"/>
                </a:lnTo>
                <a:lnTo>
                  <a:pt x="41" y="15"/>
                </a:lnTo>
                <a:lnTo>
                  <a:pt x="35" y="5"/>
                </a:lnTo>
                <a:lnTo>
                  <a:pt x="44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7" name="Freeform 650"/>
          <p:cNvSpPr>
            <a:spLocks noEditPoints="1"/>
          </p:cNvSpPr>
          <p:nvPr/>
        </p:nvSpPr>
        <p:spPr bwMode="auto">
          <a:xfrm>
            <a:off x="6064250" y="1952625"/>
            <a:ext cx="134938" cy="149225"/>
          </a:xfrm>
          <a:custGeom>
            <a:avLst/>
            <a:gdLst>
              <a:gd name="T0" fmla="*/ 46 w 85"/>
              <a:gd name="T1" fmla="*/ 79 h 94"/>
              <a:gd name="T2" fmla="*/ 38 w 85"/>
              <a:gd name="T3" fmla="*/ 89 h 94"/>
              <a:gd name="T4" fmla="*/ 28 w 85"/>
              <a:gd name="T5" fmla="*/ 93 h 94"/>
              <a:gd name="T6" fmla="*/ 21 w 85"/>
              <a:gd name="T7" fmla="*/ 83 h 94"/>
              <a:gd name="T8" fmla="*/ 17 w 85"/>
              <a:gd name="T9" fmla="*/ 82 h 94"/>
              <a:gd name="T10" fmla="*/ 5 w 85"/>
              <a:gd name="T11" fmla="*/ 83 h 94"/>
              <a:gd name="T12" fmla="*/ 1 w 85"/>
              <a:gd name="T13" fmla="*/ 72 h 94"/>
              <a:gd name="T14" fmla="*/ 5 w 85"/>
              <a:gd name="T15" fmla="*/ 67 h 94"/>
              <a:gd name="T16" fmla="*/ 6 w 85"/>
              <a:gd name="T17" fmla="*/ 66 h 94"/>
              <a:gd name="T18" fmla="*/ 13 w 85"/>
              <a:gd name="T19" fmla="*/ 72 h 94"/>
              <a:gd name="T20" fmla="*/ 15 w 85"/>
              <a:gd name="T21" fmla="*/ 64 h 94"/>
              <a:gd name="T22" fmla="*/ 28 w 85"/>
              <a:gd name="T23" fmla="*/ 68 h 94"/>
              <a:gd name="T24" fmla="*/ 28 w 85"/>
              <a:gd name="T25" fmla="*/ 75 h 94"/>
              <a:gd name="T26" fmla="*/ 36 w 85"/>
              <a:gd name="T27" fmla="*/ 66 h 94"/>
              <a:gd name="T28" fmla="*/ 42 w 85"/>
              <a:gd name="T29" fmla="*/ 63 h 94"/>
              <a:gd name="T30" fmla="*/ 58 w 85"/>
              <a:gd name="T31" fmla="*/ 57 h 94"/>
              <a:gd name="T32" fmla="*/ 13 w 85"/>
              <a:gd name="T33" fmla="*/ 26 h 94"/>
              <a:gd name="T34" fmla="*/ 31 w 85"/>
              <a:gd name="T35" fmla="*/ 30 h 94"/>
              <a:gd name="T36" fmla="*/ 38 w 85"/>
              <a:gd name="T37" fmla="*/ 33 h 94"/>
              <a:gd name="T38" fmla="*/ 43 w 85"/>
              <a:gd name="T39" fmla="*/ 38 h 94"/>
              <a:gd name="T40" fmla="*/ 32 w 85"/>
              <a:gd name="T41" fmla="*/ 49 h 94"/>
              <a:gd name="T42" fmla="*/ 20 w 85"/>
              <a:gd name="T43" fmla="*/ 52 h 94"/>
              <a:gd name="T44" fmla="*/ 10 w 85"/>
              <a:gd name="T45" fmla="*/ 44 h 94"/>
              <a:gd name="T46" fmla="*/ 13 w 85"/>
              <a:gd name="T47" fmla="*/ 26 h 94"/>
              <a:gd name="T48" fmla="*/ 85 w 85"/>
              <a:gd name="T49" fmla="*/ 53 h 94"/>
              <a:gd name="T50" fmla="*/ 85 w 85"/>
              <a:gd name="T51" fmla="*/ 60 h 94"/>
              <a:gd name="T52" fmla="*/ 75 w 85"/>
              <a:gd name="T53" fmla="*/ 63 h 94"/>
              <a:gd name="T54" fmla="*/ 70 w 85"/>
              <a:gd name="T55" fmla="*/ 72 h 94"/>
              <a:gd name="T56" fmla="*/ 58 w 85"/>
              <a:gd name="T57" fmla="*/ 87 h 94"/>
              <a:gd name="T58" fmla="*/ 46 w 85"/>
              <a:gd name="T59" fmla="*/ 93 h 94"/>
              <a:gd name="T60" fmla="*/ 69 w 85"/>
              <a:gd name="T61" fmla="*/ 60 h 94"/>
              <a:gd name="T62" fmla="*/ 64 w 85"/>
              <a:gd name="T63" fmla="*/ 46 h 94"/>
              <a:gd name="T64" fmla="*/ 76 w 85"/>
              <a:gd name="T65" fmla="*/ 49 h 94"/>
              <a:gd name="T66" fmla="*/ 76 w 85"/>
              <a:gd name="T67" fmla="*/ 45 h 94"/>
              <a:gd name="T68" fmla="*/ 65 w 85"/>
              <a:gd name="T69" fmla="*/ 37 h 94"/>
              <a:gd name="T70" fmla="*/ 73 w 85"/>
              <a:gd name="T71" fmla="*/ 26 h 94"/>
              <a:gd name="T72" fmla="*/ 80 w 85"/>
              <a:gd name="T73" fmla="*/ 31 h 94"/>
              <a:gd name="T74" fmla="*/ 85 w 85"/>
              <a:gd name="T75" fmla="*/ 44 h 94"/>
              <a:gd name="T76" fmla="*/ 47 w 85"/>
              <a:gd name="T77" fmla="*/ 14 h 94"/>
              <a:gd name="T78" fmla="*/ 62 w 85"/>
              <a:gd name="T79" fmla="*/ 12 h 94"/>
              <a:gd name="T80" fmla="*/ 64 w 85"/>
              <a:gd name="T81" fmla="*/ 14 h 94"/>
              <a:gd name="T82" fmla="*/ 45 w 85"/>
              <a:gd name="T83" fmla="*/ 27 h 94"/>
              <a:gd name="T84" fmla="*/ 31 w 85"/>
              <a:gd name="T85" fmla="*/ 26 h 94"/>
              <a:gd name="T86" fmla="*/ 31 w 85"/>
              <a:gd name="T87" fmla="*/ 8 h 94"/>
              <a:gd name="T88" fmla="*/ 49 w 85"/>
              <a:gd name="T89" fmla="*/ 1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85" h="94">
                <a:moveTo>
                  <a:pt x="57" y="59"/>
                </a:moveTo>
                <a:lnTo>
                  <a:pt x="46" y="79"/>
                </a:lnTo>
                <a:lnTo>
                  <a:pt x="39" y="82"/>
                </a:lnTo>
                <a:lnTo>
                  <a:pt x="38" y="89"/>
                </a:lnTo>
                <a:lnTo>
                  <a:pt x="32" y="94"/>
                </a:lnTo>
                <a:lnTo>
                  <a:pt x="28" y="93"/>
                </a:lnTo>
                <a:lnTo>
                  <a:pt x="28" y="89"/>
                </a:lnTo>
                <a:lnTo>
                  <a:pt x="21" y="83"/>
                </a:lnTo>
                <a:lnTo>
                  <a:pt x="20" y="83"/>
                </a:lnTo>
                <a:lnTo>
                  <a:pt x="17" y="82"/>
                </a:lnTo>
                <a:lnTo>
                  <a:pt x="6" y="83"/>
                </a:lnTo>
                <a:lnTo>
                  <a:pt x="5" y="83"/>
                </a:lnTo>
                <a:lnTo>
                  <a:pt x="2" y="78"/>
                </a:lnTo>
                <a:lnTo>
                  <a:pt x="1" y="72"/>
                </a:lnTo>
                <a:lnTo>
                  <a:pt x="0" y="70"/>
                </a:lnTo>
                <a:lnTo>
                  <a:pt x="5" y="67"/>
                </a:lnTo>
                <a:lnTo>
                  <a:pt x="6" y="67"/>
                </a:lnTo>
                <a:lnTo>
                  <a:pt x="6" y="66"/>
                </a:lnTo>
                <a:lnTo>
                  <a:pt x="8" y="67"/>
                </a:lnTo>
                <a:lnTo>
                  <a:pt x="13" y="72"/>
                </a:lnTo>
                <a:lnTo>
                  <a:pt x="15" y="66"/>
                </a:lnTo>
                <a:lnTo>
                  <a:pt x="15" y="64"/>
                </a:lnTo>
                <a:lnTo>
                  <a:pt x="23" y="63"/>
                </a:lnTo>
                <a:lnTo>
                  <a:pt x="28" y="68"/>
                </a:lnTo>
                <a:lnTo>
                  <a:pt x="30" y="70"/>
                </a:lnTo>
                <a:lnTo>
                  <a:pt x="28" y="75"/>
                </a:lnTo>
                <a:lnTo>
                  <a:pt x="34" y="76"/>
                </a:lnTo>
                <a:lnTo>
                  <a:pt x="36" y="66"/>
                </a:lnTo>
                <a:lnTo>
                  <a:pt x="36" y="64"/>
                </a:lnTo>
                <a:lnTo>
                  <a:pt x="42" y="63"/>
                </a:lnTo>
                <a:lnTo>
                  <a:pt x="51" y="57"/>
                </a:lnTo>
                <a:lnTo>
                  <a:pt x="58" y="57"/>
                </a:lnTo>
                <a:lnTo>
                  <a:pt x="57" y="59"/>
                </a:lnTo>
                <a:close/>
                <a:moveTo>
                  <a:pt x="13" y="26"/>
                </a:moveTo>
                <a:lnTo>
                  <a:pt x="24" y="33"/>
                </a:lnTo>
                <a:lnTo>
                  <a:pt x="31" y="30"/>
                </a:lnTo>
                <a:lnTo>
                  <a:pt x="35" y="33"/>
                </a:lnTo>
                <a:lnTo>
                  <a:pt x="38" y="33"/>
                </a:lnTo>
                <a:lnTo>
                  <a:pt x="39" y="36"/>
                </a:lnTo>
                <a:lnTo>
                  <a:pt x="43" y="38"/>
                </a:lnTo>
                <a:lnTo>
                  <a:pt x="38" y="44"/>
                </a:lnTo>
                <a:lnTo>
                  <a:pt x="32" y="49"/>
                </a:lnTo>
                <a:lnTo>
                  <a:pt x="25" y="51"/>
                </a:lnTo>
                <a:lnTo>
                  <a:pt x="20" y="52"/>
                </a:lnTo>
                <a:lnTo>
                  <a:pt x="15" y="51"/>
                </a:lnTo>
                <a:lnTo>
                  <a:pt x="10" y="44"/>
                </a:lnTo>
                <a:lnTo>
                  <a:pt x="5" y="34"/>
                </a:lnTo>
                <a:lnTo>
                  <a:pt x="13" y="26"/>
                </a:lnTo>
                <a:close/>
                <a:moveTo>
                  <a:pt x="85" y="44"/>
                </a:moveTo>
                <a:lnTo>
                  <a:pt x="85" y="53"/>
                </a:lnTo>
                <a:lnTo>
                  <a:pt x="85" y="57"/>
                </a:lnTo>
                <a:lnTo>
                  <a:pt x="85" y="60"/>
                </a:lnTo>
                <a:lnTo>
                  <a:pt x="85" y="61"/>
                </a:lnTo>
                <a:lnTo>
                  <a:pt x="75" y="63"/>
                </a:lnTo>
                <a:lnTo>
                  <a:pt x="72" y="71"/>
                </a:lnTo>
                <a:lnTo>
                  <a:pt x="70" y="72"/>
                </a:lnTo>
                <a:lnTo>
                  <a:pt x="61" y="79"/>
                </a:lnTo>
                <a:lnTo>
                  <a:pt x="58" y="87"/>
                </a:lnTo>
                <a:lnTo>
                  <a:pt x="50" y="93"/>
                </a:lnTo>
                <a:lnTo>
                  <a:pt x="46" y="93"/>
                </a:lnTo>
                <a:lnTo>
                  <a:pt x="47" y="90"/>
                </a:lnTo>
                <a:lnTo>
                  <a:pt x="69" y="60"/>
                </a:lnTo>
                <a:lnTo>
                  <a:pt x="70" y="56"/>
                </a:lnTo>
                <a:lnTo>
                  <a:pt x="64" y="46"/>
                </a:lnTo>
                <a:lnTo>
                  <a:pt x="66" y="45"/>
                </a:lnTo>
                <a:lnTo>
                  <a:pt x="76" y="49"/>
                </a:lnTo>
                <a:lnTo>
                  <a:pt x="77" y="46"/>
                </a:lnTo>
                <a:lnTo>
                  <a:pt x="76" y="45"/>
                </a:lnTo>
                <a:lnTo>
                  <a:pt x="75" y="44"/>
                </a:lnTo>
                <a:lnTo>
                  <a:pt x="65" y="37"/>
                </a:lnTo>
                <a:lnTo>
                  <a:pt x="66" y="30"/>
                </a:lnTo>
                <a:lnTo>
                  <a:pt x="73" y="26"/>
                </a:lnTo>
                <a:lnTo>
                  <a:pt x="79" y="30"/>
                </a:lnTo>
                <a:lnTo>
                  <a:pt x="80" y="31"/>
                </a:lnTo>
                <a:lnTo>
                  <a:pt x="85" y="38"/>
                </a:lnTo>
                <a:lnTo>
                  <a:pt x="85" y="44"/>
                </a:lnTo>
                <a:close/>
                <a:moveTo>
                  <a:pt x="49" y="4"/>
                </a:moveTo>
                <a:lnTo>
                  <a:pt x="47" y="14"/>
                </a:lnTo>
                <a:lnTo>
                  <a:pt x="58" y="7"/>
                </a:lnTo>
                <a:lnTo>
                  <a:pt x="62" y="12"/>
                </a:lnTo>
                <a:lnTo>
                  <a:pt x="64" y="12"/>
                </a:lnTo>
                <a:lnTo>
                  <a:pt x="64" y="14"/>
                </a:lnTo>
                <a:lnTo>
                  <a:pt x="51" y="22"/>
                </a:lnTo>
                <a:lnTo>
                  <a:pt x="45" y="27"/>
                </a:lnTo>
                <a:lnTo>
                  <a:pt x="39" y="27"/>
                </a:lnTo>
                <a:lnTo>
                  <a:pt x="31" y="26"/>
                </a:lnTo>
                <a:lnTo>
                  <a:pt x="21" y="12"/>
                </a:lnTo>
                <a:lnTo>
                  <a:pt x="31" y="8"/>
                </a:lnTo>
                <a:lnTo>
                  <a:pt x="47" y="0"/>
                </a:lnTo>
                <a:lnTo>
                  <a:pt x="49" y="1"/>
                </a:lnTo>
                <a:lnTo>
                  <a:pt x="49" y="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8" name="Freeform 651"/>
          <p:cNvSpPr>
            <a:spLocks/>
          </p:cNvSpPr>
          <p:nvPr/>
        </p:nvSpPr>
        <p:spPr bwMode="auto">
          <a:xfrm>
            <a:off x="6505575" y="1879600"/>
            <a:ext cx="95250" cy="96838"/>
          </a:xfrm>
          <a:custGeom>
            <a:avLst/>
            <a:gdLst>
              <a:gd name="T0" fmla="*/ 56 w 60"/>
              <a:gd name="T1" fmla="*/ 23 h 61"/>
              <a:gd name="T2" fmla="*/ 56 w 60"/>
              <a:gd name="T3" fmla="*/ 27 h 61"/>
              <a:gd name="T4" fmla="*/ 57 w 60"/>
              <a:gd name="T5" fmla="*/ 31 h 61"/>
              <a:gd name="T6" fmla="*/ 60 w 60"/>
              <a:gd name="T7" fmla="*/ 34 h 61"/>
              <a:gd name="T8" fmla="*/ 60 w 60"/>
              <a:gd name="T9" fmla="*/ 37 h 61"/>
              <a:gd name="T10" fmla="*/ 60 w 60"/>
              <a:gd name="T11" fmla="*/ 42 h 61"/>
              <a:gd name="T12" fmla="*/ 60 w 60"/>
              <a:gd name="T13" fmla="*/ 45 h 61"/>
              <a:gd name="T14" fmla="*/ 56 w 60"/>
              <a:gd name="T15" fmla="*/ 46 h 61"/>
              <a:gd name="T16" fmla="*/ 59 w 60"/>
              <a:gd name="T17" fmla="*/ 57 h 61"/>
              <a:gd name="T18" fmla="*/ 38 w 60"/>
              <a:gd name="T19" fmla="*/ 61 h 61"/>
              <a:gd name="T20" fmla="*/ 39 w 60"/>
              <a:gd name="T21" fmla="*/ 45 h 61"/>
              <a:gd name="T22" fmla="*/ 39 w 60"/>
              <a:gd name="T23" fmla="*/ 43 h 61"/>
              <a:gd name="T24" fmla="*/ 41 w 60"/>
              <a:gd name="T25" fmla="*/ 41 h 61"/>
              <a:gd name="T26" fmla="*/ 41 w 60"/>
              <a:gd name="T27" fmla="*/ 37 h 61"/>
              <a:gd name="T28" fmla="*/ 33 w 60"/>
              <a:gd name="T29" fmla="*/ 35 h 61"/>
              <a:gd name="T30" fmla="*/ 27 w 60"/>
              <a:gd name="T31" fmla="*/ 34 h 61"/>
              <a:gd name="T32" fmla="*/ 18 w 60"/>
              <a:gd name="T33" fmla="*/ 32 h 61"/>
              <a:gd name="T34" fmla="*/ 18 w 60"/>
              <a:gd name="T35" fmla="*/ 24 h 61"/>
              <a:gd name="T36" fmla="*/ 18 w 60"/>
              <a:gd name="T37" fmla="*/ 20 h 61"/>
              <a:gd name="T38" fmla="*/ 14 w 60"/>
              <a:gd name="T39" fmla="*/ 19 h 61"/>
              <a:gd name="T40" fmla="*/ 4 w 60"/>
              <a:gd name="T41" fmla="*/ 13 h 61"/>
              <a:gd name="T42" fmla="*/ 0 w 60"/>
              <a:gd name="T43" fmla="*/ 11 h 61"/>
              <a:gd name="T44" fmla="*/ 0 w 60"/>
              <a:gd name="T45" fmla="*/ 11 h 61"/>
              <a:gd name="T46" fmla="*/ 1 w 60"/>
              <a:gd name="T47" fmla="*/ 7 h 61"/>
              <a:gd name="T48" fmla="*/ 4 w 60"/>
              <a:gd name="T49" fmla="*/ 9 h 61"/>
              <a:gd name="T50" fmla="*/ 8 w 60"/>
              <a:gd name="T51" fmla="*/ 11 h 61"/>
              <a:gd name="T52" fmla="*/ 20 w 60"/>
              <a:gd name="T53" fmla="*/ 15 h 61"/>
              <a:gd name="T54" fmla="*/ 26 w 60"/>
              <a:gd name="T55" fmla="*/ 17 h 61"/>
              <a:gd name="T56" fmla="*/ 34 w 60"/>
              <a:gd name="T57" fmla="*/ 20 h 61"/>
              <a:gd name="T58" fmla="*/ 35 w 60"/>
              <a:gd name="T59" fmla="*/ 16 h 61"/>
              <a:gd name="T60" fmla="*/ 34 w 60"/>
              <a:gd name="T61" fmla="*/ 12 h 61"/>
              <a:gd name="T62" fmla="*/ 27 w 60"/>
              <a:gd name="T63" fmla="*/ 9 h 61"/>
              <a:gd name="T64" fmla="*/ 22 w 60"/>
              <a:gd name="T65" fmla="*/ 8 h 61"/>
              <a:gd name="T66" fmla="*/ 19 w 60"/>
              <a:gd name="T67" fmla="*/ 8 h 61"/>
              <a:gd name="T68" fmla="*/ 18 w 60"/>
              <a:gd name="T69" fmla="*/ 7 h 61"/>
              <a:gd name="T70" fmla="*/ 19 w 60"/>
              <a:gd name="T71" fmla="*/ 2 h 61"/>
              <a:gd name="T72" fmla="*/ 30 w 60"/>
              <a:gd name="T73" fmla="*/ 0 h 61"/>
              <a:gd name="T74" fmla="*/ 34 w 60"/>
              <a:gd name="T75" fmla="*/ 4 h 61"/>
              <a:gd name="T76" fmla="*/ 35 w 60"/>
              <a:gd name="T77" fmla="*/ 1 h 61"/>
              <a:gd name="T78" fmla="*/ 35 w 60"/>
              <a:gd name="T79" fmla="*/ 0 h 61"/>
              <a:gd name="T80" fmla="*/ 39 w 60"/>
              <a:gd name="T81" fmla="*/ 2 h 61"/>
              <a:gd name="T82" fmla="*/ 45 w 60"/>
              <a:gd name="T83" fmla="*/ 7 h 61"/>
              <a:gd name="T84" fmla="*/ 53 w 60"/>
              <a:gd name="T85" fmla="*/ 11 h 61"/>
              <a:gd name="T86" fmla="*/ 50 w 60"/>
              <a:gd name="T87" fmla="*/ 20 h 61"/>
              <a:gd name="T88" fmla="*/ 56 w 60"/>
              <a:gd name="T89" fmla="*/ 23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60" h="61">
                <a:moveTo>
                  <a:pt x="56" y="23"/>
                </a:moveTo>
                <a:lnTo>
                  <a:pt x="56" y="27"/>
                </a:lnTo>
                <a:lnTo>
                  <a:pt x="57" y="31"/>
                </a:lnTo>
                <a:lnTo>
                  <a:pt x="60" y="34"/>
                </a:lnTo>
                <a:lnTo>
                  <a:pt x="60" y="37"/>
                </a:lnTo>
                <a:lnTo>
                  <a:pt x="60" y="42"/>
                </a:lnTo>
                <a:lnTo>
                  <a:pt x="60" y="45"/>
                </a:lnTo>
                <a:lnTo>
                  <a:pt x="56" y="46"/>
                </a:lnTo>
                <a:lnTo>
                  <a:pt x="59" y="57"/>
                </a:lnTo>
                <a:lnTo>
                  <a:pt x="38" y="61"/>
                </a:lnTo>
                <a:lnTo>
                  <a:pt x="39" y="45"/>
                </a:lnTo>
                <a:lnTo>
                  <a:pt x="39" y="43"/>
                </a:lnTo>
                <a:lnTo>
                  <a:pt x="41" y="41"/>
                </a:lnTo>
                <a:lnTo>
                  <a:pt x="41" y="37"/>
                </a:lnTo>
                <a:lnTo>
                  <a:pt x="33" y="35"/>
                </a:lnTo>
                <a:lnTo>
                  <a:pt x="27" y="34"/>
                </a:lnTo>
                <a:lnTo>
                  <a:pt x="18" y="32"/>
                </a:lnTo>
                <a:lnTo>
                  <a:pt x="18" y="24"/>
                </a:lnTo>
                <a:lnTo>
                  <a:pt x="18" y="20"/>
                </a:lnTo>
                <a:lnTo>
                  <a:pt x="14" y="19"/>
                </a:lnTo>
                <a:lnTo>
                  <a:pt x="4" y="13"/>
                </a:lnTo>
                <a:lnTo>
                  <a:pt x="0" y="11"/>
                </a:lnTo>
                <a:lnTo>
                  <a:pt x="0" y="11"/>
                </a:lnTo>
                <a:lnTo>
                  <a:pt x="1" y="7"/>
                </a:lnTo>
                <a:lnTo>
                  <a:pt x="4" y="9"/>
                </a:lnTo>
                <a:lnTo>
                  <a:pt x="8" y="11"/>
                </a:lnTo>
                <a:lnTo>
                  <a:pt x="20" y="15"/>
                </a:lnTo>
                <a:lnTo>
                  <a:pt x="26" y="17"/>
                </a:lnTo>
                <a:lnTo>
                  <a:pt x="34" y="20"/>
                </a:lnTo>
                <a:lnTo>
                  <a:pt x="35" y="16"/>
                </a:lnTo>
                <a:lnTo>
                  <a:pt x="34" y="12"/>
                </a:lnTo>
                <a:lnTo>
                  <a:pt x="27" y="9"/>
                </a:lnTo>
                <a:lnTo>
                  <a:pt x="22" y="8"/>
                </a:lnTo>
                <a:lnTo>
                  <a:pt x="19" y="8"/>
                </a:lnTo>
                <a:lnTo>
                  <a:pt x="18" y="7"/>
                </a:lnTo>
                <a:lnTo>
                  <a:pt x="19" y="2"/>
                </a:lnTo>
                <a:lnTo>
                  <a:pt x="30" y="0"/>
                </a:lnTo>
                <a:lnTo>
                  <a:pt x="34" y="4"/>
                </a:lnTo>
                <a:lnTo>
                  <a:pt x="35" y="1"/>
                </a:lnTo>
                <a:lnTo>
                  <a:pt x="35" y="0"/>
                </a:lnTo>
                <a:lnTo>
                  <a:pt x="39" y="2"/>
                </a:lnTo>
                <a:lnTo>
                  <a:pt x="45" y="7"/>
                </a:lnTo>
                <a:lnTo>
                  <a:pt x="53" y="11"/>
                </a:lnTo>
                <a:lnTo>
                  <a:pt x="50" y="20"/>
                </a:lnTo>
                <a:lnTo>
                  <a:pt x="56" y="2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9" name="Freeform 652"/>
          <p:cNvSpPr>
            <a:spLocks/>
          </p:cNvSpPr>
          <p:nvPr/>
        </p:nvSpPr>
        <p:spPr bwMode="auto">
          <a:xfrm>
            <a:off x="6570663" y="1712913"/>
            <a:ext cx="84138" cy="101600"/>
          </a:xfrm>
          <a:custGeom>
            <a:avLst/>
            <a:gdLst>
              <a:gd name="T0" fmla="*/ 46 w 53"/>
              <a:gd name="T1" fmla="*/ 45 h 64"/>
              <a:gd name="T2" fmla="*/ 39 w 53"/>
              <a:gd name="T3" fmla="*/ 52 h 64"/>
              <a:gd name="T4" fmla="*/ 33 w 53"/>
              <a:gd name="T5" fmla="*/ 58 h 64"/>
              <a:gd name="T6" fmla="*/ 15 w 53"/>
              <a:gd name="T7" fmla="*/ 64 h 64"/>
              <a:gd name="T8" fmla="*/ 9 w 53"/>
              <a:gd name="T9" fmla="*/ 54 h 64"/>
              <a:gd name="T10" fmla="*/ 3 w 53"/>
              <a:gd name="T11" fmla="*/ 49 h 64"/>
              <a:gd name="T12" fmla="*/ 1 w 53"/>
              <a:gd name="T13" fmla="*/ 46 h 64"/>
              <a:gd name="T14" fmla="*/ 1 w 53"/>
              <a:gd name="T15" fmla="*/ 43 h 64"/>
              <a:gd name="T16" fmla="*/ 4 w 53"/>
              <a:gd name="T17" fmla="*/ 30 h 64"/>
              <a:gd name="T18" fmla="*/ 1 w 53"/>
              <a:gd name="T19" fmla="*/ 26 h 64"/>
              <a:gd name="T20" fmla="*/ 0 w 53"/>
              <a:gd name="T21" fmla="*/ 23 h 64"/>
              <a:gd name="T22" fmla="*/ 5 w 53"/>
              <a:gd name="T23" fmla="*/ 19 h 64"/>
              <a:gd name="T24" fmla="*/ 7 w 53"/>
              <a:gd name="T25" fmla="*/ 19 h 64"/>
              <a:gd name="T26" fmla="*/ 15 w 53"/>
              <a:gd name="T27" fmla="*/ 19 h 64"/>
              <a:gd name="T28" fmla="*/ 20 w 53"/>
              <a:gd name="T29" fmla="*/ 19 h 64"/>
              <a:gd name="T30" fmla="*/ 22 w 53"/>
              <a:gd name="T31" fmla="*/ 20 h 64"/>
              <a:gd name="T32" fmla="*/ 26 w 53"/>
              <a:gd name="T33" fmla="*/ 26 h 64"/>
              <a:gd name="T34" fmla="*/ 27 w 53"/>
              <a:gd name="T35" fmla="*/ 24 h 64"/>
              <a:gd name="T36" fmla="*/ 28 w 53"/>
              <a:gd name="T37" fmla="*/ 23 h 64"/>
              <a:gd name="T38" fmla="*/ 27 w 53"/>
              <a:gd name="T39" fmla="*/ 23 h 64"/>
              <a:gd name="T40" fmla="*/ 23 w 53"/>
              <a:gd name="T41" fmla="*/ 19 h 64"/>
              <a:gd name="T42" fmla="*/ 23 w 53"/>
              <a:gd name="T43" fmla="*/ 17 h 64"/>
              <a:gd name="T44" fmla="*/ 23 w 53"/>
              <a:gd name="T45" fmla="*/ 17 h 64"/>
              <a:gd name="T46" fmla="*/ 13 w 53"/>
              <a:gd name="T47" fmla="*/ 12 h 64"/>
              <a:gd name="T48" fmla="*/ 15 w 53"/>
              <a:gd name="T49" fmla="*/ 4 h 64"/>
              <a:gd name="T50" fmla="*/ 18 w 53"/>
              <a:gd name="T51" fmla="*/ 2 h 64"/>
              <a:gd name="T52" fmla="*/ 34 w 53"/>
              <a:gd name="T53" fmla="*/ 0 h 64"/>
              <a:gd name="T54" fmla="*/ 41 w 53"/>
              <a:gd name="T55" fmla="*/ 2 h 64"/>
              <a:gd name="T56" fmla="*/ 41 w 53"/>
              <a:gd name="T57" fmla="*/ 8 h 64"/>
              <a:gd name="T58" fmla="*/ 38 w 53"/>
              <a:gd name="T59" fmla="*/ 11 h 64"/>
              <a:gd name="T60" fmla="*/ 38 w 53"/>
              <a:gd name="T61" fmla="*/ 9 h 64"/>
              <a:gd name="T62" fmla="*/ 27 w 53"/>
              <a:gd name="T63" fmla="*/ 9 h 64"/>
              <a:gd name="T64" fmla="*/ 27 w 53"/>
              <a:gd name="T65" fmla="*/ 12 h 64"/>
              <a:gd name="T66" fmla="*/ 30 w 53"/>
              <a:gd name="T67" fmla="*/ 15 h 64"/>
              <a:gd name="T68" fmla="*/ 41 w 53"/>
              <a:gd name="T69" fmla="*/ 20 h 64"/>
              <a:gd name="T70" fmla="*/ 43 w 53"/>
              <a:gd name="T71" fmla="*/ 22 h 64"/>
              <a:gd name="T72" fmla="*/ 50 w 53"/>
              <a:gd name="T73" fmla="*/ 22 h 64"/>
              <a:gd name="T74" fmla="*/ 50 w 53"/>
              <a:gd name="T75" fmla="*/ 23 h 64"/>
              <a:gd name="T76" fmla="*/ 50 w 53"/>
              <a:gd name="T77" fmla="*/ 35 h 64"/>
              <a:gd name="T78" fmla="*/ 50 w 53"/>
              <a:gd name="T79" fmla="*/ 37 h 64"/>
              <a:gd name="T80" fmla="*/ 53 w 53"/>
              <a:gd name="T81" fmla="*/ 42 h 64"/>
              <a:gd name="T82" fmla="*/ 53 w 53"/>
              <a:gd name="T83" fmla="*/ 46 h 64"/>
              <a:gd name="T84" fmla="*/ 46 w 53"/>
              <a:gd name="T85" fmla="*/ 45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3" h="64">
                <a:moveTo>
                  <a:pt x="46" y="45"/>
                </a:moveTo>
                <a:lnTo>
                  <a:pt x="39" y="52"/>
                </a:lnTo>
                <a:lnTo>
                  <a:pt x="33" y="58"/>
                </a:lnTo>
                <a:lnTo>
                  <a:pt x="15" y="64"/>
                </a:lnTo>
                <a:lnTo>
                  <a:pt x="9" y="54"/>
                </a:lnTo>
                <a:lnTo>
                  <a:pt x="3" y="49"/>
                </a:lnTo>
                <a:lnTo>
                  <a:pt x="1" y="46"/>
                </a:lnTo>
                <a:lnTo>
                  <a:pt x="1" y="43"/>
                </a:lnTo>
                <a:lnTo>
                  <a:pt x="4" y="30"/>
                </a:lnTo>
                <a:lnTo>
                  <a:pt x="1" y="26"/>
                </a:lnTo>
                <a:lnTo>
                  <a:pt x="0" y="23"/>
                </a:lnTo>
                <a:lnTo>
                  <a:pt x="5" y="19"/>
                </a:lnTo>
                <a:lnTo>
                  <a:pt x="7" y="19"/>
                </a:lnTo>
                <a:lnTo>
                  <a:pt x="15" y="19"/>
                </a:lnTo>
                <a:lnTo>
                  <a:pt x="20" y="19"/>
                </a:lnTo>
                <a:lnTo>
                  <a:pt x="22" y="20"/>
                </a:lnTo>
                <a:lnTo>
                  <a:pt x="26" y="26"/>
                </a:lnTo>
                <a:lnTo>
                  <a:pt x="27" y="24"/>
                </a:lnTo>
                <a:lnTo>
                  <a:pt x="28" y="23"/>
                </a:lnTo>
                <a:lnTo>
                  <a:pt x="27" y="23"/>
                </a:lnTo>
                <a:lnTo>
                  <a:pt x="23" y="19"/>
                </a:lnTo>
                <a:lnTo>
                  <a:pt x="23" y="17"/>
                </a:lnTo>
                <a:lnTo>
                  <a:pt x="23" y="17"/>
                </a:lnTo>
                <a:lnTo>
                  <a:pt x="13" y="12"/>
                </a:lnTo>
                <a:lnTo>
                  <a:pt x="15" y="4"/>
                </a:lnTo>
                <a:lnTo>
                  <a:pt x="18" y="2"/>
                </a:lnTo>
                <a:lnTo>
                  <a:pt x="34" y="0"/>
                </a:lnTo>
                <a:lnTo>
                  <a:pt x="41" y="2"/>
                </a:lnTo>
                <a:lnTo>
                  <a:pt x="41" y="8"/>
                </a:lnTo>
                <a:lnTo>
                  <a:pt x="38" y="11"/>
                </a:lnTo>
                <a:lnTo>
                  <a:pt x="38" y="9"/>
                </a:lnTo>
                <a:lnTo>
                  <a:pt x="27" y="9"/>
                </a:lnTo>
                <a:lnTo>
                  <a:pt x="27" y="12"/>
                </a:lnTo>
                <a:lnTo>
                  <a:pt x="30" y="15"/>
                </a:lnTo>
                <a:lnTo>
                  <a:pt x="41" y="20"/>
                </a:lnTo>
                <a:lnTo>
                  <a:pt x="43" y="22"/>
                </a:lnTo>
                <a:lnTo>
                  <a:pt x="50" y="22"/>
                </a:lnTo>
                <a:lnTo>
                  <a:pt x="50" y="23"/>
                </a:lnTo>
                <a:lnTo>
                  <a:pt x="50" y="35"/>
                </a:lnTo>
                <a:lnTo>
                  <a:pt x="50" y="37"/>
                </a:lnTo>
                <a:lnTo>
                  <a:pt x="53" y="42"/>
                </a:lnTo>
                <a:lnTo>
                  <a:pt x="53" y="46"/>
                </a:lnTo>
                <a:lnTo>
                  <a:pt x="46" y="4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0" name="Freeform 653"/>
          <p:cNvSpPr>
            <a:spLocks/>
          </p:cNvSpPr>
          <p:nvPr/>
        </p:nvSpPr>
        <p:spPr bwMode="auto">
          <a:xfrm>
            <a:off x="7850188" y="739775"/>
            <a:ext cx="131763" cy="309563"/>
          </a:xfrm>
          <a:custGeom>
            <a:avLst/>
            <a:gdLst>
              <a:gd name="T0" fmla="*/ 77 w 83"/>
              <a:gd name="T1" fmla="*/ 99 h 195"/>
              <a:gd name="T2" fmla="*/ 75 w 83"/>
              <a:gd name="T3" fmla="*/ 111 h 195"/>
              <a:gd name="T4" fmla="*/ 55 w 83"/>
              <a:gd name="T5" fmla="*/ 144 h 195"/>
              <a:gd name="T6" fmla="*/ 34 w 83"/>
              <a:gd name="T7" fmla="*/ 159 h 195"/>
              <a:gd name="T8" fmla="*/ 27 w 83"/>
              <a:gd name="T9" fmla="*/ 186 h 195"/>
              <a:gd name="T10" fmla="*/ 26 w 83"/>
              <a:gd name="T11" fmla="*/ 190 h 195"/>
              <a:gd name="T12" fmla="*/ 21 w 83"/>
              <a:gd name="T13" fmla="*/ 195 h 195"/>
              <a:gd name="T14" fmla="*/ 15 w 83"/>
              <a:gd name="T15" fmla="*/ 182 h 195"/>
              <a:gd name="T16" fmla="*/ 14 w 83"/>
              <a:gd name="T17" fmla="*/ 179 h 195"/>
              <a:gd name="T18" fmla="*/ 4 w 83"/>
              <a:gd name="T19" fmla="*/ 156 h 195"/>
              <a:gd name="T20" fmla="*/ 4 w 83"/>
              <a:gd name="T21" fmla="*/ 146 h 195"/>
              <a:gd name="T22" fmla="*/ 4 w 83"/>
              <a:gd name="T23" fmla="*/ 137 h 195"/>
              <a:gd name="T24" fmla="*/ 25 w 83"/>
              <a:gd name="T25" fmla="*/ 88 h 195"/>
              <a:gd name="T26" fmla="*/ 25 w 83"/>
              <a:gd name="T27" fmla="*/ 84 h 195"/>
              <a:gd name="T28" fmla="*/ 10 w 83"/>
              <a:gd name="T29" fmla="*/ 37 h 195"/>
              <a:gd name="T30" fmla="*/ 2 w 83"/>
              <a:gd name="T31" fmla="*/ 24 h 195"/>
              <a:gd name="T32" fmla="*/ 4 w 83"/>
              <a:gd name="T33" fmla="*/ 11 h 195"/>
              <a:gd name="T34" fmla="*/ 0 w 83"/>
              <a:gd name="T35" fmla="*/ 2 h 195"/>
              <a:gd name="T36" fmla="*/ 11 w 83"/>
              <a:gd name="T37" fmla="*/ 3 h 195"/>
              <a:gd name="T38" fmla="*/ 7 w 83"/>
              <a:gd name="T39" fmla="*/ 17 h 195"/>
              <a:gd name="T40" fmla="*/ 17 w 83"/>
              <a:gd name="T41" fmla="*/ 13 h 195"/>
              <a:gd name="T42" fmla="*/ 19 w 83"/>
              <a:gd name="T43" fmla="*/ 17 h 195"/>
              <a:gd name="T44" fmla="*/ 21 w 83"/>
              <a:gd name="T45" fmla="*/ 20 h 195"/>
              <a:gd name="T46" fmla="*/ 33 w 83"/>
              <a:gd name="T47" fmla="*/ 7 h 195"/>
              <a:gd name="T48" fmla="*/ 38 w 83"/>
              <a:gd name="T49" fmla="*/ 11 h 195"/>
              <a:gd name="T50" fmla="*/ 45 w 83"/>
              <a:gd name="T51" fmla="*/ 2 h 195"/>
              <a:gd name="T52" fmla="*/ 47 w 83"/>
              <a:gd name="T53" fmla="*/ 0 h 195"/>
              <a:gd name="T54" fmla="*/ 56 w 83"/>
              <a:gd name="T55" fmla="*/ 5 h 195"/>
              <a:gd name="T56" fmla="*/ 56 w 83"/>
              <a:gd name="T57" fmla="*/ 6 h 195"/>
              <a:gd name="T58" fmla="*/ 52 w 83"/>
              <a:gd name="T59" fmla="*/ 14 h 195"/>
              <a:gd name="T60" fmla="*/ 52 w 83"/>
              <a:gd name="T61" fmla="*/ 30 h 195"/>
              <a:gd name="T62" fmla="*/ 62 w 83"/>
              <a:gd name="T63" fmla="*/ 21 h 195"/>
              <a:gd name="T64" fmla="*/ 79 w 83"/>
              <a:gd name="T65" fmla="*/ 21 h 195"/>
              <a:gd name="T66" fmla="*/ 83 w 83"/>
              <a:gd name="T67" fmla="*/ 35 h 195"/>
              <a:gd name="T68" fmla="*/ 77 w 83"/>
              <a:gd name="T69" fmla="*/ 50 h 195"/>
              <a:gd name="T70" fmla="*/ 81 w 83"/>
              <a:gd name="T71" fmla="*/ 52 h 195"/>
              <a:gd name="T72" fmla="*/ 78 w 83"/>
              <a:gd name="T73" fmla="*/ 66 h 195"/>
              <a:gd name="T74" fmla="*/ 66 w 83"/>
              <a:gd name="T75" fmla="*/ 69 h 195"/>
              <a:gd name="T76" fmla="*/ 71 w 83"/>
              <a:gd name="T77" fmla="*/ 74 h 195"/>
              <a:gd name="T78" fmla="*/ 55 w 83"/>
              <a:gd name="T79" fmla="*/ 80 h 195"/>
              <a:gd name="T80" fmla="*/ 45 w 83"/>
              <a:gd name="T81" fmla="*/ 75 h 195"/>
              <a:gd name="T82" fmla="*/ 33 w 83"/>
              <a:gd name="T83" fmla="*/ 82 h 195"/>
              <a:gd name="T84" fmla="*/ 30 w 83"/>
              <a:gd name="T85" fmla="*/ 89 h 195"/>
              <a:gd name="T86" fmla="*/ 30 w 83"/>
              <a:gd name="T87" fmla="*/ 96 h 195"/>
              <a:gd name="T88" fmla="*/ 42 w 83"/>
              <a:gd name="T89" fmla="*/ 90 h 195"/>
              <a:gd name="T90" fmla="*/ 59 w 83"/>
              <a:gd name="T91" fmla="*/ 92 h 195"/>
              <a:gd name="T92" fmla="*/ 60 w 83"/>
              <a:gd name="T93" fmla="*/ 96 h 195"/>
              <a:gd name="T94" fmla="*/ 52 w 83"/>
              <a:gd name="T95" fmla="*/ 107 h 195"/>
              <a:gd name="T96" fmla="*/ 44 w 83"/>
              <a:gd name="T97" fmla="*/ 118 h 195"/>
              <a:gd name="T98" fmla="*/ 34 w 83"/>
              <a:gd name="T99" fmla="*/ 127 h 195"/>
              <a:gd name="T100" fmla="*/ 26 w 83"/>
              <a:gd name="T101" fmla="*/ 134 h 195"/>
              <a:gd name="T102" fmla="*/ 25 w 83"/>
              <a:gd name="T103" fmla="*/ 134 h 195"/>
              <a:gd name="T104" fmla="*/ 29 w 83"/>
              <a:gd name="T105" fmla="*/ 134 h 195"/>
              <a:gd name="T106" fmla="*/ 34 w 83"/>
              <a:gd name="T107" fmla="*/ 134 h 195"/>
              <a:gd name="T108" fmla="*/ 55 w 83"/>
              <a:gd name="T109" fmla="*/ 119 h 195"/>
              <a:gd name="T110" fmla="*/ 67 w 83"/>
              <a:gd name="T111" fmla="*/ 107 h 195"/>
              <a:gd name="T112" fmla="*/ 75 w 83"/>
              <a:gd name="T113" fmla="*/ 96 h 195"/>
              <a:gd name="T114" fmla="*/ 77 w 83"/>
              <a:gd name="T115" fmla="*/ 99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83" h="195">
                <a:moveTo>
                  <a:pt x="77" y="99"/>
                </a:moveTo>
                <a:lnTo>
                  <a:pt x="75" y="111"/>
                </a:lnTo>
                <a:lnTo>
                  <a:pt x="55" y="144"/>
                </a:lnTo>
                <a:lnTo>
                  <a:pt x="34" y="159"/>
                </a:lnTo>
                <a:lnTo>
                  <a:pt x="27" y="186"/>
                </a:lnTo>
                <a:lnTo>
                  <a:pt x="26" y="190"/>
                </a:lnTo>
                <a:lnTo>
                  <a:pt x="21" y="195"/>
                </a:lnTo>
                <a:lnTo>
                  <a:pt x="15" y="182"/>
                </a:lnTo>
                <a:lnTo>
                  <a:pt x="14" y="179"/>
                </a:lnTo>
                <a:lnTo>
                  <a:pt x="4" y="156"/>
                </a:lnTo>
                <a:lnTo>
                  <a:pt x="4" y="146"/>
                </a:lnTo>
                <a:lnTo>
                  <a:pt x="4" y="137"/>
                </a:lnTo>
                <a:lnTo>
                  <a:pt x="25" y="88"/>
                </a:lnTo>
                <a:lnTo>
                  <a:pt x="25" y="84"/>
                </a:lnTo>
                <a:lnTo>
                  <a:pt x="10" y="37"/>
                </a:lnTo>
                <a:lnTo>
                  <a:pt x="2" y="24"/>
                </a:lnTo>
                <a:lnTo>
                  <a:pt x="4" y="11"/>
                </a:lnTo>
                <a:lnTo>
                  <a:pt x="0" y="2"/>
                </a:lnTo>
                <a:lnTo>
                  <a:pt x="11" y="3"/>
                </a:lnTo>
                <a:lnTo>
                  <a:pt x="7" y="17"/>
                </a:lnTo>
                <a:lnTo>
                  <a:pt x="17" y="13"/>
                </a:lnTo>
                <a:lnTo>
                  <a:pt x="19" y="17"/>
                </a:lnTo>
                <a:lnTo>
                  <a:pt x="21" y="20"/>
                </a:lnTo>
                <a:lnTo>
                  <a:pt x="33" y="7"/>
                </a:lnTo>
                <a:lnTo>
                  <a:pt x="38" y="11"/>
                </a:lnTo>
                <a:lnTo>
                  <a:pt x="45" y="2"/>
                </a:lnTo>
                <a:lnTo>
                  <a:pt x="47" y="0"/>
                </a:lnTo>
                <a:lnTo>
                  <a:pt x="56" y="5"/>
                </a:lnTo>
                <a:lnTo>
                  <a:pt x="56" y="6"/>
                </a:lnTo>
                <a:lnTo>
                  <a:pt x="52" y="14"/>
                </a:lnTo>
                <a:lnTo>
                  <a:pt x="52" y="30"/>
                </a:lnTo>
                <a:lnTo>
                  <a:pt x="62" y="21"/>
                </a:lnTo>
                <a:lnTo>
                  <a:pt x="79" y="21"/>
                </a:lnTo>
                <a:lnTo>
                  <a:pt x="83" y="35"/>
                </a:lnTo>
                <a:lnTo>
                  <a:pt x="77" y="50"/>
                </a:lnTo>
                <a:lnTo>
                  <a:pt x="81" y="52"/>
                </a:lnTo>
                <a:lnTo>
                  <a:pt x="78" y="66"/>
                </a:lnTo>
                <a:lnTo>
                  <a:pt x="66" y="69"/>
                </a:lnTo>
                <a:lnTo>
                  <a:pt x="71" y="74"/>
                </a:lnTo>
                <a:lnTo>
                  <a:pt x="55" y="80"/>
                </a:lnTo>
                <a:lnTo>
                  <a:pt x="45" y="75"/>
                </a:lnTo>
                <a:lnTo>
                  <a:pt x="33" y="82"/>
                </a:lnTo>
                <a:lnTo>
                  <a:pt x="30" y="89"/>
                </a:lnTo>
                <a:lnTo>
                  <a:pt x="30" y="96"/>
                </a:lnTo>
                <a:lnTo>
                  <a:pt x="42" y="90"/>
                </a:lnTo>
                <a:lnTo>
                  <a:pt x="59" y="92"/>
                </a:lnTo>
                <a:lnTo>
                  <a:pt x="60" y="96"/>
                </a:lnTo>
                <a:lnTo>
                  <a:pt x="52" y="107"/>
                </a:lnTo>
                <a:lnTo>
                  <a:pt x="44" y="118"/>
                </a:lnTo>
                <a:lnTo>
                  <a:pt x="34" y="127"/>
                </a:lnTo>
                <a:lnTo>
                  <a:pt x="26" y="134"/>
                </a:lnTo>
                <a:lnTo>
                  <a:pt x="25" y="134"/>
                </a:lnTo>
                <a:lnTo>
                  <a:pt x="29" y="134"/>
                </a:lnTo>
                <a:lnTo>
                  <a:pt x="34" y="134"/>
                </a:lnTo>
                <a:lnTo>
                  <a:pt x="55" y="119"/>
                </a:lnTo>
                <a:lnTo>
                  <a:pt x="67" y="107"/>
                </a:lnTo>
                <a:lnTo>
                  <a:pt x="75" y="96"/>
                </a:lnTo>
                <a:lnTo>
                  <a:pt x="77" y="9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1" name="Freeform 654"/>
          <p:cNvSpPr>
            <a:spLocks noEditPoints="1"/>
          </p:cNvSpPr>
          <p:nvPr/>
        </p:nvSpPr>
        <p:spPr bwMode="auto">
          <a:xfrm>
            <a:off x="4076700" y="5899150"/>
            <a:ext cx="39688" cy="60325"/>
          </a:xfrm>
          <a:custGeom>
            <a:avLst/>
            <a:gdLst>
              <a:gd name="T0" fmla="*/ 10 w 25"/>
              <a:gd name="T1" fmla="*/ 4 h 38"/>
              <a:gd name="T2" fmla="*/ 14 w 25"/>
              <a:gd name="T3" fmla="*/ 12 h 38"/>
              <a:gd name="T4" fmla="*/ 18 w 25"/>
              <a:gd name="T5" fmla="*/ 10 h 38"/>
              <a:gd name="T6" fmla="*/ 25 w 25"/>
              <a:gd name="T7" fmla="*/ 8 h 38"/>
              <a:gd name="T8" fmla="*/ 21 w 25"/>
              <a:gd name="T9" fmla="*/ 14 h 38"/>
              <a:gd name="T10" fmla="*/ 22 w 25"/>
              <a:gd name="T11" fmla="*/ 19 h 38"/>
              <a:gd name="T12" fmla="*/ 18 w 25"/>
              <a:gd name="T13" fmla="*/ 23 h 38"/>
              <a:gd name="T14" fmla="*/ 9 w 25"/>
              <a:gd name="T15" fmla="*/ 34 h 38"/>
              <a:gd name="T16" fmla="*/ 7 w 25"/>
              <a:gd name="T17" fmla="*/ 38 h 38"/>
              <a:gd name="T18" fmla="*/ 0 w 25"/>
              <a:gd name="T19" fmla="*/ 33 h 38"/>
              <a:gd name="T20" fmla="*/ 0 w 25"/>
              <a:gd name="T21" fmla="*/ 33 h 38"/>
              <a:gd name="T22" fmla="*/ 6 w 25"/>
              <a:gd name="T23" fmla="*/ 22 h 38"/>
              <a:gd name="T24" fmla="*/ 6 w 25"/>
              <a:gd name="T25" fmla="*/ 16 h 38"/>
              <a:gd name="T26" fmla="*/ 6 w 25"/>
              <a:gd name="T27" fmla="*/ 8 h 38"/>
              <a:gd name="T28" fmla="*/ 7 w 25"/>
              <a:gd name="T29" fmla="*/ 1 h 38"/>
              <a:gd name="T30" fmla="*/ 10 w 25"/>
              <a:gd name="T31" fmla="*/ 4 h 38"/>
              <a:gd name="T32" fmla="*/ 13 w 25"/>
              <a:gd name="T33" fmla="*/ 0 h 38"/>
              <a:gd name="T34" fmla="*/ 14 w 25"/>
              <a:gd name="T35" fmla="*/ 1 h 38"/>
              <a:gd name="T36" fmla="*/ 11 w 25"/>
              <a:gd name="T37" fmla="*/ 0 h 38"/>
              <a:gd name="T38" fmla="*/ 13 w 25"/>
              <a:gd name="T39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5" h="38">
                <a:moveTo>
                  <a:pt x="10" y="4"/>
                </a:moveTo>
                <a:lnTo>
                  <a:pt x="14" y="12"/>
                </a:lnTo>
                <a:lnTo>
                  <a:pt x="18" y="10"/>
                </a:lnTo>
                <a:lnTo>
                  <a:pt x="25" y="8"/>
                </a:lnTo>
                <a:lnTo>
                  <a:pt x="21" y="14"/>
                </a:lnTo>
                <a:lnTo>
                  <a:pt x="22" y="19"/>
                </a:lnTo>
                <a:lnTo>
                  <a:pt x="18" y="23"/>
                </a:lnTo>
                <a:lnTo>
                  <a:pt x="9" y="34"/>
                </a:lnTo>
                <a:lnTo>
                  <a:pt x="7" y="38"/>
                </a:lnTo>
                <a:lnTo>
                  <a:pt x="0" y="33"/>
                </a:lnTo>
                <a:lnTo>
                  <a:pt x="0" y="33"/>
                </a:lnTo>
                <a:lnTo>
                  <a:pt x="6" y="22"/>
                </a:lnTo>
                <a:lnTo>
                  <a:pt x="6" y="16"/>
                </a:lnTo>
                <a:lnTo>
                  <a:pt x="6" y="8"/>
                </a:lnTo>
                <a:lnTo>
                  <a:pt x="7" y="1"/>
                </a:lnTo>
                <a:lnTo>
                  <a:pt x="10" y="4"/>
                </a:lnTo>
                <a:close/>
                <a:moveTo>
                  <a:pt x="13" y="0"/>
                </a:moveTo>
                <a:lnTo>
                  <a:pt x="14" y="1"/>
                </a:lnTo>
                <a:lnTo>
                  <a:pt x="11" y="0"/>
                </a:lnTo>
                <a:lnTo>
                  <a:pt x="13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2" name="Freeform 655"/>
          <p:cNvSpPr>
            <a:spLocks/>
          </p:cNvSpPr>
          <p:nvPr/>
        </p:nvSpPr>
        <p:spPr bwMode="auto">
          <a:xfrm>
            <a:off x="4100513" y="5822950"/>
            <a:ext cx="46038" cy="34925"/>
          </a:xfrm>
          <a:custGeom>
            <a:avLst/>
            <a:gdLst>
              <a:gd name="T0" fmla="*/ 28 w 29"/>
              <a:gd name="T1" fmla="*/ 21 h 22"/>
              <a:gd name="T2" fmla="*/ 24 w 29"/>
              <a:gd name="T3" fmla="*/ 22 h 22"/>
              <a:gd name="T4" fmla="*/ 15 w 29"/>
              <a:gd name="T5" fmla="*/ 17 h 22"/>
              <a:gd name="T6" fmla="*/ 0 w 29"/>
              <a:gd name="T7" fmla="*/ 7 h 22"/>
              <a:gd name="T8" fmla="*/ 0 w 29"/>
              <a:gd name="T9" fmla="*/ 4 h 22"/>
              <a:gd name="T10" fmla="*/ 2 w 29"/>
              <a:gd name="T11" fmla="*/ 0 h 22"/>
              <a:gd name="T12" fmla="*/ 5 w 29"/>
              <a:gd name="T13" fmla="*/ 0 h 22"/>
              <a:gd name="T14" fmla="*/ 6 w 29"/>
              <a:gd name="T15" fmla="*/ 2 h 22"/>
              <a:gd name="T16" fmla="*/ 25 w 29"/>
              <a:gd name="T17" fmla="*/ 10 h 22"/>
              <a:gd name="T18" fmla="*/ 29 w 29"/>
              <a:gd name="T19" fmla="*/ 13 h 22"/>
              <a:gd name="T20" fmla="*/ 28 w 29"/>
              <a:gd name="T21" fmla="*/ 21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9" h="22">
                <a:moveTo>
                  <a:pt x="28" y="21"/>
                </a:moveTo>
                <a:lnTo>
                  <a:pt x="24" y="22"/>
                </a:lnTo>
                <a:lnTo>
                  <a:pt x="15" y="17"/>
                </a:lnTo>
                <a:lnTo>
                  <a:pt x="0" y="7"/>
                </a:lnTo>
                <a:lnTo>
                  <a:pt x="0" y="4"/>
                </a:lnTo>
                <a:lnTo>
                  <a:pt x="2" y="0"/>
                </a:lnTo>
                <a:lnTo>
                  <a:pt x="5" y="0"/>
                </a:lnTo>
                <a:lnTo>
                  <a:pt x="6" y="2"/>
                </a:lnTo>
                <a:lnTo>
                  <a:pt x="25" y="10"/>
                </a:lnTo>
                <a:lnTo>
                  <a:pt x="29" y="13"/>
                </a:lnTo>
                <a:lnTo>
                  <a:pt x="28" y="2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3" name="Freeform 656"/>
          <p:cNvSpPr>
            <a:spLocks/>
          </p:cNvSpPr>
          <p:nvPr/>
        </p:nvSpPr>
        <p:spPr bwMode="auto">
          <a:xfrm>
            <a:off x="4067175" y="5189538"/>
            <a:ext cx="49213" cy="49213"/>
          </a:xfrm>
          <a:custGeom>
            <a:avLst/>
            <a:gdLst>
              <a:gd name="T0" fmla="*/ 20 w 31"/>
              <a:gd name="T1" fmla="*/ 9 h 31"/>
              <a:gd name="T2" fmla="*/ 23 w 31"/>
              <a:gd name="T3" fmla="*/ 11 h 31"/>
              <a:gd name="T4" fmla="*/ 24 w 31"/>
              <a:gd name="T5" fmla="*/ 13 h 31"/>
              <a:gd name="T6" fmla="*/ 28 w 31"/>
              <a:gd name="T7" fmla="*/ 20 h 31"/>
              <a:gd name="T8" fmla="*/ 31 w 31"/>
              <a:gd name="T9" fmla="*/ 26 h 31"/>
              <a:gd name="T10" fmla="*/ 30 w 31"/>
              <a:gd name="T11" fmla="*/ 31 h 31"/>
              <a:gd name="T12" fmla="*/ 10 w 31"/>
              <a:gd name="T13" fmla="*/ 20 h 31"/>
              <a:gd name="T14" fmla="*/ 5 w 31"/>
              <a:gd name="T15" fmla="*/ 16 h 31"/>
              <a:gd name="T16" fmla="*/ 0 w 31"/>
              <a:gd name="T17" fmla="*/ 0 h 31"/>
              <a:gd name="T18" fmla="*/ 5 w 31"/>
              <a:gd name="T19" fmla="*/ 4 h 31"/>
              <a:gd name="T20" fmla="*/ 13 w 31"/>
              <a:gd name="T21" fmla="*/ 7 h 31"/>
              <a:gd name="T22" fmla="*/ 19 w 31"/>
              <a:gd name="T23" fmla="*/ 9 h 31"/>
              <a:gd name="T24" fmla="*/ 20 w 31"/>
              <a:gd name="T25" fmla="*/ 9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1" h="31">
                <a:moveTo>
                  <a:pt x="20" y="9"/>
                </a:moveTo>
                <a:lnTo>
                  <a:pt x="23" y="11"/>
                </a:lnTo>
                <a:lnTo>
                  <a:pt x="24" y="13"/>
                </a:lnTo>
                <a:lnTo>
                  <a:pt x="28" y="20"/>
                </a:lnTo>
                <a:lnTo>
                  <a:pt x="31" y="26"/>
                </a:lnTo>
                <a:lnTo>
                  <a:pt x="30" y="31"/>
                </a:lnTo>
                <a:lnTo>
                  <a:pt x="10" y="20"/>
                </a:lnTo>
                <a:lnTo>
                  <a:pt x="5" y="16"/>
                </a:lnTo>
                <a:lnTo>
                  <a:pt x="0" y="0"/>
                </a:lnTo>
                <a:lnTo>
                  <a:pt x="5" y="4"/>
                </a:lnTo>
                <a:lnTo>
                  <a:pt x="13" y="7"/>
                </a:lnTo>
                <a:lnTo>
                  <a:pt x="19" y="9"/>
                </a:lnTo>
                <a:lnTo>
                  <a:pt x="20" y="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4" name="Freeform 657"/>
          <p:cNvSpPr>
            <a:spLocks/>
          </p:cNvSpPr>
          <p:nvPr/>
        </p:nvSpPr>
        <p:spPr bwMode="auto">
          <a:xfrm>
            <a:off x="4094163" y="5237163"/>
            <a:ext cx="106363" cy="130175"/>
          </a:xfrm>
          <a:custGeom>
            <a:avLst/>
            <a:gdLst>
              <a:gd name="T0" fmla="*/ 63 w 67"/>
              <a:gd name="T1" fmla="*/ 28 h 82"/>
              <a:gd name="T2" fmla="*/ 62 w 67"/>
              <a:gd name="T3" fmla="*/ 37 h 82"/>
              <a:gd name="T4" fmla="*/ 51 w 67"/>
              <a:gd name="T5" fmla="*/ 52 h 82"/>
              <a:gd name="T6" fmla="*/ 40 w 67"/>
              <a:gd name="T7" fmla="*/ 68 h 82"/>
              <a:gd name="T8" fmla="*/ 29 w 67"/>
              <a:gd name="T9" fmla="*/ 71 h 82"/>
              <a:gd name="T10" fmla="*/ 17 w 67"/>
              <a:gd name="T11" fmla="*/ 79 h 82"/>
              <a:gd name="T12" fmla="*/ 6 w 67"/>
              <a:gd name="T13" fmla="*/ 80 h 82"/>
              <a:gd name="T14" fmla="*/ 4 w 67"/>
              <a:gd name="T15" fmla="*/ 75 h 82"/>
              <a:gd name="T16" fmla="*/ 11 w 67"/>
              <a:gd name="T17" fmla="*/ 72 h 82"/>
              <a:gd name="T18" fmla="*/ 15 w 67"/>
              <a:gd name="T19" fmla="*/ 65 h 82"/>
              <a:gd name="T20" fmla="*/ 4 w 67"/>
              <a:gd name="T21" fmla="*/ 72 h 82"/>
              <a:gd name="T22" fmla="*/ 0 w 67"/>
              <a:gd name="T23" fmla="*/ 71 h 82"/>
              <a:gd name="T24" fmla="*/ 0 w 67"/>
              <a:gd name="T25" fmla="*/ 68 h 82"/>
              <a:gd name="T26" fmla="*/ 0 w 67"/>
              <a:gd name="T27" fmla="*/ 57 h 82"/>
              <a:gd name="T28" fmla="*/ 6 w 67"/>
              <a:gd name="T29" fmla="*/ 53 h 82"/>
              <a:gd name="T30" fmla="*/ 11 w 67"/>
              <a:gd name="T31" fmla="*/ 54 h 82"/>
              <a:gd name="T32" fmla="*/ 17 w 67"/>
              <a:gd name="T33" fmla="*/ 57 h 82"/>
              <a:gd name="T34" fmla="*/ 19 w 67"/>
              <a:gd name="T35" fmla="*/ 54 h 82"/>
              <a:gd name="T36" fmla="*/ 15 w 67"/>
              <a:gd name="T37" fmla="*/ 50 h 82"/>
              <a:gd name="T38" fmla="*/ 4 w 67"/>
              <a:gd name="T39" fmla="*/ 45 h 82"/>
              <a:gd name="T40" fmla="*/ 0 w 67"/>
              <a:gd name="T41" fmla="*/ 39 h 82"/>
              <a:gd name="T42" fmla="*/ 3 w 67"/>
              <a:gd name="T43" fmla="*/ 34 h 82"/>
              <a:gd name="T44" fmla="*/ 15 w 67"/>
              <a:gd name="T45" fmla="*/ 35 h 82"/>
              <a:gd name="T46" fmla="*/ 21 w 67"/>
              <a:gd name="T47" fmla="*/ 32 h 82"/>
              <a:gd name="T48" fmla="*/ 19 w 67"/>
              <a:gd name="T49" fmla="*/ 26 h 82"/>
              <a:gd name="T50" fmla="*/ 17 w 67"/>
              <a:gd name="T51" fmla="*/ 22 h 82"/>
              <a:gd name="T52" fmla="*/ 15 w 67"/>
              <a:gd name="T53" fmla="*/ 9 h 82"/>
              <a:gd name="T54" fmla="*/ 21 w 67"/>
              <a:gd name="T55" fmla="*/ 1 h 82"/>
              <a:gd name="T56" fmla="*/ 29 w 67"/>
              <a:gd name="T57" fmla="*/ 4 h 82"/>
              <a:gd name="T58" fmla="*/ 37 w 67"/>
              <a:gd name="T59" fmla="*/ 20 h 82"/>
              <a:gd name="T60" fmla="*/ 47 w 67"/>
              <a:gd name="T61" fmla="*/ 31 h 82"/>
              <a:gd name="T62" fmla="*/ 55 w 67"/>
              <a:gd name="T63" fmla="*/ 31 h 82"/>
              <a:gd name="T64" fmla="*/ 60 w 67"/>
              <a:gd name="T65" fmla="*/ 30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67" h="82">
                <a:moveTo>
                  <a:pt x="62" y="28"/>
                </a:moveTo>
                <a:lnTo>
                  <a:pt x="63" y="28"/>
                </a:lnTo>
                <a:lnTo>
                  <a:pt x="67" y="30"/>
                </a:lnTo>
                <a:lnTo>
                  <a:pt x="62" y="37"/>
                </a:lnTo>
                <a:lnTo>
                  <a:pt x="52" y="43"/>
                </a:lnTo>
                <a:lnTo>
                  <a:pt x="51" y="52"/>
                </a:lnTo>
                <a:lnTo>
                  <a:pt x="49" y="56"/>
                </a:lnTo>
                <a:lnTo>
                  <a:pt x="40" y="68"/>
                </a:lnTo>
                <a:lnTo>
                  <a:pt x="36" y="65"/>
                </a:lnTo>
                <a:lnTo>
                  <a:pt x="29" y="71"/>
                </a:lnTo>
                <a:lnTo>
                  <a:pt x="17" y="80"/>
                </a:lnTo>
                <a:lnTo>
                  <a:pt x="17" y="79"/>
                </a:lnTo>
                <a:lnTo>
                  <a:pt x="7" y="82"/>
                </a:lnTo>
                <a:lnTo>
                  <a:pt x="6" y="80"/>
                </a:lnTo>
                <a:lnTo>
                  <a:pt x="3" y="79"/>
                </a:lnTo>
                <a:lnTo>
                  <a:pt x="4" y="75"/>
                </a:lnTo>
                <a:lnTo>
                  <a:pt x="7" y="75"/>
                </a:lnTo>
                <a:lnTo>
                  <a:pt x="11" y="72"/>
                </a:lnTo>
                <a:lnTo>
                  <a:pt x="15" y="69"/>
                </a:lnTo>
                <a:lnTo>
                  <a:pt x="15" y="65"/>
                </a:lnTo>
                <a:lnTo>
                  <a:pt x="10" y="65"/>
                </a:lnTo>
                <a:lnTo>
                  <a:pt x="4" y="72"/>
                </a:lnTo>
                <a:lnTo>
                  <a:pt x="2" y="72"/>
                </a:lnTo>
                <a:lnTo>
                  <a:pt x="0" y="71"/>
                </a:lnTo>
                <a:lnTo>
                  <a:pt x="2" y="69"/>
                </a:lnTo>
                <a:lnTo>
                  <a:pt x="0" y="68"/>
                </a:lnTo>
                <a:lnTo>
                  <a:pt x="0" y="62"/>
                </a:lnTo>
                <a:lnTo>
                  <a:pt x="0" y="57"/>
                </a:lnTo>
                <a:lnTo>
                  <a:pt x="2" y="52"/>
                </a:lnTo>
                <a:lnTo>
                  <a:pt x="6" y="53"/>
                </a:lnTo>
                <a:lnTo>
                  <a:pt x="9" y="53"/>
                </a:lnTo>
                <a:lnTo>
                  <a:pt x="11" y="54"/>
                </a:lnTo>
                <a:lnTo>
                  <a:pt x="14" y="56"/>
                </a:lnTo>
                <a:lnTo>
                  <a:pt x="17" y="57"/>
                </a:lnTo>
                <a:lnTo>
                  <a:pt x="18" y="57"/>
                </a:lnTo>
                <a:lnTo>
                  <a:pt x="19" y="54"/>
                </a:lnTo>
                <a:lnTo>
                  <a:pt x="21" y="49"/>
                </a:lnTo>
                <a:lnTo>
                  <a:pt x="15" y="50"/>
                </a:lnTo>
                <a:lnTo>
                  <a:pt x="9" y="49"/>
                </a:lnTo>
                <a:lnTo>
                  <a:pt x="4" y="45"/>
                </a:lnTo>
                <a:lnTo>
                  <a:pt x="0" y="43"/>
                </a:lnTo>
                <a:lnTo>
                  <a:pt x="0" y="39"/>
                </a:lnTo>
                <a:lnTo>
                  <a:pt x="2" y="38"/>
                </a:lnTo>
                <a:lnTo>
                  <a:pt x="3" y="34"/>
                </a:lnTo>
                <a:lnTo>
                  <a:pt x="9" y="34"/>
                </a:lnTo>
                <a:lnTo>
                  <a:pt x="15" y="35"/>
                </a:lnTo>
                <a:lnTo>
                  <a:pt x="19" y="32"/>
                </a:lnTo>
                <a:lnTo>
                  <a:pt x="21" y="32"/>
                </a:lnTo>
                <a:lnTo>
                  <a:pt x="19" y="27"/>
                </a:lnTo>
                <a:lnTo>
                  <a:pt x="19" y="26"/>
                </a:lnTo>
                <a:lnTo>
                  <a:pt x="18" y="26"/>
                </a:lnTo>
                <a:lnTo>
                  <a:pt x="17" y="22"/>
                </a:lnTo>
                <a:lnTo>
                  <a:pt x="17" y="15"/>
                </a:lnTo>
                <a:lnTo>
                  <a:pt x="15" y="9"/>
                </a:lnTo>
                <a:lnTo>
                  <a:pt x="17" y="4"/>
                </a:lnTo>
                <a:lnTo>
                  <a:pt x="21" y="1"/>
                </a:lnTo>
                <a:lnTo>
                  <a:pt x="21" y="0"/>
                </a:lnTo>
                <a:lnTo>
                  <a:pt x="29" y="4"/>
                </a:lnTo>
                <a:lnTo>
                  <a:pt x="33" y="12"/>
                </a:lnTo>
                <a:lnTo>
                  <a:pt x="37" y="20"/>
                </a:lnTo>
                <a:lnTo>
                  <a:pt x="41" y="28"/>
                </a:lnTo>
                <a:lnTo>
                  <a:pt x="47" y="31"/>
                </a:lnTo>
                <a:lnTo>
                  <a:pt x="49" y="31"/>
                </a:lnTo>
                <a:lnTo>
                  <a:pt x="55" y="31"/>
                </a:lnTo>
                <a:lnTo>
                  <a:pt x="59" y="30"/>
                </a:lnTo>
                <a:lnTo>
                  <a:pt x="60" y="30"/>
                </a:lnTo>
                <a:lnTo>
                  <a:pt x="62" y="2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5" name="Freeform 658"/>
          <p:cNvSpPr>
            <a:spLocks noEditPoints="1"/>
          </p:cNvSpPr>
          <p:nvPr/>
        </p:nvSpPr>
        <p:spPr bwMode="auto">
          <a:xfrm>
            <a:off x="4051300" y="4999038"/>
            <a:ext cx="171450" cy="103188"/>
          </a:xfrm>
          <a:custGeom>
            <a:avLst/>
            <a:gdLst>
              <a:gd name="T0" fmla="*/ 12 w 108"/>
              <a:gd name="T1" fmla="*/ 56 h 65"/>
              <a:gd name="T2" fmla="*/ 7 w 108"/>
              <a:gd name="T3" fmla="*/ 46 h 65"/>
              <a:gd name="T4" fmla="*/ 0 w 108"/>
              <a:gd name="T5" fmla="*/ 42 h 65"/>
              <a:gd name="T6" fmla="*/ 3 w 108"/>
              <a:gd name="T7" fmla="*/ 39 h 65"/>
              <a:gd name="T8" fmla="*/ 14 w 108"/>
              <a:gd name="T9" fmla="*/ 45 h 65"/>
              <a:gd name="T10" fmla="*/ 26 w 108"/>
              <a:gd name="T11" fmla="*/ 45 h 65"/>
              <a:gd name="T12" fmla="*/ 20 w 108"/>
              <a:gd name="T13" fmla="*/ 57 h 65"/>
              <a:gd name="T14" fmla="*/ 12 w 108"/>
              <a:gd name="T15" fmla="*/ 34 h 65"/>
              <a:gd name="T16" fmla="*/ 26 w 108"/>
              <a:gd name="T17" fmla="*/ 45 h 65"/>
              <a:gd name="T18" fmla="*/ 85 w 108"/>
              <a:gd name="T19" fmla="*/ 20 h 65"/>
              <a:gd name="T20" fmla="*/ 90 w 108"/>
              <a:gd name="T21" fmla="*/ 22 h 65"/>
              <a:gd name="T22" fmla="*/ 91 w 108"/>
              <a:gd name="T23" fmla="*/ 28 h 65"/>
              <a:gd name="T24" fmla="*/ 94 w 108"/>
              <a:gd name="T25" fmla="*/ 19 h 65"/>
              <a:gd name="T26" fmla="*/ 96 w 108"/>
              <a:gd name="T27" fmla="*/ 13 h 65"/>
              <a:gd name="T28" fmla="*/ 104 w 108"/>
              <a:gd name="T29" fmla="*/ 11 h 65"/>
              <a:gd name="T30" fmla="*/ 105 w 108"/>
              <a:gd name="T31" fmla="*/ 13 h 65"/>
              <a:gd name="T32" fmla="*/ 104 w 108"/>
              <a:gd name="T33" fmla="*/ 22 h 65"/>
              <a:gd name="T34" fmla="*/ 105 w 108"/>
              <a:gd name="T35" fmla="*/ 28 h 65"/>
              <a:gd name="T36" fmla="*/ 91 w 108"/>
              <a:gd name="T37" fmla="*/ 47 h 65"/>
              <a:gd name="T38" fmla="*/ 81 w 108"/>
              <a:gd name="T39" fmla="*/ 45 h 65"/>
              <a:gd name="T40" fmla="*/ 67 w 108"/>
              <a:gd name="T41" fmla="*/ 47 h 65"/>
              <a:gd name="T42" fmla="*/ 63 w 108"/>
              <a:gd name="T43" fmla="*/ 39 h 65"/>
              <a:gd name="T44" fmla="*/ 55 w 108"/>
              <a:gd name="T45" fmla="*/ 42 h 65"/>
              <a:gd name="T46" fmla="*/ 45 w 108"/>
              <a:gd name="T47" fmla="*/ 47 h 65"/>
              <a:gd name="T48" fmla="*/ 38 w 108"/>
              <a:gd name="T49" fmla="*/ 65 h 65"/>
              <a:gd name="T50" fmla="*/ 31 w 108"/>
              <a:gd name="T51" fmla="*/ 61 h 65"/>
              <a:gd name="T52" fmla="*/ 31 w 108"/>
              <a:gd name="T53" fmla="*/ 53 h 65"/>
              <a:gd name="T54" fmla="*/ 30 w 108"/>
              <a:gd name="T55" fmla="*/ 34 h 65"/>
              <a:gd name="T56" fmla="*/ 41 w 108"/>
              <a:gd name="T57" fmla="*/ 34 h 65"/>
              <a:gd name="T58" fmla="*/ 44 w 108"/>
              <a:gd name="T59" fmla="*/ 38 h 65"/>
              <a:gd name="T60" fmla="*/ 45 w 108"/>
              <a:gd name="T61" fmla="*/ 35 h 65"/>
              <a:gd name="T62" fmla="*/ 49 w 108"/>
              <a:gd name="T63" fmla="*/ 32 h 65"/>
              <a:gd name="T64" fmla="*/ 61 w 108"/>
              <a:gd name="T65" fmla="*/ 32 h 65"/>
              <a:gd name="T66" fmla="*/ 56 w 108"/>
              <a:gd name="T67" fmla="*/ 28 h 65"/>
              <a:gd name="T68" fmla="*/ 52 w 108"/>
              <a:gd name="T69" fmla="*/ 26 h 65"/>
              <a:gd name="T70" fmla="*/ 52 w 108"/>
              <a:gd name="T71" fmla="*/ 23 h 65"/>
              <a:gd name="T72" fmla="*/ 38 w 108"/>
              <a:gd name="T73" fmla="*/ 27 h 65"/>
              <a:gd name="T74" fmla="*/ 36 w 108"/>
              <a:gd name="T75" fmla="*/ 23 h 65"/>
              <a:gd name="T76" fmla="*/ 36 w 108"/>
              <a:gd name="T77" fmla="*/ 9 h 65"/>
              <a:gd name="T78" fmla="*/ 40 w 108"/>
              <a:gd name="T79" fmla="*/ 4 h 65"/>
              <a:gd name="T80" fmla="*/ 53 w 108"/>
              <a:gd name="T81" fmla="*/ 0 h 65"/>
              <a:gd name="T82" fmla="*/ 59 w 108"/>
              <a:gd name="T83" fmla="*/ 2 h 65"/>
              <a:gd name="T84" fmla="*/ 66 w 108"/>
              <a:gd name="T85" fmla="*/ 8 h 65"/>
              <a:gd name="T86" fmla="*/ 70 w 108"/>
              <a:gd name="T87" fmla="*/ 9 h 65"/>
              <a:gd name="T88" fmla="*/ 83 w 108"/>
              <a:gd name="T89" fmla="*/ 20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08" h="65">
                <a:moveTo>
                  <a:pt x="14" y="56"/>
                </a:moveTo>
                <a:lnTo>
                  <a:pt x="12" y="56"/>
                </a:lnTo>
                <a:lnTo>
                  <a:pt x="7" y="52"/>
                </a:lnTo>
                <a:lnTo>
                  <a:pt x="7" y="46"/>
                </a:lnTo>
                <a:lnTo>
                  <a:pt x="3" y="45"/>
                </a:lnTo>
                <a:lnTo>
                  <a:pt x="0" y="42"/>
                </a:lnTo>
                <a:lnTo>
                  <a:pt x="0" y="41"/>
                </a:lnTo>
                <a:lnTo>
                  <a:pt x="3" y="39"/>
                </a:lnTo>
                <a:lnTo>
                  <a:pt x="12" y="41"/>
                </a:lnTo>
                <a:lnTo>
                  <a:pt x="14" y="45"/>
                </a:lnTo>
                <a:lnTo>
                  <a:pt x="14" y="56"/>
                </a:lnTo>
                <a:close/>
                <a:moveTo>
                  <a:pt x="26" y="45"/>
                </a:moveTo>
                <a:lnTo>
                  <a:pt x="27" y="57"/>
                </a:lnTo>
                <a:lnTo>
                  <a:pt x="20" y="57"/>
                </a:lnTo>
                <a:lnTo>
                  <a:pt x="18" y="45"/>
                </a:lnTo>
                <a:lnTo>
                  <a:pt x="12" y="34"/>
                </a:lnTo>
                <a:lnTo>
                  <a:pt x="26" y="35"/>
                </a:lnTo>
                <a:lnTo>
                  <a:pt x="26" y="45"/>
                </a:lnTo>
                <a:close/>
                <a:moveTo>
                  <a:pt x="83" y="20"/>
                </a:moveTo>
                <a:lnTo>
                  <a:pt x="85" y="20"/>
                </a:lnTo>
                <a:lnTo>
                  <a:pt x="90" y="19"/>
                </a:lnTo>
                <a:lnTo>
                  <a:pt x="90" y="22"/>
                </a:lnTo>
                <a:lnTo>
                  <a:pt x="90" y="28"/>
                </a:lnTo>
                <a:lnTo>
                  <a:pt x="91" y="28"/>
                </a:lnTo>
                <a:lnTo>
                  <a:pt x="93" y="28"/>
                </a:lnTo>
                <a:lnTo>
                  <a:pt x="94" y="19"/>
                </a:lnTo>
                <a:lnTo>
                  <a:pt x="94" y="13"/>
                </a:lnTo>
                <a:lnTo>
                  <a:pt x="96" y="13"/>
                </a:lnTo>
                <a:lnTo>
                  <a:pt x="100" y="12"/>
                </a:lnTo>
                <a:lnTo>
                  <a:pt x="104" y="11"/>
                </a:lnTo>
                <a:lnTo>
                  <a:pt x="108" y="9"/>
                </a:lnTo>
                <a:lnTo>
                  <a:pt x="105" y="13"/>
                </a:lnTo>
                <a:lnTo>
                  <a:pt x="108" y="16"/>
                </a:lnTo>
                <a:lnTo>
                  <a:pt x="104" y="22"/>
                </a:lnTo>
                <a:lnTo>
                  <a:pt x="105" y="26"/>
                </a:lnTo>
                <a:lnTo>
                  <a:pt x="105" y="28"/>
                </a:lnTo>
                <a:lnTo>
                  <a:pt x="106" y="37"/>
                </a:lnTo>
                <a:lnTo>
                  <a:pt x="91" y="47"/>
                </a:lnTo>
                <a:lnTo>
                  <a:pt x="90" y="47"/>
                </a:lnTo>
                <a:lnTo>
                  <a:pt x="81" y="45"/>
                </a:lnTo>
                <a:lnTo>
                  <a:pt x="68" y="47"/>
                </a:lnTo>
                <a:lnTo>
                  <a:pt x="67" y="47"/>
                </a:lnTo>
                <a:lnTo>
                  <a:pt x="64" y="42"/>
                </a:lnTo>
                <a:lnTo>
                  <a:pt x="63" y="39"/>
                </a:lnTo>
                <a:lnTo>
                  <a:pt x="61" y="42"/>
                </a:lnTo>
                <a:lnTo>
                  <a:pt x="55" y="42"/>
                </a:lnTo>
                <a:lnTo>
                  <a:pt x="46" y="47"/>
                </a:lnTo>
                <a:lnTo>
                  <a:pt x="45" y="47"/>
                </a:lnTo>
                <a:lnTo>
                  <a:pt x="41" y="57"/>
                </a:lnTo>
                <a:lnTo>
                  <a:pt x="38" y="65"/>
                </a:lnTo>
                <a:lnTo>
                  <a:pt x="37" y="65"/>
                </a:lnTo>
                <a:lnTo>
                  <a:pt x="31" y="61"/>
                </a:lnTo>
                <a:lnTo>
                  <a:pt x="31" y="60"/>
                </a:lnTo>
                <a:lnTo>
                  <a:pt x="31" y="53"/>
                </a:lnTo>
                <a:lnTo>
                  <a:pt x="33" y="42"/>
                </a:lnTo>
                <a:lnTo>
                  <a:pt x="30" y="34"/>
                </a:lnTo>
                <a:lnTo>
                  <a:pt x="30" y="30"/>
                </a:lnTo>
                <a:lnTo>
                  <a:pt x="41" y="34"/>
                </a:lnTo>
                <a:lnTo>
                  <a:pt x="42" y="39"/>
                </a:lnTo>
                <a:lnTo>
                  <a:pt x="44" y="38"/>
                </a:lnTo>
                <a:lnTo>
                  <a:pt x="45" y="38"/>
                </a:lnTo>
                <a:lnTo>
                  <a:pt x="45" y="35"/>
                </a:lnTo>
                <a:lnTo>
                  <a:pt x="45" y="32"/>
                </a:lnTo>
                <a:lnTo>
                  <a:pt x="49" y="32"/>
                </a:lnTo>
                <a:lnTo>
                  <a:pt x="51" y="32"/>
                </a:lnTo>
                <a:lnTo>
                  <a:pt x="61" y="32"/>
                </a:lnTo>
                <a:lnTo>
                  <a:pt x="61" y="30"/>
                </a:lnTo>
                <a:lnTo>
                  <a:pt x="56" y="28"/>
                </a:lnTo>
                <a:lnTo>
                  <a:pt x="55" y="28"/>
                </a:lnTo>
                <a:lnTo>
                  <a:pt x="52" y="26"/>
                </a:lnTo>
                <a:lnTo>
                  <a:pt x="52" y="24"/>
                </a:lnTo>
                <a:lnTo>
                  <a:pt x="52" y="23"/>
                </a:lnTo>
                <a:lnTo>
                  <a:pt x="41" y="24"/>
                </a:lnTo>
                <a:lnTo>
                  <a:pt x="38" y="27"/>
                </a:lnTo>
                <a:lnTo>
                  <a:pt x="34" y="26"/>
                </a:lnTo>
                <a:lnTo>
                  <a:pt x="36" y="23"/>
                </a:lnTo>
                <a:lnTo>
                  <a:pt x="37" y="12"/>
                </a:lnTo>
                <a:lnTo>
                  <a:pt x="36" y="9"/>
                </a:lnTo>
                <a:lnTo>
                  <a:pt x="36" y="8"/>
                </a:lnTo>
                <a:lnTo>
                  <a:pt x="40" y="4"/>
                </a:lnTo>
                <a:lnTo>
                  <a:pt x="41" y="2"/>
                </a:lnTo>
                <a:lnTo>
                  <a:pt x="53" y="0"/>
                </a:lnTo>
                <a:lnTo>
                  <a:pt x="56" y="1"/>
                </a:lnTo>
                <a:lnTo>
                  <a:pt x="59" y="2"/>
                </a:lnTo>
                <a:lnTo>
                  <a:pt x="64" y="7"/>
                </a:lnTo>
                <a:lnTo>
                  <a:pt x="66" y="8"/>
                </a:lnTo>
                <a:lnTo>
                  <a:pt x="68" y="9"/>
                </a:lnTo>
                <a:lnTo>
                  <a:pt x="70" y="9"/>
                </a:lnTo>
                <a:lnTo>
                  <a:pt x="74" y="16"/>
                </a:lnTo>
                <a:lnTo>
                  <a:pt x="83" y="2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6" name="Freeform 659"/>
          <p:cNvSpPr>
            <a:spLocks noEditPoints="1"/>
          </p:cNvSpPr>
          <p:nvPr/>
        </p:nvSpPr>
        <p:spPr bwMode="auto">
          <a:xfrm>
            <a:off x="4097338" y="4833938"/>
            <a:ext cx="138113" cy="63500"/>
          </a:xfrm>
          <a:custGeom>
            <a:avLst/>
            <a:gdLst>
              <a:gd name="T0" fmla="*/ 16 w 87"/>
              <a:gd name="T1" fmla="*/ 34 h 40"/>
              <a:gd name="T2" fmla="*/ 9 w 87"/>
              <a:gd name="T3" fmla="*/ 40 h 40"/>
              <a:gd name="T4" fmla="*/ 0 w 87"/>
              <a:gd name="T5" fmla="*/ 29 h 40"/>
              <a:gd name="T6" fmla="*/ 7 w 87"/>
              <a:gd name="T7" fmla="*/ 21 h 40"/>
              <a:gd name="T8" fmla="*/ 15 w 87"/>
              <a:gd name="T9" fmla="*/ 23 h 40"/>
              <a:gd name="T10" fmla="*/ 17 w 87"/>
              <a:gd name="T11" fmla="*/ 34 h 40"/>
              <a:gd name="T12" fmla="*/ 16 w 87"/>
              <a:gd name="T13" fmla="*/ 34 h 40"/>
              <a:gd name="T14" fmla="*/ 52 w 87"/>
              <a:gd name="T15" fmla="*/ 0 h 40"/>
              <a:gd name="T16" fmla="*/ 64 w 87"/>
              <a:gd name="T17" fmla="*/ 8 h 40"/>
              <a:gd name="T18" fmla="*/ 65 w 87"/>
              <a:gd name="T19" fmla="*/ 4 h 40"/>
              <a:gd name="T20" fmla="*/ 72 w 87"/>
              <a:gd name="T21" fmla="*/ 7 h 40"/>
              <a:gd name="T22" fmla="*/ 72 w 87"/>
              <a:gd name="T23" fmla="*/ 12 h 40"/>
              <a:gd name="T24" fmla="*/ 72 w 87"/>
              <a:gd name="T25" fmla="*/ 14 h 40"/>
              <a:gd name="T26" fmla="*/ 77 w 87"/>
              <a:gd name="T27" fmla="*/ 15 h 40"/>
              <a:gd name="T28" fmla="*/ 83 w 87"/>
              <a:gd name="T29" fmla="*/ 16 h 40"/>
              <a:gd name="T30" fmla="*/ 87 w 87"/>
              <a:gd name="T31" fmla="*/ 21 h 40"/>
              <a:gd name="T32" fmla="*/ 69 w 87"/>
              <a:gd name="T33" fmla="*/ 21 h 40"/>
              <a:gd name="T34" fmla="*/ 69 w 87"/>
              <a:gd name="T35" fmla="*/ 23 h 40"/>
              <a:gd name="T36" fmla="*/ 68 w 87"/>
              <a:gd name="T37" fmla="*/ 27 h 40"/>
              <a:gd name="T38" fmla="*/ 67 w 87"/>
              <a:gd name="T39" fmla="*/ 27 h 40"/>
              <a:gd name="T40" fmla="*/ 60 w 87"/>
              <a:gd name="T41" fmla="*/ 30 h 40"/>
              <a:gd name="T42" fmla="*/ 57 w 87"/>
              <a:gd name="T43" fmla="*/ 30 h 40"/>
              <a:gd name="T44" fmla="*/ 49 w 87"/>
              <a:gd name="T45" fmla="*/ 30 h 40"/>
              <a:gd name="T46" fmla="*/ 38 w 87"/>
              <a:gd name="T47" fmla="*/ 30 h 40"/>
              <a:gd name="T48" fmla="*/ 35 w 87"/>
              <a:gd name="T49" fmla="*/ 36 h 40"/>
              <a:gd name="T50" fmla="*/ 28 w 87"/>
              <a:gd name="T51" fmla="*/ 37 h 40"/>
              <a:gd name="T52" fmla="*/ 24 w 87"/>
              <a:gd name="T53" fmla="*/ 37 h 40"/>
              <a:gd name="T54" fmla="*/ 27 w 87"/>
              <a:gd name="T55" fmla="*/ 33 h 40"/>
              <a:gd name="T56" fmla="*/ 20 w 87"/>
              <a:gd name="T57" fmla="*/ 33 h 40"/>
              <a:gd name="T58" fmla="*/ 20 w 87"/>
              <a:gd name="T59" fmla="*/ 21 h 40"/>
              <a:gd name="T60" fmla="*/ 31 w 87"/>
              <a:gd name="T61" fmla="*/ 25 h 40"/>
              <a:gd name="T62" fmla="*/ 32 w 87"/>
              <a:gd name="T63" fmla="*/ 16 h 40"/>
              <a:gd name="T64" fmla="*/ 38 w 87"/>
              <a:gd name="T65" fmla="*/ 15 h 40"/>
              <a:gd name="T66" fmla="*/ 37 w 87"/>
              <a:gd name="T67" fmla="*/ 15 h 40"/>
              <a:gd name="T68" fmla="*/ 37 w 87"/>
              <a:gd name="T69" fmla="*/ 11 h 40"/>
              <a:gd name="T70" fmla="*/ 32 w 87"/>
              <a:gd name="T71" fmla="*/ 12 h 40"/>
              <a:gd name="T72" fmla="*/ 19 w 87"/>
              <a:gd name="T73" fmla="*/ 15 h 40"/>
              <a:gd name="T74" fmla="*/ 17 w 87"/>
              <a:gd name="T75" fmla="*/ 11 h 40"/>
              <a:gd name="T76" fmla="*/ 28 w 87"/>
              <a:gd name="T77" fmla="*/ 6 h 40"/>
              <a:gd name="T78" fmla="*/ 34 w 87"/>
              <a:gd name="T79" fmla="*/ 6 h 40"/>
              <a:gd name="T80" fmla="*/ 41 w 87"/>
              <a:gd name="T81" fmla="*/ 6 h 40"/>
              <a:gd name="T82" fmla="*/ 42 w 87"/>
              <a:gd name="T83" fmla="*/ 6 h 40"/>
              <a:gd name="T84" fmla="*/ 49 w 87"/>
              <a:gd name="T85" fmla="*/ 7 h 40"/>
              <a:gd name="T86" fmla="*/ 52 w 87"/>
              <a:gd name="T87" fmla="*/ 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87" h="40">
                <a:moveTo>
                  <a:pt x="16" y="34"/>
                </a:moveTo>
                <a:lnTo>
                  <a:pt x="9" y="40"/>
                </a:lnTo>
                <a:lnTo>
                  <a:pt x="0" y="29"/>
                </a:lnTo>
                <a:lnTo>
                  <a:pt x="7" y="21"/>
                </a:lnTo>
                <a:lnTo>
                  <a:pt x="15" y="23"/>
                </a:lnTo>
                <a:lnTo>
                  <a:pt x="17" y="34"/>
                </a:lnTo>
                <a:lnTo>
                  <a:pt x="16" y="34"/>
                </a:lnTo>
                <a:close/>
                <a:moveTo>
                  <a:pt x="52" y="0"/>
                </a:moveTo>
                <a:lnTo>
                  <a:pt x="64" y="8"/>
                </a:lnTo>
                <a:lnTo>
                  <a:pt x="65" y="4"/>
                </a:lnTo>
                <a:lnTo>
                  <a:pt x="72" y="7"/>
                </a:lnTo>
                <a:lnTo>
                  <a:pt x="72" y="12"/>
                </a:lnTo>
                <a:lnTo>
                  <a:pt x="72" y="14"/>
                </a:lnTo>
                <a:lnTo>
                  <a:pt x="77" y="15"/>
                </a:lnTo>
                <a:lnTo>
                  <a:pt x="83" y="16"/>
                </a:lnTo>
                <a:lnTo>
                  <a:pt x="87" y="21"/>
                </a:lnTo>
                <a:lnTo>
                  <a:pt x="69" y="21"/>
                </a:lnTo>
                <a:lnTo>
                  <a:pt x="69" y="23"/>
                </a:lnTo>
                <a:lnTo>
                  <a:pt x="68" y="27"/>
                </a:lnTo>
                <a:lnTo>
                  <a:pt x="67" y="27"/>
                </a:lnTo>
                <a:lnTo>
                  <a:pt x="60" y="30"/>
                </a:lnTo>
                <a:lnTo>
                  <a:pt x="57" y="30"/>
                </a:lnTo>
                <a:lnTo>
                  <a:pt x="49" y="30"/>
                </a:lnTo>
                <a:lnTo>
                  <a:pt x="38" y="30"/>
                </a:lnTo>
                <a:lnTo>
                  <a:pt x="35" y="36"/>
                </a:lnTo>
                <a:lnTo>
                  <a:pt x="28" y="37"/>
                </a:lnTo>
                <a:lnTo>
                  <a:pt x="24" y="37"/>
                </a:lnTo>
                <a:lnTo>
                  <a:pt x="27" y="33"/>
                </a:lnTo>
                <a:lnTo>
                  <a:pt x="20" y="33"/>
                </a:lnTo>
                <a:lnTo>
                  <a:pt x="20" y="21"/>
                </a:lnTo>
                <a:lnTo>
                  <a:pt x="31" y="25"/>
                </a:lnTo>
                <a:lnTo>
                  <a:pt x="32" y="16"/>
                </a:lnTo>
                <a:lnTo>
                  <a:pt x="38" y="15"/>
                </a:lnTo>
                <a:lnTo>
                  <a:pt x="37" y="15"/>
                </a:lnTo>
                <a:lnTo>
                  <a:pt x="37" y="11"/>
                </a:lnTo>
                <a:lnTo>
                  <a:pt x="32" y="12"/>
                </a:lnTo>
                <a:lnTo>
                  <a:pt x="19" y="15"/>
                </a:lnTo>
                <a:lnTo>
                  <a:pt x="17" y="11"/>
                </a:lnTo>
                <a:lnTo>
                  <a:pt x="28" y="6"/>
                </a:lnTo>
                <a:lnTo>
                  <a:pt x="34" y="6"/>
                </a:lnTo>
                <a:lnTo>
                  <a:pt x="41" y="6"/>
                </a:lnTo>
                <a:lnTo>
                  <a:pt x="42" y="6"/>
                </a:lnTo>
                <a:lnTo>
                  <a:pt x="49" y="7"/>
                </a:lnTo>
                <a:lnTo>
                  <a:pt x="52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7" name="Freeform 660"/>
          <p:cNvSpPr>
            <a:spLocks noEditPoints="1"/>
          </p:cNvSpPr>
          <p:nvPr/>
        </p:nvSpPr>
        <p:spPr bwMode="auto">
          <a:xfrm>
            <a:off x="4110038" y="4727575"/>
            <a:ext cx="171450" cy="104775"/>
          </a:xfrm>
          <a:custGeom>
            <a:avLst/>
            <a:gdLst>
              <a:gd name="T0" fmla="*/ 0 w 108"/>
              <a:gd name="T1" fmla="*/ 15 h 66"/>
              <a:gd name="T2" fmla="*/ 9 w 108"/>
              <a:gd name="T3" fmla="*/ 0 h 66"/>
              <a:gd name="T4" fmla="*/ 7 w 108"/>
              <a:gd name="T5" fmla="*/ 15 h 66"/>
              <a:gd name="T6" fmla="*/ 104 w 108"/>
              <a:gd name="T7" fmla="*/ 13 h 66"/>
              <a:gd name="T8" fmla="*/ 101 w 108"/>
              <a:gd name="T9" fmla="*/ 33 h 66"/>
              <a:gd name="T10" fmla="*/ 98 w 108"/>
              <a:gd name="T11" fmla="*/ 48 h 66"/>
              <a:gd name="T12" fmla="*/ 106 w 108"/>
              <a:gd name="T13" fmla="*/ 53 h 66"/>
              <a:gd name="T14" fmla="*/ 99 w 108"/>
              <a:gd name="T15" fmla="*/ 56 h 66"/>
              <a:gd name="T16" fmla="*/ 90 w 108"/>
              <a:gd name="T17" fmla="*/ 58 h 66"/>
              <a:gd name="T18" fmla="*/ 89 w 108"/>
              <a:gd name="T19" fmla="*/ 64 h 66"/>
              <a:gd name="T20" fmla="*/ 84 w 108"/>
              <a:gd name="T21" fmla="*/ 66 h 66"/>
              <a:gd name="T22" fmla="*/ 46 w 108"/>
              <a:gd name="T23" fmla="*/ 62 h 66"/>
              <a:gd name="T24" fmla="*/ 42 w 108"/>
              <a:gd name="T25" fmla="*/ 60 h 66"/>
              <a:gd name="T26" fmla="*/ 35 w 108"/>
              <a:gd name="T27" fmla="*/ 58 h 66"/>
              <a:gd name="T28" fmla="*/ 37 w 108"/>
              <a:gd name="T29" fmla="*/ 51 h 66"/>
              <a:gd name="T30" fmla="*/ 49 w 108"/>
              <a:gd name="T31" fmla="*/ 52 h 66"/>
              <a:gd name="T32" fmla="*/ 56 w 108"/>
              <a:gd name="T33" fmla="*/ 49 h 66"/>
              <a:gd name="T34" fmla="*/ 45 w 108"/>
              <a:gd name="T35" fmla="*/ 41 h 66"/>
              <a:gd name="T36" fmla="*/ 65 w 108"/>
              <a:gd name="T37" fmla="*/ 37 h 66"/>
              <a:gd name="T38" fmla="*/ 49 w 108"/>
              <a:gd name="T39" fmla="*/ 36 h 66"/>
              <a:gd name="T40" fmla="*/ 18 w 108"/>
              <a:gd name="T41" fmla="*/ 40 h 66"/>
              <a:gd name="T42" fmla="*/ 16 w 108"/>
              <a:gd name="T43" fmla="*/ 33 h 66"/>
              <a:gd name="T44" fmla="*/ 35 w 108"/>
              <a:gd name="T45" fmla="*/ 30 h 66"/>
              <a:gd name="T46" fmla="*/ 53 w 108"/>
              <a:gd name="T47" fmla="*/ 30 h 66"/>
              <a:gd name="T48" fmla="*/ 63 w 108"/>
              <a:gd name="T49" fmla="*/ 32 h 66"/>
              <a:gd name="T50" fmla="*/ 64 w 108"/>
              <a:gd name="T51" fmla="*/ 26 h 66"/>
              <a:gd name="T52" fmla="*/ 46 w 108"/>
              <a:gd name="T53" fmla="*/ 21 h 66"/>
              <a:gd name="T54" fmla="*/ 26 w 108"/>
              <a:gd name="T55" fmla="*/ 21 h 66"/>
              <a:gd name="T56" fmla="*/ 20 w 108"/>
              <a:gd name="T57" fmla="*/ 17 h 66"/>
              <a:gd name="T58" fmla="*/ 20 w 108"/>
              <a:gd name="T59" fmla="*/ 8 h 66"/>
              <a:gd name="T60" fmla="*/ 30 w 108"/>
              <a:gd name="T61" fmla="*/ 15 h 66"/>
              <a:gd name="T62" fmla="*/ 38 w 108"/>
              <a:gd name="T63" fmla="*/ 14 h 66"/>
              <a:gd name="T64" fmla="*/ 60 w 108"/>
              <a:gd name="T65" fmla="*/ 17 h 66"/>
              <a:gd name="T66" fmla="*/ 68 w 108"/>
              <a:gd name="T67" fmla="*/ 10 h 66"/>
              <a:gd name="T68" fmla="*/ 86 w 108"/>
              <a:gd name="T69" fmla="*/ 2 h 66"/>
              <a:gd name="T70" fmla="*/ 94 w 108"/>
              <a:gd name="T71" fmla="*/ 2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08" h="66">
                <a:moveTo>
                  <a:pt x="7" y="15"/>
                </a:moveTo>
                <a:lnTo>
                  <a:pt x="0" y="15"/>
                </a:lnTo>
                <a:lnTo>
                  <a:pt x="1" y="4"/>
                </a:lnTo>
                <a:lnTo>
                  <a:pt x="9" y="0"/>
                </a:lnTo>
                <a:lnTo>
                  <a:pt x="8" y="14"/>
                </a:lnTo>
                <a:lnTo>
                  <a:pt x="7" y="15"/>
                </a:lnTo>
                <a:close/>
                <a:moveTo>
                  <a:pt x="101" y="7"/>
                </a:moveTo>
                <a:lnTo>
                  <a:pt x="104" y="13"/>
                </a:lnTo>
                <a:lnTo>
                  <a:pt x="108" y="21"/>
                </a:lnTo>
                <a:lnTo>
                  <a:pt x="101" y="33"/>
                </a:lnTo>
                <a:lnTo>
                  <a:pt x="97" y="41"/>
                </a:lnTo>
                <a:lnTo>
                  <a:pt x="98" y="48"/>
                </a:lnTo>
                <a:lnTo>
                  <a:pt x="105" y="49"/>
                </a:lnTo>
                <a:lnTo>
                  <a:pt x="106" y="53"/>
                </a:lnTo>
                <a:lnTo>
                  <a:pt x="106" y="55"/>
                </a:lnTo>
                <a:lnTo>
                  <a:pt x="99" y="56"/>
                </a:lnTo>
                <a:lnTo>
                  <a:pt x="98" y="56"/>
                </a:lnTo>
                <a:lnTo>
                  <a:pt x="90" y="58"/>
                </a:lnTo>
                <a:lnTo>
                  <a:pt x="89" y="58"/>
                </a:lnTo>
                <a:lnTo>
                  <a:pt x="89" y="64"/>
                </a:lnTo>
                <a:lnTo>
                  <a:pt x="86" y="66"/>
                </a:lnTo>
                <a:lnTo>
                  <a:pt x="84" y="66"/>
                </a:lnTo>
                <a:lnTo>
                  <a:pt x="79" y="66"/>
                </a:lnTo>
                <a:lnTo>
                  <a:pt x="46" y="62"/>
                </a:lnTo>
                <a:lnTo>
                  <a:pt x="45" y="62"/>
                </a:lnTo>
                <a:lnTo>
                  <a:pt x="42" y="60"/>
                </a:lnTo>
                <a:lnTo>
                  <a:pt x="38" y="59"/>
                </a:lnTo>
                <a:lnTo>
                  <a:pt x="35" y="58"/>
                </a:lnTo>
                <a:lnTo>
                  <a:pt x="37" y="53"/>
                </a:lnTo>
                <a:lnTo>
                  <a:pt x="37" y="51"/>
                </a:lnTo>
                <a:lnTo>
                  <a:pt x="38" y="48"/>
                </a:lnTo>
                <a:lnTo>
                  <a:pt x="49" y="52"/>
                </a:lnTo>
                <a:lnTo>
                  <a:pt x="53" y="52"/>
                </a:lnTo>
                <a:lnTo>
                  <a:pt x="56" y="49"/>
                </a:lnTo>
                <a:lnTo>
                  <a:pt x="49" y="44"/>
                </a:lnTo>
                <a:lnTo>
                  <a:pt x="45" y="41"/>
                </a:lnTo>
                <a:lnTo>
                  <a:pt x="63" y="43"/>
                </a:lnTo>
                <a:lnTo>
                  <a:pt x="65" y="37"/>
                </a:lnTo>
                <a:lnTo>
                  <a:pt x="57" y="37"/>
                </a:lnTo>
                <a:lnTo>
                  <a:pt x="49" y="36"/>
                </a:lnTo>
                <a:lnTo>
                  <a:pt x="37" y="34"/>
                </a:lnTo>
                <a:lnTo>
                  <a:pt x="18" y="40"/>
                </a:lnTo>
                <a:lnTo>
                  <a:pt x="15" y="37"/>
                </a:lnTo>
                <a:lnTo>
                  <a:pt x="16" y="33"/>
                </a:lnTo>
                <a:lnTo>
                  <a:pt x="20" y="30"/>
                </a:lnTo>
                <a:lnTo>
                  <a:pt x="35" y="30"/>
                </a:lnTo>
                <a:lnTo>
                  <a:pt x="42" y="30"/>
                </a:lnTo>
                <a:lnTo>
                  <a:pt x="53" y="30"/>
                </a:lnTo>
                <a:lnTo>
                  <a:pt x="59" y="32"/>
                </a:lnTo>
                <a:lnTo>
                  <a:pt x="63" y="32"/>
                </a:lnTo>
                <a:lnTo>
                  <a:pt x="65" y="29"/>
                </a:lnTo>
                <a:lnTo>
                  <a:pt x="64" y="26"/>
                </a:lnTo>
                <a:lnTo>
                  <a:pt x="56" y="22"/>
                </a:lnTo>
                <a:lnTo>
                  <a:pt x="46" y="21"/>
                </a:lnTo>
                <a:lnTo>
                  <a:pt x="34" y="21"/>
                </a:lnTo>
                <a:lnTo>
                  <a:pt x="26" y="21"/>
                </a:lnTo>
                <a:lnTo>
                  <a:pt x="23" y="18"/>
                </a:lnTo>
                <a:lnTo>
                  <a:pt x="20" y="17"/>
                </a:lnTo>
                <a:lnTo>
                  <a:pt x="19" y="13"/>
                </a:lnTo>
                <a:lnTo>
                  <a:pt x="20" y="8"/>
                </a:lnTo>
                <a:lnTo>
                  <a:pt x="23" y="10"/>
                </a:lnTo>
                <a:lnTo>
                  <a:pt x="30" y="15"/>
                </a:lnTo>
                <a:lnTo>
                  <a:pt x="38" y="17"/>
                </a:lnTo>
                <a:lnTo>
                  <a:pt x="38" y="14"/>
                </a:lnTo>
                <a:lnTo>
                  <a:pt x="46" y="19"/>
                </a:lnTo>
                <a:lnTo>
                  <a:pt x="60" y="17"/>
                </a:lnTo>
                <a:lnTo>
                  <a:pt x="57" y="7"/>
                </a:lnTo>
                <a:lnTo>
                  <a:pt x="68" y="10"/>
                </a:lnTo>
                <a:lnTo>
                  <a:pt x="74" y="3"/>
                </a:lnTo>
                <a:lnTo>
                  <a:pt x="86" y="2"/>
                </a:lnTo>
                <a:lnTo>
                  <a:pt x="93" y="0"/>
                </a:lnTo>
                <a:lnTo>
                  <a:pt x="94" y="2"/>
                </a:lnTo>
                <a:lnTo>
                  <a:pt x="101" y="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8" name="Freeform 661"/>
          <p:cNvSpPr>
            <a:spLocks noEditPoints="1"/>
          </p:cNvSpPr>
          <p:nvPr/>
        </p:nvSpPr>
        <p:spPr bwMode="auto">
          <a:xfrm>
            <a:off x="4229100" y="6096000"/>
            <a:ext cx="123825" cy="153988"/>
          </a:xfrm>
          <a:custGeom>
            <a:avLst/>
            <a:gdLst>
              <a:gd name="T0" fmla="*/ 30 w 78"/>
              <a:gd name="T1" fmla="*/ 86 h 97"/>
              <a:gd name="T2" fmla="*/ 33 w 78"/>
              <a:gd name="T3" fmla="*/ 90 h 97"/>
              <a:gd name="T4" fmla="*/ 31 w 78"/>
              <a:gd name="T5" fmla="*/ 97 h 97"/>
              <a:gd name="T6" fmla="*/ 24 w 78"/>
              <a:gd name="T7" fmla="*/ 93 h 97"/>
              <a:gd name="T8" fmla="*/ 23 w 78"/>
              <a:gd name="T9" fmla="*/ 89 h 97"/>
              <a:gd name="T10" fmla="*/ 22 w 78"/>
              <a:gd name="T11" fmla="*/ 90 h 97"/>
              <a:gd name="T12" fmla="*/ 18 w 78"/>
              <a:gd name="T13" fmla="*/ 90 h 97"/>
              <a:gd name="T14" fmla="*/ 18 w 78"/>
              <a:gd name="T15" fmla="*/ 83 h 97"/>
              <a:gd name="T16" fmla="*/ 18 w 78"/>
              <a:gd name="T17" fmla="*/ 82 h 97"/>
              <a:gd name="T18" fmla="*/ 30 w 78"/>
              <a:gd name="T19" fmla="*/ 86 h 97"/>
              <a:gd name="T20" fmla="*/ 53 w 78"/>
              <a:gd name="T21" fmla="*/ 1 h 97"/>
              <a:gd name="T22" fmla="*/ 48 w 78"/>
              <a:gd name="T23" fmla="*/ 16 h 97"/>
              <a:gd name="T24" fmla="*/ 49 w 78"/>
              <a:gd name="T25" fmla="*/ 16 h 97"/>
              <a:gd name="T26" fmla="*/ 60 w 78"/>
              <a:gd name="T27" fmla="*/ 15 h 97"/>
              <a:gd name="T28" fmla="*/ 69 w 78"/>
              <a:gd name="T29" fmla="*/ 15 h 97"/>
              <a:gd name="T30" fmla="*/ 74 w 78"/>
              <a:gd name="T31" fmla="*/ 19 h 97"/>
              <a:gd name="T32" fmla="*/ 75 w 78"/>
              <a:gd name="T33" fmla="*/ 21 h 97"/>
              <a:gd name="T34" fmla="*/ 72 w 78"/>
              <a:gd name="T35" fmla="*/ 44 h 97"/>
              <a:gd name="T36" fmla="*/ 75 w 78"/>
              <a:gd name="T37" fmla="*/ 51 h 97"/>
              <a:gd name="T38" fmla="*/ 78 w 78"/>
              <a:gd name="T39" fmla="*/ 63 h 97"/>
              <a:gd name="T40" fmla="*/ 63 w 78"/>
              <a:gd name="T41" fmla="*/ 66 h 97"/>
              <a:gd name="T42" fmla="*/ 57 w 78"/>
              <a:gd name="T43" fmla="*/ 60 h 97"/>
              <a:gd name="T44" fmla="*/ 54 w 78"/>
              <a:gd name="T45" fmla="*/ 72 h 97"/>
              <a:gd name="T46" fmla="*/ 52 w 78"/>
              <a:gd name="T47" fmla="*/ 79 h 97"/>
              <a:gd name="T48" fmla="*/ 52 w 78"/>
              <a:gd name="T49" fmla="*/ 81 h 97"/>
              <a:gd name="T50" fmla="*/ 45 w 78"/>
              <a:gd name="T51" fmla="*/ 86 h 97"/>
              <a:gd name="T52" fmla="*/ 46 w 78"/>
              <a:gd name="T53" fmla="*/ 90 h 97"/>
              <a:gd name="T54" fmla="*/ 45 w 78"/>
              <a:gd name="T55" fmla="*/ 90 h 97"/>
              <a:gd name="T56" fmla="*/ 41 w 78"/>
              <a:gd name="T57" fmla="*/ 79 h 97"/>
              <a:gd name="T58" fmla="*/ 38 w 78"/>
              <a:gd name="T59" fmla="*/ 72 h 97"/>
              <a:gd name="T60" fmla="*/ 37 w 78"/>
              <a:gd name="T61" fmla="*/ 75 h 97"/>
              <a:gd name="T62" fmla="*/ 35 w 78"/>
              <a:gd name="T63" fmla="*/ 76 h 97"/>
              <a:gd name="T64" fmla="*/ 37 w 78"/>
              <a:gd name="T65" fmla="*/ 83 h 97"/>
              <a:gd name="T66" fmla="*/ 30 w 78"/>
              <a:gd name="T67" fmla="*/ 82 h 97"/>
              <a:gd name="T68" fmla="*/ 27 w 78"/>
              <a:gd name="T69" fmla="*/ 82 h 97"/>
              <a:gd name="T70" fmla="*/ 20 w 78"/>
              <a:gd name="T71" fmla="*/ 79 h 97"/>
              <a:gd name="T72" fmla="*/ 15 w 78"/>
              <a:gd name="T73" fmla="*/ 76 h 97"/>
              <a:gd name="T74" fmla="*/ 11 w 78"/>
              <a:gd name="T75" fmla="*/ 75 h 97"/>
              <a:gd name="T76" fmla="*/ 4 w 78"/>
              <a:gd name="T77" fmla="*/ 72 h 97"/>
              <a:gd name="T78" fmla="*/ 0 w 78"/>
              <a:gd name="T79" fmla="*/ 71 h 97"/>
              <a:gd name="T80" fmla="*/ 8 w 78"/>
              <a:gd name="T81" fmla="*/ 68 h 97"/>
              <a:gd name="T82" fmla="*/ 11 w 78"/>
              <a:gd name="T83" fmla="*/ 67 h 97"/>
              <a:gd name="T84" fmla="*/ 14 w 78"/>
              <a:gd name="T85" fmla="*/ 67 h 97"/>
              <a:gd name="T86" fmla="*/ 16 w 78"/>
              <a:gd name="T87" fmla="*/ 64 h 97"/>
              <a:gd name="T88" fmla="*/ 24 w 78"/>
              <a:gd name="T89" fmla="*/ 61 h 97"/>
              <a:gd name="T90" fmla="*/ 34 w 78"/>
              <a:gd name="T91" fmla="*/ 49 h 97"/>
              <a:gd name="T92" fmla="*/ 34 w 78"/>
              <a:gd name="T93" fmla="*/ 38 h 97"/>
              <a:gd name="T94" fmla="*/ 34 w 78"/>
              <a:gd name="T95" fmla="*/ 37 h 97"/>
              <a:gd name="T96" fmla="*/ 37 w 78"/>
              <a:gd name="T97" fmla="*/ 34 h 97"/>
              <a:gd name="T98" fmla="*/ 38 w 78"/>
              <a:gd name="T99" fmla="*/ 33 h 97"/>
              <a:gd name="T100" fmla="*/ 41 w 78"/>
              <a:gd name="T101" fmla="*/ 29 h 97"/>
              <a:gd name="T102" fmla="*/ 38 w 78"/>
              <a:gd name="T103" fmla="*/ 25 h 97"/>
              <a:gd name="T104" fmla="*/ 35 w 78"/>
              <a:gd name="T105" fmla="*/ 16 h 97"/>
              <a:gd name="T106" fmla="*/ 41 w 78"/>
              <a:gd name="T107" fmla="*/ 0 h 97"/>
              <a:gd name="T108" fmla="*/ 45 w 78"/>
              <a:gd name="T109" fmla="*/ 0 h 97"/>
              <a:gd name="T110" fmla="*/ 49 w 78"/>
              <a:gd name="T111" fmla="*/ 1 h 97"/>
              <a:gd name="T112" fmla="*/ 53 w 78"/>
              <a:gd name="T113" fmla="*/ 1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8" h="97">
                <a:moveTo>
                  <a:pt x="30" y="86"/>
                </a:moveTo>
                <a:lnTo>
                  <a:pt x="33" y="90"/>
                </a:lnTo>
                <a:lnTo>
                  <a:pt x="31" y="97"/>
                </a:lnTo>
                <a:lnTo>
                  <a:pt x="24" y="93"/>
                </a:lnTo>
                <a:lnTo>
                  <a:pt x="23" y="89"/>
                </a:lnTo>
                <a:lnTo>
                  <a:pt x="22" y="90"/>
                </a:lnTo>
                <a:lnTo>
                  <a:pt x="18" y="90"/>
                </a:lnTo>
                <a:lnTo>
                  <a:pt x="18" y="83"/>
                </a:lnTo>
                <a:lnTo>
                  <a:pt x="18" y="82"/>
                </a:lnTo>
                <a:lnTo>
                  <a:pt x="30" y="86"/>
                </a:lnTo>
                <a:close/>
                <a:moveTo>
                  <a:pt x="53" y="1"/>
                </a:moveTo>
                <a:lnTo>
                  <a:pt x="48" y="16"/>
                </a:lnTo>
                <a:lnTo>
                  <a:pt x="49" y="16"/>
                </a:lnTo>
                <a:lnTo>
                  <a:pt x="60" y="15"/>
                </a:lnTo>
                <a:lnTo>
                  <a:pt x="69" y="15"/>
                </a:lnTo>
                <a:lnTo>
                  <a:pt x="74" y="19"/>
                </a:lnTo>
                <a:lnTo>
                  <a:pt x="75" y="21"/>
                </a:lnTo>
                <a:lnTo>
                  <a:pt x="72" y="44"/>
                </a:lnTo>
                <a:lnTo>
                  <a:pt x="75" y="51"/>
                </a:lnTo>
                <a:lnTo>
                  <a:pt x="78" y="63"/>
                </a:lnTo>
                <a:lnTo>
                  <a:pt x="63" y="66"/>
                </a:lnTo>
                <a:lnTo>
                  <a:pt x="57" y="60"/>
                </a:lnTo>
                <a:lnTo>
                  <a:pt x="54" y="72"/>
                </a:lnTo>
                <a:lnTo>
                  <a:pt x="52" y="79"/>
                </a:lnTo>
                <a:lnTo>
                  <a:pt x="52" y="81"/>
                </a:lnTo>
                <a:lnTo>
                  <a:pt x="45" y="86"/>
                </a:lnTo>
                <a:lnTo>
                  <a:pt x="46" y="90"/>
                </a:lnTo>
                <a:lnTo>
                  <a:pt x="45" y="90"/>
                </a:lnTo>
                <a:lnTo>
                  <a:pt x="41" y="79"/>
                </a:lnTo>
                <a:lnTo>
                  <a:pt x="38" y="72"/>
                </a:lnTo>
                <a:lnTo>
                  <a:pt x="37" y="75"/>
                </a:lnTo>
                <a:lnTo>
                  <a:pt x="35" y="76"/>
                </a:lnTo>
                <a:lnTo>
                  <a:pt x="37" y="83"/>
                </a:lnTo>
                <a:lnTo>
                  <a:pt x="30" y="82"/>
                </a:lnTo>
                <a:lnTo>
                  <a:pt x="27" y="82"/>
                </a:lnTo>
                <a:lnTo>
                  <a:pt x="20" y="79"/>
                </a:lnTo>
                <a:lnTo>
                  <a:pt x="15" y="76"/>
                </a:lnTo>
                <a:lnTo>
                  <a:pt x="11" y="75"/>
                </a:lnTo>
                <a:lnTo>
                  <a:pt x="4" y="72"/>
                </a:lnTo>
                <a:lnTo>
                  <a:pt x="0" y="71"/>
                </a:lnTo>
                <a:lnTo>
                  <a:pt x="8" y="68"/>
                </a:lnTo>
                <a:lnTo>
                  <a:pt x="11" y="67"/>
                </a:lnTo>
                <a:lnTo>
                  <a:pt x="14" y="67"/>
                </a:lnTo>
                <a:lnTo>
                  <a:pt x="16" y="64"/>
                </a:lnTo>
                <a:lnTo>
                  <a:pt x="24" y="61"/>
                </a:lnTo>
                <a:lnTo>
                  <a:pt x="34" y="49"/>
                </a:lnTo>
                <a:lnTo>
                  <a:pt x="34" y="38"/>
                </a:lnTo>
                <a:lnTo>
                  <a:pt x="34" y="37"/>
                </a:lnTo>
                <a:lnTo>
                  <a:pt x="37" y="34"/>
                </a:lnTo>
                <a:lnTo>
                  <a:pt x="38" y="33"/>
                </a:lnTo>
                <a:lnTo>
                  <a:pt x="41" y="29"/>
                </a:lnTo>
                <a:lnTo>
                  <a:pt x="38" y="25"/>
                </a:lnTo>
                <a:lnTo>
                  <a:pt x="35" y="16"/>
                </a:lnTo>
                <a:lnTo>
                  <a:pt x="41" y="0"/>
                </a:lnTo>
                <a:lnTo>
                  <a:pt x="45" y="0"/>
                </a:lnTo>
                <a:lnTo>
                  <a:pt x="49" y="1"/>
                </a:lnTo>
                <a:lnTo>
                  <a:pt x="53" y="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9" name="Freeform 662"/>
          <p:cNvSpPr>
            <a:spLocks/>
          </p:cNvSpPr>
          <p:nvPr/>
        </p:nvSpPr>
        <p:spPr bwMode="auto">
          <a:xfrm>
            <a:off x="4425950" y="6286500"/>
            <a:ext cx="76200" cy="65088"/>
          </a:xfrm>
          <a:custGeom>
            <a:avLst/>
            <a:gdLst>
              <a:gd name="T0" fmla="*/ 37 w 48"/>
              <a:gd name="T1" fmla="*/ 8 h 41"/>
              <a:gd name="T2" fmla="*/ 37 w 48"/>
              <a:gd name="T3" fmla="*/ 14 h 41"/>
              <a:gd name="T4" fmla="*/ 45 w 48"/>
              <a:gd name="T5" fmla="*/ 18 h 41"/>
              <a:gd name="T6" fmla="*/ 46 w 48"/>
              <a:gd name="T7" fmla="*/ 19 h 41"/>
              <a:gd name="T8" fmla="*/ 41 w 48"/>
              <a:gd name="T9" fmla="*/ 27 h 41"/>
              <a:gd name="T10" fmla="*/ 45 w 48"/>
              <a:gd name="T11" fmla="*/ 29 h 41"/>
              <a:gd name="T12" fmla="*/ 45 w 48"/>
              <a:gd name="T13" fmla="*/ 36 h 41"/>
              <a:gd name="T14" fmla="*/ 48 w 48"/>
              <a:gd name="T15" fmla="*/ 36 h 41"/>
              <a:gd name="T16" fmla="*/ 46 w 48"/>
              <a:gd name="T17" fmla="*/ 37 h 41"/>
              <a:gd name="T18" fmla="*/ 44 w 48"/>
              <a:gd name="T19" fmla="*/ 41 h 41"/>
              <a:gd name="T20" fmla="*/ 41 w 48"/>
              <a:gd name="T21" fmla="*/ 34 h 41"/>
              <a:gd name="T22" fmla="*/ 37 w 48"/>
              <a:gd name="T23" fmla="*/ 41 h 41"/>
              <a:gd name="T24" fmla="*/ 26 w 48"/>
              <a:gd name="T25" fmla="*/ 40 h 41"/>
              <a:gd name="T26" fmla="*/ 22 w 48"/>
              <a:gd name="T27" fmla="*/ 37 h 41"/>
              <a:gd name="T28" fmla="*/ 19 w 48"/>
              <a:gd name="T29" fmla="*/ 37 h 41"/>
              <a:gd name="T30" fmla="*/ 18 w 48"/>
              <a:gd name="T31" fmla="*/ 36 h 41"/>
              <a:gd name="T32" fmla="*/ 16 w 48"/>
              <a:gd name="T33" fmla="*/ 34 h 41"/>
              <a:gd name="T34" fmla="*/ 11 w 48"/>
              <a:gd name="T35" fmla="*/ 36 h 41"/>
              <a:gd name="T36" fmla="*/ 8 w 48"/>
              <a:gd name="T37" fmla="*/ 36 h 41"/>
              <a:gd name="T38" fmla="*/ 0 w 48"/>
              <a:gd name="T39" fmla="*/ 33 h 41"/>
              <a:gd name="T40" fmla="*/ 1 w 48"/>
              <a:gd name="T41" fmla="*/ 25 h 41"/>
              <a:gd name="T42" fmla="*/ 4 w 48"/>
              <a:gd name="T43" fmla="*/ 25 h 41"/>
              <a:gd name="T44" fmla="*/ 7 w 48"/>
              <a:gd name="T45" fmla="*/ 25 h 41"/>
              <a:gd name="T46" fmla="*/ 14 w 48"/>
              <a:gd name="T47" fmla="*/ 21 h 41"/>
              <a:gd name="T48" fmla="*/ 11 w 48"/>
              <a:gd name="T49" fmla="*/ 18 h 41"/>
              <a:gd name="T50" fmla="*/ 14 w 48"/>
              <a:gd name="T51" fmla="*/ 12 h 41"/>
              <a:gd name="T52" fmla="*/ 21 w 48"/>
              <a:gd name="T53" fmla="*/ 11 h 41"/>
              <a:gd name="T54" fmla="*/ 23 w 48"/>
              <a:gd name="T55" fmla="*/ 3 h 41"/>
              <a:gd name="T56" fmla="*/ 30 w 48"/>
              <a:gd name="T57" fmla="*/ 0 h 41"/>
              <a:gd name="T58" fmla="*/ 33 w 48"/>
              <a:gd name="T59" fmla="*/ 4 h 41"/>
              <a:gd name="T60" fmla="*/ 37 w 48"/>
              <a:gd name="T61" fmla="*/ 8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8" h="41">
                <a:moveTo>
                  <a:pt x="37" y="8"/>
                </a:moveTo>
                <a:lnTo>
                  <a:pt x="37" y="14"/>
                </a:lnTo>
                <a:lnTo>
                  <a:pt x="45" y="18"/>
                </a:lnTo>
                <a:lnTo>
                  <a:pt x="46" y="19"/>
                </a:lnTo>
                <a:lnTo>
                  <a:pt x="41" y="27"/>
                </a:lnTo>
                <a:lnTo>
                  <a:pt x="45" y="29"/>
                </a:lnTo>
                <a:lnTo>
                  <a:pt x="45" y="36"/>
                </a:lnTo>
                <a:lnTo>
                  <a:pt x="48" y="36"/>
                </a:lnTo>
                <a:lnTo>
                  <a:pt x="46" y="37"/>
                </a:lnTo>
                <a:lnTo>
                  <a:pt x="44" y="41"/>
                </a:lnTo>
                <a:lnTo>
                  <a:pt x="41" y="34"/>
                </a:lnTo>
                <a:lnTo>
                  <a:pt x="37" y="41"/>
                </a:lnTo>
                <a:lnTo>
                  <a:pt x="26" y="40"/>
                </a:lnTo>
                <a:lnTo>
                  <a:pt x="22" y="37"/>
                </a:lnTo>
                <a:lnTo>
                  <a:pt x="19" y="37"/>
                </a:lnTo>
                <a:lnTo>
                  <a:pt x="18" y="36"/>
                </a:lnTo>
                <a:lnTo>
                  <a:pt x="16" y="34"/>
                </a:lnTo>
                <a:lnTo>
                  <a:pt x="11" y="36"/>
                </a:lnTo>
                <a:lnTo>
                  <a:pt x="8" y="36"/>
                </a:lnTo>
                <a:lnTo>
                  <a:pt x="0" y="33"/>
                </a:lnTo>
                <a:lnTo>
                  <a:pt x="1" y="25"/>
                </a:lnTo>
                <a:lnTo>
                  <a:pt x="4" y="25"/>
                </a:lnTo>
                <a:lnTo>
                  <a:pt x="7" y="25"/>
                </a:lnTo>
                <a:lnTo>
                  <a:pt x="14" y="21"/>
                </a:lnTo>
                <a:lnTo>
                  <a:pt x="11" y="18"/>
                </a:lnTo>
                <a:lnTo>
                  <a:pt x="14" y="12"/>
                </a:lnTo>
                <a:lnTo>
                  <a:pt x="21" y="11"/>
                </a:lnTo>
                <a:lnTo>
                  <a:pt x="23" y="3"/>
                </a:lnTo>
                <a:lnTo>
                  <a:pt x="30" y="0"/>
                </a:lnTo>
                <a:lnTo>
                  <a:pt x="33" y="4"/>
                </a:lnTo>
                <a:lnTo>
                  <a:pt x="37" y="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0" name="Freeform 663"/>
          <p:cNvSpPr>
            <a:spLocks/>
          </p:cNvSpPr>
          <p:nvPr/>
        </p:nvSpPr>
        <p:spPr bwMode="auto">
          <a:xfrm>
            <a:off x="4127500" y="5918200"/>
            <a:ext cx="201613" cy="111125"/>
          </a:xfrm>
          <a:custGeom>
            <a:avLst/>
            <a:gdLst>
              <a:gd name="T0" fmla="*/ 99 w 127"/>
              <a:gd name="T1" fmla="*/ 55 h 70"/>
              <a:gd name="T2" fmla="*/ 79 w 127"/>
              <a:gd name="T3" fmla="*/ 62 h 70"/>
              <a:gd name="T4" fmla="*/ 75 w 127"/>
              <a:gd name="T5" fmla="*/ 62 h 70"/>
              <a:gd name="T6" fmla="*/ 69 w 127"/>
              <a:gd name="T7" fmla="*/ 60 h 70"/>
              <a:gd name="T8" fmla="*/ 64 w 127"/>
              <a:gd name="T9" fmla="*/ 58 h 70"/>
              <a:gd name="T10" fmla="*/ 64 w 127"/>
              <a:gd name="T11" fmla="*/ 49 h 70"/>
              <a:gd name="T12" fmla="*/ 52 w 127"/>
              <a:gd name="T13" fmla="*/ 43 h 70"/>
              <a:gd name="T14" fmla="*/ 46 w 127"/>
              <a:gd name="T15" fmla="*/ 56 h 70"/>
              <a:gd name="T16" fmla="*/ 37 w 127"/>
              <a:gd name="T17" fmla="*/ 53 h 70"/>
              <a:gd name="T18" fmla="*/ 31 w 127"/>
              <a:gd name="T19" fmla="*/ 59 h 70"/>
              <a:gd name="T20" fmla="*/ 26 w 127"/>
              <a:gd name="T21" fmla="*/ 66 h 70"/>
              <a:gd name="T22" fmla="*/ 27 w 127"/>
              <a:gd name="T23" fmla="*/ 68 h 70"/>
              <a:gd name="T24" fmla="*/ 22 w 127"/>
              <a:gd name="T25" fmla="*/ 70 h 70"/>
              <a:gd name="T26" fmla="*/ 18 w 127"/>
              <a:gd name="T27" fmla="*/ 70 h 70"/>
              <a:gd name="T28" fmla="*/ 15 w 127"/>
              <a:gd name="T29" fmla="*/ 67 h 70"/>
              <a:gd name="T30" fmla="*/ 7 w 127"/>
              <a:gd name="T31" fmla="*/ 63 h 70"/>
              <a:gd name="T32" fmla="*/ 9 w 127"/>
              <a:gd name="T33" fmla="*/ 59 h 70"/>
              <a:gd name="T34" fmla="*/ 7 w 127"/>
              <a:gd name="T35" fmla="*/ 52 h 70"/>
              <a:gd name="T36" fmla="*/ 5 w 127"/>
              <a:gd name="T37" fmla="*/ 47 h 70"/>
              <a:gd name="T38" fmla="*/ 0 w 127"/>
              <a:gd name="T39" fmla="*/ 47 h 70"/>
              <a:gd name="T40" fmla="*/ 4 w 127"/>
              <a:gd name="T41" fmla="*/ 40 h 70"/>
              <a:gd name="T42" fmla="*/ 5 w 127"/>
              <a:gd name="T43" fmla="*/ 40 h 70"/>
              <a:gd name="T44" fmla="*/ 24 w 127"/>
              <a:gd name="T45" fmla="*/ 32 h 70"/>
              <a:gd name="T46" fmla="*/ 24 w 127"/>
              <a:gd name="T47" fmla="*/ 33 h 70"/>
              <a:gd name="T48" fmla="*/ 27 w 127"/>
              <a:gd name="T49" fmla="*/ 34 h 70"/>
              <a:gd name="T50" fmla="*/ 28 w 127"/>
              <a:gd name="T51" fmla="*/ 33 h 70"/>
              <a:gd name="T52" fmla="*/ 31 w 127"/>
              <a:gd name="T53" fmla="*/ 29 h 70"/>
              <a:gd name="T54" fmla="*/ 34 w 127"/>
              <a:gd name="T55" fmla="*/ 26 h 70"/>
              <a:gd name="T56" fmla="*/ 41 w 127"/>
              <a:gd name="T57" fmla="*/ 23 h 70"/>
              <a:gd name="T58" fmla="*/ 45 w 127"/>
              <a:gd name="T59" fmla="*/ 22 h 70"/>
              <a:gd name="T60" fmla="*/ 46 w 127"/>
              <a:gd name="T61" fmla="*/ 28 h 70"/>
              <a:gd name="T62" fmla="*/ 56 w 127"/>
              <a:gd name="T63" fmla="*/ 32 h 70"/>
              <a:gd name="T64" fmla="*/ 61 w 127"/>
              <a:gd name="T65" fmla="*/ 33 h 70"/>
              <a:gd name="T66" fmla="*/ 68 w 127"/>
              <a:gd name="T67" fmla="*/ 32 h 70"/>
              <a:gd name="T68" fmla="*/ 67 w 127"/>
              <a:gd name="T69" fmla="*/ 29 h 70"/>
              <a:gd name="T70" fmla="*/ 63 w 127"/>
              <a:gd name="T71" fmla="*/ 28 h 70"/>
              <a:gd name="T72" fmla="*/ 58 w 127"/>
              <a:gd name="T73" fmla="*/ 26 h 70"/>
              <a:gd name="T74" fmla="*/ 73 w 127"/>
              <a:gd name="T75" fmla="*/ 21 h 70"/>
              <a:gd name="T76" fmla="*/ 75 w 127"/>
              <a:gd name="T77" fmla="*/ 21 h 70"/>
              <a:gd name="T78" fmla="*/ 90 w 127"/>
              <a:gd name="T79" fmla="*/ 21 h 70"/>
              <a:gd name="T80" fmla="*/ 102 w 127"/>
              <a:gd name="T81" fmla="*/ 14 h 70"/>
              <a:gd name="T82" fmla="*/ 110 w 127"/>
              <a:gd name="T83" fmla="*/ 0 h 70"/>
              <a:gd name="T84" fmla="*/ 127 w 127"/>
              <a:gd name="T85" fmla="*/ 0 h 70"/>
              <a:gd name="T86" fmla="*/ 120 w 127"/>
              <a:gd name="T87" fmla="*/ 13 h 70"/>
              <a:gd name="T88" fmla="*/ 110 w 127"/>
              <a:gd name="T89" fmla="*/ 19 h 70"/>
              <a:gd name="T90" fmla="*/ 110 w 127"/>
              <a:gd name="T91" fmla="*/ 25 h 70"/>
              <a:gd name="T92" fmla="*/ 114 w 127"/>
              <a:gd name="T93" fmla="*/ 28 h 70"/>
              <a:gd name="T94" fmla="*/ 99 w 127"/>
              <a:gd name="T95" fmla="*/ 55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27" h="70">
                <a:moveTo>
                  <a:pt x="99" y="55"/>
                </a:moveTo>
                <a:lnTo>
                  <a:pt x="79" y="62"/>
                </a:lnTo>
                <a:lnTo>
                  <a:pt x="75" y="62"/>
                </a:lnTo>
                <a:lnTo>
                  <a:pt x="69" y="60"/>
                </a:lnTo>
                <a:lnTo>
                  <a:pt x="64" y="58"/>
                </a:lnTo>
                <a:lnTo>
                  <a:pt x="64" y="49"/>
                </a:lnTo>
                <a:lnTo>
                  <a:pt x="52" y="43"/>
                </a:lnTo>
                <a:lnTo>
                  <a:pt x="46" y="56"/>
                </a:lnTo>
                <a:lnTo>
                  <a:pt x="37" y="53"/>
                </a:lnTo>
                <a:lnTo>
                  <a:pt x="31" y="59"/>
                </a:lnTo>
                <a:lnTo>
                  <a:pt x="26" y="66"/>
                </a:lnTo>
                <a:lnTo>
                  <a:pt x="27" y="68"/>
                </a:lnTo>
                <a:lnTo>
                  <a:pt x="22" y="70"/>
                </a:lnTo>
                <a:lnTo>
                  <a:pt x="18" y="70"/>
                </a:lnTo>
                <a:lnTo>
                  <a:pt x="15" y="67"/>
                </a:lnTo>
                <a:lnTo>
                  <a:pt x="7" y="63"/>
                </a:lnTo>
                <a:lnTo>
                  <a:pt x="9" y="59"/>
                </a:lnTo>
                <a:lnTo>
                  <a:pt x="7" y="52"/>
                </a:lnTo>
                <a:lnTo>
                  <a:pt x="5" y="47"/>
                </a:lnTo>
                <a:lnTo>
                  <a:pt x="0" y="47"/>
                </a:lnTo>
                <a:lnTo>
                  <a:pt x="4" y="40"/>
                </a:lnTo>
                <a:lnTo>
                  <a:pt x="5" y="40"/>
                </a:lnTo>
                <a:lnTo>
                  <a:pt x="24" y="32"/>
                </a:lnTo>
                <a:lnTo>
                  <a:pt x="24" y="33"/>
                </a:lnTo>
                <a:lnTo>
                  <a:pt x="27" y="34"/>
                </a:lnTo>
                <a:lnTo>
                  <a:pt x="28" y="33"/>
                </a:lnTo>
                <a:lnTo>
                  <a:pt x="31" y="29"/>
                </a:lnTo>
                <a:lnTo>
                  <a:pt x="34" y="26"/>
                </a:lnTo>
                <a:lnTo>
                  <a:pt x="41" y="23"/>
                </a:lnTo>
                <a:lnTo>
                  <a:pt x="45" y="22"/>
                </a:lnTo>
                <a:lnTo>
                  <a:pt x="46" y="28"/>
                </a:lnTo>
                <a:lnTo>
                  <a:pt x="56" y="32"/>
                </a:lnTo>
                <a:lnTo>
                  <a:pt x="61" y="33"/>
                </a:lnTo>
                <a:lnTo>
                  <a:pt x="68" y="32"/>
                </a:lnTo>
                <a:lnTo>
                  <a:pt x="67" y="29"/>
                </a:lnTo>
                <a:lnTo>
                  <a:pt x="63" y="28"/>
                </a:lnTo>
                <a:lnTo>
                  <a:pt x="58" y="26"/>
                </a:lnTo>
                <a:lnTo>
                  <a:pt x="73" y="21"/>
                </a:lnTo>
                <a:lnTo>
                  <a:pt x="75" y="21"/>
                </a:lnTo>
                <a:lnTo>
                  <a:pt x="90" y="21"/>
                </a:lnTo>
                <a:lnTo>
                  <a:pt x="102" y="14"/>
                </a:lnTo>
                <a:lnTo>
                  <a:pt x="110" y="0"/>
                </a:lnTo>
                <a:lnTo>
                  <a:pt x="127" y="0"/>
                </a:lnTo>
                <a:lnTo>
                  <a:pt x="120" y="13"/>
                </a:lnTo>
                <a:lnTo>
                  <a:pt x="110" y="19"/>
                </a:lnTo>
                <a:lnTo>
                  <a:pt x="110" y="25"/>
                </a:lnTo>
                <a:lnTo>
                  <a:pt x="114" y="28"/>
                </a:lnTo>
                <a:lnTo>
                  <a:pt x="99" y="5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1" name="Freeform 664"/>
          <p:cNvSpPr>
            <a:spLocks noEditPoints="1"/>
          </p:cNvSpPr>
          <p:nvPr/>
        </p:nvSpPr>
        <p:spPr bwMode="auto">
          <a:xfrm>
            <a:off x="4194175" y="5749925"/>
            <a:ext cx="196850" cy="136525"/>
          </a:xfrm>
          <a:custGeom>
            <a:avLst/>
            <a:gdLst>
              <a:gd name="T0" fmla="*/ 18 w 124"/>
              <a:gd name="T1" fmla="*/ 24 h 86"/>
              <a:gd name="T2" fmla="*/ 0 w 124"/>
              <a:gd name="T3" fmla="*/ 24 h 86"/>
              <a:gd name="T4" fmla="*/ 12 w 124"/>
              <a:gd name="T5" fmla="*/ 15 h 86"/>
              <a:gd name="T6" fmla="*/ 59 w 124"/>
              <a:gd name="T7" fmla="*/ 0 h 86"/>
              <a:gd name="T8" fmla="*/ 68 w 124"/>
              <a:gd name="T9" fmla="*/ 3 h 86"/>
              <a:gd name="T10" fmla="*/ 83 w 124"/>
              <a:gd name="T11" fmla="*/ 7 h 86"/>
              <a:gd name="T12" fmla="*/ 87 w 124"/>
              <a:gd name="T13" fmla="*/ 4 h 86"/>
              <a:gd name="T14" fmla="*/ 109 w 124"/>
              <a:gd name="T15" fmla="*/ 5 h 86"/>
              <a:gd name="T16" fmla="*/ 116 w 124"/>
              <a:gd name="T17" fmla="*/ 31 h 86"/>
              <a:gd name="T18" fmla="*/ 115 w 124"/>
              <a:gd name="T19" fmla="*/ 56 h 86"/>
              <a:gd name="T20" fmla="*/ 90 w 124"/>
              <a:gd name="T21" fmla="*/ 54 h 86"/>
              <a:gd name="T22" fmla="*/ 71 w 124"/>
              <a:gd name="T23" fmla="*/ 75 h 86"/>
              <a:gd name="T24" fmla="*/ 33 w 124"/>
              <a:gd name="T25" fmla="*/ 82 h 86"/>
              <a:gd name="T26" fmla="*/ 26 w 124"/>
              <a:gd name="T27" fmla="*/ 86 h 86"/>
              <a:gd name="T28" fmla="*/ 18 w 124"/>
              <a:gd name="T29" fmla="*/ 78 h 86"/>
              <a:gd name="T30" fmla="*/ 14 w 124"/>
              <a:gd name="T31" fmla="*/ 72 h 86"/>
              <a:gd name="T32" fmla="*/ 14 w 124"/>
              <a:gd name="T33" fmla="*/ 68 h 86"/>
              <a:gd name="T34" fmla="*/ 19 w 124"/>
              <a:gd name="T35" fmla="*/ 63 h 86"/>
              <a:gd name="T36" fmla="*/ 18 w 124"/>
              <a:gd name="T37" fmla="*/ 56 h 86"/>
              <a:gd name="T38" fmla="*/ 12 w 124"/>
              <a:gd name="T39" fmla="*/ 53 h 86"/>
              <a:gd name="T40" fmla="*/ 6 w 124"/>
              <a:gd name="T41" fmla="*/ 52 h 86"/>
              <a:gd name="T42" fmla="*/ 10 w 124"/>
              <a:gd name="T43" fmla="*/ 45 h 86"/>
              <a:gd name="T44" fmla="*/ 12 w 124"/>
              <a:gd name="T45" fmla="*/ 44 h 86"/>
              <a:gd name="T46" fmla="*/ 25 w 124"/>
              <a:gd name="T47" fmla="*/ 31 h 86"/>
              <a:gd name="T48" fmla="*/ 33 w 124"/>
              <a:gd name="T49" fmla="*/ 29 h 86"/>
              <a:gd name="T50" fmla="*/ 37 w 124"/>
              <a:gd name="T51" fmla="*/ 27 h 86"/>
              <a:gd name="T52" fmla="*/ 44 w 124"/>
              <a:gd name="T53" fmla="*/ 26 h 86"/>
              <a:gd name="T54" fmla="*/ 67 w 124"/>
              <a:gd name="T55" fmla="*/ 19 h 86"/>
              <a:gd name="T56" fmla="*/ 66 w 124"/>
              <a:gd name="T57" fmla="*/ 15 h 86"/>
              <a:gd name="T58" fmla="*/ 55 w 124"/>
              <a:gd name="T59" fmla="*/ 15 h 86"/>
              <a:gd name="T60" fmla="*/ 48 w 124"/>
              <a:gd name="T61" fmla="*/ 19 h 86"/>
              <a:gd name="T62" fmla="*/ 40 w 124"/>
              <a:gd name="T63" fmla="*/ 20 h 86"/>
              <a:gd name="T64" fmla="*/ 34 w 124"/>
              <a:gd name="T65" fmla="*/ 22 h 86"/>
              <a:gd name="T66" fmla="*/ 27 w 124"/>
              <a:gd name="T67" fmla="*/ 24 h 86"/>
              <a:gd name="T68" fmla="*/ 25 w 124"/>
              <a:gd name="T69" fmla="*/ 14 h 86"/>
              <a:gd name="T70" fmla="*/ 29 w 124"/>
              <a:gd name="T71" fmla="*/ 14 h 86"/>
              <a:gd name="T72" fmla="*/ 33 w 124"/>
              <a:gd name="T73" fmla="*/ 15 h 86"/>
              <a:gd name="T74" fmla="*/ 38 w 124"/>
              <a:gd name="T75" fmla="*/ 15 h 86"/>
              <a:gd name="T76" fmla="*/ 45 w 124"/>
              <a:gd name="T77" fmla="*/ 18 h 86"/>
              <a:gd name="T78" fmla="*/ 51 w 124"/>
              <a:gd name="T79" fmla="*/ 9 h 86"/>
              <a:gd name="T80" fmla="*/ 53 w 124"/>
              <a:gd name="T81" fmla="*/ 7 h 86"/>
              <a:gd name="T82" fmla="*/ 59 w 124"/>
              <a:gd name="T83" fmla="*/ 0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4" h="86">
                <a:moveTo>
                  <a:pt x="14" y="15"/>
                </a:moveTo>
                <a:lnTo>
                  <a:pt x="18" y="24"/>
                </a:lnTo>
                <a:lnTo>
                  <a:pt x="1" y="27"/>
                </a:lnTo>
                <a:lnTo>
                  <a:pt x="0" y="24"/>
                </a:lnTo>
                <a:lnTo>
                  <a:pt x="7" y="24"/>
                </a:lnTo>
                <a:lnTo>
                  <a:pt x="12" y="15"/>
                </a:lnTo>
                <a:lnTo>
                  <a:pt x="14" y="15"/>
                </a:lnTo>
                <a:close/>
                <a:moveTo>
                  <a:pt x="59" y="0"/>
                </a:moveTo>
                <a:lnTo>
                  <a:pt x="64" y="3"/>
                </a:lnTo>
                <a:lnTo>
                  <a:pt x="68" y="3"/>
                </a:lnTo>
                <a:lnTo>
                  <a:pt x="70" y="0"/>
                </a:lnTo>
                <a:lnTo>
                  <a:pt x="83" y="7"/>
                </a:lnTo>
                <a:lnTo>
                  <a:pt x="87" y="3"/>
                </a:lnTo>
                <a:lnTo>
                  <a:pt x="87" y="4"/>
                </a:lnTo>
                <a:lnTo>
                  <a:pt x="90" y="12"/>
                </a:lnTo>
                <a:lnTo>
                  <a:pt x="109" y="5"/>
                </a:lnTo>
                <a:lnTo>
                  <a:pt x="124" y="9"/>
                </a:lnTo>
                <a:lnTo>
                  <a:pt x="116" y="31"/>
                </a:lnTo>
                <a:lnTo>
                  <a:pt x="115" y="31"/>
                </a:lnTo>
                <a:lnTo>
                  <a:pt x="115" y="56"/>
                </a:lnTo>
                <a:lnTo>
                  <a:pt x="102" y="60"/>
                </a:lnTo>
                <a:lnTo>
                  <a:pt x="90" y="54"/>
                </a:lnTo>
                <a:lnTo>
                  <a:pt x="76" y="64"/>
                </a:lnTo>
                <a:lnTo>
                  <a:pt x="71" y="75"/>
                </a:lnTo>
                <a:lnTo>
                  <a:pt x="42" y="75"/>
                </a:lnTo>
                <a:lnTo>
                  <a:pt x="33" y="82"/>
                </a:lnTo>
                <a:lnTo>
                  <a:pt x="29" y="84"/>
                </a:lnTo>
                <a:lnTo>
                  <a:pt x="26" y="86"/>
                </a:lnTo>
                <a:lnTo>
                  <a:pt x="23" y="80"/>
                </a:lnTo>
                <a:lnTo>
                  <a:pt x="18" y="78"/>
                </a:lnTo>
                <a:lnTo>
                  <a:pt x="15" y="78"/>
                </a:lnTo>
                <a:lnTo>
                  <a:pt x="14" y="72"/>
                </a:lnTo>
                <a:lnTo>
                  <a:pt x="12" y="71"/>
                </a:lnTo>
                <a:lnTo>
                  <a:pt x="14" y="68"/>
                </a:lnTo>
                <a:lnTo>
                  <a:pt x="19" y="65"/>
                </a:lnTo>
                <a:lnTo>
                  <a:pt x="19" y="63"/>
                </a:lnTo>
                <a:lnTo>
                  <a:pt x="19" y="61"/>
                </a:lnTo>
                <a:lnTo>
                  <a:pt x="18" y="56"/>
                </a:lnTo>
                <a:lnTo>
                  <a:pt x="15" y="57"/>
                </a:lnTo>
                <a:lnTo>
                  <a:pt x="12" y="53"/>
                </a:lnTo>
                <a:lnTo>
                  <a:pt x="7" y="53"/>
                </a:lnTo>
                <a:lnTo>
                  <a:pt x="6" y="52"/>
                </a:lnTo>
                <a:lnTo>
                  <a:pt x="4" y="50"/>
                </a:lnTo>
                <a:lnTo>
                  <a:pt x="10" y="45"/>
                </a:lnTo>
                <a:lnTo>
                  <a:pt x="11" y="45"/>
                </a:lnTo>
                <a:lnTo>
                  <a:pt x="12" y="44"/>
                </a:lnTo>
                <a:lnTo>
                  <a:pt x="16" y="35"/>
                </a:lnTo>
                <a:lnTo>
                  <a:pt x="25" y="31"/>
                </a:lnTo>
                <a:lnTo>
                  <a:pt x="30" y="29"/>
                </a:lnTo>
                <a:lnTo>
                  <a:pt x="33" y="29"/>
                </a:lnTo>
                <a:lnTo>
                  <a:pt x="34" y="27"/>
                </a:lnTo>
                <a:lnTo>
                  <a:pt x="37" y="27"/>
                </a:lnTo>
                <a:lnTo>
                  <a:pt x="41" y="27"/>
                </a:lnTo>
                <a:lnTo>
                  <a:pt x="44" y="26"/>
                </a:lnTo>
                <a:lnTo>
                  <a:pt x="51" y="23"/>
                </a:lnTo>
                <a:lnTo>
                  <a:pt x="67" y="19"/>
                </a:lnTo>
                <a:lnTo>
                  <a:pt x="70" y="18"/>
                </a:lnTo>
                <a:lnTo>
                  <a:pt x="66" y="15"/>
                </a:lnTo>
                <a:lnTo>
                  <a:pt x="61" y="15"/>
                </a:lnTo>
                <a:lnTo>
                  <a:pt x="55" y="15"/>
                </a:lnTo>
                <a:lnTo>
                  <a:pt x="52" y="16"/>
                </a:lnTo>
                <a:lnTo>
                  <a:pt x="48" y="19"/>
                </a:lnTo>
                <a:lnTo>
                  <a:pt x="42" y="20"/>
                </a:lnTo>
                <a:lnTo>
                  <a:pt x="40" y="20"/>
                </a:lnTo>
                <a:lnTo>
                  <a:pt x="36" y="22"/>
                </a:lnTo>
                <a:lnTo>
                  <a:pt x="34" y="22"/>
                </a:lnTo>
                <a:lnTo>
                  <a:pt x="33" y="23"/>
                </a:lnTo>
                <a:lnTo>
                  <a:pt x="27" y="24"/>
                </a:lnTo>
                <a:lnTo>
                  <a:pt x="22" y="15"/>
                </a:lnTo>
                <a:lnTo>
                  <a:pt x="25" y="14"/>
                </a:lnTo>
                <a:lnTo>
                  <a:pt x="26" y="14"/>
                </a:lnTo>
                <a:lnTo>
                  <a:pt x="29" y="14"/>
                </a:lnTo>
                <a:lnTo>
                  <a:pt x="31" y="15"/>
                </a:lnTo>
                <a:lnTo>
                  <a:pt x="33" y="15"/>
                </a:lnTo>
                <a:lnTo>
                  <a:pt x="37" y="15"/>
                </a:lnTo>
                <a:lnTo>
                  <a:pt x="38" y="15"/>
                </a:lnTo>
                <a:lnTo>
                  <a:pt x="38" y="16"/>
                </a:lnTo>
                <a:lnTo>
                  <a:pt x="45" y="18"/>
                </a:lnTo>
                <a:lnTo>
                  <a:pt x="46" y="15"/>
                </a:lnTo>
                <a:lnTo>
                  <a:pt x="51" y="9"/>
                </a:lnTo>
                <a:lnTo>
                  <a:pt x="51" y="8"/>
                </a:lnTo>
                <a:lnTo>
                  <a:pt x="53" y="7"/>
                </a:lnTo>
                <a:lnTo>
                  <a:pt x="56" y="3"/>
                </a:lnTo>
                <a:lnTo>
                  <a:pt x="59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2" name="Freeform 665"/>
          <p:cNvSpPr>
            <a:spLocks/>
          </p:cNvSpPr>
          <p:nvPr/>
        </p:nvSpPr>
        <p:spPr bwMode="auto">
          <a:xfrm>
            <a:off x="4141788" y="5176838"/>
            <a:ext cx="71438" cy="101600"/>
          </a:xfrm>
          <a:custGeom>
            <a:avLst/>
            <a:gdLst>
              <a:gd name="T0" fmla="*/ 45 w 45"/>
              <a:gd name="T1" fmla="*/ 0 h 64"/>
              <a:gd name="T2" fmla="*/ 37 w 45"/>
              <a:gd name="T3" fmla="*/ 15 h 64"/>
              <a:gd name="T4" fmla="*/ 39 w 45"/>
              <a:gd name="T5" fmla="*/ 16 h 64"/>
              <a:gd name="T6" fmla="*/ 43 w 45"/>
              <a:gd name="T7" fmla="*/ 20 h 64"/>
              <a:gd name="T8" fmla="*/ 43 w 45"/>
              <a:gd name="T9" fmla="*/ 25 h 64"/>
              <a:gd name="T10" fmla="*/ 37 w 45"/>
              <a:gd name="T11" fmla="*/ 28 h 64"/>
              <a:gd name="T12" fmla="*/ 34 w 45"/>
              <a:gd name="T13" fmla="*/ 28 h 64"/>
              <a:gd name="T14" fmla="*/ 33 w 45"/>
              <a:gd name="T15" fmla="*/ 28 h 64"/>
              <a:gd name="T16" fmla="*/ 30 w 45"/>
              <a:gd name="T17" fmla="*/ 28 h 64"/>
              <a:gd name="T18" fmla="*/ 32 w 45"/>
              <a:gd name="T19" fmla="*/ 32 h 64"/>
              <a:gd name="T20" fmla="*/ 36 w 45"/>
              <a:gd name="T21" fmla="*/ 40 h 64"/>
              <a:gd name="T22" fmla="*/ 37 w 45"/>
              <a:gd name="T23" fmla="*/ 42 h 64"/>
              <a:gd name="T24" fmla="*/ 40 w 45"/>
              <a:gd name="T25" fmla="*/ 42 h 64"/>
              <a:gd name="T26" fmla="*/ 40 w 45"/>
              <a:gd name="T27" fmla="*/ 55 h 64"/>
              <a:gd name="T28" fmla="*/ 30 w 45"/>
              <a:gd name="T29" fmla="*/ 58 h 64"/>
              <a:gd name="T30" fmla="*/ 29 w 45"/>
              <a:gd name="T31" fmla="*/ 62 h 64"/>
              <a:gd name="T32" fmla="*/ 24 w 45"/>
              <a:gd name="T33" fmla="*/ 64 h 64"/>
              <a:gd name="T34" fmla="*/ 19 w 45"/>
              <a:gd name="T35" fmla="*/ 61 h 64"/>
              <a:gd name="T36" fmla="*/ 6 w 45"/>
              <a:gd name="T37" fmla="*/ 46 h 64"/>
              <a:gd name="T38" fmla="*/ 0 w 45"/>
              <a:gd name="T39" fmla="*/ 35 h 64"/>
              <a:gd name="T40" fmla="*/ 14 w 45"/>
              <a:gd name="T41" fmla="*/ 31 h 64"/>
              <a:gd name="T42" fmla="*/ 14 w 45"/>
              <a:gd name="T43" fmla="*/ 25 h 64"/>
              <a:gd name="T44" fmla="*/ 33 w 45"/>
              <a:gd name="T45" fmla="*/ 19 h 64"/>
              <a:gd name="T46" fmla="*/ 44 w 45"/>
              <a:gd name="T47" fmla="*/ 0 h 64"/>
              <a:gd name="T48" fmla="*/ 45 w 45"/>
              <a:gd name="T49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5" h="64">
                <a:moveTo>
                  <a:pt x="45" y="0"/>
                </a:moveTo>
                <a:lnTo>
                  <a:pt x="37" y="15"/>
                </a:lnTo>
                <a:lnTo>
                  <a:pt x="39" y="16"/>
                </a:lnTo>
                <a:lnTo>
                  <a:pt x="43" y="20"/>
                </a:lnTo>
                <a:lnTo>
                  <a:pt x="43" y="25"/>
                </a:lnTo>
                <a:lnTo>
                  <a:pt x="37" y="28"/>
                </a:lnTo>
                <a:lnTo>
                  <a:pt x="34" y="28"/>
                </a:lnTo>
                <a:lnTo>
                  <a:pt x="33" y="28"/>
                </a:lnTo>
                <a:lnTo>
                  <a:pt x="30" y="28"/>
                </a:lnTo>
                <a:lnTo>
                  <a:pt x="32" y="32"/>
                </a:lnTo>
                <a:lnTo>
                  <a:pt x="36" y="40"/>
                </a:lnTo>
                <a:lnTo>
                  <a:pt x="37" y="42"/>
                </a:lnTo>
                <a:lnTo>
                  <a:pt x="40" y="42"/>
                </a:lnTo>
                <a:lnTo>
                  <a:pt x="40" y="55"/>
                </a:lnTo>
                <a:lnTo>
                  <a:pt x="30" y="58"/>
                </a:lnTo>
                <a:lnTo>
                  <a:pt x="29" y="62"/>
                </a:lnTo>
                <a:lnTo>
                  <a:pt x="24" y="64"/>
                </a:lnTo>
                <a:lnTo>
                  <a:pt x="19" y="61"/>
                </a:lnTo>
                <a:lnTo>
                  <a:pt x="6" y="46"/>
                </a:lnTo>
                <a:lnTo>
                  <a:pt x="0" y="35"/>
                </a:lnTo>
                <a:lnTo>
                  <a:pt x="14" y="31"/>
                </a:lnTo>
                <a:lnTo>
                  <a:pt x="14" y="25"/>
                </a:lnTo>
                <a:lnTo>
                  <a:pt x="33" y="19"/>
                </a:lnTo>
                <a:lnTo>
                  <a:pt x="44" y="0"/>
                </a:lnTo>
                <a:lnTo>
                  <a:pt x="45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3" name="Freeform 666"/>
          <p:cNvSpPr>
            <a:spLocks noEditPoints="1"/>
          </p:cNvSpPr>
          <p:nvPr/>
        </p:nvSpPr>
        <p:spPr bwMode="auto">
          <a:xfrm>
            <a:off x="4343400" y="5292725"/>
            <a:ext cx="217488" cy="220663"/>
          </a:xfrm>
          <a:custGeom>
            <a:avLst/>
            <a:gdLst>
              <a:gd name="T0" fmla="*/ 30 w 137"/>
              <a:gd name="T1" fmla="*/ 33 h 139"/>
              <a:gd name="T2" fmla="*/ 22 w 137"/>
              <a:gd name="T3" fmla="*/ 53 h 139"/>
              <a:gd name="T4" fmla="*/ 17 w 137"/>
              <a:gd name="T5" fmla="*/ 71 h 139"/>
              <a:gd name="T6" fmla="*/ 14 w 137"/>
              <a:gd name="T7" fmla="*/ 79 h 139"/>
              <a:gd name="T8" fmla="*/ 8 w 137"/>
              <a:gd name="T9" fmla="*/ 75 h 139"/>
              <a:gd name="T10" fmla="*/ 6 w 137"/>
              <a:gd name="T11" fmla="*/ 68 h 139"/>
              <a:gd name="T12" fmla="*/ 4 w 137"/>
              <a:gd name="T13" fmla="*/ 63 h 139"/>
              <a:gd name="T14" fmla="*/ 6 w 137"/>
              <a:gd name="T15" fmla="*/ 53 h 139"/>
              <a:gd name="T16" fmla="*/ 6 w 137"/>
              <a:gd name="T17" fmla="*/ 42 h 139"/>
              <a:gd name="T18" fmla="*/ 10 w 137"/>
              <a:gd name="T19" fmla="*/ 42 h 139"/>
              <a:gd name="T20" fmla="*/ 18 w 137"/>
              <a:gd name="T21" fmla="*/ 33 h 139"/>
              <a:gd name="T22" fmla="*/ 8 w 137"/>
              <a:gd name="T23" fmla="*/ 36 h 139"/>
              <a:gd name="T24" fmla="*/ 7 w 137"/>
              <a:gd name="T25" fmla="*/ 33 h 139"/>
              <a:gd name="T26" fmla="*/ 0 w 137"/>
              <a:gd name="T27" fmla="*/ 25 h 139"/>
              <a:gd name="T28" fmla="*/ 12 w 137"/>
              <a:gd name="T29" fmla="*/ 22 h 139"/>
              <a:gd name="T30" fmla="*/ 23 w 137"/>
              <a:gd name="T31" fmla="*/ 12 h 139"/>
              <a:gd name="T32" fmla="*/ 32 w 137"/>
              <a:gd name="T33" fmla="*/ 14 h 139"/>
              <a:gd name="T34" fmla="*/ 37 w 137"/>
              <a:gd name="T35" fmla="*/ 21 h 139"/>
              <a:gd name="T36" fmla="*/ 79 w 137"/>
              <a:gd name="T37" fmla="*/ 37 h 139"/>
              <a:gd name="T38" fmla="*/ 88 w 137"/>
              <a:gd name="T39" fmla="*/ 41 h 139"/>
              <a:gd name="T40" fmla="*/ 94 w 137"/>
              <a:gd name="T41" fmla="*/ 44 h 139"/>
              <a:gd name="T42" fmla="*/ 96 w 137"/>
              <a:gd name="T43" fmla="*/ 57 h 139"/>
              <a:gd name="T44" fmla="*/ 108 w 137"/>
              <a:gd name="T45" fmla="*/ 70 h 139"/>
              <a:gd name="T46" fmla="*/ 97 w 137"/>
              <a:gd name="T47" fmla="*/ 78 h 139"/>
              <a:gd name="T48" fmla="*/ 103 w 137"/>
              <a:gd name="T49" fmla="*/ 101 h 139"/>
              <a:gd name="T50" fmla="*/ 137 w 137"/>
              <a:gd name="T51" fmla="*/ 115 h 139"/>
              <a:gd name="T52" fmla="*/ 118 w 137"/>
              <a:gd name="T53" fmla="*/ 139 h 139"/>
              <a:gd name="T54" fmla="*/ 83 w 137"/>
              <a:gd name="T55" fmla="*/ 128 h 139"/>
              <a:gd name="T56" fmla="*/ 82 w 137"/>
              <a:gd name="T57" fmla="*/ 122 h 139"/>
              <a:gd name="T58" fmla="*/ 67 w 137"/>
              <a:gd name="T59" fmla="*/ 105 h 139"/>
              <a:gd name="T60" fmla="*/ 40 w 137"/>
              <a:gd name="T61" fmla="*/ 81 h 139"/>
              <a:gd name="T62" fmla="*/ 18 w 137"/>
              <a:gd name="T63" fmla="*/ 83 h 139"/>
              <a:gd name="T64" fmla="*/ 17 w 137"/>
              <a:gd name="T65" fmla="*/ 81 h 139"/>
              <a:gd name="T66" fmla="*/ 29 w 137"/>
              <a:gd name="T67" fmla="*/ 52 h 139"/>
              <a:gd name="T68" fmla="*/ 38 w 137"/>
              <a:gd name="T69" fmla="*/ 29 h 139"/>
              <a:gd name="T70" fmla="*/ 44 w 137"/>
              <a:gd name="T71" fmla="*/ 30 h 139"/>
              <a:gd name="T72" fmla="*/ 43 w 137"/>
              <a:gd name="T73" fmla="*/ 22 h 139"/>
              <a:gd name="T74" fmla="*/ 49 w 137"/>
              <a:gd name="T75" fmla="*/ 15 h 139"/>
              <a:gd name="T76" fmla="*/ 64 w 137"/>
              <a:gd name="T77" fmla="*/ 6 h 139"/>
              <a:gd name="T78" fmla="*/ 63 w 137"/>
              <a:gd name="T79" fmla="*/ 11 h 139"/>
              <a:gd name="T80" fmla="*/ 71 w 137"/>
              <a:gd name="T81" fmla="*/ 21 h 139"/>
              <a:gd name="T82" fmla="*/ 51 w 137"/>
              <a:gd name="T83" fmla="*/ 4 h 139"/>
              <a:gd name="T84" fmla="*/ 38 w 137"/>
              <a:gd name="T85" fmla="*/ 11 h 139"/>
              <a:gd name="T86" fmla="*/ 37 w 137"/>
              <a:gd name="T87" fmla="*/ 3 h 139"/>
              <a:gd name="T88" fmla="*/ 51 w 137"/>
              <a:gd name="T89" fmla="*/ 0 h 139"/>
              <a:gd name="T90" fmla="*/ 56 w 137"/>
              <a:gd name="T91" fmla="*/ 3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37" h="139">
                <a:moveTo>
                  <a:pt x="37" y="21"/>
                </a:moveTo>
                <a:lnTo>
                  <a:pt x="30" y="33"/>
                </a:lnTo>
                <a:lnTo>
                  <a:pt x="26" y="47"/>
                </a:lnTo>
                <a:lnTo>
                  <a:pt x="22" y="53"/>
                </a:lnTo>
                <a:lnTo>
                  <a:pt x="18" y="63"/>
                </a:lnTo>
                <a:lnTo>
                  <a:pt x="17" y="71"/>
                </a:lnTo>
                <a:lnTo>
                  <a:pt x="14" y="78"/>
                </a:lnTo>
                <a:lnTo>
                  <a:pt x="14" y="79"/>
                </a:lnTo>
                <a:lnTo>
                  <a:pt x="11" y="78"/>
                </a:lnTo>
                <a:lnTo>
                  <a:pt x="8" y="75"/>
                </a:lnTo>
                <a:lnTo>
                  <a:pt x="4" y="71"/>
                </a:lnTo>
                <a:lnTo>
                  <a:pt x="6" y="68"/>
                </a:lnTo>
                <a:lnTo>
                  <a:pt x="4" y="64"/>
                </a:lnTo>
                <a:lnTo>
                  <a:pt x="4" y="63"/>
                </a:lnTo>
                <a:lnTo>
                  <a:pt x="2" y="57"/>
                </a:lnTo>
                <a:lnTo>
                  <a:pt x="6" y="53"/>
                </a:lnTo>
                <a:lnTo>
                  <a:pt x="2" y="45"/>
                </a:lnTo>
                <a:lnTo>
                  <a:pt x="6" y="42"/>
                </a:lnTo>
                <a:lnTo>
                  <a:pt x="12" y="47"/>
                </a:lnTo>
                <a:lnTo>
                  <a:pt x="10" y="42"/>
                </a:lnTo>
                <a:lnTo>
                  <a:pt x="17" y="38"/>
                </a:lnTo>
                <a:lnTo>
                  <a:pt x="18" y="33"/>
                </a:lnTo>
                <a:lnTo>
                  <a:pt x="10" y="32"/>
                </a:lnTo>
                <a:lnTo>
                  <a:pt x="8" y="36"/>
                </a:lnTo>
                <a:lnTo>
                  <a:pt x="7" y="34"/>
                </a:lnTo>
                <a:lnTo>
                  <a:pt x="7" y="33"/>
                </a:lnTo>
                <a:lnTo>
                  <a:pt x="0" y="27"/>
                </a:lnTo>
                <a:lnTo>
                  <a:pt x="0" y="25"/>
                </a:lnTo>
                <a:lnTo>
                  <a:pt x="7" y="25"/>
                </a:lnTo>
                <a:lnTo>
                  <a:pt x="12" y="22"/>
                </a:lnTo>
                <a:lnTo>
                  <a:pt x="17" y="19"/>
                </a:lnTo>
                <a:lnTo>
                  <a:pt x="23" y="12"/>
                </a:lnTo>
                <a:lnTo>
                  <a:pt x="26" y="11"/>
                </a:lnTo>
                <a:lnTo>
                  <a:pt x="32" y="14"/>
                </a:lnTo>
                <a:lnTo>
                  <a:pt x="38" y="21"/>
                </a:lnTo>
                <a:lnTo>
                  <a:pt x="37" y="21"/>
                </a:lnTo>
                <a:close/>
                <a:moveTo>
                  <a:pt x="86" y="25"/>
                </a:moveTo>
                <a:lnTo>
                  <a:pt x="79" y="37"/>
                </a:lnTo>
                <a:lnTo>
                  <a:pt x="77" y="41"/>
                </a:lnTo>
                <a:lnTo>
                  <a:pt x="88" y="41"/>
                </a:lnTo>
                <a:lnTo>
                  <a:pt x="94" y="41"/>
                </a:lnTo>
                <a:lnTo>
                  <a:pt x="94" y="44"/>
                </a:lnTo>
                <a:lnTo>
                  <a:pt x="93" y="49"/>
                </a:lnTo>
                <a:lnTo>
                  <a:pt x="96" y="57"/>
                </a:lnTo>
                <a:lnTo>
                  <a:pt x="108" y="66"/>
                </a:lnTo>
                <a:lnTo>
                  <a:pt x="108" y="70"/>
                </a:lnTo>
                <a:lnTo>
                  <a:pt x="98" y="67"/>
                </a:lnTo>
                <a:lnTo>
                  <a:pt x="97" y="78"/>
                </a:lnTo>
                <a:lnTo>
                  <a:pt x="104" y="86"/>
                </a:lnTo>
                <a:lnTo>
                  <a:pt x="103" y="101"/>
                </a:lnTo>
                <a:lnTo>
                  <a:pt x="120" y="105"/>
                </a:lnTo>
                <a:lnTo>
                  <a:pt x="137" y="115"/>
                </a:lnTo>
                <a:lnTo>
                  <a:pt x="126" y="134"/>
                </a:lnTo>
                <a:lnTo>
                  <a:pt x="118" y="139"/>
                </a:lnTo>
                <a:lnTo>
                  <a:pt x="98" y="137"/>
                </a:lnTo>
                <a:lnTo>
                  <a:pt x="83" y="128"/>
                </a:lnTo>
                <a:lnTo>
                  <a:pt x="79" y="123"/>
                </a:lnTo>
                <a:lnTo>
                  <a:pt x="82" y="122"/>
                </a:lnTo>
                <a:lnTo>
                  <a:pt x="79" y="109"/>
                </a:lnTo>
                <a:lnTo>
                  <a:pt x="67" y="105"/>
                </a:lnTo>
                <a:lnTo>
                  <a:pt x="60" y="104"/>
                </a:lnTo>
                <a:lnTo>
                  <a:pt x="40" y="81"/>
                </a:lnTo>
                <a:lnTo>
                  <a:pt x="19" y="83"/>
                </a:lnTo>
                <a:lnTo>
                  <a:pt x="18" y="83"/>
                </a:lnTo>
                <a:lnTo>
                  <a:pt x="17" y="82"/>
                </a:lnTo>
                <a:lnTo>
                  <a:pt x="17" y="81"/>
                </a:lnTo>
                <a:lnTo>
                  <a:pt x="26" y="62"/>
                </a:lnTo>
                <a:lnTo>
                  <a:pt x="29" y="52"/>
                </a:lnTo>
                <a:lnTo>
                  <a:pt x="34" y="37"/>
                </a:lnTo>
                <a:lnTo>
                  <a:pt x="38" y="29"/>
                </a:lnTo>
                <a:lnTo>
                  <a:pt x="40" y="25"/>
                </a:lnTo>
                <a:lnTo>
                  <a:pt x="44" y="30"/>
                </a:lnTo>
                <a:lnTo>
                  <a:pt x="43" y="25"/>
                </a:lnTo>
                <a:lnTo>
                  <a:pt x="43" y="22"/>
                </a:lnTo>
                <a:lnTo>
                  <a:pt x="47" y="19"/>
                </a:lnTo>
                <a:lnTo>
                  <a:pt x="49" y="15"/>
                </a:lnTo>
                <a:lnTo>
                  <a:pt x="63" y="6"/>
                </a:lnTo>
                <a:lnTo>
                  <a:pt x="64" y="6"/>
                </a:lnTo>
                <a:lnTo>
                  <a:pt x="63" y="10"/>
                </a:lnTo>
                <a:lnTo>
                  <a:pt x="63" y="11"/>
                </a:lnTo>
                <a:lnTo>
                  <a:pt x="68" y="14"/>
                </a:lnTo>
                <a:lnTo>
                  <a:pt x="71" y="21"/>
                </a:lnTo>
                <a:lnTo>
                  <a:pt x="86" y="25"/>
                </a:lnTo>
                <a:close/>
                <a:moveTo>
                  <a:pt x="51" y="4"/>
                </a:moveTo>
                <a:lnTo>
                  <a:pt x="43" y="14"/>
                </a:lnTo>
                <a:lnTo>
                  <a:pt x="38" y="11"/>
                </a:lnTo>
                <a:lnTo>
                  <a:pt x="34" y="6"/>
                </a:lnTo>
                <a:lnTo>
                  <a:pt x="37" y="3"/>
                </a:lnTo>
                <a:lnTo>
                  <a:pt x="43" y="6"/>
                </a:lnTo>
                <a:lnTo>
                  <a:pt x="51" y="0"/>
                </a:lnTo>
                <a:lnTo>
                  <a:pt x="56" y="0"/>
                </a:lnTo>
                <a:lnTo>
                  <a:pt x="56" y="3"/>
                </a:lnTo>
                <a:lnTo>
                  <a:pt x="51" y="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4" name="Freeform 667"/>
          <p:cNvSpPr>
            <a:spLocks noEditPoints="1"/>
          </p:cNvSpPr>
          <p:nvPr/>
        </p:nvSpPr>
        <p:spPr bwMode="auto">
          <a:xfrm>
            <a:off x="4186238" y="4935538"/>
            <a:ext cx="211138" cy="138113"/>
          </a:xfrm>
          <a:custGeom>
            <a:avLst/>
            <a:gdLst>
              <a:gd name="T0" fmla="*/ 81 w 133"/>
              <a:gd name="T1" fmla="*/ 49 h 87"/>
              <a:gd name="T2" fmla="*/ 92 w 133"/>
              <a:gd name="T3" fmla="*/ 49 h 87"/>
              <a:gd name="T4" fmla="*/ 99 w 133"/>
              <a:gd name="T5" fmla="*/ 52 h 87"/>
              <a:gd name="T6" fmla="*/ 90 w 133"/>
              <a:gd name="T7" fmla="*/ 83 h 87"/>
              <a:gd name="T8" fmla="*/ 75 w 133"/>
              <a:gd name="T9" fmla="*/ 68 h 87"/>
              <a:gd name="T10" fmla="*/ 62 w 133"/>
              <a:gd name="T11" fmla="*/ 74 h 87"/>
              <a:gd name="T12" fmla="*/ 51 w 133"/>
              <a:gd name="T13" fmla="*/ 87 h 87"/>
              <a:gd name="T14" fmla="*/ 38 w 133"/>
              <a:gd name="T15" fmla="*/ 82 h 87"/>
              <a:gd name="T16" fmla="*/ 21 w 133"/>
              <a:gd name="T17" fmla="*/ 77 h 87"/>
              <a:gd name="T18" fmla="*/ 20 w 133"/>
              <a:gd name="T19" fmla="*/ 66 h 87"/>
              <a:gd name="T20" fmla="*/ 23 w 133"/>
              <a:gd name="T21" fmla="*/ 56 h 87"/>
              <a:gd name="T22" fmla="*/ 23 w 133"/>
              <a:gd name="T23" fmla="*/ 49 h 87"/>
              <a:gd name="T24" fmla="*/ 28 w 133"/>
              <a:gd name="T25" fmla="*/ 53 h 87"/>
              <a:gd name="T26" fmla="*/ 31 w 133"/>
              <a:gd name="T27" fmla="*/ 51 h 87"/>
              <a:gd name="T28" fmla="*/ 34 w 133"/>
              <a:gd name="T29" fmla="*/ 44 h 87"/>
              <a:gd name="T30" fmla="*/ 39 w 133"/>
              <a:gd name="T31" fmla="*/ 47 h 87"/>
              <a:gd name="T32" fmla="*/ 49 w 133"/>
              <a:gd name="T33" fmla="*/ 42 h 87"/>
              <a:gd name="T34" fmla="*/ 50 w 133"/>
              <a:gd name="T35" fmla="*/ 51 h 87"/>
              <a:gd name="T36" fmla="*/ 49 w 133"/>
              <a:gd name="T37" fmla="*/ 57 h 87"/>
              <a:gd name="T38" fmla="*/ 56 w 133"/>
              <a:gd name="T39" fmla="*/ 51 h 87"/>
              <a:gd name="T40" fmla="*/ 60 w 133"/>
              <a:gd name="T41" fmla="*/ 49 h 87"/>
              <a:gd name="T42" fmla="*/ 64 w 133"/>
              <a:gd name="T43" fmla="*/ 41 h 87"/>
              <a:gd name="T44" fmla="*/ 75 w 133"/>
              <a:gd name="T45" fmla="*/ 44 h 87"/>
              <a:gd name="T46" fmla="*/ 103 w 133"/>
              <a:gd name="T47" fmla="*/ 11 h 87"/>
              <a:gd name="T48" fmla="*/ 125 w 133"/>
              <a:gd name="T49" fmla="*/ 6 h 87"/>
              <a:gd name="T50" fmla="*/ 133 w 133"/>
              <a:gd name="T51" fmla="*/ 17 h 87"/>
              <a:gd name="T52" fmla="*/ 120 w 133"/>
              <a:gd name="T53" fmla="*/ 19 h 87"/>
              <a:gd name="T54" fmla="*/ 102 w 133"/>
              <a:gd name="T55" fmla="*/ 29 h 87"/>
              <a:gd name="T56" fmla="*/ 94 w 133"/>
              <a:gd name="T57" fmla="*/ 37 h 87"/>
              <a:gd name="T58" fmla="*/ 87 w 133"/>
              <a:gd name="T59" fmla="*/ 38 h 87"/>
              <a:gd name="T60" fmla="*/ 79 w 133"/>
              <a:gd name="T61" fmla="*/ 34 h 87"/>
              <a:gd name="T62" fmla="*/ 91 w 133"/>
              <a:gd name="T63" fmla="*/ 25 h 87"/>
              <a:gd name="T64" fmla="*/ 86 w 133"/>
              <a:gd name="T65" fmla="*/ 21 h 87"/>
              <a:gd name="T66" fmla="*/ 77 w 133"/>
              <a:gd name="T67" fmla="*/ 29 h 87"/>
              <a:gd name="T68" fmla="*/ 64 w 133"/>
              <a:gd name="T69" fmla="*/ 34 h 87"/>
              <a:gd name="T70" fmla="*/ 57 w 133"/>
              <a:gd name="T71" fmla="*/ 25 h 87"/>
              <a:gd name="T72" fmla="*/ 51 w 133"/>
              <a:gd name="T73" fmla="*/ 25 h 87"/>
              <a:gd name="T74" fmla="*/ 49 w 133"/>
              <a:gd name="T75" fmla="*/ 30 h 87"/>
              <a:gd name="T76" fmla="*/ 41 w 133"/>
              <a:gd name="T77" fmla="*/ 34 h 87"/>
              <a:gd name="T78" fmla="*/ 30 w 133"/>
              <a:gd name="T79" fmla="*/ 30 h 87"/>
              <a:gd name="T80" fmla="*/ 13 w 133"/>
              <a:gd name="T81" fmla="*/ 44 h 87"/>
              <a:gd name="T82" fmla="*/ 5 w 133"/>
              <a:gd name="T83" fmla="*/ 45 h 87"/>
              <a:gd name="T84" fmla="*/ 0 w 133"/>
              <a:gd name="T85" fmla="*/ 45 h 87"/>
              <a:gd name="T86" fmla="*/ 6 w 133"/>
              <a:gd name="T87" fmla="*/ 32 h 87"/>
              <a:gd name="T88" fmla="*/ 9 w 133"/>
              <a:gd name="T89" fmla="*/ 14 h 87"/>
              <a:gd name="T90" fmla="*/ 30 w 133"/>
              <a:gd name="T91" fmla="*/ 21 h 87"/>
              <a:gd name="T92" fmla="*/ 36 w 133"/>
              <a:gd name="T93" fmla="*/ 12 h 87"/>
              <a:gd name="T94" fmla="*/ 42 w 133"/>
              <a:gd name="T95" fmla="*/ 10 h 87"/>
              <a:gd name="T96" fmla="*/ 56 w 133"/>
              <a:gd name="T97" fmla="*/ 11 h 87"/>
              <a:gd name="T98" fmla="*/ 66 w 133"/>
              <a:gd name="T99" fmla="*/ 6 h 87"/>
              <a:gd name="T100" fmla="*/ 101 w 133"/>
              <a:gd name="T101" fmla="*/ 3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33" h="87">
                <a:moveTo>
                  <a:pt x="75" y="44"/>
                </a:moveTo>
                <a:lnTo>
                  <a:pt x="81" y="49"/>
                </a:lnTo>
                <a:lnTo>
                  <a:pt x="84" y="49"/>
                </a:lnTo>
                <a:lnTo>
                  <a:pt x="92" y="49"/>
                </a:lnTo>
                <a:lnTo>
                  <a:pt x="96" y="51"/>
                </a:lnTo>
                <a:lnTo>
                  <a:pt x="99" y="52"/>
                </a:lnTo>
                <a:lnTo>
                  <a:pt x="94" y="68"/>
                </a:lnTo>
                <a:lnTo>
                  <a:pt x="90" y="83"/>
                </a:lnTo>
                <a:lnTo>
                  <a:pt x="80" y="79"/>
                </a:lnTo>
                <a:lnTo>
                  <a:pt x="75" y="68"/>
                </a:lnTo>
                <a:lnTo>
                  <a:pt x="75" y="68"/>
                </a:lnTo>
                <a:lnTo>
                  <a:pt x="62" y="74"/>
                </a:lnTo>
                <a:lnTo>
                  <a:pt x="54" y="87"/>
                </a:lnTo>
                <a:lnTo>
                  <a:pt x="51" y="87"/>
                </a:lnTo>
                <a:lnTo>
                  <a:pt x="45" y="78"/>
                </a:lnTo>
                <a:lnTo>
                  <a:pt x="38" y="82"/>
                </a:lnTo>
                <a:lnTo>
                  <a:pt x="32" y="83"/>
                </a:lnTo>
                <a:lnTo>
                  <a:pt x="21" y="77"/>
                </a:lnTo>
                <a:lnTo>
                  <a:pt x="20" y="68"/>
                </a:lnTo>
                <a:lnTo>
                  <a:pt x="20" y="66"/>
                </a:lnTo>
                <a:lnTo>
                  <a:pt x="19" y="62"/>
                </a:lnTo>
                <a:lnTo>
                  <a:pt x="23" y="56"/>
                </a:lnTo>
                <a:lnTo>
                  <a:pt x="20" y="53"/>
                </a:lnTo>
                <a:lnTo>
                  <a:pt x="23" y="49"/>
                </a:lnTo>
                <a:lnTo>
                  <a:pt x="27" y="52"/>
                </a:lnTo>
                <a:lnTo>
                  <a:pt x="28" y="53"/>
                </a:lnTo>
                <a:lnTo>
                  <a:pt x="32" y="52"/>
                </a:lnTo>
                <a:lnTo>
                  <a:pt x="31" y="51"/>
                </a:lnTo>
                <a:lnTo>
                  <a:pt x="28" y="48"/>
                </a:lnTo>
                <a:lnTo>
                  <a:pt x="34" y="44"/>
                </a:lnTo>
                <a:lnTo>
                  <a:pt x="38" y="47"/>
                </a:lnTo>
                <a:lnTo>
                  <a:pt x="39" y="47"/>
                </a:lnTo>
                <a:lnTo>
                  <a:pt x="46" y="45"/>
                </a:lnTo>
                <a:lnTo>
                  <a:pt x="49" y="42"/>
                </a:lnTo>
                <a:lnTo>
                  <a:pt x="53" y="44"/>
                </a:lnTo>
                <a:lnTo>
                  <a:pt x="50" y="51"/>
                </a:lnTo>
                <a:lnTo>
                  <a:pt x="49" y="55"/>
                </a:lnTo>
                <a:lnTo>
                  <a:pt x="49" y="57"/>
                </a:lnTo>
                <a:lnTo>
                  <a:pt x="53" y="55"/>
                </a:lnTo>
                <a:lnTo>
                  <a:pt x="56" y="51"/>
                </a:lnTo>
                <a:lnTo>
                  <a:pt x="58" y="49"/>
                </a:lnTo>
                <a:lnTo>
                  <a:pt x="60" y="49"/>
                </a:lnTo>
                <a:lnTo>
                  <a:pt x="60" y="47"/>
                </a:lnTo>
                <a:lnTo>
                  <a:pt x="64" y="41"/>
                </a:lnTo>
                <a:lnTo>
                  <a:pt x="75" y="44"/>
                </a:lnTo>
                <a:lnTo>
                  <a:pt x="75" y="44"/>
                </a:lnTo>
                <a:close/>
                <a:moveTo>
                  <a:pt x="101" y="3"/>
                </a:moveTo>
                <a:lnTo>
                  <a:pt x="103" y="11"/>
                </a:lnTo>
                <a:lnTo>
                  <a:pt x="111" y="6"/>
                </a:lnTo>
                <a:lnTo>
                  <a:pt x="125" y="6"/>
                </a:lnTo>
                <a:lnTo>
                  <a:pt x="125" y="11"/>
                </a:lnTo>
                <a:lnTo>
                  <a:pt x="133" y="17"/>
                </a:lnTo>
                <a:lnTo>
                  <a:pt x="129" y="21"/>
                </a:lnTo>
                <a:lnTo>
                  <a:pt x="120" y="19"/>
                </a:lnTo>
                <a:lnTo>
                  <a:pt x="105" y="25"/>
                </a:lnTo>
                <a:lnTo>
                  <a:pt x="102" y="29"/>
                </a:lnTo>
                <a:lnTo>
                  <a:pt x="94" y="36"/>
                </a:lnTo>
                <a:lnTo>
                  <a:pt x="94" y="37"/>
                </a:lnTo>
                <a:lnTo>
                  <a:pt x="91" y="37"/>
                </a:lnTo>
                <a:lnTo>
                  <a:pt x="87" y="38"/>
                </a:lnTo>
                <a:lnTo>
                  <a:pt x="86" y="38"/>
                </a:lnTo>
                <a:lnTo>
                  <a:pt x="79" y="34"/>
                </a:lnTo>
                <a:lnTo>
                  <a:pt x="87" y="29"/>
                </a:lnTo>
                <a:lnTo>
                  <a:pt x="91" y="25"/>
                </a:lnTo>
                <a:lnTo>
                  <a:pt x="90" y="22"/>
                </a:lnTo>
                <a:lnTo>
                  <a:pt x="86" y="21"/>
                </a:lnTo>
                <a:lnTo>
                  <a:pt x="84" y="25"/>
                </a:lnTo>
                <a:lnTo>
                  <a:pt x="77" y="29"/>
                </a:lnTo>
                <a:lnTo>
                  <a:pt x="72" y="34"/>
                </a:lnTo>
                <a:lnTo>
                  <a:pt x="64" y="34"/>
                </a:lnTo>
                <a:lnTo>
                  <a:pt x="57" y="30"/>
                </a:lnTo>
                <a:lnTo>
                  <a:pt x="57" y="25"/>
                </a:lnTo>
                <a:lnTo>
                  <a:pt x="56" y="19"/>
                </a:lnTo>
                <a:lnTo>
                  <a:pt x="51" y="25"/>
                </a:lnTo>
                <a:lnTo>
                  <a:pt x="50" y="26"/>
                </a:lnTo>
                <a:lnTo>
                  <a:pt x="49" y="30"/>
                </a:lnTo>
                <a:lnTo>
                  <a:pt x="42" y="26"/>
                </a:lnTo>
                <a:lnTo>
                  <a:pt x="41" y="34"/>
                </a:lnTo>
                <a:lnTo>
                  <a:pt x="38" y="33"/>
                </a:lnTo>
                <a:lnTo>
                  <a:pt x="30" y="30"/>
                </a:lnTo>
                <a:lnTo>
                  <a:pt x="24" y="37"/>
                </a:lnTo>
                <a:lnTo>
                  <a:pt x="13" y="44"/>
                </a:lnTo>
                <a:lnTo>
                  <a:pt x="12" y="45"/>
                </a:lnTo>
                <a:lnTo>
                  <a:pt x="5" y="45"/>
                </a:lnTo>
                <a:lnTo>
                  <a:pt x="4" y="45"/>
                </a:lnTo>
                <a:lnTo>
                  <a:pt x="0" y="45"/>
                </a:lnTo>
                <a:lnTo>
                  <a:pt x="5" y="38"/>
                </a:lnTo>
                <a:lnTo>
                  <a:pt x="6" y="32"/>
                </a:lnTo>
                <a:lnTo>
                  <a:pt x="8" y="23"/>
                </a:lnTo>
                <a:lnTo>
                  <a:pt x="9" y="14"/>
                </a:lnTo>
                <a:lnTo>
                  <a:pt x="30" y="22"/>
                </a:lnTo>
                <a:lnTo>
                  <a:pt x="30" y="21"/>
                </a:lnTo>
                <a:lnTo>
                  <a:pt x="32" y="18"/>
                </a:lnTo>
                <a:lnTo>
                  <a:pt x="36" y="12"/>
                </a:lnTo>
                <a:lnTo>
                  <a:pt x="38" y="12"/>
                </a:lnTo>
                <a:lnTo>
                  <a:pt x="42" y="10"/>
                </a:lnTo>
                <a:lnTo>
                  <a:pt x="46" y="8"/>
                </a:lnTo>
                <a:lnTo>
                  <a:pt x="56" y="11"/>
                </a:lnTo>
                <a:lnTo>
                  <a:pt x="58" y="11"/>
                </a:lnTo>
                <a:lnTo>
                  <a:pt x="66" y="6"/>
                </a:lnTo>
                <a:lnTo>
                  <a:pt x="72" y="0"/>
                </a:lnTo>
                <a:lnTo>
                  <a:pt x="101" y="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5" name="Freeform 668"/>
          <p:cNvSpPr>
            <a:spLocks/>
          </p:cNvSpPr>
          <p:nvPr/>
        </p:nvSpPr>
        <p:spPr bwMode="auto">
          <a:xfrm>
            <a:off x="4229100" y="4819650"/>
            <a:ext cx="230188" cy="107950"/>
          </a:xfrm>
          <a:custGeom>
            <a:avLst/>
            <a:gdLst>
              <a:gd name="T0" fmla="*/ 131 w 145"/>
              <a:gd name="T1" fmla="*/ 47 h 68"/>
              <a:gd name="T2" fmla="*/ 124 w 145"/>
              <a:gd name="T3" fmla="*/ 54 h 68"/>
              <a:gd name="T4" fmla="*/ 109 w 145"/>
              <a:gd name="T5" fmla="*/ 68 h 68"/>
              <a:gd name="T6" fmla="*/ 104 w 145"/>
              <a:gd name="T7" fmla="*/ 64 h 68"/>
              <a:gd name="T8" fmla="*/ 101 w 145"/>
              <a:gd name="T9" fmla="*/ 54 h 68"/>
              <a:gd name="T10" fmla="*/ 87 w 145"/>
              <a:gd name="T11" fmla="*/ 50 h 68"/>
              <a:gd name="T12" fmla="*/ 74 w 145"/>
              <a:gd name="T13" fmla="*/ 49 h 68"/>
              <a:gd name="T14" fmla="*/ 63 w 145"/>
              <a:gd name="T15" fmla="*/ 51 h 68"/>
              <a:gd name="T16" fmla="*/ 41 w 145"/>
              <a:gd name="T17" fmla="*/ 51 h 68"/>
              <a:gd name="T18" fmla="*/ 38 w 145"/>
              <a:gd name="T19" fmla="*/ 36 h 68"/>
              <a:gd name="T20" fmla="*/ 22 w 145"/>
              <a:gd name="T21" fmla="*/ 35 h 68"/>
              <a:gd name="T22" fmla="*/ 11 w 145"/>
              <a:gd name="T23" fmla="*/ 32 h 68"/>
              <a:gd name="T24" fmla="*/ 0 w 145"/>
              <a:gd name="T25" fmla="*/ 25 h 68"/>
              <a:gd name="T26" fmla="*/ 11 w 145"/>
              <a:gd name="T27" fmla="*/ 27 h 68"/>
              <a:gd name="T28" fmla="*/ 16 w 145"/>
              <a:gd name="T29" fmla="*/ 24 h 68"/>
              <a:gd name="T30" fmla="*/ 33 w 145"/>
              <a:gd name="T31" fmla="*/ 23 h 68"/>
              <a:gd name="T32" fmla="*/ 42 w 145"/>
              <a:gd name="T33" fmla="*/ 25 h 68"/>
              <a:gd name="T34" fmla="*/ 42 w 145"/>
              <a:gd name="T35" fmla="*/ 24 h 68"/>
              <a:gd name="T36" fmla="*/ 39 w 145"/>
              <a:gd name="T37" fmla="*/ 17 h 68"/>
              <a:gd name="T38" fmla="*/ 37 w 145"/>
              <a:gd name="T39" fmla="*/ 12 h 68"/>
              <a:gd name="T40" fmla="*/ 52 w 145"/>
              <a:gd name="T41" fmla="*/ 15 h 68"/>
              <a:gd name="T42" fmla="*/ 61 w 145"/>
              <a:gd name="T43" fmla="*/ 9 h 68"/>
              <a:gd name="T44" fmla="*/ 67 w 145"/>
              <a:gd name="T45" fmla="*/ 4 h 68"/>
              <a:gd name="T46" fmla="*/ 90 w 145"/>
              <a:gd name="T47" fmla="*/ 0 h 68"/>
              <a:gd name="T48" fmla="*/ 74 w 145"/>
              <a:gd name="T49" fmla="*/ 13 h 68"/>
              <a:gd name="T50" fmla="*/ 57 w 145"/>
              <a:gd name="T51" fmla="*/ 30 h 68"/>
              <a:gd name="T52" fmla="*/ 68 w 145"/>
              <a:gd name="T53" fmla="*/ 32 h 68"/>
              <a:gd name="T54" fmla="*/ 80 w 145"/>
              <a:gd name="T55" fmla="*/ 38 h 68"/>
              <a:gd name="T56" fmla="*/ 113 w 145"/>
              <a:gd name="T57" fmla="*/ 34 h 68"/>
              <a:gd name="T58" fmla="*/ 124 w 145"/>
              <a:gd name="T59" fmla="*/ 28 h 68"/>
              <a:gd name="T60" fmla="*/ 136 w 145"/>
              <a:gd name="T61" fmla="*/ 34 h 68"/>
              <a:gd name="T62" fmla="*/ 139 w 145"/>
              <a:gd name="T63" fmla="*/ 28 h 68"/>
              <a:gd name="T64" fmla="*/ 143 w 145"/>
              <a:gd name="T65" fmla="*/ 35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5" h="68">
                <a:moveTo>
                  <a:pt x="143" y="40"/>
                </a:moveTo>
                <a:lnTo>
                  <a:pt x="131" y="47"/>
                </a:lnTo>
                <a:lnTo>
                  <a:pt x="125" y="53"/>
                </a:lnTo>
                <a:lnTo>
                  <a:pt x="124" y="54"/>
                </a:lnTo>
                <a:lnTo>
                  <a:pt x="110" y="68"/>
                </a:lnTo>
                <a:lnTo>
                  <a:pt x="109" y="68"/>
                </a:lnTo>
                <a:lnTo>
                  <a:pt x="105" y="64"/>
                </a:lnTo>
                <a:lnTo>
                  <a:pt x="104" y="64"/>
                </a:lnTo>
                <a:lnTo>
                  <a:pt x="105" y="57"/>
                </a:lnTo>
                <a:lnTo>
                  <a:pt x="101" y="54"/>
                </a:lnTo>
                <a:lnTo>
                  <a:pt x="94" y="49"/>
                </a:lnTo>
                <a:lnTo>
                  <a:pt x="87" y="50"/>
                </a:lnTo>
                <a:lnTo>
                  <a:pt x="78" y="51"/>
                </a:lnTo>
                <a:lnTo>
                  <a:pt x="74" y="49"/>
                </a:lnTo>
                <a:lnTo>
                  <a:pt x="69" y="55"/>
                </a:lnTo>
                <a:lnTo>
                  <a:pt x="63" y="51"/>
                </a:lnTo>
                <a:lnTo>
                  <a:pt x="48" y="55"/>
                </a:lnTo>
                <a:lnTo>
                  <a:pt x="41" y="51"/>
                </a:lnTo>
                <a:lnTo>
                  <a:pt x="38" y="40"/>
                </a:lnTo>
                <a:lnTo>
                  <a:pt x="38" y="36"/>
                </a:lnTo>
                <a:lnTo>
                  <a:pt x="37" y="36"/>
                </a:lnTo>
                <a:lnTo>
                  <a:pt x="22" y="35"/>
                </a:lnTo>
                <a:lnTo>
                  <a:pt x="18" y="35"/>
                </a:lnTo>
                <a:lnTo>
                  <a:pt x="11" y="32"/>
                </a:lnTo>
                <a:lnTo>
                  <a:pt x="4" y="30"/>
                </a:lnTo>
                <a:lnTo>
                  <a:pt x="0" y="25"/>
                </a:lnTo>
                <a:lnTo>
                  <a:pt x="3" y="27"/>
                </a:lnTo>
                <a:lnTo>
                  <a:pt x="11" y="27"/>
                </a:lnTo>
                <a:lnTo>
                  <a:pt x="15" y="24"/>
                </a:lnTo>
                <a:lnTo>
                  <a:pt x="16" y="24"/>
                </a:lnTo>
                <a:lnTo>
                  <a:pt x="24" y="20"/>
                </a:lnTo>
                <a:lnTo>
                  <a:pt x="33" y="23"/>
                </a:lnTo>
                <a:lnTo>
                  <a:pt x="41" y="27"/>
                </a:lnTo>
                <a:lnTo>
                  <a:pt x="42" y="25"/>
                </a:lnTo>
                <a:lnTo>
                  <a:pt x="42" y="24"/>
                </a:lnTo>
                <a:lnTo>
                  <a:pt x="42" y="24"/>
                </a:lnTo>
                <a:lnTo>
                  <a:pt x="39" y="23"/>
                </a:lnTo>
                <a:lnTo>
                  <a:pt x="39" y="17"/>
                </a:lnTo>
                <a:lnTo>
                  <a:pt x="35" y="13"/>
                </a:lnTo>
                <a:lnTo>
                  <a:pt x="37" y="12"/>
                </a:lnTo>
                <a:lnTo>
                  <a:pt x="42" y="13"/>
                </a:lnTo>
                <a:lnTo>
                  <a:pt x="52" y="15"/>
                </a:lnTo>
                <a:lnTo>
                  <a:pt x="57" y="6"/>
                </a:lnTo>
                <a:lnTo>
                  <a:pt x="61" y="9"/>
                </a:lnTo>
                <a:lnTo>
                  <a:pt x="61" y="8"/>
                </a:lnTo>
                <a:lnTo>
                  <a:pt x="67" y="4"/>
                </a:lnTo>
                <a:lnTo>
                  <a:pt x="72" y="0"/>
                </a:lnTo>
                <a:lnTo>
                  <a:pt x="90" y="0"/>
                </a:lnTo>
                <a:lnTo>
                  <a:pt x="84" y="9"/>
                </a:lnTo>
                <a:lnTo>
                  <a:pt x="74" y="13"/>
                </a:lnTo>
                <a:lnTo>
                  <a:pt x="65" y="17"/>
                </a:lnTo>
                <a:lnTo>
                  <a:pt x="57" y="30"/>
                </a:lnTo>
                <a:lnTo>
                  <a:pt x="61" y="34"/>
                </a:lnTo>
                <a:lnTo>
                  <a:pt x="68" y="32"/>
                </a:lnTo>
                <a:lnTo>
                  <a:pt x="74" y="31"/>
                </a:lnTo>
                <a:lnTo>
                  <a:pt x="80" y="38"/>
                </a:lnTo>
                <a:lnTo>
                  <a:pt x="98" y="32"/>
                </a:lnTo>
                <a:lnTo>
                  <a:pt x="113" y="34"/>
                </a:lnTo>
                <a:lnTo>
                  <a:pt x="119" y="31"/>
                </a:lnTo>
                <a:lnTo>
                  <a:pt x="124" y="28"/>
                </a:lnTo>
                <a:lnTo>
                  <a:pt x="134" y="32"/>
                </a:lnTo>
                <a:lnTo>
                  <a:pt x="136" y="34"/>
                </a:lnTo>
                <a:lnTo>
                  <a:pt x="138" y="31"/>
                </a:lnTo>
                <a:lnTo>
                  <a:pt x="139" y="28"/>
                </a:lnTo>
                <a:lnTo>
                  <a:pt x="145" y="34"/>
                </a:lnTo>
                <a:lnTo>
                  <a:pt x="143" y="35"/>
                </a:lnTo>
                <a:lnTo>
                  <a:pt x="143" y="4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6" name="Freeform 669"/>
          <p:cNvSpPr>
            <a:spLocks noEditPoints="1"/>
          </p:cNvSpPr>
          <p:nvPr/>
        </p:nvSpPr>
        <p:spPr bwMode="auto">
          <a:xfrm>
            <a:off x="4283075" y="4470400"/>
            <a:ext cx="63500" cy="76200"/>
          </a:xfrm>
          <a:custGeom>
            <a:avLst/>
            <a:gdLst>
              <a:gd name="T0" fmla="*/ 40 w 40"/>
              <a:gd name="T1" fmla="*/ 30 h 48"/>
              <a:gd name="T2" fmla="*/ 38 w 40"/>
              <a:gd name="T3" fmla="*/ 31 h 48"/>
              <a:gd name="T4" fmla="*/ 40 w 40"/>
              <a:gd name="T5" fmla="*/ 30 h 48"/>
              <a:gd name="T6" fmla="*/ 40 w 40"/>
              <a:gd name="T7" fmla="*/ 30 h 48"/>
              <a:gd name="T8" fmla="*/ 35 w 40"/>
              <a:gd name="T9" fmla="*/ 30 h 48"/>
              <a:gd name="T10" fmla="*/ 25 w 40"/>
              <a:gd name="T11" fmla="*/ 48 h 48"/>
              <a:gd name="T12" fmla="*/ 20 w 40"/>
              <a:gd name="T13" fmla="*/ 48 h 48"/>
              <a:gd name="T14" fmla="*/ 25 w 40"/>
              <a:gd name="T15" fmla="*/ 41 h 48"/>
              <a:gd name="T16" fmla="*/ 23 w 40"/>
              <a:gd name="T17" fmla="*/ 41 h 48"/>
              <a:gd name="T18" fmla="*/ 11 w 40"/>
              <a:gd name="T19" fmla="*/ 33 h 48"/>
              <a:gd name="T20" fmla="*/ 7 w 40"/>
              <a:gd name="T21" fmla="*/ 23 h 48"/>
              <a:gd name="T22" fmla="*/ 12 w 40"/>
              <a:gd name="T23" fmla="*/ 22 h 48"/>
              <a:gd name="T24" fmla="*/ 25 w 40"/>
              <a:gd name="T25" fmla="*/ 25 h 48"/>
              <a:gd name="T26" fmla="*/ 35 w 40"/>
              <a:gd name="T27" fmla="*/ 30 h 48"/>
              <a:gd name="T28" fmla="*/ 35 w 40"/>
              <a:gd name="T29" fmla="*/ 30 h 48"/>
              <a:gd name="T30" fmla="*/ 1 w 40"/>
              <a:gd name="T31" fmla="*/ 0 h 48"/>
              <a:gd name="T32" fmla="*/ 16 w 40"/>
              <a:gd name="T33" fmla="*/ 1 h 48"/>
              <a:gd name="T34" fmla="*/ 29 w 40"/>
              <a:gd name="T35" fmla="*/ 1 h 48"/>
              <a:gd name="T36" fmla="*/ 30 w 40"/>
              <a:gd name="T37" fmla="*/ 5 h 48"/>
              <a:gd name="T38" fmla="*/ 29 w 40"/>
              <a:gd name="T39" fmla="*/ 12 h 48"/>
              <a:gd name="T40" fmla="*/ 29 w 40"/>
              <a:gd name="T41" fmla="*/ 14 h 48"/>
              <a:gd name="T42" fmla="*/ 27 w 40"/>
              <a:gd name="T43" fmla="*/ 16 h 48"/>
              <a:gd name="T44" fmla="*/ 15 w 40"/>
              <a:gd name="T45" fmla="*/ 16 h 48"/>
              <a:gd name="T46" fmla="*/ 10 w 40"/>
              <a:gd name="T47" fmla="*/ 12 h 48"/>
              <a:gd name="T48" fmla="*/ 0 w 40"/>
              <a:gd name="T49" fmla="*/ 12 h 48"/>
              <a:gd name="T50" fmla="*/ 1 w 40"/>
              <a:gd name="T51" fmla="*/ 0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0" h="48">
                <a:moveTo>
                  <a:pt x="40" y="30"/>
                </a:moveTo>
                <a:lnTo>
                  <a:pt x="38" y="31"/>
                </a:lnTo>
                <a:lnTo>
                  <a:pt x="40" y="30"/>
                </a:lnTo>
                <a:lnTo>
                  <a:pt x="40" y="30"/>
                </a:lnTo>
                <a:close/>
                <a:moveTo>
                  <a:pt x="35" y="30"/>
                </a:moveTo>
                <a:lnTo>
                  <a:pt x="25" y="48"/>
                </a:lnTo>
                <a:lnTo>
                  <a:pt x="20" y="48"/>
                </a:lnTo>
                <a:lnTo>
                  <a:pt x="25" y="41"/>
                </a:lnTo>
                <a:lnTo>
                  <a:pt x="23" y="41"/>
                </a:lnTo>
                <a:lnTo>
                  <a:pt x="11" y="33"/>
                </a:lnTo>
                <a:lnTo>
                  <a:pt x="7" y="23"/>
                </a:lnTo>
                <a:lnTo>
                  <a:pt x="12" y="22"/>
                </a:lnTo>
                <a:lnTo>
                  <a:pt x="25" y="25"/>
                </a:lnTo>
                <a:lnTo>
                  <a:pt x="35" y="30"/>
                </a:lnTo>
                <a:lnTo>
                  <a:pt x="35" y="30"/>
                </a:lnTo>
                <a:close/>
                <a:moveTo>
                  <a:pt x="1" y="0"/>
                </a:moveTo>
                <a:lnTo>
                  <a:pt x="16" y="1"/>
                </a:lnTo>
                <a:lnTo>
                  <a:pt x="29" y="1"/>
                </a:lnTo>
                <a:lnTo>
                  <a:pt x="30" y="5"/>
                </a:lnTo>
                <a:lnTo>
                  <a:pt x="29" y="12"/>
                </a:lnTo>
                <a:lnTo>
                  <a:pt x="29" y="14"/>
                </a:lnTo>
                <a:lnTo>
                  <a:pt x="27" y="16"/>
                </a:lnTo>
                <a:lnTo>
                  <a:pt x="15" y="16"/>
                </a:lnTo>
                <a:lnTo>
                  <a:pt x="10" y="12"/>
                </a:lnTo>
                <a:lnTo>
                  <a:pt x="0" y="12"/>
                </a:lnTo>
                <a:lnTo>
                  <a:pt x="1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7" name="Freeform 670"/>
          <p:cNvSpPr>
            <a:spLocks/>
          </p:cNvSpPr>
          <p:nvPr/>
        </p:nvSpPr>
        <p:spPr bwMode="auto">
          <a:xfrm>
            <a:off x="4397375" y="4445000"/>
            <a:ext cx="93663" cy="30163"/>
          </a:xfrm>
          <a:custGeom>
            <a:avLst/>
            <a:gdLst>
              <a:gd name="T0" fmla="*/ 59 w 59"/>
              <a:gd name="T1" fmla="*/ 16 h 19"/>
              <a:gd name="T2" fmla="*/ 58 w 59"/>
              <a:gd name="T3" fmla="*/ 16 h 19"/>
              <a:gd name="T4" fmla="*/ 52 w 59"/>
              <a:gd name="T5" fmla="*/ 17 h 19"/>
              <a:gd name="T6" fmla="*/ 51 w 59"/>
              <a:gd name="T7" fmla="*/ 17 h 19"/>
              <a:gd name="T8" fmla="*/ 39 w 59"/>
              <a:gd name="T9" fmla="*/ 19 h 19"/>
              <a:gd name="T10" fmla="*/ 39 w 59"/>
              <a:gd name="T11" fmla="*/ 17 h 19"/>
              <a:gd name="T12" fmla="*/ 37 w 59"/>
              <a:gd name="T13" fmla="*/ 15 h 19"/>
              <a:gd name="T14" fmla="*/ 34 w 59"/>
              <a:gd name="T15" fmla="*/ 8 h 19"/>
              <a:gd name="T16" fmla="*/ 19 w 59"/>
              <a:gd name="T17" fmla="*/ 6 h 19"/>
              <a:gd name="T18" fmla="*/ 11 w 59"/>
              <a:gd name="T19" fmla="*/ 5 h 19"/>
              <a:gd name="T20" fmla="*/ 0 w 59"/>
              <a:gd name="T21" fmla="*/ 4 h 19"/>
              <a:gd name="T22" fmla="*/ 4 w 59"/>
              <a:gd name="T23" fmla="*/ 0 h 19"/>
              <a:gd name="T24" fmla="*/ 17 w 59"/>
              <a:gd name="T25" fmla="*/ 0 h 19"/>
              <a:gd name="T26" fmla="*/ 32 w 59"/>
              <a:gd name="T27" fmla="*/ 4 h 19"/>
              <a:gd name="T28" fmla="*/ 37 w 59"/>
              <a:gd name="T29" fmla="*/ 2 h 19"/>
              <a:gd name="T30" fmla="*/ 45 w 59"/>
              <a:gd name="T31" fmla="*/ 0 h 19"/>
              <a:gd name="T32" fmla="*/ 47 w 59"/>
              <a:gd name="T33" fmla="*/ 0 h 19"/>
              <a:gd name="T34" fmla="*/ 47 w 59"/>
              <a:gd name="T35" fmla="*/ 4 h 19"/>
              <a:gd name="T36" fmla="*/ 47 w 59"/>
              <a:gd name="T37" fmla="*/ 5 h 19"/>
              <a:gd name="T38" fmla="*/ 56 w 59"/>
              <a:gd name="T39" fmla="*/ 5 h 19"/>
              <a:gd name="T40" fmla="*/ 59 w 59"/>
              <a:gd name="T41" fmla="*/ 16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9" h="19">
                <a:moveTo>
                  <a:pt x="59" y="16"/>
                </a:moveTo>
                <a:lnTo>
                  <a:pt x="58" y="16"/>
                </a:lnTo>
                <a:lnTo>
                  <a:pt x="52" y="17"/>
                </a:lnTo>
                <a:lnTo>
                  <a:pt x="51" y="17"/>
                </a:lnTo>
                <a:lnTo>
                  <a:pt x="39" y="19"/>
                </a:lnTo>
                <a:lnTo>
                  <a:pt x="39" y="17"/>
                </a:lnTo>
                <a:lnTo>
                  <a:pt x="37" y="15"/>
                </a:lnTo>
                <a:lnTo>
                  <a:pt x="34" y="8"/>
                </a:lnTo>
                <a:lnTo>
                  <a:pt x="19" y="6"/>
                </a:lnTo>
                <a:lnTo>
                  <a:pt x="11" y="5"/>
                </a:lnTo>
                <a:lnTo>
                  <a:pt x="0" y="4"/>
                </a:lnTo>
                <a:lnTo>
                  <a:pt x="4" y="0"/>
                </a:lnTo>
                <a:lnTo>
                  <a:pt x="17" y="0"/>
                </a:lnTo>
                <a:lnTo>
                  <a:pt x="32" y="4"/>
                </a:lnTo>
                <a:lnTo>
                  <a:pt x="37" y="2"/>
                </a:lnTo>
                <a:lnTo>
                  <a:pt x="45" y="0"/>
                </a:lnTo>
                <a:lnTo>
                  <a:pt x="47" y="0"/>
                </a:lnTo>
                <a:lnTo>
                  <a:pt x="47" y="4"/>
                </a:lnTo>
                <a:lnTo>
                  <a:pt x="47" y="5"/>
                </a:lnTo>
                <a:lnTo>
                  <a:pt x="56" y="5"/>
                </a:lnTo>
                <a:lnTo>
                  <a:pt x="59" y="1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8" name="Freeform 671"/>
          <p:cNvSpPr>
            <a:spLocks/>
          </p:cNvSpPr>
          <p:nvPr/>
        </p:nvSpPr>
        <p:spPr bwMode="auto">
          <a:xfrm>
            <a:off x="4478338" y="4321175"/>
            <a:ext cx="17463" cy="25400"/>
          </a:xfrm>
          <a:custGeom>
            <a:avLst/>
            <a:gdLst>
              <a:gd name="T0" fmla="*/ 7 w 11"/>
              <a:gd name="T1" fmla="*/ 15 h 16"/>
              <a:gd name="T2" fmla="*/ 5 w 11"/>
              <a:gd name="T3" fmla="*/ 16 h 16"/>
              <a:gd name="T4" fmla="*/ 0 w 11"/>
              <a:gd name="T5" fmla="*/ 11 h 16"/>
              <a:gd name="T6" fmla="*/ 3 w 11"/>
              <a:gd name="T7" fmla="*/ 5 h 16"/>
              <a:gd name="T8" fmla="*/ 11 w 11"/>
              <a:gd name="T9" fmla="*/ 0 h 16"/>
              <a:gd name="T10" fmla="*/ 11 w 11"/>
              <a:gd name="T11" fmla="*/ 11 h 16"/>
              <a:gd name="T12" fmla="*/ 7 w 11"/>
              <a:gd name="T13" fmla="*/ 15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" h="16">
                <a:moveTo>
                  <a:pt x="7" y="15"/>
                </a:moveTo>
                <a:lnTo>
                  <a:pt x="5" y="16"/>
                </a:lnTo>
                <a:lnTo>
                  <a:pt x="0" y="11"/>
                </a:lnTo>
                <a:lnTo>
                  <a:pt x="3" y="5"/>
                </a:lnTo>
                <a:lnTo>
                  <a:pt x="11" y="0"/>
                </a:lnTo>
                <a:lnTo>
                  <a:pt x="11" y="11"/>
                </a:lnTo>
                <a:lnTo>
                  <a:pt x="7" y="1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9" name="Freeform 672"/>
          <p:cNvSpPr>
            <a:spLocks/>
          </p:cNvSpPr>
          <p:nvPr/>
        </p:nvSpPr>
        <p:spPr bwMode="auto">
          <a:xfrm>
            <a:off x="4546600" y="6248400"/>
            <a:ext cx="82550" cy="84138"/>
          </a:xfrm>
          <a:custGeom>
            <a:avLst/>
            <a:gdLst>
              <a:gd name="T0" fmla="*/ 52 w 52"/>
              <a:gd name="T1" fmla="*/ 12 h 53"/>
              <a:gd name="T2" fmla="*/ 45 w 52"/>
              <a:gd name="T3" fmla="*/ 24 h 53"/>
              <a:gd name="T4" fmla="*/ 41 w 52"/>
              <a:gd name="T5" fmla="*/ 31 h 53"/>
              <a:gd name="T6" fmla="*/ 44 w 52"/>
              <a:gd name="T7" fmla="*/ 38 h 53"/>
              <a:gd name="T8" fmla="*/ 44 w 52"/>
              <a:gd name="T9" fmla="*/ 39 h 53"/>
              <a:gd name="T10" fmla="*/ 41 w 52"/>
              <a:gd name="T11" fmla="*/ 47 h 53"/>
              <a:gd name="T12" fmla="*/ 29 w 52"/>
              <a:gd name="T13" fmla="*/ 40 h 53"/>
              <a:gd name="T14" fmla="*/ 28 w 52"/>
              <a:gd name="T15" fmla="*/ 36 h 53"/>
              <a:gd name="T16" fmla="*/ 32 w 52"/>
              <a:gd name="T17" fmla="*/ 32 h 53"/>
              <a:gd name="T18" fmla="*/ 35 w 52"/>
              <a:gd name="T19" fmla="*/ 28 h 53"/>
              <a:gd name="T20" fmla="*/ 35 w 52"/>
              <a:gd name="T21" fmla="*/ 25 h 53"/>
              <a:gd name="T22" fmla="*/ 35 w 52"/>
              <a:gd name="T23" fmla="*/ 24 h 53"/>
              <a:gd name="T24" fmla="*/ 33 w 52"/>
              <a:gd name="T25" fmla="*/ 19 h 53"/>
              <a:gd name="T26" fmla="*/ 33 w 52"/>
              <a:gd name="T27" fmla="*/ 17 h 53"/>
              <a:gd name="T28" fmla="*/ 28 w 52"/>
              <a:gd name="T29" fmla="*/ 10 h 53"/>
              <a:gd name="T30" fmla="*/ 26 w 52"/>
              <a:gd name="T31" fmla="*/ 17 h 53"/>
              <a:gd name="T32" fmla="*/ 28 w 52"/>
              <a:gd name="T33" fmla="*/ 27 h 53"/>
              <a:gd name="T34" fmla="*/ 25 w 52"/>
              <a:gd name="T35" fmla="*/ 31 h 53"/>
              <a:gd name="T36" fmla="*/ 20 w 52"/>
              <a:gd name="T37" fmla="*/ 38 h 53"/>
              <a:gd name="T38" fmla="*/ 15 w 52"/>
              <a:gd name="T39" fmla="*/ 39 h 53"/>
              <a:gd name="T40" fmla="*/ 15 w 52"/>
              <a:gd name="T41" fmla="*/ 47 h 53"/>
              <a:gd name="T42" fmla="*/ 17 w 52"/>
              <a:gd name="T43" fmla="*/ 50 h 53"/>
              <a:gd name="T44" fmla="*/ 14 w 52"/>
              <a:gd name="T45" fmla="*/ 53 h 53"/>
              <a:gd name="T46" fmla="*/ 11 w 52"/>
              <a:gd name="T47" fmla="*/ 53 h 53"/>
              <a:gd name="T48" fmla="*/ 10 w 52"/>
              <a:gd name="T49" fmla="*/ 53 h 53"/>
              <a:gd name="T50" fmla="*/ 9 w 52"/>
              <a:gd name="T51" fmla="*/ 50 h 53"/>
              <a:gd name="T52" fmla="*/ 6 w 52"/>
              <a:gd name="T53" fmla="*/ 43 h 53"/>
              <a:gd name="T54" fmla="*/ 7 w 52"/>
              <a:gd name="T55" fmla="*/ 35 h 53"/>
              <a:gd name="T56" fmla="*/ 9 w 52"/>
              <a:gd name="T57" fmla="*/ 34 h 53"/>
              <a:gd name="T58" fmla="*/ 7 w 52"/>
              <a:gd name="T59" fmla="*/ 32 h 53"/>
              <a:gd name="T60" fmla="*/ 6 w 52"/>
              <a:gd name="T61" fmla="*/ 24 h 53"/>
              <a:gd name="T62" fmla="*/ 0 w 52"/>
              <a:gd name="T63" fmla="*/ 17 h 53"/>
              <a:gd name="T64" fmla="*/ 5 w 52"/>
              <a:gd name="T65" fmla="*/ 9 h 53"/>
              <a:gd name="T66" fmla="*/ 6 w 52"/>
              <a:gd name="T67" fmla="*/ 8 h 53"/>
              <a:gd name="T68" fmla="*/ 10 w 52"/>
              <a:gd name="T69" fmla="*/ 6 h 53"/>
              <a:gd name="T70" fmla="*/ 13 w 52"/>
              <a:gd name="T71" fmla="*/ 13 h 53"/>
              <a:gd name="T72" fmla="*/ 14 w 52"/>
              <a:gd name="T73" fmla="*/ 15 h 53"/>
              <a:gd name="T74" fmla="*/ 18 w 52"/>
              <a:gd name="T75" fmla="*/ 16 h 53"/>
              <a:gd name="T76" fmla="*/ 26 w 52"/>
              <a:gd name="T77" fmla="*/ 4 h 53"/>
              <a:gd name="T78" fmla="*/ 30 w 52"/>
              <a:gd name="T79" fmla="*/ 0 h 53"/>
              <a:gd name="T80" fmla="*/ 39 w 52"/>
              <a:gd name="T81" fmla="*/ 1 h 53"/>
              <a:gd name="T82" fmla="*/ 40 w 52"/>
              <a:gd name="T83" fmla="*/ 4 h 53"/>
              <a:gd name="T84" fmla="*/ 44 w 52"/>
              <a:gd name="T85" fmla="*/ 1 h 53"/>
              <a:gd name="T86" fmla="*/ 48 w 52"/>
              <a:gd name="T87" fmla="*/ 4 h 53"/>
              <a:gd name="T88" fmla="*/ 45 w 52"/>
              <a:gd name="T89" fmla="*/ 9 h 53"/>
              <a:gd name="T90" fmla="*/ 47 w 52"/>
              <a:gd name="T91" fmla="*/ 9 h 53"/>
              <a:gd name="T92" fmla="*/ 52 w 52"/>
              <a:gd name="T93" fmla="*/ 12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52" h="53">
                <a:moveTo>
                  <a:pt x="52" y="12"/>
                </a:moveTo>
                <a:lnTo>
                  <a:pt x="45" y="24"/>
                </a:lnTo>
                <a:lnTo>
                  <a:pt x="41" y="31"/>
                </a:lnTo>
                <a:lnTo>
                  <a:pt x="44" y="38"/>
                </a:lnTo>
                <a:lnTo>
                  <a:pt x="44" y="39"/>
                </a:lnTo>
                <a:lnTo>
                  <a:pt x="41" y="47"/>
                </a:lnTo>
                <a:lnTo>
                  <a:pt x="29" y="40"/>
                </a:lnTo>
                <a:lnTo>
                  <a:pt x="28" y="36"/>
                </a:lnTo>
                <a:lnTo>
                  <a:pt x="32" y="32"/>
                </a:lnTo>
                <a:lnTo>
                  <a:pt x="35" y="28"/>
                </a:lnTo>
                <a:lnTo>
                  <a:pt x="35" y="25"/>
                </a:lnTo>
                <a:lnTo>
                  <a:pt x="35" y="24"/>
                </a:lnTo>
                <a:lnTo>
                  <a:pt x="33" y="19"/>
                </a:lnTo>
                <a:lnTo>
                  <a:pt x="33" y="17"/>
                </a:lnTo>
                <a:lnTo>
                  <a:pt x="28" y="10"/>
                </a:lnTo>
                <a:lnTo>
                  <a:pt x="26" y="17"/>
                </a:lnTo>
                <a:lnTo>
                  <a:pt x="28" y="27"/>
                </a:lnTo>
                <a:lnTo>
                  <a:pt x="25" y="31"/>
                </a:lnTo>
                <a:lnTo>
                  <a:pt x="20" y="38"/>
                </a:lnTo>
                <a:lnTo>
                  <a:pt x="15" y="39"/>
                </a:lnTo>
                <a:lnTo>
                  <a:pt x="15" y="47"/>
                </a:lnTo>
                <a:lnTo>
                  <a:pt x="17" y="50"/>
                </a:lnTo>
                <a:lnTo>
                  <a:pt x="14" y="53"/>
                </a:lnTo>
                <a:lnTo>
                  <a:pt x="11" y="53"/>
                </a:lnTo>
                <a:lnTo>
                  <a:pt x="10" y="53"/>
                </a:lnTo>
                <a:lnTo>
                  <a:pt x="9" y="50"/>
                </a:lnTo>
                <a:lnTo>
                  <a:pt x="6" y="43"/>
                </a:lnTo>
                <a:lnTo>
                  <a:pt x="7" y="35"/>
                </a:lnTo>
                <a:lnTo>
                  <a:pt x="9" y="34"/>
                </a:lnTo>
                <a:lnTo>
                  <a:pt x="7" y="32"/>
                </a:lnTo>
                <a:lnTo>
                  <a:pt x="6" y="24"/>
                </a:lnTo>
                <a:lnTo>
                  <a:pt x="0" y="17"/>
                </a:lnTo>
                <a:lnTo>
                  <a:pt x="5" y="9"/>
                </a:lnTo>
                <a:lnTo>
                  <a:pt x="6" y="8"/>
                </a:lnTo>
                <a:lnTo>
                  <a:pt x="10" y="6"/>
                </a:lnTo>
                <a:lnTo>
                  <a:pt x="13" y="13"/>
                </a:lnTo>
                <a:lnTo>
                  <a:pt x="14" y="15"/>
                </a:lnTo>
                <a:lnTo>
                  <a:pt x="18" y="16"/>
                </a:lnTo>
                <a:lnTo>
                  <a:pt x="26" y="4"/>
                </a:lnTo>
                <a:lnTo>
                  <a:pt x="30" y="0"/>
                </a:lnTo>
                <a:lnTo>
                  <a:pt x="39" y="1"/>
                </a:lnTo>
                <a:lnTo>
                  <a:pt x="40" y="4"/>
                </a:lnTo>
                <a:lnTo>
                  <a:pt x="44" y="1"/>
                </a:lnTo>
                <a:lnTo>
                  <a:pt x="48" y="4"/>
                </a:lnTo>
                <a:lnTo>
                  <a:pt x="45" y="9"/>
                </a:lnTo>
                <a:lnTo>
                  <a:pt x="47" y="9"/>
                </a:lnTo>
                <a:lnTo>
                  <a:pt x="52" y="1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0" name="Freeform 673"/>
          <p:cNvSpPr>
            <a:spLocks/>
          </p:cNvSpPr>
          <p:nvPr/>
        </p:nvSpPr>
        <p:spPr bwMode="auto">
          <a:xfrm>
            <a:off x="4459288" y="4475163"/>
            <a:ext cx="90488" cy="90488"/>
          </a:xfrm>
          <a:custGeom>
            <a:avLst/>
            <a:gdLst>
              <a:gd name="T0" fmla="*/ 57 w 57"/>
              <a:gd name="T1" fmla="*/ 9 h 57"/>
              <a:gd name="T2" fmla="*/ 51 w 57"/>
              <a:gd name="T3" fmla="*/ 12 h 57"/>
              <a:gd name="T4" fmla="*/ 53 w 57"/>
              <a:gd name="T5" fmla="*/ 16 h 57"/>
              <a:gd name="T6" fmla="*/ 54 w 57"/>
              <a:gd name="T7" fmla="*/ 20 h 57"/>
              <a:gd name="T8" fmla="*/ 49 w 57"/>
              <a:gd name="T9" fmla="*/ 26 h 57"/>
              <a:gd name="T10" fmla="*/ 49 w 57"/>
              <a:gd name="T11" fmla="*/ 27 h 57"/>
              <a:gd name="T12" fmla="*/ 50 w 57"/>
              <a:gd name="T13" fmla="*/ 37 h 57"/>
              <a:gd name="T14" fmla="*/ 46 w 57"/>
              <a:gd name="T15" fmla="*/ 38 h 57"/>
              <a:gd name="T16" fmla="*/ 42 w 57"/>
              <a:gd name="T17" fmla="*/ 38 h 57"/>
              <a:gd name="T18" fmla="*/ 40 w 57"/>
              <a:gd name="T19" fmla="*/ 41 h 57"/>
              <a:gd name="T20" fmla="*/ 35 w 57"/>
              <a:gd name="T21" fmla="*/ 47 h 57"/>
              <a:gd name="T22" fmla="*/ 36 w 57"/>
              <a:gd name="T23" fmla="*/ 54 h 57"/>
              <a:gd name="T24" fmla="*/ 31 w 57"/>
              <a:gd name="T25" fmla="*/ 57 h 57"/>
              <a:gd name="T26" fmla="*/ 23 w 57"/>
              <a:gd name="T27" fmla="*/ 45 h 57"/>
              <a:gd name="T28" fmla="*/ 19 w 57"/>
              <a:gd name="T29" fmla="*/ 45 h 57"/>
              <a:gd name="T30" fmla="*/ 15 w 57"/>
              <a:gd name="T31" fmla="*/ 34 h 57"/>
              <a:gd name="T32" fmla="*/ 6 w 57"/>
              <a:gd name="T33" fmla="*/ 32 h 57"/>
              <a:gd name="T34" fmla="*/ 6 w 57"/>
              <a:gd name="T35" fmla="*/ 23 h 57"/>
              <a:gd name="T36" fmla="*/ 4 w 57"/>
              <a:gd name="T37" fmla="*/ 24 h 57"/>
              <a:gd name="T38" fmla="*/ 2 w 57"/>
              <a:gd name="T39" fmla="*/ 22 h 57"/>
              <a:gd name="T40" fmla="*/ 0 w 57"/>
              <a:gd name="T41" fmla="*/ 15 h 57"/>
              <a:gd name="T42" fmla="*/ 1 w 57"/>
              <a:gd name="T43" fmla="*/ 9 h 57"/>
              <a:gd name="T44" fmla="*/ 8 w 57"/>
              <a:gd name="T45" fmla="*/ 7 h 57"/>
              <a:gd name="T46" fmla="*/ 19 w 57"/>
              <a:gd name="T47" fmla="*/ 11 h 57"/>
              <a:gd name="T48" fmla="*/ 19 w 57"/>
              <a:gd name="T49" fmla="*/ 15 h 57"/>
              <a:gd name="T50" fmla="*/ 17 w 57"/>
              <a:gd name="T51" fmla="*/ 19 h 57"/>
              <a:gd name="T52" fmla="*/ 19 w 57"/>
              <a:gd name="T53" fmla="*/ 17 h 57"/>
              <a:gd name="T54" fmla="*/ 21 w 57"/>
              <a:gd name="T55" fmla="*/ 17 h 57"/>
              <a:gd name="T56" fmla="*/ 23 w 57"/>
              <a:gd name="T57" fmla="*/ 12 h 57"/>
              <a:gd name="T58" fmla="*/ 23 w 57"/>
              <a:gd name="T59" fmla="*/ 9 h 57"/>
              <a:gd name="T60" fmla="*/ 20 w 57"/>
              <a:gd name="T61" fmla="*/ 4 h 57"/>
              <a:gd name="T62" fmla="*/ 21 w 57"/>
              <a:gd name="T63" fmla="*/ 4 h 57"/>
              <a:gd name="T64" fmla="*/ 35 w 57"/>
              <a:gd name="T65" fmla="*/ 0 h 57"/>
              <a:gd name="T66" fmla="*/ 40 w 57"/>
              <a:gd name="T67" fmla="*/ 0 h 57"/>
              <a:gd name="T68" fmla="*/ 43 w 57"/>
              <a:gd name="T69" fmla="*/ 5 h 57"/>
              <a:gd name="T70" fmla="*/ 51 w 57"/>
              <a:gd name="T71" fmla="*/ 7 h 57"/>
              <a:gd name="T72" fmla="*/ 55 w 57"/>
              <a:gd name="T73" fmla="*/ 7 h 57"/>
              <a:gd name="T74" fmla="*/ 57 w 57"/>
              <a:gd name="T75" fmla="*/ 9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57" h="57">
                <a:moveTo>
                  <a:pt x="57" y="9"/>
                </a:moveTo>
                <a:lnTo>
                  <a:pt x="51" y="12"/>
                </a:lnTo>
                <a:lnTo>
                  <a:pt x="53" y="16"/>
                </a:lnTo>
                <a:lnTo>
                  <a:pt x="54" y="20"/>
                </a:lnTo>
                <a:lnTo>
                  <a:pt x="49" y="26"/>
                </a:lnTo>
                <a:lnTo>
                  <a:pt x="49" y="27"/>
                </a:lnTo>
                <a:lnTo>
                  <a:pt x="50" y="37"/>
                </a:lnTo>
                <a:lnTo>
                  <a:pt x="46" y="38"/>
                </a:lnTo>
                <a:lnTo>
                  <a:pt x="42" y="38"/>
                </a:lnTo>
                <a:lnTo>
                  <a:pt x="40" y="41"/>
                </a:lnTo>
                <a:lnTo>
                  <a:pt x="35" y="47"/>
                </a:lnTo>
                <a:lnTo>
                  <a:pt x="36" y="54"/>
                </a:lnTo>
                <a:lnTo>
                  <a:pt x="31" y="57"/>
                </a:lnTo>
                <a:lnTo>
                  <a:pt x="23" y="45"/>
                </a:lnTo>
                <a:lnTo>
                  <a:pt x="19" y="45"/>
                </a:lnTo>
                <a:lnTo>
                  <a:pt x="15" y="34"/>
                </a:lnTo>
                <a:lnTo>
                  <a:pt x="6" y="32"/>
                </a:lnTo>
                <a:lnTo>
                  <a:pt x="6" y="23"/>
                </a:lnTo>
                <a:lnTo>
                  <a:pt x="4" y="24"/>
                </a:lnTo>
                <a:lnTo>
                  <a:pt x="2" y="22"/>
                </a:lnTo>
                <a:lnTo>
                  <a:pt x="0" y="15"/>
                </a:lnTo>
                <a:lnTo>
                  <a:pt x="1" y="9"/>
                </a:lnTo>
                <a:lnTo>
                  <a:pt x="8" y="7"/>
                </a:lnTo>
                <a:lnTo>
                  <a:pt x="19" y="11"/>
                </a:lnTo>
                <a:lnTo>
                  <a:pt x="19" y="15"/>
                </a:lnTo>
                <a:lnTo>
                  <a:pt x="17" y="19"/>
                </a:lnTo>
                <a:lnTo>
                  <a:pt x="19" y="17"/>
                </a:lnTo>
                <a:lnTo>
                  <a:pt x="21" y="17"/>
                </a:lnTo>
                <a:lnTo>
                  <a:pt x="23" y="12"/>
                </a:lnTo>
                <a:lnTo>
                  <a:pt x="23" y="9"/>
                </a:lnTo>
                <a:lnTo>
                  <a:pt x="20" y="4"/>
                </a:lnTo>
                <a:lnTo>
                  <a:pt x="21" y="4"/>
                </a:lnTo>
                <a:lnTo>
                  <a:pt x="35" y="0"/>
                </a:lnTo>
                <a:lnTo>
                  <a:pt x="40" y="0"/>
                </a:lnTo>
                <a:lnTo>
                  <a:pt x="43" y="5"/>
                </a:lnTo>
                <a:lnTo>
                  <a:pt x="51" y="7"/>
                </a:lnTo>
                <a:lnTo>
                  <a:pt x="55" y="7"/>
                </a:lnTo>
                <a:lnTo>
                  <a:pt x="57" y="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1" name="Freeform 674"/>
          <p:cNvSpPr>
            <a:spLocks/>
          </p:cNvSpPr>
          <p:nvPr/>
        </p:nvSpPr>
        <p:spPr bwMode="auto">
          <a:xfrm>
            <a:off x="4649788" y="4251325"/>
            <a:ext cx="68263" cy="68263"/>
          </a:xfrm>
          <a:custGeom>
            <a:avLst/>
            <a:gdLst>
              <a:gd name="T0" fmla="*/ 41 w 43"/>
              <a:gd name="T1" fmla="*/ 25 h 43"/>
              <a:gd name="T2" fmla="*/ 43 w 43"/>
              <a:gd name="T3" fmla="*/ 26 h 43"/>
              <a:gd name="T4" fmla="*/ 43 w 43"/>
              <a:gd name="T5" fmla="*/ 28 h 43"/>
              <a:gd name="T6" fmla="*/ 41 w 43"/>
              <a:gd name="T7" fmla="*/ 38 h 43"/>
              <a:gd name="T8" fmla="*/ 16 w 43"/>
              <a:gd name="T9" fmla="*/ 43 h 43"/>
              <a:gd name="T10" fmla="*/ 8 w 43"/>
              <a:gd name="T11" fmla="*/ 43 h 43"/>
              <a:gd name="T12" fmla="*/ 8 w 43"/>
              <a:gd name="T13" fmla="*/ 41 h 43"/>
              <a:gd name="T14" fmla="*/ 5 w 43"/>
              <a:gd name="T15" fmla="*/ 36 h 43"/>
              <a:gd name="T16" fmla="*/ 4 w 43"/>
              <a:gd name="T17" fmla="*/ 29 h 43"/>
              <a:gd name="T18" fmla="*/ 2 w 43"/>
              <a:gd name="T19" fmla="*/ 23 h 43"/>
              <a:gd name="T20" fmla="*/ 1 w 43"/>
              <a:gd name="T21" fmla="*/ 21 h 43"/>
              <a:gd name="T22" fmla="*/ 0 w 43"/>
              <a:gd name="T23" fmla="*/ 15 h 43"/>
              <a:gd name="T24" fmla="*/ 5 w 43"/>
              <a:gd name="T25" fmla="*/ 6 h 43"/>
              <a:gd name="T26" fmla="*/ 2 w 43"/>
              <a:gd name="T27" fmla="*/ 0 h 43"/>
              <a:gd name="T28" fmla="*/ 6 w 43"/>
              <a:gd name="T29" fmla="*/ 0 h 43"/>
              <a:gd name="T30" fmla="*/ 6 w 43"/>
              <a:gd name="T31" fmla="*/ 2 h 43"/>
              <a:gd name="T32" fmla="*/ 9 w 43"/>
              <a:gd name="T33" fmla="*/ 7 h 43"/>
              <a:gd name="T34" fmla="*/ 12 w 43"/>
              <a:gd name="T35" fmla="*/ 10 h 43"/>
              <a:gd name="T36" fmla="*/ 16 w 43"/>
              <a:gd name="T37" fmla="*/ 18 h 43"/>
              <a:gd name="T38" fmla="*/ 17 w 43"/>
              <a:gd name="T39" fmla="*/ 19 h 43"/>
              <a:gd name="T40" fmla="*/ 20 w 43"/>
              <a:gd name="T41" fmla="*/ 23 h 43"/>
              <a:gd name="T42" fmla="*/ 21 w 43"/>
              <a:gd name="T43" fmla="*/ 26 h 43"/>
              <a:gd name="T44" fmla="*/ 23 w 43"/>
              <a:gd name="T45" fmla="*/ 29 h 43"/>
              <a:gd name="T46" fmla="*/ 34 w 43"/>
              <a:gd name="T47" fmla="*/ 30 h 43"/>
              <a:gd name="T48" fmla="*/ 41 w 43"/>
              <a:gd name="T49" fmla="*/ 25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3" h="43">
                <a:moveTo>
                  <a:pt x="41" y="25"/>
                </a:moveTo>
                <a:lnTo>
                  <a:pt x="43" y="26"/>
                </a:lnTo>
                <a:lnTo>
                  <a:pt x="43" y="28"/>
                </a:lnTo>
                <a:lnTo>
                  <a:pt x="41" y="38"/>
                </a:lnTo>
                <a:lnTo>
                  <a:pt x="16" y="43"/>
                </a:lnTo>
                <a:lnTo>
                  <a:pt x="8" y="43"/>
                </a:lnTo>
                <a:lnTo>
                  <a:pt x="8" y="41"/>
                </a:lnTo>
                <a:lnTo>
                  <a:pt x="5" y="36"/>
                </a:lnTo>
                <a:lnTo>
                  <a:pt x="4" y="29"/>
                </a:lnTo>
                <a:lnTo>
                  <a:pt x="2" y="23"/>
                </a:lnTo>
                <a:lnTo>
                  <a:pt x="1" y="21"/>
                </a:lnTo>
                <a:lnTo>
                  <a:pt x="0" y="15"/>
                </a:lnTo>
                <a:lnTo>
                  <a:pt x="5" y="6"/>
                </a:lnTo>
                <a:lnTo>
                  <a:pt x="2" y="0"/>
                </a:lnTo>
                <a:lnTo>
                  <a:pt x="6" y="0"/>
                </a:lnTo>
                <a:lnTo>
                  <a:pt x="6" y="2"/>
                </a:lnTo>
                <a:lnTo>
                  <a:pt x="9" y="7"/>
                </a:lnTo>
                <a:lnTo>
                  <a:pt x="12" y="10"/>
                </a:lnTo>
                <a:lnTo>
                  <a:pt x="16" y="18"/>
                </a:lnTo>
                <a:lnTo>
                  <a:pt x="17" y="19"/>
                </a:lnTo>
                <a:lnTo>
                  <a:pt x="20" y="23"/>
                </a:lnTo>
                <a:lnTo>
                  <a:pt x="21" y="26"/>
                </a:lnTo>
                <a:lnTo>
                  <a:pt x="23" y="29"/>
                </a:lnTo>
                <a:lnTo>
                  <a:pt x="34" y="30"/>
                </a:lnTo>
                <a:lnTo>
                  <a:pt x="41" y="2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2" name="Freeform 675"/>
          <p:cNvSpPr>
            <a:spLocks noEditPoints="1"/>
          </p:cNvSpPr>
          <p:nvPr/>
        </p:nvSpPr>
        <p:spPr bwMode="auto">
          <a:xfrm>
            <a:off x="4745038" y="4208463"/>
            <a:ext cx="31750" cy="47625"/>
          </a:xfrm>
          <a:custGeom>
            <a:avLst/>
            <a:gdLst>
              <a:gd name="T0" fmla="*/ 5 w 20"/>
              <a:gd name="T1" fmla="*/ 30 h 30"/>
              <a:gd name="T2" fmla="*/ 4 w 20"/>
              <a:gd name="T3" fmla="*/ 30 h 30"/>
              <a:gd name="T4" fmla="*/ 2 w 20"/>
              <a:gd name="T5" fmla="*/ 30 h 30"/>
              <a:gd name="T6" fmla="*/ 2 w 20"/>
              <a:gd name="T7" fmla="*/ 23 h 30"/>
              <a:gd name="T8" fmla="*/ 4 w 20"/>
              <a:gd name="T9" fmla="*/ 14 h 30"/>
              <a:gd name="T10" fmla="*/ 13 w 20"/>
              <a:gd name="T11" fmla="*/ 12 h 30"/>
              <a:gd name="T12" fmla="*/ 20 w 20"/>
              <a:gd name="T13" fmla="*/ 11 h 30"/>
              <a:gd name="T14" fmla="*/ 17 w 20"/>
              <a:gd name="T15" fmla="*/ 22 h 30"/>
              <a:gd name="T16" fmla="*/ 8 w 20"/>
              <a:gd name="T17" fmla="*/ 29 h 30"/>
              <a:gd name="T18" fmla="*/ 5 w 20"/>
              <a:gd name="T19" fmla="*/ 30 h 30"/>
              <a:gd name="T20" fmla="*/ 15 w 20"/>
              <a:gd name="T21" fmla="*/ 8 h 30"/>
              <a:gd name="T22" fmla="*/ 6 w 20"/>
              <a:gd name="T23" fmla="*/ 8 h 30"/>
              <a:gd name="T24" fmla="*/ 4 w 20"/>
              <a:gd name="T25" fmla="*/ 7 h 30"/>
              <a:gd name="T26" fmla="*/ 4 w 20"/>
              <a:gd name="T27" fmla="*/ 5 h 30"/>
              <a:gd name="T28" fmla="*/ 0 w 20"/>
              <a:gd name="T29" fmla="*/ 4 h 30"/>
              <a:gd name="T30" fmla="*/ 2 w 20"/>
              <a:gd name="T31" fmla="*/ 1 h 30"/>
              <a:gd name="T32" fmla="*/ 5 w 20"/>
              <a:gd name="T33" fmla="*/ 0 h 30"/>
              <a:gd name="T34" fmla="*/ 17 w 20"/>
              <a:gd name="T35" fmla="*/ 0 h 30"/>
              <a:gd name="T36" fmla="*/ 19 w 20"/>
              <a:gd name="T37" fmla="*/ 8 h 30"/>
              <a:gd name="T38" fmla="*/ 15 w 20"/>
              <a:gd name="T39" fmla="*/ 8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0" h="30">
                <a:moveTo>
                  <a:pt x="5" y="30"/>
                </a:moveTo>
                <a:lnTo>
                  <a:pt x="4" y="30"/>
                </a:lnTo>
                <a:lnTo>
                  <a:pt x="2" y="30"/>
                </a:lnTo>
                <a:lnTo>
                  <a:pt x="2" y="23"/>
                </a:lnTo>
                <a:lnTo>
                  <a:pt x="4" y="14"/>
                </a:lnTo>
                <a:lnTo>
                  <a:pt x="13" y="12"/>
                </a:lnTo>
                <a:lnTo>
                  <a:pt x="20" y="11"/>
                </a:lnTo>
                <a:lnTo>
                  <a:pt x="17" y="22"/>
                </a:lnTo>
                <a:lnTo>
                  <a:pt x="8" y="29"/>
                </a:lnTo>
                <a:lnTo>
                  <a:pt x="5" y="30"/>
                </a:lnTo>
                <a:close/>
                <a:moveTo>
                  <a:pt x="15" y="8"/>
                </a:moveTo>
                <a:lnTo>
                  <a:pt x="6" y="8"/>
                </a:lnTo>
                <a:lnTo>
                  <a:pt x="4" y="7"/>
                </a:lnTo>
                <a:lnTo>
                  <a:pt x="4" y="5"/>
                </a:lnTo>
                <a:lnTo>
                  <a:pt x="0" y="4"/>
                </a:lnTo>
                <a:lnTo>
                  <a:pt x="2" y="1"/>
                </a:lnTo>
                <a:lnTo>
                  <a:pt x="5" y="0"/>
                </a:lnTo>
                <a:lnTo>
                  <a:pt x="17" y="0"/>
                </a:lnTo>
                <a:lnTo>
                  <a:pt x="19" y="8"/>
                </a:lnTo>
                <a:lnTo>
                  <a:pt x="15" y="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3" name="Freeform 676"/>
          <p:cNvSpPr>
            <a:spLocks noEditPoints="1"/>
          </p:cNvSpPr>
          <p:nvPr/>
        </p:nvSpPr>
        <p:spPr bwMode="auto">
          <a:xfrm>
            <a:off x="5010150" y="5846763"/>
            <a:ext cx="88900" cy="153988"/>
          </a:xfrm>
          <a:custGeom>
            <a:avLst/>
            <a:gdLst>
              <a:gd name="T0" fmla="*/ 33 w 56"/>
              <a:gd name="T1" fmla="*/ 0 h 97"/>
              <a:gd name="T2" fmla="*/ 33 w 56"/>
              <a:gd name="T3" fmla="*/ 8 h 97"/>
              <a:gd name="T4" fmla="*/ 29 w 56"/>
              <a:gd name="T5" fmla="*/ 17 h 97"/>
              <a:gd name="T6" fmla="*/ 40 w 56"/>
              <a:gd name="T7" fmla="*/ 33 h 97"/>
              <a:gd name="T8" fmla="*/ 47 w 56"/>
              <a:gd name="T9" fmla="*/ 40 h 97"/>
              <a:gd name="T10" fmla="*/ 47 w 56"/>
              <a:gd name="T11" fmla="*/ 53 h 97"/>
              <a:gd name="T12" fmla="*/ 47 w 56"/>
              <a:gd name="T13" fmla="*/ 58 h 97"/>
              <a:gd name="T14" fmla="*/ 47 w 56"/>
              <a:gd name="T15" fmla="*/ 59 h 97"/>
              <a:gd name="T16" fmla="*/ 50 w 56"/>
              <a:gd name="T17" fmla="*/ 62 h 97"/>
              <a:gd name="T18" fmla="*/ 52 w 56"/>
              <a:gd name="T19" fmla="*/ 64 h 97"/>
              <a:gd name="T20" fmla="*/ 54 w 56"/>
              <a:gd name="T21" fmla="*/ 66 h 97"/>
              <a:gd name="T22" fmla="*/ 54 w 56"/>
              <a:gd name="T23" fmla="*/ 70 h 97"/>
              <a:gd name="T24" fmla="*/ 55 w 56"/>
              <a:gd name="T25" fmla="*/ 73 h 97"/>
              <a:gd name="T26" fmla="*/ 55 w 56"/>
              <a:gd name="T27" fmla="*/ 75 h 97"/>
              <a:gd name="T28" fmla="*/ 56 w 56"/>
              <a:gd name="T29" fmla="*/ 79 h 97"/>
              <a:gd name="T30" fmla="*/ 52 w 56"/>
              <a:gd name="T31" fmla="*/ 83 h 97"/>
              <a:gd name="T32" fmla="*/ 47 w 56"/>
              <a:gd name="T33" fmla="*/ 86 h 97"/>
              <a:gd name="T34" fmla="*/ 44 w 56"/>
              <a:gd name="T35" fmla="*/ 83 h 97"/>
              <a:gd name="T36" fmla="*/ 45 w 56"/>
              <a:gd name="T37" fmla="*/ 82 h 97"/>
              <a:gd name="T38" fmla="*/ 47 w 56"/>
              <a:gd name="T39" fmla="*/ 81 h 97"/>
              <a:gd name="T40" fmla="*/ 45 w 56"/>
              <a:gd name="T41" fmla="*/ 78 h 97"/>
              <a:gd name="T42" fmla="*/ 41 w 56"/>
              <a:gd name="T43" fmla="*/ 79 h 97"/>
              <a:gd name="T44" fmla="*/ 36 w 56"/>
              <a:gd name="T45" fmla="*/ 83 h 97"/>
              <a:gd name="T46" fmla="*/ 35 w 56"/>
              <a:gd name="T47" fmla="*/ 77 h 97"/>
              <a:gd name="T48" fmla="*/ 33 w 56"/>
              <a:gd name="T49" fmla="*/ 77 h 97"/>
              <a:gd name="T50" fmla="*/ 28 w 56"/>
              <a:gd name="T51" fmla="*/ 75 h 97"/>
              <a:gd name="T52" fmla="*/ 32 w 56"/>
              <a:gd name="T53" fmla="*/ 86 h 97"/>
              <a:gd name="T54" fmla="*/ 32 w 56"/>
              <a:gd name="T55" fmla="*/ 89 h 97"/>
              <a:gd name="T56" fmla="*/ 29 w 56"/>
              <a:gd name="T57" fmla="*/ 93 h 97"/>
              <a:gd name="T58" fmla="*/ 6 w 56"/>
              <a:gd name="T59" fmla="*/ 97 h 97"/>
              <a:gd name="T60" fmla="*/ 0 w 56"/>
              <a:gd name="T61" fmla="*/ 93 h 97"/>
              <a:gd name="T62" fmla="*/ 6 w 56"/>
              <a:gd name="T63" fmla="*/ 85 h 97"/>
              <a:gd name="T64" fmla="*/ 2 w 56"/>
              <a:gd name="T65" fmla="*/ 75 h 97"/>
              <a:gd name="T66" fmla="*/ 3 w 56"/>
              <a:gd name="T67" fmla="*/ 75 h 97"/>
              <a:gd name="T68" fmla="*/ 6 w 56"/>
              <a:gd name="T69" fmla="*/ 66 h 97"/>
              <a:gd name="T70" fmla="*/ 7 w 56"/>
              <a:gd name="T71" fmla="*/ 60 h 97"/>
              <a:gd name="T72" fmla="*/ 3 w 56"/>
              <a:gd name="T73" fmla="*/ 51 h 97"/>
              <a:gd name="T74" fmla="*/ 5 w 56"/>
              <a:gd name="T75" fmla="*/ 44 h 97"/>
              <a:gd name="T76" fmla="*/ 9 w 56"/>
              <a:gd name="T77" fmla="*/ 41 h 97"/>
              <a:gd name="T78" fmla="*/ 14 w 56"/>
              <a:gd name="T79" fmla="*/ 38 h 97"/>
              <a:gd name="T80" fmla="*/ 13 w 56"/>
              <a:gd name="T81" fmla="*/ 33 h 97"/>
              <a:gd name="T82" fmla="*/ 11 w 56"/>
              <a:gd name="T83" fmla="*/ 18 h 97"/>
              <a:gd name="T84" fmla="*/ 17 w 56"/>
              <a:gd name="T85" fmla="*/ 11 h 97"/>
              <a:gd name="T86" fmla="*/ 18 w 56"/>
              <a:gd name="T87" fmla="*/ 10 h 97"/>
              <a:gd name="T88" fmla="*/ 15 w 56"/>
              <a:gd name="T89" fmla="*/ 6 h 97"/>
              <a:gd name="T90" fmla="*/ 15 w 56"/>
              <a:gd name="T91" fmla="*/ 4 h 97"/>
              <a:gd name="T92" fmla="*/ 17 w 56"/>
              <a:gd name="T93" fmla="*/ 2 h 97"/>
              <a:gd name="T94" fmla="*/ 18 w 56"/>
              <a:gd name="T95" fmla="*/ 0 h 97"/>
              <a:gd name="T96" fmla="*/ 33 w 56"/>
              <a:gd name="T97" fmla="*/ 0 h 97"/>
              <a:gd name="T98" fmla="*/ 47 w 56"/>
              <a:gd name="T99" fmla="*/ 60 h 97"/>
              <a:gd name="T100" fmla="*/ 44 w 56"/>
              <a:gd name="T101" fmla="*/ 63 h 97"/>
              <a:gd name="T102" fmla="*/ 47 w 56"/>
              <a:gd name="T103" fmla="*/ 63 h 97"/>
              <a:gd name="T104" fmla="*/ 47 w 56"/>
              <a:gd name="T105" fmla="*/ 60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56" h="97">
                <a:moveTo>
                  <a:pt x="33" y="0"/>
                </a:moveTo>
                <a:lnTo>
                  <a:pt x="33" y="8"/>
                </a:lnTo>
                <a:lnTo>
                  <a:pt x="29" y="17"/>
                </a:lnTo>
                <a:lnTo>
                  <a:pt x="40" y="33"/>
                </a:lnTo>
                <a:lnTo>
                  <a:pt x="47" y="40"/>
                </a:lnTo>
                <a:lnTo>
                  <a:pt x="47" y="53"/>
                </a:lnTo>
                <a:lnTo>
                  <a:pt x="47" y="58"/>
                </a:lnTo>
                <a:lnTo>
                  <a:pt x="47" y="59"/>
                </a:lnTo>
                <a:lnTo>
                  <a:pt x="50" y="62"/>
                </a:lnTo>
                <a:lnTo>
                  <a:pt x="52" y="64"/>
                </a:lnTo>
                <a:lnTo>
                  <a:pt x="54" y="66"/>
                </a:lnTo>
                <a:lnTo>
                  <a:pt x="54" y="70"/>
                </a:lnTo>
                <a:lnTo>
                  <a:pt x="55" y="73"/>
                </a:lnTo>
                <a:lnTo>
                  <a:pt x="55" y="75"/>
                </a:lnTo>
                <a:lnTo>
                  <a:pt x="56" y="79"/>
                </a:lnTo>
                <a:lnTo>
                  <a:pt x="52" y="83"/>
                </a:lnTo>
                <a:lnTo>
                  <a:pt x="47" y="86"/>
                </a:lnTo>
                <a:lnTo>
                  <a:pt x="44" y="83"/>
                </a:lnTo>
                <a:lnTo>
                  <a:pt x="45" y="82"/>
                </a:lnTo>
                <a:lnTo>
                  <a:pt x="47" y="81"/>
                </a:lnTo>
                <a:lnTo>
                  <a:pt x="45" y="78"/>
                </a:lnTo>
                <a:lnTo>
                  <a:pt x="41" y="79"/>
                </a:lnTo>
                <a:lnTo>
                  <a:pt x="36" y="83"/>
                </a:lnTo>
                <a:lnTo>
                  <a:pt x="35" y="77"/>
                </a:lnTo>
                <a:lnTo>
                  <a:pt x="33" y="77"/>
                </a:lnTo>
                <a:lnTo>
                  <a:pt x="28" y="75"/>
                </a:lnTo>
                <a:lnTo>
                  <a:pt x="32" y="86"/>
                </a:lnTo>
                <a:lnTo>
                  <a:pt x="32" y="89"/>
                </a:lnTo>
                <a:lnTo>
                  <a:pt x="29" y="93"/>
                </a:lnTo>
                <a:lnTo>
                  <a:pt x="6" y="97"/>
                </a:lnTo>
                <a:lnTo>
                  <a:pt x="0" y="93"/>
                </a:lnTo>
                <a:lnTo>
                  <a:pt x="6" y="85"/>
                </a:lnTo>
                <a:lnTo>
                  <a:pt x="2" y="75"/>
                </a:lnTo>
                <a:lnTo>
                  <a:pt x="3" y="75"/>
                </a:lnTo>
                <a:lnTo>
                  <a:pt x="6" y="66"/>
                </a:lnTo>
                <a:lnTo>
                  <a:pt x="7" y="60"/>
                </a:lnTo>
                <a:lnTo>
                  <a:pt x="3" y="51"/>
                </a:lnTo>
                <a:lnTo>
                  <a:pt x="5" y="44"/>
                </a:lnTo>
                <a:lnTo>
                  <a:pt x="9" y="41"/>
                </a:lnTo>
                <a:lnTo>
                  <a:pt x="14" y="38"/>
                </a:lnTo>
                <a:lnTo>
                  <a:pt x="13" y="33"/>
                </a:lnTo>
                <a:lnTo>
                  <a:pt x="11" y="18"/>
                </a:lnTo>
                <a:lnTo>
                  <a:pt x="17" y="11"/>
                </a:lnTo>
                <a:lnTo>
                  <a:pt x="18" y="10"/>
                </a:lnTo>
                <a:lnTo>
                  <a:pt x="15" y="6"/>
                </a:lnTo>
                <a:lnTo>
                  <a:pt x="15" y="4"/>
                </a:lnTo>
                <a:lnTo>
                  <a:pt x="17" y="2"/>
                </a:lnTo>
                <a:lnTo>
                  <a:pt x="18" y="0"/>
                </a:lnTo>
                <a:lnTo>
                  <a:pt x="33" y="0"/>
                </a:lnTo>
                <a:close/>
                <a:moveTo>
                  <a:pt x="47" y="60"/>
                </a:moveTo>
                <a:lnTo>
                  <a:pt x="44" y="63"/>
                </a:lnTo>
                <a:lnTo>
                  <a:pt x="47" y="63"/>
                </a:lnTo>
                <a:lnTo>
                  <a:pt x="47" y="6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4" name="Freeform 677"/>
          <p:cNvSpPr>
            <a:spLocks/>
          </p:cNvSpPr>
          <p:nvPr/>
        </p:nvSpPr>
        <p:spPr bwMode="auto">
          <a:xfrm>
            <a:off x="4819650" y="4325938"/>
            <a:ext cx="198438" cy="233363"/>
          </a:xfrm>
          <a:custGeom>
            <a:avLst/>
            <a:gdLst>
              <a:gd name="T0" fmla="*/ 55 w 125"/>
              <a:gd name="T1" fmla="*/ 16 h 147"/>
              <a:gd name="T2" fmla="*/ 54 w 125"/>
              <a:gd name="T3" fmla="*/ 16 h 147"/>
              <a:gd name="T4" fmla="*/ 51 w 125"/>
              <a:gd name="T5" fmla="*/ 17 h 147"/>
              <a:gd name="T6" fmla="*/ 54 w 125"/>
              <a:gd name="T7" fmla="*/ 31 h 147"/>
              <a:gd name="T8" fmla="*/ 66 w 125"/>
              <a:gd name="T9" fmla="*/ 41 h 147"/>
              <a:gd name="T10" fmla="*/ 80 w 125"/>
              <a:gd name="T11" fmla="*/ 43 h 147"/>
              <a:gd name="T12" fmla="*/ 89 w 125"/>
              <a:gd name="T13" fmla="*/ 53 h 147"/>
              <a:gd name="T14" fmla="*/ 112 w 125"/>
              <a:gd name="T15" fmla="*/ 90 h 147"/>
              <a:gd name="T16" fmla="*/ 114 w 125"/>
              <a:gd name="T17" fmla="*/ 92 h 147"/>
              <a:gd name="T18" fmla="*/ 120 w 125"/>
              <a:gd name="T19" fmla="*/ 92 h 147"/>
              <a:gd name="T20" fmla="*/ 122 w 125"/>
              <a:gd name="T21" fmla="*/ 92 h 147"/>
              <a:gd name="T22" fmla="*/ 125 w 125"/>
              <a:gd name="T23" fmla="*/ 98 h 147"/>
              <a:gd name="T24" fmla="*/ 119 w 125"/>
              <a:gd name="T25" fmla="*/ 106 h 147"/>
              <a:gd name="T26" fmla="*/ 118 w 125"/>
              <a:gd name="T27" fmla="*/ 113 h 147"/>
              <a:gd name="T28" fmla="*/ 118 w 125"/>
              <a:gd name="T29" fmla="*/ 116 h 147"/>
              <a:gd name="T30" fmla="*/ 114 w 125"/>
              <a:gd name="T31" fmla="*/ 131 h 147"/>
              <a:gd name="T32" fmla="*/ 99 w 125"/>
              <a:gd name="T33" fmla="*/ 143 h 147"/>
              <a:gd name="T34" fmla="*/ 81 w 125"/>
              <a:gd name="T35" fmla="*/ 147 h 147"/>
              <a:gd name="T36" fmla="*/ 77 w 125"/>
              <a:gd name="T37" fmla="*/ 140 h 147"/>
              <a:gd name="T38" fmla="*/ 58 w 125"/>
              <a:gd name="T39" fmla="*/ 139 h 147"/>
              <a:gd name="T40" fmla="*/ 49 w 125"/>
              <a:gd name="T41" fmla="*/ 131 h 147"/>
              <a:gd name="T42" fmla="*/ 45 w 125"/>
              <a:gd name="T43" fmla="*/ 131 h 147"/>
              <a:gd name="T44" fmla="*/ 40 w 125"/>
              <a:gd name="T45" fmla="*/ 129 h 147"/>
              <a:gd name="T46" fmla="*/ 33 w 125"/>
              <a:gd name="T47" fmla="*/ 121 h 147"/>
              <a:gd name="T48" fmla="*/ 33 w 125"/>
              <a:gd name="T49" fmla="*/ 114 h 147"/>
              <a:gd name="T50" fmla="*/ 14 w 125"/>
              <a:gd name="T51" fmla="*/ 99 h 147"/>
              <a:gd name="T52" fmla="*/ 17 w 125"/>
              <a:gd name="T53" fmla="*/ 94 h 147"/>
              <a:gd name="T54" fmla="*/ 11 w 125"/>
              <a:gd name="T55" fmla="*/ 81 h 147"/>
              <a:gd name="T56" fmla="*/ 4 w 125"/>
              <a:gd name="T57" fmla="*/ 80 h 147"/>
              <a:gd name="T58" fmla="*/ 3 w 125"/>
              <a:gd name="T59" fmla="*/ 83 h 147"/>
              <a:gd name="T60" fmla="*/ 0 w 125"/>
              <a:gd name="T61" fmla="*/ 79 h 147"/>
              <a:gd name="T62" fmla="*/ 11 w 125"/>
              <a:gd name="T63" fmla="*/ 54 h 147"/>
              <a:gd name="T64" fmla="*/ 3 w 125"/>
              <a:gd name="T65" fmla="*/ 38 h 147"/>
              <a:gd name="T66" fmla="*/ 10 w 125"/>
              <a:gd name="T67" fmla="*/ 32 h 147"/>
              <a:gd name="T68" fmla="*/ 13 w 125"/>
              <a:gd name="T69" fmla="*/ 30 h 147"/>
              <a:gd name="T70" fmla="*/ 14 w 125"/>
              <a:gd name="T71" fmla="*/ 28 h 147"/>
              <a:gd name="T72" fmla="*/ 17 w 125"/>
              <a:gd name="T73" fmla="*/ 30 h 147"/>
              <a:gd name="T74" fmla="*/ 24 w 125"/>
              <a:gd name="T75" fmla="*/ 38 h 147"/>
              <a:gd name="T76" fmla="*/ 36 w 125"/>
              <a:gd name="T77" fmla="*/ 46 h 147"/>
              <a:gd name="T78" fmla="*/ 39 w 125"/>
              <a:gd name="T79" fmla="*/ 56 h 147"/>
              <a:gd name="T80" fmla="*/ 43 w 125"/>
              <a:gd name="T81" fmla="*/ 60 h 147"/>
              <a:gd name="T82" fmla="*/ 44 w 125"/>
              <a:gd name="T83" fmla="*/ 54 h 147"/>
              <a:gd name="T84" fmla="*/ 44 w 125"/>
              <a:gd name="T85" fmla="*/ 45 h 147"/>
              <a:gd name="T86" fmla="*/ 43 w 125"/>
              <a:gd name="T87" fmla="*/ 43 h 147"/>
              <a:gd name="T88" fmla="*/ 36 w 125"/>
              <a:gd name="T89" fmla="*/ 38 h 147"/>
              <a:gd name="T90" fmla="*/ 36 w 125"/>
              <a:gd name="T91" fmla="*/ 36 h 147"/>
              <a:gd name="T92" fmla="*/ 30 w 125"/>
              <a:gd name="T93" fmla="*/ 32 h 147"/>
              <a:gd name="T94" fmla="*/ 22 w 125"/>
              <a:gd name="T95" fmla="*/ 24 h 147"/>
              <a:gd name="T96" fmla="*/ 26 w 125"/>
              <a:gd name="T97" fmla="*/ 23 h 147"/>
              <a:gd name="T98" fmla="*/ 33 w 125"/>
              <a:gd name="T99" fmla="*/ 28 h 147"/>
              <a:gd name="T100" fmla="*/ 29 w 125"/>
              <a:gd name="T101" fmla="*/ 16 h 147"/>
              <a:gd name="T102" fmla="*/ 26 w 125"/>
              <a:gd name="T103" fmla="*/ 8 h 147"/>
              <a:gd name="T104" fmla="*/ 29 w 125"/>
              <a:gd name="T105" fmla="*/ 8 h 147"/>
              <a:gd name="T106" fmla="*/ 30 w 125"/>
              <a:gd name="T107" fmla="*/ 6 h 147"/>
              <a:gd name="T108" fmla="*/ 37 w 125"/>
              <a:gd name="T109" fmla="*/ 13 h 147"/>
              <a:gd name="T110" fmla="*/ 41 w 125"/>
              <a:gd name="T111" fmla="*/ 12 h 147"/>
              <a:gd name="T112" fmla="*/ 36 w 125"/>
              <a:gd name="T113" fmla="*/ 2 h 147"/>
              <a:gd name="T114" fmla="*/ 37 w 125"/>
              <a:gd name="T115" fmla="*/ 0 h 147"/>
              <a:gd name="T116" fmla="*/ 44 w 125"/>
              <a:gd name="T117" fmla="*/ 6 h 147"/>
              <a:gd name="T118" fmla="*/ 49 w 125"/>
              <a:gd name="T119" fmla="*/ 9 h 147"/>
              <a:gd name="T120" fmla="*/ 55 w 125"/>
              <a:gd name="T121" fmla="*/ 16 h 147"/>
              <a:gd name="T122" fmla="*/ 55 w 125"/>
              <a:gd name="T123" fmla="*/ 16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25" h="147">
                <a:moveTo>
                  <a:pt x="55" y="16"/>
                </a:moveTo>
                <a:lnTo>
                  <a:pt x="54" y="16"/>
                </a:lnTo>
                <a:lnTo>
                  <a:pt x="51" y="17"/>
                </a:lnTo>
                <a:lnTo>
                  <a:pt x="54" y="31"/>
                </a:lnTo>
                <a:lnTo>
                  <a:pt x="66" y="41"/>
                </a:lnTo>
                <a:lnTo>
                  <a:pt x="80" y="43"/>
                </a:lnTo>
                <a:lnTo>
                  <a:pt x="89" y="53"/>
                </a:lnTo>
                <a:lnTo>
                  <a:pt x="112" y="90"/>
                </a:lnTo>
                <a:lnTo>
                  <a:pt x="114" y="92"/>
                </a:lnTo>
                <a:lnTo>
                  <a:pt x="120" y="92"/>
                </a:lnTo>
                <a:lnTo>
                  <a:pt x="122" y="92"/>
                </a:lnTo>
                <a:lnTo>
                  <a:pt x="125" y="98"/>
                </a:lnTo>
                <a:lnTo>
                  <a:pt x="119" y="106"/>
                </a:lnTo>
                <a:lnTo>
                  <a:pt x="118" y="113"/>
                </a:lnTo>
                <a:lnTo>
                  <a:pt x="118" y="116"/>
                </a:lnTo>
                <a:lnTo>
                  <a:pt x="114" y="131"/>
                </a:lnTo>
                <a:lnTo>
                  <a:pt x="99" y="143"/>
                </a:lnTo>
                <a:lnTo>
                  <a:pt x="81" y="147"/>
                </a:lnTo>
                <a:lnTo>
                  <a:pt x="77" y="140"/>
                </a:lnTo>
                <a:lnTo>
                  <a:pt x="58" y="139"/>
                </a:lnTo>
                <a:lnTo>
                  <a:pt x="49" y="131"/>
                </a:lnTo>
                <a:lnTo>
                  <a:pt x="45" y="131"/>
                </a:lnTo>
                <a:lnTo>
                  <a:pt x="40" y="129"/>
                </a:lnTo>
                <a:lnTo>
                  <a:pt x="33" y="121"/>
                </a:lnTo>
                <a:lnTo>
                  <a:pt x="33" y="114"/>
                </a:lnTo>
                <a:lnTo>
                  <a:pt x="14" y="99"/>
                </a:lnTo>
                <a:lnTo>
                  <a:pt x="17" y="94"/>
                </a:lnTo>
                <a:lnTo>
                  <a:pt x="11" y="81"/>
                </a:lnTo>
                <a:lnTo>
                  <a:pt x="4" y="80"/>
                </a:lnTo>
                <a:lnTo>
                  <a:pt x="3" y="83"/>
                </a:lnTo>
                <a:lnTo>
                  <a:pt x="0" y="79"/>
                </a:lnTo>
                <a:lnTo>
                  <a:pt x="11" y="54"/>
                </a:lnTo>
                <a:lnTo>
                  <a:pt x="3" y="38"/>
                </a:lnTo>
                <a:lnTo>
                  <a:pt x="10" y="32"/>
                </a:lnTo>
                <a:lnTo>
                  <a:pt x="13" y="30"/>
                </a:lnTo>
                <a:lnTo>
                  <a:pt x="14" y="28"/>
                </a:lnTo>
                <a:lnTo>
                  <a:pt x="17" y="30"/>
                </a:lnTo>
                <a:lnTo>
                  <a:pt x="24" y="38"/>
                </a:lnTo>
                <a:lnTo>
                  <a:pt x="36" y="46"/>
                </a:lnTo>
                <a:lnTo>
                  <a:pt x="39" y="56"/>
                </a:lnTo>
                <a:lnTo>
                  <a:pt x="43" y="60"/>
                </a:lnTo>
                <a:lnTo>
                  <a:pt x="44" y="54"/>
                </a:lnTo>
                <a:lnTo>
                  <a:pt x="44" y="45"/>
                </a:lnTo>
                <a:lnTo>
                  <a:pt x="43" y="43"/>
                </a:lnTo>
                <a:lnTo>
                  <a:pt x="36" y="38"/>
                </a:lnTo>
                <a:lnTo>
                  <a:pt x="36" y="36"/>
                </a:lnTo>
                <a:lnTo>
                  <a:pt x="30" y="32"/>
                </a:lnTo>
                <a:lnTo>
                  <a:pt x="22" y="24"/>
                </a:lnTo>
                <a:lnTo>
                  <a:pt x="26" y="23"/>
                </a:lnTo>
                <a:lnTo>
                  <a:pt x="33" y="28"/>
                </a:lnTo>
                <a:lnTo>
                  <a:pt x="29" y="16"/>
                </a:lnTo>
                <a:lnTo>
                  <a:pt x="26" y="8"/>
                </a:lnTo>
                <a:lnTo>
                  <a:pt x="29" y="8"/>
                </a:lnTo>
                <a:lnTo>
                  <a:pt x="30" y="6"/>
                </a:lnTo>
                <a:lnTo>
                  <a:pt x="37" y="13"/>
                </a:lnTo>
                <a:lnTo>
                  <a:pt x="41" y="12"/>
                </a:lnTo>
                <a:lnTo>
                  <a:pt x="36" y="2"/>
                </a:lnTo>
                <a:lnTo>
                  <a:pt x="37" y="0"/>
                </a:lnTo>
                <a:lnTo>
                  <a:pt x="44" y="6"/>
                </a:lnTo>
                <a:lnTo>
                  <a:pt x="49" y="9"/>
                </a:lnTo>
                <a:lnTo>
                  <a:pt x="55" y="16"/>
                </a:lnTo>
                <a:lnTo>
                  <a:pt x="55" y="1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5" name="Freeform 678"/>
          <p:cNvSpPr>
            <a:spLocks/>
          </p:cNvSpPr>
          <p:nvPr/>
        </p:nvSpPr>
        <p:spPr bwMode="auto">
          <a:xfrm>
            <a:off x="5214938" y="5864225"/>
            <a:ext cx="84138" cy="87313"/>
          </a:xfrm>
          <a:custGeom>
            <a:avLst/>
            <a:gdLst>
              <a:gd name="T0" fmla="*/ 50 w 53"/>
              <a:gd name="T1" fmla="*/ 48 h 55"/>
              <a:gd name="T2" fmla="*/ 45 w 53"/>
              <a:gd name="T3" fmla="*/ 55 h 55"/>
              <a:gd name="T4" fmla="*/ 43 w 53"/>
              <a:gd name="T5" fmla="*/ 53 h 55"/>
              <a:gd name="T6" fmla="*/ 41 w 53"/>
              <a:gd name="T7" fmla="*/ 49 h 55"/>
              <a:gd name="T8" fmla="*/ 39 w 53"/>
              <a:gd name="T9" fmla="*/ 48 h 55"/>
              <a:gd name="T10" fmla="*/ 37 w 53"/>
              <a:gd name="T11" fmla="*/ 41 h 55"/>
              <a:gd name="T12" fmla="*/ 35 w 53"/>
              <a:gd name="T13" fmla="*/ 38 h 55"/>
              <a:gd name="T14" fmla="*/ 30 w 53"/>
              <a:gd name="T15" fmla="*/ 38 h 55"/>
              <a:gd name="T16" fmla="*/ 26 w 53"/>
              <a:gd name="T17" fmla="*/ 47 h 55"/>
              <a:gd name="T18" fmla="*/ 24 w 53"/>
              <a:gd name="T19" fmla="*/ 49 h 55"/>
              <a:gd name="T20" fmla="*/ 22 w 53"/>
              <a:gd name="T21" fmla="*/ 48 h 55"/>
              <a:gd name="T22" fmla="*/ 22 w 53"/>
              <a:gd name="T23" fmla="*/ 42 h 55"/>
              <a:gd name="T24" fmla="*/ 22 w 53"/>
              <a:gd name="T25" fmla="*/ 37 h 55"/>
              <a:gd name="T26" fmla="*/ 22 w 53"/>
              <a:gd name="T27" fmla="*/ 33 h 55"/>
              <a:gd name="T28" fmla="*/ 19 w 53"/>
              <a:gd name="T29" fmla="*/ 33 h 55"/>
              <a:gd name="T30" fmla="*/ 19 w 53"/>
              <a:gd name="T31" fmla="*/ 34 h 55"/>
              <a:gd name="T32" fmla="*/ 17 w 53"/>
              <a:gd name="T33" fmla="*/ 36 h 55"/>
              <a:gd name="T34" fmla="*/ 16 w 53"/>
              <a:gd name="T35" fmla="*/ 40 h 55"/>
              <a:gd name="T36" fmla="*/ 13 w 53"/>
              <a:gd name="T37" fmla="*/ 41 h 55"/>
              <a:gd name="T38" fmla="*/ 11 w 53"/>
              <a:gd name="T39" fmla="*/ 38 h 55"/>
              <a:gd name="T40" fmla="*/ 9 w 53"/>
              <a:gd name="T41" fmla="*/ 37 h 55"/>
              <a:gd name="T42" fmla="*/ 9 w 53"/>
              <a:gd name="T43" fmla="*/ 33 h 55"/>
              <a:gd name="T44" fmla="*/ 9 w 53"/>
              <a:gd name="T45" fmla="*/ 32 h 55"/>
              <a:gd name="T46" fmla="*/ 7 w 53"/>
              <a:gd name="T47" fmla="*/ 25 h 55"/>
              <a:gd name="T48" fmla="*/ 0 w 53"/>
              <a:gd name="T49" fmla="*/ 22 h 55"/>
              <a:gd name="T50" fmla="*/ 0 w 53"/>
              <a:gd name="T51" fmla="*/ 15 h 55"/>
              <a:gd name="T52" fmla="*/ 1 w 53"/>
              <a:gd name="T53" fmla="*/ 11 h 55"/>
              <a:gd name="T54" fmla="*/ 4 w 53"/>
              <a:gd name="T55" fmla="*/ 7 h 55"/>
              <a:gd name="T56" fmla="*/ 9 w 53"/>
              <a:gd name="T57" fmla="*/ 7 h 55"/>
              <a:gd name="T58" fmla="*/ 11 w 53"/>
              <a:gd name="T59" fmla="*/ 3 h 55"/>
              <a:gd name="T60" fmla="*/ 16 w 53"/>
              <a:gd name="T61" fmla="*/ 7 h 55"/>
              <a:gd name="T62" fmla="*/ 19 w 53"/>
              <a:gd name="T63" fmla="*/ 4 h 55"/>
              <a:gd name="T64" fmla="*/ 22 w 53"/>
              <a:gd name="T65" fmla="*/ 2 h 55"/>
              <a:gd name="T66" fmla="*/ 24 w 53"/>
              <a:gd name="T67" fmla="*/ 7 h 55"/>
              <a:gd name="T68" fmla="*/ 24 w 53"/>
              <a:gd name="T69" fmla="*/ 8 h 55"/>
              <a:gd name="T70" fmla="*/ 26 w 53"/>
              <a:gd name="T71" fmla="*/ 10 h 55"/>
              <a:gd name="T72" fmla="*/ 26 w 53"/>
              <a:gd name="T73" fmla="*/ 6 h 55"/>
              <a:gd name="T74" fmla="*/ 24 w 53"/>
              <a:gd name="T75" fmla="*/ 3 h 55"/>
              <a:gd name="T76" fmla="*/ 31 w 53"/>
              <a:gd name="T77" fmla="*/ 0 h 55"/>
              <a:gd name="T78" fmla="*/ 37 w 53"/>
              <a:gd name="T79" fmla="*/ 6 h 55"/>
              <a:gd name="T80" fmla="*/ 38 w 53"/>
              <a:gd name="T81" fmla="*/ 6 h 55"/>
              <a:gd name="T82" fmla="*/ 41 w 53"/>
              <a:gd name="T83" fmla="*/ 15 h 55"/>
              <a:gd name="T84" fmla="*/ 42 w 53"/>
              <a:gd name="T85" fmla="*/ 17 h 55"/>
              <a:gd name="T86" fmla="*/ 49 w 53"/>
              <a:gd name="T87" fmla="*/ 15 h 55"/>
              <a:gd name="T88" fmla="*/ 52 w 53"/>
              <a:gd name="T89" fmla="*/ 18 h 55"/>
              <a:gd name="T90" fmla="*/ 53 w 53"/>
              <a:gd name="T91" fmla="*/ 22 h 55"/>
              <a:gd name="T92" fmla="*/ 50 w 53"/>
              <a:gd name="T93" fmla="*/ 23 h 55"/>
              <a:gd name="T94" fmla="*/ 50 w 53"/>
              <a:gd name="T95" fmla="*/ 25 h 55"/>
              <a:gd name="T96" fmla="*/ 46 w 53"/>
              <a:gd name="T97" fmla="*/ 32 h 55"/>
              <a:gd name="T98" fmla="*/ 49 w 53"/>
              <a:gd name="T99" fmla="*/ 42 h 55"/>
              <a:gd name="T100" fmla="*/ 50 w 53"/>
              <a:gd name="T101" fmla="*/ 48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53" h="55">
                <a:moveTo>
                  <a:pt x="50" y="48"/>
                </a:moveTo>
                <a:lnTo>
                  <a:pt x="45" y="55"/>
                </a:lnTo>
                <a:lnTo>
                  <a:pt x="43" y="53"/>
                </a:lnTo>
                <a:lnTo>
                  <a:pt x="41" y="49"/>
                </a:lnTo>
                <a:lnTo>
                  <a:pt x="39" y="48"/>
                </a:lnTo>
                <a:lnTo>
                  <a:pt x="37" y="41"/>
                </a:lnTo>
                <a:lnTo>
                  <a:pt x="35" y="38"/>
                </a:lnTo>
                <a:lnTo>
                  <a:pt x="30" y="38"/>
                </a:lnTo>
                <a:lnTo>
                  <a:pt x="26" y="47"/>
                </a:lnTo>
                <a:lnTo>
                  <a:pt x="24" y="49"/>
                </a:lnTo>
                <a:lnTo>
                  <a:pt x="22" y="48"/>
                </a:lnTo>
                <a:lnTo>
                  <a:pt x="22" y="42"/>
                </a:lnTo>
                <a:lnTo>
                  <a:pt x="22" y="37"/>
                </a:lnTo>
                <a:lnTo>
                  <a:pt x="22" y="33"/>
                </a:lnTo>
                <a:lnTo>
                  <a:pt x="19" y="33"/>
                </a:lnTo>
                <a:lnTo>
                  <a:pt x="19" y="34"/>
                </a:lnTo>
                <a:lnTo>
                  <a:pt x="17" y="36"/>
                </a:lnTo>
                <a:lnTo>
                  <a:pt x="16" y="40"/>
                </a:lnTo>
                <a:lnTo>
                  <a:pt x="13" y="41"/>
                </a:lnTo>
                <a:lnTo>
                  <a:pt x="11" y="38"/>
                </a:lnTo>
                <a:lnTo>
                  <a:pt x="9" y="37"/>
                </a:lnTo>
                <a:lnTo>
                  <a:pt x="9" y="33"/>
                </a:lnTo>
                <a:lnTo>
                  <a:pt x="9" y="32"/>
                </a:lnTo>
                <a:lnTo>
                  <a:pt x="7" y="25"/>
                </a:lnTo>
                <a:lnTo>
                  <a:pt x="0" y="22"/>
                </a:lnTo>
                <a:lnTo>
                  <a:pt x="0" y="15"/>
                </a:lnTo>
                <a:lnTo>
                  <a:pt x="1" y="11"/>
                </a:lnTo>
                <a:lnTo>
                  <a:pt x="4" y="7"/>
                </a:lnTo>
                <a:lnTo>
                  <a:pt x="9" y="7"/>
                </a:lnTo>
                <a:lnTo>
                  <a:pt x="11" y="3"/>
                </a:lnTo>
                <a:lnTo>
                  <a:pt x="16" y="7"/>
                </a:lnTo>
                <a:lnTo>
                  <a:pt x="19" y="4"/>
                </a:lnTo>
                <a:lnTo>
                  <a:pt x="22" y="2"/>
                </a:lnTo>
                <a:lnTo>
                  <a:pt x="24" y="7"/>
                </a:lnTo>
                <a:lnTo>
                  <a:pt x="24" y="8"/>
                </a:lnTo>
                <a:lnTo>
                  <a:pt x="26" y="10"/>
                </a:lnTo>
                <a:lnTo>
                  <a:pt x="26" y="6"/>
                </a:lnTo>
                <a:lnTo>
                  <a:pt x="24" y="3"/>
                </a:lnTo>
                <a:lnTo>
                  <a:pt x="31" y="0"/>
                </a:lnTo>
                <a:lnTo>
                  <a:pt x="37" y="6"/>
                </a:lnTo>
                <a:lnTo>
                  <a:pt x="38" y="6"/>
                </a:lnTo>
                <a:lnTo>
                  <a:pt x="41" y="15"/>
                </a:lnTo>
                <a:lnTo>
                  <a:pt x="42" y="17"/>
                </a:lnTo>
                <a:lnTo>
                  <a:pt x="49" y="15"/>
                </a:lnTo>
                <a:lnTo>
                  <a:pt x="52" y="18"/>
                </a:lnTo>
                <a:lnTo>
                  <a:pt x="53" y="22"/>
                </a:lnTo>
                <a:lnTo>
                  <a:pt x="50" y="23"/>
                </a:lnTo>
                <a:lnTo>
                  <a:pt x="50" y="25"/>
                </a:lnTo>
                <a:lnTo>
                  <a:pt x="46" y="32"/>
                </a:lnTo>
                <a:lnTo>
                  <a:pt x="49" y="42"/>
                </a:lnTo>
                <a:lnTo>
                  <a:pt x="50" y="4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6" name="Freeform 679"/>
          <p:cNvSpPr>
            <a:spLocks noEditPoints="1"/>
          </p:cNvSpPr>
          <p:nvPr/>
        </p:nvSpPr>
        <p:spPr bwMode="auto">
          <a:xfrm>
            <a:off x="5233988" y="5946775"/>
            <a:ext cx="55563" cy="46038"/>
          </a:xfrm>
          <a:custGeom>
            <a:avLst/>
            <a:gdLst>
              <a:gd name="T0" fmla="*/ 27 w 35"/>
              <a:gd name="T1" fmla="*/ 10 h 29"/>
              <a:gd name="T2" fmla="*/ 27 w 35"/>
              <a:gd name="T3" fmla="*/ 14 h 29"/>
              <a:gd name="T4" fmla="*/ 31 w 35"/>
              <a:gd name="T5" fmla="*/ 14 h 29"/>
              <a:gd name="T6" fmla="*/ 31 w 35"/>
              <a:gd name="T7" fmla="*/ 11 h 29"/>
              <a:gd name="T8" fmla="*/ 33 w 35"/>
              <a:gd name="T9" fmla="*/ 11 h 29"/>
              <a:gd name="T10" fmla="*/ 34 w 35"/>
              <a:gd name="T11" fmla="*/ 12 h 29"/>
              <a:gd name="T12" fmla="*/ 35 w 35"/>
              <a:gd name="T13" fmla="*/ 14 h 29"/>
              <a:gd name="T14" fmla="*/ 34 w 35"/>
              <a:gd name="T15" fmla="*/ 15 h 29"/>
              <a:gd name="T16" fmla="*/ 30 w 35"/>
              <a:gd name="T17" fmla="*/ 20 h 29"/>
              <a:gd name="T18" fmla="*/ 29 w 35"/>
              <a:gd name="T19" fmla="*/ 25 h 29"/>
              <a:gd name="T20" fmla="*/ 25 w 35"/>
              <a:gd name="T21" fmla="*/ 29 h 29"/>
              <a:gd name="T22" fmla="*/ 22 w 35"/>
              <a:gd name="T23" fmla="*/ 29 h 29"/>
              <a:gd name="T24" fmla="*/ 20 w 35"/>
              <a:gd name="T25" fmla="*/ 29 h 29"/>
              <a:gd name="T26" fmla="*/ 20 w 35"/>
              <a:gd name="T27" fmla="*/ 27 h 29"/>
              <a:gd name="T28" fmla="*/ 20 w 35"/>
              <a:gd name="T29" fmla="*/ 26 h 29"/>
              <a:gd name="T30" fmla="*/ 19 w 35"/>
              <a:gd name="T31" fmla="*/ 25 h 29"/>
              <a:gd name="T32" fmla="*/ 19 w 35"/>
              <a:gd name="T33" fmla="*/ 19 h 29"/>
              <a:gd name="T34" fmla="*/ 19 w 35"/>
              <a:gd name="T35" fmla="*/ 18 h 29"/>
              <a:gd name="T36" fmla="*/ 19 w 35"/>
              <a:gd name="T37" fmla="*/ 12 h 29"/>
              <a:gd name="T38" fmla="*/ 26 w 35"/>
              <a:gd name="T39" fmla="*/ 10 h 29"/>
              <a:gd name="T40" fmla="*/ 26 w 35"/>
              <a:gd name="T41" fmla="*/ 8 h 29"/>
              <a:gd name="T42" fmla="*/ 27 w 35"/>
              <a:gd name="T43" fmla="*/ 10 h 29"/>
              <a:gd name="T44" fmla="*/ 15 w 35"/>
              <a:gd name="T45" fmla="*/ 11 h 29"/>
              <a:gd name="T46" fmla="*/ 15 w 35"/>
              <a:gd name="T47" fmla="*/ 23 h 29"/>
              <a:gd name="T48" fmla="*/ 14 w 35"/>
              <a:gd name="T49" fmla="*/ 23 h 29"/>
              <a:gd name="T50" fmla="*/ 1 w 35"/>
              <a:gd name="T51" fmla="*/ 12 h 29"/>
              <a:gd name="T52" fmla="*/ 0 w 35"/>
              <a:gd name="T53" fmla="*/ 4 h 29"/>
              <a:gd name="T54" fmla="*/ 0 w 35"/>
              <a:gd name="T55" fmla="*/ 3 h 29"/>
              <a:gd name="T56" fmla="*/ 4 w 35"/>
              <a:gd name="T57" fmla="*/ 0 h 29"/>
              <a:gd name="T58" fmla="*/ 14 w 35"/>
              <a:gd name="T59" fmla="*/ 5 h 29"/>
              <a:gd name="T60" fmla="*/ 15 w 35"/>
              <a:gd name="T61" fmla="*/ 11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5" h="29">
                <a:moveTo>
                  <a:pt x="27" y="10"/>
                </a:moveTo>
                <a:lnTo>
                  <a:pt x="27" y="14"/>
                </a:lnTo>
                <a:lnTo>
                  <a:pt x="31" y="14"/>
                </a:lnTo>
                <a:lnTo>
                  <a:pt x="31" y="11"/>
                </a:lnTo>
                <a:lnTo>
                  <a:pt x="33" y="11"/>
                </a:lnTo>
                <a:lnTo>
                  <a:pt x="34" y="12"/>
                </a:lnTo>
                <a:lnTo>
                  <a:pt x="35" y="14"/>
                </a:lnTo>
                <a:lnTo>
                  <a:pt x="34" y="15"/>
                </a:lnTo>
                <a:lnTo>
                  <a:pt x="30" y="20"/>
                </a:lnTo>
                <a:lnTo>
                  <a:pt x="29" y="25"/>
                </a:lnTo>
                <a:lnTo>
                  <a:pt x="25" y="29"/>
                </a:lnTo>
                <a:lnTo>
                  <a:pt x="22" y="29"/>
                </a:lnTo>
                <a:lnTo>
                  <a:pt x="20" y="29"/>
                </a:lnTo>
                <a:lnTo>
                  <a:pt x="20" y="27"/>
                </a:lnTo>
                <a:lnTo>
                  <a:pt x="20" y="26"/>
                </a:lnTo>
                <a:lnTo>
                  <a:pt x="19" y="25"/>
                </a:lnTo>
                <a:lnTo>
                  <a:pt x="19" y="19"/>
                </a:lnTo>
                <a:lnTo>
                  <a:pt x="19" y="18"/>
                </a:lnTo>
                <a:lnTo>
                  <a:pt x="19" y="12"/>
                </a:lnTo>
                <a:lnTo>
                  <a:pt x="26" y="10"/>
                </a:lnTo>
                <a:lnTo>
                  <a:pt x="26" y="8"/>
                </a:lnTo>
                <a:lnTo>
                  <a:pt x="27" y="10"/>
                </a:lnTo>
                <a:close/>
                <a:moveTo>
                  <a:pt x="15" y="11"/>
                </a:moveTo>
                <a:lnTo>
                  <a:pt x="15" y="23"/>
                </a:lnTo>
                <a:lnTo>
                  <a:pt x="14" y="23"/>
                </a:lnTo>
                <a:lnTo>
                  <a:pt x="1" y="12"/>
                </a:lnTo>
                <a:lnTo>
                  <a:pt x="0" y="4"/>
                </a:lnTo>
                <a:lnTo>
                  <a:pt x="0" y="3"/>
                </a:lnTo>
                <a:lnTo>
                  <a:pt x="4" y="0"/>
                </a:lnTo>
                <a:lnTo>
                  <a:pt x="14" y="5"/>
                </a:lnTo>
                <a:lnTo>
                  <a:pt x="15" y="1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7" name="Freeform 680"/>
          <p:cNvSpPr>
            <a:spLocks/>
          </p:cNvSpPr>
          <p:nvPr/>
        </p:nvSpPr>
        <p:spPr bwMode="auto">
          <a:xfrm>
            <a:off x="5313363" y="5897563"/>
            <a:ext cx="109538" cy="160338"/>
          </a:xfrm>
          <a:custGeom>
            <a:avLst/>
            <a:gdLst>
              <a:gd name="T0" fmla="*/ 52 w 69"/>
              <a:gd name="T1" fmla="*/ 15 h 101"/>
              <a:gd name="T2" fmla="*/ 56 w 69"/>
              <a:gd name="T3" fmla="*/ 31 h 101"/>
              <a:gd name="T4" fmla="*/ 58 w 69"/>
              <a:gd name="T5" fmla="*/ 34 h 101"/>
              <a:gd name="T6" fmla="*/ 62 w 69"/>
              <a:gd name="T7" fmla="*/ 56 h 101"/>
              <a:gd name="T8" fmla="*/ 67 w 69"/>
              <a:gd name="T9" fmla="*/ 66 h 101"/>
              <a:gd name="T10" fmla="*/ 66 w 69"/>
              <a:gd name="T11" fmla="*/ 69 h 101"/>
              <a:gd name="T12" fmla="*/ 65 w 69"/>
              <a:gd name="T13" fmla="*/ 72 h 101"/>
              <a:gd name="T14" fmla="*/ 65 w 69"/>
              <a:gd name="T15" fmla="*/ 73 h 101"/>
              <a:gd name="T16" fmla="*/ 65 w 69"/>
              <a:gd name="T17" fmla="*/ 76 h 101"/>
              <a:gd name="T18" fmla="*/ 65 w 69"/>
              <a:gd name="T19" fmla="*/ 81 h 101"/>
              <a:gd name="T20" fmla="*/ 62 w 69"/>
              <a:gd name="T21" fmla="*/ 86 h 101"/>
              <a:gd name="T22" fmla="*/ 60 w 69"/>
              <a:gd name="T23" fmla="*/ 87 h 101"/>
              <a:gd name="T24" fmla="*/ 58 w 69"/>
              <a:gd name="T25" fmla="*/ 95 h 101"/>
              <a:gd name="T26" fmla="*/ 54 w 69"/>
              <a:gd name="T27" fmla="*/ 95 h 101"/>
              <a:gd name="T28" fmla="*/ 52 w 69"/>
              <a:gd name="T29" fmla="*/ 96 h 101"/>
              <a:gd name="T30" fmla="*/ 50 w 69"/>
              <a:gd name="T31" fmla="*/ 98 h 101"/>
              <a:gd name="T32" fmla="*/ 48 w 69"/>
              <a:gd name="T33" fmla="*/ 99 h 101"/>
              <a:gd name="T34" fmla="*/ 45 w 69"/>
              <a:gd name="T35" fmla="*/ 96 h 101"/>
              <a:gd name="T36" fmla="*/ 43 w 69"/>
              <a:gd name="T37" fmla="*/ 99 h 101"/>
              <a:gd name="T38" fmla="*/ 43 w 69"/>
              <a:gd name="T39" fmla="*/ 101 h 101"/>
              <a:gd name="T40" fmla="*/ 40 w 69"/>
              <a:gd name="T41" fmla="*/ 99 h 101"/>
              <a:gd name="T42" fmla="*/ 37 w 69"/>
              <a:gd name="T43" fmla="*/ 98 h 101"/>
              <a:gd name="T44" fmla="*/ 35 w 69"/>
              <a:gd name="T45" fmla="*/ 98 h 101"/>
              <a:gd name="T46" fmla="*/ 32 w 69"/>
              <a:gd name="T47" fmla="*/ 91 h 101"/>
              <a:gd name="T48" fmla="*/ 33 w 69"/>
              <a:gd name="T49" fmla="*/ 84 h 101"/>
              <a:gd name="T50" fmla="*/ 33 w 69"/>
              <a:gd name="T51" fmla="*/ 80 h 101"/>
              <a:gd name="T52" fmla="*/ 33 w 69"/>
              <a:gd name="T53" fmla="*/ 73 h 101"/>
              <a:gd name="T54" fmla="*/ 33 w 69"/>
              <a:gd name="T55" fmla="*/ 71 h 101"/>
              <a:gd name="T56" fmla="*/ 36 w 69"/>
              <a:gd name="T57" fmla="*/ 72 h 101"/>
              <a:gd name="T58" fmla="*/ 36 w 69"/>
              <a:gd name="T59" fmla="*/ 69 h 101"/>
              <a:gd name="T60" fmla="*/ 33 w 69"/>
              <a:gd name="T61" fmla="*/ 64 h 101"/>
              <a:gd name="T62" fmla="*/ 29 w 69"/>
              <a:gd name="T63" fmla="*/ 56 h 101"/>
              <a:gd name="T64" fmla="*/ 26 w 69"/>
              <a:gd name="T65" fmla="*/ 49 h 101"/>
              <a:gd name="T66" fmla="*/ 25 w 69"/>
              <a:gd name="T67" fmla="*/ 38 h 101"/>
              <a:gd name="T68" fmla="*/ 20 w 69"/>
              <a:gd name="T69" fmla="*/ 35 h 101"/>
              <a:gd name="T70" fmla="*/ 11 w 69"/>
              <a:gd name="T71" fmla="*/ 38 h 101"/>
              <a:gd name="T72" fmla="*/ 6 w 69"/>
              <a:gd name="T73" fmla="*/ 39 h 101"/>
              <a:gd name="T74" fmla="*/ 3 w 69"/>
              <a:gd name="T75" fmla="*/ 42 h 101"/>
              <a:gd name="T76" fmla="*/ 0 w 69"/>
              <a:gd name="T77" fmla="*/ 41 h 101"/>
              <a:gd name="T78" fmla="*/ 5 w 69"/>
              <a:gd name="T79" fmla="*/ 30 h 101"/>
              <a:gd name="T80" fmla="*/ 6 w 69"/>
              <a:gd name="T81" fmla="*/ 23 h 101"/>
              <a:gd name="T82" fmla="*/ 7 w 69"/>
              <a:gd name="T83" fmla="*/ 20 h 101"/>
              <a:gd name="T84" fmla="*/ 26 w 69"/>
              <a:gd name="T85" fmla="*/ 1 h 101"/>
              <a:gd name="T86" fmla="*/ 35 w 69"/>
              <a:gd name="T87" fmla="*/ 4 h 101"/>
              <a:gd name="T88" fmla="*/ 40 w 69"/>
              <a:gd name="T89" fmla="*/ 1 h 101"/>
              <a:gd name="T90" fmla="*/ 50 w 69"/>
              <a:gd name="T91" fmla="*/ 1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69" h="101">
                <a:moveTo>
                  <a:pt x="51" y="1"/>
                </a:moveTo>
                <a:lnTo>
                  <a:pt x="52" y="15"/>
                </a:lnTo>
                <a:lnTo>
                  <a:pt x="52" y="19"/>
                </a:lnTo>
                <a:lnTo>
                  <a:pt x="56" y="31"/>
                </a:lnTo>
                <a:lnTo>
                  <a:pt x="58" y="32"/>
                </a:lnTo>
                <a:lnTo>
                  <a:pt x="58" y="34"/>
                </a:lnTo>
                <a:lnTo>
                  <a:pt x="63" y="43"/>
                </a:lnTo>
                <a:lnTo>
                  <a:pt x="62" y="56"/>
                </a:lnTo>
                <a:lnTo>
                  <a:pt x="69" y="61"/>
                </a:lnTo>
                <a:lnTo>
                  <a:pt x="67" y="66"/>
                </a:lnTo>
                <a:lnTo>
                  <a:pt x="67" y="66"/>
                </a:lnTo>
                <a:lnTo>
                  <a:pt x="66" y="69"/>
                </a:lnTo>
                <a:lnTo>
                  <a:pt x="65" y="71"/>
                </a:lnTo>
                <a:lnTo>
                  <a:pt x="65" y="72"/>
                </a:lnTo>
                <a:lnTo>
                  <a:pt x="63" y="72"/>
                </a:lnTo>
                <a:lnTo>
                  <a:pt x="65" y="73"/>
                </a:lnTo>
                <a:lnTo>
                  <a:pt x="65" y="75"/>
                </a:lnTo>
                <a:lnTo>
                  <a:pt x="65" y="76"/>
                </a:lnTo>
                <a:lnTo>
                  <a:pt x="63" y="76"/>
                </a:lnTo>
                <a:lnTo>
                  <a:pt x="65" y="81"/>
                </a:lnTo>
                <a:lnTo>
                  <a:pt x="63" y="83"/>
                </a:lnTo>
                <a:lnTo>
                  <a:pt x="62" y="86"/>
                </a:lnTo>
                <a:lnTo>
                  <a:pt x="62" y="87"/>
                </a:lnTo>
                <a:lnTo>
                  <a:pt x="60" y="87"/>
                </a:lnTo>
                <a:lnTo>
                  <a:pt x="59" y="88"/>
                </a:lnTo>
                <a:lnTo>
                  <a:pt x="58" y="95"/>
                </a:lnTo>
                <a:lnTo>
                  <a:pt x="55" y="94"/>
                </a:lnTo>
                <a:lnTo>
                  <a:pt x="54" y="95"/>
                </a:lnTo>
                <a:lnTo>
                  <a:pt x="52" y="96"/>
                </a:lnTo>
                <a:lnTo>
                  <a:pt x="52" y="96"/>
                </a:lnTo>
                <a:lnTo>
                  <a:pt x="51" y="98"/>
                </a:lnTo>
                <a:lnTo>
                  <a:pt x="50" y="98"/>
                </a:lnTo>
                <a:lnTo>
                  <a:pt x="48" y="96"/>
                </a:lnTo>
                <a:lnTo>
                  <a:pt x="48" y="99"/>
                </a:lnTo>
                <a:lnTo>
                  <a:pt x="47" y="99"/>
                </a:lnTo>
                <a:lnTo>
                  <a:pt x="45" y="96"/>
                </a:lnTo>
                <a:lnTo>
                  <a:pt x="44" y="98"/>
                </a:lnTo>
                <a:lnTo>
                  <a:pt x="43" y="99"/>
                </a:lnTo>
                <a:lnTo>
                  <a:pt x="43" y="99"/>
                </a:lnTo>
                <a:lnTo>
                  <a:pt x="43" y="101"/>
                </a:lnTo>
                <a:lnTo>
                  <a:pt x="41" y="101"/>
                </a:lnTo>
                <a:lnTo>
                  <a:pt x="40" y="99"/>
                </a:lnTo>
                <a:lnTo>
                  <a:pt x="39" y="99"/>
                </a:lnTo>
                <a:lnTo>
                  <a:pt x="37" y="98"/>
                </a:lnTo>
                <a:lnTo>
                  <a:pt x="36" y="98"/>
                </a:lnTo>
                <a:lnTo>
                  <a:pt x="35" y="98"/>
                </a:lnTo>
                <a:lnTo>
                  <a:pt x="32" y="98"/>
                </a:lnTo>
                <a:lnTo>
                  <a:pt x="32" y="91"/>
                </a:lnTo>
                <a:lnTo>
                  <a:pt x="33" y="86"/>
                </a:lnTo>
                <a:lnTo>
                  <a:pt x="33" y="84"/>
                </a:lnTo>
                <a:lnTo>
                  <a:pt x="33" y="83"/>
                </a:lnTo>
                <a:lnTo>
                  <a:pt x="33" y="80"/>
                </a:lnTo>
                <a:lnTo>
                  <a:pt x="33" y="75"/>
                </a:lnTo>
                <a:lnTo>
                  <a:pt x="33" y="73"/>
                </a:lnTo>
                <a:lnTo>
                  <a:pt x="32" y="72"/>
                </a:lnTo>
                <a:lnTo>
                  <a:pt x="33" y="71"/>
                </a:lnTo>
                <a:lnTo>
                  <a:pt x="35" y="72"/>
                </a:lnTo>
                <a:lnTo>
                  <a:pt x="36" y="72"/>
                </a:lnTo>
                <a:lnTo>
                  <a:pt x="36" y="71"/>
                </a:lnTo>
                <a:lnTo>
                  <a:pt x="36" y="69"/>
                </a:lnTo>
                <a:lnTo>
                  <a:pt x="36" y="68"/>
                </a:lnTo>
                <a:lnTo>
                  <a:pt x="33" y="64"/>
                </a:lnTo>
                <a:lnTo>
                  <a:pt x="30" y="57"/>
                </a:lnTo>
                <a:lnTo>
                  <a:pt x="29" y="56"/>
                </a:lnTo>
                <a:lnTo>
                  <a:pt x="29" y="54"/>
                </a:lnTo>
                <a:lnTo>
                  <a:pt x="26" y="49"/>
                </a:lnTo>
                <a:lnTo>
                  <a:pt x="25" y="41"/>
                </a:lnTo>
                <a:lnTo>
                  <a:pt x="25" y="38"/>
                </a:lnTo>
                <a:lnTo>
                  <a:pt x="24" y="35"/>
                </a:lnTo>
                <a:lnTo>
                  <a:pt x="20" y="35"/>
                </a:lnTo>
                <a:lnTo>
                  <a:pt x="14" y="36"/>
                </a:lnTo>
                <a:lnTo>
                  <a:pt x="11" y="38"/>
                </a:lnTo>
                <a:lnTo>
                  <a:pt x="7" y="39"/>
                </a:lnTo>
                <a:lnTo>
                  <a:pt x="6" y="39"/>
                </a:lnTo>
                <a:lnTo>
                  <a:pt x="5" y="42"/>
                </a:lnTo>
                <a:lnTo>
                  <a:pt x="3" y="42"/>
                </a:lnTo>
                <a:lnTo>
                  <a:pt x="2" y="42"/>
                </a:lnTo>
                <a:lnTo>
                  <a:pt x="0" y="41"/>
                </a:lnTo>
                <a:lnTo>
                  <a:pt x="0" y="34"/>
                </a:lnTo>
                <a:lnTo>
                  <a:pt x="5" y="30"/>
                </a:lnTo>
                <a:lnTo>
                  <a:pt x="6" y="28"/>
                </a:lnTo>
                <a:lnTo>
                  <a:pt x="6" y="23"/>
                </a:lnTo>
                <a:lnTo>
                  <a:pt x="7" y="21"/>
                </a:lnTo>
                <a:lnTo>
                  <a:pt x="7" y="20"/>
                </a:lnTo>
                <a:lnTo>
                  <a:pt x="21" y="0"/>
                </a:lnTo>
                <a:lnTo>
                  <a:pt x="26" y="1"/>
                </a:lnTo>
                <a:lnTo>
                  <a:pt x="29" y="5"/>
                </a:lnTo>
                <a:lnTo>
                  <a:pt x="35" y="4"/>
                </a:lnTo>
                <a:lnTo>
                  <a:pt x="36" y="2"/>
                </a:lnTo>
                <a:lnTo>
                  <a:pt x="40" y="1"/>
                </a:lnTo>
                <a:lnTo>
                  <a:pt x="47" y="2"/>
                </a:lnTo>
                <a:lnTo>
                  <a:pt x="50" y="1"/>
                </a:lnTo>
                <a:lnTo>
                  <a:pt x="51" y="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8" name="Freeform 681"/>
          <p:cNvSpPr>
            <a:spLocks/>
          </p:cNvSpPr>
          <p:nvPr/>
        </p:nvSpPr>
        <p:spPr bwMode="auto">
          <a:xfrm>
            <a:off x="5137150" y="5700713"/>
            <a:ext cx="19050" cy="63500"/>
          </a:xfrm>
          <a:custGeom>
            <a:avLst/>
            <a:gdLst>
              <a:gd name="T0" fmla="*/ 8 w 12"/>
              <a:gd name="T1" fmla="*/ 40 h 40"/>
              <a:gd name="T2" fmla="*/ 5 w 12"/>
              <a:gd name="T3" fmla="*/ 38 h 40"/>
              <a:gd name="T4" fmla="*/ 4 w 12"/>
              <a:gd name="T5" fmla="*/ 36 h 40"/>
              <a:gd name="T6" fmla="*/ 1 w 12"/>
              <a:gd name="T7" fmla="*/ 23 h 40"/>
              <a:gd name="T8" fmla="*/ 2 w 12"/>
              <a:gd name="T9" fmla="*/ 16 h 40"/>
              <a:gd name="T10" fmla="*/ 0 w 12"/>
              <a:gd name="T11" fmla="*/ 5 h 40"/>
              <a:gd name="T12" fmla="*/ 0 w 12"/>
              <a:gd name="T13" fmla="*/ 1 h 40"/>
              <a:gd name="T14" fmla="*/ 1 w 12"/>
              <a:gd name="T15" fmla="*/ 0 h 40"/>
              <a:gd name="T16" fmla="*/ 4 w 12"/>
              <a:gd name="T17" fmla="*/ 1 h 40"/>
              <a:gd name="T18" fmla="*/ 8 w 12"/>
              <a:gd name="T19" fmla="*/ 4 h 40"/>
              <a:gd name="T20" fmla="*/ 10 w 12"/>
              <a:gd name="T21" fmla="*/ 10 h 40"/>
              <a:gd name="T22" fmla="*/ 12 w 12"/>
              <a:gd name="T23" fmla="*/ 19 h 40"/>
              <a:gd name="T24" fmla="*/ 8 w 12"/>
              <a:gd name="T25" fmla="*/ 32 h 40"/>
              <a:gd name="T26" fmla="*/ 9 w 12"/>
              <a:gd name="T27" fmla="*/ 39 h 40"/>
              <a:gd name="T28" fmla="*/ 8 w 12"/>
              <a:gd name="T29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" h="40">
                <a:moveTo>
                  <a:pt x="8" y="40"/>
                </a:moveTo>
                <a:lnTo>
                  <a:pt x="5" y="38"/>
                </a:lnTo>
                <a:lnTo>
                  <a:pt x="4" y="36"/>
                </a:lnTo>
                <a:lnTo>
                  <a:pt x="1" y="23"/>
                </a:lnTo>
                <a:lnTo>
                  <a:pt x="2" y="16"/>
                </a:lnTo>
                <a:lnTo>
                  <a:pt x="0" y="5"/>
                </a:lnTo>
                <a:lnTo>
                  <a:pt x="0" y="1"/>
                </a:lnTo>
                <a:lnTo>
                  <a:pt x="1" y="0"/>
                </a:lnTo>
                <a:lnTo>
                  <a:pt x="4" y="1"/>
                </a:lnTo>
                <a:lnTo>
                  <a:pt x="8" y="4"/>
                </a:lnTo>
                <a:lnTo>
                  <a:pt x="10" y="10"/>
                </a:lnTo>
                <a:lnTo>
                  <a:pt x="12" y="19"/>
                </a:lnTo>
                <a:lnTo>
                  <a:pt x="8" y="32"/>
                </a:lnTo>
                <a:lnTo>
                  <a:pt x="9" y="39"/>
                </a:lnTo>
                <a:lnTo>
                  <a:pt x="8" y="4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9" name="Freeform 682"/>
          <p:cNvSpPr>
            <a:spLocks/>
          </p:cNvSpPr>
          <p:nvPr/>
        </p:nvSpPr>
        <p:spPr bwMode="auto">
          <a:xfrm>
            <a:off x="5194300" y="5630863"/>
            <a:ext cx="28575" cy="60325"/>
          </a:xfrm>
          <a:custGeom>
            <a:avLst/>
            <a:gdLst>
              <a:gd name="T0" fmla="*/ 17 w 18"/>
              <a:gd name="T1" fmla="*/ 26 h 38"/>
              <a:gd name="T2" fmla="*/ 14 w 18"/>
              <a:gd name="T3" fmla="*/ 26 h 38"/>
              <a:gd name="T4" fmla="*/ 10 w 18"/>
              <a:gd name="T5" fmla="*/ 30 h 38"/>
              <a:gd name="T6" fmla="*/ 9 w 18"/>
              <a:gd name="T7" fmla="*/ 37 h 38"/>
              <a:gd name="T8" fmla="*/ 7 w 18"/>
              <a:gd name="T9" fmla="*/ 38 h 38"/>
              <a:gd name="T10" fmla="*/ 2 w 18"/>
              <a:gd name="T11" fmla="*/ 37 h 38"/>
              <a:gd name="T12" fmla="*/ 2 w 18"/>
              <a:gd name="T13" fmla="*/ 34 h 38"/>
              <a:gd name="T14" fmla="*/ 0 w 18"/>
              <a:gd name="T15" fmla="*/ 31 h 38"/>
              <a:gd name="T16" fmla="*/ 3 w 18"/>
              <a:gd name="T17" fmla="*/ 24 h 38"/>
              <a:gd name="T18" fmla="*/ 6 w 18"/>
              <a:gd name="T19" fmla="*/ 15 h 38"/>
              <a:gd name="T20" fmla="*/ 7 w 18"/>
              <a:gd name="T21" fmla="*/ 14 h 38"/>
              <a:gd name="T22" fmla="*/ 9 w 18"/>
              <a:gd name="T23" fmla="*/ 8 h 38"/>
              <a:gd name="T24" fmla="*/ 11 w 18"/>
              <a:gd name="T25" fmla="*/ 5 h 38"/>
              <a:gd name="T26" fmla="*/ 13 w 18"/>
              <a:gd name="T27" fmla="*/ 0 h 38"/>
              <a:gd name="T28" fmla="*/ 17 w 18"/>
              <a:gd name="T29" fmla="*/ 0 h 38"/>
              <a:gd name="T30" fmla="*/ 17 w 18"/>
              <a:gd name="T31" fmla="*/ 3 h 38"/>
              <a:gd name="T32" fmla="*/ 18 w 18"/>
              <a:gd name="T33" fmla="*/ 8 h 38"/>
              <a:gd name="T34" fmla="*/ 18 w 18"/>
              <a:gd name="T35" fmla="*/ 14 h 38"/>
              <a:gd name="T36" fmla="*/ 18 w 18"/>
              <a:gd name="T37" fmla="*/ 15 h 38"/>
              <a:gd name="T38" fmla="*/ 17 w 18"/>
              <a:gd name="T39" fmla="*/ 24 h 38"/>
              <a:gd name="T40" fmla="*/ 17 w 18"/>
              <a:gd name="T41" fmla="*/ 26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8" h="38">
                <a:moveTo>
                  <a:pt x="17" y="26"/>
                </a:moveTo>
                <a:lnTo>
                  <a:pt x="14" y="26"/>
                </a:lnTo>
                <a:lnTo>
                  <a:pt x="10" y="30"/>
                </a:lnTo>
                <a:lnTo>
                  <a:pt x="9" y="37"/>
                </a:lnTo>
                <a:lnTo>
                  <a:pt x="7" y="38"/>
                </a:lnTo>
                <a:lnTo>
                  <a:pt x="2" y="37"/>
                </a:lnTo>
                <a:lnTo>
                  <a:pt x="2" y="34"/>
                </a:lnTo>
                <a:lnTo>
                  <a:pt x="0" y="31"/>
                </a:lnTo>
                <a:lnTo>
                  <a:pt x="3" y="24"/>
                </a:lnTo>
                <a:lnTo>
                  <a:pt x="6" y="15"/>
                </a:lnTo>
                <a:lnTo>
                  <a:pt x="7" y="14"/>
                </a:lnTo>
                <a:lnTo>
                  <a:pt x="9" y="8"/>
                </a:lnTo>
                <a:lnTo>
                  <a:pt x="11" y="5"/>
                </a:lnTo>
                <a:lnTo>
                  <a:pt x="13" y="0"/>
                </a:lnTo>
                <a:lnTo>
                  <a:pt x="17" y="0"/>
                </a:lnTo>
                <a:lnTo>
                  <a:pt x="17" y="3"/>
                </a:lnTo>
                <a:lnTo>
                  <a:pt x="18" y="8"/>
                </a:lnTo>
                <a:lnTo>
                  <a:pt x="18" y="14"/>
                </a:lnTo>
                <a:lnTo>
                  <a:pt x="18" y="15"/>
                </a:lnTo>
                <a:lnTo>
                  <a:pt x="17" y="24"/>
                </a:lnTo>
                <a:lnTo>
                  <a:pt x="17" y="2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0" name="Freeform 683"/>
          <p:cNvSpPr>
            <a:spLocks/>
          </p:cNvSpPr>
          <p:nvPr/>
        </p:nvSpPr>
        <p:spPr bwMode="auto">
          <a:xfrm>
            <a:off x="5203825" y="5724525"/>
            <a:ext cx="47625" cy="73025"/>
          </a:xfrm>
          <a:custGeom>
            <a:avLst/>
            <a:gdLst>
              <a:gd name="T0" fmla="*/ 30 w 30"/>
              <a:gd name="T1" fmla="*/ 15 h 46"/>
              <a:gd name="T2" fmla="*/ 27 w 30"/>
              <a:gd name="T3" fmla="*/ 17 h 46"/>
              <a:gd name="T4" fmla="*/ 29 w 30"/>
              <a:gd name="T5" fmla="*/ 19 h 46"/>
              <a:gd name="T6" fmla="*/ 26 w 30"/>
              <a:gd name="T7" fmla="*/ 21 h 46"/>
              <a:gd name="T8" fmla="*/ 26 w 30"/>
              <a:gd name="T9" fmla="*/ 23 h 46"/>
              <a:gd name="T10" fmla="*/ 20 w 30"/>
              <a:gd name="T11" fmla="*/ 24 h 46"/>
              <a:gd name="T12" fmla="*/ 19 w 30"/>
              <a:gd name="T13" fmla="*/ 28 h 46"/>
              <a:gd name="T14" fmla="*/ 19 w 30"/>
              <a:gd name="T15" fmla="*/ 32 h 46"/>
              <a:gd name="T16" fmla="*/ 19 w 30"/>
              <a:gd name="T17" fmla="*/ 34 h 46"/>
              <a:gd name="T18" fmla="*/ 18 w 30"/>
              <a:gd name="T19" fmla="*/ 40 h 46"/>
              <a:gd name="T20" fmla="*/ 12 w 30"/>
              <a:gd name="T21" fmla="*/ 45 h 46"/>
              <a:gd name="T22" fmla="*/ 11 w 30"/>
              <a:gd name="T23" fmla="*/ 46 h 46"/>
              <a:gd name="T24" fmla="*/ 8 w 30"/>
              <a:gd name="T25" fmla="*/ 42 h 46"/>
              <a:gd name="T26" fmla="*/ 7 w 30"/>
              <a:gd name="T27" fmla="*/ 42 h 46"/>
              <a:gd name="T28" fmla="*/ 5 w 30"/>
              <a:gd name="T29" fmla="*/ 42 h 46"/>
              <a:gd name="T30" fmla="*/ 5 w 30"/>
              <a:gd name="T31" fmla="*/ 36 h 46"/>
              <a:gd name="T32" fmla="*/ 4 w 30"/>
              <a:gd name="T33" fmla="*/ 34 h 46"/>
              <a:gd name="T34" fmla="*/ 0 w 30"/>
              <a:gd name="T35" fmla="*/ 25 h 46"/>
              <a:gd name="T36" fmla="*/ 1 w 30"/>
              <a:gd name="T37" fmla="*/ 19 h 46"/>
              <a:gd name="T38" fmla="*/ 3 w 30"/>
              <a:gd name="T39" fmla="*/ 13 h 46"/>
              <a:gd name="T40" fmla="*/ 3 w 30"/>
              <a:gd name="T41" fmla="*/ 8 h 46"/>
              <a:gd name="T42" fmla="*/ 4 w 30"/>
              <a:gd name="T43" fmla="*/ 8 h 46"/>
              <a:gd name="T44" fmla="*/ 7 w 30"/>
              <a:gd name="T45" fmla="*/ 4 h 46"/>
              <a:gd name="T46" fmla="*/ 7 w 30"/>
              <a:gd name="T47" fmla="*/ 2 h 46"/>
              <a:gd name="T48" fmla="*/ 8 w 30"/>
              <a:gd name="T49" fmla="*/ 0 h 46"/>
              <a:gd name="T50" fmla="*/ 14 w 30"/>
              <a:gd name="T51" fmla="*/ 4 h 46"/>
              <a:gd name="T52" fmla="*/ 15 w 30"/>
              <a:gd name="T53" fmla="*/ 5 h 46"/>
              <a:gd name="T54" fmla="*/ 16 w 30"/>
              <a:gd name="T55" fmla="*/ 6 h 46"/>
              <a:gd name="T56" fmla="*/ 20 w 30"/>
              <a:gd name="T57" fmla="*/ 5 h 46"/>
              <a:gd name="T58" fmla="*/ 22 w 30"/>
              <a:gd name="T59" fmla="*/ 5 h 46"/>
              <a:gd name="T60" fmla="*/ 23 w 30"/>
              <a:gd name="T61" fmla="*/ 6 h 46"/>
              <a:gd name="T62" fmla="*/ 24 w 30"/>
              <a:gd name="T63" fmla="*/ 10 h 46"/>
              <a:gd name="T64" fmla="*/ 27 w 30"/>
              <a:gd name="T65" fmla="*/ 13 h 46"/>
              <a:gd name="T66" fmla="*/ 30 w 30"/>
              <a:gd name="T67" fmla="*/ 15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0" h="46">
                <a:moveTo>
                  <a:pt x="30" y="15"/>
                </a:moveTo>
                <a:lnTo>
                  <a:pt x="27" y="17"/>
                </a:lnTo>
                <a:lnTo>
                  <a:pt x="29" y="19"/>
                </a:lnTo>
                <a:lnTo>
                  <a:pt x="26" y="21"/>
                </a:lnTo>
                <a:lnTo>
                  <a:pt x="26" y="23"/>
                </a:lnTo>
                <a:lnTo>
                  <a:pt x="20" y="24"/>
                </a:lnTo>
                <a:lnTo>
                  <a:pt x="19" y="28"/>
                </a:lnTo>
                <a:lnTo>
                  <a:pt x="19" y="32"/>
                </a:lnTo>
                <a:lnTo>
                  <a:pt x="19" y="34"/>
                </a:lnTo>
                <a:lnTo>
                  <a:pt x="18" y="40"/>
                </a:lnTo>
                <a:lnTo>
                  <a:pt x="12" y="45"/>
                </a:lnTo>
                <a:lnTo>
                  <a:pt x="11" y="46"/>
                </a:lnTo>
                <a:lnTo>
                  <a:pt x="8" y="42"/>
                </a:lnTo>
                <a:lnTo>
                  <a:pt x="7" y="42"/>
                </a:lnTo>
                <a:lnTo>
                  <a:pt x="5" y="42"/>
                </a:lnTo>
                <a:lnTo>
                  <a:pt x="5" y="36"/>
                </a:lnTo>
                <a:lnTo>
                  <a:pt x="4" y="34"/>
                </a:lnTo>
                <a:lnTo>
                  <a:pt x="0" y="25"/>
                </a:lnTo>
                <a:lnTo>
                  <a:pt x="1" y="19"/>
                </a:lnTo>
                <a:lnTo>
                  <a:pt x="3" y="13"/>
                </a:lnTo>
                <a:lnTo>
                  <a:pt x="3" y="8"/>
                </a:lnTo>
                <a:lnTo>
                  <a:pt x="4" y="8"/>
                </a:lnTo>
                <a:lnTo>
                  <a:pt x="7" y="4"/>
                </a:lnTo>
                <a:lnTo>
                  <a:pt x="7" y="2"/>
                </a:lnTo>
                <a:lnTo>
                  <a:pt x="8" y="0"/>
                </a:lnTo>
                <a:lnTo>
                  <a:pt x="14" y="4"/>
                </a:lnTo>
                <a:lnTo>
                  <a:pt x="15" y="5"/>
                </a:lnTo>
                <a:lnTo>
                  <a:pt x="16" y="6"/>
                </a:lnTo>
                <a:lnTo>
                  <a:pt x="20" y="5"/>
                </a:lnTo>
                <a:lnTo>
                  <a:pt x="22" y="5"/>
                </a:lnTo>
                <a:lnTo>
                  <a:pt x="23" y="6"/>
                </a:lnTo>
                <a:lnTo>
                  <a:pt x="24" y="10"/>
                </a:lnTo>
                <a:lnTo>
                  <a:pt x="27" y="13"/>
                </a:lnTo>
                <a:lnTo>
                  <a:pt x="30" y="1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1" name="Freeform 684"/>
          <p:cNvSpPr>
            <a:spLocks/>
          </p:cNvSpPr>
          <p:nvPr/>
        </p:nvSpPr>
        <p:spPr bwMode="auto">
          <a:xfrm>
            <a:off x="5167313" y="4160838"/>
            <a:ext cx="66675" cy="73025"/>
          </a:xfrm>
          <a:custGeom>
            <a:avLst/>
            <a:gdLst>
              <a:gd name="T0" fmla="*/ 38 w 42"/>
              <a:gd name="T1" fmla="*/ 7 h 46"/>
              <a:gd name="T2" fmla="*/ 39 w 42"/>
              <a:gd name="T3" fmla="*/ 10 h 46"/>
              <a:gd name="T4" fmla="*/ 42 w 42"/>
              <a:gd name="T5" fmla="*/ 11 h 46"/>
              <a:gd name="T6" fmla="*/ 37 w 42"/>
              <a:gd name="T7" fmla="*/ 19 h 46"/>
              <a:gd name="T8" fmla="*/ 35 w 42"/>
              <a:gd name="T9" fmla="*/ 22 h 46"/>
              <a:gd name="T10" fmla="*/ 28 w 42"/>
              <a:gd name="T11" fmla="*/ 38 h 46"/>
              <a:gd name="T12" fmla="*/ 23 w 42"/>
              <a:gd name="T13" fmla="*/ 41 h 46"/>
              <a:gd name="T14" fmla="*/ 22 w 42"/>
              <a:gd name="T15" fmla="*/ 38 h 46"/>
              <a:gd name="T16" fmla="*/ 9 w 42"/>
              <a:gd name="T17" fmla="*/ 46 h 46"/>
              <a:gd name="T18" fmla="*/ 1 w 42"/>
              <a:gd name="T19" fmla="*/ 45 h 46"/>
              <a:gd name="T20" fmla="*/ 2 w 42"/>
              <a:gd name="T21" fmla="*/ 35 h 46"/>
              <a:gd name="T22" fmla="*/ 0 w 42"/>
              <a:gd name="T23" fmla="*/ 22 h 46"/>
              <a:gd name="T24" fmla="*/ 1 w 42"/>
              <a:gd name="T25" fmla="*/ 19 h 46"/>
              <a:gd name="T26" fmla="*/ 4 w 42"/>
              <a:gd name="T27" fmla="*/ 14 h 46"/>
              <a:gd name="T28" fmla="*/ 1 w 42"/>
              <a:gd name="T29" fmla="*/ 14 h 46"/>
              <a:gd name="T30" fmla="*/ 1 w 42"/>
              <a:gd name="T31" fmla="*/ 8 h 46"/>
              <a:gd name="T32" fmla="*/ 1 w 42"/>
              <a:gd name="T33" fmla="*/ 7 h 46"/>
              <a:gd name="T34" fmla="*/ 2 w 42"/>
              <a:gd name="T35" fmla="*/ 5 h 46"/>
              <a:gd name="T36" fmla="*/ 9 w 42"/>
              <a:gd name="T37" fmla="*/ 1 h 46"/>
              <a:gd name="T38" fmla="*/ 16 w 42"/>
              <a:gd name="T39" fmla="*/ 0 h 46"/>
              <a:gd name="T40" fmla="*/ 17 w 42"/>
              <a:gd name="T41" fmla="*/ 1 h 46"/>
              <a:gd name="T42" fmla="*/ 22 w 42"/>
              <a:gd name="T43" fmla="*/ 5 h 46"/>
              <a:gd name="T44" fmla="*/ 30 w 42"/>
              <a:gd name="T45" fmla="*/ 10 h 46"/>
              <a:gd name="T46" fmla="*/ 35 w 42"/>
              <a:gd name="T47" fmla="*/ 8 h 46"/>
              <a:gd name="T48" fmla="*/ 38 w 42"/>
              <a:gd name="T49" fmla="*/ 8 h 46"/>
              <a:gd name="T50" fmla="*/ 38 w 42"/>
              <a:gd name="T51" fmla="*/ 7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2" h="46">
                <a:moveTo>
                  <a:pt x="38" y="7"/>
                </a:moveTo>
                <a:lnTo>
                  <a:pt x="39" y="10"/>
                </a:lnTo>
                <a:lnTo>
                  <a:pt x="42" y="11"/>
                </a:lnTo>
                <a:lnTo>
                  <a:pt x="37" y="19"/>
                </a:lnTo>
                <a:lnTo>
                  <a:pt x="35" y="22"/>
                </a:lnTo>
                <a:lnTo>
                  <a:pt x="28" y="38"/>
                </a:lnTo>
                <a:lnTo>
                  <a:pt x="23" y="41"/>
                </a:lnTo>
                <a:lnTo>
                  <a:pt x="22" y="38"/>
                </a:lnTo>
                <a:lnTo>
                  <a:pt x="9" y="46"/>
                </a:lnTo>
                <a:lnTo>
                  <a:pt x="1" y="45"/>
                </a:lnTo>
                <a:lnTo>
                  <a:pt x="2" y="35"/>
                </a:lnTo>
                <a:lnTo>
                  <a:pt x="0" y="22"/>
                </a:lnTo>
                <a:lnTo>
                  <a:pt x="1" y="19"/>
                </a:lnTo>
                <a:lnTo>
                  <a:pt x="4" y="14"/>
                </a:lnTo>
                <a:lnTo>
                  <a:pt x="1" y="14"/>
                </a:lnTo>
                <a:lnTo>
                  <a:pt x="1" y="8"/>
                </a:lnTo>
                <a:lnTo>
                  <a:pt x="1" y="7"/>
                </a:lnTo>
                <a:lnTo>
                  <a:pt x="2" y="5"/>
                </a:lnTo>
                <a:lnTo>
                  <a:pt x="9" y="1"/>
                </a:lnTo>
                <a:lnTo>
                  <a:pt x="16" y="0"/>
                </a:lnTo>
                <a:lnTo>
                  <a:pt x="17" y="1"/>
                </a:lnTo>
                <a:lnTo>
                  <a:pt x="22" y="5"/>
                </a:lnTo>
                <a:lnTo>
                  <a:pt x="30" y="10"/>
                </a:lnTo>
                <a:lnTo>
                  <a:pt x="35" y="8"/>
                </a:lnTo>
                <a:lnTo>
                  <a:pt x="38" y="8"/>
                </a:lnTo>
                <a:lnTo>
                  <a:pt x="38" y="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2" name="Freeform 685"/>
          <p:cNvSpPr>
            <a:spLocks/>
          </p:cNvSpPr>
          <p:nvPr/>
        </p:nvSpPr>
        <p:spPr bwMode="auto">
          <a:xfrm>
            <a:off x="5313363" y="4035425"/>
            <a:ext cx="63500" cy="46038"/>
          </a:xfrm>
          <a:custGeom>
            <a:avLst/>
            <a:gdLst>
              <a:gd name="T0" fmla="*/ 35 w 40"/>
              <a:gd name="T1" fmla="*/ 16 h 29"/>
              <a:gd name="T2" fmla="*/ 32 w 40"/>
              <a:gd name="T3" fmla="*/ 15 h 29"/>
              <a:gd name="T4" fmla="*/ 30 w 40"/>
              <a:gd name="T5" fmla="*/ 15 h 29"/>
              <a:gd name="T6" fmla="*/ 24 w 40"/>
              <a:gd name="T7" fmla="*/ 19 h 29"/>
              <a:gd name="T8" fmla="*/ 18 w 40"/>
              <a:gd name="T9" fmla="*/ 23 h 29"/>
              <a:gd name="T10" fmla="*/ 13 w 40"/>
              <a:gd name="T11" fmla="*/ 26 h 29"/>
              <a:gd name="T12" fmla="*/ 6 w 40"/>
              <a:gd name="T13" fmla="*/ 29 h 29"/>
              <a:gd name="T14" fmla="*/ 2 w 40"/>
              <a:gd name="T15" fmla="*/ 27 h 29"/>
              <a:gd name="T16" fmla="*/ 0 w 40"/>
              <a:gd name="T17" fmla="*/ 24 h 29"/>
              <a:gd name="T18" fmla="*/ 6 w 40"/>
              <a:gd name="T19" fmla="*/ 19 h 29"/>
              <a:gd name="T20" fmla="*/ 7 w 40"/>
              <a:gd name="T21" fmla="*/ 18 h 29"/>
              <a:gd name="T22" fmla="*/ 11 w 40"/>
              <a:gd name="T23" fmla="*/ 15 h 29"/>
              <a:gd name="T24" fmla="*/ 18 w 40"/>
              <a:gd name="T25" fmla="*/ 12 h 29"/>
              <a:gd name="T26" fmla="*/ 20 w 40"/>
              <a:gd name="T27" fmla="*/ 9 h 29"/>
              <a:gd name="T28" fmla="*/ 28 w 40"/>
              <a:gd name="T29" fmla="*/ 8 h 29"/>
              <a:gd name="T30" fmla="*/ 29 w 40"/>
              <a:gd name="T31" fmla="*/ 7 h 29"/>
              <a:gd name="T32" fmla="*/ 32 w 40"/>
              <a:gd name="T33" fmla="*/ 1 h 29"/>
              <a:gd name="T34" fmla="*/ 33 w 40"/>
              <a:gd name="T35" fmla="*/ 0 h 29"/>
              <a:gd name="T36" fmla="*/ 40 w 40"/>
              <a:gd name="T37" fmla="*/ 9 h 29"/>
              <a:gd name="T38" fmla="*/ 35 w 40"/>
              <a:gd name="T39" fmla="*/ 16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0" h="29">
                <a:moveTo>
                  <a:pt x="35" y="16"/>
                </a:moveTo>
                <a:lnTo>
                  <a:pt x="32" y="15"/>
                </a:lnTo>
                <a:lnTo>
                  <a:pt x="30" y="15"/>
                </a:lnTo>
                <a:lnTo>
                  <a:pt x="24" y="19"/>
                </a:lnTo>
                <a:lnTo>
                  <a:pt x="18" y="23"/>
                </a:lnTo>
                <a:lnTo>
                  <a:pt x="13" y="26"/>
                </a:lnTo>
                <a:lnTo>
                  <a:pt x="6" y="29"/>
                </a:lnTo>
                <a:lnTo>
                  <a:pt x="2" y="27"/>
                </a:lnTo>
                <a:lnTo>
                  <a:pt x="0" y="24"/>
                </a:lnTo>
                <a:lnTo>
                  <a:pt x="6" y="19"/>
                </a:lnTo>
                <a:lnTo>
                  <a:pt x="7" y="18"/>
                </a:lnTo>
                <a:lnTo>
                  <a:pt x="11" y="15"/>
                </a:lnTo>
                <a:lnTo>
                  <a:pt x="18" y="12"/>
                </a:lnTo>
                <a:lnTo>
                  <a:pt x="20" y="9"/>
                </a:lnTo>
                <a:lnTo>
                  <a:pt x="28" y="8"/>
                </a:lnTo>
                <a:lnTo>
                  <a:pt x="29" y="7"/>
                </a:lnTo>
                <a:lnTo>
                  <a:pt x="32" y="1"/>
                </a:lnTo>
                <a:lnTo>
                  <a:pt x="33" y="0"/>
                </a:lnTo>
                <a:lnTo>
                  <a:pt x="40" y="9"/>
                </a:lnTo>
                <a:lnTo>
                  <a:pt x="35" y="1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3" name="Freeform 686"/>
          <p:cNvSpPr>
            <a:spLocks/>
          </p:cNvSpPr>
          <p:nvPr/>
        </p:nvSpPr>
        <p:spPr bwMode="auto">
          <a:xfrm>
            <a:off x="5353050" y="3668713"/>
            <a:ext cx="147638" cy="188913"/>
          </a:xfrm>
          <a:custGeom>
            <a:avLst/>
            <a:gdLst>
              <a:gd name="T0" fmla="*/ 70 w 93"/>
              <a:gd name="T1" fmla="*/ 36 h 119"/>
              <a:gd name="T2" fmla="*/ 67 w 93"/>
              <a:gd name="T3" fmla="*/ 36 h 119"/>
              <a:gd name="T4" fmla="*/ 60 w 93"/>
              <a:gd name="T5" fmla="*/ 40 h 119"/>
              <a:gd name="T6" fmla="*/ 66 w 93"/>
              <a:gd name="T7" fmla="*/ 43 h 119"/>
              <a:gd name="T8" fmla="*/ 57 w 93"/>
              <a:gd name="T9" fmla="*/ 60 h 119"/>
              <a:gd name="T10" fmla="*/ 60 w 93"/>
              <a:gd name="T11" fmla="*/ 60 h 119"/>
              <a:gd name="T12" fmla="*/ 63 w 93"/>
              <a:gd name="T13" fmla="*/ 60 h 119"/>
              <a:gd name="T14" fmla="*/ 66 w 93"/>
              <a:gd name="T15" fmla="*/ 56 h 119"/>
              <a:gd name="T16" fmla="*/ 66 w 93"/>
              <a:gd name="T17" fmla="*/ 59 h 119"/>
              <a:gd name="T18" fmla="*/ 68 w 93"/>
              <a:gd name="T19" fmla="*/ 65 h 119"/>
              <a:gd name="T20" fmla="*/ 70 w 93"/>
              <a:gd name="T21" fmla="*/ 69 h 119"/>
              <a:gd name="T22" fmla="*/ 79 w 93"/>
              <a:gd name="T23" fmla="*/ 73 h 119"/>
              <a:gd name="T24" fmla="*/ 82 w 93"/>
              <a:gd name="T25" fmla="*/ 74 h 119"/>
              <a:gd name="T26" fmla="*/ 83 w 93"/>
              <a:gd name="T27" fmla="*/ 71 h 119"/>
              <a:gd name="T28" fmla="*/ 90 w 93"/>
              <a:gd name="T29" fmla="*/ 86 h 119"/>
              <a:gd name="T30" fmla="*/ 93 w 93"/>
              <a:gd name="T31" fmla="*/ 88 h 119"/>
              <a:gd name="T32" fmla="*/ 72 w 93"/>
              <a:gd name="T33" fmla="*/ 97 h 119"/>
              <a:gd name="T34" fmla="*/ 71 w 93"/>
              <a:gd name="T35" fmla="*/ 104 h 119"/>
              <a:gd name="T36" fmla="*/ 64 w 93"/>
              <a:gd name="T37" fmla="*/ 104 h 119"/>
              <a:gd name="T38" fmla="*/ 60 w 93"/>
              <a:gd name="T39" fmla="*/ 105 h 119"/>
              <a:gd name="T40" fmla="*/ 59 w 93"/>
              <a:gd name="T41" fmla="*/ 107 h 119"/>
              <a:gd name="T42" fmla="*/ 59 w 93"/>
              <a:gd name="T43" fmla="*/ 105 h 119"/>
              <a:gd name="T44" fmla="*/ 59 w 93"/>
              <a:gd name="T45" fmla="*/ 104 h 119"/>
              <a:gd name="T46" fmla="*/ 56 w 93"/>
              <a:gd name="T47" fmla="*/ 110 h 119"/>
              <a:gd name="T48" fmla="*/ 49 w 93"/>
              <a:gd name="T49" fmla="*/ 111 h 119"/>
              <a:gd name="T50" fmla="*/ 37 w 93"/>
              <a:gd name="T51" fmla="*/ 107 h 119"/>
              <a:gd name="T52" fmla="*/ 30 w 93"/>
              <a:gd name="T53" fmla="*/ 110 h 119"/>
              <a:gd name="T54" fmla="*/ 25 w 93"/>
              <a:gd name="T55" fmla="*/ 114 h 119"/>
              <a:gd name="T56" fmla="*/ 15 w 93"/>
              <a:gd name="T57" fmla="*/ 119 h 119"/>
              <a:gd name="T58" fmla="*/ 14 w 93"/>
              <a:gd name="T59" fmla="*/ 115 h 119"/>
              <a:gd name="T60" fmla="*/ 4 w 93"/>
              <a:gd name="T61" fmla="*/ 114 h 119"/>
              <a:gd name="T62" fmla="*/ 0 w 93"/>
              <a:gd name="T63" fmla="*/ 96 h 119"/>
              <a:gd name="T64" fmla="*/ 18 w 93"/>
              <a:gd name="T65" fmla="*/ 90 h 119"/>
              <a:gd name="T66" fmla="*/ 19 w 93"/>
              <a:gd name="T67" fmla="*/ 84 h 119"/>
              <a:gd name="T68" fmla="*/ 22 w 93"/>
              <a:gd name="T69" fmla="*/ 75 h 119"/>
              <a:gd name="T70" fmla="*/ 23 w 93"/>
              <a:gd name="T71" fmla="*/ 70 h 119"/>
              <a:gd name="T72" fmla="*/ 26 w 93"/>
              <a:gd name="T73" fmla="*/ 66 h 119"/>
              <a:gd name="T74" fmla="*/ 27 w 93"/>
              <a:gd name="T75" fmla="*/ 62 h 119"/>
              <a:gd name="T76" fmla="*/ 35 w 93"/>
              <a:gd name="T77" fmla="*/ 50 h 119"/>
              <a:gd name="T78" fmla="*/ 40 w 93"/>
              <a:gd name="T79" fmla="*/ 50 h 119"/>
              <a:gd name="T80" fmla="*/ 45 w 93"/>
              <a:gd name="T81" fmla="*/ 50 h 119"/>
              <a:gd name="T82" fmla="*/ 45 w 93"/>
              <a:gd name="T83" fmla="*/ 48 h 119"/>
              <a:gd name="T84" fmla="*/ 45 w 93"/>
              <a:gd name="T85" fmla="*/ 36 h 119"/>
              <a:gd name="T86" fmla="*/ 40 w 93"/>
              <a:gd name="T87" fmla="*/ 36 h 119"/>
              <a:gd name="T88" fmla="*/ 37 w 93"/>
              <a:gd name="T89" fmla="*/ 36 h 119"/>
              <a:gd name="T90" fmla="*/ 37 w 93"/>
              <a:gd name="T91" fmla="*/ 30 h 119"/>
              <a:gd name="T92" fmla="*/ 42 w 93"/>
              <a:gd name="T93" fmla="*/ 26 h 119"/>
              <a:gd name="T94" fmla="*/ 37 w 93"/>
              <a:gd name="T95" fmla="*/ 18 h 119"/>
              <a:gd name="T96" fmla="*/ 37 w 93"/>
              <a:gd name="T97" fmla="*/ 17 h 119"/>
              <a:gd name="T98" fmla="*/ 38 w 93"/>
              <a:gd name="T99" fmla="*/ 9 h 119"/>
              <a:gd name="T100" fmla="*/ 40 w 93"/>
              <a:gd name="T101" fmla="*/ 2 h 119"/>
              <a:gd name="T102" fmla="*/ 44 w 93"/>
              <a:gd name="T103" fmla="*/ 0 h 119"/>
              <a:gd name="T104" fmla="*/ 44 w 93"/>
              <a:gd name="T105" fmla="*/ 9 h 119"/>
              <a:gd name="T106" fmla="*/ 56 w 93"/>
              <a:gd name="T107" fmla="*/ 20 h 119"/>
              <a:gd name="T108" fmla="*/ 55 w 93"/>
              <a:gd name="T109" fmla="*/ 29 h 119"/>
              <a:gd name="T110" fmla="*/ 68 w 93"/>
              <a:gd name="T111" fmla="*/ 28 h 119"/>
              <a:gd name="T112" fmla="*/ 70 w 93"/>
              <a:gd name="T113" fmla="*/ 30 h 119"/>
              <a:gd name="T114" fmla="*/ 70 w 93"/>
              <a:gd name="T115" fmla="*/ 33 h 119"/>
              <a:gd name="T116" fmla="*/ 70 w 93"/>
              <a:gd name="T117" fmla="*/ 36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93" h="119">
                <a:moveTo>
                  <a:pt x="70" y="36"/>
                </a:moveTo>
                <a:lnTo>
                  <a:pt x="67" y="36"/>
                </a:lnTo>
                <a:lnTo>
                  <a:pt x="60" y="40"/>
                </a:lnTo>
                <a:lnTo>
                  <a:pt x="66" y="43"/>
                </a:lnTo>
                <a:lnTo>
                  <a:pt x="57" y="60"/>
                </a:lnTo>
                <a:lnTo>
                  <a:pt x="60" y="60"/>
                </a:lnTo>
                <a:lnTo>
                  <a:pt x="63" y="60"/>
                </a:lnTo>
                <a:lnTo>
                  <a:pt x="66" y="56"/>
                </a:lnTo>
                <a:lnTo>
                  <a:pt x="66" y="59"/>
                </a:lnTo>
                <a:lnTo>
                  <a:pt x="68" y="65"/>
                </a:lnTo>
                <a:lnTo>
                  <a:pt x="70" y="69"/>
                </a:lnTo>
                <a:lnTo>
                  <a:pt x="79" y="73"/>
                </a:lnTo>
                <a:lnTo>
                  <a:pt x="82" y="74"/>
                </a:lnTo>
                <a:lnTo>
                  <a:pt x="83" y="71"/>
                </a:lnTo>
                <a:lnTo>
                  <a:pt x="90" y="86"/>
                </a:lnTo>
                <a:lnTo>
                  <a:pt x="93" y="88"/>
                </a:lnTo>
                <a:lnTo>
                  <a:pt x="72" y="97"/>
                </a:lnTo>
                <a:lnTo>
                  <a:pt x="71" y="104"/>
                </a:lnTo>
                <a:lnTo>
                  <a:pt x="64" y="104"/>
                </a:lnTo>
                <a:lnTo>
                  <a:pt x="60" y="105"/>
                </a:lnTo>
                <a:lnTo>
                  <a:pt x="59" y="107"/>
                </a:lnTo>
                <a:lnTo>
                  <a:pt x="59" y="105"/>
                </a:lnTo>
                <a:lnTo>
                  <a:pt x="59" y="104"/>
                </a:lnTo>
                <a:lnTo>
                  <a:pt x="56" y="110"/>
                </a:lnTo>
                <a:lnTo>
                  <a:pt x="49" y="111"/>
                </a:lnTo>
                <a:lnTo>
                  <a:pt x="37" y="107"/>
                </a:lnTo>
                <a:lnTo>
                  <a:pt x="30" y="110"/>
                </a:lnTo>
                <a:lnTo>
                  <a:pt x="25" y="114"/>
                </a:lnTo>
                <a:lnTo>
                  <a:pt x="15" y="119"/>
                </a:lnTo>
                <a:lnTo>
                  <a:pt x="14" y="115"/>
                </a:lnTo>
                <a:lnTo>
                  <a:pt x="4" y="114"/>
                </a:lnTo>
                <a:lnTo>
                  <a:pt x="0" y="96"/>
                </a:lnTo>
                <a:lnTo>
                  <a:pt x="18" y="90"/>
                </a:lnTo>
                <a:lnTo>
                  <a:pt x="19" y="84"/>
                </a:lnTo>
                <a:lnTo>
                  <a:pt x="22" y="75"/>
                </a:lnTo>
                <a:lnTo>
                  <a:pt x="23" y="70"/>
                </a:lnTo>
                <a:lnTo>
                  <a:pt x="26" y="66"/>
                </a:lnTo>
                <a:lnTo>
                  <a:pt x="27" y="62"/>
                </a:lnTo>
                <a:lnTo>
                  <a:pt x="35" y="50"/>
                </a:lnTo>
                <a:lnTo>
                  <a:pt x="40" y="50"/>
                </a:lnTo>
                <a:lnTo>
                  <a:pt x="45" y="50"/>
                </a:lnTo>
                <a:lnTo>
                  <a:pt x="45" y="48"/>
                </a:lnTo>
                <a:lnTo>
                  <a:pt x="45" y="36"/>
                </a:lnTo>
                <a:lnTo>
                  <a:pt x="40" y="36"/>
                </a:lnTo>
                <a:lnTo>
                  <a:pt x="37" y="36"/>
                </a:lnTo>
                <a:lnTo>
                  <a:pt x="37" y="30"/>
                </a:lnTo>
                <a:lnTo>
                  <a:pt x="42" y="26"/>
                </a:lnTo>
                <a:lnTo>
                  <a:pt x="37" y="18"/>
                </a:lnTo>
                <a:lnTo>
                  <a:pt x="37" y="17"/>
                </a:lnTo>
                <a:lnTo>
                  <a:pt x="38" y="9"/>
                </a:lnTo>
                <a:lnTo>
                  <a:pt x="40" y="2"/>
                </a:lnTo>
                <a:lnTo>
                  <a:pt x="44" y="0"/>
                </a:lnTo>
                <a:lnTo>
                  <a:pt x="44" y="9"/>
                </a:lnTo>
                <a:lnTo>
                  <a:pt x="56" y="20"/>
                </a:lnTo>
                <a:lnTo>
                  <a:pt x="55" y="29"/>
                </a:lnTo>
                <a:lnTo>
                  <a:pt x="68" y="28"/>
                </a:lnTo>
                <a:lnTo>
                  <a:pt x="70" y="30"/>
                </a:lnTo>
                <a:lnTo>
                  <a:pt x="70" y="33"/>
                </a:lnTo>
                <a:lnTo>
                  <a:pt x="70" y="3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4" name="Freeform 687"/>
          <p:cNvSpPr>
            <a:spLocks noEditPoints="1"/>
          </p:cNvSpPr>
          <p:nvPr/>
        </p:nvSpPr>
        <p:spPr bwMode="auto">
          <a:xfrm>
            <a:off x="5422900" y="3624263"/>
            <a:ext cx="153988" cy="184150"/>
          </a:xfrm>
          <a:custGeom>
            <a:avLst/>
            <a:gdLst>
              <a:gd name="T0" fmla="*/ 22 w 97"/>
              <a:gd name="T1" fmla="*/ 71 h 116"/>
              <a:gd name="T2" fmla="*/ 23 w 97"/>
              <a:gd name="T3" fmla="*/ 64 h 116"/>
              <a:gd name="T4" fmla="*/ 94 w 97"/>
              <a:gd name="T5" fmla="*/ 11 h 116"/>
              <a:gd name="T6" fmla="*/ 94 w 97"/>
              <a:gd name="T7" fmla="*/ 28 h 116"/>
              <a:gd name="T8" fmla="*/ 73 w 97"/>
              <a:gd name="T9" fmla="*/ 31 h 116"/>
              <a:gd name="T10" fmla="*/ 60 w 97"/>
              <a:gd name="T11" fmla="*/ 43 h 116"/>
              <a:gd name="T12" fmla="*/ 64 w 97"/>
              <a:gd name="T13" fmla="*/ 48 h 116"/>
              <a:gd name="T14" fmla="*/ 62 w 97"/>
              <a:gd name="T15" fmla="*/ 56 h 116"/>
              <a:gd name="T16" fmla="*/ 67 w 97"/>
              <a:gd name="T17" fmla="*/ 72 h 116"/>
              <a:gd name="T18" fmla="*/ 64 w 97"/>
              <a:gd name="T19" fmla="*/ 91 h 116"/>
              <a:gd name="T20" fmla="*/ 72 w 97"/>
              <a:gd name="T21" fmla="*/ 99 h 116"/>
              <a:gd name="T22" fmla="*/ 64 w 97"/>
              <a:gd name="T23" fmla="*/ 112 h 116"/>
              <a:gd name="T24" fmla="*/ 46 w 97"/>
              <a:gd name="T25" fmla="*/ 114 h 116"/>
              <a:gd name="T26" fmla="*/ 38 w 97"/>
              <a:gd name="T27" fmla="*/ 102 h 116"/>
              <a:gd name="T28" fmla="*/ 26 w 97"/>
              <a:gd name="T29" fmla="*/ 97 h 116"/>
              <a:gd name="T30" fmla="*/ 22 w 97"/>
              <a:gd name="T31" fmla="*/ 87 h 116"/>
              <a:gd name="T32" fmla="*/ 27 w 97"/>
              <a:gd name="T33" fmla="*/ 78 h 116"/>
              <a:gd name="T34" fmla="*/ 35 w 97"/>
              <a:gd name="T35" fmla="*/ 69 h 116"/>
              <a:gd name="T36" fmla="*/ 45 w 97"/>
              <a:gd name="T37" fmla="*/ 60 h 116"/>
              <a:gd name="T38" fmla="*/ 54 w 97"/>
              <a:gd name="T39" fmla="*/ 57 h 116"/>
              <a:gd name="T40" fmla="*/ 60 w 97"/>
              <a:gd name="T41" fmla="*/ 50 h 116"/>
              <a:gd name="T42" fmla="*/ 50 w 97"/>
              <a:gd name="T43" fmla="*/ 50 h 116"/>
              <a:gd name="T44" fmla="*/ 46 w 97"/>
              <a:gd name="T45" fmla="*/ 41 h 116"/>
              <a:gd name="T46" fmla="*/ 58 w 97"/>
              <a:gd name="T47" fmla="*/ 33 h 116"/>
              <a:gd name="T48" fmla="*/ 76 w 97"/>
              <a:gd name="T49" fmla="*/ 23 h 116"/>
              <a:gd name="T50" fmla="*/ 75 w 97"/>
              <a:gd name="T51" fmla="*/ 18 h 116"/>
              <a:gd name="T52" fmla="*/ 67 w 97"/>
              <a:gd name="T53" fmla="*/ 22 h 116"/>
              <a:gd name="T54" fmla="*/ 56 w 97"/>
              <a:gd name="T55" fmla="*/ 22 h 116"/>
              <a:gd name="T56" fmla="*/ 41 w 97"/>
              <a:gd name="T57" fmla="*/ 31 h 116"/>
              <a:gd name="T58" fmla="*/ 34 w 97"/>
              <a:gd name="T59" fmla="*/ 19 h 116"/>
              <a:gd name="T60" fmla="*/ 42 w 97"/>
              <a:gd name="T61" fmla="*/ 23 h 116"/>
              <a:gd name="T62" fmla="*/ 45 w 97"/>
              <a:gd name="T63" fmla="*/ 23 h 116"/>
              <a:gd name="T64" fmla="*/ 57 w 97"/>
              <a:gd name="T65" fmla="*/ 7 h 116"/>
              <a:gd name="T66" fmla="*/ 90 w 97"/>
              <a:gd name="T67" fmla="*/ 11 h 116"/>
              <a:gd name="T68" fmla="*/ 35 w 97"/>
              <a:gd name="T69" fmla="*/ 33 h 116"/>
              <a:gd name="T70" fmla="*/ 37 w 97"/>
              <a:gd name="T71" fmla="*/ 46 h 116"/>
              <a:gd name="T72" fmla="*/ 26 w 97"/>
              <a:gd name="T73" fmla="*/ 42 h 116"/>
              <a:gd name="T74" fmla="*/ 22 w 97"/>
              <a:gd name="T75" fmla="*/ 33 h 116"/>
              <a:gd name="T76" fmla="*/ 11 w 97"/>
              <a:gd name="T77" fmla="*/ 35 h 116"/>
              <a:gd name="T78" fmla="*/ 11 w 97"/>
              <a:gd name="T79" fmla="*/ 24 h 116"/>
              <a:gd name="T80" fmla="*/ 12 w 97"/>
              <a:gd name="T81" fmla="*/ 22 h 116"/>
              <a:gd name="T82" fmla="*/ 8 w 97"/>
              <a:gd name="T83" fmla="*/ 15 h 116"/>
              <a:gd name="T84" fmla="*/ 0 w 97"/>
              <a:gd name="T85" fmla="*/ 9 h 116"/>
              <a:gd name="T86" fmla="*/ 7 w 97"/>
              <a:gd name="T87" fmla="*/ 0 h 116"/>
              <a:gd name="T88" fmla="*/ 13 w 97"/>
              <a:gd name="T89" fmla="*/ 8 h 116"/>
              <a:gd name="T90" fmla="*/ 17 w 97"/>
              <a:gd name="T91" fmla="*/ 11 h 116"/>
              <a:gd name="T92" fmla="*/ 26 w 97"/>
              <a:gd name="T93" fmla="*/ 28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97" h="116">
                <a:moveTo>
                  <a:pt x="26" y="64"/>
                </a:moveTo>
                <a:lnTo>
                  <a:pt x="22" y="71"/>
                </a:lnTo>
                <a:lnTo>
                  <a:pt x="16" y="68"/>
                </a:lnTo>
                <a:lnTo>
                  <a:pt x="23" y="64"/>
                </a:lnTo>
                <a:lnTo>
                  <a:pt x="26" y="64"/>
                </a:lnTo>
                <a:close/>
                <a:moveTo>
                  <a:pt x="94" y="11"/>
                </a:moveTo>
                <a:lnTo>
                  <a:pt x="97" y="24"/>
                </a:lnTo>
                <a:lnTo>
                  <a:pt x="94" y="28"/>
                </a:lnTo>
                <a:lnTo>
                  <a:pt x="77" y="34"/>
                </a:lnTo>
                <a:lnTo>
                  <a:pt x="73" y="31"/>
                </a:lnTo>
                <a:lnTo>
                  <a:pt x="67" y="37"/>
                </a:lnTo>
                <a:lnTo>
                  <a:pt x="60" y="43"/>
                </a:lnTo>
                <a:lnTo>
                  <a:pt x="64" y="46"/>
                </a:lnTo>
                <a:lnTo>
                  <a:pt x="64" y="48"/>
                </a:lnTo>
                <a:lnTo>
                  <a:pt x="62" y="52"/>
                </a:lnTo>
                <a:lnTo>
                  <a:pt x="62" y="56"/>
                </a:lnTo>
                <a:lnTo>
                  <a:pt x="62" y="67"/>
                </a:lnTo>
                <a:lnTo>
                  <a:pt x="67" y="72"/>
                </a:lnTo>
                <a:lnTo>
                  <a:pt x="64" y="86"/>
                </a:lnTo>
                <a:lnTo>
                  <a:pt x="64" y="91"/>
                </a:lnTo>
                <a:lnTo>
                  <a:pt x="64" y="93"/>
                </a:lnTo>
                <a:lnTo>
                  <a:pt x="72" y="99"/>
                </a:lnTo>
                <a:lnTo>
                  <a:pt x="76" y="103"/>
                </a:lnTo>
                <a:lnTo>
                  <a:pt x="64" y="112"/>
                </a:lnTo>
                <a:lnTo>
                  <a:pt x="49" y="116"/>
                </a:lnTo>
                <a:lnTo>
                  <a:pt x="46" y="114"/>
                </a:lnTo>
                <a:lnTo>
                  <a:pt x="39" y="99"/>
                </a:lnTo>
                <a:lnTo>
                  <a:pt x="38" y="102"/>
                </a:lnTo>
                <a:lnTo>
                  <a:pt x="35" y="101"/>
                </a:lnTo>
                <a:lnTo>
                  <a:pt x="26" y="97"/>
                </a:lnTo>
                <a:lnTo>
                  <a:pt x="24" y="93"/>
                </a:lnTo>
                <a:lnTo>
                  <a:pt x="22" y="87"/>
                </a:lnTo>
                <a:lnTo>
                  <a:pt x="22" y="84"/>
                </a:lnTo>
                <a:lnTo>
                  <a:pt x="27" y="78"/>
                </a:lnTo>
                <a:lnTo>
                  <a:pt x="31" y="72"/>
                </a:lnTo>
                <a:lnTo>
                  <a:pt x="35" y="69"/>
                </a:lnTo>
                <a:lnTo>
                  <a:pt x="39" y="60"/>
                </a:lnTo>
                <a:lnTo>
                  <a:pt x="45" y="60"/>
                </a:lnTo>
                <a:lnTo>
                  <a:pt x="52" y="57"/>
                </a:lnTo>
                <a:lnTo>
                  <a:pt x="54" y="57"/>
                </a:lnTo>
                <a:lnTo>
                  <a:pt x="61" y="53"/>
                </a:lnTo>
                <a:lnTo>
                  <a:pt x="60" y="50"/>
                </a:lnTo>
                <a:lnTo>
                  <a:pt x="57" y="48"/>
                </a:lnTo>
                <a:lnTo>
                  <a:pt x="50" y="50"/>
                </a:lnTo>
                <a:lnTo>
                  <a:pt x="46" y="52"/>
                </a:lnTo>
                <a:lnTo>
                  <a:pt x="46" y="41"/>
                </a:lnTo>
                <a:lnTo>
                  <a:pt x="52" y="38"/>
                </a:lnTo>
                <a:lnTo>
                  <a:pt x="58" y="33"/>
                </a:lnTo>
                <a:lnTo>
                  <a:pt x="72" y="24"/>
                </a:lnTo>
                <a:lnTo>
                  <a:pt x="76" y="23"/>
                </a:lnTo>
                <a:lnTo>
                  <a:pt x="75" y="20"/>
                </a:lnTo>
                <a:lnTo>
                  <a:pt x="75" y="18"/>
                </a:lnTo>
                <a:lnTo>
                  <a:pt x="71" y="19"/>
                </a:lnTo>
                <a:lnTo>
                  <a:pt x="67" y="22"/>
                </a:lnTo>
                <a:lnTo>
                  <a:pt x="62" y="15"/>
                </a:lnTo>
                <a:lnTo>
                  <a:pt x="56" y="22"/>
                </a:lnTo>
                <a:lnTo>
                  <a:pt x="45" y="28"/>
                </a:lnTo>
                <a:lnTo>
                  <a:pt x="41" y="31"/>
                </a:lnTo>
                <a:lnTo>
                  <a:pt x="32" y="24"/>
                </a:lnTo>
                <a:lnTo>
                  <a:pt x="34" y="19"/>
                </a:lnTo>
                <a:lnTo>
                  <a:pt x="37" y="19"/>
                </a:lnTo>
                <a:lnTo>
                  <a:pt x="42" y="23"/>
                </a:lnTo>
                <a:lnTo>
                  <a:pt x="43" y="24"/>
                </a:lnTo>
                <a:lnTo>
                  <a:pt x="45" y="23"/>
                </a:lnTo>
                <a:lnTo>
                  <a:pt x="52" y="13"/>
                </a:lnTo>
                <a:lnTo>
                  <a:pt x="57" y="7"/>
                </a:lnTo>
                <a:lnTo>
                  <a:pt x="77" y="9"/>
                </a:lnTo>
                <a:lnTo>
                  <a:pt x="90" y="11"/>
                </a:lnTo>
                <a:lnTo>
                  <a:pt x="94" y="11"/>
                </a:lnTo>
                <a:close/>
                <a:moveTo>
                  <a:pt x="35" y="33"/>
                </a:moveTo>
                <a:lnTo>
                  <a:pt x="41" y="35"/>
                </a:lnTo>
                <a:lnTo>
                  <a:pt x="37" y="46"/>
                </a:lnTo>
                <a:lnTo>
                  <a:pt x="28" y="46"/>
                </a:lnTo>
                <a:lnTo>
                  <a:pt x="26" y="42"/>
                </a:lnTo>
                <a:lnTo>
                  <a:pt x="24" y="39"/>
                </a:lnTo>
                <a:lnTo>
                  <a:pt x="22" y="33"/>
                </a:lnTo>
                <a:lnTo>
                  <a:pt x="16" y="35"/>
                </a:lnTo>
                <a:lnTo>
                  <a:pt x="11" y="35"/>
                </a:lnTo>
                <a:lnTo>
                  <a:pt x="9" y="24"/>
                </a:lnTo>
                <a:lnTo>
                  <a:pt x="11" y="24"/>
                </a:lnTo>
                <a:lnTo>
                  <a:pt x="13" y="23"/>
                </a:lnTo>
                <a:lnTo>
                  <a:pt x="12" y="22"/>
                </a:lnTo>
                <a:lnTo>
                  <a:pt x="11" y="16"/>
                </a:lnTo>
                <a:lnTo>
                  <a:pt x="8" y="15"/>
                </a:lnTo>
                <a:lnTo>
                  <a:pt x="0" y="12"/>
                </a:lnTo>
                <a:lnTo>
                  <a:pt x="0" y="9"/>
                </a:lnTo>
                <a:lnTo>
                  <a:pt x="2" y="1"/>
                </a:lnTo>
                <a:lnTo>
                  <a:pt x="7" y="0"/>
                </a:lnTo>
                <a:lnTo>
                  <a:pt x="12" y="5"/>
                </a:lnTo>
                <a:lnTo>
                  <a:pt x="13" y="8"/>
                </a:lnTo>
                <a:lnTo>
                  <a:pt x="15" y="9"/>
                </a:lnTo>
                <a:lnTo>
                  <a:pt x="17" y="11"/>
                </a:lnTo>
                <a:lnTo>
                  <a:pt x="27" y="22"/>
                </a:lnTo>
                <a:lnTo>
                  <a:pt x="26" y="28"/>
                </a:lnTo>
                <a:lnTo>
                  <a:pt x="35" y="3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5" name="Freeform 688"/>
          <p:cNvSpPr>
            <a:spLocks noEditPoints="1"/>
          </p:cNvSpPr>
          <p:nvPr/>
        </p:nvSpPr>
        <p:spPr bwMode="auto">
          <a:xfrm>
            <a:off x="5449888" y="3454400"/>
            <a:ext cx="254000" cy="150813"/>
          </a:xfrm>
          <a:custGeom>
            <a:avLst/>
            <a:gdLst>
              <a:gd name="T0" fmla="*/ 115 w 160"/>
              <a:gd name="T1" fmla="*/ 74 h 95"/>
              <a:gd name="T2" fmla="*/ 105 w 160"/>
              <a:gd name="T3" fmla="*/ 66 h 95"/>
              <a:gd name="T4" fmla="*/ 90 w 160"/>
              <a:gd name="T5" fmla="*/ 77 h 95"/>
              <a:gd name="T6" fmla="*/ 82 w 160"/>
              <a:gd name="T7" fmla="*/ 81 h 95"/>
              <a:gd name="T8" fmla="*/ 56 w 160"/>
              <a:gd name="T9" fmla="*/ 92 h 95"/>
              <a:gd name="T10" fmla="*/ 52 w 160"/>
              <a:gd name="T11" fmla="*/ 95 h 95"/>
              <a:gd name="T12" fmla="*/ 44 w 160"/>
              <a:gd name="T13" fmla="*/ 86 h 95"/>
              <a:gd name="T14" fmla="*/ 48 w 160"/>
              <a:gd name="T15" fmla="*/ 81 h 95"/>
              <a:gd name="T16" fmla="*/ 73 w 160"/>
              <a:gd name="T17" fmla="*/ 77 h 95"/>
              <a:gd name="T18" fmla="*/ 54 w 160"/>
              <a:gd name="T19" fmla="*/ 66 h 95"/>
              <a:gd name="T20" fmla="*/ 67 w 160"/>
              <a:gd name="T21" fmla="*/ 52 h 95"/>
              <a:gd name="T22" fmla="*/ 89 w 160"/>
              <a:gd name="T23" fmla="*/ 41 h 95"/>
              <a:gd name="T24" fmla="*/ 107 w 160"/>
              <a:gd name="T25" fmla="*/ 36 h 95"/>
              <a:gd name="T26" fmla="*/ 119 w 160"/>
              <a:gd name="T27" fmla="*/ 41 h 95"/>
              <a:gd name="T28" fmla="*/ 129 w 160"/>
              <a:gd name="T29" fmla="*/ 48 h 95"/>
              <a:gd name="T30" fmla="*/ 100 w 160"/>
              <a:gd name="T31" fmla="*/ 18 h 95"/>
              <a:gd name="T32" fmla="*/ 108 w 160"/>
              <a:gd name="T33" fmla="*/ 20 h 95"/>
              <a:gd name="T34" fmla="*/ 115 w 160"/>
              <a:gd name="T35" fmla="*/ 21 h 95"/>
              <a:gd name="T36" fmla="*/ 115 w 160"/>
              <a:gd name="T37" fmla="*/ 29 h 95"/>
              <a:gd name="T38" fmla="*/ 138 w 160"/>
              <a:gd name="T39" fmla="*/ 26 h 95"/>
              <a:gd name="T40" fmla="*/ 152 w 160"/>
              <a:gd name="T41" fmla="*/ 40 h 95"/>
              <a:gd name="T42" fmla="*/ 137 w 160"/>
              <a:gd name="T43" fmla="*/ 47 h 95"/>
              <a:gd name="T44" fmla="*/ 126 w 160"/>
              <a:gd name="T45" fmla="*/ 35 h 95"/>
              <a:gd name="T46" fmla="*/ 107 w 160"/>
              <a:gd name="T47" fmla="*/ 30 h 95"/>
              <a:gd name="T48" fmla="*/ 89 w 160"/>
              <a:gd name="T49" fmla="*/ 36 h 95"/>
              <a:gd name="T50" fmla="*/ 66 w 160"/>
              <a:gd name="T51" fmla="*/ 45 h 95"/>
              <a:gd name="T52" fmla="*/ 52 w 160"/>
              <a:gd name="T53" fmla="*/ 54 h 95"/>
              <a:gd name="T54" fmla="*/ 33 w 160"/>
              <a:gd name="T55" fmla="*/ 67 h 95"/>
              <a:gd name="T56" fmla="*/ 30 w 160"/>
              <a:gd name="T57" fmla="*/ 75 h 95"/>
              <a:gd name="T58" fmla="*/ 9 w 160"/>
              <a:gd name="T59" fmla="*/ 88 h 95"/>
              <a:gd name="T60" fmla="*/ 22 w 160"/>
              <a:gd name="T61" fmla="*/ 75 h 95"/>
              <a:gd name="T62" fmla="*/ 11 w 160"/>
              <a:gd name="T63" fmla="*/ 62 h 95"/>
              <a:gd name="T64" fmla="*/ 43 w 160"/>
              <a:gd name="T65" fmla="*/ 51 h 95"/>
              <a:gd name="T66" fmla="*/ 14 w 160"/>
              <a:gd name="T67" fmla="*/ 55 h 95"/>
              <a:gd name="T68" fmla="*/ 26 w 160"/>
              <a:gd name="T69" fmla="*/ 40 h 95"/>
              <a:gd name="T70" fmla="*/ 37 w 160"/>
              <a:gd name="T71" fmla="*/ 43 h 95"/>
              <a:gd name="T72" fmla="*/ 39 w 160"/>
              <a:gd name="T73" fmla="*/ 33 h 95"/>
              <a:gd name="T74" fmla="*/ 54 w 160"/>
              <a:gd name="T75" fmla="*/ 32 h 95"/>
              <a:gd name="T76" fmla="*/ 60 w 160"/>
              <a:gd name="T77" fmla="*/ 25 h 95"/>
              <a:gd name="T78" fmla="*/ 50 w 160"/>
              <a:gd name="T79" fmla="*/ 26 h 95"/>
              <a:gd name="T80" fmla="*/ 56 w 160"/>
              <a:gd name="T81" fmla="*/ 17 h 95"/>
              <a:gd name="T82" fmla="*/ 70 w 160"/>
              <a:gd name="T83" fmla="*/ 21 h 95"/>
              <a:gd name="T84" fmla="*/ 82 w 160"/>
              <a:gd name="T85" fmla="*/ 11 h 95"/>
              <a:gd name="T86" fmla="*/ 73 w 160"/>
              <a:gd name="T87" fmla="*/ 11 h 95"/>
              <a:gd name="T88" fmla="*/ 66 w 160"/>
              <a:gd name="T89" fmla="*/ 10 h 95"/>
              <a:gd name="T90" fmla="*/ 82 w 160"/>
              <a:gd name="T91" fmla="*/ 2 h 95"/>
              <a:gd name="T92" fmla="*/ 95 w 160"/>
              <a:gd name="T93" fmla="*/ 2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60" h="95">
                <a:moveTo>
                  <a:pt x="129" y="50"/>
                </a:moveTo>
                <a:lnTo>
                  <a:pt x="120" y="73"/>
                </a:lnTo>
                <a:lnTo>
                  <a:pt x="115" y="74"/>
                </a:lnTo>
                <a:lnTo>
                  <a:pt x="112" y="71"/>
                </a:lnTo>
                <a:lnTo>
                  <a:pt x="108" y="69"/>
                </a:lnTo>
                <a:lnTo>
                  <a:pt x="105" y="66"/>
                </a:lnTo>
                <a:lnTo>
                  <a:pt x="95" y="70"/>
                </a:lnTo>
                <a:lnTo>
                  <a:pt x="93" y="70"/>
                </a:lnTo>
                <a:lnTo>
                  <a:pt x="90" y="77"/>
                </a:lnTo>
                <a:lnTo>
                  <a:pt x="89" y="80"/>
                </a:lnTo>
                <a:lnTo>
                  <a:pt x="88" y="80"/>
                </a:lnTo>
                <a:lnTo>
                  <a:pt x="82" y="81"/>
                </a:lnTo>
                <a:lnTo>
                  <a:pt x="81" y="81"/>
                </a:lnTo>
                <a:lnTo>
                  <a:pt x="65" y="85"/>
                </a:lnTo>
                <a:lnTo>
                  <a:pt x="56" y="92"/>
                </a:lnTo>
                <a:lnTo>
                  <a:pt x="56" y="93"/>
                </a:lnTo>
                <a:lnTo>
                  <a:pt x="55" y="95"/>
                </a:lnTo>
                <a:lnTo>
                  <a:pt x="52" y="95"/>
                </a:lnTo>
                <a:lnTo>
                  <a:pt x="35" y="88"/>
                </a:lnTo>
                <a:lnTo>
                  <a:pt x="40" y="85"/>
                </a:lnTo>
                <a:lnTo>
                  <a:pt x="44" y="86"/>
                </a:lnTo>
                <a:lnTo>
                  <a:pt x="47" y="88"/>
                </a:lnTo>
                <a:lnTo>
                  <a:pt x="47" y="85"/>
                </a:lnTo>
                <a:lnTo>
                  <a:pt x="48" y="81"/>
                </a:lnTo>
                <a:lnTo>
                  <a:pt x="52" y="81"/>
                </a:lnTo>
                <a:lnTo>
                  <a:pt x="65" y="80"/>
                </a:lnTo>
                <a:lnTo>
                  <a:pt x="73" y="77"/>
                </a:lnTo>
                <a:lnTo>
                  <a:pt x="74" y="73"/>
                </a:lnTo>
                <a:lnTo>
                  <a:pt x="65" y="71"/>
                </a:lnTo>
                <a:lnTo>
                  <a:pt x="54" y="66"/>
                </a:lnTo>
                <a:lnTo>
                  <a:pt x="65" y="65"/>
                </a:lnTo>
                <a:lnTo>
                  <a:pt x="62" y="59"/>
                </a:lnTo>
                <a:lnTo>
                  <a:pt x="67" y="52"/>
                </a:lnTo>
                <a:lnTo>
                  <a:pt x="71" y="50"/>
                </a:lnTo>
                <a:lnTo>
                  <a:pt x="84" y="44"/>
                </a:lnTo>
                <a:lnTo>
                  <a:pt x="89" y="41"/>
                </a:lnTo>
                <a:lnTo>
                  <a:pt x="97" y="40"/>
                </a:lnTo>
                <a:lnTo>
                  <a:pt x="101" y="36"/>
                </a:lnTo>
                <a:lnTo>
                  <a:pt x="107" y="36"/>
                </a:lnTo>
                <a:lnTo>
                  <a:pt x="108" y="36"/>
                </a:lnTo>
                <a:lnTo>
                  <a:pt x="112" y="39"/>
                </a:lnTo>
                <a:lnTo>
                  <a:pt x="119" y="41"/>
                </a:lnTo>
                <a:lnTo>
                  <a:pt x="126" y="41"/>
                </a:lnTo>
                <a:lnTo>
                  <a:pt x="130" y="45"/>
                </a:lnTo>
                <a:lnTo>
                  <a:pt x="129" y="48"/>
                </a:lnTo>
                <a:lnTo>
                  <a:pt x="129" y="50"/>
                </a:lnTo>
                <a:close/>
                <a:moveTo>
                  <a:pt x="100" y="6"/>
                </a:moveTo>
                <a:lnTo>
                  <a:pt x="100" y="18"/>
                </a:lnTo>
                <a:lnTo>
                  <a:pt x="104" y="22"/>
                </a:lnTo>
                <a:lnTo>
                  <a:pt x="110" y="22"/>
                </a:lnTo>
                <a:lnTo>
                  <a:pt x="108" y="20"/>
                </a:lnTo>
                <a:lnTo>
                  <a:pt x="112" y="18"/>
                </a:lnTo>
                <a:lnTo>
                  <a:pt x="114" y="21"/>
                </a:lnTo>
                <a:lnTo>
                  <a:pt x="115" y="21"/>
                </a:lnTo>
                <a:lnTo>
                  <a:pt x="114" y="24"/>
                </a:lnTo>
                <a:lnTo>
                  <a:pt x="116" y="24"/>
                </a:lnTo>
                <a:lnTo>
                  <a:pt x="115" y="29"/>
                </a:lnTo>
                <a:lnTo>
                  <a:pt x="126" y="33"/>
                </a:lnTo>
                <a:lnTo>
                  <a:pt x="127" y="33"/>
                </a:lnTo>
                <a:lnTo>
                  <a:pt x="138" y="26"/>
                </a:lnTo>
                <a:lnTo>
                  <a:pt x="152" y="30"/>
                </a:lnTo>
                <a:lnTo>
                  <a:pt x="160" y="29"/>
                </a:lnTo>
                <a:lnTo>
                  <a:pt x="152" y="40"/>
                </a:lnTo>
                <a:lnTo>
                  <a:pt x="144" y="47"/>
                </a:lnTo>
                <a:lnTo>
                  <a:pt x="140" y="48"/>
                </a:lnTo>
                <a:lnTo>
                  <a:pt x="137" y="47"/>
                </a:lnTo>
                <a:lnTo>
                  <a:pt x="138" y="45"/>
                </a:lnTo>
                <a:lnTo>
                  <a:pt x="131" y="40"/>
                </a:lnTo>
                <a:lnTo>
                  <a:pt x="126" y="35"/>
                </a:lnTo>
                <a:lnTo>
                  <a:pt x="119" y="36"/>
                </a:lnTo>
                <a:lnTo>
                  <a:pt x="116" y="35"/>
                </a:lnTo>
                <a:lnTo>
                  <a:pt x="107" y="30"/>
                </a:lnTo>
                <a:lnTo>
                  <a:pt x="101" y="32"/>
                </a:lnTo>
                <a:lnTo>
                  <a:pt x="95" y="35"/>
                </a:lnTo>
                <a:lnTo>
                  <a:pt x="89" y="36"/>
                </a:lnTo>
                <a:lnTo>
                  <a:pt x="80" y="40"/>
                </a:lnTo>
                <a:lnTo>
                  <a:pt x="71" y="43"/>
                </a:lnTo>
                <a:lnTo>
                  <a:pt x="66" y="45"/>
                </a:lnTo>
                <a:lnTo>
                  <a:pt x="60" y="50"/>
                </a:lnTo>
                <a:lnTo>
                  <a:pt x="59" y="50"/>
                </a:lnTo>
                <a:lnTo>
                  <a:pt x="52" y="54"/>
                </a:lnTo>
                <a:lnTo>
                  <a:pt x="51" y="62"/>
                </a:lnTo>
                <a:lnTo>
                  <a:pt x="44" y="66"/>
                </a:lnTo>
                <a:lnTo>
                  <a:pt x="33" y="67"/>
                </a:lnTo>
                <a:lnTo>
                  <a:pt x="32" y="67"/>
                </a:lnTo>
                <a:lnTo>
                  <a:pt x="32" y="69"/>
                </a:lnTo>
                <a:lnTo>
                  <a:pt x="30" y="75"/>
                </a:lnTo>
                <a:lnTo>
                  <a:pt x="24" y="82"/>
                </a:lnTo>
                <a:lnTo>
                  <a:pt x="10" y="86"/>
                </a:lnTo>
                <a:lnTo>
                  <a:pt x="9" y="88"/>
                </a:lnTo>
                <a:lnTo>
                  <a:pt x="0" y="86"/>
                </a:lnTo>
                <a:lnTo>
                  <a:pt x="7" y="82"/>
                </a:lnTo>
                <a:lnTo>
                  <a:pt x="22" y="75"/>
                </a:lnTo>
                <a:lnTo>
                  <a:pt x="24" y="69"/>
                </a:lnTo>
                <a:lnTo>
                  <a:pt x="9" y="67"/>
                </a:lnTo>
                <a:lnTo>
                  <a:pt x="11" y="62"/>
                </a:lnTo>
                <a:lnTo>
                  <a:pt x="15" y="60"/>
                </a:lnTo>
                <a:lnTo>
                  <a:pt x="32" y="55"/>
                </a:lnTo>
                <a:lnTo>
                  <a:pt x="43" y="51"/>
                </a:lnTo>
                <a:lnTo>
                  <a:pt x="35" y="51"/>
                </a:lnTo>
                <a:lnTo>
                  <a:pt x="26" y="52"/>
                </a:lnTo>
                <a:lnTo>
                  <a:pt x="14" y="55"/>
                </a:lnTo>
                <a:lnTo>
                  <a:pt x="11" y="55"/>
                </a:lnTo>
                <a:lnTo>
                  <a:pt x="15" y="50"/>
                </a:lnTo>
                <a:lnTo>
                  <a:pt x="26" y="40"/>
                </a:lnTo>
                <a:lnTo>
                  <a:pt x="32" y="37"/>
                </a:lnTo>
                <a:lnTo>
                  <a:pt x="33" y="39"/>
                </a:lnTo>
                <a:lnTo>
                  <a:pt x="37" y="43"/>
                </a:lnTo>
                <a:lnTo>
                  <a:pt x="43" y="41"/>
                </a:lnTo>
                <a:lnTo>
                  <a:pt x="39" y="35"/>
                </a:lnTo>
                <a:lnTo>
                  <a:pt x="39" y="33"/>
                </a:lnTo>
                <a:lnTo>
                  <a:pt x="43" y="33"/>
                </a:lnTo>
                <a:lnTo>
                  <a:pt x="45" y="32"/>
                </a:lnTo>
                <a:lnTo>
                  <a:pt x="54" y="32"/>
                </a:lnTo>
                <a:lnTo>
                  <a:pt x="60" y="32"/>
                </a:lnTo>
                <a:lnTo>
                  <a:pt x="66" y="26"/>
                </a:lnTo>
                <a:lnTo>
                  <a:pt x="60" y="25"/>
                </a:lnTo>
                <a:lnTo>
                  <a:pt x="51" y="25"/>
                </a:lnTo>
                <a:lnTo>
                  <a:pt x="50" y="25"/>
                </a:lnTo>
                <a:lnTo>
                  <a:pt x="50" y="26"/>
                </a:lnTo>
                <a:lnTo>
                  <a:pt x="51" y="22"/>
                </a:lnTo>
                <a:lnTo>
                  <a:pt x="52" y="18"/>
                </a:lnTo>
                <a:lnTo>
                  <a:pt x="56" y="17"/>
                </a:lnTo>
                <a:lnTo>
                  <a:pt x="60" y="15"/>
                </a:lnTo>
                <a:lnTo>
                  <a:pt x="62" y="15"/>
                </a:lnTo>
                <a:lnTo>
                  <a:pt x="70" y="21"/>
                </a:lnTo>
                <a:lnTo>
                  <a:pt x="73" y="18"/>
                </a:lnTo>
                <a:lnTo>
                  <a:pt x="77" y="15"/>
                </a:lnTo>
                <a:lnTo>
                  <a:pt x="82" y="11"/>
                </a:lnTo>
                <a:lnTo>
                  <a:pt x="80" y="7"/>
                </a:lnTo>
                <a:lnTo>
                  <a:pt x="78" y="9"/>
                </a:lnTo>
                <a:lnTo>
                  <a:pt x="73" y="11"/>
                </a:lnTo>
                <a:lnTo>
                  <a:pt x="69" y="15"/>
                </a:lnTo>
                <a:lnTo>
                  <a:pt x="65" y="13"/>
                </a:lnTo>
                <a:lnTo>
                  <a:pt x="66" y="10"/>
                </a:lnTo>
                <a:lnTo>
                  <a:pt x="67" y="10"/>
                </a:lnTo>
                <a:lnTo>
                  <a:pt x="71" y="9"/>
                </a:lnTo>
                <a:lnTo>
                  <a:pt x="82" y="2"/>
                </a:lnTo>
                <a:lnTo>
                  <a:pt x="86" y="2"/>
                </a:lnTo>
                <a:lnTo>
                  <a:pt x="92" y="0"/>
                </a:lnTo>
                <a:lnTo>
                  <a:pt x="95" y="2"/>
                </a:lnTo>
                <a:lnTo>
                  <a:pt x="100" y="3"/>
                </a:lnTo>
                <a:lnTo>
                  <a:pt x="100" y="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6" name="Freeform 689"/>
          <p:cNvSpPr>
            <a:spLocks/>
          </p:cNvSpPr>
          <p:nvPr/>
        </p:nvSpPr>
        <p:spPr bwMode="auto">
          <a:xfrm>
            <a:off x="6142038" y="2468563"/>
            <a:ext cx="222250" cy="184150"/>
          </a:xfrm>
          <a:custGeom>
            <a:avLst/>
            <a:gdLst>
              <a:gd name="T0" fmla="*/ 136 w 140"/>
              <a:gd name="T1" fmla="*/ 57 h 116"/>
              <a:gd name="T2" fmla="*/ 140 w 140"/>
              <a:gd name="T3" fmla="*/ 71 h 116"/>
              <a:gd name="T4" fmla="*/ 140 w 140"/>
              <a:gd name="T5" fmla="*/ 77 h 116"/>
              <a:gd name="T6" fmla="*/ 139 w 140"/>
              <a:gd name="T7" fmla="*/ 92 h 116"/>
              <a:gd name="T8" fmla="*/ 139 w 140"/>
              <a:gd name="T9" fmla="*/ 101 h 116"/>
              <a:gd name="T10" fmla="*/ 137 w 140"/>
              <a:gd name="T11" fmla="*/ 109 h 116"/>
              <a:gd name="T12" fmla="*/ 131 w 140"/>
              <a:gd name="T13" fmla="*/ 114 h 116"/>
              <a:gd name="T14" fmla="*/ 107 w 140"/>
              <a:gd name="T15" fmla="*/ 110 h 116"/>
              <a:gd name="T16" fmla="*/ 98 w 140"/>
              <a:gd name="T17" fmla="*/ 106 h 116"/>
              <a:gd name="T18" fmla="*/ 95 w 140"/>
              <a:gd name="T19" fmla="*/ 103 h 116"/>
              <a:gd name="T20" fmla="*/ 83 w 140"/>
              <a:gd name="T21" fmla="*/ 94 h 116"/>
              <a:gd name="T22" fmla="*/ 64 w 140"/>
              <a:gd name="T23" fmla="*/ 79 h 116"/>
              <a:gd name="T24" fmla="*/ 56 w 140"/>
              <a:gd name="T25" fmla="*/ 66 h 116"/>
              <a:gd name="T26" fmla="*/ 47 w 140"/>
              <a:gd name="T27" fmla="*/ 66 h 116"/>
              <a:gd name="T28" fmla="*/ 42 w 140"/>
              <a:gd name="T29" fmla="*/ 69 h 116"/>
              <a:gd name="T30" fmla="*/ 35 w 140"/>
              <a:gd name="T31" fmla="*/ 62 h 116"/>
              <a:gd name="T32" fmla="*/ 38 w 140"/>
              <a:gd name="T33" fmla="*/ 56 h 116"/>
              <a:gd name="T34" fmla="*/ 36 w 140"/>
              <a:gd name="T35" fmla="*/ 54 h 116"/>
              <a:gd name="T36" fmla="*/ 28 w 140"/>
              <a:gd name="T37" fmla="*/ 51 h 116"/>
              <a:gd name="T38" fmla="*/ 13 w 140"/>
              <a:gd name="T39" fmla="*/ 51 h 116"/>
              <a:gd name="T40" fmla="*/ 13 w 140"/>
              <a:gd name="T41" fmla="*/ 45 h 116"/>
              <a:gd name="T42" fmla="*/ 12 w 140"/>
              <a:gd name="T43" fmla="*/ 35 h 116"/>
              <a:gd name="T44" fmla="*/ 1 w 140"/>
              <a:gd name="T45" fmla="*/ 35 h 116"/>
              <a:gd name="T46" fmla="*/ 0 w 140"/>
              <a:gd name="T47" fmla="*/ 32 h 116"/>
              <a:gd name="T48" fmla="*/ 13 w 140"/>
              <a:gd name="T49" fmla="*/ 21 h 116"/>
              <a:gd name="T50" fmla="*/ 17 w 140"/>
              <a:gd name="T51" fmla="*/ 9 h 116"/>
              <a:gd name="T52" fmla="*/ 16 w 140"/>
              <a:gd name="T53" fmla="*/ 4 h 116"/>
              <a:gd name="T54" fmla="*/ 24 w 140"/>
              <a:gd name="T55" fmla="*/ 0 h 116"/>
              <a:gd name="T56" fmla="*/ 31 w 140"/>
              <a:gd name="T57" fmla="*/ 2 h 116"/>
              <a:gd name="T58" fmla="*/ 41 w 140"/>
              <a:gd name="T59" fmla="*/ 5 h 116"/>
              <a:gd name="T60" fmla="*/ 43 w 140"/>
              <a:gd name="T61" fmla="*/ 24 h 116"/>
              <a:gd name="T62" fmla="*/ 54 w 140"/>
              <a:gd name="T63" fmla="*/ 30 h 116"/>
              <a:gd name="T64" fmla="*/ 56 w 140"/>
              <a:gd name="T65" fmla="*/ 35 h 116"/>
              <a:gd name="T66" fmla="*/ 54 w 140"/>
              <a:gd name="T67" fmla="*/ 50 h 116"/>
              <a:gd name="T68" fmla="*/ 64 w 140"/>
              <a:gd name="T69" fmla="*/ 46 h 116"/>
              <a:gd name="T70" fmla="*/ 76 w 140"/>
              <a:gd name="T71" fmla="*/ 36 h 116"/>
              <a:gd name="T72" fmla="*/ 82 w 140"/>
              <a:gd name="T73" fmla="*/ 45 h 116"/>
              <a:gd name="T74" fmla="*/ 121 w 140"/>
              <a:gd name="T75" fmla="*/ 49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40" h="116">
                <a:moveTo>
                  <a:pt x="132" y="50"/>
                </a:moveTo>
                <a:lnTo>
                  <a:pt x="136" y="57"/>
                </a:lnTo>
                <a:lnTo>
                  <a:pt x="140" y="65"/>
                </a:lnTo>
                <a:lnTo>
                  <a:pt x="140" y="71"/>
                </a:lnTo>
                <a:lnTo>
                  <a:pt x="140" y="72"/>
                </a:lnTo>
                <a:lnTo>
                  <a:pt x="140" y="77"/>
                </a:lnTo>
                <a:lnTo>
                  <a:pt x="139" y="90"/>
                </a:lnTo>
                <a:lnTo>
                  <a:pt x="139" y="92"/>
                </a:lnTo>
                <a:lnTo>
                  <a:pt x="139" y="98"/>
                </a:lnTo>
                <a:lnTo>
                  <a:pt x="139" y="101"/>
                </a:lnTo>
                <a:lnTo>
                  <a:pt x="139" y="106"/>
                </a:lnTo>
                <a:lnTo>
                  <a:pt x="137" y="109"/>
                </a:lnTo>
                <a:lnTo>
                  <a:pt x="136" y="109"/>
                </a:lnTo>
                <a:lnTo>
                  <a:pt x="131" y="114"/>
                </a:lnTo>
                <a:lnTo>
                  <a:pt x="117" y="116"/>
                </a:lnTo>
                <a:lnTo>
                  <a:pt x="107" y="110"/>
                </a:lnTo>
                <a:lnTo>
                  <a:pt x="105" y="109"/>
                </a:lnTo>
                <a:lnTo>
                  <a:pt x="98" y="106"/>
                </a:lnTo>
                <a:lnTo>
                  <a:pt x="97" y="105"/>
                </a:lnTo>
                <a:lnTo>
                  <a:pt x="95" y="103"/>
                </a:lnTo>
                <a:lnTo>
                  <a:pt x="84" y="95"/>
                </a:lnTo>
                <a:lnTo>
                  <a:pt x="83" y="94"/>
                </a:lnTo>
                <a:lnTo>
                  <a:pt x="65" y="84"/>
                </a:lnTo>
                <a:lnTo>
                  <a:pt x="64" y="79"/>
                </a:lnTo>
                <a:lnTo>
                  <a:pt x="57" y="69"/>
                </a:lnTo>
                <a:lnTo>
                  <a:pt x="56" y="66"/>
                </a:lnTo>
                <a:lnTo>
                  <a:pt x="47" y="65"/>
                </a:lnTo>
                <a:lnTo>
                  <a:pt x="47" y="66"/>
                </a:lnTo>
                <a:lnTo>
                  <a:pt x="43" y="68"/>
                </a:lnTo>
                <a:lnTo>
                  <a:pt x="42" y="69"/>
                </a:lnTo>
                <a:lnTo>
                  <a:pt x="38" y="65"/>
                </a:lnTo>
                <a:lnTo>
                  <a:pt x="35" y="62"/>
                </a:lnTo>
                <a:lnTo>
                  <a:pt x="36" y="58"/>
                </a:lnTo>
                <a:lnTo>
                  <a:pt x="38" y="56"/>
                </a:lnTo>
                <a:lnTo>
                  <a:pt x="39" y="53"/>
                </a:lnTo>
                <a:lnTo>
                  <a:pt x="36" y="54"/>
                </a:lnTo>
                <a:lnTo>
                  <a:pt x="26" y="58"/>
                </a:lnTo>
                <a:lnTo>
                  <a:pt x="28" y="51"/>
                </a:lnTo>
                <a:lnTo>
                  <a:pt x="17" y="51"/>
                </a:lnTo>
                <a:lnTo>
                  <a:pt x="13" y="51"/>
                </a:lnTo>
                <a:lnTo>
                  <a:pt x="2" y="49"/>
                </a:lnTo>
                <a:lnTo>
                  <a:pt x="13" y="45"/>
                </a:lnTo>
                <a:lnTo>
                  <a:pt x="13" y="43"/>
                </a:lnTo>
                <a:lnTo>
                  <a:pt x="12" y="35"/>
                </a:lnTo>
                <a:lnTo>
                  <a:pt x="2" y="36"/>
                </a:lnTo>
                <a:lnTo>
                  <a:pt x="1" y="35"/>
                </a:lnTo>
                <a:lnTo>
                  <a:pt x="1" y="34"/>
                </a:lnTo>
                <a:lnTo>
                  <a:pt x="0" y="32"/>
                </a:lnTo>
                <a:lnTo>
                  <a:pt x="0" y="30"/>
                </a:lnTo>
                <a:lnTo>
                  <a:pt x="13" y="21"/>
                </a:lnTo>
                <a:lnTo>
                  <a:pt x="13" y="12"/>
                </a:lnTo>
                <a:lnTo>
                  <a:pt x="17" y="9"/>
                </a:lnTo>
                <a:lnTo>
                  <a:pt x="17" y="5"/>
                </a:lnTo>
                <a:lnTo>
                  <a:pt x="16" y="4"/>
                </a:lnTo>
                <a:lnTo>
                  <a:pt x="19" y="2"/>
                </a:lnTo>
                <a:lnTo>
                  <a:pt x="24" y="0"/>
                </a:lnTo>
                <a:lnTo>
                  <a:pt x="27" y="2"/>
                </a:lnTo>
                <a:lnTo>
                  <a:pt x="31" y="2"/>
                </a:lnTo>
                <a:lnTo>
                  <a:pt x="39" y="2"/>
                </a:lnTo>
                <a:lnTo>
                  <a:pt x="41" y="5"/>
                </a:lnTo>
                <a:lnTo>
                  <a:pt x="46" y="16"/>
                </a:lnTo>
                <a:lnTo>
                  <a:pt x="43" y="24"/>
                </a:lnTo>
                <a:lnTo>
                  <a:pt x="46" y="26"/>
                </a:lnTo>
                <a:lnTo>
                  <a:pt x="54" y="30"/>
                </a:lnTo>
                <a:lnTo>
                  <a:pt x="56" y="30"/>
                </a:lnTo>
                <a:lnTo>
                  <a:pt x="56" y="35"/>
                </a:lnTo>
                <a:lnTo>
                  <a:pt x="56" y="42"/>
                </a:lnTo>
                <a:lnTo>
                  <a:pt x="54" y="50"/>
                </a:lnTo>
                <a:lnTo>
                  <a:pt x="56" y="53"/>
                </a:lnTo>
                <a:lnTo>
                  <a:pt x="64" y="46"/>
                </a:lnTo>
                <a:lnTo>
                  <a:pt x="68" y="43"/>
                </a:lnTo>
                <a:lnTo>
                  <a:pt x="76" y="36"/>
                </a:lnTo>
                <a:lnTo>
                  <a:pt x="80" y="38"/>
                </a:lnTo>
                <a:lnTo>
                  <a:pt x="82" y="45"/>
                </a:lnTo>
                <a:lnTo>
                  <a:pt x="88" y="45"/>
                </a:lnTo>
                <a:lnTo>
                  <a:pt x="121" y="49"/>
                </a:lnTo>
                <a:lnTo>
                  <a:pt x="132" y="5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7" name="Freeform 690"/>
          <p:cNvSpPr>
            <a:spLocks noEditPoints="1"/>
          </p:cNvSpPr>
          <p:nvPr/>
        </p:nvSpPr>
        <p:spPr bwMode="auto">
          <a:xfrm>
            <a:off x="6156325" y="1978025"/>
            <a:ext cx="153988" cy="128588"/>
          </a:xfrm>
          <a:custGeom>
            <a:avLst/>
            <a:gdLst>
              <a:gd name="T0" fmla="*/ 0 w 97"/>
              <a:gd name="T1" fmla="*/ 71 h 81"/>
              <a:gd name="T2" fmla="*/ 12 w 97"/>
              <a:gd name="T3" fmla="*/ 56 h 81"/>
              <a:gd name="T4" fmla="*/ 17 w 97"/>
              <a:gd name="T5" fmla="*/ 47 h 81"/>
              <a:gd name="T6" fmla="*/ 14 w 97"/>
              <a:gd name="T7" fmla="*/ 62 h 81"/>
              <a:gd name="T8" fmla="*/ 86 w 97"/>
              <a:gd name="T9" fmla="*/ 21 h 81"/>
              <a:gd name="T10" fmla="*/ 96 w 97"/>
              <a:gd name="T11" fmla="*/ 20 h 81"/>
              <a:gd name="T12" fmla="*/ 96 w 97"/>
              <a:gd name="T13" fmla="*/ 21 h 81"/>
              <a:gd name="T14" fmla="*/ 90 w 97"/>
              <a:gd name="T15" fmla="*/ 39 h 81"/>
              <a:gd name="T16" fmla="*/ 83 w 97"/>
              <a:gd name="T17" fmla="*/ 51 h 81"/>
              <a:gd name="T18" fmla="*/ 82 w 97"/>
              <a:gd name="T19" fmla="*/ 55 h 81"/>
              <a:gd name="T20" fmla="*/ 74 w 97"/>
              <a:gd name="T21" fmla="*/ 47 h 81"/>
              <a:gd name="T22" fmla="*/ 67 w 97"/>
              <a:gd name="T23" fmla="*/ 36 h 81"/>
              <a:gd name="T24" fmla="*/ 64 w 97"/>
              <a:gd name="T25" fmla="*/ 52 h 81"/>
              <a:gd name="T26" fmla="*/ 59 w 97"/>
              <a:gd name="T27" fmla="*/ 66 h 81"/>
              <a:gd name="T28" fmla="*/ 47 w 97"/>
              <a:gd name="T29" fmla="*/ 80 h 81"/>
              <a:gd name="T30" fmla="*/ 38 w 97"/>
              <a:gd name="T31" fmla="*/ 78 h 81"/>
              <a:gd name="T32" fmla="*/ 25 w 97"/>
              <a:gd name="T33" fmla="*/ 71 h 81"/>
              <a:gd name="T34" fmla="*/ 29 w 97"/>
              <a:gd name="T35" fmla="*/ 56 h 81"/>
              <a:gd name="T36" fmla="*/ 45 w 97"/>
              <a:gd name="T37" fmla="*/ 33 h 81"/>
              <a:gd name="T38" fmla="*/ 36 w 97"/>
              <a:gd name="T39" fmla="*/ 35 h 81"/>
              <a:gd name="T40" fmla="*/ 27 w 97"/>
              <a:gd name="T41" fmla="*/ 44 h 81"/>
              <a:gd name="T42" fmla="*/ 27 w 97"/>
              <a:gd name="T43" fmla="*/ 37 h 81"/>
              <a:gd name="T44" fmla="*/ 27 w 97"/>
              <a:gd name="T45" fmla="*/ 22 h 81"/>
              <a:gd name="T46" fmla="*/ 47 w 97"/>
              <a:gd name="T47" fmla="*/ 20 h 81"/>
              <a:gd name="T48" fmla="*/ 49 w 97"/>
              <a:gd name="T49" fmla="*/ 28 h 81"/>
              <a:gd name="T50" fmla="*/ 52 w 97"/>
              <a:gd name="T51" fmla="*/ 35 h 81"/>
              <a:gd name="T52" fmla="*/ 47 w 97"/>
              <a:gd name="T53" fmla="*/ 44 h 81"/>
              <a:gd name="T54" fmla="*/ 56 w 97"/>
              <a:gd name="T55" fmla="*/ 37 h 81"/>
              <a:gd name="T56" fmla="*/ 62 w 97"/>
              <a:gd name="T57" fmla="*/ 28 h 81"/>
              <a:gd name="T58" fmla="*/ 67 w 97"/>
              <a:gd name="T59" fmla="*/ 21 h 81"/>
              <a:gd name="T60" fmla="*/ 77 w 97"/>
              <a:gd name="T61" fmla="*/ 11 h 81"/>
              <a:gd name="T62" fmla="*/ 85 w 97"/>
              <a:gd name="T63" fmla="*/ 11 h 81"/>
              <a:gd name="T64" fmla="*/ 86 w 97"/>
              <a:gd name="T65" fmla="*/ 21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97" h="81">
                <a:moveTo>
                  <a:pt x="7" y="71"/>
                </a:moveTo>
                <a:lnTo>
                  <a:pt x="0" y="71"/>
                </a:lnTo>
                <a:lnTo>
                  <a:pt x="3" y="63"/>
                </a:lnTo>
                <a:lnTo>
                  <a:pt x="12" y="56"/>
                </a:lnTo>
                <a:lnTo>
                  <a:pt x="14" y="55"/>
                </a:lnTo>
                <a:lnTo>
                  <a:pt x="17" y="47"/>
                </a:lnTo>
                <a:lnTo>
                  <a:pt x="27" y="45"/>
                </a:lnTo>
                <a:lnTo>
                  <a:pt x="14" y="62"/>
                </a:lnTo>
                <a:lnTo>
                  <a:pt x="7" y="71"/>
                </a:lnTo>
                <a:close/>
                <a:moveTo>
                  <a:pt x="86" y="21"/>
                </a:moveTo>
                <a:lnTo>
                  <a:pt x="89" y="22"/>
                </a:lnTo>
                <a:lnTo>
                  <a:pt x="96" y="20"/>
                </a:lnTo>
                <a:lnTo>
                  <a:pt x="97" y="21"/>
                </a:lnTo>
                <a:lnTo>
                  <a:pt x="96" y="21"/>
                </a:lnTo>
                <a:lnTo>
                  <a:pt x="93" y="28"/>
                </a:lnTo>
                <a:lnTo>
                  <a:pt x="90" y="39"/>
                </a:lnTo>
                <a:lnTo>
                  <a:pt x="86" y="45"/>
                </a:lnTo>
                <a:lnTo>
                  <a:pt x="83" y="51"/>
                </a:lnTo>
                <a:lnTo>
                  <a:pt x="83" y="52"/>
                </a:lnTo>
                <a:lnTo>
                  <a:pt x="82" y="55"/>
                </a:lnTo>
                <a:lnTo>
                  <a:pt x="74" y="59"/>
                </a:lnTo>
                <a:lnTo>
                  <a:pt x="74" y="47"/>
                </a:lnTo>
                <a:lnTo>
                  <a:pt x="74" y="37"/>
                </a:lnTo>
                <a:lnTo>
                  <a:pt x="67" y="36"/>
                </a:lnTo>
                <a:lnTo>
                  <a:pt x="66" y="47"/>
                </a:lnTo>
                <a:lnTo>
                  <a:pt x="64" y="52"/>
                </a:lnTo>
                <a:lnTo>
                  <a:pt x="58" y="55"/>
                </a:lnTo>
                <a:lnTo>
                  <a:pt x="59" y="66"/>
                </a:lnTo>
                <a:lnTo>
                  <a:pt x="48" y="78"/>
                </a:lnTo>
                <a:lnTo>
                  <a:pt x="47" y="80"/>
                </a:lnTo>
                <a:lnTo>
                  <a:pt x="44" y="81"/>
                </a:lnTo>
                <a:lnTo>
                  <a:pt x="38" y="78"/>
                </a:lnTo>
                <a:lnTo>
                  <a:pt x="36" y="75"/>
                </a:lnTo>
                <a:lnTo>
                  <a:pt x="25" y="71"/>
                </a:lnTo>
                <a:lnTo>
                  <a:pt x="21" y="70"/>
                </a:lnTo>
                <a:lnTo>
                  <a:pt x="29" y="56"/>
                </a:lnTo>
                <a:lnTo>
                  <a:pt x="41" y="40"/>
                </a:lnTo>
                <a:lnTo>
                  <a:pt x="45" y="33"/>
                </a:lnTo>
                <a:lnTo>
                  <a:pt x="38" y="32"/>
                </a:lnTo>
                <a:lnTo>
                  <a:pt x="36" y="35"/>
                </a:lnTo>
                <a:lnTo>
                  <a:pt x="30" y="43"/>
                </a:lnTo>
                <a:lnTo>
                  <a:pt x="27" y="44"/>
                </a:lnTo>
                <a:lnTo>
                  <a:pt x="27" y="41"/>
                </a:lnTo>
                <a:lnTo>
                  <a:pt x="27" y="37"/>
                </a:lnTo>
                <a:lnTo>
                  <a:pt x="27" y="28"/>
                </a:lnTo>
                <a:lnTo>
                  <a:pt x="27" y="22"/>
                </a:lnTo>
                <a:lnTo>
                  <a:pt x="40" y="21"/>
                </a:lnTo>
                <a:lnTo>
                  <a:pt x="47" y="20"/>
                </a:lnTo>
                <a:lnTo>
                  <a:pt x="47" y="21"/>
                </a:lnTo>
                <a:lnTo>
                  <a:pt x="49" y="28"/>
                </a:lnTo>
                <a:lnTo>
                  <a:pt x="51" y="32"/>
                </a:lnTo>
                <a:lnTo>
                  <a:pt x="52" y="35"/>
                </a:lnTo>
                <a:lnTo>
                  <a:pt x="52" y="36"/>
                </a:lnTo>
                <a:lnTo>
                  <a:pt x="47" y="44"/>
                </a:lnTo>
                <a:lnTo>
                  <a:pt x="49" y="47"/>
                </a:lnTo>
                <a:lnTo>
                  <a:pt x="56" y="37"/>
                </a:lnTo>
                <a:lnTo>
                  <a:pt x="58" y="35"/>
                </a:lnTo>
                <a:lnTo>
                  <a:pt x="62" y="28"/>
                </a:lnTo>
                <a:lnTo>
                  <a:pt x="66" y="24"/>
                </a:lnTo>
                <a:lnTo>
                  <a:pt x="67" y="21"/>
                </a:lnTo>
                <a:lnTo>
                  <a:pt x="74" y="21"/>
                </a:lnTo>
                <a:lnTo>
                  <a:pt x="77" y="11"/>
                </a:lnTo>
                <a:lnTo>
                  <a:pt x="79" y="0"/>
                </a:lnTo>
                <a:lnTo>
                  <a:pt x="85" y="11"/>
                </a:lnTo>
                <a:lnTo>
                  <a:pt x="83" y="20"/>
                </a:lnTo>
                <a:lnTo>
                  <a:pt x="86" y="2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8" name="Freeform 691"/>
          <p:cNvSpPr>
            <a:spLocks/>
          </p:cNvSpPr>
          <p:nvPr/>
        </p:nvSpPr>
        <p:spPr bwMode="auto">
          <a:xfrm>
            <a:off x="6448425" y="1565275"/>
            <a:ext cx="95250" cy="120650"/>
          </a:xfrm>
          <a:custGeom>
            <a:avLst/>
            <a:gdLst>
              <a:gd name="T0" fmla="*/ 39 w 60"/>
              <a:gd name="T1" fmla="*/ 12 h 76"/>
              <a:gd name="T2" fmla="*/ 41 w 60"/>
              <a:gd name="T3" fmla="*/ 15 h 76"/>
              <a:gd name="T4" fmla="*/ 51 w 60"/>
              <a:gd name="T5" fmla="*/ 26 h 76"/>
              <a:gd name="T6" fmla="*/ 59 w 60"/>
              <a:gd name="T7" fmla="*/ 26 h 76"/>
              <a:gd name="T8" fmla="*/ 59 w 60"/>
              <a:gd name="T9" fmla="*/ 27 h 76"/>
              <a:gd name="T10" fmla="*/ 48 w 60"/>
              <a:gd name="T11" fmla="*/ 37 h 76"/>
              <a:gd name="T12" fmla="*/ 47 w 60"/>
              <a:gd name="T13" fmla="*/ 57 h 76"/>
              <a:gd name="T14" fmla="*/ 43 w 60"/>
              <a:gd name="T15" fmla="*/ 70 h 76"/>
              <a:gd name="T16" fmla="*/ 40 w 60"/>
              <a:gd name="T17" fmla="*/ 72 h 76"/>
              <a:gd name="T18" fmla="*/ 28 w 60"/>
              <a:gd name="T19" fmla="*/ 76 h 76"/>
              <a:gd name="T20" fmla="*/ 18 w 60"/>
              <a:gd name="T21" fmla="*/ 61 h 76"/>
              <a:gd name="T22" fmla="*/ 9 w 60"/>
              <a:gd name="T23" fmla="*/ 53 h 76"/>
              <a:gd name="T24" fmla="*/ 2 w 60"/>
              <a:gd name="T25" fmla="*/ 49 h 76"/>
              <a:gd name="T26" fmla="*/ 3 w 60"/>
              <a:gd name="T27" fmla="*/ 45 h 76"/>
              <a:gd name="T28" fmla="*/ 14 w 60"/>
              <a:gd name="T29" fmla="*/ 45 h 76"/>
              <a:gd name="T30" fmla="*/ 15 w 60"/>
              <a:gd name="T31" fmla="*/ 49 h 76"/>
              <a:gd name="T32" fmla="*/ 19 w 60"/>
              <a:gd name="T33" fmla="*/ 50 h 76"/>
              <a:gd name="T34" fmla="*/ 28 w 60"/>
              <a:gd name="T35" fmla="*/ 50 h 76"/>
              <a:gd name="T36" fmla="*/ 18 w 60"/>
              <a:gd name="T37" fmla="*/ 46 h 76"/>
              <a:gd name="T38" fmla="*/ 32 w 60"/>
              <a:gd name="T39" fmla="*/ 42 h 76"/>
              <a:gd name="T40" fmla="*/ 35 w 60"/>
              <a:gd name="T41" fmla="*/ 44 h 76"/>
              <a:gd name="T42" fmla="*/ 30 w 60"/>
              <a:gd name="T43" fmla="*/ 37 h 76"/>
              <a:gd name="T44" fmla="*/ 26 w 60"/>
              <a:gd name="T45" fmla="*/ 40 h 76"/>
              <a:gd name="T46" fmla="*/ 15 w 60"/>
              <a:gd name="T47" fmla="*/ 38 h 76"/>
              <a:gd name="T48" fmla="*/ 10 w 60"/>
              <a:gd name="T49" fmla="*/ 29 h 76"/>
              <a:gd name="T50" fmla="*/ 10 w 60"/>
              <a:gd name="T51" fmla="*/ 25 h 76"/>
              <a:gd name="T52" fmla="*/ 19 w 60"/>
              <a:gd name="T53" fmla="*/ 29 h 76"/>
              <a:gd name="T54" fmla="*/ 18 w 60"/>
              <a:gd name="T55" fmla="*/ 15 h 76"/>
              <a:gd name="T56" fmla="*/ 28 w 60"/>
              <a:gd name="T57" fmla="*/ 15 h 76"/>
              <a:gd name="T58" fmla="*/ 37 w 60"/>
              <a:gd name="T59" fmla="*/ 26 h 76"/>
              <a:gd name="T60" fmla="*/ 41 w 60"/>
              <a:gd name="T61" fmla="*/ 26 h 76"/>
              <a:gd name="T62" fmla="*/ 28 w 60"/>
              <a:gd name="T63" fmla="*/ 8 h 76"/>
              <a:gd name="T64" fmla="*/ 35 w 60"/>
              <a:gd name="T65" fmla="*/ 0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60" h="76">
                <a:moveTo>
                  <a:pt x="35" y="0"/>
                </a:moveTo>
                <a:lnTo>
                  <a:pt x="39" y="12"/>
                </a:lnTo>
                <a:lnTo>
                  <a:pt x="40" y="12"/>
                </a:lnTo>
                <a:lnTo>
                  <a:pt x="41" y="15"/>
                </a:lnTo>
                <a:lnTo>
                  <a:pt x="44" y="20"/>
                </a:lnTo>
                <a:lnTo>
                  <a:pt x="51" y="26"/>
                </a:lnTo>
                <a:lnTo>
                  <a:pt x="56" y="22"/>
                </a:lnTo>
                <a:lnTo>
                  <a:pt x="59" y="26"/>
                </a:lnTo>
                <a:lnTo>
                  <a:pt x="60" y="27"/>
                </a:lnTo>
                <a:lnTo>
                  <a:pt x="59" y="27"/>
                </a:lnTo>
                <a:lnTo>
                  <a:pt x="55" y="31"/>
                </a:lnTo>
                <a:lnTo>
                  <a:pt x="48" y="37"/>
                </a:lnTo>
                <a:lnTo>
                  <a:pt x="43" y="52"/>
                </a:lnTo>
                <a:lnTo>
                  <a:pt x="47" y="57"/>
                </a:lnTo>
                <a:lnTo>
                  <a:pt x="43" y="61"/>
                </a:lnTo>
                <a:lnTo>
                  <a:pt x="43" y="70"/>
                </a:lnTo>
                <a:lnTo>
                  <a:pt x="41" y="72"/>
                </a:lnTo>
                <a:lnTo>
                  <a:pt x="40" y="72"/>
                </a:lnTo>
                <a:lnTo>
                  <a:pt x="30" y="75"/>
                </a:lnTo>
                <a:lnTo>
                  <a:pt x="28" y="76"/>
                </a:lnTo>
                <a:lnTo>
                  <a:pt x="21" y="70"/>
                </a:lnTo>
                <a:lnTo>
                  <a:pt x="18" y="61"/>
                </a:lnTo>
                <a:lnTo>
                  <a:pt x="10" y="61"/>
                </a:lnTo>
                <a:lnTo>
                  <a:pt x="9" y="53"/>
                </a:lnTo>
                <a:lnTo>
                  <a:pt x="6" y="52"/>
                </a:lnTo>
                <a:lnTo>
                  <a:pt x="2" y="49"/>
                </a:lnTo>
                <a:lnTo>
                  <a:pt x="0" y="49"/>
                </a:lnTo>
                <a:lnTo>
                  <a:pt x="3" y="45"/>
                </a:lnTo>
                <a:lnTo>
                  <a:pt x="9" y="45"/>
                </a:lnTo>
                <a:lnTo>
                  <a:pt x="14" y="45"/>
                </a:lnTo>
                <a:lnTo>
                  <a:pt x="15" y="46"/>
                </a:lnTo>
                <a:lnTo>
                  <a:pt x="15" y="49"/>
                </a:lnTo>
                <a:lnTo>
                  <a:pt x="18" y="50"/>
                </a:lnTo>
                <a:lnTo>
                  <a:pt x="19" y="50"/>
                </a:lnTo>
                <a:lnTo>
                  <a:pt x="26" y="57"/>
                </a:lnTo>
                <a:lnTo>
                  <a:pt x="28" y="50"/>
                </a:lnTo>
                <a:lnTo>
                  <a:pt x="18" y="48"/>
                </a:lnTo>
                <a:lnTo>
                  <a:pt x="18" y="46"/>
                </a:lnTo>
                <a:lnTo>
                  <a:pt x="22" y="45"/>
                </a:lnTo>
                <a:lnTo>
                  <a:pt x="32" y="42"/>
                </a:lnTo>
                <a:lnTo>
                  <a:pt x="33" y="42"/>
                </a:lnTo>
                <a:lnTo>
                  <a:pt x="35" y="44"/>
                </a:lnTo>
                <a:lnTo>
                  <a:pt x="35" y="40"/>
                </a:lnTo>
                <a:lnTo>
                  <a:pt x="30" y="37"/>
                </a:lnTo>
                <a:lnTo>
                  <a:pt x="29" y="37"/>
                </a:lnTo>
                <a:lnTo>
                  <a:pt x="26" y="40"/>
                </a:lnTo>
                <a:lnTo>
                  <a:pt x="22" y="40"/>
                </a:lnTo>
                <a:lnTo>
                  <a:pt x="15" y="38"/>
                </a:lnTo>
                <a:lnTo>
                  <a:pt x="11" y="35"/>
                </a:lnTo>
                <a:lnTo>
                  <a:pt x="10" y="29"/>
                </a:lnTo>
                <a:lnTo>
                  <a:pt x="7" y="22"/>
                </a:lnTo>
                <a:lnTo>
                  <a:pt x="10" y="25"/>
                </a:lnTo>
                <a:lnTo>
                  <a:pt x="11" y="25"/>
                </a:lnTo>
                <a:lnTo>
                  <a:pt x="19" y="29"/>
                </a:lnTo>
                <a:lnTo>
                  <a:pt x="24" y="26"/>
                </a:lnTo>
                <a:lnTo>
                  <a:pt x="18" y="15"/>
                </a:lnTo>
                <a:lnTo>
                  <a:pt x="19" y="12"/>
                </a:lnTo>
                <a:lnTo>
                  <a:pt x="28" y="15"/>
                </a:lnTo>
                <a:lnTo>
                  <a:pt x="35" y="20"/>
                </a:lnTo>
                <a:lnTo>
                  <a:pt x="37" y="26"/>
                </a:lnTo>
                <a:lnTo>
                  <a:pt x="40" y="26"/>
                </a:lnTo>
                <a:lnTo>
                  <a:pt x="41" y="26"/>
                </a:lnTo>
                <a:lnTo>
                  <a:pt x="40" y="25"/>
                </a:lnTo>
                <a:lnTo>
                  <a:pt x="28" y="8"/>
                </a:lnTo>
                <a:lnTo>
                  <a:pt x="33" y="0"/>
                </a:lnTo>
                <a:lnTo>
                  <a:pt x="35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9" name="Freeform 692"/>
          <p:cNvSpPr>
            <a:spLocks noEditPoints="1"/>
          </p:cNvSpPr>
          <p:nvPr/>
        </p:nvSpPr>
        <p:spPr bwMode="auto">
          <a:xfrm>
            <a:off x="7300913" y="1006475"/>
            <a:ext cx="223838" cy="255588"/>
          </a:xfrm>
          <a:custGeom>
            <a:avLst/>
            <a:gdLst>
              <a:gd name="T0" fmla="*/ 15 w 141"/>
              <a:gd name="T1" fmla="*/ 89 h 161"/>
              <a:gd name="T2" fmla="*/ 0 w 141"/>
              <a:gd name="T3" fmla="*/ 83 h 161"/>
              <a:gd name="T4" fmla="*/ 15 w 141"/>
              <a:gd name="T5" fmla="*/ 71 h 161"/>
              <a:gd name="T6" fmla="*/ 23 w 141"/>
              <a:gd name="T7" fmla="*/ 59 h 161"/>
              <a:gd name="T8" fmla="*/ 24 w 141"/>
              <a:gd name="T9" fmla="*/ 77 h 161"/>
              <a:gd name="T10" fmla="*/ 39 w 141"/>
              <a:gd name="T11" fmla="*/ 51 h 161"/>
              <a:gd name="T12" fmla="*/ 28 w 141"/>
              <a:gd name="T13" fmla="*/ 38 h 161"/>
              <a:gd name="T14" fmla="*/ 46 w 141"/>
              <a:gd name="T15" fmla="*/ 34 h 161"/>
              <a:gd name="T16" fmla="*/ 61 w 141"/>
              <a:gd name="T17" fmla="*/ 14 h 161"/>
              <a:gd name="T18" fmla="*/ 56 w 141"/>
              <a:gd name="T19" fmla="*/ 45 h 161"/>
              <a:gd name="T20" fmla="*/ 45 w 141"/>
              <a:gd name="T21" fmla="*/ 51 h 161"/>
              <a:gd name="T22" fmla="*/ 113 w 141"/>
              <a:gd name="T23" fmla="*/ 17 h 161"/>
              <a:gd name="T24" fmla="*/ 113 w 141"/>
              <a:gd name="T25" fmla="*/ 4 h 161"/>
              <a:gd name="T26" fmla="*/ 121 w 141"/>
              <a:gd name="T27" fmla="*/ 4 h 161"/>
              <a:gd name="T28" fmla="*/ 135 w 141"/>
              <a:gd name="T29" fmla="*/ 26 h 161"/>
              <a:gd name="T30" fmla="*/ 132 w 141"/>
              <a:gd name="T31" fmla="*/ 33 h 161"/>
              <a:gd name="T32" fmla="*/ 122 w 141"/>
              <a:gd name="T33" fmla="*/ 56 h 161"/>
              <a:gd name="T34" fmla="*/ 122 w 141"/>
              <a:gd name="T35" fmla="*/ 60 h 161"/>
              <a:gd name="T36" fmla="*/ 129 w 141"/>
              <a:gd name="T37" fmla="*/ 67 h 161"/>
              <a:gd name="T38" fmla="*/ 125 w 141"/>
              <a:gd name="T39" fmla="*/ 74 h 161"/>
              <a:gd name="T40" fmla="*/ 111 w 141"/>
              <a:gd name="T41" fmla="*/ 90 h 161"/>
              <a:gd name="T42" fmla="*/ 94 w 141"/>
              <a:gd name="T43" fmla="*/ 146 h 161"/>
              <a:gd name="T44" fmla="*/ 88 w 141"/>
              <a:gd name="T45" fmla="*/ 154 h 161"/>
              <a:gd name="T46" fmla="*/ 73 w 141"/>
              <a:gd name="T47" fmla="*/ 161 h 161"/>
              <a:gd name="T48" fmla="*/ 50 w 141"/>
              <a:gd name="T49" fmla="*/ 131 h 161"/>
              <a:gd name="T50" fmla="*/ 26 w 141"/>
              <a:gd name="T51" fmla="*/ 94 h 161"/>
              <a:gd name="T52" fmla="*/ 45 w 141"/>
              <a:gd name="T53" fmla="*/ 67 h 161"/>
              <a:gd name="T54" fmla="*/ 57 w 141"/>
              <a:gd name="T55" fmla="*/ 55 h 161"/>
              <a:gd name="T56" fmla="*/ 77 w 141"/>
              <a:gd name="T57" fmla="*/ 55 h 161"/>
              <a:gd name="T58" fmla="*/ 86 w 141"/>
              <a:gd name="T59" fmla="*/ 60 h 161"/>
              <a:gd name="T60" fmla="*/ 92 w 141"/>
              <a:gd name="T61" fmla="*/ 63 h 161"/>
              <a:gd name="T62" fmla="*/ 90 w 141"/>
              <a:gd name="T63" fmla="*/ 55 h 161"/>
              <a:gd name="T64" fmla="*/ 79 w 141"/>
              <a:gd name="T65" fmla="*/ 45 h 161"/>
              <a:gd name="T66" fmla="*/ 71 w 141"/>
              <a:gd name="T67" fmla="*/ 34 h 161"/>
              <a:gd name="T68" fmla="*/ 79 w 141"/>
              <a:gd name="T69" fmla="*/ 8 h 161"/>
              <a:gd name="T70" fmla="*/ 92 w 141"/>
              <a:gd name="T71" fmla="*/ 2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41" h="161">
                <a:moveTo>
                  <a:pt x="24" y="77"/>
                </a:moveTo>
                <a:lnTo>
                  <a:pt x="15" y="89"/>
                </a:lnTo>
                <a:lnTo>
                  <a:pt x="8" y="86"/>
                </a:lnTo>
                <a:lnTo>
                  <a:pt x="0" y="83"/>
                </a:lnTo>
                <a:lnTo>
                  <a:pt x="5" y="78"/>
                </a:lnTo>
                <a:lnTo>
                  <a:pt x="15" y="71"/>
                </a:lnTo>
                <a:lnTo>
                  <a:pt x="21" y="67"/>
                </a:lnTo>
                <a:lnTo>
                  <a:pt x="23" y="59"/>
                </a:lnTo>
                <a:lnTo>
                  <a:pt x="27" y="74"/>
                </a:lnTo>
                <a:lnTo>
                  <a:pt x="24" y="77"/>
                </a:lnTo>
                <a:close/>
                <a:moveTo>
                  <a:pt x="45" y="51"/>
                </a:moveTo>
                <a:lnTo>
                  <a:pt x="39" y="51"/>
                </a:lnTo>
                <a:lnTo>
                  <a:pt x="31" y="48"/>
                </a:lnTo>
                <a:lnTo>
                  <a:pt x="28" y="38"/>
                </a:lnTo>
                <a:lnTo>
                  <a:pt x="31" y="38"/>
                </a:lnTo>
                <a:lnTo>
                  <a:pt x="46" y="34"/>
                </a:lnTo>
                <a:lnTo>
                  <a:pt x="58" y="15"/>
                </a:lnTo>
                <a:lnTo>
                  <a:pt x="61" y="14"/>
                </a:lnTo>
                <a:lnTo>
                  <a:pt x="64" y="19"/>
                </a:lnTo>
                <a:lnTo>
                  <a:pt x="56" y="45"/>
                </a:lnTo>
                <a:lnTo>
                  <a:pt x="47" y="49"/>
                </a:lnTo>
                <a:lnTo>
                  <a:pt x="45" y="51"/>
                </a:lnTo>
                <a:close/>
                <a:moveTo>
                  <a:pt x="105" y="10"/>
                </a:moveTo>
                <a:lnTo>
                  <a:pt x="113" y="17"/>
                </a:lnTo>
                <a:lnTo>
                  <a:pt x="116" y="11"/>
                </a:lnTo>
                <a:lnTo>
                  <a:pt x="113" y="4"/>
                </a:lnTo>
                <a:lnTo>
                  <a:pt x="116" y="4"/>
                </a:lnTo>
                <a:lnTo>
                  <a:pt x="121" y="4"/>
                </a:lnTo>
                <a:lnTo>
                  <a:pt x="141" y="10"/>
                </a:lnTo>
                <a:lnTo>
                  <a:pt x="135" y="26"/>
                </a:lnTo>
                <a:lnTo>
                  <a:pt x="135" y="27"/>
                </a:lnTo>
                <a:lnTo>
                  <a:pt x="132" y="33"/>
                </a:lnTo>
                <a:lnTo>
                  <a:pt x="122" y="55"/>
                </a:lnTo>
                <a:lnTo>
                  <a:pt x="122" y="56"/>
                </a:lnTo>
                <a:lnTo>
                  <a:pt x="122" y="57"/>
                </a:lnTo>
                <a:lnTo>
                  <a:pt x="122" y="60"/>
                </a:lnTo>
                <a:lnTo>
                  <a:pt x="125" y="63"/>
                </a:lnTo>
                <a:lnTo>
                  <a:pt x="129" y="67"/>
                </a:lnTo>
                <a:lnTo>
                  <a:pt x="126" y="70"/>
                </a:lnTo>
                <a:lnTo>
                  <a:pt x="125" y="74"/>
                </a:lnTo>
                <a:lnTo>
                  <a:pt x="122" y="81"/>
                </a:lnTo>
                <a:lnTo>
                  <a:pt x="111" y="90"/>
                </a:lnTo>
                <a:lnTo>
                  <a:pt x="95" y="145"/>
                </a:lnTo>
                <a:lnTo>
                  <a:pt x="94" y="146"/>
                </a:lnTo>
                <a:lnTo>
                  <a:pt x="92" y="153"/>
                </a:lnTo>
                <a:lnTo>
                  <a:pt x="88" y="154"/>
                </a:lnTo>
                <a:lnTo>
                  <a:pt x="87" y="156"/>
                </a:lnTo>
                <a:lnTo>
                  <a:pt x="73" y="161"/>
                </a:lnTo>
                <a:lnTo>
                  <a:pt x="58" y="139"/>
                </a:lnTo>
                <a:lnTo>
                  <a:pt x="50" y="131"/>
                </a:lnTo>
                <a:lnTo>
                  <a:pt x="45" y="102"/>
                </a:lnTo>
                <a:lnTo>
                  <a:pt x="26" y="94"/>
                </a:lnTo>
                <a:lnTo>
                  <a:pt x="35" y="82"/>
                </a:lnTo>
                <a:lnTo>
                  <a:pt x="45" y="67"/>
                </a:lnTo>
                <a:lnTo>
                  <a:pt x="53" y="56"/>
                </a:lnTo>
                <a:lnTo>
                  <a:pt x="57" y="55"/>
                </a:lnTo>
                <a:lnTo>
                  <a:pt x="64" y="51"/>
                </a:lnTo>
                <a:lnTo>
                  <a:pt x="77" y="55"/>
                </a:lnTo>
                <a:lnTo>
                  <a:pt x="79" y="55"/>
                </a:lnTo>
                <a:lnTo>
                  <a:pt x="86" y="60"/>
                </a:lnTo>
                <a:lnTo>
                  <a:pt x="90" y="62"/>
                </a:lnTo>
                <a:lnTo>
                  <a:pt x="92" y="63"/>
                </a:lnTo>
                <a:lnTo>
                  <a:pt x="91" y="59"/>
                </a:lnTo>
                <a:lnTo>
                  <a:pt x="90" y="55"/>
                </a:lnTo>
                <a:lnTo>
                  <a:pt x="84" y="48"/>
                </a:lnTo>
                <a:lnTo>
                  <a:pt x="79" y="45"/>
                </a:lnTo>
                <a:lnTo>
                  <a:pt x="72" y="42"/>
                </a:lnTo>
                <a:lnTo>
                  <a:pt x="71" y="34"/>
                </a:lnTo>
                <a:lnTo>
                  <a:pt x="76" y="25"/>
                </a:lnTo>
                <a:lnTo>
                  <a:pt x="79" y="8"/>
                </a:lnTo>
                <a:lnTo>
                  <a:pt x="81" y="0"/>
                </a:lnTo>
                <a:lnTo>
                  <a:pt x="92" y="2"/>
                </a:lnTo>
                <a:lnTo>
                  <a:pt x="105" y="1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0" name="Freeform 693"/>
          <p:cNvSpPr>
            <a:spLocks noEditPoints="1"/>
          </p:cNvSpPr>
          <p:nvPr/>
        </p:nvSpPr>
        <p:spPr bwMode="auto">
          <a:xfrm>
            <a:off x="8056563" y="1147763"/>
            <a:ext cx="403225" cy="423863"/>
          </a:xfrm>
          <a:custGeom>
            <a:avLst/>
            <a:gdLst>
              <a:gd name="T0" fmla="*/ 139 w 254"/>
              <a:gd name="T1" fmla="*/ 53 h 267"/>
              <a:gd name="T2" fmla="*/ 144 w 254"/>
              <a:gd name="T3" fmla="*/ 15 h 267"/>
              <a:gd name="T4" fmla="*/ 101 w 254"/>
              <a:gd name="T5" fmla="*/ 38 h 267"/>
              <a:gd name="T6" fmla="*/ 128 w 254"/>
              <a:gd name="T7" fmla="*/ 35 h 267"/>
              <a:gd name="T8" fmla="*/ 121 w 254"/>
              <a:gd name="T9" fmla="*/ 68 h 267"/>
              <a:gd name="T10" fmla="*/ 114 w 254"/>
              <a:gd name="T11" fmla="*/ 80 h 267"/>
              <a:gd name="T12" fmla="*/ 125 w 254"/>
              <a:gd name="T13" fmla="*/ 76 h 267"/>
              <a:gd name="T14" fmla="*/ 150 w 254"/>
              <a:gd name="T15" fmla="*/ 56 h 267"/>
              <a:gd name="T16" fmla="*/ 151 w 254"/>
              <a:gd name="T17" fmla="*/ 67 h 267"/>
              <a:gd name="T18" fmla="*/ 158 w 254"/>
              <a:gd name="T19" fmla="*/ 94 h 267"/>
              <a:gd name="T20" fmla="*/ 157 w 254"/>
              <a:gd name="T21" fmla="*/ 69 h 267"/>
              <a:gd name="T22" fmla="*/ 172 w 254"/>
              <a:gd name="T23" fmla="*/ 69 h 267"/>
              <a:gd name="T24" fmla="*/ 168 w 254"/>
              <a:gd name="T25" fmla="*/ 46 h 267"/>
              <a:gd name="T26" fmla="*/ 165 w 254"/>
              <a:gd name="T27" fmla="*/ 16 h 267"/>
              <a:gd name="T28" fmla="*/ 194 w 254"/>
              <a:gd name="T29" fmla="*/ 46 h 267"/>
              <a:gd name="T30" fmla="*/ 189 w 254"/>
              <a:gd name="T31" fmla="*/ 67 h 267"/>
              <a:gd name="T32" fmla="*/ 198 w 254"/>
              <a:gd name="T33" fmla="*/ 46 h 267"/>
              <a:gd name="T34" fmla="*/ 207 w 254"/>
              <a:gd name="T35" fmla="*/ 23 h 267"/>
              <a:gd name="T36" fmla="*/ 228 w 254"/>
              <a:gd name="T37" fmla="*/ 26 h 267"/>
              <a:gd name="T38" fmla="*/ 233 w 254"/>
              <a:gd name="T39" fmla="*/ 34 h 267"/>
              <a:gd name="T40" fmla="*/ 237 w 254"/>
              <a:gd name="T41" fmla="*/ 43 h 267"/>
              <a:gd name="T42" fmla="*/ 245 w 254"/>
              <a:gd name="T43" fmla="*/ 49 h 267"/>
              <a:gd name="T44" fmla="*/ 251 w 254"/>
              <a:gd name="T45" fmla="*/ 63 h 267"/>
              <a:gd name="T46" fmla="*/ 254 w 254"/>
              <a:gd name="T47" fmla="*/ 80 h 267"/>
              <a:gd name="T48" fmla="*/ 226 w 254"/>
              <a:gd name="T49" fmla="*/ 94 h 267"/>
              <a:gd name="T50" fmla="*/ 184 w 254"/>
              <a:gd name="T51" fmla="*/ 75 h 267"/>
              <a:gd name="T52" fmla="*/ 176 w 254"/>
              <a:gd name="T53" fmla="*/ 79 h 267"/>
              <a:gd name="T54" fmla="*/ 187 w 254"/>
              <a:gd name="T55" fmla="*/ 101 h 267"/>
              <a:gd name="T56" fmla="*/ 183 w 254"/>
              <a:gd name="T57" fmla="*/ 112 h 267"/>
              <a:gd name="T58" fmla="*/ 180 w 254"/>
              <a:gd name="T59" fmla="*/ 140 h 267"/>
              <a:gd name="T60" fmla="*/ 170 w 254"/>
              <a:gd name="T61" fmla="*/ 142 h 267"/>
              <a:gd name="T62" fmla="*/ 155 w 254"/>
              <a:gd name="T63" fmla="*/ 153 h 267"/>
              <a:gd name="T64" fmla="*/ 142 w 254"/>
              <a:gd name="T65" fmla="*/ 177 h 267"/>
              <a:gd name="T66" fmla="*/ 125 w 254"/>
              <a:gd name="T67" fmla="*/ 183 h 267"/>
              <a:gd name="T68" fmla="*/ 128 w 254"/>
              <a:gd name="T69" fmla="*/ 202 h 267"/>
              <a:gd name="T70" fmla="*/ 128 w 254"/>
              <a:gd name="T71" fmla="*/ 214 h 267"/>
              <a:gd name="T72" fmla="*/ 128 w 254"/>
              <a:gd name="T73" fmla="*/ 225 h 267"/>
              <a:gd name="T74" fmla="*/ 123 w 254"/>
              <a:gd name="T75" fmla="*/ 251 h 267"/>
              <a:gd name="T76" fmla="*/ 114 w 254"/>
              <a:gd name="T77" fmla="*/ 264 h 267"/>
              <a:gd name="T78" fmla="*/ 109 w 254"/>
              <a:gd name="T79" fmla="*/ 262 h 267"/>
              <a:gd name="T80" fmla="*/ 97 w 254"/>
              <a:gd name="T81" fmla="*/ 255 h 267"/>
              <a:gd name="T82" fmla="*/ 87 w 254"/>
              <a:gd name="T83" fmla="*/ 233 h 267"/>
              <a:gd name="T84" fmla="*/ 87 w 254"/>
              <a:gd name="T85" fmla="*/ 208 h 267"/>
              <a:gd name="T86" fmla="*/ 101 w 254"/>
              <a:gd name="T87" fmla="*/ 177 h 267"/>
              <a:gd name="T88" fmla="*/ 112 w 254"/>
              <a:gd name="T89" fmla="*/ 147 h 267"/>
              <a:gd name="T90" fmla="*/ 103 w 254"/>
              <a:gd name="T91" fmla="*/ 123 h 267"/>
              <a:gd name="T92" fmla="*/ 93 w 254"/>
              <a:gd name="T93" fmla="*/ 106 h 267"/>
              <a:gd name="T94" fmla="*/ 84 w 254"/>
              <a:gd name="T95" fmla="*/ 91 h 267"/>
              <a:gd name="T96" fmla="*/ 68 w 254"/>
              <a:gd name="T97" fmla="*/ 84 h 267"/>
              <a:gd name="T98" fmla="*/ 37 w 254"/>
              <a:gd name="T99" fmla="*/ 78 h 267"/>
              <a:gd name="T100" fmla="*/ 18 w 254"/>
              <a:gd name="T101" fmla="*/ 72 h 267"/>
              <a:gd name="T102" fmla="*/ 31 w 254"/>
              <a:gd name="T103" fmla="*/ 34 h 267"/>
              <a:gd name="T104" fmla="*/ 80 w 254"/>
              <a:gd name="T105" fmla="*/ 1 h 267"/>
              <a:gd name="T106" fmla="*/ 95 w 254"/>
              <a:gd name="T107" fmla="*/ 24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54" h="267">
                <a:moveTo>
                  <a:pt x="150" y="26"/>
                </a:moveTo>
                <a:lnTo>
                  <a:pt x="147" y="31"/>
                </a:lnTo>
                <a:lnTo>
                  <a:pt x="154" y="30"/>
                </a:lnTo>
                <a:lnTo>
                  <a:pt x="158" y="37"/>
                </a:lnTo>
                <a:lnTo>
                  <a:pt x="139" y="53"/>
                </a:lnTo>
                <a:lnTo>
                  <a:pt x="140" y="54"/>
                </a:lnTo>
                <a:lnTo>
                  <a:pt x="129" y="54"/>
                </a:lnTo>
                <a:lnTo>
                  <a:pt x="135" y="39"/>
                </a:lnTo>
                <a:lnTo>
                  <a:pt x="129" y="18"/>
                </a:lnTo>
                <a:lnTo>
                  <a:pt x="144" y="15"/>
                </a:lnTo>
                <a:lnTo>
                  <a:pt x="150" y="26"/>
                </a:lnTo>
                <a:close/>
                <a:moveTo>
                  <a:pt x="94" y="33"/>
                </a:moveTo>
                <a:lnTo>
                  <a:pt x="94" y="41"/>
                </a:lnTo>
                <a:lnTo>
                  <a:pt x="98" y="39"/>
                </a:lnTo>
                <a:lnTo>
                  <a:pt x="101" y="38"/>
                </a:lnTo>
                <a:lnTo>
                  <a:pt x="105" y="22"/>
                </a:lnTo>
                <a:lnTo>
                  <a:pt x="112" y="19"/>
                </a:lnTo>
                <a:lnTo>
                  <a:pt x="120" y="19"/>
                </a:lnTo>
                <a:lnTo>
                  <a:pt x="125" y="23"/>
                </a:lnTo>
                <a:lnTo>
                  <a:pt x="128" y="35"/>
                </a:lnTo>
                <a:lnTo>
                  <a:pt x="128" y="45"/>
                </a:lnTo>
                <a:lnTo>
                  <a:pt x="125" y="48"/>
                </a:lnTo>
                <a:lnTo>
                  <a:pt x="125" y="52"/>
                </a:lnTo>
                <a:lnTo>
                  <a:pt x="124" y="57"/>
                </a:lnTo>
                <a:lnTo>
                  <a:pt x="121" y="68"/>
                </a:lnTo>
                <a:lnTo>
                  <a:pt x="120" y="72"/>
                </a:lnTo>
                <a:lnTo>
                  <a:pt x="118" y="73"/>
                </a:lnTo>
                <a:lnTo>
                  <a:pt x="113" y="76"/>
                </a:lnTo>
                <a:lnTo>
                  <a:pt x="108" y="79"/>
                </a:lnTo>
                <a:lnTo>
                  <a:pt x="114" y="80"/>
                </a:lnTo>
                <a:lnTo>
                  <a:pt x="117" y="88"/>
                </a:lnTo>
                <a:lnTo>
                  <a:pt x="117" y="90"/>
                </a:lnTo>
                <a:lnTo>
                  <a:pt x="120" y="86"/>
                </a:lnTo>
                <a:lnTo>
                  <a:pt x="123" y="82"/>
                </a:lnTo>
                <a:lnTo>
                  <a:pt x="125" y="76"/>
                </a:lnTo>
                <a:lnTo>
                  <a:pt x="128" y="69"/>
                </a:lnTo>
                <a:lnTo>
                  <a:pt x="133" y="61"/>
                </a:lnTo>
                <a:lnTo>
                  <a:pt x="140" y="61"/>
                </a:lnTo>
                <a:lnTo>
                  <a:pt x="146" y="61"/>
                </a:lnTo>
                <a:lnTo>
                  <a:pt x="150" y="56"/>
                </a:lnTo>
                <a:lnTo>
                  <a:pt x="158" y="46"/>
                </a:lnTo>
                <a:lnTo>
                  <a:pt x="161" y="46"/>
                </a:lnTo>
                <a:lnTo>
                  <a:pt x="157" y="58"/>
                </a:lnTo>
                <a:lnTo>
                  <a:pt x="155" y="61"/>
                </a:lnTo>
                <a:lnTo>
                  <a:pt x="151" y="67"/>
                </a:lnTo>
                <a:lnTo>
                  <a:pt x="151" y="68"/>
                </a:lnTo>
                <a:lnTo>
                  <a:pt x="150" y="69"/>
                </a:lnTo>
                <a:lnTo>
                  <a:pt x="151" y="76"/>
                </a:lnTo>
                <a:lnTo>
                  <a:pt x="153" y="84"/>
                </a:lnTo>
                <a:lnTo>
                  <a:pt x="158" y="94"/>
                </a:lnTo>
                <a:lnTo>
                  <a:pt x="161" y="90"/>
                </a:lnTo>
                <a:lnTo>
                  <a:pt x="158" y="79"/>
                </a:lnTo>
                <a:lnTo>
                  <a:pt x="157" y="76"/>
                </a:lnTo>
                <a:lnTo>
                  <a:pt x="155" y="71"/>
                </a:lnTo>
                <a:lnTo>
                  <a:pt x="157" y="69"/>
                </a:lnTo>
                <a:lnTo>
                  <a:pt x="158" y="68"/>
                </a:lnTo>
                <a:lnTo>
                  <a:pt x="162" y="57"/>
                </a:lnTo>
                <a:lnTo>
                  <a:pt x="169" y="68"/>
                </a:lnTo>
                <a:lnTo>
                  <a:pt x="172" y="72"/>
                </a:lnTo>
                <a:lnTo>
                  <a:pt x="172" y="69"/>
                </a:lnTo>
                <a:lnTo>
                  <a:pt x="172" y="63"/>
                </a:lnTo>
                <a:lnTo>
                  <a:pt x="172" y="61"/>
                </a:lnTo>
                <a:lnTo>
                  <a:pt x="169" y="56"/>
                </a:lnTo>
                <a:lnTo>
                  <a:pt x="166" y="48"/>
                </a:lnTo>
                <a:lnTo>
                  <a:pt x="168" y="46"/>
                </a:lnTo>
                <a:lnTo>
                  <a:pt x="172" y="45"/>
                </a:lnTo>
                <a:lnTo>
                  <a:pt x="172" y="43"/>
                </a:lnTo>
                <a:lnTo>
                  <a:pt x="168" y="33"/>
                </a:lnTo>
                <a:lnTo>
                  <a:pt x="161" y="23"/>
                </a:lnTo>
                <a:lnTo>
                  <a:pt x="165" y="16"/>
                </a:lnTo>
                <a:lnTo>
                  <a:pt x="177" y="16"/>
                </a:lnTo>
                <a:lnTo>
                  <a:pt x="174" y="26"/>
                </a:lnTo>
                <a:lnTo>
                  <a:pt x="183" y="24"/>
                </a:lnTo>
                <a:lnTo>
                  <a:pt x="189" y="35"/>
                </a:lnTo>
                <a:lnTo>
                  <a:pt x="194" y="46"/>
                </a:lnTo>
                <a:lnTo>
                  <a:pt x="194" y="50"/>
                </a:lnTo>
                <a:lnTo>
                  <a:pt x="194" y="54"/>
                </a:lnTo>
                <a:lnTo>
                  <a:pt x="194" y="63"/>
                </a:lnTo>
                <a:lnTo>
                  <a:pt x="192" y="63"/>
                </a:lnTo>
                <a:lnTo>
                  <a:pt x="189" y="67"/>
                </a:lnTo>
                <a:lnTo>
                  <a:pt x="194" y="68"/>
                </a:lnTo>
                <a:lnTo>
                  <a:pt x="202" y="61"/>
                </a:lnTo>
                <a:lnTo>
                  <a:pt x="198" y="54"/>
                </a:lnTo>
                <a:lnTo>
                  <a:pt x="198" y="48"/>
                </a:lnTo>
                <a:lnTo>
                  <a:pt x="198" y="46"/>
                </a:lnTo>
                <a:lnTo>
                  <a:pt x="194" y="39"/>
                </a:lnTo>
                <a:lnTo>
                  <a:pt x="191" y="28"/>
                </a:lnTo>
                <a:lnTo>
                  <a:pt x="198" y="23"/>
                </a:lnTo>
                <a:lnTo>
                  <a:pt x="206" y="26"/>
                </a:lnTo>
                <a:lnTo>
                  <a:pt x="207" y="23"/>
                </a:lnTo>
                <a:lnTo>
                  <a:pt x="217" y="24"/>
                </a:lnTo>
                <a:lnTo>
                  <a:pt x="219" y="24"/>
                </a:lnTo>
                <a:lnTo>
                  <a:pt x="217" y="37"/>
                </a:lnTo>
                <a:lnTo>
                  <a:pt x="225" y="26"/>
                </a:lnTo>
                <a:lnTo>
                  <a:pt x="228" y="26"/>
                </a:lnTo>
                <a:lnTo>
                  <a:pt x="228" y="27"/>
                </a:lnTo>
                <a:lnTo>
                  <a:pt x="230" y="30"/>
                </a:lnTo>
                <a:lnTo>
                  <a:pt x="232" y="31"/>
                </a:lnTo>
                <a:lnTo>
                  <a:pt x="233" y="31"/>
                </a:lnTo>
                <a:lnTo>
                  <a:pt x="233" y="34"/>
                </a:lnTo>
                <a:lnTo>
                  <a:pt x="234" y="33"/>
                </a:lnTo>
                <a:lnTo>
                  <a:pt x="234" y="37"/>
                </a:lnTo>
                <a:lnTo>
                  <a:pt x="237" y="37"/>
                </a:lnTo>
                <a:lnTo>
                  <a:pt x="239" y="42"/>
                </a:lnTo>
                <a:lnTo>
                  <a:pt x="237" y="43"/>
                </a:lnTo>
                <a:lnTo>
                  <a:pt x="240" y="46"/>
                </a:lnTo>
                <a:lnTo>
                  <a:pt x="241" y="46"/>
                </a:lnTo>
                <a:lnTo>
                  <a:pt x="244" y="49"/>
                </a:lnTo>
                <a:lnTo>
                  <a:pt x="244" y="48"/>
                </a:lnTo>
                <a:lnTo>
                  <a:pt x="245" y="49"/>
                </a:lnTo>
                <a:lnTo>
                  <a:pt x="247" y="52"/>
                </a:lnTo>
                <a:lnTo>
                  <a:pt x="245" y="50"/>
                </a:lnTo>
                <a:lnTo>
                  <a:pt x="245" y="53"/>
                </a:lnTo>
                <a:lnTo>
                  <a:pt x="248" y="58"/>
                </a:lnTo>
                <a:lnTo>
                  <a:pt x="251" y="63"/>
                </a:lnTo>
                <a:lnTo>
                  <a:pt x="252" y="71"/>
                </a:lnTo>
                <a:lnTo>
                  <a:pt x="251" y="72"/>
                </a:lnTo>
                <a:lnTo>
                  <a:pt x="254" y="76"/>
                </a:lnTo>
                <a:lnTo>
                  <a:pt x="254" y="78"/>
                </a:lnTo>
                <a:lnTo>
                  <a:pt x="254" y="80"/>
                </a:lnTo>
                <a:lnTo>
                  <a:pt x="245" y="93"/>
                </a:lnTo>
                <a:lnTo>
                  <a:pt x="237" y="93"/>
                </a:lnTo>
                <a:lnTo>
                  <a:pt x="236" y="93"/>
                </a:lnTo>
                <a:lnTo>
                  <a:pt x="233" y="93"/>
                </a:lnTo>
                <a:lnTo>
                  <a:pt x="226" y="94"/>
                </a:lnTo>
                <a:lnTo>
                  <a:pt x="217" y="97"/>
                </a:lnTo>
                <a:lnTo>
                  <a:pt x="204" y="86"/>
                </a:lnTo>
                <a:lnTo>
                  <a:pt x="198" y="82"/>
                </a:lnTo>
                <a:lnTo>
                  <a:pt x="187" y="76"/>
                </a:lnTo>
                <a:lnTo>
                  <a:pt x="184" y="75"/>
                </a:lnTo>
                <a:lnTo>
                  <a:pt x="176" y="72"/>
                </a:lnTo>
                <a:lnTo>
                  <a:pt x="173" y="75"/>
                </a:lnTo>
                <a:lnTo>
                  <a:pt x="170" y="76"/>
                </a:lnTo>
                <a:lnTo>
                  <a:pt x="172" y="79"/>
                </a:lnTo>
                <a:lnTo>
                  <a:pt x="176" y="79"/>
                </a:lnTo>
                <a:lnTo>
                  <a:pt x="180" y="87"/>
                </a:lnTo>
                <a:lnTo>
                  <a:pt x="181" y="88"/>
                </a:lnTo>
                <a:lnTo>
                  <a:pt x="184" y="94"/>
                </a:lnTo>
                <a:lnTo>
                  <a:pt x="185" y="97"/>
                </a:lnTo>
                <a:lnTo>
                  <a:pt x="187" y="101"/>
                </a:lnTo>
                <a:lnTo>
                  <a:pt x="187" y="102"/>
                </a:lnTo>
                <a:lnTo>
                  <a:pt x="187" y="105"/>
                </a:lnTo>
                <a:lnTo>
                  <a:pt x="184" y="110"/>
                </a:lnTo>
                <a:lnTo>
                  <a:pt x="183" y="112"/>
                </a:lnTo>
                <a:lnTo>
                  <a:pt x="183" y="112"/>
                </a:lnTo>
                <a:lnTo>
                  <a:pt x="184" y="114"/>
                </a:lnTo>
                <a:lnTo>
                  <a:pt x="184" y="120"/>
                </a:lnTo>
                <a:lnTo>
                  <a:pt x="185" y="124"/>
                </a:lnTo>
                <a:lnTo>
                  <a:pt x="181" y="135"/>
                </a:lnTo>
                <a:lnTo>
                  <a:pt x="180" y="140"/>
                </a:lnTo>
                <a:lnTo>
                  <a:pt x="178" y="140"/>
                </a:lnTo>
                <a:lnTo>
                  <a:pt x="174" y="144"/>
                </a:lnTo>
                <a:lnTo>
                  <a:pt x="173" y="144"/>
                </a:lnTo>
                <a:lnTo>
                  <a:pt x="172" y="144"/>
                </a:lnTo>
                <a:lnTo>
                  <a:pt x="170" y="142"/>
                </a:lnTo>
                <a:lnTo>
                  <a:pt x="165" y="142"/>
                </a:lnTo>
                <a:lnTo>
                  <a:pt x="163" y="143"/>
                </a:lnTo>
                <a:lnTo>
                  <a:pt x="161" y="147"/>
                </a:lnTo>
                <a:lnTo>
                  <a:pt x="161" y="150"/>
                </a:lnTo>
                <a:lnTo>
                  <a:pt x="155" y="153"/>
                </a:lnTo>
                <a:lnTo>
                  <a:pt x="155" y="155"/>
                </a:lnTo>
                <a:lnTo>
                  <a:pt x="154" y="158"/>
                </a:lnTo>
                <a:lnTo>
                  <a:pt x="154" y="161"/>
                </a:lnTo>
                <a:lnTo>
                  <a:pt x="146" y="176"/>
                </a:lnTo>
                <a:lnTo>
                  <a:pt x="142" y="177"/>
                </a:lnTo>
                <a:lnTo>
                  <a:pt x="140" y="174"/>
                </a:lnTo>
                <a:lnTo>
                  <a:pt x="138" y="177"/>
                </a:lnTo>
                <a:lnTo>
                  <a:pt x="131" y="178"/>
                </a:lnTo>
                <a:lnTo>
                  <a:pt x="128" y="177"/>
                </a:lnTo>
                <a:lnTo>
                  <a:pt x="125" y="183"/>
                </a:lnTo>
                <a:lnTo>
                  <a:pt x="121" y="187"/>
                </a:lnTo>
                <a:lnTo>
                  <a:pt x="123" y="198"/>
                </a:lnTo>
                <a:lnTo>
                  <a:pt x="124" y="200"/>
                </a:lnTo>
                <a:lnTo>
                  <a:pt x="125" y="200"/>
                </a:lnTo>
                <a:lnTo>
                  <a:pt x="128" y="202"/>
                </a:lnTo>
                <a:lnTo>
                  <a:pt x="128" y="204"/>
                </a:lnTo>
                <a:lnTo>
                  <a:pt x="128" y="210"/>
                </a:lnTo>
                <a:lnTo>
                  <a:pt x="128" y="210"/>
                </a:lnTo>
                <a:lnTo>
                  <a:pt x="128" y="213"/>
                </a:lnTo>
                <a:lnTo>
                  <a:pt x="128" y="214"/>
                </a:lnTo>
                <a:lnTo>
                  <a:pt x="128" y="218"/>
                </a:lnTo>
                <a:lnTo>
                  <a:pt x="128" y="218"/>
                </a:lnTo>
                <a:lnTo>
                  <a:pt x="128" y="221"/>
                </a:lnTo>
                <a:lnTo>
                  <a:pt x="127" y="223"/>
                </a:lnTo>
                <a:lnTo>
                  <a:pt x="128" y="225"/>
                </a:lnTo>
                <a:lnTo>
                  <a:pt x="127" y="229"/>
                </a:lnTo>
                <a:lnTo>
                  <a:pt x="128" y="234"/>
                </a:lnTo>
                <a:lnTo>
                  <a:pt x="128" y="236"/>
                </a:lnTo>
                <a:lnTo>
                  <a:pt x="124" y="249"/>
                </a:lnTo>
                <a:lnTo>
                  <a:pt x="123" y="251"/>
                </a:lnTo>
                <a:lnTo>
                  <a:pt x="118" y="258"/>
                </a:lnTo>
                <a:lnTo>
                  <a:pt x="118" y="260"/>
                </a:lnTo>
                <a:lnTo>
                  <a:pt x="117" y="266"/>
                </a:lnTo>
                <a:lnTo>
                  <a:pt x="116" y="267"/>
                </a:lnTo>
                <a:lnTo>
                  <a:pt x="114" y="264"/>
                </a:lnTo>
                <a:lnTo>
                  <a:pt x="113" y="264"/>
                </a:lnTo>
                <a:lnTo>
                  <a:pt x="113" y="263"/>
                </a:lnTo>
                <a:lnTo>
                  <a:pt x="110" y="263"/>
                </a:lnTo>
                <a:lnTo>
                  <a:pt x="110" y="262"/>
                </a:lnTo>
                <a:lnTo>
                  <a:pt x="109" y="262"/>
                </a:lnTo>
                <a:lnTo>
                  <a:pt x="108" y="260"/>
                </a:lnTo>
                <a:lnTo>
                  <a:pt x="106" y="260"/>
                </a:lnTo>
                <a:lnTo>
                  <a:pt x="103" y="259"/>
                </a:lnTo>
                <a:lnTo>
                  <a:pt x="102" y="259"/>
                </a:lnTo>
                <a:lnTo>
                  <a:pt x="97" y="255"/>
                </a:lnTo>
                <a:lnTo>
                  <a:pt x="95" y="253"/>
                </a:lnTo>
                <a:lnTo>
                  <a:pt x="93" y="251"/>
                </a:lnTo>
                <a:lnTo>
                  <a:pt x="88" y="245"/>
                </a:lnTo>
                <a:lnTo>
                  <a:pt x="87" y="243"/>
                </a:lnTo>
                <a:lnTo>
                  <a:pt x="87" y="233"/>
                </a:lnTo>
                <a:lnTo>
                  <a:pt x="87" y="229"/>
                </a:lnTo>
                <a:lnTo>
                  <a:pt x="86" y="225"/>
                </a:lnTo>
                <a:lnTo>
                  <a:pt x="84" y="219"/>
                </a:lnTo>
                <a:lnTo>
                  <a:pt x="83" y="215"/>
                </a:lnTo>
                <a:lnTo>
                  <a:pt x="87" y="208"/>
                </a:lnTo>
                <a:lnTo>
                  <a:pt x="90" y="203"/>
                </a:lnTo>
                <a:lnTo>
                  <a:pt x="94" y="193"/>
                </a:lnTo>
                <a:lnTo>
                  <a:pt x="97" y="184"/>
                </a:lnTo>
                <a:lnTo>
                  <a:pt x="101" y="177"/>
                </a:lnTo>
                <a:lnTo>
                  <a:pt x="101" y="177"/>
                </a:lnTo>
                <a:lnTo>
                  <a:pt x="103" y="172"/>
                </a:lnTo>
                <a:lnTo>
                  <a:pt x="108" y="162"/>
                </a:lnTo>
                <a:lnTo>
                  <a:pt x="110" y="153"/>
                </a:lnTo>
                <a:lnTo>
                  <a:pt x="112" y="148"/>
                </a:lnTo>
                <a:lnTo>
                  <a:pt x="112" y="147"/>
                </a:lnTo>
                <a:lnTo>
                  <a:pt x="114" y="139"/>
                </a:lnTo>
                <a:lnTo>
                  <a:pt x="110" y="135"/>
                </a:lnTo>
                <a:lnTo>
                  <a:pt x="106" y="128"/>
                </a:lnTo>
                <a:lnTo>
                  <a:pt x="103" y="124"/>
                </a:lnTo>
                <a:lnTo>
                  <a:pt x="103" y="123"/>
                </a:lnTo>
                <a:lnTo>
                  <a:pt x="101" y="120"/>
                </a:lnTo>
                <a:lnTo>
                  <a:pt x="98" y="114"/>
                </a:lnTo>
                <a:lnTo>
                  <a:pt x="95" y="112"/>
                </a:lnTo>
                <a:lnTo>
                  <a:pt x="94" y="109"/>
                </a:lnTo>
                <a:lnTo>
                  <a:pt x="93" y="106"/>
                </a:lnTo>
                <a:lnTo>
                  <a:pt x="91" y="103"/>
                </a:lnTo>
                <a:lnTo>
                  <a:pt x="90" y="101"/>
                </a:lnTo>
                <a:lnTo>
                  <a:pt x="87" y="97"/>
                </a:lnTo>
                <a:lnTo>
                  <a:pt x="86" y="94"/>
                </a:lnTo>
                <a:lnTo>
                  <a:pt x="84" y="91"/>
                </a:lnTo>
                <a:lnTo>
                  <a:pt x="83" y="87"/>
                </a:lnTo>
                <a:lnTo>
                  <a:pt x="82" y="87"/>
                </a:lnTo>
                <a:lnTo>
                  <a:pt x="80" y="86"/>
                </a:lnTo>
                <a:lnTo>
                  <a:pt x="72" y="84"/>
                </a:lnTo>
                <a:lnTo>
                  <a:pt x="68" y="84"/>
                </a:lnTo>
                <a:lnTo>
                  <a:pt x="61" y="82"/>
                </a:lnTo>
                <a:lnTo>
                  <a:pt x="58" y="82"/>
                </a:lnTo>
                <a:lnTo>
                  <a:pt x="49" y="79"/>
                </a:lnTo>
                <a:lnTo>
                  <a:pt x="45" y="79"/>
                </a:lnTo>
                <a:lnTo>
                  <a:pt x="37" y="78"/>
                </a:lnTo>
                <a:lnTo>
                  <a:pt x="33" y="76"/>
                </a:lnTo>
                <a:lnTo>
                  <a:pt x="31" y="76"/>
                </a:lnTo>
                <a:lnTo>
                  <a:pt x="30" y="75"/>
                </a:lnTo>
                <a:lnTo>
                  <a:pt x="20" y="73"/>
                </a:lnTo>
                <a:lnTo>
                  <a:pt x="18" y="72"/>
                </a:lnTo>
                <a:lnTo>
                  <a:pt x="13" y="72"/>
                </a:lnTo>
                <a:lnTo>
                  <a:pt x="9" y="71"/>
                </a:lnTo>
                <a:lnTo>
                  <a:pt x="7" y="69"/>
                </a:lnTo>
                <a:lnTo>
                  <a:pt x="0" y="64"/>
                </a:lnTo>
                <a:lnTo>
                  <a:pt x="31" y="34"/>
                </a:lnTo>
                <a:lnTo>
                  <a:pt x="73" y="16"/>
                </a:lnTo>
                <a:lnTo>
                  <a:pt x="76" y="15"/>
                </a:lnTo>
                <a:lnTo>
                  <a:pt x="79" y="13"/>
                </a:lnTo>
                <a:lnTo>
                  <a:pt x="83" y="13"/>
                </a:lnTo>
                <a:lnTo>
                  <a:pt x="80" y="1"/>
                </a:lnTo>
                <a:lnTo>
                  <a:pt x="91" y="0"/>
                </a:lnTo>
                <a:lnTo>
                  <a:pt x="98" y="3"/>
                </a:lnTo>
                <a:lnTo>
                  <a:pt x="110" y="7"/>
                </a:lnTo>
                <a:lnTo>
                  <a:pt x="103" y="15"/>
                </a:lnTo>
                <a:lnTo>
                  <a:pt x="95" y="24"/>
                </a:lnTo>
                <a:lnTo>
                  <a:pt x="95" y="31"/>
                </a:lnTo>
                <a:lnTo>
                  <a:pt x="94" y="3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1" name="Freeform 694"/>
          <p:cNvSpPr>
            <a:spLocks/>
          </p:cNvSpPr>
          <p:nvPr/>
        </p:nvSpPr>
        <p:spPr bwMode="auto">
          <a:xfrm>
            <a:off x="4067175" y="6007100"/>
            <a:ext cx="77788" cy="100013"/>
          </a:xfrm>
          <a:custGeom>
            <a:avLst/>
            <a:gdLst>
              <a:gd name="T0" fmla="*/ 47 w 49"/>
              <a:gd name="T1" fmla="*/ 26 h 63"/>
              <a:gd name="T2" fmla="*/ 47 w 49"/>
              <a:gd name="T3" fmla="*/ 34 h 63"/>
              <a:gd name="T4" fmla="*/ 41 w 49"/>
              <a:gd name="T5" fmla="*/ 41 h 63"/>
              <a:gd name="T6" fmla="*/ 45 w 49"/>
              <a:gd name="T7" fmla="*/ 45 h 63"/>
              <a:gd name="T8" fmla="*/ 49 w 49"/>
              <a:gd name="T9" fmla="*/ 51 h 63"/>
              <a:gd name="T10" fmla="*/ 46 w 49"/>
              <a:gd name="T11" fmla="*/ 51 h 63"/>
              <a:gd name="T12" fmla="*/ 39 w 49"/>
              <a:gd name="T13" fmla="*/ 52 h 63"/>
              <a:gd name="T14" fmla="*/ 36 w 49"/>
              <a:gd name="T15" fmla="*/ 60 h 63"/>
              <a:gd name="T16" fmla="*/ 35 w 49"/>
              <a:gd name="T17" fmla="*/ 63 h 63"/>
              <a:gd name="T18" fmla="*/ 34 w 49"/>
              <a:gd name="T19" fmla="*/ 63 h 63"/>
              <a:gd name="T20" fmla="*/ 31 w 49"/>
              <a:gd name="T21" fmla="*/ 63 h 63"/>
              <a:gd name="T22" fmla="*/ 27 w 49"/>
              <a:gd name="T23" fmla="*/ 59 h 63"/>
              <a:gd name="T24" fmla="*/ 27 w 49"/>
              <a:gd name="T25" fmla="*/ 51 h 63"/>
              <a:gd name="T26" fmla="*/ 20 w 49"/>
              <a:gd name="T27" fmla="*/ 47 h 63"/>
              <a:gd name="T28" fmla="*/ 16 w 49"/>
              <a:gd name="T29" fmla="*/ 44 h 63"/>
              <a:gd name="T30" fmla="*/ 10 w 49"/>
              <a:gd name="T31" fmla="*/ 41 h 63"/>
              <a:gd name="T32" fmla="*/ 9 w 49"/>
              <a:gd name="T33" fmla="*/ 38 h 63"/>
              <a:gd name="T34" fmla="*/ 8 w 49"/>
              <a:gd name="T35" fmla="*/ 29 h 63"/>
              <a:gd name="T36" fmla="*/ 6 w 49"/>
              <a:gd name="T37" fmla="*/ 23 h 63"/>
              <a:gd name="T38" fmla="*/ 2 w 49"/>
              <a:gd name="T39" fmla="*/ 11 h 63"/>
              <a:gd name="T40" fmla="*/ 0 w 49"/>
              <a:gd name="T41" fmla="*/ 3 h 63"/>
              <a:gd name="T42" fmla="*/ 0 w 49"/>
              <a:gd name="T43" fmla="*/ 2 h 63"/>
              <a:gd name="T44" fmla="*/ 9 w 49"/>
              <a:gd name="T45" fmla="*/ 0 h 63"/>
              <a:gd name="T46" fmla="*/ 12 w 49"/>
              <a:gd name="T47" fmla="*/ 0 h 63"/>
              <a:gd name="T48" fmla="*/ 16 w 49"/>
              <a:gd name="T49" fmla="*/ 3 h 63"/>
              <a:gd name="T50" fmla="*/ 23 w 49"/>
              <a:gd name="T51" fmla="*/ 10 h 63"/>
              <a:gd name="T52" fmla="*/ 24 w 49"/>
              <a:gd name="T53" fmla="*/ 7 h 63"/>
              <a:gd name="T54" fmla="*/ 28 w 49"/>
              <a:gd name="T55" fmla="*/ 19 h 63"/>
              <a:gd name="T56" fmla="*/ 35 w 49"/>
              <a:gd name="T57" fmla="*/ 23 h 63"/>
              <a:gd name="T58" fmla="*/ 34 w 49"/>
              <a:gd name="T59" fmla="*/ 27 h 63"/>
              <a:gd name="T60" fmla="*/ 47 w 49"/>
              <a:gd name="T61" fmla="*/ 26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9" h="63">
                <a:moveTo>
                  <a:pt x="47" y="26"/>
                </a:moveTo>
                <a:lnTo>
                  <a:pt x="47" y="34"/>
                </a:lnTo>
                <a:lnTo>
                  <a:pt x="41" y="41"/>
                </a:lnTo>
                <a:lnTo>
                  <a:pt x="45" y="45"/>
                </a:lnTo>
                <a:lnTo>
                  <a:pt x="49" y="51"/>
                </a:lnTo>
                <a:lnTo>
                  <a:pt x="46" y="51"/>
                </a:lnTo>
                <a:lnTo>
                  <a:pt x="39" y="52"/>
                </a:lnTo>
                <a:lnTo>
                  <a:pt x="36" y="60"/>
                </a:lnTo>
                <a:lnTo>
                  <a:pt x="35" y="63"/>
                </a:lnTo>
                <a:lnTo>
                  <a:pt x="34" y="63"/>
                </a:lnTo>
                <a:lnTo>
                  <a:pt x="31" y="63"/>
                </a:lnTo>
                <a:lnTo>
                  <a:pt x="27" y="59"/>
                </a:lnTo>
                <a:lnTo>
                  <a:pt x="27" y="51"/>
                </a:lnTo>
                <a:lnTo>
                  <a:pt x="20" y="47"/>
                </a:lnTo>
                <a:lnTo>
                  <a:pt x="16" y="44"/>
                </a:lnTo>
                <a:lnTo>
                  <a:pt x="10" y="41"/>
                </a:lnTo>
                <a:lnTo>
                  <a:pt x="9" y="38"/>
                </a:lnTo>
                <a:lnTo>
                  <a:pt x="8" y="29"/>
                </a:lnTo>
                <a:lnTo>
                  <a:pt x="6" y="23"/>
                </a:lnTo>
                <a:lnTo>
                  <a:pt x="2" y="11"/>
                </a:lnTo>
                <a:lnTo>
                  <a:pt x="0" y="3"/>
                </a:lnTo>
                <a:lnTo>
                  <a:pt x="0" y="2"/>
                </a:lnTo>
                <a:lnTo>
                  <a:pt x="9" y="0"/>
                </a:lnTo>
                <a:lnTo>
                  <a:pt x="12" y="0"/>
                </a:lnTo>
                <a:lnTo>
                  <a:pt x="16" y="3"/>
                </a:lnTo>
                <a:lnTo>
                  <a:pt x="23" y="10"/>
                </a:lnTo>
                <a:lnTo>
                  <a:pt x="24" y="7"/>
                </a:lnTo>
                <a:lnTo>
                  <a:pt x="28" y="19"/>
                </a:lnTo>
                <a:lnTo>
                  <a:pt x="35" y="23"/>
                </a:lnTo>
                <a:lnTo>
                  <a:pt x="34" y="27"/>
                </a:lnTo>
                <a:lnTo>
                  <a:pt x="47" y="2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2" name="Freeform 695"/>
          <p:cNvSpPr>
            <a:spLocks/>
          </p:cNvSpPr>
          <p:nvPr/>
        </p:nvSpPr>
        <p:spPr bwMode="auto">
          <a:xfrm>
            <a:off x="4064000" y="5214938"/>
            <a:ext cx="47625" cy="69850"/>
          </a:xfrm>
          <a:custGeom>
            <a:avLst/>
            <a:gdLst>
              <a:gd name="T0" fmla="*/ 30 w 30"/>
              <a:gd name="T1" fmla="*/ 40 h 44"/>
              <a:gd name="T2" fmla="*/ 22 w 30"/>
              <a:gd name="T3" fmla="*/ 44 h 44"/>
              <a:gd name="T4" fmla="*/ 0 w 30"/>
              <a:gd name="T5" fmla="*/ 0 h 44"/>
              <a:gd name="T6" fmla="*/ 14 w 30"/>
              <a:gd name="T7" fmla="*/ 10 h 44"/>
              <a:gd name="T8" fmla="*/ 29 w 30"/>
              <a:gd name="T9" fmla="*/ 23 h 44"/>
              <a:gd name="T10" fmla="*/ 29 w 30"/>
              <a:gd name="T11" fmla="*/ 30 h 44"/>
              <a:gd name="T12" fmla="*/ 29 w 30"/>
              <a:gd name="T13" fmla="*/ 34 h 44"/>
              <a:gd name="T14" fmla="*/ 30 w 30"/>
              <a:gd name="T15" fmla="*/ 4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0" h="44">
                <a:moveTo>
                  <a:pt x="30" y="40"/>
                </a:moveTo>
                <a:lnTo>
                  <a:pt x="22" y="44"/>
                </a:lnTo>
                <a:lnTo>
                  <a:pt x="0" y="0"/>
                </a:lnTo>
                <a:lnTo>
                  <a:pt x="14" y="10"/>
                </a:lnTo>
                <a:lnTo>
                  <a:pt x="29" y="23"/>
                </a:lnTo>
                <a:lnTo>
                  <a:pt x="29" y="30"/>
                </a:lnTo>
                <a:lnTo>
                  <a:pt x="29" y="34"/>
                </a:lnTo>
                <a:lnTo>
                  <a:pt x="30" y="4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3" name="Freeform 696"/>
          <p:cNvSpPr>
            <a:spLocks noEditPoints="1"/>
          </p:cNvSpPr>
          <p:nvPr/>
        </p:nvSpPr>
        <p:spPr bwMode="auto">
          <a:xfrm>
            <a:off x="4105275" y="5422900"/>
            <a:ext cx="76200" cy="95250"/>
          </a:xfrm>
          <a:custGeom>
            <a:avLst/>
            <a:gdLst>
              <a:gd name="T0" fmla="*/ 48 w 48"/>
              <a:gd name="T1" fmla="*/ 8 h 60"/>
              <a:gd name="T2" fmla="*/ 41 w 48"/>
              <a:gd name="T3" fmla="*/ 35 h 60"/>
              <a:gd name="T4" fmla="*/ 33 w 48"/>
              <a:gd name="T5" fmla="*/ 44 h 60"/>
              <a:gd name="T6" fmla="*/ 37 w 48"/>
              <a:gd name="T7" fmla="*/ 48 h 60"/>
              <a:gd name="T8" fmla="*/ 38 w 48"/>
              <a:gd name="T9" fmla="*/ 50 h 60"/>
              <a:gd name="T10" fmla="*/ 32 w 48"/>
              <a:gd name="T11" fmla="*/ 57 h 60"/>
              <a:gd name="T12" fmla="*/ 30 w 48"/>
              <a:gd name="T13" fmla="*/ 60 h 60"/>
              <a:gd name="T14" fmla="*/ 27 w 48"/>
              <a:gd name="T15" fmla="*/ 56 h 60"/>
              <a:gd name="T16" fmla="*/ 26 w 48"/>
              <a:gd name="T17" fmla="*/ 55 h 60"/>
              <a:gd name="T18" fmla="*/ 25 w 48"/>
              <a:gd name="T19" fmla="*/ 55 h 60"/>
              <a:gd name="T20" fmla="*/ 22 w 48"/>
              <a:gd name="T21" fmla="*/ 52 h 60"/>
              <a:gd name="T22" fmla="*/ 19 w 48"/>
              <a:gd name="T23" fmla="*/ 37 h 60"/>
              <a:gd name="T24" fmla="*/ 17 w 48"/>
              <a:gd name="T25" fmla="*/ 38 h 60"/>
              <a:gd name="T26" fmla="*/ 8 w 48"/>
              <a:gd name="T27" fmla="*/ 33 h 60"/>
              <a:gd name="T28" fmla="*/ 8 w 48"/>
              <a:gd name="T29" fmla="*/ 30 h 60"/>
              <a:gd name="T30" fmla="*/ 10 w 48"/>
              <a:gd name="T31" fmla="*/ 23 h 60"/>
              <a:gd name="T32" fmla="*/ 14 w 48"/>
              <a:gd name="T33" fmla="*/ 25 h 60"/>
              <a:gd name="T34" fmla="*/ 17 w 48"/>
              <a:gd name="T35" fmla="*/ 26 h 60"/>
              <a:gd name="T36" fmla="*/ 19 w 48"/>
              <a:gd name="T37" fmla="*/ 22 h 60"/>
              <a:gd name="T38" fmla="*/ 23 w 48"/>
              <a:gd name="T39" fmla="*/ 11 h 60"/>
              <a:gd name="T40" fmla="*/ 26 w 48"/>
              <a:gd name="T41" fmla="*/ 11 h 60"/>
              <a:gd name="T42" fmla="*/ 48 w 48"/>
              <a:gd name="T43" fmla="*/ 7 h 60"/>
              <a:gd name="T44" fmla="*/ 48 w 48"/>
              <a:gd name="T45" fmla="*/ 8 h 60"/>
              <a:gd name="T46" fmla="*/ 8 w 48"/>
              <a:gd name="T47" fmla="*/ 16 h 60"/>
              <a:gd name="T48" fmla="*/ 4 w 48"/>
              <a:gd name="T49" fmla="*/ 22 h 60"/>
              <a:gd name="T50" fmla="*/ 2 w 48"/>
              <a:gd name="T51" fmla="*/ 20 h 60"/>
              <a:gd name="T52" fmla="*/ 0 w 48"/>
              <a:gd name="T53" fmla="*/ 20 h 60"/>
              <a:gd name="T54" fmla="*/ 6 w 48"/>
              <a:gd name="T55" fmla="*/ 1 h 60"/>
              <a:gd name="T56" fmla="*/ 6 w 48"/>
              <a:gd name="T57" fmla="*/ 0 h 60"/>
              <a:gd name="T58" fmla="*/ 15 w 48"/>
              <a:gd name="T59" fmla="*/ 1 h 60"/>
              <a:gd name="T60" fmla="*/ 15 w 48"/>
              <a:gd name="T61" fmla="*/ 8 h 60"/>
              <a:gd name="T62" fmla="*/ 17 w 48"/>
              <a:gd name="T63" fmla="*/ 15 h 60"/>
              <a:gd name="T64" fmla="*/ 15 w 48"/>
              <a:gd name="T65" fmla="*/ 15 h 60"/>
              <a:gd name="T66" fmla="*/ 8 w 48"/>
              <a:gd name="T67" fmla="*/ 16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8" h="60">
                <a:moveTo>
                  <a:pt x="48" y="8"/>
                </a:moveTo>
                <a:lnTo>
                  <a:pt x="41" y="35"/>
                </a:lnTo>
                <a:lnTo>
                  <a:pt x="33" y="44"/>
                </a:lnTo>
                <a:lnTo>
                  <a:pt x="37" y="48"/>
                </a:lnTo>
                <a:lnTo>
                  <a:pt x="38" y="50"/>
                </a:lnTo>
                <a:lnTo>
                  <a:pt x="32" y="57"/>
                </a:lnTo>
                <a:lnTo>
                  <a:pt x="30" y="60"/>
                </a:lnTo>
                <a:lnTo>
                  <a:pt x="27" y="56"/>
                </a:lnTo>
                <a:lnTo>
                  <a:pt x="26" y="55"/>
                </a:lnTo>
                <a:lnTo>
                  <a:pt x="25" y="55"/>
                </a:lnTo>
                <a:lnTo>
                  <a:pt x="22" y="52"/>
                </a:lnTo>
                <a:lnTo>
                  <a:pt x="19" y="37"/>
                </a:lnTo>
                <a:lnTo>
                  <a:pt x="17" y="38"/>
                </a:lnTo>
                <a:lnTo>
                  <a:pt x="8" y="33"/>
                </a:lnTo>
                <a:lnTo>
                  <a:pt x="8" y="30"/>
                </a:lnTo>
                <a:lnTo>
                  <a:pt x="10" y="23"/>
                </a:lnTo>
                <a:lnTo>
                  <a:pt x="14" y="25"/>
                </a:lnTo>
                <a:lnTo>
                  <a:pt x="17" y="26"/>
                </a:lnTo>
                <a:lnTo>
                  <a:pt x="19" y="22"/>
                </a:lnTo>
                <a:lnTo>
                  <a:pt x="23" y="11"/>
                </a:lnTo>
                <a:lnTo>
                  <a:pt x="26" y="11"/>
                </a:lnTo>
                <a:lnTo>
                  <a:pt x="48" y="7"/>
                </a:lnTo>
                <a:lnTo>
                  <a:pt x="48" y="8"/>
                </a:lnTo>
                <a:close/>
                <a:moveTo>
                  <a:pt x="8" y="16"/>
                </a:moveTo>
                <a:lnTo>
                  <a:pt x="4" y="22"/>
                </a:lnTo>
                <a:lnTo>
                  <a:pt x="2" y="20"/>
                </a:lnTo>
                <a:lnTo>
                  <a:pt x="0" y="20"/>
                </a:lnTo>
                <a:lnTo>
                  <a:pt x="6" y="1"/>
                </a:lnTo>
                <a:lnTo>
                  <a:pt x="6" y="0"/>
                </a:lnTo>
                <a:lnTo>
                  <a:pt x="15" y="1"/>
                </a:lnTo>
                <a:lnTo>
                  <a:pt x="15" y="8"/>
                </a:lnTo>
                <a:lnTo>
                  <a:pt x="17" y="15"/>
                </a:lnTo>
                <a:lnTo>
                  <a:pt x="15" y="15"/>
                </a:lnTo>
                <a:lnTo>
                  <a:pt x="8" y="1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4" name="Freeform 697"/>
          <p:cNvSpPr>
            <a:spLocks noEditPoints="1"/>
          </p:cNvSpPr>
          <p:nvPr/>
        </p:nvSpPr>
        <p:spPr bwMode="auto">
          <a:xfrm>
            <a:off x="4059238" y="5137150"/>
            <a:ext cx="52388" cy="69850"/>
          </a:xfrm>
          <a:custGeom>
            <a:avLst/>
            <a:gdLst>
              <a:gd name="T0" fmla="*/ 26 w 33"/>
              <a:gd name="T1" fmla="*/ 44 h 44"/>
              <a:gd name="T2" fmla="*/ 28 w 33"/>
              <a:gd name="T3" fmla="*/ 44 h 44"/>
              <a:gd name="T4" fmla="*/ 25 w 33"/>
              <a:gd name="T5" fmla="*/ 42 h 44"/>
              <a:gd name="T6" fmla="*/ 26 w 33"/>
              <a:gd name="T7" fmla="*/ 44 h 44"/>
              <a:gd name="T8" fmla="*/ 20 w 33"/>
              <a:gd name="T9" fmla="*/ 10 h 44"/>
              <a:gd name="T10" fmla="*/ 20 w 33"/>
              <a:gd name="T11" fmla="*/ 12 h 44"/>
              <a:gd name="T12" fmla="*/ 20 w 33"/>
              <a:gd name="T13" fmla="*/ 16 h 44"/>
              <a:gd name="T14" fmla="*/ 22 w 33"/>
              <a:gd name="T15" fmla="*/ 19 h 44"/>
              <a:gd name="T16" fmla="*/ 22 w 33"/>
              <a:gd name="T17" fmla="*/ 23 h 44"/>
              <a:gd name="T18" fmla="*/ 33 w 33"/>
              <a:gd name="T19" fmla="*/ 38 h 44"/>
              <a:gd name="T20" fmla="*/ 31 w 33"/>
              <a:gd name="T21" fmla="*/ 44 h 44"/>
              <a:gd name="T22" fmla="*/ 10 w 33"/>
              <a:gd name="T23" fmla="*/ 26 h 44"/>
              <a:gd name="T24" fmla="*/ 3 w 33"/>
              <a:gd name="T25" fmla="*/ 18 h 44"/>
              <a:gd name="T26" fmla="*/ 0 w 33"/>
              <a:gd name="T27" fmla="*/ 12 h 44"/>
              <a:gd name="T28" fmla="*/ 0 w 33"/>
              <a:gd name="T29" fmla="*/ 4 h 44"/>
              <a:gd name="T30" fmla="*/ 2 w 33"/>
              <a:gd name="T31" fmla="*/ 0 h 44"/>
              <a:gd name="T32" fmla="*/ 20 w 33"/>
              <a:gd name="T33" fmla="*/ 1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3" h="44">
                <a:moveTo>
                  <a:pt x="26" y="44"/>
                </a:moveTo>
                <a:lnTo>
                  <a:pt x="28" y="44"/>
                </a:lnTo>
                <a:lnTo>
                  <a:pt x="25" y="42"/>
                </a:lnTo>
                <a:lnTo>
                  <a:pt x="26" y="44"/>
                </a:lnTo>
                <a:close/>
                <a:moveTo>
                  <a:pt x="20" y="10"/>
                </a:moveTo>
                <a:lnTo>
                  <a:pt x="20" y="12"/>
                </a:lnTo>
                <a:lnTo>
                  <a:pt x="20" y="16"/>
                </a:lnTo>
                <a:lnTo>
                  <a:pt x="22" y="19"/>
                </a:lnTo>
                <a:lnTo>
                  <a:pt x="22" y="23"/>
                </a:lnTo>
                <a:lnTo>
                  <a:pt x="33" y="38"/>
                </a:lnTo>
                <a:lnTo>
                  <a:pt x="31" y="44"/>
                </a:lnTo>
                <a:lnTo>
                  <a:pt x="10" y="26"/>
                </a:lnTo>
                <a:lnTo>
                  <a:pt x="3" y="18"/>
                </a:lnTo>
                <a:lnTo>
                  <a:pt x="0" y="12"/>
                </a:lnTo>
                <a:lnTo>
                  <a:pt x="0" y="4"/>
                </a:lnTo>
                <a:lnTo>
                  <a:pt x="2" y="0"/>
                </a:lnTo>
                <a:lnTo>
                  <a:pt x="20" y="1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5" name="Freeform 698"/>
          <p:cNvSpPr>
            <a:spLocks/>
          </p:cNvSpPr>
          <p:nvPr/>
        </p:nvSpPr>
        <p:spPr bwMode="auto">
          <a:xfrm>
            <a:off x="4183063" y="5835650"/>
            <a:ext cx="214313" cy="123825"/>
          </a:xfrm>
          <a:custGeom>
            <a:avLst/>
            <a:gdLst>
              <a:gd name="T0" fmla="*/ 122 w 135"/>
              <a:gd name="T1" fmla="*/ 2 h 78"/>
              <a:gd name="T2" fmla="*/ 135 w 135"/>
              <a:gd name="T3" fmla="*/ 6 h 78"/>
              <a:gd name="T4" fmla="*/ 126 w 135"/>
              <a:gd name="T5" fmla="*/ 14 h 78"/>
              <a:gd name="T6" fmla="*/ 127 w 135"/>
              <a:gd name="T7" fmla="*/ 22 h 78"/>
              <a:gd name="T8" fmla="*/ 92 w 135"/>
              <a:gd name="T9" fmla="*/ 52 h 78"/>
              <a:gd name="T10" fmla="*/ 75 w 135"/>
              <a:gd name="T11" fmla="*/ 52 h 78"/>
              <a:gd name="T12" fmla="*/ 67 w 135"/>
              <a:gd name="T13" fmla="*/ 66 h 78"/>
              <a:gd name="T14" fmla="*/ 55 w 135"/>
              <a:gd name="T15" fmla="*/ 73 h 78"/>
              <a:gd name="T16" fmla="*/ 40 w 135"/>
              <a:gd name="T17" fmla="*/ 73 h 78"/>
              <a:gd name="T18" fmla="*/ 38 w 135"/>
              <a:gd name="T19" fmla="*/ 73 h 78"/>
              <a:gd name="T20" fmla="*/ 23 w 135"/>
              <a:gd name="T21" fmla="*/ 78 h 78"/>
              <a:gd name="T22" fmla="*/ 19 w 135"/>
              <a:gd name="T23" fmla="*/ 78 h 78"/>
              <a:gd name="T24" fmla="*/ 13 w 135"/>
              <a:gd name="T25" fmla="*/ 73 h 78"/>
              <a:gd name="T26" fmla="*/ 11 w 135"/>
              <a:gd name="T27" fmla="*/ 67 h 78"/>
              <a:gd name="T28" fmla="*/ 15 w 135"/>
              <a:gd name="T29" fmla="*/ 56 h 78"/>
              <a:gd name="T30" fmla="*/ 25 w 135"/>
              <a:gd name="T31" fmla="*/ 51 h 78"/>
              <a:gd name="T32" fmla="*/ 36 w 135"/>
              <a:gd name="T33" fmla="*/ 45 h 78"/>
              <a:gd name="T34" fmla="*/ 38 w 135"/>
              <a:gd name="T35" fmla="*/ 45 h 78"/>
              <a:gd name="T36" fmla="*/ 40 w 135"/>
              <a:gd name="T37" fmla="*/ 44 h 78"/>
              <a:gd name="T38" fmla="*/ 45 w 135"/>
              <a:gd name="T39" fmla="*/ 44 h 78"/>
              <a:gd name="T40" fmla="*/ 59 w 135"/>
              <a:gd name="T41" fmla="*/ 43 h 78"/>
              <a:gd name="T42" fmla="*/ 66 w 135"/>
              <a:gd name="T43" fmla="*/ 40 h 78"/>
              <a:gd name="T44" fmla="*/ 70 w 135"/>
              <a:gd name="T45" fmla="*/ 40 h 78"/>
              <a:gd name="T46" fmla="*/ 77 w 135"/>
              <a:gd name="T47" fmla="*/ 39 h 78"/>
              <a:gd name="T48" fmla="*/ 73 w 135"/>
              <a:gd name="T49" fmla="*/ 36 h 78"/>
              <a:gd name="T50" fmla="*/ 59 w 135"/>
              <a:gd name="T51" fmla="*/ 37 h 78"/>
              <a:gd name="T52" fmla="*/ 53 w 135"/>
              <a:gd name="T53" fmla="*/ 39 h 78"/>
              <a:gd name="T54" fmla="*/ 49 w 135"/>
              <a:gd name="T55" fmla="*/ 40 h 78"/>
              <a:gd name="T56" fmla="*/ 40 w 135"/>
              <a:gd name="T57" fmla="*/ 40 h 78"/>
              <a:gd name="T58" fmla="*/ 36 w 135"/>
              <a:gd name="T59" fmla="*/ 40 h 78"/>
              <a:gd name="T60" fmla="*/ 32 w 135"/>
              <a:gd name="T61" fmla="*/ 41 h 78"/>
              <a:gd name="T62" fmla="*/ 26 w 135"/>
              <a:gd name="T63" fmla="*/ 44 h 78"/>
              <a:gd name="T64" fmla="*/ 13 w 135"/>
              <a:gd name="T65" fmla="*/ 51 h 78"/>
              <a:gd name="T66" fmla="*/ 10 w 135"/>
              <a:gd name="T67" fmla="*/ 56 h 78"/>
              <a:gd name="T68" fmla="*/ 7 w 135"/>
              <a:gd name="T69" fmla="*/ 60 h 78"/>
              <a:gd name="T70" fmla="*/ 3 w 135"/>
              <a:gd name="T71" fmla="*/ 52 h 78"/>
              <a:gd name="T72" fmla="*/ 0 w 135"/>
              <a:gd name="T73" fmla="*/ 45 h 78"/>
              <a:gd name="T74" fmla="*/ 6 w 135"/>
              <a:gd name="T75" fmla="*/ 44 h 78"/>
              <a:gd name="T76" fmla="*/ 14 w 135"/>
              <a:gd name="T77" fmla="*/ 48 h 78"/>
              <a:gd name="T78" fmla="*/ 15 w 135"/>
              <a:gd name="T79" fmla="*/ 50 h 78"/>
              <a:gd name="T80" fmla="*/ 33 w 135"/>
              <a:gd name="T81" fmla="*/ 32 h 78"/>
              <a:gd name="T82" fmla="*/ 36 w 135"/>
              <a:gd name="T83" fmla="*/ 30 h 78"/>
              <a:gd name="T84" fmla="*/ 40 w 135"/>
              <a:gd name="T85" fmla="*/ 28 h 78"/>
              <a:gd name="T86" fmla="*/ 49 w 135"/>
              <a:gd name="T87" fmla="*/ 21 h 78"/>
              <a:gd name="T88" fmla="*/ 78 w 135"/>
              <a:gd name="T89" fmla="*/ 21 h 78"/>
              <a:gd name="T90" fmla="*/ 83 w 135"/>
              <a:gd name="T91" fmla="*/ 10 h 78"/>
              <a:gd name="T92" fmla="*/ 97 w 135"/>
              <a:gd name="T93" fmla="*/ 0 h 78"/>
              <a:gd name="T94" fmla="*/ 109 w 135"/>
              <a:gd name="T95" fmla="*/ 6 h 78"/>
              <a:gd name="T96" fmla="*/ 122 w 135"/>
              <a:gd name="T97" fmla="*/ 2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35" h="78">
                <a:moveTo>
                  <a:pt x="122" y="2"/>
                </a:moveTo>
                <a:lnTo>
                  <a:pt x="135" y="6"/>
                </a:lnTo>
                <a:lnTo>
                  <a:pt x="126" y="14"/>
                </a:lnTo>
                <a:lnTo>
                  <a:pt x="127" y="22"/>
                </a:lnTo>
                <a:lnTo>
                  <a:pt x="92" y="52"/>
                </a:lnTo>
                <a:lnTo>
                  <a:pt x="75" y="52"/>
                </a:lnTo>
                <a:lnTo>
                  <a:pt x="67" y="66"/>
                </a:lnTo>
                <a:lnTo>
                  <a:pt x="55" y="73"/>
                </a:lnTo>
                <a:lnTo>
                  <a:pt x="40" y="73"/>
                </a:lnTo>
                <a:lnTo>
                  <a:pt x="38" y="73"/>
                </a:lnTo>
                <a:lnTo>
                  <a:pt x="23" y="78"/>
                </a:lnTo>
                <a:lnTo>
                  <a:pt x="19" y="78"/>
                </a:lnTo>
                <a:lnTo>
                  <a:pt x="13" y="73"/>
                </a:lnTo>
                <a:lnTo>
                  <a:pt x="11" y="67"/>
                </a:lnTo>
                <a:lnTo>
                  <a:pt x="15" y="56"/>
                </a:lnTo>
                <a:lnTo>
                  <a:pt x="25" y="51"/>
                </a:lnTo>
                <a:lnTo>
                  <a:pt x="36" y="45"/>
                </a:lnTo>
                <a:lnTo>
                  <a:pt x="38" y="45"/>
                </a:lnTo>
                <a:lnTo>
                  <a:pt x="40" y="44"/>
                </a:lnTo>
                <a:lnTo>
                  <a:pt x="45" y="44"/>
                </a:lnTo>
                <a:lnTo>
                  <a:pt x="59" y="43"/>
                </a:lnTo>
                <a:lnTo>
                  <a:pt x="66" y="40"/>
                </a:lnTo>
                <a:lnTo>
                  <a:pt x="70" y="40"/>
                </a:lnTo>
                <a:lnTo>
                  <a:pt x="77" y="39"/>
                </a:lnTo>
                <a:lnTo>
                  <a:pt x="73" y="36"/>
                </a:lnTo>
                <a:lnTo>
                  <a:pt x="59" y="37"/>
                </a:lnTo>
                <a:lnTo>
                  <a:pt x="53" y="39"/>
                </a:lnTo>
                <a:lnTo>
                  <a:pt x="49" y="40"/>
                </a:lnTo>
                <a:lnTo>
                  <a:pt x="40" y="40"/>
                </a:lnTo>
                <a:lnTo>
                  <a:pt x="36" y="40"/>
                </a:lnTo>
                <a:lnTo>
                  <a:pt x="32" y="41"/>
                </a:lnTo>
                <a:lnTo>
                  <a:pt x="26" y="44"/>
                </a:lnTo>
                <a:lnTo>
                  <a:pt x="13" y="51"/>
                </a:lnTo>
                <a:lnTo>
                  <a:pt x="10" y="56"/>
                </a:lnTo>
                <a:lnTo>
                  <a:pt x="7" y="60"/>
                </a:lnTo>
                <a:lnTo>
                  <a:pt x="3" y="52"/>
                </a:lnTo>
                <a:lnTo>
                  <a:pt x="0" y="45"/>
                </a:lnTo>
                <a:lnTo>
                  <a:pt x="6" y="44"/>
                </a:lnTo>
                <a:lnTo>
                  <a:pt x="14" y="48"/>
                </a:lnTo>
                <a:lnTo>
                  <a:pt x="15" y="50"/>
                </a:lnTo>
                <a:lnTo>
                  <a:pt x="33" y="32"/>
                </a:lnTo>
                <a:lnTo>
                  <a:pt x="36" y="30"/>
                </a:lnTo>
                <a:lnTo>
                  <a:pt x="40" y="28"/>
                </a:lnTo>
                <a:lnTo>
                  <a:pt x="49" y="21"/>
                </a:lnTo>
                <a:lnTo>
                  <a:pt x="78" y="21"/>
                </a:lnTo>
                <a:lnTo>
                  <a:pt x="83" y="10"/>
                </a:lnTo>
                <a:lnTo>
                  <a:pt x="97" y="0"/>
                </a:lnTo>
                <a:lnTo>
                  <a:pt x="109" y="6"/>
                </a:lnTo>
                <a:lnTo>
                  <a:pt x="122" y="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6" name="Freeform 699"/>
          <p:cNvSpPr>
            <a:spLocks noEditPoints="1"/>
          </p:cNvSpPr>
          <p:nvPr/>
        </p:nvSpPr>
        <p:spPr bwMode="auto">
          <a:xfrm>
            <a:off x="4192588" y="5595938"/>
            <a:ext cx="287338" cy="182563"/>
          </a:xfrm>
          <a:custGeom>
            <a:avLst/>
            <a:gdLst>
              <a:gd name="T0" fmla="*/ 5 w 181"/>
              <a:gd name="T1" fmla="*/ 94 h 115"/>
              <a:gd name="T2" fmla="*/ 1 w 181"/>
              <a:gd name="T3" fmla="*/ 90 h 115"/>
              <a:gd name="T4" fmla="*/ 13 w 181"/>
              <a:gd name="T5" fmla="*/ 70 h 115"/>
              <a:gd name="T6" fmla="*/ 35 w 181"/>
              <a:gd name="T7" fmla="*/ 64 h 115"/>
              <a:gd name="T8" fmla="*/ 38 w 181"/>
              <a:gd name="T9" fmla="*/ 60 h 115"/>
              <a:gd name="T10" fmla="*/ 34 w 181"/>
              <a:gd name="T11" fmla="*/ 56 h 115"/>
              <a:gd name="T12" fmla="*/ 34 w 181"/>
              <a:gd name="T13" fmla="*/ 44 h 115"/>
              <a:gd name="T14" fmla="*/ 38 w 181"/>
              <a:gd name="T15" fmla="*/ 37 h 115"/>
              <a:gd name="T16" fmla="*/ 46 w 181"/>
              <a:gd name="T17" fmla="*/ 41 h 115"/>
              <a:gd name="T18" fmla="*/ 53 w 181"/>
              <a:gd name="T19" fmla="*/ 45 h 115"/>
              <a:gd name="T20" fmla="*/ 41 w 181"/>
              <a:gd name="T21" fmla="*/ 59 h 115"/>
              <a:gd name="T22" fmla="*/ 39 w 181"/>
              <a:gd name="T23" fmla="*/ 64 h 115"/>
              <a:gd name="T24" fmla="*/ 37 w 181"/>
              <a:gd name="T25" fmla="*/ 74 h 115"/>
              <a:gd name="T26" fmla="*/ 28 w 181"/>
              <a:gd name="T27" fmla="*/ 81 h 115"/>
              <a:gd name="T28" fmla="*/ 12 w 181"/>
              <a:gd name="T29" fmla="*/ 82 h 115"/>
              <a:gd name="T30" fmla="*/ 8 w 181"/>
              <a:gd name="T31" fmla="*/ 87 h 115"/>
              <a:gd name="T32" fmla="*/ 169 w 181"/>
              <a:gd name="T33" fmla="*/ 23 h 115"/>
              <a:gd name="T34" fmla="*/ 166 w 181"/>
              <a:gd name="T35" fmla="*/ 34 h 115"/>
              <a:gd name="T36" fmla="*/ 148 w 181"/>
              <a:gd name="T37" fmla="*/ 48 h 115"/>
              <a:gd name="T38" fmla="*/ 150 w 181"/>
              <a:gd name="T39" fmla="*/ 79 h 115"/>
              <a:gd name="T40" fmla="*/ 129 w 181"/>
              <a:gd name="T41" fmla="*/ 90 h 115"/>
              <a:gd name="T42" fmla="*/ 135 w 181"/>
              <a:gd name="T43" fmla="*/ 98 h 115"/>
              <a:gd name="T44" fmla="*/ 125 w 181"/>
              <a:gd name="T45" fmla="*/ 106 h 115"/>
              <a:gd name="T46" fmla="*/ 91 w 181"/>
              <a:gd name="T47" fmla="*/ 109 h 115"/>
              <a:gd name="T48" fmla="*/ 88 w 181"/>
              <a:gd name="T49" fmla="*/ 100 h 115"/>
              <a:gd name="T50" fmla="*/ 71 w 181"/>
              <a:gd name="T51" fmla="*/ 97 h 115"/>
              <a:gd name="T52" fmla="*/ 65 w 181"/>
              <a:gd name="T53" fmla="*/ 100 h 115"/>
              <a:gd name="T54" fmla="*/ 57 w 181"/>
              <a:gd name="T55" fmla="*/ 100 h 115"/>
              <a:gd name="T56" fmla="*/ 52 w 181"/>
              <a:gd name="T57" fmla="*/ 105 h 115"/>
              <a:gd name="T58" fmla="*/ 47 w 181"/>
              <a:gd name="T59" fmla="*/ 112 h 115"/>
              <a:gd name="T60" fmla="*/ 39 w 181"/>
              <a:gd name="T61" fmla="*/ 113 h 115"/>
              <a:gd name="T62" fmla="*/ 43 w 181"/>
              <a:gd name="T63" fmla="*/ 113 h 115"/>
              <a:gd name="T64" fmla="*/ 39 w 181"/>
              <a:gd name="T65" fmla="*/ 100 h 115"/>
              <a:gd name="T66" fmla="*/ 37 w 181"/>
              <a:gd name="T67" fmla="*/ 102 h 115"/>
              <a:gd name="T68" fmla="*/ 30 w 181"/>
              <a:gd name="T69" fmla="*/ 105 h 115"/>
              <a:gd name="T70" fmla="*/ 22 w 181"/>
              <a:gd name="T71" fmla="*/ 96 h 115"/>
              <a:gd name="T72" fmla="*/ 11 w 181"/>
              <a:gd name="T73" fmla="*/ 98 h 115"/>
              <a:gd name="T74" fmla="*/ 16 w 181"/>
              <a:gd name="T75" fmla="*/ 91 h 115"/>
              <a:gd name="T76" fmla="*/ 27 w 181"/>
              <a:gd name="T77" fmla="*/ 87 h 115"/>
              <a:gd name="T78" fmla="*/ 39 w 181"/>
              <a:gd name="T79" fmla="*/ 76 h 115"/>
              <a:gd name="T80" fmla="*/ 45 w 181"/>
              <a:gd name="T81" fmla="*/ 72 h 115"/>
              <a:gd name="T82" fmla="*/ 46 w 181"/>
              <a:gd name="T83" fmla="*/ 67 h 115"/>
              <a:gd name="T84" fmla="*/ 49 w 181"/>
              <a:gd name="T85" fmla="*/ 60 h 115"/>
              <a:gd name="T86" fmla="*/ 71 w 181"/>
              <a:gd name="T87" fmla="*/ 56 h 115"/>
              <a:gd name="T88" fmla="*/ 84 w 181"/>
              <a:gd name="T89" fmla="*/ 52 h 115"/>
              <a:gd name="T90" fmla="*/ 64 w 181"/>
              <a:gd name="T91" fmla="*/ 53 h 115"/>
              <a:gd name="T92" fmla="*/ 58 w 181"/>
              <a:gd name="T93" fmla="*/ 46 h 115"/>
              <a:gd name="T94" fmla="*/ 64 w 181"/>
              <a:gd name="T95" fmla="*/ 45 h 115"/>
              <a:gd name="T96" fmla="*/ 91 w 181"/>
              <a:gd name="T97" fmla="*/ 34 h 115"/>
              <a:gd name="T98" fmla="*/ 116 w 181"/>
              <a:gd name="T99" fmla="*/ 16 h 115"/>
              <a:gd name="T100" fmla="*/ 123 w 181"/>
              <a:gd name="T101" fmla="*/ 16 h 115"/>
              <a:gd name="T102" fmla="*/ 153 w 181"/>
              <a:gd name="T103" fmla="*/ 1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81" h="115">
                <a:moveTo>
                  <a:pt x="8" y="87"/>
                </a:moveTo>
                <a:lnTo>
                  <a:pt x="5" y="94"/>
                </a:lnTo>
                <a:lnTo>
                  <a:pt x="1" y="93"/>
                </a:lnTo>
                <a:lnTo>
                  <a:pt x="1" y="90"/>
                </a:lnTo>
                <a:lnTo>
                  <a:pt x="0" y="71"/>
                </a:lnTo>
                <a:lnTo>
                  <a:pt x="13" y="70"/>
                </a:lnTo>
                <a:lnTo>
                  <a:pt x="34" y="67"/>
                </a:lnTo>
                <a:lnTo>
                  <a:pt x="35" y="64"/>
                </a:lnTo>
                <a:lnTo>
                  <a:pt x="37" y="61"/>
                </a:lnTo>
                <a:lnTo>
                  <a:pt x="38" y="60"/>
                </a:lnTo>
                <a:lnTo>
                  <a:pt x="34" y="57"/>
                </a:lnTo>
                <a:lnTo>
                  <a:pt x="34" y="56"/>
                </a:lnTo>
                <a:lnTo>
                  <a:pt x="32" y="45"/>
                </a:lnTo>
                <a:lnTo>
                  <a:pt x="34" y="44"/>
                </a:lnTo>
                <a:lnTo>
                  <a:pt x="38" y="44"/>
                </a:lnTo>
                <a:lnTo>
                  <a:pt x="38" y="37"/>
                </a:lnTo>
                <a:lnTo>
                  <a:pt x="41" y="37"/>
                </a:lnTo>
                <a:lnTo>
                  <a:pt x="46" y="41"/>
                </a:lnTo>
                <a:lnTo>
                  <a:pt x="53" y="44"/>
                </a:lnTo>
                <a:lnTo>
                  <a:pt x="53" y="45"/>
                </a:lnTo>
                <a:lnTo>
                  <a:pt x="47" y="52"/>
                </a:lnTo>
                <a:lnTo>
                  <a:pt x="41" y="59"/>
                </a:lnTo>
                <a:lnTo>
                  <a:pt x="39" y="63"/>
                </a:lnTo>
                <a:lnTo>
                  <a:pt x="39" y="64"/>
                </a:lnTo>
                <a:lnTo>
                  <a:pt x="39" y="68"/>
                </a:lnTo>
                <a:lnTo>
                  <a:pt x="37" y="74"/>
                </a:lnTo>
                <a:lnTo>
                  <a:pt x="34" y="75"/>
                </a:lnTo>
                <a:lnTo>
                  <a:pt x="28" y="81"/>
                </a:lnTo>
                <a:lnTo>
                  <a:pt x="20" y="81"/>
                </a:lnTo>
                <a:lnTo>
                  <a:pt x="12" y="82"/>
                </a:lnTo>
                <a:lnTo>
                  <a:pt x="8" y="87"/>
                </a:lnTo>
                <a:lnTo>
                  <a:pt x="8" y="87"/>
                </a:lnTo>
                <a:close/>
                <a:moveTo>
                  <a:pt x="169" y="0"/>
                </a:moveTo>
                <a:lnTo>
                  <a:pt x="169" y="23"/>
                </a:lnTo>
                <a:lnTo>
                  <a:pt x="181" y="30"/>
                </a:lnTo>
                <a:lnTo>
                  <a:pt x="166" y="34"/>
                </a:lnTo>
                <a:lnTo>
                  <a:pt x="157" y="52"/>
                </a:lnTo>
                <a:lnTo>
                  <a:pt x="148" y="48"/>
                </a:lnTo>
                <a:lnTo>
                  <a:pt x="142" y="68"/>
                </a:lnTo>
                <a:lnTo>
                  <a:pt x="150" y="79"/>
                </a:lnTo>
                <a:lnTo>
                  <a:pt x="139" y="87"/>
                </a:lnTo>
                <a:lnTo>
                  <a:pt x="129" y="90"/>
                </a:lnTo>
                <a:lnTo>
                  <a:pt x="131" y="93"/>
                </a:lnTo>
                <a:lnTo>
                  <a:pt x="135" y="98"/>
                </a:lnTo>
                <a:lnTo>
                  <a:pt x="129" y="98"/>
                </a:lnTo>
                <a:lnTo>
                  <a:pt x="125" y="106"/>
                </a:lnTo>
                <a:lnTo>
                  <a:pt x="110" y="102"/>
                </a:lnTo>
                <a:lnTo>
                  <a:pt x="91" y="109"/>
                </a:lnTo>
                <a:lnTo>
                  <a:pt x="88" y="101"/>
                </a:lnTo>
                <a:lnTo>
                  <a:pt x="88" y="100"/>
                </a:lnTo>
                <a:lnTo>
                  <a:pt x="84" y="104"/>
                </a:lnTo>
                <a:lnTo>
                  <a:pt x="71" y="97"/>
                </a:lnTo>
                <a:lnTo>
                  <a:pt x="69" y="100"/>
                </a:lnTo>
                <a:lnTo>
                  <a:pt x="65" y="100"/>
                </a:lnTo>
                <a:lnTo>
                  <a:pt x="60" y="97"/>
                </a:lnTo>
                <a:lnTo>
                  <a:pt x="57" y="100"/>
                </a:lnTo>
                <a:lnTo>
                  <a:pt x="54" y="104"/>
                </a:lnTo>
                <a:lnTo>
                  <a:pt x="52" y="105"/>
                </a:lnTo>
                <a:lnTo>
                  <a:pt x="52" y="106"/>
                </a:lnTo>
                <a:lnTo>
                  <a:pt x="47" y="112"/>
                </a:lnTo>
                <a:lnTo>
                  <a:pt x="46" y="115"/>
                </a:lnTo>
                <a:lnTo>
                  <a:pt x="39" y="113"/>
                </a:lnTo>
                <a:lnTo>
                  <a:pt x="39" y="112"/>
                </a:lnTo>
                <a:lnTo>
                  <a:pt x="43" y="113"/>
                </a:lnTo>
                <a:lnTo>
                  <a:pt x="41" y="105"/>
                </a:lnTo>
                <a:lnTo>
                  <a:pt x="39" y="100"/>
                </a:lnTo>
                <a:lnTo>
                  <a:pt x="38" y="98"/>
                </a:lnTo>
                <a:lnTo>
                  <a:pt x="37" y="102"/>
                </a:lnTo>
                <a:lnTo>
                  <a:pt x="34" y="102"/>
                </a:lnTo>
                <a:lnTo>
                  <a:pt x="30" y="105"/>
                </a:lnTo>
                <a:lnTo>
                  <a:pt x="22" y="102"/>
                </a:lnTo>
                <a:lnTo>
                  <a:pt x="22" y="96"/>
                </a:lnTo>
                <a:lnTo>
                  <a:pt x="17" y="101"/>
                </a:lnTo>
                <a:lnTo>
                  <a:pt x="11" y="98"/>
                </a:lnTo>
                <a:lnTo>
                  <a:pt x="9" y="98"/>
                </a:lnTo>
                <a:lnTo>
                  <a:pt x="16" y="91"/>
                </a:lnTo>
                <a:lnTo>
                  <a:pt x="17" y="89"/>
                </a:lnTo>
                <a:lnTo>
                  <a:pt x="27" y="87"/>
                </a:lnTo>
                <a:lnTo>
                  <a:pt x="34" y="82"/>
                </a:lnTo>
                <a:lnTo>
                  <a:pt x="39" y="76"/>
                </a:lnTo>
                <a:lnTo>
                  <a:pt x="43" y="74"/>
                </a:lnTo>
                <a:lnTo>
                  <a:pt x="45" y="72"/>
                </a:lnTo>
                <a:lnTo>
                  <a:pt x="45" y="68"/>
                </a:lnTo>
                <a:lnTo>
                  <a:pt x="46" y="67"/>
                </a:lnTo>
                <a:lnTo>
                  <a:pt x="45" y="64"/>
                </a:lnTo>
                <a:lnTo>
                  <a:pt x="49" y="60"/>
                </a:lnTo>
                <a:lnTo>
                  <a:pt x="64" y="59"/>
                </a:lnTo>
                <a:lnTo>
                  <a:pt x="71" y="56"/>
                </a:lnTo>
                <a:lnTo>
                  <a:pt x="79" y="53"/>
                </a:lnTo>
                <a:lnTo>
                  <a:pt x="84" y="52"/>
                </a:lnTo>
                <a:lnTo>
                  <a:pt x="76" y="49"/>
                </a:lnTo>
                <a:lnTo>
                  <a:pt x="64" y="53"/>
                </a:lnTo>
                <a:lnTo>
                  <a:pt x="52" y="56"/>
                </a:lnTo>
                <a:lnTo>
                  <a:pt x="58" y="46"/>
                </a:lnTo>
                <a:lnTo>
                  <a:pt x="58" y="45"/>
                </a:lnTo>
                <a:lnTo>
                  <a:pt x="64" y="45"/>
                </a:lnTo>
                <a:lnTo>
                  <a:pt x="71" y="40"/>
                </a:lnTo>
                <a:lnTo>
                  <a:pt x="91" y="34"/>
                </a:lnTo>
                <a:lnTo>
                  <a:pt x="112" y="16"/>
                </a:lnTo>
                <a:lnTo>
                  <a:pt x="116" y="16"/>
                </a:lnTo>
                <a:lnTo>
                  <a:pt x="120" y="16"/>
                </a:lnTo>
                <a:lnTo>
                  <a:pt x="123" y="16"/>
                </a:lnTo>
                <a:lnTo>
                  <a:pt x="124" y="16"/>
                </a:lnTo>
                <a:lnTo>
                  <a:pt x="153" y="1"/>
                </a:lnTo>
                <a:lnTo>
                  <a:pt x="169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7" name="Freeform 700"/>
          <p:cNvSpPr>
            <a:spLocks/>
          </p:cNvSpPr>
          <p:nvPr/>
        </p:nvSpPr>
        <p:spPr bwMode="auto">
          <a:xfrm>
            <a:off x="4424363" y="5192713"/>
            <a:ext cx="204788" cy="111125"/>
          </a:xfrm>
          <a:custGeom>
            <a:avLst/>
            <a:gdLst>
              <a:gd name="T0" fmla="*/ 99 w 129"/>
              <a:gd name="T1" fmla="*/ 25 h 70"/>
              <a:gd name="T2" fmla="*/ 95 w 129"/>
              <a:gd name="T3" fmla="*/ 28 h 70"/>
              <a:gd name="T4" fmla="*/ 101 w 129"/>
              <a:gd name="T5" fmla="*/ 29 h 70"/>
              <a:gd name="T6" fmla="*/ 109 w 129"/>
              <a:gd name="T7" fmla="*/ 30 h 70"/>
              <a:gd name="T8" fmla="*/ 110 w 129"/>
              <a:gd name="T9" fmla="*/ 30 h 70"/>
              <a:gd name="T10" fmla="*/ 120 w 129"/>
              <a:gd name="T11" fmla="*/ 39 h 70"/>
              <a:gd name="T12" fmla="*/ 118 w 129"/>
              <a:gd name="T13" fmla="*/ 58 h 70"/>
              <a:gd name="T14" fmla="*/ 121 w 129"/>
              <a:gd name="T15" fmla="*/ 60 h 70"/>
              <a:gd name="T16" fmla="*/ 129 w 129"/>
              <a:gd name="T17" fmla="*/ 70 h 70"/>
              <a:gd name="T18" fmla="*/ 102 w 129"/>
              <a:gd name="T19" fmla="*/ 60 h 70"/>
              <a:gd name="T20" fmla="*/ 92 w 129"/>
              <a:gd name="T21" fmla="*/ 58 h 70"/>
              <a:gd name="T22" fmla="*/ 76 w 129"/>
              <a:gd name="T23" fmla="*/ 47 h 70"/>
              <a:gd name="T24" fmla="*/ 72 w 129"/>
              <a:gd name="T25" fmla="*/ 44 h 70"/>
              <a:gd name="T26" fmla="*/ 65 w 129"/>
              <a:gd name="T27" fmla="*/ 45 h 70"/>
              <a:gd name="T28" fmla="*/ 61 w 129"/>
              <a:gd name="T29" fmla="*/ 58 h 70"/>
              <a:gd name="T30" fmla="*/ 39 w 129"/>
              <a:gd name="T31" fmla="*/ 56 h 70"/>
              <a:gd name="T32" fmla="*/ 37 w 129"/>
              <a:gd name="T33" fmla="*/ 56 h 70"/>
              <a:gd name="T34" fmla="*/ 28 w 129"/>
              <a:gd name="T35" fmla="*/ 63 h 70"/>
              <a:gd name="T36" fmla="*/ 27 w 129"/>
              <a:gd name="T37" fmla="*/ 63 h 70"/>
              <a:gd name="T38" fmla="*/ 23 w 129"/>
              <a:gd name="T39" fmla="*/ 63 h 70"/>
              <a:gd name="T40" fmla="*/ 28 w 129"/>
              <a:gd name="T41" fmla="*/ 54 h 70"/>
              <a:gd name="T42" fmla="*/ 35 w 129"/>
              <a:gd name="T43" fmla="*/ 48 h 70"/>
              <a:gd name="T44" fmla="*/ 38 w 129"/>
              <a:gd name="T45" fmla="*/ 45 h 70"/>
              <a:gd name="T46" fmla="*/ 35 w 129"/>
              <a:gd name="T47" fmla="*/ 43 h 70"/>
              <a:gd name="T48" fmla="*/ 30 w 129"/>
              <a:gd name="T49" fmla="*/ 47 h 70"/>
              <a:gd name="T50" fmla="*/ 24 w 129"/>
              <a:gd name="T51" fmla="*/ 52 h 70"/>
              <a:gd name="T52" fmla="*/ 26 w 129"/>
              <a:gd name="T53" fmla="*/ 47 h 70"/>
              <a:gd name="T54" fmla="*/ 23 w 129"/>
              <a:gd name="T55" fmla="*/ 48 h 70"/>
              <a:gd name="T56" fmla="*/ 22 w 129"/>
              <a:gd name="T57" fmla="*/ 54 h 70"/>
              <a:gd name="T58" fmla="*/ 23 w 129"/>
              <a:gd name="T59" fmla="*/ 56 h 70"/>
              <a:gd name="T60" fmla="*/ 17 w 129"/>
              <a:gd name="T61" fmla="*/ 65 h 70"/>
              <a:gd name="T62" fmla="*/ 17 w 129"/>
              <a:gd name="T63" fmla="*/ 66 h 70"/>
              <a:gd name="T64" fmla="*/ 12 w 129"/>
              <a:gd name="T65" fmla="*/ 63 h 70"/>
              <a:gd name="T66" fmla="*/ 5 w 129"/>
              <a:gd name="T67" fmla="*/ 66 h 70"/>
              <a:gd name="T68" fmla="*/ 5 w 129"/>
              <a:gd name="T69" fmla="*/ 63 h 70"/>
              <a:gd name="T70" fmla="*/ 0 w 129"/>
              <a:gd name="T71" fmla="*/ 63 h 70"/>
              <a:gd name="T72" fmla="*/ 7 w 129"/>
              <a:gd name="T73" fmla="*/ 59 h 70"/>
              <a:gd name="T74" fmla="*/ 9 w 129"/>
              <a:gd name="T75" fmla="*/ 56 h 70"/>
              <a:gd name="T76" fmla="*/ 16 w 129"/>
              <a:gd name="T77" fmla="*/ 30 h 70"/>
              <a:gd name="T78" fmla="*/ 16 w 129"/>
              <a:gd name="T79" fmla="*/ 28 h 70"/>
              <a:gd name="T80" fmla="*/ 20 w 129"/>
              <a:gd name="T81" fmla="*/ 20 h 70"/>
              <a:gd name="T82" fmla="*/ 22 w 129"/>
              <a:gd name="T83" fmla="*/ 18 h 70"/>
              <a:gd name="T84" fmla="*/ 19 w 129"/>
              <a:gd name="T85" fmla="*/ 15 h 70"/>
              <a:gd name="T86" fmla="*/ 28 w 129"/>
              <a:gd name="T87" fmla="*/ 17 h 70"/>
              <a:gd name="T88" fmla="*/ 32 w 129"/>
              <a:gd name="T89" fmla="*/ 10 h 70"/>
              <a:gd name="T90" fmla="*/ 34 w 129"/>
              <a:gd name="T91" fmla="*/ 7 h 70"/>
              <a:gd name="T92" fmla="*/ 39 w 129"/>
              <a:gd name="T93" fmla="*/ 0 h 70"/>
              <a:gd name="T94" fmla="*/ 39 w 129"/>
              <a:gd name="T95" fmla="*/ 7 h 70"/>
              <a:gd name="T96" fmla="*/ 53 w 129"/>
              <a:gd name="T97" fmla="*/ 11 h 70"/>
              <a:gd name="T98" fmla="*/ 56 w 129"/>
              <a:gd name="T99" fmla="*/ 15 h 70"/>
              <a:gd name="T100" fmla="*/ 67 w 129"/>
              <a:gd name="T101" fmla="*/ 15 h 70"/>
              <a:gd name="T102" fmla="*/ 69 w 129"/>
              <a:gd name="T103" fmla="*/ 15 h 70"/>
              <a:gd name="T104" fmla="*/ 94 w 129"/>
              <a:gd name="T105" fmla="*/ 22 h 70"/>
              <a:gd name="T106" fmla="*/ 99 w 129"/>
              <a:gd name="T107" fmla="*/ 25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29" h="70">
                <a:moveTo>
                  <a:pt x="99" y="25"/>
                </a:moveTo>
                <a:lnTo>
                  <a:pt x="95" y="28"/>
                </a:lnTo>
                <a:lnTo>
                  <a:pt x="101" y="29"/>
                </a:lnTo>
                <a:lnTo>
                  <a:pt x="109" y="30"/>
                </a:lnTo>
                <a:lnTo>
                  <a:pt x="110" y="30"/>
                </a:lnTo>
                <a:lnTo>
                  <a:pt x="120" y="39"/>
                </a:lnTo>
                <a:lnTo>
                  <a:pt x="118" y="58"/>
                </a:lnTo>
                <a:lnTo>
                  <a:pt x="121" y="60"/>
                </a:lnTo>
                <a:lnTo>
                  <a:pt x="129" y="70"/>
                </a:lnTo>
                <a:lnTo>
                  <a:pt x="102" y="60"/>
                </a:lnTo>
                <a:lnTo>
                  <a:pt x="92" y="58"/>
                </a:lnTo>
                <a:lnTo>
                  <a:pt x="76" y="47"/>
                </a:lnTo>
                <a:lnTo>
                  <a:pt x="72" y="44"/>
                </a:lnTo>
                <a:lnTo>
                  <a:pt x="65" y="45"/>
                </a:lnTo>
                <a:lnTo>
                  <a:pt x="61" y="58"/>
                </a:lnTo>
                <a:lnTo>
                  <a:pt x="39" y="56"/>
                </a:lnTo>
                <a:lnTo>
                  <a:pt x="37" y="56"/>
                </a:lnTo>
                <a:lnTo>
                  <a:pt x="28" y="63"/>
                </a:lnTo>
                <a:lnTo>
                  <a:pt x="27" y="63"/>
                </a:lnTo>
                <a:lnTo>
                  <a:pt x="23" y="63"/>
                </a:lnTo>
                <a:lnTo>
                  <a:pt x="28" y="54"/>
                </a:lnTo>
                <a:lnTo>
                  <a:pt x="35" y="48"/>
                </a:lnTo>
                <a:lnTo>
                  <a:pt x="38" y="45"/>
                </a:lnTo>
                <a:lnTo>
                  <a:pt x="35" y="43"/>
                </a:lnTo>
                <a:lnTo>
                  <a:pt x="30" y="47"/>
                </a:lnTo>
                <a:lnTo>
                  <a:pt x="24" y="52"/>
                </a:lnTo>
                <a:lnTo>
                  <a:pt x="26" y="47"/>
                </a:lnTo>
                <a:lnTo>
                  <a:pt x="23" y="48"/>
                </a:lnTo>
                <a:lnTo>
                  <a:pt x="22" y="54"/>
                </a:lnTo>
                <a:lnTo>
                  <a:pt x="23" y="56"/>
                </a:lnTo>
                <a:lnTo>
                  <a:pt x="17" y="65"/>
                </a:lnTo>
                <a:lnTo>
                  <a:pt x="17" y="66"/>
                </a:lnTo>
                <a:lnTo>
                  <a:pt x="12" y="63"/>
                </a:lnTo>
                <a:lnTo>
                  <a:pt x="5" y="66"/>
                </a:lnTo>
                <a:lnTo>
                  <a:pt x="5" y="63"/>
                </a:lnTo>
                <a:lnTo>
                  <a:pt x="0" y="63"/>
                </a:lnTo>
                <a:lnTo>
                  <a:pt x="7" y="59"/>
                </a:lnTo>
                <a:lnTo>
                  <a:pt x="9" y="56"/>
                </a:lnTo>
                <a:lnTo>
                  <a:pt x="16" y="30"/>
                </a:lnTo>
                <a:lnTo>
                  <a:pt x="16" y="28"/>
                </a:lnTo>
                <a:lnTo>
                  <a:pt x="20" y="20"/>
                </a:lnTo>
                <a:lnTo>
                  <a:pt x="22" y="18"/>
                </a:lnTo>
                <a:lnTo>
                  <a:pt x="19" y="15"/>
                </a:lnTo>
                <a:lnTo>
                  <a:pt x="28" y="17"/>
                </a:lnTo>
                <a:lnTo>
                  <a:pt x="32" y="10"/>
                </a:lnTo>
                <a:lnTo>
                  <a:pt x="34" y="7"/>
                </a:lnTo>
                <a:lnTo>
                  <a:pt x="39" y="0"/>
                </a:lnTo>
                <a:lnTo>
                  <a:pt x="39" y="7"/>
                </a:lnTo>
                <a:lnTo>
                  <a:pt x="53" y="11"/>
                </a:lnTo>
                <a:lnTo>
                  <a:pt x="56" y="15"/>
                </a:lnTo>
                <a:lnTo>
                  <a:pt x="67" y="15"/>
                </a:lnTo>
                <a:lnTo>
                  <a:pt x="69" y="15"/>
                </a:lnTo>
                <a:lnTo>
                  <a:pt x="94" y="22"/>
                </a:lnTo>
                <a:lnTo>
                  <a:pt x="99" y="2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8" name="Freeform 701"/>
          <p:cNvSpPr>
            <a:spLocks/>
          </p:cNvSpPr>
          <p:nvPr/>
        </p:nvSpPr>
        <p:spPr bwMode="auto">
          <a:xfrm>
            <a:off x="4324350" y="5005388"/>
            <a:ext cx="182563" cy="112713"/>
          </a:xfrm>
          <a:custGeom>
            <a:avLst/>
            <a:gdLst>
              <a:gd name="T0" fmla="*/ 115 w 115"/>
              <a:gd name="T1" fmla="*/ 43 h 71"/>
              <a:gd name="T2" fmla="*/ 110 w 115"/>
              <a:gd name="T3" fmla="*/ 46 h 71"/>
              <a:gd name="T4" fmla="*/ 86 w 115"/>
              <a:gd name="T5" fmla="*/ 46 h 71"/>
              <a:gd name="T6" fmla="*/ 79 w 115"/>
              <a:gd name="T7" fmla="*/ 64 h 71"/>
              <a:gd name="T8" fmla="*/ 74 w 115"/>
              <a:gd name="T9" fmla="*/ 64 h 71"/>
              <a:gd name="T10" fmla="*/ 72 w 115"/>
              <a:gd name="T11" fmla="*/ 57 h 71"/>
              <a:gd name="T12" fmla="*/ 67 w 115"/>
              <a:gd name="T13" fmla="*/ 56 h 71"/>
              <a:gd name="T14" fmla="*/ 65 w 115"/>
              <a:gd name="T15" fmla="*/ 64 h 71"/>
              <a:gd name="T16" fmla="*/ 50 w 115"/>
              <a:gd name="T17" fmla="*/ 71 h 71"/>
              <a:gd name="T18" fmla="*/ 45 w 115"/>
              <a:gd name="T19" fmla="*/ 67 h 71"/>
              <a:gd name="T20" fmla="*/ 48 w 115"/>
              <a:gd name="T21" fmla="*/ 63 h 71"/>
              <a:gd name="T22" fmla="*/ 44 w 115"/>
              <a:gd name="T23" fmla="*/ 56 h 71"/>
              <a:gd name="T24" fmla="*/ 38 w 115"/>
              <a:gd name="T25" fmla="*/ 61 h 71"/>
              <a:gd name="T26" fmla="*/ 31 w 115"/>
              <a:gd name="T27" fmla="*/ 58 h 71"/>
              <a:gd name="T28" fmla="*/ 19 w 115"/>
              <a:gd name="T29" fmla="*/ 71 h 71"/>
              <a:gd name="T30" fmla="*/ 8 w 115"/>
              <a:gd name="T31" fmla="*/ 60 h 71"/>
              <a:gd name="T32" fmla="*/ 0 w 115"/>
              <a:gd name="T33" fmla="*/ 52 h 71"/>
              <a:gd name="T34" fmla="*/ 3 w 115"/>
              <a:gd name="T35" fmla="*/ 39 h 71"/>
              <a:gd name="T36" fmla="*/ 7 w 115"/>
              <a:gd name="T37" fmla="*/ 24 h 71"/>
              <a:gd name="T38" fmla="*/ 12 w 115"/>
              <a:gd name="T39" fmla="*/ 8 h 71"/>
              <a:gd name="T40" fmla="*/ 16 w 115"/>
              <a:gd name="T41" fmla="*/ 11 h 71"/>
              <a:gd name="T42" fmla="*/ 20 w 115"/>
              <a:gd name="T43" fmla="*/ 11 h 71"/>
              <a:gd name="T44" fmla="*/ 24 w 115"/>
              <a:gd name="T45" fmla="*/ 12 h 71"/>
              <a:gd name="T46" fmla="*/ 27 w 115"/>
              <a:gd name="T47" fmla="*/ 18 h 71"/>
              <a:gd name="T48" fmla="*/ 26 w 115"/>
              <a:gd name="T49" fmla="*/ 20 h 71"/>
              <a:gd name="T50" fmla="*/ 22 w 115"/>
              <a:gd name="T51" fmla="*/ 24 h 71"/>
              <a:gd name="T52" fmla="*/ 20 w 115"/>
              <a:gd name="T53" fmla="*/ 26 h 71"/>
              <a:gd name="T54" fmla="*/ 24 w 115"/>
              <a:gd name="T55" fmla="*/ 28 h 71"/>
              <a:gd name="T56" fmla="*/ 27 w 115"/>
              <a:gd name="T57" fmla="*/ 24 h 71"/>
              <a:gd name="T58" fmla="*/ 30 w 115"/>
              <a:gd name="T59" fmla="*/ 22 h 71"/>
              <a:gd name="T60" fmla="*/ 37 w 115"/>
              <a:gd name="T61" fmla="*/ 23 h 71"/>
              <a:gd name="T62" fmla="*/ 37 w 115"/>
              <a:gd name="T63" fmla="*/ 24 h 71"/>
              <a:gd name="T64" fmla="*/ 31 w 115"/>
              <a:gd name="T65" fmla="*/ 34 h 71"/>
              <a:gd name="T66" fmla="*/ 33 w 115"/>
              <a:gd name="T67" fmla="*/ 34 h 71"/>
              <a:gd name="T68" fmla="*/ 37 w 115"/>
              <a:gd name="T69" fmla="*/ 37 h 71"/>
              <a:gd name="T70" fmla="*/ 38 w 115"/>
              <a:gd name="T71" fmla="*/ 35 h 71"/>
              <a:gd name="T72" fmla="*/ 42 w 115"/>
              <a:gd name="T73" fmla="*/ 30 h 71"/>
              <a:gd name="T74" fmla="*/ 42 w 115"/>
              <a:gd name="T75" fmla="*/ 24 h 71"/>
              <a:gd name="T76" fmla="*/ 44 w 115"/>
              <a:gd name="T77" fmla="*/ 24 h 71"/>
              <a:gd name="T78" fmla="*/ 52 w 115"/>
              <a:gd name="T79" fmla="*/ 20 h 71"/>
              <a:gd name="T80" fmla="*/ 56 w 115"/>
              <a:gd name="T81" fmla="*/ 15 h 71"/>
              <a:gd name="T82" fmla="*/ 60 w 115"/>
              <a:gd name="T83" fmla="*/ 18 h 71"/>
              <a:gd name="T84" fmla="*/ 63 w 115"/>
              <a:gd name="T85" fmla="*/ 19 h 71"/>
              <a:gd name="T86" fmla="*/ 64 w 115"/>
              <a:gd name="T87" fmla="*/ 16 h 71"/>
              <a:gd name="T88" fmla="*/ 71 w 115"/>
              <a:gd name="T89" fmla="*/ 3 h 71"/>
              <a:gd name="T90" fmla="*/ 72 w 115"/>
              <a:gd name="T91" fmla="*/ 0 h 71"/>
              <a:gd name="T92" fmla="*/ 75 w 115"/>
              <a:gd name="T93" fmla="*/ 3 h 71"/>
              <a:gd name="T94" fmla="*/ 80 w 115"/>
              <a:gd name="T95" fmla="*/ 7 h 71"/>
              <a:gd name="T96" fmla="*/ 85 w 115"/>
              <a:gd name="T97" fmla="*/ 8 h 71"/>
              <a:gd name="T98" fmla="*/ 86 w 115"/>
              <a:gd name="T99" fmla="*/ 8 h 71"/>
              <a:gd name="T100" fmla="*/ 89 w 115"/>
              <a:gd name="T101" fmla="*/ 8 h 71"/>
              <a:gd name="T102" fmla="*/ 93 w 115"/>
              <a:gd name="T103" fmla="*/ 9 h 71"/>
              <a:gd name="T104" fmla="*/ 98 w 115"/>
              <a:gd name="T105" fmla="*/ 16 h 71"/>
              <a:gd name="T106" fmla="*/ 98 w 115"/>
              <a:gd name="T107" fmla="*/ 23 h 71"/>
              <a:gd name="T108" fmla="*/ 100 w 115"/>
              <a:gd name="T109" fmla="*/ 24 h 71"/>
              <a:gd name="T110" fmla="*/ 102 w 115"/>
              <a:gd name="T111" fmla="*/ 30 h 71"/>
              <a:gd name="T112" fmla="*/ 108 w 115"/>
              <a:gd name="T113" fmla="*/ 30 h 71"/>
              <a:gd name="T114" fmla="*/ 109 w 115"/>
              <a:gd name="T115" fmla="*/ 30 h 71"/>
              <a:gd name="T116" fmla="*/ 112 w 115"/>
              <a:gd name="T117" fmla="*/ 30 h 71"/>
              <a:gd name="T118" fmla="*/ 113 w 115"/>
              <a:gd name="T119" fmla="*/ 38 h 71"/>
              <a:gd name="T120" fmla="*/ 113 w 115"/>
              <a:gd name="T121" fmla="*/ 42 h 71"/>
              <a:gd name="T122" fmla="*/ 115 w 115"/>
              <a:gd name="T123" fmla="*/ 43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15" h="71">
                <a:moveTo>
                  <a:pt x="115" y="43"/>
                </a:moveTo>
                <a:lnTo>
                  <a:pt x="110" y="46"/>
                </a:lnTo>
                <a:lnTo>
                  <a:pt x="86" y="46"/>
                </a:lnTo>
                <a:lnTo>
                  <a:pt x="79" y="64"/>
                </a:lnTo>
                <a:lnTo>
                  <a:pt x="74" y="64"/>
                </a:lnTo>
                <a:lnTo>
                  <a:pt x="72" y="57"/>
                </a:lnTo>
                <a:lnTo>
                  <a:pt x="67" y="56"/>
                </a:lnTo>
                <a:lnTo>
                  <a:pt x="65" y="64"/>
                </a:lnTo>
                <a:lnTo>
                  <a:pt x="50" y="71"/>
                </a:lnTo>
                <a:lnTo>
                  <a:pt x="45" y="67"/>
                </a:lnTo>
                <a:lnTo>
                  <a:pt x="48" y="63"/>
                </a:lnTo>
                <a:lnTo>
                  <a:pt x="44" y="56"/>
                </a:lnTo>
                <a:lnTo>
                  <a:pt x="38" y="61"/>
                </a:lnTo>
                <a:lnTo>
                  <a:pt x="31" y="58"/>
                </a:lnTo>
                <a:lnTo>
                  <a:pt x="19" y="71"/>
                </a:lnTo>
                <a:lnTo>
                  <a:pt x="8" y="60"/>
                </a:lnTo>
                <a:lnTo>
                  <a:pt x="0" y="52"/>
                </a:lnTo>
                <a:lnTo>
                  <a:pt x="3" y="39"/>
                </a:lnTo>
                <a:lnTo>
                  <a:pt x="7" y="24"/>
                </a:lnTo>
                <a:lnTo>
                  <a:pt x="12" y="8"/>
                </a:lnTo>
                <a:lnTo>
                  <a:pt x="16" y="11"/>
                </a:lnTo>
                <a:lnTo>
                  <a:pt x="20" y="11"/>
                </a:lnTo>
                <a:lnTo>
                  <a:pt x="24" y="12"/>
                </a:lnTo>
                <a:lnTo>
                  <a:pt x="27" y="18"/>
                </a:lnTo>
                <a:lnTo>
                  <a:pt x="26" y="20"/>
                </a:lnTo>
                <a:lnTo>
                  <a:pt x="22" y="24"/>
                </a:lnTo>
                <a:lnTo>
                  <a:pt x="20" y="26"/>
                </a:lnTo>
                <a:lnTo>
                  <a:pt x="24" y="28"/>
                </a:lnTo>
                <a:lnTo>
                  <a:pt x="27" y="24"/>
                </a:lnTo>
                <a:lnTo>
                  <a:pt x="30" y="22"/>
                </a:lnTo>
                <a:lnTo>
                  <a:pt x="37" y="23"/>
                </a:lnTo>
                <a:lnTo>
                  <a:pt x="37" y="24"/>
                </a:lnTo>
                <a:lnTo>
                  <a:pt x="31" y="34"/>
                </a:lnTo>
                <a:lnTo>
                  <a:pt x="33" y="34"/>
                </a:lnTo>
                <a:lnTo>
                  <a:pt x="37" y="37"/>
                </a:lnTo>
                <a:lnTo>
                  <a:pt x="38" y="35"/>
                </a:lnTo>
                <a:lnTo>
                  <a:pt x="42" y="30"/>
                </a:lnTo>
                <a:lnTo>
                  <a:pt x="42" y="24"/>
                </a:lnTo>
                <a:lnTo>
                  <a:pt x="44" y="24"/>
                </a:lnTo>
                <a:lnTo>
                  <a:pt x="52" y="20"/>
                </a:lnTo>
                <a:lnTo>
                  <a:pt x="56" y="15"/>
                </a:lnTo>
                <a:lnTo>
                  <a:pt x="60" y="18"/>
                </a:lnTo>
                <a:lnTo>
                  <a:pt x="63" y="19"/>
                </a:lnTo>
                <a:lnTo>
                  <a:pt x="64" y="16"/>
                </a:lnTo>
                <a:lnTo>
                  <a:pt x="71" y="3"/>
                </a:lnTo>
                <a:lnTo>
                  <a:pt x="72" y="0"/>
                </a:lnTo>
                <a:lnTo>
                  <a:pt x="75" y="3"/>
                </a:lnTo>
                <a:lnTo>
                  <a:pt x="80" y="7"/>
                </a:lnTo>
                <a:lnTo>
                  <a:pt x="85" y="8"/>
                </a:lnTo>
                <a:lnTo>
                  <a:pt x="86" y="8"/>
                </a:lnTo>
                <a:lnTo>
                  <a:pt x="89" y="8"/>
                </a:lnTo>
                <a:lnTo>
                  <a:pt x="93" y="9"/>
                </a:lnTo>
                <a:lnTo>
                  <a:pt x="98" y="16"/>
                </a:lnTo>
                <a:lnTo>
                  <a:pt x="98" y="23"/>
                </a:lnTo>
                <a:lnTo>
                  <a:pt x="100" y="24"/>
                </a:lnTo>
                <a:lnTo>
                  <a:pt x="102" y="30"/>
                </a:lnTo>
                <a:lnTo>
                  <a:pt x="108" y="30"/>
                </a:lnTo>
                <a:lnTo>
                  <a:pt x="109" y="30"/>
                </a:lnTo>
                <a:lnTo>
                  <a:pt x="112" y="30"/>
                </a:lnTo>
                <a:lnTo>
                  <a:pt x="113" y="38"/>
                </a:lnTo>
                <a:lnTo>
                  <a:pt x="113" y="42"/>
                </a:lnTo>
                <a:lnTo>
                  <a:pt x="115" y="4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9" name="Freeform 702"/>
          <p:cNvSpPr>
            <a:spLocks/>
          </p:cNvSpPr>
          <p:nvPr/>
        </p:nvSpPr>
        <p:spPr bwMode="auto">
          <a:xfrm>
            <a:off x="4305300" y="4549775"/>
            <a:ext cx="153988" cy="115888"/>
          </a:xfrm>
          <a:custGeom>
            <a:avLst/>
            <a:gdLst>
              <a:gd name="T0" fmla="*/ 46 w 97"/>
              <a:gd name="T1" fmla="*/ 11 h 73"/>
              <a:gd name="T2" fmla="*/ 61 w 97"/>
              <a:gd name="T3" fmla="*/ 17 h 73"/>
              <a:gd name="T4" fmla="*/ 68 w 97"/>
              <a:gd name="T5" fmla="*/ 30 h 73"/>
              <a:gd name="T6" fmla="*/ 77 w 97"/>
              <a:gd name="T7" fmla="*/ 32 h 73"/>
              <a:gd name="T8" fmla="*/ 84 w 97"/>
              <a:gd name="T9" fmla="*/ 33 h 73"/>
              <a:gd name="T10" fmla="*/ 86 w 97"/>
              <a:gd name="T11" fmla="*/ 40 h 73"/>
              <a:gd name="T12" fmla="*/ 94 w 97"/>
              <a:gd name="T13" fmla="*/ 54 h 73"/>
              <a:gd name="T14" fmla="*/ 95 w 97"/>
              <a:gd name="T15" fmla="*/ 62 h 73"/>
              <a:gd name="T16" fmla="*/ 83 w 97"/>
              <a:gd name="T17" fmla="*/ 67 h 73"/>
              <a:gd name="T18" fmla="*/ 69 w 97"/>
              <a:gd name="T19" fmla="*/ 73 h 73"/>
              <a:gd name="T20" fmla="*/ 62 w 97"/>
              <a:gd name="T21" fmla="*/ 63 h 73"/>
              <a:gd name="T22" fmla="*/ 65 w 97"/>
              <a:gd name="T23" fmla="*/ 60 h 73"/>
              <a:gd name="T24" fmla="*/ 50 w 97"/>
              <a:gd name="T25" fmla="*/ 63 h 73"/>
              <a:gd name="T26" fmla="*/ 49 w 97"/>
              <a:gd name="T27" fmla="*/ 63 h 73"/>
              <a:gd name="T28" fmla="*/ 49 w 97"/>
              <a:gd name="T29" fmla="*/ 66 h 73"/>
              <a:gd name="T30" fmla="*/ 35 w 97"/>
              <a:gd name="T31" fmla="*/ 69 h 73"/>
              <a:gd name="T32" fmla="*/ 31 w 97"/>
              <a:gd name="T33" fmla="*/ 62 h 73"/>
              <a:gd name="T34" fmla="*/ 6 w 97"/>
              <a:gd name="T35" fmla="*/ 63 h 73"/>
              <a:gd name="T36" fmla="*/ 2 w 97"/>
              <a:gd name="T37" fmla="*/ 47 h 73"/>
              <a:gd name="T38" fmla="*/ 17 w 97"/>
              <a:gd name="T39" fmla="*/ 40 h 73"/>
              <a:gd name="T40" fmla="*/ 15 w 97"/>
              <a:gd name="T41" fmla="*/ 20 h 73"/>
              <a:gd name="T42" fmla="*/ 21 w 97"/>
              <a:gd name="T43" fmla="*/ 5 h 73"/>
              <a:gd name="T44" fmla="*/ 30 w 97"/>
              <a:gd name="T45" fmla="*/ 14 h 73"/>
              <a:gd name="T46" fmla="*/ 26 w 97"/>
              <a:gd name="T47" fmla="*/ 29 h 73"/>
              <a:gd name="T48" fmla="*/ 16 w 97"/>
              <a:gd name="T49" fmla="*/ 43 h 73"/>
              <a:gd name="T50" fmla="*/ 13 w 97"/>
              <a:gd name="T51" fmla="*/ 51 h 73"/>
              <a:gd name="T52" fmla="*/ 24 w 97"/>
              <a:gd name="T53" fmla="*/ 45 h 73"/>
              <a:gd name="T54" fmla="*/ 36 w 97"/>
              <a:gd name="T55" fmla="*/ 24 h 73"/>
              <a:gd name="T56" fmla="*/ 45 w 97"/>
              <a:gd name="T57" fmla="*/ 33 h 73"/>
              <a:gd name="T58" fmla="*/ 41 w 97"/>
              <a:gd name="T59" fmla="*/ 43 h 73"/>
              <a:gd name="T60" fmla="*/ 52 w 97"/>
              <a:gd name="T61" fmla="*/ 39 h 73"/>
              <a:gd name="T62" fmla="*/ 62 w 97"/>
              <a:gd name="T63" fmla="*/ 41 h 73"/>
              <a:gd name="T64" fmla="*/ 72 w 97"/>
              <a:gd name="T65" fmla="*/ 45 h 73"/>
              <a:gd name="T66" fmla="*/ 65 w 97"/>
              <a:gd name="T67" fmla="*/ 37 h 73"/>
              <a:gd name="T68" fmla="*/ 50 w 97"/>
              <a:gd name="T69" fmla="*/ 26 h 73"/>
              <a:gd name="T70" fmla="*/ 47 w 97"/>
              <a:gd name="T71" fmla="*/ 20 h 73"/>
              <a:gd name="T72" fmla="*/ 42 w 97"/>
              <a:gd name="T73" fmla="*/ 13 h 73"/>
              <a:gd name="T74" fmla="*/ 38 w 97"/>
              <a:gd name="T75" fmla="*/ 6 h 73"/>
              <a:gd name="T76" fmla="*/ 38 w 97"/>
              <a:gd name="T77" fmla="*/ 2 h 73"/>
              <a:gd name="T78" fmla="*/ 38 w 97"/>
              <a:gd name="T79" fmla="*/ 0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7" h="73">
                <a:moveTo>
                  <a:pt x="38" y="0"/>
                </a:moveTo>
                <a:lnTo>
                  <a:pt x="46" y="11"/>
                </a:lnTo>
                <a:lnTo>
                  <a:pt x="49" y="14"/>
                </a:lnTo>
                <a:lnTo>
                  <a:pt x="61" y="17"/>
                </a:lnTo>
                <a:lnTo>
                  <a:pt x="65" y="30"/>
                </a:lnTo>
                <a:lnTo>
                  <a:pt x="68" y="30"/>
                </a:lnTo>
                <a:lnTo>
                  <a:pt x="73" y="35"/>
                </a:lnTo>
                <a:lnTo>
                  <a:pt x="77" y="32"/>
                </a:lnTo>
                <a:lnTo>
                  <a:pt x="79" y="36"/>
                </a:lnTo>
                <a:lnTo>
                  <a:pt x="84" y="33"/>
                </a:lnTo>
                <a:lnTo>
                  <a:pt x="90" y="36"/>
                </a:lnTo>
                <a:lnTo>
                  <a:pt x="86" y="40"/>
                </a:lnTo>
                <a:lnTo>
                  <a:pt x="87" y="47"/>
                </a:lnTo>
                <a:lnTo>
                  <a:pt x="94" y="54"/>
                </a:lnTo>
                <a:lnTo>
                  <a:pt x="97" y="56"/>
                </a:lnTo>
                <a:lnTo>
                  <a:pt x="95" y="62"/>
                </a:lnTo>
                <a:lnTo>
                  <a:pt x="86" y="60"/>
                </a:lnTo>
                <a:lnTo>
                  <a:pt x="83" y="67"/>
                </a:lnTo>
                <a:lnTo>
                  <a:pt x="80" y="69"/>
                </a:lnTo>
                <a:lnTo>
                  <a:pt x="69" y="73"/>
                </a:lnTo>
                <a:lnTo>
                  <a:pt x="68" y="70"/>
                </a:lnTo>
                <a:lnTo>
                  <a:pt x="62" y="63"/>
                </a:lnTo>
                <a:lnTo>
                  <a:pt x="64" y="63"/>
                </a:lnTo>
                <a:lnTo>
                  <a:pt x="65" y="60"/>
                </a:lnTo>
                <a:lnTo>
                  <a:pt x="56" y="58"/>
                </a:lnTo>
                <a:lnTo>
                  <a:pt x="50" y="63"/>
                </a:lnTo>
                <a:lnTo>
                  <a:pt x="49" y="63"/>
                </a:lnTo>
                <a:lnTo>
                  <a:pt x="49" y="63"/>
                </a:lnTo>
                <a:lnTo>
                  <a:pt x="50" y="66"/>
                </a:lnTo>
                <a:lnTo>
                  <a:pt x="49" y="66"/>
                </a:lnTo>
                <a:lnTo>
                  <a:pt x="47" y="66"/>
                </a:lnTo>
                <a:lnTo>
                  <a:pt x="35" y="69"/>
                </a:lnTo>
                <a:lnTo>
                  <a:pt x="34" y="66"/>
                </a:lnTo>
                <a:lnTo>
                  <a:pt x="31" y="62"/>
                </a:lnTo>
                <a:lnTo>
                  <a:pt x="28" y="59"/>
                </a:lnTo>
                <a:lnTo>
                  <a:pt x="6" y="63"/>
                </a:lnTo>
                <a:lnTo>
                  <a:pt x="0" y="58"/>
                </a:lnTo>
                <a:lnTo>
                  <a:pt x="2" y="47"/>
                </a:lnTo>
                <a:lnTo>
                  <a:pt x="13" y="45"/>
                </a:lnTo>
                <a:lnTo>
                  <a:pt x="17" y="40"/>
                </a:lnTo>
                <a:lnTo>
                  <a:pt x="20" y="30"/>
                </a:lnTo>
                <a:lnTo>
                  <a:pt x="15" y="20"/>
                </a:lnTo>
                <a:lnTo>
                  <a:pt x="21" y="14"/>
                </a:lnTo>
                <a:lnTo>
                  <a:pt x="21" y="5"/>
                </a:lnTo>
                <a:lnTo>
                  <a:pt x="26" y="6"/>
                </a:lnTo>
                <a:lnTo>
                  <a:pt x="30" y="14"/>
                </a:lnTo>
                <a:lnTo>
                  <a:pt x="28" y="22"/>
                </a:lnTo>
                <a:lnTo>
                  <a:pt x="26" y="29"/>
                </a:lnTo>
                <a:lnTo>
                  <a:pt x="20" y="39"/>
                </a:lnTo>
                <a:lnTo>
                  <a:pt x="16" y="43"/>
                </a:lnTo>
                <a:lnTo>
                  <a:pt x="12" y="50"/>
                </a:lnTo>
                <a:lnTo>
                  <a:pt x="13" y="51"/>
                </a:lnTo>
                <a:lnTo>
                  <a:pt x="16" y="54"/>
                </a:lnTo>
                <a:lnTo>
                  <a:pt x="24" y="45"/>
                </a:lnTo>
                <a:lnTo>
                  <a:pt x="34" y="30"/>
                </a:lnTo>
                <a:lnTo>
                  <a:pt x="36" y="24"/>
                </a:lnTo>
                <a:lnTo>
                  <a:pt x="42" y="26"/>
                </a:lnTo>
                <a:lnTo>
                  <a:pt x="45" y="33"/>
                </a:lnTo>
                <a:lnTo>
                  <a:pt x="42" y="43"/>
                </a:lnTo>
                <a:lnTo>
                  <a:pt x="41" y="43"/>
                </a:lnTo>
                <a:lnTo>
                  <a:pt x="49" y="40"/>
                </a:lnTo>
                <a:lnTo>
                  <a:pt x="52" y="39"/>
                </a:lnTo>
                <a:lnTo>
                  <a:pt x="53" y="39"/>
                </a:lnTo>
                <a:lnTo>
                  <a:pt x="62" y="41"/>
                </a:lnTo>
                <a:lnTo>
                  <a:pt x="67" y="44"/>
                </a:lnTo>
                <a:lnTo>
                  <a:pt x="72" y="45"/>
                </a:lnTo>
                <a:lnTo>
                  <a:pt x="73" y="40"/>
                </a:lnTo>
                <a:lnTo>
                  <a:pt x="65" y="37"/>
                </a:lnTo>
                <a:lnTo>
                  <a:pt x="57" y="32"/>
                </a:lnTo>
                <a:lnTo>
                  <a:pt x="50" y="26"/>
                </a:lnTo>
                <a:lnTo>
                  <a:pt x="50" y="25"/>
                </a:lnTo>
                <a:lnTo>
                  <a:pt x="47" y="20"/>
                </a:lnTo>
                <a:lnTo>
                  <a:pt x="45" y="17"/>
                </a:lnTo>
                <a:lnTo>
                  <a:pt x="42" y="13"/>
                </a:lnTo>
                <a:lnTo>
                  <a:pt x="39" y="9"/>
                </a:lnTo>
                <a:lnTo>
                  <a:pt x="38" y="6"/>
                </a:lnTo>
                <a:lnTo>
                  <a:pt x="38" y="3"/>
                </a:lnTo>
                <a:lnTo>
                  <a:pt x="38" y="2"/>
                </a:lnTo>
                <a:lnTo>
                  <a:pt x="36" y="0"/>
                </a:lnTo>
                <a:lnTo>
                  <a:pt x="38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0" name="Freeform 703"/>
          <p:cNvSpPr>
            <a:spLocks noEditPoints="1"/>
          </p:cNvSpPr>
          <p:nvPr/>
        </p:nvSpPr>
        <p:spPr bwMode="auto">
          <a:xfrm>
            <a:off x="4705350" y="6130925"/>
            <a:ext cx="106363" cy="84138"/>
          </a:xfrm>
          <a:custGeom>
            <a:avLst/>
            <a:gdLst>
              <a:gd name="T0" fmla="*/ 38 w 67"/>
              <a:gd name="T1" fmla="*/ 46 h 53"/>
              <a:gd name="T2" fmla="*/ 33 w 67"/>
              <a:gd name="T3" fmla="*/ 49 h 53"/>
              <a:gd name="T4" fmla="*/ 30 w 67"/>
              <a:gd name="T5" fmla="*/ 44 h 53"/>
              <a:gd name="T6" fmla="*/ 34 w 67"/>
              <a:gd name="T7" fmla="*/ 42 h 53"/>
              <a:gd name="T8" fmla="*/ 46 w 67"/>
              <a:gd name="T9" fmla="*/ 34 h 53"/>
              <a:gd name="T10" fmla="*/ 49 w 67"/>
              <a:gd name="T11" fmla="*/ 30 h 53"/>
              <a:gd name="T12" fmla="*/ 57 w 67"/>
              <a:gd name="T13" fmla="*/ 24 h 53"/>
              <a:gd name="T14" fmla="*/ 57 w 67"/>
              <a:gd name="T15" fmla="*/ 22 h 53"/>
              <a:gd name="T16" fmla="*/ 67 w 67"/>
              <a:gd name="T17" fmla="*/ 16 h 53"/>
              <a:gd name="T18" fmla="*/ 66 w 67"/>
              <a:gd name="T19" fmla="*/ 23 h 53"/>
              <a:gd name="T20" fmla="*/ 52 w 67"/>
              <a:gd name="T21" fmla="*/ 38 h 53"/>
              <a:gd name="T22" fmla="*/ 42 w 67"/>
              <a:gd name="T23" fmla="*/ 45 h 53"/>
              <a:gd name="T24" fmla="*/ 38 w 67"/>
              <a:gd name="T25" fmla="*/ 46 h 53"/>
              <a:gd name="T26" fmla="*/ 45 w 67"/>
              <a:gd name="T27" fmla="*/ 0 h 53"/>
              <a:gd name="T28" fmla="*/ 51 w 67"/>
              <a:gd name="T29" fmla="*/ 5 h 53"/>
              <a:gd name="T30" fmla="*/ 52 w 67"/>
              <a:gd name="T31" fmla="*/ 7 h 53"/>
              <a:gd name="T32" fmla="*/ 53 w 67"/>
              <a:gd name="T33" fmla="*/ 16 h 53"/>
              <a:gd name="T34" fmla="*/ 60 w 67"/>
              <a:gd name="T35" fmla="*/ 14 h 53"/>
              <a:gd name="T36" fmla="*/ 61 w 67"/>
              <a:gd name="T37" fmla="*/ 8 h 53"/>
              <a:gd name="T38" fmla="*/ 64 w 67"/>
              <a:gd name="T39" fmla="*/ 7 h 53"/>
              <a:gd name="T40" fmla="*/ 64 w 67"/>
              <a:gd name="T41" fmla="*/ 12 h 53"/>
              <a:gd name="T42" fmla="*/ 59 w 67"/>
              <a:gd name="T43" fmla="*/ 16 h 53"/>
              <a:gd name="T44" fmla="*/ 53 w 67"/>
              <a:gd name="T45" fmla="*/ 20 h 53"/>
              <a:gd name="T46" fmla="*/ 52 w 67"/>
              <a:gd name="T47" fmla="*/ 23 h 53"/>
              <a:gd name="T48" fmla="*/ 45 w 67"/>
              <a:gd name="T49" fmla="*/ 30 h 53"/>
              <a:gd name="T50" fmla="*/ 41 w 67"/>
              <a:gd name="T51" fmla="*/ 33 h 53"/>
              <a:gd name="T52" fmla="*/ 37 w 67"/>
              <a:gd name="T53" fmla="*/ 37 h 53"/>
              <a:gd name="T54" fmla="*/ 29 w 67"/>
              <a:gd name="T55" fmla="*/ 39 h 53"/>
              <a:gd name="T56" fmla="*/ 26 w 67"/>
              <a:gd name="T57" fmla="*/ 44 h 53"/>
              <a:gd name="T58" fmla="*/ 27 w 67"/>
              <a:gd name="T59" fmla="*/ 50 h 53"/>
              <a:gd name="T60" fmla="*/ 27 w 67"/>
              <a:gd name="T61" fmla="*/ 53 h 53"/>
              <a:gd name="T62" fmla="*/ 25 w 67"/>
              <a:gd name="T63" fmla="*/ 52 h 53"/>
              <a:gd name="T64" fmla="*/ 22 w 67"/>
              <a:gd name="T65" fmla="*/ 52 h 53"/>
              <a:gd name="T66" fmla="*/ 21 w 67"/>
              <a:gd name="T67" fmla="*/ 50 h 53"/>
              <a:gd name="T68" fmla="*/ 11 w 67"/>
              <a:gd name="T69" fmla="*/ 49 h 53"/>
              <a:gd name="T70" fmla="*/ 11 w 67"/>
              <a:gd name="T71" fmla="*/ 44 h 53"/>
              <a:gd name="T72" fmla="*/ 6 w 67"/>
              <a:gd name="T73" fmla="*/ 49 h 53"/>
              <a:gd name="T74" fmla="*/ 0 w 67"/>
              <a:gd name="T75" fmla="*/ 24 h 53"/>
              <a:gd name="T76" fmla="*/ 0 w 67"/>
              <a:gd name="T77" fmla="*/ 22 h 53"/>
              <a:gd name="T78" fmla="*/ 4 w 67"/>
              <a:gd name="T79" fmla="*/ 26 h 53"/>
              <a:gd name="T80" fmla="*/ 4 w 67"/>
              <a:gd name="T81" fmla="*/ 34 h 53"/>
              <a:gd name="T82" fmla="*/ 8 w 67"/>
              <a:gd name="T83" fmla="*/ 34 h 53"/>
              <a:gd name="T84" fmla="*/ 12 w 67"/>
              <a:gd name="T85" fmla="*/ 37 h 53"/>
              <a:gd name="T86" fmla="*/ 14 w 67"/>
              <a:gd name="T87" fmla="*/ 37 h 53"/>
              <a:gd name="T88" fmla="*/ 15 w 67"/>
              <a:gd name="T89" fmla="*/ 31 h 53"/>
              <a:gd name="T90" fmla="*/ 16 w 67"/>
              <a:gd name="T91" fmla="*/ 31 h 53"/>
              <a:gd name="T92" fmla="*/ 23 w 67"/>
              <a:gd name="T93" fmla="*/ 30 h 53"/>
              <a:gd name="T94" fmla="*/ 23 w 67"/>
              <a:gd name="T95" fmla="*/ 27 h 53"/>
              <a:gd name="T96" fmla="*/ 22 w 67"/>
              <a:gd name="T97" fmla="*/ 24 h 53"/>
              <a:gd name="T98" fmla="*/ 34 w 67"/>
              <a:gd name="T99" fmla="*/ 18 h 53"/>
              <a:gd name="T100" fmla="*/ 38 w 67"/>
              <a:gd name="T101" fmla="*/ 1 h 53"/>
              <a:gd name="T102" fmla="*/ 42 w 67"/>
              <a:gd name="T103" fmla="*/ 4 h 53"/>
              <a:gd name="T104" fmla="*/ 45 w 67"/>
              <a:gd name="T105" fmla="*/ 0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67" h="53">
                <a:moveTo>
                  <a:pt x="38" y="46"/>
                </a:moveTo>
                <a:lnTo>
                  <a:pt x="33" y="49"/>
                </a:lnTo>
                <a:lnTo>
                  <a:pt x="30" y="44"/>
                </a:lnTo>
                <a:lnTo>
                  <a:pt x="34" y="42"/>
                </a:lnTo>
                <a:lnTo>
                  <a:pt x="46" y="34"/>
                </a:lnTo>
                <a:lnTo>
                  <a:pt x="49" y="30"/>
                </a:lnTo>
                <a:lnTo>
                  <a:pt x="57" y="24"/>
                </a:lnTo>
                <a:lnTo>
                  <a:pt x="57" y="22"/>
                </a:lnTo>
                <a:lnTo>
                  <a:pt x="67" y="16"/>
                </a:lnTo>
                <a:lnTo>
                  <a:pt x="66" y="23"/>
                </a:lnTo>
                <a:lnTo>
                  <a:pt x="52" y="38"/>
                </a:lnTo>
                <a:lnTo>
                  <a:pt x="42" y="45"/>
                </a:lnTo>
                <a:lnTo>
                  <a:pt x="38" y="46"/>
                </a:lnTo>
                <a:close/>
                <a:moveTo>
                  <a:pt x="45" y="0"/>
                </a:moveTo>
                <a:lnTo>
                  <a:pt x="51" y="5"/>
                </a:lnTo>
                <a:lnTo>
                  <a:pt x="52" y="7"/>
                </a:lnTo>
                <a:lnTo>
                  <a:pt x="53" y="16"/>
                </a:lnTo>
                <a:lnTo>
                  <a:pt x="60" y="14"/>
                </a:lnTo>
                <a:lnTo>
                  <a:pt x="61" y="8"/>
                </a:lnTo>
                <a:lnTo>
                  <a:pt x="64" y="7"/>
                </a:lnTo>
                <a:lnTo>
                  <a:pt x="64" y="12"/>
                </a:lnTo>
                <a:lnTo>
                  <a:pt x="59" y="16"/>
                </a:lnTo>
                <a:lnTo>
                  <a:pt x="53" y="20"/>
                </a:lnTo>
                <a:lnTo>
                  <a:pt x="52" y="23"/>
                </a:lnTo>
                <a:lnTo>
                  <a:pt x="45" y="30"/>
                </a:lnTo>
                <a:lnTo>
                  <a:pt x="41" y="33"/>
                </a:lnTo>
                <a:lnTo>
                  <a:pt x="37" y="37"/>
                </a:lnTo>
                <a:lnTo>
                  <a:pt x="29" y="39"/>
                </a:lnTo>
                <a:lnTo>
                  <a:pt x="26" y="44"/>
                </a:lnTo>
                <a:lnTo>
                  <a:pt x="27" y="50"/>
                </a:lnTo>
                <a:lnTo>
                  <a:pt x="27" y="53"/>
                </a:lnTo>
                <a:lnTo>
                  <a:pt x="25" y="52"/>
                </a:lnTo>
                <a:lnTo>
                  <a:pt x="22" y="52"/>
                </a:lnTo>
                <a:lnTo>
                  <a:pt x="21" y="50"/>
                </a:lnTo>
                <a:lnTo>
                  <a:pt x="11" y="49"/>
                </a:lnTo>
                <a:lnTo>
                  <a:pt x="11" y="44"/>
                </a:lnTo>
                <a:lnTo>
                  <a:pt x="6" y="49"/>
                </a:lnTo>
                <a:lnTo>
                  <a:pt x="0" y="24"/>
                </a:lnTo>
                <a:lnTo>
                  <a:pt x="0" y="22"/>
                </a:lnTo>
                <a:lnTo>
                  <a:pt x="4" y="26"/>
                </a:lnTo>
                <a:lnTo>
                  <a:pt x="4" y="34"/>
                </a:lnTo>
                <a:lnTo>
                  <a:pt x="8" y="34"/>
                </a:lnTo>
                <a:lnTo>
                  <a:pt x="12" y="37"/>
                </a:lnTo>
                <a:lnTo>
                  <a:pt x="14" y="37"/>
                </a:lnTo>
                <a:lnTo>
                  <a:pt x="15" y="31"/>
                </a:lnTo>
                <a:lnTo>
                  <a:pt x="16" y="31"/>
                </a:lnTo>
                <a:lnTo>
                  <a:pt x="23" y="30"/>
                </a:lnTo>
                <a:lnTo>
                  <a:pt x="23" y="27"/>
                </a:lnTo>
                <a:lnTo>
                  <a:pt x="22" y="24"/>
                </a:lnTo>
                <a:lnTo>
                  <a:pt x="34" y="18"/>
                </a:lnTo>
                <a:lnTo>
                  <a:pt x="38" y="1"/>
                </a:lnTo>
                <a:lnTo>
                  <a:pt x="42" y="4"/>
                </a:lnTo>
                <a:lnTo>
                  <a:pt x="45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1" name="Freeform 704"/>
          <p:cNvSpPr>
            <a:spLocks/>
          </p:cNvSpPr>
          <p:nvPr/>
        </p:nvSpPr>
        <p:spPr bwMode="auto">
          <a:xfrm>
            <a:off x="4522788" y="4435475"/>
            <a:ext cx="79375" cy="58738"/>
          </a:xfrm>
          <a:custGeom>
            <a:avLst/>
            <a:gdLst>
              <a:gd name="T0" fmla="*/ 50 w 50"/>
              <a:gd name="T1" fmla="*/ 29 h 37"/>
              <a:gd name="T2" fmla="*/ 48 w 50"/>
              <a:gd name="T3" fmla="*/ 34 h 37"/>
              <a:gd name="T4" fmla="*/ 41 w 50"/>
              <a:gd name="T5" fmla="*/ 37 h 37"/>
              <a:gd name="T6" fmla="*/ 36 w 50"/>
              <a:gd name="T7" fmla="*/ 32 h 37"/>
              <a:gd name="T8" fmla="*/ 30 w 50"/>
              <a:gd name="T9" fmla="*/ 30 h 37"/>
              <a:gd name="T10" fmla="*/ 26 w 50"/>
              <a:gd name="T11" fmla="*/ 30 h 37"/>
              <a:gd name="T12" fmla="*/ 22 w 50"/>
              <a:gd name="T13" fmla="*/ 26 h 37"/>
              <a:gd name="T14" fmla="*/ 17 w 50"/>
              <a:gd name="T15" fmla="*/ 21 h 37"/>
              <a:gd name="T16" fmla="*/ 10 w 50"/>
              <a:gd name="T17" fmla="*/ 19 h 37"/>
              <a:gd name="T18" fmla="*/ 9 w 50"/>
              <a:gd name="T19" fmla="*/ 17 h 37"/>
              <a:gd name="T20" fmla="*/ 0 w 50"/>
              <a:gd name="T21" fmla="*/ 14 h 37"/>
              <a:gd name="T22" fmla="*/ 6 w 50"/>
              <a:gd name="T23" fmla="*/ 14 h 37"/>
              <a:gd name="T24" fmla="*/ 7 w 50"/>
              <a:gd name="T25" fmla="*/ 14 h 37"/>
              <a:gd name="T26" fmla="*/ 11 w 50"/>
              <a:gd name="T27" fmla="*/ 4 h 37"/>
              <a:gd name="T28" fmla="*/ 21 w 50"/>
              <a:gd name="T29" fmla="*/ 0 h 37"/>
              <a:gd name="T30" fmla="*/ 26 w 50"/>
              <a:gd name="T31" fmla="*/ 3 h 37"/>
              <a:gd name="T32" fmla="*/ 30 w 50"/>
              <a:gd name="T33" fmla="*/ 4 h 37"/>
              <a:gd name="T34" fmla="*/ 33 w 50"/>
              <a:gd name="T35" fmla="*/ 6 h 37"/>
              <a:gd name="T36" fmla="*/ 37 w 50"/>
              <a:gd name="T37" fmla="*/ 22 h 37"/>
              <a:gd name="T38" fmla="*/ 50 w 50"/>
              <a:gd name="T39" fmla="*/ 29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50" h="37">
                <a:moveTo>
                  <a:pt x="50" y="29"/>
                </a:moveTo>
                <a:lnTo>
                  <a:pt x="48" y="34"/>
                </a:lnTo>
                <a:lnTo>
                  <a:pt x="41" y="37"/>
                </a:lnTo>
                <a:lnTo>
                  <a:pt x="36" y="32"/>
                </a:lnTo>
                <a:lnTo>
                  <a:pt x="30" y="30"/>
                </a:lnTo>
                <a:lnTo>
                  <a:pt x="26" y="30"/>
                </a:lnTo>
                <a:lnTo>
                  <a:pt x="22" y="26"/>
                </a:lnTo>
                <a:lnTo>
                  <a:pt x="17" y="21"/>
                </a:lnTo>
                <a:lnTo>
                  <a:pt x="10" y="19"/>
                </a:lnTo>
                <a:lnTo>
                  <a:pt x="9" y="17"/>
                </a:lnTo>
                <a:lnTo>
                  <a:pt x="0" y="14"/>
                </a:lnTo>
                <a:lnTo>
                  <a:pt x="6" y="14"/>
                </a:lnTo>
                <a:lnTo>
                  <a:pt x="7" y="14"/>
                </a:lnTo>
                <a:lnTo>
                  <a:pt x="11" y="4"/>
                </a:lnTo>
                <a:lnTo>
                  <a:pt x="21" y="0"/>
                </a:lnTo>
                <a:lnTo>
                  <a:pt x="26" y="3"/>
                </a:lnTo>
                <a:lnTo>
                  <a:pt x="30" y="4"/>
                </a:lnTo>
                <a:lnTo>
                  <a:pt x="33" y="6"/>
                </a:lnTo>
                <a:lnTo>
                  <a:pt x="37" y="22"/>
                </a:lnTo>
                <a:lnTo>
                  <a:pt x="50" y="2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2" name="Freeform 705"/>
          <p:cNvSpPr>
            <a:spLocks/>
          </p:cNvSpPr>
          <p:nvPr/>
        </p:nvSpPr>
        <p:spPr bwMode="auto">
          <a:xfrm>
            <a:off x="4816475" y="6042025"/>
            <a:ext cx="85725" cy="73025"/>
          </a:xfrm>
          <a:custGeom>
            <a:avLst/>
            <a:gdLst>
              <a:gd name="T0" fmla="*/ 54 w 54"/>
              <a:gd name="T1" fmla="*/ 18 h 46"/>
              <a:gd name="T2" fmla="*/ 47 w 54"/>
              <a:gd name="T3" fmla="*/ 22 h 46"/>
              <a:gd name="T4" fmla="*/ 39 w 54"/>
              <a:gd name="T5" fmla="*/ 23 h 46"/>
              <a:gd name="T6" fmla="*/ 30 w 54"/>
              <a:gd name="T7" fmla="*/ 22 h 46"/>
              <a:gd name="T8" fmla="*/ 19 w 54"/>
              <a:gd name="T9" fmla="*/ 20 h 46"/>
              <a:gd name="T10" fmla="*/ 15 w 54"/>
              <a:gd name="T11" fmla="*/ 20 h 46"/>
              <a:gd name="T12" fmla="*/ 12 w 54"/>
              <a:gd name="T13" fmla="*/ 26 h 46"/>
              <a:gd name="T14" fmla="*/ 23 w 54"/>
              <a:gd name="T15" fmla="*/ 30 h 46"/>
              <a:gd name="T16" fmla="*/ 23 w 54"/>
              <a:gd name="T17" fmla="*/ 27 h 46"/>
              <a:gd name="T18" fmla="*/ 31 w 54"/>
              <a:gd name="T19" fmla="*/ 27 h 46"/>
              <a:gd name="T20" fmla="*/ 38 w 54"/>
              <a:gd name="T21" fmla="*/ 29 h 46"/>
              <a:gd name="T22" fmla="*/ 36 w 54"/>
              <a:gd name="T23" fmla="*/ 34 h 46"/>
              <a:gd name="T24" fmla="*/ 28 w 54"/>
              <a:gd name="T25" fmla="*/ 35 h 46"/>
              <a:gd name="T26" fmla="*/ 32 w 54"/>
              <a:gd name="T27" fmla="*/ 40 h 46"/>
              <a:gd name="T28" fmla="*/ 26 w 54"/>
              <a:gd name="T29" fmla="*/ 45 h 46"/>
              <a:gd name="T30" fmla="*/ 24 w 54"/>
              <a:gd name="T31" fmla="*/ 44 h 46"/>
              <a:gd name="T32" fmla="*/ 19 w 54"/>
              <a:gd name="T33" fmla="*/ 46 h 46"/>
              <a:gd name="T34" fmla="*/ 13 w 54"/>
              <a:gd name="T35" fmla="*/ 33 h 46"/>
              <a:gd name="T36" fmla="*/ 5 w 54"/>
              <a:gd name="T37" fmla="*/ 35 h 46"/>
              <a:gd name="T38" fmla="*/ 5 w 54"/>
              <a:gd name="T39" fmla="*/ 34 h 46"/>
              <a:gd name="T40" fmla="*/ 0 w 54"/>
              <a:gd name="T41" fmla="*/ 30 h 46"/>
              <a:gd name="T42" fmla="*/ 6 w 54"/>
              <a:gd name="T43" fmla="*/ 19 h 46"/>
              <a:gd name="T44" fmla="*/ 6 w 54"/>
              <a:gd name="T45" fmla="*/ 10 h 46"/>
              <a:gd name="T46" fmla="*/ 9 w 54"/>
              <a:gd name="T47" fmla="*/ 15 h 46"/>
              <a:gd name="T48" fmla="*/ 11 w 54"/>
              <a:gd name="T49" fmla="*/ 14 h 46"/>
              <a:gd name="T50" fmla="*/ 17 w 54"/>
              <a:gd name="T51" fmla="*/ 8 h 46"/>
              <a:gd name="T52" fmla="*/ 23 w 54"/>
              <a:gd name="T53" fmla="*/ 8 h 46"/>
              <a:gd name="T54" fmla="*/ 34 w 54"/>
              <a:gd name="T55" fmla="*/ 0 h 46"/>
              <a:gd name="T56" fmla="*/ 34 w 54"/>
              <a:gd name="T57" fmla="*/ 8 h 46"/>
              <a:gd name="T58" fmla="*/ 43 w 54"/>
              <a:gd name="T59" fmla="*/ 10 h 46"/>
              <a:gd name="T60" fmla="*/ 47 w 54"/>
              <a:gd name="T61" fmla="*/ 16 h 46"/>
              <a:gd name="T62" fmla="*/ 50 w 54"/>
              <a:gd name="T63" fmla="*/ 14 h 46"/>
              <a:gd name="T64" fmla="*/ 54 w 54"/>
              <a:gd name="T65" fmla="*/ 18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4" h="46">
                <a:moveTo>
                  <a:pt x="54" y="18"/>
                </a:moveTo>
                <a:lnTo>
                  <a:pt x="47" y="22"/>
                </a:lnTo>
                <a:lnTo>
                  <a:pt x="39" y="23"/>
                </a:lnTo>
                <a:lnTo>
                  <a:pt x="30" y="22"/>
                </a:lnTo>
                <a:lnTo>
                  <a:pt x="19" y="20"/>
                </a:lnTo>
                <a:lnTo>
                  <a:pt x="15" y="20"/>
                </a:lnTo>
                <a:lnTo>
                  <a:pt x="12" y="26"/>
                </a:lnTo>
                <a:lnTo>
                  <a:pt x="23" y="30"/>
                </a:lnTo>
                <a:lnTo>
                  <a:pt x="23" y="27"/>
                </a:lnTo>
                <a:lnTo>
                  <a:pt x="31" y="27"/>
                </a:lnTo>
                <a:lnTo>
                  <a:pt x="38" y="29"/>
                </a:lnTo>
                <a:lnTo>
                  <a:pt x="36" y="34"/>
                </a:lnTo>
                <a:lnTo>
                  <a:pt x="28" y="35"/>
                </a:lnTo>
                <a:lnTo>
                  <a:pt x="32" y="40"/>
                </a:lnTo>
                <a:lnTo>
                  <a:pt x="26" y="45"/>
                </a:lnTo>
                <a:lnTo>
                  <a:pt x="24" y="44"/>
                </a:lnTo>
                <a:lnTo>
                  <a:pt x="19" y="46"/>
                </a:lnTo>
                <a:lnTo>
                  <a:pt x="13" y="33"/>
                </a:lnTo>
                <a:lnTo>
                  <a:pt x="5" y="35"/>
                </a:lnTo>
                <a:lnTo>
                  <a:pt x="5" y="34"/>
                </a:lnTo>
                <a:lnTo>
                  <a:pt x="0" y="30"/>
                </a:lnTo>
                <a:lnTo>
                  <a:pt x="6" y="19"/>
                </a:lnTo>
                <a:lnTo>
                  <a:pt x="6" y="10"/>
                </a:lnTo>
                <a:lnTo>
                  <a:pt x="9" y="15"/>
                </a:lnTo>
                <a:lnTo>
                  <a:pt x="11" y="14"/>
                </a:lnTo>
                <a:lnTo>
                  <a:pt x="17" y="8"/>
                </a:lnTo>
                <a:lnTo>
                  <a:pt x="23" y="8"/>
                </a:lnTo>
                <a:lnTo>
                  <a:pt x="34" y="0"/>
                </a:lnTo>
                <a:lnTo>
                  <a:pt x="34" y="8"/>
                </a:lnTo>
                <a:lnTo>
                  <a:pt x="43" y="10"/>
                </a:lnTo>
                <a:lnTo>
                  <a:pt x="47" y="16"/>
                </a:lnTo>
                <a:lnTo>
                  <a:pt x="50" y="14"/>
                </a:lnTo>
                <a:lnTo>
                  <a:pt x="54" y="1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3" name="Freeform 706"/>
          <p:cNvSpPr>
            <a:spLocks/>
          </p:cNvSpPr>
          <p:nvPr/>
        </p:nvSpPr>
        <p:spPr bwMode="auto">
          <a:xfrm>
            <a:off x="4484688" y="6288088"/>
            <a:ext cx="77788" cy="55563"/>
          </a:xfrm>
          <a:custGeom>
            <a:avLst/>
            <a:gdLst>
              <a:gd name="T0" fmla="*/ 45 w 49"/>
              <a:gd name="T1" fmla="*/ 18 h 35"/>
              <a:gd name="T2" fmla="*/ 48 w 49"/>
              <a:gd name="T3" fmla="*/ 25 h 35"/>
              <a:gd name="T4" fmla="*/ 49 w 49"/>
              <a:gd name="T5" fmla="*/ 28 h 35"/>
              <a:gd name="T6" fmla="*/ 38 w 49"/>
              <a:gd name="T7" fmla="*/ 25 h 35"/>
              <a:gd name="T8" fmla="*/ 27 w 49"/>
              <a:gd name="T9" fmla="*/ 25 h 35"/>
              <a:gd name="T10" fmla="*/ 23 w 49"/>
              <a:gd name="T11" fmla="*/ 25 h 35"/>
              <a:gd name="T12" fmla="*/ 15 w 49"/>
              <a:gd name="T13" fmla="*/ 28 h 35"/>
              <a:gd name="T14" fmla="*/ 11 w 49"/>
              <a:gd name="T15" fmla="*/ 35 h 35"/>
              <a:gd name="T16" fmla="*/ 8 w 49"/>
              <a:gd name="T17" fmla="*/ 35 h 35"/>
              <a:gd name="T18" fmla="*/ 8 w 49"/>
              <a:gd name="T19" fmla="*/ 28 h 35"/>
              <a:gd name="T20" fmla="*/ 4 w 49"/>
              <a:gd name="T21" fmla="*/ 26 h 35"/>
              <a:gd name="T22" fmla="*/ 9 w 49"/>
              <a:gd name="T23" fmla="*/ 18 h 35"/>
              <a:gd name="T24" fmla="*/ 8 w 49"/>
              <a:gd name="T25" fmla="*/ 17 h 35"/>
              <a:gd name="T26" fmla="*/ 0 w 49"/>
              <a:gd name="T27" fmla="*/ 13 h 35"/>
              <a:gd name="T28" fmla="*/ 0 w 49"/>
              <a:gd name="T29" fmla="*/ 7 h 35"/>
              <a:gd name="T30" fmla="*/ 9 w 49"/>
              <a:gd name="T31" fmla="*/ 3 h 35"/>
              <a:gd name="T32" fmla="*/ 18 w 49"/>
              <a:gd name="T33" fmla="*/ 7 h 35"/>
              <a:gd name="T34" fmla="*/ 19 w 49"/>
              <a:gd name="T35" fmla="*/ 0 h 35"/>
              <a:gd name="T36" fmla="*/ 23 w 49"/>
              <a:gd name="T37" fmla="*/ 0 h 35"/>
              <a:gd name="T38" fmla="*/ 26 w 49"/>
              <a:gd name="T39" fmla="*/ 9 h 35"/>
              <a:gd name="T40" fmla="*/ 37 w 49"/>
              <a:gd name="T41" fmla="*/ 15 h 35"/>
              <a:gd name="T42" fmla="*/ 45 w 49"/>
              <a:gd name="T43" fmla="*/ 18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9" h="35">
                <a:moveTo>
                  <a:pt x="45" y="18"/>
                </a:moveTo>
                <a:lnTo>
                  <a:pt x="48" y="25"/>
                </a:lnTo>
                <a:lnTo>
                  <a:pt x="49" y="28"/>
                </a:lnTo>
                <a:lnTo>
                  <a:pt x="38" y="25"/>
                </a:lnTo>
                <a:lnTo>
                  <a:pt x="27" y="25"/>
                </a:lnTo>
                <a:lnTo>
                  <a:pt x="23" y="25"/>
                </a:lnTo>
                <a:lnTo>
                  <a:pt x="15" y="28"/>
                </a:lnTo>
                <a:lnTo>
                  <a:pt x="11" y="35"/>
                </a:lnTo>
                <a:lnTo>
                  <a:pt x="8" y="35"/>
                </a:lnTo>
                <a:lnTo>
                  <a:pt x="8" y="28"/>
                </a:lnTo>
                <a:lnTo>
                  <a:pt x="4" y="26"/>
                </a:lnTo>
                <a:lnTo>
                  <a:pt x="9" y="18"/>
                </a:lnTo>
                <a:lnTo>
                  <a:pt x="8" y="17"/>
                </a:lnTo>
                <a:lnTo>
                  <a:pt x="0" y="13"/>
                </a:lnTo>
                <a:lnTo>
                  <a:pt x="0" y="7"/>
                </a:lnTo>
                <a:lnTo>
                  <a:pt x="9" y="3"/>
                </a:lnTo>
                <a:lnTo>
                  <a:pt x="18" y="7"/>
                </a:lnTo>
                <a:lnTo>
                  <a:pt x="19" y="0"/>
                </a:lnTo>
                <a:lnTo>
                  <a:pt x="23" y="0"/>
                </a:lnTo>
                <a:lnTo>
                  <a:pt x="26" y="9"/>
                </a:lnTo>
                <a:lnTo>
                  <a:pt x="37" y="15"/>
                </a:lnTo>
                <a:lnTo>
                  <a:pt x="45" y="1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4" name="Freeform 707"/>
          <p:cNvSpPr>
            <a:spLocks/>
          </p:cNvSpPr>
          <p:nvPr/>
        </p:nvSpPr>
        <p:spPr bwMode="auto">
          <a:xfrm>
            <a:off x="5033963" y="4059238"/>
            <a:ext cx="106363" cy="120650"/>
          </a:xfrm>
          <a:custGeom>
            <a:avLst/>
            <a:gdLst>
              <a:gd name="T0" fmla="*/ 67 w 67"/>
              <a:gd name="T1" fmla="*/ 42 h 76"/>
              <a:gd name="T2" fmla="*/ 50 w 67"/>
              <a:gd name="T3" fmla="*/ 59 h 76"/>
              <a:gd name="T4" fmla="*/ 44 w 67"/>
              <a:gd name="T5" fmla="*/ 69 h 76"/>
              <a:gd name="T6" fmla="*/ 43 w 67"/>
              <a:gd name="T7" fmla="*/ 69 h 76"/>
              <a:gd name="T8" fmla="*/ 29 w 67"/>
              <a:gd name="T9" fmla="*/ 76 h 76"/>
              <a:gd name="T10" fmla="*/ 22 w 67"/>
              <a:gd name="T11" fmla="*/ 69 h 76"/>
              <a:gd name="T12" fmla="*/ 13 w 67"/>
              <a:gd name="T13" fmla="*/ 71 h 76"/>
              <a:gd name="T14" fmla="*/ 7 w 67"/>
              <a:gd name="T15" fmla="*/ 67 h 76"/>
              <a:gd name="T16" fmla="*/ 7 w 67"/>
              <a:gd name="T17" fmla="*/ 65 h 76"/>
              <a:gd name="T18" fmla="*/ 5 w 67"/>
              <a:gd name="T19" fmla="*/ 59 h 76"/>
              <a:gd name="T20" fmla="*/ 6 w 67"/>
              <a:gd name="T21" fmla="*/ 59 h 76"/>
              <a:gd name="T22" fmla="*/ 18 w 67"/>
              <a:gd name="T23" fmla="*/ 56 h 76"/>
              <a:gd name="T24" fmla="*/ 30 w 67"/>
              <a:gd name="T25" fmla="*/ 52 h 76"/>
              <a:gd name="T26" fmla="*/ 36 w 67"/>
              <a:gd name="T27" fmla="*/ 50 h 76"/>
              <a:gd name="T28" fmla="*/ 40 w 67"/>
              <a:gd name="T29" fmla="*/ 46 h 76"/>
              <a:gd name="T30" fmla="*/ 41 w 67"/>
              <a:gd name="T31" fmla="*/ 45 h 76"/>
              <a:gd name="T32" fmla="*/ 33 w 67"/>
              <a:gd name="T33" fmla="*/ 45 h 76"/>
              <a:gd name="T34" fmla="*/ 32 w 67"/>
              <a:gd name="T35" fmla="*/ 46 h 76"/>
              <a:gd name="T36" fmla="*/ 21 w 67"/>
              <a:gd name="T37" fmla="*/ 48 h 76"/>
              <a:gd name="T38" fmla="*/ 11 w 67"/>
              <a:gd name="T39" fmla="*/ 49 h 76"/>
              <a:gd name="T40" fmla="*/ 5 w 67"/>
              <a:gd name="T41" fmla="*/ 45 h 76"/>
              <a:gd name="T42" fmla="*/ 5 w 67"/>
              <a:gd name="T43" fmla="*/ 44 h 76"/>
              <a:gd name="T44" fmla="*/ 3 w 67"/>
              <a:gd name="T45" fmla="*/ 38 h 76"/>
              <a:gd name="T46" fmla="*/ 7 w 67"/>
              <a:gd name="T47" fmla="*/ 34 h 76"/>
              <a:gd name="T48" fmla="*/ 11 w 67"/>
              <a:gd name="T49" fmla="*/ 33 h 76"/>
              <a:gd name="T50" fmla="*/ 18 w 67"/>
              <a:gd name="T51" fmla="*/ 33 h 76"/>
              <a:gd name="T52" fmla="*/ 22 w 67"/>
              <a:gd name="T53" fmla="*/ 33 h 76"/>
              <a:gd name="T54" fmla="*/ 32 w 67"/>
              <a:gd name="T55" fmla="*/ 31 h 76"/>
              <a:gd name="T56" fmla="*/ 37 w 67"/>
              <a:gd name="T57" fmla="*/ 30 h 76"/>
              <a:gd name="T58" fmla="*/ 43 w 67"/>
              <a:gd name="T59" fmla="*/ 27 h 76"/>
              <a:gd name="T60" fmla="*/ 41 w 67"/>
              <a:gd name="T61" fmla="*/ 23 h 76"/>
              <a:gd name="T62" fmla="*/ 32 w 67"/>
              <a:gd name="T63" fmla="*/ 23 h 76"/>
              <a:gd name="T64" fmla="*/ 18 w 67"/>
              <a:gd name="T65" fmla="*/ 20 h 76"/>
              <a:gd name="T66" fmla="*/ 17 w 67"/>
              <a:gd name="T67" fmla="*/ 26 h 76"/>
              <a:gd name="T68" fmla="*/ 7 w 67"/>
              <a:gd name="T69" fmla="*/ 27 h 76"/>
              <a:gd name="T70" fmla="*/ 5 w 67"/>
              <a:gd name="T71" fmla="*/ 27 h 76"/>
              <a:gd name="T72" fmla="*/ 2 w 67"/>
              <a:gd name="T73" fmla="*/ 22 h 76"/>
              <a:gd name="T74" fmla="*/ 0 w 67"/>
              <a:gd name="T75" fmla="*/ 16 h 76"/>
              <a:gd name="T76" fmla="*/ 7 w 67"/>
              <a:gd name="T77" fmla="*/ 12 h 76"/>
              <a:gd name="T78" fmla="*/ 10 w 67"/>
              <a:gd name="T79" fmla="*/ 12 h 76"/>
              <a:gd name="T80" fmla="*/ 13 w 67"/>
              <a:gd name="T81" fmla="*/ 14 h 76"/>
              <a:gd name="T82" fmla="*/ 18 w 67"/>
              <a:gd name="T83" fmla="*/ 11 h 76"/>
              <a:gd name="T84" fmla="*/ 21 w 67"/>
              <a:gd name="T85" fmla="*/ 8 h 76"/>
              <a:gd name="T86" fmla="*/ 30 w 67"/>
              <a:gd name="T87" fmla="*/ 1 h 76"/>
              <a:gd name="T88" fmla="*/ 33 w 67"/>
              <a:gd name="T89" fmla="*/ 9 h 76"/>
              <a:gd name="T90" fmla="*/ 40 w 67"/>
              <a:gd name="T91" fmla="*/ 1 h 76"/>
              <a:gd name="T92" fmla="*/ 50 w 67"/>
              <a:gd name="T93" fmla="*/ 0 h 76"/>
              <a:gd name="T94" fmla="*/ 51 w 67"/>
              <a:gd name="T95" fmla="*/ 4 h 76"/>
              <a:gd name="T96" fmla="*/ 52 w 67"/>
              <a:gd name="T97" fmla="*/ 5 h 76"/>
              <a:gd name="T98" fmla="*/ 50 w 67"/>
              <a:gd name="T99" fmla="*/ 8 h 76"/>
              <a:gd name="T100" fmla="*/ 45 w 67"/>
              <a:gd name="T101" fmla="*/ 12 h 76"/>
              <a:gd name="T102" fmla="*/ 48 w 67"/>
              <a:gd name="T103" fmla="*/ 18 h 76"/>
              <a:gd name="T104" fmla="*/ 52 w 67"/>
              <a:gd name="T105" fmla="*/ 27 h 76"/>
              <a:gd name="T106" fmla="*/ 55 w 67"/>
              <a:gd name="T107" fmla="*/ 33 h 76"/>
              <a:gd name="T108" fmla="*/ 60 w 67"/>
              <a:gd name="T109" fmla="*/ 37 h 76"/>
              <a:gd name="T110" fmla="*/ 67 w 67"/>
              <a:gd name="T111" fmla="*/ 42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7" h="76">
                <a:moveTo>
                  <a:pt x="67" y="42"/>
                </a:moveTo>
                <a:lnTo>
                  <a:pt x="50" y="59"/>
                </a:lnTo>
                <a:lnTo>
                  <a:pt x="44" y="69"/>
                </a:lnTo>
                <a:lnTo>
                  <a:pt x="43" y="69"/>
                </a:lnTo>
                <a:lnTo>
                  <a:pt x="29" y="76"/>
                </a:lnTo>
                <a:lnTo>
                  <a:pt x="22" y="69"/>
                </a:lnTo>
                <a:lnTo>
                  <a:pt x="13" y="71"/>
                </a:lnTo>
                <a:lnTo>
                  <a:pt x="7" y="67"/>
                </a:lnTo>
                <a:lnTo>
                  <a:pt x="7" y="65"/>
                </a:lnTo>
                <a:lnTo>
                  <a:pt x="5" y="59"/>
                </a:lnTo>
                <a:lnTo>
                  <a:pt x="6" y="59"/>
                </a:lnTo>
                <a:lnTo>
                  <a:pt x="18" y="56"/>
                </a:lnTo>
                <a:lnTo>
                  <a:pt x="30" y="52"/>
                </a:lnTo>
                <a:lnTo>
                  <a:pt x="36" y="50"/>
                </a:lnTo>
                <a:lnTo>
                  <a:pt x="40" y="46"/>
                </a:lnTo>
                <a:lnTo>
                  <a:pt x="41" y="45"/>
                </a:lnTo>
                <a:lnTo>
                  <a:pt x="33" y="45"/>
                </a:lnTo>
                <a:lnTo>
                  <a:pt x="32" y="46"/>
                </a:lnTo>
                <a:lnTo>
                  <a:pt x="21" y="48"/>
                </a:lnTo>
                <a:lnTo>
                  <a:pt x="11" y="49"/>
                </a:lnTo>
                <a:lnTo>
                  <a:pt x="5" y="45"/>
                </a:lnTo>
                <a:lnTo>
                  <a:pt x="5" y="44"/>
                </a:lnTo>
                <a:lnTo>
                  <a:pt x="3" y="38"/>
                </a:lnTo>
                <a:lnTo>
                  <a:pt x="7" y="34"/>
                </a:lnTo>
                <a:lnTo>
                  <a:pt x="11" y="33"/>
                </a:lnTo>
                <a:lnTo>
                  <a:pt x="18" y="33"/>
                </a:lnTo>
                <a:lnTo>
                  <a:pt x="22" y="33"/>
                </a:lnTo>
                <a:lnTo>
                  <a:pt x="32" y="31"/>
                </a:lnTo>
                <a:lnTo>
                  <a:pt x="37" y="30"/>
                </a:lnTo>
                <a:lnTo>
                  <a:pt x="43" y="27"/>
                </a:lnTo>
                <a:lnTo>
                  <a:pt x="41" y="23"/>
                </a:lnTo>
                <a:lnTo>
                  <a:pt x="32" y="23"/>
                </a:lnTo>
                <a:lnTo>
                  <a:pt x="18" y="20"/>
                </a:lnTo>
                <a:lnTo>
                  <a:pt x="17" y="26"/>
                </a:lnTo>
                <a:lnTo>
                  <a:pt x="7" y="27"/>
                </a:lnTo>
                <a:lnTo>
                  <a:pt x="5" y="27"/>
                </a:lnTo>
                <a:lnTo>
                  <a:pt x="2" y="22"/>
                </a:lnTo>
                <a:lnTo>
                  <a:pt x="0" y="16"/>
                </a:lnTo>
                <a:lnTo>
                  <a:pt x="7" y="12"/>
                </a:lnTo>
                <a:lnTo>
                  <a:pt x="10" y="12"/>
                </a:lnTo>
                <a:lnTo>
                  <a:pt x="13" y="14"/>
                </a:lnTo>
                <a:lnTo>
                  <a:pt x="18" y="11"/>
                </a:lnTo>
                <a:lnTo>
                  <a:pt x="21" y="8"/>
                </a:lnTo>
                <a:lnTo>
                  <a:pt x="30" y="1"/>
                </a:lnTo>
                <a:lnTo>
                  <a:pt x="33" y="9"/>
                </a:lnTo>
                <a:lnTo>
                  <a:pt x="40" y="1"/>
                </a:lnTo>
                <a:lnTo>
                  <a:pt x="50" y="0"/>
                </a:lnTo>
                <a:lnTo>
                  <a:pt x="51" y="4"/>
                </a:lnTo>
                <a:lnTo>
                  <a:pt x="52" y="5"/>
                </a:lnTo>
                <a:lnTo>
                  <a:pt x="50" y="8"/>
                </a:lnTo>
                <a:lnTo>
                  <a:pt x="45" y="12"/>
                </a:lnTo>
                <a:lnTo>
                  <a:pt x="48" y="18"/>
                </a:lnTo>
                <a:lnTo>
                  <a:pt x="52" y="27"/>
                </a:lnTo>
                <a:lnTo>
                  <a:pt x="55" y="33"/>
                </a:lnTo>
                <a:lnTo>
                  <a:pt x="60" y="37"/>
                </a:lnTo>
                <a:lnTo>
                  <a:pt x="67" y="4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5" name="Freeform 708"/>
          <p:cNvSpPr>
            <a:spLocks noEditPoints="1"/>
          </p:cNvSpPr>
          <p:nvPr/>
        </p:nvSpPr>
        <p:spPr bwMode="auto">
          <a:xfrm>
            <a:off x="5133975" y="5880100"/>
            <a:ext cx="22225" cy="53975"/>
          </a:xfrm>
          <a:custGeom>
            <a:avLst/>
            <a:gdLst>
              <a:gd name="T0" fmla="*/ 0 w 14"/>
              <a:gd name="T1" fmla="*/ 34 h 34"/>
              <a:gd name="T2" fmla="*/ 0 w 14"/>
              <a:gd name="T3" fmla="*/ 34 h 34"/>
              <a:gd name="T4" fmla="*/ 14 w 14"/>
              <a:gd name="T5" fmla="*/ 22 h 34"/>
              <a:gd name="T6" fmla="*/ 12 w 14"/>
              <a:gd name="T7" fmla="*/ 26 h 34"/>
              <a:gd name="T8" fmla="*/ 8 w 14"/>
              <a:gd name="T9" fmla="*/ 27 h 34"/>
              <a:gd name="T10" fmla="*/ 4 w 14"/>
              <a:gd name="T11" fmla="*/ 24 h 34"/>
              <a:gd name="T12" fmla="*/ 2 w 14"/>
              <a:gd name="T13" fmla="*/ 26 h 34"/>
              <a:gd name="T14" fmla="*/ 2 w 14"/>
              <a:gd name="T15" fmla="*/ 26 h 34"/>
              <a:gd name="T16" fmla="*/ 0 w 14"/>
              <a:gd name="T17" fmla="*/ 16 h 34"/>
              <a:gd name="T18" fmla="*/ 3 w 14"/>
              <a:gd name="T19" fmla="*/ 13 h 34"/>
              <a:gd name="T20" fmla="*/ 3 w 14"/>
              <a:gd name="T21" fmla="*/ 12 h 34"/>
              <a:gd name="T22" fmla="*/ 3 w 14"/>
              <a:gd name="T23" fmla="*/ 5 h 34"/>
              <a:gd name="T24" fmla="*/ 4 w 14"/>
              <a:gd name="T25" fmla="*/ 1 h 34"/>
              <a:gd name="T26" fmla="*/ 4 w 14"/>
              <a:gd name="T27" fmla="*/ 0 h 34"/>
              <a:gd name="T28" fmla="*/ 7 w 14"/>
              <a:gd name="T29" fmla="*/ 2 h 34"/>
              <a:gd name="T30" fmla="*/ 10 w 14"/>
              <a:gd name="T31" fmla="*/ 5 h 34"/>
              <a:gd name="T32" fmla="*/ 12 w 14"/>
              <a:gd name="T33" fmla="*/ 11 h 34"/>
              <a:gd name="T34" fmla="*/ 14 w 14"/>
              <a:gd name="T35" fmla="*/ 19 h 34"/>
              <a:gd name="T36" fmla="*/ 14 w 14"/>
              <a:gd name="T37" fmla="*/ 22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4" h="34">
                <a:moveTo>
                  <a:pt x="0" y="34"/>
                </a:moveTo>
                <a:lnTo>
                  <a:pt x="0" y="34"/>
                </a:lnTo>
                <a:close/>
                <a:moveTo>
                  <a:pt x="14" y="22"/>
                </a:moveTo>
                <a:lnTo>
                  <a:pt x="12" y="26"/>
                </a:lnTo>
                <a:lnTo>
                  <a:pt x="8" y="27"/>
                </a:lnTo>
                <a:lnTo>
                  <a:pt x="4" y="24"/>
                </a:lnTo>
                <a:lnTo>
                  <a:pt x="2" y="26"/>
                </a:lnTo>
                <a:lnTo>
                  <a:pt x="2" y="26"/>
                </a:lnTo>
                <a:lnTo>
                  <a:pt x="0" y="16"/>
                </a:lnTo>
                <a:lnTo>
                  <a:pt x="3" y="13"/>
                </a:lnTo>
                <a:lnTo>
                  <a:pt x="3" y="12"/>
                </a:lnTo>
                <a:lnTo>
                  <a:pt x="3" y="5"/>
                </a:lnTo>
                <a:lnTo>
                  <a:pt x="4" y="1"/>
                </a:lnTo>
                <a:lnTo>
                  <a:pt x="4" y="0"/>
                </a:lnTo>
                <a:lnTo>
                  <a:pt x="7" y="2"/>
                </a:lnTo>
                <a:lnTo>
                  <a:pt x="10" y="5"/>
                </a:lnTo>
                <a:lnTo>
                  <a:pt x="12" y="11"/>
                </a:lnTo>
                <a:lnTo>
                  <a:pt x="14" y="19"/>
                </a:lnTo>
                <a:lnTo>
                  <a:pt x="14" y="2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6" name="Freeform 709"/>
          <p:cNvSpPr>
            <a:spLocks noEditPoints="1"/>
          </p:cNvSpPr>
          <p:nvPr/>
        </p:nvSpPr>
        <p:spPr bwMode="auto">
          <a:xfrm>
            <a:off x="5133975" y="5880100"/>
            <a:ext cx="22225" cy="53975"/>
          </a:xfrm>
          <a:custGeom>
            <a:avLst/>
            <a:gdLst>
              <a:gd name="T0" fmla="*/ 0 w 14"/>
              <a:gd name="T1" fmla="*/ 34 h 34"/>
              <a:gd name="T2" fmla="*/ 0 w 14"/>
              <a:gd name="T3" fmla="*/ 34 h 34"/>
              <a:gd name="T4" fmla="*/ 14 w 14"/>
              <a:gd name="T5" fmla="*/ 22 h 34"/>
              <a:gd name="T6" fmla="*/ 12 w 14"/>
              <a:gd name="T7" fmla="*/ 26 h 34"/>
              <a:gd name="T8" fmla="*/ 8 w 14"/>
              <a:gd name="T9" fmla="*/ 27 h 34"/>
              <a:gd name="T10" fmla="*/ 4 w 14"/>
              <a:gd name="T11" fmla="*/ 24 h 34"/>
              <a:gd name="T12" fmla="*/ 2 w 14"/>
              <a:gd name="T13" fmla="*/ 26 h 34"/>
              <a:gd name="T14" fmla="*/ 2 w 14"/>
              <a:gd name="T15" fmla="*/ 26 h 34"/>
              <a:gd name="T16" fmla="*/ 0 w 14"/>
              <a:gd name="T17" fmla="*/ 16 h 34"/>
              <a:gd name="T18" fmla="*/ 3 w 14"/>
              <a:gd name="T19" fmla="*/ 13 h 34"/>
              <a:gd name="T20" fmla="*/ 3 w 14"/>
              <a:gd name="T21" fmla="*/ 12 h 34"/>
              <a:gd name="T22" fmla="*/ 3 w 14"/>
              <a:gd name="T23" fmla="*/ 5 h 34"/>
              <a:gd name="T24" fmla="*/ 4 w 14"/>
              <a:gd name="T25" fmla="*/ 1 h 34"/>
              <a:gd name="T26" fmla="*/ 4 w 14"/>
              <a:gd name="T27" fmla="*/ 0 h 34"/>
              <a:gd name="T28" fmla="*/ 7 w 14"/>
              <a:gd name="T29" fmla="*/ 2 h 34"/>
              <a:gd name="T30" fmla="*/ 10 w 14"/>
              <a:gd name="T31" fmla="*/ 5 h 34"/>
              <a:gd name="T32" fmla="*/ 12 w 14"/>
              <a:gd name="T33" fmla="*/ 11 h 34"/>
              <a:gd name="T34" fmla="*/ 14 w 14"/>
              <a:gd name="T35" fmla="*/ 19 h 34"/>
              <a:gd name="T36" fmla="*/ 14 w 14"/>
              <a:gd name="T37" fmla="*/ 22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4" h="34">
                <a:moveTo>
                  <a:pt x="0" y="34"/>
                </a:moveTo>
                <a:lnTo>
                  <a:pt x="0" y="34"/>
                </a:lnTo>
                <a:moveTo>
                  <a:pt x="14" y="22"/>
                </a:moveTo>
                <a:lnTo>
                  <a:pt x="12" y="26"/>
                </a:lnTo>
                <a:lnTo>
                  <a:pt x="8" y="27"/>
                </a:lnTo>
                <a:lnTo>
                  <a:pt x="4" y="24"/>
                </a:lnTo>
                <a:lnTo>
                  <a:pt x="2" y="26"/>
                </a:lnTo>
                <a:lnTo>
                  <a:pt x="2" y="26"/>
                </a:lnTo>
                <a:lnTo>
                  <a:pt x="0" y="16"/>
                </a:lnTo>
                <a:lnTo>
                  <a:pt x="3" y="13"/>
                </a:lnTo>
                <a:lnTo>
                  <a:pt x="3" y="12"/>
                </a:lnTo>
                <a:lnTo>
                  <a:pt x="3" y="5"/>
                </a:lnTo>
                <a:lnTo>
                  <a:pt x="4" y="1"/>
                </a:lnTo>
                <a:lnTo>
                  <a:pt x="4" y="0"/>
                </a:lnTo>
                <a:lnTo>
                  <a:pt x="7" y="2"/>
                </a:lnTo>
                <a:lnTo>
                  <a:pt x="10" y="5"/>
                </a:lnTo>
                <a:lnTo>
                  <a:pt x="12" y="11"/>
                </a:lnTo>
                <a:lnTo>
                  <a:pt x="14" y="19"/>
                </a:lnTo>
                <a:lnTo>
                  <a:pt x="14" y="2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7" name="Freeform 710"/>
          <p:cNvSpPr>
            <a:spLocks/>
          </p:cNvSpPr>
          <p:nvPr/>
        </p:nvSpPr>
        <p:spPr bwMode="auto">
          <a:xfrm>
            <a:off x="5299075" y="4130675"/>
            <a:ext cx="71438" cy="60325"/>
          </a:xfrm>
          <a:custGeom>
            <a:avLst/>
            <a:gdLst>
              <a:gd name="T0" fmla="*/ 33 w 45"/>
              <a:gd name="T1" fmla="*/ 3 h 38"/>
              <a:gd name="T2" fmla="*/ 33 w 45"/>
              <a:gd name="T3" fmla="*/ 4 h 38"/>
              <a:gd name="T4" fmla="*/ 33 w 45"/>
              <a:gd name="T5" fmla="*/ 11 h 38"/>
              <a:gd name="T6" fmla="*/ 33 w 45"/>
              <a:gd name="T7" fmla="*/ 27 h 38"/>
              <a:gd name="T8" fmla="*/ 45 w 45"/>
              <a:gd name="T9" fmla="*/ 33 h 38"/>
              <a:gd name="T10" fmla="*/ 23 w 45"/>
              <a:gd name="T11" fmla="*/ 38 h 38"/>
              <a:gd name="T12" fmla="*/ 16 w 45"/>
              <a:gd name="T13" fmla="*/ 35 h 38"/>
              <a:gd name="T14" fmla="*/ 12 w 45"/>
              <a:gd name="T15" fmla="*/ 31 h 38"/>
              <a:gd name="T16" fmla="*/ 15 w 45"/>
              <a:gd name="T17" fmla="*/ 24 h 38"/>
              <a:gd name="T18" fmla="*/ 11 w 45"/>
              <a:gd name="T19" fmla="*/ 20 h 38"/>
              <a:gd name="T20" fmla="*/ 7 w 45"/>
              <a:gd name="T21" fmla="*/ 23 h 38"/>
              <a:gd name="T22" fmla="*/ 9 w 45"/>
              <a:gd name="T23" fmla="*/ 20 h 38"/>
              <a:gd name="T24" fmla="*/ 5 w 45"/>
              <a:gd name="T25" fmla="*/ 15 h 38"/>
              <a:gd name="T26" fmla="*/ 3 w 45"/>
              <a:gd name="T27" fmla="*/ 8 h 38"/>
              <a:gd name="T28" fmla="*/ 1 w 45"/>
              <a:gd name="T29" fmla="*/ 5 h 38"/>
              <a:gd name="T30" fmla="*/ 1 w 45"/>
              <a:gd name="T31" fmla="*/ 1 h 38"/>
              <a:gd name="T32" fmla="*/ 0 w 45"/>
              <a:gd name="T33" fmla="*/ 0 h 38"/>
              <a:gd name="T34" fmla="*/ 5 w 45"/>
              <a:gd name="T35" fmla="*/ 0 h 38"/>
              <a:gd name="T36" fmla="*/ 19 w 45"/>
              <a:gd name="T37" fmla="*/ 1 h 38"/>
              <a:gd name="T38" fmla="*/ 23 w 45"/>
              <a:gd name="T39" fmla="*/ 1 h 38"/>
              <a:gd name="T40" fmla="*/ 26 w 45"/>
              <a:gd name="T41" fmla="*/ 3 h 38"/>
              <a:gd name="T42" fmla="*/ 31 w 45"/>
              <a:gd name="T43" fmla="*/ 3 h 38"/>
              <a:gd name="T44" fmla="*/ 33 w 45"/>
              <a:gd name="T45" fmla="*/ 3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5" h="38">
                <a:moveTo>
                  <a:pt x="33" y="3"/>
                </a:moveTo>
                <a:lnTo>
                  <a:pt x="33" y="4"/>
                </a:lnTo>
                <a:lnTo>
                  <a:pt x="33" y="11"/>
                </a:lnTo>
                <a:lnTo>
                  <a:pt x="33" y="27"/>
                </a:lnTo>
                <a:lnTo>
                  <a:pt x="45" y="33"/>
                </a:lnTo>
                <a:lnTo>
                  <a:pt x="23" y="38"/>
                </a:lnTo>
                <a:lnTo>
                  <a:pt x="16" y="35"/>
                </a:lnTo>
                <a:lnTo>
                  <a:pt x="12" y="31"/>
                </a:lnTo>
                <a:lnTo>
                  <a:pt x="15" y="24"/>
                </a:lnTo>
                <a:lnTo>
                  <a:pt x="11" y="20"/>
                </a:lnTo>
                <a:lnTo>
                  <a:pt x="7" y="23"/>
                </a:lnTo>
                <a:lnTo>
                  <a:pt x="9" y="20"/>
                </a:lnTo>
                <a:lnTo>
                  <a:pt x="5" y="15"/>
                </a:lnTo>
                <a:lnTo>
                  <a:pt x="3" y="8"/>
                </a:lnTo>
                <a:lnTo>
                  <a:pt x="1" y="5"/>
                </a:lnTo>
                <a:lnTo>
                  <a:pt x="1" y="1"/>
                </a:lnTo>
                <a:lnTo>
                  <a:pt x="0" y="0"/>
                </a:lnTo>
                <a:lnTo>
                  <a:pt x="5" y="0"/>
                </a:lnTo>
                <a:lnTo>
                  <a:pt x="19" y="1"/>
                </a:lnTo>
                <a:lnTo>
                  <a:pt x="23" y="1"/>
                </a:lnTo>
                <a:lnTo>
                  <a:pt x="26" y="3"/>
                </a:lnTo>
                <a:lnTo>
                  <a:pt x="31" y="3"/>
                </a:lnTo>
                <a:lnTo>
                  <a:pt x="33" y="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8" name="Freeform 711"/>
          <p:cNvSpPr>
            <a:spLocks/>
          </p:cNvSpPr>
          <p:nvPr/>
        </p:nvSpPr>
        <p:spPr bwMode="auto">
          <a:xfrm>
            <a:off x="5240338" y="3768725"/>
            <a:ext cx="119063" cy="100013"/>
          </a:xfrm>
          <a:custGeom>
            <a:avLst/>
            <a:gdLst>
              <a:gd name="T0" fmla="*/ 71 w 75"/>
              <a:gd name="T1" fmla="*/ 33 h 63"/>
              <a:gd name="T2" fmla="*/ 75 w 75"/>
              <a:gd name="T3" fmla="*/ 51 h 63"/>
              <a:gd name="T4" fmla="*/ 52 w 75"/>
              <a:gd name="T5" fmla="*/ 52 h 63"/>
              <a:gd name="T6" fmla="*/ 51 w 75"/>
              <a:gd name="T7" fmla="*/ 52 h 63"/>
              <a:gd name="T8" fmla="*/ 42 w 75"/>
              <a:gd name="T9" fmla="*/ 47 h 63"/>
              <a:gd name="T10" fmla="*/ 41 w 75"/>
              <a:gd name="T11" fmla="*/ 45 h 63"/>
              <a:gd name="T12" fmla="*/ 30 w 75"/>
              <a:gd name="T13" fmla="*/ 49 h 63"/>
              <a:gd name="T14" fmla="*/ 25 w 75"/>
              <a:gd name="T15" fmla="*/ 56 h 63"/>
              <a:gd name="T16" fmla="*/ 27 w 75"/>
              <a:gd name="T17" fmla="*/ 59 h 63"/>
              <a:gd name="T18" fmla="*/ 7 w 75"/>
              <a:gd name="T19" fmla="*/ 63 h 63"/>
              <a:gd name="T20" fmla="*/ 3 w 75"/>
              <a:gd name="T21" fmla="*/ 52 h 63"/>
              <a:gd name="T22" fmla="*/ 10 w 75"/>
              <a:gd name="T23" fmla="*/ 49 h 63"/>
              <a:gd name="T24" fmla="*/ 3 w 75"/>
              <a:gd name="T25" fmla="*/ 45 h 63"/>
              <a:gd name="T26" fmla="*/ 0 w 75"/>
              <a:gd name="T27" fmla="*/ 40 h 63"/>
              <a:gd name="T28" fmla="*/ 10 w 75"/>
              <a:gd name="T29" fmla="*/ 34 h 63"/>
              <a:gd name="T30" fmla="*/ 11 w 75"/>
              <a:gd name="T31" fmla="*/ 25 h 63"/>
              <a:gd name="T32" fmla="*/ 21 w 75"/>
              <a:gd name="T33" fmla="*/ 22 h 63"/>
              <a:gd name="T34" fmla="*/ 25 w 75"/>
              <a:gd name="T35" fmla="*/ 18 h 63"/>
              <a:gd name="T36" fmla="*/ 19 w 75"/>
              <a:gd name="T37" fmla="*/ 12 h 63"/>
              <a:gd name="T38" fmla="*/ 31 w 75"/>
              <a:gd name="T39" fmla="*/ 0 h 63"/>
              <a:gd name="T40" fmla="*/ 33 w 75"/>
              <a:gd name="T41" fmla="*/ 7 h 63"/>
              <a:gd name="T42" fmla="*/ 34 w 75"/>
              <a:gd name="T43" fmla="*/ 12 h 63"/>
              <a:gd name="T44" fmla="*/ 40 w 75"/>
              <a:gd name="T45" fmla="*/ 17 h 63"/>
              <a:gd name="T46" fmla="*/ 56 w 75"/>
              <a:gd name="T47" fmla="*/ 29 h 63"/>
              <a:gd name="T48" fmla="*/ 53 w 75"/>
              <a:gd name="T49" fmla="*/ 36 h 63"/>
              <a:gd name="T50" fmla="*/ 71 w 75"/>
              <a:gd name="T51" fmla="*/ 33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75" h="63">
                <a:moveTo>
                  <a:pt x="71" y="33"/>
                </a:moveTo>
                <a:lnTo>
                  <a:pt x="75" y="51"/>
                </a:lnTo>
                <a:lnTo>
                  <a:pt x="52" y="52"/>
                </a:lnTo>
                <a:lnTo>
                  <a:pt x="51" y="52"/>
                </a:lnTo>
                <a:lnTo>
                  <a:pt x="42" y="47"/>
                </a:lnTo>
                <a:lnTo>
                  <a:pt x="41" y="45"/>
                </a:lnTo>
                <a:lnTo>
                  <a:pt x="30" y="49"/>
                </a:lnTo>
                <a:lnTo>
                  <a:pt x="25" y="56"/>
                </a:lnTo>
                <a:lnTo>
                  <a:pt x="27" y="59"/>
                </a:lnTo>
                <a:lnTo>
                  <a:pt x="7" y="63"/>
                </a:lnTo>
                <a:lnTo>
                  <a:pt x="3" y="52"/>
                </a:lnTo>
                <a:lnTo>
                  <a:pt x="10" y="49"/>
                </a:lnTo>
                <a:lnTo>
                  <a:pt x="3" y="45"/>
                </a:lnTo>
                <a:lnTo>
                  <a:pt x="0" y="40"/>
                </a:lnTo>
                <a:lnTo>
                  <a:pt x="10" y="34"/>
                </a:lnTo>
                <a:lnTo>
                  <a:pt x="11" y="25"/>
                </a:lnTo>
                <a:lnTo>
                  <a:pt x="21" y="22"/>
                </a:lnTo>
                <a:lnTo>
                  <a:pt x="25" y="18"/>
                </a:lnTo>
                <a:lnTo>
                  <a:pt x="19" y="12"/>
                </a:lnTo>
                <a:lnTo>
                  <a:pt x="31" y="0"/>
                </a:lnTo>
                <a:lnTo>
                  <a:pt x="33" y="7"/>
                </a:lnTo>
                <a:lnTo>
                  <a:pt x="34" y="12"/>
                </a:lnTo>
                <a:lnTo>
                  <a:pt x="40" y="17"/>
                </a:lnTo>
                <a:lnTo>
                  <a:pt x="56" y="29"/>
                </a:lnTo>
                <a:lnTo>
                  <a:pt x="53" y="36"/>
                </a:lnTo>
                <a:lnTo>
                  <a:pt x="71" y="3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9" name="Freeform 712"/>
          <p:cNvSpPr>
            <a:spLocks noEditPoints="1"/>
          </p:cNvSpPr>
          <p:nvPr/>
        </p:nvSpPr>
        <p:spPr bwMode="auto">
          <a:xfrm>
            <a:off x="5848350" y="2676525"/>
            <a:ext cx="188913" cy="142875"/>
          </a:xfrm>
          <a:custGeom>
            <a:avLst/>
            <a:gdLst>
              <a:gd name="T0" fmla="*/ 2 w 119"/>
              <a:gd name="T1" fmla="*/ 54 h 90"/>
              <a:gd name="T2" fmla="*/ 9 w 119"/>
              <a:gd name="T3" fmla="*/ 45 h 90"/>
              <a:gd name="T4" fmla="*/ 13 w 119"/>
              <a:gd name="T5" fmla="*/ 45 h 90"/>
              <a:gd name="T6" fmla="*/ 20 w 119"/>
              <a:gd name="T7" fmla="*/ 47 h 90"/>
              <a:gd name="T8" fmla="*/ 21 w 119"/>
              <a:gd name="T9" fmla="*/ 50 h 90"/>
              <a:gd name="T10" fmla="*/ 13 w 119"/>
              <a:gd name="T11" fmla="*/ 53 h 90"/>
              <a:gd name="T12" fmla="*/ 17 w 119"/>
              <a:gd name="T13" fmla="*/ 35 h 90"/>
              <a:gd name="T14" fmla="*/ 7 w 119"/>
              <a:gd name="T15" fmla="*/ 36 h 90"/>
              <a:gd name="T16" fmla="*/ 13 w 119"/>
              <a:gd name="T17" fmla="*/ 30 h 90"/>
              <a:gd name="T18" fmla="*/ 24 w 119"/>
              <a:gd name="T19" fmla="*/ 28 h 90"/>
              <a:gd name="T20" fmla="*/ 30 w 119"/>
              <a:gd name="T21" fmla="*/ 31 h 90"/>
              <a:gd name="T22" fmla="*/ 18 w 119"/>
              <a:gd name="T23" fmla="*/ 35 h 90"/>
              <a:gd name="T24" fmla="*/ 93 w 119"/>
              <a:gd name="T25" fmla="*/ 45 h 90"/>
              <a:gd name="T26" fmla="*/ 99 w 119"/>
              <a:gd name="T27" fmla="*/ 50 h 90"/>
              <a:gd name="T28" fmla="*/ 112 w 119"/>
              <a:gd name="T29" fmla="*/ 43 h 90"/>
              <a:gd name="T30" fmla="*/ 110 w 119"/>
              <a:gd name="T31" fmla="*/ 54 h 90"/>
              <a:gd name="T32" fmla="*/ 111 w 119"/>
              <a:gd name="T33" fmla="*/ 58 h 90"/>
              <a:gd name="T34" fmla="*/ 118 w 119"/>
              <a:gd name="T35" fmla="*/ 64 h 90"/>
              <a:gd name="T36" fmla="*/ 114 w 119"/>
              <a:gd name="T37" fmla="*/ 70 h 90"/>
              <a:gd name="T38" fmla="*/ 111 w 119"/>
              <a:gd name="T39" fmla="*/ 77 h 90"/>
              <a:gd name="T40" fmla="*/ 97 w 119"/>
              <a:gd name="T41" fmla="*/ 80 h 90"/>
              <a:gd name="T42" fmla="*/ 88 w 119"/>
              <a:gd name="T43" fmla="*/ 77 h 90"/>
              <a:gd name="T44" fmla="*/ 86 w 119"/>
              <a:gd name="T45" fmla="*/ 77 h 90"/>
              <a:gd name="T46" fmla="*/ 62 w 119"/>
              <a:gd name="T47" fmla="*/ 88 h 90"/>
              <a:gd name="T48" fmla="*/ 44 w 119"/>
              <a:gd name="T49" fmla="*/ 77 h 90"/>
              <a:gd name="T50" fmla="*/ 21 w 119"/>
              <a:gd name="T51" fmla="*/ 68 h 90"/>
              <a:gd name="T52" fmla="*/ 13 w 119"/>
              <a:gd name="T53" fmla="*/ 65 h 90"/>
              <a:gd name="T54" fmla="*/ 11 w 119"/>
              <a:gd name="T55" fmla="*/ 62 h 90"/>
              <a:gd name="T56" fmla="*/ 21 w 119"/>
              <a:gd name="T57" fmla="*/ 65 h 90"/>
              <a:gd name="T58" fmla="*/ 28 w 119"/>
              <a:gd name="T59" fmla="*/ 66 h 90"/>
              <a:gd name="T60" fmla="*/ 45 w 119"/>
              <a:gd name="T61" fmla="*/ 65 h 90"/>
              <a:gd name="T62" fmla="*/ 51 w 119"/>
              <a:gd name="T63" fmla="*/ 65 h 90"/>
              <a:gd name="T64" fmla="*/ 58 w 119"/>
              <a:gd name="T65" fmla="*/ 65 h 90"/>
              <a:gd name="T66" fmla="*/ 59 w 119"/>
              <a:gd name="T67" fmla="*/ 60 h 90"/>
              <a:gd name="T68" fmla="*/ 44 w 119"/>
              <a:gd name="T69" fmla="*/ 61 h 90"/>
              <a:gd name="T70" fmla="*/ 36 w 119"/>
              <a:gd name="T71" fmla="*/ 65 h 90"/>
              <a:gd name="T72" fmla="*/ 30 w 119"/>
              <a:gd name="T73" fmla="*/ 61 h 90"/>
              <a:gd name="T74" fmla="*/ 30 w 119"/>
              <a:gd name="T75" fmla="*/ 55 h 90"/>
              <a:gd name="T76" fmla="*/ 47 w 119"/>
              <a:gd name="T77" fmla="*/ 54 h 90"/>
              <a:gd name="T78" fmla="*/ 44 w 119"/>
              <a:gd name="T79" fmla="*/ 50 h 90"/>
              <a:gd name="T80" fmla="*/ 28 w 119"/>
              <a:gd name="T81" fmla="*/ 47 h 90"/>
              <a:gd name="T82" fmla="*/ 37 w 119"/>
              <a:gd name="T83" fmla="*/ 40 h 90"/>
              <a:gd name="T84" fmla="*/ 59 w 119"/>
              <a:gd name="T85" fmla="*/ 45 h 90"/>
              <a:gd name="T86" fmla="*/ 77 w 119"/>
              <a:gd name="T87" fmla="*/ 45 h 90"/>
              <a:gd name="T88" fmla="*/ 60 w 119"/>
              <a:gd name="T89" fmla="*/ 38 h 90"/>
              <a:gd name="T90" fmla="*/ 48 w 119"/>
              <a:gd name="T91" fmla="*/ 32 h 90"/>
              <a:gd name="T92" fmla="*/ 44 w 119"/>
              <a:gd name="T93" fmla="*/ 20 h 90"/>
              <a:gd name="T94" fmla="*/ 40 w 119"/>
              <a:gd name="T95" fmla="*/ 15 h 90"/>
              <a:gd name="T96" fmla="*/ 24 w 119"/>
              <a:gd name="T97" fmla="*/ 0 h 90"/>
              <a:gd name="T98" fmla="*/ 37 w 119"/>
              <a:gd name="T99" fmla="*/ 2 h 90"/>
              <a:gd name="T100" fmla="*/ 45 w 119"/>
              <a:gd name="T101" fmla="*/ 8 h 90"/>
              <a:gd name="T102" fmla="*/ 69 w 119"/>
              <a:gd name="T103" fmla="*/ 8 h 90"/>
              <a:gd name="T104" fmla="*/ 78 w 119"/>
              <a:gd name="T105" fmla="*/ 30 h 90"/>
              <a:gd name="T106" fmla="*/ 89 w 119"/>
              <a:gd name="T107" fmla="*/ 32 h 90"/>
              <a:gd name="T108" fmla="*/ 93 w 119"/>
              <a:gd name="T109" fmla="*/ 45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19" h="90">
                <a:moveTo>
                  <a:pt x="11" y="54"/>
                </a:moveTo>
                <a:lnTo>
                  <a:pt x="2" y="54"/>
                </a:lnTo>
                <a:lnTo>
                  <a:pt x="0" y="51"/>
                </a:lnTo>
                <a:lnTo>
                  <a:pt x="9" y="45"/>
                </a:lnTo>
                <a:lnTo>
                  <a:pt x="11" y="45"/>
                </a:lnTo>
                <a:lnTo>
                  <a:pt x="13" y="45"/>
                </a:lnTo>
                <a:lnTo>
                  <a:pt x="15" y="47"/>
                </a:lnTo>
                <a:lnTo>
                  <a:pt x="20" y="47"/>
                </a:lnTo>
                <a:lnTo>
                  <a:pt x="24" y="47"/>
                </a:lnTo>
                <a:lnTo>
                  <a:pt x="21" y="50"/>
                </a:lnTo>
                <a:lnTo>
                  <a:pt x="20" y="53"/>
                </a:lnTo>
                <a:lnTo>
                  <a:pt x="13" y="53"/>
                </a:lnTo>
                <a:lnTo>
                  <a:pt x="11" y="54"/>
                </a:lnTo>
                <a:close/>
                <a:moveTo>
                  <a:pt x="17" y="35"/>
                </a:moveTo>
                <a:lnTo>
                  <a:pt x="9" y="38"/>
                </a:lnTo>
                <a:lnTo>
                  <a:pt x="7" y="36"/>
                </a:lnTo>
                <a:lnTo>
                  <a:pt x="10" y="31"/>
                </a:lnTo>
                <a:lnTo>
                  <a:pt x="13" y="30"/>
                </a:lnTo>
                <a:lnTo>
                  <a:pt x="17" y="28"/>
                </a:lnTo>
                <a:lnTo>
                  <a:pt x="24" y="28"/>
                </a:lnTo>
                <a:lnTo>
                  <a:pt x="26" y="28"/>
                </a:lnTo>
                <a:lnTo>
                  <a:pt x="30" y="31"/>
                </a:lnTo>
                <a:lnTo>
                  <a:pt x="30" y="34"/>
                </a:lnTo>
                <a:lnTo>
                  <a:pt x="18" y="35"/>
                </a:lnTo>
                <a:lnTo>
                  <a:pt x="17" y="35"/>
                </a:lnTo>
                <a:close/>
                <a:moveTo>
                  <a:pt x="93" y="45"/>
                </a:moveTo>
                <a:lnTo>
                  <a:pt x="93" y="49"/>
                </a:lnTo>
                <a:lnTo>
                  <a:pt x="99" y="50"/>
                </a:lnTo>
                <a:lnTo>
                  <a:pt x="104" y="43"/>
                </a:lnTo>
                <a:lnTo>
                  <a:pt x="112" y="43"/>
                </a:lnTo>
                <a:lnTo>
                  <a:pt x="116" y="49"/>
                </a:lnTo>
                <a:lnTo>
                  <a:pt x="110" y="54"/>
                </a:lnTo>
                <a:lnTo>
                  <a:pt x="110" y="55"/>
                </a:lnTo>
                <a:lnTo>
                  <a:pt x="111" y="58"/>
                </a:lnTo>
                <a:lnTo>
                  <a:pt x="119" y="61"/>
                </a:lnTo>
                <a:lnTo>
                  <a:pt x="118" y="64"/>
                </a:lnTo>
                <a:lnTo>
                  <a:pt x="114" y="69"/>
                </a:lnTo>
                <a:lnTo>
                  <a:pt x="114" y="70"/>
                </a:lnTo>
                <a:lnTo>
                  <a:pt x="112" y="75"/>
                </a:lnTo>
                <a:lnTo>
                  <a:pt x="111" y="77"/>
                </a:lnTo>
                <a:lnTo>
                  <a:pt x="97" y="90"/>
                </a:lnTo>
                <a:lnTo>
                  <a:pt x="97" y="80"/>
                </a:lnTo>
                <a:lnTo>
                  <a:pt x="95" y="79"/>
                </a:lnTo>
                <a:lnTo>
                  <a:pt x="88" y="77"/>
                </a:lnTo>
                <a:lnTo>
                  <a:pt x="88" y="76"/>
                </a:lnTo>
                <a:lnTo>
                  <a:pt x="86" y="77"/>
                </a:lnTo>
                <a:lnTo>
                  <a:pt x="76" y="87"/>
                </a:lnTo>
                <a:lnTo>
                  <a:pt x="62" y="88"/>
                </a:lnTo>
                <a:lnTo>
                  <a:pt x="45" y="77"/>
                </a:lnTo>
                <a:lnTo>
                  <a:pt x="44" y="77"/>
                </a:lnTo>
                <a:lnTo>
                  <a:pt x="39" y="77"/>
                </a:lnTo>
                <a:lnTo>
                  <a:pt x="21" y="68"/>
                </a:lnTo>
                <a:lnTo>
                  <a:pt x="20" y="66"/>
                </a:lnTo>
                <a:lnTo>
                  <a:pt x="13" y="65"/>
                </a:lnTo>
                <a:lnTo>
                  <a:pt x="11" y="64"/>
                </a:lnTo>
                <a:lnTo>
                  <a:pt x="11" y="62"/>
                </a:lnTo>
                <a:lnTo>
                  <a:pt x="20" y="64"/>
                </a:lnTo>
                <a:lnTo>
                  <a:pt x="21" y="65"/>
                </a:lnTo>
                <a:lnTo>
                  <a:pt x="24" y="65"/>
                </a:lnTo>
                <a:lnTo>
                  <a:pt x="28" y="66"/>
                </a:lnTo>
                <a:lnTo>
                  <a:pt x="40" y="69"/>
                </a:lnTo>
                <a:lnTo>
                  <a:pt x="45" y="65"/>
                </a:lnTo>
                <a:lnTo>
                  <a:pt x="50" y="65"/>
                </a:lnTo>
                <a:lnTo>
                  <a:pt x="51" y="65"/>
                </a:lnTo>
                <a:lnTo>
                  <a:pt x="56" y="65"/>
                </a:lnTo>
                <a:lnTo>
                  <a:pt x="58" y="65"/>
                </a:lnTo>
                <a:lnTo>
                  <a:pt x="63" y="62"/>
                </a:lnTo>
                <a:lnTo>
                  <a:pt x="59" y="60"/>
                </a:lnTo>
                <a:lnTo>
                  <a:pt x="58" y="60"/>
                </a:lnTo>
                <a:lnTo>
                  <a:pt x="44" y="61"/>
                </a:lnTo>
                <a:lnTo>
                  <a:pt x="39" y="65"/>
                </a:lnTo>
                <a:lnTo>
                  <a:pt x="36" y="65"/>
                </a:lnTo>
                <a:lnTo>
                  <a:pt x="32" y="65"/>
                </a:lnTo>
                <a:lnTo>
                  <a:pt x="30" y="61"/>
                </a:lnTo>
                <a:lnTo>
                  <a:pt x="30" y="57"/>
                </a:lnTo>
                <a:lnTo>
                  <a:pt x="30" y="55"/>
                </a:lnTo>
                <a:lnTo>
                  <a:pt x="40" y="54"/>
                </a:lnTo>
                <a:lnTo>
                  <a:pt x="47" y="54"/>
                </a:lnTo>
                <a:lnTo>
                  <a:pt x="44" y="53"/>
                </a:lnTo>
                <a:lnTo>
                  <a:pt x="44" y="50"/>
                </a:lnTo>
                <a:lnTo>
                  <a:pt x="33" y="49"/>
                </a:lnTo>
                <a:lnTo>
                  <a:pt x="28" y="47"/>
                </a:lnTo>
                <a:lnTo>
                  <a:pt x="25" y="42"/>
                </a:lnTo>
                <a:lnTo>
                  <a:pt x="37" y="40"/>
                </a:lnTo>
                <a:lnTo>
                  <a:pt x="37" y="39"/>
                </a:lnTo>
                <a:lnTo>
                  <a:pt x="59" y="45"/>
                </a:lnTo>
                <a:lnTo>
                  <a:pt x="70" y="46"/>
                </a:lnTo>
                <a:lnTo>
                  <a:pt x="77" y="45"/>
                </a:lnTo>
                <a:lnTo>
                  <a:pt x="73" y="39"/>
                </a:lnTo>
                <a:lnTo>
                  <a:pt x="60" y="38"/>
                </a:lnTo>
                <a:lnTo>
                  <a:pt x="52" y="35"/>
                </a:lnTo>
                <a:lnTo>
                  <a:pt x="48" y="32"/>
                </a:lnTo>
                <a:lnTo>
                  <a:pt x="47" y="27"/>
                </a:lnTo>
                <a:lnTo>
                  <a:pt x="44" y="20"/>
                </a:lnTo>
                <a:lnTo>
                  <a:pt x="44" y="19"/>
                </a:lnTo>
                <a:lnTo>
                  <a:pt x="40" y="15"/>
                </a:lnTo>
                <a:lnTo>
                  <a:pt x="29" y="13"/>
                </a:lnTo>
                <a:lnTo>
                  <a:pt x="24" y="0"/>
                </a:lnTo>
                <a:lnTo>
                  <a:pt x="37" y="1"/>
                </a:lnTo>
                <a:lnTo>
                  <a:pt x="37" y="2"/>
                </a:lnTo>
                <a:lnTo>
                  <a:pt x="39" y="2"/>
                </a:lnTo>
                <a:lnTo>
                  <a:pt x="45" y="8"/>
                </a:lnTo>
                <a:lnTo>
                  <a:pt x="51" y="8"/>
                </a:lnTo>
                <a:lnTo>
                  <a:pt x="69" y="8"/>
                </a:lnTo>
                <a:lnTo>
                  <a:pt x="71" y="25"/>
                </a:lnTo>
                <a:lnTo>
                  <a:pt x="78" y="30"/>
                </a:lnTo>
                <a:lnTo>
                  <a:pt x="78" y="32"/>
                </a:lnTo>
                <a:lnTo>
                  <a:pt x="89" y="32"/>
                </a:lnTo>
                <a:lnTo>
                  <a:pt x="88" y="40"/>
                </a:lnTo>
                <a:lnTo>
                  <a:pt x="93" y="4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0" name="Freeform 713"/>
          <p:cNvSpPr>
            <a:spLocks/>
          </p:cNvSpPr>
          <p:nvPr/>
        </p:nvSpPr>
        <p:spPr bwMode="auto">
          <a:xfrm>
            <a:off x="6127750" y="2571750"/>
            <a:ext cx="222250" cy="273050"/>
          </a:xfrm>
          <a:custGeom>
            <a:avLst/>
            <a:gdLst>
              <a:gd name="T0" fmla="*/ 137 w 140"/>
              <a:gd name="T1" fmla="*/ 52 h 172"/>
              <a:gd name="T2" fmla="*/ 125 w 140"/>
              <a:gd name="T3" fmla="*/ 66 h 172"/>
              <a:gd name="T4" fmla="*/ 116 w 140"/>
              <a:gd name="T5" fmla="*/ 72 h 172"/>
              <a:gd name="T6" fmla="*/ 108 w 140"/>
              <a:gd name="T7" fmla="*/ 89 h 172"/>
              <a:gd name="T8" fmla="*/ 100 w 140"/>
              <a:gd name="T9" fmla="*/ 101 h 172"/>
              <a:gd name="T10" fmla="*/ 95 w 140"/>
              <a:gd name="T11" fmla="*/ 115 h 172"/>
              <a:gd name="T12" fmla="*/ 89 w 140"/>
              <a:gd name="T13" fmla="*/ 126 h 172"/>
              <a:gd name="T14" fmla="*/ 85 w 140"/>
              <a:gd name="T15" fmla="*/ 132 h 172"/>
              <a:gd name="T16" fmla="*/ 80 w 140"/>
              <a:gd name="T17" fmla="*/ 143 h 172"/>
              <a:gd name="T18" fmla="*/ 73 w 140"/>
              <a:gd name="T19" fmla="*/ 157 h 172"/>
              <a:gd name="T20" fmla="*/ 63 w 140"/>
              <a:gd name="T21" fmla="*/ 169 h 172"/>
              <a:gd name="T22" fmla="*/ 41 w 140"/>
              <a:gd name="T23" fmla="*/ 168 h 172"/>
              <a:gd name="T24" fmla="*/ 37 w 140"/>
              <a:gd name="T25" fmla="*/ 168 h 172"/>
              <a:gd name="T26" fmla="*/ 26 w 140"/>
              <a:gd name="T27" fmla="*/ 164 h 172"/>
              <a:gd name="T28" fmla="*/ 21 w 140"/>
              <a:gd name="T29" fmla="*/ 143 h 172"/>
              <a:gd name="T30" fmla="*/ 24 w 140"/>
              <a:gd name="T31" fmla="*/ 131 h 172"/>
              <a:gd name="T32" fmla="*/ 26 w 140"/>
              <a:gd name="T33" fmla="*/ 126 h 172"/>
              <a:gd name="T34" fmla="*/ 6 w 140"/>
              <a:gd name="T35" fmla="*/ 115 h 172"/>
              <a:gd name="T36" fmla="*/ 0 w 140"/>
              <a:gd name="T37" fmla="*/ 97 h 172"/>
              <a:gd name="T38" fmla="*/ 10 w 140"/>
              <a:gd name="T39" fmla="*/ 71 h 172"/>
              <a:gd name="T40" fmla="*/ 17 w 140"/>
              <a:gd name="T41" fmla="*/ 66 h 172"/>
              <a:gd name="T42" fmla="*/ 22 w 140"/>
              <a:gd name="T43" fmla="*/ 52 h 172"/>
              <a:gd name="T44" fmla="*/ 24 w 140"/>
              <a:gd name="T45" fmla="*/ 34 h 172"/>
              <a:gd name="T46" fmla="*/ 26 w 140"/>
              <a:gd name="T47" fmla="*/ 31 h 172"/>
              <a:gd name="T48" fmla="*/ 41 w 140"/>
              <a:gd name="T49" fmla="*/ 7 h 172"/>
              <a:gd name="T50" fmla="*/ 44 w 140"/>
              <a:gd name="T51" fmla="*/ 7 h 172"/>
              <a:gd name="T52" fmla="*/ 44 w 140"/>
              <a:gd name="T53" fmla="*/ 22 h 172"/>
              <a:gd name="T54" fmla="*/ 48 w 140"/>
              <a:gd name="T55" fmla="*/ 29 h 172"/>
              <a:gd name="T56" fmla="*/ 52 w 140"/>
              <a:gd name="T57" fmla="*/ 21 h 172"/>
              <a:gd name="T58" fmla="*/ 51 w 140"/>
              <a:gd name="T59" fmla="*/ 4 h 172"/>
              <a:gd name="T60" fmla="*/ 56 w 140"/>
              <a:gd name="T61" fmla="*/ 1 h 172"/>
              <a:gd name="T62" fmla="*/ 65 w 140"/>
              <a:gd name="T63" fmla="*/ 1 h 172"/>
              <a:gd name="T64" fmla="*/ 73 w 140"/>
              <a:gd name="T65" fmla="*/ 14 h 172"/>
              <a:gd name="T66" fmla="*/ 92 w 140"/>
              <a:gd name="T67" fmla="*/ 29 h 172"/>
              <a:gd name="T68" fmla="*/ 104 w 140"/>
              <a:gd name="T69" fmla="*/ 38 h 172"/>
              <a:gd name="T70" fmla="*/ 107 w 140"/>
              <a:gd name="T71" fmla="*/ 41 h 172"/>
              <a:gd name="T72" fmla="*/ 116 w 140"/>
              <a:gd name="T73" fmla="*/ 45 h 172"/>
              <a:gd name="T74" fmla="*/ 140 w 140"/>
              <a:gd name="T75" fmla="*/ 49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40" h="172">
                <a:moveTo>
                  <a:pt x="140" y="49"/>
                </a:moveTo>
                <a:lnTo>
                  <a:pt x="137" y="52"/>
                </a:lnTo>
                <a:lnTo>
                  <a:pt x="129" y="59"/>
                </a:lnTo>
                <a:lnTo>
                  <a:pt x="125" y="66"/>
                </a:lnTo>
                <a:lnTo>
                  <a:pt x="122" y="66"/>
                </a:lnTo>
                <a:lnTo>
                  <a:pt x="116" y="72"/>
                </a:lnTo>
                <a:lnTo>
                  <a:pt x="112" y="78"/>
                </a:lnTo>
                <a:lnTo>
                  <a:pt x="108" y="89"/>
                </a:lnTo>
                <a:lnTo>
                  <a:pt x="104" y="97"/>
                </a:lnTo>
                <a:lnTo>
                  <a:pt x="100" y="101"/>
                </a:lnTo>
                <a:lnTo>
                  <a:pt x="99" y="105"/>
                </a:lnTo>
                <a:lnTo>
                  <a:pt x="95" y="115"/>
                </a:lnTo>
                <a:lnTo>
                  <a:pt x="93" y="117"/>
                </a:lnTo>
                <a:lnTo>
                  <a:pt x="89" y="126"/>
                </a:lnTo>
                <a:lnTo>
                  <a:pt x="86" y="131"/>
                </a:lnTo>
                <a:lnTo>
                  <a:pt x="85" y="132"/>
                </a:lnTo>
                <a:lnTo>
                  <a:pt x="82" y="139"/>
                </a:lnTo>
                <a:lnTo>
                  <a:pt x="80" y="143"/>
                </a:lnTo>
                <a:lnTo>
                  <a:pt x="78" y="147"/>
                </a:lnTo>
                <a:lnTo>
                  <a:pt x="73" y="157"/>
                </a:lnTo>
                <a:lnTo>
                  <a:pt x="70" y="164"/>
                </a:lnTo>
                <a:lnTo>
                  <a:pt x="63" y="169"/>
                </a:lnTo>
                <a:lnTo>
                  <a:pt x="62" y="172"/>
                </a:lnTo>
                <a:lnTo>
                  <a:pt x="41" y="168"/>
                </a:lnTo>
                <a:lnTo>
                  <a:pt x="39" y="168"/>
                </a:lnTo>
                <a:lnTo>
                  <a:pt x="37" y="168"/>
                </a:lnTo>
                <a:lnTo>
                  <a:pt x="30" y="169"/>
                </a:lnTo>
                <a:lnTo>
                  <a:pt x="26" y="164"/>
                </a:lnTo>
                <a:lnTo>
                  <a:pt x="28" y="157"/>
                </a:lnTo>
                <a:lnTo>
                  <a:pt x="21" y="143"/>
                </a:lnTo>
                <a:lnTo>
                  <a:pt x="21" y="135"/>
                </a:lnTo>
                <a:lnTo>
                  <a:pt x="24" y="131"/>
                </a:lnTo>
                <a:lnTo>
                  <a:pt x="24" y="130"/>
                </a:lnTo>
                <a:lnTo>
                  <a:pt x="26" y="126"/>
                </a:lnTo>
                <a:lnTo>
                  <a:pt x="21" y="113"/>
                </a:lnTo>
                <a:lnTo>
                  <a:pt x="6" y="115"/>
                </a:lnTo>
                <a:lnTo>
                  <a:pt x="2" y="116"/>
                </a:lnTo>
                <a:lnTo>
                  <a:pt x="0" y="97"/>
                </a:lnTo>
                <a:lnTo>
                  <a:pt x="6" y="75"/>
                </a:lnTo>
                <a:lnTo>
                  <a:pt x="10" y="71"/>
                </a:lnTo>
                <a:lnTo>
                  <a:pt x="15" y="66"/>
                </a:lnTo>
                <a:lnTo>
                  <a:pt x="17" y="66"/>
                </a:lnTo>
                <a:lnTo>
                  <a:pt x="22" y="53"/>
                </a:lnTo>
                <a:lnTo>
                  <a:pt x="22" y="52"/>
                </a:lnTo>
                <a:lnTo>
                  <a:pt x="24" y="38"/>
                </a:lnTo>
                <a:lnTo>
                  <a:pt x="24" y="34"/>
                </a:lnTo>
                <a:lnTo>
                  <a:pt x="25" y="33"/>
                </a:lnTo>
                <a:lnTo>
                  <a:pt x="26" y="31"/>
                </a:lnTo>
                <a:lnTo>
                  <a:pt x="30" y="16"/>
                </a:lnTo>
                <a:lnTo>
                  <a:pt x="41" y="7"/>
                </a:lnTo>
                <a:lnTo>
                  <a:pt x="41" y="6"/>
                </a:lnTo>
                <a:lnTo>
                  <a:pt x="44" y="7"/>
                </a:lnTo>
                <a:lnTo>
                  <a:pt x="44" y="21"/>
                </a:lnTo>
                <a:lnTo>
                  <a:pt x="44" y="22"/>
                </a:lnTo>
                <a:lnTo>
                  <a:pt x="44" y="27"/>
                </a:lnTo>
                <a:lnTo>
                  <a:pt x="48" y="29"/>
                </a:lnTo>
                <a:lnTo>
                  <a:pt x="52" y="31"/>
                </a:lnTo>
                <a:lnTo>
                  <a:pt x="52" y="21"/>
                </a:lnTo>
                <a:lnTo>
                  <a:pt x="54" y="6"/>
                </a:lnTo>
                <a:lnTo>
                  <a:pt x="51" y="4"/>
                </a:lnTo>
                <a:lnTo>
                  <a:pt x="52" y="3"/>
                </a:lnTo>
                <a:lnTo>
                  <a:pt x="56" y="1"/>
                </a:lnTo>
                <a:lnTo>
                  <a:pt x="56" y="0"/>
                </a:lnTo>
                <a:lnTo>
                  <a:pt x="65" y="1"/>
                </a:lnTo>
                <a:lnTo>
                  <a:pt x="66" y="4"/>
                </a:lnTo>
                <a:lnTo>
                  <a:pt x="73" y="14"/>
                </a:lnTo>
                <a:lnTo>
                  <a:pt x="74" y="19"/>
                </a:lnTo>
                <a:lnTo>
                  <a:pt x="92" y="29"/>
                </a:lnTo>
                <a:lnTo>
                  <a:pt x="93" y="30"/>
                </a:lnTo>
                <a:lnTo>
                  <a:pt x="104" y="38"/>
                </a:lnTo>
                <a:lnTo>
                  <a:pt x="106" y="40"/>
                </a:lnTo>
                <a:lnTo>
                  <a:pt x="107" y="41"/>
                </a:lnTo>
                <a:lnTo>
                  <a:pt x="114" y="44"/>
                </a:lnTo>
                <a:lnTo>
                  <a:pt x="116" y="45"/>
                </a:lnTo>
                <a:lnTo>
                  <a:pt x="126" y="51"/>
                </a:lnTo>
                <a:lnTo>
                  <a:pt x="140" y="4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1" name="Freeform 714"/>
          <p:cNvSpPr>
            <a:spLocks noEditPoints="1"/>
          </p:cNvSpPr>
          <p:nvPr/>
        </p:nvSpPr>
        <p:spPr bwMode="auto">
          <a:xfrm>
            <a:off x="6178550" y="2144713"/>
            <a:ext cx="207963" cy="285750"/>
          </a:xfrm>
          <a:custGeom>
            <a:avLst/>
            <a:gdLst>
              <a:gd name="T0" fmla="*/ 54 w 131"/>
              <a:gd name="T1" fmla="*/ 54 h 180"/>
              <a:gd name="T2" fmla="*/ 42 w 131"/>
              <a:gd name="T3" fmla="*/ 56 h 180"/>
              <a:gd name="T4" fmla="*/ 33 w 131"/>
              <a:gd name="T5" fmla="*/ 65 h 180"/>
              <a:gd name="T6" fmla="*/ 28 w 131"/>
              <a:gd name="T7" fmla="*/ 56 h 180"/>
              <a:gd name="T8" fmla="*/ 39 w 131"/>
              <a:gd name="T9" fmla="*/ 51 h 180"/>
              <a:gd name="T10" fmla="*/ 71 w 131"/>
              <a:gd name="T11" fmla="*/ 13 h 180"/>
              <a:gd name="T12" fmla="*/ 74 w 131"/>
              <a:gd name="T13" fmla="*/ 28 h 180"/>
              <a:gd name="T14" fmla="*/ 67 w 131"/>
              <a:gd name="T15" fmla="*/ 36 h 180"/>
              <a:gd name="T16" fmla="*/ 64 w 131"/>
              <a:gd name="T17" fmla="*/ 40 h 180"/>
              <a:gd name="T18" fmla="*/ 68 w 131"/>
              <a:gd name="T19" fmla="*/ 48 h 180"/>
              <a:gd name="T20" fmla="*/ 78 w 131"/>
              <a:gd name="T21" fmla="*/ 59 h 180"/>
              <a:gd name="T22" fmla="*/ 82 w 131"/>
              <a:gd name="T23" fmla="*/ 84 h 180"/>
              <a:gd name="T24" fmla="*/ 94 w 131"/>
              <a:gd name="T25" fmla="*/ 122 h 180"/>
              <a:gd name="T26" fmla="*/ 106 w 131"/>
              <a:gd name="T27" fmla="*/ 127 h 180"/>
              <a:gd name="T28" fmla="*/ 119 w 131"/>
              <a:gd name="T29" fmla="*/ 140 h 180"/>
              <a:gd name="T30" fmla="*/ 127 w 131"/>
              <a:gd name="T31" fmla="*/ 160 h 180"/>
              <a:gd name="T32" fmla="*/ 116 w 131"/>
              <a:gd name="T33" fmla="*/ 180 h 180"/>
              <a:gd name="T34" fmla="*/ 95 w 131"/>
              <a:gd name="T35" fmla="*/ 160 h 180"/>
              <a:gd name="T36" fmla="*/ 90 w 131"/>
              <a:gd name="T37" fmla="*/ 145 h 180"/>
              <a:gd name="T38" fmla="*/ 80 w 131"/>
              <a:gd name="T39" fmla="*/ 137 h 180"/>
              <a:gd name="T40" fmla="*/ 79 w 131"/>
              <a:gd name="T41" fmla="*/ 129 h 180"/>
              <a:gd name="T42" fmla="*/ 71 w 131"/>
              <a:gd name="T43" fmla="*/ 122 h 180"/>
              <a:gd name="T44" fmla="*/ 60 w 131"/>
              <a:gd name="T45" fmla="*/ 118 h 180"/>
              <a:gd name="T46" fmla="*/ 54 w 131"/>
              <a:gd name="T47" fmla="*/ 101 h 180"/>
              <a:gd name="T48" fmla="*/ 49 w 131"/>
              <a:gd name="T49" fmla="*/ 95 h 180"/>
              <a:gd name="T50" fmla="*/ 44 w 131"/>
              <a:gd name="T51" fmla="*/ 73 h 180"/>
              <a:gd name="T52" fmla="*/ 53 w 131"/>
              <a:gd name="T53" fmla="*/ 73 h 180"/>
              <a:gd name="T54" fmla="*/ 64 w 131"/>
              <a:gd name="T55" fmla="*/ 77 h 180"/>
              <a:gd name="T56" fmla="*/ 71 w 131"/>
              <a:gd name="T57" fmla="*/ 60 h 180"/>
              <a:gd name="T58" fmla="*/ 53 w 131"/>
              <a:gd name="T59" fmla="*/ 44 h 180"/>
              <a:gd name="T60" fmla="*/ 37 w 131"/>
              <a:gd name="T61" fmla="*/ 43 h 180"/>
              <a:gd name="T62" fmla="*/ 28 w 131"/>
              <a:gd name="T63" fmla="*/ 36 h 180"/>
              <a:gd name="T64" fmla="*/ 16 w 131"/>
              <a:gd name="T65" fmla="*/ 45 h 180"/>
              <a:gd name="T66" fmla="*/ 15 w 131"/>
              <a:gd name="T67" fmla="*/ 55 h 180"/>
              <a:gd name="T68" fmla="*/ 5 w 131"/>
              <a:gd name="T69" fmla="*/ 55 h 180"/>
              <a:gd name="T70" fmla="*/ 0 w 131"/>
              <a:gd name="T71" fmla="*/ 48 h 180"/>
              <a:gd name="T72" fmla="*/ 5 w 131"/>
              <a:gd name="T73" fmla="*/ 40 h 180"/>
              <a:gd name="T74" fmla="*/ 15 w 131"/>
              <a:gd name="T75" fmla="*/ 18 h 180"/>
              <a:gd name="T76" fmla="*/ 22 w 131"/>
              <a:gd name="T77" fmla="*/ 26 h 180"/>
              <a:gd name="T78" fmla="*/ 27 w 131"/>
              <a:gd name="T79" fmla="*/ 26 h 180"/>
              <a:gd name="T80" fmla="*/ 33 w 131"/>
              <a:gd name="T81" fmla="*/ 15 h 180"/>
              <a:gd name="T82" fmla="*/ 42 w 131"/>
              <a:gd name="T83" fmla="*/ 14 h 180"/>
              <a:gd name="T84" fmla="*/ 35 w 131"/>
              <a:gd name="T85" fmla="*/ 29 h 180"/>
              <a:gd name="T86" fmla="*/ 45 w 131"/>
              <a:gd name="T87" fmla="*/ 35 h 180"/>
              <a:gd name="T88" fmla="*/ 56 w 131"/>
              <a:gd name="T89" fmla="*/ 28 h 180"/>
              <a:gd name="T90" fmla="*/ 64 w 131"/>
              <a:gd name="T91" fmla="*/ 20 h 180"/>
              <a:gd name="T92" fmla="*/ 57 w 131"/>
              <a:gd name="T93" fmla="*/ 7 h 180"/>
              <a:gd name="T94" fmla="*/ 65 w 131"/>
              <a:gd name="T95" fmla="*/ 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31" h="180">
                <a:moveTo>
                  <a:pt x="39" y="51"/>
                </a:moveTo>
                <a:lnTo>
                  <a:pt x="45" y="54"/>
                </a:lnTo>
                <a:lnTo>
                  <a:pt x="54" y="54"/>
                </a:lnTo>
                <a:lnTo>
                  <a:pt x="60" y="62"/>
                </a:lnTo>
                <a:lnTo>
                  <a:pt x="54" y="65"/>
                </a:lnTo>
                <a:lnTo>
                  <a:pt x="42" y="56"/>
                </a:lnTo>
                <a:lnTo>
                  <a:pt x="35" y="66"/>
                </a:lnTo>
                <a:lnTo>
                  <a:pt x="34" y="65"/>
                </a:lnTo>
                <a:lnTo>
                  <a:pt x="33" y="65"/>
                </a:lnTo>
                <a:lnTo>
                  <a:pt x="22" y="62"/>
                </a:lnTo>
                <a:lnTo>
                  <a:pt x="22" y="59"/>
                </a:lnTo>
                <a:lnTo>
                  <a:pt x="28" y="56"/>
                </a:lnTo>
                <a:lnTo>
                  <a:pt x="34" y="54"/>
                </a:lnTo>
                <a:lnTo>
                  <a:pt x="37" y="52"/>
                </a:lnTo>
                <a:lnTo>
                  <a:pt x="39" y="51"/>
                </a:lnTo>
                <a:close/>
                <a:moveTo>
                  <a:pt x="71" y="3"/>
                </a:moveTo>
                <a:lnTo>
                  <a:pt x="68" y="10"/>
                </a:lnTo>
                <a:lnTo>
                  <a:pt x="71" y="13"/>
                </a:lnTo>
                <a:lnTo>
                  <a:pt x="74" y="15"/>
                </a:lnTo>
                <a:lnTo>
                  <a:pt x="74" y="24"/>
                </a:lnTo>
                <a:lnTo>
                  <a:pt x="74" y="28"/>
                </a:lnTo>
                <a:lnTo>
                  <a:pt x="74" y="29"/>
                </a:lnTo>
                <a:lnTo>
                  <a:pt x="68" y="35"/>
                </a:lnTo>
                <a:lnTo>
                  <a:pt x="67" y="36"/>
                </a:lnTo>
                <a:lnTo>
                  <a:pt x="64" y="39"/>
                </a:lnTo>
                <a:lnTo>
                  <a:pt x="63" y="39"/>
                </a:lnTo>
                <a:lnTo>
                  <a:pt x="64" y="40"/>
                </a:lnTo>
                <a:lnTo>
                  <a:pt x="65" y="44"/>
                </a:lnTo>
                <a:lnTo>
                  <a:pt x="68" y="47"/>
                </a:lnTo>
                <a:lnTo>
                  <a:pt x="68" y="48"/>
                </a:lnTo>
                <a:lnTo>
                  <a:pt x="74" y="54"/>
                </a:lnTo>
                <a:lnTo>
                  <a:pt x="75" y="56"/>
                </a:lnTo>
                <a:lnTo>
                  <a:pt x="78" y="59"/>
                </a:lnTo>
                <a:lnTo>
                  <a:pt x="83" y="67"/>
                </a:lnTo>
                <a:lnTo>
                  <a:pt x="79" y="69"/>
                </a:lnTo>
                <a:lnTo>
                  <a:pt x="82" y="84"/>
                </a:lnTo>
                <a:lnTo>
                  <a:pt x="78" y="92"/>
                </a:lnTo>
                <a:lnTo>
                  <a:pt x="87" y="100"/>
                </a:lnTo>
                <a:lnTo>
                  <a:pt x="94" y="122"/>
                </a:lnTo>
                <a:lnTo>
                  <a:pt x="102" y="118"/>
                </a:lnTo>
                <a:lnTo>
                  <a:pt x="110" y="125"/>
                </a:lnTo>
                <a:lnTo>
                  <a:pt x="106" y="127"/>
                </a:lnTo>
                <a:lnTo>
                  <a:pt x="113" y="134"/>
                </a:lnTo>
                <a:lnTo>
                  <a:pt x="113" y="138"/>
                </a:lnTo>
                <a:lnTo>
                  <a:pt x="119" y="140"/>
                </a:lnTo>
                <a:lnTo>
                  <a:pt x="123" y="138"/>
                </a:lnTo>
                <a:lnTo>
                  <a:pt x="131" y="150"/>
                </a:lnTo>
                <a:lnTo>
                  <a:pt x="127" y="160"/>
                </a:lnTo>
                <a:lnTo>
                  <a:pt x="124" y="165"/>
                </a:lnTo>
                <a:lnTo>
                  <a:pt x="119" y="174"/>
                </a:lnTo>
                <a:lnTo>
                  <a:pt x="116" y="180"/>
                </a:lnTo>
                <a:lnTo>
                  <a:pt x="114" y="180"/>
                </a:lnTo>
                <a:lnTo>
                  <a:pt x="105" y="171"/>
                </a:lnTo>
                <a:lnTo>
                  <a:pt x="95" y="160"/>
                </a:lnTo>
                <a:lnTo>
                  <a:pt x="90" y="155"/>
                </a:lnTo>
                <a:lnTo>
                  <a:pt x="89" y="153"/>
                </a:lnTo>
                <a:lnTo>
                  <a:pt x="90" y="145"/>
                </a:lnTo>
                <a:lnTo>
                  <a:pt x="90" y="141"/>
                </a:lnTo>
                <a:lnTo>
                  <a:pt x="86" y="138"/>
                </a:lnTo>
                <a:lnTo>
                  <a:pt x="80" y="137"/>
                </a:lnTo>
                <a:lnTo>
                  <a:pt x="84" y="130"/>
                </a:lnTo>
                <a:lnTo>
                  <a:pt x="80" y="134"/>
                </a:lnTo>
                <a:lnTo>
                  <a:pt x="79" y="129"/>
                </a:lnTo>
                <a:lnTo>
                  <a:pt x="72" y="135"/>
                </a:lnTo>
                <a:lnTo>
                  <a:pt x="71" y="130"/>
                </a:lnTo>
                <a:lnTo>
                  <a:pt x="71" y="122"/>
                </a:lnTo>
                <a:lnTo>
                  <a:pt x="67" y="120"/>
                </a:lnTo>
                <a:lnTo>
                  <a:pt x="65" y="120"/>
                </a:lnTo>
                <a:lnTo>
                  <a:pt x="60" y="118"/>
                </a:lnTo>
                <a:lnTo>
                  <a:pt x="64" y="110"/>
                </a:lnTo>
                <a:lnTo>
                  <a:pt x="60" y="105"/>
                </a:lnTo>
                <a:lnTo>
                  <a:pt x="54" y="101"/>
                </a:lnTo>
                <a:lnTo>
                  <a:pt x="53" y="101"/>
                </a:lnTo>
                <a:lnTo>
                  <a:pt x="46" y="100"/>
                </a:lnTo>
                <a:lnTo>
                  <a:pt x="49" y="95"/>
                </a:lnTo>
                <a:lnTo>
                  <a:pt x="41" y="80"/>
                </a:lnTo>
                <a:lnTo>
                  <a:pt x="48" y="77"/>
                </a:lnTo>
                <a:lnTo>
                  <a:pt x="44" y="73"/>
                </a:lnTo>
                <a:lnTo>
                  <a:pt x="44" y="71"/>
                </a:lnTo>
                <a:lnTo>
                  <a:pt x="46" y="71"/>
                </a:lnTo>
                <a:lnTo>
                  <a:pt x="53" y="73"/>
                </a:lnTo>
                <a:lnTo>
                  <a:pt x="54" y="74"/>
                </a:lnTo>
                <a:lnTo>
                  <a:pt x="59" y="82"/>
                </a:lnTo>
                <a:lnTo>
                  <a:pt x="64" y="77"/>
                </a:lnTo>
                <a:lnTo>
                  <a:pt x="63" y="71"/>
                </a:lnTo>
                <a:lnTo>
                  <a:pt x="67" y="66"/>
                </a:lnTo>
                <a:lnTo>
                  <a:pt x="71" y="60"/>
                </a:lnTo>
                <a:lnTo>
                  <a:pt x="69" y="55"/>
                </a:lnTo>
                <a:lnTo>
                  <a:pt x="64" y="48"/>
                </a:lnTo>
                <a:lnTo>
                  <a:pt x="53" y="44"/>
                </a:lnTo>
                <a:lnTo>
                  <a:pt x="44" y="43"/>
                </a:lnTo>
                <a:lnTo>
                  <a:pt x="39" y="43"/>
                </a:lnTo>
                <a:lnTo>
                  <a:pt x="37" y="43"/>
                </a:lnTo>
                <a:lnTo>
                  <a:pt x="34" y="43"/>
                </a:lnTo>
                <a:lnTo>
                  <a:pt x="31" y="43"/>
                </a:lnTo>
                <a:lnTo>
                  <a:pt x="28" y="36"/>
                </a:lnTo>
                <a:lnTo>
                  <a:pt x="23" y="41"/>
                </a:lnTo>
                <a:lnTo>
                  <a:pt x="18" y="45"/>
                </a:lnTo>
                <a:lnTo>
                  <a:pt x="16" y="45"/>
                </a:lnTo>
                <a:lnTo>
                  <a:pt x="13" y="51"/>
                </a:lnTo>
                <a:lnTo>
                  <a:pt x="13" y="52"/>
                </a:lnTo>
                <a:lnTo>
                  <a:pt x="15" y="55"/>
                </a:lnTo>
                <a:lnTo>
                  <a:pt x="15" y="58"/>
                </a:lnTo>
                <a:lnTo>
                  <a:pt x="9" y="55"/>
                </a:lnTo>
                <a:lnTo>
                  <a:pt x="5" y="55"/>
                </a:lnTo>
                <a:lnTo>
                  <a:pt x="4" y="54"/>
                </a:lnTo>
                <a:lnTo>
                  <a:pt x="1" y="52"/>
                </a:lnTo>
                <a:lnTo>
                  <a:pt x="0" y="48"/>
                </a:lnTo>
                <a:lnTo>
                  <a:pt x="0" y="45"/>
                </a:lnTo>
                <a:lnTo>
                  <a:pt x="0" y="43"/>
                </a:lnTo>
                <a:lnTo>
                  <a:pt x="5" y="40"/>
                </a:lnTo>
                <a:lnTo>
                  <a:pt x="7" y="32"/>
                </a:lnTo>
                <a:lnTo>
                  <a:pt x="11" y="25"/>
                </a:lnTo>
                <a:lnTo>
                  <a:pt x="15" y="18"/>
                </a:lnTo>
                <a:lnTo>
                  <a:pt x="19" y="18"/>
                </a:lnTo>
                <a:lnTo>
                  <a:pt x="20" y="22"/>
                </a:lnTo>
                <a:lnTo>
                  <a:pt x="22" y="26"/>
                </a:lnTo>
                <a:lnTo>
                  <a:pt x="22" y="28"/>
                </a:lnTo>
                <a:lnTo>
                  <a:pt x="23" y="28"/>
                </a:lnTo>
                <a:lnTo>
                  <a:pt x="27" y="26"/>
                </a:lnTo>
                <a:lnTo>
                  <a:pt x="30" y="21"/>
                </a:lnTo>
                <a:lnTo>
                  <a:pt x="31" y="18"/>
                </a:lnTo>
                <a:lnTo>
                  <a:pt x="33" y="15"/>
                </a:lnTo>
                <a:lnTo>
                  <a:pt x="33" y="9"/>
                </a:lnTo>
                <a:lnTo>
                  <a:pt x="37" y="10"/>
                </a:lnTo>
                <a:lnTo>
                  <a:pt x="42" y="14"/>
                </a:lnTo>
                <a:lnTo>
                  <a:pt x="42" y="15"/>
                </a:lnTo>
                <a:lnTo>
                  <a:pt x="42" y="24"/>
                </a:lnTo>
                <a:lnTo>
                  <a:pt x="35" y="29"/>
                </a:lnTo>
                <a:lnTo>
                  <a:pt x="35" y="35"/>
                </a:lnTo>
                <a:lnTo>
                  <a:pt x="41" y="36"/>
                </a:lnTo>
                <a:lnTo>
                  <a:pt x="45" y="35"/>
                </a:lnTo>
                <a:lnTo>
                  <a:pt x="46" y="35"/>
                </a:lnTo>
                <a:lnTo>
                  <a:pt x="50" y="32"/>
                </a:lnTo>
                <a:lnTo>
                  <a:pt x="56" y="28"/>
                </a:lnTo>
                <a:lnTo>
                  <a:pt x="59" y="26"/>
                </a:lnTo>
                <a:lnTo>
                  <a:pt x="61" y="24"/>
                </a:lnTo>
                <a:lnTo>
                  <a:pt x="64" y="20"/>
                </a:lnTo>
                <a:lnTo>
                  <a:pt x="61" y="14"/>
                </a:lnTo>
                <a:lnTo>
                  <a:pt x="57" y="9"/>
                </a:lnTo>
                <a:lnTo>
                  <a:pt x="57" y="7"/>
                </a:lnTo>
                <a:lnTo>
                  <a:pt x="59" y="6"/>
                </a:lnTo>
                <a:lnTo>
                  <a:pt x="65" y="6"/>
                </a:lnTo>
                <a:lnTo>
                  <a:pt x="65" y="0"/>
                </a:lnTo>
                <a:lnTo>
                  <a:pt x="71" y="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2" name="Freeform 715"/>
          <p:cNvSpPr>
            <a:spLocks noEditPoints="1"/>
          </p:cNvSpPr>
          <p:nvPr/>
        </p:nvSpPr>
        <p:spPr bwMode="auto">
          <a:xfrm>
            <a:off x="6197600" y="1682750"/>
            <a:ext cx="112713" cy="233363"/>
          </a:xfrm>
          <a:custGeom>
            <a:avLst/>
            <a:gdLst>
              <a:gd name="T0" fmla="*/ 29 w 71"/>
              <a:gd name="T1" fmla="*/ 94 h 147"/>
              <a:gd name="T2" fmla="*/ 33 w 71"/>
              <a:gd name="T3" fmla="*/ 96 h 147"/>
              <a:gd name="T4" fmla="*/ 36 w 71"/>
              <a:gd name="T5" fmla="*/ 96 h 147"/>
              <a:gd name="T6" fmla="*/ 42 w 71"/>
              <a:gd name="T7" fmla="*/ 95 h 147"/>
              <a:gd name="T8" fmla="*/ 44 w 71"/>
              <a:gd name="T9" fmla="*/ 96 h 147"/>
              <a:gd name="T10" fmla="*/ 42 w 71"/>
              <a:gd name="T11" fmla="*/ 109 h 147"/>
              <a:gd name="T12" fmla="*/ 42 w 71"/>
              <a:gd name="T13" fmla="*/ 114 h 147"/>
              <a:gd name="T14" fmla="*/ 40 w 71"/>
              <a:gd name="T15" fmla="*/ 133 h 147"/>
              <a:gd name="T16" fmla="*/ 37 w 71"/>
              <a:gd name="T17" fmla="*/ 132 h 147"/>
              <a:gd name="T18" fmla="*/ 33 w 71"/>
              <a:gd name="T19" fmla="*/ 135 h 147"/>
              <a:gd name="T20" fmla="*/ 36 w 71"/>
              <a:gd name="T21" fmla="*/ 139 h 147"/>
              <a:gd name="T22" fmla="*/ 37 w 71"/>
              <a:gd name="T23" fmla="*/ 139 h 147"/>
              <a:gd name="T24" fmla="*/ 33 w 71"/>
              <a:gd name="T25" fmla="*/ 147 h 147"/>
              <a:gd name="T26" fmla="*/ 32 w 71"/>
              <a:gd name="T27" fmla="*/ 147 h 147"/>
              <a:gd name="T28" fmla="*/ 29 w 71"/>
              <a:gd name="T29" fmla="*/ 146 h 147"/>
              <a:gd name="T30" fmla="*/ 29 w 71"/>
              <a:gd name="T31" fmla="*/ 143 h 147"/>
              <a:gd name="T32" fmla="*/ 29 w 71"/>
              <a:gd name="T33" fmla="*/ 141 h 147"/>
              <a:gd name="T34" fmla="*/ 29 w 71"/>
              <a:gd name="T35" fmla="*/ 137 h 147"/>
              <a:gd name="T36" fmla="*/ 26 w 71"/>
              <a:gd name="T37" fmla="*/ 135 h 147"/>
              <a:gd name="T38" fmla="*/ 25 w 71"/>
              <a:gd name="T39" fmla="*/ 135 h 147"/>
              <a:gd name="T40" fmla="*/ 19 w 71"/>
              <a:gd name="T41" fmla="*/ 131 h 147"/>
              <a:gd name="T42" fmla="*/ 21 w 71"/>
              <a:gd name="T43" fmla="*/ 129 h 147"/>
              <a:gd name="T44" fmla="*/ 14 w 71"/>
              <a:gd name="T45" fmla="*/ 124 h 147"/>
              <a:gd name="T46" fmla="*/ 16 w 71"/>
              <a:gd name="T47" fmla="*/ 113 h 147"/>
              <a:gd name="T48" fmla="*/ 21 w 71"/>
              <a:gd name="T49" fmla="*/ 102 h 147"/>
              <a:gd name="T50" fmla="*/ 21 w 71"/>
              <a:gd name="T51" fmla="*/ 98 h 147"/>
              <a:gd name="T52" fmla="*/ 23 w 71"/>
              <a:gd name="T53" fmla="*/ 96 h 147"/>
              <a:gd name="T54" fmla="*/ 29 w 71"/>
              <a:gd name="T55" fmla="*/ 94 h 147"/>
              <a:gd name="T56" fmla="*/ 15 w 71"/>
              <a:gd name="T57" fmla="*/ 105 h 147"/>
              <a:gd name="T58" fmla="*/ 7 w 71"/>
              <a:gd name="T59" fmla="*/ 118 h 147"/>
              <a:gd name="T60" fmla="*/ 4 w 71"/>
              <a:gd name="T61" fmla="*/ 116 h 147"/>
              <a:gd name="T62" fmla="*/ 0 w 71"/>
              <a:gd name="T63" fmla="*/ 111 h 147"/>
              <a:gd name="T64" fmla="*/ 1 w 71"/>
              <a:gd name="T65" fmla="*/ 106 h 147"/>
              <a:gd name="T66" fmla="*/ 3 w 71"/>
              <a:gd name="T67" fmla="*/ 103 h 147"/>
              <a:gd name="T68" fmla="*/ 1 w 71"/>
              <a:gd name="T69" fmla="*/ 96 h 147"/>
              <a:gd name="T70" fmla="*/ 1 w 71"/>
              <a:gd name="T71" fmla="*/ 91 h 147"/>
              <a:gd name="T72" fmla="*/ 4 w 71"/>
              <a:gd name="T73" fmla="*/ 79 h 147"/>
              <a:gd name="T74" fmla="*/ 10 w 71"/>
              <a:gd name="T75" fmla="*/ 72 h 147"/>
              <a:gd name="T76" fmla="*/ 10 w 71"/>
              <a:gd name="T77" fmla="*/ 69 h 147"/>
              <a:gd name="T78" fmla="*/ 11 w 71"/>
              <a:gd name="T79" fmla="*/ 66 h 147"/>
              <a:gd name="T80" fmla="*/ 14 w 71"/>
              <a:gd name="T81" fmla="*/ 60 h 147"/>
              <a:gd name="T82" fmla="*/ 16 w 71"/>
              <a:gd name="T83" fmla="*/ 56 h 147"/>
              <a:gd name="T84" fmla="*/ 18 w 71"/>
              <a:gd name="T85" fmla="*/ 54 h 147"/>
              <a:gd name="T86" fmla="*/ 21 w 71"/>
              <a:gd name="T87" fmla="*/ 50 h 147"/>
              <a:gd name="T88" fmla="*/ 30 w 71"/>
              <a:gd name="T89" fmla="*/ 46 h 147"/>
              <a:gd name="T90" fmla="*/ 37 w 71"/>
              <a:gd name="T91" fmla="*/ 41 h 147"/>
              <a:gd name="T92" fmla="*/ 41 w 71"/>
              <a:gd name="T93" fmla="*/ 30 h 147"/>
              <a:gd name="T94" fmla="*/ 40 w 71"/>
              <a:gd name="T95" fmla="*/ 20 h 147"/>
              <a:gd name="T96" fmla="*/ 45 w 71"/>
              <a:gd name="T97" fmla="*/ 13 h 147"/>
              <a:gd name="T98" fmla="*/ 66 w 71"/>
              <a:gd name="T99" fmla="*/ 0 h 147"/>
              <a:gd name="T100" fmla="*/ 71 w 71"/>
              <a:gd name="T101" fmla="*/ 8 h 147"/>
              <a:gd name="T102" fmla="*/ 71 w 71"/>
              <a:gd name="T103" fmla="*/ 15 h 147"/>
              <a:gd name="T104" fmla="*/ 66 w 71"/>
              <a:gd name="T105" fmla="*/ 19 h 147"/>
              <a:gd name="T106" fmla="*/ 62 w 71"/>
              <a:gd name="T107" fmla="*/ 35 h 147"/>
              <a:gd name="T108" fmla="*/ 63 w 71"/>
              <a:gd name="T109" fmla="*/ 41 h 147"/>
              <a:gd name="T110" fmla="*/ 48 w 71"/>
              <a:gd name="T111" fmla="*/ 64 h 147"/>
              <a:gd name="T112" fmla="*/ 42 w 71"/>
              <a:gd name="T113" fmla="*/ 77 h 147"/>
              <a:gd name="T114" fmla="*/ 25 w 71"/>
              <a:gd name="T115" fmla="*/ 91 h 147"/>
              <a:gd name="T116" fmla="*/ 21 w 71"/>
              <a:gd name="T117" fmla="*/ 91 h 147"/>
              <a:gd name="T118" fmla="*/ 18 w 71"/>
              <a:gd name="T119" fmla="*/ 92 h 147"/>
              <a:gd name="T120" fmla="*/ 15 w 71"/>
              <a:gd name="T121" fmla="*/ 105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1" h="147">
                <a:moveTo>
                  <a:pt x="29" y="94"/>
                </a:moveTo>
                <a:lnTo>
                  <a:pt x="33" y="96"/>
                </a:lnTo>
                <a:lnTo>
                  <a:pt x="36" y="96"/>
                </a:lnTo>
                <a:lnTo>
                  <a:pt x="42" y="95"/>
                </a:lnTo>
                <a:lnTo>
                  <a:pt x="44" y="96"/>
                </a:lnTo>
                <a:lnTo>
                  <a:pt x="42" y="109"/>
                </a:lnTo>
                <a:lnTo>
                  <a:pt x="42" y="114"/>
                </a:lnTo>
                <a:lnTo>
                  <a:pt x="40" y="133"/>
                </a:lnTo>
                <a:lnTo>
                  <a:pt x="37" y="132"/>
                </a:lnTo>
                <a:lnTo>
                  <a:pt x="33" y="135"/>
                </a:lnTo>
                <a:lnTo>
                  <a:pt x="36" y="139"/>
                </a:lnTo>
                <a:lnTo>
                  <a:pt x="37" y="139"/>
                </a:lnTo>
                <a:lnTo>
                  <a:pt x="33" y="147"/>
                </a:lnTo>
                <a:lnTo>
                  <a:pt x="32" y="147"/>
                </a:lnTo>
                <a:lnTo>
                  <a:pt x="29" y="146"/>
                </a:lnTo>
                <a:lnTo>
                  <a:pt x="29" y="143"/>
                </a:lnTo>
                <a:lnTo>
                  <a:pt x="29" y="141"/>
                </a:lnTo>
                <a:lnTo>
                  <a:pt x="29" y="137"/>
                </a:lnTo>
                <a:lnTo>
                  <a:pt x="26" y="135"/>
                </a:lnTo>
                <a:lnTo>
                  <a:pt x="25" y="135"/>
                </a:lnTo>
                <a:lnTo>
                  <a:pt x="19" y="131"/>
                </a:lnTo>
                <a:lnTo>
                  <a:pt x="21" y="129"/>
                </a:lnTo>
                <a:lnTo>
                  <a:pt x="14" y="124"/>
                </a:lnTo>
                <a:lnTo>
                  <a:pt x="16" y="113"/>
                </a:lnTo>
                <a:lnTo>
                  <a:pt x="21" y="102"/>
                </a:lnTo>
                <a:lnTo>
                  <a:pt x="21" y="98"/>
                </a:lnTo>
                <a:lnTo>
                  <a:pt x="23" y="96"/>
                </a:lnTo>
                <a:lnTo>
                  <a:pt x="29" y="94"/>
                </a:lnTo>
                <a:close/>
                <a:moveTo>
                  <a:pt x="15" y="105"/>
                </a:moveTo>
                <a:lnTo>
                  <a:pt x="7" y="118"/>
                </a:lnTo>
                <a:lnTo>
                  <a:pt x="4" y="116"/>
                </a:lnTo>
                <a:lnTo>
                  <a:pt x="0" y="111"/>
                </a:lnTo>
                <a:lnTo>
                  <a:pt x="1" y="106"/>
                </a:lnTo>
                <a:lnTo>
                  <a:pt x="3" y="103"/>
                </a:lnTo>
                <a:lnTo>
                  <a:pt x="1" y="96"/>
                </a:lnTo>
                <a:lnTo>
                  <a:pt x="1" y="91"/>
                </a:lnTo>
                <a:lnTo>
                  <a:pt x="4" y="79"/>
                </a:lnTo>
                <a:lnTo>
                  <a:pt x="10" y="72"/>
                </a:lnTo>
                <a:lnTo>
                  <a:pt x="10" y="69"/>
                </a:lnTo>
                <a:lnTo>
                  <a:pt x="11" y="66"/>
                </a:lnTo>
                <a:lnTo>
                  <a:pt x="14" y="60"/>
                </a:lnTo>
                <a:lnTo>
                  <a:pt x="16" y="56"/>
                </a:lnTo>
                <a:lnTo>
                  <a:pt x="18" y="54"/>
                </a:lnTo>
                <a:lnTo>
                  <a:pt x="21" y="50"/>
                </a:lnTo>
                <a:lnTo>
                  <a:pt x="30" y="46"/>
                </a:lnTo>
                <a:lnTo>
                  <a:pt x="37" y="41"/>
                </a:lnTo>
                <a:lnTo>
                  <a:pt x="41" y="30"/>
                </a:lnTo>
                <a:lnTo>
                  <a:pt x="40" y="20"/>
                </a:lnTo>
                <a:lnTo>
                  <a:pt x="45" y="13"/>
                </a:lnTo>
                <a:lnTo>
                  <a:pt x="66" y="0"/>
                </a:lnTo>
                <a:lnTo>
                  <a:pt x="71" y="8"/>
                </a:lnTo>
                <a:lnTo>
                  <a:pt x="71" y="15"/>
                </a:lnTo>
                <a:lnTo>
                  <a:pt x="66" y="19"/>
                </a:lnTo>
                <a:lnTo>
                  <a:pt x="62" y="35"/>
                </a:lnTo>
                <a:lnTo>
                  <a:pt x="63" y="41"/>
                </a:lnTo>
                <a:lnTo>
                  <a:pt x="48" y="64"/>
                </a:lnTo>
                <a:lnTo>
                  <a:pt x="42" y="77"/>
                </a:lnTo>
                <a:lnTo>
                  <a:pt x="25" y="91"/>
                </a:lnTo>
                <a:lnTo>
                  <a:pt x="21" y="91"/>
                </a:lnTo>
                <a:lnTo>
                  <a:pt x="18" y="92"/>
                </a:lnTo>
                <a:lnTo>
                  <a:pt x="15" y="10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3" name="Freeform 716"/>
          <p:cNvSpPr>
            <a:spLocks noEditPoints="1"/>
          </p:cNvSpPr>
          <p:nvPr/>
        </p:nvSpPr>
        <p:spPr bwMode="auto">
          <a:xfrm>
            <a:off x="6288088" y="1970088"/>
            <a:ext cx="93663" cy="101600"/>
          </a:xfrm>
          <a:custGeom>
            <a:avLst/>
            <a:gdLst>
              <a:gd name="T0" fmla="*/ 28 w 59"/>
              <a:gd name="T1" fmla="*/ 55 h 64"/>
              <a:gd name="T2" fmla="*/ 14 w 59"/>
              <a:gd name="T3" fmla="*/ 64 h 64"/>
              <a:gd name="T4" fmla="*/ 9 w 59"/>
              <a:gd name="T5" fmla="*/ 57 h 64"/>
              <a:gd name="T6" fmla="*/ 21 w 59"/>
              <a:gd name="T7" fmla="*/ 33 h 64"/>
              <a:gd name="T8" fmla="*/ 25 w 59"/>
              <a:gd name="T9" fmla="*/ 25 h 64"/>
              <a:gd name="T10" fmla="*/ 35 w 59"/>
              <a:gd name="T11" fmla="*/ 20 h 64"/>
              <a:gd name="T12" fmla="*/ 44 w 59"/>
              <a:gd name="T13" fmla="*/ 27 h 64"/>
              <a:gd name="T14" fmla="*/ 43 w 59"/>
              <a:gd name="T15" fmla="*/ 33 h 64"/>
              <a:gd name="T16" fmla="*/ 50 w 59"/>
              <a:gd name="T17" fmla="*/ 42 h 64"/>
              <a:gd name="T18" fmla="*/ 40 w 59"/>
              <a:gd name="T19" fmla="*/ 55 h 64"/>
              <a:gd name="T20" fmla="*/ 37 w 59"/>
              <a:gd name="T21" fmla="*/ 55 h 64"/>
              <a:gd name="T22" fmla="*/ 28 w 59"/>
              <a:gd name="T23" fmla="*/ 55 h 64"/>
              <a:gd name="T24" fmla="*/ 28 w 59"/>
              <a:gd name="T25" fmla="*/ 55 h 64"/>
              <a:gd name="T26" fmla="*/ 55 w 59"/>
              <a:gd name="T27" fmla="*/ 48 h 64"/>
              <a:gd name="T28" fmla="*/ 52 w 59"/>
              <a:gd name="T29" fmla="*/ 48 h 64"/>
              <a:gd name="T30" fmla="*/ 52 w 59"/>
              <a:gd name="T31" fmla="*/ 38 h 64"/>
              <a:gd name="T32" fmla="*/ 48 w 59"/>
              <a:gd name="T33" fmla="*/ 33 h 64"/>
              <a:gd name="T34" fmla="*/ 47 w 59"/>
              <a:gd name="T35" fmla="*/ 31 h 64"/>
              <a:gd name="T36" fmla="*/ 45 w 59"/>
              <a:gd name="T37" fmla="*/ 25 h 64"/>
              <a:gd name="T38" fmla="*/ 54 w 59"/>
              <a:gd name="T39" fmla="*/ 19 h 64"/>
              <a:gd name="T40" fmla="*/ 59 w 59"/>
              <a:gd name="T41" fmla="*/ 23 h 64"/>
              <a:gd name="T42" fmla="*/ 55 w 59"/>
              <a:gd name="T43" fmla="*/ 29 h 64"/>
              <a:gd name="T44" fmla="*/ 58 w 59"/>
              <a:gd name="T45" fmla="*/ 33 h 64"/>
              <a:gd name="T46" fmla="*/ 58 w 59"/>
              <a:gd name="T47" fmla="*/ 34 h 64"/>
              <a:gd name="T48" fmla="*/ 56 w 59"/>
              <a:gd name="T49" fmla="*/ 48 h 64"/>
              <a:gd name="T50" fmla="*/ 55 w 59"/>
              <a:gd name="T51" fmla="*/ 48 h 64"/>
              <a:gd name="T52" fmla="*/ 41 w 59"/>
              <a:gd name="T53" fmla="*/ 14 h 64"/>
              <a:gd name="T54" fmla="*/ 43 w 59"/>
              <a:gd name="T55" fmla="*/ 18 h 64"/>
              <a:gd name="T56" fmla="*/ 44 w 59"/>
              <a:gd name="T57" fmla="*/ 19 h 64"/>
              <a:gd name="T58" fmla="*/ 29 w 59"/>
              <a:gd name="T59" fmla="*/ 18 h 64"/>
              <a:gd name="T60" fmla="*/ 14 w 59"/>
              <a:gd name="T61" fmla="*/ 26 h 64"/>
              <a:gd name="T62" fmla="*/ 13 w 59"/>
              <a:gd name="T63" fmla="*/ 25 h 64"/>
              <a:gd name="T64" fmla="*/ 6 w 59"/>
              <a:gd name="T65" fmla="*/ 27 h 64"/>
              <a:gd name="T66" fmla="*/ 3 w 59"/>
              <a:gd name="T67" fmla="*/ 26 h 64"/>
              <a:gd name="T68" fmla="*/ 0 w 59"/>
              <a:gd name="T69" fmla="*/ 25 h 64"/>
              <a:gd name="T70" fmla="*/ 2 w 59"/>
              <a:gd name="T71" fmla="*/ 16 h 64"/>
              <a:gd name="T72" fmla="*/ 7 w 59"/>
              <a:gd name="T73" fmla="*/ 8 h 64"/>
              <a:gd name="T74" fmla="*/ 26 w 59"/>
              <a:gd name="T75" fmla="*/ 0 h 64"/>
              <a:gd name="T76" fmla="*/ 29 w 59"/>
              <a:gd name="T77" fmla="*/ 7 h 64"/>
              <a:gd name="T78" fmla="*/ 29 w 59"/>
              <a:gd name="T79" fmla="*/ 8 h 64"/>
              <a:gd name="T80" fmla="*/ 41 w 59"/>
              <a:gd name="T81" fmla="*/ 1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59" h="64">
                <a:moveTo>
                  <a:pt x="28" y="55"/>
                </a:moveTo>
                <a:lnTo>
                  <a:pt x="14" y="64"/>
                </a:lnTo>
                <a:lnTo>
                  <a:pt x="9" y="57"/>
                </a:lnTo>
                <a:lnTo>
                  <a:pt x="21" y="33"/>
                </a:lnTo>
                <a:lnTo>
                  <a:pt x="25" y="25"/>
                </a:lnTo>
                <a:lnTo>
                  <a:pt x="35" y="20"/>
                </a:lnTo>
                <a:lnTo>
                  <a:pt x="44" y="27"/>
                </a:lnTo>
                <a:lnTo>
                  <a:pt x="43" y="33"/>
                </a:lnTo>
                <a:lnTo>
                  <a:pt x="50" y="42"/>
                </a:lnTo>
                <a:lnTo>
                  <a:pt x="40" y="55"/>
                </a:lnTo>
                <a:lnTo>
                  <a:pt x="37" y="55"/>
                </a:lnTo>
                <a:lnTo>
                  <a:pt x="28" y="55"/>
                </a:lnTo>
                <a:lnTo>
                  <a:pt x="28" y="55"/>
                </a:lnTo>
                <a:close/>
                <a:moveTo>
                  <a:pt x="55" y="48"/>
                </a:moveTo>
                <a:lnTo>
                  <a:pt x="52" y="48"/>
                </a:lnTo>
                <a:lnTo>
                  <a:pt x="52" y="38"/>
                </a:lnTo>
                <a:lnTo>
                  <a:pt x="48" y="33"/>
                </a:lnTo>
                <a:lnTo>
                  <a:pt x="47" y="31"/>
                </a:lnTo>
                <a:lnTo>
                  <a:pt x="45" y="25"/>
                </a:lnTo>
                <a:lnTo>
                  <a:pt x="54" y="19"/>
                </a:lnTo>
                <a:lnTo>
                  <a:pt x="59" y="23"/>
                </a:lnTo>
                <a:lnTo>
                  <a:pt x="55" y="29"/>
                </a:lnTo>
                <a:lnTo>
                  <a:pt x="58" y="33"/>
                </a:lnTo>
                <a:lnTo>
                  <a:pt x="58" y="34"/>
                </a:lnTo>
                <a:lnTo>
                  <a:pt x="56" y="48"/>
                </a:lnTo>
                <a:lnTo>
                  <a:pt x="55" y="48"/>
                </a:lnTo>
                <a:close/>
                <a:moveTo>
                  <a:pt x="41" y="14"/>
                </a:moveTo>
                <a:lnTo>
                  <a:pt x="43" y="18"/>
                </a:lnTo>
                <a:lnTo>
                  <a:pt x="44" y="19"/>
                </a:lnTo>
                <a:lnTo>
                  <a:pt x="29" y="18"/>
                </a:lnTo>
                <a:lnTo>
                  <a:pt x="14" y="26"/>
                </a:lnTo>
                <a:lnTo>
                  <a:pt x="13" y="25"/>
                </a:lnTo>
                <a:lnTo>
                  <a:pt x="6" y="27"/>
                </a:lnTo>
                <a:lnTo>
                  <a:pt x="3" y="26"/>
                </a:lnTo>
                <a:lnTo>
                  <a:pt x="0" y="25"/>
                </a:lnTo>
                <a:lnTo>
                  <a:pt x="2" y="16"/>
                </a:lnTo>
                <a:lnTo>
                  <a:pt x="7" y="8"/>
                </a:lnTo>
                <a:lnTo>
                  <a:pt x="26" y="0"/>
                </a:lnTo>
                <a:lnTo>
                  <a:pt x="29" y="7"/>
                </a:lnTo>
                <a:lnTo>
                  <a:pt x="29" y="8"/>
                </a:lnTo>
                <a:lnTo>
                  <a:pt x="41" y="1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4" name="Freeform 717"/>
          <p:cNvSpPr>
            <a:spLocks/>
          </p:cNvSpPr>
          <p:nvPr/>
        </p:nvSpPr>
        <p:spPr bwMode="auto">
          <a:xfrm>
            <a:off x="6376988" y="1993900"/>
            <a:ext cx="117475" cy="52388"/>
          </a:xfrm>
          <a:custGeom>
            <a:avLst/>
            <a:gdLst>
              <a:gd name="T0" fmla="*/ 74 w 74"/>
              <a:gd name="T1" fmla="*/ 1 h 33"/>
              <a:gd name="T2" fmla="*/ 69 w 74"/>
              <a:gd name="T3" fmla="*/ 7 h 33"/>
              <a:gd name="T4" fmla="*/ 69 w 74"/>
              <a:gd name="T5" fmla="*/ 8 h 33"/>
              <a:gd name="T6" fmla="*/ 67 w 74"/>
              <a:gd name="T7" fmla="*/ 18 h 33"/>
              <a:gd name="T8" fmla="*/ 67 w 74"/>
              <a:gd name="T9" fmla="*/ 22 h 33"/>
              <a:gd name="T10" fmla="*/ 71 w 74"/>
              <a:gd name="T11" fmla="*/ 19 h 33"/>
              <a:gd name="T12" fmla="*/ 73 w 74"/>
              <a:gd name="T13" fmla="*/ 22 h 33"/>
              <a:gd name="T14" fmla="*/ 71 w 74"/>
              <a:gd name="T15" fmla="*/ 25 h 33"/>
              <a:gd name="T16" fmla="*/ 62 w 74"/>
              <a:gd name="T17" fmla="*/ 29 h 33"/>
              <a:gd name="T18" fmla="*/ 44 w 74"/>
              <a:gd name="T19" fmla="*/ 30 h 33"/>
              <a:gd name="T20" fmla="*/ 51 w 74"/>
              <a:gd name="T21" fmla="*/ 19 h 33"/>
              <a:gd name="T22" fmla="*/ 51 w 74"/>
              <a:gd name="T23" fmla="*/ 18 h 33"/>
              <a:gd name="T24" fmla="*/ 45 w 74"/>
              <a:gd name="T25" fmla="*/ 15 h 33"/>
              <a:gd name="T26" fmla="*/ 39 w 74"/>
              <a:gd name="T27" fmla="*/ 12 h 33"/>
              <a:gd name="T28" fmla="*/ 36 w 74"/>
              <a:gd name="T29" fmla="*/ 18 h 33"/>
              <a:gd name="T30" fmla="*/ 30 w 74"/>
              <a:gd name="T31" fmla="*/ 26 h 33"/>
              <a:gd name="T32" fmla="*/ 9 w 74"/>
              <a:gd name="T33" fmla="*/ 31 h 33"/>
              <a:gd name="T34" fmla="*/ 0 w 74"/>
              <a:gd name="T35" fmla="*/ 33 h 33"/>
              <a:gd name="T36" fmla="*/ 2 w 74"/>
              <a:gd name="T37" fmla="*/ 19 h 33"/>
              <a:gd name="T38" fmla="*/ 4 w 74"/>
              <a:gd name="T39" fmla="*/ 18 h 33"/>
              <a:gd name="T40" fmla="*/ 13 w 74"/>
              <a:gd name="T41" fmla="*/ 16 h 33"/>
              <a:gd name="T42" fmla="*/ 14 w 74"/>
              <a:gd name="T43" fmla="*/ 16 h 33"/>
              <a:gd name="T44" fmla="*/ 22 w 74"/>
              <a:gd name="T45" fmla="*/ 7 h 33"/>
              <a:gd name="T46" fmla="*/ 29 w 74"/>
              <a:gd name="T47" fmla="*/ 0 h 33"/>
              <a:gd name="T48" fmla="*/ 60 w 74"/>
              <a:gd name="T49" fmla="*/ 3 h 33"/>
              <a:gd name="T50" fmla="*/ 63 w 74"/>
              <a:gd name="T51" fmla="*/ 3 h 33"/>
              <a:gd name="T52" fmla="*/ 74 w 74"/>
              <a:gd name="T53" fmla="*/ 1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74" h="33">
                <a:moveTo>
                  <a:pt x="74" y="1"/>
                </a:moveTo>
                <a:lnTo>
                  <a:pt x="69" y="7"/>
                </a:lnTo>
                <a:lnTo>
                  <a:pt x="69" y="8"/>
                </a:lnTo>
                <a:lnTo>
                  <a:pt x="67" y="18"/>
                </a:lnTo>
                <a:lnTo>
                  <a:pt x="67" y="22"/>
                </a:lnTo>
                <a:lnTo>
                  <a:pt x="71" y="19"/>
                </a:lnTo>
                <a:lnTo>
                  <a:pt x="73" y="22"/>
                </a:lnTo>
                <a:lnTo>
                  <a:pt x="71" y="25"/>
                </a:lnTo>
                <a:lnTo>
                  <a:pt x="62" y="29"/>
                </a:lnTo>
                <a:lnTo>
                  <a:pt x="44" y="30"/>
                </a:lnTo>
                <a:lnTo>
                  <a:pt x="51" y="19"/>
                </a:lnTo>
                <a:lnTo>
                  <a:pt x="51" y="18"/>
                </a:lnTo>
                <a:lnTo>
                  <a:pt x="45" y="15"/>
                </a:lnTo>
                <a:lnTo>
                  <a:pt x="39" y="12"/>
                </a:lnTo>
                <a:lnTo>
                  <a:pt x="36" y="18"/>
                </a:lnTo>
                <a:lnTo>
                  <a:pt x="30" y="26"/>
                </a:lnTo>
                <a:lnTo>
                  <a:pt x="9" y="31"/>
                </a:lnTo>
                <a:lnTo>
                  <a:pt x="0" y="33"/>
                </a:lnTo>
                <a:lnTo>
                  <a:pt x="2" y="19"/>
                </a:lnTo>
                <a:lnTo>
                  <a:pt x="4" y="18"/>
                </a:lnTo>
                <a:lnTo>
                  <a:pt x="13" y="16"/>
                </a:lnTo>
                <a:lnTo>
                  <a:pt x="14" y="16"/>
                </a:lnTo>
                <a:lnTo>
                  <a:pt x="22" y="7"/>
                </a:lnTo>
                <a:lnTo>
                  <a:pt x="29" y="0"/>
                </a:lnTo>
                <a:lnTo>
                  <a:pt x="60" y="3"/>
                </a:lnTo>
                <a:lnTo>
                  <a:pt x="63" y="3"/>
                </a:lnTo>
                <a:lnTo>
                  <a:pt x="74" y="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5" name="Freeform 718"/>
          <p:cNvSpPr>
            <a:spLocks/>
          </p:cNvSpPr>
          <p:nvPr/>
        </p:nvSpPr>
        <p:spPr bwMode="auto">
          <a:xfrm>
            <a:off x="6403975" y="1662113"/>
            <a:ext cx="157163" cy="147638"/>
          </a:xfrm>
          <a:custGeom>
            <a:avLst/>
            <a:gdLst>
              <a:gd name="T0" fmla="*/ 98 w 99"/>
              <a:gd name="T1" fmla="*/ 49 h 93"/>
              <a:gd name="T2" fmla="*/ 95 w 99"/>
              <a:gd name="T3" fmla="*/ 51 h 93"/>
              <a:gd name="T4" fmla="*/ 87 w 99"/>
              <a:gd name="T5" fmla="*/ 49 h 93"/>
              <a:gd name="T6" fmla="*/ 68 w 99"/>
              <a:gd name="T7" fmla="*/ 52 h 93"/>
              <a:gd name="T8" fmla="*/ 65 w 99"/>
              <a:gd name="T9" fmla="*/ 54 h 93"/>
              <a:gd name="T10" fmla="*/ 68 w 99"/>
              <a:gd name="T11" fmla="*/ 43 h 93"/>
              <a:gd name="T12" fmla="*/ 69 w 99"/>
              <a:gd name="T13" fmla="*/ 39 h 93"/>
              <a:gd name="T14" fmla="*/ 68 w 99"/>
              <a:gd name="T15" fmla="*/ 39 h 93"/>
              <a:gd name="T16" fmla="*/ 58 w 99"/>
              <a:gd name="T17" fmla="*/ 41 h 93"/>
              <a:gd name="T18" fmla="*/ 57 w 99"/>
              <a:gd name="T19" fmla="*/ 43 h 93"/>
              <a:gd name="T20" fmla="*/ 57 w 99"/>
              <a:gd name="T21" fmla="*/ 47 h 93"/>
              <a:gd name="T22" fmla="*/ 57 w 99"/>
              <a:gd name="T23" fmla="*/ 51 h 93"/>
              <a:gd name="T24" fmla="*/ 38 w 99"/>
              <a:gd name="T25" fmla="*/ 71 h 93"/>
              <a:gd name="T26" fmla="*/ 38 w 99"/>
              <a:gd name="T27" fmla="*/ 73 h 93"/>
              <a:gd name="T28" fmla="*/ 41 w 99"/>
              <a:gd name="T29" fmla="*/ 86 h 93"/>
              <a:gd name="T30" fmla="*/ 34 w 99"/>
              <a:gd name="T31" fmla="*/ 89 h 93"/>
              <a:gd name="T32" fmla="*/ 24 w 99"/>
              <a:gd name="T33" fmla="*/ 93 h 93"/>
              <a:gd name="T34" fmla="*/ 23 w 99"/>
              <a:gd name="T35" fmla="*/ 74 h 93"/>
              <a:gd name="T36" fmla="*/ 15 w 99"/>
              <a:gd name="T37" fmla="*/ 77 h 93"/>
              <a:gd name="T38" fmla="*/ 1 w 99"/>
              <a:gd name="T39" fmla="*/ 79 h 93"/>
              <a:gd name="T40" fmla="*/ 0 w 99"/>
              <a:gd name="T41" fmla="*/ 63 h 93"/>
              <a:gd name="T42" fmla="*/ 19 w 99"/>
              <a:gd name="T43" fmla="*/ 56 h 93"/>
              <a:gd name="T44" fmla="*/ 23 w 99"/>
              <a:gd name="T45" fmla="*/ 55 h 93"/>
              <a:gd name="T46" fmla="*/ 23 w 99"/>
              <a:gd name="T47" fmla="*/ 49 h 93"/>
              <a:gd name="T48" fmla="*/ 27 w 99"/>
              <a:gd name="T49" fmla="*/ 48 h 93"/>
              <a:gd name="T50" fmla="*/ 38 w 99"/>
              <a:gd name="T51" fmla="*/ 43 h 93"/>
              <a:gd name="T52" fmla="*/ 39 w 99"/>
              <a:gd name="T53" fmla="*/ 43 h 93"/>
              <a:gd name="T54" fmla="*/ 43 w 99"/>
              <a:gd name="T55" fmla="*/ 40 h 93"/>
              <a:gd name="T56" fmla="*/ 37 w 99"/>
              <a:gd name="T57" fmla="*/ 30 h 93"/>
              <a:gd name="T58" fmla="*/ 43 w 99"/>
              <a:gd name="T59" fmla="*/ 26 h 93"/>
              <a:gd name="T60" fmla="*/ 43 w 99"/>
              <a:gd name="T61" fmla="*/ 18 h 93"/>
              <a:gd name="T62" fmla="*/ 56 w 99"/>
              <a:gd name="T63" fmla="*/ 15 h 93"/>
              <a:gd name="T64" fmla="*/ 58 w 99"/>
              <a:gd name="T65" fmla="*/ 14 h 93"/>
              <a:gd name="T66" fmla="*/ 68 w 99"/>
              <a:gd name="T67" fmla="*/ 11 h 93"/>
              <a:gd name="T68" fmla="*/ 69 w 99"/>
              <a:gd name="T69" fmla="*/ 11 h 93"/>
              <a:gd name="T70" fmla="*/ 71 w 99"/>
              <a:gd name="T71" fmla="*/ 9 h 93"/>
              <a:gd name="T72" fmla="*/ 71 w 99"/>
              <a:gd name="T73" fmla="*/ 0 h 93"/>
              <a:gd name="T74" fmla="*/ 79 w 99"/>
              <a:gd name="T75" fmla="*/ 14 h 93"/>
              <a:gd name="T76" fmla="*/ 82 w 99"/>
              <a:gd name="T77" fmla="*/ 19 h 93"/>
              <a:gd name="T78" fmla="*/ 82 w 99"/>
              <a:gd name="T79" fmla="*/ 24 h 93"/>
              <a:gd name="T80" fmla="*/ 83 w 99"/>
              <a:gd name="T81" fmla="*/ 30 h 93"/>
              <a:gd name="T82" fmla="*/ 87 w 99"/>
              <a:gd name="T83" fmla="*/ 29 h 93"/>
              <a:gd name="T84" fmla="*/ 87 w 99"/>
              <a:gd name="T85" fmla="*/ 36 h 93"/>
              <a:gd name="T86" fmla="*/ 95 w 99"/>
              <a:gd name="T87" fmla="*/ 34 h 93"/>
              <a:gd name="T88" fmla="*/ 99 w 99"/>
              <a:gd name="T89" fmla="*/ 39 h 93"/>
              <a:gd name="T90" fmla="*/ 98 w 99"/>
              <a:gd name="T91" fmla="*/ 49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99" h="93">
                <a:moveTo>
                  <a:pt x="98" y="49"/>
                </a:moveTo>
                <a:lnTo>
                  <a:pt x="95" y="51"/>
                </a:lnTo>
                <a:lnTo>
                  <a:pt x="87" y="49"/>
                </a:lnTo>
                <a:lnTo>
                  <a:pt x="68" y="52"/>
                </a:lnTo>
                <a:lnTo>
                  <a:pt x="65" y="54"/>
                </a:lnTo>
                <a:lnTo>
                  <a:pt x="68" y="43"/>
                </a:lnTo>
                <a:lnTo>
                  <a:pt x="69" y="39"/>
                </a:lnTo>
                <a:lnTo>
                  <a:pt x="68" y="39"/>
                </a:lnTo>
                <a:lnTo>
                  <a:pt x="58" y="41"/>
                </a:lnTo>
                <a:lnTo>
                  <a:pt x="57" y="43"/>
                </a:lnTo>
                <a:lnTo>
                  <a:pt x="57" y="47"/>
                </a:lnTo>
                <a:lnTo>
                  <a:pt x="57" y="51"/>
                </a:lnTo>
                <a:lnTo>
                  <a:pt x="38" y="71"/>
                </a:lnTo>
                <a:lnTo>
                  <a:pt x="38" y="73"/>
                </a:lnTo>
                <a:lnTo>
                  <a:pt x="41" y="86"/>
                </a:lnTo>
                <a:lnTo>
                  <a:pt x="34" y="89"/>
                </a:lnTo>
                <a:lnTo>
                  <a:pt x="24" y="93"/>
                </a:lnTo>
                <a:lnTo>
                  <a:pt x="23" y="74"/>
                </a:lnTo>
                <a:lnTo>
                  <a:pt x="15" y="77"/>
                </a:lnTo>
                <a:lnTo>
                  <a:pt x="1" y="79"/>
                </a:lnTo>
                <a:lnTo>
                  <a:pt x="0" y="63"/>
                </a:lnTo>
                <a:lnTo>
                  <a:pt x="19" y="56"/>
                </a:lnTo>
                <a:lnTo>
                  <a:pt x="23" y="55"/>
                </a:lnTo>
                <a:lnTo>
                  <a:pt x="23" y="49"/>
                </a:lnTo>
                <a:lnTo>
                  <a:pt x="27" y="48"/>
                </a:lnTo>
                <a:lnTo>
                  <a:pt x="38" y="43"/>
                </a:lnTo>
                <a:lnTo>
                  <a:pt x="39" y="43"/>
                </a:lnTo>
                <a:lnTo>
                  <a:pt x="43" y="40"/>
                </a:lnTo>
                <a:lnTo>
                  <a:pt x="37" y="30"/>
                </a:lnTo>
                <a:lnTo>
                  <a:pt x="43" y="26"/>
                </a:lnTo>
                <a:lnTo>
                  <a:pt x="43" y="18"/>
                </a:lnTo>
                <a:lnTo>
                  <a:pt x="56" y="15"/>
                </a:lnTo>
                <a:lnTo>
                  <a:pt x="58" y="14"/>
                </a:lnTo>
                <a:lnTo>
                  <a:pt x="68" y="11"/>
                </a:lnTo>
                <a:lnTo>
                  <a:pt x="69" y="11"/>
                </a:lnTo>
                <a:lnTo>
                  <a:pt x="71" y="9"/>
                </a:lnTo>
                <a:lnTo>
                  <a:pt x="71" y="0"/>
                </a:lnTo>
                <a:lnTo>
                  <a:pt x="79" y="14"/>
                </a:lnTo>
                <a:lnTo>
                  <a:pt x="82" y="19"/>
                </a:lnTo>
                <a:lnTo>
                  <a:pt x="82" y="24"/>
                </a:lnTo>
                <a:lnTo>
                  <a:pt x="83" y="30"/>
                </a:lnTo>
                <a:lnTo>
                  <a:pt x="87" y="29"/>
                </a:lnTo>
                <a:lnTo>
                  <a:pt x="87" y="36"/>
                </a:lnTo>
                <a:lnTo>
                  <a:pt x="95" y="34"/>
                </a:lnTo>
                <a:lnTo>
                  <a:pt x="99" y="39"/>
                </a:lnTo>
                <a:lnTo>
                  <a:pt x="98" y="4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6" name="Freeform 719"/>
          <p:cNvSpPr>
            <a:spLocks noEditPoints="1"/>
          </p:cNvSpPr>
          <p:nvPr/>
        </p:nvSpPr>
        <p:spPr bwMode="auto">
          <a:xfrm>
            <a:off x="6577013" y="1349375"/>
            <a:ext cx="298450" cy="323850"/>
          </a:xfrm>
          <a:custGeom>
            <a:avLst/>
            <a:gdLst>
              <a:gd name="T0" fmla="*/ 49 w 188"/>
              <a:gd name="T1" fmla="*/ 152 h 204"/>
              <a:gd name="T2" fmla="*/ 64 w 188"/>
              <a:gd name="T3" fmla="*/ 143 h 204"/>
              <a:gd name="T4" fmla="*/ 79 w 188"/>
              <a:gd name="T5" fmla="*/ 147 h 204"/>
              <a:gd name="T6" fmla="*/ 83 w 188"/>
              <a:gd name="T7" fmla="*/ 154 h 204"/>
              <a:gd name="T8" fmla="*/ 72 w 188"/>
              <a:gd name="T9" fmla="*/ 165 h 204"/>
              <a:gd name="T10" fmla="*/ 80 w 188"/>
              <a:gd name="T11" fmla="*/ 102 h 204"/>
              <a:gd name="T12" fmla="*/ 90 w 188"/>
              <a:gd name="T13" fmla="*/ 102 h 204"/>
              <a:gd name="T14" fmla="*/ 153 w 188"/>
              <a:gd name="T15" fmla="*/ 126 h 204"/>
              <a:gd name="T16" fmla="*/ 154 w 188"/>
              <a:gd name="T17" fmla="*/ 148 h 204"/>
              <a:gd name="T18" fmla="*/ 138 w 188"/>
              <a:gd name="T19" fmla="*/ 177 h 204"/>
              <a:gd name="T20" fmla="*/ 157 w 188"/>
              <a:gd name="T21" fmla="*/ 162 h 204"/>
              <a:gd name="T22" fmla="*/ 161 w 188"/>
              <a:gd name="T23" fmla="*/ 136 h 204"/>
              <a:gd name="T24" fmla="*/ 165 w 188"/>
              <a:gd name="T25" fmla="*/ 117 h 204"/>
              <a:gd name="T26" fmla="*/ 188 w 188"/>
              <a:gd name="T27" fmla="*/ 126 h 204"/>
              <a:gd name="T28" fmla="*/ 176 w 188"/>
              <a:gd name="T29" fmla="*/ 162 h 204"/>
              <a:gd name="T30" fmla="*/ 157 w 188"/>
              <a:gd name="T31" fmla="*/ 204 h 204"/>
              <a:gd name="T32" fmla="*/ 149 w 188"/>
              <a:gd name="T33" fmla="*/ 184 h 204"/>
              <a:gd name="T34" fmla="*/ 128 w 188"/>
              <a:gd name="T35" fmla="*/ 176 h 204"/>
              <a:gd name="T36" fmla="*/ 120 w 188"/>
              <a:gd name="T37" fmla="*/ 163 h 204"/>
              <a:gd name="T38" fmla="*/ 113 w 188"/>
              <a:gd name="T39" fmla="*/ 171 h 204"/>
              <a:gd name="T40" fmla="*/ 93 w 188"/>
              <a:gd name="T41" fmla="*/ 151 h 204"/>
              <a:gd name="T42" fmla="*/ 101 w 188"/>
              <a:gd name="T43" fmla="*/ 139 h 204"/>
              <a:gd name="T44" fmla="*/ 117 w 188"/>
              <a:gd name="T45" fmla="*/ 144 h 204"/>
              <a:gd name="T46" fmla="*/ 104 w 188"/>
              <a:gd name="T47" fmla="*/ 132 h 204"/>
              <a:gd name="T48" fmla="*/ 95 w 188"/>
              <a:gd name="T49" fmla="*/ 141 h 204"/>
              <a:gd name="T50" fmla="*/ 90 w 188"/>
              <a:gd name="T51" fmla="*/ 140 h 204"/>
              <a:gd name="T52" fmla="*/ 86 w 188"/>
              <a:gd name="T53" fmla="*/ 120 h 204"/>
              <a:gd name="T54" fmla="*/ 98 w 188"/>
              <a:gd name="T55" fmla="*/ 98 h 204"/>
              <a:gd name="T56" fmla="*/ 112 w 188"/>
              <a:gd name="T57" fmla="*/ 77 h 204"/>
              <a:gd name="T58" fmla="*/ 150 w 188"/>
              <a:gd name="T59" fmla="*/ 62 h 204"/>
              <a:gd name="T60" fmla="*/ 153 w 188"/>
              <a:gd name="T61" fmla="*/ 83 h 204"/>
              <a:gd name="T62" fmla="*/ 147 w 188"/>
              <a:gd name="T63" fmla="*/ 103 h 204"/>
              <a:gd name="T64" fmla="*/ 153 w 188"/>
              <a:gd name="T65" fmla="*/ 126 h 204"/>
              <a:gd name="T66" fmla="*/ 71 w 188"/>
              <a:gd name="T67" fmla="*/ 121 h 204"/>
              <a:gd name="T68" fmla="*/ 67 w 188"/>
              <a:gd name="T69" fmla="*/ 133 h 204"/>
              <a:gd name="T70" fmla="*/ 12 w 188"/>
              <a:gd name="T71" fmla="*/ 150 h 204"/>
              <a:gd name="T72" fmla="*/ 0 w 188"/>
              <a:gd name="T73" fmla="*/ 126 h 204"/>
              <a:gd name="T74" fmla="*/ 11 w 188"/>
              <a:gd name="T75" fmla="*/ 121 h 204"/>
              <a:gd name="T76" fmla="*/ 30 w 188"/>
              <a:gd name="T77" fmla="*/ 120 h 204"/>
              <a:gd name="T78" fmla="*/ 46 w 188"/>
              <a:gd name="T79" fmla="*/ 102 h 204"/>
              <a:gd name="T80" fmla="*/ 27 w 188"/>
              <a:gd name="T81" fmla="*/ 80 h 204"/>
              <a:gd name="T82" fmla="*/ 53 w 188"/>
              <a:gd name="T83" fmla="*/ 77 h 204"/>
              <a:gd name="T84" fmla="*/ 53 w 188"/>
              <a:gd name="T85" fmla="*/ 64 h 204"/>
              <a:gd name="T86" fmla="*/ 83 w 188"/>
              <a:gd name="T87" fmla="*/ 69 h 204"/>
              <a:gd name="T88" fmla="*/ 75 w 188"/>
              <a:gd name="T89" fmla="*/ 19 h 204"/>
              <a:gd name="T90" fmla="*/ 87 w 188"/>
              <a:gd name="T91" fmla="*/ 42 h 204"/>
              <a:gd name="T92" fmla="*/ 113 w 188"/>
              <a:gd name="T93" fmla="*/ 50 h 204"/>
              <a:gd name="T94" fmla="*/ 97 w 188"/>
              <a:gd name="T95" fmla="*/ 69 h 204"/>
              <a:gd name="T96" fmla="*/ 59 w 188"/>
              <a:gd name="T97" fmla="*/ 32 h 204"/>
              <a:gd name="T98" fmla="*/ 68 w 188"/>
              <a:gd name="T99" fmla="*/ 20 h 204"/>
              <a:gd name="T100" fmla="*/ 50 w 188"/>
              <a:gd name="T101" fmla="*/ 17 h 204"/>
              <a:gd name="T102" fmla="*/ 67 w 188"/>
              <a:gd name="T103" fmla="*/ 12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88" h="204">
                <a:moveTo>
                  <a:pt x="72" y="165"/>
                </a:moveTo>
                <a:lnTo>
                  <a:pt x="65" y="166"/>
                </a:lnTo>
                <a:lnTo>
                  <a:pt x="64" y="159"/>
                </a:lnTo>
                <a:lnTo>
                  <a:pt x="49" y="152"/>
                </a:lnTo>
                <a:lnTo>
                  <a:pt x="48" y="152"/>
                </a:lnTo>
                <a:lnTo>
                  <a:pt x="46" y="148"/>
                </a:lnTo>
                <a:lnTo>
                  <a:pt x="52" y="147"/>
                </a:lnTo>
                <a:lnTo>
                  <a:pt x="64" y="143"/>
                </a:lnTo>
                <a:lnTo>
                  <a:pt x="71" y="140"/>
                </a:lnTo>
                <a:lnTo>
                  <a:pt x="75" y="139"/>
                </a:lnTo>
                <a:lnTo>
                  <a:pt x="76" y="136"/>
                </a:lnTo>
                <a:lnTo>
                  <a:pt x="79" y="147"/>
                </a:lnTo>
                <a:lnTo>
                  <a:pt x="79" y="148"/>
                </a:lnTo>
                <a:lnTo>
                  <a:pt x="78" y="152"/>
                </a:lnTo>
                <a:lnTo>
                  <a:pt x="82" y="154"/>
                </a:lnTo>
                <a:lnTo>
                  <a:pt x="83" y="154"/>
                </a:lnTo>
                <a:lnTo>
                  <a:pt x="84" y="161"/>
                </a:lnTo>
                <a:lnTo>
                  <a:pt x="83" y="161"/>
                </a:lnTo>
                <a:lnTo>
                  <a:pt x="82" y="161"/>
                </a:lnTo>
                <a:lnTo>
                  <a:pt x="72" y="165"/>
                </a:lnTo>
                <a:close/>
                <a:moveTo>
                  <a:pt x="86" y="111"/>
                </a:moveTo>
                <a:lnTo>
                  <a:pt x="82" y="116"/>
                </a:lnTo>
                <a:lnTo>
                  <a:pt x="80" y="105"/>
                </a:lnTo>
                <a:lnTo>
                  <a:pt x="80" y="102"/>
                </a:lnTo>
                <a:lnTo>
                  <a:pt x="80" y="101"/>
                </a:lnTo>
                <a:lnTo>
                  <a:pt x="90" y="92"/>
                </a:lnTo>
                <a:lnTo>
                  <a:pt x="91" y="98"/>
                </a:lnTo>
                <a:lnTo>
                  <a:pt x="90" y="102"/>
                </a:lnTo>
                <a:lnTo>
                  <a:pt x="87" y="111"/>
                </a:lnTo>
                <a:lnTo>
                  <a:pt x="86" y="111"/>
                </a:lnTo>
                <a:lnTo>
                  <a:pt x="86" y="111"/>
                </a:lnTo>
                <a:close/>
                <a:moveTo>
                  <a:pt x="153" y="126"/>
                </a:moveTo>
                <a:lnTo>
                  <a:pt x="153" y="131"/>
                </a:lnTo>
                <a:lnTo>
                  <a:pt x="150" y="139"/>
                </a:lnTo>
                <a:lnTo>
                  <a:pt x="153" y="147"/>
                </a:lnTo>
                <a:lnTo>
                  <a:pt x="154" y="148"/>
                </a:lnTo>
                <a:lnTo>
                  <a:pt x="151" y="155"/>
                </a:lnTo>
                <a:lnTo>
                  <a:pt x="146" y="162"/>
                </a:lnTo>
                <a:lnTo>
                  <a:pt x="142" y="170"/>
                </a:lnTo>
                <a:lnTo>
                  <a:pt x="138" y="177"/>
                </a:lnTo>
                <a:lnTo>
                  <a:pt x="145" y="173"/>
                </a:lnTo>
                <a:lnTo>
                  <a:pt x="150" y="166"/>
                </a:lnTo>
                <a:lnTo>
                  <a:pt x="155" y="167"/>
                </a:lnTo>
                <a:lnTo>
                  <a:pt x="157" y="162"/>
                </a:lnTo>
                <a:lnTo>
                  <a:pt x="155" y="158"/>
                </a:lnTo>
                <a:lnTo>
                  <a:pt x="161" y="148"/>
                </a:lnTo>
                <a:lnTo>
                  <a:pt x="160" y="143"/>
                </a:lnTo>
                <a:lnTo>
                  <a:pt x="161" y="136"/>
                </a:lnTo>
                <a:lnTo>
                  <a:pt x="160" y="126"/>
                </a:lnTo>
                <a:lnTo>
                  <a:pt x="161" y="117"/>
                </a:lnTo>
                <a:lnTo>
                  <a:pt x="161" y="116"/>
                </a:lnTo>
                <a:lnTo>
                  <a:pt x="165" y="117"/>
                </a:lnTo>
                <a:lnTo>
                  <a:pt x="170" y="118"/>
                </a:lnTo>
                <a:lnTo>
                  <a:pt x="183" y="122"/>
                </a:lnTo>
                <a:lnTo>
                  <a:pt x="188" y="122"/>
                </a:lnTo>
                <a:lnTo>
                  <a:pt x="188" y="126"/>
                </a:lnTo>
                <a:lnTo>
                  <a:pt x="188" y="131"/>
                </a:lnTo>
                <a:lnTo>
                  <a:pt x="175" y="152"/>
                </a:lnTo>
                <a:lnTo>
                  <a:pt x="175" y="154"/>
                </a:lnTo>
                <a:lnTo>
                  <a:pt x="176" y="162"/>
                </a:lnTo>
                <a:lnTo>
                  <a:pt x="177" y="170"/>
                </a:lnTo>
                <a:lnTo>
                  <a:pt x="165" y="188"/>
                </a:lnTo>
                <a:lnTo>
                  <a:pt x="166" y="197"/>
                </a:lnTo>
                <a:lnTo>
                  <a:pt x="157" y="204"/>
                </a:lnTo>
                <a:lnTo>
                  <a:pt x="158" y="193"/>
                </a:lnTo>
                <a:lnTo>
                  <a:pt x="153" y="189"/>
                </a:lnTo>
                <a:lnTo>
                  <a:pt x="150" y="189"/>
                </a:lnTo>
                <a:lnTo>
                  <a:pt x="149" y="184"/>
                </a:lnTo>
                <a:lnTo>
                  <a:pt x="147" y="184"/>
                </a:lnTo>
                <a:lnTo>
                  <a:pt x="142" y="186"/>
                </a:lnTo>
                <a:lnTo>
                  <a:pt x="135" y="181"/>
                </a:lnTo>
                <a:lnTo>
                  <a:pt x="128" y="176"/>
                </a:lnTo>
                <a:lnTo>
                  <a:pt x="125" y="173"/>
                </a:lnTo>
                <a:lnTo>
                  <a:pt x="130" y="165"/>
                </a:lnTo>
                <a:lnTo>
                  <a:pt x="128" y="159"/>
                </a:lnTo>
                <a:lnTo>
                  <a:pt x="120" y="163"/>
                </a:lnTo>
                <a:lnTo>
                  <a:pt x="116" y="165"/>
                </a:lnTo>
                <a:lnTo>
                  <a:pt x="115" y="166"/>
                </a:lnTo>
                <a:lnTo>
                  <a:pt x="109" y="167"/>
                </a:lnTo>
                <a:lnTo>
                  <a:pt x="113" y="171"/>
                </a:lnTo>
                <a:lnTo>
                  <a:pt x="109" y="173"/>
                </a:lnTo>
                <a:lnTo>
                  <a:pt x="98" y="158"/>
                </a:lnTo>
                <a:lnTo>
                  <a:pt x="94" y="151"/>
                </a:lnTo>
                <a:lnTo>
                  <a:pt x="93" y="151"/>
                </a:lnTo>
                <a:lnTo>
                  <a:pt x="93" y="147"/>
                </a:lnTo>
                <a:lnTo>
                  <a:pt x="97" y="146"/>
                </a:lnTo>
                <a:lnTo>
                  <a:pt x="99" y="140"/>
                </a:lnTo>
                <a:lnTo>
                  <a:pt x="101" y="139"/>
                </a:lnTo>
                <a:lnTo>
                  <a:pt x="108" y="137"/>
                </a:lnTo>
                <a:lnTo>
                  <a:pt x="109" y="141"/>
                </a:lnTo>
                <a:lnTo>
                  <a:pt x="113" y="147"/>
                </a:lnTo>
                <a:lnTo>
                  <a:pt x="117" y="144"/>
                </a:lnTo>
                <a:lnTo>
                  <a:pt x="112" y="137"/>
                </a:lnTo>
                <a:lnTo>
                  <a:pt x="109" y="132"/>
                </a:lnTo>
                <a:lnTo>
                  <a:pt x="108" y="129"/>
                </a:lnTo>
                <a:lnTo>
                  <a:pt x="104" y="132"/>
                </a:lnTo>
                <a:lnTo>
                  <a:pt x="101" y="133"/>
                </a:lnTo>
                <a:lnTo>
                  <a:pt x="95" y="137"/>
                </a:lnTo>
                <a:lnTo>
                  <a:pt x="95" y="139"/>
                </a:lnTo>
                <a:lnTo>
                  <a:pt x="95" y="141"/>
                </a:lnTo>
                <a:lnTo>
                  <a:pt x="95" y="143"/>
                </a:lnTo>
                <a:lnTo>
                  <a:pt x="94" y="143"/>
                </a:lnTo>
                <a:lnTo>
                  <a:pt x="93" y="143"/>
                </a:lnTo>
                <a:lnTo>
                  <a:pt x="90" y="140"/>
                </a:lnTo>
                <a:lnTo>
                  <a:pt x="87" y="136"/>
                </a:lnTo>
                <a:lnTo>
                  <a:pt x="86" y="129"/>
                </a:lnTo>
                <a:lnTo>
                  <a:pt x="86" y="124"/>
                </a:lnTo>
                <a:lnTo>
                  <a:pt x="86" y="120"/>
                </a:lnTo>
                <a:lnTo>
                  <a:pt x="90" y="114"/>
                </a:lnTo>
                <a:lnTo>
                  <a:pt x="93" y="109"/>
                </a:lnTo>
                <a:lnTo>
                  <a:pt x="94" y="106"/>
                </a:lnTo>
                <a:lnTo>
                  <a:pt x="98" y="98"/>
                </a:lnTo>
                <a:lnTo>
                  <a:pt x="99" y="86"/>
                </a:lnTo>
                <a:lnTo>
                  <a:pt x="101" y="84"/>
                </a:lnTo>
                <a:lnTo>
                  <a:pt x="105" y="83"/>
                </a:lnTo>
                <a:lnTo>
                  <a:pt x="112" y="77"/>
                </a:lnTo>
                <a:lnTo>
                  <a:pt x="127" y="73"/>
                </a:lnTo>
                <a:lnTo>
                  <a:pt x="140" y="68"/>
                </a:lnTo>
                <a:lnTo>
                  <a:pt x="146" y="65"/>
                </a:lnTo>
                <a:lnTo>
                  <a:pt x="150" y="62"/>
                </a:lnTo>
                <a:lnTo>
                  <a:pt x="155" y="69"/>
                </a:lnTo>
                <a:lnTo>
                  <a:pt x="153" y="77"/>
                </a:lnTo>
                <a:lnTo>
                  <a:pt x="153" y="80"/>
                </a:lnTo>
                <a:lnTo>
                  <a:pt x="153" y="83"/>
                </a:lnTo>
                <a:lnTo>
                  <a:pt x="150" y="88"/>
                </a:lnTo>
                <a:lnTo>
                  <a:pt x="149" y="101"/>
                </a:lnTo>
                <a:lnTo>
                  <a:pt x="149" y="102"/>
                </a:lnTo>
                <a:lnTo>
                  <a:pt x="147" y="103"/>
                </a:lnTo>
                <a:lnTo>
                  <a:pt x="154" y="105"/>
                </a:lnTo>
                <a:lnTo>
                  <a:pt x="155" y="114"/>
                </a:lnTo>
                <a:lnTo>
                  <a:pt x="154" y="121"/>
                </a:lnTo>
                <a:lnTo>
                  <a:pt x="153" y="126"/>
                </a:lnTo>
                <a:close/>
                <a:moveTo>
                  <a:pt x="76" y="96"/>
                </a:moveTo>
                <a:lnTo>
                  <a:pt x="68" y="106"/>
                </a:lnTo>
                <a:lnTo>
                  <a:pt x="65" y="116"/>
                </a:lnTo>
                <a:lnTo>
                  <a:pt x="71" y="121"/>
                </a:lnTo>
                <a:lnTo>
                  <a:pt x="72" y="122"/>
                </a:lnTo>
                <a:lnTo>
                  <a:pt x="68" y="129"/>
                </a:lnTo>
                <a:lnTo>
                  <a:pt x="68" y="131"/>
                </a:lnTo>
                <a:lnTo>
                  <a:pt x="67" y="133"/>
                </a:lnTo>
                <a:lnTo>
                  <a:pt x="44" y="140"/>
                </a:lnTo>
                <a:lnTo>
                  <a:pt x="34" y="144"/>
                </a:lnTo>
                <a:lnTo>
                  <a:pt x="24" y="147"/>
                </a:lnTo>
                <a:lnTo>
                  <a:pt x="12" y="150"/>
                </a:lnTo>
                <a:lnTo>
                  <a:pt x="9" y="141"/>
                </a:lnTo>
                <a:lnTo>
                  <a:pt x="7" y="140"/>
                </a:lnTo>
                <a:lnTo>
                  <a:pt x="0" y="137"/>
                </a:lnTo>
                <a:lnTo>
                  <a:pt x="0" y="126"/>
                </a:lnTo>
                <a:lnTo>
                  <a:pt x="1" y="125"/>
                </a:lnTo>
                <a:lnTo>
                  <a:pt x="4" y="122"/>
                </a:lnTo>
                <a:lnTo>
                  <a:pt x="9" y="121"/>
                </a:lnTo>
                <a:lnTo>
                  <a:pt x="11" y="121"/>
                </a:lnTo>
                <a:lnTo>
                  <a:pt x="16" y="125"/>
                </a:lnTo>
                <a:lnTo>
                  <a:pt x="23" y="128"/>
                </a:lnTo>
                <a:lnTo>
                  <a:pt x="24" y="129"/>
                </a:lnTo>
                <a:lnTo>
                  <a:pt x="30" y="120"/>
                </a:lnTo>
                <a:lnTo>
                  <a:pt x="29" y="118"/>
                </a:lnTo>
                <a:lnTo>
                  <a:pt x="16" y="114"/>
                </a:lnTo>
                <a:lnTo>
                  <a:pt x="16" y="103"/>
                </a:lnTo>
                <a:lnTo>
                  <a:pt x="46" y="102"/>
                </a:lnTo>
                <a:lnTo>
                  <a:pt x="46" y="95"/>
                </a:lnTo>
                <a:lnTo>
                  <a:pt x="46" y="94"/>
                </a:lnTo>
                <a:lnTo>
                  <a:pt x="27" y="92"/>
                </a:lnTo>
                <a:lnTo>
                  <a:pt x="27" y="80"/>
                </a:lnTo>
                <a:lnTo>
                  <a:pt x="44" y="81"/>
                </a:lnTo>
                <a:lnTo>
                  <a:pt x="46" y="75"/>
                </a:lnTo>
                <a:lnTo>
                  <a:pt x="53" y="76"/>
                </a:lnTo>
                <a:lnTo>
                  <a:pt x="53" y="77"/>
                </a:lnTo>
                <a:lnTo>
                  <a:pt x="59" y="101"/>
                </a:lnTo>
                <a:lnTo>
                  <a:pt x="61" y="81"/>
                </a:lnTo>
                <a:lnTo>
                  <a:pt x="63" y="71"/>
                </a:lnTo>
                <a:lnTo>
                  <a:pt x="53" y="64"/>
                </a:lnTo>
                <a:lnTo>
                  <a:pt x="53" y="56"/>
                </a:lnTo>
                <a:lnTo>
                  <a:pt x="65" y="53"/>
                </a:lnTo>
                <a:lnTo>
                  <a:pt x="68" y="65"/>
                </a:lnTo>
                <a:lnTo>
                  <a:pt x="83" y="69"/>
                </a:lnTo>
                <a:lnTo>
                  <a:pt x="86" y="73"/>
                </a:lnTo>
                <a:lnTo>
                  <a:pt x="91" y="81"/>
                </a:lnTo>
                <a:lnTo>
                  <a:pt x="76" y="96"/>
                </a:lnTo>
                <a:close/>
                <a:moveTo>
                  <a:pt x="75" y="19"/>
                </a:moveTo>
                <a:lnTo>
                  <a:pt x="76" y="24"/>
                </a:lnTo>
                <a:lnTo>
                  <a:pt x="82" y="21"/>
                </a:lnTo>
                <a:lnTo>
                  <a:pt x="90" y="27"/>
                </a:lnTo>
                <a:lnTo>
                  <a:pt x="87" y="42"/>
                </a:lnTo>
                <a:lnTo>
                  <a:pt x="95" y="41"/>
                </a:lnTo>
                <a:lnTo>
                  <a:pt x="98" y="53"/>
                </a:lnTo>
                <a:lnTo>
                  <a:pt x="105" y="56"/>
                </a:lnTo>
                <a:lnTo>
                  <a:pt x="113" y="50"/>
                </a:lnTo>
                <a:lnTo>
                  <a:pt x="116" y="57"/>
                </a:lnTo>
                <a:lnTo>
                  <a:pt x="115" y="62"/>
                </a:lnTo>
                <a:lnTo>
                  <a:pt x="113" y="66"/>
                </a:lnTo>
                <a:lnTo>
                  <a:pt x="97" y="69"/>
                </a:lnTo>
                <a:lnTo>
                  <a:pt x="86" y="58"/>
                </a:lnTo>
                <a:lnTo>
                  <a:pt x="71" y="45"/>
                </a:lnTo>
                <a:lnTo>
                  <a:pt x="57" y="42"/>
                </a:lnTo>
                <a:lnTo>
                  <a:pt x="59" y="32"/>
                </a:lnTo>
                <a:lnTo>
                  <a:pt x="71" y="35"/>
                </a:lnTo>
                <a:lnTo>
                  <a:pt x="75" y="27"/>
                </a:lnTo>
                <a:lnTo>
                  <a:pt x="67" y="23"/>
                </a:lnTo>
                <a:lnTo>
                  <a:pt x="68" y="20"/>
                </a:lnTo>
                <a:lnTo>
                  <a:pt x="75" y="19"/>
                </a:lnTo>
                <a:close/>
                <a:moveTo>
                  <a:pt x="61" y="16"/>
                </a:moveTo>
                <a:lnTo>
                  <a:pt x="56" y="23"/>
                </a:lnTo>
                <a:lnTo>
                  <a:pt x="50" y="17"/>
                </a:lnTo>
                <a:lnTo>
                  <a:pt x="49" y="17"/>
                </a:lnTo>
                <a:lnTo>
                  <a:pt x="53" y="0"/>
                </a:lnTo>
                <a:lnTo>
                  <a:pt x="64" y="5"/>
                </a:lnTo>
                <a:lnTo>
                  <a:pt x="67" y="12"/>
                </a:lnTo>
                <a:lnTo>
                  <a:pt x="61" y="1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7" name="Freeform 720"/>
          <p:cNvSpPr>
            <a:spLocks/>
          </p:cNvSpPr>
          <p:nvPr/>
        </p:nvSpPr>
        <p:spPr bwMode="auto">
          <a:xfrm>
            <a:off x="6613525" y="1658938"/>
            <a:ext cx="333375" cy="315913"/>
          </a:xfrm>
          <a:custGeom>
            <a:avLst/>
            <a:gdLst>
              <a:gd name="T0" fmla="*/ 51 w 210"/>
              <a:gd name="T1" fmla="*/ 21 h 199"/>
              <a:gd name="T2" fmla="*/ 70 w 210"/>
              <a:gd name="T3" fmla="*/ 42 h 199"/>
              <a:gd name="T4" fmla="*/ 81 w 210"/>
              <a:gd name="T5" fmla="*/ 54 h 199"/>
              <a:gd name="T6" fmla="*/ 112 w 210"/>
              <a:gd name="T7" fmla="*/ 76 h 199"/>
              <a:gd name="T8" fmla="*/ 115 w 210"/>
              <a:gd name="T9" fmla="*/ 71 h 199"/>
              <a:gd name="T10" fmla="*/ 120 w 210"/>
              <a:gd name="T11" fmla="*/ 75 h 199"/>
              <a:gd name="T12" fmla="*/ 146 w 210"/>
              <a:gd name="T13" fmla="*/ 69 h 199"/>
              <a:gd name="T14" fmla="*/ 156 w 210"/>
              <a:gd name="T15" fmla="*/ 68 h 199"/>
              <a:gd name="T16" fmla="*/ 179 w 210"/>
              <a:gd name="T17" fmla="*/ 68 h 199"/>
              <a:gd name="T18" fmla="*/ 186 w 210"/>
              <a:gd name="T19" fmla="*/ 77 h 199"/>
              <a:gd name="T20" fmla="*/ 198 w 210"/>
              <a:gd name="T21" fmla="*/ 90 h 199"/>
              <a:gd name="T22" fmla="*/ 205 w 210"/>
              <a:gd name="T23" fmla="*/ 98 h 199"/>
              <a:gd name="T24" fmla="*/ 206 w 210"/>
              <a:gd name="T25" fmla="*/ 106 h 199"/>
              <a:gd name="T26" fmla="*/ 209 w 210"/>
              <a:gd name="T27" fmla="*/ 117 h 199"/>
              <a:gd name="T28" fmla="*/ 210 w 210"/>
              <a:gd name="T29" fmla="*/ 131 h 199"/>
              <a:gd name="T30" fmla="*/ 207 w 210"/>
              <a:gd name="T31" fmla="*/ 140 h 199"/>
              <a:gd name="T32" fmla="*/ 203 w 210"/>
              <a:gd name="T33" fmla="*/ 154 h 199"/>
              <a:gd name="T34" fmla="*/ 201 w 210"/>
              <a:gd name="T35" fmla="*/ 167 h 199"/>
              <a:gd name="T36" fmla="*/ 190 w 210"/>
              <a:gd name="T37" fmla="*/ 184 h 199"/>
              <a:gd name="T38" fmla="*/ 183 w 210"/>
              <a:gd name="T39" fmla="*/ 193 h 199"/>
              <a:gd name="T40" fmla="*/ 164 w 210"/>
              <a:gd name="T41" fmla="*/ 199 h 199"/>
              <a:gd name="T42" fmla="*/ 154 w 210"/>
              <a:gd name="T43" fmla="*/ 197 h 199"/>
              <a:gd name="T44" fmla="*/ 108 w 210"/>
              <a:gd name="T45" fmla="*/ 158 h 199"/>
              <a:gd name="T46" fmla="*/ 89 w 210"/>
              <a:gd name="T47" fmla="*/ 152 h 199"/>
              <a:gd name="T48" fmla="*/ 68 w 210"/>
              <a:gd name="T49" fmla="*/ 140 h 199"/>
              <a:gd name="T50" fmla="*/ 56 w 210"/>
              <a:gd name="T51" fmla="*/ 128 h 199"/>
              <a:gd name="T52" fmla="*/ 42 w 210"/>
              <a:gd name="T53" fmla="*/ 117 h 199"/>
              <a:gd name="T54" fmla="*/ 38 w 210"/>
              <a:gd name="T55" fmla="*/ 96 h 199"/>
              <a:gd name="T56" fmla="*/ 38 w 210"/>
              <a:gd name="T57" fmla="*/ 80 h 199"/>
              <a:gd name="T58" fmla="*/ 33 w 210"/>
              <a:gd name="T59" fmla="*/ 77 h 199"/>
              <a:gd name="T60" fmla="*/ 30 w 210"/>
              <a:gd name="T61" fmla="*/ 84 h 199"/>
              <a:gd name="T62" fmla="*/ 26 w 210"/>
              <a:gd name="T63" fmla="*/ 80 h 199"/>
              <a:gd name="T64" fmla="*/ 23 w 210"/>
              <a:gd name="T65" fmla="*/ 71 h 199"/>
              <a:gd name="T66" fmla="*/ 23 w 210"/>
              <a:gd name="T67" fmla="*/ 57 h 199"/>
              <a:gd name="T68" fmla="*/ 16 w 210"/>
              <a:gd name="T69" fmla="*/ 56 h 199"/>
              <a:gd name="T70" fmla="*/ 3 w 210"/>
              <a:gd name="T71" fmla="*/ 49 h 199"/>
              <a:gd name="T72" fmla="*/ 0 w 210"/>
              <a:gd name="T73" fmla="*/ 43 h 199"/>
              <a:gd name="T74" fmla="*/ 11 w 210"/>
              <a:gd name="T75" fmla="*/ 45 h 199"/>
              <a:gd name="T76" fmla="*/ 14 w 210"/>
              <a:gd name="T77" fmla="*/ 36 h 199"/>
              <a:gd name="T78" fmla="*/ 6 w 210"/>
              <a:gd name="T79" fmla="*/ 30 h 199"/>
              <a:gd name="T80" fmla="*/ 11 w 210"/>
              <a:gd name="T81" fmla="*/ 21 h 199"/>
              <a:gd name="T82" fmla="*/ 22 w 210"/>
              <a:gd name="T83" fmla="*/ 12 h 199"/>
              <a:gd name="T84" fmla="*/ 23 w 210"/>
              <a:gd name="T85" fmla="*/ 15 h 199"/>
              <a:gd name="T86" fmla="*/ 23 w 210"/>
              <a:gd name="T87" fmla="*/ 21 h 199"/>
              <a:gd name="T88" fmla="*/ 25 w 210"/>
              <a:gd name="T89" fmla="*/ 30 h 199"/>
              <a:gd name="T90" fmla="*/ 30 w 210"/>
              <a:gd name="T91" fmla="*/ 17 h 199"/>
              <a:gd name="T92" fmla="*/ 30 w 210"/>
              <a:gd name="T93" fmla="*/ 6 h 199"/>
              <a:gd name="T94" fmla="*/ 31 w 210"/>
              <a:gd name="T95" fmla="*/ 0 h 199"/>
              <a:gd name="T96" fmla="*/ 36 w 210"/>
              <a:gd name="T97" fmla="*/ 9 h 199"/>
              <a:gd name="T98" fmla="*/ 44 w 210"/>
              <a:gd name="T99" fmla="*/ 21 h 199"/>
              <a:gd name="T100" fmla="*/ 49 w 210"/>
              <a:gd name="T101" fmla="*/ 20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10" h="199">
                <a:moveTo>
                  <a:pt x="49" y="19"/>
                </a:moveTo>
                <a:lnTo>
                  <a:pt x="51" y="21"/>
                </a:lnTo>
                <a:lnTo>
                  <a:pt x="53" y="30"/>
                </a:lnTo>
                <a:lnTo>
                  <a:pt x="70" y="42"/>
                </a:lnTo>
                <a:lnTo>
                  <a:pt x="81" y="51"/>
                </a:lnTo>
                <a:lnTo>
                  <a:pt x="81" y="54"/>
                </a:lnTo>
                <a:lnTo>
                  <a:pt x="108" y="76"/>
                </a:lnTo>
                <a:lnTo>
                  <a:pt x="112" y="76"/>
                </a:lnTo>
                <a:lnTo>
                  <a:pt x="111" y="71"/>
                </a:lnTo>
                <a:lnTo>
                  <a:pt x="115" y="71"/>
                </a:lnTo>
                <a:lnTo>
                  <a:pt x="116" y="76"/>
                </a:lnTo>
                <a:lnTo>
                  <a:pt x="120" y="75"/>
                </a:lnTo>
                <a:lnTo>
                  <a:pt x="127" y="73"/>
                </a:lnTo>
                <a:lnTo>
                  <a:pt x="146" y="69"/>
                </a:lnTo>
                <a:lnTo>
                  <a:pt x="153" y="73"/>
                </a:lnTo>
                <a:lnTo>
                  <a:pt x="156" y="68"/>
                </a:lnTo>
                <a:lnTo>
                  <a:pt x="169" y="61"/>
                </a:lnTo>
                <a:lnTo>
                  <a:pt x="179" y="68"/>
                </a:lnTo>
                <a:lnTo>
                  <a:pt x="184" y="75"/>
                </a:lnTo>
                <a:lnTo>
                  <a:pt x="186" y="77"/>
                </a:lnTo>
                <a:lnTo>
                  <a:pt x="192" y="84"/>
                </a:lnTo>
                <a:lnTo>
                  <a:pt x="198" y="90"/>
                </a:lnTo>
                <a:lnTo>
                  <a:pt x="201" y="92"/>
                </a:lnTo>
                <a:lnTo>
                  <a:pt x="205" y="98"/>
                </a:lnTo>
                <a:lnTo>
                  <a:pt x="206" y="101"/>
                </a:lnTo>
                <a:lnTo>
                  <a:pt x="206" y="106"/>
                </a:lnTo>
                <a:lnTo>
                  <a:pt x="207" y="117"/>
                </a:lnTo>
                <a:lnTo>
                  <a:pt x="209" y="117"/>
                </a:lnTo>
                <a:lnTo>
                  <a:pt x="209" y="124"/>
                </a:lnTo>
                <a:lnTo>
                  <a:pt x="210" y="131"/>
                </a:lnTo>
                <a:lnTo>
                  <a:pt x="209" y="136"/>
                </a:lnTo>
                <a:lnTo>
                  <a:pt x="207" y="140"/>
                </a:lnTo>
                <a:lnTo>
                  <a:pt x="206" y="148"/>
                </a:lnTo>
                <a:lnTo>
                  <a:pt x="203" y="154"/>
                </a:lnTo>
                <a:lnTo>
                  <a:pt x="202" y="163"/>
                </a:lnTo>
                <a:lnTo>
                  <a:pt x="201" y="167"/>
                </a:lnTo>
                <a:lnTo>
                  <a:pt x="197" y="173"/>
                </a:lnTo>
                <a:lnTo>
                  <a:pt x="190" y="184"/>
                </a:lnTo>
                <a:lnTo>
                  <a:pt x="187" y="188"/>
                </a:lnTo>
                <a:lnTo>
                  <a:pt x="183" y="193"/>
                </a:lnTo>
                <a:lnTo>
                  <a:pt x="177" y="197"/>
                </a:lnTo>
                <a:lnTo>
                  <a:pt x="164" y="199"/>
                </a:lnTo>
                <a:lnTo>
                  <a:pt x="157" y="199"/>
                </a:lnTo>
                <a:lnTo>
                  <a:pt x="154" y="197"/>
                </a:lnTo>
                <a:lnTo>
                  <a:pt x="143" y="191"/>
                </a:lnTo>
                <a:lnTo>
                  <a:pt x="108" y="158"/>
                </a:lnTo>
                <a:lnTo>
                  <a:pt x="102" y="147"/>
                </a:lnTo>
                <a:lnTo>
                  <a:pt x="89" y="152"/>
                </a:lnTo>
                <a:lnTo>
                  <a:pt x="83" y="140"/>
                </a:lnTo>
                <a:lnTo>
                  <a:pt x="68" y="140"/>
                </a:lnTo>
                <a:lnTo>
                  <a:pt x="68" y="132"/>
                </a:lnTo>
                <a:lnTo>
                  <a:pt x="56" y="128"/>
                </a:lnTo>
                <a:lnTo>
                  <a:pt x="49" y="117"/>
                </a:lnTo>
                <a:lnTo>
                  <a:pt x="42" y="117"/>
                </a:lnTo>
                <a:lnTo>
                  <a:pt x="40" y="109"/>
                </a:lnTo>
                <a:lnTo>
                  <a:pt x="38" y="96"/>
                </a:lnTo>
                <a:lnTo>
                  <a:pt x="38" y="84"/>
                </a:lnTo>
                <a:lnTo>
                  <a:pt x="38" y="80"/>
                </a:lnTo>
                <a:lnTo>
                  <a:pt x="38" y="79"/>
                </a:lnTo>
                <a:lnTo>
                  <a:pt x="33" y="77"/>
                </a:lnTo>
                <a:lnTo>
                  <a:pt x="31" y="84"/>
                </a:lnTo>
                <a:lnTo>
                  <a:pt x="30" y="84"/>
                </a:lnTo>
                <a:lnTo>
                  <a:pt x="19" y="79"/>
                </a:lnTo>
                <a:lnTo>
                  <a:pt x="26" y="80"/>
                </a:lnTo>
                <a:lnTo>
                  <a:pt x="26" y="76"/>
                </a:lnTo>
                <a:lnTo>
                  <a:pt x="23" y="71"/>
                </a:lnTo>
                <a:lnTo>
                  <a:pt x="23" y="69"/>
                </a:lnTo>
                <a:lnTo>
                  <a:pt x="23" y="57"/>
                </a:lnTo>
                <a:lnTo>
                  <a:pt x="23" y="56"/>
                </a:lnTo>
                <a:lnTo>
                  <a:pt x="16" y="56"/>
                </a:lnTo>
                <a:lnTo>
                  <a:pt x="14" y="54"/>
                </a:lnTo>
                <a:lnTo>
                  <a:pt x="3" y="49"/>
                </a:lnTo>
                <a:lnTo>
                  <a:pt x="0" y="46"/>
                </a:lnTo>
                <a:lnTo>
                  <a:pt x="0" y="43"/>
                </a:lnTo>
                <a:lnTo>
                  <a:pt x="11" y="43"/>
                </a:lnTo>
                <a:lnTo>
                  <a:pt x="11" y="45"/>
                </a:lnTo>
                <a:lnTo>
                  <a:pt x="14" y="42"/>
                </a:lnTo>
                <a:lnTo>
                  <a:pt x="14" y="36"/>
                </a:lnTo>
                <a:lnTo>
                  <a:pt x="7" y="34"/>
                </a:lnTo>
                <a:lnTo>
                  <a:pt x="6" y="30"/>
                </a:lnTo>
                <a:lnTo>
                  <a:pt x="6" y="26"/>
                </a:lnTo>
                <a:lnTo>
                  <a:pt x="11" y="21"/>
                </a:lnTo>
                <a:lnTo>
                  <a:pt x="19" y="16"/>
                </a:lnTo>
                <a:lnTo>
                  <a:pt x="22" y="12"/>
                </a:lnTo>
                <a:lnTo>
                  <a:pt x="23" y="12"/>
                </a:lnTo>
                <a:lnTo>
                  <a:pt x="23" y="15"/>
                </a:lnTo>
                <a:lnTo>
                  <a:pt x="23" y="19"/>
                </a:lnTo>
                <a:lnTo>
                  <a:pt x="23" y="21"/>
                </a:lnTo>
                <a:lnTo>
                  <a:pt x="25" y="31"/>
                </a:lnTo>
                <a:lnTo>
                  <a:pt x="25" y="30"/>
                </a:lnTo>
                <a:lnTo>
                  <a:pt x="27" y="26"/>
                </a:lnTo>
                <a:lnTo>
                  <a:pt x="30" y="17"/>
                </a:lnTo>
                <a:lnTo>
                  <a:pt x="30" y="8"/>
                </a:lnTo>
                <a:lnTo>
                  <a:pt x="30" y="6"/>
                </a:lnTo>
                <a:lnTo>
                  <a:pt x="31" y="5"/>
                </a:lnTo>
                <a:lnTo>
                  <a:pt x="31" y="0"/>
                </a:lnTo>
                <a:lnTo>
                  <a:pt x="36" y="8"/>
                </a:lnTo>
                <a:lnTo>
                  <a:pt x="36" y="9"/>
                </a:lnTo>
                <a:lnTo>
                  <a:pt x="40" y="16"/>
                </a:lnTo>
                <a:lnTo>
                  <a:pt x="44" y="21"/>
                </a:lnTo>
                <a:lnTo>
                  <a:pt x="46" y="23"/>
                </a:lnTo>
                <a:lnTo>
                  <a:pt x="49" y="20"/>
                </a:lnTo>
                <a:lnTo>
                  <a:pt x="49" y="1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8" name="Freeform 721"/>
          <p:cNvSpPr>
            <a:spLocks/>
          </p:cNvSpPr>
          <p:nvPr/>
        </p:nvSpPr>
        <p:spPr bwMode="auto">
          <a:xfrm>
            <a:off x="6918325" y="1462088"/>
            <a:ext cx="150813" cy="214313"/>
          </a:xfrm>
          <a:custGeom>
            <a:avLst/>
            <a:gdLst>
              <a:gd name="T0" fmla="*/ 95 w 95"/>
              <a:gd name="T1" fmla="*/ 110 h 135"/>
              <a:gd name="T2" fmla="*/ 93 w 95"/>
              <a:gd name="T3" fmla="*/ 111 h 135"/>
              <a:gd name="T4" fmla="*/ 89 w 95"/>
              <a:gd name="T5" fmla="*/ 117 h 135"/>
              <a:gd name="T6" fmla="*/ 80 w 95"/>
              <a:gd name="T7" fmla="*/ 126 h 135"/>
              <a:gd name="T8" fmla="*/ 74 w 95"/>
              <a:gd name="T9" fmla="*/ 135 h 135"/>
              <a:gd name="T10" fmla="*/ 67 w 95"/>
              <a:gd name="T11" fmla="*/ 128 h 135"/>
              <a:gd name="T12" fmla="*/ 65 w 95"/>
              <a:gd name="T13" fmla="*/ 132 h 135"/>
              <a:gd name="T14" fmla="*/ 55 w 95"/>
              <a:gd name="T15" fmla="*/ 125 h 135"/>
              <a:gd name="T16" fmla="*/ 55 w 95"/>
              <a:gd name="T17" fmla="*/ 115 h 135"/>
              <a:gd name="T18" fmla="*/ 40 w 95"/>
              <a:gd name="T19" fmla="*/ 115 h 135"/>
              <a:gd name="T20" fmla="*/ 25 w 95"/>
              <a:gd name="T21" fmla="*/ 110 h 135"/>
              <a:gd name="T22" fmla="*/ 20 w 95"/>
              <a:gd name="T23" fmla="*/ 102 h 135"/>
              <a:gd name="T24" fmla="*/ 17 w 95"/>
              <a:gd name="T25" fmla="*/ 83 h 135"/>
              <a:gd name="T26" fmla="*/ 5 w 95"/>
              <a:gd name="T27" fmla="*/ 80 h 135"/>
              <a:gd name="T28" fmla="*/ 3 w 95"/>
              <a:gd name="T29" fmla="*/ 80 h 135"/>
              <a:gd name="T30" fmla="*/ 0 w 95"/>
              <a:gd name="T31" fmla="*/ 80 h 135"/>
              <a:gd name="T32" fmla="*/ 7 w 95"/>
              <a:gd name="T33" fmla="*/ 50 h 135"/>
              <a:gd name="T34" fmla="*/ 10 w 95"/>
              <a:gd name="T35" fmla="*/ 46 h 135"/>
              <a:gd name="T36" fmla="*/ 13 w 95"/>
              <a:gd name="T37" fmla="*/ 50 h 135"/>
              <a:gd name="T38" fmla="*/ 14 w 95"/>
              <a:gd name="T39" fmla="*/ 51 h 135"/>
              <a:gd name="T40" fmla="*/ 17 w 95"/>
              <a:gd name="T41" fmla="*/ 54 h 135"/>
              <a:gd name="T42" fmla="*/ 18 w 95"/>
              <a:gd name="T43" fmla="*/ 57 h 135"/>
              <a:gd name="T44" fmla="*/ 20 w 95"/>
              <a:gd name="T45" fmla="*/ 57 h 135"/>
              <a:gd name="T46" fmla="*/ 24 w 95"/>
              <a:gd name="T47" fmla="*/ 55 h 135"/>
              <a:gd name="T48" fmla="*/ 26 w 95"/>
              <a:gd name="T49" fmla="*/ 62 h 135"/>
              <a:gd name="T50" fmla="*/ 32 w 95"/>
              <a:gd name="T51" fmla="*/ 64 h 135"/>
              <a:gd name="T52" fmla="*/ 37 w 95"/>
              <a:gd name="T53" fmla="*/ 66 h 135"/>
              <a:gd name="T54" fmla="*/ 47 w 95"/>
              <a:gd name="T55" fmla="*/ 69 h 135"/>
              <a:gd name="T56" fmla="*/ 47 w 95"/>
              <a:gd name="T57" fmla="*/ 66 h 135"/>
              <a:gd name="T58" fmla="*/ 43 w 95"/>
              <a:gd name="T59" fmla="*/ 58 h 135"/>
              <a:gd name="T60" fmla="*/ 35 w 95"/>
              <a:gd name="T61" fmla="*/ 60 h 135"/>
              <a:gd name="T62" fmla="*/ 32 w 95"/>
              <a:gd name="T63" fmla="*/ 57 h 135"/>
              <a:gd name="T64" fmla="*/ 28 w 95"/>
              <a:gd name="T65" fmla="*/ 55 h 135"/>
              <a:gd name="T66" fmla="*/ 22 w 95"/>
              <a:gd name="T67" fmla="*/ 46 h 135"/>
              <a:gd name="T68" fmla="*/ 17 w 95"/>
              <a:gd name="T69" fmla="*/ 43 h 135"/>
              <a:gd name="T70" fmla="*/ 15 w 95"/>
              <a:gd name="T71" fmla="*/ 42 h 135"/>
              <a:gd name="T72" fmla="*/ 13 w 95"/>
              <a:gd name="T73" fmla="*/ 39 h 135"/>
              <a:gd name="T74" fmla="*/ 11 w 95"/>
              <a:gd name="T75" fmla="*/ 28 h 135"/>
              <a:gd name="T76" fmla="*/ 11 w 95"/>
              <a:gd name="T77" fmla="*/ 25 h 135"/>
              <a:gd name="T78" fmla="*/ 13 w 95"/>
              <a:gd name="T79" fmla="*/ 23 h 135"/>
              <a:gd name="T80" fmla="*/ 13 w 95"/>
              <a:gd name="T81" fmla="*/ 20 h 135"/>
              <a:gd name="T82" fmla="*/ 14 w 95"/>
              <a:gd name="T83" fmla="*/ 13 h 135"/>
              <a:gd name="T84" fmla="*/ 11 w 95"/>
              <a:gd name="T85" fmla="*/ 5 h 135"/>
              <a:gd name="T86" fmla="*/ 9 w 95"/>
              <a:gd name="T87" fmla="*/ 1 h 135"/>
              <a:gd name="T88" fmla="*/ 11 w 95"/>
              <a:gd name="T89" fmla="*/ 0 h 135"/>
              <a:gd name="T90" fmla="*/ 14 w 95"/>
              <a:gd name="T91" fmla="*/ 1 h 135"/>
              <a:gd name="T92" fmla="*/ 15 w 95"/>
              <a:gd name="T93" fmla="*/ 2 h 135"/>
              <a:gd name="T94" fmla="*/ 22 w 95"/>
              <a:gd name="T95" fmla="*/ 5 h 135"/>
              <a:gd name="T96" fmla="*/ 26 w 95"/>
              <a:gd name="T97" fmla="*/ 17 h 135"/>
              <a:gd name="T98" fmla="*/ 45 w 95"/>
              <a:gd name="T99" fmla="*/ 31 h 135"/>
              <a:gd name="T100" fmla="*/ 51 w 95"/>
              <a:gd name="T101" fmla="*/ 40 h 135"/>
              <a:gd name="T102" fmla="*/ 48 w 95"/>
              <a:gd name="T103" fmla="*/ 46 h 135"/>
              <a:gd name="T104" fmla="*/ 60 w 95"/>
              <a:gd name="T105" fmla="*/ 57 h 135"/>
              <a:gd name="T106" fmla="*/ 58 w 95"/>
              <a:gd name="T107" fmla="*/ 64 h 135"/>
              <a:gd name="T108" fmla="*/ 77 w 95"/>
              <a:gd name="T109" fmla="*/ 58 h 135"/>
              <a:gd name="T110" fmla="*/ 81 w 95"/>
              <a:gd name="T111" fmla="*/ 69 h 135"/>
              <a:gd name="T112" fmla="*/ 67 w 95"/>
              <a:gd name="T113" fmla="*/ 83 h 135"/>
              <a:gd name="T114" fmla="*/ 78 w 95"/>
              <a:gd name="T115" fmla="*/ 87 h 135"/>
              <a:gd name="T116" fmla="*/ 95 w 95"/>
              <a:gd name="T117" fmla="*/ 11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95" h="135">
                <a:moveTo>
                  <a:pt x="95" y="110"/>
                </a:moveTo>
                <a:lnTo>
                  <a:pt x="93" y="111"/>
                </a:lnTo>
                <a:lnTo>
                  <a:pt x="89" y="117"/>
                </a:lnTo>
                <a:lnTo>
                  <a:pt x="80" y="126"/>
                </a:lnTo>
                <a:lnTo>
                  <a:pt x="74" y="135"/>
                </a:lnTo>
                <a:lnTo>
                  <a:pt x="67" y="128"/>
                </a:lnTo>
                <a:lnTo>
                  <a:pt x="65" y="132"/>
                </a:lnTo>
                <a:lnTo>
                  <a:pt x="55" y="125"/>
                </a:lnTo>
                <a:lnTo>
                  <a:pt x="55" y="115"/>
                </a:lnTo>
                <a:lnTo>
                  <a:pt x="40" y="115"/>
                </a:lnTo>
                <a:lnTo>
                  <a:pt x="25" y="110"/>
                </a:lnTo>
                <a:lnTo>
                  <a:pt x="20" y="102"/>
                </a:lnTo>
                <a:lnTo>
                  <a:pt x="17" y="83"/>
                </a:lnTo>
                <a:lnTo>
                  <a:pt x="5" y="80"/>
                </a:lnTo>
                <a:lnTo>
                  <a:pt x="3" y="80"/>
                </a:lnTo>
                <a:lnTo>
                  <a:pt x="0" y="80"/>
                </a:lnTo>
                <a:lnTo>
                  <a:pt x="7" y="50"/>
                </a:lnTo>
                <a:lnTo>
                  <a:pt x="10" y="46"/>
                </a:lnTo>
                <a:lnTo>
                  <a:pt x="13" y="50"/>
                </a:lnTo>
                <a:lnTo>
                  <a:pt x="14" y="51"/>
                </a:lnTo>
                <a:lnTo>
                  <a:pt x="17" y="54"/>
                </a:lnTo>
                <a:lnTo>
                  <a:pt x="18" y="57"/>
                </a:lnTo>
                <a:lnTo>
                  <a:pt x="20" y="57"/>
                </a:lnTo>
                <a:lnTo>
                  <a:pt x="24" y="55"/>
                </a:lnTo>
                <a:lnTo>
                  <a:pt x="26" y="62"/>
                </a:lnTo>
                <a:lnTo>
                  <a:pt x="32" y="64"/>
                </a:lnTo>
                <a:lnTo>
                  <a:pt x="37" y="66"/>
                </a:lnTo>
                <a:lnTo>
                  <a:pt x="47" y="69"/>
                </a:lnTo>
                <a:lnTo>
                  <a:pt x="47" y="66"/>
                </a:lnTo>
                <a:lnTo>
                  <a:pt x="43" y="58"/>
                </a:lnTo>
                <a:lnTo>
                  <a:pt x="35" y="60"/>
                </a:lnTo>
                <a:lnTo>
                  <a:pt x="32" y="57"/>
                </a:lnTo>
                <a:lnTo>
                  <a:pt x="28" y="55"/>
                </a:lnTo>
                <a:lnTo>
                  <a:pt x="22" y="46"/>
                </a:lnTo>
                <a:lnTo>
                  <a:pt x="17" y="43"/>
                </a:lnTo>
                <a:lnTo>
                  <a:pt x="15" y="42"/>
                </a:lnTo>
                <a:lnTo>
                  <a:pt x="13" y="39"/>
                </a:lnTo>
                <a:lnTo>
                  <a:pt x="11" y="28"/>
                </a:lnTo>
                <a:lnTo>
                  <a:pt x="11" y="25"/>
                </a:lnTo>
                <a:lnTo>
                  <a:pt x="13" y="23"/>
                </a:lnTo>
                <a:lnTo>
                  <a:pt x="13" y="20"/>
                </a:lnTo>
                <a:lnTo>
                  <a:pt x="14" y="13"/>
                </a:lnTo>
                <a:lnTo>
                  <a:pt x="11" y="5"/>
                </a:lnTo>
                <a:lnTo>
                  <a:pt x="9" y="1"/>
                </a:lnTo>
                <a:lnTo>
                  <a:pt x="11" y="0"/>
                </a:lnTo>
                <a:lnTo>
                  <a:pt x="14" y="1"/>
                </a:lnTo>
                <a:lnTo>
                  <a:pt x="15" y="2"/>
                </a:lnTo>
                <a:lnTo>
                  <a:pt x="22" y="5"/>
                </a:lnTo>
                <a:lnTo>
                  <a:pt x="26" y="17"/>
                </a:lnTo>
                <a:lnTo>
                  <a:pt x="45" y="31"/>
                </a:lnTo>
                <a:lnTo>
                  <a:pt x="51" y="40"/>
                </a:lnTo>
                <a:lnTo>
                  <a:pt x="48" y="46"/>
                </a:lnTo>
                <a:lnTo>
                  <a:pt x="60" y="57"/>
                </a:lnTo>
                <a:lnTo>
                  <a:pt x="58" y="64"/>
                </a:lnTo>
                <a:lnTo>
                  <a:pt x="77" y="58"/>
                </a:lnTo>
                <a:lnTo>
                  <a:pt x="81" y="69"/>
                </a:lnTo>
                <a:lnTo>
                  <a:pt x="67" y="83"/>
                </a:lnTo>
                <a:lnTo>
                  <a:pt x="78" y="87"/>
                </a:lnTo>
                <a:lnTo>
                  <a:pt x="95" y="11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9" name="Freeform 722"/>
          <p:cNvSpPr>
            <a:spLocks noEditPoints="1"/>
          </p:cNvSpPr>
          <p:nvPr/>
        </p:nvSpPr>
        <p:spPr bwMode="auto">
          <a:xfrm>
            <a:off x="7016750" y="1179513"/>
            <a:ext cx="204788" cy="141288"/>
          </a:xfrm>
          <a:custGeom>
            <a:avLst/>
            <a:gdLst>
              <a:gd name="T0" fmla="*/ 68 w 129"/>
              <a:gd name="T1" fmla="*/ 22 h 89"/>
              <a:gd name="T2" fmla="*/ 78 w 129"/>
              <a:gd name="T3" fmla="*/ 26 h 89"/>
              <a:gd name="T4" fmla="*/ 82 w 129"/>
              <a:gd name="T5" fmla="*/ 34 h 89"/>
              <a:gd name="T6" fmla="*/ 94 w 129"/>
              <a:gd name="T7" fmla="*/ 25 h 89"/>
              <a:gd name="T8" fmla="*/ 94 w 129"/>
              <a:gd name="T9" fmla="*/ 41 h 89"/>
              <a:gd name="T10" fmla="*/ 95 w 129"/>
              <a:gd name="T11" fmla="*/ 56 h 89"/>
              <a:gd name="T12" fmla="*/ 91 w 129"/>
              <a:gd name="T13" fmla="*/ 62 h 89"/>
              <a:gd name="T14" fmla="*/ 106 w 129"/>
              <a:gd name="T15" fmla="*/ 60 h 89"/>
              <a:gd name="T16" fmla="*/ 121 w 129"/>
              <a:gd name="T17" fmla="*/ 63 h 89"/>
              <a:gd name="T18" fmla="*/ 113 w 129"/>
              <a:gd name="T19" fmla="*/ 56 h 89"/>
              <a:gd name="T20" fmla="*/ 101 w 129"/>
              <a:gd name="T21" fmla="*/ 55 h 89"/>
              <a:gd name="T22" fmla="*/ 102 w 129"/>
              <a:gd name="T23" fmla="*/ 33 h 89"/>
              <a:gd name="T24" fmla="*/ 102 w 129"/>
              <a:gd name="T25" fmla="*/ 28 h 89"/>
              <a:gd name="T26" fmla="*/ 108 w 129"/>
              <a:gd name="T27" fmla="*/ 33 h 89"/>
              <a:gd name="T28" fmla="*/ 112 w 129"/>
              <a:gd name="T29" fmla="*/ 41 h 89"/>
              <a:gd name="T30" fmla="*/ 125 w 129"/>
              <a:gd name="T31" fmla="*/ 56 h 89"/>
              <a:gd name="T32" fmla="*/ 127 w 129"/>
              <a:gd name="T33" fmla="*/ 63 h 89"/>
              <a:gd name="T34" fmla="*/ 127 w 129"/>
              <a:gd name="T35" fmla="*/ 70 h 89"/>
              <a:gd name="T36" fmla="*/ 124 w 129"/>
              <a:gd name="T37" fmla="*/ 68 h 89"/>
              <a:gd name="T38" fmla="*/ 116 w 129"/>
              <a:gd name="T39" fmla="*/ 67 h 89"/>
              <a:gd name="T40" fmla="*/ 98 w 129"/>
              <a:gd name="T41" fmla="*/ 82 h 89"/>
              <a:gd name="T42" fmla="*/ 94 w 129"/>
              <a:gd name="T43" fmla="*/ 83 h 89"/>
              <a:gd name="T44" fmla="*/ 84 w 129"/>
              <a:gd name="T45" fmla="*/ 59 h 89"/>
              <a:gd name="T46" fmla="*/ 72 w 129"/>
              <a:gd name="T47" fmla="*/ 60 h 89"/>
              <a:gd name="T48" fmla="*/ 67 w 129"/>
              <a:gd name="T49" fmla="*/ 59 h 89"/>
              <a:gd name="T50" fmla="*/ 61 w 129"/>
              <a:gd name="T51" fmla="*/ 75 h 89"/>
              <a:gd name="T52" fmla="*/ 50 w 129"/>
              <a:gd name="T53" fmla="*/ 70 h 89"/>
              <a:gd name="T54" fmla="*/ 46 w 129"/>
              <a:gd name="T55" fmla="*/ 63 h 89"/>
              <a:gd name="T56" fmla="*/ 39 w 129"/>
              <a:gd name="T57" fmla="*/ 56 h 89"/>
              <a:gd name="T58" fmla="*/ 31 w 129"/>
              <a:gd name="T59" fmla="*/ 56 h 89"/>
              <a:gd name="T60" fmla="*/ 23 w 129"/>
              <a:gd name="T61" fmla="*/ 59 h 89"/>
              <a:gd name="T62" fmla="*/ 5 w 129"/>
              <a:gd name="T63" fmla="*/ 51 h 89"/>
              <a:gd name="T64" fmla="*/ 4 w 129"/>
              <a:gd name="T65" fmla="*/ 44 h 89"/>
              <a:gd name="T66" fmla="*/ 18 w 129"/>
              <a:gd name="T67" fmla="*/ 34 h 89"/>
              <a:gd name="T68" fmla="*/ 29 w 129"/>
              <a:gd name="T69" fmla="*/ 55 h 89"/>
              <a:gd name="T70" fmla="*/ 26 w 129"/>
              <a:gd name="T71" fmla="*/ 40 h 89"/>
              <a:gd name="T72" fmla="*/ 26 w 129"/>
              <a:gd name="T73" fmla="*/ 22 h 89"/>
              <a:gd name="T74" fmla="*/ 35 w 129"/>
              <a:gd name="T75" fmla="*/ 34 h 89"/>
              <a:gd name="T76" fmla="*/ 53 w 129"/>
              <a:gd name="T77" fmla="*/ 51 h 89"/>
              <a:gd name="T78" fmla="*/ 57 w 129"/>
              <a:gd name="T79" fmla="*/ 59 h 89"/>
              <a:gd name="T80" fmla="*/ 63 w 129"/>
              <a:gd name="T81" fmla="*/ 59 h 89"/>
              <a:gd name="T82" fmla="*/ 59 w 129"/>
              <a:gd name="T83" fmla="*/ 52 h 89"/>
              <a:gd name="T84" fmla="*/ 52 w 129"/>
              <a:gd name="T85" fmla="*/ 40 h 89"/>
              <a:gd name="T86" fmla="*/ 60 w 129"/>
              <a:gd name="T87" fmla="*/ 22 h 89"/>
              <a:gd name="T88" fmla="*/ 114 w 129"/>
              <a:gd name="T89" fmla="*/ 19 h 89"/>
              <a:gd name="T90" fmla="*/ 110 w 129"/>
              <a:gd name="T91" fmla="*/ 21 h 89"/>
              <a:gd name="T92" fmla="*/ 99 w 129"/>
              <a:gd name="T93" fmla="*/ 6 h 89"/>
              <a:gd name="T94" fmla="*/ 108 w 129"/>
              <a:gd name="T95" fmla="*/ 15 h 89"/>
              <a:gd name="T96" fmla="*/ 44 w 129"/>
              <a:gd name="T97" fmla="*/ 32 h 89"/>
              <a:gd name="T98" fmla="*/ 42 w 129"/>
              <a:gd name="T99" fmla="*/ 32 h 89"/>
              <a:gd name="T100" fmla="*/ 38 w 129"/>
              <a:gd name="T101" fmla="*/ 15 h 89"/>
              <a:gd name="T102" fmla="*/ 34 w 129"/>
              <a:gd name="T103" fmla="*/ 8 h 89"/>
              <a:gd name="T104" fmla="*/ 53 w 129"/>
              <a:gd name="T105" fmla="*/ 13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29" h="89">
                <a:moveTo>
                  <a:pt x="68" y="17"/>
                </a:moveTo>
                <a:lnTo>
                  <a:pt x="68" y="22"/>
                </a:lnTo>
                <a:lnTo>
                  <a:pt x="76" y="18"/>
                </a:lnTo>
                <a:lnTo>
                  <a:pt x="78" y="26"/>
                </a:lnTo>
                <a:lnTo>
                  <a:pt x="79" y="36"/>
                </a:lnTo>
                <a:lnTo>
                  <a:pt x="82" y="34"/>
                </a:lnTo>
                <a:lnTo>
                  <a:pt x="83" y="25"/>
                </a:lnTo>
                <a:lnTo>
                  <a:pt x="94" y="25"/>
                </a:lnTo>
                <a:lnTo>
                  <a:pt x="94" y="33"/>
                </a:lnTo>
                <a:lnTo>
                  <a:pt x="94" y="41"/>
                </a:lnTo>
                <a:lnTo>
                  <a:pt x="94" y="53"/>
                </a:lnTo>
                <a:lnTo>
                  <a:pt x="95" y="56"/>
                </a:lnTo>
                <a:lnTo>
                  <a:pt x="95" y="59"/>
                </a:lnTo>
                <a:lnTo>
                  <a:pt x="91" y="62"/>
                </a:lnTo>
                <a:lnTo>
                  <a:pt x="94" y="64"/>
                </a:lnTo>
                <a:lnTo>
                  <a:pt x="106" y="60"/>
                </a:lnTo>
                <a:lnTo>
                  <a:pt x="119" y="62"/>
                </a:lnTo>
                <a:lnTo>
                  <a:pt x="121" y="63"/>
                </a:lnTo>
                <a:lnTo>
                  <a:pt x="124" y="60"/>
                </a:lnTo>
                <a:lnTo>
                  <a:pt x="113" y="56"/>
                </a:lnTo>
                <a:lnTo>
                  <a:pt x="109" y="56"/>
                </a:lnTo>
                <a:lnTo>
                  <a:pt x="101" y="55"/>
                </a:lnTo>
                <a:lnTo>
                  <a:pt x="102" y="44"/>
                </a:lnTo>
                <a:lnTo>
                  <a:pt x="102" y="33"/>
                </a:lnTo>
                <a:lnTo>
                  <a:pt x="101" y="32"/>
                </a:lnTo>
                <a:lnTo>
                  <a:pt x="102" y="28"/>
                </a:lnTo>
                <a:lnTo>
                  <a:pt x="110" y="28"/>
                </a:lnTo>
                <a:lnTo>
                  <a:pt x="108" y="33"/>
                </a:lnTo>
                <a:lnTo>
                  <a:pt x="112" y="36"/>
                </a:lnTo>
                <a:lnTo>
                  <a:pt x="112" y="41"/>
                </a:lnTo>
                <a:lnTo>
                  <a:pt x="124" y="52"/>
                </a:lnTo>
                <a:lnTo>
                  <a:pt x="125" y="56"/>
                </a:lnTo>
                <a:lnTo>
                  <a:pt x="127" y="62"/>
                </a:lnTo>
                <a:lnTo>
                  <a:pt x="127" y="63"/>
                </a:lnTo>
                <a:lnTo>
                  <a:pt x="129" y="67"/>
                </a:lnTo>
                <a:lnTo>
                  <a:pt x="127" y="70"/>
                </a:lnTo>
                <a:lnTo>
                  <a:pt x="125" y="70"/>
                </a:lnTo>
                <a:lnTo>
                  <a:pt x="124" y="68"/>
                </a:lnTo>
                <a:lnTo>
                  <a:pt x="120" y="66"/>
                </a:lnTo>
                <a:lnTo>
                  <a:pt x="116" y="67"/>
                </a:lnTo>
                <a:lnTo>
                  <a:pt x="101" y="73"/>
                </a:lnTo>
                <a:lnTo>
                  <a:pt x="98" y="82"/>
                </a:lnTo>
                <a:lnTo>
                  <a:pt x="97" y="89"/>
                </a:lnTo>
                <a:lnTo>
                  <a:pt x="94" y="83"/>
                </a:lnTo>
                <a:lnTo>
                  <a:pt x="84" y="66"/>
                </a:lnTo>
                <a:lnTo>
                  <a:pt x="84" y="59"/>
                </a:lnTo>
                <a:lnTo>
                  <a:pt x="84" y="55"/>
                </a:lnTo>
                <a:lnTo>
                  <a:pt x="72" y="60"/>
                </a:lnTo>
                <a:lnTo>
                  <a:pt x="71" y="60"/>
                </a:lnTo>
                <a:lnTo>
                  <a:pt x="67" y="59"/>
                </a:lnTo>
                <a:lnTo>
                  <a:pt x="64" y="73"/>
                </a:lnTo>
                <a:lnTo>
                  <a:pt x="61" y="75"/>
                </a:lnTo>
                <a:lnTo>
                  <a:pt x="54" y="73"/>
                </a:lnTo>
                <a:lnTo>
                  <a:pt x="50" y="70"/>
                </a:lnTo>
                <a:lnTo>
                  <a:pt x="50" y="66"/>
                </a:lnTo>
                <a:lnTo>
                  <a:pt x="46" y="63"/>
                </a:lnTo>
                <a:lnTo>
                  <a:pt x="41" y="59"/>
                </a:lnTo>
                <a:lnTo>
                  <a:pt x="39" y="56"/>
                </a:lnTo>
                <a:lnTo>
                  <a:pt x="39" y="55"/>
                </a:lnTo>
                <a:lnTo>
                  <a:pt x="31" y="56"/>
                </a:lnTo>
                <a:lnTo>
                  <a:pt x="29" y="56"/>
                </a:lnTo>
                <a:lnTo>
                  <a:pt x="23" y="59"/>
                </a:lnTo>
                <a:lnTo>
                  <a:pt x="18" y="56"/>
                </a:lnTo>
                <a:lnTo>
                  <a:pt x="5" y="51"/>
                </a:lnTo>
                <a:lnTo>
                  <a:pt x="0" y="49"/>
                </a:lnTo>
                <a:lnTo>
                  <a:pt x="4" y="44"/>
                </a:lnTo>
                <a:lnTo>
                  <a:pt x="14" y="37"/>
                </a:lnTo>
                <a:lnTo>
                  <a:pt x="18" y="34"/>
                </a:lnTo>
                <a:lnTo>
                  <a:pt x="20" y="48"/>
                </a:lnTo>
                <a:lnTo>
                  <a:pt x="29" y="55"/>
                </a:lnTo>
                <a:lnTo>
                  <a:pt x="27" y="43"/>
                </a:lnTo>
                <a:lnTo>
                  <a:pt x="26" y="40"/>
                </a:lnTo>
                <a:lnTo>
                  <a:pt x="24" y="28"/>
                </a:lnTo>
                <a:lnTo>
                  <a:pt x="26" y="22"/>
                </a:lnTo>
                <a:lnTo>
                  <a:pt x="30" y="23"/>
                </a:lnTo>
                <a:lnTo>
                  <a:pt x="35" y="34"/>
                </a:lnTo>
                <a:lnTo>
                  <a:pt x="48" y="45"/>
                </a:lnTo>
                <a:lnTo>
                  <a:pt x="53" y="51"/>
                </a:lnTo>
                <a:lnTo>
                  <a:pt x="56" y="56"/>
                </a:lnTo>
                <a:lnTo>
                  <a:pt x="57" y="59"/>
                </a:lnTo>
                <a:lnTo>
                  <a:pt x="61" y="66"/>
                </a:lnTo>
                <a:lnTo>
                  <a:pt x="63" y="59"/>
                </a:lnTo>
                <a:lnTo>
                  <a:pt x="61" y="56"/>
                </a:lnTo>
                <a:lnTo>
                  <a:pt x="59" y="52"/>
                </a:lnTo>
                <a:lnTo>
                  <a:pt x="59" y="45"/>
                </a:lnTo>
                <a:lnTo>
                  <a:pt x="52" y="40"/>
                </a:lnTo>
                <a:lnTo>
                  <a:pt x="54" y="32"/>
                </a:lnTo>
                <a:lnTo>
                  <a:pt x="60" y="22"/>
                </a:lnTo>
                <a:lnTo>
                  <a:pt x="68" y="17"/>
                </a:lnTo>
                <a:close/>
                <a:moveTo>
                  <a:pt x="114" y="19"/>
                </a:moveTo>
                <a:lnTo>
                  <a:pt x="113" y="21"/>
                </a:lnTo>
                <a:lnTo>
                  <a:pt x="110" y="21"/>
                </a:lnTo>
                <a:lnTo>
                  <a:pt x="98" y="10"/>
                </a:lnTo>
                <a:lnTo>
                  <a:pt x="99" y="6"/>
                </a:lnTo>
                <a:lnTo>
                  <a:pt x="104" y="7"/>
                </a:lnTo>
                <a:lnTo>
                  <a:pt x="108" y="15"/>
                </a:lnTo>
                <a:lnTo>
                  <a:pt x="114" y="19"/>
                </a:lnTo>
                <a:close/>
                <a:moveTo>
                  <a:pt x="44" y="32"/>
                </a:moveTo>
                <a:lnTo>
                  <a:pt x="44" y="33"/>
                </a:lnTo>
                <a:lnTo>
                  <a:pt x="42" y="32"/>
                </a:lnTo>
                <a:lnTo>
                  <a:pt x="37" y="28"/>
                </a:lnTo>
                <a:lnTo>
                  <a:pt x="38" y="15"/>
                </a:lnTo>
                <a:lnTo>
                  <a:pt x="38" y="14"/>
                </a:lnTo>
                <a:lnTo>
                  <a:pt x="34" y="8"/>
                </a:lnTo>
                <a:lnTo>
                  <a:pt x="38" y="0"/>
                </a:lnTo>
                <a:lnTo>
                  <a:pt x="53" y="13"/>
                </a:lnTo>
                <a:lnTo>
                  <a:pt x="44" y="3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0" name="Freeform 723"/>
          <p:cNvSpPr>
            <a:spLocks noEditPoints="1"/>
          </p:cNvSpPr>
          <p:nvPr/>
        </p:nvSpPr>
        <p:spPr bwMode="auto">
          <a:xfrm>
            <a:off x="7167563" y="1131888"/>
            <a:ext cx="312738" cy="342900"/>
          </a:xfrm>
          <a:custGeom>
            <a:avLst/>
            <a:gdLst>
              <a:gd name="T0" fmla="*/ 64 w 197"/>
              <a:gd name="T1" fmla="*/ 55 h 216"/>
              <a:gd name="T2" fmla="*/ 19 w 197"/>
              <a:gd name="T3" fmla="*/ 49 h 216"/>
              <a:gd name="T4" fmla="*/ 33 w 197"/>
              <a:gd name="T5" fmla="*/ 23 h 216"/>
              <a:gd name="T6" fmla="*/ 54 w 197"/>
              <a:gd name="T7" fmla="*/ 34 h 216"/>
              <a:gd name="T8" fmla="*/ 134 w 197"/>
              <a:gd name="T9" fmla="*/ 52 h 216"/>
              <a:gd name="T10" fmla="*/ 157 w 197"/>
              <a:gd name="T11" fmla="*/ 86 h 216"/>
              <a:gd name="T12" fmla="*/ 175 w 197"/>
              <a:gd name="T13" fmla="*/ 108 h 216"/>
              <a:gd name="T14" fmla="*/ 197 w 197"/>
              <a:gd name="T15" fmla="*/ 190 h 216"/>
              <a:gd name="T16" fmla="*/ 159 w 197"/>
              <a:gd name="T17" fmla="*/ 188 h 216"/>
              <a:gd name="T18" fmla="*/ 123 w 197"/>
              <a:gd name="T19" fmla="*/ 190 h 216"/>
              <a:gd name="T20" fmla="*/ 110 w 197"/>
              <a:gd name="T21" fmla="*/ 194 h 216"/>
              <a:gd name="T22" fmla="*/ 75 w 197"/>
              <a:gd name="T23" fmla="*/ 201 h 216"/>
              <a:gd name="T24" fmla="*/ 45 w 197"/>
              <a:gd name="T25" fmla="*/ 203 h 216"/>
              <a:gd name="T26" fmla="*/ 39 w 197"/>
              <a:gd name="T27" fmla="*/ 165 h 216"/>
              <a:gd name="T28" fmla="*/ 32 w 197"/>
              <a:gd name="T29" fmla="*/ 146 h 216"/>
              <a:gd name="T30" fmla="*/ 0 w 197"/>
              <a:gd name="T31" fmla="*/ 124 h 216"/>
              <a:gd name="T32" fmla="*/ 3 w 197"/>
              <a:gd name="T33" fmla="*/ 112 h 216"/>
              <a:gd name="T34" fmla="*/ 25 w 197"/>
              <a:gd name="T35" fmla="*/ 96 h 216"/>
              <a:gd name="T36" fmla="*/ 32 w 197"/>
              <a:gd name="T37" fmla="*/ 100 h 216"/>
              <a:gd name="T38" fmla="*/ 32 w 197"/>
              <a:gd name="T39" fmla="*/ 92 h 216"/>
              <a:gd name="T40" fmla="*/ 17 w 197"/>
              <a:gd name="T41" fmla="*/ 71 h 216"/>
              <a:gd name="T42" fmla="*/ 15 w 197"/>
              <a:gd name="T43" fmla="*/ 58 h 216"/>
              <a:gd name="T44" fmla="*/ 37 w 197"/>
              <a:gd name="T45" fmla="*/ 66 h 216"/>
              <a:gd name="T46" fmla="*/ 62 w 197"/>
              <a:gd name="T47" fmla="*/ 77 h 216"/>
              <a:gd name="T48" fmla="*/ 54 w 197"/>
              <a:gd name="T49" fmla="*/ 89 h 216"/>
              <a:gd name="T50" fmla="*/ 40 w 197"/>
              <a:gd name="T51" fmla="*/ 97 h 216"/>
              <a:gd name="T52" fmla="*/ 29 w 197"/>
              <a:gd name="T53" fmla="*/ 103 h 216"/>
              <a:gd name="T54" fmla="*/ 10 w 197"/>
              <a:gd name="T55" fmla="*/ 115 h 216"/>
              <a:gd name="T56" fmla="*/ 30 w 197"/>
              <a:gd name="T57" fmla="*/ 108 h 216"/>
              <a:gd name="T58" fmla="*/ 55 w 197"/>
              <a:gd name="T59" fmla="*/ 97 h 216"/>
              <a:gd name="T60" fmla="*/ 66 w 197"/>
              <a:gd name="T61" fmla="*/ 86 h 216"/>
              <a:gd name="T62" fmla="*/ 71 w 197"/>
              <a:gd name="T63" fmla="*/ 88 h 216"/>
              <a:gd name="T64" fmla="*/ 70 w 197"/>
              <a:gd name="T65" fmla="*/ 109 h 216"/>
              <a:gd name="T66" fmla="*/ 85 w 197"/>
              <a:gd name="T67" fmla="*/ 119 h 216"/>
              <a:gd name="T68" fmla="*/ 80 w 197"/>
              <a:gd name="T69" fmla="*/ 131 h 216"/>
              <a:gd name="T70" fmla="*/ 95 w 197"/>
              <a:gd name="T71" fmla="*/ 126 h 216"/>
              <a:gd name="T72" fmla="*/ 110 w 197"/>
              <a:gd name="T73" fmla="*/ 120 h 216"/>
              <a:gd name="T74" fmla="*/ 120 w 197"/>
              <a:gd name="T75" fmla="*/ 111 h 216"/>
              <a:gd name="T76" fmla="*/ 103 w 197"/>
              <a:gd name="T77" fmla="*/ 108 h 216"/>
              <a:gd name="T78" fmla="*/ 85 w 197"/>
              <a:gd name="T79" fmla="*/ 94 h 216"/>
              <a:gd name="T80" fmla="*/ 103 w 197"/>
              <a:gd name="T81" fmla="*/ 86 h 216"/>
              <a:gd name="T82" fmla="*/ 93 w 197"/>
              <a:gd name="T83" fmla="*/ 74 h 216"/>
              <a:gd name="T84" fmla="*/ 88 w 197"/>
              <a:gd name="T85" fmla="*/ 64 h 216"/>
              <a:gd name="T86" fmla="*/ 99 w 197"/>
              <a:gd name="T87" fmla="*/ 55 h 216"/>
              <a:gd name="T88" fmla="*/ 104 w 197"/>
              <a:gd name="T89" fmla="*/ 49 h 216"/>
              <a:gd name="T90" fmla="*/ 100 w 197"/>
              <a:gd name="T91" fmla="*/ 40 h 216"/>
              <a:gd name="T92" fmla="*/ 115 w 197"/>
              <a:gd name="T93" fmla="*/ 33 h 216"/>
              <a:gd name="T94" fmla="*/ 104 w 197"/>
              <a:gd name="T95" fmla="*/ 23 h 216"/>
              <a:gd name="T96" fmla="*/ 129 w 197"/>
              <a:gd name="T97" fmla="*/ 23 h 216"/>
              <a:gd name="T98" fmla="*/ 89 w 197"/>
              <a:gd name="T99" fmla="*/ 32 h 216"/>
              <a:gd name="T100" fmla="*/ 67 w 197"/>
              <a:gd name="T101" fmla="*/ 40 h 216"/>
              <a:gd name="T102" fmla="*/ 59 w 197"/>
              <a:gd name="T103" fmla="*/ 26 h 216"/>
              <a:gd name="T104" fmla="*/ 63 w 197"/>
              <a:gd name="T105" fmla="*/ 15 h 216"/>
              <a:gd name="T106" fmla="*/ 67 w 197"/>
              <a:gd name="T107" fmla="*/ 0 h 216"/>
              <a:gd name="T108" fmla="*/ 84 w 197"/>
              <a:gd name="T109" fmla="*/ 4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97" h="216">
                <a:moveTo>
                  <a:pt x="59" y="44"/>
                </a:moveTo>
                <a:lnTo>
                  <a:pt x="64" y="53"/>
                </a:lnTo>
                <a:lnTo>
                  <a:pt x="64" y="55"/>
                </a:lnTo>
                <a:lnTo>
                  <a:pt x="39" y="56"/>
                </a:lnTo>
                <a:lnTo>
                  <a:pt x="18" y="51"/>
                </a:lnTo>
                <a:lnTo>
                  <a:pt x="19" y="49"/>
                </a:lnTo>
                <a:lnTo>
                  <a:pt x="26" y="51"/>
                </a:lnTo>
                <a:lnTo>
                  <a:pt x="33" y="45"/>
                </a:lnTo>
                <a:lnTo>
                  <a:pt x="33" y="23"/>
                </a:lnTo>
                <a:lnTo>
                  <a:pt x="37" y="23"/>
                </a:lnTo>
                <a:lnTo>
                  <a:pt x="44" y="33"/>
                </a:lnTo>
                <a:lnTo>
                  <a:pt x="54" y="34"/>
                </a:lnTo>
                <a:lnTo>
                  <a:pt x="59" y="44"/>
                </a:lnTo>
                <a:close/>
                <a:moveTo>
                  <a:pt x="129" y="23"/>
                </a:moveTo>
                <a:lnTo>
                  <a:pt x="134" y="52"/>
                </a:lnTo>
                <a:lnTo>
                  <a:pt x="142" y="60"/>
                </a:lnTo>
                <a:lnTo>
                  <a:pt x="157" y="82"/>
                </a:lnTo>
                <a:lnTo>
                  <a:pt x="157" y="86"/>
                </a:lnTo>
                <a:lnTo>
                  <a:pt x="157" y="107"/>
                </a:lnTo>
                <a:lnTo>
                  <a:pt x="171" y="111"/>
                </a:lnTo>
                <a:lnTo>
                  <a:pt x="175" y="108"/>
                </a:lnTo>
                <a:lnTo>
                  <a:pt x="193" y="154"/>
                </a:lnTo>
                <a:lnTo>
                  <a:pt x="197" y="182"/>
                </a:lnTo>
                <a:lnTo>
                  <a:pt x="197" y="190"/>
                </a:lnTo>
                <a:lnTo>
                  <a:pt x="185" y="190"/>
                </a:lnTo>
                <a:lnTo>
                  <a:pt x="161" y="188"/>
                </a:lnTo>
                <a:lnTo>
                  <a:pt x="159" y="188"/>
                </a:lnTo>
                <a:lnTo>
                  <a:pt x="150" y="188"/>
                </a:lnTo>
                <a:lnTo>
                  <a:pt x="130" y="188"/>
                </a:lnTo>
                <a:lnTo>
                  <a:pt x="123" y="190"/>
                </a:lnTo>
                <a:lnTo>
                  <a:pt x="119" y="190"/>
                </a:lnTo>
                <a:lnTo>
                  <a:pt x="114" y="191"/>
                </a:lnTo>
                <a:lnTo>
                  <a:pt x="110" y="194"/>
                </a:lnTo>
                <a:lnTo>
                  <a:pt x="104" y="197"/>
                </a:lnTo>
                <a:lnTo>
                  <a:pt x="100" y="199"/>
                </a:lnTo>
                <a:lnTo>
                  <a:pt x="75" y="201"/>
                </a:lnTo>
                <a:lnTo>
                  <a:pt x="70" y="209"/>
                </a:lnTo>
                <a:lnTo>
                  <a:pt x="64" y="216"/>
                </a:lnTo>
                <a:lnTo>
                  <a:pt x="45" y="203"/>
                </a:lnTo>
                <a:lnTo>
                  <a:pt x="40" y="186"/>
                </a:lnTo>
                <a:lnTo>
                  <a:pt x="32" y="182"/>
                </a:lnTo>
                <a:lnTo>
                  <a:pt x="39" y="165"/>
                </a:lnTo>
                <a:lnTo>
                  <a:pt x="29" y="158"/>
                </a:lnTo>
                <a:lnTo>
                  <a:pt x="34" y="152"/>
                </a:lnTo>
                <a:lnTo>
                  <a:pt x="32" y="146"/>
                </a:lnTo>
                <a:lnTo>
                  <a:pt x="24" y="146"/>
                </a:lnTo>
                <a:lnTo>
                  <a:pt x="7" y="138"/>
                </a:lnTo>
                <a:lnTo>
                  <a:pt x="0" y="124"/>
                </a:lnTo>
                <a:lnTo>
                  <a:pt x="0" y="123"/>
                </a:lnTo>
                <a:lnTo>
                  <a:pt x="2" y="119"/>
                </a:lnTo>
                <a:lnTo>
                  <a:pt x="3" y="112"/>
                </a:lnTo>
                <a:lnTo>
                  <a:pt x="6" y="103"/>
                </a:lnTo>
                <a:lnTo>
                  <a:pt x="21" y="97"/>
                </a:lnTo>
                <a:lnTo>
                  <a:pt x="25" y="96"/>
                </a:lnTo>
                <a:lnTo>
                  <a:pt x="29" y="98"/>
                </a:lnTo>
                <a:lnTo>
                  <a:pt x="30" y="100"/>
                </a:lnTo>
                <a:lnTo>
                  <a:pt x="32" y="100"/>
                </a:lnTo>
                <a:lnTo>
                  <a:pt x="34" y="97"/>
                </a:lnTo>
                <a:lnTo>
                  <a:pt x="32" y="93"/>
                </a:lnTo>
                <a:lnTo>
                  <a:pt x="32" y="92"/>
                </a:lnTo>
                <a:lnTo>
                  <a:pt x="30" y="86"/>
                </a:lnTo>
                <a:lnTo>
                  <a:pt x="29" y="82"/>
                </a:lnTo>
                <a:lnTo>
                  <a:pt x="17" y="71"/>
                </a:lnTo>
                <a:lnTo>
                  <a:pt x="17" y="66"/>
                </a:lnTo>
                <a:lnTo>
                  <a:pt x="13" y="63"/>
                </a:lnTo>
                <a:lnTo>
                  <a:pt x="15" y="58"/>
                </a:lnTo>
                <a:lnTo>
                  <a:pt x="17" y="58"/>
                </a:lnTo>
                <a:lnTo>
                  <a:pt x="32" y="66"/>
                </a:lnTo>
                <a:lnTo>
                  <a:pt x="37" y="66"/>
                </a:lnTo>
                <a:lnTo>
                  <a:pt x="49" y="67"/>
                </a:lnTo>
                <a:lnTo>
                  <a:pt x="63" y="67"/>
                </a:lnTo>
                <a:lnTo>
                  <a:pt x="62" y="77"/>
                </a:lnTo>
                <a:lnTo>
                  <a:pt x="60" y="79"/>
                </a:lnTo>
                <a:lnTo>
                  <a:pt x="55" y="86"/>
                </a:lnTo>
                <a:lnTo>
                  <a:pt x="54" y="89"/>
                </a:lnTo>
                <a:lnTo>
                  <a:pt x="51" y="90"/>
                </a:lnTo>
                <a:lnTo>
                  <a:pt x="44" y="96"/>
                </a:lnTo>
                <a:lnTo>
                  <a:pt x="40" y="97"/>
                </a:lnTo>
                <a:lnTo>
                  <a:pt x="36" y="98"/>
                </a:lnTo>
                <a:lnTo>
                  <a:pt x="30" y="101"/>
                </a:lnTo>
                <a:lnTo>
                  <a:pt x="29" y="103"/>
                </a:lnTo>
                <a:lnTo>
                  <a:pt x="19" y="108"/>
                </a:lnTo>
                <a:lnTo>
                  <a:pt x="18" y="109"/>
                </a:lnTo>
                <a:lnTo>
                  <a:pt x="10" y="115"/>
                </a:lnTo>
                <a:lnTo>
                  <a:pt x="9" y="120"/>
                </a:lnTo>
                <a:lnTo>
                  <a:pt x="21" y="111"/>
                </a:lnTo>
                <a:lnTo>
                  <a:pt x="30" y="108"/>
                </a:lnTo>
                <a:lnTo>
                  <a:pt x="41" y="104"/>
                </a:lnTo>
                <a:lnTo>
                  <a:pt x="49" y="98"/>
                </a:lnTo>
                <a:lnTo>
                  <a:pt x="55" y="97"/>
                </a:lnTo>
                <a:lnTo>
                  <a:pt x="64" y="90"/>
                </a:lnTo>
                <a:lnTo>
                  <a:pt x="64" y="89"/>
                </a:lnTo>
                <a:lnTo>
                  <a:pt x="66" y="86"/>
                </a:lnTo>
                <a:lnTo>
                  <a:pt x="66" y="85"/>
                </a:lnTo>
                <a:lnTo>
                  <a:pt x="67" y="86"/>
                </a:lnTo>
                <a:lnTo>
                  <a:pt x="71" y="88"/>
                </a:lnTo>
                <a:lnTo>
                  <a:pt x="71" y="94"/>
                </a:lnTo>
                <a:lnTo>
                  <a:pt x="70" y="103"/>
                </a:lnTo>
                <a:lnTo>
                  <a:pt x="70" y="109"/>
                </a:lnTo>
                <a:lnTo>
                  <a:pt x="77" y="115"/>
                </a:lnTo>
                <a:lnTo>
                  <a:pt x="81" y="109"/>
                </a:lnTo>
                <a:lnTo>
                  <a:pt x="85" y="119"/>
                </a:lnTo>
                <a:lnTo>
                  <a:pt x="84" y="124"/>
                </a:lnTo>
                <a:lnTo>
                  <a:pt x="81" y="130"/>
                </a:lnTo>
                <a:lnTo>
                  <a:pt x="80" y="131"/>
                </a:lnTo>
                <a:lnTo>
                  <a:pt x="77" y="139"/>
                </a:lnTo>
                <a:lnTo>
                  <a:pt x="85" y="134"/>
                </a:lnTo>
                <a:lnTo>
                  <a:pt x="95" y="126"/>
                </a:lnTo>
                <a:lnTo>
                  <a:pt x="100" y="119"/>
                </a:lnTo>
                <a:lnTo>
                  <a:pt x="101" y="119"/>
                </a:lnTo>
                <a:lnTo>
                  <a:pt x="110" y="120"/>
                </a:lnTo>
                <a:lnTo>
                  <a:pt x="111" y="120"/>
                </a:lnTo>
                <a:lnTo>
                  <a:pt x="115" y="120"/>
                </a:lnTo>
                <a:lnTo>
                  <a:pt x="120" y="111"/>
                </a:lnTo>
                <a:lnTo>
                  <a:pt x="119" y="105"/>
                </a:lnTo>
                <a:lnTo>
                  <a:pt x="105" y="109"/>
                </a:lnTo>
                <a:lnTo>
                  <a:pt x="103" y="108"/>
                </a:lnTo>
                <a:lnTo>
                  <a:pt x="92" y="103"/>
                </a:lnTo>
                <a:lnTo>
                  <a:pt x="88" y="98"/>
                </a:lnTo>
                <a:lnTo>
                  <a:pt x="85" y="94"/>
                </a:lnTo>
                <a:lnTo>
                  <a:pt x="95" y="89"/>
                </a:lnTo>
                <a:lnTo>
                  <a:pt x="101" y="89"/>
                </a:lnTo>
                <a:lnTo>
                  <a:pt x="103" y="86"/>
                </a:lnTo>
                <a:lnTo>
                  <a:pt x="104" y="83"/>
                </a:lnTo>
                <a:lnTo>
                  <a:pt x="96" y="77"/>
                </a:lnTo>
                <a:lnTo>
                  <a:pt x="93" y="74"/>
                </a:lnTo>
                <a:lnTo>
                  <a:pt x="93" y="70"/>
                </a:lnTo>
                <a:lnTo>
                  <a:pt x="96" y="67"/>
                </a:lnTo>
                <a:lnTo>
                  <a:pt x="88" y="64"/>
                </a:lnTo>
                <a:lnTo>
                  <a:pt x="84" y="60"/>
                </a:lnTo>
                <a:lnTo>
                  <a:pt x="90" y="56"/>
                </a:lnTo>
                <a:lnTo>
                  <a:pt x="99" y="55"/>
                </a:lnTo>
                <a:lnTo>
                  <a:pt x="100" y="53"/>
                </a:lnTo>
                <a:lnTo>
                  <a:pt x="105" y="51"/>
                </a:lnTo>
                <a:lnTo>
                  <a:pt x="104" y="49"/>
                </a:lnTo>
                <a:lnTo>
                  <a:pt x="92" y="52"/>
                </a:lnTo>
                <a:lnTo>
                  <a:pt x="88" y="51"/>
                </a:lnTo>
                <a:lnTo>
                  <a:pt x="100" y="40"/>
                </a:lnTo>
                <a:lnTo>
                  <a:pt x="111" y="38"/>
                </a:lnTo>
                <a:lnTo>
                  <a:pt x="116" y="33"/>
                </a:lnTo>
                <a:lnTo>
                  <a:pt x="115" y="33"/>
                </a:lnTo>
                <a:lnTo>
                  <a:pt x="107" y="30"/>
                </a:lnTo>
                <a:lnTo>
                  <a:pt x="103" y="26"/>
                </a:lnTo>
                <a:lnTo>
                  <a:pt x="104" y="23"/>
                </a:lnTo>
                <a:lnTo>
                  <a:pt x="107" y="18"/>
                </a:lnTo>
                <a:lnTo>
                  <a:pt x="110" y="15"/>
                </a:lnTo>
                <a:lnTo>
                  <a:pt x="129" y="23"/>
                </a:lnTo>
                <a:close/>
                <a:moveTo>
                  <a:pt x="99" y="10"/>
                </a:moveTo>
                <a:lnTo>
                  <a:pt x="85" y="26"/>
                </a:lnTo>
                <a:lnTo>
                  <a:pt x="89" y="32"/>
                </a:lnTo>
                <a:lnTo>
                  <a:pt x="86" y="34"/>
                </a:lnTo>
                <a:lnTo>
                  <a:pt x="75" y="45"/>
                </a:lnTo>
                <a:lnTo>
                  <a:pt x="67" y="40"/>
                </a:lnTo>
                <a:lnTo>
                  <a:pt x="70" y="15"/>
                </a:lnTo>
                <a:lnTo>
                  <a:pt x="64" y="23"/>
                </a:lnTo>
                <a:lnTo>
                  <a:pt x="59" y="26"/>
                </a:lnTo>
                <a:lnTo>
                  <a:pt x="49" y="23"/>
                </a:lnTo>
                <a:lnTo>
                  <a:pt x="49" y="17"/>
                </a:lnTo>
                <a:lnTo>
                  <a:pt x="63" y="15"/>
                </a:lnTo>
                <a:lnTo>
                  <a:pt x="64" y="13"/>
                </a:lnTo>
                <a:lnTo>
                  <a:pt x="66" y="8"/>
                </a:lnTo>
                <a:lnTo>
                  <a:pt x="67" y="0"/>
                </a:lnTo>
                <a:lnTo>
                  <a:pt x="69" y="0"/>
                </a:lnTo>
                <a:lnTo>
                  <a:pt x="75" y="2"/>
                </a:lnTo>
                <a:lnTo>
                  <a:pt x="84" y="4"/>
                </a:lnTo>
                <a:lnTo>
                  <a:pt x="92" y="7"/>
                </a:lnTo>
                <a:lnTo>
                  <a:pt x="99" y="1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1" name="Freeform 724"/>
          <p:cNvSpPr>
            <a:spLocks noEditPoints="1"/>
          </p:cNvSpPr>
          <p:nvPr/>
        </p:nvSpPr>
        <p:spPr bwMode="auto">
          <a:xfrm>
            <a:off x="7105650" y="1009650"/>
            <a:ext cx="131763" cy="203200"/>
          </a:xfrm>
          <a:custGeom>
            <a:avLst/>
            <a:gdLst>
              <a:gd name="T0" fmla="*/ 72 w 83"/>
              <a:gd name="T1" fmla="*/ 100 h 128"/>
              <a:gd name="T2" fmla="*/ 72 w 83"/>
              <a:gd name="T3" fmla="*/ 122 h 128"/>
              <a:gd name="T4" fmla="*/ 65 w 83"/>
              <a:gd name="T5" fmla="*/ 128 h 128"/>
              <a:gd name="T6" fmla="*/ 58 w 83"/>
              <a:gd name="T7" fmla="*/ 126 h 128"/>
              <a:gd name="T8" fmla="*/ 52 w 83"/>
              <a:gd name="T9" fmla="*/ 122 h 128"/>
              <a:gd name="T10" fmla="*/ 48 w 83"/>
              <a:gd name="T11" fmla="*/ 114 h 128"/>
              <a:gd name="T12" fmla="*/ 43 w 83"/>
              <a:gd name="T13" fmla="*/ 113 h 128"/>
              <a:gd name="T14" fmla="*/ 43 w 83"/>
              <a:gd name="T15" fmla="*/ 111 h 128"/>
              <a:gd name="T16" fmla="*/ 50 w 83"/>
              <a:gd name="T17" fmla="*/ 114 h 128"/>
              <a:gd name="T18" fmla="*/ 54 w 83"/>
              <a:gd name="T19" fmla="*/ 106 h 128"/>
              <a:gd name="T20" fmla="*/ 72 w 83"/>
              <a:gd name="T21" fmla="*/ 100 h 128"/>
              <a:gd name="T22" fmla="*/ 79 w 83"/>
              <a:gd name="T23" fmla="*/ 31 h 128"/>
              <a:gd name="T24" fmla="*/ 83 w 83"/>
              <a:gd name="T25" fmla="*/ 36 h 128"/>
              <a:gd name="T26" fmla="*/ 78 w 83"/>
              <a:gd name="T27" fmla="*/ 43 h 128"/>
              <a:gd name="T28" fmla="*/ 75 w 83"/>
              <a:gd name="T29" fmla="*/ 43 h 128"/>
              <a:gd name="T30" fmla="*/ 69 w 83"/>
              <a:gd name="T31" fmla="*/ 55 h 128"/>
              <a:gd name="T32" fmla="*/ 69 w 83"/>
              <a:gd name="T33" fmla="*/ 64 h 128"/>
              <a:gd name="T34" fmla="*/ 68 w 83"/>
              <a:gd name="T35" fmla="*/ 65 h 128"/>
              <a:gd name="T36" fmla="*/ 61 w 83"/>
              <a:gd name="T37" fmla="*/ 60 h 128"/>
              <a:gd name="T38" fmla="*/ 57 w 83"/>
              <a:gd name="T39" fmla="*/ 69 h 128"/>
              <a:gd name="T40" fmla="*/ 35 w 83"/>
              <a:gd name="T41" fmla="*/ 76 h 128"/>
              <a:gd name="T42" fmla="*/ 31 w 83"/>
              <a:gd name="T43" fmla="*/ 69 h 128"/>
              <a:gd name="T44" fmla="*/ 28 w 83"/>
              <a:gd name="T45" fmla="*/ 77 h 128"/>
              <a:gd name="T46" fmla="*/ 19 w 83"/>
              <a:gd name="T47" fmla="*/ 81 h 128"/>
              <a:gd name="T48" fmla="*/ 16 w 83"/>
              <a:gd name="T49" fmla="*/ 69 h 128"/>
              <a:gd name="T50" fmla="*/ 28 w 83"/>
              <a:gd name="T51" fmla="*/ 50 h 128"/>
              <a:gd name="T52" fmla="*/ 26 w 83"/>
              <a:gd name="T53" fmla="*/ 46 h 128"/>
              <a:gd name="T54" fmla="*/ 18 w 83"/>
              <a:gd name="T55" fmla="*/ 47 h 128"/>
              <a:gd name="T56" fmla="*/ 15 w 83"/>
              <a:gd name="T57" fmla="*/ 53 h 128"/>
              <a:gd name="T58" fmla="*/ 5 w 83"/>
              <a:gd name="T59" fmla="*/ 54 h 128"/>
              <a:gd name="T60" fmla="*/ 4 w 83"/>
              <a:gd name="T61" fmla="*/ 45 h 128"/>
              <a:gd name="T62" fmla="*/ 0 w 83"/>
              <a:gd name="T63" fmla="*/ 40 h 128"/>
              <a:gd name="T64" fmla="*/ 0 w 83"/>
              <a:gd name="T65" fmla="*/ 35 h 128"/>
              <a:gd name="T66" fmla="*/ 16 w 83"/>
              <a:gd name="T67" fmla="*/ 38 h 128"/>
              <a:gd name="T68" fmla="*/ 20 w 83"/>
              <a:gd name="T69" fmla="*/ 35 h 128"/>
              <a:gd name="T70" fmla="*/ 19 w 83"/>
              <a:gd name="T71" fmla="*/ 30 h 128"/>
              <a:gd name="T72" fmla="*/ 24 w 83"/>
              <a:gd name="T73" fmla="*/ 27 h 128"/>
              <a:gd name="T74" fmla="*/ 31 w 83"/>
              <a:gd name="T75" fmla="*/ 32 h 128"/>
              <a:gd name="T76" fmla="*/ 34 w 83"/>
              <a:gd name="T77" fmla="*/ 16 h 128"/>
              <a:gd name="T78" fmla="*/ 41 w 83"/>
              <a:gd name="T79" fmla="*/ 23 h 128"/>
              <a:gd name="T80" fmla="*/ 48 w 83"/>
              <a:gd name="T81" fmla="*/ 15 h 128"/>
              <a:gd name="T82" fmla="*/ 57 w 83"/>
              <a:gd name="T83" fmla="*/ 21 h 128"/>
              <a:gd name="T84" fmla="*/ 52 w 83"/>
              <a:gd name="T85" fmla="*/ 34 h 128"/>
              <a:gd name="T86" fmla="*/ 64 w 83"/>
              <a:gd name="T87" fmla="*/ 34 h 128"/>
              <a:gd name="T88" fmla="*/ 72 w 83"/>
              <a:gd name="T89" fmla="*/ 30 h 128"/>
              <a:gd name="T90" fmla="*/ 67 w 83"/>
              <a:gd name="T91" fmla="*/ 21 h 128"/>
              <a:gd name="T92" fmla="*/ 67 w 83"/>
              <a:gd name="T93" fmla="*/ 13 h 128"/>
              <a:gd name="T94" fmla="*/ 58 w 83"/>
              <a:gd name="T95" fmla="*/ 5 h 128"/>
              <a:gd name="T96" fmla="*/ 67 w 83"/>
              <a:gd name="T97" fmla="*/ 0 h 128"/>
              <a:gd name="T98" fmla="*/ 67 w 83"/>
              <a:gd name="T99" fmla="*/ 1 h 128"/>
              <a:gd name="T100" fmla="*/ 67 w 83"/>
              <a:gd name="T101" fmla="*/ 2 h 128"/>
              <a:gd name="T102" fmla="*/ 76 w 83"/>
              <a:gd name="T103" fmla="*/ 10 h 128"/>
              <a:gd name="T104" fmla="*/ 73 w 83"/>
              <a:gd name="T105" fmla="*/ 17 h 128"/>
              <a:gd name="T106" fmla="*/ 79 w 83"/>
              <a:gd name="T107" fmla="*/ 24 h 128"/>
              <a:gd name="T108" fmla="*/ 76 w 83"/>
              <a:gd name="T109" fmla="*/ 31 h 128"/>
              <a:gd name="T110" fmla="*/ 79 w 83"/>
              <a:gd name="T111" fmla="*/ 31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83" h="128">
                <a:moveTo>
                  <a:pt x="72" y="100"/>
                </a:moveTo>
                <a:lnTo>
                  <a:pt x="72" y="122"/>
                </a:lnTo>
                <a:lnTo>
                  <a:pt x="65" y="128"/>
                </a:lnTo>
                <a:lnTo>
                  <a:pt x="58" y="126"/>
                </a:lnTo>
                <a:lnTo>
                  <a:pt x="52" y="122"/>
                </a:lnTo>
                <a:lnTo>
                  <a:pt x="48" y="114"/>
                </a:lnTo>
                <a:lnTo>
                  <a:pt x="43" y="113"/>
                </a:lnTo>
                <a:lnTo>
                  <a:pt x="43" y="111"/>
                </a:lnTo>
                <a:lnTo>
                  <a:pt x="50" y="114"/>
                </a:lnTo>
                <a:lnTo>
                  <a:pt x="54" y="106"/>
                </a:lnTo>
                <a:lnTo>
                  <a:pt x="72" y="100"/>
                </a:lnTo>
                <a:close/>
                <a:moveTo>
                  <a:pt x="79" y="31"/>
                </a:moveTo>
                <a:lnTo>
                  <a:pt x="83" y="36"/>
                </a:lnTo>
                <a:lnTo>
                  <a:pt x="78" y="43"/>
                </a:lnTo>
                <a:lnTo>
                  <a:pt x="75" y="43"/>
                </a:lnTo>
                <a:lnTo>
                  <a:pt x="69" y="55"/>
                </a:lnTo>
                <a:lnTo>
                  <a:pt x="69" y="64"/>
                </a:lnTo>
                <a:lnTo>
                  <a:pt x="68" y="65"/>
                </a:lnTo>
                <a:lnTo>
                  <a:pt x="61" y="60"/>
                </a:lnTo>
                <a:lnTo>
                  <a:pt x="57" y="69"/>
                </a:lnTo>
                <a:lnTo>
                  <a:pt x="35" y="76"/>
                </a:lnTo>
                <a:lnTo>
                  <a:pt x="31" y="69"/>
                </a:lnTo>
                <a:lnTo>
                  <a:pt x="28" y="77"/>
                </a:lnTo>
                <a:lnTo>
                  <a:pt x="19" y="81"/>
                </a:lnTo>
                <a:lnTo>
                  <a:pt x="16" y="69"/>
                </a:lnTo>
                <a:lnTo>
                  <a:pt x="28" y="50"/>
                </a:lnTo>
                <a:lnTo>
                  <a:pt x="26" y="46"/>
                </a:lnTo>
                <a:lnTo>
                  <a:pt x="18" y="47"/>
                </a:lnTo>
                <a:lnTo>
                  <a:pt x="15" y="53"/>
                </a:lnTo>
                <a:lnTo>
                  <a:pt x="5" y="54"/>
                </a:lnTo>
                <a:lnTo>
                  <a:pt x="4" y="45"/>
                </a:lnTo>
                <a:lnTo>
                  <a:pt x="0" y="40"/>
                </a:lnTo>
                <a:lnTo>
                  <a:pt x="0" y="35"/>
                </a:lnTo>
                <a:lnTo>
                  <a:pt x="16" y="38"/>
                </a:lnTo>
                <a:lnTo>
                  <a:pt x="20" y="35"/>
                </a:lnTo>
                <a:lnTo>
                  <a:pt x="19" y="30"/>
                </a:lnTo>
                <a:lnTo>
                  <a:pt x="24" y="27"/>
                </a:lnTo>
                <a:lnTo>
                  <a:pt x="31" y="32"/>
                </a:lnTo>
                <a:lnTo>
                  <a:pt x="34" y="16"/>
                </a:lnTo>
                <a:lnTo>
                  <a:pt x="41" y="23"/>
                </a:lnTo>
                <a:lnTo>
                  <a:pt x="48" y="15"/>
                </a:lnTo>
                <a:lnTo>
                  <a:pt x="57" y="21"/>
                </a:lnTo>
                <a:lnTo>
                  <a:pt x="52" y="34"/>
                </a:lnTo>
                <a:lnTo>
                  <a:pt x="64" y="34"/>
                </a:lnTo>
                <a:lnTo>
                  <a:pt x="72" y="30"/>
                </a:lnTo>
                <a:lnTo>
                  <a:pt x="67" y="21"/>
                </a:lnTo>
                <a:lnTo>
                  <a:pt x="67" y="13"/>
                </a:lnTo>
                <a:lnTo>
                  <a:pt x="58" y="5"/>
                </a:lnTo>
                <a:lnTo>
                  <a:pt x="67" y="0"/>
                </a:lnTo>
                <a:lnTo>
                  <a:pt x="67" y="1"/>
                </a:lnTo>
                <a:lnTo>
                  <a:pt x="67" y="2"/>
                </a:lnTo>
                <a:lnTo>
                  <a:pt x="76" y="10"/>
                </a:lnTo>
                <a:lnTo>
                  <a:pt x="73" y="17"/>
                </a:lnTo>
                <a:lnTo>
                  <a:pt x="79" y="24"/>
                </a:lnTo>
                <a:lnTo>
                  <a:pt x="76" y="31"/>
                </a:lnTo>
                <a:lnTo>
                  <a:pt x="79" y="3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2" name="Freeform 725"/>
          <p:cNvSpPr>
            <a:spLocks/>
          </p:cNvSpPr>
          <p:nvPr/>
        </p:nvSpPr>
        <p:spPr bwMode="auto">
          <a:xfrm>
            <a:off x="8004175" y="803275"/>
            <a:ext cx="165100" cy="160338"/>
          </a:xfrm>
          <a:custGeom>
            <a:avLst/>
            <a:gdLst>
              <a:gd name="T0" fmla="*/ 104 w 104"/>
              <a:gd name="T1" fmla="*/ 25 h 101"/>
              <a:gd name="T2" fmla="*/ 91 w 104"/>
              <a:gd name="T3" fmla="*/ 53 h 101"/>
              <a:gd name="T4" fmla="*/ 93 w 104"/>
              <a:gd name="T5" fmla="*/ 61 h 101"/>
              <a:gd name="T6" fmla="*/ 81 w 104"/>
              <a:gd name="T7" fmla="*/ 82 h 101"/>
              <a:gd name="T8" fmla="*/ 72 w 104"/>
              <a:gd name="T9" fmla="*/ 95 h 101"/>
              <a:gd name="T10" fmla="*/ 75 w 104"/>
              <a:gd name="T11" fmla="*/ 100 h 101"/>
              <a:gd name="T12" fmla="*/ 66 w 104"/>
              <a:gd name="T13" fmla="*/ 101 h 101"/>
              <a:gd name="T14" fmla="*/ 60 w 104"/>
              <a:gd name="T15" fmla="*/ 98 h 101"/>
              <a:gd name="T16" fmla="*/ 55 w 104"/>
              <a:gd name="T17" fmla="*/ 95 h 101"/>
              <a:gd name="T18" fmla="*/ 35 w 104"/>
              <a:gd name="T19" fmla="*/ 101 h 101"/>
              <a:gd name="T20" fmla="*/ 26 w 104"/>
              <a:gd name="T21" fmla="*/ 82 h 101"/>
              <a:gd name="T22" fmla="*/ 12 w 104"/>
              <a:gd name="T23" fmla="*/ 72 h 101"/>
              <a:gd name="T24" fmla="*/ 10 w 104"/>
              <a:gd name="T25" fmla="*/ 67 h 101"/>
              <a:gd name="T26" fmla="*/ 1 w 104"/>
              <a:gd name="T27" fmla="*/ 64 h 101"/>
              <a:gd name="T28" fmla="*/ 0 w 104"/>
              <a:gd name="T29" fmla="*/ 61 h 101"/>
              <a:gd name="T30" fmla="*/ 8 w 104"/>
              <a:gd name="T31" fmla="*/ 60 h 101"/>
              <a:gd name="T32" fmla="*/ 10 w 104"/>
              <a:gd name="T33" fmla="*/ 60 h 101"/>
              <a:gd name="T34" fmla="*/ 11 w 104"/>
              <a:gd name="T35" fmla="*/ 60 h 101"/>
              <a:gd name="T36" fmla="*/ 8 w 104"/>
              <a:gd name="T37" fmla="*/ 57 h 101"/>
              <a:gd name="T38" fmla="*/ 3 w 104"/>
              <a:gd name="T39" fmla="*/ 53 h 101"/>
              <a:gd name="T40" fmla="*/ 3 w 104"/>
              <a:gd name="T41" fmla="*/ 42 h 101"/>
              <a:gd name="T42" fmla="*/ 5 w 104"/>
              <a:gd name="T43" fmla="*/ 29 h 101"/>
              <a:gd name="T44" fmla="*/ 12 w 104"/>
              <a:gd name="T45" fmla="*/ 10 h 101"/>
              <a:gd name="T46" fmla="*/ 14 w 104"/>
              <a:gd name="T47" fmla="*/ 7 h 101"/>
              <a:gd name="T48" fmla="*/ 31 w 104"/>
              <a:gd name="T49" fmla="*/ 0 h 101"/>
              <a:gd name="T50" fmla="*/ 42 w 104"/>
              <a:gd name="T51" fmla="*/ 3 h 101"/>
              <a:gd name="T52" fmla="*/ 52 w 104"/>
              <a:gd name="T53" fmla="*/ 3 h 101"/>
              <a:gd name="T54" fmla="*/ 53 w 104"/>
              <a:gd name="T55" fmla="*/ 3 h 101"/>
              <a:gd name="T56" fmla="*/ 59 w 104"/>
              <a:gd name="T57" fmla="*/ 12 h 101"/>
              <a:gd name="T58" fmla="*/ 68 w 104"/>
              <a:gd name="T59" fmla="*/ 15 h 101"/>
              <a:gd name="T60" fmla="*/ 63 w 104"/>
              <a:gd name="T61" fmla="*/ 29 h 101"/>
              <a:gd name="T62" fmla="*/ 74 w 104"/>
              <a:gd name="T63" fmla="*/ 30 h 101"/>
              <a:gd name="T64" fmla="*/ 67 w 104"/>
              <a:gd name="T65" fmla="*/ 42 h 101"/>
              <a:gd name="T66" fmla="*/ 66 w 104"/>
              <a:gd name="T67" fmla="*/ 52 h 101"/>
              <a:gd name="T68" fmla="*/ 76 w 104"/>
              <a:gd name="T69" fmla="*/ 41 h 101"/>
              <a:gd name="T70" fmla="*/ 89 w 104"/>
              <a:gd name="T71" fmla="*/ 34 h 101"/>
              <a:gd name="T72" fmla="*/ 100 w 104"/>
              <a:gd name="T73" fmla="*/ 26 h 101"/>
              <a:gd name="T74" fmla="*/ 104 w 104"/>
              <a:gd name="T75" fmla="*/ 25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4" h="101">
                <a:moveTo>
                  <a:pt x="104" y="25"/>
                </a:moveTo>
                <a:lnTo>
                  <a:pt x="91" y="53"/>
                </a:lnTo>
                <a:lnTo>
                  <a:pt x="93" y="61"/>
                </a:lnTo>
                <a:lnTo>
                  <a:pt x="81" y="82"/>
                </a:lnTo>
                <a:lnTo>
                  <a:pt x="72" y="95"/>
                </a:lnTo>
                <a:lnTo>
                  <a:pt x="75" y="100"/>
                </a:lnTo>
                <a:lnTo>
                  <a:pt x="66" y="101"/>
                </a:lnTo>
                <a:lnTo>
                  <a:pt x="60" y="98"/>
                </a:lnTo>
                <a:lnTo>
                  <a:pt x="55" y="95"/>
                </a:lnTo>
                <a:lnTo>
                  <a:pt x="35" y="101"/>
                </a:lnTo>
                <a:lnTo>
                  <a:pt x="26" y="82"/>
                </a:lnTo>
                <a:lnTo>
                  <a:pt x="12" y="72"/>
                </a:lnTo>
                <a:lnTo>
                  <a:pt x="10" y="67"/>
                </a:lnTo>
                <a:lnTo>
                  <a:pt x="1" y="64"/>
                </a:lnTo>
                <a:lnTo>
                  <a:pt x="0" y="61"/>
                </a:lnTo>
                <a:lnTo>
                  <a:pt x="8" y="60"/>
                </a:lnTo>
                <a:lnTo>
                  <a:pt x="10" y="60"/>
                </a:lnTo>
                <a:lnTo>
                  <a:pt x="11" y="60"/>
                </a:lnTo>
                <a:lnTo>
                  <a:pt x="8" y="57"/>
                </a:lnTo>
                <a:lnTo>
                  <a:pt x="3" y="53"/>
                </a:lnTo>
                <a:lnTo>
                  <a:pt x="3" y="42"/>
                </a:lnTo>
                <a:lnTo>
                  <a:pt x="5" y="29"/>
                </a:lnTo>
                <a:lnTo>
                  <a:pt x="12" y="10"/>
                </a:lnTo>
                <a:lnTo>
                  <a:pt x="14" y="7"/>
                </a:lnTo>
                <a:lnTo>
                  <a:pt x="31" y="0"/>
                </a:lnTo>
                <a:lnTo>
                  <a:pt x="42" y="3"/>
                </a:lnTo>
                <a:lnTo>
                  <a:pt x="52" y="3"/>
                </a:lnTo>
                <a:lnTo>
                  <a:pt x="53" y="3"/>
                </a:lnTo>
                <a:lnTo>
                  <a:pt x="59" y="12"/>
                </a:lnTo>
                <a:lnTo>
                  <a:pt x="68" y="15"/>
                </a:lnTo>
                <a:lnTo>
                  <a:pt x="63" y="29"/>
                </a:lnTo>
                <a:lnTo>
                  <a:pt x="74" y="30"/>
                </a:lnTo>
                <a:lnTo>
                  <a:pt x="67" y="42"/>
                </a:lnTo>
                <a:lnTo>
                  <a:pt x="66" y="52"/>
                </a:lnTo>
                <a:lnTo>
                  <a:pt x="76" y="41"/>
                </a:lnTo>
                <a:lnTo>
                  <a:pt x="89" y="34"/>
                </a:lnTo>
                <a:lnTo>
                  <a:pt x="100" y="26"/>
                </a:lnTo>
                <a:lnTo>
                  <a:pt x="104" y="2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3" name="Freeform 726"/>
          <p:cNvSpPr>
            <a:spLocks/>
          </p:cNvSpPr>
          <p:nvPr/>
        </p:nvSpPr>
        <p:spPr bwMode="auto">
          <a:xfrm>
            <a:off x="4175125" y="6119813"/>
            <a:ext cx="88900" cy="88900"/>
          </a:xfrm>
          <a:custGeom>
            <a:avLst/>
            <a:gdLst>
              <a:gd name="T0" fmla="*/ 26 w 56"/>
              <a:gd name="T1" fmla="*/ 1 h 56"/>
              <a:gd name="T2" fmla="*/ 31 w 56"/>
              <a:gd name="T3" fmla="*/ 7 h 56"/>
              <a:gd name="T4" fmla="*/ 30 w 56"/>
              <a:gd name="T5" fmla="*/ 11 h 56"/>
              <a:gd name="T6" fmla="*/ 27 w 56"/>
              <a:gd name="T7" fmla="*/ 18 h 56"/>
              <a:gd name="T8" fmla="*/ 30 w 56"/>
              <a:gd name="T9" fmla="*/ 18 h 56"/>
              <a:gd name="T10" fmla="*/ 38 w 56"/>
              <a:gd name="T11" fmla="*/ 15 h 56"/>
              <a:gd name="T12" fmla="*/ 41 w 56"/>
              <a:gd name="T13" fmla="*/ 14 h 56"/>
              <a:gd name="T14" fmla="*/ 45 w 56"/>
              <a:gd name="T15" fmla="*/ 8 h 56"/>
              <a:gd name="T16" fmla="*/ 46 w 56"/>
              <a:gd name="T17" fmla="*/ 8 h 56"/>
              <a:gd name="T18" fmla="*/ 50 w 56"/>
              <a:gd name="T19" fmla="*/ 8 h 56"/>
              <a:gd name="T20" fmla="*/ 54 w 56"/>
              <a:gd name="T21" fmla="*/ 23 h 56"/>
              <a:gd name="T22" fmla="*/ 56 w 56"/>
              <a:gd name="T23" fmla="*/ 29 h 56"/>
              <a:gd name="T24" fmla="*/ 52 w 56"/>
              <a:gd name="T25" fmla="*/ 31 h 56"/>
              <a:gd name="T26" fmla="*/ 50 w 56"/>
              <a:gd name="T27" fmla="*/ 36 h 56"/>
              <a:gd name="T28" fmla="*/ 48 w 56"/>
              <a:gd name="T29" fmla="*/ 51 h 56"/>
              <a:gd name="T30" fmla="*/ 48 w 56"/>
              <a:gd name="T31" fmla="*/ 52 h 56"/>
              <a:gd name="T32" fmla="*/ 45 w 56"/>
              <a:gd name="T33" fmla="*/ 52 h 56"/>
              <a:gd name="T34" fmla="*/ 42 w 56"/>
              <a:gd name="T35" fmla="*/ 53 h 56"/>
              <a:gd name="T36" fmla="*/ 34 w 56"/>
              <a:gd name="T37" fmla="*/ 56 h 56"/>
              <a:gd name="T38" fmla="*/ 33 w 56"/>
              <a:gd name="T39" fmla="*/ 55 h 56"/>
              <a:gd name="T40" fmla="*/ 26 w 56"/>
              <a:gd name="T41" fmla="*/ 48 h 56"/>
              <a:gd name="T42" fmla="*/ 23 w 56"/>
              <a:gd name="T43" fmla="*/ 45 h 56"/>
              <a:gd name="T44" fmla="*/ 13 w 56"/>
              <a:gd name="T45" fmla="*/ 37 h 56"/>
              <a:gd name="T46" fmla="*/ 5 w 56"/>
              <a:gd name="T47" fmla="*/ 33 h 56"/>
              <a:gd name="T48" fmla="*/ 0 w 56"/>
              <a:gd name="T49" fmla="*/ 29 h 56"/>
              <a:gd name="T50" fmla="*/ 3 w 56"/>
              <a:gd name="T51" fmla="*/ 27 h 56"/>
              <a:gd name="T52" fmla="*/ 4 w 56"/>
              <a:gd name="T53" fmla="*/ 25 h 56"/>
              <a:gd name="T54" fmla="*/ 5 w 56"/>
              <a:gd name="T55" fmla="*/ 19 h 56"/>
              <a:gd name="T56" fmla="*/ 11 w 56"/>
              <a:gd name="T57" fmla="*/ 18 h 56"/>
              <a:gd name="T58" fmla="*/ 11 w 56"/>
              <a:gd name="T59" fmla="*/ 11 h 56"/>
              <a:gd name="T60" fmla="*/ 19 w 56"/>
              <a:gd name="T61" fmla="*/ 10 h 56"/>
              <a:gd name="T62" fmla="*/ 20 w 56"/>
              <a:gd name="T63" fmla="*/ 6 h 56"/>
              <a:gd name="T64" fmla="*/ 22 w 56"/>
              <a:gd name="T65" fmla="*/ 0 h 56"/>
              <a:gd name="T66" fmla="*/ 26 w 56"/>
              <a:gd name="T67" fmla="*/ 1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6" h="56">
                <a:moveTo>
                  <a:pt x="26" y="1"/>
                </a:moveTo>
                <a:lnTo>
                  <a:pt x="31" y="7"/>
                </a:lnTo>
                <a:lnTo>
                  <a:pt x="30" y="11"/>
                </a:lnTo>
                <a:lnTo>
                  <a:pt x="27" y="18"/>
                </a:lnTo>
                <a:lnTo>
                  <a:pt x="30" y="18"/>
                </a:lnTo>
                <a:lnTo>
                  <a:pt x="38" y="15"/>
                </a:lnTo>
                <a:lnTo>
                  <a:pt x="41" y="14"/>
                </a:lnTo>
                <a:lnTo>
                  <a:pt x="45" y="8"/>
                </a:lnTo>
                <a:lnTo>
                  <a:pt x="46" y="8"/>
                </a:lnTo>
                <a:lnTo>
                  <a:pt x="50" y="8"/>
                </a:lnTo>
                <a:lnTo>
                  <a:pt x="54" y="23"/>
                </a:lnTo>
                <a:lnTo>
                  <a:pt x="56" y="29"/>
                </a:lnTo>
                <a:lnTo>
                  <a:pt x="52" y="31"/>
                </a:lnTo>
                <a:lnTo>
                  <a:pt x="50" y="36"/>
                </a:lnTo>
                <a:lnTo>
                  <a:pt x="48" y="51"/>
                </a:lnTo>
                <a:lnTo>
                  <a:pt x="48" y="52"/>
                </a:lnTo>
                <a:lnTo>
                  <a:pt x="45" y="52"/>
                </a:lnTo>
                <a:lnTo>
                  <a:pt x="42" y="53"/>
                </a:lnTo>
                <a:lnTo>
                  <a:pt x="34" y="56"/>
                </a:lnTo>
                <a:lnTo>
                  <a:pt x="33" y="55"/>
                </a:lnTo>
                <a:lnTo>
                  <a:pt x="26" y="48"/>
                </a:lnTo>
                <a:lnTo>
                  <a:pt x="23" y="45"/>
                </a:lnTo>
                <a:lnTo>
                  <a:pt x="13" y="37"/>
                </a:lnTo>
                <a:lnTo>
                  <a:pt x="5" y="33"/>
                </a:lnTo>
                <a:lnTo>
                  <a:pt x="0" y="29"/>
                </a:lnTo>
                <a:lnTo>
                  <a:pt x="3" y="27"/>
                </a:lnTo>
                <a:lnTo>
                  <a:pt x="4" y="25"/>
                </a:lnTo>
                <a:lnTo>
                  <a:pt x="5" y="19"/>
                </a:lnTo>
                <a:lnTo>
                  <a:pt x="11" y="18"/>
                </a:lnTo>
                <a:lnTo>
                  <a:pt x="11" y="11"/>
                </a:lnTo>
                <a:lnTo>
                  <a:pt x="19" y="10"/>
                </a:lnTo>
                <a:lnTo>
                  <a:pt x="20" y="6"/>
                </a:lnTo>
                <a:lnTo>
                  <a:pt x="22" y="0"/>
                </a:lnTo>
                <a:lnTo>
                  <a:pt x="26" y="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4" name="Freeform 727"/>
          <p:cNvSpPr>
            <a:spLocks noEditPoints="1"/>
          </p:cNvSpPr>
          <p:nvPr/>
        </p:nvSpPr>
        <p:spPr bwMode="auto">
          <a:xfrm>
            <a:off x="4016375" y="5702300"/>
            <a:ext cx="57150" cy="109538"/>
          </a:xfrm>
          <a:custGeom>
            <a:avLst/>
            <a:gdLst>
              <a:gd name="T0" fmla="*/ 14 w 36"/>
              <a:gd name="T1" fmla="*/ 69 h 69"/>
              <a:gd name="T2" fmla="*/ 10 w 36"/>
              <a:gd name="T3" fmla="*/ 69 h 69"/>
              <a:gd name="T4" fmla="*/ 6 w 36"/>
              <a:gd name="T5" fmla="*/ 68 h 69"/>
              <a:gd name="T6" fmla="*/ 2 w 36"/>
              <a:gd name="T7" fmla="*/ 67 h 69"/>
              <a:gd name="T8" fmla="*/ 2 w 36"/>
              <a:gd name="T9" fmla="*/ 61 h 69"/>
              <a:gd name="T10" fmla="*/ 2 w 36"/>
              <a:gd name="T11" fmla="*/ 60 h 69"/>
              <a:gd name="T12" fmla="*/ 2 w 36"/>
              <a:gd name="T13" fmla="*/ 56 h 69"/>
              <a:gd name="T14" fmla="*/ 0 w 36"/>
              <a:gd name="T15" fmla="*/ 52 h 69"/>
              <a:gd name="T16" fmla="*/ 7 w 36"/>
              <a:gd name="T17" fmla="*/ 30 h 69"/>
              <a:gd name="T18" fmla="*/ 15 w 36"/>
              <a:gd name="T19" fmla="*/ 9 h 69"/>
              <a:gd name="T20" fmla="*/ 17 w 36"/>
              <a:gd name="T21" fmla="*/ 0 h 69"/>
              <a:gd name="T22" fmla="*/ 19 w 36"/>
              <a:gd name="T23" fmla="*/ 0 h 69"/>
              <a:gd name="T24" fmla="*/ 23 w 36"/>
              <a:gd name="T25" fmla="*/ 9 h 69"/>
              <a:gd name="T26" fmla="*/ 22 w 36"/>
              <a:gd name="T27" fmla="*/ 30 h 69"/>
              <a:gd name="T28" fmla="*/ 25 w 36"/>
              <a:gd name="T29" fmla="*/ 39 h 69"/>
              <a:gd name="T30" fmla="*/ 18 w 36"/>
              <a:gd name="T31" fmla="*/ 61 h 69"/>
              <a:gd name="T32" fmla="*/ 17 w 36"/>
              <a:gd name="T33" fmla="*/ 68 h 69"/>
              <a:gd name="T34" fmla="*/ 14 w 36"/>
              <a:gd name="T35" fmla="*/ 69 h 69"/>
              <a:gd name="T36" fmla="*/ 32 w 36"/>
              <a:gd name="T37" fmla="*/ 18 h 69"/>
              <a:gd name="T38" fmla="*/ 29 w 36"/>
              <a:gd name="T39" fmla="*/ 19 h 69"/>
              <a:gd name="T40" fmla="*/ 27 w 36"/>
              <a:gd name="T41" fmla="*/ 15 h 69"/>
              <a:gd name="T42" fmla="*/ 26 w 36"/>
              <a:gd name="T43" fmla="*/ 11 h 69"/>
              <a:gd name="T44" fmla="*/ 26 w 36"/>
              <a:gd name="T45" fmla="*/ 8 h 69"/>
              <a:gd name="T46" fmla="*/ 25 w 36"/>
              <a:gd name="T47" fmla="*/ 7 h 69"/>
              <a:gd name="T48" fmla="*/ 26 w 36"/>
              <a:gd name="T49" fmla="*/ 7 h 69"/>
              <a:gd name="T50" fmla="*/ 32 w 36"/>
              <a:gd name="T51" fmla="*/ 4 h 69"/>
              <a:gd name="T52" fmla="*/ 34 w 36"/>
              <a:gd name="T53" fmla="*/ 0 h 69"/>
              <a:gd name="T54" fmla="*/ 36 w 36"/>
              <a:gd name="T55" fmla="*/ 3 h 69"/>
              <a:gd name="T56" fmla="*/ 36 w 36"/>
              <a:gd name="T57" fmla="*/ 7 h 69"/>
              <a:gd name="T58" fmla="*/ 33 w 36"/>
              <a:gd name="T59" fmla="*/ 9 h 69"/>
              <a:gd name="T60" fmla="*/ 33 w 36"/>
              <a:gd name="T61" fmla="*/ 16 h 69"/>
              <a:gd name="T62" fmla="*/ 32 w 36"/>
              <a:gd name="T63" fmla="*/ 18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6" h="69">
                <a:moveTo>
                  <a:pt x="14" y="69"/>
                </a:moveTo>
                <a:lnTo>
                  <a:pt x="10" y="69"/>
                </a:lnTo>
                <a:lnTo>
                  <a:pt x="6" y="68"/>
                </a:lnTo>
                <a:lnTo>
                  <a:pt x="2" y="67"/>
                </a:lnTo>
                <a:lnTo>
                  <a:pt x="2" y="61"/>
                </a:lnTo>
                <a:lnTo>
                  <a:pt x="2" y="60"/>
                </a:lnTo>
                <a:lnTo>
                  <a:pt x="2" y="56"/>
                </a:lnTo>
                <a:lnTo>
                  <a:pt x="0" y="52"/>
                </a:lnTo>
                <a:lnTo>
                  <a:pt x="7" y="30"/>
                </a:lnTo>
                <a:lnTo>
                  <a:pt x="15" y="9"/>
                </a:lnTo>
                <a:lnTo>
                  <a:pt x="17" y="0"/>
                </a:lnTo>
                <a:lnTo>
                  <a:pt x="19" y="0"/>
                </a:lnTo>
                <a:lnTo>
                  <a:pt x="23" y="9"/>
                </a:lnTo>
                <a:lnTo>
                  <a:pt x="22" y="30"/>
                </a:lnTo>
                <a:lnTo>
                  <a:pt x="25" y="39"/>
                </a:lnTo>
                <a:lnTo>
                  <a:pt x="18" y="61"/>
                </a:lnTo>
                <a:lnTo>
                  <a:pt x="17" y="68"/>
                </a:lnTo>
                <a:lnTo>
                  <a:pt x="14" y="69"/>
                </a:lnTo>
                <a:close/>
                <a:moveTo>
                  <a:pt x="32" y="18"/>
                </a:moveTo>
                <a:lnTo>
                  <a:pt x="29" y="19"/>
                </a:lnTo>
                <a:lnTo>
                  <a:pt x="27" y="15"/>
                </a:lnTo>
                <a:lnTo>
                  <a:pt x="26" y="11"/>
                </a:lnTo>
                <a:lnTo>
                  <a:pt x="26" y="8"/>
                </a:lnTo>
                <a:lnTo>
                  <a:pt x="25" y="7"/>
                </a:lnTo>
                <a:lnTo>
                  <a:pt x="26" y="7"/>
                </a:lnTo>
                <a:lnTo>
                  <a:pt x="32" y="4"/>
                </a:lnTo>
                <a:lnTo>
                  <a:pt x="34" y="0"/>
                </a:lnTo>
                <a:lnTo>
                  <a:pt x="36" y="3"/>
                </a:lnTo>
                <a:lnTo>
                  <a:pt x="36" y="7"/>
                </a:lnTo>
                <a:lnTo>
                  <a:pt x="33" y="9"/>
                </a:lnTo>
                <a:lnTo>
                  <a:pt x="33" y="16"/>
                </a:lnTo>
                <a:lnTo>
                  <a:pt x="32" y="1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5" name="Freeform 728"/>
          <p:cNvSpPr>
            <a:spLocks/>
          </p:cNvSpPr>
          <p:nvPr/>
        </p:nvSpPr>
        <p:spPr bwMode="auto">
          <a:xfrm>
            <a:off x="4094163" y="5868988"/>
            <a:ext cx="17463" cy="28575"/>
          </a:xfrm>
          <a:custGeom>
            <a:avLst/>
            <a:gdLst>
              <a:gd name="T0" fmla="*/ 11 w 11"/>
              <a:gd name="T1" fmla="*/ 9 h 18"/>
              <a:gd name="T2" fmla="*/ 10 w 11"/>
              <a:gd name="T3" fmla="*/ 11 h 18"/>
              <a:gd name="T4" fmla="*/ 9 w 11"/>
              <a:gd name="T5" fmla="*/ 12 h 18"/>
              <a:gd name="T6" fmla="*/ 10 w 11"/>
              <a:gd name="T7" fmla="*/ 18 h 18"/>
              <a:gd name="T8" fmla="*/ 0 w 11"/>
              <a:gd name="T9" fmla="*/ 16 h 18"/>
              <a:gd name="T10" fmla="*/ 0 w 11"/>
              <a:gd name="T11" fmla="*/ 12 h 18"/>
              <a:gd name="T12" fmla="*/ 0 w 11"/>
              <a:gd name="T13" fmla="*/ 0 h 18"/>
              <a:gd name="T14" fmla="*/ 4 w 11"/>
              <a:gd name="T15" fmla="*/ 3 h 18"/>
              <a:gd name="T16" fmla="*/ 7 w 11"/>
              <a:gd name="T17" fmla="*/ 4 h 18"/>
              <a:gd name="T18" fmla="*/ 9 w 11"/>
              <a:gd name="T19" fmla="*/ 4 h 18"/>
              <a:gd name="T20" fmla="*/ 11 w 11"/>
              <a:gd name="T21" fmla="*/ 8 h 18"/>
              <a:gd name="T22" fmla="*/ 11 w 11"/>
              <a:gd name="T23" fmla="*/ 9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" h="18">
                <a:moveTo>
                  <a:pt x="11" y="9"/>
                </a:moveTo>
                <a:lnTo>
                  <a:pt x="10" y="11"/>
                </a:lnTo>
                <a:lnTo>
                  <a:pt x="9" y="12"/>
                </a:lnTo>
                <a:lnTo>
                  <a:pt x="10" y="18"/>
                </a:lnTo>
                <a:lnTo>
                  <a:pt x="0" y="16"/>
                </a:lnTo>
                <a:lnTo>
                  <a:pt x="0" y="12"/>
                </a:lnTo>
                <a:lnTo>
                  <a:pt x="0" y="0"/>
                </a:lnTo>
                <a:lnTo>
                  <a:pt x="4" y="3"/>
                </a:lnTo>
                <a:lnTo>
                  <a:pt x="7" y="4"/>
                </a:lnTo>
                <a:lnTo>
                  <a:pt x="9" y="4"/>
                </a:lnTo>
                <a:lnTo>
                  <a:pt x="11" y="8"/>
                </a:lnTo>
                <a:lnTo>
                  <a:pt x="11" y="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6" name="Freeform 729"/>
          <p:cNvSpPr>
            <a:spLocks/>
          </p:cNvSpPr>
          <p:nvPr/>
        </p:nvSpPr>
        <p:spPr bwMode="auto">
          <a:xfrm>
            <a:off x="4040188" y="5507038"/>
            <a:ext cx="57150" cy="122238"/>
          </a:xfrm>
          <a:custGeom>
            <a:avLst/>
            <a:gdLst>
              <a:gd name="T0" fmla="*/ 32 w 36"/>
              <a:gd name="T1" fmla="*/ 30 h 77"/>
              <a:gd name="T2" fmla="*/ 32 w 36"/>
              <a:gd name="T3" fmla="*/ 36 h 77"/>
              <a:gd name="T4" fmla="*/ 36 w 36"/>
              <a:gd name="T5" fmla="*/ 48 h 77"/>
              <a:gd name="T6" fmla="*/ 33 w 36"/>
              <a:gd name="T7" fmla="*/ 52 h 77"/>
              <a:gd name="T8" fmla="*/ 25 w 36"/>
              <a:gd name="T9" fmla="*/ 55 h 77"/>
              <a:gd name="T10" fmla="*/ 25 w 36"/>
              <a:gd name="T11" fmla="*/ 53 h 77"/>
              <a:gd name="T12" fmla="*/ 25 w 36"/>
              <a:gd name="T13" fmla="*/ 45 h 77"/>
              <a:gd name="T14" fmla="*/ 22 w 36"/>
              <a:gd name="T15" fmla="*/ 33 h 77"/>
              <a:gd name="T16" fmla="*/ 12 w 36"/>
              <a:gd name="T17" fmla="*/ 51 h 77"/>
              <a:gd name="T18" fmla="*/ 11 w 36"/>
              <a:gd name="T19" fmla="*/ 66 h 77"/>
              <a:gd name="T20" fmla="*/ 10 w 36"/>
              <a:gd name="T21" fmla="*/ 74 h 77"/>
              <a:gd name="T22" fmla="*/ 3 w 36"/>
              <a:gd name="T23" fmla="*/ 77 h 77"/>
              <a:gd name="T24" fmla="*/ 3 w 36"/>
              <a:gd name="T25" fmla="*/ 60 h 77"/>
              <a:gd name="T26" fmla="*/ 4 w 36"/>
              <a:gd name="T27" fmla="*/ 59 h 77"/>
              <a:gd name="T28" fmla="*/ 4 w 36"/>
              <a:gd name="T29" fmla="*/ 40 h 77"/>
              <a:gd name="T30" fmla="*/ 12 w 36"/>
              <a:gd name="T31" fmla="*/ 36 h 77"/>
              <a:gd name="T32" fmla="*/ 6 w 36"/>
              <a:gd name="T33" fmla="*/ 26 h 77"/>
              <a:gd name="T34" fmla="*/ 0 w 36"/>
              <a:gd name="T35" fmla="*/ 25 h 77"/>
              <a:gd name="T36" fmla="*/ 0 w 36"/>
              <a:gd name="T37" fmla="*/ 0 h 77"/>
              <a:gd name="T38" fmla="*/ 15 w 36"/>
              <a:gd name="T39" fmla="*/ 0 h 77"/>
              <a:gd name="T40" fmla="*/ 22 w 36"/>
              <a:gd name="T41" fmla="*/ 8 h 77"/>
              <a:gd name="T42" fmla="*/ 23 w 36"/>
              <a:gd name="T43" fmla="*/ 14 h 77"/>
              <a:gd name="T44" fmla="*/ 29 w 36"/>
              <a:gd name="T45" fmla="*/ 19 h 77"/>
              <a:gd name="T46" fmla="*/ 29 w 36"/>
              <a:gd name="T47" fmla="*/ 27 h 77"/>
              <a:gd name="T48" fmla="*/ 32 w 36"/>
              <a:gd name="T49" fmla="*/ 30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6" h="77">
                <a:moveTo>
                  <a:pt x="32" y="30"/>
                </a:moveTo>
                <a:lnTo>
                  <a:pt x="32" y="36"/>
                </a:lnTo>
                <a:lnTo>
                  <a:pt x="36" y="48"/>
                </a:lnTo>
                <a:lnTo>
                  <a:pt x="33" y="52"/>
                </a:lnTo>
                <a:lnTo>
                  <a:pt x="25" y="55"/>
                </a:lnTo>
                <a:lnTo>
                  <a:pt x="25" y="53"/>
                </a:lnTo>
                <a:lnTo>
                  <a:pt x="25" y="45"/>
                </a:lnTo>
                <a:lnTo>
                  <a:pt x="22" y="33"/>
                </a:lnTo>
                <a:lnTo>
                  <a:pt x="12" y="51"/>
                </a:lnTo>
                <a:lnTo>
                  <a:pt x="11" y="66"/>
                </a:lnTo>
                <a:lnTo>
                  <a:pt x="10" y="74"/>
                </a:lnTo>
                <a:lnTo>
                  <a:pt x="3" y="77"/>
                </a:lnTo>
                <a:lnTo>
                  <a:pt x="3" y="60"/>
                </a:lnTo>
                <a:lnTo>
                  <a:pt x="4" y="59"/>
                </a:lnTo>
                <a:lnTo>
                  <a:pt x="4" y="40"/>
                </a:lnTo>
                <a:lnTo>
                  <a:pt x="12" y="36"/>
                </a:lnTo>
                <a:lnTo>
                  <a:pt x="6" y="26"/>
                </a:lnTo>
                <a:lnTo>
                  <a:pt x="0" y="25"/>
                </a:lnTo>
                <a:lnTo>
                  <a:pt x="0" y="0"/>
                </a:lnTo>
                <a:lnTo>
                  <a:pt x="15" y="0"/>
                </a:lnTo>
                <a:lnTo>
                  <a:pt x="22" y="8"/>
                </a:lnTo>
                <a:lnTo>
                  <a:pt x="23" y="14"/>
                </a:lnTo>
                <a:lnTo>
                  <a:pt x="29" y="19"/>
                </a:lnTo>
                <a:lnTo>
                  <a:pt x="29" y="27"/>
                </a:lnTo>
                <a:lnTo>
                  <a:pt x="32" y="3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7" name="Freeform 730"/>
          <p:cNvSpPr>
            <a:spLocks/>
          </p:cNvSpPr>
          <p:nvPr/>
        </p:nvSpPr>
        <p:spPr bwMode="auto">
          <a:xfrm>
            <a:off x="4086225" y="5464175"/>
            <a:ext cx="42863" cy="71438"/>
          </a:xfrm>
          <a:custGeom>
            <a:avLst/>
            <a:gdLst>
              <a:gd name="T0" fmla="*/ 27 w 27"/>
              <a:gd name="T1" fmla="*/ 19 h 45"/>
              <a:gd name="T2" fmla="*/ 26 w 27"/>
              <a:gd name="T3" fmla="*/ 20 h 45"/>
              <a:gd name="T4" fmla="*/ 19 w 27"/>
              <a:gd name="T5" fmla="*/ 27 h 45"/>
              <a:gd name="T6" fmla="*/ 14 w 27"/>
              <a:gd name="T7" fmla="*/ 38 h 45"/>
              <a:gd name="T8" fmla="*/ 14 w 27"/>
              <a:gd name="T9" fmla="*/ 39 h 45"/>
              <a:gd name="T10" fmla="*/ 3 w 27"/>
              <a:gd name="T11" fmla="*/ 45 h 45"/>
              <a:gd name="T12" fmla="*/ 0 w 27"/>
              <a:gd name="T13" fmla="*/ 30 h 45"/>
              <a:gd name="T14" fmla="*/ 0 w 27"/>
              <a:gd name="T15" fmla="*/ 26 h 45"/>
              <a:gd name="T16" fmla="*/ 1 w 27"/>
              <a:gd name="T17" fmla="*/ 18 h 45"/>
              <a:gd name="T18" fmla="*/ 5 w 27"/>
              <a:gd name="T19" fmla="*/ 9 h 45"/>
              <a:gd name="T20" fmla="*/ 4 w 27"/>
              <a:gd name="T21" fmla="*/ 5 h 45"/>
              <a:gd name="T22" fmla="*/ 7 w 27"/>
              <a:gd name="T23" fmla="*/ 0 h 45"/>
              <a:gd name="T24" fmla="*/ 8 w 27"/>
              <a:gd name="T25" fmla="*/ 1 h 45"/>
              <a:gd name="T26" fmla="*/ 14 w 27"/>
              <a:gd name="T27" fmla="*/ 4 h 45"/>
              <a:gd name="T28" fmla="*/ 26 w 27"/>
              <a:gd name="T29" fmla="*/ 16 h 45"/>
              <a:gd name="T30" fmla="*/ 27 w 27"/>
              <a:gd name="T31" fmla="*/ 19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7" h="45">
                <a:moveTo>
                  <a:pt x="27" y="19"/>
                </a:moveTo>
                <a:lnTo>
                  <a:pt x="26" y="20"/>
                </a:lnTo>
                <a:lnTo>
                  <a:pt x="19" y="27"/>
                </a:lnTo>
                <a:lnTo>
                  <a:pt x="14" y="38"/>
                </a:lnTo>
                <a:lnTo>
                  <a:pt x="14" y="39"/>
                </a:lnTo>
                <a:lnTo>
                  <a:pt x="3" y="45"/>
                </a:lnTo>
                <a:lnTo>
                  <a:pt x="0" y="30"/>
                </a:lnTo>
                <a:lnTo>
                  <a:pt x="0" y="26"/>
                </a:lnTo>
                <a:lnTo>
                  <a:pt x="1" y="18"/>
                </a:lnTo>
                <a:lnTo>
                  <a:pt x="5" y="9"/>
                </a:lnTo>
                <a:lnTo>
                  <a:pt x="4" y="5"/>
                </a:lnTo>
                <a:lnTo>
                  <a:pt x="7" y="0"/>
                </a:lnTo>
                <a:lnTo>
                  <a:pt x="8" y="1"/>
                </a:lnTo>
                <a:lnTo>
                  <a:pt x="14" y="4"/>
                </a:lnTo>
                <a:lnTo>
                  <a:pt x="26" y="16"/>
                </a:lnTo>
                <a:lnTo>
                  <a:pt x="27" y="1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8" name="Freeform 731"/>
          <p:cNvSpPr>
            <a:spLocks/>
          </p:cNvSpPr>
          <p:nvPr/>
        </p:nvSpPr>
        <p:spPr bwMode="auto">
          <a:xfrm>
            <a:off x="4114800" y="5326063"/>
            <a:ext cx="60325" cy="77788"/>
          </a:xfrm>
          <a:custGeom>
            <a:avLst/>
            <a:gdLst>
              <a:gd name="T0" fmla="*/ 38 w 38"/>
              <a:gd name="T1" fmla="*/ 11 h 49"/>
              <a:gd name="T2" fmla="*/ 35 w 38"/>
              <a:gd name="T3" fmla="*/ 15 h 49"/>
              <a:gd name="T4" fmla="*/ 32 w 38"/>
              <a:gd name="T5" fmla="*/ 17 h 49"/>
              <a:gd name="T6" fmla="*/ 31 w 38"/>
              <a:gd name="T7" fmla="*/ 19 h 49"/>
              <a:gd name="T8" fmla="*/ 30 w 38"/>
              <a:gd name="T9" fmla="*/ 26 h 49"/>
              <a:gd name="T10" fmla="*/ 27 w 38"/>
              <a:gd name="T11" fmla="*/ 32 h 49"/>
              <a:gd name="T12" fmla="*/ 26 w 38"/>
              <a:gd name="T13" fmla="*/ 32 h 49"/>
              <a:gd name="T14" fmla="*/ 24 w 38"/>
              <a:gd name="T15" fmla="*/ 34 h 49"/>
              <a:gd name="T16" fmla="*/ 20 w 38"/>
              <a:gd name="T17" fmla="*/ 36 h 49"/>
              <a:gd name="T18" fmla="*/ 17 w 38"/>
              <a:gd name="T19" fmla="*/ 38 h 49"/>
              <a:gd name="T20" fmla="*/ 16 w 38"/>
              <a:gd name="T21" fmla="*/ 38 h 49"/>
              <a:gd name="T22" fmla="*/ 13 w 38"/>
              <a:gd name="T23" fmla="*/ 49 h 49"/>
              <a:gd name="T24" fmla="*/ 11 w 38"/>
              <a:gd name="T25" fmla="*/ 43 h 49"/>
              <a:gd name="T26" fmla="*/ 11 w 38"/>
              <a:gd name="T27" fmla="*/ 42 h 49"/>
              <a:gd name="T28" fmla="*/ 6 w 38"/>
              <a:gd name="T29" fmla="*/ 35 h 49"/>
              <a:gd name="T30" fmla="*/ 0 w 38"/>
              <a:gd name="T31" fmla="*/ 32 h 49"/>
              <a:gd name="T32" fmla="*/ 5 w 38"/>
              <a:gd name="T33" fmla="*/ 28 h 49"/>
              <a:gd name="T34" fmla="*/ 4 w 38"/>
              <a:gd name="T35" fmla="*/ 24 h 49"/>
              <a:gd name="T36" fmla="*/ 16 w 38"/>
              <a:gd name="T37" fmla="*/ 15 h 49"/>
              <a:gd name="T38" fmla="*/ 23 w 38"/>
              <a:gd name="T39" fmla="*/ 9 h 49"/>
              <a:gd name="T40" fmla="*/ 27 w 38"/>
              <a:gd name="T41" fmla="*/ 12 h 49"/>
              <a:gd name="T42" fmla="*/ 36 w 38"/>
              <a:gd name="T43" fmla="*/ 0 h 49"/>
              <a:gd name="T44" fmla="*/ 34 w 38"/>
              <a:gd name="T45" fmla="*/ 11 h 49"/>
              <a:gd name="T46" fmla="*/ 38 w 38"/>
              <a:gd name="T47" fmla="*/ 11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8" h="49">
                <a:moveTo>
                  <a:pt x="38" y="11"/>
                </a:moveTo>
                <a:lnTo>
                  <a:pt x="35" y="15"/>
                </a:lnTo>
                <a:lnTo>
                  <a:pt x="32" y="17"/>
                </a:lnTo>
                <a:lnTo>
                  <a:pt x="31" y="19"/>
                </a:lnTo>
                <a:lnTo>
                  <a:pt x="30" y="26"/>
                </a:lnTo>
                <a:lnTo>
                  <a:pt x="27" y="32"/>
                </a:lnTo>
                <a:lnTo>
                  <a:pt x="26" y="32"/>
                </a:lnTo>
                <a:lnTo>
                  <a:pt x="24" y="34"/>
                </a:lnTo>
                <a:lnTo>
                  <a:pt x="20" y="36"/>
                </a:lnTo>
                <a:lnTo>
                  <a:pt x="17" y="38"/>
                </a:lnTo>
                <a:lnTo>
                  <a:pt x="16" y="38"/>
                </a:lnTo>
                <a:lnTo>
                  <a:pt x="13" y="49"/>
                </a:lnTo>
                <a:lnTo>
                  <a:pt x="11" y="43"/>
                </a:lnTo>
                <a:lnTo>
                  <a:pt x="11" y="42"/>
                </a:lnTo>
                <a:lnTo>
                  <a:pt x="6" y="35"/>
                </a:lnTo>
                <a:lnTo>
                  <a:pt x="0" y="32"/>
                </a:lnTo>
                <a:lnTo>
                  <a:pt x="5" y="28"/>
                </a:lnTo>
                <a:lnTo>
                  <a:pt x="4" y="24"/>
                </a:lnTo>
                <a:lnTo>
                  <a:pt x="16" y="15"/>
                </a:lnTo>
                <a:lnTo>
                  <a:pt x="23" y="9"/>
                </a:lnTo>
                <a:lnTo>
                  <a:pt x="27" y="12"/>
                </a:lnTo>
                <a:lnTo>
                  <a:pt x="36" y="0"/>
                </a:lnTo>
                <a:lnTo>
                  <a:pt x="34" y="11"/>
                </a:lnTo>
                <a:lnTo>
                  <a:pt x="38" y="1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9" name="Freeform 732"/>
          <p:cNvSpPr>
            <a:spLocks/>
          </p:cNvSpPr>
          <p:nvPr/>
        </p:nvSpPr>
        <p:spPr bwMode="auto">
          <a:xfrm>
            <a:off x="4219575" y="5260975"/>
            <a:ext cx="157163" cy="169863"/>
          </a:xfrm>
          <a:custGeom>
            <a:avLst/>
            <a:gdLst>
              <a:gd name="T0" fmla="*/ 96 w 99"/>
              <a:gd name="T1" fmla="*/ 19 h 107"/>
              <a:gd name="T2" fmla="*/ 99 w 99"/>
              <a:gd name="T3" fmla="*/ 22 h 107"/>
              <a:gd name="T4" fmla="*/ 95 w 99"/>
              <a:gd name="T5" fmla="*/ 24 h 107"/>
              <a:gd name="T6" fmla="*/ 95 w 99"/>
              <a:gd name="T7" fmla="*/ 26 h 107"/>
              <a:gd name="T8" fmla="*/ 95 w 99"/>
              <a:gd name="T9" fmla="*/ 27 h 107"/>
              <a:gd name="T10" fmla="*/ 86 w 99"/>
              <a:gd name="T11" fmla="*/ 30 h 107"/>
              <a:gd name="T12" fmla="*/ 84 w 99"/>
              <a:gd name="T13" fmla="*/ 30 h 107"/>
              <a:gd name="T14" fmla="*/ 82 w 99"/>
              <a:gd name="T15" fmla="*/ 34 h 107"/>
              <a:gd name="T16" fmla="*/ 74 w 99"/>
              <a:gd name="T17" fmla="*/ 34 h 107"/>
              <a:gd name="T18" fmla="*/ 65 w 99"/>
              <a:gd name="T19" fmla="*/ 38 h 107"/>
              <a:gd name="T20" fmla="*/ 65 w 99"/>
              <a:gd name="T21" fmla="*/ 37 h 107"/>
              <a:gd name="T22" fmla="*/ 62 w 99"/>
              <a:gd name="T23" fmla="*/ 28 h 107"/>
              <a:gd name="T24" fmla="*/ 60 w 99"/>
              <a:gd name="T25" fmla="*/ 26 h 107"/>
              <a:gd name="T26" fmla="*/ 60 w 99"/>
              <a:gd name="T27" fmla="*/ 15 h 107"/>
              <a:gd name="T28" fmla="*/ 56 w 99"/>
              <a:gd name="T29" fmla="*/ 17 h 107"/>
              <a:gd name="T30" fmla="*/ 58 w 99"/>
              <a:gd name="T31" fmla="*/ 30 h 107"/>
              <a:gd name="T32" fmla="*/ 60 w 99"/>
              <a:gd name="T33" fmla="*/ 35 h 107"/>
              <a:gd name="T34" fmla="*/ 62 w 99"/>
              <a:gd name="T35" fmla="*/ 38 h 107"/>
              <a:gd name="T36" fmla="*/ 63 w 99"/>
              <a:gd name="T37" fmla="*/ 41 h 107"/>
              <a:gd name="T38" fmla="*/ 52 w 99"/>
              <a:gd name="T39" fmla="*/ 41 h 107"/>
              <a:gd name="T40" fmla="*/ 48 w 99"/>
              <a:gd name="T41" fmla="*/ 41 h 107"/>
              <a:gd name="T42" fmla="*/ 54 w 99"/>
              <a:gd name="T43" fmla="*/ 49 h 107"/>
              <a:gd name="T44" fmla="*/ 54 w 99"/>
              <a:gd name="T45" fmla="*/ 53 h 107"/>
              <a:gd name="T46" fmla="*/ 51 w 99"/>
              <a:gd name="T47" fmla="*/ 54 h 107"/>
              <a:gd name="T48" fmla="*/ 48 w 99"/>
              <a:gd name="T49" fmla="*/ 56 h 107"/>
              <a:gd name="T50" fmla="*/ 48 w 99"/>
              <a:gd name="T51" fmla="*/ 58 h 107"/>
              <a:gd name="T52" fmla="*/ 50 w 99"/>
              <a:gd name="T53" fmla="*/ 65 h 107"/>
              <a:gd name="T54" fmla="*/ 43 w 99"/>
              <a:gd name="T55" fmla="*/ 73 h 107"/>
              <a:gd name="T56" fmla="*/ 41 w 99"/>
              <a:gd name="T57" fmla="*/ 73 h 107"/>
              <a:gd name="T58" fmla="*/ 28 w 99"/>
              <a:gd name="T59" fmla="*/ 64 h 107"/>
              <a:gd name="T60" fmla="*/ 26 w 99"/>
              <a:gd name="T61" fmla="*/ 67 h 107"/>
              <a:gd name="T62" fmla="*/ 25 w 99"/>
              <a:gd name="T63" fmla="*/ 68 h 107"/>
              <a:gd name="T64" fmla="*/ 22 w 99"/>
              <a:gd name="T65" fmla="*/ 73 h 107"/>
              <a:gd name="T66" fmla="*/ 17 w 99"/>
              <a:gd name="T67" fmla="*/ 82 h 107"/>
              <a:gd name="T68" fmla="*/ 15 w 99"/>
              <a:gd name="T69" fmla="*/ 82 h 107"/>
              <a:gd name="T70" fmla="*/ 14 w 99"/>
              <a:gd name="T71" fmla="*/ 88 h 107"/>
              <a:gd name="T72" fmla="*/ 14 w 99"/>
              <a:gd name="T73" fmla="*/ 92 h 107"/>
              <a:gd name="T74" fmla="*/ 6 w 99"/>
              <a:gd name="T75" fmla="*/ 92 h 107"/>
              <a:gd name="T76" fmla="*/ 5 w 99"/>
              <a:gd name="T77" fmla="*/ 99 h 107"/>
              <a:gd name="T78" fmla="*/ 6 w 99"/>
              <a:gd name="T79" fmla="*/ 105 h 107"/>
              <a:gd name="T80" fmla="*/ 5 w 99"/>
              <a:gd name="T81" fmla="*/ 106 h 107"/>
              <a:gd name="T82" fmla="*/ 0 w 99"/>
              <a:gd name="T83" fmla="*/ 107 h 107"/>
              <a:gd name="T84" fmla="*/ 0 w 99"/>
              <a:gd name="T85" fmla="*/ 97 h 107"/>
              <a:gd name="T86" fmla="*/ 2 w 99"/>
              <a:gd name="T87" fmla="*/ 87 h 107"/>
              <a:gd name="T88" fmla="*/ 3 w 99"/>
              <a:gd name="T89" fmla="*/ 87 h 107"/>
              <a:gd name="T90" fmla="*/ 7 w 99"/>
              <a:gd name="T91" fmla="*/ 84 h 107"/>
              <a:gd name="T92" fmla="*/ 11 w 99"/>
              <a:gd name="T93" fmla="*/ 82 h 107"/>
              <a:gd name="T94" fmla="*/ 17 w 99"/>
              <a:gd name="T95" fmla="*/ 71 h 107"/>
              <a:gd name="T96" fmla="*/ 20 w 99"/>
              <a:gd name="T97" fmla="*/ 65 h 107"/>
              <a:gd name="T98" fmla="*/ 18 w 99"/>
              <a:gd name="T99" fmla="*/ 64 h 107"/>
              <a:gd name="T100" fmla="*/ 17 w 99"/>
              <a:gd name="T101" fmla="*/ 53 h 107"/>
              <a:gd name="T102" fmla="*/ 15 w 99"/>
              <a:gd name="T103" fmla="*/ 47 h 107"/>
              <a:gd name="T104" fmla="*/ 17 w 99"/>
              <a:gd name="T105" fmla="*/ 39 h 107"/>
              <a:gd name="T106" fmla="*/ 18 w 99"/>
              <a:gd name="T107" fmla="*/ 31 h 107"/>
              <a:gd name="T108" fmla="*/ 18 w 99"/>
              <a:gd name="T109" fmla="*/ 27 h 107"/>
              <a:gd name="T110" fmla="*/ 30 w 99"/>
              <a:gd name="T111" fmla="*/ 4 h 107"/>
              <a:gd name="T112" fmla="*/ 44 w 99"/>
              <a:gd name="T113" fmla="*/ 0 h 107"/>
              <a:gd name="T114" fmla="*/ 66 w 99"/>
              <a:gd name="T115" fmla="*/ 0 h 107"/>
              <a:gd name="T116" fmla="*/ 67 w 99"/>
              <a:gd name="T117" fmla="*/ 8 h 107"/>
              <a:gd name="T118" fmla="*/ 81 w 99"/>
              <a:gd name="T119" fmla="*/ 8 h 107"/>
              <a:gd name="T120" fmla="*/ 85 w 99"/>
              <a:gd name="T121" fmla="*/ 19 h 107"/>
              <a:gd name="T122" fmla="*/ 96 w 99"/>
              <a:gd name="T123" fmla="*/ 19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9" h="107">
                <a:moveTo>
                  <a:pt x="96" y="19"/>
                </a:moveTo>
                <a:lnTo>
                  <a:pt x="99" y="22"/>
                </a:lnTo>
                <a:lnTo>
                  <a:pt x="95" y="24"/>
                </a:lnTo>
                <a:lnTo>
                  <a:pt x="95" y="26"/>
                </a:lnTo>
                <a:lnTo>
                  <a:pt x="95" y="27"/>
                </a:lnTo>
                <a:lnTo>
                  <a:pt x="86" y="30"/>
                </a:lnTo>
                <a:lnTo>
                  <a:pt x="84" y="30"/>
                </a:lnTo>
                <a:lnTo>
                  <a:pt x="82" y="34"/>
                </a:lnTo>
                <a:lnTo>
                  <a:pt x="74" y="34"/>
                </a:lnTo>
                <a:lnTo>
                  <a:pt x="65" y="38"/>
                </a:lnTo>
                <a:lnTo>
                  <a:pt x="65" y="37"/>
                </a:lnTo>
                <a:lnTo>
                  <a:pt x="62" y="28"/>
                </a:lnTo>
                <a:lnTo>
                  <a:pt x="60" y="26"/>
                </a:lnTo>
                <a:lnTo>
                  <a:pt x="60" y="15"/>
                </a:lnTo>
                <a:lnTo>
                  <a:pt x="56" y="17"/>
                </a:lnTo>
                <a:lnTo>
                  <a:pt x="58" y="30"/>
                </a:lnTo>
                <a:lnTo>
                  <a:pt x="60" y="35"/>
                </a:lnTo>
                <a:lnTo>
                  <a:pt x="62" y="38"/>
                </a:lnTo>
                <a:lnTo>
                  <a:pt x="63" y="41"/>
                </a:lnTo>
                <a:lnTo>
                  <a:pt x="52" y="41"/>
                </a:lnTo>
                <a:lnTo>
                  <a:pt x="48" y="41"/>
                </a:lnTo>
                <a:lnTo>
                  <a:pt x="54" y="49"/>
                </a:lnTo>
                <a:lnTo>
                  <a:pt x="54" y="53"/>
                </a:lnTo>
                <a:lnTo>
                  <a:pt x="51" y="54"/>
                </a:lnTo>
                <a:lnTo>
                  <a:pt x="48" y="56"/>
                </a:lnTo>
                <a:lnTo>
                  <a:pt x="48" y="58"/>
                </a:lnTo>
                <a:lnTo>
                  <a:pt x="50" y="65"/>
                </a:lnTo>
                <a:lnTo>
                  <a:pt x="43" y="73"/>
                </a:lnTo>
                <a:lnTo>
                  <a:pt x="41" y="73"/>
                </a:lnTo>
                <a:lnTo>
                  <a:pt x="28" y="64"/>
                </a:lnTo>
                <a:lnTo>
                  <a:pt x="26" y="67"/>
                </a:lnTo>
                <a:lnTo>
                  <a:pt x="25" y="68"/>
                </a:lnTo>
                <a:lnTo>
                  <a:pt x="22" y="73"/>
                </a:lnTo>
                <a:lnTo>
                  <a:pt x="17" y="82"/>
                </a:lnTo>
                <a:lnTo>
                  <a:pt x="15" y="82"/>
                </a:lnTo>
                <a:lnTo>
                  <a:pt x="14" y="88"/>
                </a:lnTo>
                <a:lnTo>
                  <a:pt x="14" y="92"/>
                </a:lnTo>
                <a:lnTo>
                  <a:pt x="6" y="92"/>
                </a:lnTo>
                <a:lnTo>
                  <a:pt x="5" y="99"/>
                </a:lnTo>
                <a:lnTo>
                  <a:pt x="6" y="105"/>
                </a:lnTo>
                <a:lnTo>
                  <a:pt x="5" y="106"/>
                </a:lnTo>
                <a:lnTo>
                  <a:pt x="0" y="107"/>
                </a:lnTo>
                <a:lnTo>
                  <a:pt x="0" y="97"/>
                </a:lnTo>
                <a:lnTo>
                  <a:pt x="2" y="87"/>
                </a:lnTo>
                <a:lnTo>
                  <a:pt x="3" y="87"/>
                </a:lnTo>
                <a:lnTo>
                  <a:pt x="7" y="84"/>
                </a:lnTo>
                <a:lnTo>
                  <a:pt x="11" y="82"/>
                </a:lnTo>
                <a:lnTo>
                  <a:pt x="17" y="71"/>
                </a:lnTo>
                <a:lnTo>
                  <a:pt x="20" y="65"/>
                </a:lnTo>
                <a:lnTo>
                  <a:pt x="18" y="64"/>
                </a:lnTo>
                <a:lnTo>
                  <a:pt x="17" y="53"/>
                </a:lnTo>
                <a:lnTo>
                  <a:pt x="15" y="47"/>
                </a:lnTo>
                <a:lnTo>
                  <a:pt x="17" y="39"/>
                </a:lnTo>
                <a:lnTo>
                  <a:pt x="18" y="31"/>
                </a:lnTo>
                <a:lnTo>
                  <a:pt x="18" y="27"/>
                </a:lnTo>
                <a:lnTo>
                  <a:pt x="30" y="4"/>
                </a:lnTo>
                <a:lnTo>
                  <a:pt x="44" y="0"/>
                </a:lnTo>
                <a:lnTo>
                  <a:pt x="66" y="0"/>
                </a:lnTo>
                <a:lnTo>
                  <a:pt x="67" y="8"/>
                </a:lnTo>
                <a:lnTo>
                  <a:pt x="81" y="8"/>
                </a:lnTo>
                <a:lnTo>
                  <a:pt x="85" y="19"/>
                </a:lnTo>
                <a:lnTo>
                  <a:pt x="96" y="1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0" name="Freeform 733"/>
          <p:cNvSpPr>
            <a:spLocks noEditPoints="1"/>
          </p:cNvSpPr>
          <p:nvPr/>
        </p:nvSpPr>
        <p:spPr bwMode="auto">
          <a:xfrm>
            <a:off x="4329113" y="4465638"/>
            <a:ext cx="42863" cy="69850"/>
          </a:xfrm>
          <a:custGeom>
            <a:avLst/>
            <a:gdLst>
              <a:gd name="T0" fmla="*/ 2 w 27"/>
              <a:gd name="T1" fmla="*/ 3 h 44"/>
              <a:gd name="T2" fmla="*/ 1 w 27"/>
              <a:gd name="T3" fmla="*/ 8 h 44"/>
              <a:gd name="T4" fmla="*/ 0 w 27"/>
              <a:gd name="T5" fmla="*/ 4 h 44"/>
              <a:gd name="T6" fmla="*/ 2 w 27"/>
              <a:gd name="T7" fmla="*/ 3 h 44"/>
              <a:gd name="T8" fmla="*/ 12 w 27"/>
              <a:gd name="T9" fmla="*/ 44 h 44"/>
              <a:gd name="T10" fmla="*/ 8 w 27"/>
              <a:gd name="T11" fmla="*/ 40 h 44"/>
              <a:gd name="T12" fmla="*/ 9 w 27"/>
              <a:gd name="T13" fmla="*/ 34 h 44"/>
              <a:gd name="T14" fmla="*/ 11 w 27"/>
              <a:gd name="T15" fmla="*/ 33 h 44"/>
              <a:gd name="T16" fmla="*/ 11 w 27"/>
              <a:gd name="T17" fmla="*/ 30 h 44"/>
              <a:gd name="T18" fmla="*/ 13 w 27"/>
              <a:gd name="T19" fmla="*/ 19 h 44"/>
              <a:gd name="T20" fmla="*/ 8 w 27"/>
              <a:gd name="T21" fmla="*/ 15 h 44"/>
              <a:gd name="T22" fmla="*/ 13 w 27"/>
              <a:gd name="T23" fmla="*/ 3 h 44"/>
              <a:gd name="T24" fmla="*/ 27 w 27"/>
              <a:gd name="T25" fmla="*/ 0 h 44"/>
              <a:gd name="T26" fmla="*/ 27 w 27"/>
              <a:gd name="T27" fmla="*/ 7 h 44"/>
              <a:gd name="T28" fmla="*/ 20 w 27"/>
              <a:gd name="T29" fmla="*/ 8 h 44"/>
              <a:gd name="T30" fmla="*/ 19 w 27"/>
              <a:gd name="T31" fmla="*/ 15 h 44"/>
              <a:gd name="T32" fmla="*/ 19 w 27"/>
              <a:gd name="T33" fmla="*/ 18 h 44"/>
              <a:gd name="T34" fmla="*/ 17 w 27"/>
              <a:gd name="T35" fmla="*/ 22 h 44"/>
              <a:gd name="T36" fmla="*/ 23 w 27"/>
              <a:gd name="T37" fmla="*/ 32 h 44"/>
              <a:gd name="T38" fmla="*/ 21 w 27"/>
              <a:gd name="T39" fmla="*/ 34 h 44"/>
              <a:gd name="T40" fmla="*/ 20 w 27"/>
              <a:gd name="T41" fmla="*/ 36 h 44"/>
              <a:gd name="T42" fmla="*/ 21 w 27"/>
              <a:gd name="T43" fmla="*/ 36 h 44"/>
              <a:gd name="T44" fmla="*/ 19 w 27"/>
              <a:gd name="T45" fmla="*/ 37 h 44"/>
              <a:gd name="T46" fmla="*/ 13 w 27"/>
              <a:gd name="T47" fmla="*/ 43 h 44"/>
              <a:gd name="T48" fmla="*/ 12 w 27"/>
              <a:gd name="T49" fmla="*/ 4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7" h="44">
                <a:moveTo>
                  <a:pt x="2" y="3"/>
                </a:moveTo>
                <a:lnTo>
                  <a:pt x="1" y="8"/>
                </a:lnTo>
                <a:lnTo>
                  <a:pt x="0" y="4"/>
                </a:lnTo>
                <a:lnTo>
                  <a:pt x="2" y="3"/>
                </a:lnTo>
                <a:close/>
                <a:moveTo>
                  <a:pt x="12" y="44"/>
                </a:moveTo>
                <a:lnTo>
                  <a:pt x="8" y="40"/>
                </a:lnTo>
                <a:lnTo>
                  <a:pt x="9" y="34"/>
                </a:lnTo>
                <a:lnTo>
                  <a:pt x="11" y="33"/>
                </a:lnTo>
                <a:lnTo>
                  <a:pt x="11" y="30"/>
                </a:lnTo>
                <a:lnTo>
                  <a:pt x="13" y="19"/>
                </a:lnTo>
                <a:lnTo>
                  <a:pt x="8" y="15"/>
                </a:lnTo>
                <a:lnTo>
                  <a:pt x="13" y="3"/>
                </a:lnTo>
                <a:lnTo>
                  <a:pt x="27" y="0"/>
                </a:lnTo>
                <a:lnTo>
                  <a:pt x="27" y="7"/>
                </a:lnTo>
                <a:lnTo>
                  <a:pt x="20" y="8"/>
                </a:lnTo>
                <a:lnTo>
                  <a:pt x="19" y="15"/>
                </a:lnTo>
                <a:lnTo>
                  <a:pt x="19" y="18"/>
                </a:lnTo>
                <a:lnTo>
                  <a:pt x="17" y="22"/>
                </a:lnTo>
                <a:lnTo>
                  <a:pt x="23" y="32"/>
                </a:lnTo>
                <a:lnTo>
                  <a:pt x="21" y="34"/>
                </a:lnTo>
                <a:lnTo>
                  <a:pt x="20" y="36"/>
                </a:lnTo>
                <a:lnTo>
                  <a:pt x="21" y="36"/>
                </a:lnTo>
                <a:lnTo>
                  <a:pt x="19" y="37"/>
                </a:lnTo>
                <a:lnTo>
                  <a:pt x="13" y="43"/>
                </a:lnTo>
                <a:lnTo>
                  <a:pt x="12" y="4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1" name="Freeform 734"/>
          <p:cNvSpPr>
            <a:spLocks/>
          </p:cNvSpPr>
          <p:nvPr/>
        </p:nvSpPr>
        <p:spPr bwMode="auto">
          <a:xfrm>
            <a:off x="4356100" y="4465638"/>
            <a:ext cx="39688" cy="57150"/>
          </a:xfrm>
          <a:custGeom>
            <a:avLst/>
            <a:gdLst>
              <a:gd name="T0" fmla="*/ 4 w 25"/>
              <a:gd name="T1" fmla="*/ 36 h 36"/>
              <a:gd name="T2" fmla="*/ 3 w 25"/>
              <a:gd name="T3" fmla="*/ 36 h 36"/>
              <a:gd name="T4" fmla="*/ 4 w 25"/>
              <a:gd name="T5" fmla="*/ 34 h 36"/>
              <a:gd name="T6" fmla="*/ 6 w 25"/>
              <a:gd name="T7" fmla="*/ 32 h 36"/>
              <a:gd name="T8" fmla="*/ 0 w 25"/>
              <a:gd name="T9" fmla="*/ 22 h 36"/>
              <a:gd name="T10" fmla="*/ 2 w 25"/>
              <a:gd name="T11" fmla="*/ 18 h 36"/>
              <a:gd name="T12" fmla="*/ 2 w 25"/>
              <a:gd name="T13" fmla="*/ 15 h 36"/>
              <a:gd name="T14" fmla="*/ 3 w 25"/>
              <a:gd name="T15" fmla="*/ 8 h 36"/>
              <a:gd name="T16" fmla="*/ 10 w 25"/>
              <a:gd name="T17" fmla="*/ 7 h 36"/>
              <a:gd name="T18" fmla="*/ 10 w 25"/>
              <a:gd name="T19" fmla="*/ 0 h 36"/>
              <a:gd name="T20" fmla="*/ 18 w 25"/>
              <a:gd name="T21" fmla="*/ 0 h 36"/>
              <a:gd name="T22" fmla="*/ 18 w 25"/>
              <a:gd name="T23" fmla="*/ 14 h 36"/>
              <a:gd name="T24" fmla="*/ 24 w 25"/>
              <a:gd name="T25" fmla="*/ 19 h 36"/>
              <a:gd name="T26" fmla="*/ 25 w 25"/>
              <a:gd name="T27" fmla="*/ 21 h 36"/>
              <a:gd name="T28" fmla="*/ 4 w 25"/>
              <a:gd name="T29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5" h="36">
                <a:moveTo>
                  <a:pt x="4" y="36"/>
                </a:moveTo>
                <a:lnTo>
                  <a:pt x="3" y="36"/>
                </a:lnTo>
                <a:lnTo>
                  <a:pt x="4" y="34"/>
                </a:lnTo>
                <a:lnTo>
                  <a:pt x="6" y="32"/>
                </a:lnTo>
                <a:lnTo>
                  <a:pt x="0" y="22"/>
                </a:lnTo>
                <a:lnTo>
                  <a:pt x="2" y="18"/>
                </a:lnTo>
                <a:lnTo>
                  <a:pt x="2" y="15"/>
                </a:lnTo>
                <a:lnTo>
                  <a:pt x="3" y="8"/>
                </a:lnTo>
                <a:lnTo>
                  <a:pt x="10" y="7"/>
                </a:lnTo>
                <a:lnTo>
                  <a:pt x="10" y="0"/>
                </a:lnTo>
                <a:lnTo>
                  <a:pt x="18" y="0"/>
                </a:lnTo>
                <a:lnTo>
                  <a:pt x="18" y="14"/>
                </a:lnTo>
                <a:lnTo>
                  <a:pt x="24" y="19"/>
                </a:lnTo>
                <a:lnTo>
                  <a:pt x="25" y="21"/>
                </a:lnTo>
                <a:lnTo>
                  <a:pt x="4" y="3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2" name="Freeform 735"/>
          <p:cNvSpPr>
            <a:spLocks/>
          </p:cNvSpPr>
          <p:nvPr/>
        </p:nvSpPr>
        <p:spPr bwMode="auto">
          <a:xfrm>
            <a:off x="4657725" y="6169025"/>
            <a:ext cx="90488" cy="100013"/>
          </a:xfrm>
          <a:custGeom>
            <a:avLst/>
            <a:gdLst>
              <a:gd name="T0" fmla="*/ 57 w 57"/>
              <a:gd name="T1" fmla="*/ 29 h 63"/>
              <a:gd name="T2" fmla="*/ 57 w 57"/>
              <a:gd name="T3" fmla="*/ 32 h 63"/>
              <a:gd name="T4" fmla="*/ 53 w 57"/>
              <a:gd name="T5" fmla="*/ 35 h 63"/>
              <a:gd name="T6" fmla="*/ 44 w 57"/>
              <a:gd name="T7" fmla="*/ 41 h 63"/>
              <a:gd name="T8" fmla="*/ 38 w 57"/>
              <a:gd name="T9" fmla="*/ 44 h 63"/>
              <a:gd name="T10" fmla="*/ 36 w 57"/>
              <a:gd name="T11" fmla="*/ 47 h 63"/>
              <a:gd name="T12" fmla="*/ 34 w 57"/>
              <a:gd name="T13" fmla="*/ 50 h 63"/>
              <a:gd name="T14" fmla="*/ 33 w 57"/>
              <a:gd name="T15" fmla="*/ 52 h 63"/>
              <a:gd name="T16" fmla="*/ 26 w 57"/>
              <a:gd name="T17" fmla="*/ 55 h 63"/>
              <a:gd name="T18" fmla="*/ 29 w 57"/>
              <a:gd name="T19" fmla="*/ 59 h 63"/>
              <a:gd name="T20" fmla="*/ 22 w 57"/>
              <a:gd name="T21" fmla="*/ 63 h 63"/>
              <a:gd name="T22" fmla="*/ 15 w 57"/>
              <a:gd name="T23" fmla="*/ 63 h 63"/>
              <a:gd name="T24" fmla="*/ 14 w 57"/>
              <a:gd name="T25" fmla="*/ 60 h 63"/>
              <a:gd name="T26" fmla="*/ 15 w 57"/>
              <a:gd name="T27" fmla="*/ 58 h 63"/>
              <a:gd name="T28" fmla="*/ 16 w 57"/>
              <a:gd name="T29" fmla="*/ 55 h 63"/>
              <a:gd name="T30" fmla="*/ 18 w 57"/>
              <a:gd name="T31" fmla="*/ 51 h 63"/>
              <a:gd name="T32" fmla="*/ 7 w 57"/>
              <a:gd name="T33" fmla="*/ 41 h 63"/>
              <a:gd name="T34" fmla="*/ 1 w 57"/>
              <a:gd name="T35" fmla="*/ 30 h 63"/>
              <a:gd name="T36" fmla="*/ 4 w 57"/>
              <a:gd name="T37" fmla="*/ 26 h 63"/>
              <a:gd name="T38" fmla="*/ 0 w 57"/>
              <a:gd name="T39" fmla="*/ 25 h 63"/>
              <a:gd name="T40" fmla="*/ 16 w 57"/>
              <a:gd name="T41" fmla="*/ 3 h 63"/>
              <a:gd name="T42" fmla="*/ 30 w 57"/>
              <a:gd name="T43" fmla="*/ 0 h 63"/>
              <a:gd name="T44" fmla="*/ 36 w 57"/>
              <a:gd name="T45" fmla="*/ 25 h 63"/>
              <a:gd name="T46" fmla="*/ 41 w 57"/>
              <a:gd name="T47" fmla="*/ 20 h 63"/>
              <a:gd name="T48" fmla="*/ 41 w 57"/>
              <a:gd name="T49" fmla="*/ 25 h 63"/>
              <a:gd name="T50" fmla="*/ 51 w 57"/>
              <a:gd name="T51" fmla="*/ 26 h 63"/>
              <a:gd name="T52" fmla="*/ 52 w 57"/>
              <a:gd name="T53" fmla="*/ 28 h 63"/>
              <a:gd name="T54" fmla="*/ 55 w 57"/>
              <a:gd name="T55" fmla="*/ 28 h 63"/>
              <a:gd name="T56" fmla="*/ 57 w 57"/>
              <a:gd name="T57" fmla="*/ 29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57" h="63">
                <a:moveTo>
                  <a:pt x="57" y="29"/>
                </a:moveTo>
                <a:lnTo>
                  <a:pt x="57" y="32"/>
                </a:lnTo>
                <a:lnTo>
                  <a:pt x="53" y="35"/>
                </a:lnTo>
                <a:lnTo>
                  <a:pt x="44" y="41"/>
                </a:lnTo>
                <a:lnTo>
                  <a:pt x="38" y="44"/>
                </a:lnTo>
                <a:lnTo>
                  <a:pt x="36" y="47"/>
                </a:lnTo>
                <a:lnTo>
                  <a:pt x="34" y="50"/>
                </a:lnTo>
                <a:lnTo>
                  <a:pt x="33" y="52"/>
                </a:lnTo>
                <a:lnTo>
                  <a:pt x="26" y="55"/>
                </a:lnTo>
                <a:lnTo>
                  <a:pt x="29" y="59"/>
                </a:lnTo>
                <a:lnTo>
                  <a:pt x="22" y="63"/>
                </a:lnTo>
                <a:lnTo>
                  <a:pt x="15" y="63"/>
                </a:lnTo>
                <a:lnTo>
                  <a:pt x="14" y="60"/>
                </a:lnTo>
                <a:lnTo>
                  <a:pt x="15" y="58"/>
                </a:lnTo>
                <a:lnTo>
                  <a:pt x="16" y="55"/>
                </a:lnTo>
                <a:lnTo>
                  <a:pt x="18" y="51"/>
                </a:lnTo>
                <a:lnTo>
                  <a:pt x="7" y="41"/>
                </a:lnTo>
                <a:lnTo>
                  <a:pt x="1" y="30"/>
                </a:lnTo>
                <a:lnTo>
                  <a:pt x="4" y="26"/>
                </a:lnTo>
                <a:lnTo>
                  <a:pt x="0" y="25"/>
                </a:lnTo>
                <a:lnTo>
                  <a:pt x="16" y="3"/>
                </a:lnTo>
                <a:lnTo>
                  <a:pt x="30" y="0"/>
                </a:lnTo>
                <a:lnTo>
                  <a:pt x="36" y="25"/>
                </a:lnTo>
                <a:lnTo>
                  <a:pt x="41" y="20"/>
                </a:lnTo>
                <a:lnTo>
                  <a:pt x="41" y="25"/>
                </a:lnTo>
                <a:lnTo>
                  <a:pt x="51" y="26"/>
                </a:lnTo>
                <a:lnTo>
                  <a:pt x="52" y="28"/>
                </a:lnTo>
                <a:lnTo>
                  <a:pt x="55" y="28"/>
                </a:lnTo>
                <a:lnTo>
                  <a:pt x="57" y="2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3" name="Freeform 736"/>
          <p:cNvSpPr>
            <a:spLocks/>
          </p:cNvSpPr>
          <p:nvPr/>
        </p:nvSpPr>
        <p:spPr bwMode="auto">
          <a:xfrm>
            <a:off x="4597400" y="4911725"/>
            <a:ext cx="174625" cy="142875"/>
          </a:xfrm>
          <a:custGeom>
            <a:avLst/>
            <a:gdLst>
              <a:gd name="T0" fmla="*/ 99 w 110"/>
              <a:gd name="T1" fmla="*/ 12 h 90"/>
              <a:gd name="T2" fmla="*/ 99 w 110"/>
              <a:gd name="T3" fmla="*/ 21 h 90"/>
              <a:gd name="T4" fmla="*/ 99 w 110"/>
              <a:gd name="T5" fmla="*/ 29 h 90"/>
              <a:gd name="T6" fmla="*/ 104 w 110"/>
              <a:gd name="T7" fmla="*/ 33 h 90"/>
              <a:gd name="T8" fmla="*/ 110 w 110"/>
              <a:gd name="T9" fmla="*/ 37 h 90"/>
              <a:gd name="T10" fmla="*/ 108 w 110"/>
              <a:gd name="T11" fmla="*/ 42 h 90"/>
              <a:gd name="T12" fmla="*/ 104 w 110"/>
              <a:gd name="T13" fmla="*/ 47 h 90"/>
              <a:gd name="T14" fmla="*/ 95 w 110"/>
              <a:gd name="T15" fmla="*/ 52 h 90"/>
              <a:gd name="T16" fmla="*/ 93 w 110"/>
              <a:gd name="T17" fmla="*/ 53 h 90"/>
              <a:gd name="T18" fmla="*/ 82 w 110"/>
              <a:gd name="T19" fmla="*/ 64 h 90"/>
              <a:gd name="T20" fmla="*/ 76 w 110"/>
              <a:gd name="T21" fmla="*/ 63 h 90"/>
              <a:gd name="T22" fmla="*/ 68 w 110"/>
              <a:gd name="T23" fmla="*/ 63 h 90"/>
              <a:gd name="T24" fmla="*/ 69 w 110"/>
              <a:gd name="T25" fmla="*/ 67 h 90"/>
              <a:gd name="T26" fmla="*/ 64 w 110"/>
              <a:gd name="T27" fmla="*/ 68 h 90"/>
              <a:gd name="T28" fmla="*/ 60 w 110"/>
              <a:gd name="T29" fmla="*/ 77 h 90"/>
              <a:gd name="T30" fmla="*/ 45 w 110"/>
              <a:gd name="T31" fmla="*/ 81 h 90"/>
              <a:gd name="T32" fmla="*/ 46 w 110"/>
              <a:gd name="T33" fmla="*/ 83 h 90"/>
              <a:gd name="T34" fmla="*/ 50 w 110"/>
              <a:gd name="T35" fmla="*/ 89 h 90"/>
              <a:gd name="T36" fmla="*/ 48 w 110"/>
              <a:gd name="T37" fmla="*/ 90 h 90"/>
              <a:gd name="T38" fmla="*/ 27 w 110"/>
              <a:gd name="T39" fmla="*/ 90 h 90"/>
              <a:gd name="T40" fmla="*/ 22 w 110"/>
              <a:gd name="T41" fmla="*/ 83 h 90"/>
              <a:gd name="T42" fmla="*/ 19 w 110"/>
              <a:gd name="T43" fmla="*/ 81 h 90"/>
              <a:gd name="T44" fmla="*/ 5 w 110"/>
              <a:gd name="T45" fmla="*/ 78 h 90"/>
              <a:gd name="T46" fmla="*/ 8 w 110"/>
              <a:gd name="T47" fmla="*/ 72 h 90"/>
              <a:gd name="T48" fmla="*/ 9 w 110"/>
              <a:gd name="T49" fmla="*/ 71 h 90"/>
              <a:gd name="T50" fmla="*/ 9 w 110"/>
              <a:gd name="T51" fmla="*/ 70 h 90"/>
              <a:gd name="T52" fmla="*/ 18 w 110"/>
              <a:gd name="T53" fmla="*/ 67 h 90"/>
              <a:gd name="T54" fmla="*/ 24 w 110"/>
              <a:gd name="T55" fmla="*/ 68 h 90"/>
              <a:gd name="T56" fmla="*/ 27 w 110"/>
              <a:gd name="T57" fmla="*/ 67 h 90"/>
              <a:gd name="T58" fmla="*/ 31 w 110"/>
              <a:gd name="T59" fmla="*/ 63 h 90"/>
              <a:gd name="T60" fmla="*/ 38 w 110"/>
              <a:gd name="T61" fmla="*/ 60 h 90"/>
              <a:gd name="T62" fmla="*/ 35 w 110"/>
              <a:gd name="T63" fmla="*/ 56 h 90"/>
              <a:gd name="T64" fmla="*/ 30 w 110"/>
              <a:gd name="T65" fmla="*/ 55 h 90"/>
              <a:gd name="T66" fmla="*/ 26 w 110"/>
              <a:gd name="T67" fmla="*/ 60 h 90"/>
              <a:gd name="T68" fmla="*/ 13 w 110"/>
              <a:gd name="T69" fmla="*/ 60 h 90"/>
              <a:gd name="T70" fmla="*/ 4 w 110"/>
              <a:gd name="T71" fmla="*/ 63 h 90"/>
              <a:gd name="T72" fmla="*/ 0 w 110"/>
              <a:gd name="T73" fmla="*/ 60 h 90"/>
              <a:gd name="T74" fmla="*/ 4 w 110"/>
              <a:gd name="T75" fmla="*/ 59 h 90"/>
              <a:gd name="T76" fmla="*/ 4 w 110"/>
              <a:gd name="T77" fmla="*/ 55 h 90"/>
              <a:gd name="T78" fmla="*/ 3 w 110"/>
              <a:gd name="T79" fmla="*/ 51 h 90"/>
              <a:gd name="T80" fmla="*/ 8 w 110"/>
              <a:gd name="T81" fmla="*/ 40 h 90"/>
              <a:gd name="T82" fmla="*/ 15 w 110"/>
              <a:gd name="T83" fmla="*/ 34 h 90"/>
              <a:gd name="T84" fmla="*/ 15 w 110"/>
              <a:gd name="T85" fmla="*/ 30 h 90"/>
              <a:gd name="T86" fmla="*/ 26 w 110"/>
              <a:gd name="T87" fmla="*/ 34 h 90"/>
              <a:gd name="T88" fmla="*/ 30 w 110"/>
              <a:gd name="T89" fmla="*/ 33 h 90"/>
              <a:gd name="T90" fmla="*/ 27 w 110"/>
              <a:gd name="T91" fmla="*/ 30 h 90"/>
              <a:gd name="T92" fmla="*/ 37 w 110"/>
              <a:gd name="T93" fmla="*/ 18 h 90"/>
              <a:gd name="T94" fmla="*/ 33 w 110"/>
              <a:gd name="T95" fmla="*/ 6 h 90"/>
              <a:gd name="T96" fmla="*/ 37 w 110"/>
              <a:gd name="T97" fmla="*/ 2 h 90"/>
              <a:gd name="T98" fmla="*/ 49 w 110"/>
              <a:gd name="T99" fmla="*/ 6 h 90"/>
              <a:gd name="T100" fmla="*/ 52 w 110"/>
              <a:gd name="T101" fmla="*/ 6 h 90"/>
              <a:gd name="T102" fmla="*/ 54 w 110"/>
              <a:gd name="T103" fmla="*/ 7 h 90"/>
              <a:gd name="T104" fmla="*/ 65 w 110"/>
              <a:gd name="T105" fmla="*/ 0 h 90"/>
              <a:gd name="T106" fmla="*/ 72 w 110"/>
              <a:gd name="T107" fmla="*/ 4 h 90"/>
              <a:gd name="T108" fmla="*/ 76 w 110"/>
              <a:gd name="T109" fmla="*/ 7 h 90"/>
              <a:gd name="T110" fmla="*/ 76 w 110"/>
              <a:gd name="T111" fmla="*/ 8 h 90"/>
              <a:gd name="T112" fmla="*/ 78 w 110"/>
              <a:gd name="T113" fmla="*/ 10 h 90"/>
              <a:gd name="T114" fmla="*/ 80 w 110"/>
              <a:gd name="T115" fmla="*/ 11 h 90"/>
              <a:gd name="T116" fmla="*/ 95 w 110"/>
              <a:gd name="T117" fmla="*/ 12 h 90"/>
              <a:gd name="T118" fmla="*/ 99 w 110"/>
              <a:gd name="T119" fmla="*/ 12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10" h="90">
                <a:moveTo>
                  <a:pt x="99" y="12"/>
                </a:moveTo>
                <a:lnTo>
                  <a:pt x="99" y="21"/>
                </a:lnTo>
                <a:lnTo>
                  <a:pt x="99" y="29"/>
                </a:lnTo>
                <a:lnTo>
                  <a:pt x="104" y="33"/>
                </a:lnTo>
                <a:lnTo>
                  <a:pt x="110" y="37"/>
                </a:lnTo>
                <a:lnTo>
                  <a:pt x="108" y="42"/>
                </a:lnTo>
                <a:lnTo>
                  <a:pt x="104" y="47"/>
                </a:lnTo>
                <a:lnTo>
                  <a:pt x="95" y="52"/>
                </a:lnTo>
                <a:lnTo>
                  <a:pt x="93" y="53"/>
                </a:lnTo>
                <a:lnTo>
                  <a:pt x="82" y="64"/>
                </a:lnTo>
                <a:lnTo>
                  <a:pt x="76" y="63"/>
                </a:lnTo>
                <a:lnTo>
                  <a:pt x="68" y="63"/>
                </a:lnTo>
                <a:lnTo>
                  <a:pt x="69" y="67"/>
                </a:lnTo>
                <a:lnTo>
                  <a:pt x="64" y="68"/>
                </a:lnTo>
                <a:lnTo>
                  <a:pt x="60" y="77"/>
                </a:lnTo>
                <a:lnTo>
                  <a:pt x="45" y="81"/>
                </a:lnTo>
                <a:lnTo>
                  <a:pt x="46" y="83"/>
                </a:lnTo>
                <a:lnTo>
                  <a:pt x="50" y="89"/>
                </a:lnTo>
                <a:lnTo>
                  <a:pt x="48" y="90"/>
                </a:lnTo>
                <a:lnTo>
                  <a:pt x="27" y="90"/>
                </a:lnTo>
                <a:lnTo>
                  <a:pt x="22" y="83"/>
                </a:lnTo>
                <a:lnTo>
                  <a:pt x="19" y="81"/>
                </a:lnTo>
                <a:lnTo>
                  <a:pt x="5" y="78"/>
                </a:lnTo>
                <a:lnTo>
                  <a:pt x="8" y="72"/>
                </a:lnTo>
                <a:lnTo>
                  <a:pt x="9" y="71"/>
                </a:lnTo>
                <a:lnTo>
                  <a:pt x="9" y="70"/>
                </a:lnTo>
                <a:lnTo>
                  <a:pt x="18" y="67"/>
                </a:lnTo>
                <a:lnTo>
                  <a:pt x="24" y="68"/>
                </a:lnTo>
                <a:lnTo>
                  <a:pt x="27" y="67"/>
                </a:lnTo>
                <a:lnTo>
                  <a:pt x="31" y="63"/>
                </a:lnTo>
                <a:lnTo>
                  <a:pt x="38" y="60"/>
                </a:lnTo>
                <a:lnTo>
                  <a:pt x="35" y="56"/>
                </a:lnTo>
                <a:lnTo>
                  <a:pt x="30" y="55"/>
                </a:lnTo>
                <a:lnTo>
                  <a:pt x="26" y="60"/>
                </a:lnTo>
                <a:lnTo>
                  <a:pt x="13" y="60"/>
                </a:lnTo>
                <a:lnTo>
                  <a:pt x="4" y="63"/>
                </a:lnTo>
                <a:lnTo>
                  <a:pt x="0" y="60"/>
                </a:lnTo>
                <a:lnTo>
                  <a:pt x="4" y="59"/>
                </a:lnTo>
                <a:lnTo>
                  <a:pt x="4" y="55"/>
                </a:lnTo>
                <a:lnTo>
                  <a:pt x="3" y="51"/>
                </a:lnTo>
                <a:lnTo>
                  <a:pt x="8" y="40"/>
                </a:lnTo>
                <a:lnTo>
                  <a:pt x="15" y="34"/>
                </a:lnTo>
                <a:lnTo>
                  <a:pt x="15" y="30"/>
                </a:lnTo>
                <a:lnTo>
                  <a:pt x="26" y="34"/>
                </a:lnTo>
                <a:lnTo>
                  <a:pt x="30" y="33"/>
                </a:lnTo>
                <a:lnTo>
                  <a:pt x="27" y="30"/>
                </a:lnTo>
                <a:lnTo>
                  <a:pt x="37" y="18"/>
                </a:lnTo>
                <a:lnTo>
                  <a:pt x="33" y="6"/>
                </a:lnTo>
                <a:lnTo>
                  <a:pt x="37" y="2"/>
                </a:lnTo>
                <a:lnTo>
                  <a:pt x="49" y="6"/>
                </a:lnTo>
                <a:lnTo>
                  <a:pt x="52" y="6"/>
                </a:lnTo>
                <a:lnTo>
                  <a:pt x="54" y="7"/>
                </a:lnTo>
                <a:lnTo>
                  <a:pt x="65" y="0"/>
                </a:lnTo>
                <a:lnTo>
                  <a:pt x="72" y="4"/>
                </a:lnTo>
                <a:lnTo>
                  <a:pt x="76" y="7"/>
                </a:lnTo>
                <a:lnTo>
                  <a:pt x="76" y="8"/>
                </a:lnTo>
                <a:lnTo>
                  <a:pt x="78" y="10"/>
                </a:lnTo>
                <a:lnTo>
                  <a:pt x="80" y="11"/>
                </a:lnTo>
                <a:lnTo>
                  <a:pt x="95" y="12"/>
                </a:lnTo>
                <a:lnTo>
                  <a:pt x="99" y="1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4" name="Freeform 737"/>
          <p:cNvSpPr>
            <a:spLocks noEditPoints="1"/>
          </p:cNvSpPr>
          <p:nvPr/>
        </p:nvSpPr>
        <p:spPr bwMode="auto">
          <a:xfrm>
            <a:off x="4540250" y="4470400"/>
            <a:ext cx="100013" cy="66675"/>
          </a:xfrm>
          <a:custGeom>
            <a:avLst/>
            <a:gdLst>
              <a:gd name="T0" fmla="*/ 6 w 63"/>
              <a:gd name="T1" fmla="*/ 22 h 42"/>
              <a:gd name="T2" fmla="*/ 7 w 63"/>
              <a:gd name="T3" fmla="*/ 25 h 42"/>
              <a:gd name="T4" fmla="*/ 3 w 63"/>
              <a:gd name="T5" fmla="*/ 23 h 42"/>
              <a:gd name="T6" fmla="*/ 2 w 63"/>
              <a:gd name="T7" fmla="*/ 19 h 42"/>
              <a:gd name="T8" fmla="*/ 0 w 63"/>
              <a:gd name="T9" fmla="*/ 15 h 42"/>
              <a:gd name="T10" fmla="*/ 6 w 63"/>
              <a:gd name="T11" fmla="*/ 12 h 42"/>
              <a:gd name="T12" fmla="*/ 6 w 63"/>
              <a:gd name="T13" fmla="*/ 22 h 42"/>
              <a:gd name="T14" fmla="*/ 63 w 63"/>
              <a:gd name="T15" fmla="*/ 7 h 42"/>
              <a:gd name="T16" fmla="*/ 63 w 63"/>
              <a:gd name="T17" fmla="*/ 15 h 42"/>
              <a:gd name="T18" fmla="*/ 63 w 63"/>
              <a:gd name="T19" fmla="*/ 18 h 42"/>
              <a:gd name="T20" fmla="*/ 58 w 63"/>
              <a:gd name="T21" fmla="*/ 19 h 42"/>
              <a:gd name="T22" fmla="*/ 58 w 63"/>
              <a:gd name="T23" fmla="*/ 20 h 42"/>
              <a:gd name="T24" fmla="*/ 59 w 63"/>
              <a:gd name="T25" fmla="*/ 31 h 42"/>
              <a:gd name="T26" fmla="*/ 54 w 63"/>
              <a:gd name="T27" fmla="*/ 38 h 42"/>
              <a:gd name="T28" fmla="*/ 48 w 63"/>
              <a:gd name="T29" fmla="*/ 35 h 42"/>
              <a:gd name="T30" fmla="*/ 45 w 63"/>
              <a:gd name="T31" fmla="*/ 42 h 42"/>
              <a:gd name="T32" fmla="*/ 40 w 63"/>
              <a:gd name="T33" fmla="*/ 42 h 42"/>
              <a:gd name="T34" fmla="*/ 34 w 63"/>
              <a:gd name="T35" fmla="*/ 41 h 42"/>
              <a:gd name="T36" fmla="*/ 30 w 63"/>
              <a:gd name="T37" fmla="*/ 38 h 42"/>
              <a:gd name="T38" fmla="*/ 28 w 63"/>
              <a:gd name="T39" fmla="*/ 33 h 42"/>
              <a:gd name="T40" fmla="*/ 25 w 63"/>
              <a:gd name="T41" fmla="*/ 29 h 42"/>
              <a:gd name="T42" fmla="*/ 17 w 63"/>
              <a:gd name="T43" fmla="*/ 31 h 42"/>
              <a:gd name="T44" fmla="*/ 15 w 63"/>
              <a:gd name="T45" fmla="*/ 27 h 42"/>
              <a:gd name="T46" fmla="*/ 21 w 63"/>
              <a:gd name="T47" fmla="*/ 25 h 42"/>
              <a:gd name="T48" fmla="*/ 17 w 63"/>
              <a:gd name="T49" fmla="*/ 20 h 42"/>
              <a:gd name="T50" fmla="*/ 17 w 63"/>
              <a:gd name="T51" fmla="*/ 18 h 42"/>
              <a:gd name="T52" fmla="*/ 17 w 63"/>
              <a:gd name="T53" fmla="*/ 11 h 42"/>
              <a:gd name="T54" fmla="*/ 15 w 63"/>
              <a:gd name="T55" fmla="*/ 8 h 42"/>
              <a:gd name="T56" fmla="*/ 19 w 63"/>
              <a:gd name="T57" fmla="*/ 8 h 42"/>
              <a:gd name="T58" fmla="*/ 25 w 63"/>
              <a:gd name="T59" fmla="*/ 10 h 42"/>
              <a:gd name="T60" fmla="*/ 30 w 63"/>
              <a:gd name="T61" fmla="*/ 15 h 42"/>
              <a:gd name="T62" fmla="*/ 37 w 63"/>
              <a:gd name="T63" fmla="*/ 12 h 42"/>
              <a:gd name="T64" fmla="*/ 39 w 63"/>
              <a:gd name="T65" fmla="*/ 7 h 42"/>
              <a:gd name="T66" fmla="*/ 44 w 63"/>
              <a:gd name="T67" fmla="*/ 8 h 42"/>
              <a:gd name="T68" fmla="*/ 52 w 63"/>
              <a:gd name="T69" fmla="*/ 0 h 42"/>
              <a:gd name="T70" fmla="*/ 63 w 63"/>
              <a:gd name="T71" fmla="*/ 7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63" h="42">
                <a:moveTo>
                  <a:pt x="6" y="22"/>
                </a:moveTo>
                <a:lnTo>
                  <a:pt x="7" y="25"/>
                </a:lnTo>
                <a:lnTo>
                  <a:pt x="3" y="23"/>
                </a:lnTo>
                <a:lnTo>
                  <a:pt x="2" y="19"/>
                </a:lnTo>
                <a:lnTo>
                  <a:pt x="0" y="15"/>
                </a:lnTo>
                <a:lnTo>
                  <a:pt x="6" y="12"/>
                </a:lnTo>
                <a:lnTo>
                  <a:pt x="6" y="22"/>
                </a:lnTo>
                <a:close/>
                <a:moveTo>
                  <a:pt x="63" y="7"/>
                </a:moveTo>
                <a:lnTo>
                  <a:pt x="63" y="15"/>
                </a:lnTo>
                <a:lnTo>
                  <a:pt x="63" y="18"/>
                </a:lnTo>
                <a:lnTo>
                  <a:pt x="58" y="19"/>
                </a:lnTo>
                <a:lnTo>
                  <a:pt x="58" y="20"/>
                </a:lnTo>
                <a:lnTo>
                  <a:pt x="59" y="31"/>
                </a:lnTo>
                <a:lnTo>
                  <a:pt x="54" y="38"/>
                </a:lnTo>
                <a:lnTo>
                  <a:pt x="48" y="35"/>
                </a:lnTo>
                <a:lnTo>
                  <a:pt x="45" y="42"/>
                </a:lnTo>
                <a:lnTo>
                  <a:pt x="40" y="42"/>
                </a:lnTo>
                <a:lnTo>
                  <a:pt x="34" y="41"/>
                </a:lnTo>
                <a:lnTo>
                  <a:pt x="30" y="38"/>
                </a:lnTo>
                <a:lnTo>
                  <a:pt x="28" y="33"/>
                </a:lnTo>
                <a:lnTo>
                  <a:pt x="25" y="29"/>
                </a:lnTo>
                <a:lnTo>
                  <a:pt x="17" y="31"/>
                </a:lnTo>
                <a:lnTo>
                  <a:pt x="15" y="27"/>
                </a:lnTo>
                <a:lnTo>
                  <a:pt x="21" y="25"/>
                </a:lnTo>
                <a:lnTo>
                  <a:pt x="17" y="20"/>
                </a:lnTo>
                <a:lnTo>
                  <a:pt x="17" y="18"/>
                </a:lnTo>
                <a:lnTo>
                  <a:pt x="17" y="11"/>
                </a:lnTo>
                <a:lnTo>
                  <a:pt x="15" y="8"/>
                </a:lnTo>
                <a:lnTo>
                  <a:pt x="19" y="8"/>
                </a:lnTo>
                <a:lnTo>
                  <a:pt x="25" y="10"/>
                </a:lnTo>
                <a:lnTo>
                  <a:pt x="30" y="15"/>
                </a:lnTo>
                <a:lnTo>
                  <a:pt x="37" y="12"/>
                </a:lnTo>
                <a:lnTo>
                  <a:pt x="39" y="7"/>
                </a:lnTo>
                <a:lnTo>
                  <a:pt x="44" y="8"/>
                </a:lnTo>
                <a:lnTo>
                  <a:pt x="52" y="0"/>
                </a:lnTo>
                <a:lnTo>
                  <a:pt x="63" y="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5" name="Freeform 738"/>
          <p:cNvSpPr>
            <a:spLocks/>
          </p:cNvSpPr>
          <p:nvPr/>
        </p:nvSpPr>
        <p:spPr bwMode="auto">
          <a:xfrm>
            <a:off x="4759325" y="6089650"/>
            <a:ext cx="98425" cy="66675"/>
          </a:xfrm>
          <a:custGeom>
            <a:avLst/>
            <a:gdLst>
              <a:gd name="T0" fmla="*/ 62 w 62"/>
              <a:gd name="T1" fmla="*/ 15 h 42"/>
              <a:gd name="T2" fmla="*/ 60 w 62"/>
              <a:gd name="T3" fmla="*/ 15 h 42"/>
              <a:gd name="T4" fmla="*/ 48 w 62"/>
              <a:gd name="T5" fmla="*/ 20 h 42"/>
              <a:gd name="T6" fmla="*/ 41 w 62"/>
              <a:gd name="T7" fmla="*/ 26 h 42"/>
              <a:gd name="T8" fmla="*/ 36 w 62"/>
              <a:gd name="T9" fmla="*/ 27 h 42"/>
              <a:gd name="T10" fmla="*/ 30 w 62"/>
              <a:gd name="T11" fmla="*/ 22 h 42"/>
              <a:gd name="T12" fmla="*/ 30 w 62"/>
              <a:gd name="T13" fmla="*/ 33 h 42"/>
              <a:gd name="T14" fmla="*/ 27 w 62"/>
              <a:gd name="T15" fmla="*/ 34 h 42"/>
              <a:gd name="T16" fmla="*/ 26 w 62"/>
              <a:gd name="T17" fmla="*/ 40 h 42"/>
              <a:gd name="T18" fmla="*/ 19 w 62"/>
              <a:gd name="T19" fmla="*/ 42 h 42"/>
              <a:gd name="T20" fmla="*/ 18 w 62"/>
              <a:gd name="T21" fmla="*/ 33 h 42"/>
              <a:gd name="T22" fmla="*/ 17 w 62"/>
              <a:gd name="T23" fmla="*/ 31 h 42"/>
              <a:gd name="T24" fmla="*/ 11 w 62"/>
              <a:gd name="T25" fmla="*/ 26 h 42"/>
              <a:gd name="T26" fmla="*/ 8 w 62"/>
              <a:gd name="T27" fmla="*/ 30 h 42"/>
              <a:gd name="T28" fmla="*/ 4 w 62"/>
              <a:gd name="T29" fmla="*/ 27 h 42"/>
              <a:gd name="T30" fmla="*/ 0 w 62"/>
              <a:gd name="T31" fmla="*/ 26 h 42"/>
              <a:gd name="T32" fmla="*/ 4 w 62"/>
              <a:gd name="T33" fmla="*/ 15 h 42"/>
              <a:gd name="T34" fmla="*/ 6 w 62"/>
              <a:gd name="T35" fmla="*/ 11 h 42"/>
              <a:gd name="T36" fmla="*/ 14 w 62"/>
              <a:gd name="T37" fmla="*/ 15 h 42"/>
              <a:gd name="T38" fmla="*/ 19 w 62"/>
              <a:gd name="T39" fmla="*/ 3 h 42"/>
              <a:gd name="T40" fmla="*/ 32 w 62"/>
              <a:gd name="T41" fmla="*/ 5 h 42"/>
              <a:gd name="T42" fmla="*/ 36 w 62"/>
              <a:gd name="T43" fmla="*/ 0 h 42"/>
              <a:gd name="T44" fmla="*/ 41 w 62"/>
              <a:gd name="T45" fmla="*/ 4 h 42"/>
              <a:gd name="T46" fmla="*/ 41 w 62"/>
              <a:gd name="T47" fmla="*/ 5 h 42"/>
              <a:gd name="T48" fmla="*/ 49 w 62"/>
              <a:gd name="T49" fmla="*/ 3 h 42"/>
              <a:gd name="T50" fmla="*/ 55 w 62"/>
              <a:gd name="T51" fmla="*/ 16 h 42"/>
              <a:gd name="T52" fmla="*/ 60 w 62"/>
              <a:gd name="T53" fmla="*/ 14 h 42"/>
              <a:gd name="T54" fmla="*/ 62 w 62"/>
              <a:gd name="T55" fmla="*/ 15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62" h="42">
                <a:moveTo>
                  <a:pt x="62" y="15"/>
                </a:moveTo>
                <a:lnTo>
                  <a:pt x="60" y="15"/>
                </a:lnTo>
                <a:lnTo>
                  <a:pt x="48" y="20"/>
                </a:lnTo>
                <a:lnTo>
                  <a:pt x="41" y="26"/>
                </a:lnTo>
                <a:lnTo>
                  <a:pt x="36" y="27"/>
                </a:lnTo>
                <a:lnTo>
                  <a:pt x="30" y="22"/>
                </a:lnTo>
                <a:lnTo>
                  <a:pt x="30" y="33"/>
                </a:lnTo>
                <a:lnTo>
                  <a:pt x="27" y="34"/>
                </a:lnTo>
                <a:lnTo>
                  <a:pt x="26" y="40"/>
                </a:lnTo>
                <a:lnTo>
                  <a:pt x="19" y="42"/>
                </a:lnTo>
                <a:lnTo>
                  <a:pt x="18" y="33"/>
                </a:lnTo>
                <a:lnTo>
                  <a:pt x="17" y="31"/>
                </a:lnTo>
                <a:lnTo>
                  <a:pt x="11" y="26"/>
                </a:lnTo>
                <a:lnTo>
                  <a:pt x="8" y="30"/>
                </a:lnTo>
                <a:lnTo>
                  <a:pt x="4" y="27"/>
                </a:lnTo>
                <a:lnTo>
                  <a:pt x="0" y="26"/>
                </a:lnTo>
                <a:lnTo>
                  <a:pt x="4" y="15"/>
                </a:lnTo>
                <a:lnTo>
                  <a:pt x="6" y="11"/>
                </a:lnTo>
                <a:lnTo>
                  <a:pt x="14" y="15"/>
                </a:lnTo>
                <a:lnTo>
                  <a:pt x="19" y="3"/>
                </a:lnTo>
                <a:lnTo>
                  <a:pt x="32" y="5"/>
                </a:lnTo>
                <a:lnTo>
                  <a:pt x="36" y="0"/>
                </a:lnTo>
                <a:lnTo>
                  <a:pt x="41" y="4"/>
                </a:lnTo>
                <a:lnTo>
                  <a:pt x="41" y="5"/>
                </a:lnTo>
                <a:lnTo>
                  <a:pt x="49" y="3"/>
                </a:lnTo>
                <a:lnTo>
                  <a:pt x="55" y="16"/>
                </a:lnTo>
                <a:lnTo>
                  <a:pt x="60" y="14"/>
                </a:lnTo>
                <a:lnTo>
                  <a:pt x="62" y="1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6" name="Freeform 739"/>
          <p:cNvSpPr>
            <a:spLocks/>
          </p:cNvSpPr>
          <p:nvPr/>
        </p:nvSpPr>
        <p:spPr bwMode="auto">
          <a:xfrm>
            <a:off x="4829175" y="4208463"/>
            <a:ext cx="130175" cy="58738"/>
          </a:xfrm>
          <a:custGeom>
            <a:avLst/>
            <a:gdLst>
              <a:gd name="T0" fmla="*/ 80 w 82"/>
              <a:gd name="T1" fmla="*/ 16 h 37"/>
              <a:gd name="T2" fmla="*/ 65 w 82"/>
              <a:gd name="T3" fmla="*/ 26 h 37"/>
              <a:gd name="T4" fmla="*/ 63 w 82"/>
              <a:gd name="T5" fmla="*/ 29 h 37"/>
              <a:gd name="T6" fmla="*/ 60 w 82"/>
              <a:gd name="T7" fmla="*/ 30 h 37"/>
              <a:gd name="T8" fmla="*/ 43 w 82"/>
              <a:gd name="T9" fmla="*/ 29 h 37"/>
              <a:gd name="T10" fmla="*/ 41 w 82"/>
              <a:gd name="T11" fmla="*/ 33 h 37"/>
              <a:gd name="T12" fmla="*/ 39 w 82"/>
              <a:gd name="T13" fmla="*/ 23 h 37"/>
              <a:gd name="T14" fmla="*/ 34 w 82"/>
              <a:gd name="T15" fmla="*/ 29 h 37"/>
              <a:gd name="T16" fmla="*/ 33 w 82"/>
              <a:gd name="T17" fmla="*/ 31 h 37"/>
              <a:gd name="T18" fmla="*/ 31 w 82"/>
              <a:gd name="T19" fmla="*/ 31 h 37"/>
              <a:gd name="T20" fmla="*/ 30 w 82"/>
              <a:gd name="T21" fmla="*/ 29 h 37"/>
              <a:gd name="T22" fmla="*/ 28 w 82"/>
              <a:gd name="T23" fmla="*/ 30 h 37"/>
              <a:gd name="T24" fmla="*/ 22 w 82"/>
              <a:gd name="T25" fmla="*/ 34 h 37"/>
              <a:gd name="T26" fmla="*/ 20 w 82"/>
              <a:gd name="T27" fmla="*/ 31 h 37"/>
              <a:gd name="T28" fmla="*/ 13 w 82"/>
              <a:gd name="T29" fmla="*/ 37 h 37"/>
              <a:gd name="T30" fmla="*/ 9 w 82"/>
              <a:gd name="T31" fmla="*/ 34 h 37"/>
              <a:gd name="T32" fmla="*/ 7 w 82"/>
              <a:gd name="T33" fmla="*/ 31 h 37"/>
              <a:gd name="T34" fmla="*/ 7 w 82"/>
              <a:gd name="T35" fmla="*/ 30 h 37"/>
              <a:gd name="T36" fmla="*/ 7 w 82"/>
              <a:gd name="T37" fmla="*/ 25 h 37"/>
              <a:gd name="T38" fmla="*/ 7 w 82"/>
              <a:gd name="T39" fmla="*/ 22 h 37"/>
              <a:gd name="T40" fmla="*/ 3 w 82"/>
              <a:gd name="T41" fmla="*/ 15 h 37"/>
              <a:gd name="T42" fmla="*/ 0 w 82"/>
              <a:gd name="T43" fmla="*/ 8 h 37"/>
              <a:gd name="T44" fmla="*/ 8 w 82"/>
              <a:gd name="T45" fmla="*/ 10 h 37"/>
              <a:gd name="T46" fmla="*/ 15 w 82"/>
              <a:gd name="T47" fmla="*/ 16 h 37"/>
              <a:gd name="T48" fmla="*/ 16 w 82"/>
              <a:gd name="T49" fmla="*/ 16 h 37"/>
              <a:gd name="T50" fmla="*/ 15 w 82"/>
              <a:gd name="T51" fmla="*/ 11 h 37"/>
              <a:gd name="T52" fmla="*/ 15 w 82"/>
              <a:gd name="T53" fmla="*/ 5 h 37"/>
              <a:gd name="T54" fmla="*/ 22 w 82"/>
              <a:gd name="T55" fmla="*/ 4 h 37"/>
              <a:gd name="T56" fmla="*/ 24 w 82"/>
              <a:gd name="T57" fmla="*/ 4 h 37"/>
              <a:gd name="T58" fmla="*/ 27 w 82"/>
              <a:gd name="T59" fmla="*/ 5 h 37"/>
              <a:gd name="T60" fmla="*/ 30 w 82"/>
              <a:gd name="T61" fmla="*/ 8 h 37"/>
              <a:gd name="T62" fmla="*/ 35 w 82"/>
              <a:gd name="T63" fmla="*/ 10 h 37"/>
              <a:gd name="T64" fmla="*/ 41 w 82"/>
              <a:gd name="T65" fmla="*/ 10 h 37"/>
              <a:gd name="T66" fmla="*/ 43 w 82"/>
              <a:gd name="T67" fmla="*/ 12 h 37"/>
              <a:gd name="T68" fmla="*/ 53 w 82"/>
              <a:gd name="T69" fmla="*/ 18 h 37"/>
              <a:gd name="T70" fmla="*/ 57 w 82"/>
              <a:gd name="T71" fmla="*/ 16 h 37"/>
              <a:gd name="T72" fmla="*/ 53 w 82"/>
              <a:gd name="T73" fmla="*/ 10 h 37"/>
              <a:gd name="T74" fmla="*/ 53 w 82"/>
              <a:gd name="T75" fmla="*/ 7 h 37"/>
              <a:gd name="T76" fmla="*/ 52 w 82"/>
              <a:gd name="T77" fmla="*/ 5 h 37"/>
              <a:gd name="T78" fmla="*/ 60 w 82"/>
              <a:gd name="T79" fmla="*/ 3 h 37"/>
              <a:gd name="T80" fmla="*/ 74 w 82"/>
              <a:gd name="T81" fmla="*/ 1 h 37"/>
              <a:gd name="T82" fmla="*/ 78 w 82"/>
              <a:gd name="T83" fmla="*/ 0 h 37"/>
              <a:gd name="T84" fmla="*/ 79 w 82"/>
              <a:gd name="T85" fmla="*/ 3 h 37"/>
              <a:gd name="T86" fmla="*/ 80 w 82"/>
              <a:gd name="T87" fmla="*/ 5 h 37"/>
              <a:gd name="T88" fmla="*/ 82 w 82"/>
              <a:gd name="T89" fmla="*/ 10 h 37"/>
              <a:gd name="T90" fmla="*/ 80 w 82"/>
              <a:gd name="T91" fmla="*/ 16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82" h="37">
                <a:moveTo>
                  <a:pt x="80" y="16"/>
                </a:moveTo>
                <a:lnTo>
                  <a:pt x="65" y="26"/>
                </a:lnTo>
                <a:lnTo>
                  <a:pt x="63" y="29"/>
                </a:lnTo>
                <a:lnTo>
                  <a:pt x="60" y="30"/>
                </a:lnTo>
                <a:lnTo>
                  <a:pt x="43" y="29"/>
                </a:lnTo>
                <a:lnTo>
                  <a:pt x="41" y="33"/>
                </a:lnTo>
                <a:lnTo>
                  <a:pt x="39" y="23"/>
                </a:lnTo>
                <a:lnTo>
                  <a:pt x="34" y="29"/>
                </a:lnTo>
                <a:lnTo>
                  <a:pt x="33" y="31"/>
                </a:lnTo>
                <a:lnTo>
                  <a:pt x="31" y="31"/>
                </a:lnTo>
                <a:lnTo>
                  <a:pt x="30" y="29"/>
                </a:lnTo>
                <a:lnTo>
                  <a:pt x="28" y="30"/>
                </a:lnTo>
                <a:lnTo>
                  <a:pt x="22" y="34"/>
                </a:lnTo>
                <a:lnTo>
                  <a:pt x="20" y="31"/>
                </a:lnTo>
                <a:lnTo>
                  <a:pt x="13" y="37"/>
                </a:lnTo>
                <a:lnTo>
                  <a:pt x="9" y="34"/>
                </a:lnTo>
                <a:lnTo>
                  <a:pt x="7" y="31"/>
                </a:lnTo>
                <a:lnTo>
                  <a:pt x="7" y="30"/>
                </a:lnTo>
                <a:lnTo>
                  <a:pt x="7" y="25"/>
                </a:lnTo>
                <a:lnTo>
                  <a:pt x="7" y="22"/>
                </a:lnTo>
                <a:lnTo>
                  <a:pt x="3" y="15"/>
                </a:lnTo>
                <a:lnTo>
                  <a:pt x="0" y="8"/>
                </a:lnTo>
                <a:lnTo>
                  <a:pt x="8" y="10"/>
                </a:lnTo>
                <a:lnTo>
                  <a:pt x="15" y="16"/>
                </a:lnTo>
                <a:lnTo>
                  <a:pt x="16" y="16"/>
                </a:lnTo>
                <a:lnTo>
                  <a:pt x="15" y="11"/>
                </a:lnTo>
                <a:lnTo>
                  <a:pt x="15" y="5"/>
                </a:lnTo>
                <a:lnTo>
                  <a:pt x="22" y="4"/>
                </a:lnTo>
                <a:lnTo>
                  <a:pt x="24" y="4"/>
                </a:lnTo>
                <a:lnTo>
                  <a:pt x="27" y="5"/>
                </a:lnTo>
                <a:lnTo>
                  <a:pt x="30" y="8"/>
                </a:lnTo>
                <a:lnTo>
                  <a:pt x="35" y="10"/>
                </a:lnTo>
                <a:lnTo>
                  <a:pt x="41" y="10"/>
                </a:lnTo>
                <a:lnTo>
                  <a:pt x="43" y="12"/>
                </a:lnTo>
                <a:lnTo>
                  <a:pt x="53" y="18"/>
                </a:lnTo>
                <a:lnTo>
                  <a:pt x="57" y="16"/>
                </a:lnTo>
                <a:lnTo>
                  <a:pt x="53" y="10"/>
                </a:lnTo>
                <a:lnTo>
                  <a:pt x="53" y="7"/>
                </a:lnTo>
                <a:lnTo>
                  <a:pt x="52" y="5"/>
                </a:lnTo>
                <a:lnTo>
                  <a:pt x="60" y="3"/>
                </a:lnTo>
                <a:lnTo>
                  <a:pt x="74" y="1"/>
                </a:lnTo>
                <a:lnTo>
                  <a:pt x="78" y="0"/>
                </a:lnTo>
                <a:lnTo>
                  <a:pt x="79" y="3"/>
                </a:lnTo>
                <a:lnTo>
                  <a:pt x="80" y="5"/>
                </a:lnTo>
                <a:lnTo>
                  <a:pt x="82" y="10"/>
                </a:lnTo>
                <a:lnTo>
                  <a:pt x="80" y="1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7" name="Freeform 740"/>
          <p:cNvSpPr>
            <a:spLocks/>
          </p:cNvSpPr>
          <p:nvPr/>
        </p:nvSpPr>
        <p:spPr bwMode="auto">
          <a:xfrm>
            <a:off x="4887913" y="3952875"/>
            <a:ext cx="98425" cy="49213"/>
          </a:xfrm>
          <a:custGeom>
            <a:avLst/>
            <a:gdLst>
              <a:gd name="T0" fmla="*/ 60 w 62"/>
              <a:gd name="T1" fmla="*/ 27 h 31"/>
              <a:gd name="T2" fmla="*/ 26 w 62"/>
              <a:gd name="T3" fmla="*/ 31 h 31"/>
              <a:gd name="T4" fmla="*/ 0 w 62"/>
              <a:gd name="T5" fmla="*/ 29 h 31"/>
              <a:gd name="T6" fmla="*/ 0 w 62"/>
              <a:gd name="T7" fmla="*/ 22 h 31"/>
              <a:gd name="T8" fmla="*/ 32 w 62"/>
              <a:gd name="T9" fmla="*/ 18 h 31"/>
              <a:gd name="T10" fmla="*/ 58 w 62"/>
              <a:gd name="T11" fmla="*/ 0 h 31"/>
              <a:gd name="T12" fmla="*/ 62 w 62"/>
              <a:gd name="T13" fmla="*/ 3 h 31"/>
              <a:gd name="T14" fmla="*/ 60 w 62"/>
              <a:gd name="T15" fmla="*/ 10 h 31"/>
              <a:gd name="T16" fmla="*/ 62 w 62"/>
              <a:gd name="T17" fmla="*/ 14 h 31"/>
              <a:gd name="T18" fmla="*/ 60 w 62"/>
              <a:gd name="T19" fmla="*/ 27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2" h="31">
                <a:moveTo>
                  <a:pt x="60" y="27"/>
                </a:moveTo>
                <a:lnTo>
                  <a:pt x="26" y="31"/>
                </a:lnTo>
                <a:lnTo>
                  <a:pt x="0" y="29"/>
                </a:lnTo>
                <a:lnTo>
                  <a:pt x="0" y="22"/>
                </a:lnTo>
                <a:lnTo>
                  <a:pt x="32" y="18"/>
                </a:lnTo>
                <a:lnTo>
                  <a:pt x="58" y="0"/>
                </a:lnTo>
                <a:lnTo>
                  <a:pt x="62" y="3"/>
                </a:lnTo>
                <a:lnTo>
                  <a:pt x="60" y="10"/>
                </a:lnTo>
                <a:lnTo>
                  <a:pt x="62" y="14"/>
                </a:lnTo>
                <a:lnTo>
                  <a:pt x="60" y="2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8" name="Freeform 741"/>
          <p:cNvSpPr>
            <a:spLocks/>
          </p:cNvSpPr>
          <p:nvPr/>
        </p:nvSpPr>
        <p:spPr bwMode="auto">
          <a:xfrm>
            <a:off x="5264150" y="5827713"/>
            <a:ext cx="82550" cy="123825"/>
          </a:xfrm>
          <a:custGeom>
            <a:avLst/>
            <a:gdLst>
              <a:gd name="T0" fmla="*/ 33 w 52"/>
              <a:gd name="T1" fmla="*/ 3 h 78"/>
              <a:gd name="T2" fmla="*/ 36 w 52"/>
              <a:gd name="T3" fmla="*/ 4 h 78"/>
              <a:gd name="T4" fmla="*/ 37 w 52"/>
              <a:gd name="T5" fmla="*/ 4 h 78"/>
              <a:gd name="T6" fmla="*/ 42 w 52"/>
              <a:gd name="T7" fmla="*/ 8 h 78"/>
              <a:gd name="T8" fmla="*/ 44 w 52"/>
              <a:gd name="T9" fmla="*/ 18 h 78"/>
              <a:gd name="T10" fmla="*/ 45 w 52"/>
              <a:gd name="T11" fmla="*/ 19 h 78"/>
              <a:gd name="T12" fmla="*/ 48 w 52"/>
              <a:gd name="T13" fmla="*/ 22 h 78"/>
              <a:gd name="T14" fmla="*/ 48 w 52"/>
              <a:gd name="T15" fmla="*/ 25 h 78"/>
              <a:gd name="T16" fmla="*/ 52 w 52"/>
              <a:gd name="T17" fmla="*/ 44 h 78"/>
              <a:gd name="T18" fmla="*/ 38 w 52"/>
              <a:gd name="T19" fmla="*/ 64 h 78"/>
              <a:gd name="T20" fmla="*/ 38 w 52"/>
              <a:gd name="T21" fmla="*/ 65 h 78"/>
              <a:gd name="T22" fmla="*/ 37 w 52"/>
              <a:gd name="T23" fmla="*/ 67 h 78"/>
              <a:gd name="T24" fmla="*/ 37 w 52"/>
              <a:gd name="T25" fmla="*/ 72 h 78"/>
              <a:gd name="T26" fmla="*/ 36 w 52"/>
              <a:gd name="T27" fmla="*/ 74 h 78"/>
              <a:gd name="T28" fmla="*/ 31 w 52"/>
              <a:gd name="T29" fmla="*/ 78 h 78"/>
              <a:gd name="T30" fmla="*/ 26 w 52"/>
              <a:gd name="T31" fmla="*/ 76 h 78"/>
              <a:gd name="T32" fmla="*/ 29 w 52"/>
              <a:gd name="T33" fmla="*/ 67 h 78"/>
              <a:gd name="T34" fmla="*/ 29 w 52"/>
              <a:gd name="T35" fmla="*/ 64 h 78"/>
              <a:gd name="T36" fmla="*/ 30 w 52"/>
              <a:gd name="T37" fmla="*/ 60 h 78"/>
              <a:gd name="T38" fmla="*/ 30 w 52"/>
              <a:gd name="T39" fmla="*/ 59 h 78"/>
              <a:gd name="T40" fmla="*/ 25 w 52"/>
              <a:gd name="T41" fmla="*/ 59 h 78"/>
              <a:gd name="T42" fmla="*/ 25 w 52"/>
              <a:gd name="T43" fmla="*/ 67 h 78"/>
              <a:gd name="T44" fmla="*/ 23 w 52"/>
              <a:gd name="T45" fmla="*/ 68 h 78"/>
              <a:gd name="T46" fmla="*/ 19 w 52"/>
              <a:gd name="T47" fmla="*/ 70 h 78"/>
              <a:gd name="T48" fmla="*/ 19 w 52"/>
              <a:gd name="T49" fmla="*/ 71 h 78"/>
              <a:gd name="T50" fmla="*/ 18 w 52"/>
              <a:gd name="T51" fmla="*/ 65 h 78"/>
              <a:gd name="T52" fmla="*/ 15 w 52"/>
              <a:gd name="T53" fmla="*/ 55 h 78"/>
              <a:gd name="T54" fmla="*/ 19 w 52"/>
              <a:gd name="T55" fmla="*/ 48 h 78"/>
              <a:gd name="T56" fmla="*/ 19 w 52"/>
              <a:gd name="T57" fmla="*/ 46 h 78"/>
              <a:gd name="T58" fmla="*/ 22 w 52"/>
              <a:gd name="T59" fmla="*/ 45 h 78"/>
              <a:gd name="T60" fmla="*/ 21 w 52"/>
              <a:gd name="T61" fmla="*/ 41 h 78"/>
              <a:gd name="T62" fmla="*/ 18 w 52"/>
              <a:gd name="T63" fmla="*/ 38 h 78"/>
              <a:gd name="T64" fmla="*/ 11 w 52"/>
              <a:gd name="T65" fmla="*/ 40 h 78"/>
              <a:gd name="T66" fmla="*/ 10 w 52"/>
              <a:gd name="T67" fmla="*/ 38 h 78"/>
              <a:gd name="T68" fmla="*/ 7 w 52"/>
              <a:gd name="T69" fmla="*/ 29 h 78"/>
              <a:gd name="T70" fmla="*/ 6 w 52"/>
              <a:gd name="T71" fmla="*/ 29 h 78"/>
              <a:gd name="T72" fmla="*/ 0 w 52"/>
              <a:gd name="T73" fmla="*/ 23 h 78"/>
              <a:gd name="T74" fmla="*/ 0 w 52"/>
              <a:gd name="T75" fmla="*/ 22 h 78"/>
              <a:gd name="T76" fmla="*/ 0 w 52"/>
              <a:gd name="T77" fmla="*/ 20 h 78"/>
              <a:gd name="T78" fmla="*/ 0 w 52"/>
              <a:gd name="T79" fmla="*/ 19 h 78"/>
              <a:gd name="T80" fmla="*/ 0 w 52"/>
              <a:gd name="T81" fmla="*/ 18 h 78"/>
              <a:gd name="T82" fmla="*/ 3 w 52"/>
              <a:gd name="T83" fmla="*/ 14 h 78"/>
              <a:gd name="T84" fmla="*/ 4 w 52"/>
              <a:gd name="T85" fmla="*/ 11 h 78"/>
              <a:gd name="T86" fmla="*/ 4 w 52"/>
              <a:gd name="T87" fmla="*/ 4 h 78"/>
              <a:gd name="T88" fmla="*/ 18 w 52"/>
              <a:gd name="T89" fmla="*/ 5 h 78"/>
              <a:gd name="T90" fmla="*/ 26 w 52"/>
              <a:gd name="T91" fmla="*/ 0 h 78"/>
              <a:gd name="T92" fmla="*/ 29 w 52"/>
              <a:gd name="T93" fmla="*/ 7 h 78"/>
              <a:gd name="T94" fmla="*/ 31 w 52"/>
              <a:gd name="T95" fmla="*/ 4 h 78"/>
              <a:gd name="T96" fmla="*/ 33 w 52"/>
              <a:gd name="T97" fmla="*/ 3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2" h="78">
                <a:moveTo>
                  <a:pt x="33" y="3"/>
                </a:moveTo>
                <a:lnTo>
                  <a:pt x="36" y="4"/>
                </a:lnTo>
                <a:lnTo>
                  <a:pt x="37" y="4"/>
                </a:lnTo>
                <a:lnTo>
                  <a:pt x="42" y="8"/>
                </a:lnTo>
                <a:lnTo>
                  <a:pt x="44" y="18"/>
                </a:lnTo>
                <a:lnTo>
                  <a:pt x="45" y="19"/>
                </a:lnTo>
                <a:lnTo>
                  <a:pt x="48" y="22"/>
                </a:lnTo>
                <a:lnTo>
                  <a:pt x="48" y="25"/>
                </a:lnTo>
                <a:lnTo>
                  <a:pt x="52" y="44"/>
                </a:lnTo>
                <a:lnTo>
                  <a:pt x="38" y="64"/>
                </a:lnTo>
                <a:lnTo>
                  <a:pt x="38" y="65"/>
                </a:lnTo>
                <a:lnTo>
                  <a:pt x="37" y="67"/>
                </a:lnTo>
                <a:lnTo>
                  <a:pt x="37" y="72"/>
                </a:lnTo>
                <a:lnTo>
                  <a:pt x="36" y="74"/>
                </a:lnTo>
                <a:lnTo>
                  <a:pt x="31" y="78"/>
                </a:lnTo>
                <a:lnTo>
                  <a:pt x="26" y="76"/>
                </a:lnTo>
                <a:lnTo>
                  <a:pt x="29" y="67"/>
                </a:lnTo>
                <a:lnTo>
                  <a:pt x="29" y="64"/>
                </a:lnTo>
                <a:lnTo>
                  <a:pt x="30" y="60"/>
                </a:lnTo>
                <a:lnTo>
                  <a:pt x="30" y="59"/>
                </a:lnTo>
                <a:lnTo>
                  <a:pt x="25" y="59"/>
                </a:lnTo>
                <a:lnTo>
                  <a:pt x="25" y="67"/>
                </a:lnTo>
                <a:lnTo>
                  <a:pt x="23" y="68"/>
                </a:lnTo>
                <a:lnTo>
                  <a:pt x="19" y="70"/>
                </a:lnTo>
                <a:lnTo>
                  <a:pt x="19" y="71"/>
                </a:lnTo>
                <a:lnTo>
                  <a:pt x="18" y="65"/>
                </a:lnTo>
                <a:lnTo>
                  <a:pt x="15" y="55"/>
                </a:lnTo>
                <a:lnTo>
                  <a:pt x="19" y="48"/>
                </a:lnTo>
                <a:lnTo>
                  <a:pt x="19" y="46"/>
                </a:lnTo>
                <a:lnTo>
                  <a:pt x="22" y="45"/>
                </a:lnTo>
                <a:lnTo>
                  <a:pt x="21" y="41"/>
                </a:lnTo>
                <a:lnTo>
                  <a:pt x="18" y="38"/>
                </a:lnTo>
                <a:lnTo>
                  <a:pt x="11" y="40"/>
                </a:lnTo>
                <a:lnTo>
                  <a:pt x="10" y="38"/>
                </a:lnTo>
                <a:lnTo>
                  <a:pt x="7" y="29"/>
                </a:lnTo>
                <a:lnTo>
                  <a:pt x="6" y="29"/>
                </a:lnTo>
                <a:lnTo>
                  <a:pt x="0" y="23"/>
                </a:lnTo>
                <a:lnTo>
                  <a:pt x="0" y="22"/>
                </a:lnTo>
                <a:lnTo>
                  <a:pt x="0" y="20"/>
                </a:lnTo>
                <a:lnTo>
                  <a:pt x="0" y="19"/>
                </a:lnTo>
                <a:lnTo>
                  <a:pt x="0" y="18"/>
                </a:lnTo>
                <a:lnTo>
                  <a:pt x="3" y="14"/>
                </a:lnTo>
                <a:lnTo>
                  <a:pt x="4" y="11"/>
                </a:lnTo>
                <a:lnTo>
                  <a:pt x="4" y="4"/>
                </a:lnTo>
                <a:lnTo>
                  <a:pt x="18" y="5"/>
                </a:lnTo>
                <a:lnTo>
                  <a:pt x="26" y="0"/>
                </a:lnTo>
                <a:lnTo>
                  <a:pt x="29" y="7"/>
                </a:lnTo>
                <a:lnTo>
                  <a:pt x="31" y="4"/>
                </a:lnTo>
                <a:lnTo>
                  <a:pt x="33" y="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9" name="Freeform 742"/>
          <p:cNvSpPr>
            <a:spLocks/>
          </p:cNvSpPr>
          <p:nvPr/>
        </p:nvSpPr>
        <p:spPr bwMode="auto">
          <a:xfrm>
            <a:off x="5153025" y="5707063"/>
            <a:ext cx="46038" cy="68263"/>
          </a:xfrm>
          <a:custGeom>
            <a:avLst/>
            <a:gdLst>
              <a:gd name="T0" fmla="*/ 20 w 29"/>
              <a:gd name="T1" fmla="*/ 0 h 43"/>
              <a:gd name="T2" fmla="*/ 24 w 29"/>
              <a:gd name="T3" fmla="*/ 2 h 43"/>
              <a:gd name="T4" fmla="*/ 26 w 29"/>
              <a:gd name="T5" fmla="*/ 6 h 43"/>
              <a:gd name="T6" fmla="*/ 28 w 29"/>
              <a:gd name="T7" fmla="*/ 8 h 43"/>
              <a:gd name="T8" fmla="*/ 29 w 29"/>
              <a:gd name="T9" fmla="*/ 20 h 43"/>
              <a:gd name="T10" fmla="*/ 29 w 29"/>
              <a:gd name="T11" fmla="*/ 30 h 43"/>
              <a:gd name="T12" fmla="*/ 22 w 29"/>
              <a:gd name="T13" fmla="*/ 38 h 43"/>
              <a:gd name="T14" fmla="*/ 13 w 29"/>
              <a:gd name="T15" fmla="*/ 43 h 43"/>
              <a:gd name="T16" fmla="*/ 9 w 29"/>
              <a:gd name="T17" fmla="*/ 43 h 43"/>
              <a:gd name="T18" fmla="*/ 2 w 29"/>
              <a:gd name="T19" fmla="*/ 41 h 43"/>
              <a:gd name="T20" fmla="*/ 0 w 29"/>
              <a:gd name="T21" fmla="*/ 41 h 43"/>
              <a:gd name="T22" fmla="*/ 2 w 29"/>
              <a:gd name="T23" fmla="*/ 41 h 43"/>
              <a:gd name="T24" fmla="*/ 2 w 29"/>
              <a:gd name="T25" fmla="*/ 31 h 43"/>
              <a:gd name="T26" fmla="*/ 5 w 29"/>
              <a:gd name="T27" fmla="*/ 26 h 43"/>
              <a:gd name="T28" fmla="*/ 6 w 29"/>
              <a:gd name="T29" fmla="*/ 23 h 43"/>
              <a:gd name="T30" fmla="*/ 6 w 29"/>
              <a:gd name="T31" fmla="*/ 19 h 43"/>
              <a:gd name="T32" fmla="*/ 6 w 29"/>
              <a:gd name="T33" fmla="*/ 17 h 43"/>
              <a:gd name="T34" fmla="*/ 6 w 29"/>
              <a:gd name="T35" fmla="*/ 11 h 43"/>
              <a:gd name="T36" fmla="*/ 6 w 29"/>
              <a:gd name="T37" fmla="*/ 5 h 43"/>
              <a:gd name="T38" fmla="*/ 5 w 29"/>
              <a:gd name="T39" fmla="*/ 1 h 43"/>
              <a:gd name="T40" fmla="*/ 17 w 29"/>
              <a:gd name="T41" fmla="*/ 0 h 43"/>
              <a:gd name="T42" fmla="*/ 20 w 29"/>
              <a:gd name="T4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9" h="43">
                <a:moveTo>
                  <a:pt x="20" y="0"/>
                </a:moveTo>
                <a:lnTo>
                  <a:pt x="24" y="2"/>
                </a:lnTo>
                <a:lnTo>
                  <a:pt x="26" y="6"/>
                </a:lnTo>
                <a:lnTo>
                  <a:pt x="28" y="8"/>
                </a:lnTo>
                <a:lnTo>
                  <a:pt x="29" y="20"/>
                </a:lnTo>
                <a:lnTo>
                  <a:pt x="29" y="30"/>
                </a:lnTo>
                <a:lnTo>
                  <a:pt x="22" y="38"/>
                </a:lnTo>
                <a:lnTo>
                  <a:pt x="13" y="43"/>
                </a:lnTo>
                <a:lnTo>
                  <a:pt x="9" y="43"/>
                </a:lnTo>
                <a:lnTo>
                  <a:pt x="2" y="41"/>
                </a:lnTo>
                <a:lnTo>
                  <a:pt x="0" y="41"/>
                </a:lnTo>
                <a:lnTo>
                  <a:pt x="2" y="41"/>
                </a:lnTo>
                <a:lnTo>
                  <a:pt x="2" y="31"/>
                </a:lnTo>
                <a:lnTo>
                  <a:pt x="5" y="26"/>
                </a:lnTo>
                <a:lnTo>
                  <a:pt x="6" y="23"/>
                </a:lnTo>
                <a:lnTo>
                  <a:pt x="6" y="19"/>
                </a:lnTo>
                <a:lnTo>
                  <a:pt x="6" y="17"/>
                </a:lnTo>
                <a:lnTo>
                  <a:pt x="6" y="11"/>
                </a:lnTo>
                <a:lnTo>
                  <a:pt x="6" y="5"/>
                </a:lnTo>
                <a:lnTo>
                  <a:pt x="5" y="1"/>
                </a:lnTo>
                <a:lnTo>
                  <a:pt x="17" y="0"/>
                </a:lnTo>
                <a:lnTo>
                  <a:pt x="20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0" name="Freeform 743"/>
          <p:cNvSpPr>
            <a:spLocks noEditPoints="1"/>
          </p:cNvSpPr>
          <p:nvPr/>
        </p:nvSpPr>
        <p:spPr bwMode="auto">
          <a:xfrm>
            <a:off x="5411788" y="3910013"/>
            <a:ext cx="77788" cy="65088"/>
          </a:xfrm>
          <a:custGeom>
            <a:avLst/>
            <a:gdLst>
              <a:gd name="T0" fmla="*/ 39 w 49"/>
              <a:gd name="T1" fmla="*/ 27 h 41"/>
              <a:gd name="T2" fmla="*/ 39 w 49"/>
              <a:gd name="T3" fmla="*/ 31 h 41"/>
              <a:gd name="T4" fmla="*/ 41 w 49"/>
              <a:gd name="T5" fmla="*/ 31 h 41"/>
              <a:gd name="T6" fmla="*/ 45 w 49"/>
              <a:gd name="T7" fmla="*/ 30 h 41"/>
              <a:gd name="T8" fmla="*/ 49 w 49"/>
              <a:gd name="T9" fmla="*/ 34 h 41"/>
              <a:gd name="T10" fmla="*/ 42 w 49"/>
              <a:gd name="T11" fmla="*/ 38 h 41"/>
              <a:gd name="T12" fmla="*/ 41 w 49"/>
              <a:gd name="T13" fmla="*/ 39 h 41"/>
              <a:gd name="T14" fmla="*/ 39 w 49"/>
              <a:gd name="T15" fmla="*/ 41 h 41"/>
              <a:gd name="T16" fmla="*/ 38 w 49"/>
              <a:gd name="T17" fmla="*/ 41 h 41"/>
              <a:gd name="T18" fmla="*/ 37 w 49"/>
              <a:gd name="T19" fmla="*/ 38 h 41"/>
              <a:gd name="T20" fmla="*/ 30 w 49"/>
              <a:gd name="T21" fmla="*/ 38 h 41"/>
              <a:gd name="T22" fmla="*/ 24 w 49"/>
              <a:gd name="T23" fmla="*/ 35 h 41"/>
              <a:gd name="T24" fmla="*/ 23 w 49"/>
              <a:gd name="T25" fmla="*/ 33 h 41"/>
              <a:gd name="T26" fmla="*/ 31 w 49"/>
              <a:gd name="T27" fmla="*/ 28 h 41"/>
              <a:gd name="T28" fmla="*/ 31 w 49"/>
              <a:gd name="T29" fmla="*/ 26 h 41"/>
              <a:gd name="T30" fmla="*/ 34 w 49"/>
              <a:gd name="T31" fmla="*/ 26 h 41"/>
              <a:gd name="T32" fmla="*/ 35 w 49"/>
              <a:gd name="T33" fmla="*/ 26 h 41"/>
              <a:gd name="T34" fmla="*/ 38 w 49"/>
              <a:gd name="T35" fmla="*/ 24 h 41"/>
              <a:gd name="T36" fmla="*/ 39 w 49"/>
              <a:gd name="T37" fmla="*/ 27 h 41"/>
              <a:gd name="T38" fmla="*/ 35 w 49"/>
              <a:gd name="T39" fmla="*/ 0 h 41"/>
              <a:gd name="T40" fmla="*/ 31 w 49"/>
              <a:gd name="T41" fmla="*/ 9 h 41"/>
              <a:gd name="T42" fmla="*/ 30 w 49"/>
              <a:gd name="T43" fmla="*/ 9 h 41"/>
              <a:gd name="T44" fmla="*/ 26 w 49"/>
              <a:gd name="T45" fmla="*/ 13 h 41"/>
              <a:gd name="T46" fmla="*/ 23 w 49"/>
              <a:gd name="T47" fmla="*/ 22 h 41"/>
              <a:gd name="T48" fmla="*/ 23 w 49"/>
              <a:gd name="T49" fmla="*/ 24 h 41"/>
              <a:gd name="T50" fmla="*/ 22 w 49"/>
              <a:gd name="T51" fmla="*/ 27 h 41"/>
              <a:gd name="T52" fmla="*/ 15 w 49"/>
              <a:gd name="T53" fmla="*/ 28 h 41"/>
              <a:gd name="T54" fmla="*/ 9 w 49"/>
              <a:gd name="T55" fmla="*/ 33 h 41"/>
              <a:gd name="T56" fmla="*/ 1 w 49"/>
              <a:gd name="T57" fmla="*/ 34 h 41"/>
              <a:gd name="T58" fmla="*/ 0 w 49"/>
              <a:gd name="T59" fmla="*/ 30 h 41"/>
              <a:gd name="T60" fmla="*/ 0 w 49"/>
              <a:gd name="T61" fmla="*/ 26 h 41"/>
              <a:gd name="T62" fmla="*/ 0 w 49"/>
              <a:gd name="T63" fmla="*/ 20 h 41"/>
              <a:gd name="T64" fmla="*/ 8 w 49"/>
              <a:gd name="T65" fmla="*/ 13 h 41"/>
              <a:gd name="T66" fmla="*/ 22 w 49"/>
              <a:gd name="T67" fmla="*/ 5 h 41"/>
              <a:gd name="T68" fmla="*/ 26 w 49"/>
              <a:gd name="T69" fmla="*/ 1 h 41"/>
              <a:gd name="T70" fmla="*/ 29 w 49"/>
              <a:gd name="T71" fmla="*/ 1 h 41"/>
              <a:gd name="T72" fmla="*/ 35 w 49"/>
              <a:gd name="T73" fmla="*/ 0 h 41"/>
              <a:gd name="T74" fmla="*/ 35 w 49"/>
              <a:gd name="T75" fmla="*/ 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9" h="41">
                <a:moveTo>
                  <a:pt x="39" y="27"/>
                </a:moveTo>
                <a:lnTo>
                  <a:pt x="39" y="31"/>
                </a:lnTo>
                <a:lnTo>
                  <a:pt x="41" y="31"/>
                </a:lnTo>
                <a:lnTo>
                  <a:pt x="45" y="30"/>
                </a:lnTo>
                <a:lnTo>
                  <a:pt x="49" y="34"/>
                </a:lnTo>
                <a:lnTo>
                  <a:pt x="42" y="38"/>
                </a:lnTo>
                <a:lnTo>
                  <a:pt x="41" y="39"/>
                </a:lnTo>
                <a:lnTo>
                  <a:pt x="39" y="41"/>
                </a:lnTo>
                <a:lnTo>
                  <a:pt x="38" y="41"/>
                </a:lnTo>
                <a:lnTo>
                  <a:pt x="37" y="38"/>
                </a:lnTo>
                <a:lnTo>
                  <a:pt x="30" y="38"/>
                </a:lnTo>
                <a:lnTo>
                  <a:pt x="24" y="35"/>
                </a:lnTo>
                <a:lnTo>
                  <a:pt x="23" y="33"/>
                </a:lnTo>
                <a:lnTo>
                  <a:pt x="31" y="28"/>
                </a:lnTo>
                <a:lnTo>
                  <a:pt x="31" y="26"/>
                </a:lnTo>
                <a:lnTo>
                  <a:pt x="34" y="26"/>
                </a:lnTo>
                <a:lnTo>
                  <a:pt x="35" y="26"/>
                </a:lnTo>
                <a:lnTo>
                  <a:pt x="38" y="24"/>
                </a:lnTo>
                <a:lnTo>
                  <a:pt x="39" y="27"/>
                </a:lnTo>
                <a:close/>
                <a:moveTo>
                  <a:pt x="35" y="0"/>
                </a:moveTo>
                <a:lnTo>
                  <a:pt x="31" y="9"/>
                </a:lnTo>
                <a:lnTo>
                  <a:pt x="30" y="9"/>
                </a:lnTo>
                <a:lnTo>
                  <a:pt x="26" y="13"/>
                </a:lnTo>
                <a:lnTo>
                  <a:pt x="23" y="22"/>
                </a:lnTo>
                <a:lnTo>
                  <a:pt x="23" y="24"/>
                </a:lnTo>
                <a:lnTo>
                  <a:pt x="22" y="27"/>
                </a:lnTo>
                <a:lnTo>
                  <a:pt x="15" y="28"/>
                </a:lnTo>
                <a:lnTo>
                  <a:pt x="9" y="33"/>
                </a:lnTo>
                <a:lnTo>
                  <a:pt x="1" y="34"/>
                </a:lnTo>
                <a:lnTo>
                  <a:pt x="0" y="30"/>
                </a:lnTo>
                <a:lnTo>
                  <a:pt x="0" y="26"/>
                </a:lnTo>
                <a:lnTo>
                  <a:pt x="0" y="20"/>
                </a:lnTo>
                <a:lnTo>
                  <a:pt x="8" y="13"/>
                </a:lnTo>
                <a:lnTo>
                  <a:pt x="22" y="5"/>
                </a:lnTo>
                <a:lnTo>
                  <a:pt x="26" y="1"/>
                </a:lnTo>
                <a:lnTo>
                  <a:pt x="29" y="1"/>
                </a:lnTo>
                <a:lnTo>
                  <a:pt x="35" y="0"/>
                </a:lnTo>
                <a:lnTo>
                  <a:pt x="35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1" name="Freeform 744"/>
          <p:cNvSpPr>
            <a:spLocks/>
          </p:cNvSpPr>
          <p:nvPr/>
        </p:nvSpPr>
        <p:spPr bwMode="auto">
          <a:xfrm>
            <a:off x="5322888" y="3938588"/>
            <a:ext cx="73025" cy="73025"/>
          </a:xfrm>
          <a:custGeom>
            <a:avLst/>
            <a:gdLst>
              <a:gd name="T0" fmla="*/ 23 w 46"/>
              <a:gd name="T1" fmla="*/ 46 h 46"/>
              <a:gd name="T2" fmla="*/ 22 w 46"/>
              <a:gd name="T3" fmla="*/ 39 h 46"/>
              <a:gd name="T4" fmla="*/ 3 w 46"/>
              <a:gd name="T5" fmla="*/ 27 h 46"/>
              <a:gd name="T6" fmla="*/ 0 w 46"/>
              <a:gd name="T7" fmla="*/ 21 h 46"/>
              <a:gd name="T8" fmla="*/ 1 w 46"/>
              <a:gd name="T9" fmla="*/ 21 h 46"/>
              <a:gd name="T10" fmla="*/ 4 w 46"/>
              <a:gd name="T11" fmla="*/ 20 h 46"/>
              <a:gd name="T12" fmla="*/ 8 w 46"/>
              <a:gd name="T13" fmla="*/ 19 h 46"/>
              <a:gd name="T14" fmla="*/ 14 w 46"/>
              <a:gd name="T15" fmla="*/ 15 h 46"/>
              <a:gd name="T16" fmla="*/ 22 w 46"/>
              <a:gd name="T17" fmla="*/ 12 h 46"/>
              <a:gd name="T18" fmla="*/ 31 w 46"/>
              <a:gd name="T19" fmla="*/ 8 h 46"/>
              <a:gd name="T20" fmla="*/ 34 w 46"/>
              <a:gd name="T21" fmla="*/ 6 h 46"/>
              <a:gd name="T22" fmla="*/ 38 w 46"/>
              <a:gd name="T23" fmla="*/ 4 h 46"/>
              <a:gd name="T24" fmla="*/ 39 w 46"/>
              <a:gd name="T25" fmla="*/ 2 h 46"/>
              <a:gd name="T26" fmla="*/ 42 w 46"/>
              <a:gd name="T27" fmla="*/ 0 h 46"/>
              <a:gd name="T28" fmla="*/ 46 w 46"/>
              <a:gd name="T29" fmla="*/ 4 h 46"/>
              <a:gd name="T30" fmla="*/ 45 w 46"/>
              <a:gd name="T31" fmla="*/ 13 h 46"/>
              <a:gd name="T32" fmla="*/ 45 w 46"/>
              <a:gd name="T33" fmla="*/ 19 h 46"/>
              <a:gd name="T34" fmla="*/ 45 w 46"/>
              <a:gd name="T35" fmla="*/ 20 h 46"/>
              <a:gd name="T36" fmla="*/ 41 w 46"/>
              <a:gd name="T37" fmla="*/ 24 h 46"/>
              <a:gd name="T38" fmla="*/ 39 w 46"/>
              <a:gd name="T39" fmla="*/ 27 h 46"/>
              <a:gd name="T40" fmla="*/ 33 w 46"/>
              <a:gd name="T41" fmla="*/ 35 h 46"/>
              <a:gd name="T42" fmla="*/ 30 w 46"/>
              <a:gd name="T43" fmla="*/ 42 h 46"/>
              <a:gd name="T44" fmla="*/ 23 w 46"/>
              <a:gd name="T45" fmla="*/ 46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6" h="46">
                <a:moveTo>
                  <a:pt x="23" y="46"/>
                </a:moveTo>
                <a:lnTo>
                  <a:pt x="22" y="39"/>
                </a:lnTo>
                <a:lnTo>
                  <a:pt x="3" y="27"/>
                </a:lnTo>
                <a:lnTo>
                  <a:pt x="0" y="21"/>
                </a:lnTo>
                <a:lnTo>
                  <a:pt x="1" y="21"/>
                </a:lnTo>
                <a:lnTo>
                  <a:pt x="4" y="20"/>
                </a:lnTo>
                <a:lnTo>
                  <a:pt x="8" y="19"/>
                </a:lnTo>
                <a:lnTo>
                  <a:pt x="14" y="15"/>
                </a:lnTo>
                <a:lnTo>
                  <a:pt x="22" y="12"/>
                </a:lnTo>
                <a:lnTo>
                  <a:pt x="31" y="8"/>
                </a:lnTo>
                <a:lnTo>
                  <a:pt x="34" y="6"/>
                </a:lnTo>
                <a:lnTo>
                  <a:pt x="38" y="4"/>
                </a:lnTo>
                <a:lnTo>
                  <a:pt x="39" y="2"/>
                </a:lnTo>
                <a:lnTo>
                  <a:pt x="42" y="0"/>
                </a:lnTo>
                <a:lnTo>
                  <a:pt x="46" y="4"/>
                </a:lnTo>
                <a:lnTo>
                  <a:pt x="45" y="13"/>
                </a:lnTo>
                <a:lnTo>
                  <a:pt x="45" y="19"/>
                </a:lnTo>
                <a:lnTo>
                  <a:pt x="45" y="20"/>
                </a:lnTo>
                <a:lnTo>
                  <a:pt x="41" y="24"/>
                </a:lnTo>
                <a:lnTo>
                  <a:pt x="39" y="27"/>
                </a:lnTo>
                <a:lnTo>
                  <a:pt x="33" y="35"/>
                </a:lnTo>
                <a:lnTo>
                  <a:pt x="30" y="42"/>
                </a:lnTo>
                <a:lnTo>
                  <a:pt x="23" y="4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2" name="Freeform 745"/>
          <p:cNvSpPr>
            <a:spLocks/>
          </p:cNvSpPr>
          <p:nvPr/>
        </p:nvSpPr>
        <p:spPr bwMode="auto">
          <a:xfrm>
            <a:off x="5430838" y="3768725"/>
            <a:ext cx="219075" cy="195263"/>
          </a:xfrm>
          <a:custGeom>
            <a:avLst/>
            <a:gdLst>
              <a:gd name="T0" fmla="*/ 93 w 138"/>
              <a:gd name="T1" fmla="*/ 19 h 123"/>
              <a:gd name="T2" fmla="*/ 93 w 138"/>
              <a:gd name="T3" fmla="*/ 29 h 123"/>
              <a:gd name="T4" fmla="*/ 100 w 138"/>
              <a:gd name="T5" fmla="*/ 34 h 123"/>
              <a:gd name="T6" fmla="*/ 98 w 138"/>
              <a:gd name="T7" fmla="*/ 48 h 123"/>
              <a:gd name="T8" fmla="*/ 101 w 138"/>
              <a:gd name="T9" fmla="*/ 48 h 123"/>
              <a:gd name="T10" fmla="*/ 102 w 138"/>
              <a:gd name="T11" fmla="*/ 62 h 123"/>
              <a:gd name="T12" fmla="*/ 113 w 138"/>
              <a:gd name="T13" fmla="*/ 68 h 123"/>
              <a:gd name="T14" fmla="*/ 124 w 138"/>
              <a:gd name="T15" fmla="*/ 83 h 123"/>
              <a:gd name="T16" fmla="*/ 127 w 138"/>
              <a:gd name="T17" fmla="*/ 86 h 123"/>
              <a:gd name="T18" fmla="*/ 138 w 138"/>
              <a:gd name="T19" fmla="*/ 101 h 123"/>
              <a:gd name="T20" fmla="*/ 126 w 138"/>
              <a:gd name="T21" fmla="*/ 102 h 123"/>
              <a:gd name="T22" fmla="*/ 104 w 138"/>
              <a:gd name="T23" fmla="*/ 109 h 123"/>
              <a:gd name="T24" fmla="*/ 63 w 138"/>
              <a:gd name="T25" fmla="*/ 112 h 123"/>
              <a:gd name="T26" fmla="*/ 44 w 138"/>
              <a:gd name="T27" fmla="*/ 120 h 123"/>
              <a:gd name="T28" fmla="*/ 33 w 138"/>
              <a:gd name="T29" fmla="*/ 119 h 123"/>
              <a:gd name="T30" fmla="*/ 27 w 138"/>
              <a:gd name="T31" fmla="*/ 120 h 123"/>
              <a:gd name="T32" fmla="*/ 26 w 138"/>
              <a:gd name="T33" fmla="*/ 113 h 123"/>
              <a:gd name="T34" fmla="*/ 22 w 138"/>
              <a:gd name="T35" fmla="*/ 115 h 123"/>
              <a:gd name="T36" fmla="*/ 23 w 138"/>
              <a:gd name="T37" fmla="*/ 109 h 123"/>
              <a:gd name="T38" fmla="*/ 21 w 138"/>
              <a:gd name="T39" fmla="*/ 98 h 123"/>
              <a:gd name="T40" fmla="*/ 23 w 138"/>
              <a:gd name="T41" fmla="*/ 89 h 123"/>
              <a:gd name="T42" fmla="*/ 34 w 138"/>
              <a:gd name="T43" fmla="*/ 85 h 123"/>
              <a:gd name="T44" fmla="*/ 37 w 138"/>
              <a:gd name="T45" fmla="*/ 81 h 123"/>
              <a:gd name="T46" fmla="*/ 30 w 138"/>
              <a:gd name="T47" fmla="*/ 78 h 123"/>
              <a:gd name="T48" fmla="*/ 19 w 138"/>
              <a:gd name="T49" fmla="*/ 75 h 123"/>
              <a:gd name="T50" fmla="*/ 8 w 138"/>
              <a:gd name="T51" fmla="*/ 67 h 123"/>
              <a:gd name="T52" fmla="*/ 18 w 138"/>
              <a:gd name="T53" fmla="*/ 63 h 123"/>
              <a:gd name="T54" fmla="*/ 21 w 138"/>
              <a:gd name="T55" fmla="*/ 55 h 123"/>
              <a:gd name="T56" fmla="*/ 18 w 138"/>
              <a:gd name="T57" fmla="*/ 53 h 123"/>
              <a:gd name="T58" fmla="*/ 14 w 138"/>
              <a:gd name="T59" fmla="*/ 56 h 123"/>
              <a:gd name="T60" fmla="*/ 3 w 138"/>
              <a:gd name="T61" fmla="*/ 53 h 123"/>
              <a:gd name="T62" fmla="*/ 0 w 138"/>
              <a:gd name="T63" fmla="*/ 48 h 123"/>
              <a:gd name="T64" fmla="*/ 10 w 138"/>
              <a:gd name="T65" fmla="*/ 41 h 123"/>
              <a:gd name="T66" fmla="*/ 10 w 138"/>
              <a:gd name="T67" fmla="*/ 44 h 123"/>
              <a:gd name="T68" fmla="*/ 15 w 138"/>
              <a:gd name="T69" fmla="*/ 41 h 123"/>
              <a:gd name="T70" fmla="*/ 23 w 138"/>
              <a:gd name="T71" fmla="*/ 34 h 123"/>
              <a:gd name="T72" fmla="*/ 59 w 138"/>
              <a:gd name="T73" fmla="*/ 21 h 123"/>
              <a:gd name="T74" fmla="*/ 90 w 138"/>
              <a:gd name="T75" fmla="*/ 0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38" h="123">
                <a:moveTo>
                  <a:pt x="93" y="8"/>
                </a:moveTo>
                <a:lnTo>
                  <a:pt x="93" y="19"/>
                </a:lnTo>
                <a:lnTo>
                  <a:pt x="93" y="25"/>
                </a:lnTo>
                <a:lnTo>
                  <a:pt x="93" y="29"/>
                </a:lnTo>
                <a:lnTo>
                  <a:pt x="98" y="32"/>
                </a:lnTo>
                <a:lnTo>
                  <a:pt x="100" y="34"/>
                </a:lnTo>
                <a:lnTo>
                  <a:pt x="98" y="44"/>
                </a:lnTo>
                <a:lnTo>
                  <a:pt x="98" y="48"/>
                </a:lnTo>
                <a:lnTo>
                  <a:pt x="100" y="48"/>
                </a:lnTo>
                <a:lnTo>
                  <a:pt x="101" y="48"/>
                </a:lnTo>
                <a:lnTo>
                  <a:pt x="101" y="49"/>
                </a:lnTo>
                <a:lnTo>
                  <a:pt x="102" y="62"/>
                </a:lnTo>
                <a:lnTo>
                  <a:pt x="115" y="64"/>
                </a:lnTo>
                <a:lnTo>
                  <a:pt x="113" y="68"/>
                </a:lnTo>
                <a:lnTo>
                  <a:pt x="111" y="74"/>
                </a:lnTo>
                <a:lnTo>
                  <a:pt x="124" y="83"/>
                </a:lnTo>
                <a:lnTo>
                  <a:pt x="126" y="85"/>
                </a:lnTo>
                <a:lnTo>
                  <a:pt x="127" y="86"/>
                </a:lnTo>
                <a:lnTo>
                  <a:pt x="135" y="97"/>
                </a:lnTo>
                <a:lnTo>
                  <a:pt x="138" y="101"/>
                </a:lnTo>
                <a:lnTo>
                  <a:pt x="127" y="102"/>
                </a:lnTo>
                <a:lnTo>
                  <a:pt x="126" y="102"/>
                </a:lnTo>
                <a:lnTo>
                  <a:pt x="120" y="104"/>
                </a:lnTo>
                <a:lnTo>
                  <a:pt x="104" y="109"/>
                </a:lnTo>
                <a:lnTo>
                  <a:pt x="94" y="112"/>
                </a:lnTo>
                <a:lnTo>
                  <a:pt x="63" y="112"/>
                </a:lnTo>
                <a:lnTo>
                  <a:pt x="55" y="116"/>
                </a:lnTo>
                <a:lnTo>
                  <a:pt x="44" y="120"/>
                </a:lnTo>
                <a:lnTo>
                  <a:pt x="37" y="123"/>
                </a:lnTo>
                <a:lnTo>
                  <a:pt x="33" y="119"/>
                </a:lnTo>
                <a:lnTo>
                  <a:pt x="29" y="120"/>
                </a:lnTo>
                <a:lnTo>
                  <a:pt x="27" y="120"/>
                </a:lnTo>
                <a:lnTo>
                  <a:pt x="27" y="116"/>
                </a:lnTo>
                <a:lnTo>
                  <a:pt x="26" y="113"/>
                </a:lnTo>
                <a:lnTo>
                  <a:pt x="23" y="115"/>
                </a:lnTo>
                <a:lnTo>
                  <a:pt x="22" y="115"/>
                </a:lnTo>
                <a:lnTo>
                  <a:pt x="19" y="115"/>
                </a:lnTo>
                <a:lnTo>
                  <a:pt x="23" y="109"/>
                </a:lnTo>
                <a:lnTo>
                  <a:pt x="23" y="98"/>
                </a:lnTo>
                <a:lnTo>
                  <a:pt x="21" y="98"/>
                </a:lnTo>
                <a:lnTo>
                  <a:pt x="19" y="98"/>
                </a:lnTo>
                <a:lnTo>
                  <a:pt x="23" y="89"/>
                </a:lnTo>
                <a:lnTo>
                  <a:pt x="33" y="85"/>
                </a:lnTo>
                <a:lnTo>
                  <a:pt x="34" y="85"/>
                </a:lnTo>
                <a:lnTo>
                  <a:pt x="36" y="83"/>
                </a:lnTo>
                <a:lnTo>
                  <a:pt x="37" y="81"/>
                </a:lnTo>
                <a:lnTo>
                  <a:pt x="34" y="79"/>
                </a:lnTo>
                <a:lnTo>
                  <a:pt x="30" y="78"/>
                </a:lnTo>
                <a:lnTo>
                  <a:pt x="27" y="78"/>
                </a:lnTo>
                <a:lnTo>
                  <a:pt x="19" y="75"/>
                </a:lnTo>
                <a:lnTo>
                  <a:pt x="8" y="75"/>
                </a:lnTo>
                <a:lnTo>
                  <a:pt x="8" y="67"/>
                </a:lnTo>
                <a:lnTo>
                  <a:pt x="17" y="63"/>
                </a:lnTo>
                <a:lnTo>
                  <a:pt x="18" y="63"/>
                </a:lnTo>
                <a:lnTo>
                  <a:pt x="23" y="59"/>
                </a:lnTo>
                <a:lnTo>
                  <a:pt x="21" y="55"/>
                </a:lnTo>
                <a:lnTo>
                  <a:pt x="19" y="53"/>
                </a:lnTo>
                <a:lnTo>
                  <a:pt x="18" y="53"/>
                </a:lnTo>
                <a:lnTo>
                  <a:pt x="15" y="55"/>
                </a:lnTo>
                <a:lnTo>
                  <a:pt x="14" y="56"/>
                </a:lnTo>
                <a:lnTo>
                  <a:pt x="12" y="56"/>
                </a:lnTo>
                <a:lnTo>
                  <a:pt x="3" y="53"/>
                </a:lnTo>
                <a:lnTo>
                  <a:pt x="0" y="49"/>
                </a:lnTo>
                <a:lnTo>
                  <a:pt x="0" y="48"/>
                </a:lnTo>
                <a:lnTo>
                  <a:pt x="7" y="47"/>
                </a:lnTo>
                <a:lnTo>
                  <a:pt x="10" y="41"/>
                </a:lnTo>
                <a:lnTo>
                  <a:pt x="10" y="42"/>
                </a:lnTo>
                <a:lnTo>
                  <a:pt x="10" y="44"/>
                </a:lnTo>
                <a:lnTo>
                  <a:pt x="11" y="42"/>
                </a:lnTo>
                <a:lnTo>
                  <a:pt x="15" y="41"/>
                </a:lnTo>
                <a:lnTo>
                  <a:pt x="22" y="41"/>
                </a:lnTo>
                <a:lnTo>
                  <a:pt x="23" y="34"/>
                </a:lnTo>
                <a:lnTo>
                  <a:pt x="44" y="25"/>
                </a:lnTo>
                <a:lnTo>
                  <a:pt x="59" y="21"/>
                </a:lnTo>
                <a:lnTo>
                  <a:pt x="71" y="12"/>
                </a:lnTo>
                <a:lnTo>
                  <a:pt x="90" y="0"/>
                </a:lnTo>
                <a:lnTo>
                  <a:pt x="93" y="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3" name="Freeform 746"/>
          <p:cNvSpPr>
            <a:spLocks noEditPoints="1"/>
          </p:cNvSpPr>
          <p:nvPr/>
        </p:nvSpPr>
        <p:spPr bwMode="auto">
          <a:xfrm>
            <a:off x="5616575" y="3305175"/>
            <a:ext cx="69850" cy="93663"/>
          </a:xfrm>
          <a:custGeom>
            <a:avLst/>
            <a:gdLst>
              <a:gd name="T0" fmla="*/ 43 w 44"/>
              <a:gd name="T1" fmla="*/ 37 h 59"/>
              <a:gd name="T2" fmla="*/ 30 w 44"/>
              <a:gd name="T3" fmla="*/ 41 h 59"/>
              <a:gd name="T4" fmla="*/ 33 w 44"/>
              <a:gd name="T5" fmla="*/ 37 h 59"/>
              <a:gd name="T6" fmla="*/ 36 w 44"/>
              <a:gd name="T7" fmla="*/ 37 h 59"/>
              <a:gd name="T8" fmla="*/ 41 w 44"/>
              <a:gd name="T9" fmla="*/ 37 h 59"/>
              <a:gd name="T10" fmla="*/ 43 w 44"/>
              <a:gd name="T11" fmla="*/ 34 h 59"/>
              <a:gd name="T12" fmla="*/ 43 w 44"/>
              <a:gd name="T13" fmla="*/ 37 h 59"/>
              <a:gd name="T14" fmla="*/ 44 w 44"/>
              <a:gd name="T15" fmla="*/ 25 h 59"/>
              <a:gd name="T16" fmla="*/ 43 w 44"/>
              <a:gd name="T17" fmla="*/ 32 h 59"/>
              <a:gd name="T18" fmla="*/ 40 w 44"/>
              <a:gd name="T19" fmla="*/ 30 h 59"/>
              <a:gd name="T20" fmla="*/ 44 w 44"/>
              <a:gd name="T21" fmla="*/ 25 h 59"/>
              <a:gd name="T22" fmla="*/ 44 w 44"/>
              <a:gd name="T23" fmla="*/ 25 h 59"/>
              <a:gd name="T24" fmla="*/ 43 w 44"/>
              <a:gd name="T25" fmla="*/ 21 h 59"/>
              <a:gd name="T26" fmla="*/ 39 w 44"/>
              <a:gd name="T27" fmla="*/ 24 h 59"/>
              <a:gd name="T28" fmla="*/ 37 w 44"/>
              <a:gd name="T29" fmla="*/ 25 h 59"/>
              <a:gd name="T30" fmla="*/ 30 w 44"/>
              <a:gd name="T31" fmla="*/ 30 h 59"/>
              <a:gd name="T32" fmla="*/ 30 w 44"/>
              <a:gd name="T33" fmla="*/ 32 h 59"/>
              <a:gd name="T34" fmla="*/ 25 w 44"/>
              <a:gd name="T35" fmla="*/ 33 h 59"/>
              <a:gd name="T36" fmla="*/ 21 w 44"/>
              <a:gd name="T37" fmla="*/ 29 h 59"/>
              <a:gd name="T38" fmla="*/ 21 w 44"/>
              <a:gd name="T39" fmla="*/ 41 h 59"/>
              <a:gd name="T40" fmla="*/ 21 w 44"/>
              <a:gd name="T41" fmla="*/ 45 h 59"/>
              <a:gd name="T42" fmla="*/ 21 w 44"/>
              <a:gd name="T43" fmla="*/ 47 h 59"/>
              <a:gd name="T44" fmla="*/ 20 w 44"/>
              <a:gd name="T45" fmla="*/ 47 h 59"/>
              <a:gd name="T46" fmla="*/ 13 w 44"/>
              <a:gd name="T47" fmla="*/ 52 h 59"/>
              <a:gd name="T48" fmla="*/ 13 w 44"/>
              <a:gd name="T49" fmla="*/ 54 h 59"/>
              <a:gd name="T50" fmla="*/ 2 w 44"/>
              <a:gd name="T51" fmla="*/ 59 h 59"/>
              <a:gd name="T52" fmla="*/ 2 w 44"/>
              <a:gd name="T53" fmla="*/ 56 h 59"/>
              <a:gd name="T54" fmla="*/ 0 w 44"/>
              <a:gd name="T55" fmla="*/ 54 h 59"/>
              <a:gd name="T56" fmla="*/ 9 w 44"/>
              <a:gd name="T57" fmla="*/ 37 h 59"/>
              <a:gd name="T58" fmla="*/ 5 w 44"/>
              <a:gd name="T59" fmla="*/ 36 h 59"/>
              <a:gd name="T60" fmla="*/ 6 w 44"/>
              <a:gd name="T61" fmla="*/ 32 h 59"/>
              <a:gd name="T62" fmla="*/ 9 w 44"/>
              <a:gd name="T63" fmla="*/ 28 h 59"/>
              <a:gd name="T64" fmla="*/ 10 w 44"/>
              <a:gd name="T65" fmla="*/ 19 h 59"/>
              <a:gd name="T66" fmla="*/ 11 w 44"/>
              <a:gd name="T67" fmla="*/ 19 h 59"/>
              <a:gd name="T68" fmla="*/ 18 w 44"/>
              <a:gd name="T69" fmla="*/ 21 h 59"/>
              <a:gd name="T70" fmla="*/ 21 w 44"/>
              <a:gd name="T71" fmla="*/ 21 h 59"/>
              <a:gd name="T72" fmla="*/ 25 w 44"/>
              <a:gd name="T73" fmla="*/ 17 h 59"/>
              <a:gd name="T74" fmla="*/ 21 w 44"/>
              <a:gd name="T75" fmla="*/ 17 h 59"/>
              <a:gd name="T76" fmla="*/ 22 w 44"/>
              <a:gd name="T77" fmla="*/ 17 h 59"/>
              <a:gd name="T78" fmla="*/ 33 w 44"/>
              <a:gd name="T79" fmla="*/ 0 h 59"/>
              <a:gd name="T80" fmla="*/ 36 w 44"/>
              <a:gd name="T81" fmla="*/ 10 h 59"/>
              <a:gd name="T82" fmla="*/ 37 w 44"/>
              <a:gd name="T83" fmla="*/ 14 h 59"/>
              <a:gd name="T84" fmla="*/ 43 w 44"/>
              <a:gd name="T85" fmla="*/ 19 h 59"/>
              <a:gd name="T86" fmla="*/ 44 w 44"/>
              <a:gd name="T87" fmla="*/ 21 h 59"/>
              <a:gd name="T88" fmla="*/ 43 w 44"/>
              <a:gd name="T89" fmla="*/ 21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44" h="59">
                <a:moveTo>
                  <a:pt x="43" y="37"/>
                </a:moveTo>
                <a:lnTo>
                  <a:pt x="30" y="41"/>
                </a:lnTo>
                <a:lnTo>
                  <a:pt x="33" y="37"/>
                </a:lnTo>
                <a:lnTo>
                  <a:pt x="36" y="37"/>
                </a:lnTo>
                <a:lnTo>
                  <a:pt x="41" y="37"/>
                </a:lnTo>
                <a:lnTo>
                  <a:pt x="43" y="34"/>
                </a:lnTo>
                <a:lnTo>
                  <a:pt x="43" y="37"/>
                </a:lnTo>
                <a:close/>
                <a:moveTo>
                  <a:pt x="44" y="25"/>
                </a:moveTo>
                <a:lnTo>
                  <a:pt x="43" y="32"/>
                </a:lnTo>
                <a:lnTo>
                  <a:pt x="40" y="30"/>
                </a:lnTo>
                <a:lnTo>
                  <a:pt x="44" y="25"/>
                </a:lnTo>
                <a:lnTo>
                  <a:pt x="44" y="25"/>
                </a:lnTo>
                <a:close/>
                <a:moveTo>
                  <a:pt x="43" y="21"/>
                </a:moveTo>
                <a:lnTo>
                  <a:pt x="39" y="24"/>
                </a:lnTo>
                <a:lnTo>
                  <a:pt x="37" y="25"/>
                </a:lnTo>
                <a:lnTo>
                  <a:pt x="30" y="30"/>
                </a:lnTo>
                <a:lnTo>
                  <a:pt x="30" y="32"/>
                </a:lnTo>
                <a:lnTo>
                  <a:pt x="25" y="33"/>
                </a:lnTo>
                <a:lnTo>
                  <a:pt x="21" y="29"/>
                </a:lnTo>
                <a:lnTo>
                  <a:pt x="21" y="41"/>
                </a:lnTo>
                <a:lnTo>
                  <a:pt x="21" y="45"/>
                </a:lnTo>
                <a:lnTo>
                  <a:pt x="21" y="47"/>
                </a:lnTo>
                <a:lnTo>
                  <a:pt x="20" y="47"/>
                </a:lnTo>
                <a:lnTo>
                  <a:pt x="13" y="52"/>
                </a:lnTo>
                <a:lnTo>
                  <a:pt x="13" y="54"/>
                </a:lnTo>
                <a:lnTo>
                  <a:pt x="2" y="59"/>
                </a:lnTo>
                <a:lnTo>
                  <a:pt x="2" y="56"/>
                </a:lnTo>
                <a:lnTo>
                  <a:pt x="0" y="54"/>
                </a:lnTo>
                <a:lnTo>
                  <a:pt x="9" y="37"/>
                </a:lnTo>
                <a:lnTo>
                  <a:pt x="5" y="36"/>
                </a:lnTo>
                <a:lnTo>
                  <a:pt x="6" y="32"/>
                </a:lnTo>
                <a:lnTo>
                  <a:pt x="9" y="28"/>
                </a:lnTo>
                <a:lnTo>
                  <a:pt x="10" y="19"/>
                </a:lnTo>
                <a:lnTo>
                  <a:pt x="11" y="19"/>
                </a:lnTo>
                <a:lnTo>
                  <a:pt x="18" y="21"/>
                </a:lnTo>
                <a:lnTo>
                  <a:pt x="21" y="21"/>
                </a:lnTo>
                <a:lnTo>
                  <a:pt x="25" y="17"/>
                </a:lnTo>
                <a:lnTo>
                  <a:pt x="21" y="17"/>
                </a:lnTo>
                <a:lnTo>
                  <a:pt x="22" y="17"/>
                </a:lnTo>
                <a:lnTo>
                  <a:pt x="33" y="0"/>
                </a:lnTo>
                <a:lnTo>
                  <a:pt x="36" y="10"/>
                </a:lnTo>
                <a:lnTo>
                  <a:pt x="37" y="14"/>
                </a:lnTo>
                <a:lnTo>
                  <a:pt x="43" y="19"/>
                </a:lnTo>
                <a:lnTo>
                  <a:pt x="44" y="21"/>
                </a:lnTo>
                <a:lnTo>
                  <a:pt x="43" y="2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4" name="Freeform 747"/>
          <p:cNvSpPr>
            <a:spLocks noEditPoints="1"/>
          </p:cNvSpPr>
          <p:nvPr/>
        </p:nvSpPr>
        <p:spPr bwMode="auto">
          <a:xfrm>
            <a:off x="5656263" y="3067050"/>
            <a:ext cx="96838" cy="115888"/>
          </a:xfrm>
          <a:custGeom>
            <a:avLst/>
            <a:gdLst>
              <a:gd name="T0" fmla="*/ 22 w 61"/>
              <a:gd name="T1" fmla="*/ 67 h 73"/>
              <a:gd name="T2" fmla="*/ 18 w 61"/>
              <a:gd name="T3" fmla="*/ 73 h 73"/>
              <a:gd name="T4" fmla="*/ 16 w 61"/>
              <a:gd name="T5" fmla="*/ 71 h 73"/>
              <a:gd name="T6" fmla="*/ 19 w 61"/>
              <a:gd name="T7" fmla="*/ 64 h 73"/>
              <a:gd name="T8" fmla="*/ 19 w 61"/>
              <a:gd name="T9" fmla="*/ 62 h 73"/>
              <a:gd name="T10" fmla="*/ 25 w 61"/>
              <a:gd name="T11" fmla="*/ 59 h 73"/>
              <a:gd name="T12" fmla="*/ 26 w 61"/>
              <a:gd name="T13" fmla="*/ 58 h 73"/>
              <a:gd name="T14" fmla="*/ 29 w 61"/>
              <a:gd name="T15" fmla="*/ 55 h 73"/>
              <a:gd name="T16" fmla="*/ 30 w 61"/>
              <a:gd name="T17" fmla="*/ 56 h 73"/>
              <a:gd name="T18" fmla="*/ 29 w 61"/>
              <a:gd name="T19" fmla="*/ 59 h 73"/>
              <a:gd name="T20" fmla="*/ 29 w 61"/>
              <a:gd name="T21" fmla="*/ 63 h 73"/>
              <a:gd name="T22" fmla="*/ 26 w 61"/>
              <a:gd name="T23" fmla="*/ 67 h 73"/>
              <a:gd name="T24" fmla="*/ 22 w 61"/>
              <a:gd name="T25" fmla="*/ 67 h 73"/>
              <a:gd name="T26" fmla="*/ 22 w 61"/>
              <a:gd name="T27" fmla="*/ 49 h 73"/>
              <a:gd name="T28" fmla="*/ 19 w 61"/>
              <a:gd name="T29" fmla="*/ 51 h 73"/>
              <a:gd name="T30" fmla="*/ 19 w 61"/>
              <a:gd name="T31" fmla="*/ 45 h 73"/>
              <a:gd name="T32" fmla="*/ 25 w 61"/>
              <a:gd name="T33" fmla="*/ 40 h 73"/>
              <a:gd name="T34" fmla="*/ 30 w 61"/>
              <a:gd name="T35" fmla="*/ 37 h 73"/>
              <a:gd name="T36" fmla="*/ 31 w 61"/>
              <a:gd name="T37" fmla="*/ 33 h 73"/>
              <a:gd name="T38" fmla="*/ 33 w 61"/>
              <a:gd name="T39" fmla="*/ 34 h 73"/>
              <a:gd name="T40" fmla="*/ 34 w 61"/>
              <a:gd name="T41" fmla="*/ 34 h 73"/>
              <a:gd name="T42" fmla="*/ 31 w 61"/>
              <a:gd name="T43" fmla="*/ 40 h 73"/>
              <a:gd name="T44" fmla="*/ 30 w 61"/>
              <a:gd name="T45" fmla="*/ 43 h 73"/>
              <a:gd name="T46" fmla="*/ 30 w 61"/>
              <a:gd name="T47" fmla="*/ 47 h 73"/>
              <a:gd name="T48" fmla="*/ 25 w 61"/>
              <a:gd name="T49" fmla="*/ 48 h 73"/>
              <a:gd name="T50" fmla="*/ 22 w 61"/>
              <a:gd name="T51" fmla="*/ 49 h 73"/>
              <a:gd name="T52" fmla="*/ 4 w 61"/>
              <a:gd name="T53" fmla="*/ 44 h 73"/>
              <a:gd name="T54" fmla="*/ 3 w 61"/>
              <a:gd name="T55" fmla="*/ 48 h 73"/>
              <a:gd name="T56" fmla="*/ 1 w 61"/>
              <a:gd name="T57" fmla="*/ 47 h 73"/>
              <a:gd name="T58" fmla="*/ 0 w 61"/>
              <a:gd name="T59" fmla="*/ 41 h 73"/>
              <a:gd name="T60" fmla="*/ 1 w 61"/>
              <a:gd name="T61" fmla="*/ 37 h 73"/>
              <a:gd name="T62" fmla="*/ 4 w 61"/>
              <a:gd name="T63" fmla="*/ 33 h 73"/>
              <a:gd name="T64" fmla="*/ 7 w 61"/>
              <a:gd name="T65" fmla="*/ 32 h 73"/>
              <a:gd name="T66" fmla="*/ 8 w 61"/>
              <a:gd name="T67" fmla="*/ 28 h 73"/>
              <a:gd name="T68" fmla="*/ 8 w 61"/>
              <a:gd name="T69" fmla="*/ 25 h 73"/>
              <a:gd name="T70" fmla="*/ 10 w 61"/>
              <a:gd name="T71" fmla="*/ 21 h 73"/>
              <a:gd name="T72" fmla="*/ 15 w 61"/>
              <a:gd name="T73" fmla="*/ 19 h 73"/>
              <a:gd name="T74" fmla="*/ 18 w 61"/>
              <a:gd name="T75" fmla="*/ 22 h 73"/>
              <a:gd name="T76" fmla="*/ 14 w 61"/>
              <a:gd name="T77" fmla="*/ 26 h 73"/>
              <a:gd name="T78" fmla="*/ 10 w 61"/>
              <a:gd name="T79" fmla="*/ 33 h 73"/>
              <a:gd name="T80" fmla="*/ 10 w 61"/>
              <a:gd name="T81" fmla="*/ 36 h 73"/>
              <a:gd name="T82" fmla="*/ 5 w 61"/>
              <a:gd name="T83" fmla="*/ 39 h 73"/>
              <a:gd name="T84" fmla="*/ 4 w 61"/>
              <a:gd name="T85" fmla="*/ 44 h 73"/>
              <a:gd name="T86" fmla="*/ 46 w 61"/>
              <a:gd name="T87" fmla="*/ 2 h 73"/>
              <a:gd name="T88" fmla="*/ 45 w 61"/>
              <a:gd name="T89" fmla="*/ 9 h 73"/>
              <a:gd name="T90" fmla="*/ 49 w 61"/>
              <a:gd name="T91" fmla="*/ 7 h 73"/>
              <a:gd name="T92" fmla="*/ 56 w 61"/>
              <a:gd name="T93" fmla="*/ 2 h 73"/>
              <a:gd name="T94" fmla="*/ 61 w 61"/>
              <a:gd name="T95" fmla="*/ 2 h 73"/>
              <a:gd name="T96" fmla="*/ 61 w 61"/>
              <a:gd name="T97" fmla="*/ 3 h 73"/>
              <a:gd name="T98" fmla="*/ 51 w 61"/>
              <a:gd name="T99" fmla="*/ 10 h 73"/>
              <a:gd name="T100" fmla="*/ 52 w 61"/>
              <a:gd name="T101" fmla="*/ 15 h 73"/>
              <a:gd name="T102" fmla="*/ 46 w 61"/>
              <a:gd name="T103" fmla="*/ 15 h 73"/>
              <a:gd name="T104" fmla="*/ 41 w 61"/>
              <a:gd name="T105" fmla="*/ 24 h 73"/>
              <a:gd name="T106" fmla="*/ 34 w 61"/>
              <a:gd name="T107" fmla="*/ 32 h 73"/>
              <a:gd name="T108" fmla="*/ 33 w 61"/>
              <a:gd name="T109" fmla="*/ 32 h 73"/>
              <a:gd name="T110" fmla="*/ 18 w 61"/>
              <a:gd name="T111" fmla="*/ 33 h 73"/>
              <a:gd name="T112" fmla="*/ 18 w 61"/>
              <a:gd name="T113" fmla="*/ 32 h 73"/>
              <a:gd name="T114" fmla="*/ 22 w 61"/>
              <a:gd name="T115" fmla="*/ 22 h 73"/>
              <a:gd name="T116" fmla="*/ 27 w 61"/>
              <a:gd name="T117" fmla="*/ 21 h 73"/>
              <a:gd name="T118" fmla="*/ 27 w 61"/>
              <a:gd name="T119" fmla="*/ 15 h 73"/>
              <a:gd name="T120" fmla="*/ 41 w 61"/>
              <a:gd name="T121" fmla="*/ 0 h 73"/>
              <a:gd name="T122" fmla="*/ 44 w 61"/>
              <a:gd name="T123" fmla="*/ 0 h 73"/>
              <a:gd name="T124" fmla="*/ 46 w 61"/>
              <a:gd name="T125" fmla="*/ 2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1" h="73">
                <a:moveTo>
                  <a:pt x="22" y="67"/>
                </a:moveTo>
                <a:lnTo>
                  <a:pt x="18" y="73"/>
                </a:lnTo>
                <a:lnTo>
                  <a:pt x="16" y="71"/>
                </a:lnTo>
                <a:lnTo>
                  <a:pt x="19" y="64"/>
                </a:lnTo>
                <a:lnTo>
                  <a:pt x="19" y="62"/>
                </a:lnTo>
                <a:lnTo>
                  <a:pt x="25" y="59"/>
                </a:lnTo>
                <a:lnTo>
                  <a:pt x="26" y="58"/>
                </a:lnTo>
                <a:lnTo>
                  <a:pt x="29" y="55"/>
                </a:lnTo>
                <a:lnTo>
                  <a:pt x="30" y="56"/>
                </a:lnTo>
                <a:lnTo>
                  <a:pt x="29" y="59"/>
                </a:lnTo>
                <a:lnTo>
                  <a:pt x="29" y="63"/>
                </a:lnTo>
                <a:lnTo>
                  <a:pt x="26" y="67"/>
                </a:lnTo>
                <a:lnTo>
                  <a:pt x="22" y="67"/>
                </a:lnTo>
                <a:close/>
                <a:moveTo>
                  <a:pt x="22" y="49"/>
                </a:moveTo>
                <a:lnTo>
                  <a:pt x="19" y="51"/>
                </a:lnTo>
                <a:lnTo>
                  <a:pt x="19" y="45"/>
                </a:lnTo>
                <a:lnTo>
                  <a:pt x="25" y="40"/>
                </a:lnTo>
                <a:lnTo>
                  <a:pt x="30" y="37"/>
                </a:lnTo>
                <a:lnTo>
                  <a:pt x="31" y="33"/>
                </a:lnTo>
                <a:lnTo>
                  <a:pt x="33" y="34"/>
                </a:lnTo>
                <a:lnTo>
                  <a:pt x="34" y="34"/>
                </a:lnTo>
                <a:lnTo>
                  <a:pt x="31" y="40"/>
                </a:lnTo>
                <a:lnTo>
                  <a:pt x="30" y="43"/>
                </a:lnTo>
                <a:lnTo>
                  <a:pt x="30" y="47"/>
                </a:lnTo>
                <a:lnTo>
                  <a:pt x="25" y="48"/>
                </a:lnTo>
                <a:lnTo>
                  <a:pt x="22" y="49"/>
                </a:lnTo>
                <a:close/>
                <a:moveTo>
                  <a:pt x="4" y="44"/>
                </a:moveTo>
                <a:lnTo>
                  <a:pt x="3" y="48"/>
                </a:lnTo>
                <a:lnTo>
                  <a:pt x="1" y="47"/>
                </a:lnTo>
                <a:lnTo>
                  <a:pt x="0" y="41"/>
                </a:lnTo>
                <a:lnTo>
                  <a:pt x="1" y="37"/>
                </a:lnTo>
                <a:lnTo>
                  <a:pt x="4" y="33"/>
                </a:lnTo>
                <a:lnTo>
                  <a:pt x="7" y="32"/>
                </a:lnTo>
                <a:lnTo>
                  <a:pt x="8" y="28"/>
                </a:lnTo>
                <a:lnTo>
                  <a:pt x="8" y="25"/>
                </a:lnTo>
                <a:lnTo>
                  <a:pt x="10" y="21"/>
                </a:lnTo>
                <a:lnTo>
                  <a:pt x="15" y="19"/>
                </a:lnTo>
                <a:lnTo>
                  <a:pt x="18" y="22"/>
                </a:lnTo>
                <a:lnTo>
                  <a:pt x="14" y="26"/>
                </a:lnTo>
                <a:lnTo>
                  <a:pt x="10" y="33"/>
                </a:lnTo>
                <a:lnTo>
                  <a:pt x="10" y="36"/>
                </a:lnTo>
                <a:lnTo>
                  <a:pt x="5" y="39"/>
                </a:lnTo>
                <a:lnTo>
                  <a:pt x="4" y="44"/>
                </a:lnTo>
                <a:close/>
                <a:moveTo>
                  <a:pt x="46" y="2"/>
                </a:moveTo>
                <a:lnTo>
                  <a:pt x="45" y="9"/>
                </a:lnTo>
                <a:lnTo>
                  <a:pt x="49" y="7"/>
                </a:lnTo>
                <a:lnTo>
                  <a:pt x="56" y="2"/>
                </a:lnTo>
                <a:lnTo>
                  <a:pt x="61" y="2"/>
                </a:lnTo>
                <a:lnTo>
                  <a:pt x="61" y="3"/>
                </a:lnTo>
                <a:lnTo>
                  <a:pt x="51" y="10"/>
                </a:lnTo>
                <a:lnTo>
                  <a:pt x="52" y="15"/>
                </a:lnTo>
                <a:lnTo>
                  <a:pt x="46" y="15"/>
                </a:lnTo>
                <a:lnTo>
                  <a:pt x="41" y="24"/>
                </a:lnTo>
                <a:lnTo>
                  <a:pt x="34" y="32"/>
                </a:lnTo>
                <a:lnTo>
                  <a:pt x="33" y="32"/>
                </a:lnTo>
                <a:lnTo>
                  <a:pt x="18" y="33"/>
                </a:lnTo>
                <a:lnTo>
                  <a:pt x="18" y="32"/>
                </a:lnTo>
                <a:lnTo>
                  <a:pt x="22" y="22"/>
                </a:lnTo>
                <a:lnTo>
                  <a:pt x="27" y="21"/>
                </a:lnTo>
                <a:lnTo>
                  <a:pt x="27" y="15"/>
                </a:lnTo>
                <a:lnTo>
                  <a:pt x="41" y="0"/>
                </a:lnTo>
                <a:lnTo>
                  <a:pt x="44" y="0"/>
                </a:lnTo>
                <a:lnTo>
                  <a:pt x="46" y="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5" name="Freeform 748"/>
          <p:cNvSpPr>
            <a:spLocks noEditPoints="1"/>
          </p:cNvSpPr>
          <p:nvPr/>
        </p:nvSpPr>
        <p:spPr bwMode="auto">
          <a:xfrm>
            <a:off x="5668963" y="2981325"/>
            <a:ext cx="93663" cy="82550"/>
          </a:xfrm>
          <a:custGeom>
            <a:avLst/>
            <a:gdLst>
              <a:gd name="T0" fmla="*/ 8 w 59"/>
              <a:gd name="T1" fmla="*/ 23 h 52"/>
              <a:gd name="T2" fmla="*/ 0 w 59"/>
              <a:gd name="T3" fmla="*/ 23 h 52"/>
              <a:gd name="T4" fmla="*/ 0 w 59"/>
              <a:gd name="T5" fmla="*/ 19 h 52"/>
              <a:gd name="T6" fmla="*/ 4 w 59"/>
              <a:gd name="T7" fmla="*/ 12 h 52"/>
              <a:gd name="T8" fmla="*/ 8 w 59"/>
              <a:gd name="T9" fmla="*/ 11 h 52"/>
              <a:gd name="T10" fmla="*/ 10 w 59"/>
              <a:gd name="T11" fmla="*/ 12 h 52"/>
              <a:gd name="T12" fmla="*/ 10 w 59"/>
              <a:gd name="T13" fmla="*/ 16 h 52"/>
              <a:gd name="T14" fmla="*/ 8 w 59"/>
              <a:gd name="T15" fmla="*/ 18 h 52"/>
              <a:gd name="T16" fmla="*/ 12 w 59"/>
              <a:gd name="T17" fmla="*/ 19 h 52"/>
              <a:gd name="T18" fmla="*/ 8 w 59"/>
              <a:gd name="T19" fmla="*/ 23 h 52"/>
              <a:gd name="T20" fmla="*/ 52 w 59"/>
              <a:gd name="T21" fmla="*/ 22 h 52"/>
              <a:gd name="T22" fmla="*/ 47 w 59"/>
              <a:gd name="T23" fmla="*/ 22 h 52"/>
              <a:gd name="T24" fmla="*/ 44 w 59"/>
              <a:gd name="T25" fmla="*/ 19 h 52"/>
              <a:gd name="T26" fmla="*/ 45 w 59"/>
              <a:gd name="T27" fmla="*/ 15 h 52"/>
              <a:gd name="T28" fmla="*/ 44 w 59"/>
              <a:gd name="T29" fmla="*/ 9 h 52"/>
              <a:gd name="T30" fmla="*/ 48 w 59"/>
              <a:gd name="T31" fmla="*/ 8 h 52"/>
              <a:gd name="T32" fmla="*/ 52 w 59"/>
              <a:gd name="T33" fmla="*/ 11 h 52"/>
              <a:gd name="T34" fmla="*/ 51 w 59"/>
              <a:gd name="T35" fmla="*/ 13 h 52"/>
              <a:gd name="T36" fmla="*/ 53 w 59"/>
              <a:gd name="T37" fmla="*/ 13 h 52"/>
              <a:gd name="T38" fmla="*/ 56 w 59"/>
              <a:gd name="T39" fmla="*/ 15 h 52"/>
              <a:gd name="T40" fmla="*/ 59 w 59"/>
              <a:gd name="T41" fmla="*/ 19 h 52"/>
              <a:gd name="T42" fmla="*/ 56 w 59"/>
              <a:gd name="T43" fmla="*/ 20 h 52"/>
              <a:gd name="T44" fmla="*/ 52 w 59"/>
              <a:gd name="T45" fmla="*/ 22 h 52"/>
              <a:gd name="T46" fmla="*/ 32 w 59"/>
              <a:gd name="T47" fmla="*/ 0 h 52"/>
              <a:gd name="T48" fmla="*/ 37 w 59"/>
              <a:gd name="T49" fmla="*/ 16 h 52"/>
              <a:gd name="T50" fmla="*/ 29 w 59"/>
              <a:gd name="T51" fmla="*/ 24 h 52"/>
              <a:gd name="T52" fmla="*/ 29 w 59"/>
              <a:gd name="T53" fmla="*/ 27 h 52"/>
              <a:gd name="T54" fmla="*/ 30 w 59"/>
              <a:gd name="T55" fmla="*/ 27 h 52"/>
              <a:gd name="T56" fmla="*/ 33 w 59"/>
              <a:gd name="T57" fmla="*/ 26 h 52"/>
              <a:gd name="T58" fmla="*/ 34 w 59"/>
              <a:gd name="T59" fmla="*/ 24 h 52"/>
              <a:gd name="T60" fmla="*/ 36 w 59"/>
              <a:gd name="T61" fmla="*/ 24 h 52"/>
              <a:gd name="T62" fmla="*/ 38 w 59"/>
              <a:gd name="T63" fmla="*/ 35 h 52"/>
              <a:gd name="T64" fmla="*/ 37 w 59"/>
              <a:gd name="T65" fmla="*/ 35 h 52"/>
              <a:gd name="T66" fmla="*/ 32 w 59"/>
              <a:gd name="T67" fmla="*/ 38 h 52"/>
              <a:gd name="T68" fmla="*/ 23 w 59"/>
              <a:gd name="T69" fmla="*/ 45 h 52"/>
              <a:gd name="T70" fmla="*/ 3 w 59"/>
              <a:gd name="T71" fmla="*/ 52 h 52"/>
              <a:gd name="T72" fmla="*/ 3 w 59"/>
              <a:gd name="T73" fmla="*/ 50 h 52"/>
              <a:gd name="T74" fmla="*/ 4 w 59"/>
              <a:gd name="T75" fmla="*/ 45 h 52"/>
              <a:gd name="T76" fmla="*/ 15 w 59"/>
              <a:gd name="T77" fmla="*/ 39 h 52"/>
              <a:gd name="T78" fmla="*/ 15 w 59"/>
              <a:gd name="T79" fmla="*/ 37 h 52"/>
              <a:gd name="T80" fmla="*/ 7 w 59"/>
              <a:gd name="T81" fmla="*/ 37 h 52"/>
              <a:gd name="T82" fmla="*/ 7 w 59"/>
              <a:gd name="T83" fmla="*/ 33 h 52"/>
              <a:gd name="T84" fmla="*/ 18 w 59"/>
              <a:gd name="T85" fmla="*/ 30 h 52"/>
              <a:gd name="T86" fmla="*/ 26 w 59"/>
              <a:gd name="T87" fmla="*/ 13 h 52"/>
              <a:gd name="T88" fmla="*/ 19 w 59"/>
              <a:gd name="T89" fmla="*/ 16 h 52"/>
              <a:gd name="T90" fmla="*/ 19 w 59"/>
              <a:gd name="T91" fmla="*/ 7 h 52"/>
              <a:gd name="T92" fmla="*/ 32 w 59"/>
              <a:gd name="T93" fmla="*/ 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59" h="52">
                <a:moveTo>
                  <a:pt x="8" y="23"/>
                </a:moveTo>
                <a:lnTo>
                  <a:pt x="0" y="23"/>
                </a:lnTo>
                <a:lnTo>
                  <a:pt x="0" y="19"/>
                </a:lnTo>
                <a:lnTo>
                  <a:pt x="4" y="12"/>
                </a:lnTo>
                <a:lnTo>
                  <a:pt x="8" y="11"/>
                </a:lnTo>
                <a:lnTo>
                  <a:pt x="10" y="12"/>
                </a:lnTo>
                <a:lnTo>
                  <a:pt x="10" y="16"/>
                </a:lnTo>
                <a:lnTo>
                  <a:pt x="8" y="18"/>
                </a:lnTo>
                <a:lnTo>
                  <a:pt x="12" y="19"/>
                </a:lnTo>
                <a:lnTo>
                  <a:pt x="8" y="23"/>
                </a:lnTo>
                <a:close/>
                <a:moveTo>
                  <a:pt x="52" y="22"/>
                </a:moveTo>
                <a:lnTo>
                  <a:pt x="47" y="22"/>
                </a:lnTo>
                <a:lnTo>
                  <a:pt x="44" y="19"/>
                </a:lnTo>
                <a:lnTo>
                  <a:pt x="45" y="15"/>
                </a:lnTo>
                <a:lnTo>
                  <a:pt x="44" y="9"/>
                </a:lnTo>
                <a:lnTo>
                  <a:pt x="48" y="8"/>
                </a:lnTo>
                <a:lnTo>
                  <a:pt x="52" y="11"/>
                </a:lnTo>
                <a:lnTo>
                  <a:pt x="51" y="13"/>
                </a:lnTo>
                <a:lnTo>
                  <a:pt x="53" y="13"/>
                </a:lnTo>
                <a:lnTo>
                  <a:pt x="56" y="15"/>
                </a:lnTo>
                <a:lnTo>
                  <a:pt x="59" y="19"/>
                </a:lnTo>
                <a:lnTo>
                  <a:pt x="56" y="20"/>
                </a:lnTo>
                <a:lnTo>
                  <a:pt x="52" y="22"/>
                </a:lnTo>
                <a:close/>
                <a:moveTo>
                  <a:pt x="32" y="0"/>
                </a:moveTo>
                <a:lnTo>
                  <a:pt x="37" y="16"/>
                </a:lnTo>
                <a:lnTo>
                  <a:pt x="29" y="24"/>
                </a:lnTo>
                <a:lnTo>
                  <a:pt x="29" y="27"/>
                </a:lnTo>
                <a:lnTo>
                  <a:pt x="30" y="27"/>
                </a:lnTo>
                <a:lnTo>
                  <a:pt x="33" y="26"/>
                </a:lnTo>
                <a:lnTo>
                  <a:pt x="34" y="24"/>
                </a:lnTo>
                <a:lnTo>
                  <a:pt x="36" y="24"/>
                </a:lnTo>
                <a:lnTo>
                  <a:pt x="38" y="35"/>
                </a:lnTo>
                <a:lnTo>
                  <a:pt x="37" y="35"/>
                </a:lnTo>
                <a:lnTo>
                  <a:pt x="32" y="38"/>
                </a:lnTo>
                <a:lnTo>
                  <a:pt x="23" y="45"/>
                </a:lnTo>
                <a:lnTo>
                  <a:pt x="3" y="52"/>
                </a:lnTo>
                <a:lnTo>
                  <a:pt x="3" y="50"/>
                </a:lnTo>
                <a:lnTo>
                  <a:pt x="4" y="45"/>
                </a:lnTo>
                <a:lnTo>
                  <a:pt x="15" y="39"/>
                </a:lnTo>
                <a:lnTo>
                  <a:pt x="15" y="37"/>
                </a:lnTo>
                <a:lnTo>
                  <a:pt x="7" y="37"/>
                </a:lnTo>
                <a:lnTo>
                  <a:pt x="7" y="33"/>
                </a:lnTo>
                <a:lnTo>
                  <a:pt x="18" y="30"/>
                </a:lnTo>
                <a:lnTo>
                  <a:pt x="26" y="13"/>
                </a:lnTo>
                <a:lnTo>
                  <a:pt x="19" y="16"/>
                </a:lnTo>
                <a:lnTo>
                  <a:pt x="19" y="7"/>
                </a:lnTo>
                <a:lnTo>
                  <a:pt x="32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6" name="Freeform 749"/>
          <p:cNvSpPr>
            <a:spLocks noEditPoints="1"/>
          </p:cNvSpPr>
          <p:nvPr/>
        </p:nvSpPr>
        <p:spPr bwMode="auto">
          <a:xfrm>
            <a:off x="5737225" y="2982913"/>
            <a:ext cx="139700" cy="107950"/>
          </a:xfrm>
          <a:custGeom>
            <a:avLst/>
            <a:gdLst>
              <a:gd name="T0" fmla="*/ 10 w 88"/>
              <a:gd name="T1" fmla="*/ 64 h 68"/>
              <a:gd name="T2" fmla="*/ 1 w 88"/>
              <a:gd name="T3" fmla="*/ 68 h 68"/>
              <a:gd name="T4" fmla="*/ 0 w 88"/>
              <a:gd name="T5" fmla="*/ 63 h 68"/>
              <a:gd name="T6" fmla="*/ 10 w 88"/>
              <a:gd name="T7" fmla="*/ 56 h 68"/>
              <a:gd name="T8" fmla="*/ 10 w 88"/>
              <a:gd name="T9" fmla="*/ 55 h 68"/>
              <a:gd name="T10" fmla="*/ 13 w 88"/>
              <a:gd name="T11" fmla="*/ 53 h 68"/>
              <a:gd name="T12" fmla="*/ 21 w 88"/>
              <a:gd name="T13" fmla="*/ 51 h 68"/>
              <a:gd name="T14" fmla="*/ 21 w 88"/>
              <a:gd name="T15" fmla="*/ 53 h 68"/>
              <a:gd name="T16" fmla="*/ 21 w 88"/>
              <a:gd name="T17" fmla="*/ 60 h 68"/>
              <a:gd name="T18" fmla="*/ 13 w 88"/>
              <a:gd name="T19" fmla="*/ 64 h 68"/>
              <a:gd name="T20" fmla="*/ 10 w 88"/>
              <a:gd name="T21" fmla="*/ 64 h 68"/>
              <a:gd name="T22" fmla="*/ 62 w 88"/>
              <a:gd name="T23" fmla="*/ 36 h 68"/>
              <a:gd name="T24" fmla="*/ 62 w 88"/>
              <a:gd name="T25" fmla="*/ 47 h 68"/>
              <a:gd name="T26" fmla="*/ 57 w 88"/>
              <a:gd name="T27" fmla="*/ 47 h 68"/>
              <a:gd name="T28" fmla="*/ 54 w 88"/>
              <a:gd name="T29" fmla="*/ 59 h 68"/>
              <a:gd name="T30" fmla="*/ 39 w 88"/>
              <a:gd name="T31" fmla="*/ 63 h 68"/>
              <a:gd name="T32" fmla="*/ 32 w 88"/>
              <a:gd name="T33" fmla="*/ 59 h 68"/>
              <a:gd name="T34" fmla="*/ 31 w 88"/>
              <a:gd name="T35" fmla="*/ 62 h 68"/>
              <a:gd name="T36" fmla="*/ 25 w 88"/>
              <a:gd name="T37" fmla="*/ 66 h 68"/>
              <a:gd name="T38" fmla="*/ 24 w 88"/>
              <a:gd name="T39" fmla="*/ 64 h 68"/>
              <a:gd name="T40" fmla="*/ 31 w 88"/>
              <a:gd name="T41" fmla="*/ 59 h 68"/>
              <a:gd name="T42" fmla="*/ 31 w 88"/>
              <a:gd name="T43" fmla="*/ 53 h 68"/>
              <a:gd name="T44" fmla="*/ 31 w 88"/>
              <a:gd name="T45" fmla="*/ 49 h 68"/>
              <a:gd name="T46" fmla="*/ 31 w 88"/>
              <a:gd name="T47" fmla="*/ 44 h 68"/>
              <a:gd name="T48" fmla="*/ 40 w 88"/>
              <a:gd name="T49" fmla="*/ 38 h 68"/>
              <a:gd name="T50" fmla="*/ 36 w 88"/>
              <a:gd name="T51" fmla="*/ 38 h 68"/>
              <a:gd name="T52" fmla="*/ 25 w 88"/>
              <a:gd name="T53" fmla="*/ 42 h 68"/>
              <a:gd name="T54" fmla="*/ 17 w 88"/>
              <a:gd name="T55" fmla="*/ 47 h 68"/>
              <a:gd name="T56" fmla="*/ 13 w 88"/>
              <a:gd name="T57" fmla="*/ 47 h 68"/>
              <a:gd name="T58" fmla="*/ 6 w 88"/>
              <a:gd name="T59" fmla="*/ 45 h 68"/>
              <a:gd name="T60" fmla="*/ 4 w 88"/>
              <a:gd name="T61" fmla="*/ 45 h 68"/>
              <a:gd name="T62" fmla="*/ 0 w 88"/>
              <a:gd name="T63" fmla="*/ 47 h 68"/>
              <a:gd name="T64" fmla="*/ 4 w 88"/>
              <a:gd name="T65" fmla="*/ 37 h 68"/>
              <a:gd name="T66" fmla="*/ 13 w 88"/>
              <a:gd name="T67" fmla="*/ 29 h 68"/>
              <a:gd name="T68" fmla="*/ 15 w 88"/>
              <a:gd name="T69" fmla="*/ 27 h 68"/>
              <a:gd name="T70" fmla="*/ 31 w 88"/>
              <a:gd name="T71" fmla="*/ 19 h 68"/>
              <a:gd name="T72" fmla="*/ 34 w 88"/>
              <a:gd name="T73" fmla="*/ 19 h 68"/>
              <a:gd name="T74" fmla="*/ 45 w 88"/>
              <a:gd name="T75" fmla="*/ 17 h 68"/>
              <a:gd name="T76" fmla="*/ 49 w 88"/>
              <a:gd name="T77" fmla="*/ 15 h 68"/>
              <a:gd name="T78" fmla="*/ 62 w 88"/>
              <a:gd name="T79" fmla="*/ 7 h 68"/>
              <a:gd name="T80" fmla="*/ 75 w 88"/>
              <a:gd name="T81" fmla="*/ 3 h 68"/>
              <a:gd name="T82" fmla="*/ 88 w 88"/>
              <a:gd name="T83" fmla="*/ 0 h 68"/>
              <a:gd name="T84" fmla="*/ 88 w 88"/>
              <a:gd name="T85" fmla="*/ 4 h 68"/>
              <a:gd name="T86" fmla="*/ 81 w 88"/>
              <a:gd name="T87" fmla="*/ 8 h 68"/>
              <a:gd name="T88" fmla="*/ 79 w 88"/>
              <a:gd name="T89" fmla="*/ 15 h 68"/>
              <a:gd name="T90" fmla="*/ 72 w 88"/>
              <a:gd name="T91" fmla="*/ 30 h 68"/>
              <a:gd name="T92" fmla="*/ 62 w 88"/>
              <a:gd name="T93" fmla="*/ 36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88" h="68">
                <a:moveTo>
                  <a:pt x="10" y="64"/>
                </a:moveTo>
                <a:lnTo>
                  <a:pt x="1" y="68"/>
                </a:lnTo>
                <a:lnTo>
                  <a:pt x="0" y="63"/>
                </a:lnTo>
                <a:lnTo>
                  <a:pt x="10" y="56"/>
                </a:lnTo>
                <a:lnTo>
                  <a:pt x="10" y="55"/>
                </a:lnTo>
                <a:lnTo>
                  <a:pt x="13" y="53"/>
                </a:lnTo>
                <a:lnTo>
                  <a:pt x="21" y="51"/>
                </a:lnTo>
                <a:lnTo>
                  <a:pt x="21" y="53"/>
                </a:lnTo>
                <a:lnTo>
                  <a:pt x="21" y="60"/>
                </a:lnTo>
                <a:lnTo>
                  <a:pt x="13" y="64"/>
                </a:lnTo>
                <a:lnTo>
                  <a:pt x="10" y="64"/>
                </a:lnTo>
                <a:close/>
                <a:moveTo>
                  <a:pt x="62" y="36"/>
                </a:moveTo>
                <a:lnTo>
                  <a:pt x="62" y="47"/>
                </a:lnTo>
                <a:lnTo>
                  <a:pt x="57" y="47"/>
                </a:lnTo>
                <a:lnTo>
                  <a:pt x="54" y="59"/>
                </a:lnTo>
                <a:lnTo>
                  <a:pt x="39" y="63"/>
                </a:lnTo>
                <a:lnTo>
                  <a:pt x="32" y="59"/>
                </a:lnTo>
                <a:lnTo>
                  <a:pt x="31" y="62"/>
                </a:lnTo>
                <a:lnTo>
                  <a:pt x="25" y="66"/>
                </a:lnTo>
                <a:lnTo>
                  <a:pt x="24" y="64"/>
                </a:lnTo>
                <a:lnTo>
                  <a:pt x="31" y="59"/>
                </a:lnTo>
                <a:lnTo>
                  <a:pt x="31" y="53"/>
                </a:lnTo>
                <a:lnTo>
                  <a:pt x="31" y="49"/>
                </a:lnTo>
                <a:lnTo>
                  <a:pt x="31" y="44"/>
                </a:lnTo>
                <a:lnTo>
                  <a:pt x="40" y="38"/>
                </a:lnTo>
                <a:lnTo>
                  <a:pt x="36" y="38"/>
                </a:lnTo>
                <a:lnTo>
                  <a:pt x="25" y="42"/>
                </a:lnTo>
                <a:lnTo>
                  <a:pt x="17" y="47"/>
                </a:lnTo>
                <a:lnTo>
                  <a:pt x="13" y="47"/>
                </a:lnTo>
                <a:lnTo>
                  <a:pt x="6" y="45"/>
                </a:lnTo>
                <a:lnTo>
                  <a:pt x="4" y="45"/>
                </a:lnTo>
                <a:lnTo>
                  <a:pt x="0" y="47"/>
                </a:lnTo>
                <a:lnTo>
                  <a:pt x="4" y="37"/>
                </a:lnTo>
                <a:lnTo>
                  <a:pt x="13" y="29"/>
                </a:lnTo>
                <a:lnTo>
                  <a:pt x="15" y="27"/>
                </a:lnTo>
                <a:lnTo>
                  <a:pt x="31" y="19"/>
                </a:lnTo>
                <a:lnTo>
                  <a:pt x="34" y="19"/>
                </a:lnTo>
                <a:lnTo>
                  <a:pt x="45" y="17"/>
                </a:lnTo>
                <a:lnTo>
                  <a:pt x="49" y="15"/>
                </a:lnTo>
                <a:lnTo>
                  <a:pt x="62" y="7"/>
                </a:lnTo>
                <a:lnTo>
                  <a:pt x="75" y="3"/>
                </a:lnTo>
                <a:lnTo>
                  <a:pt x="88" y="0"/>
                </a:lnTo>
                <a:lnTo>
                  <a:pt x="88" y="4"/>
                </a:lnTo>
                <a:lnTo>
                  <a:pt x="81" y="8"/>
                </a:lnTo>
                <a:lnTo>
                  <a:pt x="79" y="15"/>
                </a:lnTo>
                <a:lnTo>
                  <a:pt x="72" y="30"/>
                </a:lnTo>
                <a:lnTo>
                  <a:pt x="62" y="3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7" name="Freeform 750"/>
          <p:cNvSpPr>
            <a:spLocks/>
          </p:cNvSpPr>
          <p:nvPr/>
        </p:nvSpPr>
        <p:spPr bwMode="auto">
          <a:xfrm>
            <a:off x="5721350" y="3001963"/>
            <a:ext cx="198438" cy="296863"/>
          </a:xfrm>
          <a:custGeom>
            <a:avLst/>
            <a:gdLst>
              <a:gd name="T0" fmla="*/ 108 w 125"/>
              <a:gd name="T1" fmla="*/ 3 h 187"/>
              <a:gd name="T2" fmla="*/ 102 w 125"/>
              <a:gd name="T3" fmla="*/ 20 h 187"/>
              <a:gd name="T4" fmla="*/ 113 w 125"/>
              <a:gd name="T5" fmla="*/ 7 h 187"/>
              <a:gd name="T6" fmla="*/ 120 w 125"/>
              <a:gd name="T7" fmla="*/ 9 h 187"/>
              <a:gd name="T8" fmla="*/ 119 w 125"/>
              <a:gd name="T9" fmla="*/ 28 h 187"/>
              <a:gd name="T10" fmla="*/ 120 w 125"/>
              <a:gd name="T11" fmla="*/ 33 h 187"/>
              <a:gd name="T12" fmla="*/ 124 w 125"/>
              <a:gd name="T13" fmla="*/ 44 h 187"/>
              <a:gd name="T14" fmla="*/ 119 w 125"/>
              <a:gd name="T15" fmla="*/ 69 h 187"/>
              <a:gd name="T16" fmla="*/ 109 w 125"/>
              <a:gd name="T17" fmla="*/ 65 h 187"/>
              <a:gd name="T18" fmla="*/ 112 w 125"/>
              <a:gd name="T19" fmla="*/ 77 h 187"/>
              <a:gd name="T20" fmla="*/ 117 w 125"/>
              <a:gd name="T21" fmla="*/ 85 h 187"/>
              <a:gd name="T22" fmla="*/ 123 w 125"/>
              <a:gd name="T23" fmla="*/ 100 h 187"/>
              <a:gd name="T24" fmla="*/ 116 w 125"/>
              <a:gd name="T25" fmla="*/ 111 h 187"/>
              <a:gd name="T26" fmla="*/ 105 w 125"/>
              <a:gd name="T27" fmla="*/ 110 h 187"/>
              <a:gd name="T28" fmla="*/ 98 w 125"/>
              <a:gd name="T29" fmla="*/ 108 h 187"/>
              <a:gd name="T30" fmla="*/ 89 w 125"/>
              <a:gd name="T31" fmla="*/ 111 h 187"/>
              <a:gd name="T32" fmla="*/ 82 w 125"/>
              <a:gd name="T33" fmla="*/ 120 h 187"/>
              <a:gd name="T34" fmla="*/ 76 w 125"/>
              <a:gd name="T35" fmla="*/ 134 h 187"/>
              <a:gd name="T36" fmla="*/ 70 w 125"/>
              <a:gd name="T37" fmla="*/ 129 h 187"/>
              <a:gd name="T38" fmla="*/ 65 w 125"/>
              <a:gd name="T39" fmla="*/ 129 h 187"/>
              <a:gd name="T40" fmla="*/ 63 w 125"/>
              <a:gd name="T41" fmla="*/ 130 h 187"/>
              <a:gd name="T42" fmla="*/ 65 w 125"/>
              <a:gd name="T43" fmla="*/ 160 h 187"/>
              <a:gd name="T44" fmla="*/ 72 w 125"/>
              <a:gd name="T45" fmla="*/ 175 h 187"/>
              <a:gd name="T46" fmla="*/ 64 w 125"/>
              <a:gd name="T47" fmla="*/ 178 h 187"/>
              <a:gd name="T48" fmla="*/ 45 w 125"/>
              <a:gd name="T49" fmla="*/ 168 h 187"/>
              <a:gd name="T50" fmla="*/ 31 w 125"/>
              <a:gd name="T51" fmla="*/ 130 h 187"/>
              <a:gd name="T52" fmla="*/ 27 w 125"/>
              <a:gd name="T53" fmla="*/ 122 h 187"/>
              <a:gd name="T54" fmla="*/ 11 w 125"/>
              <a:gd name="T55" fmla="*/ 118 h 187"/>
              <a:gd name="T56" fmla="*/ 0 w 125"/>
              <a:gd name="T57" fmla="*/ 101 h 187"/>
              <a:gd name="T58" fmla="*/ 8 w 125"/>
              <a:gd name="T59" fmla="*/ 104 h 187"/>
              <a:gd name="T60" fmla="*/ 12 w 125"/>
              <a:gd name="T61" fmla="*/ 105 h 187"/>
              <a:gd name="T62" fmla="*/ 11 w 125"/>
              <a:gd name="T63" fmla="*/ 100 h 187"/>
              <a:gd name="T64" fmla="*/ 11 w 125"/>
              <a:gd name="T65" fmla="*/ 88 h 187"/>
              <a:gd name="T66" fmla="*/ 4 w 125"/>
              <a:gd name="T67" fmla="*/ 90 h 187"/>
              <a:gd name="T68" fmla="*/ 4 w 125"/>
              <a:gd name="T69" fmla="*/ 85 h 187"/>
              <a:gd name="T70" fmla="*/ 8 w 125"/>
              <a:gd name="T71" fmla="*/ 70 h 187"/>
              <a:gd name="T72" fmla="*/ 15 w 125"/>
              <a:gd name="T73" fmla="*/ 60 h 187"/>
              <a:gd name="T74" fmla="*/ 23 w 125"/>
              <a:gd name="T75" fmla="*/ 56 h 187"/>
              <a:gd name="T76" fmla="*/ 29 w 125"/>
              <a:gd name="T77" fmla="*/ 58 h 187"/>
              <a:gd name="T78" fmla="*/ 48 w 125"/>
              <a:gd name="T79" fmla="*/ 69 h 187"/>
              <a:gd name="T80" fmla="*/ 55 w 125"/>
              <a:gd name="T81" fmla="*/ 75 h 187"/>
              <a:gd name="T82" fmla="*/ 59 w 125"/>
              <a:gd name="T83" fmla="*/ 85 h 187"/>
              <a:gd name="T84" fmla="*/ 61 w 125"/>
              <a:gd name="T85" fmla="*/ 93 h 187"/>
              <a:gd name="T86" fmla="*/ 63 w 125"/>
              <a:gd name="T87" fmla="*/ 73 h 187"/>
              <a:gd name="T88" fmla="*/ 57 w 125"/>
              <a:gd name="T89" fmla="*/ 60 h 187"/>
              <a:gd name="T90" fmla="*/ 45 w 125"/>
              <a:gd name="T91" fmla="*/ 58 h 187"/>
              <a:gd name="T92" fmla="*/ 35 w 125"/>
              <a:gd name="T93" fmla="*/ 54 h 187"/>
              <a:gd name="T94" fmla="*/ 42 w 125"/>
              <a:gd name="T95" fmla="*/ 47 h 187"/>
              <a:gd name="T96" fmla="*/ 64 w 125"/>
              <a:gd name="T97" fmla="*/ 47 h 187"/>
              <a:gd name="T98" fmla="*/ 72 w 125"/>
              <a:gd name="T99" fmla="*/ 35 h 187"/>
              <a:gd name="T100" fmla="*/ 82 w 125"/>
              <a:gd name="T101" fmla="*/ 18 h 187"/>
              <a:gd name="T102" fmla="*/ 106 w 125"/>
              <a:gd name="T103" fmla="*/ 0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5" h="187">
                <a:moveTo>
                  <a:pt x="108" y="2"/>
                </a:moveTo>
                <a:lnTo>
                  <a:pt x="108" y="3"/>
                </a:lnTo>
                <a:lnTo>
                  <a:pt x="101" y="13"/>
                </a:lnTo>
                <a:lnTo>
                  <a:pt x="102" y="20"/>
                </a:lnTo>
                <a:lnTo>
                  <a:pt x="112" y="7"/>
                </a:lnTo>
                <a:lnTo>
                  <a:pt x="113" y="7"/>
                </a:lnTo>
                <a:lnTo>
                  <a:pt x="120" y="6"/>
                </a:lnTo>
                <a:lnTo>
                  <a:pt x="120" y="9"/>
                </a:lnTo>
                <a:lnTo>
                  <a:pt x="121" y="11"/>
                </a:lnTo>
                <a:lnTo>
                  <a:pt x="119" y="28"/>
                </a:lnTo>
                <a:lnTo>
                  <a:pt x="120" y="32"/>
                </a:lnTo>
                <a:lnTo>
                  <a:pt x="120" y="33"/>
                </a:lnTo>
                <a:lnTo>
                  <a:pt x="124" y="41"/>
                </a:lnTo>
                <a:lnTo>
                  <a:pt x="124" y="44"/>
                </a:lnTo>
                <a:lnTo>
                  <a:pt x="123" y="52"/>
                </a:lnTo>
                <a:lnTo>
                  <a:pt x="119" y="69"/>
                </a:lnTo>
                <a:lnTo>
                  <a:pt x="112" y="66"/>
                </a:lnTo>
                <a:lnTo>
                  <a:pt x="109" y="65"/>
                </a:lnTo>
                <a:lnTo>
                  <a:pt x="109" y="66"/>
                </a:lnTo>
                <a:lnTo>
                  <a:pt x="112" y="77"/>
                </a:lnTo>
                <a:lnTo>
                  <a:pt x="117" y="78"/>
                </a:lnTo>
                <a:lnTo>
                  <a:pt x="117" y="85"/>
                </a:lnTo>
                <a:lnTo>
                  <a:pt x="125" y="95"/>
                </a:lnTo>
                <a:lnTo>
                  <a:pt x="123" y="100"/>
                </a:lnTo>
                <a:lnTo>
                  <a:pt x="124" y="108"/>
                </a:lnTo>
                <a:lnTo>
                  <a:pt x="116" y="111"/>
                </a:lnTo>
                <a:lnTo>
                  <a:pt x="112" y="118"/>
                </a:lnTo>
                <a:lnTo>
                  <a:pt x="105" y="110"/>
                </a:lnTo>
                <a:lnTo>
                  <a:pt x="101" y="104"/>
                </a:lnTo>
                <a:lnTo>
                  <a:pt x="98" y="108"/>
                </a:lnTo>
                <a:lnTo>
                  <a:pt x="94" y="114"/>
                </a:lnTo>
                <a:lnTo>
                  <a:pt x="89" y="111"/>
                </a:lnTo>
                <a:lnTo>
                  <a:pt x="87" y="116"/>
                </a:lnTo>
                <a:lnTo>
                  <a:pt x="82" y="120"/>
                </a:lnTo>
                <a:lnTo>
                  <a:pt x="79" y="137"/>
                </a:lnTo>
                <a:lnTo>
                  <a:pt x="76" y="134"/>
                </a:lnTo>
                <a:lnTo>
                  <a:pt x="72" y="131"/>
                </a:lnTo>
                <a:lnTo>
                  <a:pt x="70" y="129"/>
                </a:lnTo>
                <a:lnTo>
                  <a:pt x="68" y="129"/>
                </a:lnTo>
                <a:lnTo>
                  <a:pt x="65" y="129"/>
                </a:lnTo>
                <a:lnTo>
                  <a:pt x="64" y="130"/>
                </a:lnTo>
                <a:lnTo>
                  <a:pt x="63" y="130"/>
                </a:lnTo>
                <a:lnTo>
                  <a:pt x="63" y="133"/>
                </a:lnTo>
                <a:lnTo>
                  <a:pt x="65" y="160"/>
                </a:lnTo>
                <a:lnTo>
                  <a:pt x="74" y="168"/>
                </a:lnTo>
                <a:lnTo>
                  <a:pt x="72" y="175"/>
                </a:lnTo>
                <a:lnTo>
                  <a:pt x="70" y="175"/>
                </a:lnTo>
                <a:lnTo>
                  <a:pt x="64" y="178"/>
                </a:lnTo>
                <a:lnTo>
                  <a:pt x="42" y="187"/>
                </a:lnTo>
                <a:lnTo>
                  <a:pt x="45" y="168"/>
                </a:lnTo>
                <a:lnTo>
                  <a:pt x="41" y="131"/>
                </a:lnTo>
                <a:lnTo>
                  <a:pt x="31" y="130"/>
                </a:lnTo>
                <a:lnTo>
                  <a:pt x="33" y="126"/>
                </a:lnTo>
                <a:lnTo>
                  <a:pt x="27" y="122"/>
                </a:lnTo>
                <a:lnTo>
                  <a:pt x="23" y="120"/>
                </a:lnTo>
                <a:lnTo>
                  <a:pt x="11" y="118"/>
                </a:lnTo>
                <a:lnTo>
                  <a:pt x="5" y="103"/>
                </a:lnTo>
                <a:lnTo>
                  <a:pt x="0" y="101"/>
                </a:lnTo>
                <a:lnTo>
                  <a:pt x="4" y="96"/>
                </a:lnTo>
                <a:lnTo>
                  <a:pt x="8" y="104"/>
                </a:lnTo>
                <a:lnTo>
                  <a:pt x="11" y="105"/>
                </a:lnTo>
                <a:lnTo>
                  <a:pt x="12" y="105"/>
                </a:lnTo>
                <a:lnTo>
                  <a:pt x="12" y="104"/>
                </a:lnTo>
                <a:lnTo>
                  <a:pt x="11" y="100"/>
                </a:lnTo>
                <a:lnTo>
                  <a:pt x="12" y="92"/>
                </a:lnTo>
                <a:lnTo>
                  <a:pt x="11" y="88"/>
                </a:lnTo>
                <a:lnTo>
                  <a:pt x="5" y="90"/>
                </a:lnTo>
                <a:lnTo>
                  <a:pt x="4" y="90"/>
                </a:lnTo>
                <a:lnTo>
                  <a:pt x="0" y="90"/>
                </a:lnTo>
                <a:lnTo>
                  <a:pt x="4" y="85"/>
                </a:lnTo>
                <a:lnTo>
                  <a:pt x="7" y="77"/>
                </a:lnTo>
                <a:lnTo>
                  <a:pt x="8" y="70"/>
                </a:lnTo>
                <a:lnTo>
                  <a:pt x="10" y="67"/>
                </a:lnTo>
                <a:lnTo>
                  <a:pt x="15" y="60"/>
                </a:lnTo>
                <a:lnTo>
                  <a:pt x="16" y="60"/>
                </a:lnTo>
                <a:lnTo>
                  <a:pt x="23" y="56"/>
                </a:lnTo>
                <a:lnTo>
                  <a:pt x="26" y="55"/>
                </a:lnTo>
                <a:lnTo>
                  <a:pt x="29" y="58"/>
                </a:lnTo>
                <a:lnTo>
                  <a:pt x="37" y="66"/>
                </a:lnTo>
                <a:lnTo>
                  <a:pt x="48" y="69"/>
                </a:lnTo>
                <a:lnTo>
                  <a:pt x="48" y="70"/>
                </a:lnTo>
                <a:lnTo>
                  <a:pt x="55" y="75"/>
                </a:lnTo>
                <a:lnTo>
                  <a:pt x="56" y="80"/>
                </a:lnTo>
                <a:lnTo>
                  <a:pt x="59" y="85"/>
                </a:lnTo>
                <a:lnTo>
                  <a:pt x="61" y="92"/>
                </a:lnTo>
                <a:lnTo>
                  <a:pt x="61" y="93"/>
                </a:lnTo>
                <a:lnTo>
                  <a:pt x="64" y="84"/>
                </a:lnTo>
                <a:lnTo>
                  <a:pt x="63" y="73"/>
                </a:lnTo>
                <a:lnTo>
                  <a:pt x="59" y="65"/>
                </a:lnTo>
                <a:lnTo>
                  <a:pt x="57" y="60"/>
                </a:lnTo>
                <a:lnTo>
                  <a:pt x="48" y="60"/>
                </a:lnTo>
                <a:lnTo>
                  <a:pt x="45" y="58"/>
                </a:lnTo>
                <a:lnTo>
                  <a:pt x="40" y="55"/>
                </a:lnTo>
                <a:lnTo>
                  <a:pt x="35" y="54"/>
                </a:lnTo>
                <a:lnTo>
                  <a:pt x="41" y="50"/>
                </a:lnTo>
                <a:lnTo>
                  <a:pt x="42" y="47"/>
                </a:lnTo>
                <a:lnTo>
                  <a:pt x="49" y="51"/>
                </a:lnTo>
                <a:lnTo>
                  <a:pt x="64" y="47"/>
                </a:lnTo>
                <a:lnTo>
                  <a:pt x="67" y="35"/>
                </a:lnTo>
                <a:lnTo>
                  <a:pt x="72" y="35"/>
                </a:lnTo>
                <a:lnTo>
                  <a:pt x="72" y="24"/>
                </a:lnTo>
                <a:lnTo>
                  <a:pt x="82" y="18"/>
                </a:lnTo>
                <a:lnTo>
                  <a:pt x="105" y="0"/>
                </a:lnTo>
                <a:lnTo>
                  <a:pt x="106" y="0"/>
                </a:lnTo>
                <a:lnTo>
                  <a:pt x="108" y="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8" name="Freeform 751"/>
          <p:cNvSpPr>
            <a:spLocks noEditPoints="1"/>
          </p:cNvSpPr>
          <p:nvPr/>
        </p:nvSpPr>
        <p:spPr bwMode="auto">
          <a:xfrm>
            <a:off x="5816600" y="2165350"/>
            <a:ext cx="66675" cy="79375"/>
          </a:xfrm>
          <a:custGeom>
            <a:avLst/>
            <a:gdLst>
              <a:gd name="T0" fmla="*/ 16 w 42"/>
              <a:gd name="T1" fmla="*/ 43 h 50"/>
              <a:gd name="T2" fmla="*/ 18 w 42"/>
              <a:gd name="T3" fmla="*/ 50 h 50"/>
              <a:gd name="T4" fmla="*/ 16 w 42"/>
              <a:gd name="T5" fmla="*/ 49 h 50"/>
              <a:gd name="T6" fmla="*/ 15 w 42"/>
              <a:gd name="T7" fmla="*/ 49 h 50"/>
              <a:gd name="T8" fmla="*/ 7 w 42"/>
              <a:gd name="T9" fmla="*/ 49 h 50"/>
              <a:gd name="T10" fmla="*/ 3 w 42"/>
              <a:gd name="T11" fmla="*/ 32 h 50"/>
              <a:gd name="T12" fmla="*/ 0 w 42"/>
              <a:gd name="T13" fmla="*/ 31 h 50"/>
              <a:gd name="T14" fmla="*/ 11 w 42"/>
              <a:gd name="T15" fmla="*/ 13 h 50"/>
              <a:gd name="T16" fmla="*/ 15 w 42"/>
              <a:gd name="T17" fmla="*/ 22 h 50"/>
              <a:gd name="T18" fmla="*/ 14 w 42"/>
              <a:gd name="T19" fmla="*/ 30 h 50"/>
              <a:gd name="T20" fmla="*/ 10 w 42"/>
              <a:gd name="T21" fmla="*/ 34 h 50"/>
              <a:gd name="T22" fmla="*/ 14 w 42"/>
              <a:gd name="T23" fmla="*/ 38 h 50"/>
              <a:gd name="T24" fmla="*/ 16 w 42"/>
              <a:gd name="T25" fmla="*/ 43 h 50"/>
              <a:gd name="T26" fmla="*/ 35 w 42"/>
              <a:gd name="T27" fmla="*/ 35 h 50"/>
              <a:gd name="T28" fmla="*/ 31 w 42"/>
              <a:gd name="T29" fmla="*/ 42 h 50"/>
              <a:gd name="T30" fmla="*/ 27 w 42"/>
              <a:gd name="T31" fmla="*/ 43 h 50"/>
              <a:gd name="T32" fmla="*/ 27 w 42"/>
              <a:gd name="T33" fmla="*/ 37 h 50"/>
              <a:gd name="T34" fmla="*/ 20 w 42"/>
              <a:gd name="T35" fmla="*/ 42 h 50"/>
              <a:gd name="T36" fmla="*/ 20 w 42"/>
              <a:gd name="T37" fmla="*/ 37 h 50"/>
              <a:gd name="T38" fmla="*/ 20 w 42"/>
              <a:gd name="T39" fmla="*/ 27 h 50"/>
              <a:gd name="T40" fmla="*/ 26 w 42"/>
              <a:gd name="T41" fmla="*/ 23 h 50"/>
              <a:gd name="T42" fmla="*/ 26 w 42"/>
              <a:gd name="T43" fmla="*/ 17 h 50"/>
              <a:gd name="T44" fmla="*/ 34 w 42"/>
              <a:gd name="T45" fmla="*/ 16 h 50"/>
              <a:gd name="T46" fmla="*/ 34 w 42"/>
              <a:gd name="T47" fmla="*/ 12 h 50"/>
              <a:gd name="T48" fmla="*/ 30 w 42"/>
              <a:gd name="T49" fmla="*/ 9 h 50"/>
              <a:gd name="T50" fmla="*/ 33 w 42"/>
              <a:gd name="T51" fmla="*/ 0 h 50"/>
              <a:gd name="T52" fmla="*/ 42 w 42"/>
              <a:gd name="T53" fmla="*/ 4 h 50"/>
              <a:gd name="T54" fmla="*/ 41 w 42"/>
              <a:gd name="T55" fmla="*/ 11 h 50"/>
              <a:gd name="T56" fmla="*/ 35 w 42"/>
              <a:gd name="T57" fmla="*/ 35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2" h="50">
                <a:moveTo>
                  <a:pt x="16" y="43"/>
                </a:moveTo>
                <a:lnTo>
                  <a:pt x="18" y="50"/>
                </a:lnTo>
                <a:lnTo>
                  <a:pt x="16" y="49"/>
                </a:lnTo>
                <a:lnTo>
                  <a:pt x="15" y="49"/>
                </a:lnTo>
                <a:lnTo>
                  <a:pt x="7" y="49"/>
                </a:lnTo>
                <a:lnTo>
                  <a:pt x="3" y="32"/>
                </a:lnTo>
                <a:lnTo>
                  <a:pt x="0" y="31"/>
                </a:lnTo>
                <a:lnTo>
                  <a:pt x="11" y="13"/>
                </a:lnTo>
                <a:lnTo>
                  <a:pt x="15" y="22"/>
                </a:lnTo>
                <a:lnTo>
                  <a:pt x="14" y="30"/>
                </a:lnTo>
                <a:lnTo>
                  <a:pt x="10" y="34"/>
                </a:lnTo>
                <a:lnTo>
                  <a:pt x="14" y="38"/>
                </a:lnTo>
                <a:lnTo>
                  <a:pt x="16" y="43"/>
                </a:lnTo>
                <a:close/>
                <a:moveTo>
                  <a:pt x="35" y="35"/>
                </a:moveTo>
                <a:lnTo>
                  <a:pt x="31" y="42"/>
                </a:lnTo>
                <a:lnTo>
                  <a:pt x="27" y="43"/>
                </a:lnTo>
                <a:lnTo>
                  <a:pt x="27" y="37"/>
                </a:lnTo>
                <a:lnTo>
                  <a:pt x="20" y="42"/>
                </a:lnTo>
                <a:lnTo>
                  <a:pt x="20" y="37"/>
                </a:lnTo>
                <a:lnTo>
                  <a:pt x="20" y="27"/>
                </a:lnTo>
                <a:lnTo>
                  <a:pt x="26" y="23"/>
                </a:lnTo>
                <a:lnTo>
                  <a:pt x="26" y="17"/>
                </a:lnTo>
                <a:lnTo>
                  <a:pt x="34" y="16"/>
                </a:lnTo>
                <a:lnTo>
                  <a:pt x="34" y="12"/>
                </a:lnTo>
                <a:lnTo>
                  <a:pt x="30" y="9"/>
                </a:lnTo>
                <a:lnTo>
                  <a:pt x="33" y="0"/>
                </a:lnTo>
                <a:lnTo>
                  <a:pt x="42" y="4"/>
                </a:lnTo>
                <a:lnTo>
                  <a:pt x="41" y="11"/>
                </a:lnTo>
                <a:lnTo>
                  <a:pt x="35" y="3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9" name="Freeform 752"/>
          <p:cNvSpPr>
            <a:spLocks/>
          </p:cNvSpPr>
          <p:nvPr/>
        </p:nvSpPr>
        <p:spPr bwMode="auto">
          <a:xfrm>
            <a:off x="5786438" y="2214563"/>
            <a:ext cx="60325" cy="95250"/>
          </a:xfrm>
          <a:custGeom>
            <a:avLst/>
            <a:gdLst>
              <a:gd name="T0" fmla="*/ 37 w 38"/>
              <a:gd name="T1" fmla="*/ 19 h 60"/>
              <a:gd name="T2" fmla="*/ 38 w 38"/>
              <a:gd name="T3" fmla="*/ 21 h 60"/>
              <a:gd name="T4" fmla="*/ 34 w 38"/>
              <a:gd name="T5" fmla="*/ 26 h 60"/>
              <a:gd name="T6" fmla="*/ 30 w 38"/>
              <a:gd name="T7" fmla="*/ 25 h 60"/>
              <a:gd name="T8" fmla="*/ 22 w 38"/>
              <a:gd name="T9" fmla="*/ 23 h 60"/>
              <a:gd name="T10" fmla="*/ 29 w 38"/>
              <a:gd name="T11" fmla="*/ 29 h 60"/>
              <a:gd name="T12" fmla="*/ 30 w 38"/>
              <a:gd name="T13" fmla="*/ 29 h 60"/>
              <a:gd name="T14" fmla="*/ 24 w 38"/>
              <a:gd name="T15" fmla="*/ 40 h 60"/>
              <a:gd name="T16" fmla="*/ 22 w 38"/>
              <a:gd name="T17" fmla="*/ 45 h 60"/>
              <a:gd name="T18" fmla="*/ 18 w 38"/>
              <a:gd name="T19" fmla="*/ 45 h 60"/>
              <a:gd name="T20" fmla="*/ 12 w 38"/>
              <a:gd name="T21" fmla="*/ 46 h 60"/>
              <a:gd name="T22" fmla="*/ 11 w 38"/>
              <a:gd name="T23" fmla="*/ 49 h 60"/>
              <a:gd name="T24" fmla="*/ 5 w 38"/>
              <a:gd name="T25" fmla="*/ 60 h 60"/>
              <a:gd name="T26" fmla="*/ 0 w 38"/>
              <a:gd name="T27" fmla="*/ 53 h 60"/>
              <a:gd name="T28" fmla="*/ 9 w 38"/>
              <a:gd name="T29" fmla="*/ 31 h 60"/>
              <a:gd name="T30" fmla="*/ 8 w 38"/>
              <a:gd name="T31" fmla="*/ 25 h 60"/>
              <a:gd name="T32" fmla="*/ 19 w 38"/>
              <a:gd name="T33" fmla="*/ 0 h 60"/>
              <a:gd name="T34" fmla="*/ 22 w 38"/>
              <a:gd name="T35" fmla="*/ 1 h 60"/>
              <a:gd name="T36" fmla="*/ 26 w 38"/>
              <a:gd name="T37" fmla="*/ 18 h 60"/>
              <a:gd name="T38" fmla="*/ 34 w 38"/>
              <a:gd name="T39" fmla="*/ 18 h 60"/>
              <a:gd name="T40" fmla="*/ 35 w 38"/>
              <a:gd name="T41" fmla="*/ 18 h 60"/>
              <a:gd name="T42" fmla="*/ 37 w 38"/>
              <a:gd name="T43" fmla="*/ 19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8" h="60">
                <a:moveTo>
                  <a:pt x="37" y="19"/>
                </a:moveTo>
                <a:lnTo>
                  <a:pt x="38" y="21"/>
                </a:lnTo>
                <a:lnTo>
                  <a:pt x="34" y="26"/>
                </a:lnTo>
                <a:lnTo>
                  <a:pt x="30" y="25"/>
                </a:lnTo>
                <a:lnTo>
                  <a:pt x="22" y="23"/>
                </a:lnTo>
                <a:lnTo>
                  <a:pt x="29" y="29"/>
                </a:lnTo>
                <a:lnTo>
                  <a:pt x="30" y="29"/>
                </a:lnTo>
                <a:lnTo>
                  <a:pt x="24" y="40"/>
                </a:lnTo>
                <a:lnTo>
                  <a:pt x="22" y="45"/>
                </a:lnTo>
                <a:lnTo>
                  <a:pt x="18" y="45"/>
                </a:lnTo>
                <a:lnTo>
                  <a:pt x="12" y="46"/>
                </a:lnTo>
                <a:lnTo>
                  <a:pt x="11" y="49"/>
                </a:lnTo>
                <a:lnTo>
                  <a:pt x="5" y="60"/>
                </a:lnTo>
                <a:lnTo>
                  <a:pt x="0" y="53"/>
                </a:lnTo>
                <a:lnTo>
                  <a:pt x="9" y="31"/>
                </a:lnTo>
                <a:lnTo>
                  <a:pt x="8" y="25"/>
                </a:lnTo>
                <a:lnTo>
                  <a:pt x="19" y="0"/>
                </a:lnTo>
                <a:lnTo>
                  <a:pt x="22" y="1"/>
                </a:lnTo>
                <a:lnTo>
                  <a:pt x="26" y="18"/>
                </a:lnTo>
                <a:lnTo>
                  <a:pt x="34" y="18"/>
                </a:lnTo>
                <a:lnTo>
                  <a:pt x="35" y="18"/>
                </a:lnTo>
                <a:lnTo>
                  <a:pt x="37" y="1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0" name="Freeform 753"/>
          <p:cNvSpPr>
            <a:spLocks/>
          </p:cNvSpPr>
          <p:nvPr/>
        </p:nvSpPr>
        <p:spPr bwMode="auto">
          <a:xfrm>
            <a:off x="6507163" y="1803400"/>
            <a:ext cx="115888" cy="112713"/>
          </a:xfrm>
          <a:custGeom>
            <a:avLst/>
            <a:gdLst>
              <a:gd name="T0" fmla="*/ 73 w 73"/>
              <a:gd name="T1" fmla="*/ 1 h 71"/>
              <a:gd name="T2" fmla="*/ 67 w 73"/>
              <a:gd name="T3" fmla="*/ 27 h 71"/>
              <a:gd name="T4" fmla="*/ 63 w 73"/>
              <a:gd name="T5" fmla="*/ 37 h 71"/>
              <a:gd name="T6" fmla="*/ 60 w 73"/>
              <a:gd name="T7" fmla="*/ 37 h 71"/>
              <a:gd name="T8" fmla="*/ 64 w 73"/>
              <a:gd name="T9" fmla="*/ 55 h 71"/>
              <a:gd name="T10" fmla="*/ 53 w 73"/>
              <a:gd name="T11" fmla="*/ 65 h 71"/>
              <a:gd name="T12" fmla="*/ 49 w 73"/>
              <a:gd name="T13" fmla="*/ 68 h 71"/>
              <a:gd name="T14" fmla="*/ 44 w 73"/>
              <a:gd name="T15" fmla="*/ 55 h 71"/>
              <a:gd name="T16" fmla="*/ 34 w 73"/>
              <a:gd name="T17" fmla="*/ 48 h 71"/>
              <a:gd name="T18" fmla="*/ 33 w 73"/>
              <a:gd name="T19" fmla="*/ 52 h 71"/>
              <a:gd name="T20" fmla="*/ 18 w 73"/>
              <a:gd name="T21" fmla="*/ 50 h 71"/>
              <a:gd name="T22" fmla="*/ 14 w 73"/>
              <a:gd name="T23" fmla="*/ 55 h 71"/>
              <a:gd name="T24" fmla="*/ 4 w 73"/>
              <a:gd name="T25" fmla="*/ 46 h 71"/>
              <a:gd name="T26" fmla="*/ 11 w 73"/>
              <a:gd name="T27" fmla="*/ 38 h 71"/>
              <a:gd name="T28" fmla="*/ 21 w 73"/>
              <a:gd name="T29" fmla="*/ 30 h 71"/>
              <a:gd name="T30" fmla="*/ 28 w 73"/>
              <a:gd name="T31" fmla="*/ 35 h 71"/>
              <a:gd name="T32" fmla="*/ 34 w 73"/>
              <a:gd name="T33" fmla="*/ 38 h 71"/>
              <a:gd name="T34" fmla="*/ 40 w 73"/>
              <a:gd name="T35" fmla="*/ 34 h 71"/>
              <a:gd name="T36" fmla="*/ 29 w 73"/>
              <a:gd name="T37" fmla="*/ 26 h 71"/>
              <a:gd name="T38" fmla="*/ 23 w 73"/>
              <a:gd name="T39" fmla="*/ 23 h 71"/>
              <a:gd name="T40" fmla="*/ 17 w 73"/>
              <a:gd name="T41" fmla="*/ 25 h 71"/>
              <a:gd name="T42" fmla="*/ 8 w 73"/>
              <a:gd name="T43" fmla="*/ 26 h 71"/>
              <a:gd name="T44" fmla="*/ 4 w 73"/>
              <a:gd name="T45" fmla="*/ 29 h 71"/>
              <a:gd name="T46" fmla="*/ 2 w 73"/>
              <a:gd name="T47" fmla="*/ 30 h 71"/>
              <a:gd name="T48" fmla="*/ 0 w 73"/>
              <a:gd name="T49" fmla="*/ 27 h 71"/>
              <a:gd name="T50" fmla="*/ 6 w 73"/>
              <a:gd name="T51" fmla="*/ 25 h 71"/>
              <a:gd name="T52" fmla="*/ 19 w 73"/>
              <a:gd name="T53" fmla="*/ 16 h 71"/>
              <a:gd name="T54" fmla="*/ 17 w 73"/>
              <a:gd name="T55" fmla="*/ 10 h 71"/>
              <a:gd name="T56" fmla="*/ 19 w 73"/>
              <a:gd name="T57" fmla="*/ 3 h 71"/>
              <a:gd name="T58" fmla="*/ 25 w 73"/>
              <a:gd name="T59" fmla="*/ 0 h 71"/>
              <a:gd name="T60" fmla="*/ 37 w 73"/>
              <a:gd name="T61" fmla="*/ 4 h 71"/>
              <a:gd name="T62" fmla="*/ 55 w 73"/>
              <a:gd name="T63" fmla="*/ 7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73" h="71">
                <a:moveTo>
                  <a:pt x="55" y="7"/>
                </a:moveTo>
                <a:lnTo>
                  <a:pt x="73" y="1"/>
                </a:lnTo>
                <a:lnTo>
                  <a:pt x="66" y="26"/>
                </a:lnTo>
                <a:lnTo>
                  <a:pt x="67" y="27"/>
                </a:lnTo>
                <a:lnTo>
                  <a:pt x="70" y="30"/>
                </a:lnTo>
                <a:lnTo>
                  <a:pt x="63" y="37"/>
                </a:lnTo>
                <a:lnTo>
                  <a:pt x="62" y="37"/>
                </a:lnTo>
                <a:lnTo>
                  <a:pt x="60" y="37"/>
                </a:lnTo>
                <a:lnTo>
                  <a:pt x="66" y="49"/>
                </a:lnTo>
                <a:lnTo>
                  <a:pt x="64" y="55"/>
                </a:lnTo>
                <a:lnTo>
                  <a:pt x="63" y="63"/>
                </a:lnTo>
                <a:lnTo>
                  <a:pt x="53" y="65"/>
                </a:lnTo>
                <a:lnTo>
                  <a:pt x="55" y="71"/>
                </a:lnTo>
                <a:lnTo>
                  <a:pt x="49" y="68"/>
                </a:lnTo>
                <a:lnTo>
                  <a:pt x="52" y="59"/>
                </a:lnTo>
                <a:lnTo>
                  <a:pt x="44" y="55"/>
                </a:lnTo>
                <a:lnTo>
                  <a:pt x="38" y="50"/>
                </a:lnTo>
                <a:lnTo>
                  <a:pt x="34" y="48"/>
                </a:lnTo>
                <a:lnTo>
                  <a:pt x="34" y="49"/>
                </a:lnTo>
                <a:lnTo>
                  <a:pt x="33" y="52"/>
                </a:lnTo>
                <a:lnTo>
                  <a:pt x="29" y="48"/>
                </a:lnTo>
                <a:lnTo>
                  <a:pt x="18" y="50"/>
                </a:lnTo>
                <a:lnTo>
                  <a:pt x="17" y="55"/>
                </a:lnTo>
                <a:lnTo>
                  <a:pt x="14" y="55"/>
                </a:lnTo>
                <a:lnTo>
                  <a:pt x="8" y="50"/>
                </a:lnTo>
                <a:lnTo>
                  <a:pt x="4" y="46"/>
                </a:lnTo>
                <a:lnTo>
                  <a:pt x="8" y="40"/>
                </a:lnTo>
                <a:lnTo>
                  <a:pt x="11" y="38"/>
                </a:lnTo>
                <a:lnTo>
                  <a:pt x="15" y="33"/>
                </a:lnTo>
                <a:lnTo>
                  <a:pt x="21" y="30"/>
                </a:lnTo>
                <a:lnTo>
                  <a:pt x="23" y="30"/>
                </a:lnTo>
                <a:lnTo>
                  <a:pt x="28" y="35"/>
                </a:lnTo>
                <a:lnTo>
                  <a:pt x="33" y="38"/>
                </a:lnTo>
                <a:lnTo>
                  <a:pt x="34" y="38"/>
                </a:lnTo>
                <a:lnTo>
                  <a:pt x="38" y="38"/>
                </a:lnTo>
                <a:lnTo>
                  <a:pt x="40" y="34"/>
                </a:lnTo>
                <a:lnTo>
                  <a:pt x="34" y="29"/>
                </a:lnTo>
                <a:lnTo>
                  <a:pt x="29" y="26"/>
                </a:lnTo>
                <a:lnTo>
                  <a:pt x="29" y="26"/>
                </a:lnTo>
                <a:lnTo>
                  <a:pt x="23" y="23"/>
                </a:lnTo>
                <a:lnTo>
                  <a:pt x="22" y="23"/>
                </a:lnTo>
                <a:lnTo>
                  <a:pt x="17" y="25"/>
                </a:lnTo>
                <a:lnTo>
                  <a:pt x="13" y="26"/>
                </a:lnTo>
                <a:lnTo>
                  <a:pt x="8" y="26"/>
                </a:lnTo>
                <a:lnTo>
                  <a:pt x="7" y="27"/>
                </a:lnTo>
                <a:lnTo>
                  <a:pt x="4" y="29"/>
                </a:lnTo>
                <a:lnTo>
                  <a:pt x="3" y="29"/>
                </a:lnTo>
                <a:lnTo>
                  <a:pt x="2" y="30"/>
                </a:lnTo>
                <a:lnTo>
                  <a:pt x="0" y="29"/>
                </a:lnTo>
                <a:lnTo>
                  <a:pt x="0" y="27"/>
                </a:lnTo>
                <a:lnTo>
                  <a:pt x="3" y="26"/>
                </a:lnTo>
                <a:lnTo>
                  <a:pt x="6" y="25"/>
                </a:lnTo>
                <a:lnTo>
                  <a:pt x="11" y="22"/>
                </a:lnTo>
                <a:lnTo>
                  <a:pt x="19" y="16"/>
                </a:lnTo>
                <a:lnTo>
                  <a:pt x="18" y="12"/>
                </a:lnTo>
                <a:lnTo>
                  <a:pt x="17" y="10"/>
                </a:lnTo>
                <a:lnTo>
                  <a:pt x="17" y="7"/>
                </a:lnTo>
                <a:lnTo>
                  <a:pt x="19" y="3"/>
                </a:lnTo>
                <a:lnTo>
                  <a:pt x="22" y="0"/>
                </a:lnTo>
                <a:lnTo>
                  <a:pt x="25" y="0"/>
                </a:lnTo>
                <a:lnTo>
                  <a:pt x="33" y="0"/>
                </a:lnTo>
                <a:lnTo>
                  <a:pt x="37" y="4"/>
                </a:lnTo>
                <a:lnTo>
                  <a:pt x="48" y="12"/>
                </a:lnTo>
                <a:lnTo>
                  <a:pt x="55" y="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1" name="Freeform 754"/>
          <p:cNvSpPr>
            <a:spLocks noEditPoints="1"/>
          </p:cNvSpPr>
          <p:nvPr/>
        </p:nvSpPr>
        <p:spPr bwMode="auto">
          <a:xfrm>
            <a:off x="7212013" y="958850"/>
            <a:ext cx="185738" cy="200025"/>
          </a:xfrm>
          <a:custGeom>
            <a:avLst/>
            <a:gdLst>
              <a:gd name="T0" fmla="*/ 77 w 117"/>
              <a:gd name="T1" fmla="*/ 97 h 126"/>
              <a:gd name="T2" fmla="*/ 61 w 117"/>
              <a:gd name="T3" fmla="*/ 108 h 126"/>
              <a:gd name="T4" fmla="*/ 47 w 117"/>
              <a:gd name="T5" fmla="*/ 111 h 126"/>
              <a:gd name="T6" fmla="*/ 39 w 117"/>
              <a:gd name="T7" fmla="*/ 109 h 126"/>
              <a:gd name="T8" fmla="*/ 36 w 117"/>
              <a:gd name="T9" fmla="*/ 122 h 126"/>
              <a:gd name="T10" fmla="*/ 21 w 117"/>
              <a:gd name="T11" fmla="*/ 126 h 126"/>
              <a:gd name="T12" fmla="*/ 21 w 117"/>
              <a:gd name="T13" fmla="*/ 123 h 126"/>
              <a:gd name="T14" fmla="*/ 20 w 117"/>
              <a:gd name="T15" fmla="*/ 107 h 126"/>
              <a:gd name="T16" fmla="*/ 32 w 117"/>
              <a:gd name="T17" fmla="*/ 96 h 126"/>
              <a:gd name="T18" fmla="*/ 39 w 117"/>
              <a:gd name="T19" fmla="*/ 100 h 126"/>
              <a:gd name="T20" fmla="*/ 42 w 117"/>
              <a:gd name="T21" fmla="*/ 94 h 126"/>
              <a:gd name="T22" fmla="*/ 41 w 117"/>
              <a:gd name="T23" fmla="*/ 82 h 126"/>
              <a:gd name="T24" fmla="*/ 49 w 117"/>
              <a:gd name="T25" fmla="*/ 83 h 126"/>
              <a:gd name="T26" fmla="*/ 54 w 117"/>
              <a:gd name="T27" fmla="*/ 64 h 126"/>
              <a:gd name="T28" fmla="*/ 72 w 117"/>
              <a:gd name="T29" fmla="*/ 75 h 126"/>
              <a:gd name="T30" fmla="*/ 79 w 117"/>
              <a:gd name="T31" fmla="*/ 89 h 126"/>
              <a:gd name="T32" fmla="*/ 84 w 117"/>
              <a:gd name="T33" fmla="*/ 68 h 126"/>
              <a:gd name="T34" fmla="*/ 80 w 117"/>
              <a:gd name="T35" fmla="*/ 47 h 126"/>
              <a:gd name="T36" fmla="*/ 75 w 117"/>
              <a:gd name="T37" fmla="*/ 34 h 126"/>
              <a:gd name="T38" fmla="*/ 91 w 117"/>
              <a:gd name="T39" fmla="*/ 21 h 126"/>
              <a:gd name="T40" fmla="*/ 112 w 117"/>
              <a:gd name="T41" fmla="*/ 34 h 126"/>
              <a:gd name="T42" fmla="*/ 114 w 117"/>
              <a:gd name="T43" fmla="*/ 45 h 126"/>
              <a:gd name="T44" fmla="*/ 87 w 117"/>
              <a:gd name="T45" fmla="*/ 68 h 126"/>
              <a:gd name="T46" fmla="*/ 61 w 117"/>
              <a:gd name="T47" fmla="*/ 15 h 126"/>
              <a:gd name="T48" fmla="*/ 36 w 117"/>
              <a:gd name="T49" fmla="*/ 57 h 126"/>
              <a:gd name="T50" fmla="*/ 15 w 117"/>
              <a:gd name="T51" fmla="*/ 82 h 126"/>
              <a:gd name="T52" fmla="*/ 2 w 117"/>
              <a:gd name="T53" fmla="*/ 96 h 126"/>
              <a:gd name="T54" fmla="*/ 8 w 117"/>
              <a:gd name="T55" fmla="*/ 75 h 126"/>
              <a:gd name="T56" fmla="*/ 16 w 117"/>
              <a:gd name="T57" fmla="*/ 68 h 126"/>
              <a:gd name="T58" fmla="*/ 9 w 117"/>
              <a:gd name="T59" fmla="*/ 63 h 126"/>
              <a:gd name="T60" fmla="*/ 6 w 117"/>
              <a:gd name="T61" fmla="*/ 49 h 126"/>
              <a:gd name="T62" fmla="*/ 0 w 117"/>
              <a:gd name="T63" fmla="*/ 34 h 126"/>
              <a:gd name="T64" fmla="*/ 11 w 117"/>
              <a:gd name="T65" fmla="*/ 38 h 126"/>
              <a:gd name="T66" fmla="*/ 17 w 117"/>
              <a:gd name="T67" fmla="*/ 51 h 126"/>
              <a:gd name="T68" fmla="*/ 20 w 117"/>
              <a:gd name="T69" fmla="*/ 23 h 126"/>
              <a:gd name="T70" fmla="*/ 32 w 117"/>
              <a:gd name="T71" fmla="*/ 18 h 126"/>
              <a:gd name="T72" fmla="*/ 36 w 117"/>
              <a:gd name="T73" fmla="*/ 12 h 126"/>
              <a:gd name="T74" fmla="*/ 45 w 117"/>
              <a:gd name="T75" fmla="*/ 0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17" h="126">
                <a:moveTo>
                  <a:pt x="79" y="89"/>
                </a:moveTo>
                <a:lnTo>
                  <a:pt x="77" y="97"/>
                </a:lnTo>
                <a:lnTo>
                  <a:pt x="71" y="101"/>
                </a:lnTo>
                <a:lnTo>
                  <a:pt x="61" y="108"/>
                </a:lnTo>
                <a:lnTo>
                  <a:pt x="56" y="113"/>
                </a:lnTo>
                <a:lnTo>
                  <a:pt x="47" y="111"/>
                </a:lnTo>
                <a:lnTo>
                  <a:pt x="41" y="109"/>
                </a:lnTo>
                <a:lnTo>
                  <a:pt x="39" y="109"/>
                </a:lnTo>
                <a:lnTo>
                  <a:pt x="38" y="117"/>
                </a:lnTo>
                <a:lnTo>
                  <a:pt x="36" y="122"/>
                </a:lnTo>
                <a:lnTo>
                  <a:pt x="35" y="124"/>
                </a:lnTo>
                <a:lnTo>
                  <a:pt x="21" y="126"/>
                </a:lnTo>
                <a:lnTo>
                  <a:pt x="21" y="124"/>
                </a:lnTo>
                <a:lnTo>
                  <a:pt x="21" y="123"/>
                </a:lnTo>
                <a:lnTo>
                  <a:pt x="17" y="113"/>
                </a:lnTo>
                <a:lnTo>
                  <a:pt x="20" y="107"/>
                </a:lnTo>
                <a:lnTo>
                  <a:pt x="28" y="100"/>
                </a:lnTo>
                <a:lnTo>
                  <a:pt x="32" y="96"/>
                </a:lnTo>
                <a:lnTo>
                  <a:pt x="36" y="97"/>
                </a:lnTo>
                <a:lnTo>
                  <a:pt x="39" y="100"/>
                </a:lnTo>
                <a:lnTo>
                  <a:pt x="41" y="96"/>
                </a:lnTo>
                <a:lnTo>
                  <a:pt x="42" y="94"/>
                </a:lnTo>
                <a:lnTo>
                  <a:pt x="38" y="87"/>
                </a:lnTo>
                <a:lnTo>
                  <a:pt x="41" y="82"/>
                </a:lnTo>
                <a:lnTo>
                  <a:pt x="47" y="94"/>
                </a:lnTo>
                <a:lnTo>
                  <a:pt x="49" y="83"/>
                </a:lnTo>
                <a:lnTo>
                  <a:pt x="65" y="75"/>
                </a:lnTo>
                <a:lnTo>
                  <a:pt x="54" y="64"/>
                </a:lnTo>
                <a:lnTo>
                  <a:pt x="68" y="60"/>
                </a:lnTo>
                <a:lnTo>
                  <a:pt x="72" y="75"/>
                </a:lnTo>
                <a:lnTo>
                  <a:pt x="72" y="85"/>
                </a:lnTo>
                <a:lnTo>
                  <a:pt x="79" y="89"/>
                </a:lnTo>
                <a:close/>
                <a:moveTo>
                  <a:pt x="87" y="68"/>
                </a:moveTo>
                <a:lnTo>
                  <a:pt x="84" y="68"/>
                </a:lnTo>
                <a:lnTo>
                  <a:pt x="77" y="55"/>
                </a:lnTo>
                <a:lnTo>
                  <a:pt x="80" y="47"/>
                </a:lnTo>
                <a:lnTo>
                  <a:pt x="76" y="41"/>
                </a:lnTo>
                <a:lnTo>
                  <a:pt x="75" y="34"/>
                </a:lnTo>
                <a:lnTo>
                  <a:pt x="77" y="25"/>
                </a:lnTo>
                <a:lnTo>
                  <a:pt x="91" y="21"/>
                </a:lnTo>
                <a:lnTo>
                  <a:pt x="94" y="29"/>
                </a:lnTo>
                <a:lnTo>
                  <a:pt x="112" y="34"/>
                </a:lnTo>
                <a:lnTo>
                  <a:pt x="117" y="44"/>
                </a:lnTo>
                <a:lnTo>
                  <a:pt x="114" y="45"/>
                </a:lnTo>
                <a:lnTo>
                  <a:pt x="102" y="64"/>
                </a:lnTo>
                <a:lnTo>
                  <a:pt x="87" y="68"/>
                </a:lnTo>
                <a:close/>
                <a:moveTo>
                  <a:pt x="45" y="0"/>
                </a:moveTo>
                <a:lnTo>
                  <a:pt x="61" y="15"/>
                </a:lnTo>
                <a:lnTo>
                  <a:pt x="53" y="22"/>
                </a:lnTo>
                <a:lnTo>
                  <a:pt x="36" y="57"/>
                </a:lnTo>
                <a:lnTo>
                  <a:pt x="24" y="81"/>
                </a:lnTo>
                <a:lnTo>
                  <a:pt x="15" y="82"/>
                </a:lnTo>
                <a:lnTo>
                  <a:pt x="19" y="89"/>
                </a:lnTo>
                <a:lnTo>
                  <a:pt x="2" y="96"/>
                </a:lnTo>
                <a:lnTo>
                  <a:pt x="2" y="87"/>
                </a:lnTo>
                <a:lnTo>
                  <a:pt x="8" y="75"/>
                </a:lnTo>
                <a:lnTo>
                  <a:pt x="11" y="75"/>
                </a:lnTo>
                <a:lnTo>
                  <a:pt x="16" y="68"/>
                </a:lnTo>
                <a:lnTo>
                  <a:pt x="12" y="63"/>
                </a:lnTo>
                <a:lnTo>
                  <a:pt x="9" y="63"/>
                </a:lnTo>
                <a:lnTo>
                  <a:pt x="12" y="56"/>
                </a:lnTo>
                <a:lnTo>
                  <a:pt x="6" y="49"/>
                </a:lnTo>
                <a:lnTo>
                  <a:pt x="9" y="42"/>
                </a:lnTo>
                <a:lnTo>
                  <a:pt x="0" y="34"/>
                </a:lnTo>
                <a:lnTo>
                  <a:pt x="0" y="33"/>
                </a:lnTo>
                <a:lnTo>
                  <a:pt x="11" y="38"/>
                </a:lnTo>
                <a:lnTo>
                  <a:pt x="12" y="47"/>
                </a:lnTo>
                <a:lnTo>
                  <a:pt x="17" y="51"/>
                </a:lnTo>
                <a:lnTo>
                  <a:pt x="32" y="34"/>
                </a:lnTo>
                <a:lnTo>
                  <a:pt x="20" y="23"/>
                </a:lnTo>
                <a:lnTo>
                  <a:pt x="26" y="15"/>
                </a:lnTo>
                <a:lnTo>
                  <a:pt x="32" y="18"/>
                </a:lnTo>
                <a:lnTo>
                  <a:pt x="34" y="12"/>
                </a:lnTo>
                <a:lnTo>
                  <a:pt x="36" y="12"/>
                </a:lnTo>
                <a:lnTo>
                  <a:pt x="39" y="14"/>
                </a:lnTo>
                <a:lnTo>
                  <a:pt x="45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2" name="Freeform 755"/>
          <p:cNvSpPr>
            <a:spLocks noEditPoints="1"/>
          </p:cNvSpPr>
          <p:nvPr/>
        </p:nvSpPr>
        <p:spPr bwMode="auto">
          <a:xfrm>
            <a:off x="7529513" y="774700"/>
            <a:ext cx="203200" cy="203200"/>
          </a:xfrm>
          <a:custGeom>
            <a:avLst/>
            <a:gdLst>
              <a:gd name="T0" fmla="*/ 29 w 128"/>
              <a:gd name="T1" fmla="*/ 85 h 128"/>
              <a:gd name="T2" fmla="*/ 37 w 128"/>
              <a:gd name="T3" fmla="*/ 74 h 128"/>
              <a:gd name="T4" fmla="*/ 45 w 128"/>
              <a:gd name="T5" fmla="*/ 73 h 128"/>
              <a:gd name="T6" fmla="*/ 53 w 128"/>
              <a:gd name="T7" fmla="*/ 78 h 128"/>
              <a:gd name="T8" fmla="*/ 64 w 128"/>
              <a:gd name="T9" fmla="*/ 73 h 128"/>
              <a:gd name="T10" fmla="*/ 59 w 128"/>
              <a:gd name="T11" fmla="*/ 90 h 128"/>
              <a:gd name="T12" fmla="*/ 45 w 128"/>
              <a:gd name="T13" fmla="*/ 104 h 128"/>
              <a:gd name="T14" fmla="*/ 52 w 128"/>
              <a:gd name="T15" fmla="*/ 111 h 128"/>
              <a:gd name="T16" fmla="*/ 44 w 128"/>
              <a:gd name="T17" fmla="*/ 123 h 128"/>
              <a:gd name="T18" fmla="*/ 38 w 128"/>
              <a:gd name="T19" fmla="*/ 119 h 128"/>
              <a:gd name="T20" fmla="*/ 26 w 128"/>
              <a:gd name="T21" fmla="*/ 96 h 128"/>
              <a:gd name="T22" fmla="*/ 28 w 128"/>
              <a:gd name="T23" fmla="*/ 81 h 128"/>
              <a:gd name="T24" fmla="*/ 32 w 128"/>
              <a:gd name="T25" fmla="*/ 74 h 128"/>
              <a:gd name="T26" fmla="*/ 94 w 128"/>
              <a:gd name="T27" fmla="*/ 128 h 128"/>
              <a:gd name="T28" fmla="*/ 88 w 128"/>
              <a:gd name="T29" fmla="*/ 115 h 128"/>
              <a:gd name="T30" fmla="*/ 109 w 128"/>
              <a:gd name="T31" fmla="*/ 59 h 128"/>
              <a:gd name="T32" fmla="*/ 128 w 128"/>
              <a:gd name="T33" fmla="*/ 40 h 128"/>
              <a:gd name="T34" fmla="*/ 115 w 128"/>
              <a:gd name="T35" fmla="*/ 81 h 128"/>
              <a:gd name="T36" fmla="*/ 103 w 128"/>
              <a:gd name="T37" fmla="*/ 120 h 128"/>
              <a:gd name="T38" fmla="*/ 40 w 128"/>
              <a:gd name="T39" fmla="*/ 13 h 128"/>
              <a:gd name="T40" fmla="*/ 64 w 128"/>
              <a:gd name="T41" fmla="*/ 14 h 128"/>
              <a:gd name="T42" fmla="*/ 66 w 128"/>
              <a:gd name="T43" fmla="*/ 38 h 128"/>
              <a:gd name="T44" fmla="*/ 74 w 128"/>
              <a:gd name="T45" fmla="*/ 25 h 128"/>
              <a:gd name="T46" fmla="*/ 81 w 128"/>
              <a:gd name="T47" fmla="*/ 36 h 128"/>
              <a:gd name="T48" fmla="*/ 43 w 128"/>
              <a:gd name="T49" fmla="*/ 51 h 128"/>
              <a:gd name="T50" fmla="*/ 43 w 128"/>
              <a:gd name="T51" fmla="*/ 58 h 128"/>
              <a:gd name="T52" fmla="*/ 17 w 128"/>
              <a:gd name="T53" fmla="*/ 52 h 128"/>
              <a:gd name="T54" fmla="*/ 23 w 128"/>
              <a:gd name="T55" fmla="*/ 41 h 128"/>
              <a:gd name="T56" fmla="*/ 3 w 128"/>
              <a:gd name="T57" fmla="*/ 47 h 128"/>
              <a:gd name="T58" fmla="*/ 25 w 128"/>
              <a:gd name="T59" fmla="*/ 22 h 128"/>
              <a:gd name="T60" fmla="*/ 37 w 128"/>
              <a:gd name="T61" fmla="*/ 21 h 128"/>
              <a:gd name="T62" fmla="*/ 23 w 128"/>
              <a:gd name="T63" fmla="*/ 3 h 128"/>
              <a:gd name="T64" fmla="*/ 41 w 128"/>
              <a:gd name="T65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8" h="128">
                <a:moveTo>
                  <a:pt x="32" y="74"/>
                </a:moveTo>
                <a:lnTo>
                  <a:pt x="29" y="85"/>
                </a:lnTo>
                <a:lnTo>
                  <a:pt x="33" y="85"/>
                </a:lnTo>
                <a:lnTo>
                  <a:pt x="37" y="74"/>
                </a:lnTo>
                <a:lnTo>
                  <a:pt x="44" y="70"/>
                </a:lnTo>
                <a:lnTo>
                  <a:pt x="45" y="73"/>
                </a:lnTo>
                <a:lnTo>
                  <a:pt x="49" y="78"/>
                </a:lnTo>
                <a:lnTo>
                  <a:pt x="53" y="78"/>
                </a:lnTo>
                <a:lnTo>
                  <a:pt x="58" y="70"/>
                </a:lnTo>
                <a:lnTo>
                  <a:pt x="64" y="73"/>
                </a:lnTo>
                <a:lnTo>
                  <a:pt x="64" y="79"/>
                </a:lnTo>
                <a:lnTo>
                  <a:pt x="59" y="90"/>
                </a:lnTo>
                <a:lnTo>
                  <a:pt x="58" y="98"/>
                </a:lnTo>
                <a:lnTo>
                  <a:pt x="45" y="104"/>
                </a:lnTo>
                <a:lnTo>
                  <a:pt x="48" y="112"/>
                </a:lnTo>
                <a:lnTo>
                  <a:pt x="52" y="111"/>
                </a:lnTo>
                <a:lnTo>
                  <a:pt x="48" y="119"/>
                </a:lnTo>
                <a:lnTo>
                  <a:pt x="44" y="123"/>
                </a:lnTo>
                <a:lnTo>
                  <a:pt x="41" y="120"/>
                </a:lnTo>
                <a:lnTo>
                  <a:pt x="38" y="119"/>
                </a:lnTo>
                <a:lnTo>
                  <a:pt x="21" y="115"/>
                </a:lnTo>
                <a:lnTo>
                  <a:pt x="26" y="96"/>
                </a:lnTo>
                <a:lnTo>
                  <a:pt x="21" y="86"/>
                </a:lnTo>
                <a:lnTo>
                  <a:pt x="28" y="81"/>
                </a:lnTo>
                <a:lnTo>
                  <a:pt x="28" y="70"/>
                </a:lnTo>
                <a:lnTo>
                  <a:pt x="32" y="74"/>
                </a:lnTo>
                <a:close/>
                <a:moveTo>
                  <a:pt x="103" y="120"/>
                </a:moveTo>
                <a:lnTo>
                  <a:pt x="94" y="128"/>
                </a:lnTo>
                <a:lnTo>
                  <a:pt x="86" y="128"/>
                </a:lnTo>
                <a:lnTo>
                  <a:pt x="88" y="115"/>
                </a:lnTo>
                <a:lnTo>
                  <a:pt x="96" y="89"/>
                </a:lnTo>
                <a:lnTo>
                  <a:pt x="109" y="59"/>
                </a:lnTo>
                <a:lnTo>
                  <a:pt x="124" y="37"/>
                </a:lnTo>
                <a:lnTo>
                  <a:pt x="128" y="40"/>
                </a:lnTo>
                <a:lnTo>
                  <a:pt x="124" y="66"/>
                </a:lnTo>
                <a:lnTo>
                  <a:pt x="115" y="81"/>
                </a:lnTo>
                <a:lnTo>
                  <a:pt x="101" y="113"/>
                </a:lnTo>
                <a:lnTo>
                  <a:pt x="103" y="120"/>
                </a:lnTo>
                <a:close/>
                <a:moveTo>
                  <a:pt x="41" y="0"/>
                </a:moveTo>
                <a:lnTo>
                  <a:pt x="40" y="13"/>
                </a:lnTo>
                <a:lnTo>
                  <a:pt x="58" y="10"/>
                </a:lnTo>
                <a:lnTo>
                  <a:pt x="64" y="14"/>
                </a:lnTo>
                <a:lnTo>
                  <a:pt x="53" y="25"/>
                </a:lnTo>
                <a:lnTo>
                  <a:pt x="66" y="38"/>
                </a:lnTo>
                <a:lnTo>
                  <a:pt x="70" y="33"/>
                </a:lnTo>
                <a:lnTo>
                  <a:pt x="74" y="25"/>
                </a:lnTo>
                <a:lnTo>
                  <a:pt x="79" y="23"/>
                </a:lnTo>
                <a:lnTo>
                  <a:pt x="81" y="36"/>
                </a:lnTo>
                <a:lnTo>
                  <a:pt x="64" y="52"/>
                </a:lnTo>
                <a:lnTo>
                  <a:pt x="43" y="51"/>
                </a:lnTo>
                <a:lnTo>
                  <a:pt x="43" y="55"/>
                </a:lnTo>
                <a:lnTo>
                  <a:pt x="43" y="58"/>
                </a:lnTo>
                <a:lnTo>
                  <a:pt x="33" y="66"/>
                </a:lnTo>
                <a:lnTo>
                  <a:pt x="17" y="52"/>
                </a:lnTo>
                <a:lnTo>
                  <a:pt x="26" y="44"/>
                </a:lnTo>
                <a:lnTo>
                  <a:pt x="23" y="41"/>
                </a:lnTo>
                <a:lnTo>
                  <a:pt x="3" y="48"/>
                </a:lnTo>
                <a:lnTo>
                  <a:pt x="3" y="47"/>
                </a:lnTo>
                <a:lnTo>
                  <a:pt x="0" y="28"/>
                </a:lnTo>
                <a:lnTo>
                  <a:pt x="25" y="22"/>
                </a:lnTo>
                <a:lnTo>
                  <a:pt x="34" y="28"/>
                </a:lnTo>
                <a:lnTo>
                  <a:pt x="37" y="21"/>
                </a:lnTo>
                <a:lnTo>
                  <a:pt x="19" y="8"/>
                </a:lnTo>
                <a:lnTo>
                  <a:pt x="23" y="3"/>
                </a:lnTo>
                <a:lnTo>
                  <a:pt x="41" y="0"/>
                </a:lnTo>
                <a:lnTo>
                  <a:pt x="41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3" name="Freeform 756"/>
          <p:cNvSpPr>
            <a:spLocks/>
          </p:cNvSpPr>
          <p:nvPr/>
        </p:nvSpPr>
        <p:spPr bwMode="auto">
          <a:xfrm>
            <a:off x="8026400" y="998538"/>
            <a:ext cx="161925" cy="250825"/>
          </a:xfrm>
          <a:custGeom>
            <a:avLst/>
            <a:gdLst>
              <a:gd name="T0" fmla="*/ 80 w 102"/>
              <a:gd name="T1" fmla="*/ 71 h 158"/>
              <a:gd name="T2" fmla="*/ 79 w 102"/>
              <a:gd name="T3" fmla="*/ 71 h 158"/>
              <a:gd name="T4" fmla="*/ 71 w 102"/>
              <a:gd name="T5" fmla="*/ 71 h 158"/>
              <a:gd name="T6" fmla="*/ 52 w 102"/>
              <a:gd name="T7" fmla="*/ 69 h 158"/>
              <a:gd name="T8" fmla="*/ 39 w 102"/>
              <a:gd name="T9" fmla="*/ 65 h 158"/>
              <a:gd name="T10" fmla="*/ 37 w 102"/>
              <a:gd name="T11" fmla="*/ 64 h 158"/>
              <a:gd name="T12" fmla="*/ 35 w 102"/>
              <a:gd name="T13" fmla="*/ 65 h 158"/>
              <a:gd name="T14" fmla="*/ 28 w 102"/>
              <a:gd name="T15" fmla="*/ 67 h 158"/>
              <a:gd name="T16" fmla="*/ 27 w 102"/>
              <a:gd name="T17" fmla="*/ 67 h 158"/>
              <a:gd name="T18" fmla="*/ 21 w 102"/>
              <a:gd name="T19" fmla="*/ 69 h 158"/>
              <a:gd name="T20" fmla="*/ 23 w 102"/>
              <a:gd name="T21" fmla="*/ 72 h 158"/>
              <a:gd name="T22" fmla="*/ 26 w 102"/>
              <a:gd name="T23" fmla="*/ 72 h 158"/>
              <a:gd name="T24" fmla="*/ 32 w 102"/>
              <a:gd name="T25" fmla="*/ 71 h 158"/>
              <a:gd name="T26" fmla="*/ 39 w 102"/>
              <a:gd name="T27" fmla="*/ 69 h 158"/>
              <a:gd name="T28" fmla="*/ 35 w 102"/>
              <a:gd name="T29" fmla="*/ 76 h 158"/>
              <a:gd name="T30" fmla="*/ 28 w 102"/>
              <a:gd name="T31" fmla="*/ 82 h 158"/>
              <a:gd name="T32" fmla="*/ 31 w 102"/>
              <a:gd name="T33" fmla="*/ 86 h 158"/>
              <a:gd name="T34" fmla="*/ 37 w 102"/>
              <a:gd name="T35" fmla="*/ 87 h 158"/>
              <a:gd name="T36" fmla="*/ 43 w 102"/>
              <a:gd name="T37" fmla="*/ 82 h 158"/>
              <a:gd name="T38" fmla="*/ 49 w 102"/>
              <a:gd name="T39" fmla="*/ 82 h 158"/>
              <a:gd name="T40" fmla="*/ 50 w 102"/>
              <a:gd name="T41" fmla="*/ 84 h 158"/>
              <a:gd name="T42" fmla="*/ 45 w 102"/>
              <a:gd name="T43" fmla="*/ 87 h 158"/>
              <a:gd name="T44" fmla="*/ 47 w 102"/>
              <a:gd name="T45" fmla="*/ 90 h 158"/>
              <a:gd name="T46" fmla="*/ 52 w 102"/>
              <a:gd name="T47" fmla="*/ 88 h 158"/>
              <a:gd name="T48" fmla="*/ 64 w 102"/>
              <a:gd name="T49" fmla="*/ 87 h 158"/>
              <a:gd name="T50" fmla="*/ 75 w 102"/>
              <a:gd name="T51" fmla="*/ 88 h 158"/>
              <a:gd name="T52" fmla="*/ 82 w 102"/>
              <a:gd name="T53" fmla="*/ 90 h 158"/>
              <a:gd name="T54" fmla="*/ 83 w 102"/>
              <a:gd name="T55" fmla="*/ 97 h 158"/>
              <a:gd name="T56" fmla="*/ 95 w 102"/>
              <a:gd name="T57" fmla="*/ 95 h 158"/>
              <a:gd name="T58" fmla="*/ 99 w 102"/>
              <a:gd name="T59" fmla="*/ 95 h 158"/>
              <a:gd name="T60" fmla="*/ 102 w 102"/>
              <a:gd name="T61" fmla="*/ 107 h 158"/>
              <a:gd name="T62" fmla="*/ 98 w 102"/>
              <a:gd name="T63" fmla="*/ 107 h 158"/>
              <a:gd name="T64" fmla="*/ 95 w 102"/>
              <a:gd name="T65" fmla="*/ 109 h 158"/>
              <a:gd name="T66" fmla="*/ 92 w 102"/>
              <a:gd name="T67" fmla="*/ 110 h 158"/>
              <a:gd name="T68" fmla="*/ 50 w 102"/>
              <a:gd name="T69" fmla="*/ 128 h 158"/>
              <a:gd name="T70" fmla="*/ 19 w 102"/>
              <a:gd name="T71" fmla="*/ 158 h 158"/>
              <a:gd name="T72" fmla="*/ 19 w 102"/>
              <a:gd name="T73" fmla="*/ 152 h 158"/>
              <a:gd name="T74" fmla="*/ 19 w 102"/>
              <a:gd name="T75" fmla="*/ 148 h 158"/>
              <a:gd name="T76" fmla="*/ 19 w 102"/>
              <a:gd name="T77" fmla="*/ 140 h 158"/>
              <a:gd name="T78" fmla="*/ 19 w 102"/>
              <a:gd name="T79" fmla="*/ 135 h 158"/>
              <a:gd name="T80" fmla="*/ 16 w 102"/>
              <a:gd name="T81" fmla="*/ 127 h 158"/>
              <a:gd name="T82" fmla="*/ 4 w 102"/>
              <a:gd name="T83" fmla="*/ 97 h 158"/>
              <a:gd name="T84" fmla="*/ 1 w 102"/>
              <a:gd name="T85" fmla="*/ 73 h 158"/>
              <a:gd name="T86" fmla="*/ 1 w 102"/>
              <a:gd name="T87" fmla="*/ 72 h 158"/>
              <a:gd name="T88" fmla="*/ 0 w 102"/>
              <a:gd name="T89" fmla="*/ 68 h 158"/>
              <a:gd name="T90" fmla="*/ 4 w 102"/>
              <a:gd name="T91" fmla="*/ 57 h 158"/>
              <a:gd name="T92" fmla="*/ 6 w 102"/>
              <a:gd name="T93" fmla="*/ 42 h 158"/>
              <a:gd name="T94" fmla="*/ 11 w 102"/>
              <a:gd name="T95" fmla="*/ 26 h 158"/>
              <a:gd name="T96" fmla="*/ 34 w 102"/>
              <a:gd name="T97" fmla="*/ 22 h 158"/>
              <a:gd name="T98" fmla="*/ 45 w 102"/>
              <a:gd name="T99" fmla="*/ 0 h 158"/>
              <a:gd name="T100" fmla="*/ 56 w 102"/>
              <a:gd name="T101" fmla="*/ 5 h 158"/>
              <a:gd name="T102" fmla="*/ 61 w 102"/>
              <a:gd name="T103" fmla="*/ 5 h 158"/>
              <a:gd name="T104" fmla="*/ 72 w 102"/>
              <a:gd name="T105" fmla="*/ 2 h 158"/>
              <a:gd name="T106" fmla="*/ 76 w 102"/>
              <a:gd name="T107" fmla="*/ 20 h 158"/>
              <a:gd name="T108" fmla="*/ 73 w 102"/>
              <a:gd name="T109" fmla="*/ 42 h 158"/>
              <a:gd name="T110" fmla="*/ 73 w 102"/>
              <a:gd name="T111" fmla="*/ 43 h 158"/>
              <a:gd name="T112" fmla="*/ 75 w 102"/>
              <a:gd name="T113" fmla="*/ 46 h 158"/>
              <a:gd name="T114" fmla="*/ 82 w 102"/>
              <a:gd name="T115" fmla="*/ 62 h 158"/>
              <a:gd name="T116" fmla="*/ 80 w 102"/>
              <a:gd name="T117" fmla="*/ 68 h 158"/>
              <a:gd name="T118" fmla="*/ 80 w 102"/>
              <a:gd name="T119" fmla="*/ 71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2" h="158">
                <a:moveTo>
                  <a:pt x="80" y="71"/>
                </a:moveTo>
                <a:lnTo>
                  <a:pt x="79" y="71"/>
                </a:lnTo>
                <a:lnTo>
                  <a:pt x="71" y="71"/>
                </a:lnTo>
                <a:lnTo>
                  <a:pt x="52" y="69"/>
                </a:lnTo>
                <a:lnTo>
                  <a:pt x="39" y="65"/>
                </a:lnTo>
                <a:lnTo>
                  <a:pt x="37" y="64"/>
                </a:lnTo>
                <a:lnTo>
                  <a:pt x="35" y="65"/>
                </a:lnTo>
                <a:lnTo>
                  <a:pt x="28" y="67"/>
                </a:lnTo>
                <a:lnTo>
                  <a:pt x="27" y="67"/>
                </a:lnTo>
                <a:lnTo>
                  <a:pt x="21" y="69"/>
                </a:lnTo>
                <a:lnTo>
                  <a:pt x="23" y="72"/>
                </a:lnTo>
                <a:lnTo>
                  <a:pt x="26" y="72"/>
                </a:lnTo>
                <a:lnTo>
                  <a:pt x="32" y="71"/>
                </a:lnTo>
                <a:lnTo>
                  <a:pt x="39" y="69"/>
                </a:lnTo>
                <a:lnTo>
                  <a:pt x="35" y="76"/>
                </a:lnTo>
                <a:lnTo>
                  <a:pt x="28" y="82"/>
                </a:lnTo>
                <a:lnTo>
                  <a:pt x="31" y="86"/>
                </a:lnTo>
                <a:lnTo>
                  <a:pt x="37" y="87"/>
                </a:lnTo>
                <a:lnTo>
                  <a:pt x="43" y="82"/>
                </a:lnTo>
                <a:lnTo>
                  <a:pt x="49" y="82"/>
                </a:lnTo>
                <a:lnTo>
                  <a:pt x="50" y="84"/>
                </a:lnTo>
                <a:lnTo>
                  <a:pt x="45" y="87"/>
                </a:lnTo>
                <a:lnTo>
                  <a:pt x="47" y="90"/>
                </a:lnTo>
                <a:lnTo>
                  <a:pt x="52" y="88"/>
                </a:lnTo>
                <a:lnTo>
                  <a:pt x="64" y="87"/>
                </a:lnTo>
                <a:lnTo>
                  <a:pt x="75" y="88"/>
                </a:lnTo>
                <a:lnTo>
                  <a:pt x="82" y="90"/>
                </a:lnTo>
                <a:lnTo>
                  <a:pt x="83" y="97"/>
                </a:lnTo>
                <a:lnTo>
                  <a:pt x="95" y="95"/>
                </a:lnTo>
                <a:lnTo>
                  <a:pt x="99" y="95"/>
                </a:lnTo>
                <a:lnTo>
                  <a:pt x="102" y="107"/>
                </a:lnTo>
                <a:lnTo>
                  <a:pt x="98" y="107"/>
                </a:lnTo>
                <a:lnTo>
                  <a:pt x="95" y="109"/>
                </a:lnTo>
                <a:lnTo>
                  <a:pt x="92" y="110"/>
                </a:lnTo>
                <a:lnTo>
                  <a:pt x="50" y="128"/>
                </a:lnTo>
                <a:lnTo>
                  <a:pt x="19" y="158"/>
                </a:lnTo>
                <a:lnTo>
                  <a:pt x="19" y="152"/>
                </a:lnTo>
                <a:lnTo>
                  <a:pt x="19" y="148"/>
                </a:lnTo>
                <a:lnTo>
                  <a:pt x="19" y="140"/>
                </a:lnTo>
                <a:lnTo>
                  <a:pt x="19" y="135"/>
                </a:lnTo>
                <a:lnTo>
                  <a:pt x="16" y="127"/>
                </a:lnTo>
                <a:lnTo>
                  <a:pt x="4" y="97"/>
                </a:lnTo>
                <a:lnTo>
                  <a:pt x="1" y="73"/>
                </a:lnTo>
                <a:lnTo>
                  <a:pt x="1" y="72"/>
                </a:lnTo>
                <a:lnTo>
                  <a:pt x="0" y="68"/>
                </a:lnTo>
                <a:lnTo>
                  <a:pt x="4" y="57"/>
                </a:lnTo>
                <a:lnTo>
                  <a:pt x="6" y="42"/>
                </a:lnTo>
                <a:lnTo>
                  <a:pt x="11" y="26"/>
                </a:lnTo>
                <a:lnTo>
                  <a:pt x="34" y="22"/>
                </a:lnTo>
                <a:lnTo>
                  <a:pt x="45" y="0"/>
                </a:lnTo>
                <a:lnTo>
                  <a:pt x="56" y="5"/>
                </a:lnTo>
                <a:lnTo>
                  <a:pt x="61" y="5"/>
                </a:lnTo>
                <a:lnTo>
                  <a:pt x="72" y="2"/>
                </a:lnTo>
                <a:lnTo>
                  <a:pt x="76" y="20"/>
                </a:lnTo>
                <a:lnTo>
                  <a:pt x="73" y="42"/>
                </a:lnTo>
                <a:lnTo>
                  <a:pt x="73" y="43"/>
                </a:lnTo>
                <a:lnTo>
                  <a:pt x="75" y="46"/>
                </a:lnTo>
                <a:lnTo>
                  <a:pt x="82" y="62"/>
                </a:lnTo>
                <a:lnTo>
                  <a:pt x="80" y="68"/>
                </a:lnTo>
                <a:lnTo>
                  <a:pt x="80" y="7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4" name="Freeform 757"/>
          <p:cNvSpPr>
            <a:spLocks noEditPoints="1"/>
          </p:cNvSpPr>
          <p:nvPr/>
        </p:nvSpPr>
        <p:spPr bwMode="auto">
          <a:xfrm>
            <a:off x="8259763" y="911225"/>
            <a:ext cx="134938" cy="123825"/>
          </a:xfrm>
          <a:custGeom>
            <a:avLst/>
            <a:gdLst>
              <a:gd name="T0" fmla="*/ 85 w 85"/>
              <a:gd name="T1" fmla="*/ 18 h 78"/>
              <a:gd name="T2" fmla="*/ 83 w 85"/>
              <a:gd name="T3" fmla="*/ 19 h 78"/>
              <a:gd name="T4" fmla="*/ 82 w 85"/>
              <a:gd name="T5" fmla="*/ 18 h 78"/>
              <a:gd name="T6" fmla="*/ 76 w 85"/>
              <a:gd name="T7" fmla="*/ 11 h 78"/>
              <a:gd name="T8" fmla="*/ 78 w 85"/>
              <a:gd name="T9" fmla="*/ 10 h 78"/>
              <a:gd name="T10" fmla="*/ 82 w 85"/>
              <a:gd name="T11" fmla="*/ 15 h 78"/>
              <a:gd name="T12" fmla="*/ 83 w 85"/>
              <a:gd name="T13" fmla="*/ 15 h 78"/>
              <a:gd name="T14" fmla="*/ 85 w 85"/>
              <a:gd name="T15" fmla="*/ 18 h 78"/>
              <a:gd name="T16" fmla="*/ 72 w 85"/>
              <a:gd name="T17" fmla="*/ 8 h 78"/>
              <a:gd name="T18" fmla="*/ 75 w 85"/>
              <a:gd name="T19" fmla="*/ 17 h 78"/>
              <a:gd name="T20" fmla="*/ 78 w 85"/>
              <a:gd name="T21" fmla="*/ 23 h 78"/>
              <a:gd name="T22" fmla="*/ 79 w 85"/>
              <a:gd name="T23" fmla="*/ 27 h 78"/>
              <a:gd name="T24" fmla="*/ 83 w 85"/>
              <a:gd name="T25" fmla="*/ 37 h 78"/>
              <a:gd name="T26" fmla="*/ 83 w 85"/>
              <a:gd name="T27" fmla="*/ 41 h 78"/>
              <a:gd name="T28" fmla="*/ 78 w 85"/>
              <a:gd name="T29" fmla="*/ 49 h 78"/>
              <a:gd name="T30" fmla="*/ 72 w 85"/>
              <a:gd name="T31" fmla="*/ 52 h 78"/>
              <a:gd name="T32" fmla="*/ 57 w 85"/>
              <a:gd name="T33" fmla="*/ 60 h 78"/>
              <a:gd name="T34" fmla="*/ 41 w 85"/>
              <a:gd name="T35" fmla="*/ 67 h 78"/>
              <a:gd name="T36" fmla="*/ 41 w 85"/>
              <a:gd name="T37" fmla="*/ 78 h 78"/>
              <a:gd name="T38" fmla="*/ 40 w 85"/>
              <a:gd name="T39" fmla="*/ 78 h 78"/>
              <a:gd name="T40" fmla="*/ 38 w 85"/>
              <a:gd name="T41" fmla="*/ 74 h 78"/>
              <a:gd name="T42" fmla="*/ 37 w 85"/>
              <a:gd name="T43" fmla="*/ 74 h 78"/>
              <a:gd name="T44" fmla="*/ 22 w 85"/>
              <a:gd name="T45" fmla="*/ 67 h 78"/>
              <a:gd name="T46" fmla="*/ 0 w 85"/>
              <a:gd name="T47" fmla="*/ 60 h 78"/>
              <a:gd name="T48" fmla="*/ 33 w 85"/>
              <a:gd name="T49" fmla="*/ 15 h 78"/>
              <a:gd name="T50" fmla="*/ 44 w 85"/>
              <a:gd name="T51" fmla="*/ 0 h 78"/>
              <a:gd name="T52" fmla="*/ 46 w 85"/>
              <a:gd name="T53" fmla="*/ 11 h 78"/>
              <a:gd name="T54" fmla="*/ 55 w 85"/>
              <a:gd name="T55" fmla="*/ 8 h 78"/>
              <a:gd name="T56" fmla="*/ 66 w 85"/>
              <a:gd name="T57" fmla="*/ 0 h 78"/>
              <a:gd name="T58" fmla="*/ 72 w 85"/>
              <a:gd name="T59" fmla="*/ 8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85" h="78">
                <a:moveTo>
                  <a:pt x="85" y="18"/>
                </a:moveTo>
                <a:lnTo>
                  <a:pt x="83" y="19"/>
                </a:lnTo>
                <a:lnTo>
                  <a:pt x="82" y="18"/>
                </a:lnTo>
                <a:lnTo>
                  <a:pt x="76" y="11"/>
                </a:lnTo>
                <a:lnTo>
                  <a:pt x="78" y="10"/>
                </a:lnTo>
                <a:lnTo>
                  <a:pt x="82" y="15"/>
                </a:lnTo>
                <a:lnTo>
                  <a:pt x="83" y="15"/>
                </a:lnTo>
                <a:lnTo>
                  <a:pt x="85" y="18"/>
                </a:lnTo>
                <a:close/>
                <a:moveTo>
                  <a:pt x="72" y="8"/>
                </a:moveTo>
                <a:lnTo>
                  <a:pt x="75" y="17"/>
                </a:lnTo>
                <a:lnTo>
                  <a:pt x="78" y="23"/>
                </a:lnTo>
                <a:lnTo>
                  <a:pt x="79" y="27"/>
                </a:lnTo>
                <a:lnTo>
                  <a:pt x="83" y="37"/>
                </a:lnTo>
                <a:lnTo>
                  <a:pt x="83" y="41"/>
                </a:lnTo>
                <a:lnTo>
                  <a:pt x="78" y="49"/>
                </a:lnTo>
                <a:lnTo>
                  <a:pt x="72" y="52"/>
                </a:lnTo>
                <a:lnTo>
                  <a:pt x="57" y="60"/>
                </a:lnTo>
                <a:lnTo>
                  <a:pt x="41" y="67"/>
                </a:lnTo>
                <a:lnTo>
                  <a:pt x="41" y="78"/>
                </a:lnTo>
                <a:lnTo>
                  <a:pt x="40" y="78"/>
                </a:lnTo>
                <a:lnTo>
                  <a:pt x="38" y="74"/>
                </a:lnTo>
                <a:lnTo>
                  <a:pt x="37" y="74"/>
                </a:lnTo>
                <a:lnTo>
                  <a:pt x="22" y="67"/>
                </a:lnTo>
                <a:lnTo>
                  <a:pt x="0" y="60"/>
                </a:lnTo>
                <a:lnTo>
                  <a:pt x="33" y="15"/>
                </a:lnTo>
                <a:lnTo>
                  <a:pt x="44" y="0"/>
                </a:lnTo>
                <a:lnTo>
                  <a:pt x="46" y="11"/>
                </a:lnTo>
                <a:lnTo>
                  <a:pt x="55" y="8"/>
                </a:lnTo>
                <a:lnTo>
                  <a:pt x="66" y="0"/>
                </a:lnTo>
                <a:lnTo>
                  <a:pt x="72" y="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5" name="Freeform 758"/>
          <p:cNvSpPr>
            <a:spLocks/>
          </p:cNvSpPr>
          <p:nvPr/>
        </p:nvSpPr>
        <p:spPr bwMode="auto">
          <a:xfrm>
            <a:off x="4057650" y="5846763"/>
            <a:ext cx="6350" cy="4763"/>
          </a:xfrm>
          <a:custGeom>
            <a:avLst/>
            <a:gdLst>
              <a:gd name="T0" fmla="*/ 4 w 4"/>
              <a:gd name="T1" fmla="*/ 3 h 3"/>
              <a:gd name="T2" fmla="*/ 3 w 4"/>
              <a:gd name="T3" fmla="*/ 3 h 3"/>
              <a:gd name="T4" fmla="*/ 0 w 4"/>
              <a:gd name="T5" fmla="*/ 3 h 3"/>
              <a:gd name="T6" fmla="*/ 0 w 4"/>
              <a:gd name="T7" fmla="*/ 2 h 3"/>
              <a:gd name="T8" fmla="*/ 1 w 4"/>
              <a:gd name="T9" fmla="*/ 0 h 3"/>
              <a:gd name="T10" fmla="*/ 3 w 4"/>
              <a:gd name="T11" fmla="*/ 0 h 3"/>
              <a:gd name="T12" fmla="*/ 4 w 4"/>
              <a:gd name="T13" fmla="*/ 0 h 3"/>
              <a:gd name="T14" fmla="*/ 4 w 4"/>
              <a:gd name="T15" fmla="*/ 2 h 3"/>
              <a:gd name="T16" fmla="*/ 4 w 4"/>
              <a:gd name="T17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" h="3">
                <a:moveTo>
                  <a:pt x="4" y="3"/>
                </a:moveTo>
                <a:lnTo>
                  <a:pt x="3" y="3"/>
                </a:lnTo>
                <a:lnTo>
                  <a:pt x="0" y="3"/>
                </a:lnTo>
                <a:lnTo>
                  <a:pt x="0" y="2"/>
                </a:lnTo>
                <a:lnTo>
                  <a:pt x="1" y="0"/>
                </a:lnTo>
                <a:lnTo>
                  <a:pt x="3" y="0"/>
                </a:lnTo>
                <a:lnTo>
                  <a:pt x="4" y="0"/>
                </a:lnTo>
                <a:lnTo>
                  <a:pt x="4" y="2"/>
                </a:lnTo>
                <a:lnTo>
                  <a:pt x="4" y="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6" name="Freeform 759"/>
          <p:cNvSpPr>
            <a:spLocks/>
          </p:cNvSpPr>
          <p:nvPr/>
        </p:nvSpPr>
        <p:spPr bwMode="auto">
          <a:xfrm>
            <a:off x="4046538" y="5665788"/>
            <a:ext cx="36513" cy="47625"/>
          </a:xfrm>
          <a:custGeom>
            <a:avLst/>
            <a:gdLst>
              <a:gd name="T0" fmla="*/ 6 w 23"/>
              <a:gd name="T1" fmla="*/ 0 h 30"/>
              <a:gd name="T2" fmla="*/ 11 w 23"/>
              <a:gd name="T3" fmla="*/ 5 h 30"/>
              <a:gd name="T4" fmla="*/ 13 w 23"/>
              <a:gd name="T5" fmla="*/ 7 h 30"/>
              <a:gd name="T6" fmla="*/ 21 w 23"/>
              <a:gd name="T7" fmla="*/ 1 h 30"/>
              <a:gd name="T8" fmla="*/ 23 w 23"/>
              <a:gd name="T9" fmla="*/ 5 h 30"/>
              <a:gd name="T10" fmla="*/ 15 w 23"/>
              <a:gd name="T11" fmla="*/ 15 h 30"/>
              <a:gd name="T12" fmla="*/ 15 w 23"/>
              <a:gd name="T13" fmla="*/ 22 h 30"/>
              <a:gd name="T14" fmla="*/ 15 w 23"/>
              <a:gd name="T15" fmla="*/ 23 h 30"/>
              <a:gd name="T16" fmla="*/ 13 w 23"/>
              <a:gd name="T17" fmla="*/ 27 h 30"/>
              <a:gd name="T18" fmla="*/ 7 w 23"/>
              <a:gd name="T19" fmla="*/ 30 h 30"/>
              <a:gd name="T20" fmla="*/ 6 w 23"/>
              <a:gd name="T21" fmla="*/ 30 h 30"/>
              <a:gd name="T22" fmla="*/ 4 w 23"/>
              <a:gd name="T23" fmla="*/ 26 h 30"/>
              <a:gd name="T24" fmla="*/ 4 w 23"/>
              <a:gd name="T25" fmla="*/ 22 h 30"/>
              <a:gd name="T26" fmla="*/ 2 w 23"/>
              <a:gd name="T27" fmla="*/ 16 h 30"/>
              <a:gd name="T28" fmla="*/ 0 w 23"/>
              <a:gd name="T29" fmla="*/ 0 h 30"/>
              <a:gd name="T30" fmla="*/ 6 w 23"/>
              <a:gd name="T31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3" h="30">
                <a:moveTo>
                  <a:pt x="6" y="0"/>
                </a:moveTo>
                <a:lnTo>
                  <a:pt x="11" y="5"/>
                </a:lnTo>
                <a:lnTo>
                  <a:pt x="13" y="7"/>
                </a:lnTo>
                <a:lnTo>
                  <a:pt x="21" y="1"/>
                </a:lnTo>
                <a:lnTo>
                  <a:pt x="23" y="5"/>
                </a:lnTo>
                <a:lnTo>
                  <a:pt x="15" y="15"/>
                </a:lnTo>
                <a:lnTo>
                  <a:pt x="15" y="22"/>
                </a:lnTo>
                <a:lnTo>
                  <a:pt x="15" y="23"/>
                </a:lnTo>
                <a:lnTo>
                  <a:pt x="13" y="27"/>
                </a:lnTo>
                <a:lnTo>
                  <a:pt x="7" y="30"/>
                </a:lnTo>
                <a:lnTo>
                  <a:pt x="6" y="30"/>
                </a:lnTo>
                <a:lnTo>
                  <a:pt x="4" y="26"/>
                </a:lnTo>
                <a:lnTo>
                  <a:pt x="4" y="22"/>
                </a:lnTo>
                <a:lnTo>
                  <a:pt x="2" y="16"/>
                </a:lnTo>
                <a:lnTo>
                  <a:pt x="0" y="0"/>
                </a:lnTo>
                <a:lnTo>
                  <a:pt x="6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7" name="Freeform 760"/>
          <p:cNvSpPr>
            <a:spLocks/>
          </p:cNvSpPr>
          <p:nvPr/>
        </p:nvSpPr>
        <p:spPr bwMode="auto">
          <a:xfrm>
            <a:off x="4064000" y="5778500"/>
            <a:ext cx="19050" cy="31750"/>
          </a:xfrm>
          <a:custGeom>
            <a:avLst/>
            <a:gdLst>
              <a:gd name="T0" fmla="*/ 8 w 12"/>
              <a:gd name="T1" fmla="*/ 17 h 20"/>
              <a:gd name="T2" fmla="*/ 8 w 12"/>
              <a:gd name="T3" fmla="*/ 20 h 20"/>
              <a:gd name="T4" fmla="*/ 3 w 12"/>
              <a:gd name="T5" fmla="*/ 13 h 20"/>
              <a:gd name="T6" fmla="*/ 0 w 12"/>
              <a:gd name="T7" fmla="*/ 9 h 20"/>
              <a:gd name="T8" fmla="*/ 4 w 12"/>
              <a:gd name="T9" fmla="*/ 0 h 20"/>
              <a:gd name="T10" fmla="*/ 11 w 12"/>
              <a:gd name="T11" fmla="*/ 6 h 20"/>
              <a:gd name="T12" fmla="*/ 12 w 12"/>
              <a:gd name="T13" fmla="*/ 8 h 20"/>
              <a:gd name="T14" fmla="*/ 11 w 12"/>
              <a:gd name="T15" fmla="*/ 13 h 20"/>
              <a:gd name="T16" fmla="*/ 8 w 12"/>
              <a:gd name="T17" fmla="*/ 17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" h="20">
                <a:moveTo>
                  <a:pt x="8" y="17"/>
                </a:moveTo>
                <a:lnTo>
                  <a:pt x="8" y="20"/>
                </a:lnTo>
                <a:lnTo>
                  <a:pt x="3" y="13"/>
                </a:lnTo>
                <a:lnTo>
                  <a:pt x="0" y="9"/>
                </a:lnTo>
                <a:lnTo>
                  <a:pt x="4" y="0"/>
                </a:lnTo>
                <a:lnTo>
                  <a:pt x="11" y="6"/>
                </a:lnTo>
                <a:lnTo>
                  <a:pt x="12" y="8"/>
                </a:lnTo>
                <a:lnTo>
                  <a:pt x="11" y="13"/>
                </a:lnTo>
                <a:lnTo>
                  <a:pt x="8" y="1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8" name="Freeform 761"/>
          <p:cNvSpPr>
            <a:spLocks noEditPoints="1"/>
          </p:cNvSpPr>
          <p:nvPr/>
        </p:nvSpPr>
        <p:spPr bwMode="auto">
          <a:xfrm>
            <a:off x="4070350" y="5667375"/>
            <a:ext cx="112713" cy="101600"/>
          </a:xfrm>
          <a:custGeom>
            <a:avLst/>
            <a:gdLst>
              <a:gd name="T0" fmla="*/ 47 w 71"/>
              <a:gd name="T1" fmla="*/ 29 h 64"/>
              <a:gd name="T2" fmla="*/ 48 w 71"/>
              <a:gd name="T3" fmla="*/ 33 h 64"/>
              <a:gd name="T4" fmla="*/ 49 w 71"/>
              <a:gd name="T5" fmla="*/ 31 h 64"/>
              <a:gd name="T6" fmla="*/ 59 w 71"/>
              <a:gd name="T7" fmla="*/ 27 h 64"/>
              <a:gd name="T8" fmla="*/ 66 w 71"/>
              <a:gd name="T9" fmla="*/ 26 h 64"/>
              <a:gd name="T10" fmla="*/ 70 w 71"/>
              <a:gd name="T11" fmla="*/ 46 h 64"/>
              <a:gd name="T12" fmla="*/ 71 w 71"/>
              <a:gd name="T13" fmla="*/ 48 h 64"/>
              <a:gd name="T14" fmla="*/ 70 w 71"/>
              <a:gd name="T15" fmla="*/ 48 h 64"/>
              <a:gd name="T16" fmla="*/ 59 w 71"/>
              <a:gd name="T17" fmla="*/ 51 h 64"/>
              <a:gd name="T18" fmla="*/ 54 w 71"/>
              <a:gd name="T19" fmla="*/ 53 h 64"/>
              <a:gd name="T20" fmla="*/ 49 w 71"/>
              <a:gd name="T21" fmla="*/ 48 h 64"/>
              <a:gd name="T22" fmla="*/ 47 w 71"/>
              <a:gd name="T23" fmla="*/ 53 h 64"/>
              <a:gd name="T24" fmla="*/ 34 w 71"/>
              <a:gd name="T25" fmla="*/ 64 h 64"/>
              <a:gd name="T26" fmla="*/ 36 w 71"/>
              <a:gd name="T27" fmla="*/ 55 h 64"/>
              <a:gd name="T28" fmla="*/ 37 w 71"/>
              <a:gd name="T29" fmla="*/ 52 h 64"/>
              <a:gd name="T30" fmla="*/ 40 w 71"/>
              <a:gd name="T31" fmla="*/ 48 h 64"/>
              <a:gd name="T32" fmla="*/ 40 w 71"/>
              <a:gd name="T33" fmla="*/ 46 h 64"/>
              <a:gd name="T34" fmla="*/ 39 w 71"/>
              <a:gd name="T35" fmla="*/ 33 h 64"/>
              <a:gd name="T36" fmla="*/ 39 w 71"/>
              <a:gd name="T37" fmla="*/ 25 h 64"/>
              <a:gd name="T38" fmla="*/ 39 w 71"/>
              <a:gd name="T39" fmla="*/ 15 h 64"/>
              <a:gd name="T40" fmla="*/ 47 w 71"/>
              <a:gd name="T41" fmla="*/ 18 h 64"/>
              <a:gd name="T42" fmla="*/ 48 w 71"/>
              <a:gd name="T43" fmla="*/ 29 h 64"/>
              <a:gd name="T44" fmla="*/ 47 w 71"/>
              <a:gd name="T45" fmla="*/ 29 h 64"/>
              <a:gd name="T46" fmla="*/ 32 w 71"/>
              <a:gd name="T47" fmla="*/ 7 h 64"/>
              <a:gd name="T48" fmla="*/ 30 w 71"/>
              <a:gd name="T49" fmla="*/ 8 h 64"/>
              <a:gd name="T50" fmla="*/ 32 w 71"/>
              <a:gd name="T51" fmla="*/ 7 h 64"/>
              <a:gd name="T52" fmla="*/ 36 w 71"/>
              <a:gd name="T53" fmla="*/ 7 h 64"/>
              <a:gd name="T54" fmla="*/ 32 w 71"/>
              <a:gd name="T55" fmla="*/ 7 h 64"/>
              <a:gd name="T56" fmla="*/ 15 w 71"/>
              <a:gd name="T57" fmla="*/ 1 h 64"/>
              <a:gd name="T58" fmla="*/ 17 w 71"/>
              <a:gd name="T59" fmla="*/ 1 h 64"/>
              <a:gd name="T60" fmla="*/ 21 w 71"/>
              <a:gd name="T61" fmla="*/ 12 h 64"/>
              <a:gd name="T62" fmla="*/ 21 w 71"/>
              <a:gd name="T63" fmla="*/ 15 h 64"/>
              <a:gd name="T64" fmla="*/ 17 w 71"/>
              <a:gd name="T65" fmla="*/ 12 h 64"/>
              <a:gd name="T66" fmla="*/ 18 w 71"/>
              <a:gd name="T67" fmla="*/ 18 h 64"/>
              <a:gd name="T68" fmla="*/ 25 w 71"/>
              <a:gd name="T69" fmla="*/ 21 h 64"/>
              <a:gd name="T70" fmla="*/ 33 w 71"/>
              <a:gd name="T71" fmla="*/ 12 h 64"/>
              <a:gd name="T72" fmla="*/ 33 w 71"/>
              <a:gd name="T73" fmla="*/ 25 h 64"/>
              <a:gd name="T74" fmla="*/ 33 w 71"/>
              <a:gd name="T75" fmla="*/ 34 h 64"/>
              <a:gd name="T76" fmla="*/ 33 w 71"/>
              <a:gd name="T77" fmla="*/ 36 h 64"/>
              <a:gd name="T78" fmla="*/ 32 w 71"/>
              <a:gd name="T79" fmla="*/ 45 h 64"/>
              <a:gd name="T80" fmla="*/ 32 w 71"/>
              <a:gd name="T81" fmla="*/ 48 h 64"/>
              <a:gd name="T82" fmla="*/ 26 w 71"/>
              <a:gd name="T83" fmla="*/ 56 h 64"/>
              <a:gd name="T84" fmla="*/ 21 w 71"/>
              <a:gd name="T85" fmla="*/ 61 h 64"/>
              <a:gd name="T86" fmla="*/ 13 w 71"/>
              <a:gd name="T87" fmla="*/ 60 h 64"/>
              <a:gd name="T88" fmla="*/ 13 w 71"/>
              <a:gd name="T89" fmla="*/ 57 h 64"/>
              <a:gd name="T90" fmla="*/ 13 w 71"/>
              <a:gd name="T91" fmla="*/ 49 h 64"/>
              <a:gd name="T92" fmla="*/ 7 w 71"/>
              <a:gd name="T93" fmla="*/ 52 h 64"/>
              <a:gd name="T94" fmla="*/ 3 w 71"/>
              <a:gd name="T95" fmla="*/ 49 h 64"/>
              <a:gd name="T96" fmla="*/ 4 w 71"/>
              <a:gd name="T97" fmla="*/ 33 h 64"/>
              <a:gd name="T98" fmla="*/ 6 w 71"/>
              <a:gd name="T99" fmla="*/ 25 h 64"/>
              <a:gd name="T100" fmla="*/ 2 w 71"/>
              <a:gd name="T101" fmla="*/ 22 h 64"/>
              <a:gd name="T102" fmla="*/ 2 w 71"/>
              <a:gd name="T103" fmla="*/ 25 h 64"/>
              <a:gd name="T104" fmla="*/ 0 w 71"/>
              <a:gd name="T105" fmla="*/ 22 h 64"/>
              <a:gd name="T106" fmla="*/ 0 w 71"/>
              <a:gd name="T107" fmla="*/ 21 h 64"/>
              <a:gd name="T108" fmla="*/ 0 w 71"/>
              <a:gd name="T109" fmla="*/ 14 h 64"/>
              <a:gd name="T110" fmla="*/ 8 w 71"/>
              <a:gd name="T111" fmla="*/ 4 h 64"/>
              <a:gd name="T112" fmla="*/ 13 w 71"/>
              <a:gd name="T113" fmla="*/ 0 h 64"/>
              <a:gd name="T114" fmla="*/ 15 w 71"/>
              <a:gd name="T115" fmla="*/ 1 h 64"/>
              <a:gd name="T116" fmla="*/ 15 w 71"/>
              <a:gd name="T117" fmla="*/ 1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1" h="64">
                <a:moveTo>
                  <a:pt x="47" y="29"/>
                </a:moveTo>
                <a:lnTo>
                  <a:pt x="48" y="33"/>
                </a:lnTo>
                <a:lnTo>
                  <a:pt x="49" y="31"/>
                </a:lnTo>
                <a:lnTo>
                  <a:pt x="59" y="27"/>
                </a:lnTo>
                <a:lnTo>
                  <a:pt x="66" y="26"/>
                </a:lnTo>
                <a:lnTo>
                  <a:pt x="70" y="46"/>
                </a:lnTo>
                <a:lnTo>
                  <a:pt x="71" y="48"/>
                </a:lnTo>
                <a:lnTo>
                  <a:pt x="70" y="48"/>
                </a:lnTo>
                <a:lnTo>
                  <a:pt x="59" y="51"/>
                </a:lnTo>
                <a:lnTo>
                  <a:pt x="54" y="53"/>
                </a:lnTo>
                <a:lnTo>
                  <a:pt x="49" y="48"/>
                </a:lnTo>
                <a:lnTo>
                  <a:pt x="47" y="53"/>
                </a:lnTo>
                <a:lnTo>
                  <a:pt x="34" y="64"/>
                </a:lnTo>
                <a:lnTo>
                  <a:pt x="36" y="55"/>
                </a:lnTo>
                <a:lnTo>
                  <a:pt x="37" y="52"/>
                </a:lnTo>
                <a:lnTo>
                  <a:pt x="40" y="48"/>
                </a:lnTo>
                <a:lnTo>
                  <a:pt x="40" y="46"/>
                </a:lnTo>
                <a:lnTo>
                  <a:pt x="39" y="33"/>
                </a:lnTo>
                <a:lnTo>
                  <a:pt x="39" y="25"/>
                </a:lnTo>
                <a:lnTo>
                  <a:pt x="39" y="15"/>
                </a:lnTo>
                <a:lnTo>
                  <a:pt x="47" y="18"/>
                </a:lnTo>
                <a:lnTo>
                  <a:pt x="48" y="29"/>
                </a:lnTo>
                <a:lnTo>
                  <a:pt x="47" y="29"/>
                </a:lnTo>
                <a:close/>
                <a:moveTo>
                  <a:pt x="32" y="7"/>
                </a:moveTo>
                <a:lnTo>
                  <a:pt x="30" y="8"/>
                </a:lnTo>
                <a:lnTo>
                  <a:pt x="32" y="7"/>
                </a:lnTo>
                <a:lnTo>
                  <a:pt x="36" y="7"/>
                </a:lnTo>
                <a:lnTo>
                  <a:pt x="32" y="7"/>
                </a:lnTo>
                <a:close/>
                <a:moveTo>
                  <a:pt x="15" y="1"/>
                </a:moveTo>
                <a:lnTo>
                  <a:pt x="17" y="1"/>
                </a:lnTo>
                <a:lnTo>
                  <a:pt x="21" y="12"/>
                </a:lnTo>
                <a:lnTo>
                  <a:pt x="21" y="15"/>
                </a:lnTo>
                <a:lnTo>
                  <a:pt x="17" y="12"/>
                </a:lnTo>
                <a:lnTo>
                  <a:pt x="18" y="18"/>
                </a:lnTo>
                <a:lnTo>
                  <a:pt x="25" y="21"/>
                </a:lnTo>
                <a:lnTo>
                  <a:pt x="33" y="12"/>
                </a:lnTo>
                <a:lnTo>
                  <a:pt x="33" y="25"/>
                </a:lnTo>
                <a:lnTo>
                  <a:pt x="33" y="34"/>
                </a:lnTo>
                <a:lnTo>
                  <a:pt x="33" y="36"/>
                </a:lnTo>
                <a:lnTo>
                  <a:pt x="32" y="45"/>
                </a:lnTo>
                <a:lnTo>
                  <a:pt x="32" y="48"/>
                </a:lnTo>
                <a:lnTo>
                  <a:pt x="26" y="56"/>
                </a:lnTo>
                <a:lnTo>
                  <a:pt x="21" y="61"/>
                </a:lnTo>
                <a:lnTo>
                  <a:pt x="13" y="60"/>
                </a:lnTo>
                <a:lnTo>
                  <a:pt x="13" y="57"/>
                </a:lnTo>
                <a:lnTo>
                  <a:pt x="13" y="49"/>
                </a:lnTo>
                <a:lnTo>
                  <a:pt x="7" y="52"/>
                </a:lnTo>
                <a:lnTo>
                  <a:pt x="3" y="49"/>
                </a:lnTo>
                <a:lnTo>
                  <a:pt x="4" y="33"/>
                </a:lnTo>
                <a:lnTo>
                  <a:pt x="6" y="25"/>
                </a:lnTo>
                <a:lnTo>
                  <a:pt x="2" y="22"/>
                </a:lnTo>
                <a:lnTo>
                  <a:pt x="2" y="25"/>
                </a:lnTo>
                <a:lnTo>
                  <a:pt x="0" y="22"/>
                </a:lnTo>
                <a:lnTo>
                  <a:pt x="0" y="21"/>
                </a:lnTo>
                <a:lnTo>
                  <a:pt x="0" y="14"/>
                </a:lnTo>
                <a:lnTo>
                  <a:pt x="8" y="4"/>
                </a:lnTo>
                <a:lnTo>
                  <a:pt x="13" y="0"/>
                </a:lnTo>
                <a:lnTo>
                  <a:pt x="15" y="1"/>
                </a:lnTo>
                <a:lnTo>
                  <a:pt x="15" y="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9" name="Freeform 762"/>
          <p:cNvSpPr>
            <a:spLocks noEditPoints="1"/>
          </p:cNvSpPr>
          <p:nvPr/>
        </p:nvSpPr>
        <p:spPr bwMode="auto">
          <a:xfrm>
            <a:off x="4052888" y="5387975"/>
            <a:ext cx="46038" cy="76200"/>
          </a:xfrm>
          <a:custGeom>
            <a:avLst/>
            <a:gdLst>
              <a:gd name="T0" fmla="*/ 14 w 29"/>
              <a:gd name="T1" fmla="*/ 47 h 48"/>
              <a:gd name="T2" fmla="*/ 2 w 29"/>
              <a:gd name="T3" fmla="*/ 48 h 48"/>
              <a:gd name="T4" fmla="*/ 0 w 29"/>
              <a:gd name="T5" fmla="*/ 38 h 48"/>
              <a:gd name="T6" fmla="*/ 13 w 29"/>
              <a:gd name="T7" fmla="*/ 34 h 48"/>
              <a:gd name="T8" fmla="*/ 13 w 29"/>
              <a:gd name="T9" fmla="*/ 36 h 48"/>
              <a:gd name="T10" fmla="*/ 15 w 29"/>
              <a:gd name="T11" fmla="*/ 37 h 48"/>
              <a:gd name="T12" fmla="*/ 15 w 29"/>
              <a:gd name="T13" fmla="*/ 42 h 48"/>
              <a:gd name="T14" fmla="*/ 14 w 29"/>
              <a:gd name="T15" fmla="*/ 47 h 48"/>
              <a:gd name="T16" fmla="*/ 24 w 29"/>
              <a:gd name="T17" fmla="*/ 41 h 48"/>
              <a:gd name="T18" fmla="*/ 24 w 29"/>
              <a:gd name="T19" fmla="*/ 42 h 48"/>
              <a:gd name="T20" fmla="*/ 22 w 29"/>
              <a:gd name="T21" fmla="*/ 41 h 48"/>
              <a:gd name="T22" fmla="*/ 19 w 29"/>
              <a:gd name="T23" fmla="*/ 38 h 48"/>
              <a:gd name="T24" fmla="*/ 17 w 29"/>
              <a:gd name="T25" fmla="*/ 34 h 48"/>
              <a:gd name="T26" fmla="*/ 15 w 29"/>
              <a:gd name="T27" fmla="*/ 25 h 48"/>
              <a:gd name="T28" fmla="*/ 19 w 29"/>
              <a:gd name="T29" fmla="*/ 11 h 48"/>
              <a:gd name="T30" fmla="*/ 24 w 29"/>
              <a:gd name="T31" fmla="*/ 10 h 48"/>
              <a:gd name="T32" fmla="*/ 26 w 29"/>
              <a:gd name="T33" fmla="*/ 17 h 48"/>
              <a:gd name="T34" fmla="*/ 29 w 29"/>
              <a:gd name="T35" fmla="*/ 26 h 48"/>
              <a:gd name="T36" fmla="*/ 24 w 29"/>
              <a:gd name="T37" fmla="*/ 41 h 48"/>
              <a:gd name="T38" fmla="*/ 14 w 29"/>
              <a:gd name="T39" fmla="*/ 12 h 48"/>
              <a:gd name="T40" fmla="*/ 9 w 29"/>
              <a:gd name="T41" fmla="*/ 12 h 48"/>
              <a:gd name="T42" fmla="*/ 6 w 29"/>
              <a:gd name="T43" fmla="*/ 0 h 48"/>
              <a:gd name="T44" fmla="*/ 13 w 29"/>
              <a:gd name="T45" fmla="*/ 0 h 48"/>
              <a:gd name="T46" fmla="*/ 14 w 29"/>
              <a:gd name="T47" fmla="*/ 12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9" h="48">
                <a:moveTo>
                  <a:pt x="14" y="47"/>
                </a:moveTo>
                <a:lnTo>
                  <a:pt x="2" y="48"/>
                </a:lnTo>
                <a:lnTo>
                  <a:pt x="0" y="38"/>
                </a:lnTo>
                <a:lnTo>
                  <a:pt x="13" y="34"/>
                </a:lnTo>
                <a:lnTo>
                  <a:pt x="13" y="36"/>
                </a:lnTo>
                <a:lnTo>
                  <a:pt x="15" y="37"/>
                </a:lnTo>
                <a:lnTo>
                  <a:pt x="15" y="42"/>
                </a:lnTo>
                <a:lnTo>
                  <a:pt x="14" y="47"/>
                </a:lnTo>
                <a:close/>
                <a:moveTo>
                  <a:pt x="24" y="41"/>
                </a:moveTo>
                <a:lnTo>
                  <a:pt x="24" y="42"/>
                </a:lnTo>
                <a:lnTo>
                  <a:pt x="22" y="41"/>
                </a:lnTo>
                <a:lnTo>
                  <a:pt x="19" y="38"/>
                </a:lnTo>
                <a:lnTo>
                  <a:pt x="17" y="34"/>
                </a:lnTo>
                <a:lnTo>
                  <a:pt x="15" y="25"/>
                </a:lnTo>
                <a:lnTo>
                  <a:pt x="19" y="11"/>
                </a:lnTo>
                <a:lnTo>
                  <a:pt x="24" y="10"/>
                </a:lnTo>
                <a:lnTo>
                  <a:pt x="26" y="17"/>
                </a:lnTo>
                <a:lnTo>
                  <a:pt x="29" y="26"/>
                </a:lnTo>
                <a:lnTo>
                  <a:pt x="24" y="41"/>
                </a:lnTo>
                <a:close/>
                <a:moveTo>
                  <a:pt x="14" y="12"/>
                </a:moveTo>
                <a:lnTo>
                  <a:pt x="9" y="12"/>
                </a:lnTo>
                <a:lnTo>
                  <a:pt x="6" y="0"/>
                </a:lnTo>
                <a:lnTo>
                  <a:pt x="13" y="0"/>
                </a:lnTo>
                <a:lnTo>
                  <a:pt x="14" y="1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0" name="Freeform 763"/>
          <p:cNvSpPr>
            <a:spLocks noEditPoints="1"/>
          </p:cNvSpPr>
          <p:nvPr/>
        </p:nvSpPr>
        <p:spPr bwMode="auto">
          <a:xfrm>
            <a:off x="4027488" y="4935538"/>
            <a:ext cx="84138" cy="87313"/>
          </a:xfrm>
          <a:custGeom>
            <a:avLst/>
            <a:gdLst>
              <a:gd name="T0" fmla="*/ 12 w 53"/>
              <a:gd name="T1" fmla="*/ 47 h 55"/>
              <a:gd name="T2" fmla="*/ 10 w 53"/>
              <a:gd name="T3" fmla="*/ 55 h 55"/>
              <a:gd name="T4" fmla="*/ 4 w 53"/>
              <a:gd name="T5" fmla="*/ 52 h 55"/>
              <a:gd name="T6" fmla="*/ 0 w 53"/>
              <a:gd name="T7" fmla="*/ 44 h 55"/>
              <a:gd name="T8" fmla="*/ 7 w 53"/>
              <a:gd name="T9" fmla="*/ 32 h 55"/>
              <a:gd name="T10" fmla="*/ 11 w 53"/>
              <a:gd name="T11" fmla="*/ 33 h 55"/>
              <a:gd name="T12" fmla="*/ 10 w 53"/>
              <a:gd name="T13" fmla="*/ 41 h 55"/>
              <a:gd name="T14" fmla="*/ 11 w 53"/>
              <a:gd name="T15" fmla="*/ 44 h 55"/>
              <a:gd name="T16" fmla="*/ 12 w 53"/>
              <a:gd name="T17" fmla="*/ 47 h 55"/>
              <a:gd name="T18" fmla="*/ 53 w 53"/>
              <a:gd name="T19" fmla="*/ 12 h 55"/>
              <a:gd name="T20" fmla="*/ 51 w 53"/>
              <a:gd name="T21" fmla="*/ 29 h 55"/>
              <a:gd name="T22" fmla="*/ 42 w 53"/>
              <a:gd name="T23" fmla="*/ 36 h 55"/>
              <a:gd name="T24" fmla="*/ 40 w 53"/>
              <a:gd name="T25" fmla="*/ 38 h 55"/>
              <a:gd name="T26" fmla="*/ 37 w 53"/>
              <a:gd name="T27" fmla="*/ 30 h 55"/>
              <a:gd name="T28" fmla="*/ 26 w 53"/>
              <a:gd name="T29" fmla="*/ 38 h 55"/>
              <a:gd name="T30" fmla="*/ 15 w 53"/>
              <a:gd name="T31" fmla="*/ 47 h 55"/>
              <a:gd name="T32" fmla="*/ 15 w 53"/>
              <a:gd name="T33" fmla="*/ 29 h 55"/>
              <a:gd name="T34" fmla="*/ 26 w 53"/>
              <a:gd name="T35" fmla="*/ 23 h 55"/>
              <a:gd name="T36" fmla="*/ 27 w 53"/>
              <a:gd name="T37" fmla="*/ 15 h 55"/>
              <a:gd name="T38" fmla="*/ 33 w 53"/>
              <a:gd name="T39" fmla="*/ 12 h 55"/>
              <a:gd name="T40" fmla="*/ 38 w 53"/>
              <a:gd name="T41" fmla="*/ 18 h 55"/>
              <a:gd name="T42" fmla="*/ 40 w 53"/>
              <a:gd name="T43" fmla="*/ 0 h 55"/>
              <a:gd name="T44" fmla="*/ 53 w 53"/>
              <a:gd name="T45" fmla="*/ 8 h 55"/>
              <a:gd name="T46" fmla="*/ 52 w 53"/>
              <a:gd name="T47" fmla="*/ 12 h 55"/>
              <a:gd name="T48" fmla="*/ 53 w 53"/>
              <a:gd name="T49" fmla="*/ 12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53" h="55">
                <a:moveTo>
                  <a:pt x="12" y="47"/>
                </a:moveTo>
                <a:lnTo>
                  <a:pt x="10" y="55"/>
                </a:lnTo>
                <a:lnTo>
                  <a:pt x="4" y="52"/>
                </a:lnTo>
                <a:lnTo>
                  <a:pt x="0" y="44"/>
                </a:lnTo>
                <a:lnTo>
                  <a:pt x="7" y="32"/>
                </a:lnTo>
                <a:lnTo>
                  <a:pt x="11" y="33"/>
                </a:lnTo>
                <a:lnTo>
                  <a:pt x="10" y="41"/>
                </a:lnTo>
                <a:lnTo>
                  <a:pt x="11" y="44"/>
                </a:lnTo>
                <a:lnTo>
                  <a:pt x="12" y="47"/>
                </a:lnTo>
                <a:close/>
                <a:moveTo>
                  <a:pt x="53" y="12"/>
                </a:moveTo>
                <a:lnTo>
                  <a:pt x="51" y="29"/>
                </a:lnTo>
                <a:lnTo>
                  <a:pt x="42" y="36"/>
                </a:lnTo>
                <a:lnTo>
                  <a:pt x="40" y="38"/>
                </a:lnTo>
                <a:lnTo>
                  <a:pt x="37" y="30"/>
                </a:lnTo>
                <a:lnTo>
                  <a:pt x="26" y="38"/>
                </a:lnTo>
                <a:lnTo>
                  <a:pt x="15" y="47"/>
                </a:lnTo>
                <a:lnTo>
                  <a:pt x="15" y="29"/>
                </a:lnTo>
                <a:lnTo>
                  <a:pt x="26" y="23"/>
                </a:lnTo>
                <a:lnTo>
                  <a:pt x="27" y="15"/>
                </a:lnTo>
                <a:lnTo>
                  <a:pt x="33" y="12"/>
                </a:lnTo>
                <a:lnTo>
                  <a:pt x="38" y="18"/>
                </a:lnTo>
                <a:lnTo>
                  <a:pt x="40" y="0"/>
                </a:lnTo>
                <a:lnTo>
                  <a:pt x="53" y="8"/>
                </a:lnTo>
                <a:lnTo>
                  <a:pt x="52" y="12"/>
                </a:lnTo>
                <a:lnTo>
                  <a:pt x="53" y="1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1" name="Freeform 764"/>
          <p:cNvSpPr>
            <a:spLocks/>
          </p:cNvSpPr>
          <p:nvPr/>
        </p:nvSpPr>
        <p:spPr bwMode="auto">
          <a:xfrm>
            <a:off x="4111625" y="5057775"/>
            <a:ext cx="155575" cy="104775"/>
          </a:xfrm>
          <a:custGeom>
            <a:avLst/>
            <a:gdLst>
              <a:gd name="T0" fmla="*/ 98 w 98"/>
              <a:gd name="T1" fmla="*/ 10 h 66"/>
              <a:gd name="T2" fmla="*/ 90 w 98"/>
              <a:gd name="T3" fmla="*/ 27 h 66"/>
              <a:gd name="T4" fmla="*/ 85 w 98"/>
              <a:gd name="T5" fmla="*/ 30 h 66"/>
              <a:gd name="T6" fmla="*/ 75 w 98"/>
              <a:gd name="T7" fmla="*/ 35 h 66"/>
              <a:gd name="T8" fmla="*/ 62 w 98"/>
              <a:gd name="T9" fmla="*/ 42 h 66"/>
              <a:gd name="T10" fmla="*/ 55 w 98"/>
              <a:gd name="T11" fmla="*/ 49 h 66"/>
              <a:gd name="T12" fmla="*/ 47 w 98"/>
              <a:gd name="T13" fmla="*/ 45 h 66"/>
              <a:gd name="T14" fmla="*/ 43 w 98"/>
              <a:gd name="T15" fmla="*/ 50 h 66"/>
              <a:gd name="T16" fmla="*/ 43 w 98"/>
              <a:gd name="T17" fmla="*/ 65 h 66"/>
              <a:gd name="T18" fmla="*/ 37 w 98"/>
              <a:gd name="T19" fmla="*/ 66 h 66"/>
              <a:gd name="T20" fmla="*/ 33 w 98"/>
              <a:gd name="T21" fmla="*/ 64 h 66"/>
              <a:gd name="T22" fmla="*/ 32 w 98"/>
              <a:gd name="T23" fmla="*/ 61 h 66"/>
              <a:gd name="T24" fmla="*/ 26 w 98"/>
              <a:gd name="T25" fmla="*/ 51 h 66"/>
              <a:gd name="T26" fmla="*/ 23 w 98"/>
              <a:gd name="T27" fmla="*/ 51 h 66"/>
              <a:gd name="T28" fmla="*/ 17 w 98"/>
              <a:gd name="T29" fmla="*/ 46 h 66"/>
              <a:gd name="T30" fmla="*/ 22 w 98"/>
              <a:gd name="T31" fmla="*/ 39 h 66"/>
              <a:gd name="T32" fmla="*/ 23 w 98"/>
              <a:gd name="T33" fmla="*/ 38 h 66"/>
              <a:gd name="T34" fmla="*/ 29 w 98"/>
              <a:gd name="T35" fmla="*/ 36 h 66"/>
              <a:gd name="T36" fmla="*/ 33 w 98"/>
              <a:gd name="T37" fmla="*/ 36 h 66"/>
              <a:gd name="T38" fmla="*/ 32 w 98"/>
              <a:gd name="T39" fmla="*/ 30 h 66"/>
              <a:gd name="T40" fmla="*/ 34 w 98"/>
              <a:gd name="T41" fmla="*/ 25 h 66"/>
              <a:gd name="T42" fmla="*/ 37 w 98"/>
              <a:gd name="T43" fmla="*/ 25 h 66"/>
              <a:gd name="T44" fmla="*/ 45 w 98"/>
              <a:gd name="T45" fmla="*/ 25 h 66"/>
              <a:gd name="T46" fmla="*/ 47 w 98"/>
              <a:gd name="T47" fmla="*/ 25 h 66"/>
              <a:gd name="T48" fmla="*/ 49 w 98"/>
              <a:gd name="T49" fmla="*/ 30 h 66"/>
              <a:gd name="T50" fmla="*/ 55 w 98"/>
              <a:gd name="T51" fmla="*/ 28 h 66"/>
              <a:gd name="T52" fmla="*/ 59 w 98"/>
              <a:gd name="T53" fmla="*/ 28 h 66"/>
              <a:gd name="T54" fmla="*/ 60 w 98"/>
              <a:gd name="T55" fmla="*/ 28 h 66"/>
              <a:gd name="T56" fmla="*/ 60 w 98"/>
              <a:gd name="T57" fmla="*/ 27 h 66"/>
              <a:gd name="T58" fmla="*/ 62 w 98"/>
              <a:gd name="T59" fmla="*/ 25 h 66"/>
              <a:gd name="T60" fmla="*/ 60 w 98"/>
              <a:gd name="T61" fmla="*/ 25 h 66"/>
              <a:gd name="T62" fmla="*/ 56 w 98"/>
              <a:gd name="T63" fmla="*/ 24 h 66"/>
              <a:gd name="T64" fmla="*/ 53 w 98"/>
              <a:gd name="T65" fmla="*/ 24 h 66"/>
              <a:gd name="T66" fmla="*/ 51 w 98"/>
              <a:gd name="T67" fmla="*/ 21 h 66"/>
              <a:gd name="T68" fmla="*/ 55 w 98"/>
              <a:gd name="T69" fmla="*/ 16 h 66"/>
              <a:gd name="T70" fmla="*/ 52 w 98"/>
              <a:gd name="T71" fmla="*/ 15 h 66"/>
              <a:gd name="T72" fmla="*/ 45 w 98"/>
              <a:gd name="T73" fmla="*/ 20 h 66"/>
              <a:gd name="T74" fmla="*/ 36 w 98"/>
              <a:gd name="T75" fmla="*/ 20 h 66"/>
              <a:gd name="T76" fmla="*/ 32 w 98"/>
              <a:gd name="T77" fmla="*/ 20 h 66"/>
              <a:gd name="T78" fmla="*/ 26 w 98"/>
              <a:gd name="T79" fmla="*/ 30 h 66"/>
              <a:gd name="T80" fmla="*/ 23 w 98"/>
              <a:gd name="T81" fmla="*/ 34 h 66"/>
              <a:gd name="T82" fmla="*/ 17 w 98"/>
              <a:gd name="T83" fmla="*/ 32 h 66"/>
              <a:gd name="T84" fmla="*/ 13 w 98"/>
              <a:gd name="T85" fmla="*/ 31 h 66"/>
              <a:gd name="T86" fmla="*/ 10 w 98"/>
              <a:gd name="T87" fmla="*/ 24 h 66"/>
              <a:gd name="T88" fmla="*/ 4 w 98"/>
              <a:gd name="T89" fmla="*/ 27 h 66"/>
              <a:gd name="T90" fmla="*/ 0 w 98"/>
              <a:gd name="T91" fmla="*/ 28 h 66"/>
              <a:gd name="T92" fmla="*/ 3 w 98"/>
              <a:gd name="T93" fmla="*/ 20 h 66"/>
              <a:gd name="T94" fmla="*/ 7 w 98"/>
              <a:gd name="T95" fmla="*/ 10 h 66"/>
              <a:gd name="T96" fmla="*/ 8 w 98"/>
              <a:gd name="T97" fmla="*/ 10 h 66"/>
              <a:gd name="T98" fmla="*/ 17 w 98"/>
              <a:gd name="T99" fmla="*/ 5 h 66"/>
              <a:gd name="T100" fmla="*/ 23 w 98"/>
              <a:gd name="T101" fmla="*/ 5 h 66"/>
              <a:gd name="T102" fmla="*/ 25 w 98"/>
              <a:gd name="T103" fmla="*/ 2 h 66"/>
              <a:gd name="T104" fmla="*/ 26 w 98"/>
              <a:gd name="T105" fmla="*/ 5 h 66"/>
              <a:gd name="T106" fmla="*/ 29 w 98"/>
              <a:gd name="T107" fmla="*/ 10 h 66"/>
              <a:gd name="T108" fmla="*/ 30 w 98"/>
              <a:gd name="T109" fmla="*/ 10 h 66"/>
              <a:gd name="T110" fmla="*/ 43 w 98"/>
              <a:gd name="T111" fmla="*/ 8 h 66"/>
              <a:gd name="T112" fmla="*/ 52 w 98"/>
              <a:gd name="T113" fmla="*/ 10 h 66"/>
              <a:gd name="T114" fmla="*/ 53 w 98"/>
              <a:gd name="T115" fmla="*/ 10 h 66"/>
              <a:gd name="T116" fmla="*/ 68 w 98"/>
              <a:gd name="T117" fmla="*/ 0 h 66"/>
              <a:gd name="T118" fmla="*/ 79 w 98"/>
              <a:gd name="T119" fmla="*/ 6 h 66"/>
              <a:gd name="T120" fmla="*/ 85 w 98"/>
              <a:gd name="T121" fmla="*/ 5 h 66"/>
              <a:gd name="T122" fmla="*/ 92 w 98"/>
              <a:gd name="T123" fmla="*/ 1 h 66"/>
              <a:gd name="T124" fmla="*/ 98 w 98"/>
              <a:gd name="T125" fmla="*/ 10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8" h="66">
                <a:moveTo>
                  <a:pt x="98" y="10"/>
                </a:moveTo>
                <a:lnTo>
                  <a:pt x="90" y="27"/>
                </a:lnTo>
                <a:lnTo>
                  <a:pt x="85" y="30"/>
                </a:lnTo>
                <a:lnTo>
                  <a:pt x="75" y="35"/>
                </a:lnTo>
                <a:lnTo>
                  <a:pt x="62" y="42"/>
                </a:lnTo>
                <a:lnTo>
                  <a:pt x="55" y="49"/>
                </a:lnTo>
                <a:lnTo>
                  <a:pt x="47" y="45"/>
                </a:lnTo>
                <a:lnTo>
                  <a:pt x="43" y="50"/>
                </a:lnTo>
                <a:lnTo>
                  <a:pt x="43" y="65"/>
                </a:lnTo>
                <a:lnTo>
                  <a:pt x="37" y="66"/>
                </a:lnTo>
                <a:lnTo>
                  <a:pt x="33" y="64"/>
                </a:lnTo>
                <a:lnTo>
                  <a:pt x="32" y="61"/>
                </a:lnTo>
                <a:lnTo>
                  <a:pt x="26" y="51"/>
                </a:lnTo>
                <a:lnTo>
                  <a:pt x="23" y="51"/>
                </a:lnTo>
                <a:lnTo>
                  <a:pt x="17" y="46"/>
                </a:lnTo>
                <a:lnTo>
                  <a:pt x="22" y="39"/>
                </a:lnTo>
                <a:lnTo>
                  <a:pt x="23" y="38"/>
                </a:lnTo>
                <a:lnTo>
                  <a:pt x="29" y="36"/>
                </a:lnTo>
                <a:lnTo>
                  <a:pt x="33" y="36"/>
                </a:lnTo>
                <a:lnTo>
                  <a:pt x="32" y="30"/>
                </a:lnTo>
                <a:lnTo>
                  <a:pt x="34" y="25"/>
                </a:lnTo>
                <a:lnTo>
                  <a:pt x="37" y="25"/>
                </a:lnTo>
                <a:lnTo>
                  <a:pt x="45" y="25"/>
                </a:lnTo>
                <a:lnTo>
                  <a:pt x="47" y="25"/>
                </a:lnTo>
                <a:lnTo>
                  <a:pt x="49" y="30"/>
                </a:lnTo>
                <a:lnTo>
                  <a:pt x="55" y="28"/>
                </a:lnTo>
                <a:lnTo>
                  <a:pt x="59" y="28"/>
                </a:lnTo>
                <a:lnTo>
                  <a:pt x="60" y="28"/>
                </a:lnTo>
                <a:lnTo>
                  <a:pt x="60" y="27"/>
                </a:lnTo>
                <a:lnTo>
                  <a:pt x="62" y="25"/>
                </a:lnTo>
                <a:lnTo>
                  <a:pt x="60" y="25"/>
                </a:lnTo>
                <a:lnTo>
                  <a:pt x="56" y="24"/>
                </a:lnTo>
                <a:lnTo>
                  <a:pt x="53" y="24"/>
                </a:lnTo>
                <a:lnTo>
                  <a:pt x="51" y="21"/>
                </a:lnTo>
                <a:lnTo>
                  <a:pt x="55" y="16"/>
                </a:lnTo>
                <a:lnTo>
                  <a:pt x="52" y="15"/>
                </a:lnTo>
                <a:lnTo>
                  <a:pt x="45" y="20"/>
                </a:lnTo>
                <a:lnTo>
                  <a:pt x="36" y="20"/>
                </a:lnTo>
                <a:lnTo>
                  <a:pt x="32" y="20"/>
                </a:lnTo>
                <a:lnTo>
                  <a:pt x="26" y="30"/>
                </a:lnTo>
                <a:lnTo>
                  <a:pt x="23" y="34"/>
                </a:lnTo>
                <a:lnTo>
                  <a:pt x="17" y="32"/>
                </a:lnTo>
                <a:lnTo>
                  <a:pt x="13" y="31"/>
                </a:lnTo>
                <a:lnTo>
                  <a:pt x="10" y="24"/>
                </a:lnTo>
                <a:lnTo>
                  <a:pt x="4" y="27"/>
                </a:lnTo>
                <a:lnTo>
                  <a:pt x="0" y="28"/>
                </a:lnTo>
                <a:lnTo>
                  <a:pt x="3" y="20"/>
                </a:lnTo>
                <a:lnTo>
                  <a:pt x="7" y="10"/>
                </a:lnTo>
                <a:lnTo>
                  <a:pt x="8" y="10"/>
                </a:lnTo>
                <a:lnTo>
                  <a:pt x="17" y="5"/>
                </a:lnTo>
                <a:lnTo>
                  <a:pt x="23" y="5"/>
                </a:lnTo>
                <a:lnTo>
                  <a:pt x="25" y="2"/>
                </a:lnTo>
                <a:lnTo>
                  <a:pt x="26" y="5"/>
                </a:lnTo>
                <a:lnTo>
                  <a:pt x="29" y="10"/>
                </a:lnTo>
                <a:lnTo>
                  <a:pt x="30" y="10"/>
                </a:lnTo>
                <a:lnTo>
                  <a:pt x="43" y="8"/>
                </a:lnTo>
                <a:lnTo>
                  <a:pt x="52" y="10"/>
                </a:lnTo>
                <a:lnTo>
                  <a:pt x="53" y="10"/>
                </a:lnTo>
                <a:lnTo>
                  <a:pt x="68" y="0"/>
                </a:lnTo>
                <a:lnTo>
                  <a:pt x="79" y="6"/>
                </a:lnTo>
                <a:lnTo>
                  <a:pt x="85" y="5"/>
                </a:lnTo>
                <a:lnTo>
                  <a:pt x="92" y="1"/>
                </a:lnTo>
                <a:lnTo>
                  <a:pt x="98" y="1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2" name="Freeform 765"/>
          <p:cNvSpPr>
            <a:spLocks/>
          </p:cNvSpPr>
          <p:nvPr/>
        </p:nvSpPr>
        <p:spPr bwMode="auto">
          <a:xfrm>
            <a:off x="4194175" y="4533900"/>
            <a:ext cx="66675" cy="115888"/>
          </a:xfrm>
          <a:custGeom>
            <a:avLst/>
            <a:gdLst>
              <a:gd name="T0" fmla="*/ 42 w 42"/>
              <a:gd name="T1" fmla="*/ 50 h 73"/>
              <a:gd name="T2" fmla="*/ 41 w 42"/>
              <a:gd name="T3" fmla="*/ 57 h 73"/>
              <a:gd name="T4" fmla="*/ 40 w 42"/>
              <a:gd name="T5" fmla="*/ 58 h 73"/>
              <a:gd name="T6" fmla="*/ 33 w 42"/>
              <a:gd name="T7" fmla="*/ 65 h 73"/>
              <a:gd name="T8" fmla="*/ 33 w 42"/>
              <a:gd name="T9" fmla="*/ 64 h 73"/>
              <a:gd name="T10" fmla="*/ 26 w 42"/>
              <a:gd name="T11" fmla="*/ 60 h 73"/>
              <a:gd name="T12" fmla="*/ 25 w 42"/>
              <a:gd name="T13" fmla="*/ 60 h 73"/>
              <a:gd name="T14" fmla="*/ 11 w 42"/>
              <a:gd name="T15" fmla="*/ 73 h 73"/>
              <a:gd name="T16" fmla="*/ 3 w 42"/>
              <a:gd name="T17" fmla="*/ 64 h 73"/>
              <a:gd name="T18" fmla="*/ 4 w 42"/>
              <a:gd name="T19" fmla="*/ 58 h 73"/>
              <a:gd name="T20" fmla="*/ 11 w 42"/>
              <a:gd name="T21" fmla="*/ 61 h 73"/>
              <a:gd name="T22" fmla="*/ 18 w 42"/>
              <a:gd name="T23" fmla="*/ 61 h 73"/>
              <a:gd name="T24" fmla="*/ 25 w 42"/>
              <a:gd name="T25" fmla="*/ 50 h 73"/>
              <a:gd name="T26" fmla="*/ 33 w 42"/>
              <a:gd name="T27" fmla="*/ 51 h 73"/>
              <a:gd name="T28" fmla="*/ 33 w 42"/>
              <a:gd name="T29" fmla="*/ 53 h 73"/>
              <a:gd name="T30" fmla="*/ 33 w 42"/>
              <a:gd name="T31" fmla="*/ 51 h 73"/>
              <a:gd name="T32" fmla="*/ 25 w 42"/>
              <a:gd name="T33" fmla="*/ 45 h 73"/>
              <a:gd name="T34" fmla="*/ 19 w 42"/>
              <a:gd name="T35" fmla="*/ 32 h 73"/>
              <a:gd name="T36" fmla="*/ 15 w 42"/>
              <a:gd name="T37" fmla="*/ 25 h 73"/>
              <a:gd name="T38" fmla="*/ 1 w 42"/>
              <a:gd name="T39" fmla="*/ 23 h 73"/>
              <a:gd name="T40" fmla="*/ 1 w 42"/>
              <a:gd name="T41" fmla="*/ 17 h 73"/>
              <a:gd name="T42" fmla="*/ 6 w 42"/>
              <a:gd name="T43" fmla="*/ 16 h 73"/>
              <a:gd name="T44" fmla="*/ 0 w 42"/>
              <a:gd name="T45" fmla="*/ 9 h 73"/>
              <a:gd name="T46" fmla="*/ 1 w 42"/>
              <a:gd name="T47" fmla="*/ 1 h 73"/>
              <a:gd name="T48" fmla="*/ 15 w 42"/>
              <a:gd name="T49" fmla="*/ 0 h 73"/>
              <a:gd name="T50" fmla="*/ 19 w 42"/>
              <a:gd name="T51" fmla="*/ 8 h 73"/>
              <a:gd name="T52" fmla="*/ 29 w 42"/>
              <a:gd name="T53" fmla="*/ 13 h 73"/>
              <a:gd name="T54" fmla="*/ 23 w 42"/>
              <a:gd name="T55" fmla="*/ 20 h 73"/>
              <a:gd name="T56" fmla="*/ 33 w 42"/>
              <a:gd name="T57" fmla="*/ 32 h 73"/>
              <a:gd name="T58" fmla="*/ 38 w 42"/>
              <a:gd name="T59" fmla="*/ 40 h 73"/>
              <a:gd name="T60" fmla="*/ 40 w 42"/>
              <a:gd name="T61" fmla="*/ 51 h 73"/>
              <a:gd name="T62" fmla="*/ 40 w 42"/>
              <a:gd name="T63" fmla="*/ 53 h 73"/>
              <a:gd name="T64" fmla="*/ 42 w 42"/>
              <a:gd name="T65" fmla="*/ 50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2" h="73">
                <a:moveTo>
                  <a:pt x="42" y="50"/>
                </a:moveTo>
                <a:lnTo>
                  <a:pt x="41" y="57"/>
                </a:lnTo>
                <a:lnTo>
                  <a:pt x="40" y="58"/>
                </a:lnTo>
                <a:lnTo>
                  <a:pt x="33" y="65"/>
                </a:lnTo>
                <a:lnTo>
                  <a:pt x="33" y="64"/>
                </a:lnTo>
                <a:lnTo>
                  <a:pt x="26" y="60"/>
                </a:lnTo>
                <a:lnTo>
                  <a:pt x="25" y="60"/>
                </a:lnTo>
                <a:lnTo>
                  <a:pt x="11" y="73"/>
                </a:lnTo>
                <a:lnTo>
                  <a:pt x="3" y="64"/>
                </a:lnTo>
                <a:lnTo>
                  <a:pt x="4" y="58"/>
                </a:lnTo>
                <a:lnTo>
                  <a:pt x="11" y="61"/>
                </a:lnTo>
                <a:lnTo>
                  <a:pt x="18" y="61"/>
                </a:lnTo>
                <a:lnTo>
                  <a:pt x="25" y="50"/>
                </a:lnTo>
                <a:lnTo>
                  <a:pt x="33" y="51"/>
                </a:lnTo>
                <a:lnTo>
                  <a:pt x="33" y="53"/>
                </a:lnTo>
                <a:lnTo>
                  <a:pt x="33" y="51"/>
                </a:lnTo>
                <a:lnTo>
                  <a:pt x="25" y="45"/>
                </a:lnTo>
                <a:lnTo>
                  <a:pt x="19" y="32"/>
                </a:lnTo>
                <a:lnTo>
                  <a:pt x="15" y="25"/>
                </a:lnTo>
                <a:lnTo>
                  <a:pt x="1" y="23"/>
                </a:lnTo>
                <a:lnTo>
                  <a:pt x="1" y="17"/>
                </a:lnTo>
                <a:lnTo>
                  <a:pt x="6" y="16"/>
                </a:lnTo>
                <a:lnTo>
                  <a:pt x="0" y="9"/>
                </a:lnTo>
                <a:lnTo>
                  <a:pt x="1" y="1"/>
                </a:lnTo>
                <a:lnTo>
                  <a:pt x="15" y="0"/>
                </a:lnTo>
                <a:lnTo>
                  <a:pt x="19" y="8"/>
                </a:lnTo>
                <a:lnTo>
                  <a:pt x="29" y="13"/>
                </a:lnTo>
                <a:lnTo>
                  <a:pt x="23" y="20"/>
                </a:lnTo>
                <a:lnTo>
                  <a:pt x="33" y="32"/>
                </a:lnTo>
                <a:lnTo>
                  <a:pt x="38" y="40"/>
                </a:lnTo>
                <a:lnTo>
                  <a:pt x="40" y="51"/>
                </a:lnTo>
                <a:lnTo>
                  <a:pt x="40" y="53"/>
                </a:lnTo>
                <a:lnTo>
                  <a:pt x="42" y="5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3" name="Freeform 766"/>
          <p:cNvSpPr>
            <a:spLocks noEditPoints="1"/>
          </p:cNvSpPr>
          <p:nvPr/>
        </p:nvSpPr>
        <p:spPr bwMode="auto">
          <a:xfrm>
            <a:off x="4257675" y="6240463"/>
            <a:ext cx="98425" cy="74613"/>
          </a:xfrm>
          <a:custGeom>
            <a:avLst/>
            <a:gdLst>
              <a:gd name="T0" fmla="*/ 61 w 62"/>
              <a:gd name="T1" fmla="*/ 36 h 47"/>
              <a:gd name="T2" fmla="*/ 62 w 62"/>
              <a:gd name="T3" fmla="*/ 40 h 47"/>
              <a:gd name="T4" fmla="*/ 58 w 62"/>
              <a:gd name="T5" fmla="*/ 45 h 47"/>
              <a:gd name="T6" fmla="*/ 54 w 62"/>
              <a:gd name="T7" fmla="*/ 47 h 47"/>
              <a:gd name="T8" fmla="*/ 50 w 62"/>
              <a:gd name="T9" fmla="*/ 47 h 47"/>
              <a:gd name="T10" fmla="*/ 54 w 62"/>
              <a:gd name="T11" fmla="*/ 37 h 47"/>
              <a:gd name="T12" fmla="*/ 51 w 62"/>
              <a:gd name="T13" fmla="*/ 36 h 47"/>
              <a:gd name="T14" fmla="*/ 47 w 62"/>
              <a:gd name="T15" fmla="*/ 40 h 47"/>
              <a:gd name="T16" fmla="*/ 39 w 62"/>
              <a:gd name="T17" fmla="*/ 36 h 47"/>
              <a:gd name="T18" fmla="*/ 38 w 62"/>
              <a:gd name="T19" fmla="*/ 36 h 47"/>
              <a:gd name="T20" fmla="*/ 49 w 62"/>
              <a:gd name="T21" fmla="*/ 29 h 47"/>
              <a:gd name="T22" fmla="*/ 54 w 62"/>
              <a:gd name="T23" fmla="*/ 30 h 47"/>
              <a:gd name="T24" fmla="*/ 54 w 62"/>
              <a:gd name="T25" fmla="*/ 33 h 47"/>
              <a:gd name="T26" fmla="*/ 56 w 62"/>
              <a:gd name="T27" fmla="*/ 35 h 47"/>
              <a:gd name="T28" fmla="*/ 61 w 62"/>
              <a:gd name="T29" fmla="*/ 36 h 47"/>
              <a:gd name="T30" fmla="*/ 41 w 62"/>
              <a:gd name="T31" fmla="*/ 0 h 47"/>
              <a:gd name="T32" fmla="*/ 51 w 62"/>
              <a:gd name="T33" fmla="*/ 3 h 47"/>
              <a:gd name="T34" fmla="*/ 54 w 62"/>
              <a:gd name="T35" fmla="*/ 7 h 47"/>
              <a:gd name="T36" fmla="*/ 54 w 62"/>
              <a:gd name="T37" fmla="*/ 14 h 47"/>
              <a:gd name="T38" fmla="*/ 49 w 62"/>
              <a:gd name="T39" fmla="*/ 14 h 47"/>
              <a:gd name="T40" fmla="*/ 45 w 62"/>
              <a:gd name="T41" fmla="*/ 21 h 47"/>
              <a:gd name="T42" fmla="*/ 45 w 62"/>
              <a:gd name="T43" fmla="*/ 22 h 47"/>
              <a:gd name="T44" fmla="*/ 45 w 62"/>
              <a:gd name="T45" fmla="*/ 21 h 47"/>
              <a:gd name="T46" fmla="*/ 42 w 62"/>
              <a:gd name="T47" fmla="*/ 17 h 47"/>
              <a:gd name="T48" fmla="*/ 39 w 62"/>
              <a:gd name="T49" fmla="*/ 10 h 47"/>
              <a:gd name="T50" fmla="*/ 35 w 62"/>
              <a:gd name="T51" fmla="*/ 14 h 47"/>
              <a:gd name="T52" fmla="*/ 36 w 62"/>
              <a:gd name="T53" fmla="*/ 18 h 47"/>
              <a:gd name="T54" fmla="*/ 39 w 62"/>
              <a:gd name="T55" fmla="*/ 21 h 47"/>
              <a:gd name="T56" fmla="*/ 43 w 62"/>
              <a:gd name="T57" fmla="*/ 25 h 47"/>
              <a:gd name="T58" fmla="*/ 41 w 62"/>
              <a:gd name="T59" fmla="*/ 29 h 47"/>
              <a:gd name="T60" fmla="*/ 31 w 62"/>
              <a:gd name="T61" fmla="*/ 30 h 47"/>
              <a:gd name="T62" fmla="*/ 28 w 62"/>
              <a:gd name="T63" fmla="*/ 30 h 47"/>
              <a:gd name="T64" fmla="*/ 32 w 62"/>
              <a:gd name="T65" fmla="*/ 35 h 47"/>
              <a:gd name="T66" fmla="*/ 34 w 62"/>
              <a:gd name="T67" fmla="*/ 36 h 47"/>
              <a:gd name="T68" fmla="*/ 34 w 62"/>
              <a:gd name="T69" fmla="*/ 43 h 47"/>
              <a:gd name="T70" fmla="*/ 17 w 62"/>
              <a:gd name="T71" fmla="*/ 40 h 47"/>
              <a:gd name="T72" fmla="*/ 6 w 62"/>
              <a:gd name="T73" fmla="*/ 35 h 47"/>
              <a:gd name="T74" fmla="*/ 2 w 62"/>
              <a:gd name="T75" fmla="*/ 35 h 47"/>
              <a:gd name="T76" fmla="*/ 0 w 62"/>
              <a:gd name="T77" fmla="*/ 24 h 47"/>
              <a:gd name="T78" fmla="*/ 6 w 62"/>
              <a:gd name="T79" fmla="*/ 21 h 47"/>
              <a:gd name="T80" fmla="*/ 8 w 62"/>
              <a:gd name="T81" fmla="*/ 17 h 47"/>
              <a:gd name="T82" fmla="*/ 11 w 62"/>
              <a:gd name="T83" fmla="*/ 10 h 47"/>
              <a:gd name="T84" fmla="*/ 20 w 62"/>
              <a:gd name="T85" fmla="*/ 11 h 47"/>
              <a:gd name="T86" fmla="*/ 20 w 62"/>
              <a:gd name="T87" fmla="*/ 7 h 47"/>
              <a:gd name="T88" fmla="*/ 30 w 62"/>
              <a:gd name="T89" fmla="*/ 3 h 47"/>
              <a:gd name="T90" fmla="*/ 32 w 62"/>
              <a:gd name="T91" fmla="*/ 0 h 47"/>
              <a:gd name="T92" fmla="*/ 34 w 62"/>
              <a:gd name="T93" fmla="*/ 3 h 47"/>
              <a:gd name="T94" fmla="*/ 41 w 62"/>
              <a:gd name="T95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62" h="47">
                <a:moveTo>
                  <a:pt x="61" y="36"/>
                </a:moveTo>
                <a:lnTo>
                  <a:pt x="62" y="40"/>
                </a:lnTo>
                <a:lnTo>
                  <a:pt x="58" y="45"/>
                </a:lnTo>
                <a:lnTo>
                  <a:pt x="54" y="47"/>
                </a:lnTo>
                <a:lnTo>
                  <a:pt x="50" y="47"/>
                </a:lnTo>
                <a:lnTo>
                  <a:pt x="54" y="37"/>
                </a:lnTo>
                <a:lnTo>
                  <a:pt x="51" y="36"/>
                </a:lnTo>
                <a:lnTo>
                  <a:pt x="47" y="40"/>
                </a:lnTo>
                <a:lnTo>
                  <a:pt x="39" y="36"/>
                </a:lnTo>
                <a:lnTo>
                  <a:pt x="38" y="36"/>
                </a:lnTo>
                <a:lnTo>
                  <a:pt x="49" y="29"/>
                </a:lnTo>
                <a:lnTo>
                  <a:pt x="54" y="30"/>
                </a:lnTo>
                <a:lnTo>
                  <a:pt x="54" y="33"/>
                </a:lnTo>
                <a:lnTo>
                  <a:pt x="56" y="35"/>
                </a:lnTo>
                <a:lnTo>
                  <a:pt x="61" y="36"/>
                </a:lnTo>
                <a:close/>
                <a:moveTo>
                  <a:pt x="41" y="0"/>
                </a:moveTo>
                <a:lnTo>
                  <a:pt x="51" y="3"/>
                </a:lnTo>
                <a:lnTo>
                  <a:pt x="54" y="7"/>
                </a:lnTo>
                <a:lnTo>
                  <a:pt x="54" y="14"/>
                </a:lnTo>
                <a:lnTo>
                  <a:pt x="49" y="14"/>
                </a:lnTo>
                <a:lnTo>
                  <a:pt x="45" y="21"/>
                </a:lnTo>
                <a:lnTo>
                  <a:pt x="45" y="22"/>
                </a:lnTo>
                <a:lnTo>
                  <a:pt x="45" y="21"/>
                </a:lnTo>
                <a:lnTo>
                  <a:pt x="42" y="17"/>
                </a:lnTo>
                <a:lnTo>
                  <a:pt x="39" y="10"/>
                </a:lnTo>
                <a:lnTo>
                  <a:pt x="35" y="14"/>
                </a:lnTo>
                <a:lnTo>
                  <a:pt x="36" y="18"/>
                </a:lnTo>
                <a:lnTo>
                  <a:pt x="39" y="21"/>
                </a:lnTo>
                <a:lnTo>
                  <a:pt x="43" y="25"/>
                </a:lnTo>
                <a:lnTo>
                  <a:pt x="41" y="29"/>
                </a:lnTo>
                <a:lnTo>
                  <a:pt x="31" y="30"/>
                </a:lnTo>
                <a:lnTo>
                  <a:pt x="28" y="30"/>
                </a:lnTo>
                <a:lnTo>
                  <a:pt x="32" y="35"/>
                </a:lnTo>
                <a:lnTo>
                  <a:pt x="34" y="36"/>
                </a:lnTo>
                <a:lnTo>
                  <a:pt x="34" y="43"/>
                </a:lnTo>
                <a:lnTo>
                  <a:pt x="17" y="40"/>
                </a:lnTo>
                <a:lnTo>
                  <a:pt x="6" y="35"/>
                </a:lnTo>
                <a:lnTo>
                  <a:pt x="2" y="35"/>
                </a:lnTo>
                <a:lnTo>
                  <a:pt x="0" y="24"/>
                </a:lnTo>
                <a:lnTo>
                  <a:pt x="6" y="21"/>
                </a:lnTo>
                <a:lnTo>
                  <a:pt x="8" y="17"/>
                </a:lnTo>
                <a:lnTo>
                  <a:pt x="11" y="10"/>
                </a:lnTo>
                <a:lnTo>
                  <a:pt x="20" y="11"/>
                </a:lnTo>
                <a:lnTo>
                  <a:pt x="20" y="7"/>
                </a:lnTo>
                <a:lnTo>
                  <a:pt x="30" y="3"/>
                </a:lnTo>
                <a:lnTo>
                  <a:pt x="32" y="0"/>
                </a:lnTo>
                <a:lnTo>
                  <a:pt x="34" y="3"/>
                </a:lnTo>
                <a:lnTo>
                  <a:pt x="41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4" name="Freeform 767"/>
          <p:cNvSpPr>
            <a:spLocks/>
          </p:cNvSpPr>
          <p:nvPr/>
        </p:nvSpPr>
        <p:spPr bwMode="auto">
          <a:xfrm>
            <a:off x="4329113" y="6213475"/>
            <a:ext cx="96838" cy="112713"/>
          </a:xfrm>
          <a:custGeom>
            <a:avLst/>
            <a:gdLst>
              <a:gd name="T0" fmla="*/ 57 w 61"/>
              <a:gd name="T1" fmla="*/ 4 h 71"/>
              <a:gd name="T2" fmla="*/ 61 w 61"/>
              <a:gd name="T3" fmla="*/ 13 h 71"/>
              <a:gd name="T4" fmla="*/ 57 w 61"/>
              <a:gd name="T5" fmla="*/ 23 h 71"/>
              <a:gd name="T6" fmla="*/ 53 w 61"/>
              <a:gd name="T7" fmla="*/ 27 h 71"/>
              <a:gd name="T8" fmla="*/ 50 w 61"/>
              <a:gd name="T9" fmla="*/ 47 h 71"/>
              <a:gd name="T10" fmla="*/ 45 w 61"/>
              <a:gd name="T11" fmla="*/ 52 h 71"/>
              <a:gd name="T12" fmla="*/ 43 w 61"/>
              <a:gd name="T13" fmla="*/ 52 h 71"/>
              <a:gd name="T14" fmla="*/ 42 w 61"/>
              <a:gd name="T15" fmla="*/ 54 h 71"/>
              <a:gd name="T16" fmla="*/ 42 w 61"/>
              <a:gd name="T17" fmla="*/ 52 h 71"/>
              <a:gd name="T18" fmla="*/ 37 w 61"/>
              <a:gd name="T19" fmla="*/ 57 h 71"/>
              <a:gd name="T20" fmla="*/ 35 w 61"/>
              <a:gd name="T21" fmla="*/ 62 h 71"/>
              <a:gd name="T22" fmla="*/ 28 w 61"/>
              <a:gd name="T23" fmla="*/ 64 h 71"/>
              <a:gd name="T24" fmla="*/ 23 w 61"/>
              <a:gd name="T25" fmla="*/ 65 h 71"/>
              <a:gd name="T26" fmla="*/ 19 w 61"/>
              <a:gd name="T27" fmla="*/ 69 h 71"/>
              <a:gd name="T28" fmla="*/ 13 w 61"/>
              <a:gd name="T29" fmla="*/ 71 h 71"/>
              <a:gd name="T30" fmla="*/ 15 w 61"/>
              <a:gd name="T31" fmla="*/ 67 h 71"/>
              <a:gd name="T32" fmla="*/ 16 w 61"/>
              <a:gd name="T33" fmla="*/ 65 h 71"/>
              <a:gd name="T34" fmla="*/ 21 w 61"/>
              <a:gd name="T35" fmla="*/ 57 h 71"/>
              <a:gd name="T36" fmla="*/ 15 w 61"/>
              <a:gd name="T37" fmla="*/ 61 h 71"/>
              <a:gd name="T38" fmla="*/ 13 w 61"/>
              <a:gd name="T39" fmla="*/ 62 h 71"/>
              <a:gd name="T40" fmla="*/ 17 w 61"/>
              <a:gd name="T41" fmla="*/ 57 h 71"/>
              <a:gd name="T42" fmla="*/ 16 w 61"/>
              <a:gd name="T43" fmla="*/ 53 h 71"/>
              <a:gd name="T44" fmla="*/ 11 w 61"/>
              <a:gd name="T45" fmla="*/ 52 h 71"/>
              <a:gd name="T46" fmla="*/ 9 w 61"/>
              <a:gd name="T47" fmla="*/ 50 h 71"/>
              <a:gd name="T48" fmla="*/ 9 w 61"/>
              <a:gd name="T49" fmla="*/ 47 h 71"/>
              <a:gd name="T50" fmla="*/ 11 w 61"/>
              <a:gd name="T51" fmla="*/ 49 h 71"/>
              <a:gd name="T52" fmla="*/ 23 w 61"/>
              <a:gd name="T53" fmla="*/ 47 h 71"/>
              <a:gd name="T54" fmla="*/ 21 w 61"/>
              <a:gd name="T55" fmla="*/ 42 h 71"/>
              <a:gd name="T56" fmla="*/ 12 w 61"/>
              <a:gd name="T57" fmla="*/ 45 h 71"/>
              <a:gd name="T58" fmla="*/ 8 w 61"/>
              <a:gd name="T59" fmla="*/ 42 h 71"/>
              <a:gd name="T60" fmla="*/ 0 w 61"/>
              <a:gd name="T61" fmla="*/ 39 h 71"/>
              <a:gd name="T62" fmla="*/ 0 w 61"/>
              <a:gd name="T63" fmla="*/ 38 h 71"/>
              <a:gd name="T64" fmla="*/ 4 w 61"/>
              <a:gd name="T65" fmla="*/ 31 h 71"/>
              <a:gd name="T66" fmla="*/ 9 w 61"/>
              <a:gd name="T67" fmla="*/ 31 h 71"/>
              <a:gd name="T68" fmla="*/ 9 w 61"/>
              <a:gd name="T69" fmla="*/ 24 h 71"/>
              <a:gd name="T70" fmla="*/ 6 w 61"/>
              <a:gd name="T71" fmla="*/ 20 h 71"/>
              <a:gd name="T72" fmla="*/ 9 w 61"/>
              <a:gd name="T73" fmla="*/ 19 h 71"/>
              <a:gd name="T74" fmla="*/ 15 w 61"/>
              <a:gd name="T75" fmla="*/ 16 h 71"/>
              <a:gd name="T76" fmla="*/ 27 w 61"/>
              <a:gd name="T77" fmla="*/ 17 h 71"/>
              <a:gd name="T78" fmla="*/ 27 w 61"/>
              <a:gd name="T79" fmla="*/ 11 h 71"/>
              <a:gd name="T80" fmla="*/ 31 w 61"/>
              <a:gd name="T81" fmla="*/ 7 h 71"/>
              <a:gd name="T82" fmla="*/ 42 w 61"/>
              <a:gd name="T83" fmla="*/ 8 h 71"/>
              <a:gd name="T84" fmla="*/ 52 w 61"/>
              <a:gd name="T85" fmla="*/ 0 h 71"/>
              <a:gd name="T86" fmla="*/ 52 w 61"/>
              <a:gd name="T87" fmla="*/ 2 h 71"/>
              <a:gd name="T88" fmla="*/ 50 w 61"/>
              <a:gd name="T89" fmla="*/ 5 h 71"/>
              <a:gd name="T90" fmla="*/ 57 w 61"/>
              <a:gd name="T91" fmla="*/ 4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61" h="71">
                <a:moveTo>
                  <a:pt x="57" y="4"/>
                </a:moveTo>
                <a:lnTo>
                  <a:pt x="61" y="13"/>
                </a:lnTo>
                <a:lnTo>
                  <a:pt x="57" y="23"/>
                </a:lnTo>
                <a:lnTo>
                  <a:pt x="53" y="27"/>
                </a:lnTo>
                <a:lnTo>
                  <a:pt x="50" y="47"/>
                </a:lnTo>
                <a:lnTo>
                  <a:pt x="45" y="52"/>
                </a:lnTo>
                <a:lnTo>
                  <a:pt x="43" y="52"/>
                </a:lnTo>
                <a:lnTo>
                  <a:pt x="42" y="54"/>
                </a:lnTo>
                <a:lnTo>
                  <a:pt x="42" y="52"/>
                </a:lnTo>
                <a:lnTo>
                  <a:pt x="37" y="57"/>
                </a:lnTo>
                <a:lnTo>
                  <a:pt x="35" y="62"/>
                </a:lnTo>
                <a:lnTo>
                  <a:pt x="28" y="64"/>
                </a:lnTo>
                <a:lnTo>
                  <a:pt x="23" y="65"/>
                </a:lnTo>
                <a:lnTo>
                  <a:pt x="19" y="69"/>
                </a:lnTo>
                <a:lnTo>
                  <a:pt x="13" y="71"/>
                </a:lnTo>
                <a:lnTo>
                  <a:pt x="15" y="67"/>
                </a:lnTo>
                <a:lnTo>
                  <a:pt x="16" y="65"/>
                </a:lnTo>
                <a:lnTo>
                  <a:pt x="21" y="57"/>
                </a:lnTo>
                <a:lnTo>
                  <a:pt x="15" y="61"/>
                </a:lnTo>
                <a:lnTo>
                  <a:pt x="13" y="62"/>
                </a:lnTo>
                <a:lnTo>
                  <a:pt x="17" y="57"/>
                </a:lnTo>
                <a:lnTo>
                  <a:pt x="16" y="53"/>
                </a:lnTo>
                <a:lnTo>
                  <a:pt x="11" y="52"/>
                </a:lnTo>
                <a:lnTo>
                  <a:pt x="9" y="50"/>
                </a:lnTo>
                <a:lnTo>
                  <a:pt x="9" y="47"/>
                </a:lnTo>
                <a:lnTo>
                  <a:pt x="11" y="49"/>
                </a:lnTo>
                <a:lnTo>
                  <a:pt x="23" y="47"/>
                </a:lnTo>
                <a:lnTo>
                  <a:pt x="21" y="42"/>
                </a:lnTo>
                <a:lnTo>
                  <a:pt x="12" y="45"/>
                </a:lnTo>
                <a:lnTo>
                  <a:pt x="8" y="42"/>
                </a:lnTo>
                <a:lnTo>
                  <a:pt x="0" y="39"/>
                </a:lnTo>
                <a:lnTo>
                  <a:pt x="0" y="38"/>
                </a:lnTo>
                <a:lnTo>
                  <a:pt x="4" y="31"/>
                </a:lnTo>
                <a:lnTo>
                  <a:pt x="9" y="31"/>
                </a:lnTo>
                <a:lnTo>
                  <a:pt x="9" y="24"/>
                </a:lnTo>
                <a:lnTo>
                  <a:pt x="6" y="20"/>
                </a:lnTo>
                <a:lnTo>
                  <a:pt x="9" y="19"/>
                </a:lnTo>
                <a:lnTo>
                  <a:pt x="15" y="16"/>
                </a:lnTo>
                <a:lnTo>
                  <a:pt x="27" y="17"/>
                </a:lnTo>
                <a:lnTo>
                  <a:pt x="27" y="11"/>
                </a:lnTo>
                <a:lnTo>
                  <a:pt x="31" y="7"/>
                </a:lnTo>
                <a:lnTo>
                  <a:pt x="42" y="8"/>
                </a:lnTo>
                <a:lnTo>
                  <a:pt x="52" y="0"/>
                </a:lnTo>
                <a:lnTo>
                  <a:pt x="52" y="2"/>
                </a:lnTo>
                <a:lnTo>
                  <a:pt x="50" y="5"/>
                </a:lnTo>
                <a:lnTo>
                  <a:pt x="57" y="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5" name="Freeform 768"/>
          <p:cNvSpPr>
            <a:spLocks noEditPoints="1"/>
          </p:cNvSpPr>
          <p:nvPr/>
        </p:nvSpPr>
        <p:spPr bwMode="auto">
          <a:xfrm>
            <a:off x="4151313" y="5397500"/>
            <a:ext cx="201613" cy="192088"/>
          </a:xfrm>
          <a:custGeom>
            <a:avLst/>
            <a:gdLst>
              <a:gd name="T0" fmla="*/ 5 w 127"/>
              <a:gd name="T1" fmla="*/ 121 h 121"/>
              <a:gd name="T2" fmla="*/ 15 w 127"/>
              <a:gd name="T3" fmla="*/ 105 h 121"/>
              <a:gd name="T4" fmla="*/ 0 w 127"/>
              <a:gd name="T5" fmla="*/ 94 h 121"/>
              <a:gd name="T6" fmla="*/ 27 w 127"/>
              <a:gd name="T7" fmla="*/ 109 h 121"/>
              <a:gd name="T8" fmla="*/ 48 w 127"/>
              <a:gd name="T9" fmla="*/ 35 h 121"/>
              <a:gd name="T10" fmla="*/ 37 w 127"/>
              <a:gd name="T11" fmla="*/ 49 h 121"/>
              <a:gd name="T12" fmla="*/ 28 w 127"/>
              <a:gd name="T13" fmla="*/ 49 h 121"/>
              <a:gd name="T14" fmla="*/ 24 w 127"/>
              <a:gd name="T15" fmla="*/ 47 h 121"/>
              <a:gd name="T16" fmla="*/ 24 w 127"/>
              <a:gd name="T17" fmla="*/ 31 h 121"/>
              <a:gd name="T18" fmla="*/ 43 w 127"/>
              <a:gd name="T19" fmla="*/ 21 h 121"/>
              <a:gd name="T20" fmla="*/ 49 w 127"/>
              <a:gd name="T21" fmla="*/ 21 h 121"/>
              <a:gd name="T22" fmla="*/ 60 w 127"/>
              <a:gd name="T23" fmla="*/ 27 h 121"/>
              <a:gd name="T24" fmla="*/ 60 w 127"/>
              <a:gd name="T25" fmla="*/ 8 h 121"/>
              <a:gd name="T26" fmla="*/ 67 w 127"/>
              <a:gd name="T27" fmla="*/ 9 h 121"/>
              <a:gd name="T28" fmla="*/ 69 w 127"/>
              <a:gd name="T29" fmla="*/ 13 h 121"/>
              <a:gd name="T30" fmla="*/ 65 w 127"/>
              <a:gd name="T31" fmla="*/ 21 h 121"/>
              <a:gd name="T32" fmla="*/ 125 w 127"/>
              <a:gd name="T33" fmla="*/ 5 h 121"/>
              <a:gd name="T34" fmla="*/ 120 w 127"/>
              <a:gd name="T35" fmla="*/ 31 h 121"/>
              <a:gd name="T36" fmla="*/ 91 w 127"/>
              <a:gd name="T37" fmla="*/ 73 h 121"/>
              <a:gd name="T38" fmla="*/ 84 w 127"/>
              <a:gd name="T39" fmla="*/ 79 h 121"/>
              <a:gd name="T40" fmla="*/ 67 w 127"/>
              <a:gd name="T41" fmla="*/ 99 h 121"/>
              <a:gd name="T42" fmla="*/ 69 w 127"/>
              <a:gd name="T43" fmla="*/ 106 h 121"/>
              <a:gd name="T44" fmla="*/ 52 w 127"/>
              <a:gd name="T45" fmla="*/ 114 h 121"/>
              <a:gd name="T46" fmla="*/ 48 w 127"/>
              <a:gd name="T47" fmla="*/ 102 h 121"/>
              <a:gd name="T48" fmla="*/ 50 w 127"/>
              <a:gd name="T49" fmla="*/ 90 h 121"/>
              <a:gd name="T50" fmla="*/ 43 w 127"/>
              <a:gd name="T51" fmla="*/ 95 h 121"/>
              <a:gd name="T52" fmla="*/ 33 w 127"/>
              <a:gd name="T53" fmla="*/ 109 h 121"/>
              <a:gd name="T54" fmla="*/ 27 w 127"/>
              <a:gd name="T55" fmla="*/ 96 h 121"/>
              <a:gd name="T56" fmla="*/ 13 w 127"/>
              <a:gd name="T57" fmla="*/ 88 h 121"/>
              <a:gd name="T58" fmla="*/ 19 w 127"/>
              <a:gd name="T59" fmla="*/ 80 h 121"/>
              <a:gd name="T60" fmla="*/ 26 w 127"/>
              <a:gd name="T61" fmla="*/ 66 h 121"/>
              <a:gd name="T62" fmla="*/ 33 w 127"/>
              <a:gd name="T63" fmla="*/ 65 h 121"/>
              <a:gd name="T64" fmla="*/ 41 w 127"/>
              <a:gd name="T65" fmla="*/ 64 h 121"/>
              <a:gd name="T66" fmla="*/ 48 w 127"/>
              <a:gd name="T67" fmla="*/ 61 h 121"/>
              <a:gd name="T68" fmla="*/ 56 w 127"/>
              <a:gd name="T69" fmla="*/ 58 h 121"/>
              <a:gd name="T70" fmla="*/ 56 w 127"/>
              <a:gd name="T71" fmla="*/ 51 h 121"/>
              <a:gd name="T72" fmla="*/ 58 w 127"/>
              <a:gd name="T73" fmla="*/ 46 h 121"/>
              <a:gd name="T74" fmla="*/ 69 w 127"/>
              <a:gd name="T75" fmla="*/ 30 h 121"/>
              <a:gd name="T76" fmla="*/ 87 w 127"/>
              <a:gd name="T77" fmla="*/ 27 h 121"/>
              <a:gd name="T78" fmla="*/ 99 w 127"/>
              <a:gd name="T79" fmla="*/ 20 h 121"/>
              <a:gd name="T80" fmla="*/ 97 w 127"/>
              <a:gd name="T81" fmla="*/ 11 h 121"/>
              <a:gd name="T82" fmla="*/ 83 w 127"/>
              <a:gd name="T83" fmla="*/ 23 h 121"/>
              <a:gd name="T84" fmla="*/ 79 w 127"/>
              <a:gd name="T85" fmla="*/ 13 h 121"/>
              <a:gd name="T86" fmla="*/ 94 w 127"/>
              <a:gd name="T87" fmla="*/ 0 h 121"/>
              <a:gd name="T88" fmla="*/ 117 w 127"/>
              <a:gd name="T89" fmla="*/ 1 h 121"/>
              <a:gd name="T90" fmla="*/ 124 w 127"/>
              <a:gd name="T91" fmla="*/ 2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27" h="121">
                <a:moveTo>
                  <a:pt x="8" y="120"/>
                </a:moveTo>
                <a:lnTo>
                  <a:pt x="7" y="121"/>
                </a:lnTo>
                <a:lnTo>
                  <a:pt x="5" y="121"/>
                </a:lnTo>
                <a:lnTo>
                  <a:pt x="0" y="113"/>
                </a:lnTo>
                <a:lnTo>
                  <a:pt x="12" y="105"/>
                </a:lnTo>
                <a:lnTo>
                  <a:pt x="15" y="105"/>
                </a:lnTo>
                <a:lnTo>
                  <a:pt x="4" y="102"/>
                </a:lnTo>
                <a:lnTo>
                  <a:pt x="1" y="95"/>
                </a:lnTo>
                <a:lnTo>
                  <a:pt x="0" y="94"/>
                </a:lnTo>
                <a:lnTo>
                  <a:pt x="7" y="92"/>
                </a:lnTo>
                <a:lnTo>
                  <a:pt x="15" y="95"/>
                </a:lnTo>
                <a:lnTo>
                  <a:pt x="27" y="109"/>
                </a:lnTo>
                <a:lnTo>
                  <a:pt x="26" y="110"/>
                </a:lnTo>
                <a:lnTo>
                  <a:pt x="8" y="120"/>
                </a:lnTo>
                <a:close/>
                <a:moveTo>
                  <a:pt x="48" y="35"/>
                </a:moveTo>
                <a:lnTo>
                  <a:pt x="45" y="39"/>
                </a:lnTo>
                <a:lnTo>
                  <a:pt x="39" y="46"/>
                </a:lnTo>
                <a:lnTo>
                  <a:pt x="37" y="49"/>
                </a:lnTo>
                <a:lnTo>
                  <a:pt x="33" y="50"/>
                </a:lnTo>
                <a:lnTo>
                  <a:pt x="33" y="43"/>
                </a:lnTo>
                <a:lnTo>
                  <a:pt x="28" y="49"/>
                </a:lnTo>
                <a:lnTo>
                  <a:pt x="27" y="50"/>
                </a:lnTo>
                <a:lnTo>
                  <a:pt x="24" y="50"/>
                </a:lnTo>
                <a:lnTo>
                  <a:pt x="24" y="47"/>
                </a:lnTo>
                <a:lnTo>
                  <a:pt x="24" y="43"/>
                </a:lnTo>
                <a:lnTo>
                  <a:pt x="26" y="38"/>
                </a:lnTo>
                <a:lnTo>
                  <a:pt x="24" y="31"/>
                </a:lnTo>
                <a:lnTo>
                  <a:pt x="27" y="36"/>
                </a:lnTo>
                <a:lnTo>
                  <a:pt x="31" y="35"/>
                </a:lnTo>
                <a:lnTo>
                  <a:pt x="43" y="21"/>
                </a:lnTo>
                <a:lnTo>
                  <a:pt x="48" y="20"/>
                </a:lnTo>
                <a:lnTo>
                  <a:pt x="49" y="19"/>
                </a:lnTo>
                <a:lnTo>
                  <a:pt x="49" y="21"/>
                </a:lnTo>
                <a:lnTo>
                  <a:pt x="48" y="31"/>
                </a:lnTo>
                <a:lnTo>
                  <a:pt x="48" y="35"/>
                </a:lnTo>
                <a:close/>
                <a:moveTo>
                  <a:pt x="60" y="27"/>
                </a:moveTo>
                <a:lnTo>
                  <a:pt x="57" y="30"/>
                </a:lnTo>
                <a:lnTo>
                  <a:pt x="53" y="12"/>
                </a:lnTo>
                <a:lnTo>
                  <a:pt x="60" y="8"/>
                </a:lnTo>
                <a:lnTo>
                  <a:pt x="63" y="6"/>
                </a:lnTo>
                <a:lnTo>
                  <a:pt x="67" y="6"/>
                </a:lnTo>
                <a:lnTo>
                  <a:pt x="67" y="9"/>
                </a:lnTo>
                <a:lnTo>
                  <a:pt x="68" y="11"/>
                </a:lnTo>
                <a:lnTo>
                  <a:pt x="69" y="12"/>
                </a:lnTo>
                <a:lnTo>
                  <a:pt x="69" y="13"/>
                </a:lnTo>
                <a:lnTo>
                  <a:pt x="69" y="15"/>
                </a:lnTo>
                <a:lnTo>
                  <a:pt x="68" y="17"/>
                </a:lnTo>
                <a:lnTo>
                  <a:pt x="65" y="21"/>
                </a:lnTo>
                <a:lnTo>
                  <a:pt x="60" y="27"/>
                </a:lnTo>
                <a:lnTo>
                  <a:pt x="60" y="27"/>
                </a:lnTo>
                <a:close/>
                <a:moveTo>
                  <a:pt x="125" y="5"/>
                </a:moveTo>
                <a:lnTo>
                  <a:pt x="123" y="26"/>
                </a:lnTo>
                <a:lnTo>
                  <a:pt x="123" y="28"/>
                </a:lnTo>
                <a:lnTo>
                  <a:pt x="120" y="31"/>
                </a:lnTo>
                <a:lnTo>
                  <a:pt x="101" y="51"/>
                </a:lnTo>
                <a:lnTo>
                  <a:pt x="94" y="68"/>
                </a:lnTo>
                <a:lnTo>
                  <a:pt x="91" y="73"/>
                </a:lnTo>
                <a:lnTo>
                  <a:pt x="88" y="77"/>
                </a:lnTo>
                <a:lnTo>
                  <a:pt x="83" y="75"/>
                </a:lnTo>
                <a:lnTo>
                  <a:pt x="84" y="79"/>
                </a:lnTo>
                <a:lnTo>
                  <a:pt x="79" y="86"/>
                </a:lnTo>
                <a:lnTo>
                  <a:pt x="68" y="90"/>
                </a:lnTo>
                <a:lnTo>
                  <a:pt x="67" y="99"/>
                </a:lnTo>
                <a:lnTo>
                  <a:pt x="68" y="103"/>
                </a:lnTo>
                <a:lnTo>
                  <a:pt x="69" y="105"/>
                </a:lnTo>
                <a:lnTo>
                  <a:pt x="69" y="106"/>
                </a:lnTo>
                <a:lnTo>
                  <a:pt x="63" y="107"/>
                </a:lnTo>
                <a:lnTo>
                  <a:pt x="60" y="113"/>
                </a:lnTo>
                <a:lnTo>
                  <a:pt x="52" y="114"/>
                </a:lnTo>
                <a:lnTo>
                  <a:pt x="49" y="113"/>
                </a:lnTo>
                <a:lnTo>
                  <a:pt x="43" y="107"/>
                </a:lnTo>
                <a:lnTo>
                  <a:pt x="48" y="102"/>
                </a:lnTo>
                <a:lnTo>
                  <a:pt x="50" y="96"/>
                </a:lnTo>
                <a:lnTo>
                  <a:pt x="50" y="95"/>
                </a:lnTo>
                <a:lnTo>
                  <a:pt x="50" y="90"/>
                </a:lnTo>
                <a:lnTo>
                  <a:pt x="50" y="87"/>
                </a:lnTo>
                <a:lnTo>
                  <a:pt x="46" y="87"/>
                </a:lnTo>
                <a:lnTo>
                  <a:pt x="43" y="95"/>
                </a:lnTo>
                <a:lnTo>
                  <a:pt x="41" y="102"/>
                </a:lnTo>
                <a:lnTo>
                  <a:pt x="37" y="106"/>
                </a:lnTo>
                <a:lnTo>
                  <a:pt x="33" y="109"/>
                </a:lnTo>
                <a:lnTo>
                  <a:pt x="31" y="105"/>
                </a:lnTo>
                <a:lnTo>
                  <a:pt x="27" y="101"/>
                </a:lnTo>
                <a:lnTo>
                  <a:pt x="27" y="96"/>
                </a:lnTo>
                <a:lnTo>
                  <a:pt x="26" y="91"/>
                </a:lnTo>
                <a:lnTo>
                  <a:pt x="20" y="87"/>
                </a:lnTo>
                <a:lnTo>
                  <a:pt x="13" y="88"/>
                </a:lnTo>
                <a:lnTo>
                  <a:pt x="11" y="87"/>
                </a:lnTo>
                <a:lnTo>
                  <a:pt x="12" y="81"/>
                </a:lnTo>
                <a:lnTo>
                  <a:pt x="19" y="80"/>
                </a:lnTo>
                <a:lnTo>
                  <a:pt x="22" y="76"/>
                </a:lnTo>
                <a:lnTo>
                  <a:pt x="23" y="71"/>
                </a:lnTo>
                <a:lnTo>
                  <a:pt x="26" y="66"/>
                </a:lnTo>
                <a:lnTo>
                  <a:pt x="27" y="66"/>
                </a:lnTo>
                <a:lnTo>
                  <a:pt x="31" y="65"/>
                </a:lnTo>
                <a:lnTo>
                  <a:pt x="33" y="65"/>
                </a:lnTo>
                <a:lnTo>
                  <a:pt x="37" y="64"/>
                </a:lnTo>
                <a:lnTo>
                  <a:pt x="39" y="64"/>
                </a:lnTo>
                <a:lnTo>
                  <a:pt x="41" y="64"/>
                </a:lnTo>
                <a:lnTo>
                  <a:pt x="45" y="62"/>
                </a:lnTo>
                <a:lnTo>
                  <a:pt x="46" y="61"/>
                </a:lnTo>
                <a:lnTo>
                  <a:pt x="48" y="61"/>
                </a:lnTo>
                <a:lnTo>
                  <a:pt x="52" y="60"/>
                </a:lnTo>
                <a:lnTo>
                  <a:pt x="54" y="60"/>
                </a:lnTo>
                <a:lnTo>
                  <a:pt x="56" y="58"/>
                </a:lnTo>
                <a:lnTo>
                  <a:pt x="60" y="54"/>
                </a:lnTo>
                <a:lnTo>
                  <a:pt x="58" y="54"/>
                </a:lnTo>
                <a:lnTo>
                  <a:pt x="56" y="51"/>
                </a:lnTo>
                <a:lnTo>
                  <a:pt x="57" y="51"/>
                </a:lnTo>
                <a:lnTo>
                  <a:pt x="57" y="46"/>
                </a:lnTo>
                <a:lnTo>
                  <a:pt x="58" y="46"/>
                </a:lnTo>
                <a:lnTo>
                  <a:pt x="60" y="42"/>
                </a:lnTo>
                <a:lnTo>
                  <a:pt x="64" y="35"/>
                </a:lnTo>
                <a:lnTo>
                  <a:pt x="69" y="30"/>
                </a:lnTo>
                <a:lnTo>
                  <a:pt x="71" y="28"/>
                </a:lnTo>
                <a:lnTo>
                  <a:pt x="79" y="27"/>
                </a:lnTo>
                <a:lnTo>
                  <a:pt x="87" y="27"/>
                </a:lnTo>
                <a:lnTo>
                  <a:pt x="93" y="26"/>
                </a:lnTo>
                <a:lnTo>
                  <a:pt x="97" y="23"/>
                </a:lnTo>
                <a:lnTo>
                  <a:pt x="99" y="20"/>
                </a:lnTo>
                <a:lnTo>
                  <a:pt x="101" y="19"/>
                </a:lnTo>
                <a:lnTo>
                  <a:pt x="101" y="12"/>
                </a:lnTo>
                <a:lnTo>
                  <a:pt x="97" y="11"/>
                </a:lnTo>
                <a:lnTo>
                  <a:pt x="97" y="13"/>
                </a:lnTo>
                <a:lnTo>
                  <a:pt x="95" y="17"/>
                </a:lnTo>
                <a:lnTo>
                  <a:pt x="83" y="23"/>
                </a:lnTo>
                <a:lnTo>
                  <a:pt x="83" y="21"/>
                </a:lnTo>
                <a:lnTo>
                  <a:pt x="83" y="20"/>
                </a:lnTo>
                <a:lnTo>
                  <a:pt x="79" y="13"/>
                </a:lnTo>
                <a:lnTo>
                  <a:pt x="76" y="2"/>
                </a:lnTo>
                <a:lnTo>
                  <a:pt x="79" y="2"/>
                </a:lnTo>
                <a:lnTo>
                  <a:pt x="94" y="0"/>
                </a:lnTo>
                <a:lnTo>
                  <a:pt x="93" y="6"/>
                </a:lnTo>
                <a:lnTo>
                  <a:pt x="101" y="0"/>
                </a:lnTo>
                <a:lnTo>
                  <a:pt x="117" y="1"/>
                </a:lnTo>
                <a:lnTo>
                  <a:pt x="120" y="2"/>
                </a:lnTo>
                <a:lnTo>
                  <a:pt x="123" y="2"/>
                </a:lnTo>
                <a:lnTo>
                  <a:pt x="124" y="2"/>
                </a:lnTo>
                <a:lnTo>
                  <a:pt x="127" y="2"/>
                </a:lnTo>
                <a:lnTo>
                  <a:pt x="125" y="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6" name="Freeform 769"/>
          <p:cNvSpPr>
            <a:spLocks/>
          </p:cNvSpPr>
          <p:nvPr/>
        </p:nvSpPr>
        <p:spPr bwMode="auto">
          <a:xfrm>
            <a:off x="4165600" y="5321300"/>
            <a:ext cx="85725" cy="133350"/>
          </a:xfrm>
          <a:custGeom>
            <a:avLst/>
            <a:gdLst>
              <a:gd name="T0" fmla="*/ 49 w 54"/>
              <a:gd name="T1" fmla="*/ 9 h 84"/>
              <a:gd name="T2" fmla="*/ 51 w 54"/>
              <a:gd name="T3" fmla="*/ 15 h 84"/>
              <a:gd name="T4" fmla="*/ 52 w 54"/>
              <a:gd name="T5" fmla="*/ 26 h 84"/>
              <a:gd name="T6" fmla="*/ 54 w 54"/>
              <a:gd name="T7" fmla="*/ 27 h 84"/>
              <a:gd name="T8" fmla="*/ 51 w 54"/>
              <a:gd name="T9" fmla="*/ 33 h 84"/>
              <a:gd name="T10" fmla="*/ 45 w 54"/>
              <a:gd name="T11" fmla="*/ 44 h 84"/>
              <a:gd name="T12" fmla="*/ 41 w 54"/>
              <a:gd name="T13" fmla="*/ 46 h 84"/>
              <a:gd name="T14" fmla="*/ 37 w 54"/>
              <a:gd name="T15" fmla="*/ 49 h 84"/>
              <a:gd name="T16" fmla="*/ 36 w 54"/>
              <a:gd name="T17" fmla="*/ 49 h 84"/>
              <a:gd name="T18" fmla="*/ 34 w 54"/>
              <a:gd name="T19" fmla="*/ 59 h 84"/>
              <a:gd name="T20" fmla="*/ 34 w 54"/>
              <a:gd name="T21" fmla="*/ 69 h 84"/>
              <a:gd name="T22" fmla="*/ 22 w 54"/>
              <a:gd name="T23" fmla="*/ 83 h 84"/>
              <a:gd name="T24" fmla="*/ 18 w 54"/>
              <a:gd name="T25" fmla="*/ 84 h 84"/>
              <a:gd name="T26" fmla="*/ 15 w 54"/>
              <a:gd name="T27" fmla="*/ 79 h 84"/>
              <a:gd name="T28" fmla="*/ 15 w 54"/>
              <a:gd name="T29" fmla="*/ 75 h 84"/>
              <a:gd name="T30" fmla="*/ 21 w 54"/>
              <a:gd name="T31" fmla="*/ 76 h 84"/>
              <a:gd name="T32" fmla="*/ 24 w 54"/>
              <a:gd name="T33" fmla="*/ 78 h 84"/>
              <a:gd name="T34" fmla="*/ 26 w 54"/>
              <a:gd name="T35" fmla="*/ 69 h 84"/>
              <a:gd name="T36" fmla="*/ 24 w 54"/>
              <a:gd name="T37" fmla="*/ 69 h 84"/>
              <a:gd name="T38" fmla="*/ 22 w 54"/>
              <a:gd name="T39" fmla="*/ 71 h 84"/>
              <a:gd name="T40" fmla="*/ 19 w 54"/>
              <a:gd name="T41" fmla="*/ 69 h 84"/>
              <a:gd name="T42" fmla="*/ 19 w 54"/>
              <a:gd name="T43" fmla="*/ 63 h 84"/>
              <a:gd name="T44" fmla="*/ 21 w 54"/>
              <a:gd name="T45" fmla="*/ 50 h 84"/>
              <a:gd name="T46" fmla="*/ 26 w 54"/>
              <a:gd name="T47" fmla="*/ 46 h 84"/>
              <a:gd name="T48" fmla="*/ 33 w 54"/>
              <a:gd name="T49" fmla="*/ 42 h 84"/>
              <a:gd name="T50" fmla="*/ 34 w 54"/>
              <a:gd name="T51" fmla="*/ 41 h 84"/>
              <a:gd name="T52" fmla="*/ 33 w 54"/>
              <a:gd name="T53" fmla="*/ 38 h 84"/>
              <a:gd name="T54" fmla="*/ 19 w 54"/>
              <a:gd name="T55" fmla="*/ 42 h 84"/>
              <a:gd name="T56" fmla="*/ 13 w 54"/>
              <a:gd name="T57" fmla="*/ 46 h 84"/>
              <a:gd name="T58" fmla="*/ 10 w 54"/>
              <a:gd name="T59" fmla="*/ 50 h 84"/>
              <a:gd name="T60" fmla="*/ 2 w 54"/>
              <a:gd name="T61" fmla="*/ 50 h 84"/>
              <a:gd name="T62" fmla="*/ 0 w 54"/>
              <a:gd name="T63" fmla="*/ 45 h 84"/>
              <a:gd name="T64" fmla="*/ 3 w 54"/>
              <a:gd name="T65" fmla="*/ 35 h 84"/>
              <a:gd name="T66" fmla="*/ 10 w 54"/>
              <a:gd name="T67" fmla="*/ 33 h 84"/>
              <a:gd name="T68" fmla="*/ 11 w 54"/>
              <a:gd name="T69" fmla="*/ 31 h 84"/>
              <a:gd name="T70" fmla="*/ 22 w 54"/>
              <a:gd name="T71" fmla="*/ 31 h 84"/>
              <a:gd name="T72" fmla="*/ 22 w 54"/>
              <a:gd name="T73" fmla="*/ 29 h 84"/>
              <a:gd name="T74" fmla="*/ 11 w 54"/>
              <a:gd name="T75" fmla="*/ 26 h 84"/>
              <a:gd name="T76" fmla="*/ 15 w 54"/>
              <a:gd name="T77" fmla="*/ 18 h 84"/>
              <a:gd name="T78" fmla="*/ 9 w 54"/>
              <a:gd name="T79" fmla="*/ 20 h 84"/>
              <a:gd name="T80" fmla="*/ 13 w 54"/>
              <a:gd name="T81" fmla="*/ 14 h 84"/>
              <a:gd name="T82" fmla="*/ 14 w 54"/>
              <a:gd name="T83" fmla="*/ 11 h 84"/>
              <a:gd name="T84" fmla="*/ 15 w 54"/>
              <a:gd name="T85" fmla="*/ 7 h 84"/>
              <a:gd name="T86" fmla="*/ 19 w 54"/>
              <a:gd name="T87" fmla="*/ 7 h 84"/>
              <a:gd name="T88" fmla="*/ 24 w 54"/>
              <a:gd name="T89" fmla="*/ 7 h 84"/>
              <a:gd name="T90" fmla="*/ 26 w 54"/>
              <a:gd name="T91" fmla="*/ 0 h 84"/>
              <a:gd name="T92" fmla="*/ 28 w 54"/>
              <a:gd name="T93" fmla="*/ 3 h 84"/>
              <a:gd name="T94" fmla="*/ 29 w 54"/>
              <a:gd name="T95" fmla="*/ 8 h 84"/>
              <a:gd name="T96" fmla="*/ 49 w 54"/>
              <a:gd name="T97" fmla="*/ 9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4" h="84">
                <a:moveTo>
                  <a:pt x="49" y="9"/>
                </a:moveTo>
                <a:lnTo>
                  <a:pt x="51" y="15"/>
                </a:lnTo>
                <a:lnTo>
                  <a:pt x="52" y="26"/>
                </a:lnTo>
                <a:lnTo>
                  <a:pt x="54" y="27"/>
                </a:lnTo>
                <a:lnTo>
                  <a:pt x="51" y="33"/>
                </a:lnTo>
                <a:lnTo>
                  <a:pt x="45" y="44"/>
                </a:lnTo>
                <a:lnTo>
                  <a:pt x="41" y="46"/>
                </a:lnTo>
                <a:lnTo>
                  <a:pt x="37" y="49"/>
                </a:lnTo>
                <a:lnTo>
                  <a:pt x="36" y="49"/>
                </a:lnTo>
                <a:lnTo>
                  <a:pt x="34" y="59"/>
                </a:lnTo>
                <a:lnTo>
                  <a:pt x="34" y="69"/>
                </a:lnTo>
                <a:lnTo>
                  <a:pt x="22" y="83"/>
                </a:lnTo>
                <a:lnTo>
                  <a:pt x="18" y="84"/>
                </a:lnTo>
                <a:lnTo>
                  <a:pt x="15" y="79"/>
                </a:lnTo>
                <a:lnTo>
                  <a:pt x="15" y="75"/>
                </a:lnTo>
                <a:lnTo>
                  <a:pt x="21" y="76"/>
                </a:lnTo>
                <a:lnTo>
                  <a:pt x="24" y="78"/>
                </a:lnTo>
                <a:lnTo>
                  <a:pt x="26" y="69"/>
                </a:lnTo>
                <a:lnTo>
                  <a:pt x="24" y="69"/>
                </a:lnTo>
                <a:lnTo>
                  <a:pt x="22" y="71"/>
                </a:lnTo>
                <a:lnTo>
                  <a:pt x="19" y="69"/>
                </a:lnTo>
                <a:lnTo>
                  <a:pt x="19" y="63"/>
                </a:lnTo>
                <a:lnTo>
                  <a:pt x="21" y="50"/>
                </a:lnTo>
                <a:lnTo>
                  <a:pt x="26" y="46"/>
                </a:lnTo>
                <a:lnTo>
                  <a:pt x="33" y="42"/>
                </a:lnTo>
                <a:lnTo>
                  <a:pt x="34" y="41"/>
                </a:lnTo>
                <a:lnTo>
                  <a:pt x="33" y="38"/>
                </a:lnTo>
                <a:lnTo>
                  <a:pt x="19" y="42"/>
                </a:lnTo>
                <a:lnTo>
                  <a:pt x="13" y="46"/>
                </a:lnTo>
                <a:lnTo>
                  <a:pt x="10" y="50"/>
                </a:lnTo>
                <a:lnTo>
                  <a:pt x="2" y="50"/>
                </a:lnTo>
                <a:lnTo>
                  <a:pt x="0" y="45"/>
                </a:lnTo>
                <a:lnTo>
                  <a:pt x="3" y="35"/>
                </a:lnTo>
                <a:lnTo>
                  <a:pt x="10" y="33"/>
                </a:lnTo>
                <a:lnTo>
                  <a:pt x="11" y="31"/>
                </a:lnTo>
                <a:lnTo>
                  <a:pt x="22" y="31"/>
                </a:lnTo>
                <a:lnTo>
                  <a:pt x="22" y="29"/>
                </a:lnTo>
                <a:lnTo>
                  <a:pt x="11" y="26"/>
                </a:lnTo>
                <a:lnTo>
                  <a:pt x="15" y="18"/>
                </a:lnTo>
                <a:lnTo>
                  <a:pt x="9" y="20"/>
                </a:lnTo>
                <a:lnTo>
                  <a:pt x="13" y="14"/>
                </a:lnTo>
                <a:lnTo>
                  <a:pt x="14" y="11"/>
                </a:lnTo>
                <a:lnTo>
                  <a:pt x="15" y="7"/>
                </a:lnTo>
                <a:lnTo>
                  <a:pt x="19" y="7"/>
                </a:lnTo>
                <a:lnTo>
                  <a:pt x="24" y="7"/>
                </a:lnTo>
                <a:lnTo>
                  <a:pt x="26" y="0"/>
                </a:lnTo>
                <a:lnTo>
                  <a:pt x="28" y="3"/>
                </a:lnTo>
                <a:lnTo>
                  <a:pt x="29" y="8"/>
                </a:lnTo>
                <a:lnTo>
                  <a:pt x="49" y="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7" name="Freeform 770"/>
          <p:cNvSpPr>
            <a:spLocks/>
          </p:cNvSpPr>
          <p:nvPr/>
        </p:nvSpPr>
        <p:spPr bwMode="auto">
          <a:xfrm>
            <a:off x="4370388" y="5226050"/>
            <a:ext cx="79375" cy="77788"/>
          </a:xfrm>
          <a:custGeom>
            <a:avLst/>
            <a:gdLst>
              <a:gd name="T0" fmla="*/ 50 w 50"/>
              <a:gd name="T1" fmla="*/ 7 h 49"/>
              <a:gd name="T2" fmla="*/ 50 w 50"/>
              <a:gd name="T3" fmla="*/ 9 h 49"/>
              <a:gd name="T4" fmla="*/ 43 w 50"/>
              <a:gd name="T5" fmla="*/ 35 h 49"/>
              <a:gd name="T6" fmla="*/ 41 w 50"/>
              <a:gd name="T7" fmla="*/ 38 h 49"/>
              <a:gd name="T8" fmla="*/ 34 w 50"/>
              <a:gd name="T9" fmla="*/ 42 h 49"/>
              <a:gd name="T10" fmla="*/ 26 w 50"/>
              <a:gd name="T11" fmla="*/ 48 h 49"/>
              <a:gd name="T12" fmla="*/ 20 w 50"/>
              <a:gd name="T13" fmla="*/ 45 h 49"/>
              <a:gd name="T14" fmla="*/ 27 w 50"/>
              <a:gd name="T15" fmla="*/ 39 h 49"/>
              <a:gd name="T16" fmla="*/ 31 w 50"/>
              <a:gd name="T17" fmla="*/ 33 h 49"/>
              <a:gd name="T18" fmla="*/ 28 w 50"/>
              <a:gd name="T19" fmla="*/ 31 h 49"/>
              <a:gd name="T20" fmla="*/ 24 w 50"/>
              <a:gd name="T21" fmla="*/ 37 h 49"/>
              <a:gd name="T22" fmla="*/ 20 w 50"/>
              <a:gd name="T23" fmla="*/ 42 h 49"/>
              <a:gd name="T24" fmla="*/ 16 w 50"/>
              <a:gd name="T25" fmla="*/ 44 h 49"/>
              <a:gd name="T26" fmla="*/ 13 w 50"/>
              <a:gd name="T27" fmla="*/ 46 h 49"/>
              <a:gd name="T28" fmla="*/ 8 w 50"/>
              <a:gd name="T29" fmla="*/ 48 h 49"/>
              <a:gd name="T30" fmla="*/ 2 w 50"/>
              <a:gd name="T31" fmla="*/ 48 h 49"/>
              <a:gd name="T32" fmla="*/ 0 w 50"/>
              <a:gd name="T33" fmla="*/ 49 h 49"/>
              <a:gd name="T34" fmla="*/ 0 w 50"/>
              <a:gd name="T35" fmla="*/ 48 h 49"/>
              <a:gd name="T36" fmla="*/ 0 w 50"/>
              <a:gd name="T37" fmla="*/ 46 h 49"/>
              <a:gd name="T38" fmla="*/ 4 w 50"/>
              <a:gd name="T39" fmla="*/ 44 h 49"/>
              <a:gd name="T40" fmla="*/ 1 w 50"/>
              <a:gd name="T41" fmla="*/ 41 h 49"/>
              <a:gd name="T42" fmla="*/ 11 w 50"/>
              <a:gd name="T43" fmla="*/ 38 h 49"/>
              <a:gd name="T44" fmla="*/ 12 w 50"/>
              <a:gd name="T45" fmla="*/ 37 h 49"/>
              <a:gd name="T46" fmla="*/ 17 w 50"/>
              <a:gd name="T47" fmla="*/ 30 h 49"/>
              <a:gd name="T48" fmla="*/ 23 w 50"/>
              <a:gd name="T49" fmla="*/ 20 h 49"/>
              <a:gd name="T50" fmla="*/ 19 w 50"/>
              <a:gd name="T51" fmla="*/ 15 h 49"/>
              <a:gd name="T52" fmla="*/ 20 w 50"/>
              <a:gd name="T53" fmla="*/ 14 h 49"/>
              <a:gd name="T54" fmla="*/ 24 w 50"/>
              <a:gd name="T55" fmla="*/ 5 h 49"/>
              <a:gd name="T56" fmla="*/ 24 w 50"/>
              <a:gd name="T57" fmla="*/ 1 h 49"/>
              <a:gd name="T58" fmla="*/ 30 w 50"/>
              <a:gd name="T59" fmla="*/ 0 h 49"/>
              <a:gd name="T60" fmla="*/ 50 w 50"/>
              <a:gd name="T61" fmla="*/ 7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50" h="49">
                <a:moveTo>
                  <a:pt x="50" y="7"/>
                </a:moveTo>
                <a:lnTo>
                  <a:pt x="50" y="9"/>
                </a:lnTo>
                <a:lnTo>
                  <a:pt x="43" y="35"/>
                </a:lnTo>
                <a:lnTo>
                  <a:pt x="41" y="38"/>
                </a:lnTo>
                <a:lnTo>
                  <a:pt x="34" y="42"/>
                </a:lnTo>
                <a:lnTo>
                  <a:pt x="26" y="48"/>
                </a:lnTo>
                <a:lnTo>
                  <a:pt x="20" y="45"/>
                </a:lnTo>
                <a:lnTo>
                  <a:pt x="27" y="39"/>
                </a:lnTo>
                <a:lnTo>
                  <a:pt x="31" y="33"/>
                </a:lnTo>
                <a:lnTo>
                  <a:pt x="28" y="31"/>
                </a:lnTo>
                <a:lnTo>
                  <a:pt x="24" y="37"/>
                </a:lnTo>
                <a:lnTo>
                  <a:pt x="20" y="42"/>
                </a:lnTo>
                <a:lnTo>
                  <a:pt x="16" y="44"/>
                </a:lnTo>
                <a:lnTo>
                  <a:pt x="13" y="46"/>
                </a:lnTo>
                <a:lnTo>
                  <a:pt x="8" y="48"/>
                </a:lnTo>
                <a:lnTo>
                  <a:pt x="2" y="48"/>
                </a:lnTo>
                <a:lnTo>
                  <a:pt x="0" y="49"/>
                </a:lnTo>
                <a:lnTo>
                  <a:pt x="0" y="48"/>
                </a:lnTo>
                <a:lnTo>
                  <a:pt x="0" y="46"/>
                </a:lnTo>
                <a:lnTo>
                  <a:pt x="4" y="44"/>
                </a:lnTo>
                <a:lnTo>
                  <a:pt x="1" y="41"/>
                </a:lnTo>
                <a:lnTo>
                  <a:pt x="11" y="38"/>
                </a:lnTo>
                <a:lnTo>
                  <a:pt x="12" y="37"/>
                </a:lnTo>
                <a:lnTo>
                  <a:pt x="17" y="30"/>
                </a:lnTo>
                <a:lnTo>
                  <a:pt x="23" y="20"/>
                </a:lnTo>
                <a:lnTo>
                  <a:pt x="19" y="15"/>
                </a:lnTo>
                <a:lnTo>
                  <a:pt x="20" y="14"/>
                </a:lnTo>
                <a:lnTo>
                  <a:pt x="24" y="5"/>
                </a:lnTo>
                <a:lnTo>
                  <a:pt x="24" y="1"/>
                </a:lnTo>
                <a:lnTo>
                  <a:pt x="30" y="0"/>
                </a:lnTo>
                <a:lnTo>
                  <a:pt x="50" y="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8" name="Freeform 771"/>
          <p:cNvSpPr>
            <a:spLocks/>
          </p:cNvSpPr>
          <p:nvPr/>
        </p:nvSpPr>
        <p:spPr bwMode="auto">
          <a:xfrm>
            <a:off x="4365625" y="4494213"/>
            <a:ext cx="155575" cy="144463"/>
          </a:xfrm>
          <a:custGeom>
            <a:avLst/>
            <a:gdLst>
              <a:gd name="T0" fmla="*/ 65 w 98"/>
              <a:gd name="T1" fmla="*/ 11 h 91"/>
              <a:gd name="T2" fmla="*/ 74 w 98"/>
              <a:gd name="T3" fmla="*/ 22 h 91"/>
              <a:gd name="T4" fmla="*/ 82 w 98"/>
              <a:gd name="T5" fmla="*/ 33 h 91"/>
              <a:gd name="T6" fmla="*/ 98 w 98"/>
              <a:gd name="T7" fmla="*/ 57 h 91"/>
              <a:gd name="T8" fmla="*/ 82 w 98"/>
              <a:gd name="T9" fmla="*/ 72 h 91"/>
              <a:gd name="T10" fmla="*/ 79 w 98"/>
              <a:gd name="T11" fmla="*/ 85 h 91"/>
              <a:gd name="T12" fmla="*/ 63 w 98"/>
              <a:gd name="T13" fmla="*/ 87 h 91"/>
              <a:gd name="T14" fmla="*/ 56 w 98"/>
              <a:gd name="T15" fmla="*/ 89 h 91"/>
              <a:gd name="T16" fmla="*/ 48 w 98"/>
              <a:gd name="T17" fmla="*/ 75 h 91"/>
              <a:gd name="T18" fmla="*/ 46 w 98"/>
              <a:gd name="T19" fmla="*/ 68 h 91"/>
              <a:gd name="T20" fmla="*/ 39 w 98"/>
              <a:gd name="T21" fmla="*/ 67 h 91"/>
              <a:gd name="T22" fmla="*/ 30 w 98"/>
              <a:gd name="T23" fmla="*/ 65 h 91"/>
              <a:gd name="T24" fmla="*/ 23 w 98"/>
              <a:gd name="T25" fmla="*/ 52 h 91"/>
              <a:gd name="T26" fmla="*/ 8 w 98"/>
              <a:gd name="T27" fmla="*/ 46 h 91"/>
              <a:gd name="T28" fmla="*/ 11 w 98"/>
              <a:gd name="T29" fmla="*/ 42 h 91"/>
              <a:gd name="T30" fmla="*/ 16 w 98"/>
              <a:gd name="T31" fmla="*/ 44 h 91"/>
              <a:gd name="T32" fmla="*/ 16 w 98"/>
              <a:gd name="T33" fmla="*/ 40 h 91"/>
              <a:gd name="T34" fmla="*/ 7 w 98"/>
              <a:gd name="T35" fmla="*/ 34 h 91"/>
              <a:gd name="T36" fmla="*/ 0 w 98"/>
              <a:gd name="T37" fmla="*/ 26 h 91"/>
              <a:gd name="T38" fmla="*/ 33 w 98"/>
              <a:gd name="T39" fmla="*/ 3 h 91"/>
              <a:gd name="T40" fmla="*/ 50 w 98"/>
              <a:gd name="T41" fmla="*/ 0 h 91"/>
              <a:gd name="T42" fmla="*/ 52 w 98"/>
              <a:gd name="T43" fmla="*/ 1 h 91"/>
              <a:gd name="T44" fmla="*/ 57 w 98"/>
              <a:gd name="T45" fmla="*/ 29 h 91"/>
              <a:gd name="T46" fmla="*/ 61 w 98"/>
              <a:gd name="T47" fmla="*/ 40 h 91"/>
              <a:gd name="T48" fmla="*/ 64 w 98"/>
              <a:gd name="T49" fmla="*/ 49 h 91"/>
              <a:gd name="T50" fmla="*/ 69 w 98"/>
              <a:gd name="T51" fmla="*/ 63 h 91"/>
              <a:gd name="T52" fmla="*/ 63 w 98"/>
              <a:gd name="T53" fmla="*/ 71 h 91"/>
              <a:gd name="T54" fmla="*/ 71 w 98"/>
              <a:gd name="T55" fmla="*/ 68 h 91"/>
              <a:gd name="T56" fmla="*/ 76 w 98"/>
              <a:gd name="T57" fmla="*/ 63 h 91"/>
              <a:gd name="T58" fmla="*/ 74 w 98"/>
              <a:gd name="T59" fmla="*/ 50 h 91"/>
              <a:gd name="T60" fmla="*/ 78 w 98"/>
              <a:gd name="T61" fmla="*/ 46 h 91"/>
              <a:gd name="T62" fmla="*/ 67 w 98"/>
              <a:gd name="T63" fmla="*/ 33 h 91"/>
              <a:gd name="T64" fmla="*/ 63 w 98"/>
              <a:gd name="T65" fmla="*/ 12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98" h="91">
                <a:moveTo>
                  <a:pt x="63" y="12"/>
                </a:moveTo>
                <a:lnTo>
                  <a:pt x="65" y="11"/>
                </a:lnTo>
                <a:lnTo>
                  <a:pt x="65" y="20"/>
                </a:lnTo>
                <a:lnTo>
                  <a:pt x="74" y="22"/>
                </a:lnTo>
                <a:lnTo>
                  <a:pt x="78" y="33"/>
                </a:lnTo>
                <a:lnTo>
                  <a:pt x="82" y="33"/>
                </a:lnTo>
                <a:lnTo>
                  <a:pt x="90" y="45"/>
                </a:lnTo>
                <a:lnTo>
                  <a:pt x="98" y="57"/>
                </a:lnTo>
                <a:lnTo>
                  <a:pt x="93" y="70"/>
                </a:lnTo>
                <a:lnTo>
                  <a:pt x="82" y="72"/>
                </a:lnTo>
                <a:lnTo>
                  <a:pt x="86" y="80"/>
                </a:lnTo>
                <a:lnTo>
                  <a:pt x="79" y="85"/>
                </a:lnTo>
                <a:lnTo>
                  <a:pt x="74" y="89"/>
                </a:lnTo>
                <a:lnTo>
                  <a:pt x="63" y="87"/>
                </a:lnTo>
                <a:lnTo>
                  <a:pt x="59" y="91"/>
                </a:lnTo>
                <a:lnTo>
                  <a:pt x="56" y="89"/>
                </a:lnTo>
                <a:lnTo>
                  <a:pt x="49" y="82"/>
                </a:lnTo>
                <a:lnTo>
                  <a:pt x="48" y="75"/>
                </a:lnTo>
                <a:lnTo>
                  <a:pt x="52" y="71"/>
                </a:lnTo>
                <a:lnTo>
                  <a:pt x="46" y="68"/>
                </a:lnTo>
                <a:lnTo>
                  <a:pt x="41" y="71"/>
                </a:lnTo>
                <a:lnTo>
                  <a:pt x="39" y="67"/>
                </a:lnTo>
                <a:lnTo>
                  <a:pt x="35" y="70"/>
                </a:lnTo>
                <a:lnTo>
                  <a:pt x="30" y="65"/>
                </a:lnTo>
                <a:lnTo>
                  <a:pt x="27" y="65"/>
                </a:lnTo>
                <a:lnTo>
                  <a:pt x="23" y="52"/>
                </a:lnTo>
                <a:lnTo>
                  <a:pt x="11" y="49"/>
                </a:lnTo>
                <a:lnTo>
                  <a:pt x="8" y="46"/>
                </a:lnTo>
                <a:lnTo>
                  <a:pt x="0" y="35"/>
                </a:lnTo>
                <a:lnTo>
                  <a:pt x="11" y="42"/>
                </a:lnTo>
                <a:lnTo>
                  <a:pt x="12" y="42"/>
                </a:lnTo>
                <a:lnTo>
                  <a:pt x="16" y="44"/>
                </a:lnTo>
                <a:lnTo>
                  <a:pt x="19" y="41"/>
                </a:lnTo>
                <a:lnTo>
                  <a:pt x="16" y="40"/>
                </a:lnTo>
                <a:lnTo>
                  <a:pt x="15" y="38"/>
                </a:lnTo>
                <a:lnTo>
                  <a:pt x="7" y="34"/>
                </a:lnTo>
                <a:lnTo>
                  <a:pt x="4" y="29"/>
                </a:lnTo>
                <a:lnTo>
                  <a:pt x="0" y="26"/>
                </a:lnTo>
                <a:lnTo>
                  <a:pt x="11" y="18"/>
                </a:lnTo>
                <a:lnTo>
                  <a:pt x="33" y="3"/>
                </a:lnTo>
                <a:lnTo>
                  <a:pt x="48" y="0"/>
                </a:lnTo>
                <a:lnTo>
                  <a:pt x="50" y="0"/>
                </a:lnTo>
                <a:lnTo>
                  <a:pt x="52" y="0"/>
                </a:lnTo>
                <a:lnTo>
                  <a:pt x="52" y="1"/>
                </a:lnTo>
                <a:lnTo>
                  <a:pt x="56" y="16"/>
                </a:lnTo>
                <a:lnTo>
                  <a:pt x="57" y="29"/>
                </a:lnTo>
                <a:lnTo>
                  <a:pt x="60" y="34"/>
                </a:lnTo>
                <a:lnTo>
                  <a:pt x="61" y="40"/>
                </a:lnTo>
                <a:lnTo>
                  <a:pt x="61" y="42"/>
                </a:lnTo>
                <a:lnTo>
                  <a:pt x="64" y="49"/>
                </a:lnTo>
                <a:lnTo>
                  <a:pt x="65" y="53"/>
                </a:lnTo>
                <a:lnTo>
                  <a:pt x="69" y="63"/>
                </a:lnTo>
                <a:lnTo>
                  <a:pt x="65" y="67"/>
                </a:lnTo>
                <a:lnTo>
                  <a:pt x="63" y="71"/>
                </a:lnTo>
                <a:lnTo>
                  <a:pt x="69" y="71"/>
                </a:lnTo>
                <a:lnTo>
                  <a:pt x="71" y="68"/>
                </a:lnTo>
                <a:lnTo>
                  <a:pt x="76" y="68"/>
                </a:lnTo>
                <a:lnTo>
                  <a:pt x="76" y="63"/>
                </a:lnTo>
                <a:lnTo>
                  <a:pt x="71" y="50"/>
                </a:lnTo>
                <a:lnTo>
                  <a:pt x="74" y="50"/>
                </a:lnTo>
                <a:lnTo>
                  <a:pt x="80" y="49"/>
                </a:lnTo>
                <a:lnTo>
                  <a:pt x="78" y="46"/>
                </a:lnTo>
                <a:lnTo>
                  <a:pt x="69" y="45"/>
                </a:lnTo>
                <a:lnTo>
                  <a:pt x="67" y="33"/>
                </a:lnTo>
                <a:lnTo>
                  <a:pt x="64" y="23"/>
                </a:lnTo>
                <a:lnTo>
                  <a:pt x="63" y="1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9" name="Freeform 772"/>
          <p:cNvSpPr>
            <a:spLocks/>
          </p:cNvSpPr>
          <p:nvPr/>
        </p:nvSpPr>
        <p:spPr bwMode="auto">
          <a:xfrm>
            <a:off x="4437063" y="4843463"/>
            <a:ext cx="153988" cy="193675"/>
          </a:xfrm>
          <a:custGeom>
            <a:avLst/>
            <a:gdLst>
              <a:gd name="T0" fmla="*/ 97 w 97"/>
              <a:gd name="T1" fmla="*/ 110 h 122"/>
              <a:gd name="T2" fmla="*/ 91 w 97"/>
              <a:gd name="T3" fmla="*/ 113 h 122"/>
              <a:gd name="T4" fmla="*/ 84 w 97"/>
              <a:gd name="T5" fmla="*/ 114 h 122"/>
              <a:gd name="T6" fmla="*/ 78 w 97"/>
              <a:gd name="T7" fmla="*/ 109 h 122"/>
              <a:gd name="T8" fmla="*/ 72 w 97"/>
              <a:gd name="T9" fmla="*/ 109 h 122"/>
              <a:gd name="T10" fmla="*/ 65 w 97"/>
              <a:gd name="T11" fmla="*/ 117 h 122"/>
              <a:gd name="T12" fmla="*/ 54 w 97"/>
              <a:gd name="T13" fmla="*/ 114 h 122"/>
              <a:gd name="T14" fmla="*/ 49 w 97"/>
              <a:gd name="T15" fmla="*/ 117 h 122"/>
              <a:gd name="T16" fmla="*/ 44 w 97"/>
              <a:gd name="T17" fmla="*/ 121 h 122"/>
              <a:gd name="T18" fmla="*/ 38 w 97"/>
              <a:gd name="T19" fmla="*/ 113 h 122"/>
              <a:gd name="T20" fmla="*/ 48 w 97"/>
              <a:gd name="T21" fmla="*/ 111 h 122"/>
              <a:gd name="T22" fmla="*/ 57 w 97"/>
              <a:gd name="T23" fmla="*/ 103 h 122"/>
              <a:gd name="T24" fmla="*/ 67 w 97"/>
              <a:gd name="T25" fmla="*/ 102 h 122"/>
              <a:gd name="T26" fmla="*/ 63 w 97"/>
              <a:gd name="T27" fmla="*/ 99 h 122"/>
              <a:gd name="T28" fmla="*/ 65 w 97"/>
              <a:gd name="T29" fmla="*/ 94 h 122"/>
              <a:gd name="T30" fmla="*/ 72 w 97"/>
              <a:gd name="T31" fmla="*/ 87 h 122"/>
              <a:gd name="T32" fmla="*/ 71 w 97"/>
              <a:gd name="T33" fmla="*/ 83 h 122"/>
              <a:gd name="T34" fmla="*/ 64 w 97"/>
              <a:gd name="T35" fmla="*/ 91 h 122"/>
              <a:gd name="T36" fmla="*/ 59 w 97"/>
              <a:gd name="T37" fmla="*/ 95 h 122"/>
              <a:gd name="T38" fmla="*/ 53 w 97"/>
              <a:gd name="T39" fmla="*/ 100 h 122"/>
              <a:gd name="T40" fmla="*/ 42 w 97"/>
              <a:gd name="T41" fmla="*/ 109 h 122"/>
              <a:gd name="T42" fmla="*/ 35 w 97"/>
              <a:gd name="T43" fmla="*/ 103 h 122"/>
              <a:gd name="T44" fmla="*/ 38 w 97"/>
              <a:gd name="T45" fmla="*/ 100 h 122"/>
              <a:gd name="T46" fmla="*/ 44 w 97"/>
              <a:gd name="T47" fmla="*/ 84 h 122"/>
              <a:gd name="T48" fmla="*/ 38 w 97"/>
              <a:gd name="T49" fmla="*/ 79 h 122"/>
              <a:gd name="T50" fmla="*/ 26 w 97"/>
              <a:gd name="T51" fmla="*/ 72 h 122"/>
              <a:gd name="T52" fmla="*/ 20 w 97"/>
              <a:gd name="T53" fmla="*/ 65 h 122"/>
              <a:gd name="T54" fmla="*/ 15 w 97"/>
              <a:gd name="T55" fmla="*/ 68 h 122"/>
              <a:gd name="T56" fmla="*/ 15 w 97"/>
              <a:gd name="T57" fmla="*/ 79 h 122"/>
              <a:gd name="T58" fmla="*/ 11 w 97"/>
              <a:gd name="T59" fmla="*/ 75 h 122"/>
              <a:gd name="T60" fmla="*/ 18 w 97"/>
              <a:gd name="T61" fmla="*/ 60 h 122"/>
              <a:gd name="T62" fmla="*/ 24 w 97"/>
              <a:gd name="T63" fmla="*/ 45 h 122"/>
              <a:gd name="T64" fmla="*/ 26 w 97"/>
              <a:gd name="T65" fmla="*/ 38 h 122"/>
              <a:gd name="T66" fmla="*/ 18 w 97"/>
              <a:gd name="T67" fmla="*/ 49 h 122"/>
              <a:gd name="T68" fmla="*/ 9 w 97"/>
              <a:gd name="T69" fmla="*/ 61 h 122"/>
              <a:gd name="T70" fmla="*/ 5 w 97"/>
              <a:gd name="T71" fmla="*/ 70 h 122"/>
              <a:gd name="T72" fmla="*/ 1 w 97"/>
              <a:gd name="T73" fmla="*/ 70 h 122"/>
              <a:gd name="T74" fmla="*/ 1 w 97"/>
              <a:gd name="T75" fmla="*/ 53 h 122"/>
              <a:gd name="T76" fmla="*/ 4 w 97"/>
              <a:gd name="T77" fmla="*/ 42 h 122"/>
              <a:gd name="T78" fmla="*/ 8 w 97"/>
              <a:gd name="T79" fmla="*/ 36 h 122"/>
              <a:gd name="T80" fmla="*/ 7 w 97"/>
              <a:gd name="T81" fmla="*/ 35 h 122"/>
              <a:gd name="T82" fmla="*/ 12 w 97"/>
              <a:gd name="T83" fmla="*/ 25 h 122"/>
              <a:gd name="T84" fmla="*/ 16 w 97"/>
              <a:gd name="T85" fmla="*/ 19 h 122"/>
              <a:gd name="T86" fmla="*/ 35 w 97"/>
              <a:gd name="T87" fmla="*/ 0 h 122"/>
              <a:gd name="T88" fmla="*/ 42 w 97"/>
              <a:gd name="T89" fmla="*/ 9 h 122"/>
              <a:gd name="T90" fmla="*/ 45 w 97"/>
              <a:gd name="T91" fmla="*/ 23 h 122"/>
              <a:gd name="T92" fmla="*/ 39 w 97"/>
              <a:gd name="T93" fmla="*/ 42 h 122"/>
              <a:gd name="T94" fmla="*/ 48 w 97"/>
              <a:gd name="T95" fmla="*/ 53 h 122"/>
              <a:gd name="T96" fmla="*/ 54 w 97"/>
              <a:gd name="T97" fmla="*/ 60 h 122"/>
              <a:gd name="T98" fmla="*/ 64 w 97"/>
              <a:gd name="T99" fmla="*/ 76 h 122"/>
              <a:gd name="T100" fmla="*/ 74 w 97"/>
              <a:gd name="T101" fmla="*/ 79 h 122"/>
              <a:gd name="T102" fmla="*/ 78 w 97"/>
              <a:gd name="T103" fmla="*/ 80 h 122"/>
              <a:gd name="T104" fmla="*/ 93 w 97"/>
              <a:gd name="T105" fmla="*/ 109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97" h="122">
                <a:moveTo>
                  <a:pt x="95" y="109"/>
                </a:moveTo>
                <a:lnTo>
                  <a:pt x="97" y="110"/>
                </a:lnTo>
                <a:lnTo>
                  <a:pt x="95" y="111"/>
                </a:lnTo>
                <a:lnTo>
                  <a:pt x="91" y="113"/>
                </a:lnTo>
                <a:lnTo>
                  <a:pt x="89" y="113"/>
                </a:lnTo>
                <a:lnTo>
                  <a:pt x="84" y="114"/>
                </a:lnTo>
                <a:lnTo>
                  <a:pt x="83" y="113"/>
                </a:lnTo>
                <a:lnTo>
                  <a:pt x="78" y="109"/>
                </a:lnTo>
                <a:lnTo>
                  <a:pt x="78" y="107"/>
                </a:lnTo>
                <a:lnTo>
                  <a:pt x="72" y="109"/>
                </a:lnTo>
                <a:lnTo>
                  <a:pt x="68" y="113"/>
                </a:lnTo>
                <a:lnTo>
                  <a:pt x="65" y="117"/>
                </a:lnTo>
                <a:lnTo>
                  <a:pt x="56" y="115"/>
                </a:lnTo>
                <a:lnTo>
                  <a:pt x="54" y="114"/>
                </a:lnTo>
                <a:lnTo>
                  <a:pt x="50" y="117"/>
                </a:lnTo>
                <a:lnTo>
                  <a:pt x="49" y="117"/>
                </a:lnTo>
                <a:lnTo>
                  <a:pt x="45" y="122"/>
                </a:lnTo>
                <a:lnTo>
                  <a:pt x="44" y="121"/>
                </a:lnTo>
                <a:lnTo>
                  <a:pt x="38" y="120"/>
                </a:lnTo>
                <a:lnTo>
                  <a:pt x="38" y="113"/>
                </a:lnTo>
                <a:lnTo>
                  <a:pt x="45" y="113"/>
                </a:lnTo>
                <a:lnTo>
                  <a:pt x="48" y="111"/>
                </a:lnTo>
                <a:lnTo>
                  <a:pt x="50" y="109"/>
                </a:lnTo>
                <a:lnTo>
                  <a:pt x="57" y="103"/>
                </a:lnTo>
                <a:lnTo>
                  <a:pt x="63" y="103"/>
                </a:lnTo>
                <a:lnTo>
                  <a:pt x="67" y="102"/>
                </a:lnTo>
                <a:lnTo>
                  <a:pt x="69" y="102"/>
                </a:lnTo>
                <a:lnTo>
                  <a:pt x="63" y="99"/>
                </a:lnTo>
                <a:lnTo>
                  <a:pt x="64" y="96"/>
                </a:lnTo>
                <a:lnTo>
                  <a:pt x="65" y="94"/>
                </a:lnTo>
                <a:lnTo>
                  <a:pt x="68" y="91"/>
                </a:lnTo>
                <a:lnTo>
                  <a:pt x="72" y="87"/>
                </a:lnTo>
                <a:lnTo>
                  <a:pt x="72" y="85"/>
                </a:lnTo>
                <a:lnTo>
                  <a:pt x="71" y="83"/>
                </a:lnTo>
                <a:lnTo>
                  <a:pt x="65" y="88"/>
                </a:lnTo>
                <a:lnTo>
                  <a:pt x="64" y="91"/>
                </a:lnTo>
                <a:lnTo>
                  <a:pt x="63" y="91"/>
                </a:lnTo>
                <a:lnTo>
                  <a:pt x="59" y="95"/>
                </a:lnTo>
                <a:lnTo>
                  <a:pt x="59" y="96"/>
                </a:lnTo>
                <a:lnTo>
                  <a:pt x="53" y="100"/>
                </a:lnTo>
                <a:lnTo>
                  <a:pt x="48" y="107"/>
                </a:lnTo>
                <a:lnTo>
                  <a:pt x="42" y="109"/>
                </a:lnTo>
                <a:lnTo>
                  <a:pt x="34" y="106"/>
                </a:lnTo>
                <a:lnTo>
                  <a:pt x="35" y="103"/>
                </a:lnTo>
                <a:lnTo>
                  <a:pt x="37" y="102"/>
                </a:lnTo>
                <a:lnTo>
                  <a:pt x="38" y="100"/>
                </a:lnTo>
                <a:lnTo>
                  <a:pt x="38" y="87"/>
                </a:lnTo>
                <a:lnTo>
                  <a:pt x="44" y="84"/>
                </a:lnTo>
                <a:lnTo>
                  <a:pt x="42" y="79"/>
                </a:lnTo>
                <a:lnTo>
                  <a:pt x="38" y="79"/>
                </a:lnTo>
                <a:lnTo>
                  <a:pt x="37" y="70"/>
                </a:lnTo>
                <a:lnTo>
                  <a:pt x="26" y="72"/>
                </a:lnTo>
                <a:lnTo>
                  <a:pt x="24" y="68"/>
                </a:lnTo>
                <a:lnTo>
                  <a:pt x="20" y="65"/>
                </a:lnTo>
                <a:lnTo>
                  <a:pt x="20" y="66"/>
                </a:lnTo>
                <a:lnTo>
                  <a:pt x="15" y="68"/>
                </a:lnTo>
                <a:lnTo>
                  <a:pt x="15" y="72"/>
                </a:lnTo>
                <a:lnTo>
                  <a:pt x="15" y="79"/>
                </a:lnTo>
                <a:lnTo>
                  <a:pt x="8" y="75"/>
                </a:lnTo>
                <a:lnTo>
                  <a:pt x="11" y="75"/>
                </a:lnTo>
                <a:lnTo>
                  <a:pt x="14" y="70"/>
                </a:lnTo>
                <a:lnTo>
                  <a:pt x="18" y="60"/>
                </a:lnTo>
                <a:lnTo>
                  <a:pt x="23" y="46"/>
                </a:lnTo>
                <a:lnTo>
                  <a:pt x="24" y="45"/>
                </a:lnTo>
                <a:lnTo>
                  <a:pt x="26" y="39"/>
                </a:lnTo>
                <a:lnTo>
                  <a:pt x="26" y="38"/>
                </a:lnTo>
                <a:lnTo>
                  <a:pt x="19" y="40"/>
                </a:lnTo>
                <a:lnTo>
                  <a:pt x="18" y="49"/>
                </a:lnTo>
                <a:lnTo>
                  <a:pt x="16" y="54"/>
                </a:lnTo>
                <a:lnTo>
                  <a:pt x="9" y="61"/>
                </a:lnTo>
                <a:lnTo>
                  <a:pt x="7" y="69"/>
                </a:lnTo>
                <a:lnTo>
                  <a:pt x="5" y="70"/>
                </a:lnTo>
                <a:lnTo>
                  <a:pt x="3" y="73"/>
                </a:lnTo>
                <a:lnTo>
                  <a:pt x="1" y="70"/>
                </a:lnTo>
                <a:lnTo>
                  <a:pt x="1" y="69"/>
                </a:lnTo>
                <a:lnTo>
                  <a:pt x="1" y="53"/>
                </a:lnTo>
                <a:lnTo>
                  <a:pt x="5" y="50"/>
                </a:lnTo>
                <a:lnTo>
                  <a:pt x="4" y="42"/>
                </a:lnTo>
                <a:lnTo>
                  <a:pt x="9" y="39"/>
                </a:lnTo>
                <a:lnTo>
                  <a:pt x="8" y="36"/>
                </a:lnTo>
                <a:lnTo>
                  <a:pt x="8" y="35"/>
                </a:lnTo>
                <a:lnTo>
                  <a:pt x="7" y="35"/>
                </a:lnTo>
                <a:lnTo>
                  <a:pt x="0" y="32"/>
                </a:lnTo>
                <a:lnTo>
                  <a:pt x="12" y="25"/>
                </a:lnTo>
                <a:lnTo>
                  <a:pt x="15" y="20"/>
                </a:lnTo>
                <a:lnTo>
                  <a:pt x="16" y="19"/>
                </a:lnTo>
                <a:lnTo>
                  <a:pt x="18" y="17"/>
                </a:lnTo>
                <a:lnTo>
                  <a:pt x="35" y="0"/>
                </a:lnTo>
                <a:lnTo>
                  <a:pt x="37" y="6"/>
                </a:lnTo>
                <a:lnTo>
                  <a:pt x="42" y="9"/>
                </a:lnTo>
                <a:lnTo>
                  <a:pt x="44" y="13"/>
                </a:lnTo>
                <a:lnTo>
                  <a:pt x="45" y="23"/>
                </a:lnTo>
                <a:lnTo>
                  <a:pt x="44" y="38"/>
                </a:lnTo>
                <a:lnTo>
                  <a:pt x="39" y="42"/>
                </a:lnTo>
                <a:lnTo>
                  <a:pt x="49" y="43"/>
                </a:lnTo>
                <a:lnTo>
                  <a:pt x="48" y="53"/>
                </a:lnTo>
                <a:lnTo>
                  <a:pt x="48" y="55"/>
                </a:lnTo>
                <a:lnTo>
                  <a:pt x="54" y="60"/>
                </a:lnTo>
                <a:lnTo>
                  <a:pt x="61" y="75"/>
                </a:lnTo>
                <a:lnTo>
                  <a:pt x="64" y="76"/>
                </a:lnTo>
                <a:lnTo>
                  <a:pt x="71" y="79"/>
                </a:lnTo>
                <a:lnTo>
                  <a:pt x="74" y="79"/>
                </a:lnTo>
                <a:lnTo>
                  <a:pt x="74" y="83"/>
                </a:lnTo>
                <a:lnTo>
                  <a:pt x="78" y="80"/>
                </a:lnTo>
                <a:lnTo>
                  <a:pt x="87" y="91"/>
                </a:lnTo>
                <a:lnTo>
                  <a:pt x="93" y="109"/>
                </a:lnTo>
                <a:lnTo>
                  <a:pt x="95" y="10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0" name="Freeform 773"/>
          <p:cNvSpPr>
            <a:spLocks/>
          </p:cNvSpPr>
          <p:nvPr/>
        </p:nvSpPr>
        <p:spPr bwMode="auto">
          <a:xfrm>
            <a:off x="4721225" y="4338638"/>
            <a:ext cx="190500" cy="215900"/>
          </a:xfrm>
          <a:custGeom>
            <a:avLst/>
            <a:gdLst>
              <a:gd name="T0" fmla="*/ 58 w 120"/>
              <a:gd name="T1" fmla="*/ 3 h 136"/>
              <a:gd name="T2" fmla="*/ 68 w 120"/>
              <a:gd name="T3" fmla="*/ 13 h 136"/>
              <a:gd name="T4" fmla="*/ 75 w 120"/>
              <a:gd name="T5" fmla="*/ 22 h 136"/>
              <a:gd name="T6" fmla="*/ 65 w 120"/>
              <a:gd name="T7" fmla="*/ 30 h 136"/>
              <a:gd name="T8" fmla="*/ 62 w 120"/>
              <a:gd name="T9" fmla="*/ 71 h 136"/>
              <a:gd name="T10" fmla="*/ 66 w 120"/>
              <a:gd name="T11" fmla="*/ 72 h 136"/>
              <a:gd name="T12" fmla="*/ 79 w 120"/>
              <a:gd name="T13" fmla="*/ 86 h 136"/>
              <a:gd name="T14" fmla="*/ 95 w 120"/>
              <a:gd name="T15" fmla="*/ 106 h 136"/>
              <a:gd name="T16" fmla="*/ 102 w 120"/>
              <a:gd name="T17" fmla="*/ 121 h 136"/>
              <a:gd name="T18" fmla="*/ 111 w 120"/>
              <a:gd name="T19" fmla="*/ 123 h 136"/>
              <a:gd name="T20" fmla="*/ 109 w 120"/>
              <a:gd name="T21" fmla="*/ 131 h 136"/>
              <a:gd name="T22" fmla="*/ 54 w 120"/>
              <a:gd name="T23" fmla="*/ 136 h 136"/>
              <a:gd name="T24" fmla="*/ 35 w 120"/>
              <a:gd name="T25" fmla="*/ 102 h 136"/>
              <a:gd name="T26" fmla="*/ 38 w 120"/>
              <a:gd name="T27" fmla="*/ 80 h 136"/>
              <a:gd name="T28" fmla="*/ 41 w 120"/>
              <a:gd name="T29" fmla="*/ 72 h 136"/>
              <a:gd name="T30" fmla="*/ 35 w 120"/>
              <a:gd name="T31" fmla="*/ 60 h 136"/>
              <a:gd name="T32" fmla="*/ 23 w 120"/>
              <a:gd name="T33" fmla="*/ 56 h 136"/>
              <a:gd name="T34" fmla="*/ 15 w 120"/>
              <a:gd name="T35" fmla="*/ 50 h 136"/>
              <a:gd name="T36" fmla="*/ 9 w 120"/>
              <a:gd name="T37" fmla="*/ 35 h 136"/>
              <a:gd name="T38" fmla="*/ 8 w 120"/>
              <a:gd name="T39" fmla="*/ 30 h 136"/>
              <a:gd name="T40" fmla="*/ 32 w 120"/>
              <a:gd name="T41" fmla="*/ 28 h 136"/>
              <a:gd name="T42" fmla="*/ 36 w 120"/>
              <a:gd name="T43" fmla="*/ 26 h 136"/>
              <a:gd name="T44" fmla="*/ 47 w 120"/>
              <a:gd name="T45" fmla="*/ 38 h 136"/>
              <a:gd name="T46" fmla="*/ 54 w 120"/>
              <a:gd name="T47" fmla="*/ 41 h 136"/>
              <a:gd name="T48" fmla="*/ 54 w 120"/>
              <a:gd name="T49" fmla="*/ 34 h 136"/>
              <a:gd name="T50" fmla="*/ 46 w 120"/>
              <a:gd name="T51" fmla="*/ 27 h 136"/>
              <a:gd name="T52" fmla="*/ 47 w 120"/>
              <a:gd name="T53" fmla="*/ 20 h 136"/>
              <a:gd name="T54" fmla="*/ 47 w 120"/>
              <a:gd name="T55" fmla="*/ 15 h 136"/>
              <a:gd name="T56" fmla="*/ 28 w 120"/>
              <a:gd name="T57" fmla="*/ 18 h 136"/>
              <a:gd name="T58" fmla="*/ 4 w 120"/>
              <a:gd name="T59" fmla="*/ 23 h 136"/>
              <a:gd name="T60" fmla="*/ 2 w 120"/>
              <a:gd name="T61" fmla="*/ 22 h 136"/>
              <a:gd name="T62" fmla="*/ 11 w 120"/>
              <a:gd name="T63" fmla="*/ 15 h 136"/>
              <a:gd name="T64" fmla="*/ 16 w 120"/>
              <a:gd name="T65" fmla="*/ 8 h 136"/>
              <a:gd name="T66" fmla="*/ 20 w 120"/>
              <a:gd name="T67" fmla="*/ 0 h 136"/>
              <a:gd name="T68" fmla="*/ 28 w 120"/>
              <a:gd name="T69" fmla="*/ 0 h 136"/>
              <a:gd name="T70" fmla="*/ 46 w 120"/>
              <a:gd name="T71" fmla="*/ 0 h 136"/>
              <a:gd name="T72" fmla="*/ 53 w 120"/>
              <a:gd name="T73" fmla="*/ 0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20" h="136">
                <a:moveTo>
                  <a:pt x="57" y="0"/>
                </a:moveTo>
                <a:lnTo>
                  <a:pt x="58" y="3"/>
                </a:lnTo>
                <a:lnTo>
                  <a:pt x="64" y="11"/>
                </a:lnTo>
                <a:lnTo>
                  <a:pt x="68" y="13"/>
                </a:lnTo>
                <a:lnTo>
                  <a:pt x="76" y="20"/>
                </a:lnTo>
                <a:lnTo>
                  <a:pt x="75" y="22"/>
                </a:lnTo>
                <a:lnTo>
                  <a:pt x="72" y="24"/>
                </a:lnTo>
                <a:lnTo>
                  <a:pt x="65" y="30"/>
                </a:lnTo>
                <a:lnTo>
                  <a:pt x="73" y="46"/>
                </a:lnTo>
                <a:lnTo>
                  <a:pt x="62" y="71"/>
                </a:lnTo>
                <a:lnTo>
                  <a:pt x="65" y="75"/>
                </a:lnTo>
                <a:lnTo>
                  <a:pt x="66" y="72"/>
                </a:lnTo>
                <a:lnTo>
                  <a:pt x="73" y="73"/>
                </a:lnTo>
                <a:lnTo>
                  <a:pt x="79" y="86"/>
                </a:lnTo>
                <a:lnTo>
                  <a:pt x="76" y="91"/>
                </a:lnTo>
                <a:lnTo>
                  <a:pt x="95" y="106"/>
                </a:lnTo>
                <a:lnTo>
                  <a:pt x="95" y="113"/>
                </a:lnTo>
                <a:lnTo>
                  <a:pt x="102" y="121"/>
                </a:lnTo>
                <a:lnTo>
                  <a:pt x="107" y="123"/>
                </a:lnTo>
                <a:lnTo>
                  <a:pt x="111" y="123"/>
                </a:lnTo>
                <a:lnTo>
                  <a:pt x="120" y="131"/>
                </a:lnTo>
                <a:lnTo>
                  <a:pt x="109" y="131"/>
                </a:lnTo>
                <a:lnTo>
                  <a:pt x="77" y="131"/>
                </a:lnTo>
                <a:lnTo>
                  <a:pt x="54" y="136"/>
                </a:lnTo>
                <a:lnTo>
                  <a:pt x="54" y="124"/>
                </a:lnTo>
                <a:lnTo>
                  <a:pt x="35" y="102"/>
                </a:lnTo>
                <a:lnTo>
                  <a:pt x="34" y="88"/>
                </a:lnTo>
                <a:lnTo>
                  <a:pt x="38" y="80"/>
                </a:lnTo>
                <a:lnTo>
                  <a:pt x="46" y="80"/>
                </a:lnTo>
                <a:lnTo>
                  <a:pt x="41" y="72"/>
                </a:lnTo>
                <a:lnTo>
                  <a:pt x="45" y="68"/>
                </a:lnTo>
                <a:lnTo>
                  <a:pt x="35" y="60"/>
                </a:lnTo>
                <a:lnTo>
                  <a:pt x="26" y="58"/>
                </a:lnTo>
                <a:lnTo>
                  <a:pt x="23" y="56"/>
                </a:lnTo>
                <a:lnTo>
                  <a:pt x="19" y="57"/>
                </a:lnTo>
                <a:lnTo>
                  <a:pt x="15" y="50"/>
                </a:lnTo>
                <a:lnTo>
                  <a:pt x="17" y="39"/>
                </a:lnTo>
                <a:lnTo>
                  <a:pt x="9" y="35"/>
                </a:lnTo>
                <a:lnTo>
                  <a:pt x="8" y="33"/>
                </a:lnTo>
                <a:lnTo>
                  <a:pt x="8" y="30"/>
                </a:lnTo>
                <a:lnTo>
                  <a:pt x="23" y="26"/>
                </a:lnTo>
                <a:lnTo>
                  <a:pt x="32" y="28"/>
                </a:lnTo>
                <a:lnTo>
                  <a:pt x="35" y="24"/>
                </a:lnTo>
                <a:lnTo>
                  <a:pt x="36" y="26"/>
                </a:lnTo>
                <a:lnTo>
                  <a:pt x="41" y="33"/>
                </a:lnTo>
                <a:lnTo>
                  <a:pt x="47" y="38"/>
                </a:lnTo>
                <a:lnTo>
                  <a:pt x="50" y="39"/>
                </a:lnTo>
                <a:lnTo>
                  <a:pt x="54" y="41"/>
                </a:lnTo>
                <a:lnTo>
                  <a:pt x="54" y="37"/>
                </a:lnTo>
                <a:lnTo>
                  <a:pt x="54" y="34"/>
                </a:lnTo>
                <a:lnTo>
                  <a:pt x="51" y="28"/>
                </a:lnTo>
                <a:lnTo>
                  <a:pt x="46" y="27"/>
                </a:lnTo>
                <a:lnTo>
                  <a:pt x="41" y="22"/>
                </a:lnTo>
                <a:lnTo>
                  <a:pt x="47" y="20"/>
                </a:lnTo>
                <a:lnTo>
                  <a:pt x="47" y="19"/>
                </a:lnTo>
                <a:lnTo>
                  <a:pt x="47" y="15"/>
                </a:lnTo>
                <a:lnTo>
                  <a:pt x="38" y="16"/>
                </a:lnTo>
                <a:lnTo>
                  <a:pt x="28" y="18"/>
                </a:lnTo>
                <a:lnTo>
                  <a:pt x="19" y="19"/>
                </a:lnTo>
                <a:lnTo>
                  <a:pt x="4" y="23"/>
                </a:lnTo>
                <a:lnTo>
                  <a:pt x="0" y="24"/>
                </a:lnTo>
                <a:lnTo>
                  <a:pt x="2" y="22"/>
                </a:lnTo>
                <a:lnTo>
                  <a:pt x="9" y="15"/>
                </a:lnTo>
                <a:lnTo>
                  <a:pt x="11" y="15"/>
                </a:lnTo>
                <a:lnTo>
                  <a:pt x="16" y="16"/>
                </a:lnTo>
                <a:lnTo>
                  <a:pt x="16" y="8"/>
                </a:lnTo>
                <a:lnTo>
                  <a:pt x="19" y="3"/>
                </a:lnTo>
                <a:lnTo>
                  <a:pt x="20" y="0"/>
                </a:lnTo>
                <a:lnTo>
                  <a:pt x="26" y="0"/>
                </a:lnTo>
                <a:lnTo>
                  <a:pt x="28" y="0"/>
                </a:lnTo>
                <a:lnTo>
                  <a:pt x="32" y="3"/>
                </a:lnTo>
                <a:lnTo>
                  <a:pt x="46" y="0"/>
                </a:lnTo>
                <a:lnTo>
                  <a:pt x="49" y="1"/>
                </a:lnTo>
                <a:lnTo>
                  <a:pt x="53" y="0"/>
                </a:lnTo>
                <a:lnTo>
                  <a:pt x="57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1" name="Freeform 774"/>
          <p:cNvSpPr>
            <a:spLocks/>
          </p:cNvSpPr>
          <p:nvPr/>
        </p:nvSpPr>
        <p:spPr bwMode="auto">
          <a:xfrm>
            <a:off x="4972050" y="5897563"/>
            <a:ext cx="60325" cy="68263"/>
          </a:xfrm>
          <a:custGeom>
            <a:avLst/>
            <a:gdLst>
              <a:gd name="T0" fmla="*/ 37 w 38"/>
              <a:gd name="T1" fmla="*/ 1 h 43"/>
              <a:gd name="T2" fmla="*/ 38 w 38"/>
              <a:gd name="T3" fmla="*/ 6 h 43"/>
              <a:gd name="T4" fmla="*/ 33 w 38"/>
              <a:gd name="T5" fmla="*/ 9 h 43"/>
              <a:gd name="T6" fmla="*/ 29 w 38"/>
              <a:gd name="T7" fmla="*/ 12 h 43"/>
              <a:gd name="T8" fmla="*/ 27 w 38"/>
              <a:gd name="T9" fmla="*/ 19 h 43"/>
              <a:gd name="T10" fmla="*/ 31 w 38"/>
              <a:gd name="T11" fmla="*/ 28 h 43"/>
              <a:gd name="T12" fmla="*/ 30 w 38"/>
              <a:gd name="T13" fmla="*/ 34 h 43"/>
              <a:gd name="T14" fmla="*/ 27 w 38"/>
              <a:gd name="T15" fmla="*/ 43 h 43"/>
              <a:gd name="T16" fmla="*/ 26 w 38"/>
              <a:gd name="T17" fmla="*/ 43 h 43"/>
              <a:gd name="T18" fmla="*/ 24 w 38"/>
              <a:gd name="T19" fmla="*/ 42 h 43"/>
              <a:gd name="T20" fmla="*/ 23 w 38"/>
              <a:gd name="T21" fmla="*/ 35 h 43"/>
              <a:gd name="T22" fmla="*/ 20 w 38"/>
              <a:gd name="T23" fmla="*/ 35 h 43"/>
              <a:gd name="T24" fmla="*/ 18 w 38"/>
              <a:gd name="T25" fmla="*/ 35 h 43"/>
              <a:gd name="T26" fmla="*/ 16 w 38"/>
              <a:gd name="T27" fmla="*/ 35 h 43"/>
              <a:gd name="T28" fmla="*/ 14 w 38"/>
              <a:gd name="T29" fmla="*/ 30 h 43"/>
              <a:gd name="T30" fmla="*/ 14 w 38"/>
              <a:gd name="T31" fmla="*/ 24 h 43"/>
              <a:gd name="T32" fmla="*/ 8 w 38"/>
              <a:gd name="T33" fmla="*/ 24 h 43"/>
              <a:gd name="T34" fmla="*/ 9 w 38"/>
              <a:gd name="T35" fmla="*/ 38 h 43"/>
              <a:gd name="T36" fmla="*/ 5 w 38"/>
              <a:gd name="T37" fmla="*/ 35 h 43"/>
              <a:gd name="T38" fmla="*/ 4 w 38"/>
              <a:gd name="T39" fmla="*/ 35 h 43"/>
              <a:gd name="T40" fmla="*/ 4 w 38"/>
              <a:gd name="T41" fmla="*/ 34 h 43"/>
              <a:gd name="T42" fmla="*/ 4 w 38"/>
              <a:gd name="T43" fmla="*/ 24 h 43"/>
              <a:gd name="T44" fmla="*/ 3 w 38"/>
              <a:gd name="T45" fmla="*/ 24 h 43"/>
              <a:gd name="T46" fmla="*/ 0 w 38"/>
              <a:gd name="T47" fmla="*/ 17 h 43"/>
              <a:gd name="T48" fmla="*/ 0 w 38"/>
              <a:gd name="T49" fmla="*/ 15 h 43"/>
              <a:gd name="T50" fmla="*/ 4 w 38"/>
              <a:gd name="T51" fmla="*/ 12 h 43"/>
              <a:gd name="T52" fmla="*/ 5 w 38"/>
              <a:gd name="T53" fmla="*/ 11 h 43"/>
              <a:gd name="T54" fmla="*/ 5 w 38"/>
              <a:gd name="T55" fmla="*/ 9 h 43"/>
              <a:gd name="T56" fmla="*/ 12 w 38"/>
              <a:gd name="T57" fmla="*/ 12 h 43"/>
              <a:gd name="T58" fmla="*/ 12 w 38"/>
              <a:gd name="T59" fmla="*/ 13 h 43"/>
              <a:gd name="T60" fmla="*/ 18 w 38"/>
              <a:gd name="T61" fmla="*/ 5 h 43"/>
              <a:gd name="T62" fmla="*/ 23 w 38"/>
              <a:gd name="T63" fmla="*/ 0 h 43"/>
              <a:gd name="T64" fmla="*/ 37 w 38"/>
              <a:gd name="T65" fmla="*/ 1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8" h="43">
                <a:moveTo>
                  <a:pt x="37" y="1"/>
                </a:moveTo>
                <a:lnTo>
                  <a:pt x="38" y="6"/>
                </a:lnTo>
                <a:lnTo>
                  <a:pt x="33" y="9"/>
                </a:lnTo>
                <a:lnTo>
                  <a:pt x="29" y="12"/>
                </a:lnTo>
                <a:lnTo>
                  <a:pt x="27" y="19"/>
                </a:lnTo>
                <a:lnTo>
                  <a:pt x="31" y="28"/>
                </a:lnTo>
                <a:lnTo>
                  <a:pt x="30" y="34"/>
                </a:lnTo>
                <a:lnTo>
                  <a:pt x="27" y="43"/>
                </a:lnTo>
                <a:lnTo>
                  <a:pt x="26" y="43"/>
                </a:lnTo>
                <a:lnTo>
                  <a:pt x="24" y="42"/>
                </a:lnTo>
                <a:lnTo>
                  <a:pt x="23" y="35"/>
                </a:lnTo>
                <a:lnTo>
                  <a:pt x="20" y="35"/>
                </a:lnTo>
                <a:lnTo>
                  <a:pt x="18" y="35"/>
                </a:lnTo>
                <a:lnTo>
                  <a:pt x="16" y="35"/>
                </a:lnTo>
                <a:lnTo>
                  <a:pt x="14" y="30"/>
                </a:lnTo>
                <a:lnTo>
                  <a:pt x="14" y="24"/>
                </a:lnTo>
                <a:lnTo>
                  <a:pt x="8" y="24"/>
                </a:lnTo>
                <a:lnTo>
                  <a:pt x="9" y="38"/>
                </a:lnTo>
                <a:lnTo>
                  <a:pt x="5" y="35"/>
                </a:lnTo>
                <a:lnTo>
                  <a:pt x="4" y="35"/>
                </a:lnTo>
                <a:lnTo>
                  <a:pt x="4" y="34"/>
                </a:lnTo>
                <a:lnTo>
                  <a:pt x="4" y="24"/>
                </a:lnTo>
                <a:lnTo>
                  <a:pt x="3" y="24"/>
                </a:lnTo>
                <a:lnTo>
                  <a:pt x="0" y="17"/>
                </a:lnTo>
                <a:lnTo>
                  <a:pt x="0" y="15"/>
                </a:lnTo>
                <a:lnTo>
                  <a:pt x="4" y="12"/>
                </a:lnTo>
                <a:lnTo>
                  <a:pt x="5" y="11"/>
                </a:lnTo>
                <a:lnTo>
                  <a:pt x="5" y="9"/>
                </a:lnTo>
                <a:lnTo>
                  <a:pt x="12" y="12"/>
                </a:lnTo>
                <a:lnTo>
                  <a:pt x="12" y="13"/>
                </a:lnTo>
                <a:lnTo>
                  <a:pt x="18" y="5"/>
                </a:lnTo>
                <a:lnTo>
                  <a:pt x="23" y="0"/>
                </a:lnTo>
                <a:lnTo>
                  <a:pt x="37" y="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2" name="Freeform 775"/>
          <p:cNvSpPr>
            <a:spLocks/>
          </p:cNvSpPr>
          <p:nvPr/>
        </p:nvSpPr>
        <p:spPr bwMode="auto">
          <a:xfrm>
            <a:off x="4775200" y="4227513"/>
            <a:ext cx="96838" cy="142875"/>
          </a:xfrm>
          <a:custGeom>
            <a:avLst/>
            <a:gdLst>
              <a:gd name="T0" fmla="*/ 58 w 61"/>
              <a:gd name="T1" fmla="*/ 68 h 90"/>
              <a:gd name="T2" fmla="*/ 57 w 61"/>
              <a:gd name="T3" fmla="*/ 70 h 90"/>
              <a:gd name="T4" fmla="*/ 54 w 61"/>
              <a:gd name="T5" fmla="*/ 70 h 90"/>
              <a:gd name="T6" fmla="*/ 57 w 61"/>
              <a:gd name="T7" fmla="*/ 78 h 90"/>
              <a:gd name="T8" fmla="*/ 61 w 61"/>
              <a:gd name="T9" fmla="*/ 90 h 90"/>
              <a:gd name="T10" fmla="*/ 54 w 61"/>
              <a:gd name="T11" fmla="*/ 85 h 90"/>
              <a:gd name="T12" fmla="*/ 50 w 61"/>
              <a:gd name="T13" fmla="*/ 86 h 90"/>
              <a:gd name="T14" fmla="*/ 49 w 61"/>
              <a:gd name="T15" fmla="*/ 83 h 90"/>
              <a:gd name="T16" fmla="*/ 47 w 61"/>
              <a:gd name="T17" fmla="*/ 81 h 90"/>
              <a:gd name="T18" fmla="*/ 39 w 61"/>
              <a:gd name="T19" fmla="*/ 78 h 90"/>
              <a:gd name="T20" fmla="*/ 31 w 61"/>
              <a:gd name="T21" fmla="*/ 70 h 90"/>
              <a:gd name="T22" fmla="*/ 30 w 61"/>
              <a:gd name="T23" fmla="*/ 62 h 90"/>
              <a:gd name="T24" fmla="*/ 34 w 61"/>
              <a:gd name="T25" fmla="*/ 52 h 90"/>
              <a:gd name="T26" fmla="*/ 30 w 61"/>
              <a:gd name="T27" fmla="*/ 45 h 90"/>
              <a:gd name="T28" fmla="*/ 27 w 61"/>
              <a:gd name="T29" fmla="*/ 38 h 90"/>
              <a:gd name="T30" fmla="*/ 27 w 61"/>
              <a:gd name="T31" fmla="*/ 37 h 90"/>
              <a:gd name="T32" fmla="*/ 27 w 61"/>
              <a:gd name="T33" fmla="*/ 37 h 90"/>
              <a:gd name="T34" fmla="*/ 23 w 61"/>
              <a:gd name="T35" fmla="*/ 34 h 90"/>
              <a:gd name="T36" fmla="*/ 19 w 61"/>
              <a:gd name="T37" fmla="*/ 30 h 90"/>
              <a:gd name="T38" fmla="*/ 13 w 61"/>
              <a:gd name="T39" fmla="*/ 21 h 90"/>
              <a:gd name="T40" fmla="*/ 7 w 61"/>
              <a:gd name="T41" fmla="*/ 28 h 90"/>
              <a:gd name="T42" fmla="*/ 0 w 61"/>
              <a:gd name="T43" fmla="*/ 28 h 90"/>
              <a:gd name="T44" fmla="*/ 0 w 61"/>
              <a:gd name="T45" fmla="*/ 26 h 90"/>
              <a:gd name="T46" fmla="*/ 1 w 61"/>
              <a:gd name="T47" fmla="*/ 17 h 90"/>
              <a:gd name="T48" fmla="*/ 4 w 61"/>
              <a:gd name="T49" fmla="*/ 17 h 90"/>
              <a:gd name="T50" fmla="*/ 11 w 61"/>
              <a:gd name="T51" fmla="*/ 14 h 90"/>
              <a:gd name="T52" fmla="*/ 13 w 61"/>
              <a:gd name="T53" fmla="*/ 4 h 90"/>
              <a:gd name="T54" fmla="*/ 28 w 61"/>
              <a:gd name="T55" fmla="*/ 0 h 90"/>
              <a:gd name="T56" fmla="*/ 31 w 61"/>
              <a:gd name="T57" fmla="*/ 10 h 90"/>
              <a:gd name="T58" fmla="*/ 31 w 61"/>
              <a:gd name="T59" fmla="*/ 14 h 90"/>
              <a:gd name="T60" fmla="*/ 31 w 61"/>
              <a:gd name="T61" fmla="*/ 19 h 90"/>
              <a:gd name="T62" fmla="*/ 38 w 61"/>
              <a:gd name="T63" fmla="*/ 28 h 90"/>
              <a:gd name="T64" fmla="*/ 43 w 61"/>
              <a:gd name="T65" fmla="*/ 32 h 90"/>
              <a:gd name="T66" fmla="*/ 41 w 61"/>
              <a:gd name="T67" fmla="*/ 36 h 90"/>
              <a:gd name="T68" fmla="*/ 46 w 61"/>
              <a:gd name="T69" fmla="*/ 36 h 90"/>
              <a:gd name="T70" fmla="*/ 49 w 61"/>
              <a:gd name="T71" fmla="*/ 38 h 90"/>
              <a:gd name="T72" fmla="*/ 50 w 61"/>
              <a:gd name="T73" fmla="*/ 40 h 90"/>
              <a:gd name="T74" fmla="*/ 47 w 61"/>
              <a:gd name="T75" fmla="*/ 45 h 90"/>
              <a:gd name="T76" fmla="*/ 47 w 61"/>
              <a:gd name="T77" fmla="*/ 47 h 90"/>
              <a:gd name="T78" fmla="*/ 49 w 61"/>
              <a:gd name="T79" fmla="*/ 51 h 90"/>
              <a:gd name="T80" fmla="*/ 50 w 61"/>
              <a:gd name="T81" fmla="*/ 56 h 90"/>
              <a:gd name="T82" fmla="*/ 45 w 61"/>
              <a:gd name="T83" fmla="*/ 64 h 90"/>
              <a:gd name="T84" fmla="*/ 53 w 61"/>
              <a:gd name="T85" fmla="*/ 67 h 90"/>
              <a:gd name="T86" fmla="*/ 58 w 61"/>
              <a:gd name="T87" fmla="*/ 68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61" h="90">
                <a:moveTo>
                  <a:pt x="58" y="68"/>
                </a:moveTo>
                <a:lnTo>
                  <a:pt x="57" y="70"/>
                </a:lnTo>
                <a:lnTo>
                  <a:pt x="54" y="70"/>
                </a:lnTo>
                <a:lnTo>
                  <a:pt x="57" y="78"/>
                </a:lnTo>
                <a:lnTo>
                  <a:pt x="61" y="90"/>
                </a:lnTo>
                <a:lnTo>
                  <a:pt x="54" y="85"/>
                </a:lnTo>
                <a:lnTo>
                  <a:pt x="50" y="86"/>
                </a:lnTo>
                <a:lnTo>
                  <a:pt x="49" y="83"/>
                </a:lnTo>
                <a:lnTo>
                  <a:pt x="47" y="81"/>
                </a:lnTo>
                <a:lnTo>
                  <a:pt x="39" y="78"/>
                </a:lnTo>
                <a:lnTo>
                  <a:pt x="31" y="70"/>
                </a:lnTo>
                <a:lnTo>
                  <a:pt x="30" y="62"/>
                </a:lnTo>
                <a:lnTo>
                  <a:pt x="34" y="52"/>
                </a:lnTo>
                <a:lnTo>
                  <a:pt x="30" y="45"/>
                </a:lnTo>
                <a:lnTo>
                  <a:pt x="27" y="38"/>
                </a:lnTo>
                <a:lnTo>
                  <a:pt x="27" y="37"/>
                </a:lnTo>
                <a:lnTo>
                  <a:pt x="27" y="37"/>
                </a:lnTo>
                <a:lnTo>
                  <a:pt x="23" y="34"/>
                </a:lnTo>
                <a:lnTo>
                  <a:pt x="19" y="30"/>
                </a:lnTo>
                <a:lnTo>
                  <a:pt x="13" y="21"/>
                </a:lnTo>
                <a:lnTo>
                  <a:pt x="7" y="28"/>
                </a:lnTo>
                <a:lnTo>
                  <a:pt x="0" y="28"/>
                </a:lnTo>
                <a:lnTo>
                  <a:pt x="0" y="26"/>
                </a:lnTo>
                <a:lnTo>
                  <a:pt x="1" y="17"/>
                </a:lnTo>
                <a:lnTo>
                  <a:pt x="4" y="17"/>
                </a:lnTo>
                <a:lnTo>
                  <a:pt x="11" y="14"/>
                </a:lnTo>
                <a:lnTo>
                  <a:pt x="13" y="4"/>
                </a:lnTo>
                <a:lnTo>
                  <a:pt x="28" y="0"/>
                </a:lnTo>
                <a:lnTo>
                  <a:pt x="31" y="10"/>
                </a:lnTo>
                <a:lnTo>
                  <a:pt x="31" y="14"/>
                </a:lnTo>
                <a:lnTo>
                  <a:pt x="31" y="19"/>
                </a:lnTo>
                <a:lnTo>
                  <a:pt x="38" y="28"/>
                </a:lnTo>
                <a:lnTo>
                  <a:pt x="43" y="32"/>
                </a:lnTo>
                <a:lnTo>
                  <a:pt x="41" y="36"/>
                </a:lnTo>
                <a:lnTo>
                  <a:pt x="46" y="36"/>
                </a:lnTo>
                <a:lnTo>
                  <a:pt x="49" y="38"/>
                </a:lnTo>
                <a:lnTo>
                  <a:pt x="50" y="40"/>
                </a:lnTo>
                <a:lnTo>
                  <a:pt x="47" y="45"/>
                </a:lnTo>
                <a:lnTo>
                  <a:pt x="47" y="47"/>
                </a:lnTo>
                <a:lnTo>
                  <a:pt x="49" y="51"/>
                </a:lnTo>
                <a:lnTo>
                  <a:pt x="50" y="56"/>
                </a:lnTo>
                <a:lnTo>
                  <a:pt x="45" y="64"/>
                </a:lnTo>
                <a:lnTo>
                  <a:pt x="53" y="67"/>
                </a:lnTo>
                <a:lnTo>
                  <a:pt x="58" y="6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3" name="Freeform 776"/>
          <p:cNvSpPr>
            <a:spLocks/>
          </p:cNvSpPr>
          <p:nvPr/>
        </p:nvSpPr>
        <p:spPr bwMode="auto">
          <a:xfrm>
            <a:off x="5056188" y="5826125"/>
            <a:ext cx="80963" cy="144463"/>
          </a:xfrm>
          <a:custGeom>
            <a:avLst/>
            <a:gdLst>
              <a:gd name="T0" fmla="*/ 51 w 51"/>
              <a:gd name="T1" fmla="*/ 34 h 91"/>
              <a:gd name="T2" fmla="*/ 46 w 51"/>
              <a:gd name="T3" fmla="*/ 36 h 91"/>
              <a:gd name="T4" fmla="*/ 45 w 51"/>
              <a:gd name="T5" fmla="*/ 35 h 91"/>
              <a:gd name="T6" fmla="*/ 44 w 51"/>
              <a:gd name="T7" fmla="*/ 31 h 91"/>
              <a:gd name="T8" fmla="*/ 42 w 51"/>
              <a:gd name="T9" fmla="*/ 30 h 91"/>
              <a:gd name="T10" fmla="*/ 40 w 51"/>
              <a:gd name="T11" fmla="*/ 26 h 91"/>
              <a:gd name="T12" fmla="*/ 41 w 51"/>
              <a:gd name="T13" fmla="*/ 26 h 91"/>
              <a:gd name="T14" fmla="*/ 41 w 51"/>
              <a:gd name="T15" fmla="*/ 24 h 91"/>
              <a:gd name="T16" fmla="*/ 40 w 51"/>
              <a:gd name="T17" fmla="*/ 23 h 91"/>
              <a:gd name="T18" fmla="*/ 37 w 51"/>
              <a:gd name="T19" fmla="*/ 17 h 91"/>
              <a:gd name="T20" fmla="*/ 33 w 51"/>
              <a:gd name="T21" fmla="*/ 19 h 91"/>
              <a:gd name="T22" fmla="*/ 31 w 51"/>
              <a:gd name="T23" fmla="*/ 15 h 91"/>
              <a:gd name="T24" fmla="*/ 25 w 51"/>
              <a:gd name="T25" fmla="*/ 0 h 91"/>
              <a:gd name="T26" fmla="*/ 21 w 51"/>
              <a:gd name="T27" fmla="*/ 1 h 91"/>
              <a:gd name="T28" fmla="*/ 10 w 51"/>
              <a:gd name="T29" fmla="*/ 0 h 91"/>
              <a:gd name="T30" fmla="*/ 4 w 51"/>
              <a:gd name="T31" fmla="*/ 13 h 91"/>
              <a:gd name="T32" fmla="*/ 4 w 51"/>
              <a:gd name="T33" fmla="*/ 21 h 91"/>
              <a:gd name="T34" fmla="*/ 0 w 51"/>
              <a:gd name="T35" fmla="*/ 30 h 91"/>
              <a:gd name="T36" fmla="*/ 11 w 51"/>
              <a:gd name="T37" fmla="*/ 46 h 91"/>
              <a:gd name="T38" fmla="*/ 18 w 51"/>
              <a:gd name="T39" fmla="*/ 53 h 91"/>
              <a:gd name="T40" fmla="*/ 18 w 51"/>
              <a:gd name="T41" fmla="*/ 66 h 91"/>
              <a:gd name="T42" fmla="*/ 18 w 51"/>
              <a:gd name="T43" fmla="*/ 71 h 91"/>
              <a:gd name="T44" fmla="*/ 18 w 51"/>
              <a:gd name="T45" fmla="*/ 72 h 91"/>
              <a:gd name="T46" fmla="*/ 21 w 51"/>
              <a:gd name="T47" fmla="*/ 75 h 91"/>
              <a:gd name="T48" fmla="*/ 23 w 51"/>
              <a:gd name="T49" fmla="*/ 77 h 91"/>
              <a:gd name="T50" fmla="*/ 25 w 51"/>
              <a:gd name="T51" fmla="*/ 79 h 91"/>
              <a:gd name="T52" fmla="*/ 25 w 51"/>
              <a:gd name="T53" fmla="*/ 79 h 91"/>
              <a:gd name="T54" fmla="*/ 30 w 51"/>
              <a:gd name="T55" fmla="*/ 69 h 91"/>
              <a:gd name="T56" fmla="*/ 30 w 51"/>
              <a:gd name="T57" fmla="*/ 71 h 91"/>
              <a:gd name="T58" fmla="*/ 30 w 51"/>
              <a:gd name="T59" fmla="*/ 73 h 91"/>
              <a:gd name="T60" fmla="*/ 33 w 51"/>
              <a:gd name="T61" fmla="*/ 87 h 91"/>
              <a:gd name="T62" fmla="*/ 34 w 51"/>
              <a:gd name="T63" fmla="*/ 91 h 91"/>
              <a:gd name="T64" fmla="*/ 37 w 51"/>
              <a:gd name="T65" fmla="*/ 90 h 91"/>
              <a:gd name="T66" fmla="*/ 36 w 51"/>
              <a:gd name="T67" fmla="*/ 79 h 91"/>
              <a:gd name="T68" fmla="*/ 36 w 51"/>
              <a:gd name="T69" fmla="*/ 77 h 91"/>
              <a:gd name="T70" fmla="*/ 38 w 51"/>
              <a:gd name="T71" fmla="*/ 84 h 91"/>
              <a:gd name="T72" fmla="*/ 40 w 51"/>
              <a:gd name="T73" fmla="*/ 88 h 91"/>
              <a:gd name="T74" fmla="*/ 41 w 51"/>
              <a:gd name="T75" fmla="*/ 79 h 91"/>
              <a:gd name="T76" fmla="*/ 40 w 51"/>
              <a:gd name="T77" fmla="*/ 71 h 91"/>
              <a:gd name="T78" fmla="*/ 42 w 51"/>
              <a:gd name="T79" fmla="*/ 66 h 91"/>
              <a:gd name="T80" fmla="*/ 44 w 51"/>
              <a:gd name="T81" fmla="*/ 58 h 91"/>
              <a:gd name="T82" fmla="*/ 46 w 51"/>
              <a:gd name="T83" fmla="*/ 49 h 91"/>
              <a:gd name="T84" fmla="*/ 49 w 51"/>
              <a:gd name="T85" fmla="*/ 46 h 91"/>
              <a:gd name="T86" fmla="*/ 51 w 51"/>
              <a:gd name="T87" fmla="*/ 39 h 91"/>
              <a:gd name="T88" fmla="*/ 51 w 51"/>
              <a:gd name="T89" fmla="*/ 35 h 91"/>
              <a:gd name="T90" fmla="*/ 51 w 51"/>
              <a:gd name="T91" fmla="*/ 34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51" h="91">
                <a:moveTo>
                  <a:pt x="51" y="34"/>
                </a:moveTo>
                <a:lnTo>
                  <a:pt x="46" y="36"/>
                </a:lnTo>
                <a:lnTo>
                  <a:pt x="45" y="35"/>
                </a:lnTo>
                <a:lnTo>
                  <a:pt x="44" y="31"/>
                </a:lnTo>
                <a:lnTo>
                  <a:pt x="42" y="30"/>
                </a:lnTo>
                <a:lnTo>
                  <a:pt x="40" y="26"/>
                </a:lnTo>
                <a:lnTo>
                  <a:pt x="41" y="26"/>
                </a:lnTo>
                <a:lnTo>
                  <a:pt x="41" y="24"/>
                </a:lnTo>
                <a:lnTo>
                  <a:pt x="40" y="23"/>
                </a:lnTo>
                <a:lnTo>
                  <a:pt x="37" y="17"/>
                </a:lnTo>
                <a:lnTo>
                  <a:pt x="33" y="19"/>
                </a:lnTo>
                <a:lnTo>
                  <a:pt x="31" y="15"/>
                </a:lnTo>
                <a:lnTo>
                  <a:pt x="25" y="0"/>
                </a:lnTo>
                <a:lnTo>
                  <a:pt x="21" y="1"/>
                </a:lnTo>
                <a:lnTo>
                  <a:pt x="10" y="0"/>
                </a:lnTo>
                <a:lnTo>
                  <a:pt x="4" y="13"/>
                </a:lnTo>
                <a:lnTo>
                  <a:pt x="4" y="21"/>
                </a:lnTo>
                <a:lnTo>
                  <a:pt x="0" y="30"/>
                </a:lnTo>
                <a:lnTo>
                  <a:pt x="11" y="46"/>
                </a:lnTo>
                <a:lnTo>
                  <a:pt x="18" y="53"/>
                </a:lnTo>
                <a:lnTo>
                  <a:pt x="18" y="66"/>
                </a:lnTo>
                <a:lnTo>
                  <a:pt x="18" y="71"/>
                </a:lnTo>
                <a:lnTo>
                  <a:pt x="18" y="72"/>
                </a:lnTo>
                <a:lnTo>
                  <a:pt x="21" y="75"/>
                </a:lnTo>
                <a:lnTo>
                  <a:pt x="23" y="77"/>
                </a:lnTo>
                <a:lnTo>
                  <a:pt x="25" y="79"/>
                </a:lnTo>
                <a:lnTo>
                  <a:pt x="25" y="79"/>
                </a:lnTo>
                <a:lnTo>
                  <a:pt x="30" y="69"/>
                </a:lnTo>
                <a:lnTo>
                  <a:pt x="30" y="71"/>
                </a:lnTo>
                <a:lnTo>
                  <a:pt x="30" y="73"/>
                </a:lnTo>
                <a:lnTo>
                  <a:pt x="33" y="87"/>
                </a:lnTo>
                <a:lnTo>
                  <a:pt x="34" y="91"/>
                </a:lnTo>
                <a:lnTo>
                  <a:pt x="37" y="90"/>
                </a:lnTo>
                <a:lnTo>
                  <a:pt x="36" y="79"/>
                </a:lnTo>
                <a:lnTo>
                  <a:pt x="36" y="77"/>
                </a:lnTo>
                <a:lnTo>
                  <a:pt x="38" y="84"/>
                </a:lnTo>
                <a:lnTo>
                  <a:pt x="40" y="88"/>
                </a:lnTo>
                <a:lnTo>
                  <a:pt x="41" y="79"/>
                </a:lnTo>
                <a:lnTo>
                  <a:pt x="40" y="71"/>
                </a:lnTo>
                <a:lnTo>
                  <a:pt x="42" y="66"/>
                </a:lnTo>
                <a:lnTo>
                  <a:pt x="44" y="58"/>
                </a:lnTo>
                <a:lnTo>
                  <a:pt x="46" y="49"/>
                </a:lnTo>
                <a:lnTo>
                  <a:pt x="49" y="46"/>
                </a:lnTo>
                <a:lnTo>
                  <a:pt x="51" y="39"/>
                </a:lnTo>
                <a:lnTo>
                  <a:pt x="51" y="35"/>
                </a:lnTo>
                <a:lnTo>
                  <a:pt x="51" y="3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4" name="Freeform 777"/>
          <p:cNvSpPr>
            <a:spLocks noEditPoints="1"/>
          </p:cNvSpPr>
          <p:nvPr/>
        </p:nvSpPr>
        <p:spPr bwMode="auto">
          <a:xfrm>
            <a:off x="5119688" y="5843588"/>
            <a:ext cx="50800" cy="47625"/>
          </a:xfrm>
          <a:custGeom>
            <a:avLst/>
            <a:gdLst>
              <a:gd name="T0" fmla="*/ 13 w 32"/>
              <a:gd name="T1" fmla="*/ 23 h 30"/>
              <a:gd name="T2" fmla="*/ 13 w 32"/>
              <a:gd name="T3" fmla="*/ 24 h 30"/>
              <a:gd name="T4" fmla="*/ 13 w 32"/>
              <a:gd name="T5" fmla="*/ 23 h 30"/>
              <a:gd name="T6" fmla="*/ 13 w 32"/>
              <a:gd name="T7" fmla="*/ 23 h 30"/>
              <a:gd name="T8" fmla="*/ 21 w 32"/>
              <a:gd name="T9" fmla="*/ 1 h 30"/>
              <a:gd name="T10" fmla="*/ 24 w 32"/>
              <a:gd name="T11" fmla="*/ 2 h 30"/>
              <a:gd name="T12" fmla="*/ 27 w 32"/>
              <a:gd name="T13" fmla="*/ 2 h 30"/>
              <a:gd name="T14" fmla="*/ 27 w 32"/>
              <a:gd name="T15" fmla="*/ 5 h 30"/>
              <a:gd name="T16" fmla="*/ 28 w 32"/>
              <a:gd name="T17" fmla="*/ 6 h 30"/>
              <a:gd name="T18" fmla="*/ 31 w 32"/>
              <a:gd name="T19" fmla="*/ 10 h 30"/>
              <a:gd name="T20" fmla="*/ 32 w 32"/>
              <a:gd name="T21" fmla="*/ 13 h 30"/>
              <a:gd name="T22" fmla="*/ 28 w 32"/>
              <a:gd name="T23" fmla="*/ 20 h 30"/>
              <a:gd name="T24" fmla="*/ 28 w 32"/>
              <a:gd name="T25" fmla="*/ 21 h 30"/>
              <a:gd name="T26" fmla="*/ 24 w 32"/>
              <a:gd name="T27" fmla="*/ 30 h 30"/>
              <a:gd name="T28" fmla="*/ 17 w 32"/>
              <a:gd name="T29" fmla="*/ 24 h 30"/>
              <a:gd name="T30" fmla="*/ 13 w 32"/>
              <a:gd name="T31" fmla="*/ 19 h 30"/>
              <a:gd name="T32" fmla="*/ 12 w 32"/>
              <a:gd name="T33" fmla="*/ 19 h 30"/>
              <a:gd name="T34" fmla="*/ 11 w 32"/>
              <a:gd name="T35" fmla="*/ 24 h 30"/>
              <a:gd name="T36" fmla="*/ 11 w 32"/>
              <a:gd name="T37" fmla="*/ 23 h 30"/>
              <a:gd name="T38" fmla="*/ 6 w 32"/>
              <a:gd name="T39" fmla="*/ 25 h 30"/>
              <a:gd name="T40" fmla="*/ 5 w 32"/>
              <a:gd name="T41" fmla="*/ 24 h 30"/>
              <a:gd name="T42" fmla="*/ 4 w 32"/>
              <a:gd name="T43" fmla="*/ 20 h 30"/>
              <a:gd name="T44" fmla="*/ 2 w 32"/>
              <a:gd name="T45" fmla="*/ 19 h 30"/>
              <a:gd name="T46" fmla="*/ 0 w 32"/>
              <a:gd name="T47" fmla="*/ 15 h 30"/>
              <a:gd name="T48" fmla="*/ 1 w 32"/>
              <a:gd name="T49" fmla="*/ 15 h 30"/>
              <a:gd name="T50" fmla="*/ 1 w 32"/>
              <a:gd name="T51" fmla="*/ 13 h 30"/>
              <a:gd name="T52" fmla="*/ 0 w 32"/>
              <a:gd name="T53" fmla="*/ 12 h 30"/>
              <a:gd name="T54" fmla="*/ 2 w 32"/>
              <a:gd name="T55" fmla="*/ 10 h 30"/>
              <a:gd name="T56" fmla="*/ 4 w 32"/>
              <a:gd name="T57" fmla="*/ 9 h 30"/>
              <a:gd name="T58" fmla="*/ 9 w 32"/>
              <a:gd name="T59" fmla="*/ 8 h 30"/>
              <a:gd name="T60" fmla="*/ 11 w 32"/>
              <a:gd name="T61" fmla="*/ 8 h 30"/>
              <a:gd name="T62" fmla="*/ 11 w 32"/>
              <a:gd name="T63" fmla="*/ 5 h 30"/>
              <a:gd name="T64" fmla="*/ 11 w 32"/>
              <a:gd name="T65" fmla="*/ 1 h 30"/>
              <a:gd name="T66" fmla="*/ 13 w 32"/>
              <a:gd name="T67" fmla="*/ 2 h 30"/>
              <a:gd name="T68" fmla="*/ 15 w 32"/>
              <a:gd name="T69" fmla="*/ 1 h 30"/>
              <a:gd name="T70" fmla="*/ 17 w 32"/>
              <a:gd name="T71" fmla="*/ 0 h 30"/>
              <a:gd name="T72" fmla="*/ 19 w 32"/>
              <a:gd name="T73" fmla="*/ 0 h 30"/>
              <a:gd name="T74" fmla="*/ 20 w 32"/>
              <a:gd name="T75" fmla="*/ 0 h 30"/>
              <a:gd name="T76" fmla="*/ 21 w 32"/>
              <a:gd name="T77" fmla="*/ 1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2" h="30">
                <a:moveTo>
                  <a:pt x="13" y="23"/>
                </a:moveTo>
                <a:lnTo>
                  <a:pt x="13" y="24"/>
                </a:lnTo>
                <a:lnTo>
                  <a:pt x="13" y="23"/>
                </a:lnTo>
                <a:lnTo>
                  <a:pt x="13" y="23"/>
                </a:lnTo>
                <a:close/>
                <a:moveTo>
                  <a:pt x="21" y="1"/>
                </a:moveTo>
                <a:lnTo>
                  <a:pt x="24" y="2"/>
                </a:lnTo>
                <a:lnTo>
                  <a:pt x="27" y="2"/>
                </a:lnTo>
                <a:lnTo>
                  <a:pt x="27" y="5"/>
                </a:lnTo>
                <a:lnTo>
                  <a:pt x="28" y="6"/>
                </a:lnTo>
                <a:lnTo>
                  <a:pt x="31" y="10"/>
                </a:lnTo>
                <a:lnTo>
                  <a:pt x="32" y="13"/>
                </a:lnTo>
                <a:lnTo>
                  <a:pt x="28" y="20"/>
                </a:lnTo>
                <a:lnTo>
                  <a:pt x="28" y="21"/>
                </a:lnTo>
                <a:lnTo>
                  <a:pt x="24" y="30"/>
                </a:lnTo>
                <a:lnTo>
                  <a:pt x="17" y="24"/>
                </a:lnTo>
                <a:lnTo>
                  <a:pt x="13" y="19"/>
                </a:lnTo>
                <a:lnTo>
                  <a:pt x="12" y="19"/>
                </a:lnTo>
                <a:lnTo>
                  <a:pt x="11" y="24"/>
                </a:lnTo>
                <a:lnTo>
                  <a:pt x="11" y="23"/>
                </a:lnTo>
                <a:lnTo>
                  <a:pt x="6" y="25"/>
                </a:lnTo>
                <a:lnTo>
                  <a:pt x="5" y="24"/>
                </a:lnTo>
                <a:lnTo>
                  <a:pt x="4" y="20"/>
                </a:lnTo>
                <a:lnTo>
                  <a:pt x="2" y="19"/>
                </a:lnTo>
                <a:lnTo>
                  <a:pt x="0" y="15"/>
                </a:lnTo>
                <a:lnTo>
                  <a:pt x="1" y="15"/>
                </a:lnTo>
                <a:lnTo>
                  <a:pt x="1" y="13"/>
                </a:lnTo>
                <a:lnTo>
                  <a:pt x="0" y="12"/>
                </a:lnTo>
                <a:lnTo>
                  <a:pt x="2" y="10"/>
                </a:lnTo>
                <a:lnTo>
                  <a:pt x="4" y="9"/>
                </a:lnTo>
                <a:lnTo>
                  <a:pt x="9" y="8"/>
                </a:lnTo>
                <a:lnTo>
                  <a:pt x="11" y="8"/>
                </a:lnTo>
                <a:lnTo>
                  <a:pt x="11" y="5"/>
                </a:lnTo>
                <a:lnTo>
                  <a:pt x="11" y="1"/>
                </a:lnTo>
                <a:lnTo>
                  <a:pt x="13" y="2"/>
                </a:lnTo>
                <a:lnTo>
                  <a:pt x="15" y="1"/>
                </a:lnTo>
                <a:lnTo>
                  <a:pt x="17" y="0"/>
                </a:lnTo>
                <a:lnTo>
                  <a:pt x="19" y="0"/>
                </a:lnTo>
                <a:lnTo>
                  <a:pt x="20" y="0"/>
                </a:lnTo>
                <a:lnTo>
                  <a:pt x="21" y="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5" name="Freeform 778"/>
          <p:cNvSpPr>
            <a:spLocks/>
          </p:cNvSpPr>
          <p:nvPr/>
        </p:nvSpPr>
        <p:spPr bwMode="auto">
          <a:xfrm>
            <a:off x="5138738" y="5656263"/>
            <a:ext cx="47625" cy="52388"/>
          </a:xfrm>
          <a:custGeom>
            <a:avLst/>
            <a:gdLst>
              <a:gd name="T0" fmla="*/ 26 w 30"/>
              <a:gd name="T1" fmla="*/ 6 h 33"/>
              <a:gd name="T2" fmla="*/ 27 w 30"/>
              <a:gd name="T3" fmla="*/ 8 h 33"/>
              <a:gd name="T4" fmla="*/ 30 w 30"/>
              <a:gd name="T5" fmla="*/ 10 h 33"/>
              <a:gd name="T6" fmla="*/ 29 w 30"/>
              <a:gd name="T7" fmla="*/ 18 h 33"/>
              <a:gd name="T8" fmla="*/ 29 w 30"/>
              <a:gd name="T9" fmla="*/ 22 h 33"/>
              <a:gd name="T10" fmla="*/ 27 w 30"/>
              <a:gd name="T11" fmla="*/ 26 h 33"/>
              <a:gd name="T12" fmla="*/ 29 w 30"/>
              <a:gd name="T13" fmla="*/ 32 h 33"/>
              <a:gd name="T14" fmla="*/ 26 w 30"/>
              <a:gd name="T15" fmla="*/ 32 h 33"/>
              <a:gd name="T16" fmla="*/ 14 w 30"/>
              <a:gd name="T17" fmla="*/ 33 h 33"/>
              <a:gd name="T18" fmla="*/ 11 w 30"/>
              <a:gd name="T19" fmla="*/ 26 h 33"/>
              <a:gd name="T20" fmla="*/ 4 w 30"/>
              <a:gd name="T21" fmla="*/ 22 h 33"/>
              <a:gd name="T22" fmla="*/ 3 w 30"/>
              <a:gd name="T23" fmla="*/ 22 h 33"/>
              <a:gd name="T24" fmla="*/ 0 w 30"/>
              <a:gd name="T25" fmla="*/ 19 h 33"/>
              <a:gd name="T26" fmla="*/ 0 w 30"/>
              <a:gd name="T27" fmla="*/ 18 h 33"/>
              <a:gd name="T28" fmla="*/ 0 w 30"/>
              <a:gd name="T29" fmla="*/ 15 h 33"/>
              <a:gd name="T30" fmla="*/ 3 w 30"/>
              <a:gd name="T31" fmla="*/ 6 h 33"/>
              <a:gd name="T32" fmla="*/ 3 w 30"/>
              <a:gd name="T33" fmla="*/ 4 h 33"/>
              <a:gd name="T34" fmla="*/ 5 w 30"/>
              <a:gd name="T35" fmla="*/ 0 h 33"/>
              <a:gd name="T36" fmla="*/ 8 w 30"/>
              <a:gd name="T37" fmla="*/ 2 h 33"/>
              <a:gd name="T38" fmla="*/ 15 w 30"/>
              <a:gd name="T39" fmla="*/ 4 h 33"/>
              <a:gd name="T40" fmla="*/ 16 w 30"/>
              <a:gd name="T41" fmla="*/ 7 h 33"/>
              <a:gd name="T42" fmla="*/ 26 w 30"/>
              <a:gd name="T43" fmla="*/ 6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0" h="33">
                <a:moveTo>
                  <a:pt x="26" y="6"/>
                </a:moveTo>
                <a:lnTo>
                  <a:pt x="27" y="8"/>
                </a:lnTo>
                <a:lnTo>
                  <a:pt x="30" y="10"/>
                </a:lnTo>
                <a:lnTo>
                  <a:pt x="29" y="18"/>
                </a:lnTo>
                <a:lnTo>
                  <a:pt x="29" y="22"/>
                </a:lnTo>
                <a:lnTo>
                  <a:pt x="27" y="26"/>
                </a:lnTo>
                <a:lnTo>
                  <a:pt x="29" y="32"/>
                </a:lnTo>
                <a:lnTo>
                  <a:pt x="26" y="32"/>
                </a:lnTo>
                <a:lnTo>
                  <a:pt x="14" y="33"/>
                </a:lnTo>
                <a:lnTo>
                  <a:pt x="11" y="26"/>
                </a:lnTo>
                <a:lnTo>
                  <a:pt x="4" y="22"/>
                </a:lnTo>
                <a:lnTo>
                  <a:pt x="3" y="22"/>
                </a:lnTo>
                <a:lnTo>
                  <a:pt x="0" y="19"/>
                </a:lnTo>
                <a:lnTo>
                  <a:pt x="0" y="18"/>
                </a:lnTo>
                <a:lnTo>
                  <a:pt x="0" y="15"/>
                </a:lnTo>
                <a:lnTo>
                  <a:pt x="3" y="6"/>
                </a:lnTo>
                <a:lnTo>
                  <a:pt x="3" y="4"/>
                </a:lnTo>
                <a:lnTo>
                  <a:pt x="5" y="0"/>
                </a:lnTo>
                <a:lnTo>
                  <a:pt x="8" y="2"/>
                </a:lnTo>
                <a:lnTo>
                  <a:pt x="15" y="4"/>
                </a:lnTo>
                <a:lnTo>
                  <a:pt x="16" y="7"/>
                </a:lnTo>
                <a:lnTo>
                  <a:pt x="26" y="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6" name="Freeform 779"/>
          <p:cNvSpPr>
            <a:spLocks/>
          </p:cNvSpPr>
          <p:nvPr/>
        </p:nvSpPr>
        <p:spPr bwMode="auto">
          <a:xfrm>
            <a:off x="5160963" y="4165600"/>
            <a:ext cx="157163" cy="131763"/>
          </a:xfrm>
          <a:custGeom>
            <a:avLst/>
            <a:gdLst>
              <a:gd name="T0" fmla="*/ 65 w 99"/>
              <a:gd name="T1" fmla="*/ 12 h 83"/>
              <a:gd name="T2" fmla="*/ 58 w 99"/>
              <a:gd name="T3" fmla="*/ 22 h 83"/>
              <a:gd name="T4" fmla="*/ 80 w 99"/>
              <a:gd name="T5" fmla="*/ 37 h 83"/>
              <a:gd name="T6" fmla="*/ 83 w 99"/>
              <a:gd name="T7" fmla="*/ 39 h 83"/>
              <a:gd name="T8" fmla="*/ 90 w 99"/>
              <a:gd name="T9" fmla="*/ 50 h 83"/>
              <a:gd name="T10" fmla="*/ 98 w 99"/>
              <a:gd name="T11" fmla="*/ 52 h 83"/>
              <a:gd name="T12" fmla="*/ 99 w 99"/>
              <a:gd name="T13" fmla="*/ 57 h 83"/>
              <a:gd name="T14" fmla="*/ 91 w 99"/>
              <a:gd name="T15" fmla="*/ 62 h 83"/>
              <a:gd name="T16" fmla="*/ 83 w 99"/>
              <a:gd name="T17" fmla="*/ 69 h 83"/>
              <a:gd name="T18" fmla="*/ 81 w 99"/>
              <a:gd name="T19" fmla="*/ 71 h 83"/>
              <a:gd name="T20" fmla="*/ 80 w 99"/>
              <a:gd name="T21" fmla="*/ 71 h 83"/>
              <a:gd name="T22" fmla="*/ 79 w 99"/>
              <a:gd name="T23" fmla="*/ 71 h 83"/>
              <a:gd name="T24" fmla="*/ 62 w 99"/>
              <a:gd name="T25" fmla="*/ 72 h 83"/>
              <a:gd name="T26" fmla="*/ 50 w 99"/>
              <a:gd name="T27" fmla="*/ 73 h 83"/>
              <a:gd name="T28" fmla="*/ 46 w 99"/>
              <a:gd name="T29" fmla="*/ 73 h 83"/>
              <a:gd name="T30" fmla="*/ 45 w 99"/>
              <a:gd name="T31" fmla="*/ 73 h 83"/>
              <a:gd name="T32" fmla="*/ 43 w 99"/>
              <a:gd name="T33" fmla="*/ 73 h 83"/>
              <a:gd name="T34" fmla="*/ 30 w 99"/>
              <a:gd name="T35" fmla="*/ 75 h 83"/>
              <a:gd name="T36" fmla="*/ 26 w 99"/>
              <a:gd name="T37" fmla="*/ 77 h 83"/>
              <a:gd name="T38" fmla="*/ 23 w 99"/>
              <a:gd name="T39" fmla="*/ 80 h 83"/>
              <a:gd name="T40" fmla="*/ 13 w 99"/>
              <a:gd name="T41" fmla="*/ 83 h 83"/>
              <a:gd name="T42" fmla="*/ 12 w 99"/>
              <a:gd name="T43" fmla="*/ 77 h 83"/>
              <a:gd name="T44" fmla="*/ 8 w 99"/>
              <a:gd name="T45" fmla="*/ 67 h 83"/>
              <a:gd name="T46" fmla="*/ 5 w 99"/>
              <a:gd name="T47" fmla="*/ 62 h 83"/>
              <a:gd name="T48" fmla="*/ 2 w 99"/>
              <a:gd name="T49" fmla="*/ 65 h 83"/>
              <a:gd name="T50" fmla="*/ 0 w 99"/>
              <a:gd name="T51" fmla="*/ 49 h 83"/>
              <a:gd name="T52" fmla="*/ 5 w 99"/>
              <a:gd name="T53" fmla="*/ 42 h 83"/>
              <a:gd name="T54" fmla="*/ 13 w 99"/>
              <a:gd name="T55" fmla="*/ 43 h 83"/>
              <a:gd name="T56" fmla="*/ 26 w 99"/>
              <a:gd name="T57" fmla="*/ 35 h 83"/>
              <a:gd name="T58" fmla="*/ 27 w 99"/>
              <a:gd name="T59" fmla="*/ 38 h 83"/>
              <a:gd name="T60" fmla="*/ 32 w 99"/>
              <a:gd name="T61" fmla="*/ 35 h 83"/>
              <a:gd name="T62" fmla="*/ 39 w 99"/>
              <a:gd name="T63" fmla="*/ 19 h 83"/>
              <a:gd name="T64" fmla="*/ 41 w 99"/>
              <a:gd name="T65" fmla="*/ 16 h 83"/>
              <a:gd name="T66" fmla="*/ 46 w 99"/>
              <a:gd name="T67" fmla="*/ 8 h 83"/>
              <a:gd name="T68" fmla="*/ 43 w 99"/>
              <a:gd name="T69" fmla="*/ 7 h 83"/>
              <a:gd name="T70" fmla="*/ 42 w 99"/>
              <a:gd name="T71" fmla="*/ 4 h 83"/>
              <a:gd name="T72" fmla="*/ 47 w 99"/>
              <a:gd name="T73" fmla="*/ 1 h 83"/>
              <a:gd name="T74" fmla="*/ 46 w 99"/>
              <a:gd name="T75" fmla="*/ 0 h 83"/>
              <a:gd name="T76" fmla="*/ 49 w 99"/>
              <a:gd name="T77" fmla="*/ 1 h 83"/>
              <a:gd name="T78" fmla="*/ 50 w 99"/>
              <a:gd name="T79" fmla="*/ 7 h 83"/>
              <a:gd name="T80" fmla="*/ 53 w 99"/>
              <a:gd name="T81" fmla="*/ 11 h 83"/>
              <a:gd name="T82" fmla="*/ 60 w 99"/>
              <a:gd name="T83" fmla="*/ 7 h 83"/>
              <a:gd name="T84" fmla="*/ 62 w 99"/>
              <a:gd name="T85" fmla="*/ 11 h 83"/>
              <a:gd name="T86" fmla="*/ 65 w 99"/>
              <a:gd name="T87" fmla="*/ 12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99" h="83">
                <a:moveTo>
                  <a:pt x="65" y="12"/>
                </a:moveTo>
                <a:lnTo>
                  <a:pt x="58" y="22"/>
                </a:lnTo>
                <a:lnTo>
                  <a:pt x="80" y="37"/>
                </a:lnTo>
                <a:lnTo>
                  <a:pt x="83" y="39"/>
                </a:lnTo>
                <a:lnTo>
                  <a:pt x="90" y="50"/>
                </a:lnTo>
                <a:lnTo>
                  <a:pt x="98" y="52"/>
                </a:lnTo>
                <a:lnTo>
                  <a:pt x="99" y="57"/>
                </a:lnTo>
                <a:lnTo>
                  <a:pt x="91" y="62"/>
                </a:lnTo>
                <a:lnTo>
                  <a:pt x="83" y="69"/>
                </a:lnTo>
                <a:lnTo>
                  <a:pt x="81" y="71"/>
                </a:lnTo>
                <a:lnTo>
                  <a:pt x="80" y="71"/>
                </a:lnTo>
                <a:lnTo>
                  <a:pt x="79" y="71"/>
                </a:lnTo>
                <a:lnTo>
                  <a:pt x="62" y="72"/>
                </a:lnTo>
                <a:lnTo>
                  <a:pt x="50" y="73"/>
                </a:lnTo>
                <a:lnTo>
                  <a:pt x="46" y="73"/>
                </a:lnTo>
                <a:lnTo>
                  <a:pt x="45" y="73"/>
                </a:lnTo>
                <a:lnTo>
                  <a:pt x="43" y="73"/>
                </a:lnTo>
                <a:lnTo>
                  <a:pt x="30" y="75"/>
                </a:lnTo>
                <a:lnTo>
                  <a:pt x="26" y="77"/>
                </a:lnTo>
                <a:lnTo>
                  <a:pt x="23" y="80"/>
                </a:lnTo>
                <a:lnTo>
                  <a:pt x="13" y="83"/>
                </a:lnTo>
                <a:lnTo>
                  <a:pt x="12" y="77"/>
                </a:lnTo>
                <a:lnTo>
                  <a:pt x="8" y="67"/>
                </a:lnTo>
                <a:lnTo>
                  <a:pt x="5" y="62"/>
                </a:lnTo>
                <a:lnTo>
                  <a:pt x="2" y="65"/>
                </a:lnTo>
                <a:lnTo>
                  <a:pt x="0" y="49"/>
                </a:lnTo>
                <a:lnTo>
                  <a:pt x="5" y="42"/>
                </a:lnTo>
                <a:lnTo>
                  <a:pt x="13" y="43"/>
                </a:lnTo>
                <a:lnTo>
                  <a:pt x="26" y="35"/>
                </a:lnTo>
                <a:lnTo>
                  <a:pt x="27" y="38"/>
                </a:lnTo>
                <a:lnTo>
                  <a:pt x="32" y="35"/>
                </a:lnTo>
                <a:lnTo>
                  <a:pt x="39" y="19"/>
                </a:lnTo>
                <a:lnTo>
                  <a:pt x="41" y="16"/>
                </a:lnTo>
                <a:lnTo>
                  <a:pt x="46" y="8"/>
                </a:lnTo>
                <a:lnTo>
                  <a:pt x="43" y="7"/>
                </a:lnTo>
                <a:lnTo>
                  <a:pt x="42" y="4"/>
                </a:lnTo>
                <a:lnTo>
                  <a:pt x="47" y="1"/>
                </a:lnTo>
                <a:lnTo>
                  <a:pt x="46" y="0"/>
                </a:lnTo>
                <a:lnTo>
                  <a:pt x="49" y="1"/>
                </a:lnTo>
                <a:lnTo>
                  <a:pt x="50" y="7"/>
                </a:lnTo>
                <a:lnTo>
                  <a:pt x="53" y="11"/>
                </a:lnTo>
                <a:lnTo>
                  <a:pt x="60" y="7"/>
                </a:lnTo>
                <a:lnTo>
                  <a:pt x="62" y="11"/>
                </a:lnTo>
                <a:lnTo>
                  <a:pt x="65" y="1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7" name="Freeform 780"/>
          <p:cNvSpPr>
            <a:spLocks/>
          </p:cNvSpPr>
          <p:nvPr/>
        </p:nvSpPr>
        <p:spPr bwMode="auto">
          <a:xfrm>
            <a:off x="5203825" y="3840163"/>
            <a:ext cx="173038" cy="147638"/>
          </a:xfrm>
          <a:custGeom>
            <a:avLst/>
            <a:gdLst>
              <a:gd name="T0" fmla="*/ 98 w 109"/>
              <a:gd name="T1" fmla="*/ 6 h 93"/>
              <a:gd name="T2" fmla="*/ 108 w 109"/>
              <a:gd name="T3" fmla="*/ 7 h 93"/>
              <a:gd name="T4" fmla="*/ 109 w 109"/>
              <a:gd name="T5" fmla="*/ 11 h 93"/>
              <a:gd name="T6" fmla="*/ 104 w 109"/>
              <a:gd name="T7" fmla="*/ 12 h 93"/>
              <a:gd name="T8" fmla="*/ 102 w 109"/>
              <a:gd name="T9" fmla="*/ 12 h 93"/>
              <a:gd name="T10" fmla="*/ 101 w 109"/>
              <a:gd name="T11" fmla="*/ 21 h 93"/>
              <a:gd name="T12" fmla="*/ 99 w 109"/>
              <a:gd name="T13" fmla="*/ 22 h 93"/>
              <a:gd name="T14" fmla="*/ 94 w 109"/>
              <a:gd name="T15" fmla="*/ 27 h 93"/>
              <a:gd name="T16" fmla="*/ 94 w 109"/>
              <a:gd name="T17" fmla="*/ 40 h 93"/>
              <a:gd name="T18" fmla="*/ 87 w 109"/>
              <a:gd name="T19" fmla="*/ 52 h 93"/>
              <a:gd name="T20" fmla="*/ 74 w 109"/>
              <a:gd name="T21" fmla="*/ 59 h 93"/>
              <a:gd name="T22" fmla="*/ 53 w 109"/>
              <a:gd name="T23" fmla="*/ 93 h 93"/>
              <a:gd name="T24" fmla="*/ 52 w 109"/>
              <a:gd name="T25" fmla="*/ 87 h 93"/>
              <a:gd name="T26" fmla="*/ 49 w 109"/>
              <a:gd name="T27" fmla="*/ 77 h 93"/>
              <a:gd name="T28" fmla="*/ 42 w 109"/>
              <a:gd name="T29" fmla="*/ 67 h 93"/>
              <a:gd name="T30" fmla="*/ 31 w 109"/>
              <a:gd name="T31" fmla="*/ 70 h 93"/>
              <a:gd name="T32" fmla="*/ 26 w 109"/>
              <a:gd name="T33" fmla="*/ 70 h 93"/>
              <a:gd name="T34" fmla="*/ 24 w 109"/>
              <a:gd name="T35" fmla="*/ 66 h 93"/>
              <a:gd name="T36" fmla="*/ 20 w 109"/>
              <a:gd name="T37" fmla="*/ 67 h 93"/>
              <a:gd name="T38" fmla="*/ 14 w 109"/>
              <a:gd name="T39" fmla="*/ 62 h 93"/>
              <a:gd name="T40" fmla="*/ 9 w 109"/>
              <a:gd name="T41" fmla="*/ 62 h 93"/>
              <a:gd name="T42" fmla="*/ 1 w 109"/>
              <a:gd name="T43" fmla="*/ 60 h 93"/>
              <a:gd name="T44" fmla="*/ 0 w 109"/>
              <a:gd name="T45" fmla="*/ 57 h 93"/>
              <a:gd name="T46" fmla="*/ 8 w 109"/>
              <a:gd name="T47" fmla="*/ 56 h 93"/>
              <a:gd name="T48" fmla="*/ 23 w 109"/>
              <a:gd name="T49" fmla="*/ 48 h 93"/>
              <a:gd name="T50" fmla="*/ 27 w 109"/>
              <a:gd name="T51" fmla="*/ 53 h 93"/>
              <a:gd name="T52" fmla="*/ 33 w 109"/>
              <a:gd name="T53" fmla="*/ 53 h 93"/>
              <a:gd name="T54" fmla="*/ 29 w 109"/>
              <a:gd name="T55" fmla="*/ 44 h 93"/>
              <a:gd name="T56" fmla="*/ 27 w 109"/>
              <a:gd name="T57" fmla="*/ 41 h 93"/>
              <a:gd name="T58" fmla="*/ 20 w 109"/>
              <a:gd name="T59" fmla="*/ 42 h 93"/>
              <a:gd name="T60" fmla="*/ 18 w 109"/>
              <a:gd name="T61" fmla="*/ 33 h 93"/>
              <a:gd name="T62" fmla="*/ 7 w 109"/>
              <a:gd name="T63" fmla="*/ 37 h 93"/>
              <a:gd name="T64" fmla="*/ 0 w 109"/>
              <a:gd name="T65" fmla="*/ 38 h 93"/>
              <a:gd name="T66" fmla="*/ 7 w 109"/>
              <a:gd name="T67" fmla="*/ 27 h 93"/>
              <a:gd name="T68" fmla="*/ 12 w 109"/>
              <a:gd name="T69" fmla="*/ 19 h 93"/>
              <a:gd name="T70" fmla="*/ 15 w 109"/>
              <a:gd name="T71" fmla="*/ 18 h 93"/>
              <a:gd name="T72" fmla="*/ 18 w 109"/>
              <a:gd name="T73" fmla="*/ 17 h 93"/>
              <a:gd name="T74" fmla="*/ 16 w 109"/>
              <a:gd name="T75" fmla="*/ 15 h 93"/>
              <a:gd name="T76" fmla="*/ 14 w 109"/>
              <a:gd name="T77" fmla="*/ 10 h 93"/>
              <a:gd name="T78" fmla="*/ 12 w 109"/>
              <a:gd name="T79" fmla="*/ 0 h 93"/>
              <a:gd name="T80" fmla="*/ 18 w 109"/>
              <a:gd name="T81" fmla="*/ 3 h 93"/>
              <a:gd name="T82" fmla="*/ 23 w 109"/>
              <a:gd name="T83" fmla="*/ 10 h 93"/>
              <a:gd name="T84" fmla="*/ 26 w 109"/>
              <a:gd name="T85" fmla="*/ 7 h 93"/>
              <a:gd name="T86" fmla="*/ 30 w 109"/>
              <a:gd name="T87" fmla="*/ 18 h 93"/>
              <a:gd name="T88" fmla="*/ 50 w 109"/>
              <a:gd name="T89" fmla="*/ 14 h 93"/>
              <a:gd name="T90" fmla="*/ 48 w 109"/>
              <a:gd name="T91" fmla="*/ 11 h 93"/>
              <a:gd name="T92" fmla="*/ 53 w 109"/>
              <a:gd name="T93" fmla="*/ 4 h 93"/>
              <a:gd name="T94" fmla="*/ 64 w 109"/>
              <a:gd name="T95" fmla="*/ 0 h 93"/>
              <a:gd name="T96" fmla="*/ 65 w 109"/>
              <a:gd name="T97" fmla="*/ 2 h 93"/>
              <a:gd name="T98" fmla="*/ 74 w 109"/>
              <a:gd name="T99" fmla="*/ 7 h 93"/>
              <a:gd name="T100" fmla="*/ 75 w 109"/>
              <a:gd name="T101" fmla="*/ 7 h 93"/>
              <a:gd name="T102" fmla="*/ 98 w 109"/>
              <a:gd name="T103" fmla="*/ 6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09" h="93">
                <a:moveTo>
                  <a:pt x="98" y="6"/>
                </a:moveTo>
                <a:lnTo>
                  <a:pt x="108" y="7"/>
                </a:lnTo>
                <a:lnTo>
                  <a:pt x="109" y="11"/>
                </a:lnTo>
                <a:lnTo>
                  <a:pt x="104" y="12"/>
                </a:lnTo>
                <a:lnTo>
                  <a:pt x="102" y="12"/>
                </a:lnTo>
                <a:lnTo>
                  <a:pt x="101" y="21"/>
                </a:lnTo>
                <a:lnTo>
                  <a:pt x="99" y="22"/>
                </a:lnTo>
                <a:lnTo>
                  <a:pt x="94" y="27"/>
                </a:lnTo>
                <a:lnTo>
                  <a:pt x="94" y="40"/>
                </a:lnTo>
                <a:lnTo>
                  <a:pt x="87" y="52"/>
                </a:lnTo>
                <a:lnTo>
                  <a:pt x="74" y="59"/>
                </a:lnTo>
                <a:lnTo>
                  <a:pt x="53" y="93"/>
                </a:lnTo>
                <a:lnTo>
                  <a:pt x="52" y="87"/>
                </a:lnTo>
                <a:lnTo>
                  <a:pt x="49" y="77"/>
                </a:lnTo>
                <a:lnTo>
                  <a:pt x="42" y="67"/>
                </a:lnTo>
                <a:lnTo>
                  <a:pt x="31" y="70"/>
                </a:lnTo>
                <a:lnTo>
                  <a:pt x="26" y="70"/>
                </a:lnTo>
                <a:lnTo>
                  <a:pt x="24" y="66"/>
                </a:lnTo>
                <a:lnTo>
                  <a:pt x="20" y="67"/>
                </a:lnTo>
                <a:lnTo>
                  <a:pt x="14" y="62"/>
                </a:lnTo>
                <a:lnTo>
                  <a:pt x="9" y="62"/>
                </a:lnTo>
                <a:lnTo>
                  <a:pt x="1" y="60"/>
                </a:lnTo>
                <a:lnTo>
                  <a:pt x="0" y="57"/>
                </a:lnTo>
                <a:lnTo>
                  <a:pt x="8" y="56"/>
                </a:lnTo>
                <a:lnTo>
                  <a:pt x="23" y="48"/>
                </a:lnTo>
                <a:lnTo>
                  <a:pt x="27" y="53"/>
                </a:lnTo>
                <a:lnTo>
                  <a:pt x="33" y="53"/>
                </a:lnTo>
                <a:lnTo>
                  <a:pt x="29" y="44"/>
                </a:lnTo>
                <a:lnTo>
                  <a:pt x="27" y="41"/>
                </a:lnTo>
                <a:lnTo>
                  <a:pt x="20" y="42"/>
                </a:lnTo>
                <a:lnTo>
                  <a:pt x="18" y="33"/>
                </a:lnTo>
                <a:lnTo>
                  <a:pt x="7" y="37"/>
                </a:lnTo>
                <a:lnTo>
                  <a:pt x="0" y="38"/>
                </a:lnTo>
                <a:lnTo>
                  <a:pt x="7" y="27"/>
                </a:lnTo>
                <a:lnTo>
                  <a:pt x="12" y="19"/>
                </a:lnTo>
                <a:lnTo>
                  <a:pt x="15" y="18"/>
                </a:lnTo>
                <a:lnTo>
                  <a:pt x="18" y="17"/>
                </a:lnTo>
                <a:lnTo>
                  <a:pt x="16" y="15"/>
                </a:lnTo>
                <a:lnTo>
                  <a:pt x="14" y="10"/>
                </a:lnTo>
                <a:lnTo>
                  <a:pt x="12" y="0"/>
                </a:lnTo>
                <a:lnTo>
                  <a:pt x="18" y="3"/>
                </a:lnTo>
                <a:lnTo>
                  <a:pt x="23" y="10"/>
                </a:lnTo>
                <a:lnTo>
                  <a:pt x="26" y="7"/>
                </a:lnTo>
                <a:lnTo>
                  <a:pt x="30" y="18"/>
                </a:lnTo>
                <a:lnTo>
                  <a:pt x="50" y="14"/>
                </a:lnTo>
                <a:lnTo>
                  <a:pt x="48" y="11"/>
                </a:lnTo>
                <a:lnTo>
                  <a:pt x="53" y="4"/>
                </a:lnTo>
                <a:lnTo>
                  <a:pt x="64" y="0"/>
                </a:lnTo>
                <a:lnTo>
                  <a:pt x="65" y="2"/>
                </a:lnTo>
                <a:lnTo>
                  <a:pt x="74" y="7"/>
                </a:lnTo>
                <a:lnTo>
                  <a:pt x="75" y="7"/>
                </a:lnTo>
                <a:lnTo>
                  <a:pt x="98" y="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8" name="Freeform 781"/>
          <p:cNvSpPr>
            <a:spLocks/>
          </p:cNvSpPr>
          <p:nvPr/>
        </p:nvSpPr>
        <p:spPr bwMode="auto">
          <a:xfrm>
            <a:off x="5600700" y="3500438"/>
            <a:ext cx="125413" cy="190500"/>
          </a:xfrm>
          <a:custGeom>
            <a:avLst/>
            <a:gdLst>
              <a:gd name="T0" fmla="*/ 79 w 79"/>
              <a:gd name="T1" fmla="*/ 8 h 120"/>
              <a:gd name="T2" fmla="*/ 79 w 79"/>
              <a:gd name="T3" fmla="*/ 21 h 120"/>
              <a:gd name="T4" fmla="*/ 79 w 79"/>
              <a:gd name="T5" fmla="*/ 29 h 120"/>
              <a:gd name="T6" fmla="*/ 57 w 79"/>
              <a:gd name="T7" fmla="*/ 36 h 120"/>
              <a:gd name="T8" fmla="*/ 64 w 79"/>
              <a:gd name="T9" fmla="*/ 41 h 120"/>
              <a:gd name="T10" fmla="*/ 57 w 79"/>
              <a:gd name="T11" fmla="*/ 48 h 120"/>
              <a:gd name="T12" fmla="*/ 55 w 79"/>
              <a:gd name="T13" fmla="*/ 70 h 120"/>
              <a:gd name="T14" fmla="*/ 62 w 79"/>
              <a:gd name="T15" fmla="*/ 71 h 120"/>
              <a:gd name="T16" fmla="*/ 55 w 79"/>
              <a:gd name="T17" fmla="*/ 78 h 120"/>
              <a:gd name="T18" fmla="*/ 47 w 79"/>
              <a:gd name="T19" fmla="*/ 89 h 120"/>
              <a:gd name="T20" fmla="*/ 51 w 79"/>
              <a:gd name="T21" fmla="*/ 93 h 120"/>
              <a:gd name="T22" fmla="*/ 51 w 79"/>
              <a:gd name="T23" fmla="*/ 94 h 120"/>
              <a:gd name="T24" fmla="*/ 40 w 79"/>
              <a:gd name="T25" fmla="*/ 102 h 120"/>
              <a:gd name="T26" fmla="*/ 23 w 79"/>
              <a:gd name="T27" fmla="*/ 116 h 120"/>
              <a:gd name="T28" fmla="*/ 20 w 79"/>
              <a:gd name="T29" fmla="*/ 119 h 120"/>
              <a:gd name="T30" fmla="*/ 16 w 79"/>
              <a:gd name="T31" fmla="*/ 120 h 120"/>
              <a:gd name="T32" fmla="*/ 16 w 79"/>
              <a:gd name="T33" fmla="*/ 119 h 120"/>
              <a:gd name="T34" fmla="*/ 13 w 79"/>
              <a:gd name="T35" fmla="*/ 115 h 120"/>
              <a:gd name="T36" fmla="*/ 12 w 79"/>
              <a:gd name="T37" fmla="*/ 112 h 120"/>
              <a:gd name="T38" fmla="*/ 6 w 79"/>
              <a:gd name="T39" fmla="*/ 113 h 120"/>
              <a:gd name="T40" fmla="*/ 2 w 79"/>
              <a:gd name="T41" fmla="*/ 93 h 120"/>
              <a:gd name="T42" fmla="*/ 0 w 79"/>
              <a:gd name="T43" fmla="*/ 78 h 120"/>
              <a:gd name="T44" fmla="*/ 15 w 79"/>
              <a:gd name="T45" fmla="*/ 68 h 120"/>
              <a:gd name="T46" fmla="*/ 21 w 79"/>
              <a:gd name="T47" fmla="*/ 52 h 120"/>
              <a:gd name="T48" fmla="*/ 16 w 79"/>
              <a:gd name="T49" fmla="*/ 46 h 120"/>
              <a:gd name="T50" fmla="*/ 20 w 79"/>
              <a:gd name="T51" fmla="*/ 45 h 120"/>
              <a:gd name="T52" fmla="*/ 25 w 79"/>
              <a:gd name="T53" fmla="*/ 44 h 120"/>
              <a:gd name="T54" fmla="*/ 34 w 79"/>
              <a:gd name="T55" fmla="*/ 21 h 120"/>
              <a:gd name="T56" fmla="*/ 34 w 79"/>
              <a:gd name="T57" fmla="*/ 19 h 120"/>
              <a:gd name="T58" fmla="*/ 35 w 79"/>
              <a:gd name="T59" fmla="*/ 16 h 120"/>
              <a:gd name="T60" fmla="*/ 35 w 79"/>
              <a:gd name="T61" fmla="*/ 16 h 120"/>
              <a:gd name="T62" fmla="*/ 40 w 79"/>
              <a:gd name="T63" fmla="*/ 21 h 120"/>
              <a:gd name="T64" fmla="*/ 42 w 79"/>
              <a:gd name="T65" fmla="*/ 22 h 120"/>
              <a:gd name="T66" fmla="*/ 42 w 79"/>
              <a:gd name="T67" fmla="*/ 21 h 120"/>
              <a:gd name="T68" fmla="*/ 42 w 79"/>
              <a:gd name="T69" fmla="*/ 18 h 120"/>
              <a:gd name="T70" fmla="*/ 45 w 79"/>
              <a:gd name="T71" fmla="*/ 19 h 120"/>
              <a:gd name="T72" fmla="*/ 49 w 79"/>
              <a:gd name="T73" fmla="*/ 18 h 120"/>
              <a:gd name="T74" fmla="*/ 57 w 79"/>
              <a:gd name="T75" fmla="*/ 11 h 120"/>
              <a:gd name="T76" fmla="*/ 65 w 79"/>
              <a:gd name="T77" fmla="*/ 0 h 120"/>
              <a:gd name="T78" fmla="*/ 69 w 79"/>
              <a:gd name="T79" fmla="*/ 11 h 120"/>
              <a:gd name="T80" fmla="*/ 79 w 79"/>
              <a:gd name="T81" fmla="*/ 8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9" h="120">
                <a:moveTo>
                  <a:pt x="79" y="8"/>
                </a:moveTo>
                <a:lnTo>
                  <a:pt x="79" y="21"/>
                </a:lnTo>
                <a:lnTo>
                  <a:pt x="79" y="29"/>
                </a:lnTo>
                <a:lnTo>
                  <a:pt x="57" y="36"/>
                </a:lnTo>
                <a:lnTo>
                  <a:pt x="64" y="41"/>
                </a:lnTo>
                <a:lnTo>
                  <a:pt x="57" y="48"/>
                </a:lnTo>
                <a:lnTo>
                  <a:pt x="55" y="70"/>
                </a:lnTo>
                <a:lnTo>
                  <a:pt x="62" y="71"/>
                </a:lnTo>
                <a:lnTo>
                  <a:pt x="55" y="78"/>
                </a:lnTo>
                <a:lnTo>
                  <a:pt x="47" y="89"/>
                </a:lnTo>
                <a:lnTo>
                  <a:pt x="51" y="93"/>
                </a:lnTo>
                <a:lnTo>
                  <a:pt x="51" y="94"/>
                </a:lnTo>
                <a:lnTo>
                  <a:pt x="40" y="102"/>
                </a:lnTo>
                <a:lnTo>
                  <a:pt x="23" y="116"/>
                </a:lnTo>
                <a:lnTo>
                  <a:pt x="20" y="119"/>
                </a:lnTo>
                <a:lnTo>
                  <a:pt x="16" y="120"/>
                </a:lnTo>
                <a:lnTo>
                  <a:pt x="16" y="119"/>
                </a:lnTo>
                <a:lnTo>
                  <a:pt x="13" y="115"/>
                </a:lnTo>
                <a:lnTo>
                  <a:pt x="12" y="112"/>
                </a:lnTo>
                <a:lnTo>
                  <a:pt x="6" y="113"/>
                </a:lnTo>
                <a:lnTo>
                  <a:pt x="2" y="93"/>
                </a:lnTo>
                <a:lnTo>
                  <a:pt x="0" y="78"/>
                </a:lnTo>
                <a:lnTo>
                  <a:pt x="15" y="68"/>
                </a:lnTo>
                <a:lnTo>
                  <a:pt x="21" y="52"/>
                </a:lnTo>
                <a:lnTo>
                  <a:pt x="16" y="46"/>
                </a:lnTo>
                <a:lnTo>
                  <a:pt x="20" y="45"/>
                </a:lnTo>
                <a:lnTo>
                  <a:pt x="25" y="44"/>
                </a:lnTo>
                <a:lnTo>
                  <a:pt x="34" y="21"/>
                </a:lnTo>
                <a:lnTo>
                  <a:pt x="34" y="19"/>
                </a:lnTo>
                <a:lnTo>
                  <a:pt x="35" y="16"/>
                </a:lnTo>
                <a:lnTo>
                  <a:pt x="35" y="16"/>
                </a:lnTo>
                <a:lnTo>
                  <a:pt x="40" y="21"/>
                </a:lnTo>
                <a:lnTo>
                  <a:pt x="42" y="22"/>
                </a:lnTo>
                <a:lnTo>
                  <a:pt x="42" y="21"/>
                </a:lnTo>
                <a:lnTo>
                  <a:pt x="42" y="18"/>
                </a:lnTo>
                <a:lnTo>
                  <a:pt x="45" y="19"/>
                </a:lnTo>
                <a:lnTo>
                  <a:pt x="49" y="18"/>
                </a:lnTo>
                <a:lnTo>
                  <a:pt x="57" y="11"/>
                </a:lnTo>
                <a:lnTo>
                  <a:pt x="65" y="0"/>
                </a:lnTo>
                <a:lnTo>
                  <a:pt x="69" y="11"/>
                </a:lnTo>
                <a:lnTo>
                  <a:pt x="79" y="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9" name="Freeform 782"/>
          <p:cNvSpPr>
            <a:spLocks noEditPoints="1"/>
          </p:cNvSpPr>
          <p:nvPr/>
        </p:nvSpPr>
        <p:spPr bwMode="auto">
          <a:xfrm>
            <a:off x="5580063" y="3363913"/>
            <a:ext cx="228600" cy="153988"/>
          </a:xfrm>
          <a:custGeom>
            <a:avLst/>
            <a:gdLst>
              <a:gd name="T0" fmla="*/ 48 w 144"/>
              <a:gd name="T1" fmla="*/ 49 h 97"/>
              <a:gd name="T2" fmla="*/ 45 w 144"/>
              <a:gd name="T3" fmla="*/ 57 h 97"/>
              <a:gd name="T4" fmla="*/ 22 w 144"/>
              <a:gd name="T5" fmla="*/ 59 h 97"/>
              <a:gd name="T6" fmla="*/ 33 w 144"/>
              <a:gd name="T7" fmla="*/ 70 h 97"/>
              <a:gd name="T8" fmla="*/ 32 w 144"/>
              <a:gd name="T9" fmla="*/ 78 h 97"/>
              <a:gd name="T10" fmla="*/ 28 w 144"/>
              <a:gd name="T11" fmla="*/ 79 h 97"/>
              <a:gd name="T12" fmla="*/ 18 w 144"/>
              <a:gd name="T13" fmla="*/ 63 h 97"/>
              <a:gd name="T14" fmla="*/ 10 w 144"/>
              <a:gd name="T15" fmla="*/ 57 h 97"/>
              <a:gd name="T16" fmla="*/ 10 w 144"/>
              <a:gd name="T17" fmla="*/ 48 h 97"/>
              <a:gd name="T18" fmla="*/ 7 w 144"/>
              <a:gd name="T19" fmla="*/ 38 h 97"/>
              <a:gd name="T20" fmla="*/ 17 w 144"/>
              <a:gd name="T21" fmla="*/ 42 h 97"/>
              <a:gd name="T22" fmla="*/ 13 w 144"/>
              <a:gd name="T23" fmla="*/ 55 h 97"/>
              <a:gd name="T24" fmla="*/ 15 w 144"/>
              <a:gd name="T25" fmla="*/ 55 h 97"/>
              <a:gd name="T26" fmla="*/ 21 w 144"/>
              <a:gd name="T27" fmla="*/ 56 h 97"/>
              <a:gd name="T28" fmla="*/ 23 w 144"/>
              <a:gd name="T29" fmla="*/ 45 h 97"/>
              <a:gd name="T30" fmla="*/ 28 w 144"/>
              <a:gd name="T31" fmla="*/ 30 h 97"/>
              <a:gd name="T32" fmla="*/ 47 w 144"/>
              <a:gd name="T33" fmla="*/ 38 h 97"/>
              <a:gd name="T34" fmla="*/ 144 w 144"/>
              <a:gd name="T35" fmla="*/ 44 h 97"/>
              <a:gd name="T36" fmla="*/ 124 w 144"/>
              <a:gd name="T37" fmla="*/ 64 h 97"/>
              <a:gd name="T38" fmla="*/ 119 w 144"/>
              <a:gd name="T39" fmla="*/ 83 h 97"/>
              <a:gd name="T40" fmla="*/ 100 w 144"/>
              <a:gd name="T41" fmla="*/ 89 h 97"/>
              <a:gd name="T42" fmla="*/ 82 w 144"/>
              <a:gd name="T43" fmla="*/ 97 h 97"/>
              <a:gd name="T44" fmla="*/ 56 w 144"/>
              <a:gd name="T45" fmla="*/ 83 h 97"/>
              <a:gd name="T46" fmla="*/ 33 w 144"/>
              <a:gd name="T47" fmla="*/ 86 h 97"/>
              <a:gd name="T48" fmla="*/ 38 w 144"/>
              <a:gd name="T49" fmla="*/ 77 h 97"/>
              <a:gd name="T50" fmla="*/ 34 w 144"/>
              <a:gd name="T51" fmla="*/ 67 h 97"/>
              <a:gd name="T52" fmla="*/ 56 w 144"/>
              <a:gd name="T53" fmla="*/ 56 h 97"/>
              <a:gd name="T54" fmla="*/ 67 w 144"/>
              <a:gd name="T55" fmla="*/ 63 h 97"/>
              <a:gd name="T56" fmla="*/ 67 w 144"/>
              <a:gd name="T57" fmla="*/ 57 h 97"/>
              <a:gd name="T58" fmla="*/ 67 w 144"/>
              <a:gd name="T59" fmla="*/ 52 h 97"/>
              <a:gd name="T60" fmla="*/ 82 w 144"/>
              <a:gd name="T61" fmla="*/ 47 h 97"/>
              <a:gd name="T62" fmla="*/ 97 w 144"/>
              <a:gd name="T63" fmla="*/ 30 h 97"/>
              <a:gd name="T64" fmla="*/ 105 w 144"/>
              <a:gd name="T65" fmla="*/ 22 h 97"/>
              <a:gd name="T66" fmla="*/ 111 w 144"/>
              <a:gd name="T67" fmla="*/ 17 h 97"/>
              <a:gd name="T68" fmla="*/ 119 w 144"/>
              <a:gd name="T69" fmla="*/ 25 h 97"/>
              <a:gd name="T70" fmla="*/ 134 w 144"/>
              <a:gd name="T71" fmla="*/ 19 h 97"/>
              <a:gd name="T72" fmla="*/ 78 w 144"/>
              <a:gd name="T73" fmla="*/ 6 h 97"/>
              <a:gd name="T74" fmla="*/ 82 w 144"/>
              <a:gd name="T75" fmla="*/ 12 h 97"/>
              <a:gd name="T76" fmla="*/ 92 w 144"/>
              <a:gd name="T77" fmla="*/ 25 h 97"/>
              <a:gd name="T78" fmla="*/ 85 w 144"/>
              <a:gd name="T79" fmla="*/ 33 h 97"/>
              <a:gd name="T80" fmla="*/ 60 w 144"/>
              <a:gd name="T81" fmla="*/ 40 h 97"/>
              <a:gd name="T82" fmla="*/ 63 w 144"/>
              <a:gd name="T83" fmla="*/ 30 h 97"/>
              <a:gd name="T84" fmla="*/ 71 w 144"/>
              <a:gd name="T85" fmla="*/ 27 h 97"/>
              <a:gd name="T86" fmla="*/ 64 w 144"/>
              <a:gd name="T87" fmla="*/ 23 h 97"/>
              <a:gd name="T88" fmla="*/ 60 w 144"/>
              <a:gd name="T89" fmla="*/ 17 h 97"/>
              <a:gd name="T90" fmla="*/ 71 w 144"/>
              <a:gd name="T91" fmla="*/ 17 h 97"/>
              <a:gd name="T92" fmla="*/ 59 w 144"/>
              <a:gd name="T93" fmla="*/ 10 h 97"/>
              <a:gd name="T94" fmla="*/ 48 w 144"/>
              <a:gd name="T95" fmla="*/ 17 h 97"/>
              <a:gd name="T96" fmla="*/ 49 w 144"/>
              <a:gd name="T97" fmla="*/ 8 h 97"/>
              <a:gd name="T98" fmla="*/ 66 w 144"/>
              <a:gd name="T99" fmla="*/ 0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44" h="97">
                <a:moveTo>
                  <a:pt x="43" y="48"/>
                </a:moveTo>
                <a:lnTo>
                  <a:pt x="44" y="51"/>
                </a:lnTo>
                <a:lnTo>
                  <a:pt x="48" y="49"/>
                </a:lnTo>
                <a:lnTo>
                  <a:pt x="49" y="55"/>
                </a:lnTo>
                <a:lnTo>
                  <a:pt x="48" y="56"/>
                </a:lnTo>
                <a:lnTo>
                  <a:pt x="45" y="57"/>
                </a:lnTo>
                <a:lnTo>
                  <a:pt x="36" y="62"/>
                </a:lnTo>
                <a:lnTo>
                  <a:pt x="28" y="62"/>
                </a:lnTo>
                <a:lnTo>
                  <a:pt x="22" y="59"/>
                </a:lnTo>
                <a:lnTo>
                  <a:pt x="21" y="62"/>
                </a:lnTo>
                <a:lnTo>
                  <a:pt x="25" y="67"/>
                </a:lnTo>
                <a:lnTo>
                  <a:pt x="33" y="70"/>
                </a:lnTo>
                <a:lnTo>
                  <a:pt x="33" y="75"/>
                </a:lnTo>
                <a:lnTo>
                  <a:pt x="33" y="78"/>
                </a:lnTo>
                <a:lnTo>
                  <a:pt x="32" y="78"/>
                </a:lnTo>
                <a:lnTo>
                  <a:pt x="30" y="75"/>
                </a:lnTo>
                <a:lnTo>
                  <a:pt x="26" y="77"/>
                </a:lnTo>
                <a:lnTo>
                  <a:pt x="28" y="79"/>
                </a:lnTo>
                <a:lnTo>
                  <a:pt x="22" y="79"/>
                </a:lnTo>
                <a:lnTo>
                  <a:pt x="18" y="75"/>
                </a:lnTo>
                <a:lnTo>
                  <a:pt x="18" y="63"/>
                </a:lnTo>
                <a:lnTo>
                  <a:pt x="18" y="60"/>
                </a:lnTo>
                <a:lnTo>
                  <a:pt x="13" y="59"/>
                </a:lnTo>
                <a:lnTo>
                  <a:pt x="10" y="57"/>
                </a:lnTo>
                <a:lnTo>
                  <a:pt x="4" y="59"/>
                </a:lnTo>
                <a:lnTo>
                  <a:pt x="0" y="59"/>
                </a:lnTo>
                <a:lnTo>
                  <a:pt x="10" y="48"/>
                </a:lnTo>
                <a:lnTo>
                  <a:pt x="8" y="40"/>
                </a:lnTo>
                <a:lnTo>
                  <a:pt x="8" y="38"/>
                </a:lnTo>
                <a:lnTo>
                  <a:pt x="7" y="38"/>
                </a:lnTo>
                <a:lnTo>
                  <a:pt x="14" y="33"/>
                </a:lnTo>
                <a:lnTo>
                  <a:pt x="15" y="40"/>
                </a:lnTo>
                <a:lnTo>
                  <a:pt x="17" y="42"/>
                </a:lnTo>
                <a:lnTo>
                  <a:pt x="14" y="48"/>
                </a:lnTo>
                <a:lnTo>
                  <a:pt x="14" y="49"/>
                </a:lnTo>
                <a:lnTo>
                  <a:pt x="13" y="55"/>
                </a:lnTo>
                <a:lnTo>
                  <a:pt x="10" y="57"/>
                </a:lnTo>
                <a:lnTo>
                  <a:pt x="11" y="57"/>
                </a:lnTo>
                <a:lnTo>
                  <a:pt x="15" y="55"/>
                </a:lnTo>
                <a:lnTo>
                  <a:pt x="17" y="56"/>
                </a:lnTo>
                <a:lnTo>
                  <a:pt x="19" y="57"/>
                </a:lnTo>
                <a:lnTo>
                  <a:pt x="21" y="56"/>
                </a:lnTo>
                <a:lnTo>
                  <a:pt x="22" y="55"/>
                </a:lnTo>
                <a:lnTo>
                  <a:pt x="21" y="49"/>
                </a:lnTo>
                <a:lnTo>
                  <a:pt x="23" y="45"/>
                </a:lnTo>
                <a:lnTo>
                  <a:pt x="26" y="44"/>
                </a:lnTo>
                <a:lnTo>
                  <a:pt x="28" y="44"/>
                </a:lnTo>
                <a:lnTo>
                  <a:pt x="28" y="30"/>
                </a:lnTo>
                <a:lnTo>
                  <a:pt x="41" y="25"/>
                </a:lnTo>
                <a:lnTo>
                  <a:pt x="47" y="34"/>
                </a:lnTo>
                <a:lnTo>
                  <a:pt x="47" y="38"/>
                </a:lnTo>
                <a:lnTo>
                  <a:pt x="43" y="48"/>
                </a:lnTo>
                <a:close/>
                <a:moveTo>
                  <a:pt x="134" y="19"/>
                </a:moveTo>
                <a:lnTo>
                  <a:pt x="144" y="44"/>
                </a:lnTo>
                <a:lnTo>
                  <a:pt x="135" y="55"/>
                </a:lnTo>
                <a:lnTo>
                  <a:pt x="131" y="63"/>
                </a:lnTo>
                <a:lnTo>
                  <a:pt x="124" y="64"/>
                </a:lnTo>
                <a:lnTo>
                  <a:pt x="122" y="74"/>
                </a:lnTo>
                <a:lnTo>
                  <a:pt x="115" y="75"/>
                </a:lnTo>
                <a:lnTo>
                  <a:pt x="119" y="83"/>
                </a:lnTo>
                <a:lnTo>
                  <a:pt x="116" y="87"/>
                </a:lnTo>
                <a:lnTo>
                  <a:pt x="112" y="89"/>
                </a:lnTo>
                <a:lnTo>
                  <a:pt x="100" y="89"/>
                </a:lnTo>
                <a:lnTo>
                  <a:pt x="99" y="97"/>
                </a:lnTo>
                <a:lnTo>
                  <a:pt x="92" y="94"/>
                </a:lnTo>
                <a:lnTo>
                  <a:pt x="82" y="97"/>
                </a:lnTo>
                <a:lnTo>
                  <a:pt x="78" y="86"/>
                </a:lnTo>
                <a:lnTo>
                  <a:pt x="70" y="87"/>
                </a:lnTo>
                <a:lnTo>
                  <a:pt x="56" y="83"/>
                </a:lnTo>
                <a:lnTo>
                  <a:pt x="45" y="90"/>
                </a:lnTo>
                <a:lnTo>
                  <a:pt x="44" y="90"/>
                </a:lnTo>
                <a:lnTo>
                  <a:pt x="33" y="86"/>
                </a:lnTo>
                <a:lnTo>
                  <a:pt x="34" y="81"/>
                </a:lnTo>
                <a:lnTo>
                  <a:pt x="36" y="82"/>
                </a:lnTo>
                <a:lnTo>
                  <a:pt x="38" y="77"/>
                </a:lnTo>
                <a:lnTo>
                  <a:pt x="38" y="75"/>
                </a:lnTo>
                <a:lnTo>
                  <a:pt x="37" y="71"/>
                </a:lnTo>
                <a:lnTo>
                  <a:pt x="34" y="67"/>
                </a:lnTo>
                <a:lnTo>
                  <a:pt x="41" y="66"/>
                </a:lnTo>
                <a:lnTo>
                  <a:pt x="48" y="63"/>
                </a:lnTo>
                <a:lnTo>
                  <a:pt x="56" y="56"/>
                </a:lnTo>
                <a:lnTo>
                  <a:pt x="62" y="60"/>
                </a:lnTo>
                <a:lnTo>
                  <a:pt x="64" y="64"/>
                </a:lnTo>
                <a:lnTo>
                  <a:pt x="67" y="63"/>
                </a:lnTo>
                <a:lnTo>
                  <a:pt x="70" y="62"/>
                </a:lnTo>
                <a:lnTo>
                  <a:pt x="70" y="59"/>
                </a:lnTo>
                <a:lnTo>
                  <a:pt x="67" y="57"/>
                </a:lnTo>
                <a:lnTo>
                  <a:pt x="64" y="57"/>
                </a:lnTo>
                <a:lnTo>
                  <a:pt x="60" y="55"/>
                </a:lnTo>
                <a:lnTo>
                  <a:pt x="67" y="52"/>
                </a:lnTo>
                <a:lnTo>
                  <a:pt x="70" y="51"/>
                </a:lnTo>
                <a:lnTo>
                  <a:pt x="75" y="47"/>
                </a:lnTo>
                <a:lnTo>
                  <a:pt x="82" y="47"/>
                </a:lnTo>
                <a:lnTo>
                  <a:pt x="92" y="36"/>
                </a:lnTo>
                <a:lnTo>
                  <a:pt x="96" y="33"/>
                </a:lnTo>
                <a:lnTo>
                  <a:pt x="97" y="30"/>
                </a:lnTo>
                <a:lnTo>
                  <a:pt x="101" y="25"/>
                </a:lnTo>
                <a:lnTo>
                  <a:pt x="104" y="25"/>
                </a:lnTo>
                <a:lnTo>
                  <a:pt x="105" y="22"/>
                </a:lnTo>
                <a:lnTo>
                  <a:pt x="109" y="18"/>
                </a:lnTo>
                <a:lnTo>
                  <a:pt x="109" y="17"/>
                </a:lnTo>
                <a:lnTo>
                  <a:pt x="111" y="17"/>
                </a:lnTo>
                <a:lnTo>
                  <a:pt x="112" y="17"/>
                </a:lnTo>
                <a:lnTo>
                  <a:pt x="114" y="17"/>
                </a:lnTo>
                <a:lnTo>
                  <a:pt x="119" y="25"/>
                </a:lnTo>
                <a:lnTo>
                  <a:pt x="126" y="22"/>
                </a:lnTo>
                <a:lnTo>
                  <a:pt x="124" y="15"/>
                </a:lnTo>
                <a:lnTo>
                  <a:pt x="134" y="19"/>
                </a:lnTo>
                <a:close/>
                <a:moveTo>
                  <a:pt x="67" y="3"/>
                </a:moveTo>
                <a:lnTo>
                  <a:pt x="73" y="7"/>
                </a:lnTo>
                <a:lnTo>
                  <a:pt x="78" y="6"/>
                </a:lnTo>
                <a:lnTo>
                  <a:pt x="78" y="3"/>
                </a:lnTo>
                <a:lnTo>
                  <a:pt x="81" y="7"/>
                </a:lnTo>
                <a:lnTo>
                  <a:pt x="82" y="12"/>
                </a:lnTo>
                <a:lnTo>
                  <a:pt x="93" y="17"/>
                </a:lnTo>
                <a:lnTo>
                  <a:pt x="96" y="21"/>
                </a:lnTo>
                <a:lnTo>
                  <a:pt x="92" y="25"/>
                </a:lnTo>
                <a:lnTo>
                  <a:pt x="94" y="25"/>
                </a:lnTo>
                <a:lnTo>
                  <a:pt x="90" y="29"/>
                </a:lnTo>
                <a:lnTo>
                  <a:pt x="85" y="33"/>
                </a:lnTo>
                <a:lnTo>
                  <a:pt x="73" y="42"/>
                </a:lnTo>
                <a:lnTo>
                  <a:pt x="67" y="44"/>
                </a:lnTo>
                <a:lnTo>
                  <a:pt x="60" y="40"/>
                </a:lnTo>
                <a:lnTo>
                  <a:pt x="56" y="38"/>
                </a:lnTo>
                <a:lnTo>
                  <a:pt x="59" y="33"/>
                </a:lnTo>
                <a:lnTo>
                  <a:pt x="63" y="30"/>
                </a:lnTo>
                <a:lnTo>
                  <a:pt x="68" y="34"/>
                </a:lnTo>
                <a:lnTo>
                  <a:pt x="73" y="29"/>
                </a:lnTo>
                <a:lnTo>
                  <a:pt x="71" y="27"/>
                </a:lnTo>
                <a:lnTo>
                  <a:pt x="66" y="26"/>
                </a:lnTo>
                <a:lnTo>
                  <a:pt x="63" y="25"/>
                </a:lnTo>
                <a:lnTo>
                  <a:pt x="64" y="23"/>
                </a:lnTo>
                <a:lnTo>
                  <a:pt x="62" y="19"/>
                </a:lnTo>
                <a:lnTo>
                  <a:pt x="53" y="21"/>
                </a:lnTo>
                <a:lnTo>
                  <a:pt x="60" y="17"/>
                </a:lnTo>
                <a:lnTo>
                  <a:pt x="66" y="18"/>
                </a:lnTo>
                <a:lnTo>
                  <a:pt x="68" y="17"/>
                </a:lnTo>
                <a:lnTo>
                  <a:pt x="71" y="17"/>
                </a:lnTo>
                <a:lnTo>
                  <a:pt x="67" y="14"/>
                </a:lnTo>
                <a:lnTo>
                  <a:pt x="64" y="10"/>
                </a:lnTo>
                <a:lnTo>
                  <a:pt x="59" y="10"/>
                </a:lnTo>
                <a:lnTo>
                  <a:pt x="53" y="12"/>
                </a:lnTo>
                <a:lnTo>
                  <a:pt x="51" y="15"/>
                </a:lnTo>
                <a:lnTo>
                  <a:pt x="48" y="17"/>
                </a:lnTo>
                <a:lnTo>
                  <a:pt x="47" y="17"/>
                </a:lnTo>
                <a:lnTo>
                  <a:pt x="49" y="10"/>
                </a:lnTo>
                <a:lnTo>
                  <a:pt x="49" y="8"/>
                </a:lnTo>
                <a:lnTo>
                  <a:pt x="52" y="6"/>
                </a:lnTo>
                <a:lnTo>
                  <a:pt x="53" y="4"/>
                </a:lnTo>
                <a:lnTo>
                  <a:pt x="66" y="0"/>
                </a:lnTo>
                <a:lnTo>
                  <a:pt x="67" y="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0" name="Freeform 783"/>
          <p:cNvSpPr>
            <a:spLocks noEditPoints="1"/>
          </p:cNvSpPr>
          <p:nvPr/>
        </p:nvSpPr>
        <p:spPr bwMode="auto">
          <a:xfrm>
            <a:off x="5614988" y="3052763"/>
            <a:ext cx="71438" cy="68263"/>
          </a:xfrm>
          <a:custGeom>
            <a:avLst/>
            <a:gdLst>
              <a:gd name="T0" fmla="*/ 3 w 45"/>
              <a:gd name="T1" fmla="*/ 43 h 43"/>
              <a:gd name="T2" fmla="*/ 0 w 45"/>
              <a:gd name="T3" fmla="*/ 43 h 43"/>
              <a:gd name="T4" fmla="*/ 3 w 45"/>
              <a:gd name="T5" fmla="*/ 39 h 43"/>
              <a:gd name="T6" fmla="*/ 6 w 45"/>
              <a:gd name="T7" fmla="*/ 37 h 43"/>
              <a:gd name="T8" fmla="*/ 7 w 45"/>
              <a:gd name="T9" fmla="*/ 39 h 43"/>
              <a:gd name="T10" fmla="*/ 6 w 45"/>
              <a:gd name="T11" fmla="*/ 42 h 43"/>
              <a:gd name="T12" fmla="*/ 3 w 45"/>
              <a:gd name="T13" fmla="*/ 43 h 43"/>
              <a:gd name="T14" fmla="*/ 27 w 45"/>
              <a:gd name="T15" fmla="*/ 8 h 43"/>
              <a:gd name="T16" fmla="*/ 31 w 45"/>
              <a:gd name="T17" fmla="*/ 12 h 43"/>
              <a:gd name="T18" fmla="*/ 37 w 45"/>
              <a:gd name="T19" fmla="*/ 11 h 43"/>
              <a:gd name="T20" fmla="*/ 44 w 45"/>
              <a:gd name="T21" fmla="*/ 9 h 43"/>
              <a:gd name="T22" fmla="*/ 45 w 45"/>
              <a:gd name="T23" fmla="*/ 11 h 43"/>
              <a:gd name="T24" fmla="*/ 37 w 45"/>
              <a:gd name="T25" fmla="*/ 20 h 43"/>
              <a:gd name="T26" fmla="*/ 31 w 45"/>
              <a:gd name="T27" fmla="*/ 24 h 43"/>
              <a:gd name="T28" fmla="*/ 26 w 45"/>
              <a:gd name="T29" fmla="*/ 27 h 43"/>
              <a:gd name="T30" fmla="*/ 26 w 45"/>
              <a:gd name="T31" fmla="*/ 24 h 43"/>
              <a:gd name="T32" fmla="*/ 26 w 45"/>
              <a:gd name="T33" fmla="*/ 18 h 43"/>
              <a:gd name="T34" fmla="*/ 25 w 45"/>
              <a:gd name="T35" fmla="*/ 8 h 43"/>
              <a:gd name="T36" fmla="*/ 26 w 45"/>
              <a:gd name="T37" fmla="*/ 8 h 43"/>
              <a:gd name="T38" fmla="*/ 27 w 45"/>
              <a:gd name="T39" fmla="*/ 8 h 43"/>
              <a:gd name="T40" fmla="*/ 38 w 45"/>
              <a:gd name="T41" fmla="*/ 0 h 43"/>
              <a:gd name="T42" fmla="*/ 37 w 45"/>
              <a:gd name="T43" fmla="*/ 5 h 43"/>
              <a:gd name="T44" fmla="*/ 36 w 45"/>
              <a:gd name="T45" fmla="*/ 1 h 43"/>
              <a:gd name="T46" fmla="*/ 38 w 45"/>
              <a:gd name="T47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5" h="43">
                <a:moveTo>
                  <a:pt x="3" y="43"/>
                </a:moveTo>
                <a:lnTo>
                  <a:pt x="0" y="43"/>
                </a:lnTo>
                <a:lnTo>
                  <a:pt x="3" y="39"/>
                </a:lnTo>
                <a:lnTo>
                  <a:pt x="6" y="37"/>
                </a:lnTo>
                <a:lnTo>
                  <a:pt x="7" y="39"/>
                </a:lnTo>
                <a:lnTo>
                  <a:pt x="6" y="42"/>
                </a:lnTo>
                <a:lnTo>
                  <a:pt x="3" y="43"/>
                </a:lnTo>
                <a:close/>
                <a:moveTo>
                  <a:pt x="27" y="8"/>
                </a:moveTo>
                <a:lnTo>
                  <a:pt x="31" y="12"/>
                </a:lnTo>
                <a:lnTo>
                  <a:pt x="37" y="11"/>
                </a:lnTo>
                <a:lnTo>
                  <a:pt x="44" y="9"/>
                </a:lnTo>
                <a:lnTo>
                  <a:pt x="45" y="11"/>
                </a:lnTo>
                <a:lnTo>
                  <a:pt x="37" y="20"/>
                </a:lnTo>
                <a:lnTo>
                  <a:pt x="31" y="24"/>
                </a:lnTo>
                <a:lnTo>
                  <a:pt x="26" y="27"/>
                </a:lnTo>
                <a:lnTo>
                  <a:pt x="26" y="24"/>
                </a:lnTo>
                <a:lnTo>
                  <a:pt x="26" y="18"/>
                </a:lnTo>
                <a:lnTo>
                  <a:pt x="25" y="8"/>
                </a:lnTo>
                <a:lnTo>
                  <a:pt x="26" y="8"/>
                </a:lnTo>
                <a:lnTo>
                  <a:pt x="27" y="8"/>
                </a:lnTo>
                <a:close/>
                <a:moveTo>
                  <a:pt x="38" y="0"/>
                </a:moveTo>
                <a:lnTo>
                  <a:pt x="37" y="5"/>
                </a:lnTo>
                <a:lnTo>
                  <a:pt x="36" y="1"/>
                </a:lnTo>
                <a:lnTo>
                  <a:pt x="38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1" name="Freeform 784"/>
          <p:cNvSpPr>
            <a:spLocks/>
          </p:cNvSpPr>
          <p:nvPr/>
        </p:nvSpPr>
        <p:spPr bwMode="auto">
          <a:xfrm>
            <a:off x="5740400" y="2359025"/>
            <a:ext cx="28575" cy="31750"/>
          </a:xfrm>
          <a:custGeom>
            <a:avLst/>
            <a:gdLst>
              <a:gd name="T0" fmla="*/ 18 w 18"/>
              <a:gd name="T1" fmla="*/ 0 h 20"/>
              <a:gd name="T2" fmla="*/ 18 w 18"/>
              <a:gd name="T3" fmla="*/ 14 h 20"/>
              <a:gd name="T4" fmla="*/ 18 w 18"/>
              <a:gd name="T5" fmla="*/ 18 h 20"/>
              <a:gd name="T6" fmla="*/ 15 w 18"/>
              <a:gd name="T7" fmla="*/ 20 h 20"/>
              <a:gd name="T8" fmla="*/ 14 w 18"/>
              <a:gd name="T9" fmla="*/ 11 h 20"/>
              <a:gd name="T10" fmla="*/ 11 w 18"/>
              <a:gd name="T11" fmla="*/ 13 h 20"/>
              <a:gd name="T12" fmla="*/ 8 w 18"/>
              <a:gd name="T13" fmla="*/ 13 h 20"/>
              <a:gd name="T14" fmla="*/ 7 w 18"/>
              <a:gd name="T15" fmla="*/ 18 h 20"/>
              <a:gd name="T16" fmla="*/ 0 w 18"/>
              <a:gd name="T17" fmla="*/ 20 h 20"/>
              <a:gd name="T18" fmla="*/ 0 w 18"/>
              <a:gd name="T19" fmla="*/ 10 h 20"/>
              <a:gd name="T20" fmla="*/ 11 w 18"/>
              <a:gd name="T21" fmla="*/ 5 h 20"/>
              <a:gd name="T22" fmla="*/ 18 w 18"/>
              <a:gd name="T23" fmla="*/ 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8" h="20">
                <a:moveTo>
                  <a:pt x="18" y="0"/>
                </a:moveTo>
                <a:lnTo>
                  <a:pt x="18" y="14"/>
                </a:lnTo>
                <a:lnTo>
                  <a:pt x="18" y="18"/>
                </a:lnTo>
                <a:lnTo>
                  <a:pt x="15" y="20"/>
                </a:lnTo>
                <a:lnTo>
                  <a:pt x="14" y="11"/>
                </a:lnTo>
                <a:lnTo>
                  <a:pt x="11" y="13"/>
                </a:lnTo>
                <a:lnTo>
                  <a:pt x="8" y="13"/>
                </a:lnTo>
                <a:lnTo>
                  <a:pt x="7" y="18"/>
                </a:lnTo>
                <a:lnTo>
                  <a:pt x="0" y="20"/>
                </a:lnTo>
                <a:lnTo>
                  <a:pt x="0" y="10"/>
                </a:lnTo>
                <a:lnTo>
                  <a:pt x="11" y="5"/>
                </a:lnTo>
                <a:lnTo>
                  <a:pt x="18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2" name="Freeform 785"/>
          <p:cNvSpPr>
            <a:spLocks noEditPoints="1"/>
          </p:cNvSpPr>
          <p:nvPr/>
        </p:nvSpPr>
        <p:spPr bwMode="auto">
          <a:xfrm>
            <a:off x="5743575" y="2947988"/>
            <a:ext cx="104775" cy="61913"/>
          </a:xfrm>
          <a:custGeom>
            <a:avLst/>
            <a:gdLst>
              <a:gd name="T0" fmla="*/ 24 w 66"/>
              <a:gd name="T1" fmla="*/ 37 h 39"/>
              <a:gd name="T2" fmla="*/ 20 w 66"/>
              <a:gd name="T3" fmla="*/ 39 h 39"/>
              <a:gd name="T4" fmla="*/ 15 w 66"/>
              <a:gd name="T5" fmla="*/ 37 h 39"/>
              <a:gd name="T6" fmla="*/ 19 w 66"/>
              <a:gd name="T7" fmla="*/ 32 h 39"/>
              <a:gd name="T8" fmla="*/ 19 w 66"/>
              <a:gd name="T9" fmla="*/ 28 h 39"/>
              <a:gd name="T10" fmla="*/ 23 w 66"/>
              <a:gd name="T11" fmla="*/ 25 h 39"/>
              <a:gd name="T12" fmla="*/ 27 w 66"/>
              <a:gd name="T13" fmla="*/ 25 h 39"/>
              <a:gd name="T14" fmla="*/ 28 w 66"/>
              <a:gd name="T15" fmla="*/ 36 h 39"/>
              <a:gd name="T16" fmla="*/ 24 w 66"/>
              <a:gd name="T17" fmla="*/ 37 h 39"/>
              <a:gd name="T18" fmla="*/ 45 w 66"/>
              <a:gd name="T19" fmla="*/ 29 h 39"/>
              <a:gd name="T20" fmla="*/ 41 w 66"/>
              <a:gd name="T21" fmla="*/ 32 h 39"/>
              <a:gd name="T22" fmla="*/ 35 w 66"/>
              <a:gd name="T23" fmla="*/ 30 h 39"/>
              <a:gd name="T24" fmla="*/ 34 w 66"/>
              <a:gd name="T25" fmla="*/ 28 h 39"/>
              <a:gd name="T26" fmla="*/ 34 w 66"/>
              <a:gd name="T27" fmla="*/ 26 h 39"/>
              <a:gd name="T28" fmla="*/ 45 w 66"/>
              <a:gd name="T29" fmla="*/ 19 h 39"/>
              <a:gd name="T30" fmla="*/ 50 w 66"/>
              <a:gd name="T31" fmla="*/ 14 h 39"/>
              <a:gd name="T32" fmla="*/ 56 w 66"/>
              <a:gd name="T33" fmla="*/ 10 h 39"/>
              <a:gd name="T34" fmla="*/ 65 w 66"/>
              <a:gd name="T35" fmla="*/ 6 h 39"/>
              <a:gd name="T36" fmla="*/ 65 w 66"/>
              <a:gd name="T37" fmla="*/ 9 h 39"/>
              <a:gd name="T38" fmla="*/ 66 w 66"/>
              <a:gd name="T39" fmla="*/ 14 h 39"/>
              <a:gd name="T40" fmla="*/ 60 w 66"/>
              <a:gd name="T41" fmla="*/ 19 h 39"/>
              <a:gd name="T42" fmla="*/ 51 w 66"/>
              <a:gd name="T43" fmla="*/ 26 h 39"/>
              <a:gd name="T44" fmla="*/ 45 w 66"/>
              <a:gd name="T45" fmla="*/ 29 h 39"/>
              <a:gd name="T46" fmla="*/ 50 w 66"/>
              <a:gd name="T47" fmla="*/ 7 h 39"/>
              <a:gd name="T48" fmla="*/ 45 w 66"/>
              <a:gd name="T49" fmla="*/ 11 h 39"/>
              <a:gd name="T50" fmla="*/ 31 w 66"/>
              <a:gd name="T51" fmla="*/ 21 h 39"/>
              <a:gd name="T52" fmla="*/ 27 w 66"/>
              <a:gd name="T53" fmla="*/ 22 h 39"/>
              <a:gd name="T54" fmla="*/ 26 w 66"/>
              <a:gd name="T55" fmla="*/ 21 h 39"/>
              <a:gd name="T56" fmla="*/ 24 w 66"/>
              <a:gd name="T57" fmla="*/ 19 h 39"/>
              <a:gd name="T58" fmla="*/ 34 w 66"/>
              <a:gd name="T59" fmla="*/ 7 h 39"/>
              <a:gd name="T60" fmla="*/ 38 w 66"/>
              <a:gd name="T61" fmla="*/ 7 h 39"/>
              <a:gd name="T62" fmla="*/ 42 w 66"/>
              <a:gd name="T63" fmla="*/ 6 h 39"/>
              <a:gd name="T64" fmla="*/ 50 w 66"/>
              <a:gd name="T65" fmla="*/ 7 h 39"/>
              <a:gd name="T66" fmla="*/ 9 w 66"/>
              <a:gd name="T67" fmla="*/ 25 h 39"/>
              <a:gd name="T68" fmla="*/ 0 w 66"/>
              <a:gd name="T69" fmla="*/ 14 h 39"/>
              <a:gd name="T70" fmla="*/ 9 w 66"/>
              <a:gd name="T71" fmla="*/ 4 h 39"/>
              <a:gd name="T72" fmla="*/ 12 w 66"/>
              <a:gd name="T73" fmla="*/ 0 h 39"/>
              <a:gd name="T74" fmla="*/ 20 w 66"/>
              <a:gd name="T75" fmla="*/ 9 h 39"/>
              <a:gd name="T76" fmla="*/ 19 w 66"/>
              <a:gd name="T77" fmla="*/ 18 h 39"/>
              <a:gd name="T78" fmla="*/ 13 w 66"/>
              <a:gd name="T79" fmla="*/ 24 h 39"/>
              <a:gd name="T80" fmla="*/ 9 w 66"/>
              <a:gd name="T81" fmla="*/ 25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66" h="39">
                <a:moveTo>
                  <a:pt x="24" y="37"/>
                </a:moveTo>
                <a:lnTo>
                  <a:pt x="20" y="39"/>
                </a:lnTo>
                <a:lnTo>
                  <a:pt x="15" y="37"/>
                </a:lnTo>
                <a:lnTo>
                  <a:pt x="19" y="32"/>
                </a:lnTo>
                <a:lnTo>
                  <a:pt x="19" y="28"/>
                </a:lnTo>
                <a:lnTo>
                  <a:pt x="23" y="25"/>
                </a:lnTo>
                <a:lnTo>
                  <a:pt x="27" y="25"/>
                </a:lnTo>
                <a:lnTo>
                  <a:pt x="28" y="36"/>
                </a:lnTo>
                <a:lnTo>
                  <a:pt x="24" y="37"/>
                </a:lnTo>
                <a:close/>
                <a:moveTo>
                  <a:pt x="45" y="29"/>
                </a:moveTo>
                <a:lnTo>
                  <a:pt x="41" y="32"/>
                </a:lnTo>
                <a:lnTo>
                  <a:pt x="35" y="30"/>
                </a:lnTo>
                <a:lnTo>
                  <a:pt x="34" y="28"/>
                </a:lnTo>
                <a:lnTo>
                  <a:pt x="34" y="26"/>
                </a:lnTo>
                <a:lnTo>
                  <a:pt x="45" y="19"/>
                </a:lnTo>
                <a:lnTo>
                  <a:pt x="50" y="14"/>
                </a:lnTo>
                <a:lnTo>
                  <a:pt x="56" y="10"/>
                </a:lnTo>
                <a:lnTo>
                  <a:pt x="65" y="6"/>
                </a:lnTo>
                <a:lnTo>
                  <a:pt x="65" y="9"/>
                </a:lnTo>
                <a:lnTo>
                  <a:pt x="66" y="14"/>
                </a:lnTo>
                <a:lnTo>
                  <a:pt x="60" y="19"/>
                </a:lnTo>
                <a:lnTo>
                  <a:pt x="51" y="26"/>
                </a:lnTo>
                <a:lnTo>
                  <a:pt x="45" y="29"/>
                </a:lnTo>
                <a:close/>
                <a:moveTo>
                  <a:pt x="50" y="7"/>
                </a:moveTo>
                <a:lnTo>
                  <a:pt x="45" y="11"/>
                </a:lnTo>
                <a:lnTo>
                  <a:pt x="31" y="21"/>
                </a:lnTo>
                <a:lnTo>
                  <a:pt x="27" y="22"/>
                </a:lnTo>
                <a:lnTo>
                  <a:pt x="26" y="21"/>
                </a:lnTo>
                <a:lnTo>
                  <a:pt x="24" y="19"/>
                </a:lnTo>
                <a:lnTo>
                  <a:pt x="34" y="7"/>
                </a:lnTo>
                <a:lnTo>
                  <a:pt x="38" y="7"/>
                </a:lnTo>
                <a:lnTo>
                  <a:pt x="42" y="6"/>
                </a:lnTo>
                <a:lnTo>
                  <a:pt x="50" y="7"/>
                </a:lnTo>
                <a:close/>
                <a:moveTo>
                  <a:pt x="9" y="25"/>
                </a:moveTo>
                <a:lnTo>
                  <a:pt x="0" y="14"/>
                </a:lnTo>
                <a:lnTo>
                  <a:pt x="9" y="4"/>
                </a:lnTo>
                <a:lnTo>
                  <a:pt x="12" y="0"/>
                </a:lnTo>
                <a:lnTo>
                  <a:pt x="20" y="9"/>
                </a:lnTo>
                <a:lnTo>
                  <a:pt x="19" y="18"/>
                </a:lnTo>
                <a:lnTo>
                  <a:pt x="13" y="24"/>
                </a:lnTo>
                <a:lnTo>
                  <a:pt x="9" y="2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3" name="Freeform 786"/>
          <p:cNvSpPr>
            <a:spLocks noEditPoints="1"/>
          </p:cNvSpPr>
          <p:nvPr/>
        </p:nvSpPr>
        <p:spPr bwMode="auto">
          <a:xfrm>
            <a:off x="6029325" y="2411413"/>
            <a:ext cx="163513" cy="279400"/>
          </a:xfrm>
          <a:custGeom>
            <a:avLst/>
            <a:gdLst>
              <a:gd name="T0" fmla="*/ 28 w 103"/>
              <a:gd name="T1" fmla="*/ 101 h 176"/>
              <a:gd name="T2" fmla="*/ 58 w 103"/>
              <a:gd name="T3" fmla="*/ 96 h 176"/>
              <a:gd name="T4" fmla="*/ 58 w 103"/>
              <a:gd name="T5" fmla="*/ 101 h 176"/>
              <a:gd name="T6" fmla="*/ 54 w 103"/>
              <a:gd name="T7" fmla="*/ 116 h 176"/>
              <a:gd name="T8" fmla="*/ 67 w 103"/>
              <a:gd name="T9" fmla="*/ 122 h 176"/>
              <a:gd name="T10" fmla="*/ 61 w 103"/>
              <a:gd name="T11" fmla="*/ 109 h 176"/>
              <a:gd name="T12" fmla="*/ 71 w 103"/>
              <a:gd name="T13" fmla="*/ 96 h 176"/>
              <a:gd name="T14" fmla="*/ 79 w 103"/>
              <a:gd name="T15" fmla="*/ 98 h 176"/>
              <a:gd name="T16" fmla="*/ 87 w 103"/>
              <a:gd name="T17" fmla="*/ 100 h 176"/>
              <a:gd name="T18" fmla="*/ 103 w 103"/>
              <a:gd name="T19" fmla="*/ 107 h 176"/>
              <a:gd name="T20" fmla="*/ 88 w 103"/>
              <a:gd name="T21" fmla="*/ 132 h 176"/>
              <a:gd name="T22" fmla="*/ 86 w 103"/>
              <a:gd name="T23" fmla="*/ 139 h 176"/>
              <a:gd name="T24" fmla="*/ 79 w 103"/>
              <a:gd name="T25" fmla="*/ 167 h 176"/>
              <a:gd name="T26" fmla="*/ 68 w 103"/>
              <a:gd name="T27" fmla="*/ 176 h 176"/>
              <a:gd name="T28" fmla="*/ 39 w 103"/>
              <a:gd name="T29" fmla="*/ 134 h 176"/>
              <a:gd name="T30" fmla="*/ 20 w 103"/>
              <a:gd name="T31" fmla="*/ 130 h 176"/>
              <a:gd name="T32" fmla="*/ 2 w 103"/>
              <a:gd name="T33" fmla="*/ 119 h 176"/>
              <a:gd name="T34" fmla="*/ 8 w 103"/>
              <a:gd name="T35" fmla="*/ 109 h 176"/>
              <a:gd name="T36" fmla="*/ 22 w 103"/>
              <a:gd name="T37" fmla="*/ 109 h 176"/>
              <a:gd name="T38" fmla="*/ 37 w 103"/>
              <a:gd name="T39" fmla="*/ 109 h 176"/>
              <a:gd name="T40" fmla="*/ 23 w 103"/>
              <a:gd name="T41" fmla="*/ 102 h 176"/>
              <a:gd name="T42" fmla="*/ 4 w 103"/>
              <a:gd name="T43" fmla="*/ 98 h 176"/>
              <a:gd name="T44" fmla="*/ 84 w 103"/>
              <a:gd name="T45" fmla="*/ 48 h 176"/>
              <a:gd name="T46" fmla="*/ 71 w 103"/>
              <a:gd name="T47" fmla="*/ 68 h 176"/>
              <a:gd name="T48" fmla="*/ 73 w 103"/>
              <a:gd name="T49" fmla="*/ 72 h 176"/>
              <a:gd name="T50" fmla="*/ 57 w 103"/>
              <a:gd name="T51" fmla="*/ 78 h 176"/>
              <a:gd name="T52" fmla="*/ 41 w 103"/>
              <a:gd name="T53" fmla="*/ 90 h 176"/>
              <a:gd name="T54" fmla="*/ 37 w 103"/>
              <a:gd name="T55" fmla="*/ 92 h 176"/>
              <a:gd name="T56" fmla="*/ 24 w 103"/>
              <a:gd name="T57" fmla="*/ 83 h 176"/>
              <a:gd name="T58" fmla="*/ 2 w 103"/>
              <a:gd name="T59" fmla="*/ 83 h 176"/>
              <a:gd name="T60" fmla="*/ 13 w 103"/>
              <a:gd name="T61" fmla="*/ 71 h 176"/>
              <a:gd name="T62" fmla="*/ 28 w 103"/>
              <a:gd name="T63" fmla="*/ 52 h 176"/>
              <a:gd name="T64" fmla="*/ 35 w 103"/>
              <a:gd name="T65" fmla="*/ 41 h 176"/>
              <a:gd name="T66" fmla="*/ 49 w 103"/>
              <a:gd name="T67" fmla="*/ 49 h 176"/>
              <a:gd name="T68" fmla="*/ 60 w 103"/>
              <a:gd name="T69" fmla="*/ 44 h 176"/>
              <a:gd name="T70" fmla="*/ 75 w 103"/>
              <a:gd name="T71" fmla="*/ 44 h 176"/>
              <a:gd name="T72" fmla="*/ 83 w 103"/>
              <a:gd name="T73" fmla="*/ 8 h 176"/>
              <a:gd name="T74" fmla="*/ 73 w 103"/>
              <a:gd name="T75" fmla="*/ 10 h 176"/>
              <a:gd name="T76" fmla="*/ 65 w 103"/>
              <a:gd name="T77" fmla="*/ 11 h 176"/>
              <a:gd name="T78" fmla="*/ 67 w 103"/>
              <a:gd name="T79" fmla="*/ 25 h 176"/>
              <a:gd name="T80" fmla="*/ 83 w 103"/>
              <a:gd name="T81" fmla="*/ 21 h 176"/>
              <a:gd name="T82" fmla="*/ 68 w 103"/>
              <a:gd name="T83" fmla="*/ 36 h 176"/>
              <a:gd name="T84" fmla="*/ 45 w 103"/>
              <a:gd name="T85" fmla="*/ 34 h 176"/>
              <a:gd name="T86" fmla="*/ 43 w 103"/>
              <a:gd name="T87" fmla="*/ 19 h 176"/>
              <a:gd name="T88" fmla="*/ 56 w 103"/>
              <a:gd name="T89" fmla="*/ 8 h 176"/>
              <a:gd name="T90" fmla="*/ 73 w 103"/>
              <a:gd name="T91" fmla="*/ 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03" h="176">
                <a:moveTo>
                  <a:pt x="26" y="100"/>
                </a:moveTo>
                <a:lnTo>
                  <a:pt x="27" y="101"/>
                </a:lnTo>
                <a:lnTo>
                  <a:pt x="28" y="101"/>
                </a:lnTo>
                <a:lnTo>
                  <a:pt x="34" y="101"/>
                </a:lnTo>
                <a:lnTo>
                  <a:pt x="46" y="97"/>
                </a:lnTo>
                <a:lnTo>
                  <a:pt x="58" y="96"/>
                </a:lnTo>
                <a:lnTo>
                  <a:pt x="62" y="94"/>
                </a:lnTo>
                <a:lnTo>
                  <a:pt x="60" y="101"/>
                </a:lnTo>
                <a:lnTo>
                  <a:pt x="58" y="101"/>
                </a:lnTo>
                <a:lnTo>
                  <a:pt x="53" y="109"/>
                </a:lnTo>
                <a:lnTo>
                  <a:pt x="54" y="112"/>
                </a:lnTo>
                <a:lnTo>
                  <a:pt x="54" y="116"/>
                </a:lnTo>
                <a:lnTo>
                  <a:pt x="58" y="117"/>
                </a:lnTo>
                <a:lnTo>
                  <a:pt x="62" y="127"/>
                </a:lnTo>
                <a:lnTo>
                  <a:pt x="67" y="122"/>
                </a:lnTo>
                <a:lnTo>
                  <a:pt x="61" y="116"/>
                </a:lnTo>
                <a:lnTo>
                  <a:pt x="60" y="112"/>
                </a:lnTo>
                <a:lnTo>
                  <a:pt x="61" y="109"/>
                </a:lnTo>
                <a:lnTo>
                  <a:pt x="62" y="104"/>
                </a:lnTo>
                <a:lnTo>
                  <a:pt x="68" y="98"/>
                </a:lnTo>
                <a:lnTo>
                  <a:pt x="71" y="96"/>
                </a:lnTo>
                <a:lnTo>
                  <a:pt x="73" y="97"/>
                </a:lnTo>
                <a:lnTo>
                  <a:pt x="77" y="98"/>
                </a:lnTo>
                <a:lnTo>
                  <a:pt x="79" y="98"/>
                </a:lnTo>
                <a:lnTo>
                  <a:pt x="80" y="101"/>
                </a:lnTo>
                <a:lnTo>
                  <a:pt x="86" y="101"/>
                </a:lnTo>
                <a:lnTo>
                  <a:pt x="87" y="100"/>
                </a:lnTo>
                <a:lnTo>
                  <a:pt x="88" y="101"/>
                </a:lnTo>
                <a:lnTo>
                  <a:pt x="95" y="104"/>
                </a:lnTo>
                <a:lnTo>
                  <a:pt x="103" y="107"/>
                </a:lnTo>
                <a:lnTo>
                  <a:pt x="103" y="108"/>
                </a:lnTo>
                <a:lnTo>
                  <a:pt x="92" y="117"/>
                </a:lnTo>
                <a:lnTo>
                  <a:pt x="88" y="132"/>
                </a:lnTo>
                <a:lnTo>
                  <a:pt x="87" y="134"/>
                </a:lnTo>
                <a:lnTo>
                  <a:pt x="86" y="135"/>
                </a:lnTo>
                <a:lnTo>
                  <a:pt x="86" y="139"/>
                </a:lnTo>
                <a:lnTo>
                  <a:pt x="84" y="153"/>
                </a:lnTo>
                <a:lnTo>
                  <a:pt x="84" y="154"/>
                </a:lnTo>
                <a:lnTo>
                  <a:pt x="79" y="167"/>
                </a:lnTo>
                <a:lnTo>
                  <a:pt x="77" y="167"/>
                </a:lnTo>
                <a:lnTo>
                  <a:pt x="72" y="172"/>
                </a:lnTo>
                <a:lnTo>
                  <a:pt x="68" y="176"/>
                </a:lnTo>
                <a:lnTo>
                  <a:pt x="68" y="173"/>
                </a:lnTo>
                <a:lnTo>
                  <a:pt x="58" y="147"/>
                </a:lnTo>
                <a:lnTo>
                  <a:pt x="39" y="134"/>
                </a:lnTo>
                <a:lnTo>
                  <a:pt x="37" y="135"/>
                </a:lnTo>
                <a:lnTo>
                  <a:pt x="31" y="123"/>
                </a:lnTo>
                <a:lnTo>
                  <a:pt x="20" y="130"/>
                </a:lnTo>
                <a:lnTo>
                  <a:pt x="15" y="127"/>
                </a:lnTo>
                <a:lnTo>
                  <a:pt x="2" y="120"/>
                </a:lnTo>
                <a:lnTo>
                  <a:pt x="2" y="119"/>
                </a:lnTo>
                <a:lnTo>
                  <a:pt x="1" y="116"/>
                </a:lnTo>
                <a:lnTo>
                  <a:pt x="1" y="115"/>
                </a:lnTo>
                <a:lnTo>
                  <a:pt x="8" y="109"/>
                </a:lnTo>
                <a:lnTo>
                  <a:pt x="11" y="105"/>
                </a:lnTo>
                <a:lnTo>
                  <a:pt x="16" y="108"/>
                </a:lnTo>
                <a:lnTo>
                  <a:pt x="22" y="109"/>
                </a:lnTo>
                <a:lnTo>
                  <a:pt x="27" y="105"/>
                </a:lnTo>
                <a:lnTo>
                  <a:pt x="34" y="109"/>
                </a:lnTo>
                <a:lnTo>
                  <a:pt x="37" y="109"/>
                </a:lnTo>
                <a:lnTo>
                  <a:pt x="39" y="108"/>
                </a:lnTo>
                <a:lnTo>
                  <a:pt x="28" y="104"/>
                </a:lnTo>
                <a:lnTo>
                  <a:pt x="23" y="102"/>
                </a:lnTo>
                <a:lnTo>
                  <a:pt x="19" y="101"/>
                </a:lnTo>
                <a:lnTo>
                  <a:pt x="0" y="105"/>
                </a:lnTo>
                <a:lnTo>
                  <a:pt x="4" y="98"/>
                </a:lnTo>
                <a:lnTo>
                  <a:pt x="20" y="93"/>
                </a:lnTo>
                <a:lnTo>
                  <a:pt x="26" y="100"/>
                </a:lnTo>
                <a:close/>
                <a:moveTo>
                  <a:pt x="84" y="48"/>
                </a:moveTo>
                <a:lnTo>
                  <a:pt x="84" y="57"/>
                </a:lnTo>
                <a:lnTo>
                  <a:pt x="71" y="66"/>
                </a:lnTo>
                <a:lnTo>
                  <a:pt x="71" y="68"/>
                </a:lnTo>
                <a:lnTo>
                  <a:pt x="72" y="70"/>
                </a:lnTo>
                <a:lnTo>
                  <a:pt x="72" y="71"/>
                </a:lnTo>
                <a:lnTo>
                  <a:pt x="73" y="72"/>
                </a:lnTo>
                <a:lnTo>
                  <a:pt x="65" y="75"/>
                </a:lnTo>
                <a:lnTo>
                  <a:pt x="58" y="78"/>
                </a:lnTo>
                <a:lnTo>
                  <a:pt x="57" y="78"/>
                </a:lnTo>
                <a:lnTo>
                  <a:pt x="47" y="79"/>
                </a:lnTo>
                <a:lnTo>
                  <a:pt x="53" y="82"/>
                </a:lnTo>
                <a:lnTo>
                  <a:pt x="41" y="90"/>
                </a:lnTo>
                <a:lnTo>
                  <a:pt x="38" y="92"/>
                </a:lnTo>
                <a:lnTo>
                  <a:pt x="37" y="93"/>
                </a:lnTo>
                <a:lnTo>
                  <a:pt x="37" y="92"/>
                </a:lnTo>
                <a:lnTo>
                  <a:pt x="38" y="82"/>
                </a:lnTo>
                <a:lnTo>
                  <a:pt x="41" y="74"/>
                </a:lnTo>
                <a:lnTo>
                  <a:pt x="24" y="83"/>
                </a:lnTo>
                <a:lnTo>
                  <a:pt x="8" y="86"/>
                </a:lnTo>
                <a:lnTo>
                  <a:pt x="5" y="87"/>
                </a:lnTo>
                <a:lnTo>
                  <a:pt x="2" y="83"/>
                </a:lnTo>
                <a:lnTo>
                  <a:pt x="2" y="82"/>
                </a:lnTo>
                <a:lnTo>
                  <a:pt x="5" y="81"/>
                </a:lnTo>
                <a:lnTo>
                  <a:pt x="13" y="71"/>
                </a:lnTo>
                <a:lnTo>
                  <a:pt x="23" y="63"/>
                </a:lnTo>
                <a:lnTo>
                  <a:pt x="30" y="53"/>
                </a:lnTo>
                <a:lnTo>
                  <a:pt x="28" y="52"/>
                </a:lnTo>
                <a:lnTo>
                  <a:pt x="24" y="48"/>
                </a:lnTo>
                <a:lnTo>
                  <a:pt x="30" y="41"/>
                </a:lnTo>
                <a:lnTo>
                  <a:pt x="35" y="41"/>
                </a:lnTo>
                <a:lnTo>
                  <a:pt x="47" y="40"/>
                </a:lnTo>
                <a:lnTo>
                  <a:pt x="49" y="45"/>
                </a:lnTo>
                <a:lnTo>
                  <a:pt x="49" y="49"/>
                </a:lnTo>
                <a:lnTo>
                  <a:pt x="47" y="53"/>
                </a:lnTo>
                <a:lnTo>
                  <a:pt x="53" y="55"/>
                </a:lnTo>
                <a:lnTo>
                  <a:pt x="60" y="44"/>
                </a:lnTo>
                <a:lnTo>
                  <a:pt x="68" y="40"/>
                </a:lnTo>
                <a:lnTo>
                  <a:pt x="73" y="36"/>
                </a:lnTo>
                <a:lnTo>
                  <a:pt x="75" y="44"/>
                </a:lnTo>
                <a:lnTo>
                  <a:pt x="84" y="48"/>
                </a:lnTo>
                <a:close/>
                <a:moveTo>
                  <a:pt x="75" y="0"/>
                </a:moveTo>
                <a:lnTo>
                  <a:pt x="83" y="8"/>
                </a:lnTo>
                <a:lnTo>
                  <a:pt x="80" y="11"/>
                </a:lnTo>
                <a:lnTo>
                  <a:pt x="77" y="12"/>
                </a:lnTo>
                <a:lnTo>
                  <a:pt x="73" y="10"/>
                </a:lnTo>
                <a:lnTo>
                  <a:pt x="71" y="7"/>
                </a:lnTo>
                <a:lnTo>
                  <a:pt x="67" y="10"/>
                </a:lnTo>
                <a:lnTo>
                  <a:pt x="65" y="11"/>
                </a:lnTo>
                <a:lnTo>
                  <a:pt x="73" y="17"/>
                </a:lnTo>
                <a:lnTo>
                  <a:pt x="64" y="25"/>
                </a:lnTo>
                <a:lnTo>
                  <a:pt x="67" y="25"/>
                </a:lnTo>
                <a:lnTo>
                  <a:pt x="71" y="26"/>
                </a:lnTo>
                <a:lnTo>
                  <a:pt x="80" y="19"/>
                </a:lnTo>
                <a:lnTo>
                  <a:pt x="83" y="21"/>
                </a:lnTo>
                <a:lnTo>
                  <a:pt x="72" y="29"/>
                </a:lnTo>
                <a:lnTo>
                  <a:pt x="73" y="36"/>
                </a:lnTo>
                <a:lnTo>
                  <a:pt x="68" y="36"/>
                </a:lnTo>
                <a:lnTo>
                  <a:pt x="62" y="36"/>
                </a:lnTo>
                <a:lnTo>
                  <a:pt x="54" y="36"/>
                </a:lnTo>
                <a:lnTo>
                  <a:pt x="45" y="34"/>
                </a:lnTo>
                <a:lnTo>
                  <a:pt x="32" y="32"/>
                </a:lnTo>
                <a:lnTo>
                  <a:pt x="39" y="25"/>
                </a:lnTo>
                <a:lnTo>
                  <a:pt x="43" y="19"/>
                </a:lnTo>
                <a:lnTo>
                  <a:pt x="49" y="14"/>
                </a:lnTo>
                <a:lnTo>
                  <a:pt x="50" y="12"/>
                </a:lnTo>
                <a:lnTo>
                  <a:pt x="56" y="8"/>
                </a:lnTo>
                <a:lnTo>
                  <a:pt x="61" y="3"/>
                </a:lnTo>
                <a:lnTo>
                  <a:pt x="62" y="2"/>
                </a:lnTo>
                <a:lnTo>
                  <a:pt x="73" y="0"/>
                </a:lnTo>
                <a:lnTo>
                  <a:pt x="75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4" name="Freeform 787"/>
          <p:cNvSpPr>
            <a:spLocks/>
          </p:cNvSpPr>
          <p:nvPr/>
        </p:nvSpPr>
        <p:spPr bwMode="auto">
          <a:xfrm>
            <a:off x="6278563" y="2112963"/>
            <a:ext cx="200025" cy="269875"/>
          </a:xfrm>
          <a:custGeom>
            <a:avLst/>
            <a:gdLst>
              <a:gd name="T0" fmla="*/ 113 w 126"/>
              <a:gd name="T1" fmla="*/ 72 h 170"/>
              <a:gd name="T2" fmla="*/ 101 w 126"/>
              <a:gd name="T3" fmla="*/ 83 h 170"/>
              <a:gd name="T4" fmla="*/ 88 w 126"/>
              <a:gd name="T5" fmla="*/ 94 h 170"/>
              <a:gd name="T6" fmla="*/ 80 w 126"/>
              <a:gd name="T7" fmla="*/ 113 h 170"/>
              <a:gd name="T8" fmla="*/ 75 w 126"/>
              <a:gd name="T9" fmla="*/ 132 h 170"/>
              <a:gd name="T10" fmla="*/ 71 w 126"/>
              <a:gd name="T11" fmla="*/ 154 h 170"/>
              <a:gd name="T12" fmla="*/ 60 w 126"/>
              <a:gd name="T13" fmla="*/ 158 h 170"/>
              <a:gd name="T14" fmla="*/ 50 w 126"/>
              <a:gd name="T15" fmla="*/ 154 h 170"/>
              <a:gd name="T16" fmla="*/ 39 w 126"/>
              <a:gd name="T17" fmla="*/ 138 h 170"/>
              <a:gd name="T18" fmla="*/ 15 w 126"/>
              <a:gd name="T19" fmla="*/ 112 h 170"/>
              <a:gd name="T20" fmla="*/ 20 w 126"/>
              <a:gd name="T21" fmla="*/ 87 h 170"/>
              <a:gd name="T22" fmla="*/ 11 w 126"/>
              <a:gd name="T23" fmla="*/ 74 h 170"/>
              <a:gd name="T24" fmla="*/ 2 w 126"/>
              <a:gd name="T25" fmla="*/ 64 h 170"/>
              <a:gd name="T26" fmla="*/ 1 w 126"/>
              <a:gd name="T27" fmla="*/ 59 h 170"/>
              <a:gd name="T28" fmla="*/ 11 w 126"/>
              <a:gd name="T29" fmla="*/ 49 h 170"/>
              <a:gd name="T30" fmla="*/ 11 w 126"/>
              <a:gd name="T31" fmla="*/ 35 h 170"/>
              <a:gd name="T32" fmla="*/ 8 w 126"/>
              <a:gd name="T33" fmla="*/ 23 h 170"/>
              <a:gd name="T34" fmla="*/ 2 w 126"/>
              <a:gd name="T35" fmla="*/ 8 h 170"/>
              <a:gd name="T36" fmla="*/ 12 w 126"/>
              <a:gd name="T37" fmla="*/ 12 h 170"/>
              <a:gd name="T38" fmla="*/ 15 w 126"/>
              <a:gd name="T39" fmla="*/ 26 h 170"/>
              <a:gd name="T40" fmla="*/ 21 w 126"/>
              <a:gd name="T41" fmla="*/ 35 h 170"/>
              <a:gd name="T42" fmla="*/ 17 w 126"/>
              <a:gd name="T43" fmla="*/ 57 h 170"/>
              <a:gd name="T44" fmla="*/ 21 w 126"/>
              <a:gd name="T45" fmla="*/ 68 h 170"/>
              <a:gd name="T46" fmla="*/ 30 w 126"/>
              <a:gd name="T47" fmla="*/ 86 h 170"/>
              <a:gd name="T48" fmla="*/ 34 w 126"/>
              <a:gd name="T49" fmla="*/ 105 h 170"/>
              <a:gd name="T50" fmla="*/ 50 w 126"/>
              <a:gd name="T51" fmla="*/ 121 h 170"/>
              <a:gd name="T52" fmla="*/ 61 w 126"/>
              <a:gd name="T53" fmla="*/ 125 h 170"/>
              <a:gd name="T54" fmla="*/ 57 w 126"/>
              <a:gd name="T55" fmla="*/ 117 h 170"/>
              <a:gd name="T56" fmla="*/ 49 w 126"/>
              <a:gd name="T57" fmla="*/ 110 h 170"/>
              <a:gd name="T58" fmla="*/ 35 w 126"/>
              <a:gd name="T59" fmla="*/ 95 h 170"/>
              <a:gd name="T60" fmla="*/ 35 w 126"/>
              <a:gd name="T61" fmla="*/ 83 h 170"/>
              <a:gd name="T62" fmla="*/ 34 w 126"/>
              <a:gd name="T63" fmla="*/ 68 h 170"/>
              <a:gd name="T64" fmla="*/ 43 w 126"/>
              <a:gd name="T65" fmla="*/ 86 h 170"/>
              <a:gd name="T66" fmla="*/ 56 w 126"/>
              <a:gd name="T67" fmla="*/ 94 h 170"/>
              <a:gd name="T68" fmla="*/ 49 w 126"/>
              <a:gd name="T69" fmla="*/ 83 h 170"/>
              <a:gd name="T70" fmla="*/ 47 w 126"/>
              <a:gd name="T71" fmla="*/ 71 h 170"/>
              <a:gd name="T72" fmla="*/ 58 w 126"/>
              <a:gd name="T73" fmla="*/ 86 h 170"/>
              <a:gd name="T74" fmla="*/ 60 w 126"/>
              <a:gd name="T75" fmla="*/ 79 h 170"/>
              <a:gd name="T76" fmla="*/ 60 w 126"/>
              <a:gd name="T77" fmla="*/ 71 h 170"/>
              <a:gd name="T78" fmla="*/ 47 w 126"/>
              <a:gd name="T79" fmla="*/ 63 h 170"/>
              <a:gd name="T80" fmla="*/ 56 w 126"/>
              <a:gd name="T81" fmla="*/ 45 h 170"/>
              <a:gd name="T82" fmla="*/ 62 w 126"/>
              <a:gd name="T83" fmla="*/ 57 h 170"/>
              <a:gd name="T84" fmla="*/ 77 w 126"/>
              <a:gd name="T85" fmla="*/ 59 h 170"/>
              <a:gd name="T86" fmla="*/ 66 w 126"/>
              <a:gd name="T87" fmla="*/ 50 h 170"/>
              <a:gd name="T88" fmla="*/ 57 w 126"/>
              <a:gd name="T89" fmla="*/ 40 h 170"/>
              <a:gd name="T90" fmla="*/ 42 w 126"/>
              <a:gd name="T91" fmla="*/ 55 h 170"/>
              <a:gd name="T92" fmla="*/ 32 w 126"/>
              <a:gd name="T93" fmla="*/ 38 h 170"/>
              <a:gd name="T94" fmla="*/ 54 w 126"/>
              <a:gd name="T95" fmla="*/ 33 h 170"/>
              <a:gd name="T96" fmla="*/ 66 w 126"/>
              <a:gd name="T97" fmla="*/ 31 h 170"/>
              <a:gd name="T98" fmla="*/ 57 w 126"/>
              <a:gd name="T99" fmla="*/ 23 h 170"/>
              <a:gd name="T100" fmla="*/ 43 w 126"/>
              <a:gd name="T101" fmla="*/ 18 h 170"/>
              <a:gd name="T102" fmla="*/ 31 w 126"/>
              <a:gd name="T103" fmla="*/ 15 h 170"/>
              <a:gd name="T104" fmla="*/ 41 w 126"/>
              <a:gd name="T105" fmla="*/ 10 h 170"/>
              <a:gd name="T106" fmla="*/ 41 w 126"/>
              <a:gd name="T107" fmla="*/ 5 h 170"/>
              <a:gd name="T108" fmla="*/ 28 w 126"/>
              <a:gd name="T109" fmla="*/ 4 h 170"/>
              <a:gd name="T110" fmla="*/ 41 w 126"/>
              <a:gd name="T111" fmla="*/ 4 h 170"/>
              <a:gd name="T112" fmla="*/ 50 w 126"/>
              <a:gd name="T113" fmla="*/ 12 h 170"/>
              <a:gd name="T114" fmla="*/ 64 w 126"/>
              <a:gd name="T115" fmla="*/ 18 h 170"/>
              <a:gd name="T116" fmla="*/ 73 w 126"/>
              <a:gd name="T117" fmla="*/ 33 h 170"/>
              <a:gd name="T118" fmla="*/ 88 w 126"/>
              <a:gd name="T119" fmla="*/ 41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26" h="170">
                <a:moveTo>
                  <a:pt x="126" y="61"/>
                </a:moveTo>
                <a:lnTo>
                  <a:pt x="120" y="67"/>
                </a:lnTo>
                <a:lnTo>
                  <a:pt x="113" y="72"/>
                </a:lnTo>
                <a:lnTo>
                  <a:pt x="110" y="75"/>
                </a:lnTo>
                <a:lnTo>
                  <a:pt x="103" y="80"/>
                </a:lnTo>
                <a:lnTo>
                  <a:pt x="101" y="83"/>
                </a:lnTo>
                <a:lnTo>
                  <a:pt x="101" y="85"/>
                </a:lnTo>
                <a:lnTo>
                  <a:pt x="92" y="91"/>
                </a:lnTo>
                <a:lnTo>
                  <a:pt x="88" y="94"/>
                </a:lnTo>
                <a:lnTo>
                  <a:pt x="83" y="100"/>
                </a:lnTo>
                <a:lnTo>
                  <a:pt x="81" y="105"/>
                </a:lnTo>
                <a:lnTo>
                  <a:pt x="80" y="113"/>
                </a:lnTo>
                <a:lnTo>
                  <a:pt x="79" y="119"/>
                </a:lnTo>
                <a:lnTo>
                  <a:pt x="77" y="124"/>
                </a:lnTo>
                <a:lnTo>
                  <a:pt x="75" y="132"/>
                </a:lnTo>
                <a:lnTo>
                  <a:pt x="73" y="139"/>
                </a:lnTo>
                <a:lnTo>
                  <a:pt x="72" y="147"/>
                </a:lnTo>
                <a:lnTo>
                  <a:pt x="71" y="154"/>
                </a:lnTo>
                <a:lnTo>
                  <a:pt x="68" y="161"/>
                </a:lnTo>
                <a:lnTo>
                  <a:pt x="68" y="170"/>
                </a:lnTo>
                <a:lnTo>
                  <a:pt x="60" y="158"/>
                </a:lnTo>
                <a:lnTo>
                  <a:pt x="56" y="160"/>
                </a:lnTo>
                <a:lnTo>
                  <a:pt x="50" y="158"/>
                </a:lnTo>
                <a:lnTo>
                  <a:pt x="50" y="154"/>
                </a:lnTo>
                <a:lnTo>
                  <a:pt x="43" y="147"/>
                </a:lnTo>
                <a:lnTo>
                  <a:pt x="47" y="145"/>
                </a:lnTo>
                <a:lnTo>
                  <a:pt x="39" y="138"/>
                </a:lnTo>
                <a:lnTo>
                  <a:pt x="31" y="142"/>
                </a:lnTo>
                <a:lnTo>
                  <a:pt x="24" y="120"/>
                </a:lnTo>
                <a:lnTo>
                  <a:pt x="15" y="112"/>
                </a:lnTo>
                <a:lnTo>
                  <a:pt x="19" y="104"/>
                </a:lnTo>
                <a:lnTo>
                  <a:pt x="16" y="89"/>
                </a:lnTo>
                <a:lnTo>
                  <a:pt x="20" y="87"/>
                </a:lnTo>
                <a:lnTo>
                  <a:pt x="15" y="79"/>
                </a:lnTo>
                <a:lnTo>
                  <a:pt x="12" y="76"/>
                </a:lnTo>
                <a:lnTo>
                  <a:pt x="11" y="74"/>
                </a:lnTo>
                <a:lnTo>
                  <a:pt x="5" y="68"/>
                </a:lnTo>
                <a:lnTo>
                  <a:pt x="5" y="67"/>
                </a:lnTo>
                <a:lnTo>
                  <a:pt x="2" y="64"/>
                </a:lnTo>
                <a:lnTo>
                  <a:pt x="1" y="60"/>
                </a:lnTo>
                <a:lnTo>
                  <a:pt x="0" y="59"/>
                </a:lnTo>
                <a:lnTo>
                  <a:pt x="1" y="59"/>
                </a:lnTo>
                <a:lnTo>
                  <a:pt x="4" y="56"/>
                </a:lnTo>
                <a:lnTo>
                  <a:pt x="5" y="55"/>
                </a:lnTo>
                <a:lnTo>
                  <a:pt x="11" y="49"/>
                </a:lnTo>
                <a:lnTo>
                  <a:pt x="11" y="48"/>
                </a:lnTo>
                <a:lnTo>
                  <a:pt x="11" y="44"/>
                </a:lnTo>
                <a:lnTo>
                  <a:pt x="11" y="35"/>
                </a:lnTo>
                <a:lnTo>
                  <a:pt x="8" y="33"/>
                </a:lnTo>
                <a:lnTo>
                  <a:pt x="5" y="30"/>
                </a:lnTo>
                <a:lnTo>
                  <a:pt x="8" y="23"/>
                </a:lnTo>
                <a:lnTo>
                  <a:pt x="2" y="20"/>
                </a:lnTo>
                <a:lnTo>
                  <a:pt x="2" y="16"/>
                </a:lnTo>
                <a:lnTo>
                  <a:pt x="2" y="8"/>
                </a:lnTo>
                <a:lnTo>
                  <a:pt x="5" y="10"/>
                </a:lnTo>
                <a:lnTo>
                  <a:pt x="11" y="11"/>
                </a:lnTo>
                <a:lnTo>
                  <a:pt x="12" y="12"/>
                </a:lnTo>
                <a:lnTo>
                  <a:pt x="15" y="18"/>
                </a:lnTo>
                <a:lnTo>
                  <a:pt x="16" y="19"/>
                </a:lnTo>
                <a:lnTo>
                  <a:pt x="15" y="26"/>
                </a:lnTo>
                <a:lnTo>
                  <a:pt x="12" y="31"/>
                </a:lnTo>
                <a:lnTo>
                  <a:pt x="20" y="27"/>
                </a:lnTo>
                <a:lnTo>
                  <a:pt x="21" y="35"/>
                </a:lnTo>
                <a:lnTo>
                  <a:pt x="19" y="46"/>
                </a:lnTo>
                <a:lnTo>
                  <a:pt x="17" y="53"/>
                </a:lnTo>
                <a:lnTo>
                  <a:pt x="17" y="57"/>
                </a:lnTo>
                <a:lnTo>
                  <a:pt x="16" y="60"/>
                </a:lnTo>
                <a:lnTo>
                  <a:pt x="17" y="65"/>
                </a:lnTo>
                <a:lnTo>
                  <a:pt x="21" y="68"/>
                </a:lnTo>
                <a:lnTo>
                  <a:pt x="24" y="74"/>
                </a:lnTo>
                <a:lnTo>
                  <a:pt x="26" y="75"/>
                </a:lnTo>
                <a:lnTo>
                  <a:pt x="30" y="86"/>
                </a:lnTo>
                <a:lnTo>
                  <a:pt x="31" y="94"/>
                </a:lnTo>
                <a:lnTo>
                  <a:pt x="30" y="102"/>
                </a:lnTo>
                <a:lnTo>
                  <a:pt x="34" y="105"/>
                </a:lnTo>
                <a:lnTo>
                  <a:pt x="38" y="109"/>
                </a:lnTo>
                <a:lnTo>
                  <a:pt x="45" y="116"/>
                </a:lnTo>
                <a:lnTo>
                  <a:pt x="50" y="121"/>
                </a:lnTo>
                <a:lnTo>
                  <a:pt x="57" y="125"/>
                </a:lnTo>
                <a:lnTo>
                  <a:pt x="61" y="127"/>
                </a:lnTo>
                <a:lnTo>
                  <a:pt x="61" y="125"/>
                </a:lnTo>
                <a:lnTo>
                  <a:pt x="60" y="124"/>
                </a:lnTo>
                <a:lnTo>
                  <a:pt x="57" y="119"/>
                </a:lnTo>
                <a:lnTo>
                  <a:pt x="57" y="117"/>
                </a:lnTo>
                <a:lnTo>
                  <a:pt x="54" y="115"/>
                </a:lnTo>
                <a:lnTo>
                  <a:pt x="50" y="110"/>
                </a:lnTo>
                <a:lnTo>
                  <a:pt x="49" y="110"/>
                </a:lnTo>
                <a:lnTo>
                  <a:pt x="42" y="105"/>
                </a:lnTo>
                <a:lnTo>
                  <a:pt x="35" y="102"/>
                </a:lnTo>
                <a:lnTo>
                  <a:pt x="35" y="95"/>
                </a:lnTo>
                <a:lnTo>
                  <a:pt x="36" y="94"/>
                </a:lnTo>
                <a:lnTo>
                  <a:pt x="36" y="90"/>
                </a:lnTo>
                <a:lnTo>
                  <a:pt x="35" y="83"/>
                </a:lnTo>
                <a:lnTo>
                  <a:pt x="35" y="78"/>
                </a:lnTo>
                <a:lnTo>
                  <a:pt x="30" y="72"/>
                </a:lnTo>
                <a:lnTo>
                  <a:pt x="34" y="68"/>
                </a:lnTo>
                <a:lnTo>
                  <a:pt x="38" y="75"/>
                </a:lnTo>
                <a:lnTo>
                  <a:pt x="41" y="80"/>
                </a:lnTo>
                <a:lnTo>
                  <a:pt x="43" y="86"/>
                </a:lnTo>
                <a:lnTo>
                  <a:pt x="49" y="93"/>
                </a:lnTo>
                <a:lnTo>
                  <a:pt x="53" y="97"/>
                </a:lnTo>
                <a:lnTo>
                  <a:pt x="56" y="94"/>
                </a:lnTo>
                <a:lnTo>
                  <a:pt x="56" y="91"/>
                </a:lnTo>
                <a:lnTo>
                  <a:pt x="51" y="86"/>
                </a:lnTo>
                <a:lnTo>
                  <a:pt x="49" y="83"/>
                </a:lnTo>
                <a:lnTo>
                  <a:pt x="46" y="78"/>
                </a:lnTo>
                <a:lnTo>
                  <a:pt x="43" y="72"/>
                </a:lnTo>
                <a:lnTo>
                  <a:pt x="47" y="71"/>
                </a:lnTo>
                <a:lnTo>
                  <a:pt x="51" y="76"/>
                </a:lnTo>
                <a:lnTo>
                  <a:pt x="57" y="83"/>
                </a:lnTo>
                <a:lnTo>
                  <a:pt x="58" y="86"/>
                </a:lnTo>
                <a:lnTo>
                  <a:pt x="62" y="85"/>
                </a:lnTo>
                <a:lnTo>
                  <a:pt x="61" y="80"/>
                </a:lnTo>
                <a:lnTo>
                  <a:pt x="60" y="79"/>
                </a:lnTo>
                <a:lnTo>
                  <a:pt x="58" y="78"/>
                </a:lnTo>
                <a:lnTo>
                  <a:pt x="57" y="75"/>
                </a:lnTo>
                <a:lnTo>
                  <a:pt x="60" y="71"/>
                </a:lnTo>
                <a:lnTo>
                  <a:pt x="60" y="70"/>
                </a:lnTo>
                <a:lnTo>
                  <a:pt x="53" y="65"/>
                </a:lnTo>
                <a:lnTo>
                  <a:pt x="47" y="63"/>
                </a:lnTo>
                <a:lnTo>
                  <a:pt x="46" y="60"/>
                </a:lnTo>
                <a:lnTo>
                  <a:pt x="51" y="50"/>
                </a:lnTo>
                <a:lnTo>
                  <a:pt x="56" y="45"/>
                </a:lnTo>
                <a:lnTo>
                  <a:pt x="56" y="48"/>
                </a:lnTo>
                <a:lnTo>
                  <a:pt x="58" y="53"/>
                </a:lnTo>
                <a:lnTo>
                  <a:pt x="62" y="57"/>
                </a:lnTo>
                <a:lnTo>
                  <a:pt x="68" y="59"/>
                </a:lnTo>
                <a:lnTo>
                  <a:pt x="71" y="60"/>
                </a:lnTo>
                <a:lnTo>
                  <a:pt x="77" y="59"/>
                </a:lnTo>
                <a:lnTo>
                  <a:pt x="81" y="53"/>
                </a:lnTo>
                <a:lnTo>
                  <a:pt x="75" y="52"/>
                </a:lnTo>
                <a:lnTo>
                  <a:pt x="66" y="50"/>
                </a:lnTo>
                <a:lnTo>
                  <a:pt x="62" y="46"/>
                </a:lnTo>
                <a:lnTo>
                  <a:pt x="60" y="45"/>
                </a:lnTo>
                <a:lnTo>
                  <a:pt x="57" y="40"/>
                </a:lnTo>
                <a:lnTo>
                  <a:pt x="51" y="42"/>
                </a:lnTo>
                <a:lnTo>
                  <a:pt x="46" y="55"/>
                </a:lnTo>
                <a:lnTo>
                  <a:pt x="42" y="55"/>
                </a:lnTo>
                <a:lnTo>
                  <a:pt x="36" y="46"/>
                </a:lnTo>
                <a:lnTo>
                  <a:pt x="35" y="44"/>
                </a:lnTo>
                <a:lnTo>
                  <a:pt x="32" y="38"/>
                </a:lnTo>
                <a:lnTo>
                  <a:pt x="41" y="33"/>
                </a:lnTo>
                <a:lnTo>
                  <a:pt x="47" y="34"/>
                </a:lnTo>
                <a:lnTo>
                  <a:pt x="54" y="33"/>
                </a:lnTo>
                <a:lnTo>
                  <a:pt x="51" y="27"/>
                </a:lnTo>
                <a:lnTo>
                  <a:pt x="60" y="30"/>
                </a:lnTo>
                <a:lnTo>
                  <a:pt x="66" y="31"/>
                </a:lnTo>
                <a:lnTo>
                  <a:pt x="64" y="27"/>
                </a:lnTo>
                <a:lnTo>
                  <a:pt x="60" y="25"/>
                </a:lnTo>
                <a:lnTo>
                  <a:pt x="57" y="23"/>
                </a:lnTo>
                <a:lnTo>
                  <a:pt x="54" y="15"/>
                </a:lnTo>
                <a:lnTo>
                  <a:pt x="53" y="15"/>
                </a:lnTo>
                <a:lnTo>
                  <a:pt x="43" y="18"/>
                </a:lnTo>
                <a:lnTo>
                  <a:pt x="32" y="22"/>
                </a:lnTo>
                <a:lnTo>
                  <a:pt x="26" y="18"/>
                </a:lnTo>
                <a:lnTo>
                  <a:pt x="31" y="15"/>
                </a:lnTo>
                <a:lnTo>
                  <a:pt x="34" y="12"/>
                </a:lnTo>
                <a:lnTo>
                  <a:pt x="39" y="10"/>
                </a:lnTo>
                <a:lnTo>
                  <a:pt x="41" y="10"/>
                </a:lnTo>
                <a:lnTo>
                  <a:pt x="42" y="10"/>
                </a:lnTo>
                <a:lnTo>
                  <a:pt x="42" y="5"/>
                </a:lnTo>
                <a:lnTo>
                  <a:pt x="41" y="5"/>
                </a:lnTo>
                <a:lnTo>
                  <a:pt x="35" y="4"/>
                </a:lnTo>
                <a:lnTo>
                  <a:pt x="34" y="4"/>
                </a:lnTo>
                <a:lnTo>
                  <a:pt x="28" y="4"/>
                </a:lnTo>
                <a:lnTo>
                  <a:pt x="23" y="1"/>
                </a:lnTo>
                <a:lnTo>
                  <a:pt x="34" y="0"/>
                </a:lnTo>
                <a:lnTo>
                  <a:pt x="41" y="4"/>
                </a:lnTo>
                <a:lnTo>
                  <a:pt x="42" y="4"/>
                </a:lnTo>
                <a:lnTo>
                  <a:pt x="46" y="8"/>
                </a:lnTo>
                <a:lnTo>
                  <a:pt x="50" y="12"/>
                </a:lnTo>
                <a:lnTo>
                  <a:pt x="53" y="12"/>
                </a:lnTo>
                <a:lnTo>
                  <a:pt x="58" y="11"/>
                </a:lnTo>
                <a:lnTo>
                  <a:pt x="64" y="18"/>
                </a:lnTo>
                <a:lnTo>
                  <a:pt x="62" y="23"/>
                </a:lnTo>
                <a:lnTo>
                  <a:pt x="71" y="30"/>
                </a:lnTo>
                <a:lnTo>
                  <a:pt x="73" y="33"/>
                </a:lnTo>
                <a:lnTo>
                  <a:pt x="75" y="41"/>
                </a:lnTo>
                <a:lnTo>
                  <a:pt x="87" y="45"/>
                </a:lnTo>
                <a:lnTo>
                  <a:pt x="88" y="41"/>
                </a:lnTo>
                <a:lnTo>
                  <a:pt x="101" y="41"/>
                </a:lnTo>
                <a:lnTo>
                  <a:pt x="126" y="6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5" name="Freeform 788"/>
          <p:cNvSpPr>
            <a:spLocks/>
          </p:cNvSpPr>
          <p:nvPr/>
        </p:nvSpPr>
        <p:spPr bwMode="auto">
          <a:xfrm>
            <a:off x="6311900" y="2057400"/>
            <a:ext cx="180975" cy="152400"/>
          </a:xfrm>
          <a:custGeom>
            <a:avLst/>
            <a:gdLst>
              <a:gd name="T0" fmla="*/ 90 w 114"/>
              <a:gd name="T1" fmla="*/ 9 h 96"/>
              <a:gd name="T2" fmla="*/ 100 w 114"/>
              <a:gd name="T3" fmla="*/ 27 h 96"/>
              <a:gd name="T4" fmla="*/ 108 w 114"/>
              <a:gd name="T5" fmla="*/ 47 h 96"/>
              <a:gd name="T6" fmla="*/ 108 w 114"/>
              <a:gd name="T7" fmla="*/ 61 h 96"/>
              <a:gd name="T8" fmla="*/ 108 w 114"/>
              <a:gd name="T9" fmla="*/ 72 h 96"/>
              <a:gd name="T10" fmla="*/ 114 w 114"/>
              <a:gd name="T11" fmla="*/ 79 h 96"/>
              <a:gd name="T12" fmla="*/ 108 w 114"/>
              <a:gd name="T13" fmla="*/ 92 h 96"/>
              <a:gd name="T14" fmla="*/ 80 w 114"/>
              <a:gd name="T15" fmla="*/ 76 h 96"/>
              <a:gd name="T16" fmla="*/ 66 w 114"/>
              <a:gd name="T17" fmla="*/ 80 h 96"/>
              <a:gd name="T18" fmla="*/ 52 w 114"/>
              <a:gd name="T19" fmla="*/ 68 h 96"/>
              <a:gd name="T20" fmla="*/ 41 w 114"/>
              <a:gd name="T21" fmla="*/ 58 h 96"/>
              <a:gd name="T22" fmla="*/ 37 w 114"/>
              <a:gd name="T23" fmla="*/ 46 h 96"/>
              <a:gd name="T24" fmla="*/ 29 w 114"/>
              <a:gd name="T25" fmla="*/ 47 h 96"/>
              <a:gd name="T26" fmla="*/ 21 w 114"/>
              <a:gd name="T27" fmla="*/ 39 h 96"/>
              <a:gd name="T28" fmla="*/ 13 w 114"/>
              <a:gd name="T29" fmla="*/ 35 h 96"/>
              <a:gd name="T30" fmla="*/ 0 w 114"/>
              <a:gd name="T31" fmla="*/ 36 h 96"/>
              <a:gd name="T32" fmla="*/ 11 w 114"/>
              <a:gd name="T33" fmla="*/ 25 h 96"/>
              <a:gd name="T34" fmla="*/ 30 w 114"/>
              <a:gd name="T35" fmla="*/ 36 h 96"/>
              <a:gd name="T36" fmla="*/ 39 w 114"/>
              <a:gd name="T37" fmla="*/ 45 h 96"/>
              <a:gd name="T38" fmla="*/ 44 w 114"/>
              <a:gd name="T39" fmla="*/ 55 h 96"/>
              <a:gd name="T40" fmla="*/ 58 w 114"/>
              <a:gd name="T41" fmla="*/ 69 h 96"/>
              <a:gd name="T42" fmla="*/ 70 w 114"/>
              <a:gd name="T43" fmla="*/ 70 h 96"/>
              <a:gd name="T44" fmla="*/ 58 w 114"/>
              <a:gd name="T45" fmla="*/ 60 h 96"/>
              <a:gd name="T46" fmla="*/ 50 w 114"/>
              <a:gd name="T47" fmla="*/ 50 h 96"/>
              <a:gd name="T48" fmla="*/ 50 w 114"/>
              <a:gd name="T49" fmla="*/ 35 h 96"/>
              <a:gd name="T50" fmla="*/ 36 w 114"/>
              <a:gd name="T51" fmla="*/ 31 h 96"/>
              <a:gd name="T52" fmla="*/ 20 w 114"/>
              <a:gd name="T53" fmla="*/ 24 h 96"/>
              <a:gd name="T54" fmla="*/ 14 w 114"/>
              <a:gd name="T55" fmla="*/ 19 h 96"/>
              <a:gd name="T56" fmla="*/ 24 w 114"/>
              <a:gd name="T57" fmla="*/ 12 h 96"/>
              <a:gd name="T58" fmla="*/ 30 w 114"/>
              <a:gd name="T59" fmla="*/ 8 h 96"/>
              <a:gd name="T60" fmla="*/ 48 w 114"/>
              <a:gd name="T61" fmla="*/ 0 h 96"/>
              <a:gd name="T62" fmla="*/ 70 w 114"/>
              <a:gd name="T63" fmla="*/ 5 h 96"/>
              <a:gd name="T64" fmla="*/ 74 w 114"/>
              <a:gd name="T65" fmla="*/ 19 h 96"/>
              <a:gd name="T66" fmla="*/ 88 w 114"/>
              <a:gd name="T67" fmla="*/ 10 h 96"/>
              <a:gd name="T68" fmla="*/ 90 w 114"/>
              <a:gd name="T69" fmla="*/ 8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14" h="96">
                <a:moveTo>
                  <a:pt x="90" y="8"/>
                </a:moveTo>
                <a:lnTo>
                  <a:pt x="90" y="9"/>
                </a:lnTo>
                <a:lnTo>
                  <a:pt x="92" y="21"/>
                </a:lnTo>
                <a:lnTo>
                  <a:pt x="100" y="27"/>
                </a:lnTo>
                <a:lnTo>
                  <a:pt x="110" y="43"/>
                </a:lnTo>
                <a:lnTo>
                  <a:pt x="108" y="47"/>
                </a:lnTo>
                <a:lnTo>
                  <a:pt x="105" y="55"/>
                </a:lnTo>
                <a:lnTo>
                  <a:pt x="108" y="61"/>
                </a:lnTo>
                <a:lnTo>
                  <a:pt x="110" y="66"/>
                </a:lnTo>
                <a:lnTo>
                  <a:pt x="108" y="72"/>
                </a:lnTo>
                <a:lnTo>
                  <a:pt x="114" y="75"/>
                </a:lnTo>
                <a:lnTo>
                  <a:pt x="114" y="79"/>
                </a:lnTo>
                <a:lnTo>
                  <a:pt x="112" y="84"/>
                </a:lnTo>
                <a:lnTo>
                  <a:pt x="108" y="92"/>
                </a:lnTo>
                <a:lnTo>
                  <a:pt x="105" y="96"/>
                </a:lnTo>
                <a:lnTo>
                  <a:pt x="80" y="76"/>
                </a:lnTo>
                <a:lnTo>
                  <a:pt x="67" y="76"/>
                </a:lnTo>
                <a:lnTo>
                  <a:pt x="66" y="80"/>
                </a:lnTo>
                <a:lnTo>
                  <a:pt x="54" y="76"/>
                </a:lnTo>
                <a:lnTo>
                  <a:pt x="52" y="68"/>
                </a:lnTo>
                <a:lnTo>
                  <a:pt x="50" y="65"/>
                </a:lnTo>
                <a:lnTo>
                  <a:pt x="41" y="58"/>
                </a:lnTo>
                <a:lnTo>
                  <a:pt x="43" y="53"/>
                </a:lnTo>
                <a:lnTo>
                  <a:pt x="37" y="46"/>
                </a:lnTo>
                <a:lnTo>
                  <a:pt x="32" y="47"/>
                </a:lnTo>
                <a:lnTo>
                  <a:pt x="29" y="47"/>
                </a:lnTo>
                <a:lnTo>
                  <a:pt x="25" y="43"/>
                </a:lnTo>
                <a:lnTo>
                  <a:pt x="21" y="39"/>
                </a:lnTo>
                <a:lnTo>
                  <a:pt x="20" y="39"/>
                </a:lnTo>
                <a:lnTo>
                  <a:pt x="13" y="35"/>
                </a:lnTo>
                <a:lnTo>
                  <a:pt x="2" y="36"/>
                </a:lnTo>
                <a:lnTo>
                  <a:pt x="0" y="36"/>
                </a:lnTo>
                <a:lnTo>
                  <a:pt x="3" y="28"/>
                </a:lnTo>
                <a:lnTo>
                  <a:pt x="11" y="25"/>
                </a:lnTo>
                <a:lnTo>
                  <a:pt x="20" y="30"/>
                </a:lnTo>
                <a:lnTo>
                  <a:pt x="30" y="36"/>
                </a:lnTo>
                <a:lnTo>
                  <a:pt x="32" y="36"/>
                </a:lnTo>
                <a:lnTo>
                  <a:pt x="39" y="45"/>
                </a:lnTo>
                <a:lnTo>
                  <a:pt x="43" y="50"/>
                </a:lnTo>
                <a:lnTo>
                  <a:pt x="44" y="55"/>
                </a:lnTo>
                <a:lnTo>
                  <a:pt x="51" y="62"/>
                </a:lnTo>
                <a:lnTo>
                  <a:pt x="58" y="69"/>
                </a:lnTo>
                <a:lnTo>
                  <a:pt x="67" y="73"/>
                </a:lnTo>
                <a:lnTo>
                  <a:pt x="70" y="70"/>
                </a:lnTo>
                <a:lnTo>
                  <a:pt x="63" y="64"/>
                </a:lnTo>
                <a:lnTo>
                  <a:pt x="58" y="60"/>
                </a:lnTo>
                <a:lnTo>
                  <a:pt x="54" y="57"/>
                </a:lnTo>
                <a:lnTo>
                  <a:pt x="50" y="50"/>
                </a:lnTo>
                <a:lnTo>
                  <a:pt x="51" y="43"/>
                </a:lnTo>
                <a:lnTo>
                  <a:pt x="50" y="35"/>
                </a:lnTo>
                <a:lnTo>
                  <a:pt x="40" y="32"/>
                </a:lnTo>
                <a:lnTo>
                  <a:pt x="36" y="31"/>
                </a:lnTo>
                <a:lnTo>
                  <a:pt x="29" y="30"/>
                </a:lnTo>
                <a:lnTo>
                  <a:pt x="20" y="24"/>
                </a:lnTo>
                <a:lnTo>
                  <a:pt x="14" y="20"/>
                </a:lnTo>
                <a:lnTo>
                  <a:pt x="14" y="19"/>
                </a:lnTo>
                <a:lnTo>
                  <a:pt x="14" y="15"/>
                </a:lnTo>
                <a:lnTo>
                  <a:pt x="24" y="12"/>
                </a:lnTo>
                <a:lnTo>
                  <a:pt x="24" y="10"/>
                </a:lnTo>
                <a:lnTo>
                  <a:pt x="30" y="8"/>
                </a:lnTo>
                <a:lnTo>
                  <a:pt x="40" y="2"/>
                </a:lnTo>
                <a:lnTo>
                  <a:pt x="48" y="0"/>
                </a:lnTo>
                <a:lnTo>
                  <a:pt x="62" y="1"/>
                </a:lnTo>
                <a:lnTo>
                  <a:pt x="70" y="5"/>
                </a:lnTo>
                <a:lnTo>
                  <a:pt x="71" y="17"/>
                </a:lnTo>
                <a:lnTo>
                  <a:pt x="74" y="19"/>
                </a:lnTo>
                <a:lnTo>
                  <a:pt x="86" y="16"/>
                </a:lnTo>
                <a:lnTo>
                  <a:pt x="88" y="10"/>
                </a:lnTo>
                <a:lnTo>
                  <a:pt x="89" y="8"/>
                </a:lnTo>
                <a:lnTo>
                  <a:pt x="90" y="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6" name="Freeform 789"/>
          <p:cNvSpPr>
            <a:spLocks/>
          </p:cNvSpPr>
          <p:nvPr/>
        </p:nvSpPr>
        <p:spPr bwMode="auto">
          <a:xfrm>
            <a:off x="6469063" y="1887538"/>
            <a:ext cx="101600" cy="90488"/>
          </a:xfrm>
          <a:custGeom>
            <a:avLst/>
            <a:gdLst>
              <a:gd name="T0" fmla="*/ 24 w 64"/>
              <a:gd name="T1" fmla="*/ 2 h 57"/>
              <a:gd name="T2" fmla="*/ 23 w 64"/>
              <a:gd name="T3" fmla="*/ 6 h 57"/>
              <a:gd name="T4" fmla="*/ 23 w 64"/>
              <a:gd name="T5" fmla="*/ 6 h 57"/>
              <a:gd name="T6" fmla="*/ 27 w 64"/>
              <a:gd name="T7" fmla="*/ 8 h 57"/>
              <a:gd name="T8" fmla="*/ 37 w 64"/>
              <a:gd name="T9" fmla="*/ 14 h 57"/>
              <a:gd name="T10" fmla="*/ 41 w 64"/>
              <a:gd name="T11" fmla="*/ 15 h 57"/>
              <a:gd name="T12" fmla="*/ 41 w 64"/>
              <a:gd name="T13" fmla="*/ 19 h 57"/>
              <a:gd name="T14" fmla="*/ 41 w 64"/>
              <a:gd name="T15" fmla="*/ 27 h 57"/>
              <a:gd name="T16" fmla="*/ 50 w 64"/>
              <a:gd name="T17" fmla="*/ 29 h 57"/>
              <a:gd name="T18" fmla="*/ 56 w 64"/>
              <a:gd name="T19" fmla="*/ 30 h 57"/>
              <a:gd name="T20" fmla="*/ 64 w 64"/>
              <a:gd name="T21" fmla="*/ 32 h 57"/>
              <a:gd name="T22" fmla="*/ 64 w 64"/>
              <a:gd name="T23" fmla="*/ 36 h 57"/>
              <a:gd name="T24" fmla="*/ 62 w 64"/>
              <a:gd name="T25" fmla="*/ 38 h 57"/>
              <a:gd name="T26" fmla="*/ 62 w 64"/>
              <a:gd name="T27" fmla="*/ 40 h 57"/>
              <a:gd name="T28" fmla="*/ 61 w 64"/>
              <a:gd name="T29" fmla="*/ 56 h 57"/>
              <a:gd name="T30" fmla="*/ 49 w 64"/>
              <a:gd name="T31" fmla="*/ 57 h 57"/>
              <a:gd name="T32" fmla="*/ 43 w 64"/>
              <a:gd name="T33" fmla="*/ 57 h 57"/>
              <a:gd name="T34" fmla="*/ 39 w 64"/>
              <a:gd name="T35" fmla="*/ 57 h 57"/>
              <a:gd name="T36" fmla="*/ 37 w 64"/>
              <a:gd name="T37" fmla="*/ 57 h 57"/>
              <a:gd name="T38" fmla="*/ 27 w 64"/>
              <a:gd name="T39" fmla="*/ 48 h 57"/>
              <a:gd name="T40" fmla="*/ 26 w 64"/>
              <a:gd name="T41" fmla="*/ 47 h 57"/>
              <a:gd name="T42" fmla="*/ 15 w 64"/>
              <a:gd name="T43" fmla="*/ 45 h 57"/>
              <a:gd name="T44" fmla="*/ 13 w 64"/>
              <a:gd name="T45" fmla="*/ 42 h 57"/>
              <a:gd name="T46" fmla="*/ 15 w 64"/>
              <a:gd name="T47" fmla="*/ 38 h 57"/>
              <a:gd name="T48" fmla="*/ 6 w 64"/>
              <a:gd name="T49" fmla="*/ 38 h 57"/>
              <a:gd name="T50" fmla="*/ 0 w 64"/>
              <a:gd name="T51" fmla="*/ 26 h 57"/>
              <a:gd name="T52" fmla="*/ 1 w 64"/>
              <a:gd name="T53" fmla="*/ 26 h 57"/>
              <a:gd name="T54" fmla="*/ 5 w 64"/>
              <a:gd name="T55" fmla="*/ 25 h 57"/>
              <a:gd name="T56" fmla="*/ 9 w 64"/>
              <a:gd name="T57" fmla="*/ 23 h 57"/>
              <a:gd name="T58" fmla="*/ 15 w 64"/>
              <a:gd name="T59" fmla="*/ 25 h 57"/>
              <a:gd name="T60" fmla="*/ 20 w 64"/>
              <a:gd name="T61" fmla="*/ 30 h 57"/>
              <a:gd name="T62" fmla="*/ 24 w 64"/>
              <a:gd name="T63" fmla="*/ 36 h 57"/>
              <a:gd name="T64" fmla="*/ 27 w 64"/>
              <a:gd name="T65" fmla="*/ 36 h 57"/>
              <a:gd name="T66" fmla="*/ 32 w 64"/>
              <a:gd name="T67" fmla="*/ 37 h 57"/>
              <a:gd name="T68" fmla="*/ 42 w 64"/>
              <a:gd name="T69" fmla="*/ 38 h 57"/>
              <a:gd name="T70" fmla="*/ 47 w 64"/>
              <a:gd name="T71" fmla="*/ 38 h 57"/>
              <a:gd name="T72" fmla="*/ 49 w 64"/>
              <a:gd name="T73" fmla="*/ 37 h 57"/>
              <a:gd name="T74" fmla="*/ 46 w 64"/>
              <a:gd name="T75" fmla="*/ 33 h 57"/>
              <a:gd name="T76" fmla="*/ 46 w 64"/>
              <a:gd name="T77" fmla="*/ 33 h 57"/>
              <a:gd name="T78" fmla="*/ 37 w 64"/>
              <a:gd name="T79" fmla="*/ 30 h 57"/>
              <a:gd name="T80" fmla="*/ 30 w 64"/>
              <a:gd name="T81" fmla="*/ 26 h 57"/>
              <a:gd name="T82" fmla="*/ 27 w 64"/>
              <a:gd name="T83" fmla="*/ 21 h 57"/>
              <a:gd name="T84" fmla="*/ 27 w 64"/>
              <a:gd name="T85" fmla="*/ 18 h 57"/>
              <a:gd name="T86" fmla="*/ 17 w 64"/>
              <a:gd name="T87" fmla="*/ 18 h 57"/>
              <a:gd name="T88" fmla="*/ 13 w 64"/>
              <a:gd name="T89" fmla="*/ 19 h 57"/>
              <a:gd name="T90" fmla="*/ 11 w 64"/>
              <a:gd name="T91" fmla="*/ 17 h 57"/>
              <a:gd name="T92" fmla="*/ 6 w 64"/>
              <a:gd name="T93" fmla="*/ 14 h 57"/>
              <a:gd name="T94" fmla="*/ 9 w 64"/>
              <a:gd name="T95" fmla="*/ 8 h 57"/>
              <a:gd name="T96" fmla="*/ 17 w 64"/>
              <a:gd name="T97" fmla="*/ 4 h 57"/>
              <a:gd name="T98" fmla="*/ 22 w 64"/>
              <a:gd name="T99" fmla="*/ 0 h 57"/>
              <a:gd name="T100" fmla="*/ 24 w 64"/>
              <a:gd name="T101" fmla="*/ 2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64" h="57">
                <a:moveTo>
                  <a:pt x="24" y="2"/>
                </a:moveTo>
                <a:lnTo>
                  <a:pt x="23" y="6"/>
                </a:lnTo>
                <a:lnTo>
                  <a:pt x="23" y="6"/>
                </a:lnTo>
                <a:lnTo>
                  <a:pt x="27" y="8"/>
                </a:lnTo>
                <a:lnTo>
                  <a:pt x="37" y="14"/>
                </a:lnTo>
                <a:lnTo>
                  <a:pt x="41" y="15"/>
                </a:lnTo>
                <a:lnTo>
                  <a:pt x="41" y="19"/>
                </a:lnTo>
                <a:lnTo>
                  <a:pt x="41" y="27"/>
                </a:lnTo>
                <a:lnTo>
                  <a:pt x="50" y="29"/>
                </a:lnTo>
                <a:lnTo>
                  <a:pt x="56" y="30"/>
                </a:lnTo>
                <a:lnTo>
                  <a:pt x="64" y="32"/>
                </a:lnTo>
                <a:lnTo>
                  <a:pt x="64" y="36"/>
                </a:lnTo>
                <a:lnTo>
                  <a:pt x="62" y="38"/>
                </a:lnTo>
                <a:lnTo>
                  <a:pt x="62" y="40"/>
                </a:lnTo>
                <a:lnTo>
                  <a:pt x="61" y="56"/>
                </a:lnTo>
                <a:lnTo>
                  <a:pt x="49" y="57"/>
                </a:lnTo>
                <a:lnTo>
                  <a:pt x="43" y="57"/>
                </a:lnTo>
                <a:lnTo>
                  <a:pt x="39" y="57"/>
                </a:lnTo>
                <a:lnTo>
                  <a:pt x="37" y="57"/>
                </a:lnTo>
                <a:lnTo>
                  <a:pt x="27" y="48"/>
                </a:lnTo>
                <a:lnTo>
                  <a:pt x="26" y="47"/>
                </a:lnTo>
                <a:lnTo>
                  <a:pt x="15" y="45"/>
                </a:lnTo>
                <a:lnTo>
                  <a:pt x="13" y="42"/>
                </a:lnTo>
                <a:lnTo>
                  <a:pt x="15" y="38"/>
                </a:lnTo>
                <a:lnTo>
                  <a:pt x="6" y="38"/>
                </a:lnTo>
                <a:lnTo>
                  <a:pt x="0" y="26"/>
                </a:lnTo>
                <a:lnTo>
                  <a:pt x="1" y="26"/>
                </a:lnTo>
                <a:lnTo>
                  <a:pt x="5" y="25"/>
                </a:lnTo>
                <a:lnTo>
                  <a:pt x="9" y="23"/>
                </a:lnTo>
                <a:lnTo>
                  <a:pt x="15" y="25"/>
                </a:lnTo>
                <a:lnTo>
                  <a:pt x="20" y="30"/>
                </a:lnTo>
                <a:lnTo>
                  <a:pt x="24" y="36"/>
                </a:lnTo>
                <a:lnTo>
                  <a:pt x="27" y="36"/>
                </a:lnTo>
                <a:lnTo>
                  <a:pt x="32" y="37"/>
                </a:lnTo>
                <a:lnTo>
                  <a:pt x="42" y="38"/>
                </a:lnTo>
                <a:lnTo>
                  <a:pt x="47" y="38"/>
                </a:lnTo>
                <a:lnTo>
                  <a:pt x="49" y="37"/>
                </a:lnTo>
                <a:lnTo>
                  <a:pt x="46" y="33"/>
                </a:lnTo>
                <a:lnTo>
                  <a:pt x="46" y="33"/>
                </a:lnTo>
                <a:lnTo>
                  <a:pt x="37" y="30"/>
                </a:lnTo>
                <a:lnTo>
                  <a:pt x="30" y="26"/>
                </a:lnTo>
                <a:lnTo>
                  <a:pt x="27" y="21"/>
                </a:lnTo>
                <a:lnTo>
                  <a:pt x="27" y="18"/>
                </a:lnTo>
                <a:lnTo>
                  <a:pt x="17" y="18"/>
                </a:lnTo>
                <a:lnTo>
                  <a:pt x="13" y="19"/>
                </a:lnTo>
                <a:lnTo>
                  <a:pt x="11" y="17"/>
                </a:lnTo>
                <a:lnTo>
                  <a:pt x="6" y="14"/>
                </a:lnTo>
                <a:lnTo>
                  <a:pt x="9" y="8"/>
                </a:lnTo>
                <a:lnTo>
                  <a:pt x="17" y="4"/>
                </a:lnTo>
                <a:lnTo>
                  <a:pt x="22" y="0"/>
                </a:lnTo>
                <a:lnTo>
                  <a:pt x="24" y="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7" name="Freeform 790"/>
          <p:cNvSpPr>
            <a:spLocks noEditPoints="1"/>
          </p:cNvSpPr>
          <p:nvPr/>
        </p:nvSpPr>
        <p:spPr bwMode="auto">
          <a:xfrm>
            <a:off x="6661150" y="1250950"/>
            <a:ext cx="195263" cy="190500"/>
          </a:xfrm>
          <a:custGeom>
            <a:avLst/>
            <a:gdLst>
              <a:gd name="T0" fmla="*/ 75 w 123"/>
              <a:gd name="T1" fmla="*/ 120 h 120"/>
              <a:gd name="T2" fmla="*/ 78 w 123"/>
              <a:gd name="T3" fmla="*/ 111 h 120"/>
              <a:gd name="T4" fmla="*/ 83 w 123"/>
              <a:gd name="T5" fmla="*/ 97 h 120"/>
              <a:gd name="T6" fmla="*/ 100 w 123"/>
              <a:gd name="T7" fmla="*/ 77 h 120"/>
              <a:gd name="T8" fmla="*/ 98 w 123"/>
              <a:gd name="T9" fmla="*/ 98 h 120"/>
              <a:gd name="T10" fmla="*/ 98 w 123"/>
              <a:gd name="T11" fmla="*/ 107 h 120"/>
              <a:gd name="T12" fmla="*/ 115 w 123"/>
              <a:gd name="T13" fmla="*/ 71 h 120"/>
              <a:gd name="T14" fmla="*/ 120 w 123"/>
              <a:gd name="T15" fmla="*/ 71 h 120"/>
              <a:gd name="T16" fmla="*/ 120 w 123"/>
              <a:gd name="T17" fmla="*/ 75 h 120"/>
              <a:gd name="T18" fmla="*/ 116 w 123"/>
              <a:gd name="T19" fmla="*/ 77 h 120"/>
              <a:gd name="T20" fmla="*/ 109 w 123"/>
              <a:gd name="T21" fmla="*/ 70 h 120"/>
              <a:gd name="T22" fmla="*/ 113 w 123"/>
              <a:gd name="T23" fmla="*/ 70 h 120"/>
              <a:gd name="T24" fmla="*/ 62 w 123"/>
              <a:gd name="T25" fmla="*/ 77 h 120"/>
              <a:gd name="T26" fmla="*/ 68 w 123"/>
              <a:gd name="T27" fmla="*/ 67 h 120"/>
              <a:gd name="T28" fmla="*/ 79 w 123"/>
              <a:gd name="T29" fmla="*/ 73 h 120"/>
              <a:gd name="T30" fmla="*/ 89 w 123"/>
              <a:gd name="T31" fmla="*/ 73 h 120"/>
              <a:gd name="T32" fmla="*/ 92 w 123"/>
              <a:gd name="T33" fmla="*/ 83 h 120"/>
              <a:gd name="T34" fmla="*/ 77 w 123"/>
              <a:gd name="T35" fmla="*/ 92 h 120"/>
              <a:gd name="T36" fmla="*/ 63 w 123"/>
              <a:gd name="T37" fmla="*/ 119 h 120"/>
              <a:gd name="T38" fmla="*/ 52 w 123"/>
              <a:gd name="T39" fmla="*/ 118 h 120"/>
              <a:gd name="T40" fmla="*/ 42 w 123"/>
              <a:gd name="T41" fmla="*/ 103 h 120"/>
              <a:gd name="T42" fmla="*/ 37 w 123"/>
              <a:gd name="T43" fmla="*/ 89 h 120"/>
              <a:gd name="T44" fmla="*/ 23 w 123"/>
              <a:gd name="T45" fmla="*/ 86 h 120"/>
              <a:gd name="T46" fmla="*/ 15 w 123"/>
              <a:gd name="T47" fmla="*/ 82 h 120"/>
              <a:gd name="T48" fmla="*/ 36 w 123"/>
              <a:gd name="T49" fmla="*/ 74 h 120"/>
              <a:gd name="T50" fmla="*/ 36 w 123"/>
              <a:gd name="T51" fmla="*/ 64 h 120"/>
              <a:gd name="T52" fmla="*/ 37 w 123"/>
              <a:gd name="T53" fmla="*/ 62 h 120"/>
              <a:gd name="T54" fmla="*/ 55 w 123"/>
              <a:gd name="T55" fmla="*/ 59 h 120"/>
              <a:gd name="T56" fmla="*/ 62 w 123"/>
              <a:gd name="T57" fmla="*/ 77 h 120"/>
              <a:gd name="T58" fmla="*/ 14 w 123"/>
              <a:gd name="T59" fmla="*/ 74 h 120"/>
              <a:gd name="T60" fmla="*/ 0 w 123"/>
              <a:gd name="T61" fmla="*/ 62 h 120"/>
              <a:gd name="T62" fmla="*/ 8 w 123"/>
              <a:gd name="T63" fmla="*/ 55 h 120"/>
              <a:gd name="T64" fmla="*/ 12 w 123"/>
              <a:gd name="T65" fmla="*/ 64 h 120"/>
              <a:gd name="T66" fmla="*/ 22 w 123"/>
              <a:gd name="T67" fmla="*/ 53 h 120"/>
              <a:gd name="T68" fmla="*/ 79 w 123"/>
              <a:gd name="T69" fmla="*/ 43 h 120"/>
              <a:gd name="T70" fmla="*/ 60 w 123"/>
              <a:gd name="T71" fmla="*/ 47 h 120"/>
              <a:gd name="T72" fmla="*/ 79 w 123"/>
              <a:gd name="T73" fmla="*/ 43 h 120"/>
              <a:gd name="T74" fmla="*/ 42 w 123"/>
              <a:gd name="T75" fmla="*/ 51 h 120"/>
              <a:gd name="T76" fmla="*/ 37 w 123"/>
              <a:gd name="T77" fmla="*/ 29 h 120"/>
              <a:gd name="T78" fmla="*/ 45 w 123"/>
              <a:gd name="T79" fmla="*/ 11 h 120"/>
              <a:gd name="T80" fmla="*/ 46 w 123"/>
              <a:gd name="T81" fmla="*/ 11 h 120"/>
              <a:gd name="T82" fmla="*/ 94 w 123"/>
              <a:gd name="T83" fmla="*/ 32 h 120"/>
              <a:gd name="T84" fmla="*/ 101 w 123"/>
              <a:gd name="T85" fmla="*/ 22 h 120"/>
              <a:gd name="T86" fmla="*/ 107 w 123"/>
              <a:gd name="T87" fmla="*/ 33 h 120"/>
              <a:gd name="T88" fmla="*/ 123 w 123"/>
              <a:gd name="T89" fmla="*/ 47 h 120"/>
              <a:gd name="T90" fmla="*/ 113 w 123"/>
              <a:gd name="T91" fmla="*/ 62 h 120"/>
              <a:gd name="T92" fmla="*/ 96 w 123"/>
              <a:gd name="T93" fmla="*/ 60 h 120"/>
              <a:gd name="T94" fmla="*/ 72 w 123"/>
              <a:gd name="T95" fmla="*/ 19 h 120"/>
              <a:gd name="T96" fmla="*/ 74 w 123"/>
              <a:gd name="T97" fmla="*/ 10 h 120"/>
              <a:gd name="T98" fmla="*/ 85 w 123"/>
              <a:gd name="T99" fmla="*/ 6 h 120"/>
              <a:gd name="T100" fmla="*/ 86 w 123"/>
              <a:gd name="T101" fmla="*/ 14 h 120"/>
              <a:gd name="T102" fmla="*/ 94 w 123"/>
              <a:gd name="T103" fmla="*/ 32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3" h="120">
                <a:moveTo>
                  <a:pt x="97" y="112"/>
                </a:moveTo>
                <a:lnTo>
                  <a:pt x="75" y="120"/>
                </a:lnTo>
                <a:lnTo>
                  <a:pt x="74" y="118"/>
                </a:lnTo>
                <a:lnTo>
                  <a:pt x="78" y="111"/>
                </a:lnTo>
                <a:lnTo>
                  <a:pt x="81" y="104"/>
                </a:lnTo>
                <a:lnTo>
                  <a:pt x="83" y="97"/>
                </a:lnTo>
                <a:lnTo>
                  <a:pt x="89" y="96"/>
                </a:lnTo>
                <a:lnTo>
                  <a:pt x="100" y="77"/>
                </a:lnTo>
                <a:lnTo>
                  <a:pt x="107" y="82"/>
                </a:lnTo>
                <a:lnTo>
                  <a:pt x="98" y="98"/>
                </a:lnTo>
                <a:lnTo>
                  <a:pt x="98" y="100"/>
                </a:lnTo>
                <a:lnTo>
                  <a:pt x="98" y="107"/>
                </a:lnTo>
                <a:lnTo>
                  <a:pt x="97" y="112"/>
                </a:lnTo>
                <a:close/>
                <a:moveTo>
                  <a:pt x="115" y="71"/>
                </a:moveTo>
                <a:lnTo>
                  <a:pt x="119" y="73"/>
                </a:lnTo>
                <a:lnTo>
                  <a:pt x="120" y="71"/>
                </a:lnTo>
                <a:lnTo>
                  <a:pt x="120" y="73"/>
                </a:lnTo>
                <a:lnTo>
                  <a:pt x="120" y="75"/>
                </a:lnTo>
                <a:lnTo>
                  <a:pt x="117" y="75"/>
                </a:lnTo>
                <a:lnTo>
                  <a:pt x="116" y="77"/>
                </a:lnTo>
                <a:lnTo>
                  <a:pt x="109" y="73"/>
                </a:lnTo>
                <a:lnTo>
                  <a:pt x="109" y="70"/>
                </a:lnTo>
                <a:lnTo>
                  <a:pt x="112" y="68"/>
                </a:lnTo>
                <a:lnTo>
                  <a:pt x="113" y="70"/>
                </a:lnTo>
                <a:lnTo>
                  <a:pt x="115" y="71"/>
                </a:lnTo>
                <a:close/>
                <a:moveTo>
                  <a:pt x="62" y="77"/>
                </a:moveTo>
                <a:lnTo>
                  <a:pt x="66" y="79"/>
                </a:lnTo>
                <a:lnTo>
                  <a:pt x="68" y="67"/>
                </a:lnTo>
                <a:lnTo>
                  <a:pt x="77" y="66"/>
                </a:lnTo>
                <a:lnTo>
                  <a:pt x="79" y="73"/>
                </a:lnTo>
                <a:lnTo>
                  <a:pt x="85" y="71"/>
                </a:lnTo>
                <a:lnTo>
                  <a:pt x="89" y="73"/>
                </a:lnTo>
                <a:lnTo>
                  <a:pt x="92" y="77"/>
                </a:lnTo>
                <a:lnTo>
                  <a:pt x="92" y="83"/>
                </a:lnTo>
                <a:lnTo>
                  <a:pt x="89" y="88"/>
                </a:lnTo>
                <a:lnTo>
                  <a:pt x="77" y="92"/>
                </a:lnTo>
                <a:lnTo>
                  <a:pt x="70" y="104"/>
                </a:lnTo>
                <a:lnTo>
                  <a:pt x="63" y="119"/>
                </a:lnTo>
                <a:lnTo>
                  <a:pt x="60" y="112"/>
                </a:lnTo>
                <a:lnTo>
                  <a:pt x="52" y="118"/>
                </a:lnTo>
                <a:lnTo>
                  <a:pt x="45" y="115"/>
                </a:lnTo>
                <a:lnTo>
                  <a:pt x="42" y="103"/>
                </a:lnTo>
                <a:lnTo>
                  <a:pt x="34" y="104"/>
                </a:lnTo>
                <a:lnTo>
                  <a:pt x="37" y="89"/>
                </a:lnTo>
                <a:lnTo>
                  <a:pt x="29" y="83"/>
                </a:lnTo>
                <a:lnTo>
                  <a:pt x="23" y="86"/>
                </a:lnTo>
                <a:lnTo>
                  <a:pt x="22" y="81"/>
                </a:lnTo>
                <a:lnTo>
                  <a:pt x="15" y="82"/>
                </a:lnTo>
                <a:lnTo>
                  <a:pt x="21" y="74"/>
                </a:lnTo>
                <a:lnTo>
                  <a:pt x="36" y="74"/>
                </a:lnTo>
                <a:lnTo>
                  <a:pt x="38" y="74"/>
                </a:lnTo>
                <a:lnTo>
                  <a:pt x="36" y="64"/>
                </a:lnTo>
                <a:lnTo>
                  <a:pt x="34" y="63"/>
                </a:lnTo>
                <a:lnTo>
                  <a:pt x="37" y="62"/>
                </a:lnTo>
                <a:lnTo>
                  <a:pt x="44" y="55"/>
                </a:lnTo>
                <a:lnTo>
                  <a:pt x="55" y="59"/>
                </a:lnTo>
                <a:lnTo>
                  <a:pt x="55" y="71"/>
                </a:lnTo>
                <a:lnTo>
                  <a:pt x="62" y="77"/>
                </a:lnTo>
                <a:close/>
                <a:moveTo>
                  <a:pt x="25" y="64"/>
                </a:moveTo>
                <a:lnTo>
                  <a:pt x="14" y="74"/>
                </a:lnTo>
                <a:lnTo>
                  <a:pt x="11" y="67"/>
                </a:lnTo>
                <a:lnTo>
                  <a:pt x="0" y="62"/>
                </a:lnTo>
                <a:lnTo>
                  <a:pt x="3" y="53"/>
                </a:lnTo>
                <a:lnTo>
                  <a:pt x="8" y="55"/>
                </a:lnTo>
                <a:lnTo>
                  <a:pt x="10" y="64"/>
                </a:lnTo>
                <a:lnTo>
                  <a:pt x="12" y="64"/>
                </a:lnTo>
                <a:lnTo>
                  <a:pt x="19" y="53"/>
                </a:lnTo>
                <a:lnTo>
                  <a:pt x="22" y="53"/>
                </a:lnTo>
                <a:lnTo>
                  <a:pt x="25" y="64"/>
                </a:lnTo>
                <a:close/>
                <a:moveTo>
                  <a:pt x="79" y="43"/>
                </a:moveTo>
                <a:lnTo>
                  <a:pt x="79" y="51"/>
                </a:lnTo>
                <a:lnTo>
                  <a:pt x="60" y="47"/>
                </a:lnTo>
                <a:lnTo>
                  <a:pt x="64" y="34"/>
                </a:lnTo>
                <a:lnTo>
                  <a:pt x="79" y="43"/>
                </a:lnTo>
                <a:close/>
                <a:moveTo>
                  <a:pt x="52" y="28"/>
                </a:moveTo>
                <a:lnTo>
                  <a:pt x="42" y="51"/>
                </a:lnTo>
                <a:lnTo>
                  <a:pt x="27" y="38"/>
                </a:lnTo>
                <a:lnTo>
                  <a:pt x="37" y="29"/>
                </a:lnTo>
                <a:lnTo>
                  <a:pt x="36" y="17"/>
                </a:lnTo>
                <a:lnTo>
                  <a:pt x="45" y="11"/>
                </a:lnTo>
                <a:lnTo>
                  <a:pt x="46" y="10"/>
                </a:lnTo>
                <a:lnTo>
                  <a:pt x="46" y="11"/>
                </a:lnTo>
                <a:lnTo>
                  <a:pt x="52" y="28"/>
                </a:lnTo>
                <a:close/>
                <a:moveTo>
                  <a:pt x="94" y="32"/>
                </a:moveTo>
                <a:lnTo>
                  <a:pt x="97" y="33"/>
                </a:lnTo>
                <a:lnTo>
                  <a:pt x="101" y="22"/>
                </a:lnTo>
                <a:lnTo>
                  <a:pt x="108" y="25"/>
                </a:lnTo>
                <a:lnTo>
                  <a:pt x="107" y="33"/>
                </a:lnTo>
                <a:lnTo>
                  <a:pt x="122" y="47"/>
                </a:lnTo>
                <a:lnTo>
                  <a:pt x="123" y="47"/>
                </a:lnTo>
                <a:lnTo>
                  <a:pt x="113" y="60"/>
                </a:lnTo>
                <a:lnTo>
                  <a:pt x="113" y="62"/>
                </a:lnTo>
                <a:lnTo>
                  <a:pt x="104" y="60"/>
                </a:lnTo>
                <a:lnTo>
                  <a:pt x="96" y="60"/>
                </a:lnTo>
                <a:lnTo>
                  <a:pt x="83" y="28"/>
                </a:lnTo>
                <a:lnTo>
                  <a:pt x="72" y="19"/>
                </a:lnTo>
                <a:lnTo>
                  <a:pt x="74" y="11"/>
                </a:lnTo>
                <a:lnTo>
                  <a:pt x="74" y="10"/>
                </a:lnTo>
                <a:lnTo>
                  <a:pt x="81" y="0"/>
                </a:lnTo>
                <a:lnTo>
                  <a:pt x="85" y="6"/>
                </a:lnTo>
                <a:lnTo>
                  <a:pt x="86" y="11"/>
                </a:lnTo>
                <a:lnTo>
                  <a:pt x="86" y="14"/>
                </a:lnTo>
                <a:lnTo>
                  <a:pt x="92" y="21"/>
                </a:lnTo>
                <a:lnTo>
                  <a:pt x="94" y="3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8" name="Freeform 791"/>
          <p:cNvSpPr>
            <a:spLocks/>
          </p:cNvSpPr>
          <p:nvPr/>
        </p:nvSpPr>
        <p:spPr bwMode="auto">
          <a:xfrm>
            <a:off x="6826250" y="1589088"/>
            <a:ext cx="227013" cy="177800"/>
          </a:xfrm>
          <a:custGeom>
            <a:avLst/>
            <a:gdLst>
              <a:gd name="T0" fmla="*/ 131 w 143"/>
              <a:gd name="T1" fmla="*/ 55 h 112"/>
              <a:gd name="T2" fmla="*/ 129 w 143"/>
              <a:gd name="T3" fmla="*/ 59 h 112"/>
              <a:gd name="T4" fmla="*/ 128 w 143"/>
              <a:gd name="T5" fmla="*/ 65 h 112"/>
              <a:gd name="T6" fmla="*/ 134 w 143"/>
              <a:gd name="T7" fmla="*/ 75 h 112"/>
              <a:gd name="T8" fmla="*/ 138 w 143"/>
              <a:gd name="T9" fmla="*/ 83 h 112"/>
              <a:gd name="T10" fmla="*/ 140 w 143"/>
              <a:gd name="T11" fmla="*/ 97 h 112"/>
              <a:gd name="T12" fmla="*/ 132 w 143"/>
              <a:gd name="T13" fmla="*/ 102 h 112"/>
              <a:gd name="T14" fmla="*/ 116 w 143"/>
              <a:gd name="T15" fmla="*/ 94 h 112"/>
              <a:gd name="T16" fmla="*/ 109 w 143"/>
              <a:gd name="T17" fmla="*/ 89 h 112"/>
              <a:gd name="T18" fmla="*/ 105 w 143"/>
              <a:gd name="T19" fmla="*/ 87 h 112"/>
              <a:gd name="T20" fmla="*/ 103 w 143"/>
              <a:gd name="T21" fmla="*/ 89 h 112"/>
              <a:gd name="T22" fmla="*/ 99 w 143"/>
              <a:gd name="T23" fmla="*/ 94 h 112"/>
              <a:gd name="T24" fmla="*/ 98 w 143"/>
              <a:gd name="T25" fmla="*/ 95 h 112"/>
              <a:gd name="T26" fmla="*/ 94 w 143"/>
              <a:gd name="T27" fmla="*/ 100 h 112"/>
              <a:gd name="T28" fmla="*/ 91 w 143"/>
              <a:gd name="T29" fmla="*/ 104 h 112"/>
              <a:gd name="T30" fmla="*/ 83 w 143"/>
              <a:gd name="T31" fmla="*/ 105 h 112"/>
              <a:gd name="T32" fmla="*/ 78 w 143"/>
              <a:gd name="T33" fmla="*/ 106 h 112"/>
              <a:gd name="T34" fmla="*/ 57 w 143"/>
              <a:gd name="T35" fmla="*/ 110 h 112"/>
              <a:gd name="T36" fmla="*/ 45 w 143"/>
              <a:gd name="T37" fmla="*/ 112 h 112"/>
              <a:gd name="T38" fmla="*/ 37 w 143"/>
              <a:gd name="T39" fmla="*/ 100 h 112"/>
              <a:gd name="T40" fmla="*/ 27 w 143"/>
              <a:gd name="T41" fmla="*/ 71 h 112"/>
              <a:gd name="T42" fmla="*/ 18 w 143"/>
              <a:gd name="T43" fmla="*/ 67 h 112"/>
              <a:gd name="T44" fmla="*/ 8 w 143"/>
              <a:gd name="T45" fmla="*/ 63 h 112"/>
              <a:gd name="T46" fmla="*/ 9 w 143"/>
              <a:gd name="T47" fmla="*/ 46 h 112"/>
              <a:gd name="T48" fmla="*/ 20 w 143"/>
              <a:gd name="T49" fmla="*/ 19 h 112"/>
              <a:gd name="T50" fmla="*/ 43 w 143"/>
              <a:gd name="T51" fmla="*/ 15 h 112"/>
              <a:gd name="T52" fmla="*/ 31 w 143"/>
              <a:gd name="T53" fmla="*/ 30 h 112"/>
              <a:gd name="T54" fmla="*/ 23 w 143"/>
              <a:gd name="T55" fmla="*/ 53 h 112"/>
              <a:gd name="T56" fmla="*/ 33 w 143"/>
              <a:gd name="T57" fmla="*/ 46 h 112"/>
              <a:gd name="T58" fmla="*/ 42 w 143"/>
              <a:gd name="T59" fmla="*/ 27 h 112"/>
              <a:gd name="T60" fmla="*/ 52 w 143"/>
              <a:gd name="T61" fmla="*/ 19 h 112"/>
              <a:gd name="T62" fmla="*/ 56 w 143"/>
              <a:gd name="T63" fmla="*/ 16 h 112"/>
              <a:gd name="T64" fmla="*/ 58 w 143"/>
              <a:gd name="T65" fmla="*/ 0 h 112"/>
              <a:gd name="T66" fmla="*/ 63 w 143"/>
              <a:gd name="T67" fmla="*/ 0 h 112"/>
              <a:gd name="T68" fmla="*/ 78 w 143"/>
              <a:gd name="T69" fmla="*/ 22 h 112"/>
              <a:gd name="T70" fmla="*/ 98 w 143"/>
              <a:gd name="T71" fmla="*/ 35 h 112"/>
              <a:gd name="T72" fmla="*/ 113 w 143"/>
              <a:gd name="T73" fmla="*/ 45 h 112"/>
              <a:gd name="T74" fmla="*/ 125 w 143"/>
              <a:gd name="T75" fmla="*/ 48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43" h="112">
                <a:moveTo>
                  <a:pt x="132" y="55"/>
                </a:moveTo>
                <a:lnTo>
                  <a:pt x="131" y="55"/>
                </a:lnTo>
                <a:lnTo>
                  <a:pt x="129" y="57"/>
                </a:lnTo>
                <a:lnTo>
                  <a:pt x="129" y="59"/>
                </a:lnTo>
                <a:lnTo>
                  <a:pt x="129" y="61"/>
                </a:lnTo>
                <a:lnTo>
                  <a:pt x="128" y="65"/>
                </a:lnTo>
                <a:lnTo>
                  <a:pt x="131" y="70"/>
                </a:lnTo>
                <a:lnTo>
                  <a:pt x="134" y="75"/>
                </a:lnTo>
                <a:lnTo>
                  <a:pt x="136" y="79"/>
                </a:lnTo>
                <a:lnTo>
                  <a:pt x="138" y="83"/>
                </a:lnTo>
                <a:lnTo>
                  <a:pt x="143" y="89"/>
                </a:lnTo>
                <a:lnTo>
                  <a:pt x="140" y="97"/>
                </a:lnTo>
                <a:lnTo>
                  <a:pt x="139" y="106"/>
                </a:lnTo>
                <a:lnTo>
                  <a:pt x="132" y="102"/>
                </a:lnTo>
                <a:lnTo>
                  <a:pt x="121" y="95"/>
                </a:lnTo>
                <a:lnTo>
                  <a:pt x="116" y="94"/>
                </a:lnTo>
                <a:lnTo>
                  <a:pt x="110" y="90"/>
                </a:lnTo>
                <a:lnTo>
                  <a:pt x="109" y="89"/>
                </a:lnTo>
                <a:lnTo>
                  <a:pt x="108" y="89"/>
                </a:lnTo>
                <a:lnTo>
                  <a:pt x="105" y="87"/>
                </a:lnTo>
                <a:lnTo>
                  <a:pt x="105" y="89"/>
                </a:lnTo>
                <a:lnTo>
                  <a:pt x="103" y="89"/>
                </a:lnTo>
                <a:lnTo>
                  <a:pt x="101" y="93"/>
                </a:lnTo>
                <a:lnTo>
                  <a:pt x="99" y="94"/>
                </a:lnTo>
                <a:lnTo>
                  <a:pt x="98" y="95"/>
                </a:lnTo>
                <a:lnTo>
                  <a:pt x="98" y="95"/>
                </a:lnTo>
                <a:lnTo>
                  <a:pt x="97" y="97"/>
                </a:lnTo>
                <a:lnTo>
                  <a:pt x="94" y="100"/>
                </a:lnTo>
                <a:lnTo>
                  <a:pt x="91" y="102"/>
                </a:lnTo>
                <a:lnTo>
                  <a:pt x="91" y="104"/>
                </a:lnTo>
                <a:lnTo>
                  <a:pt x="90" y="104"/>
                </a:lnTo>
                <a:lnTo>
                  <a:pt x="83" y="105"/>
                </a:lnTo>
                <a:lnTo>
                  <a:pt x="80" y="106"/>
                </a:lnTo>
                <a:lnTo>
                  <a:pt x="78" y="106"/>
                </a:lnTo>
                <a:lnTo>
                  <a:pt x="68" y="108"/>
                </a:lnTo>
                <a:lnTo>
                  <a:pt x="57" y="110"/>
                </a:lnTo>
                <a:lnTo>
                  <a:pt x="52" y="110"/>
                </a:lnTo>
                <a:lnTo>
                  <a:pt x="45" y="112"/>
                </a:lnTo>
                <a:lnTo>
                  <a:pt x="35" y="105"/>
                </a:lnTo>
                <a:lnTo>
                  <a:pt x="37" y="100"/>
                </a:lnTo>
                <a:lnTo>
                  <a:pt x="34" y="98"/>
                </a:lnTo>
                <a:lnTo>
                  <a:pt x="27" y="71"/>
                </a:lnTo>
                <a:lnTo>
                  <a:pt x="20" y="68"/>
                </a:lnTo>
                <a:lnTo>
                  <a:pt x="18" y="67"/>
                </a:lnTo>
                <a:lnTo>
                  <a:pt x="13" y="64"/>
                </a:lnTo>
                <a:lnTo>
                  <a:pt x="8" y="63"/>
                </a:lnTo>
                <a:lnTo>
                  <a:pt x="0" y="53"/>
                </a:lnTo>
                <a:lnTo>
                  <a:pt x="9" y="46"/>
                </a:lnTo>
                <a:lnTo>
                  <a:pt x="8" y="37"/>
                </a:lnTo>
                <a:lnTo>
                  <a:pt x="20" y="19"/>
                </a:lnTo>
                <a:lnTo>
                  <a:pt x="38" y="16"/>
                </a:lnTo>
                <a:lnTo>
                  <a:pt x="43" y="15"/>
                </a:lnTo>
                <a:lnTo>
                  <a:pt x="41" y="22"/>
                </a:lnTo>
                <a:lnTo>
                  <a:pt x="31" y="30"/>
                </a:lnTo>
                <a:lnTo>
                  <a:pt x="30" y="35"/>
                </a:lnTo>
                <a:lnTo>
                  <a:pt x="23" y="53"/>
                </a:lnTo>
                <a:lnTo>
                  <a:pt x="30" y="48"/>
                </a:lnTo>
                <a:lnTo>
                  <a:pt x="33" y="46"/>
                </a:lnTo>
                <a:lnTo>
                  <a:pt x="33" y="44"/>
                </a:lnTo>
                <a:lnTo>
                  <a:pt x="42" y="27"/>
                </a:lnTo>
                <a:lnTo>
                  <a:pt x="50" y="19"/>
                </a:lnTo>
                <a:lnTo>
                  <a:pt x="52" y="19"/>
                </a:lnTo>
                <a:lnTo>
                  <a:pt x="56" y="18"/>
                </a:lnTo>
                <a:lnTo>
                  <a:pt x="56" y="16"/>
                </a:lnTo>
                <a:lnTo>
                  <a:pt x="58" y="5"/>
                </a:lnTo>
                <a:lnTo>
                  <a:pt x="58" y="0"/>
                </a:lnTo>
                <a:lnTo>
                  <a:pt x="61" y="0"/>
                </a:lnTo>
                <a:lnTo>
                  <a:pt x="63" y="0"/>
                </a:lnTo>
                <a:lnTo>
                  <a:pt x="75" y="3"/>
                </a:lnTo>
                <a:lnTo>
                  <a:pt x="78" y="22"/>
                </a:lnTo>
                <a:lnTo>
                  <a:pt x="83" y="30"/>
                </a:lnTo>
                <a:lnTo>
                  <a:pt x="98" y="35"/>
                </a:lnTo>
                <a:lnTo>
                  <a:pt x="113" y="35"/>
                </a:lnTo>
                <a:lnTo>
                  <a:pt x="113" y="45"/>
                </a:lnTo>
                <a:lnTo>
                  <a:pt x="123" y="52"/>
                </a:lnTo>
                <a:lnTo>
                  <a:pt x="125" y="48"/>
                </a:lnTo>
                <a:lnTo>
                  <a:pt x="132" y="5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9" name="Freeform 792"/>
          <p:cNvSpPr>
            <a:spLocks/>
          </p:cNvSpPr>
          <p:nvPr/>
        </p:nvSpPr>
        <p:spPr bwMode="auto">
          <a:xfrm>
            <a:off x="8118475" y="839788"/>
            <a:ext cx="211138" cy="166688"/>
          </a:xfrm>
          <a:custGeom>
            <a:avLst/>
            <a:gdLst>
              <a:gd name="T0" fmla="*/ 133 w 133"/>
              <a:gd name="T1" fmla="*/ 45 h 105"/>
              <a:gd name="T2" fmla="*/ 122 w 133"/>
              <a:gd name="T3" fmla="*/ 60 h 105"/>
              <a:gd name="T4" fmla="*/ 89 w 133"/>
              <a:gd name="T5" fmla="*/ 105 h 105"/>
              <a:gd name="T6" fmla="*/ 67 w 133"/>
              <a:gd name="T7" fmla="*/ 102 h 105"/>
              <a:gd name="T8" fmla="*/ 44 w 133"/>
              <a:gd name="T9" fmla="*/ 105 h 105"/>
              <a:gd name="T10" fmla="*/ 49 w 133"/>
              <a:gd name="T11" fmla="*/ 97 h 105"/>
              <a:gd name="T12" fmla="*/ 40 w 133"/>
              <a:gd name="T13" fmla="*/ 96 h 105"/>
              <a:gd name="T14" fmla="*/ 25 w 133"/>
              <a:gd name="T15" fmla="*/ 85 h 105"/>
              <a:gd name="T16" fmla="*/ 4 w 133"/>
              <a:gd name="T17" fmla="*/ 77 h 105"/>
              <a:gd name="T18" fmla="*/ 3 w 133"/>
              <a:gd name="T19" fmla="*/ 77 h 105"/>
              <a:gd name="T20" fmla="*/ 0 w 133"/>
              <a:gd name="T21" fmla="*/ 72 h 105"/>
              <a:gd name="T22" fmla="*/ 9 w 133"/>
              <a:gd name="T23" fmla="*/ 59 h 105"/>
              <a:gd name="T24" fmla="*/ 21 w 133"/>
              <a:gd name="T25" fmla="*/ 38 h 105"/>
              <a:gd name="T26" fmla="*/ 19 w 133"/>
              <a:gd name="T27" fmla="*/ 30 h 105"/>
              <a:gd name="T28" fmla="*/ 32 w 133"/>
              <a:gd name="T29" fmla="*/ 2 h 105"/>
              <a:gd name="T30" fmla="*/ 36 w 133"/>
              <a:gd name="T31" fmla="*/ 0 h 105"/>
              <a:gd name="T32" fmla="*/ 40 w 133"/>
              <a:gd name="T33" fmla="*/ 11 h 105"/>
              <a:gd name="T34" fmla="*/ 33 w 133"/>
              <a:gd name="T35" fmla="*/ 33 h 105"/>
              <a:gd name="T36" fmla="*/ 44 w 133"/>
              <a:gd name="T37" fmla="*/ 25 h 105"/>
              <a:gd name="T38" fmla="*/ 47 w 133"/>
              <a:gd name="T39" fmla="*/ 18 h 105"/>
              <a:gd name="T40" fmla="*/ 54 w 133"/>
              <a:gd name="T41" fmla="*/ 8 h 105"/>
              <a:gd name="T42" fmla="*/ 55 w 133"/>
              <a:gd name="T43" fmla="*/ 0 h 105"/>
              <a:gd name="T44" fmla="*/ 66 w 133"/>
              <a:gd name="T45" fmla="*/ 3 h 105"/>
              <a:gd name="T46" fmla="*/ 74 w 133"/>
              <a:gd name="T47" fmla="*/ 6 h 105"/>
              <a:gd name="T48" fmla="*/ 67 w 133"/>
              <a:gd name="T49" fmla="*/ 12 h 105"/>
              <a:gd name="T50" fmla="*/ 77 w 133"/>
              <a:gd name="T51" fmla="*/ 12 h 105"/>
              <a:gd name="T52" fmla="*/ 86 w 133"/>
              <a:gd name="T53" fmla="*/ 17 h 105"/>
              <a:gd name="T54" fmla="*/ 90 w 133"/>
              <a:gd name="T55" fmla="*/ 19 h 105"/>
              <a:gd name="T56" fmla="*/ 84 w 133"/>
              <a:gd name="T57" fmla="*/ 32 h 105"/>
              <a:gd name="T58" fmla="*/ 77 w 133"/>
              <a:gd name="T59" fmla="*/ 38 h 105"/>
              <a:gd name="T60" fmla="*/ 69 w 133"/>
              <a:gd name="T61" fmla="*/ 44 h 105"/>
              <a:gd name="T62" fmla="*/ 74 w 133"/>
              <a:gd name="T63" fmla="*/ 48 h 105"/>
              <a:gd name="T64" fmla="*/ 78 w 133"/>
              <a:gd name="T65" fmla="*/ 49 h 105"/>
              <a:gd name="T66" fmla="*/ 101 w 133"/>
              <a:gd name="T67" fmla="*/ 37 h 105"/>
              <a:gd name="T68" fmla="*/ 116 w 133"/>
              <a:gd name="T69" fmla="*/ 30 h 105"/>
              <a:gd name="T70" fmla="*/ 120 w 133"/>
              <a:gd name="T71" fmla="*/ 37 h 105"/>
              <a:gd name="T72" fmla="*/ 120 w 133"/>
              <a:gd name="T73" fmla="*/ 41 h 105"/>
              <a:gd name="T74" fmla="*/ 129 w 133"/>
              <a:gd name="T75" fmla="*/ 42 h 105"/>
              <a:gd name="T76" fmla="*/ 133 w 133"/>
              <a:gd name="T77" fmla="*/ 45 h 105"/>
              <a:gd name="T78" fmla="*/ 133 w 133"/>
              <a:gd name="T79" fmla="*/ 45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33" h="105">
                <a:moveTo>
                  <a:pt x="133" y="45"/>
                </a:moveTo>
                <a:lnTo>
                  <a:pt x="122" y="60"/>
                </a:lnTo>
                <a:lnTo>
                  <a:pt x="89" y="105"/>
                </a:lnTo>
                <a:lnTo>
                  <a:pt x="67" y="102"/>
                </a:lnTo>
                <a:lnTo>
                  <a:pt x="44" y="105"/>
                </a:lnTo>
                <a:lnTo>
                  <a:pt x="49" y="97"/>
                </a:lnTo>
                <a:lnTo>
                  <a:pt x="40" y="96"/>
                </a:lnTo>
                <a:lnTo>
                  <a:pt x="25" y="85"/>
                </a:lnTo>
                <a:lnTo>
                  <a:pt x="4" y="77"/>
                </a:lnTo>
                <a:lnTo>
                  <a:pt x="3" y="77"/>
                </a:lnTo>
                <a:lnTo>
                  <a:pt x="0" y="72"/>
                </a:lnTo>
                <a:lnTo>
                  <a:pt x="9" y="59"/>
                </a:lnTo>
                <a:lnTo>
                  <a:pt x="21" y="38"/>
                </a:lnTo>
                <a:lnTo>
                  <a:pt x="19" y="30"/>
                </a:lnTo>
                <a:lnTo>
                  <a:pt x="32" y="2"/>
                </a:lnTo>
                <a:lnTo>
                  <a:pt x="36" y="0"/>
                </a:lnTo>
                <a:lnTo>
                  <a:pt x="40" y="11"/>
                </a:lnTo>
                <a:lnTo>
                  <a:pt x="33" y="33"/>
                </a:lnTo>
                <a:lnTo>
                  <a:pt x="44" y="25"/>
                </a:lnTo>
                <a:lnTo>
                  <a:pt x="47" y="18"/>
                </a:lnTo>
                <a:lnTo>
                  <a:pt x="54" y="8"/>
                </a:lnTo>
                <a:lnTo>
                  <a:pt x="55" y="0"/>
                </a:lnTo>
                <a:lnTo>
                  <a:pt x="66" y="3"/>
                </a:lnTo>
                <a:lnTo>
                  <a:pt x="74" y="6"/>
                </a:lnTo>
                <a:lnTo>
                  <a:pt x="67" y="12"/>
                </a:lnTo>
                <a:lnTo>
                  <a:pt x="77" y="12"/>
                </a:lnTo>
                <a:lnTo>
                  <a:pt x="86" y="17"/>
                </a:lnTo>
                <a:lnTo>
                  <a:pt x="90" y="19"/>
                </a:lnTo>
                <a:lnTo>
                  <a:pt x="84" y="32"/>
                </a:lnTo>
                <a:lnTo>
                  <a:pt x="77" y="38"/>
                </a:lnTo>
                <a:lnTo>
                  <a:pt x="69" y="44"/>
                </a:lnTo>
                <a:lnTo>
                  <a:pt x="74" y="48"/>
                </a:lnTo>
                <a:lnTo>
                  <a:pt x="78" y="49"/>
                </a:lnTo>
                <a:lnTo>
                  <a:pt x="101" y="37"/>
                </a:lnTo>
                <a:lnTo>
                  <a:pt x="116" y="30"/>
                </a:lnTo>
                <a:lnTo>
                  <a:pt x="120" y="37"/>
                </a:lnTo>
                <a:lnTo>
                  <a:pt x="120" y="41"/>
                </a:lnTo>
                <a:lnTo>
                  <a:pt x="129" y="42"/>
                </a:lnTo>
                <a:lnTo>
                  <a:pt x="133" y="45"/>
                </a:lnTo>
                <a:lnTo>
                  <a:pt x="133" y="4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0" name="Freeform 793"/>
          <p:cNvSpPr>
            <a:spLocks/>
          </p:cNvSpPr>
          <p:nvPr/>
        </p:nvSpPr>
        <p:spPr bwMode="auto">
          <a:xfrm>
            <a:off x="4059238" y="5951538"/>
            <a:ext cx="57150" cy="58738"/>
          </a:xfrm>
          <a:custGeom>
            <a:avLst/>
            <a:gdLst>
              <a:gd name="T0" fmla="*/ 20 w 36"/>
              <a:gd name="T1" fmla="*/ 1 h 37"/>
              <a:gd name="T2" fmla="*/ 29 w 36"/>
              <a:gd name="T3" fmla="*/ 8 h 37"/>
              <a:gd name="T4" fmla="*/ 32 w 36"/>
              <a:gd name="T5" fmla="*/ 9 h 37"/>
              <a:gd name="T6" fmla="*/ 36 w 36"/>
              <a:gd name="T7" fmla="*/ 12 h 37"/>
              <a:gd name="T8" fmla="*/ 24 w 36"/>
              <a:gd name="T9" fmla="*/ 26 h 37"/>
              <a:gd name="T10" fmla="*/ 22 w 36"/>
              <a:gd name="T11" fmla="*/ 26 h 37"/>
              <a:gd name="T12" fmla="*/ 18 w 36"/>
              <a:gd name="T13" fmla="*/ 27 h 37"/>
              <a:gd name="T14" fmla="*/ 15 w 36"/>
              <a:gd name="T15" fmla="*/ 28 h 37"/>
              <a:gd name="T16" fmla="*/ 15 w 36"/>
              <a:gd name="T17" fmla="*/ 32 h 37"/>
              <a:gd name="T18" fmla="*/ 17 w 36"/>
              <a:gd name="T19" fmla="*/ 35 h 37"/>
              <a:gd name="T20" fmla="*/ 14 w 36"/>
              <a:gd name="T21" fmla="*/ 35 h 37"/>
              <a:gd name="T22" fmla="*/ 5 w 36"/>
              <a:gd name="T23" fmla="*/ 37 h 37"/>
              <a:gd name="T24" fmla="*/ 2 w 36"/>
              <a:gd name="T25" fmla="*/ 27 h 37"/>
              <a:gd name="T26" fmla="*/ 0 w 36"/>
              <a:gd name="T27" fmla="*/ 20 h 37"/>
              <a:gd name="T28" fmla="*/ 9 w 36"/>
              <a:gd name="T29" fmla="*/ 8 h 37"/>
              <a:gd name="T30" fmla="*/ 11 w 36"/>
              <a:gd name="T31" fmla="*/ 0 h 37"/>
              <a:gd name="T32" fmla="*/ 18 w 36"/>
              <a:gd name="T33" fmla="*/ 5 h 37"/>
              <a:gd name="T34" fmla="*/ 20 w 36"/>
              <a:gd name="T35" fmla="*/ 1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6" h="37">
                <a:moveTo>
                  <a:pt x="20" y="1"/>
                </a:moveTo>
                <a:lnTo>
                  <a:pt x="29" y="8"/>
                </a:lnTo>
                <a:lnTo>
                  <a:pt x="32" y="9"/>
                </a:lnTo>
                <a:lnTo>
                  <a:pt x="36" y="12"/>
                </a:lnTo>
                <a:lnTo>
                  <a:pt x="24" y="26"/>
                </a:lnTo>
                <a:lnTo>
                  <a:pt x="22" y="26"/>
                </a:lnTo>
                <a:lnTo>
                  <a:pt x="18" y="27"/>
                </a:lnTo>
                <a:lnTo>
                  <a:pt x="15" y="28"/>
                </a:lnTo>
                <a:lnTo>
                  <a:pt x="15" y="32"/>
                </a:lnTo>
                <a:lnTo>
                  <a:pt x="17" y="35"/>
                </a:lnTo>
                <a:lnTo>
                  <a:pt x="14" y="35"/>
                </a:lnTo>
                <a:lnTo>
                  <a:pt x="5" y="37"/>
                </a:lnTo>
                <a:lnTo>
                  <a:pt x="2" y="27"/>
                </a:lnTo>
                <a:lnTo>
                  <a:pt x="0" y="20"/>
                </a:lnTo>
                <a:lnTo>
                  <a:pt x="9" y="8"/>
                </a:lnTo>
                <a:lnTo>
                  <a:pt x="11" y="0"/>
                </a:lnTo>
                <a:lnTo>
                  <a:pt x="18" y="5"/>
                </a:lnTo>
                <a:lnTo>
                  <a:pt x="20" y="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1" name="Freeform 794"/>
          <p:cNvSpPr>
            <a:spLocks/>
          </p:cNvSpPr>
          <p:nvPr/>
        </p:nvSpPr>
        <p:spPr bwMode="auto">
          <a:xfrm>
            <a:off x="4021138" y="5106988"/>
            <a:ext cx="12700" cy="14288"/>
          </a:xfrm>
          <a:custGeom>
            <a:avLst/>
            <a:gdLst>
              <a:gd name="T0" fmla="*/ 1 w 8"/>
              <a:gd name="T1" fmla="*/ 0 h 9"/>
              <a:gd name="T2" fmla="*/ 5 w 8"/>
              <a:gd name="T3" fmla="*/ 1 h 9"/>
              <a:gd name="T4" fmla="*/ 8 w 8"/>
              <a:gd name="T5" fmla="*/ 5 h 9"/>
              <a:gd name="T6" fmla="*/ 8 w 8"/>
              <a:gd name="T7" fmla="*/ 8 h 9"/>
              <a:gd name="T8" fmla="*/ 5 w 8"/>
              <a:gd name="T9" fmla="*/ 9 h 9"/>
              <a:gd name="T10" fmla="*/ 3 w 8"/>
              <a:gd name="T11" fmla="*/ 9 h 9"/>
              <a:gd name="T12" fmla="*/ 1 w 8"/>
              <a:gd name="T13" fmla="*/ 5 h 9"/>
              <a:gd name="T14" fmla="*/ 0 w 8"/>
              <a:gd name="T15" fmla="*/ 1 h 9"/>
              <a:gd name="T16" fmla="*/ 1 w 8"/>
              <a:gd name="T17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" h="9">
                <a:moveTo>
                  <a:pt x="1" y="0"/>
                </a:moveTo>
                <a:lnTo>
                  <a:pt x="5" y="1"/>
                </a:lnTo>
                <a:lnTo>
                  <a:pt x="8" y="5"/>
                </a:lnTo>
                <a:lnTo>
                  <a:pt x="8" y="8"/>
                </a:lnTo>
                <a:lnTo>
                  <a:pt x="5" y="9"/>
                </a:lnTo>
                <a:lnTo>
                  <a:pt x="3" y="9"/>
                </a:lnTo>
                <a:lnTo>
                  <a:pt x="1" y="5"/>
                </a:lnTo>
                <a:lnTo>
                  <a:pt x="0" y="1"/>
                </a:lnTo>
                <a:lnTo>
                  <a:pt x="1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2" name="Freeform 795"/>
          <p:cNvSpPr>
            <a:spLocks noEditPoints="1"/>
          </p:cNvSpPr>
          <p:nvPr/>
        </p:nvSpPr>
        <p:spPr bwMode="auto">
          <a:xfrm>
            <a:off x="4110038" y="4914900"/>
            <a:ext cx="90488" cy="92075"/>
          </a:xfrm>
          <a:custGeom>
            <a:avLst/>
            <a:gdLst>
              <a:gd name="T0" fmla="*/ 1 w 57"/>
              <a:gd name="T1" fmla="*/ 21 h 58"/>
              <a:gd name="T2" fmla="*/ 1 w 57"/>
              <a:gd name="T3" fmla="*/ 25 h 58"/>
              <a:gd name="T4" fmla="*/ 0 w 57"/>
              <a:gd name="T5" fmla="*/ 25 h 58"/>
              <a:gd name="T6" fmla="*/ 1 w 57"/>
              <a:gd name="T7" fmla="*/ 21 h 58"/>
              <a:gd name="T8" fmla="*/ 1 w 57"/>
              <a:gd name="T9" fmla="*/ 21 h 58"/>
              <a:gd name="T10" fmla="*/ 14 w 57"/>
              <a:gd name="T11" fmla="*/ 0 h 58"/>
              <a:gd name="T12" fmla="*/ 24 w 57"/>
              <a:gd name="T13" fmla="*/ 6 h 58"/>
              <a:gd name="T14" fmla="*/ 37 w 57"/>
              <a:gd name="T15" fmla="*/ 2 h 58"/>
              <a:gd name="T16" fmla="*/ 34 w 57"/>
              <a:gd name="T17" fmla="*/ 8 h 58"/>
              <a:gd name="T18" fmla="*/ 35 w 57"/>
              <a:gd name="T19" fmla="*/ 8 h 58"/>
              <a:gd name="T20" fmla="*/ 41 w 57"/>
              <a:gd name="T21" fmla="*/ 16 h 58"/>
              <a:gd name="T22" fmla="*/ 46 w 57"/>
              <a:gd name="T23" fmla="*/ 15 h 58"/>
              <a:gd name="T24" fmla="*/ 49 w 57"/>
              <a:gd name="T25" fmla="*/ 15 h 58"/>
              <a:gd name="T26" fmla="*/ 50 w 57"/>
              <a:gd name="T27" fmla="*/ 17 h 58"/>
              <a:gd name="T28" fmla="*/ 52 w 57"/>
              <a:gd name="T29" fmla="*/ 24 h 58"/>
              <a:gd name="T30" fmla="*/ 53 w 57"/>
              <a:gd name="T31" fmla="*/ 24 h 58"/>
              <a:gd name="T32" fmla="*/ 57 w 57"/>
              <a:gd name="T33" fmla="*/ 27 h 58"/>
              <a:gd name="T34" fmla="*/ 56 w 57"/>
              <a:gd name="T35" fmla="*/ 36 h 58"/>
              <a:gd name="T36" fmla="*/ 54 w 57"/>
              <a:gd name="T37" fmla="*/ 45 h 58"/>
              <a:gd name="T38" fmla="*/ 53 w 57"/>
              <a:gd name="T39" fmla="*/ 51 h 58"/>
              <a:gd name="T40" fmla="*/ 48 w 57"/>
              <a:gd name="T41" fmla="*/ 58 h 58"/>
              <a:gd name="T42" fmla="*/ 46 w 57"/>
              <a:gd name="T43" fmla="*/ 58 h 58"/>
              <a:gd name="T44" fmla="*/ 45 w 57"/>
              <a:gd name="T45" fmla="*/ 47 h 58"/>
              <a:gd name="T46" fmla="*/ 42 w 57"/>
              <a:gd name="T47" fmla="*/ 39 h 58"/>
              <a:gd name="T48" fmla="*/ 37 w 57"/>
              <a:gd name="T49" fmla="*/ 43 h 58"/>
              <a:gd name="T50" fmla="*/ 29 w 57"/>
              <a:gd name="T51" fmla="*/ 49 h 58"/>
              <a:gd name="T52" fmla="*/ 27 w 57"/>
              <a:gd name="T53" fmla="*/ 47 h 58"/>
              <a:gd name="T54" fmla="*/ 24 w 57"/>
              <a:gd name="T55" fmla="*/ 47 h 58"/>
              <a:gd name="T56" fmla="*/ 26 w 57"/>
              <a:gd name="T57" fmla="*/ 43 h 58"/>
              <a:gd name="T58" fmla="*/ 27 w 57"/>
              <a:gd name="T59" fmla="*/ 40 h 58"/>
              <a:gd name="T60" fmla="*/ 31 w 57"/>
              <a:gd name="T61" fmla="*/ 40 h 58"/>
              <a:gd name="T62" fmla="*/ 33 w 57"/>
              <a:gd name="T63" fmla="*/ 38 h 58"/>
              <a:gd name="T64" fmla="*/ 31 w 57"/>
              <a:gd name="T65" fmla="*/ 36 h 58"/>
              <a:gd name="T66" fmla="*/ 27 w 57"/>
              <a:gd name="T67" fmla="*/ 32 h 58"/>
              <a:gd name="T68" fmla="*/ 22 w 57"/>
              <a:gd name="T69" fmla="*/ 34 h 58"/>
              <a:gd name="T70" fmla="*/ 15 w 57"/>
              <a:gd name="T71" fmla="*/ 30 h 58"/>
              <a:gd name="T72" fmla="*/ 12 w 57"/>
              <a:gd name="T73" fmla="*/ 28 h 58"/>
              <a:gd name="T74" fmla="*/ 15 w 57"/>
              <a:gd name="T75" fmla="*/ 23 h 58"/>
              <a:gd name="T76" fmla="*/ 15 w 57"/>
              <a:gd name="T77" fmla="*/ 21 h 58"/>
              <a:gd name="T78" fmla="*/ 20 w 57"/>
              <a:gd name="T79" fmla="*/ 23 h 58"/>
              <a:gd name="T80" fmla="*/ 23 w 57"/>
              <a:gd name="T81" fmla="*/ 23 h 58"/>
              <a:gd name="T82" fmla="*/ 27 w 57"/>
              <a:gd name="T83" fmla="*/ 27 h 58"/>
              <a:gd name="T84" fmla="*/ 29 w 57"/>
              <a:gd name="T85" fmla="*/ 28 h 58"/>
              <a:gd name="T86" fmla="*/ 33 w 57"/>
              <a:gd name="T87" fmla="*/ 31 h 58"/>
              <a:gd name="T88" fmla="*/ 37 w 57"/>
              <a:gd name="T89" fmla="*/ 27 h 58"/>
              <a:gd name="T90" fmla="*/ 37 w 57"/>
              <a:gd name="T91" fmla="*/ 25 h 58"/>
              <a:gd name="T92" fmla="*/ 29 w 57"/>
              <a:gd name="T93" fmla="*/ 19 h 58"/>
              <a:gd name="T94" fmla="*/ 24 w 57"/>
              <a:gd name="T95" fmla="*/ 15 h 58"/>
              <a:gd name="T96" fmla="*/ 24 w 57"/>
              <a:gd name="T97" fmla="*/ 15 h 58"/>
              <a:gd name="T98" fmla="*/ 19 w 57"/>
              <a:gd name="T99" fmla="*/ 15 h 58"/>
              <a:gd name="T100" fmla="*/ 4 w 57"/>
              <a:gd name="T101" fmla="*/ 13 h 58"/>
              <a:gd name="T102" fmla="*/ 9 w 57"/>
              <a:gd name="T103" fmla="*/ 9 h 58"/>
              <a:gd name="T104" fmla="*/ 8 w 57"/>
              <a:gd name="T105" fmla="*/ 8 h 58"/>
              <a:gd name="T106" fmla="*/ 8 w 57"/>
              <a:gd name="T107" fmla="*/ 6 h 58"/>
              <a:gd name="T108" fmla="*/ 12 w 57"/>
              <a:gd name="T109" fmla="*/ 6 h 58"/>
              <a:gd name="T110" fmla="*/ 14 w 57"/>
              <a:gd name="T111" fmla="*/ 2 h 58"/>
              <a:gd name="T112" fmla="*/ 14 w 57"/>
              <a:gd name="T113" fmla="*/ 0 h 58"/>
              <a:gd name="T114" fmla="*/ 14 w 57"/>
              <a:gd name="T115" fmla="*/ 0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7" h="58">
                <a:moveTo>
                  <a:pt x="1" y="21"/>
                </a:moveTo>
                <a:lnTo>
                  <a:pt x="1" y="25"/>
                </a:lnTo>
                <a:lnTo>
                  <a:pt x="0" y="25"/>
                </a:lnTo>
                <a:lnTo>
                  <a:pt x="1" y="21"/>
                </a:lnTo>
                <a:lnTo>
                  <a:pt x="1" y="21"/>
                </a:lnTo>
                <a:close/>
                <a:moveTo>
                  <a:pt x="14" y="0"/>
                </a:moveTo>
                <a:lnTo>
                  <a:pt x="24" y="6"/>
                </a:lnTo>
                <a:lnTo>
                  <a:pt x="37" y="2"/>
                </a:lnTo>
                <a:lnTo>
                  <a:pt x="34" y="8"/>
                </a:lnTo>
                <a:lnTo>
                  <a:pt x="35" y="8"/>
                </a:lnTo>
                <a:lnTo>
                  <a:pt x="41" y="16"/>
                </a:lnTo>
                <a:lnTo>
                  <a:pt x="46" y="15"/>
                </a:lnTo>
                <a:lnTo>
                  <a:pt x="49" y="15"/>
                </a:lnTo>
                <a:lnTo>
                  <a:pt x="50" y="17"/>
                </a:lnTo>
                <a:lnTo>
                  <a:pt x="52" y="24"/>
                </a:lnTo>
                <a:lnTo>
                  <a:pt x="53" y="24"/>
                </a:lnTo>
                <a:lnTo>
                  <a:pt x="57" y="27"/>
                </a:lnTo>
                <a:lnTo>
                  <a:pt x="56" y="36"/>
                </a:lnTo>
                <a:lnTo>
                  <a:pt x="54" y="45"/>
                </a:lnTo>
                <a:lnTo>
                  <a:pt x="53" y="51"/>
                </a:lnTo>
                <a:lnTo>
                  <a:pt x="48" y="58"/>
                </a:lnTo>
                <a:lnTo>
                  <a:pt x="46" y="58"/>
                </a:lnTo>
                <a:lnTo>
                  <a:pt x="45" y="47"/>
                </a:lnTo>
                <a:lnTo>
                  <a:pt x="42" y="39"/>
                </a:lnTo>
                <a:lnTo>
                  <a:pt x="37" y="43"/>
                </a:lnTo>
                <a:lnTo>
                  <a:pt x="29" y="49"/>
                </a:lnTo>
                <a:lnTo>
                  <a:pt x="27" y="47"/>
                </a:lnTo>
                <a:lnTo>
                  <a:pt x="24" y="47"/>
                </a:lnTo>
                <a:lnTo>
                  <a:pt x="26" y="43"/>
                </a:lnTo>
                <a:lnTo>
                  <a:pt x="27" y="40"/>
                </a:lnTo>
                <a:lnTo>
                  <a:pt x="31" y="40"/>
                </a:lnTo>
                <a:lnTo>
                  <a:pt x="33" y="38"/>
                </a:lnTo>
                <a:lnTo>
                  <a:pt x="31" y="36"/>
                </a:lnTo>
                <a:lnTo>
                  <a:pt x="27" y="32"/>
                </a:lnTo>
                <a:lnTo>
                  <a:pt x="22" y="34"/>
                </a:lnTo>
                <a:lnTo>
                  <a:pt x="15" y="30"/>
                </a:lnTo>
                <a:lnTo>
                  <a:pt x="12" y="28"/>
                </a:lnTo>
                <a:lnTo>
                  <a:pt x="15" y="23"/>
                </a:lnTo>
                <a:lnTo>
                  <a:pt x="15" y="21"/>
                </a:lnTo>
                <a:lnTo>
                  <a:pt x="20" y="23"/>
                </a:lnTo>
                <a:lnTo>
                  <a:pt x="23" y="23"/>
                </a:lnTo>
                <a:lnTo>
                  <a:pt x="27" y="27"/>
                </a:lnTo>
                <a:lnTo>
                  <a:pt x="29" y="28"/>
                </a:lnTo>
                <a:lnTo>
                  <a:pt x="33" y="31"/>
                </a:lnTo>
                <a:lnTo>
                  <a:pt x="37" y="27"/>
                </a:lnTo>
                <a:lnTo>
                  <a:pt x="37" y="25"/>
                </a:lnTo>
                <a:lnTo>
                  <a:pt x="29" y="19"/>
                </a:lnTo>
                <a:lnTo>
                  <a:pt x="24" y="15"/>
                </a:lnTo>
                <a:lnTo>
                  <a:pt x="24" y="15"/>
                </a:lnTo>
                <a:lnTo>
                  <a:pt x="19" y="15"/>
                </a:lnTo>
                <a:lnTo>
                  <a:pt x="4" y="13"/>
                </a:lnTo>
                <a:lnTo>
                  <a:pt x="9" y="9"/>
                </a:lnTo>
                <a:lnTo>
                  <a:pt x="8" y="8"/>
                </a:lnTo>
                <a:lnTo>
                  <a:pt x="8" y="6"/>
                </a:lnTo>
                <a:lnTo>
                  <a:pt x="12" y="6"/>
                </a:lnTo>
                <a:lnTo>
                  <a:pt x="14" y="2"/>
                </a:lnTo>
                <a:lnTo>
                  <a:pt x="14" y="0"/>
                </a:lnTo>
                <a:lnTo>
                  <a:pt x="14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3" name="Freeform 796"/>
          <p:cNvSpPr>
            <a:spLocks/>
          </p:cNvSpPr>
          <p:nvPr/>
        </p:nvSpPr>
        <p:spPr bwMode="auto">
          <a:xfrm>
            <a:off x="4111625" y="4887913"/>
            <a:ext cx="147638" cy="82550"/>
          </a:xfrm>
          <a:custGeom>
            <a:avLst/>
            <a:gdLst>
              <a:gd name="T0" fmla="*/ 75 w 93"/>
              <a:gd name="T1" fmla="*/ 4 h 52"/>
              <a:gd name="T2" fmla="*/ 74 w 93"/>
              <a:gd name="T3" fmla="*/ 4 h 52"/>
              <a:gd name="T4" fmla="*/ 74 w 93"/>
              <a:gd name="T5" fmla="*/ 6 h 52"/>
              <a:gd name="T6" fmla="*/ 75 w 93"/>
              <a:gd name="T7" fmla="*/ 14 h 52"/>
              <a:gd name="T8" fmla="*/ 82 w 93"/>
              <a:gd name="T9" fmla="*/ 15 h 52"/>
              <a:gd name="T10" fmla="*/ 82 w 93"/>
              <a:gd name="T11" fmla="*/ 17 h 52"/>
              <a:gd name="T12" fmla="*/ 85 w 93"/>
              <a:gd name="T13" fmla="*/ 23 h 52"/>
              <a:gd name="T14" fmla="*/ 85 w 93"/>
              <a:gd name="T15" fmla="*/ 25 h 52"/>
              <a:gd name="T16" fmla="*/ 86 w 93"/>
              <a:gd name="T17" fmla="*/ 25 h 52"/>
              <a:gd name="T18" fmla="*/ 90 w 93"/>
              <a:gd name="T19" fmla="*/ 25 h 52"/>
              <a:gd name="T20" fmla="*/ 89 w 93"/>
              <a:gd name="T21" fmla="*/ 30 h 52"/>
              <a:gd name="T22" fmla="*/ 89 w 93"/>
              <a:gd name="T23" fmla="*/ 33 h 52"/>
              <a:gd name="T24" fmla="*/ 93 w 93"/>
              <a:gd name="T25" fmla="*/ 38 h 52"/>
              <a:gd name="T26" fmla="*/ 89 w 93"/>
              <a:gd name="T27" fmla="*/ 40 h 52"/>
              <a:gd name="T28" fmla="*/ 85 w 93"/>
              <a:gd name="T29" fmla="*/ 42 h 52"/>
              <a:gd name="T30" fmla="*/ 83 w 93"/>
              <a:gd name="T31" fmla="*/ 42 h 52"/>
              <a:gd name="T32" fmla="*/ 79 w 93"/>
              <a:gd name="T33" fmla="*/ 48 h 52"/>
              <a:gd name="T34" fmla="*/ 77 w 93"/>
              <a:gd name="T35" fmla="*/ 51 h 52"/>
              <a:gd name="T36" fmla="*/ 77 w 93"/>
              <a:gd name="T37" fmla="*/ 52 h 52"/>
              <a:gd name="T38" fmla="*/ 56 w 93"/>
              <a:gd name="T39" fmla="*/ 44 h 52"/>
              <a:gd name="T40" fmla="*/ 52 w 93"/>
              <a:gd name="T41" fmla="*/ 41 h 52"/>
              <a:gd name="T42" fmla="*/ 51 w 93"/>
              <a:gd name="T43" fmla="*/ 41 h 52"/>
              <a:gd name="T44" fmla="*/ 49 w 93"/>
              <a:gd name="T45" fmla="*/ 34 h 52"/>
              <a:gd name="T46" fmla="*/ 48 w 93"/>
              <a:gd name="T47" fmla="*/ 32 h 52"/>
              <a:gd name="T48" fmla="*/ 45 w 93"/>
              <a:gd name="T49" fmla="*/ 32 h 52"/>
              <a:gd name="T50" fmla="*/ 40 w 93"/>
              <a:gd name="T51" fmla="*/ 33 h 52"/>
              <a:gd name="T52" fmla="*/ 34 w 93"/>
              <a:gd name="T53" fmla="*/ 25 h 52"/>
              <a:gd name="T54" fmla="*/ 33 w 93"/>
              <a:gd name="T55" fmla="*/ 25 h 52"/>
              <a:gd name="T56" fmla="*/ 36 w 93"/>
              <a:gd name="T57" fmla="*/ 19 h 52"/>
              <a:gd name="T58" fmla="*/ 23 w 93"/>
              <a:gd name="T59" fmla="*/ 23 h 52"/>
              <a:gd name="T60" fmla="*/ 13 w 93"/>
              <a:gd name="T61" fmla="*/ 17 h 52"/>
              <a:gd name="T62" fmla="*/ 13 w 93"/>
              <a:gd name="T63" fmla="*/ 19 h 52"/>
              <a:gd name="T64" fmla="*/ 11 w 93"/>
              <a:gd name="T65" fmla="*/ 23 h 52"/>
              <a:gd name="T66" fmla="*/ 7 w 93"/>
              <a:gd name="T67" fmla="*/ 23 h 52"/>
              <a:gd name="T68" fmla="*/ 0 w 93"/>
              <a:gd name="T69" fmla="*/ 15 h 52"/>
              <a:gd name="T70" fmla="*/ 13 w 93"/>
              <a:gd name="T71" fmla="*/ 12 h 52"/>
              <a:gd name="T72" fmla="*/ 18 w 93"/>
              <a:gd name="T73" fmla="*/ 11 h 52"/>
              <a:gd name="T74" fmla="*/ 23 w 93"/>
              <a:gd name="T75" fmla="*/ 11 h 52"/>
              <a:gd name="T76" fmla="*/ 32 w 93"/>
              <a:gd name="T77" fmla="*/ 12 h 52"/>
              <a:gd name="T78" fmla="*/ 33 w 93"/>
              <a:gd name="T79" fmla="*/ 8 h 52"/>
              <a:gd name="T80" fmla="*/ 33 w 93"/>
              <a:gd name="T81" fmla="*/ 4 h 52"/>
              <a:gd name="T82" fmla="*/ 36 w 93"/>
              <a:gd name="T83" fmla="*/ 4 h 52"/>
              <a:gd name="T84" fmla="*/ 41 w 93"/>
              <a:gd name="T85" fmla="*/ 4 h 52"/>
              <a:gd name="T86" fmla="*/ 45 w 93"/>
              <a:gd name="T87" fmla="*/ 11 h 52"/>
              <a:gd name="T88" fmla="*/ 47 w 93"/>
              <a:gd name="T89" fmla="*/ 10 h 52"/>
              <a:gd name="T90" fmla="*/ 45 w 93"/>
              <a:gd name="T91" fmla="*/ 4 h 52"/>
              <a:gd name="T92" fmla="*/ 56 w 93"/>
              <a:gd name="T93" fmla="*/ 0 h 52"/>
              <a:gd name="T94" fmla="*/ 60 w 93"/>
              <a:gd name="T95" fmla="*/ 0 h 52"/>
              <a:gd name="T96" fmla="*/ 71 w 93"/>
              <a:gd name="T97" fmla="*/ 3 h 52"/>
              <a:gd name="T98" fmla="*/ 75 w 93"/>
              <a:gd name="T99" fmla="*/ 4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93" h="52">
                <a:moveTo>
                  <a:pt x="75" y="4"/>
                </a:moveTo>
                <a:lnTo>
                  <a:pt x="74" y="4"/>
                </a:lnTo>
                <a:lnTo>
                  <a:pt x="74" y="6"/>
                </a:lnTo>
                <a:lnTo>
                  <a:pt x="75" y="14"/>
                </a:lnTo>
                <a:lnTo>
                  <a:pt x="82" y="15"/>
                </a:lnTo>
                <a:lnTo>
                  <a:pt x="82" y="17"/>
                </a:lnTo>
                <a:lnTo>
                  <a:pt x="85" y="23"/>
                </a:lnTo>
                <a:lnTo>
                  <a:pt x="85" y="25"/>
                </a:lnTo>
                <a:lnTo>
                  <a:pt x="86" y="25"/>
                </a:lnTo>
                <a:lnTo>
                  <a:pt x="90" y="25"/>
                </a:lnTo>
                <a:lnTo>
                  <a:pt x="89" y="30"/>
                </a:lnTo>
                <a:lnTo>
                  <a:pt x="89" y="33"/>
                </a:lnTo>
                <a:lnTo>
                  <a:pt x="93" y="38"/>
                </a:lnTo>
                <a:lnTo>
                  <a:pt x="89" y="40"/>
                </a:lnTo>
                <a:lnTo>
                  <a:pt x="85" y="42"/>
                </a:lnTo>
                <a:lnTo>
                  <a:pt x="83" y="42"/>
                </a:lnTo>
                <a:lnTo>
                  <a:pt x="79" y="48"/>
                </a:lnTo>
                <a:lnTo>
                  <a:pt x="77" y="51"/>
                </a:lnTo>
                <a:lnTo>
                  <a:pt x="77" y="52"/>
                </a:lnTo>
                <a:lnTo>
                  <a:pt x="56" y="44"/>
                </a:lnTo>
                <a:lnTo>
                  <a:pt x="52" y="41"/>
                </a:lnTo>
                <a:lnTo>
                  <a:pt x="51" y="41"/>
                </a:lnTo>
                <a:lnTo>
                  <a:pt x="49" y="34"/>
                </a:lnTo>
                <a:lnTo>
                  <a:pt x="48" y="32"/>
                </a:lnTo>
                <a:lnTo>
                  <a:pt x="45" y="32"/>
                </a:lnTo>
                <a:lnTo>
                  <a:pt x="40" y="33"/>
                </a:lnTo>
                <a:lnTo>
                  <a:pt x="34" y="25"/>
                </a:lnTo>
                <a:lnTo>
                  <a:pt x="33" y="25"/>
                </a:lnTo>
                <a:lnTo>
                  <a:pt x="36" y="19"/>
                </a:lnTo>
                <a:lnTo>
                  <a:pt x="23" y="23"/>
                </a:lnTo>
                <a:lnTo>
                  <a:pt x="13" y="17"/>
                </a:lnTo>
                <a:lnTo>
                  <a:pt x="13" y="19"/>
                </a:lnTo>
                <a:lnTo>
                  <a:pt x="11" y="23"/>
                </a:lnTo>
                <a:lnTo>
                  <a:pt x="7" y="23"/>
                </a:lnTo>
                <a:lnTo>
                  <a:pt x="0" y="15"/>
                </a:lnTo>
                <a:lnTo>
                  <a:pt x="13" y="12"/>
                </a:lnTo>
                <a:lnTo>
                  <a:pt x="18" y="11"/>
                </a:lnTo>
                <a:lnTo>
                  <a:pt x="23" y="11"/>
                </a:lnTo>
                <a:lnTo>
                  <a:pt x="32" y="12"/>
                </a:lnTo>
                <a:lnTo>
                  <a:pt x="33" y="8"/>
                </a:lnTo>
                <a:lnTo>
                  <a:pt x="33" y="4"/>
                </a:lnTo>
                <a:lnTo>
                  <a:pt x="36" y="4"/>
                </a:lnTo>
                <a:lnTo>
                  <a:pt x="41" y="4"/>
                </a:lnTo>
                <a:lnTo>
                  <a:pt x="45" y="11"/>
                </a:lnTo>
                <a:lnTo>
                  <a:pt x="47" y="10"/>
                </a:lnTo>
                <a:lnTo>
                  <a:pt x="45" y="4"/>
                </a:lnTo>
                <a:lnTo>
                  <a:pt x="56" y="0"/>
                </a:lnTo>
                <a:lnTo>
                  <a:pt x="60" y="0"/>
                </a:lnTo>
                <a:lnTo>
                  <a:pt x="71" y="3"/>
                </a:lnTo>
                <a:lnTo>
                  <a:pt x="75" y="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4" name="Freeform 797"/>
          <p:cNvSpPr>
            <a:spLocks noEditPoints="1"/>
          </p:cNvSpPr>
          <p:nvPr/>
        </p:nvSpPr>
        <p:spPr bwMode="auto">
          <a:xfrm>
            <a:off x="4157663" y="4597400"/>
            <a:ext cx="106363" cy="57150"/>
          </a:xfrm>
          <a:custGeom>
            <a:avLst/>
            <a:gdLst>
              <a:gd name="T0" fmla="*/ 26 w 67"/>
              <a:gd name="T1" fmla="*/ 24 h 36"/>
              <a:gd name="T2" fmla="*/ 34 w 67"/>
              <a:gd name="T3" fmla="*/ 33 h 36"/>
              <a:gd name="T4" fmla="*/ 48 w 67"/>
              <a:gd name="T5" fmla="*/ 20 h 36"/>
              <a:gd name="T6" fmla="*/ 49 w 67"/>
              <a:gd name="T7" fmla="*/ 20 h 36"/>
              <a:gd name="T8" fmla="*/ 56 w 67"/>
              <a:gd name="T9" fmla="*/ 24 h 36"/>
              <a:gd name="T10" fmla="*/ 56 w 67"/>
              <a:gd name="T11" fmla="*/ 25 h 36"/>
              <a:gd name="T12" fmla="*/ 60 w 67"/>
              <a:gd name="T13" fmla="*/ 22 h 36"/>
              <a:gd name="T14" fmla="*/ 64 w 67"/>
              <a:gd name="T15" fmla="*/ 25 h 36"/>
              <a:gd name="T16" fmla="*/ 67 w 67"/>
              <a:gd name="T17" fmla="*/ 29 h 36"/>
              <a:gd name="T18" fmla="*/ 60 w 67"/>
              <a:gd name="T19" fmla="*/ 35 h 36"/>
              <a:gd name="T20" fmla="*/ 60 w 67"/>
              <a:gd name="T21" fmla="*/ 36 h 36"/>
              <a:gd name="T22" fmla="*/ 56 w 67"/>
              <a:gd name="T23" fmla="*/ 35 h 36"/>
              <a:gd name="T24" fmla="*/ 52 w 67"/>
              <a:gd name="T25" fmla="*/ 33 h 36"/>
              <a:gd name="T26" fmla="*/ 44 w 67"/>
              <a:gd name="T27" fmla="*/ 36 h 36"/>
              <a:gd name="T28" fmla="*/ 35 w 67"/>
              <a:gd name="T29" fmla="*/ 36 h 36"/>
              <a:gd name="T30" fmla="*/ 27 w 67"/>
              <a:gd name="T31" fmla="*/ 36 h 36"/>
              <a:gd name="T32" fmla="*/ 26 w 67"/>
              <a:gd name="T33" fmla="*/ 36 h 36"/>
              <a:gd name="T34" fmla="*/ 20 w 67"/>
              <a:gd name="T35" fmla="*/ 36 h 36"/>
              <a:gd name="T36" fmla="*/ 20 w 67"/>
              <a:gd name="T37" fmla="*/ 32 h 36"/>
              <a:gd name="T38" fmla="*/ 19 w 67"/>
              <a:gd name="T39" fmla="*/ 30 h 36"/>
              <a:gd name="T40" fmla="*/ 27 w 67"/>
              <a:gd name="T41" fmla="*/ 18 h 36"/>
              <a:gd name="T42" fmla="*/ 26 w 67"/>
              <a:gd name="T43" fmla="*/ 24 h 36"/>
              <a:gd name="T44" fmla="*/ 11 w 67"/>
              <a:gd name="T45" fmla="*/ 0 h 36"/>
              <a:gd name="T46" fmla="*/ 14 w 67"/>
              <a:gd name="T47" fmla="*/ 7 h 36"/>
              <a:gd name="T48" fmla="*/ 20 w 67"/>
              <a:gd name="T49" fmla="*/ 5 h 36"/>
              <a:gd name="T50" fmla="*/ 20 w 67"/>
              <a:gd name="T51" fmla="*/ 15 h 36"/>
              <a:gd name="T52" fmla="*/ 16 w 67"/>
              <a:gd name="T53" fmla="*/ 26 h 36"/>
              <a:gd name="T54" fmla="*/ 14 w 67"/>
              <a:gd name="T55" fmla="*/ 29 h 36"/>
              <a:gd name="T56" fmla="*/ 11 w 67"/>
              <a:gd name="T57" fmla="*/ 32 h 36"/>
              <a:gd name="T58" fmla="*/ 8 w 67"/>
              <a:gd name="T59" fmla="*/ 32 h 36"/>
              <a:gd name="T60" fmla="*/ 4 w 67"/>
              <a:gd name="T61" fmla="*/ 29 h 36"/>
              <a:gd name="T62" fmla="*/ 1 w 67"/>
              <a:gd name="T63" fmla="*/ 24 h 36"/>
              <a:gd name="T64" fmla="*/ 3 w 67"/>
              <a:gd name="T65" fmla="*/ 21 h 36"/>
              <a:gd name="T66" fmla="*/ 5 w 67"/>
              <a:gd name="T67" fmla="*/ 20 h 36"/>
              <a:gd name="T68" fmla="*/ 7 w 67"/>
              <a:gd name="T69" fmla="*/ 10 h 36"/>
              <a:gd name="T70" fmla="*/ 0 w 67"/>
              <a:gd name="T71" fmla="*/ 10 h 36"/>
              <a:gd name="T72" fmla="*/ 3 w 67"/>
              <a:gd name="T73" fmla="*/ 0 h 36"/>
              <a:gd name="T74" fmla="*/ 11 w 67"/>
              <a:gd name="T75" fmla="*/ 0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67" h="36">
                <a:moveTo>
                  <a:pt x="26" y="24"/>
                </a:moveTo>
                <a:lnTo>
                  <a:pt x="34" y="33"/>
                </a:lnTo>
                <a:lnTo>
                  <a:pt x="48" y="20"/>
                </a:lnTo>
                <a:lnTo>
                  <a:pt x="49" y="20"/>
                </a:lnTo>
                <a:lnTo>
                  <a:pt x="56" y="24"/>
                </a:lnTo>
                <a:lnTo>
                  <a:pt x="56" y="25"/>
                </a:lnTo>
                <a:lnTo>
                  <a:pt x="60" y="22"/>
                </a:lnTo>
                <a:lnTo>
                  <a:pt x="64" y="25"/>
                </a:lnTo>
                <a:lnTo>
                  <a:pt x="67" y="29"/>
                </a:lnTo>
                <a:lnTo>
                  <a:pt x="60" y="35"/>
                </a:lnTo>
                <a:lnTo>
                  <a:pt x="60" y="36"/>
                </a:lnTo>
                <a:lnTo>
                  <a:pt x="56" y="35"/>
                </a:lnTo>
                <a:lnTo>
                  <a:pt x="52" y="33"/>
                </a:lnTo>
                <a:lnTo>
                  <a:pt x="44" y="36"/>
                </a:lnTo>
                <a:lnTo>
                  <a:pt x="35" y="36"/>
                </a:lnTo>
                <a:lnTo>
                  <a:pt x="27" y="36"/>
                </a:lnTo>
                <a:lnTo>
                  <a:pt x="26" y="36"/>
                </a:lnTo>
                <a:lnTo>
                  <a:pt x="20" y="36"/>
                </a:lnTo>
                <a:lnTo>
                  <a:pt x="20" y="32"/>
                </a:lnTo>
                <a:lnTo>
                  <a:pt x="19" y="30"/>
                </a:lnTo>
                <a:lnTo>
                  <a:pt x="27" y="18"/>
                </a:lnTo>
                <a:lnTo>
                  <a:pt x="26" y="24"/>
                </a:lnTo>
                <a:close/>
                <a:moveTo>
                  <a:pt x="11" y="0"/>
                </a:moveTo>
                <a:lnTo>
                  <a:pt x="14" y="7"/>
                </a:lnTo>
                <a:lnTo>
                  <a:pt x="20" y="5"/>
                </a:lnTo>
                <a:lnTo>
                  <a:pt x="20" y="15"/>
                </a:lnTo>
                <a:lnTo>
                  <a:pt x="16" y="26"/>
                </a:lnTo>
                <a:lnTo>
                  <a:pt x="14" y="29"/>
                </a:lnTo>
                <a:lnTo>
                  <a:pt x="11" y="32"/>
                </a:lnTo>
                <a:lnTo>
                  <a:pt x="8" y="32"/>
                </a:lnTo>
                <a:lnTo>
                  <a:pt x="4" y="29"/>
                </a:lnTo>
                <a:lnTo>
                  <a:pt x="1" y="24"/>
                </a:lnTo>
                <a:lnTo>
                  <a:pt x="3" y="21"/>
                </a:lnTo>
                <a:lnTo>
                  <a:pt x="5" y="20"/>
                </a:lnTo>
                <a:lnTo>
                  <a:pt x="7" y="10"/>
                </a:lnTo>
                <a:lnTo>
                  <a:pt x="0" y="10"/>
                </a:lnTo>
                <a:lnTo>
                  <a:pt x="3" y="0"/>
                </a:lnTo>
                <a:lnTo>
                  <a:pt x="11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5" name="Freeform 798"/>
          <p:cNvSpPr>
            <a:spLocks/>
          </p:cNvSpPr>
          <p:nvPr/>
        </p:nvSpPr>
        <p:spPr bwMode="auto">
          <a:xfrm>
            <a:off x="4300538" y="5999163"/>
            <a:ext cx="125413" cy="246063"/>
          </a:xfrm>
          <a:custGeom>
            <a:avLst/>
            <a:gdLst>
              <a:gd name="T0" fmla="*/ 79 w 79"/>
              <a:gd name="T1" fmla="*/ 2 h 155"/>
              <a:gd name="T2" fmla="*/ 75 w 79"/>
              <a:gd name="T3" fmla="*/ 13 h 155"/>
              <a:gd name="T4" fmla="*/ 79 w 79"/>
              <a:gd name="T5" fmla="*/ 24 h 155"/>
              <a:gd name="T6" fmla="*/ 74 w 79"/>
              <a:gd name="T7" fmla="*/ 41 h 155"/>
              <a:gd name="T8" fmla="*/ 64 w 79"/>
              <a:gd name="T9" fmla="*/ 45 h 155"/>
              <a:gd name="T10" fmla="*/ 59 w 79"/>
              <a:gd name="T11" fmla="*/ 68 h 155"/>
              <a:gd name="T12" fmla="*/ 59 w 79"/>
              <a:gd name="T13" fmla="*/ 75 h 155"/>
              <a:gd name="T14" fmla="*/ 60 w 79"/>
              <a:gd name="T15" fmla="*/ 84 h 155"/>
              <a:gd name="T16" fmla="*/ 64 w 79"/>
              <a:gd name="T17" fmla="*/ 101 h 155"/>
              <a:gd name="T18" fmla="*/ 59 w 79"/>
              <a:gd name="T19" fmla="*/ 107 h 155"/>
              <a:gd name="T20" fmla="*/ 60 w 79"/>
              <a:gd name="T21" fmla="*/ 129 h 155"/>
              <a:gd name="T22" fmla="*/ 60 w 79"/>
              <a:gd name="T23" fmla="*/ 143 h 155"/>
              <a:gd name="T24" fmla="*/ 49 w 79"/>
              <a:gd name="T25" fmla="*/ 142 h 155"/>
              <a:gd name="T26" fmla="*/ 45 w 79"/>
              <a:gd name="T27" fmla="*/ 146 h 155"/>
              <a:gd name="T28" fmla="*/ 45 w 79"/>
              <a:gd name="T29" fmla="*/ 152 h 155"/>
              <a:gd name="T30" fmla="*/ 33 w 79"/>
              <a:gd name="T31" fmla="*/ 151 h 155"/>
              <a:gd name="T32" fmla="*/ 27 w 79"/>
              <a:gd name="T33" fmla="*/ 154 h 155"/>
              <a:gd name="T34" fmla="*/ 24 w 79"/>
              <a:gd name="T35" fmla="*/ 155 h 155"/>
              <a:gd name="T36" fmla="*/ 14 w 79"/>
              <a:gd name="T37" fmla="*/ 152 h 155"/>
              <a:gd name="T38" fmla="*/ 7 w 79"/>
              <a:gd name="T39" fmla="*/ 155 h 155"/>
              <a:gd name="T40" fmla="*/ 5 w 79"/>
              <a:gd name="T41" fmla="*/ 152 h 155"/>
              <a:gd name="T42" fmla="*/ 8 w 79"/>
              <a:gd name="T43" fmla="*/ 152 h 155"/>
              <a:gd name="T44" fmla="*/ 9 w 79"/>
              <a:gd name="T45" fmla="*/ 151 h 155"/>
              <a:gd name="T46" fmla="*/ 19 w 79"/>
              <a:gd name="T47" fmla="*/ 146 h 155"/>
              <a:gd name="T48" fmla="*/ 20 w 79"/>
              <a:gd name="T49" fmla="*/ 144 h 155"/>
              <a:gd name="T50" fmla="*/ 24 w 79"/>
              <a:gd name="T51" fmla="*/ 143 h 155"/>
              <a:gd name="T52" fmla="*/ 23 w 79"/>
              <a:gd name="T53" fmla="*/ 140 h 155"/>
              <a:gd name="T54" fmla="*/ 16 w 79"/>
              <a:gd name="T55" fmla="*/ 142 h 155"/>
              <a:gd name="T56" fmla="*/ 12 w 79"/>
              <a:gd name="T57" fmla="*/ 143 h 155"/>
              <a:gd name="T58" fmla="*/ 1 w 79"/>
              <a:gd name="T59" fmla="*/ 151 h 155"/>
              <a:gd name="T60" fmla="*/ 0 w 79"/>
              <a:gd name="T61" fmla="*/ 147 h 155"/>
              <a:gd name="T62" fmla="*/ 7 w 79"/>
              <a:gd name="T63" fmla="*/ 142 h 155"/>
              <a:gd name="T64" fmla="*/ 7 w 79"/>
              <a:gd name="T65" fmla="*/ 140 h 155"/>
              <a:gd name="T66" fmla="*/ 9 w 79"/>
              <a:gd name="T67" fmla="*/ 133 h 155"/>
              <a:gd name="T68" fmla="*/ 12 w 79"/>
              <a:gd name="T69" fmla="*/ 121 h 155"/>
              <a:gd name="T70" fmla="*/ 18 w 79"/>
              <a:gd name="T71" fmla="*/ 127 h 155"/>
              <a:gd name="T72" fmla="*/ 33 w 79"/>
              <a:gd name="T73" fmla="*/ 124 h 155"/>
              <a:gd name="T74" fmla="*/ 30 w 79"/>
              <a:gd name="T75" fmla="*/ 112 h 155"/>
              <a:gd name="T76" fmla="*/ 27 w 79"/>
              <a:gd name="T77" fmla="*/ 105 h 155"/>
              <a:gd name="T78" fmla="*/ 30 w 79"/>
              <a:gd name="T79" fmla="*/ 82 h 155"/>
              <a:gd name="T80" fmla="*/ 29 w 79"/>
              <a:gd name="T81" fmla="*/ 80 h 155"/>
              <a:gd name="T82" fmla="*/ 24 w 79"/>
              <a:gd name="T83" fmla="*/ 76 h 155"/>
              <a:gd name="T84" fmla="*/ 23 w 79"/>
              <a:gd name="T85" fmla="*/ 60 h 155"/>
              <a:gd name="T86" fmla="*/ 34 w 79"/>
              <a:gd name="T87" fmla="*/ 34 h 155"/>
              <a:gd name="T88" fmla="*/ 37 w 79"/>
              <a:gd name="T89" fmla="*/ 31 h 155"/>
              <a:gd name="T90" fmla="*/ 38 w 79"/>
              <a:gd name="T91" fmla="*/ 26 h 155"/>
              <a:gd name="T92" fmla="*/ 45 w 79"/>
              <a:gd name="T93" fmla="*/ 17 h 155"/>
              <a:gd name="T94" fmla="*/ 46 w 79"/>
              <a:gd name="T95" fmla="*/ 11 h 155"/>
              <a:gd name="T96" fmla="*/ 45 w 79"/>
              <a:gd name="T97" fmla="*/ 4 h 155"/>
              <a:gd name="T98" fmla="*/ 59 w 79"/>
              <a:gd name="T99" fmla="*/ 5 h 155"/>
              <a:gd name="T100" fmla="*/ 63 w 79"/>
              <a:gd name="T101" fmla="*/ 0 h 155"/>
              <a:gd name="T102" fmla="*/ 79 w 79"/>
              <a:gd name="T103" fmla="*/ 2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79" h="155">
                <a:moveTo>
                  <a:pt x="79" y="2"/>
                </a:moveTo>
                <a:lnTo>
                  <a:pt x="75" y="13"/>
                </a:lnTo>
                <a:lnTo>
                  <a:pt x="79" y="24"/>
                </a:lnTo>
                <a:lnTo>
                  <a:pt x="74" y="41"/>
                </a:lnTo>
                <a:lnTo>
                  <a:pt x="64" y="45"/>
                </a:lnTo>
                <a:lnTo>
                  <a:pt x="59" y="68"/>
                </a:lnTo>
                <a:lnTo>
                  <a:pt x="59" y="75"/>
                </a:lnTo>
                <a:lnTo>
                  <a:pt x="60" y="84"/>
                </a:lnTo>
                <a:lnTo>
                  <a:pt x="64" y="101"/>
                </a:lnTo>
                <a:lnTo>
                  <a:pt x="59" y="107"/>
                </a:lnTo>
                <a:lnTo>
                  <a:pt x="60" y="129"/>
                </a:lnTo>
                <a:lnTo>
                  <a:pt x="60" y="143"/>
                </a:lnTo>
                <a:lnTo>
                  <a:pt x="49" y="142"/>
                </a:lnTo>
                <a:lnTo>
                  <a:pt x="45" y="146"/>
                </a:lnTo>
                <a:lnTo>
                  <a:pt x="45" y="152"/>
                </a:lnTo>
                <a:lnTo>
                  <a:pt x="33" y="151"/>
                </a:lnTo>
                <a:lnTo>
                  <a:pt x="27" y="154"/>
                </a:lnTo>
                <a:lnTo>
                  <a:pt x="24" y="155"/>
                </a:lnTo>
                <a:lnTo>
                  <a:pt x="14" y="152"/>
                </a:lnTo>
                <a:lnTo>
                  <a:pt x="7" y="155"/>
                </a:lnTo>
                <a:lnTo>
                  <a:pt x="5" y="152"/>
                </a:lnTo>
                <a:lnTo>
                  <a:pt x="8" y="152"/>
                </a:lnTo>
                <a:lnTo>
                  <a:pt x="9" y="151"/>
                </a:lnTo>
                <a:lnTo>
                  <a:pt x="19" y="146"/>
                </a:lnTo>
                <a:lnTo>
                  <a:pt x="20" y="144"/>
                </a:lnTo>
                <a:lnTo>
                  <a:pt x="24" y="143"/>
                </a:lnTo>
                <a:lnTo>
                  <a:pt x="23" y="140"/>
                </a:lnTo>
                <a:lnTo>
                  <a:pt x="16" y="142"/>
                </a:lnTo>
                <a:lnTo>
                  <a:pt x="12" y="143"/>
                </a:lnTo>
                <a:lnTo>
                  <a:pt x="1" y="151"/>
                </a:lnTo>
                <a:lnTo>
                  <a:pt x="0" y="147"/>
                </a:lnTo>
                <a:lnTo>
                  <a:pt x="7" y="142"/>
                </a:lnTo>
                <a:lnTo>
                  <a:pt x="7" y="140"/>
                </a:lnTo>
                <a:lnTo>
                  <a:pt x="9" y="133"/>
                </a:lnTo>
                <a:lnTo>
                  <a:pt x="12" y="121"/>
                </a:lnTo>
                <a:lnTo>
                  <a:pt x="18" y="127"/>
                </a:lnTo>
                <a:lnTo>
                  <a:pt x="33" y="124"/>
                </a:lnTo>
                <a:lnTo>
                  <a:pt x="30" y="112"/>
                </a:lnTo>
                <a:lnTo>
                  <a:pt x="27" y="105"/>
                </a:lnTo>
                <a:lnTo>
                  <a:pt x="30" y="82"/>
                </a:lnTo>
                <a:lnTo>
                  <a:pt x="29" y="80"/>
                </a:lnTo>
                <a:lnTo>
                  <a:pt x="24" y="76"/>
                </a:lnTo>
                <a:lnTo>
                  <a:pt x="23" y="60"/>
                </a:lnTo>
                <a:lnTo>
                  <a:pt x="34" y="34"/>
                </a:lnTo>
                <a:lnTo>
                  <a:pt x="37" y="31"/>
                </a:lnTo>
                <a:lnTo>
                  <a:pt x="38" y="26"/>
                </a:lnTo>
                <a:lnTo>
                  <a:pt x="45" y="17"/>
                </a:lnTo>
                <a:lnTo>
                  <a:pt x="46" y="11"/>
                </a:lnTo>
                <a:lnTo>
                  <a:pt x="45" y="4"/>
                </a:lnTo>
                <a:lnTo>
                  <a:pt x="59" y="5"/>
                </a:lnTo>
                <a:lnTo>
                  <a:pt x="63" y="0"/>
                </a:lnTo>
                <a:lnTo>
                  <a:pt x="79" y="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6" name="Freeform 799"/>
          <p:cNvSpPr>
            <a:spLocks noEditPoints="1"/>
          </p:cNvSpPr>
          <p:nvPr/>
        </p:nvSpPr>
        <p:spPr bwMode="auto">
          <a:xfrm>
            <a:off x="4189413" y="5100638"/>
            <a:ext cx="165100" cy="184150"/>
          </a:xfrm>
          <a:custGeom>
            <a:avLst/>
            <a:gdLst>
              <a:gd name="T0" fmla="*/ 10 w 104"/>
              <a:gd name="T1" fmla="*/ 90 h 116"/>
              <a:gd name="T2" fmla="*/ 6 w 104"/>
              <a:gd name="T3" fmla="*/ 88 h 116"/>
              <a:gd name="T4" fmla="*/ 0 w 104"/>
              <a:gd name="T5" fmla="*/ 76 h 116"/>
              <a:gd name="T6" fmla="*/ 4 w 104"/>
              <a:gd name="T7" fmla="*/ 76 h 116"/>
              <a:gd name="T8" fmla="*/ 13 w 104"/>
              <a:gd name="T9" fmla="*/ 73 h 116"/>
              <a:gd name="T10" fmla="*/ 9 w 104"/>
              <a:gd name="T11" fmla="*/ 64 h 116"/>
              <a:gd name="T12" fmla="*/ 15 w 104"/>
              <a:gd name="T13" fmla="*/ 48 h 116"/>
              <a:gd name="T14" fmla="*/ 18 w 104"/>
              <a:gd name="T15" fmla="*/ 61 h 116"/>
              <a:gd name="T16" fmla="*/ 10 w 104"/>
              <a:gd name="T17" fmla="*/ 84 h 116"/>
              <a:gd name="T18" fmla="*/ 101 w 104"/>
              <a:gd name="T19" fmla="*/ 16 h 116"/>
              <a:gd name="T20" fmla="*/ 103 w 104"/>
              <a:gd name="T21" fmla="*/ 27 h 116"/>
              <a:gd name="T22" fmla="*/ 90 w 104"/>
              <a:gd name="T23" fmla="*/ 30 h 116"/>
              <a:gd name="T24" fmla="*/ 90 w 104"/>
              <a:gd name="T25" fmla="*/ 39 h 116"/>
              <a:gd name="T26" fmla="*/ 85 w 104"/>
              <a:gd name="T27" fmla="*/ 33 h 116"/>
              <a:gd name="T28" fmla="*/ 78 w 104"/>
              <a:gd name="T29" fmla="*/ 38 h 116"/>
              <a:gd name="T30" fmla="*/ 66 w 104"/>
              <a:gd name="T31" fmla="*/ 49 h 116"/>
              <a:gd name="T32" fmla="*/ 47 w 104"/>
              <a:gd name="T33" fmla="*/ 45 h 116"/>
              <a:gd name="T34" fmla="*/ 36 w 104"/>
              <a:gd name="T35" fmla="*/ 67 h 116"/>
              <a:gd name="T36" fmla="*/ 43 w 104"/>
              <a:gd name="T37" fmla="*/ 71 h 116"/>
              <a:gd name="T38" fmla="*/ 43 w 104"/>
              <a:gd name="T39" fmla="*/ 76 h 116"/>
              <a:gd name="T40" fmla="*/ 49 w 104"/>
              <a:gd name="T41" fmla="*/ 84 h 116"/>
              <a:gd name="T42" fmla="*/ 63 w 104"/>
              <a:gd name="T43" fmla="*/ 101 h 116"/>
              <a:gd name="T44" fmla="*/ 41 w 104"/>
              <a:gd name="T45" fmla="*/ 97 h 116"/>
              <a:gd name="T46" fmla="*/ 22 w 104"/>
              <a:gd name="T47" fmla="*/ 114 h 116"/>
              <a:gd name="T48" fmla="*/ 7 w 104"/>
              <a:gd name="T49" fmla="*/ 116 h 116"/>
              <a:gd name="T50" fmla="*/ 2 w 104"/>
              <a:gd name="T51" fmla="*/ 114 h 116"/>
              <a:gd name="T52" fmla="*/ 7 w 104"/>
              <a:gd name="T53" fmla="*/ 109 h 116"/>
              <a:gd name="T54" fmla="*/ 14 w 104"/>
              <a:gd name="T55" fmla="*/ 108 h 116"/>
              <a:gd name="T56" fmla="*/ 17 w 104"/>
              <a:gd name="T57" fmla="*/ 87 h 116"/>
              <a:gd name="T58" fmla="*/ 24 w 104"/>
              <a:gd name="T59" fmla="*/ 76 h 116"/>
              <a:gd name="T60" fmla="*/ 25 w 104"/>
              <a:gd name="T61" fmla="*/ 61 h 116"/>
              <a:gd name="T62" fmla="*/ 28 w 104"/>
              <a:gd name="T63" fmla="*/ 49 h 116"/>
              <a:gd name="T64" fmla="*/ 17 w 104"/>
              <a:gd name="T65" fmla="*/ 43 h 116"/>
              <a:gd name="T66" fmla="*/ 19 w 104"/>
              <a:gd name="T67" fmla="*/ 38 h 116"/>
              <a:gd name="T68" fmla="*/ 30 w 104"/>
              <a:gd name="T69" fmla="*/ 35 h 116"/>
              <a:gd name="T70" fmla="*/ 43 w 104"/>
              <a:gd name="T71" fmla="*/ 20 h 116"/>
              <a:gd name="T72" fmla="*/ 60 w 104"/>
              <a:gd name="T73" fmla="*/ 18 h 116"/>
              <a:gd name="T74" fmla="*/ 93 w 104"/>
              <a:gd name="T75" fmla="*/ 0 h 116"/>
              <a:gd name="T76" fmla="*/ 101 w 104"/>
              <a:gd name="T77" fmla="*/ 16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4" h="116">
                <a:moveTo>
                  <a:pt x="10" y="87"/>
                </a:moveTo>
                <a:lnTo>
                  <a:pt x="10" y="90"/>
                </a:lnTo>
                <a:lnTo>
                  <a:pt x="7" y="90"/>
                </a:lnTo>
                <a:lnTo>
                  <a:pt x="6" y="88"/>
                </a:lnTo>
                <a:lnTo>
                  <a:pt x="2" y="80"/>
                </a:lnTo>
                <a:lnTo>
                  <a:pt x="0" y="76"/>
                </a:lnTo>
                <a:lnTo>
                  <a:pt x="3" y="76"/>
                </a:lnTo>
                <a:lnTo>
                  <a:pt x="4" y="76"/>
                </a:lnTo>
                <a:lnTo>
                  <a:pt x="7" y="76"/>
                </a:lnTo>
                <a:lnTo>
                  <a:pt x="13" y="73"/>
                </a:lnTo>
                <a:lnTo>
                  <a:pt x="13" y="68"/>
                </a:lnTo>
                <a:lnTo>
                  <a:pt x="9" y="64"/>
                </a:lnTo>
                <a:lnTo>
                  <a:pt x="7" y="63"/>
                </a:lnTo>
                <a:lnTo>
                  <a:pt x="15" y="48"/>
                </a:lnTo>
                <a:lnTo>
                  <a:pt x="21" y="53"/>
                </a:lnTo>
                <a:lnTo>
                  <a:pt x="18" y="61"/>
                </a:lnTo>
                <a:lnTo>
                  <a:pt x="13" y="78"/>
                </a:lnTo>
                <a:lnTo>
                  <a:pt x="10" y="84"/>
                </a:lnTo>
                <a:lnTo>
                  <a:pt x="10" y="87"/>
                </a:lnTo>
                <a:close/>
                <a:moveTo>
                  <a:pt x="101" y="16"/>
                </a:moveTo>
                <a:lnTo>
                  <a:pt x="104" y="20"/>
                </a:lnTo>
                <a:lnTo>
                  <a:pt x="103" y="27"/>
                </a:lnTo>
                <a:lnTo>
                  <a:pt x="97" y="28"/>
                </a:lnTo>
                <a:lnTo>
                  <a:pt x="90" y="30"/>
                </a:lnTo>
                <a:lnTo>
                  <a:pt x="90" y="31"/>
                </a:lnTo>
                <a:lnTo>
                  <a:pt x="90" y="39"/>
                </a:lnTo>
                <a:lnTo>
                  <a:pt x="86" y="34"/>
                </a:lnTo>
                <a:lnTo>
                  <a:pt x="85" y="33"/>
                </a:lnTo>
                <a:lnTo>
                  <a:pt x="82" y="35"/>
                </a:lnTo>
                <a:lnTo>
                  <a:pt x="78" y="38"/>
                </a:lnTo>
                <a:lnTo>
                  <a:pt x="73" y="37"/>
                </a:lnTo>
                <a:lnTo>
                  <a:pt x="66" y="49"/>
                </a:lnTo>
                <a:lnTo>
                  <a:pt x="60" y="39"/>
                </a:lnTo>
                <a:lnTo>
                  <a:pt x="47" y="45"/>
                </a:lnTo>
                <a:lnTo>
                  <a:pt x="40" y="56"/>
                </a:lnTo>
                <a:lnTo>
                  <a:pt x="36" y="67"/>
                </a:lnTo>
                <a:lnTo>
                  <a:pt x="44" y="69"/>
                </a:lnTo>
                <a:lnTo>
                  <a:pt x="43" y="71"/>
                </a:lnTo>
                <a:lnTo>
                  <a:pt x="43" y="75"/>
                </a:lnTo>
                <a:lnTo>
                  <a:pt x="43" y="76"/>
                </a:lnTo>
                <a:lnTo>
                  <a:pt x="43" y="76"/>
                </a:lnTo>
                <a:lnTo>
                  <a:pt x="49" y="84"/>
                </a:lnTo>
                <a:lnTo>
                  <a:pt x="64" y="83"/>
                </a:lnTo>
                <a:lnTo>
                  <a:pt x="63" y="101"/>
                </a:lnTo>
                <a:lnTo>
                  <a:pt x="49" y="105"/>
                </a:lnTo>
                <a:lnTo>
                  <a:pt x="41" y="97"/>
                </a:lnTo>
                <a:lnTo>
                  <a:pt x="36" y="108"/>
                </a:lnTo>
                <a:lnTo>
                  <a:pt x="22" y="114"/>
                </a:lnTo>
                <a:lnTo>
                  <a:pt x="11" y="116"/>
                </a:lnTo>
                <a:lnTo>
                  <a:pt x="7" y="116"/>
                </a:lnTo>
                <a:lnTo>
                  <a:pt x="3" y="114"/>
                </a:lnTo>
                <a:lnTo>
                  <a:pt x="2" y="114"/>
                </a:lnTo>
                <a:lnTo>
                  <a:pt x="3" y="112"/>
                </a:lnTo>
                <a:lnTo>
                  <a:pt x="7" y="109"/>
                </a:lnTo>
                <a:lnTo>
                  <a:pt x="13" y="110"/>
                </a:lnTo>
                <a:lnTo>
                  <a:pt x="14" y="108"/>
                </a:lnTo>
                <a:lnTo>
                  <a:pt x="15" y="103"/>
                </a:lnTo>
                <a:lnTo>
                  <a:pt x="17" y="87"/>
                </a:lnTo>
                <a:lnTo>
                  <a:pt x="18" y="84"/>
                </a:lnTo>
                <a:lnTo>
                  <a:pt x="24" y="76"/>
                </a:lnTo>
                <a:lnTo>
                  <a:pt x="24" y="68"/>
                </a:lnTo>
                <a:lnTo>
                  <a:pt x="25" y="61"/>
                </a:lnTo>
                <a:lnTo>
                  <a:pt x="26" y="54"/>
                </a:lnTo>
                <a:lnTo>
                  <a:pt x="28" y="49"/>
                </a:lnTo>
                <a:lnTo>
                  <a:pt x="30" y="46"/>
                </a:lnTo>
                <a:lnTo>
                  <a:pt x="17" y="43"/>
                </a:lnTo>
                <a:lnTo>
                  <a:pt x="18" y="41"/>
                </a:lnTo>
                <a:lnTo>
                  <a:pt x="19" y="38"/>
                </a:lnTo>
                <a:lnTo>
                  <a:pt x="25" y="41"/>
                </a:lnTo>
                <a:lnTo>
                  <a:pt x="30" y="35"/>
                </a:lnTo>
                <a:lnTo>
                  <a:pt x="36" y="30"/>
                </a:lnTo>
                <a:lnTo>
                  <a:pt x="43" y="20"/>
                </a:lnTo>
                <a:lnTo>
                  <a:pt x="55" y="23"/>
                </a:lnTo>
                <a:lnTo>
                  <a:pt x="60" y="18"/>
                </a:lnTo>
                <a:lnTo>
                  <a:pt x="66" y="19"/>
                </a:lnTo>
                <a:lnTo>
                  <a:pt x="93" y="0"/>
                </a:lnTo>
                <a:lnTo>
                  <a:pt x="104" y="11"/>
                </a:lnTo>
                <a:lnTo>
                  <a:pt x="101" y="1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7" name="Freeform 800"/>
          <p:cNvSpPr>
            <a:spLocks/>
          </p:cNvSpPr>
          <p:nvPr/>
        </p:nvSpPr>
        <p:spPr bwMode="auto">
          <a:xfrm>
            <a:off x="4205288" y="4867275"/>
            <a:ext cx="196850" cy="85725"/>
          </a:xfrm>
          <a:custGeom>
            <a:avLst/>
            <a:gdLst>
              <a:gd name="T0" fmla="*/ 124 w 124"/>
              <a:gd name="T1" fmla="*/ 38 h 54"/>
              <a:gd name="T2" fmla="*/ 124 w 124"/>
              <a:gd name="T3" fmla="*/ 39 h 54"/>
              <a:gd name="T4" fmla="*/ 123 w 124"/>
              <a:gd name="T5" fmla="*/ 43 h 54"/>
              <a:gd name="T6" fmla="*/ 113 w 124"/>
              <a:gd name="T7" fmla="*/ 49 h 54"/>
              <a:gd name="T8" fmla="*/ 99 w 124"/>
              <a:gd name="T9" fmla="*/ 49 h 54"/>
              <a:gd name="T10" fmla="*/ 91 w 124"/>
              <a:gd name="T11" fmla="*/ 54 h 54"/>
              <a:gd name="T12" fmla="*/ 89 w 124"/>
              <a:gd name="T13" fmla="*/ 46 h 54"/>
              <a:gd name="T14" fmla="*/ 60 w 124"/>
              <a:gd name="T15" fmla="*/ 43 h 54"/>
              <a:gd name="T16" fmla="*/ 54 w 124"/>
              <a:gd name="T17" fmla="*/ 49 h 54"/>
              <a:gd name="T18" fmla="*/ 46 w 124"/>
              <a:gd name="T19" fmla="*/ 54 h 54"/>
              <a:gd name="T20" fmla="*/ 44 w 124"/>
              <a:gd name="T21" fmla="*/ 54 h 54"/>
              <a:gd name="T22" fmla="*/ 34 w 124"/>
              <a:gd name="T23" fmla="*/ 51 h 54"/>
              <a:gd name="T24" fmla="*/ 30 w 124"/>
              <a:gd name="T25" fmla="*/ 46 h 54"/>
              <a:gd name="T26" fmla="*/ 30 w 124"/>
              <a:gd name="T27" fmla="*/ 43 h 54"/>
              <a:gd name="T28" fmla="*/ 31 w 124"/>
              <a:gd name="T29" fmla="*/ 38 h 54"/>
              <a:gd name="T30" fmla="*/ 27 w 124"/>
              <a:gd name="T31" fmla="*/ 38 h 54"/>
              <a:gd name="T32" fmla="*/ 26 w 124"/>
              <a:gd name="T33" fmla="*/ 38 h 54"/>
              <a:gd name="T34" fmla="*/ 26 w 124"/>
              <a:gd name="T35" fmla="*/ 36 h 54"/>
              <a:gd name="T36" fmla="*/ 23 w 124"/>
              <a:gd name="T37" fmla="*/ 30 h 54"/>
              <a:gd name="T38" fmla="*/ 23 w 124"/>
              <a:gd name="T39" fmla="*/ 28 h 54"/>
              <a:gd name="T40" fmla="*/ 16 w 124"/>
              <a:gd name="T41" fmla="*/ 27 h 54"/>
              <a:gd name="T42" fmla="*/ 15 w 124"/>
              <a:gd name="T43" fmla="*/ 19 h 54"/>
              <a:gd name="T44" fmla="*/ 15 w 124"/>
              <a:gd name="T45" fmla="*/ 17 h 54"/>
              <a:gd name="T46" fmla="*/ 16 w 124"/>
              <a:gd name="T47" fmla="*/ 17 h 54"/>
              <a:gd name="T48" fmla="*/ 19 w 124"/>
              <a:gd name="T49" fmla="*/ 19 h 54"/>
              <a:gd name="T50" fmla="*/ 26 w 124"/>
              <a:gd name="T51" fmla="*/ 19 h 54"/>
              <a:gd name="T52" fmla="*/ 30 w 124"/>
              <a:gd name="T53" fmla="*/ 19 h 54"/>
              <a:gd name="T54" fmla="*/ 30 w 124"/>
              <a:gd name="T55" fmla="*/ 16 h 54"/>
              <a:gd name="T56" fmla="*/ 26 w 124"/>
              <a:gd name="T57" fmla="*/ 13 h 54"/>
              <a:gd name="T58" fmla="*/ 22 w 124"/>
              <a:gd name="T59" fmla="*/ 12 h 54"/>
              <a:gd name="T60" fmla="*/ 4 w 124"/>
              <a:gd name="T61" fmla="*/ 8 h 54"/>
              <a:gd name="T62" fmla="*/ 0 w 124"/>
              <a:gd name="T63" fmla="*/ 6 h 54"/>
              <a:gd name="T64" fmla="*/ 1 w 124"/>
              <a:gd name="T65" fmla="*/ 2 h 54"/>
              <a:gd name="T66" fmla="*/ 1 w 124"/>
              <a:gd name="T67" fmla="*/ 0 h 54"/>
              <a:gd name="T68" fmla="*/ 19 w 124"/>
              <a:gd name="T69" fmla="*/ 0 h 54"/>
              <a:gd name="T70" fmla="*/ 26 w 124"/>
              <a:gd name="T71" fmla="*/ 2 h 54"/>
              <a:gd name="T72" fmla="*/ 33 w 124"/>
              <a:gd name="T73" fmla="*/ 5 h 54"/>
              <a:gd name="T74" fmla="*/ 37 w 124"/>
              <a:gd name="T75" fmla="*/ 5 h 54"/>
              <a:gd name="T76" fmla="*/ 52 w 124"/>
              <a:gd name="T77" fmla="*/ 6 h 54"/>
              <a:gd name="T78" fmla="*/ 53 w 124"/>
              <a:gd name="T79" fmla="*/ 6 h 54"/>
              <a:gd name="T80" fmla="*/ 53 w 124"/>
              <a:gd name="T81" fmla="*/ 10 h 54"/>
              <a:gd name="T82" fmla="*/ 56 w 124"/>
              <a:gd name="T83" fmla="*/ 21 h 54"/>
              <a:gd name="T84" fmla="*/ 63 w 124"/>
              <a:gd name="T85" fmla="*/ 25 h 54"/>
              <a:gd name="T86" fmla="*/ 78 w 124"/>
              <a:gd name="T87" fmla="*/ 21 h 54"/>
              <a:gd name="T88" fmla="*/ 84 w 124"/>
              <a:gd name="T89" fmla="*/ 25 h 54"/>
              <a:gd name="T90" fmla="*/ 89 w 124"/>
              <a:gd name="T91" fmla="*/ 19 h 54"/>
              <a:gd name="T92" fmla="*/ 93 w 124"/>
              <a:gd name="T93" fmla="*/ 21 h 54"/>
              <a:gd name="T94" fmla="*/ 102 w 124"/>
              <a:gd name="T95" fmla="*/ 20 h 54"/>
              <a:gd name="T96" fmla="*/ 109 w 124"/>
              <a:gd name="T97" fmla="*/ 19 h 54"/>
              <a:gd name="T98" fmla="*/ 116 w 124"/>
              <a:gd name="T99" fmla="*/ 24 h 54"/>
              <a:gd name="T100" fmla="*/ 120 w 124"/>
              <a:gd name="T101" fmla="*/ 27 h 54"/>
              <a:gd name="T102" fmla="*/ 119 w 124"/>
              <a:gd name="T103" fmla="*/ 34 h 54"/>
              <a:gd name="T104" fmla="*/ 120 w 124"/>
              <a:gd name="T105" fmla="*/ 34 h 54"/>
              <a:gd name="T106" fmla="*/ 124 w 124"/>
              <a:gd name="T107" fmla="*/ 38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24" h="54">
                <a:moveTo>
                  <a:pt x="124" y="38"/>
                </a:moveTo>
                <a:lnTo>
                  <a:pt x="124" y="39"/>
                </a:lnTo>
                <a:lnTo>
                  <a:pt x="123" y="43"/>
                </a:lnTo>
                <a:lnTo>
                  <a:pt x="113" y="49"/>
                </a:lnTo>
                <a:lnTo>
                  <a:pt x="99" y="49"/>
                </a:lnTo>
                <a:lnTo>
                  <a:pt x="91" y="54"/>
                </a:lnTo>
                <a:lnTo>
                  <a:pt x="89" y="46"/>
                </a:lnTo>
                <a:lnTo>
                  <a:pt x="60" y="43"/>
                </a:lnTo>
                <a:lnTo>
                  <a:pt x="54" y="49"/>
                </a:lnTo>
                <a:lnTo>
                  <a:pt x="46" y="54"/>
                </a:lnTo>
                <a:lnTo>
                  <a:pt x="44" y="54"/>
                </a:lnTo>
                <a:lnTo>
                  <a:pt x="34" y="51"/>
                </a:lnTo>
                <a:lnTo>
                  <a:pt x="30" y="46"/>
                </a:lnTo>
                <a:lnTo>
                  <a:pt x="30" y="43"/>
                </a:lnTo>
                <a:lnTo>
                  <a:pt x="31" y="38"/>
                </a:lnTo>
                <a:lnTo>
                  <a:pt x="27" y="38"/>
                </a:lnTo>
                <a:lnTo>
                  <a:pt x="26" y="38"/>
                </a:lnTo>
                <a:lnTo>
                  <a:pt x="26" y="36"/>
                </a:lnTo>
                <a:lnTo>
                  <a:pt x="23" y="30"/>
                </a:lnTo>
                <a:lnTo>
                  <a:pt x="23" y="28"/>
                </a:lnTo>
                <a:lnTo>
                  <a:pt x="16" y="27"/>
                </a:lnTo>
                <a:lnTo>
                  <a:pt x="15" y="19"/>
                </a:lnTo>
                <a:lnTo>
                  <a:pt x="15" y="17"/>
                </a:lnTo>
                <a:lnTo>
                  <a:pt x="16" y="17"/>
                </a:lnTo>
                <a:lnTo>
                  <a:pt x="19" y="19"/>
                </a:lnTo>
                <a:lnTo>
                  <a:pt x="26" y="19"/>
                </a:lnTo>
                <a:lnTo>
                  <a:pt x="30" y="19"/>
                </a:lnTo>
                <a:lnTo>
                  <a:pt x="30" y="16"/>
                </a:lnTo>
                <a:lnTo>
                  <a:pt x="26" y="13"/>
                </a:lnTo>
                <a:lnTo>
                  <a:pt x="22" y="12"/>
                </a:lnTo>
                <a:lnTo>
                  <a:pt x="4" y="8"/>
                </a:lnTo>
                <a:lnTo>
                  <a:pt x="0" y="6"/>
                </a:lnTo>
                <a:lnTo>
                  <a:pt x="1" y="2"/>
                </a:lnTo>
                <a:lnTo>
                  <a:pt x="1" y="0"/>
                </a:lnTo>
                <a:lnTo>
                  <a:pt x="19" y="0"/>
                </a:lnTo>
                <a:lnTo>
                  <a:pt x="26" y="2"/>
                </a:lnTo>
                <a:lnTo>
                  <a:pt x="33" y="5"/>
                </a:lnTo>
                <a:lnTo>
                  <a:pt x="37" y="5"/>
                </a:lnTo>
                <a:lnTo>
                  <a:pt x="52" y="6"/>
                </a:lnTo>
                <a:lnTo>
                  <a:pt x="53" y="6"/>
                </a:lnTo>
                <a:lnTo>
                  <a:pt x="53" y="10"/>
                </a:lnTo>
                <a:lnTo>
                  <a:pt x="56" y="21"/>
                </a:lnTo>
                <a:lnTo>
                  <a:pt x="63" y="25"/>
                </a:lnTo>
                <a:lnTo>
                  <a:pt x="78" y="21"/>
                </a:lnTo>
                <a:lnTo>
                  <a:pt x="84" y="25"/>
                </a:lnTo>
                <a:lnTo>
                  <a:pt x="89" y="19"/>
                </a:lnTo>
                <a:lnTo>
                  <a:pt x="93" y="21"/>
                </a:lnTo>
                <a:lnTo>
                  <a:pt x="102" y="20"/>
                </a:lnTo>
                <a:lnTo>
                  <a:pt x="109" y="19"/>
                </a:lnTo>
                <a:lnTo>
                  <a:pt x="116" y="24"/>
                </a:lnTo>
                <a:lnTo>
                  <a:pt x="120" y="27"/>
                </a:lnTo>
                <a:lnTo>
                  <a:pt x="119" y="34"/>
                </a:lnTo>
                <a:lnTo>
                  <a:pt x="120" y="34"/>
                </a:lnTo>
                <a:lnTo>
                  <a:pt x="124" y="3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8" name="Freeform 801"/>
          <p:cNvSpPr>
            <a:spLocks/>
          </p:cNvSpPr>
          <p:nvPr/>
        </p:nvSpPr>
        <p:spPr bwMode="auto">
          <a:xfrm>
            <a:off x="4432300" y="4946650"/>
            <a:ext cx="74613" cy="65088"/>
          </a:xfrm>
          <a:custGeom>
            <a:avLst/>
            <a:gdLst>
              <a:gd name="T0" fmla="*/ 37 w 47"/>
              <a:gd name="T1" fmla="*/ 41 h 41"/>
              <a:gd name="T2" fmla="*/ 36 w 47"/>
              <a:gd name="T3" fmla="*/ 40 h 41"/>
              <a:gd name="T4" fmla="*/ 34 w 47"/>
              <a:gd name="T5" fmla="*/ 40 h 41"/>
              <a:gd name="T6" fmla="*/ 26 w 47"/>
              <a:gd name="T7" fmla="*/ 34 h 41"/>
              <a:gd name="T8" fmla="*/ 18 w 47"/>
              <a:gd name="T9" fmla="*/ 34 h 41"/>
              <a:gd name="T10" fmla="*/ 15 w 47"/>
              <a:gd name="T11" fmla="*/ 34 h 41"/>
              <a:gd name="T12" fmla="*/ 14 w 47"/>
              <a:gd name="T13" fmla="*/ 33 h 41"/>
              <a:gd name="T14" fmla="*/ 12 w 47"/>
              <a:gd name="T15" fmla="*/ 30 h 41"/>
              <a:gd name="T16" fmla="*/ 11 w 47"/>
              <a:gd name="T17" fmla="*/ 29 h 41"/>
              <a:gd name="T18" fmla="*/ 2 w 47"/>
              <a:gd name="T19" fmla="*/ 25 h 41"/>
              <a:gd name="T20" fmla="*/ 0 w 47"/>
              <a:gd name="T21" fmla="*/ 22 h 41"/>
              <a:gd name="T22" fmla="*/ 15 w 47"/>
              <a:gd name="T23" fmla="*/ 14 h 41"/>
              <a:gd name="T24" fmla="*/ 7 w 47"/>
              <a:gd name="T25" fmla="*/ 16 h 41"/>
              <a:gd name="T26" fmla="*/ 6 w 47"/>
              <a:gd name="T27" fmla="*/ 15 h 41"/>
              <a:gd name="T28" fmla="*/ 11 w 47"/>
              <a:gd name="T29" fmla="*/ 10 h 41"/>
              <a:gd name="T30" fmla="*/ 18 w 47"/>
              <a:gd name="T31" fmla="*/ 14 h 41"/>
              <a:gd name="T32" fmla="*/ 18 w 47"/>
              <a:gd name="T33" fmla="*/ 7 h 41"/>
              <a:gd name="T34" fmla="*/ 18 w 47"/>
              <a:gd name="T35" fmla="*/ 3 h 41"/>
              <a:gd name="T36" fmla="*/ 23 w 47"/>
              <a:gd name="T37" fmla="*/ 1 h 41"/>
              <a:gd name="T38" fmla="*/ 23 w 47"/>
              <a:gd name="T39" fmla="*/ 0 h 41"/>
              <a:gd name="T40" fmla="*/ 27 w 47"/>
              <a:gd name="T41" fmla="*/ 3 h 41"/>
              <a:gd name="T42" fmla="*/ 29 w 47"/>
              <a:gd name="T43" fmla="*/ 7 h 41"/>
              <a:gd name="T44" fmla="*/ 40 w 47"/>
              <a:gd name="T45" fmla="*/ 5 h 41"/>
              <a:gd name="T46" fmla="*/ 41 w 47"/>
              <a:gd name="T47" fmla="*/ 14 h 41"/>
              <a:gd name="T48" fmla="*/ 45 w 47"/>
              <a:gd name="T49" fmla="*/ 14 h 41"/>
              <a:gd name="T50" fmla="*/ 47 w 47"/>
              <a:gd name="T51" fmla="*/ 19 h 41"/>
              <a:gd name="T52" fmla="*/ 41 w 47"/>
              <a:gd name="T53" fmla="*/ 22 h 41"/>
              <a:gd name="T54" fmla="*/ 41 w 47"/>
              <a:gd name="T55" fmla="*/ 35 h 41"/>
              <a:gd name="T56" fmla="*/ 40 w 47"/>
              <a:gd name="T57" fmla="*/ 37 h 41"/>
              <a:gd name="T58" fmla="*/ 38 w 47"/>
              <a:gd name="T59" fmla="*/ 38 h 41"/>
              <a:gd name="T60" fmla="*/ 37 w 47"/>
              <a:gd name="T61" fmla="*/ 4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7" h="41">
                <a:moveTo>
                  <a:pt x="37" y="41"/>
                </a:moveTo>
                <a:lnTo>
                  <a:pt x="36" y="40"/>
                </a:lnTo>
                <a:lnTo>
                  <a:pt x="34" y="40"/>
                </a:lnTo>
                <a:lnTo>
                  <a:pt x="26" y="34"/>
                </a:lnTo>
                <a:lnTo>
                  <a:pt x="18" y="34"/>
                </a:lnTo>
                <a:lnTo>
                  <a:pt x="15" y="34"/>
                </a:lnTo>
                <a:lnTo>
                  <a:pt x="14" y="33"/>
                </a:lnTo>
                <a:lnTo>
                  <a:pt x="12" y="30"/>
                </a:lnTo>
                <a:lnTo>
                  <a:pt x="11" y="29"/>
                </a:lnTo>
                <a:lnTo>
                  <a:pt x="2" y="25"/>
                </a:lnTo>
                <a:lnTo>
                  <a:pt x="0" y="22"/>
                </a:lnTo>
                <a:lnTo>
                  <a:pt x="15" y="14"/>
                </a:lnTo>
                <a:lnTo>
                  <a:pt x="7" y="16"/>
                </a:lnTo>
                <a:lnTo>
                  <a:pt x="6" y="15"/>
                </a:lnTo>
                <a:lnTo>
                  <a:pt x="11" y="10"/>
                </a:lnTo>
                <a:lnTo>
                  <a:pt x="18" y="14"/>
                </a:lnTo>
                <a:lnTo>
                  <a:pt x="18" y="7"/>
                </a:lnTo>
                <a:lnTo>
                  <a:pt x="18" y="3"/>
                </a:lnTo>
                <a:lnTo>
                  <a:pt x="23" y="1"/>
                </a:lnTo>
                <a:lnTo>
                  <a:pt x="23" y="0"/>
                </a:lnTo>
                <a:lnTo>
                  <a:pt x="27" y="3"/>
                </a:lnTo>
                <a:lnTo>
                  <a:pt x="29" y="7"/>
                </a:lnTo>
                <a:lnTo>
                  <a:pt x="40" y="5"/>
                </a:lnTo>
                <a:lnTo>
                  <a:pt x="41" y="14"/>
                </a:lnTo>
                <a:lnTo>
                  <a:pt x="45" y="14"/>
                </a:lnTo>
                <a:lnTo>
                  <a:pt x="47" y="19"/>
                </a:lnTo>
                <a:lnTo>
                  <a:pt x="41" y="22"/>
                </a:lnTo>
                <a:lnTo>
                  <a:pt x="41" y="35"/>
                </a:lnTo>
                <a:lnTo>
                  <a:pt x="40" y="37"/>
                </a:lnTo>
                <a:lnTo>
                  <a:pt x="38" y="38"/>
                </a:lnTo>
                <a:lnTo>
                  <a:pt x="37" y="4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9" name="Freeform 802"/>
          <p:cNvSpPr>
            <a:spLocks noEditPoints="1"/>
          </p:cNvSpPr>
          <p:nvPr/>
        </p:nvSpPr>
        <p:spPr bwMode="auto">
          <a:xfrm>
            <a:off x="4246563" y="4546600"/>
            <a:ext cx="92075" cy="98425"/>
          </a:xfrm>
          <a:custGeom>
            <a:avLst/>
            <a:gdLst>
              <a:gd name="T0" fmla="*/ 23 w 58"/>
              <a:gd name="T1" fmla="*/ 1 h 62"/>
              <a:gd name="T2" fmla="*/ 23 w 58"/>
              <a:gd name="T3" fmla="*/ 1 h 62"/>
              <a:gd name="T4" fmla="*/ 19 w 58"/>
              <a:gd name="T5" fmla="*/ 1 h 62"/>
              <a:gd name="T6" fmla="*/ 24 w 58"/>
              <a:gd name="T7" fmla="*/ 9 h 62"/>
              <a:gd name="T8" fmla="*/ 33 w 58"/>
              <a:gd name="T9" fmla="*/ 9 h 62"/>
              <a:gd name="T10" fmla="*/ 34 w 58"/>
              <a:gd name="T11" fmla="*/ 17 h 62"/>
              <a:gd name="T12" fmla="*/ 35 w 58"/>
              <a:gd name="T13" fmla="*/ 26 h 62"/>
              <a:gd name="T14" fmla="*/ 38 w 58"/>
              <a:gd name="T15" fmla="*/ 32 h 62"/>
              <a:gd name="T16" fmla="*/ 42 w 58"/>
              <a:gd name="T17" fmla="*/ 31 h 62"/>
              <a:gd name="T18" fmla="*/ 41 w 58"/>
              <a:gd name="T19" fmla="*/ 22 h 62"/>
              <a:gd name="T20" fmla="*/ 39 w 58"/>
              <a:gd name="T21" fmla="*/ 15 h 62"/>
              <a:gd name="T22" fmla="*/ 38 w 58"/>
              <a:gd name="T23" fmla="*/ 9 h 62"/>
              <a:gd name="T24" fmla="*/ 49 w 58"/>
              <a:gd name="T25" fmla="*/ 8 h 62"/>
              <a:gd name="T26" fmla="*/ 58 w 58"/>
              <a:gd name="T27" fmla="*/ 7 h 62"/>
              <a:gd name="T28" fmla="*/ 58 w 58"/>
              <a:gd name="T29" fmla="*/ 16 h 62"/>
              <a:gd name="T30" fmla="*/ 52 w 58"/>
              <a:gd name="T31" fmla="*/ 22 h 62"/>
              <a:gd name="T32" fmla="*/ 57 w 58"/>
              <a:gd name="T33" fmla="*/ 32 h 62"/>
              <a:gd name="T34" fmla="*/ 54 w 58"/>
              <a:gd name="T35" fmla="*/ 42 h 62"/>
              <a:gd name="T36" fmla="*/ 50 w 58"/>
              <a:gd name="T37" fmla="*/ 47 h 62"/>
              <a:gd name="T38" fmla="*/ 39 w 58"/>
              <a:gd name="T39" fmla="*/ 49 h 62"/>
              <a:gd name="T40" fmla="*/ 37 w 58"/>
              <a:gd name="T41" fmla="*/ 60 h 62"/>
              <a:gd name="T42" fmla="*/ 31 w 58"/>
              <a:gd name="T43" fmla="*/ 62 h 62"/>
              <a:gd name="T44" fmla="*/ 11 w 58"/>
              <a:gd name="T45" fmla="*/ 61 h 62"/>
              <a:gd name="T46" fmla="*/ 8 w 58"/>
              <a:gd name="T47" fmla="*/ 57 h 62"/>
              <a:gd name="T48" fmla="*/ 4 w 58"/>
              <a:gd name="T49" fmla="*/ 54 h 62"/>
              <a:gd name="T50" fmla="*/ 0 w 58"/>
              <a:gd name="T51" fmla="*/ 57 h 62"/>
              <a:gd name="T52" fmla="*/ 7 w 58"/>
              <a:gd name="T53" fmla="*/ 50 h 62"/>
              <a:gd name="T54" fmla="*/ 8 w 58"/>
              <a:gd name="T55" fmla="*/ 49 h 62"/>
              <a:gd name="T56" fmla="*/ 9 w 58"/>
              <a:gd name="T57" fmla="*/ 42 h 62"/>
              <a:gd name="T58" fmla="*/ 12 w 58"/>
              <a:gd name="T59" fmla="*/ 39 h 62"/>
              <a:gd name="T60" fmla="*/ 13 w 58"/>
              <a:gd name="T61" fmla="*/ 32 h 62"/>
              <a:gd name="T62" fmla="*/ 18 w 58"/>
              <a:gd name="T63" fmla="*/ 32 h 62"/>
              <a:gd name="T64" fmla="*/ 22 w 58"/>
              <a:gd name="T65" fmla="*/ 34 h 62"/>
              <a:gd name="T66" fmla="*/ 22 w 58"/>
              <a:gd name="T67" fmla="*/ 31 h 62"/>
              <a:gd name="T68" fmla="*/ 20 w 58"/>
              <a:gd name="T69" fmla="*/ 27 h 62"/>
              <a:gd name="T70" fmla="*/ 19 w 58"/>
              <a:gd name="T71" fmla="*/ 26 h 62"/>
              <a:gd name="T72" fmla="*/ 8 w 58"/>
              <a:gd name="T73" fmla="*/ 20 h 62"/>
              <a:gd name="T74" fmla="*/ 4 w 58"/>
              <a:gd name="T75" fmla="*/ 15 h 62"/>
              <a:gd name="T76" fmla="*/ 11 w 58"/>
              <a:gd name="T77" fmla="*/ 0 h 62"/>
              <a:gd name="T78" fmla="*/ 19 w 58"/>
              <a:gd name="T79" fmla="*/ 1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8" h="62">
                <a:moveTo>
                  <a:pt x="23" y="1"/>
                </a:moveTo>
                <a:lnTo>
                  <a:pt x="23" y="1"/>
                </a:lnTo>
                <a:close/>
                <a:moveTo>
                  <a:pt x="19" y="1"/>
                </a:moveTo>
                <a:lnTo>
                  <a:pt x="24" y="9"/>
                </a:lnTo>
                <a:lnTo>
                  <a:pt x="33" y="9"/>
                </a:lnTo>
                <a:lnTo>
                  <a:pt x="34" y="17"/>
                </a:lnTo>
                <a:lnTo>
                  <a:pt x="35" y="26"/>
                </a:lnTo>
                <a:lnTo>
                  <a:pt x="38" y="32"/>
                </a:lnTo>
                <a:lnTo>
                  <a:pt x="42" y="31"/>
                </a:lnTo>
                <a:lnTo>
                  <a:pt x="41" y="22"/>
                </a:lnTo>
                <a:lnTo>
                  <a:pt x="39" y="15"/>
                </a:lnTo>
                <a:lnTo>
                  <a:pt x="38" y="9"/>
                </a:lnTo>
                <a:lnTo>
                  <a:pt x="49" y="8"/>
                </a:lnTo>
                <a:lnTo>
                  <a:pt x="58" y="7"/>
                </a:lnTo>
                <a:lnTo>
                  <a:pt x="58" y="16"/>
                </a:lnTo>
                <a:lnTo>
                  <a:pt x="52" y="22"/>
                </a:lnTo>
                <a:lnTo>
                  <a:pt x="57" y="32"/>
                </a:lnTo>
                <a:lnTo>
                  <a:pt x="54" y="42"/>
                </a:lnTo>
                <a:lnTo>
                  <a:pt x="50" y="47"/>
                </a:lnTo>
                <a:lnTo>
                  <a:pt x="39" y="49"/>
                </a:lnTo>
                <a:lnTo>
                  <a:pt x="37" y="60"/>
                </a:lnTo>
                <a:lnTo>
                  <a:pt x="31" y="62"/>
                </a:lnTo>
                <a:lnTo>
                  <a:pt x="11" y="61"/>
                </a:lnTo>
                <a:lnTo>
                  <a:pt x="8" y="57"/>
                </a:lnTo>
                <a:lnTo>
                  <a:pt x="4" y="54"/>
                </a:lnTo>
                <a:lnTo>
                  <a:pt x="0" y="57"/>
                </a:lnTo>
                <a:lnTo>
                  <a:pt x="7" y="50"/>
                </a:lnTo>
                <a:lnTo>
                  <a:pt x="8" y="49"/>
                </a:lnTo>
                <a:lnTo>
                  <a:pt x="9" y="42"/>
                </a:lnTo>
                <a:lnTo>
                  <a:pt x="12" y="39"/>
                </a:lnTo>
                <a:lnTo>
                  <a:pt x="13" y="32"/>
                </a:lnTo>
                <a:lnTo>
                  <a:pt x="18" y="32"/>
                </a:lnTo>
                <a:lnTo>
                  <a:pt x="22" y="34"/>
                </a:lnTo>
                <a:lnTo>
                  <a:pt x="22" y="31"/>
                </a:lnTo>
                <a:lnTo>
                  <a:pt x="20" y="27"/>
                </a:lnTo>
                <a:lnTo>
                  <a:pt x="19" y="26"/>
                </a:lnTo>
                <a:lnTo>
                  <a:pt x="8" y="20"/>
                </a:lnTo>
                <a:lnTo>
                  <a:pt x="4" y="15"/>
                </a:lnTo>
                <a:lnTo>
                  <a:pt x="11" y="0"/>
                </a:lnTo>
                <a:lnTo>
                  <a:pt x="19" y="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0" name="Freeform 803"/>
          <p:cNvSpPr>
            <a:spLocks noEditPoints="1"/>
          </p:cNvSpPr>
          <p:nvPr/>
        </p:nvSpPr>
        <p:spPr bwMode="auto">
          <a:xfrm>
            <a:off x="4246563" y="4546600"/>
            <a:ext cx="92075" cy="98425"/>
          </a:xfrm>
          <a:custGeom>
            <a:avLst/>
            <a:gdLst>
              <a:gd name="T0" fmla="*/ 23 w 58"/>
              <a:gd name="T1" fmla="*/ 1 h 62"/>
              <a:gd name="T2" fmla="*/ 23 w 58"/>
              <a:gd name="T3" fmla="*/ 1 h 62"/>
              <a:gd name="T4" fmla="*/ 19 w 58"/>
              <a:gd name="T5" fmla="*/ 1 h 62"/>
              <a:gd name="T6" fmla="*/ 24 w 58"/>
              <a:gd name="T7" fmla="*/ 9 h 62"/>
              <a:gd name="T8" fmla="*/ 33 w 58"/>
              <a:gd name="T9" fmla="*/ 9 h 62"/>
              <a:gd name="T10" fmla="*/ 34 w 58"/>
              <a:gd name="T11" fmla="*/ 17 h 62"/>
              <a:gd name="T12" fmla="*/ 35 w 58"/>
              <a:gd name="T13" fmla="*/ 26 h 62"/>
              <a:gd name="T14" fmla="*/ 38 w 58"/>
              <a:gd name="T15" fmla="*/ 32 h 62"/>
              <a:gd name="T16" fmla="*/ 42 w 58"/>
              <a:gd name="T17" fmla="*/ 31 h 62"/>
              <a:gd name="T18" fmla="*/ 41 w 58"/>
              <a:gd name="T19" fmla="*/ 22 h 62"/>
              <a:gd name="T20" fmla="*/ 39 w 58"/>
              <a:gd name="T21" fmla="*/ 15 h 62"/>
              <a:gd name="T22" fmla="*/ 38 w 58"/>
              <a:gd name="T23" fmla="*/ 9 h 62"/>
              <a:gd name="T24" fmla="*/ 49 w 58"/>
              <a:gd name="T25" fmla="*/ 8 h 62"/>
              <a:gd name="T26" fmla="*/ 58 w 58"/>
              <a:gd name="T27" fmla="*/ 7 h 62"/>
              <a:gd name="T28" fmla="*/ 58 w 58"/>
              <a:gd name="T29" fmla="*/ 16 h 62"/>
              <a:gd name="T30" fmla="*/ 52 w 58"/>
              <a:gd name="T31" fmla="*/ 22 h 62"/>
              <a:gd name="T32" fmla="*/ 57 w 58"/>
              <a:gd name="T33" fmla="*/ 32 h 62"/>
              <a:gd name="T34" fmla="*/ 54 w 58"/>
              <a:gd name="T35" fmla="*/ 42 h 62"/>
              <a:gd name="T36" fmla="*/ 50 w 58"/>
              <a:gd name="T37" fmla="*/ 47 h 62"/>
              <a:gd name="T38" fmla="*/ 39 w 58"/>
              <a:gd name="T39" fmla="*/ 49 h 62"/>
              <a:gd name="T40" fmla="*/ 37 w 58"/>
              <a:gd name="T41" fmla="*/ 60 h 62"/>
              <a:gd name="T42" fmla="*/ 31 w 58"/>
              <a:gd name="T43" fmla="*/ 62 h 62"/>
              <a:gd name="T44" fmla="*/ 11 w 58"/>
              <a:gd name="T45" fmla="*/ 61 h 62"/>
              <a:gd name="T46" fmla="*/ 8 w 58"/>
              <a:gd name="T47" fmla="*/ 57 h 62"/>
              <a:gd name="T48" fmla="*/ 4 w 58"/>
              <a:gd name="T49" fmla="*/ 54 h 62"/>
              <a:gd name="T50" fmla="*/ 0 w 58"/>
              <a:gd name="T51" fmla="*/ 57 h 62"/>
              <a:gd name="T52" fmla="*/ 7 w 58"/>
              <a:gd name="T53" fmla="*/ 50 h 62"/>
              <a:gd name="T54" fmla="*/ 8 w 58"/>
              <a:gd name="T55" fmla="*/ 49 h 62"/>
              <a:gd name="T56" fmla="*/ 9 w 58"/>
              <a:gd name="T57" fmla="*/ 42 h 62"/>
              <a:gd name="T58" fmla="*/ 12 w 58"/>
              <a:gd name="T59" fmla="*/ 39 h 62"/>
              <a:gd name="T60" fmla="*/ 13 w 58"/>
              <a:gd name="T61" fmla="*/ 32 h 62"/>
              <a:gd name="T62" fmla="*/ 18 w 58"/>
              <a:gd name="T63" fmla="*/ 32 h 62"/>
              <a:gd name="T64" fmla="*/ 22 w 58"/>
              <a:gd name="T65" fmla="*/ 34 h 62"/>
              <a:gd name="T66" fmla="*/ 22 w 58"/>
              <a:gd name="T67" fmla="*/ 31 h 62"/>
              <a:gd name="T68" fmla="*/ 20 w 58"/>
              <a:gd name="T69" fmla="*/ 27 h 62"/>
              <a:gd name="T70" fmla="*/ 19 w 58"/>
              <a:gd name="T71" fmla="*/ 26 h 62"/>
              <a:gd name="T72" fmla="*/ 8 w 58"/>
              <a:gd name="T73" fmla="*/ 20 h 62"/>
              <a:gd name="T74" fmla="*/ 4 w 58"/>
              <a:gd name="T75" fmla="*/ 15 h 62"/>
              <a:gd name="T76" fmla="*/ 11 w 58"/>
              <a:gd name="T77" fmla="*/ 0 h 62"/>
              <a:gd name="T78" fmla="*/ 19 w 58"/>
              <a:gd name="T79" fmla="*/ 1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8" h="62">
                <a:moveTo>
                  <a:pt x="23" y="1"/>
                </a:moveTo>
                <a:lnTo>
                  <a:pt x="23" y="1"/>
                </a:lnTo>
                <a:moveTo>
                  <a:pt x="19" y="1"/>
                </a:moveTo>
                <a:lnTo>
                  <a:pt x="24" y="9"/>
                </a:lnTo>
                <a:lnTo>
                  <a:pt x="33" y="9"/>
                </a:lnTo>
                <a:lnTo>
                  <a:pt x="34" y="17"/>
                </a:lnTo>
                <a:lnTo>
                  <a:pt x="35" y="26"/>
                </a:lnTo>
                <a:lnTo>
                  <a:pt x="38" y="32"/>
                </a:lnTo>
                <a:lnTo>
                  <a:pt x="42" y="31"/>
                </a:lnTo>
                <a:lnTo>
                  <a:pt x="41" y="22"/>
                </a:lnTo>
                <a:lnTo>
                  <a:pt x="39" y="15"/>
                </a:lnTo>
                <a:lnTo>
                  <a:pt x="38" y="9"/>
                </a:lnTo>
                <a:lnTo>
                  <a:pt x="49" y="8"/>
                </a:lnTo>
                <a:lnTo>
                  <a:pt x="58" y="7"/>
                </a:lnTo>
                <a:lnTo>
                  <a:pt x="58" y="16"/>
                </a:lnTo>
                <a:lnTo>
                  <a:pt x="52" y="22"/>
                </a:lnTo>
                <a:lnTo>
                  <a:pt x="57" y="32"/>
                </a:lnTo>
                <a:lnTo>
                  <a:pt x="54" y="42"/>
                </a:lnTo>
                <a:lnTo>
                  <a:pt x="50" y="47"/>
                </a:lnTo>
                <a:lnTo>
                  <a:pt x="39" y="49"/>
                </a:lnTo>
                <a:lnTo>
                  <a:pt x="37" y="60"/>
                </a:lnTo>
                <a:lnTo>
                  <a:pt x="31" y="62"/>
                </a:lnTo>
                <a:lnTo>
                  <a:pt x="11" y="61"/>
                </a:lnTo>
                <a:lnTo>
                  <a:pt x="8" y="57"/>
                </a:lnTo>
                <a:lnTo>
                  <a:pt x="4" y="54"/>
                </a:lnTo>
                <a:lnTo>
                  <a:pt x="0" y="57"/>
                </a:lnTo>
                <a:lnTo>
                  <a:pt x="7" y="50"/>
                </a:lnTo>
                <a:lnTo>
                  <a:pt x="8" y="49"/>
                </a:lnTo>
                <a:lnTo>
                  <a:pt x="9" y="42"/>
                </a:lnTo>
                <a:lnTo>
                  <a:pt x="12" y="39"/>
                </a:lnTo>
                <a:lnTo>
                  <a:pt x="13" y="32"/>
                </a:lnTo>
                <a:lnTo>
                  <a:pt x="18" y="32"/>
                </a:lnTo>
                <a:lnTo>
                  <a:pt x="22" y="34"/>
                </a:lnTo>
                <a:lnTo>
                  <a:pt x="22" y="31"/>
                </a:lnTo>
                <a:lnTo>
                  <a:pt x="20" y="27"/>
                </a:lnTo>
                <a:lnTo>
                  <a:pt x="19" y="26"/>
                </a:lnTo>
                <a:lnTo>
                  <a:pt x="8" y="20"/>
                </a:lnTo>
                <a:lnTo>
                  <a:pt x="4" y="15"/>
                </a:lnTo>
                <a:lnTo>
                  <a:pt x="11" y="0"/>
                </a:lnTo>
                <a:lnTo>
                  <a:pt x="19" y="1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1" name="Freeform 804"/>
          <p:cNvSpPr>
            <a:spLocks/>
          </p:cNvSpPr>
          <p:nvPr/>
        </p:nvSpPr>
        <p:spPr bwMode="auto">
          <a:xfrm>
            <a:off x="4492625" y="4737100"/>
            <a:ext cx="296863" cy="279400"/>
          </a:xfrm>
          <a:custGeom>
            <a:avLst/>
            <a:gdLst>
              <a:gd name="T0" fmla="*/ 140 w 187"/>
              <a:gd name="T1" fmla="*/ 62 h 176"/>
              <a:gd name="T2" fmla="*/ 149 w 187"/>
              <a:gd name="T3" fmla="*/ 90 h 176"/>
              <a:gd name="T4" fmla="*/ 167 w 187"/>
              <a:gd name="T5" fmla="*/ 97 h 176"/>
              <a:gd name="T6" fmla="*/ 175 w 187"/>
              <a:gd name="T7" fmla="*/ 92 h 176"/>
              <a:gd name="T8" fmla="*/ 187 w 187"/>
              <a:gd name="T9" fmla="*/ 117 h 176"/>
              <a:gd name="T10" fmla="*/ 180 w 187"/>
              <a:gd name="T11" fmla="*/ 124 h 176"/>
              <a:gd name="T12" fmla="*/ 165 w 187"/>
              <a:gd name="T13" fmla="*/ 122 h 176"/>
              <a:gd name="T14" fmla="*/ 146 w 187"/>
              <a:gd name="T15" fmla="*/ 121 h 176"/>
              <a:gd name="T16" fmla="*/ 142 w 187"/>
              <a:gd name="T17" fmla="*/ 118 h 176"/>
              <a:gd name="T18" fmla="*/ 138 w 187"/>
              <a:gd name="T19" fmla="*/ 114 h 176"/>
              <a:gd name="T20" fmla="*/ 120 w 187"/>
              <a:gd name="T21" fmla="*/ 117 h 176"/>
              <a:gd name="T22" fmla="*/ 115 w 187"/>
              <a:gd name="T23" fmla="*/ 116 h 176"/>
              <a:gd name="T24" fmla="*/ 99 w 187"/>
              <a:gd name="T25" fmla="*/ 116 h 176"/>
              <a:gd name="T26" fmla="*/ 93 w 187"/>
              <a:gd name="T27" fmla="*/ 140 h 176"/>
              <a:gd name="T28" fmla="*/ 92 w 187"/>
              <a:gd name="T29" fmla="*/ 144 h 176"/>
              <a:gd name="T30" fmla="*/ 81 w 187"/>
              <a:gd name="T31" fmla="*/ 144 h 176"/>
              <a:gd name="T32" fmla="*/ 69 w 187"/>
              <a:gd name="T33" fmla="*/ 161 h 176"/>
              <a:gd name="T34" fmla="*/ 70 w 187"/>
              <a:gd name="T35" fmla="*/ 169 h 176"/>
              <a:gd name="T36" fmla="*/ 63 w 187"/>
              <a:gd name="T37" fmla="*/ 169 h 176"/>
              <a:gd name="T38" fmla="*/ 56 w 187"/>
              <a:gd name="T39" fmla="*/ 146 h 176"/>
              <a:gd name="T40" fmla="*/ 64 w 187"/>
              <a:gd name="T41" fmla="*/ 140 h 176"/>
              <a:gd name="T42" fmla="*/ 70 w 187"/>
              <a:gd name="T43" fmla="*/ 129 h 176"/>
              <a:gd name="T44" fmla="*/ 81 w 187"/>
              <a:gd name="T45" fmla="*/ 118 h 176"/>
              <a:gd name="T46" fmla="*/ 85 w 187"/>
              <a:gd name="T47" fmla="*/ 110 h 176"/>
              <a:gd name="T48" fmla="*/ 99 w 187"/>
              <a:gd name="T49" fmla="*/ 101 h 176"/>
              <a:gd name="T50" fmla="*/ 97 w 187"/>
              <a:gd name="T51" fmla="*/ 98 h 176"/>
              <a:gd name="T52" fmla="*/ 81 w 187"/>
              <a:gd name="T53" fmla="*/ 107 h 176"/>
              <a:gd name="T54" fmla="*/ 77 w 187"/>
              <a:gd name="T55" fmla="*/ 109 h 176"/>
              <a:gd name="T56" fmla="*/ 75 w 187"/>
              <a:gd name="T57" fmla="*/ 116 h 176"/>
              <a:gd name="T58" fmla="*/ 66 w 187"/>
              <a:gd name="T59" fmla="*/ 121 h 176"/>
              <a:gd name="T60" fmla="*/ 60 w 187"/>
              <a:gd name="T61" fmla="*/ 120 h 176"/>
              <a:gd name="T62" fmla="*/ 56 w 187"/>
              <a:gd name="T63" fmla="*/ 117 h 176"/>
              <a:gd name="T64" fmla="*/ 55 w 187"/>
              <a:gd name="T65" fmla="*/ 120 h 176"/>
              <a:gd name="T66" fmla="*/ 56 w 187"/>
              <a:gd name="T67" fmla="*/ 124 h 176"/>
              <a:gd name="T68" fmla="*/ 60 w 187"/>
              <a:gd name="T69" fmla="*/ 129 h 176"/>
              <a:gd name="T70" fmla="*/ 48 w 187"/>
              <a:gd name="T71" fmla="*/ 142 h 176"/>
              <a:gd name="T72" fmla="*/ 48 w 187"/>
              <a:gd name="T73" fmla="*/ 146 h 176"/>
              <a:gd name="T74" fmla="*/ 56 w 187"/>
              <a:gd name="T75" fmla="*/ 167 h 176"/>
              <a:gd name="T76" fmla="*/ 58 w 187"/>
              <a:gd name="T77" fmla="*/ 174 h 176"/>
              <a:gd name="T78" fmla="*/ 58 w 187"/>
              <a:gd name="T79" fmla="*/ 176 h 176"/>
              <a:gd name="T80" fmla="*/ 43 w 187"/>
              <a:gd name="T81" fmla="*/ 147 h 176"/>
              <a:gd name="T82" fmla="*/ 39 w 187"/>
              <a:gd name="T83" fmla="*/ 146 h 176"/>
              <a:gd name="T84" fmla="*/ 29 w 187"/>
              <a:gd name="T85" fmla="*/ 143 h 176"/>
              <a:gd name="T86" fmla="*/ 19 w 187"/>
              <a:gd name="T87" fmla="*/ 127 h 176"/>
              <a:gd name="T88" fmla="*/ 13 w 187"/>
              <a:gd name="T89" fmla="*/ 120 h 176"/>
              <a:gd name="T90" fmla="*/ 4 w 187"/>
              <a:gd name="T91" fmla="*/ 109 h 176"/>
              <a:gd name="T92" fmla="*/ 10 w 187"/>
              <a:gd name="T93" fmla="*/ 90 h 176"/>
              <a:gd name="T94" fmla="*/ 7 w 187"/>
              <a:gd name="T95" fmla="*/ 76 h 176"/>
              <a:gd name="T96" fmla="*/ 0 w 187"/>
              <a:gd name="T97" fmla="*/ 67 h 176"/>
              <a:gd name="T98" fmla="*/ 33 w 187"/>
              <a:gd name="T99" fmla="*/ 42 h 176"/>
              <a:gd name="T100" fmla="*/ 81 w 187"/>
              <a:gd name="T101" fmla="*/ 1 h 176"/>
              <a:gd name="T102" fmla="*/ 84 w 187"/>
              <a:gd name="T103" fmla="*/ 0 h 176"/>
              <a:gd name="T104" fmla="*/ 85 w 187"/>
              <a:gd name="T105" fmla="*/ 1 h 176"/>
              <a:gd name="T106" fmla="*/ 95 w 187"/>
              <a:gd name="T107" fmla="*/ 35 h 176"/>
              <a:gd name="T108" fmla="*/ 119 w 187"/>
              <a:gd name="T109" fmla="*/ 32 h 176"/>
              <a:gd name="T110" fmla="*/ 135 w 187"/>
              <a:gd name="T111" fmla="*/ 38 h 176"/>
              <a:gd name="T112" fmla="*/ 144 w 187"/>
              <a:gd name="T113" fmla="*/ 43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87" h="176">
                <a:moveTo>
                  <a:pt x="142" y="53"/>
                </a:moveTo>
                <a:lnTo>
                  <a:pt x="140" y="62"/>
                </a:lnTo>
                <a:lnTo>
                  <a:pt x="144" y="86"/>
                </a:lnTo>
                <a:lnTo>
                  <a:pt x="149" y="90"/>
                </a:lnTo>
                <a:lnTo>
                  <a:pt x="164" y="98"/>
                </a:lnTo>
                <a:lnTo>
                  <a:pt x="167" y="97"/>
                </a:lnTo>
                <a:lnTo>
                  <a:pt x="170" y="94"/>
                </a:lnTo>
                <a:lnTo>
                  <a:pt x="175" y="92"/>
                </a:lnTo>
                <a:lnTo>
                  <a:pt x="182" y="97"/>
                </a:lnTo>
                <a:lnTo>
                  <a:pt x="187" y="117"/>
                </a:lnTo>
                <a:lnTo>
                  <a:pt x="185" y="120"/>
                </a:lnTo>
                <a:lnTo>
                  <a:pt x="180" y="124"/>
                </a:lnTo>
                <a:lnTo>
                  <a:pt x="172" y="120"/>
                </a:lnTo>
                <a:lnTo>
                  <a:pt x="165" y="122"/>
                </a:lnTo>
                <a:lnTo>
                  <a:pt x="161" y="122"/>
                </a:lnTo>
                <a:lnTo>
                  <a:pt x="146" y="121"/>
                </a:lnTo>
                <a:lnTo>
                  <a:pt x="144" y="120"/>
                </a:lnTo>
                <a:lnTo>
                  <a:pt x="142" y="118"/>
                </a:lnTo>
                <a:lnTo>
                  <a:pt x="142" y="117"/>
                </a:lnTo>
                <a:lnTo>
                  <a:pt x="138" y="114"/>
                </a:lnTo>
                <a:lnTo>
                  <a:pt x="131" y="110"/>
                </a:lnTo>
                <a:lnTo>
                  <a:pt x="120" y="117"/>
                </a:lnTo>
                <a:lnTo>
                  <a:pt x="118" y="116"/>
                </a:lnTo>
                <a:lnTo>
                  <a:pt x="115" y="116"/>
                </a:lnTo>
                <a:lnTo>
                  <a:pt x="103" y="112"/>
                </a:lnTo>
                <a:lnTo>
                  <a:pt x="99" y="116"/>
                </a:lnTo>
                <a:lnTo>
                  <a:pt x="103" y="128"/>
                </a:lnTo>
                <a:lnTo>
                  <a:pt x="93" y="140"/>
                </a:lnTo>
                <a:lnTo>
                  <a:pt x="96" y="143"/>
                </a:lnTo>
                <a:lnTo>
                  <a:pt x="92" y="144"/>
                </a:lnTo>
                <a:lnTo>
                  <a:pt x="81" y="140"/>
                </a:lnTo>
                <a:lnTo>
                  <a:pt x="81" y="144"/>
                </a:lnTo>
                <a:lnTo>
                  <a:pt x="74" y="150"/>
                </a:lnTo>
                <a:lnTo>
                  <a:pt x="69" y="161"/>
                </a:lnTo>
                <a:lnTo>
                  <a:pt x="70" y="165"/>
                </a:lnTo>
                <a:lnTo>
                  <a:pt x="70" y="169"/>
                </a:lnTo>
                <a:lnTo>
                  <a:pt x="66" y="170"/>
                </a:lnTo>
                <a:lnTo>
                  <a:pt x="63" y="169"/>
                </a:lnTo>
                <a:lnTo>
                  <a:pt x="64" y="154"/>
                </a:lnTo>
                <a:lnTo>
                  <a:pt x="56" y="146"/>
                </a:lnTo>
                <a:lnTo>
                  <a:pt x="56" y="144"/>
                </a:lnTo>
                <a:lnTo>
                  <a:pt x="64" y="140"/>
                </a:lnTo>
                <a:lnTo>
                  <a:pt x="67" y="137"/>
                </a:lnTo>
                <a:lnTo>
                  <a:pt x="70" y="129"/>
                </a:lnTo>
                <a:lnTo>
                  <a:pt x="75" y="121"/>
                </a:lnTo>
                <a:lnTo>
                  <a:pt x="81" y="118"/>
                </a:lnTo>
                <a:lnTo>
                  <a:pt x="82" y="118"/>
                </a:lnTo>
                <a:lnTo>
                  <a:pt x="85" y="110"/>
                </a:lnTo>
                <a:lnTo>
                  <a:pt x="95" y="105"/>
                </a:lnTo>
                <a:lnTo>
                  <a:pt x="99" y="101"/>
                </a:lnTo>
                <a:lnTo>
                  <a:pt x="99" y="99"/>
                </a:lnTo>
                <a:lnTo>
                  <a:pt x="97" y="98"/>
                </a:lnTo>
                <a:lnTo>
                  <a:pt x="85" y="106"/>
                </a:lnTo>
                <a:lnTo>
                  <a:pt x="81" y="107"/>
                </a:lnTo>
                <a:lnTo>
                  <a:pt x="78" y="109"/>
                </a:lnTo>
                <a:lnTo>
                  <a:pt x="77" y="109"/>
                </a:lnTo>
                <a:lnTo>
                  <a:pt x="77" y="112"/>
                </a:lnTo>
                <a:lnTo>
                  <a:pt x="75" y="116"/>
                </a:lnTo>
                <a:lnTo>
                  <a:pt x="67" y="121"/>
                </a:lnTo>
                <a:lnTo>
                  <a:pt x="66" y="121"/>
                </a:lnTo>
                <a:lnTo>
                  <a:pt x="64" y="122"/>
                </a:lnTo>
                <a:lnTo>
                  <a:pt x="60" y="120"/>
                </a:lnTo>
                <a:lnTo>
                  <a:pt x="59" y="120"/>
                </a:lnTo>
                <a:lnTo>
                  <a:pt x="56" y="117"/>
                </a:lnTo>
                <a:lnTo>
                  <a:pt x="55" y="118"/>
                </a:lnTo>
                <a:lnTo>
                  <a:pt x="55" y="120"/>
                </a:lnTo>
                <a:lnTo>
                  <a:pt x="55" y="124"/>
                </a:lnTo>
                <a:lnTo>
                  <a:pt x="56" y="124"/>
                </a:lnTo>
                <a:lnTo>
                  <a:pt x="56" y="125"/>
                </a:lnTo>
                <a:lnTo>
                  <a:pt x="60" y="129"/>
                </a:lnTo>
                <a:lnTo>
                  <a:pt x="59" y="136"/>
                </a:lnTo>
                <a:lnTo>
                  <a:pt x="48" y="142"/>
                </a:lnTo>
                <a:lnTo>
                  <a:pt x="48" y="143"/>
                </a:lnTo>
                <a:lnTo>
                  <a:pt x="48" y="146"/>
                </a:lnTo>
                <a:lnTo>
                  <a:pt x="56" y="155"/>
                </a:lnTo>
                <a:lnTo>
                  <a:pt x="56" y="167"/>
                </a:lnTo>
                <a:lnTo>
                  <a:pt x="56" y="170"/>
                </a:lnTo>
                <a:lnTo>
                  <a:pt x="58" y="174"/>
                </a:lnTo>
                <a:lnTo>
                  <a:pt x="60" y="176"/>
                </a:lnTo>
                <a:lnTo>
                  <a:pt x="58" y="176"/>
                </a:lnTo>
                <a:lnTo>
                  <a:pt x="52" y="158"/>
                </a:lnTo>
                <a:lnTo>
                  <a:pt x="43" y="147"/>
                </a:lnTo>
                <a:lnTo>
                  <a:pt x="39" y="150"/>
                </a:lnTo>
                <a:lnTo>
                  <a:pt x="39" y="146"/>
                </a:lnTo>
                <a:lnTo>
                  <a:pt x="36" y="146"/>
                </a:lnTo>
                <a:lnTo>
                  <a:pt x="29" y="143"/>
                </a:lnTo>
                <a:lnTo>
                  <a:pt x="26" y="142"/>
                </a:lnTo>
                <a:lnTo>
                  <a:pt x="19" y="127"/>
                </a:lnTo>
                <a:lnTo>
                  <a:pt x="13" y="122"/>
                </a:lnTo>
                <a:lnTo>
                  <a:pt x="13" y="120"/>
                </a:lnTo>
                <a:lnTo>
                  <a:pt x="14" y="110"/>
                </a:lnTo>
                <a:lnTo>
                  <a:pt x="4" y="109"/>
                </a:lnTo>
                <a:lnTo>
                  <a:pt x="9" y="105"/>
                </a:lnTo>
                <a:lnTo>
                  <a:pt x="10" y="90"/>
                </a:lnTo>
                <a:lnTo>
                  <a:pt x="9" y="80"/>
                </a:lnTo>
                <a:lnTo>
                  <a:pt x="7" y="76"/>
                </a:lnTo>
                <a:lnTo>
                  <a:pt x="2" y="73"/>
                </a:lnTo>
                <a:lnTo>
                  <a:pt x="0" y="67"/>
                </a:lnTo>
                <a:lnTo>
                  <a:pt x="9" y="56"/>
                </a:lnTo>
                <a:lnTo>
                  <a:pt x="33" y="42"/>
                </a:lnTo>
                <a:lnTo>
                  <a:pt x="60" y="11"/>
                </a:lnTo>
                <a:lnTo>
                  <a:pt x="81" y="1"/>
                </a:lnTo>
                <a:lnTo>
                  <a:pt x="82" y="1"/>
                </a:lnTo>
                <a:lnTo>
                  <a:pt x="84" y="0"/>
                </a:lnTo>
                <a:lnTo>
                  <a:pt x="85" y="0"/>
                </a:lnTo>
                <a:lnTo>
                  <a:pt x="85" y="1"/>
                </a:lnTo>
                <a:lnTo>
                  <a:pt x="96" y="26"/>
                </a:lnTo>
                <a:lnTo>
                  <a:pt x="95" y="35"/>
                </a:lnTo>
                <a:lnTo>
                  <a:pt x="110" y="34"/>
                </a:lnTo>
                <a:lnTo>
                  <a:pt x="119" y="32"/>
                </a:lnTo>
                <a:lnTo>
                  <a:pt x="125" y="31"/>
                </a:lnTo>
                <a:lnTo>
                  <a:pt x="135" y="38"/>
                </a:lnTo>
                <a:lnTo>
                  <a:pt x="141" y="41"/>
                </a:lnTo>
                <a:lnTo>
                  <a:pt x="144" y="43"/>
                </a:lnTo>
                <a:lnTo>
                  <a:pt x="142" y="5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2" name="Freeform 805"/>
          <p:cNvSpPr>
            <a:spLocks/>
          </p:cNvSpPr>
          <p:nvPr/>
        </p:nvSpPr>
        <p:spPr bwMode="auto">
          <a:xfrm>
            <a:off x="4573588" y="4495800"/>
            <a:ext cx="160338" cy="157163"/>
          </a:xfrm>
          <a:custGeom>
            <a:avLst/>
            <a:gdLst>
              <a:gd name="T0" fmla="*/ 80 w 101"/>
              <a:gd name="T1" fmla="*/ 73 h 99"/>
              <a:gd name="T2" fmla="*/ 72 w 101"/>
              <a:gd name="T3" fmla="*/ 78 h 99"/>
              <a:gd name="T4" fmla="*/ 68 w 101"/>
              <a:gd name="T5" fmla="*/ 94 h 99"/>
              <a:gd name="T6" fmla="*/ 54 w 101"/>
              <a:gd name="T7" fmla="*/ 90 h 99"/>
              <a:gd name="T8" fmla="*/ 37 w 101"/>
              <a:gd name="T9" fmla="*/ 89 h 99"/>
              <a:gd name="T10" fmla="*/ 27 w 101"/>
              <a:gd name="T11" fmla="*/ 69 h 99"/>
              <a:gd name="T12" fmla="*/ 20 w 101"/>
              <a:gd name="T13" fmla="*/ 64 h 99"/>
              <a:gd name="T14" fmla="*/ 15 w 101"/>
              <a:gd name="T15" fmla="*/ 70 h 99"/>
              <a:gd name="T16" fmla="*/ 1 w 101"/>
              <a:gd name="T17" fmla="*/ 59 h 99"/>
              <a:gd name="T18" fmla="*/ 3 w 101"/>
              <a:gd name="T19" fmla="*/ 37 h 99"/>
              <a:gd name="T20" fmla="*/ 12 w 101"/>
              <a:gd name="T21" fmla="*/ 36 h 99"/>
              <a:gd name="T22" fmla="*/ 16 w 101"/>
              <a:gd name="T23" fmla="*/ 41 h 99"/>
              <a:gd name="T24" fmla="*/ 26 w 101"/>
              <a:gd name="T25" fmla="*/ 44 h 99"/>
              <a:gd name="T26" fmla="*/ 31 w 101"/>
              <a:gd name="T27" fmla="*/ 39 h 99"/>
              <a:gd name="T28" fmla="*/ 42 w 101"/>
              <a:gd name="T29" fmla="*/ 47 h 99"/>
              <a:gd name="T30" fmla="*/ 48 w 101"/>
              <a:gd name="T31" fmla="*/ 54 h 99"/>
              <a:gd name="T32" fmla="*/ 50 w 101"/>
              <a:gd name="T33" fmla="*/ 48 h 99"/>
              <a:gd name="T34" fmla="*/ 46 w 101"/>
              <a:gd name="T35" fmla="*/ 41 h 99"/>
              <a:gd name="T36" fmla="*/ 39 w 101"/>
              <a:gd name="T37" fmla="*/ 32 h 99"/>
              <a:gd name="T38" fmla="*/ 27 w 101"/>
              <a:gd name="T39" fmla="*/ 33 h 99"/>
              <a:gd name="T40" fmla="*/ 19 w 101"/>
              <a:gd name="T41" fmla="*/ 33 h 99"/>
              <a:gd name="T42" fmla="*/ 18 w 101"/>
              <a:gd name="T43" fmla="*/ 29 h 99"/>
              <a:gd name="T44" fmla="*/ 24 w 101"/>
              <a:gd name="T45" fmla="*/ 26 h 99"/>
              <a:gd name="T46" fmla="*/ 33 w 101"/>
              <a:gd name="T47" fmla="*/ 22 h 99"/>
              <a:gd name="T48" fmla="*/ 37 w 101"/>
              <a:gd name="T49" fmla="*/ 4 h 99"/>
              <a:gd name="T50" fmla="*/ 42 w 101"/>
              <a:gd name="T51" fmla="*/ 2 h 99"/>
              <a:gd name="T52" fmla="*/ 53 w 101"/>
              <a:gd name="T53" fmla="*/ 11 h 99"/>
              <a:gd name="T54" fmla="*/ 76 w 101"/>
              <a:gd name="T55" fmla="*/ 6 h 99"/>
              <a:gd name="T56" fmla="*/ 79 w 101"/>
              <a:gd name="T57" fmla="*/ 0 h 99"/>
              <a:gd name="T58" fmla="*/ 84 w 101"/>
              <a:gd name="T59" fmla="*/ 3 h 99"/>
              <a:gd name="T60" fmla="*/ 98 w 101"/>
              <a:gd name="T61" fmla="*/ 15 h 99"/>
              <a:gd name="T62" fmla="*/ 101 w 101"/>
              <a:gd name="T63" fmla="*/ 24 h 99"/>
              <a:gd name="T64" fmla="*/ 94 w 101"/>
              <a:gd name="T65" fmla="*/ 26 h 99"/>
              <a:gd name="T66" fmla="*/ 87 w 101"/>
              <a:gd name="T67" fmla="*/ 36 h 99"/>
              <a:gd name="T68" fmla="*/ 75 w 101"/>
              <a:gd name="T69" fmla="*/ 47 h 99"/>
              <a:gd name="T70" fmla="*/ 79 w 101"/>
              <a:gd name="T71" fmla="*/ 64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01" h="99">
                <a:moveTo>
                  <a:pt x="84" y="69"/>
                </a:moveTo>
                <a:lnTo>
                  <a:pt x="80" y="73"/>
                </a:lnTo>
                <a:lnTo>
                  <a:pt x="76" y="75"/>
                </a:lnTo>
                <a:lnTo>
                  <a:pt x="72" y="78"/>
                </a:lnTo>
                <a:lnTo>
                  <a:pt x="63" y="84"/>
                </a:lnTo>
                <a:lnTo>
                  <a:pt x="68" y="94"/>
                </a:lnTo>
                <a:lnTo>
                  <a:pt x="61" y="99"/>
                </a:lnTo>
                <a:lnTo>
                  <a:pt x="54" y="90"/>
                </a:lnTo>
                <a:lnTo>
                  <a:pt x="42" y="90"/>
                </a:lnTo>
                <a:lnTo>
                  <a:pt x="37" y="89"/>
                </a:lnTo>
                <a:lnTo>
                  <a:pt x="30" y="74"/>
                </a:lnTo>
                <a:lnTo>
                  <a:pt x="27" y="69"/>
                </a:lnTo>
                <a:lnTo>
                  <a:pt x="22" y="69"/>
                </a:lnTo>
                <a:lnTo>
                  <a:pt x="20" y="64"/>
                </a:lnTo>
                <a:lnTo>
                  <a:pt x="16" y="70"/>
                </a:lnTo>
                <a:lnTo>
                  <a:pt x="15" y="70"/>
                </a:lnTo>
                <a:lnTo>
                  <a:pt x="4" y="64"/>
                </a:lnTo>
                <a:lnTo>
                  <a:pt x="1" y="59"/>
                </a:lnTo>
                <a:lnTo>
                  <a:pt x="0" y="49"/>
                </a:lnTo>
                <a:lnTo>
                  <a:pt x="3" y="37"/>
                </a:lnTo>
                <a:lnTo>
                  <a:pt x="4" y="34"/>
                </a:lnTo>
                <a:lnTo>
                  <a:pt x="12" y="36"/>
                </a:lnTo>
                <a:lnTo>
                  <a:pt x="16" y="40"/>
                </a:lnTo>
                <a:lnTo>
                  <a:pt x="16" y="41"/>
                </a:lnTo>
                <a:lnTo>
                  <a:pt x="18" y="41"/>
                </a:lnTo>
                <a:lnTo>
                  <a:pt x="26" y="44"/>
                </a:lnTo>
                <a:lnTo>
                  <a:pt x="30" y="39"/>
                </a:lnTo>
                <a:lnTo>
                  <a:pt x="31" y="39"/>
                </a:lnTo>
                <a:lnTo>
                  <a:pt x="35" y="41"/>
                </a:lnTo>
                <a:lnTo>
                  <a:pt x="42" y="47"/>
                </a:lnTo>
                <a:lnTo>
                  <a:pt x="48" y="55"/>
                </a:lnTo>
                <a:lnTo>
                  <a:pt x="48" y="54"/>
                </a:lnTo>
                <a:lnTo>
                  <a:pt x="49" y="49"/>
                </a:lnTo>
                <a:lnTo>
                  <a:pt x="50" y="48"/>
                </a:lnTo>
                <a:lnTo>
                  <a:pt x="49" y="47"/>
                </a:lnTo>
                <a:lnTo>
                  <a:pt x="46" y="41"/>
                </a:lnTo>
                <a:lnTo>
                  <a:pt x="41" y="33"/>
                </a:lnTo>
                <a:lnTo>
                  <a:pt x="39" y="32"/>
                </a:lnTo>
                <a:lnTo>
                  <a:pt x="38" y="32"/>
                </a:lnTo>
                <a:lnTo>
                  <a:pt x="27" y="33"/>
                </a:lnTo>
                <a:lnTo>
                  <a:pt x="24" y="33"/>
                </a:lnTo>
                <a:lnTo>
                  <a:pt x="19" y="33"/>
                </a:lnTo>
                <a:lnTo>
                  <a:pt x="16" y="32"/>
                </a:lnTo>
                <a:lnTo>
                  <a:pt x="18" y="29"/>
                </a:lnTo>
                <a:lnTo>
                  <a:pt x="19" y="26"/>
                </a:lnTo>
                <a:lnTo>
                  <a:pt x="24" y="26"/>
                </a:lnTo>
                <a:lnTo>
                  <a:pt x="27" y="19"/>
                </a:lnTo>
                <a:lnTo>
                  <a:pt x="33" y="22"/>
                </a:lnTo>
                <a:lnTo>
                  <a:pt x="38" y="15"/>
                </a:lnTo>
                <a:lnTo>
                  <a:pt x="37" y="4"/>
                </a:lnTo>
                <a:lnTo>
                  <a:pt x="37" y="3"/>
                </a:lnTo>
                <a:lnTo>
                  <a:pt x="42" y="2"/>
                </a:lnTo>
                <a:lnTo>
                  <a:pt x="46" y="10"/>
                </a:lnTo>
                <a:lnTo>
                  <a:pt x="53" y="11"/>
                </a:lnTo>
                <a:lnTo>
                  <a:pt x="63" y="4"/>
                </a:lnTo>
                <a:lnTo>
                  <a:pt x="76" y="6"/>
                </a:lnTo>
                <a:lnTo>
                  <a:pt x="75" y="2"/>
                </a:lnTo>
                <a:lnTo>
                  <a:pt x="79" y="0"/>
                </a:lnTo>
                <a:lnTo>
                  <a:pt x="83" y="3"/>
                </a:lnTo>
                <a:lnTo>
                  <a:pt x="84" y="3"/>
                </a:lnTo>
                <a:lnTo>
                  <a:pt x="93" y="7"/>
                </a:lnTo>
                <a:lnTo>
                  <a:pt x="98" y="15"/>
                </a:lnTo>
                <a:lnTo>
                  <a:pt x="101" y="22"/>
                </a:lnTo>
                <a:lnTo>
                  <a:pt x="101" y="24"/>
                </a:lnTo>
                <a:lnTo>
                  <a:pt x="97" y="25"/>
                </a:lnTo>
                <a:lnTo>
                  <a:pt x="94" y="26"/>
                </a:lnTo>
                <a:lnTo>
                  <a:pt x="93" y="32"/>
                </a:lnTo>
                <a:lnTo>
                  <a:pt x="87" y="36"/>
                </a:lnTo>
                <a:lnTo>
                  <a:pt x="84" y="45"/>
                </a:lnTo>
                <a:lnTo>
                  <a:pt x="75" y="47"/>
                </a:lnTo>
                <a:lnTo>
                  <a:pt x="83" y="59"/>
                </a:lnTo>
                <a:lnTo>
                  <a:pt x="79" y="64"/>
                </a:lnTo>
                <a:lnTo>
                  <a:pt x="84" y="6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3" name="Freeform 806"/>
          <p:cNvSpPr>
            <a:spLocks/>
          </p:cNvSpPr>
          <p:nvPr/>
        </p:nvSpPr>
        <p:spPr bwMode="auto">
          <a:xfrm>
            <a:off x="4594225" y="4321175"/>
            <a:ext cx="158750" cy="66675"/>
          </a:xfrm>
          <a:custGeom>
            <a:avLst/>
            <a:gdLst>
              <a:gd name="T0" fmla="*/ 100 w 100"/>
              <a:gd name="T1" fmla="*/ 11 h 42"/>
              <a:gd name="T2" fmla="*/ 99 w 100"/>
              <a:gd name="T3" fmla="*/ 14 h 42"/>
              <a:gd name="T4" fmla="*/ 96 w 100"/>
              <a:gd name="T5" fmla="*/ 19 h 42"/>
              <a:gd name="T6" fmla="*/ 96 w 100"/>
              <a:gd name="T7" fmla="*/ 27 h 42"/>
              <a:gd name="T8" fmla="*/ 91 w 100"/>
              <a:gd name="T9" fmla="*/ 26 h 42"/>
              <a:gd name="T10" fmla="*/ 89 w 100"/>
              <a:gd name="T11" fmla="*/ 26 h 42"/>
              <a:gd name="T12" fmla="*/ 82 w 100"/>
              <a:gd name="T13" fmla="*/ 33 h 42"/>
              <a:gd name="T14" fmla="*/ 80 w 100"/>
              <a:gd name="T15" fmla="*/ 35 h 42"/>
              <a:gd name="T16" fmla="*/ 70 w 100"/>
              <a:gd name="T17" fmla="*/ 38 h 42"/>
              <a:gd name="T18" fmla="*/ 59 w 100"/>
              <a:gd name="T19" fmla="*/ 41 h 42"/>
              <a:gd name="T20" fmla="*/ 52 w 100"/>
              <a:gd name="T21" fmla="*/ 42 h 42"/>
              <a:gd name="T22" fmla="*/ 51 w 100"/>
              <a:gd name="T23" fmla="*/ 42 h 42"/>
              <a:gd name="T24" fmla="*/ 47 w 100"/>
              <a:gd name="T25" fmla="*/ 41 h 42"/>
              <a:gd name="T26" fmla="*/ 46 w 100"/>
              <a:gd name="T27" fmla="*/ 41 h 42"/>
              <a:gd name="T28" fmla="*/ 40 w 100"/>
              <a:gd name="T29" fmla="*/ 39 h 42"/>
              <a:gd name="T30" fmla="*/ 48 w 100"/>
              <a:gd name="T31" fmla="*/ 35 h 42"/>
              <a:gd name="T32" fmla="*/ 47 w 100"/>
              <a:gd name="T33" fmla="*/ 33 h 42"/>
              <a:gd name="T34" fmla="*/ 47 w 100"/>
              <a:gd name="T35" fmla="*/ 29 h 42"/>
              <a:gd name="T36" fmla="*/ 47 w 100"/>
              <a:gd name="T37" fmla="*/ 29 h 42"/>
              <a:gd name="T38" fmla="*/ 63 w 100"/>
              <a:gd name="T39" fmla="*/ 26 h 42"/>
              <a:gd name="T40" fmla="*/ 85 w 100"/>
              <a:gd name="T41" fmla="*/ 20 h 42"/>
              <a:gd name="T42" fmla="*/ 80 w 100"/>
              <a:gd name="T43" fmla="*/ 16 h 42"/>
              <a:gd name="T44" fmla="*/ 61 w 100"/>
              <a:gd name="T45" fmla="*/ 18 h 42"/>
              <a:gd name="T46" fmla="*/ 61 w 100"/>
              <a:gd name="T47" fmla="*/ 19 h 42"/>
              <a:gd name="T48" fmla="*/ 47 w 100"/>
              <a:gd name="T49" fmla="*/ 20 h 42"/>
              <a:gd name="T50" fmla="*/ 37 w 100"/>
              <a:gd name="T51" fmla="*/ 22 h 42"/>
              <a:gd name="T52" fmla="*/ 29 w 100"/>
              <a:gd name="T53" fmla="*/ 23 h 42"/>
              <a:gd name="T54" fmla="*/ 28 w 100"/>
              <a:gd name="T55" fmla="*/ 23 h 42"/>
              <a:gd name="T56" fmla="*/ 18 w 100"/>
              <a:gd name="T57" fmla="*/ 24 h 42"/>
              <a:gd name="T58" fmla="*/ 17 w 100"/>
              <a:gd name="T59" fmla="*/ 24 h 42"/>
              <a:gd name="T60" fmla="*/ 11 w 100"/>
              <a:gd name="T61" fmla="*/ 24 h 42"/>
              <a:gd name="T62" fmla="*/ 2 w 100"/>
              <a:gd name="T63" fmla="*/ 24 h 42"/>
              <a:gd name="T64" fmla="*/ 0 w 100"/>
              <a:gd name="T65" fmla="*/ 19 h 42"/>
              <a:gd name="T66" fmla="*/ 6 w 100"/>
              <a:gd name="T67" fmla="*/ 19 h 42"/>
              <a:gd name="T68" fmla="*/ 9 w 100"/>
              <a:gd name="T69" fmla="*/ 18 h 42"/>
              <a:gd name="T70" fmla="*/ 24 w 100"/>
              <a:gd name="T71" fmla="*/ 14 h 42"/>
              <a:gd name="T72" fmla="*/ 26 w 100"/>
              <a:gd name="T73" fmla="*/ 12 h 42"/>
              <a:gd name="T74" fmla="*/ 31 w 100"/>
              <a:gd name="T75" fmla="*/ 12 h 42"/>
              <a:gd name="T76" fmla="*/ 40 w 100"/>
              <a:gd name="T77" fmla="*/ 12 h 42"/>
              <a:gd name="T78" fmla="*/ 46 w 100"/>
              <a:gd name="T79" fmla="*/ 12 h 42"/>
              <a:gd name="T80" fmla="*/ 47 w 100"/>
              <a:gd name="T81" fmla="*/ 12 h 42"/>
              <a:gd name="T82" fmla="*/ 50 w 100"/>
              <a:gd name="T83" fmla="*/ 11 h 42"/>
              <a:gd name="T84" fmla="*/ 54 w 100"/>
              <a:gd name="T85" fmla="*/ 5 h 42"/>
              <a:gd name="T86" fmla="*/ 56 w 100"/>
              <a:gd name="T87" fmla="*/ 7 h 42"/>
              <a:gd name="T88" fmla="*/ 62 w 100"/>
              <a:gd name="T89" fmla="*/ 7 h 42"/>
              <a:gd name="T90" fmla="*/ 76 w 100"/>
              <a:gd name="T91" fmla="*/ 8 h 42"/>
              <a:gd name="T92" fmla="*/ 80 w 100"/>
              <a:gd name="T93" fmla="*/ 8 h 42"/>
              <a:gd name="T94" fmla="*/ 92 w 100"/>
              <a:gd name="T95" fmla="*/ 4 h 42"/>
              <a:gd name="T96" fmla="*/ 92 w 100"/>
              <a:gd name="T97" fmla="*/ 0 h 42"/>
              <a:gd name="T98" fmla="*/ 97 w 100"/>
              <a:gd name="T99" fmla="*/ 1 h 42"/>
              <a:gd name="T100" fmla="*/ 100 w 100"/>
              <a:gd name="T101" fmla="*/ 9 h 42"/>
              <a:gd name="T102" fmla="*/ 100 w 100"/>
              <a:gd name="T103" fmla="*/ 11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00" h="42">
                <a:moveTo>
                  <a:pt x="100" y="11"/>
                </a:moveTo>
                <a:lnTo>
                  <a:pt x="99" y="14"/>
                </a:lnTo>
                <a:lnTo>
                  <a:pt x="96" y="19"/>
                </a:lnTo>
                <a:lnTo>
                  <a:pt x="96" y="27"/>
                </a:lnTo>
                <a:lnTo>
                  <a:pt x="91" y="26"/>
                </a:lnTo>
                <a:lnTo>
                  <a:pt x="89" y="26"/>
                </a:lnTo>
                <a:lnTo>
                  <a:pt x="82" y="33"/>
                </a:lnTo>
                <a:lnTo>
                  <a:pt x="80" y="35"/>
                </a:lnTo>
                <a:lnTo>
                  <a:pt x="70" y="38"/>
                </a:lnTo>
                <a:lnTo>
                  <a:pt x="59" y="41"/>
                </a:lnTo>
                <a:lnTo>
                  <a:pt x="52" y="42"/>
                </a:lnTo>
                <a:lnTo>
                  <a:pt x="51" y="42"/>
                </a:lnTo>
                <a:lnTo>
                  <a:pt x="47" y="41"/>
                </a:lnTo>
                <a:lnTo>
                  <a:pt x="46" y="41"/>
                </a:lnTo>
                <a:lnTo>
                  <a:pt x="40" y="39"/>
                </a:lnTo>
                <a:lnTo>
                  <a:pt x="48" y="35"/>
                </a:lnTo>
                <a:lnTo>
                  <a:pt x="47" y="33"/>
                </a:lnTo>
                <a:lnTo>
                  <a:pt x="47" y="29"/>
                </a:lnTo>
                <a:lnTo>
                  <a:pt x="47" y="29"/>
                </a:lnTo>
                <a:lnTo>
                  <a:pt x="63" y="26"/>
                </a:lnTo>
                <a:lnTo>
                  <a:pt x="85" y="20"/>
                </a:lnTo>
                <a:lnTo>
                  <a:pt x="80" y="16"/>
                </a:lnTo>
                <a:lnTo>
                  <a:pt x="61" y="18"/>
                </a:lnTo>
                <a:lnTo>
                  <a:pt x="61" y="19"/>
                </a:lnTo>
                <a:lnTo>
                  <a:pt x="47" y="20"/>
                </a:lnTo>
                <a:lnTo>
                  <a:pt x="37" y="22"/>
                </a:lnTo>
                <a:lnTo>
                  <a:pt x="29" y="23"/>
                </a:lnTo>
                <a:lnTo>
                  <a:pt x="28" y="23"/>
                </a:lnTo>
                <a:lnTo>
                  <a:pt x="18" y="24"/>
                </a:lnTo>
                <a:lnTo>
                  <a:pt x="17" y="24"/>
                </a:lnTo>
                <a:lnTo>
                  <a:pt x="11" y="24"/>
                </a:lnTo>
                <a:lnTo>
                  <a:pt x="2" y="24"/>
                </a:lnTo>
                <a:lnTo>
                  <a:pt x="0" y="19"/>
                </a:lnTo>
                <a:lnTo>
                  <a:pt x="6" y="19"/>
                </a:lnTo>
                <a:lnTo>
                  <a:pt x="9" y="18"/>
                </a:lnTo>
                <a:lnTo>
                  <a:pt x="24" y="14"/>
                </a:lnTo>
                <a:lnTo>
                  <a:pt x="26" y="12"/>
                </a:lnTo>
                <a:lnTo>
                  <a:pt x="31" y="12"/>
                </a:lnTo>
                <a:lnTo>
                  <a:pt x="40" y="12"/>
                </a:lnTo>
                <a:lnTo>
                  <a:pt x="46" y="12"/>
                </a:lnTo>
                <a:lnTo>
                  <a:pt x="47" y="12"/>
                </a:lnTo>
                <a:lnTo>
                  <a:pt x="50" y="11"/>
                </a:lnTo>
                <a:lnTo>
                  <a:pt x="54" y="5"/>
                </a:lnTo>
                <a:lnTo>
                  <a:pt x="56" y="7"/>
                </a:lnTo>
                <a:lnTo>
                  <a:pt x="62" y="7"/>
                </a:lnTo>
                <a:lnTo>
                  <a:pt x="76" y="8"/>
                </a:lnTo>
                <a:lnTo>
                  <a:pt x="80" y="8"/>
                </a:lnTo>
                <a:lnTo>
                  <a:pt x="92" y="4"/>
                </a:lnTo>
                <a:lnTo>
                  <a:pt x="92" y="0"/>
                </a:lnTo>
                <a:lnTo>
                  <a:pt x="97" y="1"/>
                </a:lnTo>
                <a:lnTo>
                  <a:pt x="100" y="9"/>
                </a:lnTo>
                <a:lnTo>
                  <a:pt x="100" y="1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4" name="Freeform 807"/>
          <p:cNvSpPr>
            <a:spLocks/>
          </p:cNvSpPr>
          <p:nvPr/>
        </p:nvSpPr>
        <p:spPr bwMode="auto">
          <a:xfrm>
            <a:off x="4622800" y="4386263"/>
            <a:ext cx="184150" cy="228600"/>
          </a:xfrm>
          <a:custGeom>
            <a:avLst/>
            <a:gdLst>
              <a:gd name="T0" fmla="*/ 109 w 116"/>
              <a:gd name="T1" fmla="*/ 114 h 144"/>
              <a:gd name="T2" fmla="*/ 105 w 116"/>
              <a:gd name="T3" fmla="*/ 118 h 144"/>
              <a:gd name="T4" fmla="*/ 98 w 116"/>
              <a:gd name="T5" fmla="*/ 125 h 144"/>
              <a:gd name="T6" fmla="*/ 85 w 116"/>
              <a:gd name="T7" fmla="*/ 143 h 144"/>
              <a:gd name="T8" fmla="*/ 64 w 116"/>
              <a:gd name="T9" fmla="*/ 138 h 144"/>
              <a:gd name="T10" fmla="*/ 48 w 116"/>
              <a:gd name="T11" fmla="*/ 133 h 144"/>
              <a:gd name="T12" fmla="*/ 44 w 116"/>
              <a:gd name="T13" fmla="*/ 116 h 144"/>
              <a:gd name="T14" fmla="*/ 56 w 116"/>
              <a:gd name="T15" fmla="*/ 105 h 144"/>
              <a:gd name="T16" fmla="*/ 63 w 116"/>
              <a:gd name="T17" fmla="*/ 95 h 144"/>
              <a:gd name="T18" fmla="*/ 70 w 116"/>
              <a:gd name="T19" fmla="*/ 93 h 144"/>
              <a:gd name="T20" fmla="*/ 67 w 116"/>
              <a:gd name="T21" fmla="*/ 84 h 144"/>
              <a:gd name="T22" fmla="*/ 53 w 116"/>
              <a:gd name="T23" fmla="*/ 72 h 144"/>
              <a:gd name="T24" fmla="*/ 48 w 116"/>
              <a:gd name="T25" fmla="*/ 69 h 144"/>
              <a:gd name="T26" fmla="*/ 45 w 116"/>
              <a:gd name="T27" fmla="*/ 75 h 144"/>
              <a:gd name="T28" fmla="*/ 22 w 116"/>
              <a:gd name="T29" fmla="*/ 80 h 144"/>
              <a:gd name="T30" fmla="*/ 11 w 116"/>
              <a:gd name="T31" fmla="*/ 71 h 144"/>
              <a:gd name="T32" fmla="*/ 11 w 116"/>
              <a:gd name="T33" fmla="*/ 60 h 144"/>
              <a:gd name="T34" fmla="*/ 0 w 116"/>
              <a:gd name="T35" fmla="*/ 46 h 144"/>
              <a:gd name="T36" fmla="*/ 8 w 116"/>
              <a:gd name="T37" fmla="*/ 39 h 144"/>
              <a:gd name="T38" fmla="*/ 7 w 116"/>
              <a:gd name="T39" fmla="*/ 34 h 144"/>
              <a:gd name="T40" fmla="*/ 3 w 116"/>
              <a:gd name="T41" fmla="*/ 19 h 144"/>
              <a:gd name="T42" fmla="*/ 10 w 116"/>
              <a:gd name="T43" fmla="*/ 20 h 144"/>
              <a:gd name="T44" fmla="*/ 21 w 116"/>
              <a:gd name="T45" fmla="*/ 26 h 144"/>
              <a:gd name="T46" fmla="*/ 26 w 116"/>
              <a:gd name="T47" fmla="*/ 35 h 144"/>
              <a:gd name="T48" fmla="*/ 29 w 116"/>
              <a:gd name="T49" fmla="*/ 38 h 144"/>
              <a:gd name="T50" fmla="*/ 34 w 116"/>
              <a:gd name="T51" fmla="*/ 43 h 144"/>
              <a:gd name="T52" fmla="*/ 38 w 116"/>
              <a:gd name="T53" fmla="*/ 50 h 144"/>
              <a:gd name="T54" fmla="*/ 53 w 116"/>
              <a:gd name="T55" fmla="*/ 42 h 144"/>
              <a:gd name="T56" fmla="*/ 60 w 116"/>
              <a:gd name="T57" fmla="*/ 42 h 144"/>
              <a:gd name="T58" fmla="*/ 59 w 116"/>
              <a:gd name="T59" fmla="*/ 37 h 144"/>
              <a:gd name="T60" fmla="*/ 68 w 116"/>
              <a:gd name="T61" fmla="*/ 35 h 144"/>
              <a:gd name="T62" fmla="*/ 56 w 116"/>
              <a:gd name="T63" fmla="*/ 33 h 144"/>
              <a:gd name="T64" fmla="*/ 49 w 116"/>
              <a:gd name="T65" fmla="*/ 35 h 144"/>
              <a:gd name="T66" fmla="*/ 45 w 116"/>
              <a:gd name="T67" fmla="*/ 35 h 144"/>
              <a:gd name="T68" fmla="*/ 33 w 116"/>
              <a:gd name="T69" fmla="*/ 31 h 144"/>
              <a:gd name="T70" fmla="*/ 28 w 116"/>
              <a:gd name="T71" fmla="*/ 18 h 144"/>
              <a:gd name="T72" fmla="*/ 34 w 116"/>
              <a:gd name="T73" fmla="*/ 16 h 144"/>
              <a:gd name="T74" fmla="*/ 43 w 116"/>
              <a:gd name="T75" fmla="*/ 27 h 144"/>
              <a:gd name="T76" fmla="*/ 45 w 116"/>
              <a:gd name="T77" fmla="*/ 20 h 144"/>
              <a:gd name="T78" fmla="*/ 40 w 116"/>
              <a:gd name="T79" fmla="*/ 13 h 144"/>
              <a:gd name="T80" fmla="*/ 41 w 116"/>
              <a:gd name="T81" fmla="*/ 9 h 144"/>
              <a:gd name="T82" fmla="*/ 47 w 116"/>
              <a:gd name="T83" fmla="*/ 5 h 144"/>
              <a:gd name="T84" fmla="*/ 70 w 116"/>
              <a:gd name="T85" fmla="*/ 0 h 144"/>
              <a:gd name="T86" fmla="*/ 71 w 116"/>
              <a:gd name="T87" fmla="*/ 5 h 144"/>
              <a:gd name="T88" fmla="*/ 77 w 116"/>
              <a:gd name="T89" fmla="*/ 20 h 144"/>
              <a:gd name="T90" fmla="*/ 85 w 116"/>
              <a:gd name="T91" fmla="*/ 26 h 144"/>
              <a:gd name="T92" fmla="*/ 97 w 116"/>
              <a:gd name="T93" fmla="*/ 30 h 144"/>
              <a:gd name="T94" fmla="*/ 103 w 116"/>
              <a:gd name="T95" fmla="*/ 42 h 144"/>
              <a:gd name="T96" fmla="*/ 100 w 116"/>
              <a:gd name="T97" fmla="*/ 50 h 144"/>
              <a:gd name="T98" fmla="*/ 97 w 116"/>
              <a:gd name="T99" fmla="*/ 72 h 144"/>
              <a:gd name="T100" fmla="*/ 116 w 116"/>
              <a:gd name="T101" fmla="*/ 106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16" h="144">
                <a:moveTo>
                  <a:pt x="116" y="106"/>
                </a:moveTo>
                <a:lnTo>
                  <a:pt x="109" y="114"/>
                </a:lnTo>
                <a:lnTo>
                  <a:pt x="108" y="114"/>
                </a:lnTo>
                <a:lnTo>
                  <a:pt x="105" y="118"/>
                </a:lnTo>
                <a:lnTo>
                  <a:pt x="104" y="120"/>
                </a:lnTo>
                <a:lnTo>
                  <a:pt x="98" y="125"/>
                </a:lnTo>
                <a:lnTo>
                  <a:pt x="98" y="127"/>
                </a:lnTo>
                <a:lnTo>
                  <a:pt x="85" y="143"/>
                </a:lnTo>
                <a:lnTo>
                  <a:pt x="68" y="144"/>
                </a:lnTo>
                <a:lnTo>
                  <a:pt x="64" y="138"/>
                </a:lnTo>
                <a:lnTo>
                  <a:pt x="53" y="138"/>
                </a:lnTo>
                <a:lnTo>
                  <a:pt x="48" y="133"/>
                </a:lnTo>
                <a:lnTo>
                  <a:pt x="52" y="128"/>
                </a:lnTo>
                <a:lnTo>
                  <a:pt x="44" y="116"/>
                </a:lnTo>
                <a:lnTo>
                  <a:pt x="53" y="114"/>
                </a:lnTo>
                <a:lnTo>
                  <a:pt x="56" y="105"/>
                </a:lnTo>
                <a:lnTo>
                  <a:pt x="62" y="101"/>
                </a:lnTo>
                <a:lnTo>
                  <a:pt x="63" y="95"/>
                </a:lnTo>
                <a:lnTo>
                  <a:pt x="66" y="94"/>
                </a:lnTo>
                <a:lnTo>
                  <a:pt x="70" y="93"/>
                </a:lnTo>
                <a:lnTo>
                  <a:pt x="70" y="91"/>
                </a:lnTo>
                <a:lnTo>
                  <a:pt x="67" y="84"/>
                </a:lnTo>
                <a:lnTo>
                  <a:pt x="62" y="76"/>
                </a:lnTo>
                <a:lnTo>
                  <a:pt x="53" y="72"/>
                </a:lnTo>
                <a:lnTo>
                  <a:pt x="52" y="72"/>
                </a:lnTo>
                <a:lnTo>
                  <a:pt x="48" y="69"/>
                </a:lnTo>
                <a:lnTo>
                  <a:pt x="44" y="71"/>
                </a:lnTo>
                <a:lnTo>
                  <a:pt x="45" y="75"/>
                </a:lnTo>
                <a:lnTo>
                  <a:pt x="32" y="73"/>
                </a:lnTo>
                <a:lnTo>
                  <a:pt x="22" y="80"/>
                </a:lnTo>
                <a:lnTo>
                  <a:pt x="15" y="79"/>
                </a:lnTo>
                <a:lnTo>
                  <a:pt x="11" y="71"/>
                </a:lnTo>
                <a:lnTo>
                  <a:pt x="11" y="68"/>
                </a:lnTo>
                <a:lnTo>
                  <a:pt x="11" y="60"/>
                </a:lnTo>
                <a:lnTo>
                  <a:pt x="0" y="53"/>
                </a:lnTo>
                <a:lnTo>
                  <a:pt x="0" y="46"/>
                </a:lnTo>
                <a:lnTo>
                  <a:pt x="8" y="41"/>
                </a:lnTo>
                <a:lnTo>
                  <a:pt x="8" y="39"/>
                </a:lnTo>
                <a:lnTo>
                  <a:pt x="11" y="38"/>
                </a:lnTo>
                <a:lnTo>
                  <a:pt x="7" y="34"/>
                </a:lnTo>
                <a:lnTo>
                  <a:pt x="0" y="26"/>
                </a:lnTo>
                <a:lnTo>
                  <a:pt x="3" y="19"/>
                </a:lnTo>
                <a:lnTo>
                  <a:pt x="3" y="16"/>
                </a:lnTo>
                <a:lnTo>
                  <a:pt x="10" y="20"/>
                </a:lnTo>
                <a:lnTo>
                  <a:pt x="17" y="22"/>
                </a:lnTo>
                <a:lnTo>
                  <a:pt x="21" y="26"/>
                </a:lnTo>
                <a:lnTo>
                  <a:pt x="23" y="31"/>
                </a:lnTo>
                <a:lnTo>
                  <a:pt x="26" y="35"/>
                </a:lnTo>
                <a:lnTo>
                  <a:pt x="28" y="35"/>
                </a:lnTo>
                <a:lnTo>
                  <a:pt x="29" y="38"/>
                </a:lnTo>
                <a:lnTo>
                  <a:pt x="30" y="39"/>
                </a:lnTo>
                <a:lnTo>
                  <a:pt x="34" y="43"/>
                </a:lnTo>
                <a:lnTo>
                  <a:pt x="37" y="49"/>
                </a:lnTo>
                <a:lnTo>
                  <a:pt x="38" y="50"/>
                </a:lnTo>
                <a:lnTo>
                  <a:pt x="44" y="46"/>
                </a:lnTo>
                <a:lnTo>
                  <a:pt x="53" y="42"/>
                </a:lnTo>
                <a:lnTo>
                  <a:pt x="56" y="42"/>
                </a:lnTo>
                <a:lnTo>
                  <a:pt x="60" y="42"/>
                </a:lnTo>
                <a:lnTo>
                  <a:pt x="60" y="39"/>
                </a:lnTo>
                <a:lnTo>
                  <a:pt x="59" y="37"/>
                </a:lnTo>
                <a:lnTo>
                  <a:pt x="71" y="37"/>
                </a:lnTo>
                <a:lnTo>
                  <a:pt x="68" y="35"/>
                </a:lnTo>
                <a:lnTo>
                  <a:pt x="66" y="33"/>
                </a:lnTo>
                <a:lnTo>
                  <a:pt x="56" y="33"/>
                </a:lnTo>
                <a:lnTo>
                  <a:pt x="51" y="35"/>
                </a:lnTo>
                <a:lnTo>
                  <a:pt x="49" y="35"/>
                </a:lnTo>
                <a:lnTo>
                  <a:pt x="47" y="35"/>
                </a:lnTo>
                <a:lnTo>
                  <a:pt x="45" y="35"/>
                </a:lnTo>
                <a:lnTo>
                  <a:pt x="40" y="35"/>
                </a:lnTo>
                <a:lnTo>
                  <a:pt x="33" y="31"/>
                </a:lnTo>
                <a:lnTo>
                  <a:pt x="29" y="24"/>
                </a:lnTo>
                <a:lnTo>
                  <a:pt x="28" y="18"/>
                </a:lnTo>
                <a:lnTo>
                  <a:pt x="26" y="16"/>
                </a:lnTo>
                <a:lnTo>
                  <a:pt x="34" y="16"/>
                </a:lnTo>
                <a:lnTo>
                  <a:pt x="36" y="18"/>
                </a:lnTo>
                <a:lnTo>
                  <a:pt x="43" y="27"/>
                </a:lnTo>
                <a:lnTo>
                  <a:pt x="44" y="22"/>
                </a:lnTo>
                <a:lnTo>
                  <a:pt x="45" y="20"/>
                </a:lnTo>
                <a:lnTo>
                  <a:pt x="43" y="18"/>
                </a:lnTo>
                <a:lnTo>
                  <a:pt x="40" y="13"/>
                </a:lnTo>
                <a:lnTo>
                  <a:pt x="40" y="12"/>
                </a:lnTo>
                <a:lnTo>
                  <a:pt x="41" y="9"/>
                </a:lnTo>
                <a:lnTo>
                  <a:pt x="41" y="8"/>
                </a:lnTo>
                <a:lnTo>
                  <a:pt x="47" y="5"/>
                </a:lnTo>
                <a:lnTo>
                  <a:pt x="67" y="0"/>
                </a:lnTo>
                <a:lnTo>
                  <a:pt x="70" y="0"/>
                </a:lnTo>
                <a:lnTo>
                  <a:pt x="70" y="3"/>
                </a:lnTo>
                <a:lnTo>
                  <a:pt x="71" y="5"/>
                </a:lnTo>
                <a:lnTo>
                  <a:pt x="79" y="9"/>
                </a:lnTo>
                <a:lnTo>
                  <a:pt x="77" y="20"/>
                </a:lnTo>
                <a:lnTo>
                  <a:pt x="81" y="27"/>
                </a:lnTo>
                <a:lnTo>
                  <a:pt x="85" y="26"/>
                </a:lnTo>
                <a:lnTo>
                  <a:pt x="88" y="28"/>
                </a:lnTo>
                <a:lnTo>
                  <a:pt x="97" y="30"/>
                </a:lnTo>
                <a:lnTo>
                  <a:pt x="107" y="38"/>
                </a:lnTo>
                <a:lnTo>
                  <a:pt x="103" y="42"/>
                </a:lnTo>
                <a:lnTo>
                  <a:pt x="108" y="50"/>
                </a:lnTo>
                <a:lnTo>
                  <a:pt x="100" y="50"/>
                </a:lnTo>
                <a:lnTo>
                  <a:pt x="96" y="58"/>
                </a:lnTo>
                <a:lnTo>
                  <a:pt x="97" y="72"/>
                </a:lnTo>
                <a:lnTo>
                  <a:pt x="116" y="94"/>
                </a:lnTo>
                <a:lnTo>
                  <a:pt x="116" y="10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5" name="Freeform 809"/>
          <p:cNvSpPr>
            <a:spLocks noEditPoints="1"/>
          </p:cNvSpPr>
          <p:nvPr/>
        </p:nvSpPr>
        <p:spPr bwMode="auto">
          <a:xfrm>
            <a:off x="4789488" y="4106863"/>
            <a:ext cx="190500" cy="106363"/>
          </a:xfrm>
          <a:custGeom>
            <a:avLst/>
            <a:gdLst>
              <a:gd name="T0" fmla="*/ 25 w 120"/>
              <a:gd name="T1" fmla="*/ 50 h 67"/>
              <a:gd name="T2" fmla="*/ 40 w 120"/>
              <a:gd name="T3" fmla="*/ 56 h 67"/>
              <a:gd name="T4" fmla="*/ 30 w 120"/>
              <a:gd name="T5" fmla="*/ 64 h 67"/>
              <a:gd name="T6" fmla="*/ 19 w 120"/>
              <a:gd name="T7" fmla="*/ 65 h 67"/>
              <a:gd name="T8" fmla="*/ 6 w 120"/>
              <a:gd name="T9" fmla="*/ 63 h 67"/>
              <a:gd name="T10" fmla="*/ 0 w 120"/>
              <a:gd name="T11" fmla="*/ 53 h 67"/>
              <a:gd name="T12" fmla="*/ 22 w 120"/>
              <a:gd name="T13" fmla="*/ 45 h 67"/>
              <a:gd name="T14" fmla="*/ 56 w 120"/>
              <a:gd name="T15" fmla="*/ 67 h 67"/>
              <a:gd name="T16" fmla="*/ 48 w 120"/>
              <a:gd name="T17" fmla="*/ 59 h 67"/>
              <a:gd name="T18" fmla="*/ 43 w 120"/>
              <a:gd name="T19" fmla="*/ 48 h 67"/>
              <a:gd name="T20" fmla="*/ 64 w 120"/>
              <a:gd name="T21" fmla="*/ 37 h 67"/>
              <a:gd name="T22" fmla="*/ 68 w 120"/>
              <a:gd name="T23" fmla="*/ 49 h 67"/>
              <a:gd name="T24" fmla="*/ 75 w 120"/>
              <a:gd name="T25" fmla="*/ 52 h 67"/>
              <a:gd name="T26" fmla="*/ 92 w 120"/>
              <a:gd name="T27" fmla="*/ 20 h 67"/>
              <a:gd name="T28" fmla="*/ 71 w 120"/>
              <a:gd name="T29" fmla="*/ 19 h 67"/>
              <a:gd name="T30" fmla="*/ 68 w 120"/>
              <a:gd name="T31" fmla="*/ 16 h 67"/>
              <a:gd name="T32" fmla="*/ 74 w 120"/>
              <a:gd name="T33" fmla="*/ 9 h 67"/>
              <a:gd name="T34" fmla="*/ 82 w 120"/>
              <a:gd name="T35" fmla="*/ 7 h 67"/>
              <a:gd name="T36" fmla="*/ 92 w 120"/>
              <a:gd name="T37" fmla="*/ 20 h 67"/>
              <a:gd name="T38" fmla="*/ 85 w 120"/>
              <a:gd name="T39" fmla="*/ 59 h 67"/>
              <a:gd name="T40" fmla="*/ 82 w 120"/>
              <a:gd name="T41" fmla="*/ 52 h 67"/>
              <a:gd name="T42" fmla="*/ 74 w 120"/>
              <a:gd name="T43" fmla="*/ 35 h 67"/>
              <a:gd name="T44" fmla="*/ 86 w 120"/>
              <a:gd name="T45" fmla="*/ 30 h 67"/>
              <a:gd name="T46" fmla="*/ 115 w 120"/>
              <a:gd name="T47" fmla="*/ 20 h 67"/>
              <a:gd name="T48" fmla="*/ 112 w 120"/>
              <a:gd name="T49" fmla="*/ 18 h 67"/>
              <a:gd name="T50" fmla="*/ 100 w 120"/>
              <a:gd name="T51" fmla="*/ 18 h 67"/>
              <a:gd name="T52" fmla="*/ 94 w 120"/>
              <a:gd name="T53" fmla="*/ 3 h 67"/>
              <a:gd name="T54" fmla="*/ 104 w 120"/>
              <a:gd name="T55" fmla="*/ 1 h 67"/>
              <a:gd name="T56" fmla="*/ 111 w 120"/>
              <a:gd name="T57" fmla="*/ 12 h 67"/>
              <a:gd name="T58" fmla="*/ 114 w 120"/>
              <a:gd name="T59" fmla="*/ 15 h 67"/>
              <a:gd name="T60" fmla="*/ 120 w 120"/>
              <a:gd name="T61" fmla="*/ 20 h 67"/>
              <a:gd name="T62" fmla="*/ 116 w 120"/>
              <a:gd name="T63" fmla="*/ 35 h 67"/>
              <a:gd name="T64" fmla="*/ 109 w 120"/>
              <a:gd name="T65" fmla="*/ 44 h 67"/>
              <a:gd name="T66" fmla="*/ 114 w 120"/>
              <a:gd name="T67" fmla="*/ 57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20" h="67">
                <a:moveTo>
                  <a:pt x="22" y="45"/>
                </a:moveTo>
                <a:lnTo>
                  <a:pt x="25" y="50"/>
                </a:lnTo>
                <a:lnTo>
                  <a:pt x="34" y="46"/>
                </a:lnTo>
                <a:lnTo>
                  <a:pt x="40" y="56"/>
                </a:lnTo>
                <a:lnTo>
                  <a:pt x="43" y="61"/>
                </a:lnTo>
                <a:lnTo>
                  <a:pt x="30" y="64"/>
                </a:lnTo>
                <a:lnTo>
                  <a:pt x="22" y="67"/>
                </a:lnTo>
                <a:lnTo>
                  <a:pt x="19" y="65"/>
                </a:lnTo>
                <a:lnTo>
                  <a:pt x="13" y="64"/>
                </a:lnTo>
                <a:lnTo>
                  <a:pt x="6" y="63"/>
                </a:lnTo>
                <a:lnTo>
                  <a:pt x="4" y="61"/>
                </a:lnTo>
                <a:lnTo>
                  <a:pt x="0" y="53"/>
                </a:lnTo>
                <a:lnTo>
                  <a:pt x="19" y="46"/>
                </a:lnTo>
                <a:lnTo>
                  <a:pt x="22" y="45"/>
                </a:lnTo>
                <a:close/>
                <a:moveTo>
                  <a:pt x="74" y="60"/>
                </a:moveTo>
                <a:lnTo>
                  <a:pt x="56" y="67"/>
                </a:lnTo>
                <a:lnTo>
                  <a:pt x="48" y="61"/>
                </a:lnTo>
                <a:lnTo>
                  <a:pt x="48" y="59"/>
                </a:lnTo>
                <a:lnTo>
                  <a:pt x="48" y="54"/>
                </a:lnTo>
                <a:lnTo>
                  <a:pt x="43" y="48"/>
                </a:lnTo>
                <a:lnTo>
                  <a:pt x="45" y="38"/>
                </a:lnTo>
                <a:lnTo>
                  <a:pt x="64" y="37"/>
                </a:lnTo>
                <a:lnTo>
                  <a:pt x="66" y="41"/>
                </a:lnTo>
                <a:lnTo>
                  <a:pt x="68" y="49"/>
                </a:lnTo>
                <a:lnTo>
                  <a:pt x="73" y="50"/>
                </a:lnTo>
                <a:lnTo>
                  <a:pt x="75" y="52"/>
                </a:lnTo>
                <a:lnTo>
                  <a:pt x="74" y="60"/>
                </a:lnTo>
                <a:close/>
                <a:moveTo>
                  <a:pt x="92" y="20"/>
                </a:moveTo>
                <a:lnTo>
                  <a:pt x="81" y="23"/>
                </a:lnTo>
                <a:lnTo>
                  <a:pt x="71" y="19"/>
                </a:lnTo>
                <a:lnTo>
                  <a:pt x="67" y="16"/>
                </a:lnTo>
                <a:lnTo>
                  <a:pt x="68" y="16"/>
                </a:lnTo>
                <a:lnTo>
                  <a:pt x="71" y="12"/>
                </a:lnTo>
                <a:lnTo>
                  <a:pt x="74" y="9"/>
                </a:lnTo>
                <a:lnTo>
                  <a:pt x="75" y="7"/>
                </a:lnTo>
                <a:lnTo>
                  <a:pt x="82" y="7"/>
                </a:lnTo>
                <a:lnTo>
                  <a:pt x="88" y="7"/>
                </a:lnTo>
                <a:lnTo>
                  <a:pt x="92" y="20"/>
                </a:lnTo>
                <a:close/>
                <a:moveTo>
                  <a:pt x="114" y="57"/>
                </a:moveTo>
                <a:lnTo>
                  <a:pt x="85" y="59"/>
                </a:lnTo>
                <a:lnTo>
                  <a:pt x="84" y="56"/>
                </a:lnTo>
                <a:lnTo>
                  <a:pt x="82" y="52"/>
                </a:lnTo>
                <a:lnTo>
                  <a:pt x="81" y="45"/>
                </a:lnTo>
                <a:lnTo>
                  <a:pt x="74" y="35"/>
                </a:lnTo>
                <a:lnTo>
                  <a:pt x="81" y="33"/>
                </a:lnTo>
                <a:lnTo>
                  <a:pt x="86" y="30"/>
                </a:lnTo>
                <a:lnTo>
                  <a:pt x="96" y="27"/>
                </a:lnTo>
                <a:lnTo>
                  <a:pt x="115" y="20"/>
                </a:lnTo>
                <a:lnTo>
                  <a:pt x="114" y="20"/>
                </a:lnTo>
                <a:lnTo>
                  <a:pt x="112" y="18"/>
                </a:lnTo>
                <a:lnTo>
                  <a:pt x="109" y="18"/>
                </a:lnTo>
                <a:lnTo>
                  <a:pt x="100" y="18"/>
                </a:lnTo>
                <a:lnTo>
                  <a:pt x="96" y="8"/>
                </a:lnTo>
                <a:lnTo>
                  <a:pt x="94" y="3"/>
                </a:lnTo>
                <a:lnTo>
                  <a:pt x="94" y="1"/>
                </a:lnTo>
                <a:lnTo>
                  <a:pt x="104" y="1"/>
                </a:lnTo>
                <a:lnTo>
                  <a:pt x="107" y="0"/>
                </a:lnTo>
                <a:lnTo>
                  <a:pt x="111" y="12"/>
                </a:lnTo>
                <a:lnTo>
                  <a:pt x="111" y="15"/>
                </a:lnTo>
                <a:lnTo>
                  <a:pt x="114" y="15"/>
                </a:lnTo>
                <a:lnTo>
                  <a:pt x="119" y="15"/>
                </a:lnTo>
                <a:lnTo>
                  <a:pt x="120" y="20"/>
                </a:lnTo>
                <a:lnTo>
                  <a:pt x="120" y="22"/>
                </a:lnTo>
                <a:lnTo>
                  <a:pt x="116" y="35"/>
                </a:lnTo>
                <a:lnTo>
                  <a:pt x="116" y="37"/>
                </a:lnTo>
                <a:lnTo>
                  <a:pt x="109" y="44"/>
                </a:lnTo>
                <a:lnTo>
                  <a:pt x="114" y="56"/>
                </a:lnTo>
                <a:lnTo>
                  <a:pt x="114" y="5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6" name="Freeform 810"/>
          <p:cNvSpPr>
            <a:spLocks noEditPoints="1"/>
          </p:cNvSpPr>
          <p:nvPr/>
        </p:nvSpPr>
        <p:spPr bwMode="auto">
          <a:xfrm>
            <a:off x="5132388" y="5918200"/>
            <a:ext cx="19050" cy="50800"/>
          </a:xfrm>
          <a:custGeom>
            <a:avLst/>
            <a:gdLst>
              <a:gd name="T0" fmla="*/ 8 w 12"/>
              <a:gd name="T1" fmla="*/ 8 h 32"/>
              <a:gd name="T2" fmla="*/ 7 w 12"/>
              <a:gd name="T3" fmla="*/ 17 h 32"/>
              <a:gd name="T4" fmla="*/ 9 w 12"/>
              <a:gd name="T5" fmla="*/ 21 h 32"/>
              <a:gd name="T6" fmla="*/ 12 w 12"/>
              <a:gd name="T7" fmla="*/ 22 h 32"/>
              <a:gd name="T8" fmla="*/ 12 w 12"/>
              <a:gd name="T9" fmla="*/ 26 h 32"/>
              <a:gd name="T10" fmla="*/ 11 w 12"/>
              <a:gd name="T11" fmla="*/ 30 h 32"/>
              <a:gd name="T12" fmla="*/ 9 w 12"/>
              <a:gd name="T13" fmla="*/ 30 h 32"/>
              <a:gd name="T14" fmla="*/ 5 w 12"/>
              <a:gd name="T15" fmla="*/ 26 h 32"/>
              <a:gd name="T16" fmla="*/ 5 w 12"/>
              <a:gd name="T17" fmla="*/ 22 h 32"/>
              <a:gd name="T18" fmla="*/ 4 w 12"/>
              <a:gd name="T19" fmla="*/ 23 h 32"/>
              <a:gd name="T20" fmla="*/ 4 w 12"/>
              <a:gd name="T21" fmla="*/ 29 h 32"/>
              <a:gd name="T22" fmla="*/ 4 w 12"/>
              <a:gd name="T23" fmla="*/ 32 h 32"/>
              <a:gd name="T24" fmla="*/ 3 w 12"/>
              <a:gd name="T25" fmla="*/ 30 h 32"/>
              <a:gd name="T26" fmla="*/ 1 w 12"/>
              <a:gd name="T27" fmla="*/ 22 h 32"/>
              <a:gd name="T28" fmla="*/ 0 w 12"/>
              <a:gd name="T29" fmla="*/ 22 h 32"/>
              <a:gd name="T30" fmla="*/ 0 w 12"/>
              <a:gd name="T31" fmla="*/ 17 h 32"/>
              <a:gd name="T32" fmla="*/ 0 w 12"/>
              <a:gd name="T33" fmla="*/ 14 h 32"/>
              <a:gd name="T34" fmla="*/ 1 w 12"/>
              <a:gd name="T35" fmla="*/ 10 h 32"/>
              <a:gd name="T36" fmla="*/ 3 w 12"/>
              <a:gd name="T37" fmla="*/ 8 h 32"/>
              <a:gd name="T38" fmla="*/ 8 w 12"/>
              <a:gd name="T39" fmla="*/ 8 h 32"/>
              <a:gd name="T40" fmla="*/ 9 w 12"/>
              <a:gd name="T41" fmla="*/ 3 h 32"/>
              <a:gd name="T42" fmla="*/ 3 w 12"/>
              <a:gd name="T43" fmla="*/ 2 h 32"/>
              <a:gd name="T44" fmla="*/ 5 w 12"/>
              <a:gd name="T45" fmla="*/ 0 h 32"/>
              <a:gd name="T46" fmla="*/ 9 w 12"/>
              <a:gd name="T47" fmla="*/ 3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" h="32">
                <a:moveTo>
                  <a:pt x="8" y="8"/>
                </a:moveTo>
                <a:lnTo>
                  <a:pt x="7" y="17"/>
                </a:lnTo>
                <a:lnTo>
                  <a:pt x="9" y="21"/>
                </a:lnTo>
                <a:lnTo>
                  <a:pt x="12" y="22"/>
                </a:lnTo>
                <a:lnTo>
                  <a:pt x="12" y="26"/>
                </a:lnTo>
                <a:lnTo>
                  <a:pt x="11" y="30"/>
                </a:lnTo>
                <a:lnTo>
                  <a:pt x="9" y="30"/>
                </a:lnTo>
                <a:lnTo>
                  <a:pt x="5" y="26"/>
                </a:lnTo>
                <a:lnTo>
                  <a:pt x="5" y="22"/>
                </a:lnTo>
                <a:lnTo>
                  <a:pt x="4" y="23"/>
                </a:lnTo>
                <a:lnTo>
                  <a:pt x="4" y="29"/>
                </a:lnTo>
                <a:lnTo>
                  <a:pt x="4" y="32"/>
                </a:lnTo>
                <a:lnTo>
                  <a:pt x="3" y="30"/>
                </a:lnTo>
                <a:lnTo>
                  <a:pt x="1" y="22"/>
                </a:lnTo>
                <a:lnTo>
                  <a:pt x="0" y="22"/>
                </a:lnTo>
                <a:lnTo>
                  <a:pt x="0" y="17"/>
                </a:lnTo>
                <a:lnTo>
                  <a:pt x="0" y="14"/>
                </a:lnTo>
                <a:lnTo>
                  <a:pt x="1" y="10"/>
                </a:lnTo>
                <a:lnTo>
                  <a:pt x="3" y="8"/>
                </a:lnTo>
                <a:lnTo>
                  <a:pt x="8" y="8"/>
                </a:lnTo>
                <a:close/>
                <a:moveTo>
                  <a:pt x="9" y="3"/>
                </a:moveTo>
                <a:lnTo>
                  <a:pt x="3" y="2"/>
                </a:lnTo>
                <a:lnTo>
                  <a:pt x="5" y="0"/>
                </a:lnTo>
                <a:lnTo>
                  <a:pt x="9" y="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7" name="Freeform 811"/>
          <p:cNvSpPr>
            <a:spLocks noEditPoints="1"/>
          </p:cNvSpPr>
          <p:nvPr/>
        </p:nvSpPr>
        <p:spPr bwMode="auto">
          <a:xfrm>
            <a:off x="5203826" y="5826125"/>
            <a:ext cx="66675" cy="53975"/>
          </a:xfrm>
          <a:custGeom>
            <a:avLst/>
            <a:gdLst>
              <a:gd name="T0" fmla="*/ 1 w 42"/>
              <a:gd name="T1" fmla="*/ 26 h 34"/>
              <a:gd name="T2" fmla="*/ 0 w 42"/>
              <a:gd name="T3" fmla="*/ 27 h 34"/>
              <a:gd name="T4" fmla="*/ 0 w 42"/>
              <a:gd name="T5" fmla="*/ 24 h 34"/>
              <a:gd name="T6" fmla="*/ 1 w 42"/>
              <a:gd name="T7" fmla="*/ 26 h 34"/>
              <a:gd name="T8" fmla="*/ 1 w 42"/>
              <a:gd name="T9" fmla="*/ 26 h 34"/>
              <a:gd name="T10" fmla="*/ 42 w 42"/>
              <a:gd name="T11" fmla="*/ 5 h 34"/>
              <a:gd name="T12" fmla="*/ 42 w 42"/>
              <a:gd name="T13" fmla="*/ 12 h 34"/>
              <a:gd name="T14" fmla="*/ 41 w 42"/>
              <a:gd name="T15" fmla="*/ 15 h 34"/>
              <a:gd name="T16" fmla="*/ 38 w 42"/>
              <a:gd name="T17" fmla="*/ 19 h 34"/>
              <a:gd name="T18" fmla="*/ 38 w 42"/>
              <a:gd name="T19" fmla="*/ 20 h 34"/>
              <a:gd name="T20" fmla="*/ 38 w 42"/>
              <a:gd name="T21" fmla="*/ 21 h 34"/>
              <a:gd name="T22" fmla="*/ 38 w 42"/>
              <a:gd name="T23" fmla="*/ 23 h 34"/>
              <a:gd name="T24" fmla="*/ 38 w 42"/>
              <a:gd name="T25" fmla="*/ 24 h 34"/>
              <a:gd name="T26" fmla="*/ 31 w 42"/>
              <a:gd name="T27" fmla="*/ 27 h 34"/>
              <a:gd name="T28" fmla="*/ 33 w 42"/>
              <a:gd name="T29" fmla="*/ 30 h 34"/>
              <a:gd name="T30" fmla="*/ 33 w 42"/>
              <a:gd name="T31" fmla="*/ 34 h 34"/>
              <a:gd name="T32" fmla="*/ 31 w 42"/>
              <a:gd name="T33" fmla="*/ 32 h 34"/>
              <a:gd name="T34" fmla="*/ 31 w 42"/>
              <a:gd name="T35" fmla="*/ 31 h 34"/>
              <a:gd name="T36" fmla="*/ 29 w 42"/>
              <a:gd name="T37" fmla="*/ 26 h 34"/>
              <a:gd name="T38" fmla="*/ 26 w 42"/>
              <a:gd name="T39" fmla="*/ 28 h 34"/>
              <a:gd name="T40" fmla="*/ 23 w 42"/>
              <a:gd name="T41" fmla="*/ 31 h 34"/>
              <a:gd name="T42" fmla="*/ 18 w 42"/>
              <a:gd name="T43" fmla="*/ 27 h 34"/>
              <a:gd name="T44" fmla="*/ 16 w 42"/>
              <a:gd name="T45" fmla="*/ 31 h 34"/>
              <a:gd name="T46" fmla="*/ 11 w 42"/>
              <a:gd name="T47" fmla="*/ 31 h 34"/>
              <a:gd name="T48" fmla="*/ 12 w 42"/>
              <a:gd name="T49" fmla="*/ 28 h 34"/>
              <a:gd name="T50" fmla="*/ 18 w 42"/>
              <a:gd name="T51" fmla="*/ 23 h 34"/>
              <a:gd name="T52" fmla="*/ 14 w 42"/>
              <a:gd name="T53" fmla="*/ 23 h 34"/>
              <a:gd name="T54" fmla="*/ 12 w 42"/>
              <a:gd name="T55" fmla="*/ 23 h 34"/>
              <a:gd name="T56" fmla="*/ 9 w 42"/>
              <a:gd name="T57" fmla="*/ 20 h 34"/>
              <a:gd name="T58" fmla="*/ 16 w 42"/>
              <a:gd name="T59" fmla="*/ 13 h 34"/>
              <a:gd name="T60" fmla="*/ 18 w 42"/>
              <a:gd name="T61" fmla="*/ 9 h 34"/>
              <a:gd name="T62" fmla="*/ 19 w 42"/>
              <a:gd name="T63" fmla="*/ 8 h 34"/>
              <a:gd name="T64" fmla="*/ 22 w 42"/>
              <a:gd name="T65" fmla="*/ 4 h 34"/>
              <a:gd name="T66" fmla="*/ 29 w 42"/>
              <a:gd name="T67" fmla="*/ 6 h 34"/>
              <a:gd name="T68" fmla="*/ 30 w 42"/>
              <a:gd name="T69" fmla="*/ 0 h 34"/>
              <a:gd name="T70" fmla="*/ 42 w 42"/>
              <a:gd name="T71" fmla="*/ 5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2" h="34">
                <a:moveTo>
                  <a:pt x="1" y="26"/>
                </a:moveTo>
                <a:lnTo>
                  <a:pt x="0" y="27"/>
                </a:lnTo>
                <a:lnTo>
                  <a:pt x="0" y="24"/>
                </a:lnTo>
                <a:lnTo>
                  <a:pt x="1" y="26"/>
                </a:lnTo>
                <a:lnTo>
                  <a:pt x="1" y="26"/>
                </a:lnTo>
                <a:close/>
                <a:moveTo>
                  <a:pt x="42" y="5"/>
                </a:moveTo>
                <a:lnTo>
                  <a:pt x="42" y="12"/>
                </a:lnTo>
                <a:lnTo>
                  <a:pt x="41" y="15"/>
                </a:lnTo>
                <a:lnTo>
                  <a:pt x="38" y="19"/>
                </a:lnTo>
                <a:lnTo>
                  <a:pt x="38" y="20"/>
                </a:lnTo>
                <a:lnTo>
                  <a:pt x="38" y="21"/>
                </a:lnTo>
                <a:lnTo>
                  <a:pt x="38" y="23"/>
                </a:lnTo>
                <a:lnTo>
                  <a:pt x="38" y="24"/>
                </a:lnTo>
                <a:lnTo>
                  <a:pt x="31" y="27"/>
                </a:lnTo>
                <a:lnTo>
                  <a:pt x="33" y="30"/>
                </a:lnTo>
                <a:lnTo>
                  <a:pt x="33" y="34"/>
                </a:lnTo>
                <a:lnTo>
                  <a:pt x="31" y="32"/>
                </a:lnTo>
                <a:lnTo>
                  <a:pt x="31" y="31"/>
                </a:lnTo>
                <a:lnTo>
                  <a:pt x="29" y="26"/>
                </a:lnTo>
                <a:lnTo>
                  <a:pt x="26" y="28"/>
                </a:lnTo>
                <a:lnTo>
                  <a:pt x="23" y="31"/>
                </a:lnTo>
                <a:lnTo>
                  <a:pt x="18" y="27"/>
                </a:lnTo>
                <a:lnTo>
                  <a:pt x="16" y="31"/>
                </a:lnTo>
                <a:lnTo>
                  <a:pt x="11" y="31"/>
                </a:lnTo>
                <a:lnTo>
                  <a:pt x="12" y="28"/>
                </a:lnTo>
                <a:lnTo>
                  <a:pt x="18" y="23"/>
                </a:lnTo>
                <a:lnTo>
                  <a:pt x="14" y="23"/>
                </a:lnTo>
                <a:lnTo>
                  <a:pt x="12" y="23"/>
                </a:lnTo>
                <a:lnTo>
                  <a:pt x="9" y="20"/>
                </a:lnTo>
                <a:lnTo>
                  <a:pt x="16" y="13"/>
                </a:lnTo>
                <a:lnTo>
                  <a:pt x="18" y="9"/>
                </a:lnTo>
                <a:lnTo>
                  <a:pt x="19" y="8"/>
                </a:lnTo>
                <a:lnTo>
                  <a:pt x="22" y="4"/>
                </a:lnTo>
                <a:lnTo>
                  <a:pt x="29" y="6"/>
                </a:lnTo>
                <a:lnTo>
                  <a:pt x="30" y="0"/>
                </a:lnTo>
                <a:lnTo>
                  <a:pt x="42" y="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8" name="Freeform 812"/>
          <p:cNvSpPr>
            <a:spLocks/>
          </p:cNvSpPr>
          <p:nvPr/>
        </p:nvSpPr>
        <p:spPr bwMode="auto">
          <a:xfrm>
            <a:off x="5078413" y="5703888"/>
            <a:ext cx="71438" cy="65088"/>
          </a:xfrm>
          <a:custGeom>
            <a:avLst/>
            <a:gdLst>
              <a:gd name="T0" fmla="*/ 37 w 45"/>
              <a:gd name="T1" fmla="*/ 3 h 41"/>
              <a:gd name="T2" fmla="*/ 39 w 45"/>
              <a:gd name="T3" fmla="*/ 14 h 41"/>
              <a:gd name="T4" fmla="*/ 38 w 45"/>
              <a:gd name="T5" fmla="*/ 21 h 41"/>
              <a:gd name="T6" fmla="*/ 41 w 45"/>
              <a:gd name="T7" fmla="*/ 34 h 41"/>
              <a:gd name="T8" fmla="*/ 42 w 45"/>
              <a:gd name="T9" fmla="*/ 36 h 41"/>
              <a:gd name="T10" fmla="*/ 45 w 45"/>
              <a:gd name="T11" fmla="*/ 38 h 41"/>
              <a:gd name="T12" fmla="*/ 42 w 45"/>
              <a:gd name="T13" fmla="*/ 41 h 41"/>
              <a:gd name="T14" fmla="*/ 38 w 45"/>
              <a:gd name="T15" fmla="*/ 40 h 41"/>
              <a:gd name="T16" fmla="*/ 30 w 45"/>
              <a:gd name="T17" fmla="*/ 33 h 41"/>
              <a:gd name="T18" fmla="*/ 26 w 45"/>
              <a:gd name="T19" fmla="*/ 28 h 41"/>
              <a:gd name="T20" fmla="*/ 23 w 45"/>
              <a:gd name="T21" fmla="*/ 29 h 41"/>
              <a:gd name="T22" fmla="*/ 26 w 45"/>
              <a:gd name="T23" fmla="*/ 36 h 41"/>
              <a:gd name="T24" fmla="*/ 27 w 45"/>
              <a:gd name="T25" fmla="*/ 37 h 41"/>
              <a:gd name="T26" fmla="*/ 24 w 45"/>
              <a:gd name="T27" fmla="*/ 38 h 41"/>
              <a:gd name="T28" fmla="*/ 24 w 45"/>
              <a:gd name="T29" fmla="*/ 37 h 41"/>
              <a:gd name="T30" fmla="*/ 16 w 45"/>
              <a:gd name="T31" fmla="*/ 30 h 41"/>
              <a:gd name="T32" fmla="*/ 12 w 45"/>
              <a:gd name="T33" fmla="*/ 26 h 41"/>
              <a:gd name="T34" fmla="*/ 0 w 45"/>
              <a:gd name="T35" fmla="*/ 8 h 41"/>
              <a:gd name="T36" fmla="*/ 7 w 45"/>
              <a:gd name="T37" fmla="*/ 8 h 41"/>
              <a:gd name="T38" fmla="*/ 11 w 45"/>
              <a:gd name="T39" fmla="*/ 0 h 41"/>
              <a:gd name="T40" fmla="*/ 16 w 45"/>
              <a:gd name="T41" fmla="*/ 2 h 41"/>
              <a:gd name="T42" fmla="*/ 23 w 45"/>
              <a:gd name="T43" fmla="*/ 3 h 41"/>
              <a:gd name="T44" fmla="*/ 26 w 45"/>
              <a:gd name="T45" fmla="*/ 3 h 41"/>
              <a:gd name="T46" fmla="*/ 31 w 45"/>
              <a:gd name="T47" fmla="*/ 2 h 41"/>
              <a:gd name="T48" fmla="*/ 32 w 45"/>
              <a:gd name="T49" fmla="*/ 2 h 41"/>
              <a:gd name="T50" fmla="*/ 37 w 45"/>
              <a:gd name="T51" fmla="*/ 3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5" h="41">
                <a:moveTo>
                  <a:pt x="37" y="3"/>
                </a:moveTo>
                <a:lnTo>
                  <a:pt x="39" y="14"/>
                </a:lnTo>
                <a:lnTo>
                  <a:pt x="38" y="21"/>
                </a:lnTo>
                <a:lnTo>
                  <a:pt x="41" y="34"/>
                </a:lnTo>
                <a:lnTo>
                  <a:pt x="42" y="36"/>
                </a:lnTo>
                <a:lnTo>
                  <a:pt x="45" y="38"/>
                </a:lnTo>
                <a:lnTo>
                  <a:pt x="42" y="41"/>
                </a:lnTo>
                <a:lnTo>
                  <a:pt x="38" y="40"/>
                </a:lnTo>
                <a:lnTo>
                  <a:pt x="30" y="33"/>
                </a:lnTo>
                <a:lnTo>
                  <a:pt x="26" y="28"/>
                </a:lnTo>
                <a:lnTo>
                  <a:pt x="23" y="29"/>
                </a:lnTo>
                <a:lnTo>
                  <a:pt x="26" y="36"/>
                </a:lnTo>
                <a:lnTo>
                  <a:pt x="27" y="37"/>
                </a:lnTo>
                <a:lnTo>
                  <a:pt x="24" y="38"/>
                </a:lnTo>
                <a:lnTo>
                  <a:pt x="24" y="37"/>
                </a:lnTo>
                <a:lnTo>
                  <a:pt x="16" y="30"/>
                </a:lnTo>
                <a:lnTo>
                  <a:pt x="12" y="26"/>
                </a:lnTo>
                <a:lnTo>
                  <a:pt x="0" y="8"/>
                </a:lnTo>
                <a:lnTo>
                  <a:pt x="7" y="8"/>
                </a:lnTo>
                <a:lnTo>
                  <a:pt x="11" y="0"/>
                </a:lnTo>
                <a:lnTo>
                  <a:pt x="16" y="2"/>
                </a:lnTo>
                <a:lnTo>
                  <a:pt x="23" y="3"/>
                </a:lnTo>
                <a:lnTo>
                  <a:pt x="26" y="3"/>
                </a:lnTo>
                <a:lnTo>
                  <a:pt x="31" y="2"/>
                </a:lnTo>
                <a:lnTo>
                  <a:pt x="32" y="2"/>
                </a:lnTo>
                <a:lnTo>
                  <a:pt x="37" y="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9" name="Freeform 813"/>
          <p:cNvSpPr>
            <a:spLocks/>
          </p:cNvSpPr>
          <p:nvPr/>
        </p:nvSpPr>
        <p:spPr bwMode="auto">
          <a:xfrm>
            <a:off x="5153026" y="5559425"/>
            <a:ext cx="61913" cy="66675"/>
          </a:xfrm>
          <a:custGeom>
            <a:avLst/>
            <a:gdLst>
              <a:gd name="T0" fmla="*/ 21 w 39"/>
              <a:gd name="T1" fmla="*/ 4 h 42"/>
              <a:gd name="T2" fmla="*/ 32 w 39"/>
              <a:gd name="T3" fmla="*/ 14 h 42"/>
              <a:gd name="T4" fmla="*/ 33 w 39"/>
              <a:gd name="T5" fmla="*/ 18 h 42"/>
              <a:gd name="T6" fmla="*/ 39 w 39"/>
              <a:gd name="T7" fmla="*/ 24 h 42"/>
              <a:gd name="T8" fmla="*/ 36 w 39"/>
              <a:gd name="T9" fmla="*/ 30 h 42"/>
              <a:gd name="T10" fmla="*/ 37 w 39"/>
              <a:gd name="T11" fmla="*/ 31 h 42"/>
              <a:gd name="T12" fmla="*/ 37 w 39"/>
              <a:gd name="T13" fmla="*/ 33 h 42"/>
              <a:gd name="T14" fmla="*/ 39 w 39"/>
              <a:gd name="T15" fmla="*/ 37 h 42"/>
              <a:gd name="T16" fmla="*/ 35 w 39"/>
              <a:gd name="T17" fmla="*/ 42 h 42"/>
              <a:gd name="T18" fmla="*/ 31 w 39"/>
              <a:gd name="T19" fmla="*/ 39 h 42"/>
              <a:gd name="T20" fmla="*/ 29 w 39"/>
              <a:gd name="T21" fmla="*/ 38 h 42"/>
              <a:gd name="T22" fmla="*/ 22 w 39"/>
              <a:gd name="T23" fmla="*/ 41 h 42"/>
              <a:gd name="T24" fmla="*/ 22 w 39"/>
              <a:gd name="T25" fmla="*/ 42 h 42"/>
              <a:gd name="T26" fmla="*/ 21 w 39"/>
              <a:gd name="T27" fmla="*/ 41 h 42"/>
              <a:gd name="T28" fmla="*/ 18 w 39"/>
              <a:gd name="T29" fmla="*/ 41 h 42"/>
              <a:gd name="T30" fmla="*/ 14 w 39"/>
              <a:gd name="T31" fmla="*/ 39 h 42"/>
              <a:gd name="T32" fmla="*/ 11 w 39"/>
              <a:gd name="T33" fmla="*/ 38 h 42"/>
              <a:gd name="T34" fmla="*/ 7 w 39"/>
              <a:gd name="T35" fmla="*/ 42 h 42"/>
              <a:gd name="T36" fmla="*/ 5 w 39"/>
              <a:gd name="T37" fmla="*/ 38 h 42"/>
              <a:gd name="T38" fmla="*/ 0 w 39"/>
              <a:gd name="T39" fmla="*/ 33 h 42"/>
              <a:gd name="T40" fmla="*/ 0 w 39"/>
              <a:gd name="T41" fmla="*/ 18 h 42"/>
              <a:gd name="T42" fmla="*/ 6 w 39"/>
              <a:gd name="T43" fmla="*/ 14 h 42"/>
              <a:gd name="T44" fmla="*/ 11 w 39"/>
              <a:gd name="T45" fmla="*/ 9 h 42"/>
              <a:gd name="T46" fmla="*/ 14 w 39"/>
              <a:gd name="T47" fmla="*/ 0 h 42"/>
              <a:gd name="T48" fmla="*/ 20 w 39"/>
              <a:gd name="T49" fmla="*/ 0 h 42"/>
              <a:gd name="T50" fmla="*/ 21 w 39"/>
              <a:gd name="T51" fmla="*/ 4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39" h="42">
                <a:moveTo>
                  <a:pt x="21" y="4"/>
                </a:moveTo>
                <a:lnTo>
                  <a:pt x="32" y="14"/>
                </a:lnTo>
                <a:lnTo>
                  <a:pt x="33" y="18"/>
                </a:lnTo>
                <a:lnTo>
                  <a:pt x="39" y="24"/>
                </a:lnTo>
                <a:lnTo>
                  <a:pt x="36" y="30"/>
                </a:lnTo>
                <a:lnTo>
                  <a:pt x="37" y="31"/>
                </a:lnTo>
                <a:lnTo>
                  <a:pt x="37" y="33"/>
                </a:lnTo>
                <a:lnTo>
                  <a:pt x="39" y="37"/>
                </a:lnTo>
                <a:lnTo>
                  <a:pt x="35" y="42"/>
                </a:lnTo>
                <a:lnTo>
                  <a:pt x="31" y="39"/>
                </a:lnTo>
                <a:lnTo>
                  <a:pt x="29" y="38"/>
                </a:lnTo>
                <a:lnTo>
                  <a:pt x="22" y="41"/>
                </a:lnTo>
                <a:lnTo>
                  <a:pt x="22" y="42"/>
                </a:lnTo>
                <a:lnTo>
                  <a:pt x="21" y="41"/>
                </a:lnTo>
                <a:lnTo>
                  <a:pt x="18" y="41"/>
                </a:lnTo>
                <a:lnTo>
                  <a:pt x="14" y="39"/>
                </a:lnTo>
                <a:lnTo>
                  <a:pt x="11" y="38"/>
                </a:lnTo>
                <a:lnTo>
                  <a:pt x="7" y="42"/>
                </a:lnTo>
                <a:lnTo>
                  <a:pt x="5" y="38"/>
                </a:lnTo>
                <a:lnTo>
                  <a:pt x="0" y="33"/>
                </a:lnTo>
                <a:lnTo>
                  <a:pt x="0" y="18"/>
                </a:lnTo>
                <a:lnTo>
                  <a:pt x="6" y="14"/>
                </a:lnTo>
                <a:lnTo>
                  <a:pt x="11" y="9"/>
                </a:lnTo>
                <a:lnTo>
                  <a:pt x="14" y="0"/>
                </a:lnTo>
                <a:lnTo>
                  <a:pt x="20" y="0"/>
                </a:lnTo>
                <a:lnTo>
                  <a:pt x="21" y="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0" name="Freeform 814"/>
          <p:cNvSpPr>
            <a:spLocks/>
          </p:cNvSpPr>
          <p:nvPr/>
        </p:nvSpPr>
        <p:spPr bwMode="auto">
          <a:xfrm>
            <a:off x="5164138" y="3946525"/>
            <a:ext cx="122238" cy="147638"/>
          </a:xfrm>
          <a:custGeom>
            <a:avLst/>
            <a:gdLst>
              <a:gd name="T0" fmla="*/ 77 w 77"/>
              <a:gd name="T1" fmla="*/ 20 h 93"/>
              <a:gd name="T2" fmla="*/ 74 w 77"/>
              <a:gd name="T3" fmla="*/ 23 h 93"/>
              <a:gd name="T4" fmla="*/ 75 w 77"/>
              <a:gd name="T5" fmla="*/ 30 h 93"/>
              <a:gd name="T6" fmla="*/ 77 w 77"/>
              <a:gd name="T7" fmla="*/ 34 h 93"/>
              <a:gd name="T8" fmla="*/ 52 w 77"/>
              <a:gd name="T9" fmla="*/ 52 h 93"/>
              <a:gd name="T10" fmla="*/ 47 w 77"/>
              <a:gd name="T11" fmla="*/ 61 h 93"/>
              <a:gd name="T12" fmla="*/ 37 w 77"/>
              <a:gd name="T13" fmla="*/ 75 h 93"/>
              <a:gd name="T14" fmla="*/ 40 w 77"/>
              <a:gd name="T15" fmla="*/ 87 h 93"/>
              <a:gd name="T16" fmla="*/ 37 w 77"/>
              <a:gd name="T17" fmla="*/ 89 h 93"/>
              <a:gd name="T18" fmla="*/ 29 w 77"/>
              <a:gd name="T19" fmla="*/ 93 h 93"/>
              <a:gd name="T20" fmla="*/ 26 w 77"/>
              <a:gd name="T21" fmla="*/ 93 h 93"/>
              <a:gd name="T22" fmla="*/ 17 w 77"/>
              <a:gd name="T23" fmla="*/ 93 h 93"/>
              <a:gd name="T24" fmla="*/ 15 w 77"/>
              <a:gd name="T25" fmla="*/ 90 h 93"/>
              <a:gd name="T26" fmla="*/ 13 w 77"/>
              <a:gd name="T27" fmla="*/ 87 h 93"/>
              <a:gd name="T28" fmla="*/ 11 w 77"/>
              <a:gd name="T29" fmla="*/ 80 h 93"/>
              <a:gd name="T30" fmla="*/ 11 w 77"/>
              <a:gd name="T31" fmla="*/ 79 h 93"/>
              <a:gd name="T32" fmla="*/ 11 w 77"/>
              <a:gd name="T33" fmla="*/ 74 h 93"/>
              <a:gd name="T34" fmla="*/ 13 w 77"/>
              <a:gd name="T35" fmla="*/ 70 h 93"/>
              <a:gd name="T36" fmla="*/ 14 w 77"/>
              <a:gd name="T37" fmla="*/ 67 h 93"/>
              <a:gd name="T38" fmla="*/ 7 w 77"/>
              <a:gd name="T39" fmla="*/ 67 h 93"/>
              <a:gd name="T40" fmla="*/ 3 w 77"/>
              <a:gd name="T41" fmla="*/ 60 h 93"/>
              <a:gd name="T42" fmla="*/ 0 w 77"/>
              <a:gd name="T43" fmla="*/ 56 h 93"/>
              <a:gd name="T44" fmla="*/ 3 w 77"/>
              <a:gd name="T45" fmla="*/ 55 h 93"/>
              <a:gd name="T46" fmla="*/ 6 w 77"/>
              <a:gd name="T47" fmla="*/ 53 h 93"/>
              <a:gd name="T48" fmla="*/ 3 w 77"/>
              <a:gd name="T49" fmla="*/ 50 h 93"/>
              <a:gd name="T50" fmla="*/ 2 w 77"/>
              <a:gd name="T51" fmla="*/ 48 h 93"/>
              <a:gd name="T52" fmla="*/ 9 w 77"/>
              <a:gd name="T53" fmla="*/ 41 h 93"/>
              <a:gd name="T54" fmla="*/ 19 w 77"/>
              <a:gd name="T55" fmla="*/ 38 h 93"/>
              <a:gd name="T56" fmla="*/ 22 w 77"/>
              <a:gd name="T57" fmla="*/ 37 h 93"/>
              <a:gd name="T58" fmla="*/ 32 w 77"/>
              <a:gd name="T59" fmla="*/ 34 h 93"/>
              <a:gd name="T60" fmla="*/ 29 w 77"/>
              <a:gd name="T61" fmla="*/ 29 h 93"/>
              <a:gd name="T62" fmla="*/ 32 w 77"/>
              <a:gd name="T63" fmla="*/ 25 h 93"/>
              <a:gd name="T64" fmla="*/ 36 w 77"/>
              <a:gd name="T65" fmla="*/ 23 h 93"/>
              <a:gd name="T66" fmla="*/ 44 w 77"/>
              <a:gd name="T67" fmla="*/ 19 h 93"/>
              <a:gd name="T68" fmla="*/ 49 w 77"/>
              <a:gd name="T69" fmla="*/ 18 h 93"/>
              <a:gd name="T70" fmla="*/ 51 w 77"/>
              <a:gd name="T71" fmla="*/ 10 h 93"/>
              <a:gd name="T72" fmla="*/ 51 w 77"/>
              <a:gd name="T73" fmla="*/ 3 h 93"/>
              <a:gd name="T74" fmla="*/ 56 w 77"/>
              <a:gd name="T75" fmla="*/ 3 h 93"/>
              <a:gd name="T76" fmla="*/ 67 w 77"/>
              <a:gd name="T77" fmla="*/ 0 h 93"/>
              <a:gd name="T78" fmla="*/ 74 w 77"/>
              <a:gd name="T79" fmla="*/ 10 h 93"/>
              <a:gd name="T80" fmla="*/ 77 w 77"/>
              <a:gd name="T81" fmla="*/ 20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7" h="93">
                <a:moveTo>
                  <a:pt x="77" y="20"/>
                </a:moveTo>
                <a:lnTo>
                  <a:pt x="74" y="23"/>
                </a:lnTo>
                <a:lnTo>
                  <a:pt x="75" y="30"/>
                </a:lnTo>
                <a:lnTo>
                  <a:pt x="77" y="34"/>
                </a:lnTo>
                <a:lnTo>
                  <a:pt x="52" y="52"/>
                </a:lnTo>
                <a:lnTo>
                  <a:pt x="47" y="61"/>
                </a:lnTo>
                <a:lnTo>
                  <a:pt x="37" y="75"/>
                </a:lnTo>
                <a:lnTo>
                  <a:pt x="40" y="87"/>
                </a:lnTo>
                <a:lnTo>
                  <a:pt x="37" y="89"/>
                </a:lnTo>
                <a:lnTo>
                  <a:pt x="29" y="93"/>
                </a:lnTo>
                <a:lnTo>
                  <a:pt x="26" y="93"/>
                </a:lnTo>
                <a:lnTo>
                  <a:pt x="17" y="93"/>
                </a:lnTo>
                <a:lnTo>
                  <a:pt x="15" y="90"/>
                </a:lnTo>
                <a:lnTo>
                  <a:pt x="13" y="87"/>
                </a:lnTo>
                <a:lnTo>
                  <a:pt x="11" y="80"/>
                </a:lnTo>
                <a:lnTo>
                  <a:pt x="11" y="79"/>
                </a:lnTo>
                <a:lnTo>
                  <a:pt x="11" y="74"/>
                </a:lnTo>
                <a:lnTo>
                  <a:pt x="13" y="70"/>
                </a:lnTo>
                <a:lnTo>
                  <a:pt x="14" y="67"/>
                </a:lnTo>
                <a:lnTo>
                  <a:pt x="7" y="67"/>
                </a:lnTo>
                <a:lnTo>
                  <a:pt x="3" y="60"/>
                </a:lnTo>
                <a:lnTo>
                  <a:pt x="0" y="56"/>
                </a:lnTo>
                <a:lnTo>
                  <a:pt x="3" y="55"/>
                </a:lnTo>
                <a:lnTo>
                  <a:pt x="6" y="53"/>
                </a:lnTo>
                <a:lnTo>
                  <a:pt x="3" y="50"/>
                </a:lnTo>
                <a:lnTo>
                  <a:pt x="2" y="48"/>
                </a:lnTo>
                <a:lnTo>
                  <a:pt x="9" y="41"/>
                </a:lnTo>
                <a:lnTo>
                  <a:pt x="19" y="38"/>
                </a:lnTo>
                <a:lnTo>
                  <a:pt x="22" y="37"/>
                </a:lnTo>
                <a:lnTo>
                  <a:pt x="32" y="34"/>
                </a:lnTo>
                <a:lnTo>
                  <a:pt x="29" y="29"/>
                </a:lnTo>
                <a:lnTo>
                  <a:pt x="32" y="25"/>
                </a:lnTo>
                <a:lnTo>
                  <a:pt x="36" y="23"/>
                </a:lnTo>
                <a:lnTo>
                  <a:pt x="44" y="19"/>
                </a:lnTo>
                <a:lnTo>
                  <a:pt x="49" y="18"/>
                </a:lnTo>
                <a:lnTo>
                  <a:pt x="51" y="10"/>
                </a:lnTo>
                <a:lnTo>
                  <a:pt x="51" y="3"/>
                </a:lnTo>
                <a:lnTo>
                  <a:pt x="56" y="3"/>
                </a:lnTo>
                <a:lnTo>
                  <a:pt x="67" y="0"/>
                </a:lnTo>
                <a:lnTo>
                  <a:pt x="74" y="10"/>
                </a:lnTo>
                <a:lnTo>
                  <a:pt x="77" y="2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1" name="Freeform 815"/>
          <p:cNvSpPr>
            <a:spLocks/>
          </p:cNvSpPr>
          <p:nvPr/>
        </p:nvSpPr>
        <p:spPr bwMode="auto">
          <a:xfrm>
            <a:off x="5203826" y="4117975"/>
            <a:ext cx="120650" cy="68263"/>
          </a:xfrm>
          <a:custGeom>
            <a:avLst/>
            <a:gdLst>
              <a:gd name="T0" fmla="*/ 60 w 76"/>
              <a:gd name="T1" fmla="*/ 8 h 43"/>
              <a:gd name="T2" fmla="*/ 61 w 76"/>
              <a:gd name="T3" fmla="*/ 9 h 43"/>
              <a:gd name="T4" fmla="*/ 61 w 76"/>
              <a:gd name="T5" fmla="*/ 13 h 43"/>
              <a:gd name="T6" fmla="*/ 63 w 76"/>
              <a:gd name="T7" fmla="*/ 16 h 43"/>
              <a:gd name="T8" fmla="*/ 65 w 76"/>
              <a:gd name="T9" fmla="*/ 23 h 43"/>
              <a:gd name="T10" fmla="*/ 69 w 76"/>
              <a:gd name="T11" fmla="*/ 28 h 43"/>
              <a:gd name="T12" fmla="*/ 67 w 76"/>
              <a:gd name="T13" fmla="*/ 31 h 43"/>
              <a:gd name="T14" fmla="*/ 71 w 76"/>
              <a:gd name="T15" fmla="*/ 28 h 43"/>
              <a:gd name="T16" fmla="*/ 75 w 76"/>
              <a:gd name="T17" fmla="*/ 32 h 43"/>
              <a:gd name="T18" fmla="*/ 72 w 76"/>
              <a:gd name="T19" fmla="*/ 39 h 43"/>
              <a:gd name="T20" fmla="*/ 76 w 76"/>
              <a:gd name="T21" fmla="*/ 43 h 43"/>
              <a:gd name="T22" fmla="*/ 53 w 76"/>
              <a:gd name="T23" fmla="*/ 34 h 43"/>
              <a:gd name="T24" fmla="*/ 49 w 76"/>
              <a:gd name="T25" fmla="*/ 32 h 43"/>
              <a:gd name="T26" fmla="*/ 42 w 76"/>
              <a:gd name="T27" fmla="*/ 35 h 43"/>
              <a:gd name="T28" fmla="*/ 38 w 76"/>
              <a:gd name="T29" fmla="*/ 37 h 43"/>
              <a:gd name="T30" fmla="*/ 38 w 76"/>
              <a:gd name="T31" fmla="*/ 42 h 43"/>
              <a:gd name="T32" fmla="*/ 35 w 76"/>
              <a:gd name="T33" fmla="*/ 41 h 43"/>
              <a:gd name="T34" fmla="*/ 33 w 76"/>
              <a:gd name="T35" fmla="*/ 37 h 43"/>
              <a:gd name="T36" fmla="*/ 26 w 76"/>
              <a:gd name="T37" fmla="*/ 41 h 43"/>
              <a:gd name="T38" fmla="*/ 23 w 76"/>
              <a:gd name="T39" fmla="*/ 37 h 43"/>
              <a:gd name="T40" fmla="*/ 22 w 76"/>
              <a:gd name="T41" fmla="*/ 31 h 43"/>
              <a:gd name="T42" fmla="*/ 19 w 76"/>
              <a:gd name="T43" fmla="*/ 30 h 43"/>
              <a:gd name="T44" fmla="*/ 14 w 76"/>
              <a:gd name="T45" fmla="*/ 28 h 43"/>
              <a:gd name="T46" fmla="*/ 5 w 76"/>
              <a:gd name="T47" fmla="*/ 27 h 43"/>
              <a:gd name="T48" fmla="*/ 0 w 76"/>
              <a:gd name="T49" fmla="*/ 17 h 43"/>
              <a:gd name="T50" fmla="*/ 1 w 76"/>
              <a:gd name="T51" fmla="*/ 8 h 43"/>
              <a:gd name="T52" fmla="*/ 11 w 76"/>
              <a:gd name="T53" fmla="*/ 4 h 43"/>
              <a:gd name="T54" fmla="*/ 22 w 76"/>
              <a:gd name="T55" fmla="*/ 1 h 43"/>
              <a:gd name="T56" fmla="*/ 23 w 76"/>
              <a:gd name="T57" fmla="*/ 0 h 43"/>
              <a:gd name="T58" fmla="*/ 30 w 76"/>
              <a:gd name="T59" fmla="*/ 4 h 43"/>
              <a:gd name="T60" fmla="*/ 33 w 76"/>
              <a:gd name="T61" fmla="*/ 7 h 43"/>
              <a:gd name="T62" fmla="*/ 34 w 76"/>
              <a:gd name="T63" fmla="*/ 8 h 43"/>
              <a:gd name="T64" fmla="*/ 42 w 76"/>
              <a:gd name="T65" fmla="*/ 7 h 43"/>
              <a:gd name="T66" fmla="*/ 48 w 76"/>
              <a:gd name="T67" fmla="*/ 2 h 43"/>
              <a:gd name="T68" fmla="*/ 52 w 76"/>
              <a:gd name="T69" fmla="*/ 5 h 43"/>
              <a:gd name="T70" fmla="*/ 56 w 76"/>
              <a:gd name="T71" fmla="*/ 8 h 43"/>
              <a:gd name="T72" fmla="*/ 60 w 76"/>
              <a:gd name="T73" fmla="*/ 8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76" h="43">
                <a:moveTo>
                  <a:pt x="60" y="8"/>
                </a:moveTo>
                <a:lnTo>
                  <a:pt x="61" y="9"/>
                </a:lnTo>
                <a:lnTo>
                  <a:pt x="61" y="13"/>
                </a:lnTo>
                <a:lnTo>
                  <a:pt x="63" y="16"/>
                </a:lnTo>
                <a:lnTo>
                  <a:pt x="65" y="23"/>
                </a:lnTo>
                <a:lnTo>
                  <a:pt x="69" y="28"/>
                </a:lnTo>
                <a:lnTo>
                  <a:pt x="67" y="31"/>
                </a:lnTo>
                <a:lnTo>
                  <a:pt x="71" y="28"/>
                </a:lnTo>
                <a:lnTo>
                  <a:pt x="75" y="32"/>
                </a:lnTo>
                <a:lnTo>
                  <a:pt x="72" y="39"/>
                </a:lnTo>
                <a:lnTo>
                  <a:pt x="76" y="43"/>
                </a:lnTo>
                <a:lnTo>
                  <a:pt x="53" y="34"/>
                </a:lnTo>
                <a:lnTo>
                  <a:pt x="49" y="32"/>
                </a:lnTo>
                <a:lnTo>
                  <a:pt x="42" y="35"/>
                </a:lnTo>
                <a:lnTo>
                  <a:pt x="38" y="37"/>
                </a:lnTo>
                <a:lnTo>
                  <a:pt x="38" y="42"/>
                </a:lnTo>
                <a:lnTo>
                  <a:pt x="35" y="41"/>
                </a:lnTo>
                <a:lnTo>
                  <a:pt x="33" y="37"/>
                </a:lnTo>
                <a:lnTo>
                  <a:pt x="26" y="41"/>
                </a:lnTo>
                <a:lnTo>
                  <a:pt x="23" y="37"/>
                </a:lnTo>
                <a:lnTo>
                  <a:pt x="22" y="31"/>
                </a:lnTo>
                <a:lnTo>
                  <a:pt x="19" y="30"/>
                </a:lnTo>
                <a:lnTo>
                  <a:pt x="14" y="28"/>
                </a:lnTo>
                <a:lnTo>
                  <a:pt x="5" y="27"/>
                </a:lnTo>
                <a:lnTo>
                  <a:pt x="0" y="17"/>
                </a:lnTo>
                <a:lnTo>
                  <a:pt x="1" y="8"/>
                </a:lnTo>
                <a:lnTo>
                  <a:pt x="11" y="4"/>
                </a:lnTo>
                <a:lnTo>
                  <a:pt x="22" y="1"/>
                </a:lnTo>
                <a:lnTo>
                  <a:pt x="23" y="0"/>
                </a:lnTo>
                <a:lnTo>
                  <a:pt x="30" y="4"/>
                </a:lnTo>
                <a:lnTo>
                  <a:pt x="33" y="7"/>
                </a:lnTo>
                <a:lnTo>
                  <a:pt x="34" y="8"/>
                </a:lnTo>
                <a:lnTo>
                  <a:pt x="42" y="7"/>
                </a:lnTo>
                <a:lnTo>
                  <a:pt x="48" y="2"/>
                </a:lnTo>
                <a:lnTo>
                  <a:pt x="52" y="5"/>
                </a:lnTo>
                <a:lnTo>
                  <a:pt x="56" y="8"/>
                </a:lnTo>
                <a:lnTo>
                  <a:pt x="60" y="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2" name="Freeform 816"/>
          <p:cNvSpPr>
            <a:spLocks/>
          </p:cNvSpPr>
          <p:nvPr/>
        </p:nvSpPr>
        <p:spPr bwMode="auto">
          <a:xfrm>
            <a:off x="5467351" y="3924300"/>
            <a:ext cx="241300" cy="157163"/>
          </a:xfrm>
          <a:custGeom>
            <a:avLst/>
            <a:gdLst>
              <a:gd name="T0" fmla="*/ 85 w 152"/>
              <a:gd name="T1" fmla="*/ 99 h 99"/>
              <a:gd name="T2" fmla="*/ 63 w 152"/>
              <a:gd name="T3" fmla="*/ 97 h 99"/>
              <a:gd name="T4" fmla="*/ 45 w 152"/>
              <a:gd name="T5" fmla="*/ 88 h 99"/>
              <a:gd name="T6" fmla="*/ 34 w 152"/>
              <a:gd name="T7" fmla="*/ 97 h 99"/>
              <a:gd name="T8" fmla="*/ 30 w 152"/>
              <a:gd name="T9" fmla="*/ 93 h 99"/>
              <a:gd name="T10" fmla="*/ 19 w 152"/>
              <a:gd name="T11" fmla="*/ 79 h 99"/>
              <a:gd name="T12" fmla="*/ 17 w 152"/>
              <a:gd name="T13" fmla="*/ 60 h 99"/>
              <a:gd name="T14" fmla="*/ 13 w 152"/>
              <a:gd name="T15" fmla="*/ 59 h 99"/>
              <a:gd name="T16" fmla="*/ 7 w 152"/>
              <a:gd name="T17" fmla="*/ 56 h 99"/>
              <a:gd name="T18" fmla="*/ 4 w 152"/>
              <a:gd name="T19" fmla="*/ 56 h 99"/>
              <a:gd name="T20" fmla="*/ 4 w 152"/>
              <a:gd name="T21" fmla="*/ 55 h 99"/>
              <a:gd name="T22" fmla="*/ 4 w 152"/>
              <a:gd name="T23" fmla="*/ 51 h 99"/>
              <a:gd name="T24" fmla="*/ 4 w 152"/>
              <a:gd name="T25" fmla="*/ 49 h 99"/>
              <a:gd name="T26" fmla="*/ 3 w 152"/>
              <a:gd name="T27" fmla="*/ 48 h 99"/>
              <a:gd name="T28" fmla="*/ 0 w 152"/>
              <a:gd name="T29" fmla="*/ 44 h 99"/>
              <a:gd name="T30" fmla="*/ 4 w 152"/>
              <a:gd name="T31" fmla="*/ 39 h 99"/>
              <a:gd name="T32" fmla="*/ 3 w 152"/>
              <a:gd name="T33" fmla="*/ 33 h 99"/>
              <a:gd name="T34" fmla="*/ 3 w 152"/>
              <a:gd name="T35" fmla="*/ 32 h 99"/>
              <a:gd name="T36" fmla="*/ 4 w 152"/>
              <a:gd name="T37" fmla="*/ 32 h 99"/>
              <a:gd name="T38" fmla="*/ 6 w 152"/>
              <a:gd name="T39" fmla="*/ 30 h 99"/>
              <a:gd name="T40" fmla="*/ 7 w 152"/>
              <a:gd name="T41" fmla="*/ 29 h 99"/>
              <a:gd name="T42" fmla="*/ 14 w 152"/>
              <a:gd name="T43" fmla="*/ 25 h 99"/>
              <a:gd name="T44" fmla="*/ 21 w 152"/>
              <a:gd name="T45" fmla="*/ 22 h 99"/>
              <a:gd name="T46" fmla="*/ 32 w 152"/>
              <a:gd name="T47" fmla="*/ 18 h 99"/>
              <a:gd name="T48" fmla="*/ 40 w 152"/>
              <a:gd name="T49" fmla="*/ 14 h 99"/>
              <a:gd name="T50" fmla="*/ 71 w 152"/>
              <a:gd name="T51" fmla="*/ 14 h 99"/>
              <a:gd name="T52" fmla="*/ 81 w 152"/>
              <a:gd name="T53" fmla="*/ 11 h 99"/>
              <a:gd name="T54" fmla="*/ 97 w 152"/>
              <a:gd name="T55" fmla="*/ 6 h 99"/>
              <a:gd name="T56" fmla="*/ 103 w 152"/>
              <a:gd name="T57" fmla="*/ 4 h 99"/>
              <a:gd name="T58" fmla="*/ 104 w 152"/>
              <a:gd name="T59" fmla="*/ 4 h 99"/>
              <a:gd name="T60" fmla="*/ 115 w 152"/>
              <a:gd name="T61" fmla="*/ 3 h 99"/>
              <a:gd name="T62" fmla="*/ 137 w 152"/>
              <a:gd name="T63" fmla="*/ 2 h 99"/>
              <a:gd name="T64" fmla="*/ 152 w 152"/>
              <a:gd name="T65" fmla="*/ 0 h 99"/>
              <a:gd name="T66" fmla="*/ 149 w 152"/>
              <a:gd name="T67" fmla="*/ 3 h 99"/>
              <a:gd name="T68" fmla="*/ 146 w 152"/>
              <a:gd name="T69" fmla="*/ 7 h 99"/>
              <a:gd name="T70" fmla="*/ 142 w 152"/>
              <a:gd name="T71" fmla="*/ 15 h 99"/>
              <a:gd name="T72" fmla="*/ 137 w 152"/>
              <a:gd name="T73" fmla="*/ 22 h 99"/>
              <a:gd name="T74" fmla="*/ 133 w 152"/>
              <a:gd name="T75" fmla="*/ 30 h 99"/>
              <a:gd name="T76" fmla="*/ 130 w 152"/>
              <a:gd name="T77" fmla="*/ 33 h 99"/>
              <a:gd name="T78" fmla="*/ 127 w 152"/>
              <a:gd name="T79" fmla="*/ 37 h 99"/>
              <a:gd name="T80" fmla="*/ 124 w 152"/>
              <a:gd name="T81" fmla="*/ 41 h 99"/>
              <a:gd name="T82" fmla="*/ 119 w 152"/>
              <a:gd name="T83" fmla="*/ 48 h 99"/>
              <a:gd name="T84" fmla="*/ 119 w 152"/>
              <a:gd name="T85" fmla="*/ 52 h 99"/>
              <a:gd name="T86" fmla="*/ 116 w 152"/>
              <a:gd name="T87" fmla="*/ 55 h 99"/>
              <a:gd name="T88" fmla="*/ 114 w 152"/>
              <a:gd name="T89" fmla="*/ 59 h 99"/>
              <a:gd name="T90" fmla="*/ 109 w 152"/>
              <a:gd name="T91" fmla="*/ 64 h 99"/>
              <a:gd name="T92" fmla="*/ 108 w 152"/>
              <a:gd name="T93" fmla="*/ 64 h 99"/>
              <a:gd name="T94" fmla="*/ 107 w 152"/>
              <a:gd name="T95" fmla="*/ 67 h 99"/>
              <a:gd name="T96" fmla="*/ 104 w 152"/>
              <a:gd name="T97" fmla="*/ 74 h 99"/>
              <a:gd name="T98" fmla="*/ 103 w 152"/>
              <a:gd name="T99" fmla="*/ 79 h 99"/>
              <a:gd name="T100" fmla="*/ 97 w 152"/>
              <a:gd name="T101" fmla="*/ 85 h 99"/>
              <a:gd name="T102" fmla="*/ 93 w 152"/>
              <a:gd name="T103" fmla="*/ 90 h 99"/>
              <a:gd name="T104" fmla="*/ 89 w 152"/>
              <a:gd name="T105" fmla="*/ 93 h 99"/>
              <a:gd name="T106" fmla="*/ 86 w 152"/>
              <a:gd name="T107" fmla="*/ 97 h 99"/>
              <a:gd name="T108" fmla="*/ 85 w 152"/>
              <a:gd name="T109" fmla="*/ 99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52" h="99">
                <a:moveTo>
                  <a:pt x="85" y="99"/>
                </a:moveTo>
                <a:lnTo>
                  <a:pt x="63" y="97"/>
                </a:lnTo>
                <a:lnTo>
                  <a:pt x="45" y="88"/>
                </a:lnTo>
                <a:lnTo>
                  <a:pt x="34" y="97"/>
                </a:lnTo>
                <a:lnTo>
                  <a:pt x="30" y="93"/>
                </a:lnTo>
                <a:lnTo>
                  <a:pt x="19" y="79"/>
                </a:lnTo>
                <a:lnTo>
                  <a:pt x="17" y="60"/>
                </a:lnTo>
                <a:lnTo>
                  <a:pt x="13" y="59"/>
                </a:lnTo>
                <a:lnTo>
                  <a:pt x="7" y="56"/>
                </a:lnTo>
                <a:lnTo>
                  <a:pt x="4" y="56"/>
                </a:lnTo>
                <a:lnTo>
                  <a:pt x="4" y="55"/>
                </a:lnTo>
                <a:lnTo>
                  <a:pt x="4" y="51"/>
                </a:lnTo>
                <a:lnTo>
                  <a:pt x="4" y="49"/>
                </a:lnTo>
                <a:lnTo>
                  <a:pt x="3" y="48"/>
                </a:lnTo>
                <a:lnTo>
                  <a:pt x="0" y="44"/>
                </a:lnTo>
                <a:lnTo>
                  <a:pt x="4" y="39"/>
                </a:lnTo>
                <a:lnTo>
                  <a:pt x="3" y="33"/>
                </a:lnTo>
                <a:lnTo>
                  <a:pt x="3" y="32"/>
                </a:lnTo>
                <a:lnTo>
                  <a:pt x="4" y="32"/>
                </a:lnTo>
                <a:lnTo>
                  <a:pt x="6" y="30"/>
                </a:lnTo>
                <a:lnTo>
                  <a:pt x="7" y="29"/>
                </a:lnTo>
                <a:lnTo>
                  <a:pt x="14" y="25"/>
                </a:lnTo>
                <a:lnTo>
                  <a:pt x="21" y="22"/>
                </a:lnTo>
                <a:lnTo>
                  <a:pt x="32" y="18"/>
                </a:lnTo>
                <a:lnTo>
                  <a:pt x="40" y="14"/>
                </a:lnTo>
                <a:lnTo>
                  <a:pt x="71" y="14"/>
                </a:lnTo>
                <a:lnTo>
                  <a:pt x="81" y="11"/>
                </a:lnTo>
                <a:lnTo>
                  <a:pt x="97" y="6"/>
                </a:lnTo>
                <a:lnTo>
                  <a:pt x="103" y="4"/>
                </a:lnTo>
                <a:lnTo>
                  <a:pt x="104" y="4"/>
                </a:lnTo>
                <a:lnTo>
                  <a:pt x="115" y="3"/>
                </a:lnTo>
                <a:lnTo>
                  <a:pt x="137" y="2"/>
                </a:lnTo>
                <a:lnTo>
                  <a:pt x="152" y="0"/>
                </a:lnTo>
                <a:lnTo>
                  <a:pt x="149" y="3"/>
                </a:lnTo>
                <a:lnTo>
                  <a:pt x="146" y="7"/>
                </a:lnTo>
                <a:lnTo>
                  <a:pt x="142" y="15"/>
                </a:lnTo>
                <a:lnTo>
                  <a:pt x="137" y="22"/>
                </a:lnTo>
                <a:lnTo>
                  <a:pt x="133" y="30"/>
                </a:lnTo>
                <a:lnTo>
                  <a:pt x="130" y="33"/>
                </a:lnTo>
                <a:lnTo>
                  <a:pt x="127" y="37"/>
                </a:lnTo>
                <a:lnTo>
                  <a:pt x="124" y="41"/>
                </a:lnTo>
                <a:lnTo>
                  <a:pt x="119" y="48"/>
                </a:lnTo>
                <a:lnTo>
                  <a:pt x="119" y="52"/>
                </a:lnTo>
                <a:lnTo>
                  <a:pt x="116" y="55"/>
                </a:lnTo>
                <a:lnTo>
                  <a:pt x="114" y="59"/>
                </a:lnTo>
                <a:lnTo>
                  <a:pt x="109" y="64"/>
                </a:lnTo>
                <a:lnTo>
                  <a:pt x="108" y="64"/>
                </a:lnTo>
                <a:lnTo>
                  <a:pt x="107" y="67"/>
                </a:lnTo>
                <a:lnTo>
                  <a:pt x="104" y="74"/>
                </a:lnTo>
                <a:lnTo>
                  <a:pt x="103" y="79"/>
                </a:lnTo>
                <a:lnTo>
                  <a:pt x="97" y="85"/>
                </a:lnTo>
                <a:lnTo>
                  <a:pt x="93" y="90"/>
                </a:lnTo>
                <a:lnTo>
                  <a:pt x="89" y="93"/>
                </a:lnTo>
                <a:lnTo>
                  <a:pt x="86" y="97"/>
                </a:lnTo>
                <a:lnTo>
                  <a:pt x="85" y="9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3" name="Freeform 817"/>
          <p:cNvSpPr>
            <a:spLocks noEditPoints="1"/>
          </p:cNvSpPr>
          <p:nvPr/>
        </p:nvSpPr>
        <p:spPr bwMode="auto">
          <a:xfrm>
            <a:off x="5734051" y="2773363"/>
            <a:ext cx="212725" cy="136525"/>
          </a:xfrm>
          <a:custGeom>
            <a:avLst/>
            <a:gdLst>
              <a:gd name="T0" fmla="*/ 18 w 134"/>
              <a:gd name="T1" fmla="*/ 50 h 86"/>
              <a:gd name="T2" fmla="*/ 19 w 134"/>
              <a:gd name="T3" fmla="*/ 46 h 86"/>
              <a:gd name="T4" fmla="*/ 26 w 134"/>
              <a:gd name="T5" fmla="*/ 39 h 86"/>
              <a:gd name="T6" fmla="*/ 29 w 134"/>
              <a:gd name="T7" fmla="*/ 48 h 86"/>
              <a:gd name="T8" fmla="*/ 8 w 134"/>
              <a:gd name="T9" fmla="*/ 35 h 86"/>
              <a:gd name="T10" fmla="*/ 4 w 134"/>
              <a:gd name="T11" fmla="*/ 29 h 86"/>
              <a:gd name="T12" fmla="*/ 47 w 134"/>
              <a:gd name="T13" fmla="*/ 31 h 86"/>
              <a:gd name="T14" fmla="*/ 40 w 134"/>
              <a:gd name="T15" fmla="*/ 33 h 86"/>
              <a:gd name="T16" fmla="*/ 42 w 134"/>
              <a:gd name="T17" fmla="*/ 22 h 86"/>
              <a:gd name="T18" fmla="*/ 51 w 134"/>
              <a:gd name="T19" fmla="*/ 22 h 86"/>
              <a:gd name="T20" fmla="*/ 51 w 134"/>
              <a:gd name="T21" fmla="*/ 18 h 86"/>
              <a:gd name="T22" fmla="*/ 47 w 134"/>
              <a:gd name="T23" fmla="*/ 12 h 86"/>
              <a:gd name="T24" fmla="*/ 51 w 134"/>
              <a:gd name="T25" fmla="*/ 4 h 86"/>
              <a:gd name="T26" fmla="*/ 52 w 134"/>
              <a:gd name="T27" fmla="*/ 14 h 86"/>
              <a:gd name="T28" fmla="*/ 117 w 134"/>
              <a:gd name="T29" fmla="*/ 16 h 86"/>
              <a:gd name="T30" fmla="*/ 124 w 134"/>
              <a:gd name="T31" fmla="*/ 44 h 86"/>
              <a:gd name="T32" fmla="*/ 126 w 134"/>
              <a:gd name="T33" fmla="*/ 50 h 86"/>
              <a:gd name="T34" fmla="*/ 126 w 134"/>
              <a:gd name="T35" fmla="*/ 69 h 86"/>
              <a:gd name="T36" fmla="*/ 111 w 134"/>
              <a:gd name="T37" fmla="*/ 68 h 86"/>
              <a:gd name="T38" fmla="*/ 97 w 134"/>
              <a:gd name="T39" fmla="*/ 71 h 86"/>
              <a:gd name="T40" fmla="*/ 66 w 134"/>
              <a:gd name="T41" fmla="*/ 86 h 86"/>
              <a:gd name="T42" fmla="*/ 59 w 134"/>
              <a:gd name="T43" fmla="*/ 76 h 86"/>
              <a:gd name="T44" fmla="*/ 62 w 134"/>
              <a:gd name="T45" fmla="*/ 65 h 86"/>
              <a:gd name="T46" fmla="*/ 56 w 134"/>
              <a:gd name="T47" fmla="*/ 52 h 86"/>
              <a:gd name="T48" fmla="*/ 44 w 134"/>
              <a:gd name="T49" fmla="*/ 50 h 86"/>
              <a:gd name="T50" fmla="*/ 56 w 134"/>
              <a:gd name="T51" fmla="*/ 52 h 86"/>
              <a:gd name="T52" fmla="*/ 63 w 134"/>
              <a:gd name="T53" fmla="*/ 61 h 86"/>
              <a:gd name="T54" fmla="*/ 63 w 134"/>
              <a:gd name="T55" fmla="*/ 72 h 86"/>
              <a:gd name="T56" fmla="*/ 72 w 134"/>
              <a:gd name="T57" fmla="*/ 72 h 86"/>
              <a:gd name="T58" fmla="*/ 83 w 134"/>
              <a:gd name="T59" fmla="*/ 68 h 86"/>
              <a:gd name="T60" fmla="*/ 72 w 134"/>
              <a:gd name="T61" fmla="*/ 57 h 86"/>
              <a:gd name="T62" fmla="*/ 83 w 134"/>
              <a:gd name="T63" fmla="*/ 50 h 86"/>
              <a:gd name="T64" fmla="*/ 109 w 134"/>
              <a:gd name="T65" fmla="*/ 56 h 86"/>
              <a:gd name="T66" fmla="*/ 98 w 134"/>
              <a:gd name="T67" fmla="*/ 44 h 86"/>
              <a:gd name="T68" fmla="*/ 102 w 134"/>
              <a:gd name="T69" fmla="*/ 37 h 86"/>
              <a:gd name="T70" fmla="*/ 112 w 134"/>
              <a:gd name="T71" fmla="*/ 34 h 86"/>
              <a:gd name="T72" fmla="*/ 117 w 134"/>
              <a:gd name="T73" fmla="*/ 31 h 86"/>
              <a:gd name="T74" fmla="*/ 104 w 134"/>
              <a:gd name="T75" fmla="*/ 30 h 86"/>
              <a:gd name="T76" fmla="*/ 89 w 134"/>
              <a:gd name="T77" fmla="*/ 42 h 86"/>
              <a:gd name="T78" fmla="*/ 64 w 134"/>
              <a:gd name="T79" fmla="*/ 44 h 86"/>
              <a:gd name="T80" fmla="*/ 68 w 134"/>
              <a:gd name="T81" fmla="*/ 31 h 86"/>
              <a:gd name="T82" fmla="*/ 82 w 134"/>
              <a:gd name="T83" fmla="*/ 26 h 86"/>
              <a:gd name="T84" fmla="*/ 66 w 134"/>
              <a:gd name="T85" fmla="*/ 22 h 86"/>
              <a:gd name="T86" fmla="*/ 60 w 134"/>
              <a:gd name="T87" fmla="*/ 15 h 86"/>
              <a:gd name="T88" fmla="*/ 83 w 134"/>
              <a:gd name="T89" fmla="*/ 15 h 86"/>
              <a:gd name="T90" fmla="*/ 100 w 134"/>
              <a:gd name="T91" fmla="*/ 20 h 86"/>
              <a:gd name="T92" fmla="*/ 96 w 134"/>
              <a:gd name="T93" fmla="*/ 14 h 86"/>
              <a:gd name="T94" fmla="*/ 75 w 134"/>
              <a:gd name="T95" fmla="*/ 7 h 86"/>
              <a:gd name="T96" fmla="*/ 72 w 134"/>
              <a:gd name="T97" fmla="*/ 4 h 86"/>
              <a:gd name="T98" fmla="*/ 67 w 134"/>
              <a:gd name="T99" fmla="*/ 0 h 86"/>
              <a:gd name="T100" fmla="*/ 82 w 134"/>
              <a:gd name="T101" fmla="*/ 0 h 86"/>
              <a:gd name="T102" fmla="*/ 83 w 134"/>
              <a:gd name="T103" fmla="*/ 3 h 86"/>
              <a:gd name="T104" fmla="*/ 92 w 134"/>
              <a:gd name="T105" fmla="*/ 5 h 86"/>
              <a:gd name="T106" fmla="*/ 111 w 134"/>
              <a:gd name="T107" fmla="*/ 16 h 86"/>
              <a:gd name="T108" fmla="*/ 117 w 134"/>
              <a:gd name="T109" fmla="*/ 16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34" h="86">
                <a:moveTo>
                  <a:pt x="29" y="48"/>
                </a:moveTo>
                <a:lnTo>
                  <a:pt x="18" y="50"/>
                </a:lnTo>
                <a:lnTo>
                  <a:pt x="18" y="48"/>
                </a:lnTo>
                <a:lnTo>
                  <a:pt x="19" y="46"/>
                </a:lnTo>
                <a:lnTo>
                  <a:pt x="18" y="42"/>
                </a:lnTo>
                <a:lnTo>
                  <a:pt x="26" y="39"/>
                </a:lnTo>
                <a:lnTo>
                  <a:pt x="29" y="44"/>
                </a:lnTo>
                <a:lnTo>
                  <a:pt x="29" y="48"/>
                </a:lnTo>
                <a:close/>
                <a:moveTo>
                  <a:pt x="8" y="33"/>
                </a:moveTo>
                <a:lnTo>
                  <a:pt x="8" y="35"/>
                </a:lnTo>
                <a:lnTo>
                  <a:pt x="0" y="35"/>
                </a:lnTo>
                <a:lnTo>
                  <a:pt x="4" y="29"/>
                </a:lnTo>
                <a:lnTo>
                  <a:pt x="8" y="33"/>
                </a:lnTo>
                <a:close/>
                <a:moveTo>
                  <a:pt x="47" y="31"/>
                </a:moveTo>
                <a:lnTo>
                  <a:pt x="42" y="34"/>
                </a:lnTo>
                <a:lnTo>
                  <a:pt x="40" y="33"/>
                </a:lnTo>
                <a:lnTo>
                  <a:pt x="41" y="27"/>
                </a:lnTo>
                <a:lnTo>
                  <a:pt x="42" y="22"/>
                </a:lnTo>
                <a:lnTo>
                  <a:pt x="47" y="20"/>
                </a:lnTo>
                <a:lnTo>
                  <a:pt x="51" y="22"/>
                </a:lnTo>
                <a:lnTo>
                  <a:pt x="47" y="31"/>
                </a:lnTo>
                <a:close/>
                <a:moveTo>
                  <a:pt x="51" y="18"/>
                </a:moveTo>
                <a:lnTo>
                  <a:pt x="48" y="18"/>
                </a:lnTo>
                <a:lnTo>
                  <a:pt x="47" y="12"/>
                </a:lnTo>
                <a:lnTo>
                  <a:pt x="48" y="7"/>
                </a:lnTo>
                <a:lnTo>
                  <a:pt x="51" y="4"/>
                </a:lnTo>
                <a:lnTo>
                  <a:pt x="52" y="9"/>
                </a:lnTo>
                <a:lnTo>
                  <a:pt x="52" y="14"/>
                </a:lnTo>
                <a:lnTo>
                  <a:pt x="51" y="18"/>
                </a:lnTo>
                <a:close/>
                <a:moveTo>
                  <a:pt x="117" y="16"/>
                </a:moveTo>
                <a:lnTo>
                  <a:pt x="134" y="27"/>
                </a:lnTo>
                <a:lnTo>
                  <a:pt x="124" y="44"/>
                </a:lnTo>
                <a:lnTo>
                  <a:pt x="123" y="48"/>
                </a:lnTo>
                <a:lnTo>
                  <a:pt x="126" y="50"/>
                </a:lnTo>
                <a:lnTo>
                  <a:pt x="128" y="53"/>
                </a:lnTo>
                <a:lnTo>
                  <a:pt x="126" y="69"/>
                </a:lnTo>
                <a:lnTo>
                  <a:pt x="120" y="65"/>
                </a:lnTo>
                <a:lnTo>
                  <a:pt x="111" y="68"/>
                </a:lnTo>
                <a:lnTo>
                  <a:pt x="100" y="71"/>
                </a:lnTo>
                <a:lnTo>
                  <a:pt x="97" y="71"/>
                </a:lnTo>
                <a:lnTo>
                  <a:pt x="90" y="69"/>
                </a:lnTo>
                <a:lnTo>
                  <a:pt x="66" y="86"/>
                </a:lnTo>
                <a:lnTo>
                  <a:pt x="60" y="78"/>
                </a:lnTo>
                <a:lnTo>
                  <a:pt x="59" y="76"/>
                </a:lnTo>
                <a:lnTo>
                  <a:pt x="60" y="69"/>
                </a:lnTo>
                <a:lnTo>
                  <a:pt x="62" y="65"/>
                </a:lnTo>
                <a:lnTo>
                  <a:pt x="56" y="53"/>
                </a:lnTo>
                <a:lnTo>
                  <a:pt x="56" y="52"/>
                </a:lnTo>
                <a:lnTo>
                  <a:pt x="42" y="50"/>
                </a:lnTo>
                <a:lnTo>
                  <a:pt x="44" y="50"/>
                </a:lnTo>
                <a:lnTo>
                  <a:pt x="52" y="46"/>
                </a:lnTo>
                <a:lnTo>
                  <a:pt x="56" y="52"/>
                </a:lnTo>
                <a:lnTo>
                  <a:pt x="60" y="56"/>
                </a:lnTo>
                <a:lnTo>
                  <a:pt x="63" y="61"/>
                </a:lnTo>
                <a:lnTo>
                  <a:pt x="66" y="65"/>
                </a:lnTo>
                <a:lnTo>
                  <a:pt x="63" y="72"/>
                </a:lnTo>
                <a:lnTo>
                  <a:pt x="71" y="72"/>
                </a:lnTo>
                <a:lnTo>
                  <a:pt x="72" y="72"/>
                </a:lnTo>
                <a:lnTo>
                  <a:pt x="85" y="69"/>
                </a:lnTo>
                <a:lnTo>
                  <a:pt x="83" y="68"/>
                </a:lnTo>
                <a:lnTo>
                  <a:pt x="72" y="64"/>
                </a:lnTo>
                <a:lnTo>
                  <a:pt x="72" y="57"/>
                </a:lnTo>
                <a:lnTo>
                  <a:pt x="70" y="52"/>
                </a:lnTo>
                <a:lnTo>
                  <a:pt x="83" y="50"/>
                </a:lnTo>
                <a:lnTo>
                  <a:pt x="92" y="48"/>
                </a:lnTo>
                <a:lnTo>
                  <a:pt x="109" y="56"/>
                </a:lnTo>
                <a:lnTo>
                  <a:pt x="109" y="49"/>
                </a:lnTo>
                <a:lnTo>
                  <a:pt x="98" y="44"/>
                </a:lnTo>
                <a:lnTo>
                  <a:pt x="93" y="42"/>
                </a:lnTo>
                <a:lnTo>
                  <a:pt x="102" y="37"/>
                </a:lnTo>
                <a:lnTo>
                  <a:pt x="104" y="37"/>
                </a:lnTo>
                <a:lnTo>
                  <a:pt x="112" y="34"/>
                </a:lnTo>
                <a:lnTo>
                  <a:pt x="120" y="35"/>
                </a:lnTo>
                <a:lnTo>
                  <a:pt x="117" y="31"/>
                </a:lnTo>
                <a:lnTo>
                  <a:pt x="111" y="29"/>
                </a:lnTo>
                <a:lnTo>
                  <a:pt x="104" y="30"/>
                </a:lnTo>
                <a:lnTo>
                  <a:pt x="101" y="30"/>
                </a:lnTo>
                <a:lnTo>
                  <a:pt x="89" y="42"/>
                </a:lnTo>
                <a:lnTo>
                  <a:pt x="74" y="42"/>
                </a:lnTo>
                <a:lnTo>
                  <a:pt x="64" y="44"/>
                </a:lnTo>
                <a:lnTo>
                  <a:pt x="68" y="33"/>
                </a:lnTo>
                <a:lnTo>
                  <a:pt x="68" y="31"/>
                </a:lnTo>
                <a:lnTo>
                  <a:pt x="75" y="29"/>
                </a:lnTo>
                <a:lnTo>
                  <a:pt x="82" y="26"/>
                </a:lnTo>
                <a:lnTo>
                  <a:pt x="78" y="22"/>
                </a:lnTo>
                <a:lnTo>
                  <a:pt x="66" y="22"/>
                </a:lnTo>
                <a:lnTo>
                  <a:pt x="64" y="20"/>
                </a:lnTo>
                <a:lnTo>
                  <a:pt x="60" y="15"/>
                </a:lnTo>
                <a:lnTo>
                  <a:pt x="72" y="12"/>
                </a:lnTo>
                <a:lnTo>
                  <a:pt x="83" y="15"/>
                </a:lnTo>
                <a:lnTo>
                  <a:pt x="89" y="16"/>
                </a:lnTo>
                <a:lnTo>
                  <a:pt x="100" y="20"/>
                </a:lnTo>
                <a:lnTo>
                  <a:pt x="100" y="15"/>
                </a:lnTo>
                <a:lnTo>
                  <a:pt x="96" y="14"/>
                </a:lnTo>
                <a:lnTo>
                  <a:pt x="90" y="12"/>
                </a:lnTo>
                <a:lnTo>
                  <a:pt x="75" y="7"/>
                </a:lnTo>
                <a:lnTo>
                  <a:pt x="74" y="4"/>
                </a:lnTo>
                <a:lnTo>
                  <a:pt x="72" y="4"/>
                </a:lnTo>
                <a:lnTo>
                  <a:pt x="71" y="1"/>
                </a:lnTo>
                <a:lnTo>
                  <a:pt x="67" y="0"/>
                </a:lnTo>
                <a:lnTo>
                  <a:pt x="74" y="0"/>
                </a:lnTo>
                <a:lnTo>
                  <a:pt x="82" y="0"/>
                </a:lnTo>
                <a:lnTo>
                  <a:pt x="83" y="1"/>
                </a:lnTo>
                <a:lnTo>
                  <a:pt x="83" y="3"/>
                </a:lnTo>
                <a:lnTo>
                  <a:pt x="85" y="4"/>
                </a:lnTo>
                <a:lnTo>
                  <a:pt x="92" y="5"/>
                </a:lnTo>
                <a:lnTo>
                  <a:pt x="93" y="7"/>
                </a:lnTo>
                <a:lnTo>
                  <a:pt x="111" y="16"/>
                </a:lnTo>
                <a:lnTo>
                  <a:pt x="116" y="16"/>
                </a:lnTo>
                <a:lnTo>
                  <a:pt x="117" y="16"/>
                </a:lnTo>
                <a:lnTo>
                  <a:pt x="117" y="1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4" name="Freeform 818"/>
          <p:cNvSpPr>
            <a:spLocks noEditPoints="1"/>
          </p:cNvSpPr>
          <p:nvPr/>
        </p:nvSpPr>
        <p:spPr bwMode="auto">
          <a:xfrm>
            <a:off x="5851526" y="2976563"/>
            <a:ext cx="215900" cy="201613"/>
          </a:xfrm>
          <a:custGeom>
            <a:avLst/>
            <a:gdLst>
              <a:gd name="T0" fmla="*/ 18 w 136"/>
              <a:gd name="T1" fmla="*/ 14 h 127"/>
              <a:gd name="T2" fmla="*/ 27 w 136"/>
              <a:gd name="T3" fmla="*/ 12 h 127"/>
              <a:gd name="T4" fmla="*/ 24 w 136"/>
              <a:gd name="T5" fmla="*/ 16 h 127"/>
              <a:gd name="T6" fmla="*/ 0 w 136"/>
              <a:gd name="T7" fmla="*/ 34 h 127"/>
              <a:gd name="T8" fmla="*/ 9 w 136"/>
              <a:gd name="T9" fmla="*/ 12 h 127"/>
              <a:gd name="T10" fmla="*/ 16 w 136"/>
              <a:gd name="T11" fmla="*/ 4 h 127"/>
              <a:gd name="T12" fmla="*/ 23 w 136"/>
              <a:gd name="T13" fmla="*/ 4 h 127"/>
              <a:gd name="T14" fmla="*/ 19 w 136"/>
              <a:gd name="T15" fmla="*/ 10 h 127"/>
              <a:gd name="T16" fmla="*/ 48 w 136"/>
              <a:gd name="T17" fmla="*/ 7 h 127"/>
              <a:gd name="T18" fmla="*/ 60 w 136"/>
              <a:gd name="T19" fmla="*/ 6 h 127"/>
              <a:gd name="T20" fmla="*/ 63 w 136"/>
              <a:gd name="T21" fmla="*/ 8 h 127"/>
              <a:gd name="T22" fmla="*/ 90 w 136"/>
              <a:gd name="T23" fmla="*/ 11 h 127"/>
              <a:gd name="T24" fmla="*/ 101 w 136"/>
              <a:gd name="T25" fmla="*/ 34 h 127"/>
              <a:gd name="T26" fmla="*/ 129 w 136"/>
              <a:gd name="T27" fmla="*/ 51 h 127"/>
              <a:gd name="T28" fmla="*/ 131 w 136"/>
              <a:gd name="T29" fmla="*/ 60 h 127"/>
              <a:gd name="T30" fmla="*/ 132 w 136"/>
              <a:gd name="T31" fmla="*/ 72 h 127"/>
              <a:gd name="T32" fmla="*/ 134 w 136"/>
              <a:gd name="T33" fmla="*/ 85 h 127"/>
              <a:gd name="T34" fmla="*/ 134 w 136"/>
              <a:gd name="T35" fmla="*/ 91 h 127"/>
              <a:gd name="T36" fmla="*/ 136 w 136"/>
              <a:gd name="T37" fmla="*/ 102 h 127"/>
              <a:gd name="T38" fmla="*/ 108 w 136"/>
              <a:gd name="T39" fmla="*/ 98 h 127"/>
              <a:gd name="T40" fmla="*/ 104 w 136"/>
              <a:gd name="T41" fmla="*/ 94 h 127"/>
              <a:gd name="T42" fmla="*/ 86 w 136"/>
              <a:gd name="T43" fmla="*/ 104 h 127"/>
              <a:gd name="T44" fmla="*/ 75 w 136"/>
              <a:gd name="T45" fmla="*/ 123 h 127"/>
              <a:gd name="T46" fmla="*/ 60 w 136"/>
              <a:gd name="T47" fmla="*/ 124 h 127"/>
              <a:gd name="T48" fmla="*/ 50 w 136"/>
              <a:gd name="T49" fmla="*/ 121 h 127"/>
              <a:gd name="T50" fmla="*/ 41 w 136"/>
              <a:gd name="T51" fmla="*/ 116 h 127"/>
              <a:gd name="T52" fmla="*/ 35 w 136"/>
              <a:gd name="T53" fmla="*/ 101 h 127"/>
              <a:gd name="T54" fmla="*/ 30 w 136"/>
              <a:gd name="T55" fmla="*/ 93 h 127"/>
              <a:gd name="T56" fmla="*/ 27 w 136"/>
              <a:gd name="T57" fmla="*/ 81 h 127"/>
              <a:gd name="T58" fmla="*/ 37 w 136"/>
              <a:gd name="T59" fmla="*/ 85 h 127"/>
              <a:gd name="T60" fmla="*/ 42 w 136"/>
              <a:gd name="T61" fmla="*/ 60 h 127"/>
              <a:gd name="T62" fmla="*/ 38 w 136"/>
              <a:gd name="T63" fmla="*/ 49 h 127"/>
              <a:gd name="T64" fmla="*/ 37 w 136"/>
              <a:gd name="T65" fmla="*/ 44 h 127"/>
              <a:gd name="T66" fmla="*/ 38 w 136"/>
              <a:gd name="T67" fmla="*/ 25 h 127"/>
              <a:gd name="T68" fmla="*/ 39 w 136"/>
              <a:gd name="T69" fmla="*/ 22 h 127"/>
              <a:gd name="T70" fmla="*/ 48 w 136"/>
              <a:gd name="T71" fmla="*/ 23 h 127"/>
              <a:gd name="T72" fmla="*/ 49 w 136"/>
              <a:gd name="T73" fmla="*/ 26 h 127"/>
              <a:gd name="T74" fmla="*/ 53 w 136"/>
              <a:gd name="T75" fmla="*/ 22 h 127"/>
              <a:gd name="T76" fmla="*/ 42 w 136"/>
              <a:gd name="T77" fmla="*/ 14 h 127"/>
              <a:gd name="T78" fmla="*/ 34 w 136"/>
              <a:gd name="T79" fmla="*/ 8 h 127"/>
              <a:gd name="T80" fmla="*/ 37 w 136"/>
              <a:gd name="T81" fmla="*/ 1 h 127"/>
              <a:gd name="T82" fmla="*/ 43 w 136"/>
              <a:gd name="T83" fmla="*/ 0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36" h="127">
                <a:moveTo>
                  <a:pt x="19" y="10"/>
                </a:moveTo>
                <a:lnTo>
                  <a:pt x="18" y="14"/>
                </a:lnTo>
                <a:lnTo>
                  <a:pt x="23" y="14"/>
                </a:lnTo>
                <a:lnTo>
                  <a:pt x="27" y="12"/>
                </a:lnTo>
                <a:lnTo>
                  <a:pt x="26" y="18"/>
                </a:lnTo>
                <a:lnTo>
                  <a:pt x="24" y="16"/>
                </a:lnTo>
                <a:lnTo>
                  <a:pt x="23" y="16"/>
                </a:lnTo>
                <a:lnTo>
                  <a:pt x="0" y="34"/>
                </a:lnTo>
                <a:lnTo>
                  <a:pt x="7" y="19"/>
                </a:lnTo>
                <a:lnTo>
                  <a:pt x="9" y="12"/>
                </a:lnTo>
                <a:lnTo>
                  <a:pt x="16" y="8"/>
                </a:lnTo>
                <a:lnTo>
                  <a:pt x="16" y="4"/>
                </a:lnTo>
                <a:lnTo>
                  <a:pt x="19" y="4"/>
                </a:lnTo>
                <a:lnTo>
                  <a:pt x="23" y="4"/>
                </a:lnTo>
                <a:lnTo>
                  <a:pt x="24" y="7"/>
                </a:lnTo>
                <a:lnTo>
                  <a:pt x="19" y="10"/>
                </a:lnTo>
                <a:close/>
                <a:moveTo>
                  <a:pt x="49" y="1"/>
                </a:moveTo>
                <a:lnTo>
                  <a:pt x="48" y="7"/>
                </a:lnTo>
                <a:lnTo>
                  <a:pt x="57" y="7"/>
                </a:lnTo>
                <a:lnTo>
                  <a:pt x="60" y="6"/>
                </a:lnTo>
                <a:lnTo>
                  <a:pt x="61" y="7"/>
                </a:lnTo>
                <a:lnTo>
                  <a:pt x="63" y="8"/>
                </a:lnTo>
                <a:lnTo>
                  <a:pt x="64" y="14"/>
                </a:lnTo>
                <a:lnTo>
                  <a:pt x="90" y="11"/>
                </a:lnTo>
                <a:lnTo>
                  <a:pt x="101" y="22"/>
                </a:lnTo>
                <a:lnTo>
                  <a:pt x="101" y="34"/>
                </a:lnTo>
                <a:lnTo>
                  <a:pt x="128" y="40"/>
                </a:lnTo>
                <a:lnTo>
                  <a:pt x="129" y="51"/>
                </a:lnTo>
                <a:lnTo>
                  <a:pt x="129" y="55"/>
                </a:lnTo>
                <a:lnTo>
                  <a:pt x="131" y="60"/>
                </a:lnTo>
                <a:lnTo>
                  <a:pt x="131" y="66"/>
                </a:lnTo>
                <a:lnTo>
                  <a:pt x="132" y="72"/>
                </a:lnTo>
                <a:lnTo>
                  <a:pt x="132" y="76"/>
                </a:lnTo>
                <a:lnTo>
                  <a:pt x="134" y="85"/>
                </a:lnTo>
                <a:lnTo>
                  <a:pt x="134" y="87"/>
                </a:lnTo>
                <a:lnTo>
                  <a:pt x="134" y="91"/>
                </a:lnTo>
                <a:lnTo>
                  <a:pt x="135" y="97"/>
                </a:lnTo>
                <a:lnTo>
                  <a:pt x="136" y="102"/>
                </a:lnTo>
                <a:lnTo>
                  <a:pt x="110" y="102"/>
                </a:lnTo>
                <a:lnTo>
                  <a:pt x="108" y="98"/>
                </a:lnTo>
                <a:lnTo>
                  <a:pt x="108" y="97"/>
                </a:lnTo>
                <a:lnTo>
                  <a:pt x="104" y="94"/>
                </a:lnTo>
                <a:lnTo>
                  <a:pt x="93" y="98"/>
                </a:lnTo>
                <a:lnTo>
                  <a:pt x="86" y="104"/>
                </a:lnTo>
                <a:lnTo>
                  <a:pt x="82" y="119"/>
                </a:lnTo>
                <a:lnTo>
                  <a:pt x="75" y="123"/>
                </a:lnTo>
                <a:lnTo>
                  <a:pt x="64" y="121"/>
                </a:lnTo>
                <a:lnTo>
                  <a:pt x="60" y="124"/>
                </a:lnTo>
                <a:lnTo>
                  <a:pt x="56" y="127"/>
                </a:lnTo>
                <a:lnTo>
                  <a:pt x="50" y="121"/>
                </a:lnTo>
                <a:lnTo>
                  <a:pt x="42" y="124"/>
                </a:lnTo>
                <a:lnTo>
                  <a:pt x="41" y="116"/>
                </a:lnTo>
                <a:lnTo>
                  <a:pt x="43" y="111"/>
                </a:lnTo>
                <a:lnTo>
                  <a:pt x="35" y="101"/>
                </a:lnTo>
                <a:lnTo>
                  <a:pt x="35" y="94"/>
                </a:lnTo>
                <a:lnTo>
                  <a:pt x="30" y="93"/>
                </a:lnTo>
                <a:lnTo>
                  <a:pt x="27" y="82"/>
                </a:lnTo>
                <a:lnTo>
                  <a:pt x="27" y="81"/>
                </a:lnTo>
                <a:lnTo>
                  <a:pt x="30" y="82"/>
                </a:lnTo>
                <a:lnTo>
                  <a:pt x="37" y="85"/>
                </a:lnTo>
                <a:lnTo>
                  <a:pt x="41" y="68"/>
                </a:lnTo>
                <a:lnTo>
                  <a:pt x="42" y="60"/>
                </a:lnTo>
                <a:lnTo>
                  <a:pt x="42" y="57"/>
                </a:lnTo>
                <a:lnTo>
                  <a:pt x="38" y="49"/>
                </a:lnTo>
                <a:lnTo>
                  <a:pt x="38" y="48"/>
                </a:lnTo>
                <a:lnTo>
                  <a:pt x="37" y="44"/>
                </a:lnTo>
                <a:lnTo>
                  <a:pt x="39" y="27"/>
                </a:lnTo>
                <a:lnTo>
                  <a:pt x="38" y="25"/>
                </a:lnTo>
                <a:lnTo>
                  <a:pt x="38" y="22"/>
                </a:lnTo>
                <a:lnTo>
                  <a:pt x="39" y="22"/>
                </a:lnTo>
                <a:lnTo>
                  <a:pt x="46" y="22"/>
                </a:lnTo>
                <a:lnTo>
                  <a:pt x="48" y="23"/>
                </a:lnTo>
                <a:lnTo>
                  <a:pt x="48" y="25"/>
                </a:lnTo>
                <a:lnTo>
                  <a:pt x="49" y="26"/>
                </a:lnTo>
                <a:lnTo>
                  <a:pt x="50" y="25"/>
                </a:lnTo>
                <a:lnTo>
                  <a:pt x="53" y="22"/>
                </a:lnTo>
                <a:lnTo>
                  <a:pt x="49" y="15"/>
                </a:lnTo>
                <a:lnTo>
                  <a:pt x="42" y="14"/>
                </a:lnTo>
                <a:lnTo>
                  <a:pt x="35" y="15"/>
                </a:lnTo>
                <a:lnTo>
                  <a:pt x="34" y="8"/>
                </a:lnTo>
                <a:lnTo>
                  <a:pt x="30" y="3"/>
                </a:lnTo>
                <a:lnTo>
                  <a:pt x="37" y="1"/>
                </a:lnTo>
                <a:lnTo>
                  <a:pt x="42" y="0"/>
                </a:lnTo>
                <a:lnTo>
                  <a:pt x="43" y="0"/>
                </a:lnTo>
                <a:lnTo>
                  <a:pt x="49" y="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5" name="Freeform 819"/>
          <p:cNvSpPr>
            <a:spLocks/>
          </p:cNvSpPr>
          <p:nvPr/>
        </p:nvSpPr>
        <p:spPr bwMode="auto">
          <a:xfrm>
            <a:off x="6022976" y="2601913"/>
            <a:ext cx="114300" cy="206375"/>
          </a:xfrm>
          <a:custGeom>
            <a:avLst/>
            <a:gdLst>
              <a:gd name="T0" fmla="*/ 72 w 72"/>
              <a:gd name="T1" fmla="*/ 56 h 130"/>
              <a:gd name="T2" fmla="*/ 66 w 72"/>
              <a:gd name="T3" fmla="*/ 78 h 130"/>
              <a:gd name="T4" fmla="*/ 68 w 72"/>
              <a:gd name="T5" fmla="*/ 97 h 130"/>
              <a:gd name="T6" fmla="*/ 69 w 72"/>
              <a:gd name="T7" fmla="*/ 112 h 130"/>
              <a:gd name="T8" fmla="*/ 69 w 72"/>
              <a:gd name="T9" fmla="*/ 120 h 130"/>
              <a:gd name="T10" fmla="*/ 61 w 72"/>
              <a:gd name="T11" fmla="*/ 123 h 130"/>
              <a:gd name="T12" fmla="*/ 58 w 72"/>
              <a:gd name="T13" fmla="*/ 128 h 130"/>
              <a:gd name="T14" fmla="*/ 53 w 72"/>
              <a:gd name="T15" fmla="*/ 124 h 130"/>
              <a:gd name="T16" fmla="*/ 47 w 72"/>
              <a:gd name="T17" fmla="*/ 130 h 130"/>
              <a:gd name="T18" fmla="*/ 46 w 72"/>
              <a:gd name="T19" fmla="*/ 130 h 130"/>
              <a:gd name="T20" fmla="*/ 43 w 72"/>
              <a:gd name="T21" fmla="*/ 128 h 130"/>
              <a:gd name="T22" fmla="*/ 41 w 72"/>
              <a:gd name="T23" fmla="*/ 112 h 130"/>
              <a:gd name="T24" fmla="*/ 39 w 72"/>
              <a:gd name="T25" fmla="*/ 101 h 130"/>
              <a:gd name="T26" fmla="*/ 31 w 72"/>
              <a:gd name="T27" fmla="*/ 108 h 130"/>
              <a:gd name="T28" fmla="*/ 31 w 72"/>
              <a:gd name="T29" fmla="*/ 112 h 130"/>
              <a:gd name="T30" fmla="*/ 31 w 72"/>
              <a:gd name="T31" fmla="*/ 115 h 130"/>
              <a:gd name="T32" fmla="*/ 15 w 72"/>
              <a:gd name="T33" fmla="*/ 122 h 130"/>
              <a:gd name="T34" fmla="*/ 13 w 72"/>
              <a:gd name="T35" fmla="*/ 122 h 130"/>
              <a:gd name="T36" fmla="*/ 11 w 72"/>
              <a:gd name="T37" fmla="*/ 123 h 130"/>
              <a:gd name="T38" fmla="*/ 6 w 72"/>
              <a:gd name="T39" fmla="*/ 120 h 130"/>
              <a:gd name="T40" fmla="*/ 5 w 72"/>
              <a:gd name="T41" fmla="*/ 119 h 130"/>
              <a:gd name="T42" fmla="*/ 4 w 72"/>
              <a:gd name="T43" fmla="*/ 117 h 130"/>
              <a:gd name="T44" fmla="*/ 4 w 72"/>
              <a:gd name="T45" fmla="*/ 116 h 130"/>
              <a:gd name="T46" fmla="*/ 8 w 72"/>
              <a:gd name="T47" fmla="*/ 111 h 130"/>
              <a:gd name="T48" fmla="*/ 9 w 72"/>
              <a:gd name="T49" fmla="*/ 108 h 130"/>
              <a:gd name="T50" fmla="*/ 1 w 72"/>
              <a:gd name="T51" fmla="*/ 105 h 130"/>
              <a:gd name="T52" fmla="*/ 0 w 72"/>
              <a:gd name="T53" fmla="*/ 102 h 130"/>
              <a:gd name="T54" fmla="*/ 0 w 72"/>
              <a:gd name="T55" fmla="*/ 101 h 130"/>
              <a:gd name="T56" fmla="*/ 6 w 72"/>
              <a:gd name="T57" fmla="*/ 96 h 130"/>
              <a:gd name="T58" fmla="*/ 2 w 72"/>
              <a:gd name="T59" fmla="*/ 90 h 130"/>
              <a:gd name="T60" fmla="*/ 6 w 72"/>
              <a:gd name="T61" fmla="*/ 85 h 130"/>
              <a:gd name="T62" fmla="*/ 0 w 72"/>
              <a:gd name="T63" fmla="*/ 79 h 130"/>
              <a:gd name="T64" fmla="*/ 1 w 72"/>
              <a:gd name="T65" fmla="*/ 56 h 130"/>
              <a:gd name="T66" fmla="*/ 0 w 72"/>
              <a:gd name="T67" fmla="*/ 45 h 130"/>
              <a:gd name="T68" fmla="*/ 2 w 72"/>
              <a:gd name="T69" fmla="*/ 29 h 130"/>
              <a:gd name="T70" fmla="*/ 5 w 72"/>
              <a:gd name="T71" fmla="*/ 25 h 130"/>
              <a:gd name="T72" fmla="*/ 9 w 72"/>
              <a:gd name="T73" fmla="*/ 21 h 130"/>
              <a:gd name="T74" fmla="*/ 8 w 72"/>
              <a:gd name="T75" fmla="*/ 18 h 130"/>
              <a:gd name="T76" fmla="*/ 13 w 72"/>
              <a:gd name="T77" fmla="*/ 18 h 130"/>
              <a:gd name="T78" fmla="*/ 19 w 72"/>
              <a:gd name="T79" fmla="*/ 23 h 130"/>
              <a:gd name="T80" fmla="*/ 21 w 72"/>
              <a:gd name="T81" fmla="*/ 30 h 130"/>
              <a:gd name="T82" fmla="*/ 28 w 72"/>
              <a:gd name="T83" fmla="*/ 30 h 130"/>
              <a:gd name="T84" fmla="*/ 32 w 72"/>
              <a:gd name="T85" fmla="*/ 29 h 130"/>
              <a:gd name="T86" fmla="*/ 32 w 72"/>
              <a:gd name="T87" fmla="*/ 27 h 130"/>
              <a:gd name="T88" fmla="*/ 31 w 72"/>
              <a:gd name="T89" fmla="*/ 19 h 130"/>
              <a:gd name="T90" fmla="*/ 28 w 72"/>
              <a:gd name="T91" fmla="*/ 19 h 130"/>
              <a:gd name="T92" fmla="*/ 21 w 72"/>
              <a:gd name="T93" fmla="*/ 17 h 130"/>
              <a:gd name="T94" fmla="*/ 15 w 72"/>
              <a:gd name="T95" fmla="*/ 14 h 130"/>
              <a:gd name="T96" fmla="*/ 12 w 72"/>
              <a:gd name="T97" fmla="*/ 11 h 130"/>
              <a:gd name="T98" fmla="*/ 4 w 72"/>
              <a:gd name="T99" fmla="*/ 11 h 130"/>
              <a:gd name="T100" fmla="*/ 2 w 72"/>
              <a:gd name="T101" fmla="*/ 11 h 130"/>
              <a:gd name="T102" fmla="*/ 6 w 72"/>
              <a:gd name="T103" fmla="*/ 0 h 130"/>
              <a:gd name="T104" fmla="*/ 19 w 72"/>
              <a:gd name="T105" fmla="*/ 7 h 130"/>
              <a:gd name="T106" fmla="*/ 24 w 72"/>
              <a:gd name="T107" fmla="*/ 10 h 130"/>
              <a:gd name="T108" fmla="*/ 35 w 72"/>
              <a:gd name="T109" fmla="*/ 3 h 130"/>
              <a:gd name="T110" fmla="*/ 41 w 72"/>
              <a:gd name="T111" fmla="*/ 15 h 130"/>
              <a:gd name="T112" fmla="*/ 43 w 72"/>
              <a:gd name="T113" fmla="*/ 14 h 130"/>
              <a:gd name="T114" fmla="*/ 62 w 72"/>
              <a:gd name="T115" fmla="*/ 27 h 130"/>
              <a:gd name="T116" fmla="*/ 72 w 72"/>
              <a:gd name="T117" fmla="*/ 53 h 130"/>
              <a:gd name="T118" fmla="*/ 72 w 72"/>
              <a:gd name="T119" fmla="*/ 56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2" h="130">
                <a:moveTo>
                  <a:pt x="72" y="56"/>
                </a:moveTo>
                <a:lnTo>
                  <a:pt x="66" y="78"/>
                </a:lnTo>
                <a:lnTo>
                  <a:pt x="68" y="97"/>
                </a:lnTo>
                <a:lnTo>
                  <a:pt x="69" y="112"/>
                </a:lnTo>
                <a:lnTo>
                  <a:pt x="69" y="120"/>
                </a:lnTo>
                <a:lnTo>
                  <a:pt x="61" y="123"/>
                </a:lnTo>
                <a:lnTo>
                  <a:pt x="58" y="128"/>
                </a:lnTo>
                <a:lnTo>
                  <a:pt x="53" y="124"/>
                </a:lnTo>
                <a:lnTo>
                  <a:pt x="47" y="130"/>
                </a:lnTo>
                <a:lnTo>
                  <a:pt x="46" y="130"/>
                </a:lnTo>
                <a:lnTo>
                  <a:pt x="43" y="128"/>
                </a:lnTo>
                <a:lnTo>
                  <a:pt x="41" y="112"/>
                </a:lnTo>
                <a:lnTo>
                  <a:pt x="39" y="101"/>
                </a:lnTo>
                <a:lnTo>
                  <a:pt x="31" y="108"/>
                </a:lnTo>
                <a:lnTo>
                  <a:pt x="31" y="112"/>
                </a:lnTo>
                <a:lnTo>
                  <a:pt x="31" y="115"/>
                </a:lnTo>
                <a:lnTo>
                  <a:pt x="15" y="122"/>
                </a:lnTo>
                <a:lnTo>
                  <a:pt x="13" y="122"/>
                </a:lnTo>
                <a:lnTo>
                  <a:pt x="11" y="123"/>
                </a:lnTo>
                <a:lnTo>
                  <a:pt x="6" y="120"/>
                </a:lnTo>
                <a:lnTo>
                  <a:pt x="5" y="119"/>
                </a:lnTo>
                <a:lnTo>
                  <a:pt x="4" y="117"/>
                </a:lnTo>
                <a:lnTo>
                  <a:pt x="4" y="116"/>
                </a:lnTo>
                <a:lnTo>
                  <a:pt x="8" y="111"/>
                </a:lnTo>
                <a:lnTo>
                  <a:pt x="9" y="108"/>
                </a:lnTo>
                <a:lnTo>
                  <a:pt x="1" y="105"/>
                </a:lnTo>
                <a:lnTo>
                  <a:pt x="0" y="102"/>
                </a:lnTo>
                <a:lnTo>
                  <a:pt x="0" y="101"/>
                </a:lnTo>
                <a:lnTo>
                  <a:pt x="6" y="96"/>
                </a:lnTo>
                <a:lnTo>
                  <a:pt x="2" y="90"/>
                </a:lnTo>
                <a:lnTo>
                  <a:pt x="6" y="85"/>
                </a:lnTo>
                <a:lnTo>
                  <a:pt x="0" y="79"/>
                </a:lnTo>
                <a:lnTo>
                  <a:pt x="1" y="56"/>
                </a:lnTo>
                <a:lnTo>
                  <a:pt x="0" y="45"/>
                </a:lnTo>
                <a:lnTo>
                  <a:pt x="2" y="29"/>
                </a:lnTo>
                <a:lnTo>
                  <a:pt x="5" y="25"/>
                </a:lnTo>
                <a:lnTo>
                  <a:pt x="9" y="21"/>
                </a:lnTo>
                <a:lnTo>
                  <a:pt x="8" y="18"/>
                </a:lnTo>
                <a:lnTo>
                  <a:pt x="13" y="18"/>
                </a:lnTo>
                <a:lnTo>
                  <a:pt x="19" y="23"/>
                </a:lnTo>
                <a:lnTo>
                  <a:pt x="21" y="30"/>
                </a:lnTo>
                <a:lnTo>
                  <a:pt x="28" y="30"/>
                </a:lnTo>
                <a:lnTo>
                  <a:pt x="32" y="29"/>
                </a:lnTo>
                <a:lnTo>
                  <a:pt x="32" y="27"/>
                </a:lnTo>
                <a:lnTo>
                  <a:pt x="31" y="19"/>
                </a:lnTo>
                <a:lnTo>
                  <a:pt x="28" y="19"/>
                </a:lnTo>
                <a:lnTo>
                  <a:pt x="21" y="17"/>
                </a:lnTo>
                <a:lnTo>
                  <a:pt x="15" y="14"/>
                </a:lnTo>
                <a:lnTo>
                  <a:pt x="12" y="11"/>
                </a:lnTo>
                <a:lnTo>
                  <a:pt x="4" y="11"/>
                </a:lnTo>
                <a:lnTo>
                  <a:pt x="2" y="11"/>
                </a:lnTo>
                <a:lnTo>
                  <a:pt x="6" y="0"/>
                </a:lnTo>
                <a:lnTo>
                  <a:pt x="19" y="7"/>
                </a:lnTo>
                <a:lnTo>
                  <a:pt x="24" y="10"/>
                </a:lnTo>
                <a:lnTo>
                  <a:pt x="35" y="3"/>
                </a:lnTo>
                <a:lnTo>
                  <a:pt x="41" y="15"/>
                </a:lnTo>
                <a:lnTo>
                  <a:pt x="43" y="14"/>
                </a:lnTo>
                <a:lnTo>
                  <a:pt x="62" y="27"/>
                </a:lnTo>
                <a:lnTo>
                  <a:pt x="72" y="53"/>
                </a:lnTo>
                <a:lnTo>
                  <a:pt x="72" y="5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6" name="Freeform 820"/>
          <p:cNvSpPr>
            <a:spLocks/>
          </p:cNvSpPr>
          <p:nvPr/>
        </p:nvSpPr>
        <p:spPr bwMode="auto">
          <a:xfrm>
            <a:off x="6143626" y="2332038"/>
            <a:ext cx="219075" cy="220663"/>
          </a:xfrm>
          <a:custGeom>
            <a:avLst/>
            <a:gdLst>
              <a:gd name="T0" fmla="*/ 89 w 138"/>
              <a:gd name="T1" fmla="*/ 2 h 139"/>
              <a:gd name="T2" fmla="*/ 94 w 138"/>
              <a:gd name="T3" fmla="*/ 17 h 139"/>
              <a:gd name="T4" fmla="*/ 106 w 138"/>
              <a:gd name="T5" fmla="*/ 12 h 139"/>
              <a:gd name="T6" fmla="*/ 112 w 138"/>
              <a:gd name="T7" fmla="*/ 23 h 139"/>
              <a:gd name="T8" fmla="*/ 112 w 138"/>
              <a:gd name="T9" fmla="*/ 37 h 139"/>
              <a:gd name="T10" fmla="*/ 136 w 138"/>
              <a:gd name="T11" fmla="*/ 62 h 139"/>
              <a:gd name="T12" fmla="*/ 124 w 138"/>
              <a:gd name="T13" fmla="*/ 65 h 139"/>
              <a:gd name="T14" fmla="*/ 109 w 138"/>
              <a:gd name="T15" fmla="*/ 76 h 139"/>
              <a:gd name="T16" fmla="*/ 112 w 138"/>
              <a:gd name="T17" fmla="*/ 102 h 139"/>
              <a:gd name="T18" fmla="*/ 123 w 138"/>
              <a:gd name="T19" fmla="*/ 122 h 139"/>
              <a:gd name="T20" fmla="*/ 120 w 138"/>
              <a:gd name="T21" fmla="*/ 135 h 139"/>
              <a:gd name="T22" fmla="*/ 79 w 138"/>
              <a:gd name="T23" fmla="*/ 124 h 139"/>
              <a:gd name="T24" fmla="*/ 63 w 138"/>
              <a:gd name="T25" fmla="*/ 132 h 139"/>
              <a:gd name="T26" fmla="*/ 55 w 138"/>
              <a:gd name="T27" fmla="*/ 128 h 139"/>
              <a:gd name="T28" fmla="*/ 53 w 138"/>
              <a:gd name="T29" fmla="*/ 116 h 139"/>
              <a:gd name="T30" fmla="*/ 45 w 138"/>
              <a:gd name="T31" fmla="*/ 102 h 139"/>
              <a:gd name="T32" fmla="*/ 30 w 138"/>
              <a:gd name="T33" fmla="*/ 88 h 139"/>
              <a:gd name="T34" fmla="*/ 18 w 138"/>
              <a:gd name="T35" fmla="*/ 88 h 139"/>
              <a:gd name="T36" fmla="*/ 16 w 138"/>
              <a:gd name="T37" fmla="*/ 95 h 139"/>
              <a:gd name="T38" fmla="*/ 1 w 138"/>
              <a:gd name="T39" fmla="*/ 86 h 139"/>
              <a:gd name="T40" fmla="*/ 0 w 138"/>
              <a:gd name="T41" fmla="*/ 79 h 139"/>
              <a:gd name="T42" fmla="*/ 11 w 138"/>
              <a:gd name="T43" fmla="*/ 77 h 139"/>
              <a:gd name="T44" fmla="*/ 18 w 138"/>
              <a:gd name="T45" fmla="*/ 82 h 139"/>
              <a:gd name="T46" fmla="*/ 44 w 138"/>
              <a:gd name="T47" fmla="*/ 86 h 139"/>
              <a:gd name="T48" fmla="*/ 50 w 138"/>
              <a:gd name="T49" fmla="*/ 107 h 139"/>
              <a:gd name="T50" fmla="*/ 57 w 138"/>
              <a:gd name="T51" fmla="*/ 102 h 139"/>
              <a:gd name="T52" fmla="*/ 68 w 138"/>
              <a:gd name="T53" fmla="*/ 91 h 139"/>
              <a:gd name="T54" fmla="*/ 60 w 138"/>
              <a:gd name="T55" fmla="*/ 92 h 139"/>
              <a:gd name="T56" fmla="*/ 52 w 138"/>
              <a:gd name="T57" fmla="*/ 91 h 139"/>
              <a:gd name="T58" fmla="*/ 49 w 138"/>
              <a:gd name="T59" fmla="*/ 83 h 139"/>
              <a:gd name="T60" fmla="*/ 55 w 138"/>
              <a:gd name="T61" fmla="*/ 69 h 139"/>
              <a:gd name="T62" fmla="*/ 81 w 138"/>
              <a:gd name="T63" fmla="*/ 54 h 139"/>
              <a:gd name="T64" fmla="*/ 85 w 138"/>
              <a:gd name="T65" fmla="*/ 49 h 139"/>
              <a:gd name="T66" fmla="*/ 66 w 138"/>
              <a:gd name="T67" fmla="*/ 54 h 139"/>
              <a:gd name="T68" fmla="*/ 48 w 138"/>
              <a:gd name="T69" fmla="*/ 69 h 139"/>
              <a:gd name="T70" fmla="*/ 18 w 138"/>
              <a:gd name="T71" fmla="*/ 60 h 139"/>
              <a:gd name="T72" fmla="*/ 30 w 138"/>
              <a:gd name="T73" fmla="*/ 46 h 139"/>
              <a:gd name="T74" fmla="*/ 37 w 138"/>
              <a:gd name="T75" fmla="*/ 45 h 139"/>
              <a:gd name="T76" fmla="*/ 18 w 138"/>
              <a:gd name="T77" fmla="*/ 38 h 139"/>
              <a:gd name="T78" fmla="*/ 29 w 138"/>
              <a:gd name="T79" fmla="*/ 38 h 139"/>
              <a:gd name="T80" fmla="*/ 44 w 138"/>
              <a:gd name="T81" fmla="*/ 37 h 139"/>
              <a:gd name="T82" fmla="*/ 52 w 138"/>
              <a:gd name="T83" fmla="*/ 35 h 139"/>
              <a:gd name="T84" fmla="*/ 68 w 138"/>
              <a:gd name="T85" fmla="*/ 20 h 139"/>
              <a:gd name="T86" fmla="*/ 56 w 138"/>
              <a:gd name="T87" fmla="*/ 8 h 139"/>
              <a:gd name="T88" fmla="*/ 74 w 138"/>
              <a:gd name="T89" fmla="*/ 23 h 139"/>
              <a:gd name="T90" fmla="*/ 81 w 138"/>
              <a:gd name="T91" fmla="*/ 20 h 139"/>
              <a:gd name="T92" fmla="*/ 66 w 138"/>
              <a:gd name="T93" fmla="*/ 7 h 139"/>
              <a:gd name="T94" fmla="*/ 72 w 138"/>
              <a:gd name="T95" fmla="*/ 0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38" h="139">
                <a:moveTo>
                  <a:pt x="82" y="0"/>
                </a:moveTo>
                <a:lnTo>
                  <a:pt x="87" y="2"/>
                </a:lnTo>
                <a:lnTo>
                  <a:pt x="89" y="2"/>
                </a:lnTo>
                <a:lnTo>
                  <a:pt x="93" y="4"/>
                </a:lnTo>
                <a:lnTo>
                  <a:pt x="93" y="12"/>
                </a:lnTo>
                <a:lnTo>
                  <a:pt x="94" y="17"/>
                </a:lnTo>
                <a:lnTo>
                  <a:pt x="101" y="11"/>
                </a:lnTo>
                <a:lnTo>
                  <a:pt x="102" y="16"/>
                </a:lnTo>
                <a:lnTo>
                  <a:pt x="106" y="12"/>
                </a:lnTo>
                <a:lnTo>
                  <a:pt x="102" y="19"/>
                </a:lnTo>
                <a:lnTo>
                  <a:pt x="108" y="20"/>
                </a:lnTo>
                <a:lnTo>
                  <a:pt x="112" y="23"/>
                </a:lnTo>
                <a:lnTo>
                  <a:pt x="112" y="27"/>
                </a:lnTo>
                <a:lnTo>
                  <a:pt x="111" y="35"/>
                </a:lnTo>
                <a:lnTo>
                  <a:pt x="112" y="37"/>
                </a:lnTo>
                <a:lnTo>
                  <a:pt x="117" y="42"/>
                </a:lnTo>
                <a:lnTo>
                  <a:pt x="127" y="53"/>
                </a:lnTo>
                <a:lnTo>
                  <a:pt x="136" y="62"/>
                </a:lnTo>
                <a:lnTo>
                  <a:pt x="138" y="62"/>
                </a:lnTo>
                <a:lnTo>
                  <a:pt x="134" y="64"/>
                </a:lnTo>
                <a:lnTo>
                  <a:pt x="124" y="65"/>
                </a:lnTo>
                <a:lnTo>
                  <a:pt x="120" y="65"/>
                </a:lnTo>
                <a:lnTo>
                  <a:pt x="112" y="68"/>
                </a:lnTo>
                <a:lnTo>
                  <a:pt x="109" y="76"/>
                </a:lnTo>
                <a:lnTo>
                  <a:pt x="108" y="83"/>
                </a:lnTo>
                <a:lnTo>
                  <a:pt x="105" y="90"/>
                </a:lnTo>
                <a:lnTo>
                  <a:pt x="112" y="102"/>
                </a:lnTo>
                <a:lnTo>
                  <a:pt x="116" y="107"/>
                </a:lnTo>
                <a:lnTo>
                  <a:pt x="119" y="113"/>
                </a:lnTo>
                <a:lnTo>
                  <a:pt x="123" y="122"/>
                </a:lnTo>
                <a:lnTo>
                  <a:pt x="127" y="128"/>
                </a:lnTo>
                <a:lnTo>
                  <a:pt x="131" y="136"/>
                </a:lnTo>
                <a:lnTo>
                  <a:pt x="120" y="135"/>
                </a:lnTo>
                <a:lnTo>
                  <a:pt x="87" y="131"/>
                </a:lnTo>
                <a:lnTo>
                  <a:pt x="81" y="131"/>
                </a:lnTo>
                <a:lnTo>
                  <a:pt x="79" y="124"/>
                </a:lnTo>
                <a:lnTo>
                  <a:pt x="75" y="122"/>
                </a:lnTo>
                <a:lnTo>
                  <a:pt x="67" y="129"/>
                </a:lnTo>
                <a:lnTo>
                  <a:pt x="63" y="132"/>
                </a:lnTo>
                <a:lnTo>
                  <a:pt x="55" y="139"/>
                </a:lnTo>
                <a:lnTo>
                  <a:pt x="53" y="136"/>
                </a:lnTo>
                <a:lnTo>
                  <a:pt x="55" y="128"/>
                </a:lnTo>
                <a:lnTo>
                  <a:pt x="55" y="121"/>
                </a:lnTo>
                <a:lnTo>
                  <a:pt x="55" y="116"/>
                </a:lnTo>
                <a:lnTo>
                  <a:pt x="53" y="116"/>
                </a:lnTo>
                <a:lnTo>
                  <a:pt x="45" y="112"/>
                </a:lnTo>
                <a:lnTo>
                  <a:pt x="42" y="110"/>
                </a:lnTo>
                <a:lnTo>
                  <a:pt x="45" y="102"/>
                </a:lnTo>
                <a:lnTo>
                  <a:pt x="40" y="91"/>
                </a:lnTo>
                <a:lnTo>
                  <a:pt x="38" y="88"/>
                </a:lnTo>
                <a:lnTo>
                  <a:pt x="30" y="88"/>
                </a:lnTo>
                <a:lnTo>
                  <a:pt x="26" y="88"/>
                </a:lnTo>
                <a:lnTo>
                  <a:pt x="23" y="86"/>
                </a:lnTo>
                <a:lnTo>
                  <a:pt x="18" y="88"/>
                </a:lnTo>
                <a:lnTo>
                  <a:pt x="15" y="90"/>
                </a:lnTo>
                <a:lnTo>
                  <a:pt x="16" y="91"/>
                </a:lnTo>
                <a:lnTo>
                  <a:pt x="16" y="95"/>
                </a:lnTo>
                <a:lnTo>
                  <a:pt x="12" y="98"/>
                </a:lnTo>
                <a:lnTo>
                  <a:pt x="3" y="94"/>
                </a:lnTo>
                <a:lnTo>
                  <a:pt x="1" y="86"/>
                </a:lnTo>
                <a:lnTo>
                  <a:pt x="3" y="86"/>
                </a:lnTo>
                <a:lnTo>
                  <a:pt x="1" y="86"/>
                </a:lnTo>
                <a:lnTo>
                  <a:pt x="0" y="79"/>
                </a:lnTo>
                <a:lnTo>
                  <a:pt x="11" y="71"/>
                </a:lnTo>
                <a:lnTo>
                  <a:pt x="19" y="72"/>
                </a:lnTo>
                <a:lnTo>
                  <a:pt x="11" y="77"/>
                </a:lnTo>
                <a:lnTo>
                  <a:pt x="11" y="79"/>
                </a:lnTo>
                <a:lnTo>
                  <a:pt x="10" y="86"/>
                </a:lnTo>
                <a:lnTo>
                  <a:pt x="18" y="82"/>
                </a:lnTo>
                <a:lnTo>
                  <a:pt x="25" y="72"/>
                </a:lnTo>
                <a:lnTo>
                  <a:pt x="42" y="77"/>
                </a:lnTo>
                <a:lnTo>
                  <a:pt x="44" y="86"/>
                </a:lnTo>
                <a:lnTo>
                  <a:pt x="45" y="90"/>
                </a:lnTo>
                <a:lnTo>
                  <a:pt x="49" y="95"/>
                </a:lnTo>
                <a:lnTo>
                  <a:pt x="50" y="107"/>
                </a:lnTo>
                <a:lnTo>
                  <a:pt x="56" y="112"/>
                </a:lnTo>
                <a:lnTo>
                  <a:pt x="55" y="103"/>
                </a:lnTo>
                <a:lnTo>
                  <a:pt x="57" y="102"/>
                </a:lnTo>
                <a:lnTo>
                  <a:pt x="60" y="101"/>
                </a:lnTo>
                <a:lnTo>
                  <a:pt x="66" y="99"/>
                </a:lnTo>
                <a:lnTo>
                  <a:pt x="68" y="91"/>
                </a:lnTo>
                <a:lnTo>
                  <a:pt x="67" y="90"/>
                </a:lnTo>
                <a:lnTo>
                  <a:pt x="63" y="88"/>
                </a:lnTo>
                <a:lnTo>
                  <a:pt x="60" y="92"/>
                </a:lnTo>
                <a:lnTo>
                  <a:pt x="59" y="94"/>
                </a:lnTo>
                <a:lnTo>
                  <a:pt x="57" y="95"/>
                </a:lnTo>
                <a:lnTo>
                  <a:pt x="52" y="91"/>
                </a:lnTo>
                <a:lnTo>
                  <a:pt x="50" y="91"/>
                </a:lnTo>
                <a:lnTo>
                  <a:pt x="48" y="84"/>
                </a:lnTo>
                <a:lnTo>
                  <a:pt x="49" y="83"/>
                </a:lnTo>
                <a:lnTo>
                  <a:pt x="53" y="80"/>
                </a:lnTo>
                <a:lnTo>
                  <a:pt x="52" y="75"/>
                </a:lnTo>
                <a:lnTo>
                  <a:pt x="55" y="69"/>
                </a:lnTo>
                <a:lnTo>
                  <a:pt x="61" y="60"/>
                </a:lnTo>
                <a:lnTo>
                  <a:pt x="76" y="56"/>
                </a:lnTo>
                <a:lnTo>
                  <a:pt x="81" y="54"/>
                </a:lnTo>
                <a:lnTo>
                  <a:pt x="85" y="53"/>
                </a:lnTo>
                <a:lnTo>
                  <a:pt x="87" y="50"/>
                </a:lnTo>
                <a:lnTo>
                  <a:pt x="85" y="49"/>
                </a:lnTo>
                <a:lnTo>
                  <a:pt x="81" y="49"/>
                </a:lnTo>
                <a:lnTo>
                  <a:pt x="75" y="52"/>
                </a:lnTo>
                <a:lnTo>
                  <a:pt x="66" y="54"/>
                </a:lnTo>
                <a:lnTo>
                  <a:pt x="61" y="56"/>
                </a:lnTo>
                <a:lnTo>
                  <a:pt x="55" y="62"/>
                </a:lnTo>
                <a:lnTo>
                  <a:pt x="48" y="69"/>
                </a:lnTo>
                <a:lnTo>
                  <a:pt x="40" y="64"/>
                </a:lnTo>
                <a:lnTo>
                  <a:pt x="27" y="62"/>
                </a:lnTo>
                <a:lnTo>
                  <a:pt x="18" y="60"/>
                </a:lnTo>
                <a:lnTo>
                  <a:pt x="18" y="52"/>
                </a:lnTo>
                <a:lnTo>
                  <a:pt x="22" y="45"/>
                </a:lnTo>
                <a:lnTo>
                  <a:pt x="30" y="46"/>
                </a:lnTo>
                <a:lnTo>
                  <a:pt x="37" y="52"/>
                </a:lnTo>
                <a:lnTo>
                  <a:pt x="42" y="47"/>
                </a:lnTo>
                <a:lnTo>
                  <a:pt x="37" y="45"/>
                </a:lnTo>
                <a:lnTo>
                  <a:pt x="27" y="41"/>
                </a:lnTo>
                <a:lnTo>
                  <a:pt x="23" y="37"/>
                </a:lnTo>
                <a:lnTo>
                  <a:pt x="18" y="38"/>
                </a:lnTo>
                <a:lnTo>
                  <a:pt x="14" y="39"/>
                </a:lnTo>
                <a:lnTo>
                  <a:pt x="22" y="32"/>
                </a:lnTo>
                <a:lnTo>
                  <a:pt x="29" y="38"/>
                </a:lnTo>
                <a:lnTo>
                  <a:pt x="34" y="30"/>
                </a:lnTo>
                <a:lnTo>
                  <a:pt x="42" y="38"/>
                </a:lnTo>
                <a:lnTo>
                  <a:pt x="44" y="37"/>
                </a:lnTo>
                <a:lnTo>
                  <a:pt x="45" y="35"/>
                </a:lnTo>
                <a:lnTo>
                  <a:pt x="48" y="32"/>
                </a:lnTo>
                <a:lnTo>
                  <a:pt x="52" y="35"/>
                </a:lnTo>
                <a:lnTo>
                  <a:pt x="57" y="27"/>
                </a:lnTo>
                <a:lnTo>
                  <a:pt x="67" y="28"/>
                </a:lnTo>
                <a:lnTo>
                  <a:pt x="68" y="20"/>
                </a:lnTo>
                <a:lnTo>
                  <a:pt x="57" y="17"/>
                </a:lnTo>
                <a:lnTo>
                  <a:pt x="56" y="9"/>
                </a:lnTo>
                <a:lnTo>
                  <a:pt x="56" y="8"/>
                </a:lnTo>
                <a:lnTo>
                  <a:pt x="63" y="13"/>
                </a:lnTo>
                <a:lnTo>
                  <a:pt x="71" y="15"/>
                </a:lnTo>
                <a:lnTo>
                  <a:pt x="74" y="23"/>
                </a:lnTo>
                <a:lnTo>
                  <a:pt x="75" y="23"/>
                </a:lnTo>
                <a:lnTo>
                  <a:pt x="81" y="24"/>
                </a:lnTo>
                <a:lnTo>
                  <a:pt x="81" y="20"/>
                </a:lnTo>
                <a:lnTo>
                  <a:pt x="81" y="19"/>
                </a:lnTo>
                <a:lnTo>
                  <a:pt x="74" y="12"/>
                </a:lnTo>
                <a:lnTo>
                  <a:pt x="66" y="7"/>
                </a:lnTo>
                <a:lnTo>
                  <a:pt x="66" y="5"/>
                </a:lnTo>
                <a:lnTo>
                  <a:pt x="67" y="0"/>
                </a:lnTo>
                <a:lnTo>
                  <a:pt x="72" y="0"/>
                </a:lnTo>
                <a:lnTo>
                  <a:pt x="78" y="0"/>
                </a:lnTo>
                <a:lnTo>
                  <a:pt x="82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7" name="Freeform 821"/>
          <p:cNvSpPr>
            <a:spLocks/>
          </p:cNvSpPr>
          <p:nvPr/>
        </p:nvSpPr>
        <p:spPr bwMode="auto">
          <a:xfrm>
            <a:off x="6091238" y="1814513"/>
            <a:ext cx="87313" cy="119063"/>
          </a:xfrm>
          <a:custGeom>
            <a:avLst/>
            <a:gdLst>
              <a:gd name="T0" fmla="*/ 52 w 55"/>
              <a:gd name="T1" fmla="*/ 48 h 75"/>
              <a:gd name="T2" fmla="*/ 52 w 55"/>
              <a:gd name="T3" fmla="*/ 49 h 75"/>
              <a:gd name="T4" fmla="*/ 55 w 55"/>
              <a:gd name="T5" fmla="*/ 52 h 75"/>
              <a:gd name="T6" fmla="*/ 48 w 55"/>
              <a:gd name="T7" fmla="*/ 54 h 75"/>
              <a:gd name="T8" fmla="*/ 48 w 55"/>
              <a:gd name="T9" fmla="*/ 58 h 75"/>
              <a:gd name="T10" fmla="*/ 38 w 55"/>
              <a:gd name="T11" fmla="*/ 58 h 75"/>
              <a:gd name="T12" fmla="*/ 37 w 55"/>
              <a:gd name="T13" fmla="*/ 58 h 75"/>
              <a:gd name="T14" fmla="*/ 36 w 55"/>
              <a:gd name="T15" fmla="*/ 60 h 75"/>
              <a:gd name="T16" fmla="*/ 33 w 55"/>
              <a:gd name="T17" fmla="*/ 58 h 75"/>
              <a:gd name="T18" fmla="*/ 32 w 55"/>
              <a:gd name="T19" fmla="*/ 60 h 75"/>
              <a:gd name="T20" fmla="*/ 21 w 55"/>
              <a:gd name="T21" fmla="*/ 75 h 75"/>
              <a:gd name="T22" fmla="*/ 15 w 55"/>
              <a:gd name="T23" fmla="*/ 75 h 75"/>
              <a:gd name="T24" fmla="*/ 14 w 55"/>
              <a:gd name="T25" fmla="*/ 75 h 75"/>
              <a:gd name="T26" fmla="*/ 11 w 55"/>
              <a:gd name="T27" fmla="*/ 65 h 75"/>
              <a:gd name="T28" fmla="*/ 8 w 55"/>
              <a:gd name="T29" fmla="*/ 64 h 75"/>
              <a:gd name="T30" fmla="*/ 4 w 55"/>
              <a:gd name="T31" fmla="*/ 64 h 75"/>
              <a:gd name="T32" fmla="*/ 0 w 55"/>
              <a:gd name="T33" fmla="*/ 63 h 75"/>
              <a:gd name="T34" fmla="*/ 11 w 55"/>
              <a:gd name="T35" fmla="*/ 58 h 75"/>
              <a:gd name="T36" fmla="*/ 15 w 55"/>
              <a:gd name="T37" fmla="*/ 60 h 75"/>
              <a:gd name="T38" fmla="*/ 18 w 55"/>
              <a:gd name="T39" fmla="*/ 63 h 75"/>
              <a:gd name="T40" fmla="*/ 22 w 55"/>
              <a:gd name="T41" fmla="*/ 57 h 75"/>
              <a:gd name="T42" fmla="*/ 17 w 55"/>
              <a:gd name="T43" fmla="*/ 52 h 75"/>
              <a:gd name="T44" fmla="*/ 14 w 55"/>
              <a:gd name="T45" fmla="*/ 49 h 75"/>
              <a:gd name="T46" fmla="*/ 22 w 55"/>
              <a:gd name="T47" fmla="*/ 42 h 75"/>
              <a:gd name="T48" fmla="*/ 25 w 55"/>
              <a:gd name="T49" fmla="*/ 54 h 75"/>
              <a:gd name="T50" fmla="*/ 26 w 55"/>
              <a:gd name="T51" fmla="*/ 54 h 75"/>
              <a:gd name="T52" fmla="*/ 30 w 55"/>
              <a:gd name="T53" fmla="*/ 54 h 75"/>
              <a:gd name="T54" fmla="*/ 30 w 55"/>
              <a:gd name="T55" fmla="*/ 43 h 75"/>
              <a:gd name="T56" fmla="*/ 36 w 55"/>
              <a:gd name="T57" fmla="*/ 42 h 75"/>
              <a:gd name="T58" fmla="*/ 30 w 55"/>
              <a:gd name="T59" fmla="*/ 34 h 75"/>
              <a:gd name="T60" fmla="*/ 30 w 55"/>
              <a:gd name="T61" fmla="*/ 33 h 75"/>
              <a:gd name="T62" fmla="*/ 33 w 55"/>
              <a:gd name="T63" fmla="*/ 30 h 75"/>
              <a:gd name="T64" fmla="*/ 26 w 55"/>
              <a:gd name="T65" fmla="*/ 13 h 75"/>
              <a:gd name="T66" fmla="*/ 29 w 55"/>
              <a:gd name="T67" fmla="*/ 4 h 75"/>
              <a:gd name="T68" fmla="*/ 36 w 55"/>
              <a:gd name="T69" fmla="*/ 1 h 75"/>
              <a:gd name="T70" fmla="*/ 41 w 55"/>
              <a:gd name="T71" fmla="*/ 0 h 75"/>
              <a:gd name="T72" fmla="*/ 41 w 55"/>
              <a:gd name="T73" fmla="*/ 4 h 75"/>
              <a:gd name="T74" fmla="*/ 41 w 55"/>
              <a:gd name="T75" fmla="*/ 12 h 75"/>
              <a:gd name="T76" fmla="*/ 45 w 55"/>
              <a:gd name="T77" fmla="*/ 22 h 75"/>
              <a:gd name="T78" fmla="*/ 55 w 55"/>
              <a:gd name="T79" fmla="*/ 27 h 75"/>
              <a:gd name="T80" fmla="*/ 51 w 55"/>
              <a:gd name="T81" fmla="*/ 46 h 75"/>
              <a:gd name="T82" fmla="*/ 52 w 55"/>
              <a:gd name="T83" fmla="*/ 48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55" h="75">
                <a:moveTo>
                  <a:pt x="52" y="48"/>
                </a:moveTo>
                <a:lnTo>
                  <a:pt x="52" y="49"/>
                </a:lnTo>
                <a:lnTo>
                  <a:pt x="55" y="52"/>
                </a:lnTo>
                <a:lnTo>
                  <a:pt x="48" y="54"/>
                </a:lnTo>
                <a:lnTo>
                  <a:pt x="48" y="58"/>
                </a:lnTo>
                <a:lnTo>
                  <a:pt x="38" y="58"/>
                </a:lnTo>
                <a:lnTo>
                  <a:pt x="37" y="58"/>
                </a:lnTo>
                <a:lnTo>
                  <a:pt x="36" y="60"/>
                </a:lnTo>
                <a:lnTo>
                  <a:pt x="33" y="58"/>
                </a:lnTo>
                <a:lnTo>
                  <a:pt x="32" y="60"/>
                </a:lnTo>
                <a:lnTo>
                  <a:pt x="21" y="75"/>
                </a:lnTo>
                <a:lnTo>
                  <a:pt x="15" y="75"/>
                </a:lnTo>
                <a:lnTo>
                  <a:pt x="14" y="75"/>
                </a:lnTo>
                <a:lnTo>
                  <a:pt x="11" y="65"/>
                </a:lnTo>
                <a:lnTo>
                  <a:pt x="8" y="64"/>
                </a:lnTo>
                <a:lnTo>
                  <a:pt x="4" y="64"/>
                </a:lnTo>
                <a:lnTo>
                  <a:pt x="0" y="63"/>
                </a:lnTo>
                <a:lnTo>
                  <a:pt x="11" y="58"/>
                </a:lnTo>
                <a:lnTo>
                  <a:pt x="15" y="60"/>
                </a:lnTo>
                <a:lnTo>
                  <a:pt x="18" y="63"/>
                </a:lnTo>
                <a:lnTo>
                  <a:pt x="22" y="57"/>
                </a:lnTo>
                <a:lnTo>
                  <a:pt x="17" y="52"/>
                </a:lnTo>
                <a:lnTo>
                  <a:pt x="14" y="49"/>
                </a:lnTo>
                <a:lnTo>
                  <a:pt x="22" y="42"/>
                </a:lnTo>
                <a:lnTo>
                  <a:pt x="25" y="54"/>
                </a:lnTo>
                <a:lnTo>
                  <a:pt x="26" y="54"/>
                </a:lnTo>
                <a:lnTo>
                  <a:pt x="30" y="54"/>
                </a:lnTo>
                <a:lnTo>
                  <a:pt x="30" y="43"/>
                </a:lnTo>
                <a:lnTo>
                  <a:pt x="36" y="42"/>
                </a:lnTo>
                <a:lnTo>
                  <a:pt x="30" y="34"/>
                </a:lnTo>
                <a:lnTo>
                  <a:pt x="30" y="33"/>
                </a:lnTo>
                <a:lnTo>
                  <a:pt x="33" y="30"/>
                </a:lnTo>
                <a:lnTo>
                  <a:pt x="26" y="13"/>
                </a:lnTo>
                <a:lnTo>
                  <a:pt x="29" y="4"/>
                </a:lnTo>
                <a:lnTo>
                  <a:pt x="36" y="1"/>
                </a:lnTo>
                <a:lnTo>
                  <a:pt x="41" y="0"/>
                </a:lnTo>
                <a:lnTo>
                  <a:pt x="41" y="4"/>
                </a:lnTo>
                <a:lnTo>
                  <a:pt x="41" y="12"/>
                </a:lnTo>
                <a:lnTo>
                  <a:pt x="45" y="22"/>
                </a:lnTo>
                <a:lnTo>
                  <a:pt x="55" y="27"/>
                </a:lnTo>
                <a:lnTo>
                  <a:pt x="51" y="46"/>
                </a:lnTo>
                <a:lnTo>
                  <a:pt x="52" y="4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8" name="Freeform 822"/>
          <p:cNvSpPr>
            <a:spLocks noEditPoints="1"/>
          </p:cNvSpPr>
          <p:nvPr/>
        </p:nvSpPr>
        <p:spPr bwMode="auto">
          <a:xfrm>
            <a:off x="6416676" y="1844675"/>
            <a:ext cx="93663" cy="82550"/>
          </a:xfrm>
          <a:custGeom>
            <a:avLst/>
            <a:gdLst>
              <a:gd name="T0" fmla="*/ 0 w 59"/>
              <a:gd name="T1" fmla="*/ 52 h 52"/>
              <a:gd name="T2" fmla="*/ 0 w 59"/>
              <a:gd name="T3" fmla="*/ 50 h 52"/>
              <a:gd name="T4" fmla="*/ 5 w 59"/>
              <a:gd name="T5" fmla="*/ 39 h 52"/>
              <a:gd name="T6" fmla="*/ 15 w 59"/>
              <a:gd name="T7" fmla="*/ 18 h 52"/>
              <a:gd name="T8" fmla="*/ 31 w 59"/>
              <a:gd name="T9" fmla="*/ 35 h 52"/>
              <a:gd name="T10" fmla="*/ 33 w 59"/>
              <a:gd name="T11" fmla="*/ 37 h 52"/>
              <a:gd name="T12" fmla="*/ 27 w 59"/>
              <a:gd name="T13" fmla="*/ 45 h 52"/>
              <a:gd name="T14" fmla="*/ 22 w 59"/>
              <a:gd name="T15" fmla="*/ 48 h 52"/>
              <a:gd name="T16" fmla="*/ 11 w 59"/>
              <a:gd name="T17" fmla="*/ 52 h 52"/>
              <a:gd name="T18" fmla="*/ 0 w 59"/>
              <a:gd name="T19" fmla="*/ 52 h 52"/>
              <a:gd name="T20" fmla="*/ 59 w 59"/>
              <a:gd name="T21" fmla="*/ 12 h 52"/>
              <a:gd name="T22" fmla="*/ 44 w 59"/>
              <a:gd name="T23" fmla="*/ 29 h 52"/>
              <a:gd name="T24" fmla="*/ 37 w 59"/>
              <a:gd name="T25" fmla="*/ 34 h 52"/>
              <a:gd name="T26" fmla="*/ 35 w 59"/>
              <a:gd name="T27" fmla="*/ 35 h 52"/>
              <a:gd name="T28" fmla="*/ 35 w 59"/>
              <a:gd name="T29" fmla="*/ 33 h 52"/>
              <a:gd name="T30" fmla="*/ 34 w 59"/>
              <a:gd name="T31" fmla="*/ 33 h 52"/>
              <a:gd name="T32" fmla="*/ 34 w 59"/>
              <a:gd name="T33" fmla="*/ 31 h 52"/>
              <a:gd name="T34" fmla="*/ 29 w 59"/>
              <a:gd name="T35" fmla="*/ 19 h 52"/>
              <a:gd name="T36" fmla="*/ 23 w 59"/>
              <a:gd name="T37" fmla="*/ 5 h 52"/>
              <a:gd name="T38" fmla="*/ 24 w 59"/>
              <a:gd name="T39" fmla="*/ 4 h 52"/>
              <a:gd name="T40" fmla="*/ 27 w 59"/>
              <a:gd name="T41" fmla="*/ 0 h 52"/>
              <a:gd name="T42" fmla="*/ 37 w 59"/>
              <a:gd name="T43" fmla="*/ 14 h 52"/>
              <a:gd name="T44" fmla="*/ 39 w 59"/>
              <a:gd name="T45" fmla="*/ 14 h 52"/>
              <a:gd name="T46" fmla="*/ 42 w 59"/>
              <a:gd name="T47" fmla="*/ 14 h 52"/>
              <a:gd name="T48" fmla="*/ 37 w 59"/>
              <a:gd name="T49" fmla="*/ 4 h 52"/>
              <a:gd name="T50" fmla="*/ 33 w 59"/>
              <a:gd name="T51" fmla="*/ 0 h 52"/>
              <a:gd name="T52" fmla="*/ 48 w 59"/>
              <a:gd name="T53" fmla="*/ 0 h 52"/>
              <a:gd name="T54" fmla="*/ 56 w 59"/>
              <a:gd name="T55" fmla="*/ 8 h 52"/>
              <a:gd name="T56" fmla="*/ 59 w 59"/>
              <a:gd name="T57" fmla="*/ 1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59" h="52">
                <a:moveTo>
                  <a:pt x="0" y="52"/>
                </a:moveTo>
                <a:lnTo>
                  <a:pt x="0" y="50"/>
                </a:lnTo>
                <a:lnTo>
                  <a:pt x="5" y="39"/>
                </a:lnTo>
                <a:lnTo>
                  <a:pt x="15" y="18"/>
                </a:lnTo>
                <a:lnTo>
                  <a:pt x="31" y="35"/>
                </a:lnTo>
                <a:lnTo>
                  <a:pt x="33" y="37"/>
                </a:lnTo>
                <a:lnTo>
                  <a:pt x="27" y="45"/>
                </a:lnTo>
                <a:lnTo>
                  <a:pt x="22" y="48"/>
                </a:lnTo>
                <a:lnTo>
                  <a:pt x="11" y="52"/>
                </a:lnTo>
                <a:lnTo>
                  <a:pt x="0" y="52"/>
                </a:lnTo>
                <a:close/>
                <a:moveTo>
                  <a:pt x="59" y="12"/>
                </a:moveTo>
                <a:lnTo>
                  <a:pt x="44" y="29"/>
                </a:lnTo>
                <a:lnTo>
                  <a:pt x="37" y="34"/>
                </a:lnTo>
                <a:lnTo>
                  <a:pt x="35" y="35"/>
                </a:lnTo>
                <a:lnTo>
                  <a:pt x="35" y="33"/>
                </a:lnTo>
                <a:lnTo>
                  <a:pt x="34" y="33"/>
                </a:lnTo>
                <a:lnTo>
                  <a:pt x="34" y="31"/>
                </a:lnTo>
                <a:lnTo>
                  <a:pt x="29" y="19"/>
                </a:lnTo>
                <a:lnTo>
                  <a:pt x="23" y="5"/>
                </a:lnTo>
                <a:lnTo>
                  <a:pt x="24" y="4"/>
                </a:lnTo>
                <a:lnTo>
                  <a:pt x="27" y="0"/>
                </a:lnTo>
                <a:lnTo>
                  <a:pt x="37" y="14"/>
                </a:lnTo>
                <a:lnTo>
                  <a:pt x="39" y="14"/>
                </a:lnTo>
                <a:lnTo>
                  <a:pt x="42" y="14"/>
                </a:lnTo>
                <a:lnTo>
                  <a:pt x="37" y="4"/>
                </a:lnTo>
                <a:lnTo>
                  <a:pt x="33" y="0"/>
                </a:lnTo>
                <a:lnTo>
                  <a:pt x="48" y="0"/>
                </a:lnTo>
                <a:lnTo>
                  <a:pt x="56" y="8"/>
                </a:lnTo>
                <a:lnTo>
                  <a:pt x="59" y="1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9" name="Freeform 823"/>
          <p:cNvSpPr>
            <a:spLocks/>
          </p:cNvSpPr>
          <p:nvPr/>
        </p:nvSpPr>
        <p:spPr bwMode="auto">
          <a:xfrm>
            <a:off x="6375401" y="1928813"/>
            <a:ext cx="152400" cy="95250"/>
          </a:xfrm>
          <a:custGeom>
            <a:avLst/>
            <a:gdLst>
              <a:gd name="T0" fmla="*/ 96 w 96"/>
              <a:gd name="T1" fmla="*/ 31 h 60"/>
              <a:gd name="T2" fmla="*/ 86 w 96"/>
              <a:gd name="T3" fmla="*/ 37 h 60"/>
              <a:gd name="T4" fmla="*/ 85 w 96"/>
              <a:gd name="T5" fmla="*/ 37 h 60"/>
              <a:gd name="T6" fmla="*/ 75 w 96"/>
              <a:gd name="T7" fmla="*/ 42 h 60"/>
              <a:gd name="T8" fmla="*/ 64 w 96"/>
              <a:gd name="T9" fmla="*/ 44 h 60"/>
              <a:gd name="T10" fmla="*/ 61 w 96"/>
              <a:gd name="T11" fmla="*/ 44 h 60"/>
              <a:gd name="T12" fmla="*/ 30 w 96"/>
              <a:gd name="T13" fmla="*/ 41 h 60"/>
              <a:gd name="T14" fmla="*/ 23 w 96"/>
              <a:gd name="T15" fmla="*/ 48 h 60"/>
              <a:gd name="T16" fmla="*/ 15 w 96"/>
              <a:gd name="T17" fmla="*/ 57 h 60"/>
              <a:gd name="T18" fmla="*/ 14 w 96"/>
              <a:gd name="T19" fmla="*/ 57 h 60"/>
              <a:gd name="T20" fmla="*/ 5 w 96"/>
              <a:gd name="T21" fmla="*/ 59 h 60"/>
              <a:gd name="T22" fmla="*/ 3 w 96"/>
              <a:gd name="T23" fmla="*/ 60 h 60"/>
              <a:gd name="T24" fmla="*/ 3 w 96"/>
              <a:gd name="T25" fmla="*/ 59 h 60"/>
              <a:gd name="T26" fmla="*/ 0 w 96"/>
              <a:gd name="T27" fmla="*/ 55 h 60"/>
              <a:gd name="T28" fmla="*/ 4 w 96"/>
              <a:gd name="T29" fmla="*/ 49 h 60"/>
              <a:gd name="T30" fmla="*/ 4 w 96"/>
              <a:gd name="T31" fmla="*/ 51 h 60"/>
              <a:gd name="T32" fmla="*/ 5 w 96"/>
              <a:gd name="T33" fmla="*/ 49 h 60"/>
              <a:gd name="T34" fmla="*/ 8 w 96"/>
              <a:gd name="T35" fmla="*/ 44 h 60"/>
              <a:gd name="T36" fmla="*/ 7 w 96"/>
              <a:gd name="T37" fmla="*/ 44 h 60"/>
              <a:gd name="T38" fmla="*/ 7 w 96"/>
              <a:gd name="T39" fmla="*/ 42 h 60"/>
              <a:gd name="T40" fmla="*/ 5 w 96"/>
              <a:gd name="T41" fmla="*/ 42 h 60"/>
              <a:gd name="T42" fmla="*/ 1 w 96"/>
              <a:gd name="T43" fmla="*/ 40 h 60"/>
              <a:gd name="T44" fmla="*/ 0 w 96"/>
              <a:gd name="T45" fmla="*/ 33 h 60"/>
              <a:gd name="T46" fmla="*/ 4 w 96"/>
              <a:gd name="T47" fmla="*/ 27 h 60"/>
              <a:gd name="T48" fmla="*/ 5 w 96"/>
              <a:gd name="T49" fmla="*/ 23 h 60"/>
              <a:gd name="T50" fmla="*/ 18 w 96"/>
              <a:gd name="T51" fmla="*/ 12 h 60"/>
              <a:gd name="T52" fmla="*/ 27 w 96"/>
              <a:gd name="T53" fmla="*/ 11 h 60"/>
              <a:gd name="T54" fmla="*/ 31 w 96"/>
              <a:gd name="T55" fmla="*/ 12 h 60"/>
              <a:gd name="T56" fmla="*/ 34 w 96"/>
              <a:gd name="T57" fmla="*/ 8 h 60"/>
              <a:gd name="T58" fmla="*/ 40 w 96"/>
              <a:gd name="T59" fmla="*/ 3 h 60"/>
              <a:gd name="T60" fmla="*/ 40 w 96"/>
              <a:gd name="T61" fmla="*/ 4 h 60"/>
              <a:gd name="T62" fmla="*/ 46 w 96"/>
              <a:gd name="T63" fmla="*/ 8 h 60"/>
              <a:gd name="T64" fmla="*/ 50 w 96"/>
              <a:gd name="T65" fmla="*/ 15 h 60"/>
              <a:gd name="T66" fmla="*/ 56 w 96"/>
              <a:gd name="T67" fmla="*/ 21 h 60"/>
              <a:gd name="T68" fmla="*/ 60 w 96"/>
              <a:gd name="T69" fmla="*/ 19 h 60"/>
              <a:gd name="T70" fmla="*/ 61 w 96"/>
              <a:gd name="T71" fmla="*/ 18 h 60"/>
              <a:gd name="T72" fmla="*/ 53 w 96"/>
              <a:gd name="T73" fmla="*/ 12 h 60"/>
              <a:gd name="T74" fmla="*/ 53 w 96"/>
              <a:gd name="T75" fmla="*/ 6 h 60"/>
              <a:gd name="T76" fmla="*/ 59 w 96"/>
              <a:gd name="T77" fmla="*/ 0 h 60"/>
              <a:gd name="T78" fmla="*/ 65 w 96"/>
              <a:gd name="T79" fmla="*/ 12 h 60"/>
              <a:gd name="T80" fmla="*/ 74 w 96"/>
              <a:gd name="T81" fmla="*/ 12 h 60"/>
              <a:gd name="T82" fmla="*/ 72 w 96"/>
              <a:gd name="T83" fmla="*/ 16 h 60"/>
              <a:gd name="T84" fmla="*/ 74 w 96"/>
              <a:gd name="T85" fmla="*/ 19 h 60"/>
              <a:gd name="T86" fmla="*/ 85 w 96"/>
              <a:gd name="T87" fmla="*/ 21 h 60"/>
              <a:gd name="T88" fmla="*/ 86 w 96"/>
              <a:gd name="T89" fmla="*/ 22 h 60"/>
              <a:gd name="T90" fmla="*/ 96 w 96"/>
              <a:gd name="T91" fmla="*/ 31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96" h="60">
                <a:moveTo>
                  <a:pt x="96" y="31"/>
                </a:moveTo>
                <a:lnTo>
                  <a:pt x="86" y="37"/>
                </a:lnTo>
                <a:lnTo>
                  <a:pt x="85" y="37"/>
                </a:lnTo>
                <a:lnTo>
                  <a:pt x="75" y="42"/>
                </a:lnTo>
                <a:lnTo>
                  <a:pt x="64" y="44"/>
                </a:lnTo>
                <a:lnTo>
                  <a:pt x="61" y="44"/>
                </a:lnTo>
                <a:lnTo>
                  <a:pt x="30" y="41"/>
                </a:lnTo>
                <a:lnTo>
                  <a:pt x="23" y="48"/>
                </a:lnTo>
                <a:lnTo>
                  <a:pt x="15" y="57"/>
                </a:lnTo>
                <a:lnTo>
                  <a:pt x="14" y="57"/>
                </a:lnTo>
                <a:lnTo>
                  <a:pt x="5" y="59"/>
                </a:lnTo>
                <a:lnTo>
                  <a:pt x="3" y="60"/>
                </a:lnTo>
                <a:lnTo>
                  <a:pt x="3" y="59"/>
                </a:lnTo>
                <a:lnTo>
                  <a:pt x="0" y="55"/>
                </a:lnTo>
                <a:lnTo>
                  <a:pt x="4" y="49"/>
                </a:lnTo>
                <a:lnTo>
                  <a:pt x="4" y="51"/>
                </a:lnTo>
                <a:lnTo>
                  <a:pt x="5" y="49"/>
                </a:lnTo>
                <a:lnTo>
                  <a:pt x="8" y="44"/>
                </a:lnTo>
                <a:lnTo>
                  <a:pt x="7" y="44"/>
                </a:lnTo>
                <a:lnTo>
                  <a:pt x="7" y="42"/>
                </a:lnTo>
                <a:lnTo>
                  <a:pt x="5" y="42"/>
                </a:lnTo>
                <a:lnTo>
                  <a:pt x="1" y="40"/>
                </a:lnTo>
                <a:lnTo>
                  <a:pt x="0" y="33"/>
                </a:lnTo>
                <a:lnTo>
                  <a:pt x="4" y="27"/>
                </a:lnTo>
                <a:lnTo>
                  <a:pt x="5" y="23"/>
                </a:lnTo>
                <a:lnTo>
                  <a:pt x="18" y="12"/>
                </a:lnTo>
                <a:lnTo>
                  <a:pt x="27" y="11"/>
                </a:lnTo>
                <a:lnTo>
                  <a:pt x="31" y="12"/>
                </a:lnTo>
                <a:lnTo>
                  <a:pt x="34" y="8"/>
                </a:lnTo>
                <a:lnTo>
                  <a:pt x="40" y="3"/>
                </a:lnTo>
                <a:lnTo>
                  <a:pt x="40" y="4"/>
                </a:lnTo>
                <a:lnTo>
                  <a:pt x="46" y="8"/>
                </a:lnTo>
                <a:lnTo>
                  <a:pt x="50" y="15"/>
                </a:lnTo>
                <a:lnTo>
                  <a:pt x="56" y="21"/>
                </a:lnTo>
                <a:lnTo>
                  <a:pt x="60" y="19"/>
                </a:lnTo>
                <a:lnTo>
                  <a:pt x="61" y="18"/>
                </a:lnTo>
                <a:lnTo>
                  <a:pt x="53" y="12"/>
                </a:lnTo>
                <a:lnTo>
                  <a:pt x="53" y="6"/>
                </a:lnTo>
                <a:lnTo>
                  <a:pt x="59" y="0"/>
                </a:lnTo>
                <a:lnTo>
                  <a:pt x="65" y="12"/>
                </a:lnTo>
                <a:lnTo>
                  <a:pt x="74" y="12"/>
                </a:lnTo>
                <a:lnTo>
                  <a:pt x="72" y="16"/>
                </a:lnTo>
                <a:lnTo>
                  <a:pt x="74" y="19"/>
                </a:lnTo>
                <a:lnTo>
                  <a:pt x="85" y="21"/>
                </a:lnTo>
                <a:lnTo>
                  <a:pt x="86" y="22"/>
                </a:lnTo>
                <a:lnTo>
                  <a:pt x="96" y="3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0" name="Freeform 824"/>
          <p:cNvSpPr>
            <a:spLocks/>
          </p:cNvSpPr>
          <p:nvPr/>
        </p:nvSpPr>
        <p:spPr bwMode="auto">
          <a:xfrm>
            <a:off x="6411913" y="1643063"/>
            <a:ext cx="80963" cy="96838"/>
          </a:xfrm>
          <a:custGeom>
            <a:avLst/>
            <a:gdLst>
              <a:gd name="T0" fmla="*/ 51 w 51"/>
              <a:gd name="T1" fmla="*/ 27 h 61"/>
              <a:gd name="T2" fmla="*/ 38 w 51"/>
              <a:gd name="T3" fmla="*/ 30 h 61"/>
              <a:gd name="T4" fmla="*/ 38 w 51"/>
              <a:gd name="T5" fmla="*/ 38 h 61"/>
              <a:gd name="T6" fmla="*/ 32 w 51"/>
              <a:gd name="T7" fmla="*/ 42 h 61"/>
              <a:gd name="T8" fmla="*/ 38 w 51"/>
              <a:gd name="T9" fmla="*/ 52 h 61"/>
              <a:gd name="T10" fmla="*/ 34 w 51"/>
              <a:gd name="T11" fmla="*/ 55 h 61"/>
              <a:gd name="T12" fmla="*/ 33 w 51"/>
              <a:gd name="T13" fmla="*/ 55 h 61"/>
              <a:gd name="T14" fmla="*/ 22 w 51"/>
              <a:gd name="T15" fmla="*/ 60 h 61"/>
              <a:gd name="T16" fmla="*/ 18 w 51"/>
              <a:gd name="T17" fmla="*/ 61 h 61"/>
              <a:gd name="T18" fmla="*/ 18 w 51"/>
              <a:gd name="T19" fmla="*/ 57 h 61"/>
              <a:gd name="T20" fmla="*/ 10 w 51"/>
              <a:gd name="T21" fmla="*/ 55 h 61"/>
              <a:gd name="T22" fmla="*/ 4 w 51"/>
              <a:gd name="T23" fmla="*/ 52 h 61"/>
              <a:gd name="T24" fmla="*/ 4 w 51"/>
              <a:gd name="T25" fmla="*/ 51 h 61"/>
              <a:gd name="T26" fmla="*/ 4 w 51"/>
              <a:gd name="T27" fmla="*/ 46 h 61"/>
              <a:gd name="T28" fmla="*/ 14 w 51"/>
              <a:gd name="T29" fmla="*/ 44 h 61"/>
              <a:gd name="T30" fmla="*/ 22 w 51"/>
              <a:gd name="T31" fmla="*/ 48 h 61"/>
              <a:gd name="T32" fmla="*/ 23 w 51"/>
              <a:gd name="T33" fmla="*/ 46 h 61"/>
              <a:gd name="T34" fmla="*/ 26 w 51"/>
              <a:gd name="T35" fmla="*/ 45 h 61"/>
              <a:gd name="T36" fmla="*/ 26 w 51"/>
              <a:gd name="T37" fmla="*/ 44 h 61"/>
              <a:gd name="T38" fmla="*/ 23 w 51"/>
              <a:gd name="T39" fmla="*/ 38 h 61"/>
              <a:gd name="T40" fmla="*/ 32 w 51"/>
              <a:gd name="T41" fmla="*/ 31 h 61"/>
              <a:gd name="T42" fmla="*/ 29 w 51"/>
              <a:gd name="T43" fmla="*/ 29 h 61"/>
              <a:gd name="T44" fmla="*/ 22 w 51"/>
              <a:gd name="T45" fmla="*/ 30 h 61"/>
              <a:gd name="T46" fmla="*/ 22 w 51"/>
              <a:gd name="T47" fmla="*/ 31 h 61"/>
              <a:gd name="T48" fmla="*/ 19 w 51"/>
              <a:gd name="T49" fmla="*/ 37 h 61"/>
              <a:gd name="T50" fmla="*/ 17 w 51"/>
              <a:gd name="T51" fmla="*/ 36 h 61"/>
              <a:gd name="T52" fmla="*/ 14 w 51"/>
              <a:gd name="T53" fmla="*/ 34 h 61"/>
              <a:gd name="T54" fmla="*/ 10 w 51"/>
              <a:gd name="T55" fmla="*/ 33 h 61"/>
              <a:gd name="T56" fmla="*/ 4 w 51"/>
              <a:gd name="T57" fmla="*/ 25 h 61"/>
              <a:gd name="T58" fmla="*/ 15 w 51"/>
              <a:gd name="T59" fmla="*/ 21 h 61"/>
              <a:gd name="T60" fmla="*/ 18 w 51"/>
              <a:gd name="T61" fmla="*/ 21 h 61"/>
              <a:gd name="T62" fmla="*/ 23 w 51"/>
              <a:gd name="T63" fmla="*/ 25 h 61"/>
              <a:gd name="T64" fmla="*/ 23 w 51"/>
              <a:gd name="T65" fmla="*/ 21 h 61"/>
              <a:gd name="T66" fmla="*/ 22 w 51"/>
              <a:gd name="T67" fmla="*/ 18 h 61"/>
              <a:gd name="T68" fmla="*/ 19 w 51"/>
              <a:gd name="T69" fmla="*/ 16 h 61"/>
              <a:gd name="T70" fmla="*/ 17 w 51"/>
              <a:gd name="T71" fmla="*/ 14 h 61"/>
              <a:gd name="T72" fmla="*/ 17 w 51"/>
              <a:gd name="T73" fmla="*/ 14 h 61"/>
              <a:gd name="T74" fmla="*/ 17 w 51"/>
              <a:gd name="T75" fmla="*/ 11 h 61"/>
              <a:gd name="T76" fmla="*/ 21 w 51"/>
              <a:gd name="T77" fmla="*/ 12 h 61"/>
              <a:gd name="T78" fmla="*/ 23 w 51"/>
              <a:gd name="T79" fmla="*/ 12 h 61"/>
              <a:gd name="T80" fmla="*/ 25 w 51"/>
              <a:gd name="T81" fmla="*/ 10 h 61"/>
              <a:gd name="T82" fmla="*/ 21 w 51"/>
              <a:gd name="T83" fmla="*/ 8 h 61"/>
              <a:gd name="T84" fmla="*/ 15 w 51"/>
              <a:gd name="T85" fmla="*/ 7 h 61"/>
              <a:gd name="T86" fmla="*/ 12 w 51"/>
              <a:gd name="T87" fmla="*/ 11 h 61"/>
              <a:gd name="T88" fmla="*/ 10 w 51"/>
              <a:gd name="T89" fmla="*/ 11 h 61"/>
              <a:gd name="T90" fmla="*/ 0 w 51"/>
              <a:gd name="T91" fmla="*/ 12 h 61"/>
              <a:gd name="T92" fmla="*/ 7 w 51"/>
              <a:gd name="T93" fmla="*/ 0 h 61"/>
              <a:gd name="T94" fmla="*/ 12 w 51"/>
              <a:gd name="T95" fmla="*/ 1 h 61"/>
              <a:gd name="T96" fmla="*/ 21 w 51"/>
              <a:gd name="T97" fmla="*/ 3 h 61"/>
              <a:gd name="T98" fmla="*/ 23 w 51"/>
              <a:gd name="T99" fmla="*/ 0 h 61"/>
              <a:gd name="T100" fmla="*/ 25 w 51"/>
              <a:gd name="T101" fmla="*/ 0 h 61"/>
              <a:gd name="T102" fmla="*/ 29 w 51"/>
              <a:gd name="T103" fmla="*/ 3 h 61"/>
              <a:gd name="T104" fmla="*/ 32 w 51"/>
              <a:gd name="T105" fmla="*/ 4 h 61"/>
              <a:gd name="T106" fmla="*/ 33 w 51"/>
              <a:gd name="T107" fmla="*/ 12 h 61"/>
              <a:gd name="T108" fmla="*/ 41 w 51"/>
              <a:gd name="T109" fmla="*/ 12 h 61"/>
              <a:gd name="T110" fmla="*/ 44 w 51"/>
              <a:gd name="T111" fmla="*/ 21 h 61"/>
              <a:gd name="T112" fmla="*/ 51 w 51"/>
              <a:gd name="T113" fmla="*/ 27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1" h="61">
                <a:moveTo>
                  <a:pt x="51" y="27"/>
                </a:moveTo>
                <a:lnTo>
                  <a:pt x="38" y="30"/>
                </a:lnTo>
                <a:lnTo>
                  <a:pt x="38" y="38"/>
                </a:lnTo>
                <a:lnTo>
                  <a:pt x="32" y="42"/>
                </a:lnTo>
                <a:lnTo>
                  <a:pt x="38" y="52"/>
                </a:lnTo>
                <a:lnTo>
                  <a:pt x="34" y="55"/>
                </a:lnTo>
                <a:lnTo>
                  <a:pt x="33" y="55"/>
                </a:lnTo>
                <a:lnTo>
                  <a:pt x="22" y="60"/>
                </a:lnTo>
                <a:lnTo>
                  <a:pt x="18" y="61"/>
                </a:lnTo>
                <a:lnTo>
                  <a:pt x="18" y="57"/>
                </a:lnTo>
                <a:lnTo>
                  <a:pt x="10" y="55"/>
                </a:lnTo>
                <a:lnTo>
                  <a:pt x="4" y="52"/>
                </a:lnTo>
                <a:lnTo>
                  <a:pt x="4" y="51"/>
                </a:lnTo>
                <a:lnTo>
                  <a:pt x="4" y="46"/>
                </a:lnTo>
                <a:lnTo>
                  <a:pt x="14" y="44"/>
                </a:lnTo>
                <a:lnTo>
                  <a:pt x="22" y="48"/>
                </a:lnTo>
                <a:lnTo>
                  <a:pt x="23" y="46"/>
                </a:lnTo>
                <a:lnTo>
                  <a:pt x="26" y="45"/>
                </a:lnTo>
                <a:lnTo>
                  <a:pt x="26" y="44"/>
                </a:lnTo>
                <a:lnTo>
                  <a:pt x="23" y="38"/>
                </a:lnTo>
                <a:lnTo>
                  <a:pt x="32" y="31"/>
                </a:lnTo>
                <a:lnTo>
                  <a:pt x="29" y="29"/>
                </a:lnTo>
                <a:lnTo>
                  <a:pt x="22" y="30"/>
                </a:lnTo>
                <a:lnTo>
                  <a:pt x="22" y="31"/>
                </a:lnTo>
                <a:lnTo>
                  <a:pt x="19" y="37"/>
                </a:lnTo>
                <a:lnTo>
                  <a:pt x="17" y="36"/>
                </a:lnTo>
                <a:lnTo>
                  <a:pt x="14" y="34"/>
                </a:lnTo>
                <a:lnTo>
                  <a:pt x="10" y="33"/>
                </a:lnTo>
                <a:lnTo>
                  <a:pt x="4" y="25"/>
                </a:lnTo>
                <a:lnTo>
                  <a:pt x="15" y="21"/>
                </a:lnTo>
                <a:lnTo>
                  <a:pt x="18" y="21"/>
                </a:lnTo>
                <a:lnTo>
                  <a:pt x="23" y="25"/>
                </a:lnTo>
                <a:lnTo>
                  <a:pt x="23" y="21"/>
                </a:lnTo>
                <a:lnTo>
                  <a:pt x="22" y="18"/>
                </a:lnTo>
                <a:lnTo>
                  <a:pt x="19" y="16"/>
                </a:lnTo>
                <a:lnTo>
                  <a:pt x="17" y="14"/>
                </a:lnTo>
                <a:lnTo>
                  <a:pt x="17" y="14"/>
                </a:lnTo>
                <a:lnTo>
                  <a:pt x="17" y="11"/>
                </a:lnTo>
                <a:lnTo>
                  <a:pt x="21" y="12"/>
                </a:lnTo>
                <a:lnTo>
                  <a:pt x="23" y="12"/>
                </a:lnTo>
                <a:lnTo>
                  <a:pt x="25" y="10"/>
                </a:lnTo>
                <a:lnTo>
                  <a:pt x="21" y="8"/>
                </a:lnTo>
                <a:lnTo>
                  <a:pt x="15" y="7"/>
                </a:lnTo>
                <a:lnTo>
                  <a:pt x="12" y="11"/>
                </a:lnTo>
                <a:lnTo>
                  <a:pt x="10" y="11"/>
                </a:lnTo>
                <a:lnTo>
                  <a:pt x="0" y="12"/>
                </a:lnTo>
                <a:lnTo>
                  <a:pt x="7" y="0"/>
                </a:lnTo>
                <a:lnTo>
                  <a:pt x="12" y="1"/>
                </a:lnTo>
                <a:lnTo>
                  <a:pt x="21" y="3"/>
                </a:lnTo>
                <a:lnTo>
                  <a:pt x="23" y="0"/>
                </a:lnTo>
                <a:lnTo>
                  <a:pt x="25" y="0"/>
                </a:lnTo>
                <a:lnTo>
                  <a:pt x="29" y="3"/>
                </a:lnTo>
                <a:lnTo>
                  <a:pt x="32" y="4"/>
                </a:lnTo>
                <a:lnTo>
                  <a:pt x="33" y="12"/>
                </a:lnTo>
                <a:lnTo>
                  <a:pt x="41" y="12"/>
                </a:lnTo>
                <a:lnTo>
                  <a:pt x="44" y="21"/>
                </a:lnTo>
                <a:lnTo>
                  <a:pt x="51" y="2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1" name="Freeform 825"/>
          <p:cNvSpPr>
            <a:spLocks/>
          </p:cNvSpPr>
          <p:nvPr/>
        </p:nvSpPr>
        <p:spPr bwMode="auto">
          <a:xfrm>
            <a:off x="6646863" y="1584325"/>
            <a:ext cx="238125" cy="195263"/>
          </a:xfrm>
          <a:custGeom>
            <a:avLst/>
            <a:gdLst>
              <a:gd name="T0" fmla="*/ 40 w 150"/>
              <a:gd name="T1" fmla="*/ 17 h 123"/>
              <a:gd name="T2" fmla="*/ 49 w 150"/>
              <a:gd name="T3" fmla="*/ 33 h 123"/>
              <a:gd name="T4" fmla="*/ 66 w 150"/>
              <a:gd name="T5" fmla="*/ 44 h 123"/>
              <a:gd name="T6" fmla="*/ 83 w 150"/>
              <a:gd name="T7" fmla="*/ 44 h 123"/>
              <a:gd name="T8" fmla="*/ 80 w 150"/>
              <a:gd name="T9" fmla="*/ 56 h 123"/>
              <a:gd name="T10" fmla="*/ 77 w 150"/>
              <a:gd name="T11" fmla="*/ 71 h 123"/>
              <a:gd name="T12" fmla="*/ 87 w 150"/>
              <a:gd name="T13" fmla="*/ 68 h 123"/>
              <a:gd name="T14" fmla="*/ 98 w 150"/>
              <a:gd name="T15" fmla="*/ 71 h 123"/>
              <a:gd name="T16" fmla="*/ 103 w 150"/>
              <a:gd name="T17" fmla="*/ 71 h 123"/>
              <a:gd name="T18" fmla="*/ 98 w 150"/>
              <a:gd name="T19" fmla="*/ 66 h 123"/>
              <a:gd name="T20" fmla="*/ 92 w 150"/>
              <a:gd name="T21" fmla="*/ 59 h 123"/>
              <a:gd name="T22" fmla="*/ 91 w 150"/>
              <a:gd name="T23" fmla="*/ 51 h 123"/>
              <a:gd name="T24" fmla="*/ 87 w 150"/>
              <a:gd name="T25" fmla="*/ 37 h 123"/>
              <a:gd name="T26" fmla="*/ 84 w 150"/>
              <a:gd name="T27" fmla="*/ 34 h 123"/>
              <a:gd name="T28" fmla="*/ 71 w 150"/>
              <a:gd name="T29" fmla="*/ 32 h 123"/>
              <a:gd name="T30" fmla="*/ 57 w 150"/>
              <a:gd name="T31" fmla="*/ 28 h 123"/>
              <a:gd name="T32" fmla="*/ 47 w 150"/>
              <a:gd name="T33" fmla="*/ 14 h 123"/>
              <a:gd name="T34" fmla="*/ 49 w 150"/>
              <a:gd name="T35" fmla="*/ 3 h 123"/>
              <a:gd name="T36" fmla="*/ 54 w 150"/>
              <a:gd name="T37" fmla="*/ 10 h 123"/>
              <a:gd name="T38" fmla="*/ 69 w 150"/>
              <a:gd name="T39" fmla="*/ 23 h 123"/>
              <a:gd name="T40" fmla="*/ 71 w 150"/>
              <a:gd name="T41" fmla="*/ 18 h 123"/>
              <a:gd name="T42" fmla="*/ 76 w 150"/>
              <a:gd name="T43" fmla="*/ 15 h 123"/>
              <a:gd name="T44" fmla="*/ 86 w 150"/>
              <a:gd name="T45" fmla="*/ 17 h 123"/>
              <a:gd name="T46" fmla="*/ 84 w 150"/>
              <a:gd name="T47" fmla="*/ 28 h 123"/>
              <a:gd name="T48" fmla="*/ 98 w 150"/>
              <a:gd name="T49" fmla="*/ 38 h 123"/>
              <a:gd name="T50" fmla="*/ 105 w 150"/>
              <a:gd name="T51" fmla="*/ 36 h 123"/>
              <a:gd name="T52" fmla="*/ 109 w 150"/>
              <a:gd name="T53" fmla="*/ 41 h 123"/>
              <a:gd name="T54" fmla="*/ 113 w 150"/>
              <a:gd name="T55" fmla="*/ 56 h 123"/>
              <a:gd name="T56" fmla="*/ 126 w 150"/>
              <a:gd name="T57" fmla="*/ 67 h 123"/>
              <a:gd name="T58" fmla="*/ 133 w 150"/>
              <a:gd name="T59" fmla="*/ 71 h 123"/>
              <a:gd name="T60" fmla="*/ 147 w 150"/>
              <a:gd name="T61" fmla="*/ 101 h 123"/>
              <a:gd name="T62" fmla="*/ 148 w 150"/>
              <a:gd name="T63" fmla="*/ 108 h 123"/>
              <a:gd name="T64" fmla="*/ 132 w 150"/>
              <a:gd name="T65" fmla="*/ 120 h 123"/>
              <a:gd name="T66" fmla="*/ 106 w 150"/>
              <a:gd name="T67" fmla="*/ 120 h 123"/>
              <a:gd name="T68" fmla="*/ 95 w 150"/>
              <a:gd name="T69" fmla="*/ 123 h 123"/>
              <a:gd name="T70" fmla="*/ 90 w 150"/>
              <a:gd name="T71" fmla="*/ 118 h 123"/>
              <a:gd name="T72" fmla="*/ 87 w 150"/>
              <a:gd name="T73" fmla="*/ 123 h 123"/>
              <a:gd name="T74" fmla="*/ 60 w 150"/>
              <a:gd name="T75" fmla="*/ 98 h 123"/>
              <a:gd name="T76" fmla="*/ 32 w 150"/>
              <a:gd name="T77" fmla="*/ 77 h 123"/>
              <a:gd name="T78" fmla="*/ 28 w 150"/>
              <a:gd name="T79" fmla="*/ 66 h 123"/>
              <a:gd name="T80" fmla="*/ 24 w 150"/>
              <a:gd name="T81" fmla="*/ 58 h 123"/>
              <a:gd name="T82" fmla="*/ 23 w 150"/>
              <a:gd name="T83" fmla="*/ 51 h 123"/>
              <a:gd name="T84" fmla="*/ 38 w 150"/>
              <a:gd name="T85" fmla="*/ 51 h 123"/>
              <a:gd name="T86" fmla="*/ 40 w 150"/>
              <a:gd name="T87" fmla="*/ 55 h 123"/>
              <a:gd name="T88" fmla="*/ 49 w 150"/>
              <a:gd name="T89" fmla="*/ 60 h 123"/>
              <a:gd name="T90" fmla="*/ 51 w 150"/>
              <a:gd name="T91" fmla="*/ 55 h 123"/>
              <a:gd name="T92" fmla="*/ 46 w 150"/>
              <a:gd name="T93" fmla="*/ 48 h 123"/>
              <a:gd name="T94" fmla="*/ 40 w 150"/>
              <a:gd name="T95" fmla="*/ 45 h 123"/>
              <a:gd name="T96" fmla="*/ 17 w 150"/>
              <a:gd name="T97" fmla="*/ 38 h 123"/>
              <a:gd name="T98" fmla="*/ 4 w 150"/>
              <a:gd name="T99" fmla="*/ 21 h 123"/>
              <a:gd name="T100" fmla="*/ 0 w 150"/>
              <a:gd name="T101" fmla="*/ 17 h 123"/>
              <a:gd name="T102" fmla="*/ 0 w 150"/>
              <a:gd name="T103" fmla="*/ 4 h 123"/>
              <a:gd name="T104" fmla="*/ 2 w 150"/>
              <a:gd name="T105" fmla="*/ 0 h 123"/>
              <a:gd name="T106" fmla="*/ 5 w 150"/>
              <a:gd name="T107" fmla="*/ 4 h 123"/>
              <a:gd name="T108" fmla="*/ 21 w 150"/>
              <a:gd name="T109" fmla="*/ 18 h 123"/>
              <a:gd name="T110" fmla="*/ 38 w 150"/>
              <a:gd name="T111" fmla="*/ 13 h 123"/>
              <a:gd name="T112" fmla="*/ 40 w 150"/>
              <a:gd name="T113" fmla="*/ 13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50" h="123">
                <a:moveTo>
                  <a:pt x="40" y="13"/>
                </a:moveTo>
                <a:lnTo>
                  <a:pt x="40" y="17"/>
                </a:lnTo>
                <a:lnTo>
                  <a:pt x="47" y="23"/>
                </a:lnTo>
                <a:lnTo>
                  <a:pt x="49" y="33"/>
                </a:lnTo>
                <a:lnTo>
                  <a:pt x="55" y="40"/>
                </a:lnTo>
                <a:lnTo>
                  <a:pt x="66" y="44"/>
                </a:lnTo>
                <a:lnTo>
                  <a:pt x="76" y="40"/>
                </a:lnTo>
                <a:lnTo>
                  <a:pt x="83" y="44"/>
                </a:lnTo>
                <a:lnTo>
                  <a:pt x="84" y="49"/>
                </a:lnTo>
                <a:lnTo>
                  <a:pt x="80" y="56"/>
                </a:lnTo>
                <a:lnTo>
                  <a:pt x="77" y="66"/>
                </a:lnTo>
                <a:lnTo>
                  <a:pt x="77" y="71"/>
                </a:lnTo>
                <a:lnTo>
                  <a:pt x="84" y="71"/>
                </a:lnTo>
                <a:lnTo>
                  <a:pt x="87" y="68"/>
                </a:lnTo>
                <a:lnTo>
                  <a:pt x="95" y="71"/>
                </a:lnTo>
                <a:lnTo>
                  <a:pt x="98" y="71"/>
                </a:lnTo>
                <a:lnTo>
                  <a:pt x="103" y="74"/>
                </a:lnTo>
                <a:lnTo>
                  <a:pt x="103" y="71"/>
                </a:lnTo>
                <a:lnTo>
                  <a:pt x="103" y="68"/>
                </a:lnTo>
                <a:lnTo>
                  <a:pt x="98" y="66"/>
                </a:lnTo>
                <a:lnTo>
                  <a:pt x="98" y="66"/>
                </a:lnTo>
                <a:lnTo>
                  <a:pt x="92" y="59"/>
                </a:lnTo>
                <a:lnTo>
                  <a:pt x="92" y="58"/>
                </a:lnTo>
                <a:lnTo>
                  <a:pt x="91" y="51"/>
                </a:lnTo>
                <a:lnTo>
                  <a:pt x="90" y="41"/>
                </a:lnTo>
                <a:lnTo>
                  <a:pt x="87" y="37"/>
                </a:lnTo>
                <a:lnTo>
                  <a:pt x="86" y="34"/>
                </a:lnTo>
                <a:lnTo>
                  <a:pt x="84" y="34"/>
                </a:lnTo>
                <a:lnTo>
                  <a:pt x="80" y="33"/>
                </a:lnTo>
                <a:lnTo>
                  <a:pt x="71" y="32"/>
                </a:lnTo>
                <a:lnTo>
                  <a:pt x="62" y="33"/>
                </a:lnTo>
                <a:lnTo>
                  <a:pt x="57" y="28"/>
                </a:lnTo>
                <a:lnTo>
                  <a:pt x="55" y="19"/>
                </a:lnTo>
                <a:lnTo>
                  <a:pt x="47" y="14"/>
                </a:lnTo>
                <a:lnTo>
                  <a:pt x="49" y="6"/>
                </a:lnTo>
                <a:lnTo>
                  <a:pt x="49" y="3"/>
                </a:lnTo>
                <a:lnTo>
                  <a:pt x="50" y="3"/>
                </a:lnTo>
                <a:lnTo>
                  <a:pt x="54" y="10"/>
                </a:lnTo>
                <a:lnTo>
                  <a:pt x="65" y="25"/>
                </a:lnTo>
                <a:lnTo>
                  <a:pt x="69" y="23"/>
                </a:lnTo>
                <a:lnTo>
                  <a:pt x="65" y="19"/>
                </a:lnTo>
                <a:lnTo>
                  <a:pt x="71" y="18"/>
                </a:lnTo>
                <a:lnTo>
                  <a:pt x="72" y="17"/>
                </a:lnTo>
                <a:lnTo>
                  <a:pt x="76" y="15"/>
                </a:lnTo>
                <a:lnTo>
                  <a:pt x="84" y="11"/>
                </a:lnTo>
                <a:lnTo>
                  <a:pt x="86" y="17"/>
                </a:lnTo>
                <a:lnTo>
                  <a:pt x="81" y="25"/>
                </a:lnTo>
                <a:lnTo>
                  <a:pt x="84" y="28"/>
                </a:lnTo>
                <a:lnTo>
                  <a:pt x="91" y="33"/>
                </a:lnTo>
                <a:lnTo>
                  <a:pt x="98" y="38"/>
                </a:lnTo>
                <a:lnTo>
                  <a:pt x="103" y="36"/>
                </a:lnTo>
                <a:lnTo>
                  <a:pt x="105" y="36"/>
                </a:lnTo>
                <a:lnTo>
                  <a:pt x="106" y="41"/>
                </a:lnTo>
                <a:lnTo>
                  <a:pt x="109" y="41"/>
                </a:lnTo>
                <a:lnTo>
                  <a:pt x="114" y="45"/>
                </a:lnTo>
                <a:lnTo>
                  <a:pt x="113" y="56"/>
                </a:lnTo>
                <a:lnTo>
                  <a:pt x="121" y="66"/>
                </a:lnTo>
                <a:lnTo>
                  <a:pt x="126" y="67"/>
                </a:lnTo>
                <a:lnTo>
                  <a:pt x="131" y="70"/>
                </a:lnTo>
                <a:lnTo>
                  <a:pt x="133" y="71"/>
                </a:lnTo>
                <a:lnTo>
                  <a:pt x="140" y="74"/>
                </a:lnTo>
                <a:lnTo>
                  <a:pt x="147" y="101"/>
                </a:lnTo>
                <a:lnTo>
                  <a:pt x="150" y="103"/>
                </a:lnTo>
                <a:lnTo>
                  <a:pt x="148" y="108"/>
                </a:lnTo>
                <a:lnTo>
                  <a:pt x="135" y="115"/>
                </a:lnTo>
                <a:lnTo>
                  <a:pt x="132" y="120"/>
                </a:lnTo>
                <a:lnTo>
                  <a:pt x="125" y="116"/>
                </a:lnTo>
                <a:lnTo>
                  <a:pt x="106" y="120"/>
                </a:lnTo>
                <a:lnTo>
                  <a:pt x="99" y="122"/>
                </a:lnTo>
                <a:lnTo>
                  <a:pt x="95" y="123"/>
                </a:lnTo>
                <a:lnTo>
                  <a:pt x="94" y="118"/>
                </a:lnTo>
                <a:lnTo>
                  <a:pt x="90" y="118"/>
                </a:lnTo>
                <a:lnTo>
                  <a:pt x="91" y="123"/>
                </a:lnTo>
                <a:lnTo>
                  <a:pt x="87" y="123"/>
                </a:lnTo>
                <a:lnTo>
                  <a:pt x="60" y="101"/>
                </a:lnTo>
                <a:lnTo>
                  <a:pt x="60" y="98"/>
                </a:lnTo>
                <a:lnTo>
                  <a:pt x="49" y="89"/>
                </a:lnTo>
                <a:lnTo>
                  <a:pt x="32" y="77"/>
                </a:lnTo>
                <a:lnTo>
                  <a:pt x="30" y="68"/>
                </a:lnTo>
                <a:lnTo>
                  <a:pt x="28" y="66"/>
                </a:lnTo>
                <a:lnTo>
                  <a:pt x="28" y="63"/>
                </a:lnTo>
                <a:lnTo>
                  <a:pt x="24" y="58"/>
                </a:lnTo>
                <a:lnTo>
                  <a:pt x="20" y="53"/>
                </a:lnTo>
                <a:lnTo>
                  <a:pt x="23" y="51"/>
                </a:lnTo>
                <a:lnTo>
                  <a:pt x="28" y="51"/>
                </a:lnTo>
                <a:lnTo>
                  <a:pt x="38" y="51"/>
                </a:lnTo>
                <a:lnTo>
                  <a:pt x="40" y="52"/>
                </a:lnTo>
                <a:lnTo>
                  <a:pt x="40" y="55"/>
                </a:lnTo>
                <a:lnTo>
                  <a:pt x="43" y="59"/>
                </a:lnTo>
                <a:lnTo>
                  <a:pt x="49" y="60"/>
                </a:lnTo>
                <a:lnTo>
                  <a:pt x="54" y="59"/>
                </a:lnTo>
                <a:lnTo>
                  <a:pt x="51" y="55"/>
                </a:lnTo>
                <a:lnTo>
                  <a:pt x="50" y="53"/>
                </a:lnTo>
                <a:lnTo>
                  <a:pt x="46" y="48"/>
                </a:lnTo>
                <a:lnTo>
                  <a:pt x="43" y="47"/>
                </a:lnTo>
                <a:lnTo>
                  <a:pt x="40" y="45"/>
                </a:lnTo>
                <a:lnTo>
                  <a:pt x="32" y="45"/>
                </a:lnTo>
                <a:lnTo>
                  <a:pt x="17" y="38"/>
                </a:lnTo>
                <a:lnTo>
                  <a:pt x="12" y="30"/>
                </a:lnTo>
                <a:lnTo>
                  <a:pt x="4" y="21"/>
                </a:lnTo>
                <a:lnTo>
                  <a:pt x="1" y="21"/>
                </a:lnTo>
                <a:lnTo>
                  <a:pt x="0" y="17"/>
                </a:lnTo>
                <a:lnTo>
                  <a:pt x="1" y="10"/>
                </a:lnTo>
                <a:lnTo>
                  <a:pt x="0" y="4"/>
                </a:lnTo>
                <a:lnTo>
                  <a:pt x="0" y="2"/>
                </a:lnTo>
                <a:lnTo>
                  <a:pt x="2" y="0"/>
                </a:lnTo>
                <a:lnTo>
                  <a:pt x="4" y="4"/>
                </a:lnTo>
                <a:lnTo>
                  <a:pt x="5" y="4"/>
                </a:lnTo>
                <a:lnTo>
                  <a:pt x="20" y="11"/>
                </a:lnTo>
                <a:lnTo>
                  <a:pt x="21" y="18"/>
                </a:lnTo>
                <a:lnTo>
                  <a:pt x="28" y="17"/>
                </a:lnTo>
                <a:lnTo>
                  <a:pt x="38" y="13"/>
                </a:lnTo>
                <a:lnTo>
                  <a:pt x="39" y="13"/>
                </a:lnTo>
                <a:lnTo>
                  <a:pt x="40" y="1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2" name="Freeform 826"/>
          <p:cNvSpPr>
            <a:spLocks/>
          </p:cNvSpPr>
          <p:nvPr/>
        </p:nvSpPr>
        <p:spPr bwMode="auto">
          <a:xfrm>
            <a:off x="7416801" y="957263"/>
            <a:ext cx="292100" cy="425450"/>
          </a:xfrm>
          <a:custGeom>
            <a:avLst/>
            <a:gdLst>
              <a:gd name="T0" fmla="*/ 105 w 184"/>
              <a:gd name="T1" fmla="*/ 19 h 268"/>
              <a:gd name="T2" fmla="*/ 93 w 184"/>
              <a:gd name="T3" fmla="*/ 46 h 268"/>
              <a:gd name="T4" fmla="*/ 77 w 184"/>
              <a:gd name="T5" fmla="*/ 68 h 268"/>
              <a:gd name="T6" fmla="*/ 94 w 184"/>
              <a:gd name="T7" fmla="*/ 63 h 268"/>
              <a:gd name="T8" fmla="*/ 82 w 184"/>
              <a:gd name="T9" fmla="*/ 71 h 268"/>
              <a:gd name="T10" fmla="*/ 85 w 184"/>
              <a:gd name="T11" fmla="*/ 76 h 268"/>
              <a:gd name="T12" fmla="*/ 96 w 184"/>
              <a:gd name="T13" fmla="*/ 73 h 268"/>
              <a:gd name="T14" fmla="*/ 97 w 184"/>
              <a:gd name="T15" fmla="*/ 79 h 268"/>
              <a:gd name="T16" fmla="*/ 97 w 184"/>
              <a:gd name="T17" fmla="*/ 90 h 268"/>
              <a:gd name="T18" fmla="*/ 93 w 184"/>
              <a:gd name="T19" fmla="*/ 97 h 268"/>
              <a:gd name="T20" fmla="*/ 88 w 184"/>
              <a:gd name="T21" fmla="*/ 108 h 268"/>
              <a:gd name="T22" fmla="*/ 100 w 184"/>
              <a:gd name="T23" fmla="*/ 113 h 268"/>
              <a:gd name="T24" fmla="*/ 90 w 184"/>
              <a:gd name="T25" fmla="*/ 133 h 268"/>
              <a:gd name="T26" fmla="*/ 82 w 184"/>
              <a:gd name="T27" fmla="*/ 157 h 268"/>
              <a:gd name="T28" fmla="*/ 83 w 184"/>
              <a:gd name="T29" fmla="*/ 168 h 268"/>
              <a:gd name="T30" fmla="*/ 90 w 184"/>
              <a:gd name="T31" fmla="*/ 185 h 268"/>
              <a:gd name="T32" fmla="*/ 96 w 184"/>
              <a:gd name="T33" fmla="*/ 180 h 268"/>
              <a:gd name="T34" fmla="*/ 90 w 184"/>
              <a:gd name="T35" fmla="*/ 163 h 268"/>
              <a:gd name="T36" fmla="*/ 103 w 184"/>
              <a:gd name="T37" fmla="*/ 165 h 268"/>
              <a:gd name="T38" fmla="*/ 97 w 184"/>
              <a:gd name="T39" fmla="*/ 177 h 268"/>
              <a:gd name="T40" fmla="*/ 108 w 184"/>
              <a:gd name="T41" fmla="*/ 178 h 268"/>
              <a:gd name="T42" fmla="*/ 115 w 184"/>
              <a:gd name="T43" fmla="*/ 147 h 268"/>
              <a:gd name="T44" fmla="*/ 123 w 184"/>
              <a:gd name="T45" fmla="*/ 133 h 268"/>
              <a:gd name="T46" fmla="*/ 133 w 184"/>
              <a:gd name="T47" fmla="*/ 116 h 268"/>
              <a:gd name="T48" fmla="*/ 122 w 184"/>
              <a:gd name="T49" fmla="*/ 112 h 268"/>
              <a:gd name="T50" fmla="*/ 123 w 184"/>
              <a:gd name="T51" fmla="*/ 95 h 268"/>
              <a:gd name="T52" fmla="*/ 139 w 184"/>
              <a:gd name="T53" fmla="*/ 58 h 268"/>
              <a:gd name="T54" fmla="*/ 157 w 184"/>
              <a:gd name="T55" fmla="*/ 13 h 268"/>
              <a:gd name="T56" fmla="*/ 169 w 184"/>
              <a:gd name="T57" fmla="*/ 26 h 268"/>
              <a:gd name="T58" fmla="*/ 174 w 184"/>
              <a:gd name="T59" fmla="*/ 42 h 268"/>
              <a:gd name="T60" fmla="*/ 171 w 184"/>
              <a:gd name="T61" fmla="*/ 82 h 268"/>
              <a:gd name="T62" fmla="*/ 169 w 184"/>
              <a:gd name="T63" fmla="*/ 88 h 268"/>
              <a:gd name="T64" fmla="*/ 171 w 184"/>
              <a:gd name="T65" fmla="*/ 108 h 268"/>
              <a:gd name="T66" fmla="*/ 176 w 184"/>
              <a:gd name="T67" fmla="*/ 142 h 268"/>
              <a:gd name="T68" fmla="*/ 175 w 184"/>
              <a:gd name="T69" fmla="*/ 165 h 268"/>
              <a:gd name="T70" fmla="*/ 182 w 184"/>
              <a:gd name="T71" fmla="*/ 196 h 268"/>
              <a:gd name="T72" fmla="*/ 171 w 184"/>
              <a:gd name="T73" fmla="*/ 215 h 268"/>
              <a:gd name="T74" fmla="*/ 154 w 184"/>
              <a:gd name="T75" fmla="*/ 256 h 268"/>
              <a:gd name="T76" fmla="*/ 150 w 184"/>
              <a:gd name="T77" fmla="*/ 263 h 268"/>
              <a:gd name="T78" fmla="*/ 131 w 184"/>
              <a:gd name="T79" fmla="*/ 268 h 268"/>
              <a:gd name="T80" fmla="*/ 97 w 184"/>
              <a:gd name="T81" fmla="*/ 266 h 268"/>
              <a:gd name="T82" fmla="*/ 36 w 184"/>
              <a:gd name="T83" fmla="*/ 264 h 268"/>
              <a:gd name="T84" fmla="*/ 14 w 184"/>
              <a:gd name="T85" fmla="*/ 221 h 268"/>
              <a:gd name="T86" fmla="*/ 0 w 184"/>
              <a:gd name="T87" fmla="*/ 196 h 268"/>
              <a:gd name="T88" fmla="*/ 14 w 184"/>
              <a:gd name="T89" fmla="*/ 187 h 268"/>
              <a:gd name="T90" fmla="*/ 19 w 184"/>
              <a:gd name="T91" fmla="*/ 184 h 268"/>
              <a:gd name="T92" fmla="*/ 22 w 184"/>
              <a:gd name="T93" fmla="*/ 176 h 268"/>
              <a:gd name="T94" fmla="*/ 49 w 184"/>
              <a:gd name="T95" fmla="*/ 112 h 268"/>
              <a:gd name="T96" fmla="*/ 53 w 184"/>
              <a:gd name="T97" fmla="*/ 101 h 268"/>
              <a:gd name="T98" fmla="*/ 52 w 184"/>
              <a:gd name="T99" fmla="*/ 94 h 268"/>
              <a:gd name="T100" fmla="*/ 49 w 184"/>
              <a:gd name="T101" fmla="*/ 88 h 268"/>
              <a:gd name="T102" fmla="*/ 49 w 184"/>
              <a:gd name="T103" fmla="*/ 86 h 268"/>
              <a:gd name="T104" fmla="*/ 62 w 184"/>
              <a:gd name="T105" fmla="*/ 58 h 268"/>
              <a:gd name="T106" fmla="*/ 68 w 184"/>
              <a:gd name="T107" fmla="*/ 41 h 268"/>
              <a:gd name="T108" fmla="*/ 109 w 184"/>
              <a:gd name="T109" fmla="*/ 4 h 268"/>
              <a:gd name="T110" fmla="*/ 115 w 184"/>
              <a:gd name="T111" fmla="*/ 8 h 2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84" h="268">
                <a:moveTo>
                  <a:pt x="115" y="8"/>
                </a:moveTo>
                <a:lnTo>
                  <a:pt x="105" y="19"/>
                </a:lnTo>
                <a:lnTo>
                  <a:pt x="100" y="35"/>
                </a:lnTo>
                <a:lnTo>
                  <a:pt x="93" y="46"/>
                </a:lnTo>
                <a:lnTo>
                  <a:pt x="85" y="60"/>
                </a:lnTo>
                <a:lnTo>
                  <a:pt x="77" y="68"/>
                </a:lnTo>
                <a:lnTo>
                  <a:pt x="78" y="68"/>
                </a:lnTo>
                <a:lnTo>
                  <a:pt x="94" y="63"/>
                </a:lnTo>
                <a:lnTo>
                  <a:pt x="93" y="68"/>
                </a:lnTo>
                <a:lnTo>
                  <a:pt x="82" y="71"/>
                </a:lnTo>
                <a:lnTo>
                  <a:pt x="82" y="73"/>
                </a:lnTo>
                <a:lnTo>
                  <a:pt x="85" y="76"/>
                </a:lnTo>
                <a:lnTo>
                  <a:pt x="94" y="75"/>
                </a:lnTo>
                <a:lnTo>
                  <a:pt x="96" y="73"/>
                </a:lnTo>
                <a:lnTo>
                  <a:pt x="96" y="76"/>
                </a:lnTo>
                <a:lnTo>
                  <a:pt x="97" y="79"/>
                </a:lnTo>
                <a:lnTo>
                  <a:pt x="99" y="82"/>
                </a:lnTo>
                <a:lnTo>
                  <a:pt x="97" y="90"/>
                </a:lnTo>
                <a:lnTo>
                  <a:pt x="101" y="95"/>
                </a:lnTo>
                <a:lnTo>
                  <a:pt x="93" y="97"/>
                </a:lnTo>
                <a:lnTo>
                  <a:pt x="93" y="98"/>
                </a:lnTo>
                <a:lnTo>
                  <a:pt x="88" y="108"/>
                </a:lnTo>
                <a:lnTo>
                  <a:pt x="88" y="116"/>
                </a:lnTo>
                <a:lnTo>
                  <a:pt x="100" y="113"/>
                </a:lnTo>
                <a:lnTo>
                  <a:pt x="97" y="127"/>
                </a:lnTo>
                <a:lnTo>
                  <a:pt x="90" y="133"/>
                </a:lnTo>
                <a:lnTo>
                  <a:pt x="81" y="142"/>
                </a:lnTo>
                <a:lnTo>
                  <a:pt x="82" y="157"/>
                </a:lnTo>
                <a:lnTo>
                  <a:pt x="82" y="162"/>
                </a:lnTo>
                <a:lnTo>
                  <a:pt x="83" y="168"/>
                </a:lnTo>
                <a:lnTo>
                  <a:pt x="86" y="178"/>
                </a:lnTo>
                <a:lnTo>
                  <a:pt x="90" y="185"/>
                </a:lnTo>
                <a:lnTo>
                  <a:pt x="96" y="185"/>
                </a:lnTo>
                <a:lnTo>
                  <a:pt x="96" y="180"/>
                </a:lnTo>
                <a:lnTo>
                  <a:pt x="90" y="174"/>
                </a:lnTo>
                <a:lnTo>
                  <a:pt x="90" y="163"/>
                </a:lnTo>
                <a:lnTo>
                  <a:pt x="97" y="163"/>
                </a:lnTo>
                <a:lnTo>
                  <a:pt x="103" y="165"/>
                </a:lnTo>
                <a:lnTo>
                  <a:pt x="99" y="176"/>
                </a:lnTo>
                <a:lnTo>
                  <a:pt x="97" y="177"/>
                </a:lnTo>
                <a:lnTo>
                  <a:pt x="105" y="178"/>
                </a:lnTo>
                <a:lnTo>
                  <a:pt x="108" y="178"/>
                </a:lnTo>
                <a:lnTo>
                  <a:pt x="112" y="166"/>
                </a:lnTo>
                <a:lnTo>
                  <a:pt x="115" y="147"/>
                </a:lnTo>
                <a:lnTo>
                  <a:pt x="123" y="136"/>
                </a:lnTo>
                <a:lnTo>
                  <a:pt x="123" y="133"/>
                </a:lnTo>
                <a:lnTo>
                  <a:pt x="130" y="121"/>
                </a:lnTo>
                <a:lnTo>
                  <a:pt x="133" y="116"/>
                </a:lnTo>
                <a:lnTo>
                  <a:pt x="134" y="112"/>
                </a:lnTo>
                <a:lnTo>
                  <a:pt x="122" y="112"/>
                </a:lnTo>
                <a:lnTo>
                  <a:pt x="116" y="106"/>
                </a:lnTo>
                <a:lnTo>
                  <a:pt x="123" y="95"/>
                </a:lnTo>
                <a:lnTo>
                  <a:pt x="127" y="86"/>
                </a:lnTo>
                <a:lnTo>
                  <a:pt x="139" y="58"/>
                </a:lnTo>
                <a:lnTo>
                  <a:pt x="156" y="28"/>
                </a:lnTo>
                <a:lnTo>
                  <a:pt x="157" y="13"/>
                </a:lnTo>
                <a:lnTo>
                  <a:pt x="165" y="13"/>
                </a:lnTo>
                <a:lnTo>
                  <a:pt x="169" y="26"/>
                </a:lnTo>
                <a:lnTo>
                  <a:pt x="172" y="35"/>
                </a:lnTo>
                <a:lnTo>
                  <a:pt x="174" y="42"/>
                </a:lnTo>
                <a:lnTo>
                  <a:pt x="174" y="67"/>
                </a:lnTo>
                <a:lnTo>
                  <a:pt x="171" y="82"/>
                </a:lnTo>
                <a:lnTo>
                  <a:pt x="169" y="84"/>
                </a:lnTo>
                <a:lnTo>
                  <a:pt x="169" y="88"/>
                </a:lnTo>
                <a:lnTo>
                  <a:pt x="171" y="95"/>
                </a:lnTo>
                <a:lnTo>
                  <a:pt x="171" y="108"/>
                </a:lnTo>
                <a:lnTo>
                  <a:pt x="182" y="129"/>
                </a:lnTo>
                <a:lnTo>
                  <a:pt x="176" y="142"/>
                </a:lnTo>
                <a:lnTo>
                  <a:pt x="179" y="147"/>
                </a:lnTo>
                <a:lnTo>
                  <a:pt x="175" y="165"/>
                </a:lnTo>
                <a:lnTo>
                  <a:pt x="184" y="193"/>
                </a:lnTo>
                <a:lnTo>
                  <a:pt x="182" y="196"/>
                </a:lnTo>
                <a:lnTo>
                  <a:pt x="175" y="202"/>
                </a:lnTo>
                <a:lnTo>
                  <a:pt x="171" y="215"/>
                </a:lnTo>
                <a:lnTo>
                  <a:pt x="161" y="243"/>
                </a:lnTo>
                <a:lnTo>
                  <a:pt x="154" y="256"/>
                </a:lnTo>
                <a:lnTo>
                  <a:pt x="153" y="262"/>
                </a:lnTo>
                <a:lnTo>
                  <a:pt x="150" y="263"/>
                </a:lnTo>
                <a:lnTo>
                  <a:pt x="133" y="268"/>
                </a:lnTo>
                <a:lnTo>
                  <a:pt x="131" y="268"/>
                </a:lnTo>
                <a:lnTo>
                  <a:pt x="105" y="268"/>
                </a:lnTo>
                <a:lnTo>
                  <a:pt x="97" y="266"/>
                </a:lnTo>
                <a:lnTo>
                  <a:pt x="68" y="256"/>
                </a:lnTo>
                <a:lnTo>
                  <a:pt x="36" y="264"/>
                </a:lnTo>
                <a:lnTo>
                  <a:pt x="18" y="218"/>
                </a:lnTo>
                <a:lnTo>
                  <a:pt x="14" y="221"/>
                </a:lnTo>
                <a:lnTo>
                  <a:pt x="0" y="217"/>
                </a:lnTo>
                <a:lnTo>
                  <a:pt x="0" y="196"/>
                </a:lnTo>
                <a:lnTo>
                  <a:pt x="0" y="192"/>
                </a:lnTo>
                <a:lnTo>
                  <a:pt x="14" y="187"/>
                </a:lnTo>
                <a:lnTo>
                  <a:pt x="15" y="185"/>
                </a:lnTo>
                <a:lnTo>
                  <a:pt x="19" y="184"/>
                </a:lnTo>
                <a:lnTo>
                  <a:pt x="21" y="177"/>
                </a:lnTo>
                <a:lnTo>
                  <a:pt x="22" y="176"/>
                </a:lnTo>
                <a:lnTo>
                  <a:pt x="38" y="121"/>
                </a:lnTo>
                <a:lnTo>
                  <a:pt x="49" y="112"/>
                </a:lnTo>
                <a:lnTo>
                  <a:pt x="52" y="105"/>
                </a:lnTo>
                <a:lnTo>
                  <a:pt x="53" y="101"/>
                </a:lnTo>
                <a:lnTo>
                  <a:pt x="56" y="98"/>
                </a:lnTo>
                <a:lnTo>
                  <a:pt x="52" y="94"/>
                </a:lnTo>
                <a:lnTo>
                  <a:pt x="49" y="91"/>
                </a:lnTo>
                <a:lnTo>
                  <a:pt x="49" y="88"/>
                </a:lnTo>
                <a:lnTo>
                  <a:pt x="49" y="87"/>
                </a:lnTo>
                <a:lnTo>
                  <a:pt x="49" y="86"/>
                </a:lnTo>
                <a:lnTo>
                  <a:pt x="59" y="64"/>
                </a:lnTo>
                <a:lnTo>
                  <a:pt x="62" y="58"/>
                </a:lnTo>
                <a:lnTo>
                  <a:pt x="62" y="57"/>
                </a:lnTo>
                <a:lnTo>
                  <a:pt x="68" y="41"/>
                </a:lnTo>
                <a:lnTo>
                  <a:pt x="92" y="0"/>
                </a:lnTo>
                <a:lnTo>
                  <a:pt x="109" y="4"/>
                </a:lnTo>
                <a:lnTo>
                  <a:pt x="112" y="5"/>
                </a:lnTo>
                <a:lnTo>
                  <a:pt x="115" y="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3" name="Freeform 827"/>
          <p:cNvSpPr>
            <a:spLocks/>
          </p:cNvSpPr>
          <p:nvPr/>
        </p:nvSpPr>
        <p:spPr bwMode="auto">
          <a:xfrm>
            <a:off x="7688263" y="896938"/>
            <a:ext cx="434975" cy="428625"/>
          </a:xfrm>
          <a:custGeom>
            <a:avLst/>
            <a:gdLst>
              <a:gd name="T0" fmla="*/ 211 w 274"/>
              <a:gd name="T1" fmla="*/ 13 h 270"/>
              <a:gd name="T2" fmla="*/ 254 w 274"/>
              <a:gd name="T3" fmla="*/ 36 h 270"/>
              <a:gd name="T4" fmla="*/ 274 w 274"/>
              <a:gd name="T5" fmla="*/ 41 h 270"/>
              <a:gd name="T6" fmla="*/ 258 w 274"/>
              <a:gd name="T7" fmla="*/ 64 h 270"/>
              <a:gd name="T8" fmla="*/ 219 w 274"/>
              <a:gd name="T9" fmla="*/ 106 h 270"/>
              <a:gd name="T10" fmla="*/ 214 w 274"/>
              <a:gd name="T11" fmla="*/ 136 h 270"/>
              <a:gd name="T12" fmla="*/ 229 w 274"/>
              <a:gd name="T13" fmla="*/ 191 h 270"/>
              <a:gd name="T14" fmla="*/ 232 w 274"/>
              <a:gd name="T15" fmla="*/ 212 h 270"/>
              <a:gd name="T16" fmla="*/ 224 w 274"/>
              <a:gd name="T17" fmla="*/ 210 h 270"/>
              <a:gd name="T18" fmla="*/ 207 w 274"/>
              <a:gd name="T19" fmla="*/ 201 h 270"/>
              <a:gd name="T20" fmla="*/ 196 w 274"/>
              <a:gd name="T21" fmla="*/ 191 h 270"/>
              <a:gd name="T22" fmla="*/ 192 w 274"/>
              <a:gd name="T23" fmla="*/ 182 h 270"/>
              <a:gd name="T24" fmla="*/ 187 w 274"/>
              <a:gd name="T25" fmla="*/ 169 h 270"/>
              <a:gd name="T26" fmla="*/ 185 w 274"/>
              <a:gd name="T27" fmla="*/ 166 h 270"/>
              <a:gd name="T28" fmla="*/ 164 w 274"/>
              <a:gd name="T29" fmla="*/ 174 h 270"/>
              <a:gd name="T30" fmla="*/ 157 w 274"/>
              <a:gd name="T31" fmla="*/ 177 h 270"/>
              <a:gd name="T32" fmla="*/ 153 w 274"/>
              <a:gd name="T33" fmla="*/ 181 h 270"/>
              <a:gd name="T34" fmla="*/ 147 w 274"/>
              <a:gd name="T35" fmla="*/ 193 h 270"/>
              <a:gd name="T36" fmla="*/ 143 w 274"/>
              <a:gd name="T37" fmla="*/ 196 h 270"/>
              <a:gd name="T38" fmla="*/ 132 w 274"/>
              <a:gd name="T39" fmla="*/ 206 h 270"/>
              <a:gd name="T40" fmla="*/ 131 w 274"/>
              <a:gd name="T41" fmla="*/ 208 h 270"/>
              <a:gd name="T42" fmla="*/ 135 w 274"/>
              <a:gd name="T43" fmla="*/ 212 h 270"/>
              <a:gd name="T44" fmla="*/ 132 w 274"/>
              <a:gd name="T45" fmla="*/ 215 h 270"/>
              <a:gd name="T46" fmla="*/ 121 w 274"/>
              <a:gd name="T47" fmla="*/ 223 h 270"/>
              <a:gd name="T48" fmla="*/ 117 w 274"/>
              <a:gd name="T49" fmla="*/ 227 h 270"/>
              <a:gd name="T50" fmla="*/ 113 w 274"/>
              <a:gd name="T51" fmla="*/ 230 h 270"/>
              <a:gd name="T52" fmla="*/ 106 w 274"/>
              <a:gd name="T53" fmla="*/ 225 h 270"/>
              <a:gd name="T54" fmla="*/ 102 w 274"/>
              <a:gd name="T55" fmla="*/ 226 h 270"/>
              <a:gd name="T56" fmla="*/ 98 w 274"/>
              <a:gd name="T57" fmla="*/ 227 h 270"/>
              <a:gd name="T58" fmla="*/ 89 w 274"/>
              <a:gd name="T59" fmla="*/ 222 h 270"/>
              <a:gd name="T60" fmla="*/ 79 w 274"/>
              <a:gd name="T61" fmla="*/ 223 h 270"/>
              <a:gd name="T62" fmla="*/ 64 w 274"/>
              <a:gd name="T63" fmla="*/ 231 h 270"/>
              <a:gd name="T64" fmla="*/ 61 w 274"/>
              <a:gd name="T65" fmla="*/ 238 h 270"/>
              <a:gd name="T66" fmla="*/ 60 w 274"/>
              <a:gd name="T67" fmla="*/ 246 h 270"/>
              <a:gd name="T68" fmla="*/ 49 w 274"/>
              <a:gd name="T69" fmla="*/ 268 h 270"/>
              <a:gd name="T70" fmla="*/ 34 w 274"/>
              <a:gd name="T71" fmla="*/ 270 h 270"/>
              <a:gd name="T72" fmla="*/ 12 w 274"/>
              <a:gd name="T73" fmla="*/ 263 h 270"/>
              <a:gd name="T74" fmla="*/ 0 w 274"/>
              <a:gd name="T75" fmla="*/ 253 h 270"/>
              <a:gd name="T76" fmla="*/ 13 w 274"/>
              <a:gd name="T77" fmla="*/ 231 h 270"/>
              <a:gd name="T78" fmla="*/ 34 w 274"/>
              <a:gd name="T79" fmla="*/ 200 h 270"/>
              <a:gd name="T80" fmla="*/ 95 w 274"/>
              <a:gd name="T81" fmla="*/ 151 h 270"/>
              <a:gd name="T82" fmla="*/ 123 w 274"/>
              <a:gd name="T83" fmla="*/ 96 h 270"/>
              <a:gd name="T84" fmla="*/ 136 w 274"/>
              <a:gd name="T85" fmla="*/ 60 h 270"/>
              <a:gd name="T86" fmla="*/ 179 w 274"/>
              <a:gd name="T87" fmla="*/ 0 h 270"/>
              <a:gd name="T88" fmla="*/ 166 w 274"/>
              <a:gd name="T89" fmla="*/ 46 h 270"/>
              <a:gd name="T90" fmla="*/ 151 w 274"/>
              <a:gd name="T91" fmla="*/ 71 h 270"/>
              <a:gd name="T92" fmla="*/ 162 w 274"/>
              <a:gd name="T93" fmla="*/ 62 h 270"/>
              <a:gd name="T94" fmla="*/ 179 w 274"/>
              <a:gd name="T95" fmla="*/ 58 h 270"/>
              <a:gd name="T96" fmla="*/ 169 w 274"/>
              <a:gd name="T97" fmla="*/ 72 h 270"/>
              <a:gd name="T98" fmla="*/ 181 w 274"/>
              <a:gd name="T99" fmla="*/ 65 h 270"/>
              <a:gd name="T100" fmla="*/ 198 w 274"/>
              <a:gd name="T101" fmla="*/ 47 h 270"/>
              <a:gd name="T102" fmla="*/ 189 w 274"/>
              <a:gd name="T103" fmla="*/ 106 h 270"/>
              <a:gd name="T104" fmla="*/ 200 w 274"/>
              <a:gd name="T105" fmla="*/ 135 h 270"/>
              <a:gd name="T106" fmla="*/ 196 w 274"/>
              <a:gd name="T107" fmla="*/ 116 h 270"/>
              <a:gd name="T108" fmla="*/ 196 w 274"/>
              <a:gd name="T109" fmla="*/ 95 h 270"/>
              <a:gd name="T110" fmla="*/ 199 w 274"/>
              <a:gd name="T111" fmla="*/ 61 h 270"/>
              <a:gd name="T112" fmla="*/ 211 w 274"/>
              <a:gd name="T113" fmla="*/ 58 h 270"/>
              <a:gd name="T114" fmla="*/ 213 w 274"/>
              <a:gd name="T115" fmla="*/ 45 h 270"/>
              <a:gd name="T116" fmla="*/ 199 w 274"/>
              <a:gd name="T117" fmla="*/ 28 h 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74" h="270">
                <a:moveTo>
                  <a:pt x="200" y="5"/>
                </a:moveTo>
                <a:lnTo>
                  <a:pt x="209" y="8"/>
                </a:lnTo>
                <a:lnTo>
                  <a:pt x="211" y="13"/>
                </a:lnTo>
                <a:lnTo>
                  <a:pt x="225" y="23"/>
                </a:lnTo>
                <a:lnTo>
                  <a:pt x="234" y="42"/>
                </a:lnTo>
                <a:lnTo>
                  <a:pt x="254" y="36"/>
                </a:lnTo>
                <a:lnTo>
                  <a:pt x="259" y="39"/>
                </a:lnTo>
                <a:lnTo>
                  <a:pt x="265" y="42"/>
                </a:lnTo>
                <a:lnTo>
                  <a:pt x="274" y="41"/>
                </a:lnTo>
                <a:lnTo>
                  <a:pt x="265" y="50"/>
                </a:lnTo>
                <a:lnTo>
                  <a:pt x="263" y="62"/>
                </a:lnTo>
                <a:lnTo>
                  <a:pt x="258" y="64"/>
                </a:lnTo>
                <a:lnTo>
                  <a:pt x="247" y="86"/>
                </a:lnTo>
                <a:lnTo>
                  <a:pt x="224" y="90"/>
                </a:lnTo>
                <a:lnTo>
                  <a:pt x="219" y="106"/>
                </a:lnTo>
                <a:lnTo>
                  <a:pt x="217" y="121"/>
                </a:lnTo>
                <a:lnTo>
                  <a:pt x="213" y="132"/>
                </a:lnTo>
                <a:lnTo>
                  <a:pt x="214" y="136"/>
                </a:lnTo>
                <a:lnTo>
                  <a:pt x="214" y="137"/>
                </a:lnTo>
                <a:lnTo>
                  <a:pt x="217" y="161"/>
                </a:lnTo>
                <a:lnTo>
                  <a:pt x="229" y="191"/>
                </a:lnTo>
                <a:lnTo>
                  <a:pt x="232" y="199"/>
                </a:lnTo>
                <a:lnTo>
                  <a:pt x="232" y="204"/>
                </a:lnTo>
                <a:lnTo>
                  <a:pt x="232" y="212"/>
                </a:lnTo>
                <a:lnTo>
                  <a:pt x="228" y="211"/>
                </a:lnTo>
                <a:lnTo>
                  <a:pt x="225" y="210"/>
                </a:lnTo>
                <a:lnTo>
                  <a:pt x="224" y="210"/>
                </a:lnTo>
                <a:lnTo>
                  <a:pt x="214" y="206"/>
                </a:lnTo>
                <a:lnTo>
                  <a:pt x="211" y="204"/>
                </a:lnTo>
                <a:lnTo>
                  <a:pt x="207" y="201"/>
                </a:lnTo>
                <a:lnTo>
                  <a:pt x="202" y="196"/>
                </a:lnTo>
                <a:lnTo>
                  <a:pt x="198" y="192"/>
                </a:lnTo>
                <a:lnTo>
                  <a:pt x="196" y="191"/>
                </a:lnTo>
                <a:lnTo>
                  <a:pt x="196" y="189"/>
                </a:lnTo>
                <a:lnTo>
                  <a:pt x="194" y="185"/>
                </a:lnTo>
                <a:lnTo>
                  <a:pt x="192" y="182"/>
                </a:lnTo>
                <a:lnTo>
                  <a:pt x="189" y="176"/>
                </a:lnTo>
                <a:lnTo>
                  <a:pt x="189" y="173"/>
                </a:lnTo>
                <a:lnTo>
                  <a:pt x="187" y="169"/>
                </a:lnTo>
                <a:lnTo>
                  <a:pt x="187" y="167"/>
                </a:lnTo>
                <a:lnTo>
                  <a:pt x="185" y="167"/>
                </a:lnTo>
                <a:lnTo>
                  <a:pt x="185" y="166"/>
                </a:lnTo>
                <a:lnTo>
                  <a:pt x="172" y="173"/>
                </a:lnTo>
                <a:lnTo>
                  <a:pt x="168" y="177"/>
                </a:lnTo>
                <a:lnTo>
                  <a:pt x="164" y="174"/>
                </a:lnTo>
                <a:lnTo>
                  <a:pt x="162" y="174"/>
                </a:lnTo>
                <a:lnTo>
                  <a:pt x="161" y="174"/>
                </a:lnTo>
                <a:lnTo>
                  <a:pt x="157" y="177"/>
                </a:lnTo>
                <a:lnTo>
                  <a:pt x="154" y="180"/>
                </a:lnTo>
                <a:lnTo>
                  <a:pt x="154" y="181"/>
                </a:lnTo>
                <a:lnTo>
                  <a:pt x="153" y="181"/>
                </a:lnTo>
                <a:lnTo>
                  <a:pt x="151" y="191"/>
                </a:lnTo>
                <a:lnTo>
                  <a:pt x="151" y="192"/>
                </a:lnTo>
                <a:lnTo>
                  <a:pt x="147" y="193"/>
                </a:lnTo>
                <a:lnTo>
                  <a:pt x="146" y="193"/>
                </a:lnTo>
                <a:lnTo>
                  <a:pt x="143" y="195"/>
                </a:lnTo>
                <a:lnTo>
                  <a:pt x="143" y="196"/>
                </a:lnTo>
                <a:lnTo>
                  <a:pt x="138" y="204"/>
                </a:lnTo>
                <a:lnTo>
                  <a:pt x="134" y="204"/>
                </a:lnTo>
                <a:lnTo>
                  <a:pt x="132" y="206"/>
                </a:lnTo>
                <a:lnTo>
                  <a:pt x="131" y="206"/>
                </a:lnTo>
                <a:lnTo>
                  <a:pt x="131" y="207"/>
                </a:lnTo>
                <a:lnTo>
                  <a:pt x="131" y="208"/>
                </a:lnTo>
                <a:lnTo>
                  <a:pt x="132" y="210"/>
                </a:lnTo>
                <a:lnTo>
                  <a:pt x="132" y="211"/>
                </a:lnTo>
                <a:lnTo>
                  <a:pt x="135" y="212"/>
                </a:lnTo>
                <a:lnTo>
                  <a:pt x="134" y="214"/>
                </a:lnTo>
                <a:lnTo>
                  <a:pt x="134" y="215"/>
                </a:lnTo>
                <a:lnTo>
                  <a:pt x="132" y="215"/>
                </a:lnTo>
                <a:lnTo>
                  <a:pt x="129" y="216"/>
                </a:lnTo>
                <a:lnTo>
                  <a:pt x="124" y="222"/>
                </a:lnTo>
                <a:lnTo>
                  <a:pt x="121" y="223"/>
                </a:lnTo>
                <a:lnTo>
                  <a:pt x="120" y="226"/>
                </a:lnTo>
                <a:lnTo>
                  <a:pt x="119" y="227"/>
                </a:lnTo>
                <a:lnTo>
                  <a:pt x="117" y="227"/>
                </a:lnTo>
                <a:lnTo>
                  <a:pt x="116" y="229"/>
                </a:lnTo>
                <a:lnTo>
                  <a:pt x="114" y="230"/>
                </a:lnTo>
                <a:lnTo>
                  <a:pt x="113" y="230"/>
                </a:lnTo>
                <a:lnTo>
                  <a:pt x="112" y="229"/>
                </a:lnTo>
                <a:lnTo>
                  <a:pt x="108" y="225"/>
                </a:lnTo>
                <a:lnTo>
                  <a:pt x="106" y="225"/>
                </a:lnTo>
                <a:lnTo>
                  <a:pt x="105" y="225"/>
                </a:lnTo>
                <a:lnTo>
                  <a:pt x="104" y="225"/>
                </a:lnTo>
                <a:lnTo>
                  <a:pt x="102" y="226"/>
                </a:lnTo>
                <a:lnTo>
                  <a:pt x="99" y="227"/>
                </a:lnTo>
                <a:lnTo>
                  <a:pt x="98" y="227"/>
                </a:lnTo>
                <a:lnTo>
                  <a:pt x="98" y="227"/>
                </a:lnTo>
                <a:lnTo>
                  <a:pt x="97" y="226"/>
                </a:lnTo>
                <a:lnTo>
                  <a:pt x="95" y="221"/>
                </a:lnTo>
                <a:lnTo>
                  <a:pt x="89" y="222"/>
                </a:lnTo>
                <a:lnTo>
                  <a:pt x="83" y="227"/>
                </a:lnTo>
                <a:lnTo>
                  <a:pt x="79" y="222"/>
                </a:lnTo>
                <a:lnTo>
                  <a:pt x="79" y="223"/>
                </a:lnTo>
                <a:lnTo>
                  <a:pt x="68" y="230"/>
                </a:lnTo>
                <a:lnTo>
                  <a:pt x="65" y="230"/>
                </a:lnTo>
                <a:lnTo>
                  <a:pt x="64" y="231"/>
                </a:lnTo>
                <a:lnTo>
                  <a:pt x="61" y="233"/>
                </a:lnTo>
                <a:lnTo>
                  <a:pt x="61" y="234"/>
                </a:lnTo>
                <a:lnTo>
                  <a:pt x="61" y="238"/>
                </a:lnTo>
                <a:lnTo>
                  <a:pt x="60" y="240"/>
                </a:lnTo>
                <a:lnTo>
                  <a:pt x="58" y="244"/>
                </a:lnTo>
                <a:lnTo>
                  <a:pt x="60" y="246"/>
                </a:lnTo>
                <a:lnTo>
                  <a:pt x="58" y="249"/>
                </a:lnTo>
                <a:lnTo>
                  <a:pt x="58" y="256"/>
                </a:lnTo>
                <a:lnTo>
                  <a:pt x="49" y="268"/>
                </a:lnTo>
                <a:lnTo>
                  <a:pt x="48" y="268"/>
                </a:lnTo>
                <a:lnTo>
                  <a:pt x="46" y="268"/>
                </a:lnTo>
                <a:lnTo>
                  <a:pt x="34" y="270"/>
                </a:lnTo>
                <a:lnTo>
                  <a:pt x="31" y="263"/>
                </a:lnTo>
                <a:lnTo>
                  <a:pt x="19" y="267"/>
                </a:lnTo>
                <a:lnTo>
                  <a:pt x="12" y="263"/>
                </a:lnTo>
                <a:lnTo>
                  <a:pt x="5" y="264"/>
                </a:lnTo>
                <a:lnTo>
                  <a:pt x="5" y="256"/>
                </a:lnTo>
                <a:lnTo>
                  <a:pt x="0" y="253"/>
                </a:lnTo>
                <a:lnTo>
                  <a:pt x="4" y="240"/>
                </a:lnTo>
                <a:lnTo>
                  <a:pt x="11" y="234"/>
                </a:lnTo>
                <a:lnTo>
                  <a:pt x="13" y="231"/>
                </a:lnTo>
                <a:lnTo>
                  <a:pt x="30" y="230"/>
                </a:lnTo>
                <a:lnTo>
                  <a:pt x="39" y="221"/>
                </a:lnTo>
                <a:lnTo>
                  <a:pt x="34" y="200"/>
                </a:lnTo>
                <a:lnTo>
                  <a:pt x="75" y="174"/>
                </a:lnTo>
                <a:lnTo>
                  <a:pt x="98" y="167"/>
                </a:lnTo>
                <a:lnTo>
                  <a:pt x="95" y="151"/>
                </a:lnTo>
                <a:lnTo>
                  <a:pt x="123" y="125"/>
                </a:lnTo>
                <a:lnTo>
                  <a:pt x="120" y="105"/>
                </a:lnTo>
                <a:lnTo>
                  <a:pt x="123" y="96"/>
                </a:lnTo>
                <a:lnTo>
                  <a:pt x="128" y="91"/>
                </a:lnTo>
                <a:lnTo>
                  <a:pt x="129" y="87"/>
                </a:lnTo>
                <a:lnTo>
                  <a:pt x="136" y="60"/>
                </a:lnTo>
                <a:lnTo>
                  <a:pt x="157" y="45"/>
                </a:lnTo>
                <a:lnTo>
                  <a:pt x="177" y="12"/>
                </a:lnTo>
                <a:lnTo>
                  <a:pt x="179" y="0"/>
                </a:lnTo>
                <a:lnTo>
                  <a:pt x="184" y="12"/>
                </a:lnTo>
                <a:lnTo>
                  <a:pt x="177" y="31"/>
                </a:lnTo>
                <a:lnTo>
                  <a:pt x="166" y="46"/>
                </a:lnTo>
                <a:lnTo>
                  <a:pt x="158" y="58"/>
                </a:lnTo>
                <a:lnTo>
                  <a:pt x="154" y="66"/>
                </a:lnTo>
                <a:lnTo>
                  <a:pt x="151" y="71"/>
                </a:lnTo>
                <a:lnTo>
                  <a:pt x="157" y="76"/>
                </a:lnTo>
                <a:lnTo>
                  <a:pt x="161" y="66"/>
                </a:lnTo>
                <a:lnTo>
                  <a:pt x="162" y="62"/>
                </a:lnTo>
                <a:lnTo>
                  <a:pt x="173" y="58"/>
                </a:lnTo>
                <a:lnTo>
                  <a:pt x="176" y="57"/>
                </a:lnTo>
                <a:lnTo>
                  <a:pt x="179" y="58"/>
                </a:lnTo>
                <a:lnTo>
                  <a:pt x="176" y="62"/>
                </a:lnTo>
                <a:lnTo>
                  <a:pt x="170" y="72"/>
                </a:lnTo>
                <a:lnTo>
                  <a:pt x="169" y="72"/>
                </a:lnTo>
                <a:lnTo>
                  <a:pt x="170" y="72"/>
                </a:lnTo>
                <a:lnTo>
                  <a:pt x="173" y="73"/>
                </a:lnTo>
                <a:lnTo>
                  <a:pt x="181" y="65"/>
                </a:lnTo>
                <a:lnTo>
                  <a:pt x="183" y="62"/>
                </a:lnTo>
                <a:lnTo>
                  <a:pt x="189" y="50"/>
                </a:lnTo>
                <a:lnTo>
                  <a:pt x="198" y="47"/>
                </a:lnTo>
                <a:lnTo>
                  <a:pt x="191" y="66"/>
                </a:lnTo>
                <a:lnTo>
                  <a:pt x="189" y="90"/>
                </a:lnTo>
                <a:lnTo>
                  <a:pt x="189" y="106"/>
                </a:lnTo>
                <a:lnTo>
                  <a:pt x="191" y="117"/>
                </a:lnTo>
                <a:lnTo>
                  <a:pt x="195" y="133"/>
                </a:lnTo>
                <a:lnTo>
                  <a:pt x="200" y="135"/>
                </a:lnTo>
                <a:lnTo>
                  <a:pt x="200" y="133"/>
                </a:lnTo>
                <a:lnTo>
                  <a:pt x="198" y="124"/>
                </a:lnTo>
                <a:lnTo>
                  <a:pt x="196" y="116"/>
                </a:lnTo>
                <a:lnTo>
                  <a:pt x="196" y="111"/>
                </a:lnTo>
                <a:lnTo>
                  <a:pt x="196" y="101"/>
                </a:lnTo>
                <a:lnTo>
                  <a:pt x="196" y="95"/>
                </a:lnTo>
                <a:lnTo>
                  <a:pt x="194" y="80"/>
                </a:lnTo>
                <a:lnTo>
                  <a:pt x="198" y="73"/>
                </a:lnTo>
                <a:lnTo>
                  <a:pt x="199" y="61"/>
                </a:lnTo>
                <a:lnTo>
                  <a:pt x="203" y="54"/>
                </a:lnTo>
                <a:lnTo>
                  <a:pt x="210" y="62"/>
                </a:lnTo>
                <a:lnTo>
                  <a:pt x="211" y="58"/>
                </a:lnTo>
                <a:lnTo>
                  <a:pt x="211" y="54"/>
                </a:lnTo>
                <a:lnTo>
                  <a:pt x="211" y="53"/>
                </a:lnTo>
                <a:lnTo>
                  <a:pt x="213" y="45"/>
                </a:lnTo>
                <a:lnTo>
                  <a:pt x="211" y="45"/>
                </a:lnTo>
                <a:lnTo>
                  <a:pt x="200" y="41"/>
                </a:lnTo>
                <a:lnTo>
                  <a:pt x="199" y="28"/>
                </a:lnTo>
                <a:lnTo>
                  <a:pt x="200" y="17"/>
                </a:lnTo>
                <a:lnTo>
                  <a:pt x="200" y="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4" name="Freeform 828"/>
          <p:cNvSpPr>
            <a:spLocks noEditPoints="1"/>
          </p:cNvSpPr>
          <p:nvPr/>
        </p:nvSpPr>
        <p:spPr bwMode="auto">
          <a:xfrm>
            <a:off x="4148138" y="5773738"/>
            <a:ext cx="65088" cy="55563"/>
          </a:xfrm>
          <a:custGeom>
            <a:avLst/>
            <a:gdLst>
              <a:gd name="T0" fmla="*/ 15 w 41"/>
              <a:gd name="T1" fmla="*/ 27 h 35"/>
              <a:gd name="T2" fmla="*/ 7 w 41"/>
              <a:gd name="T3" fmla="*/ 35 h 35"/>
              <a:gd name="T4" fmla="*/ 2 w 41"/>
              <a:gd name="T5" fmla="*/ 35 h 35"/>
              <a:gd name="T6" fmla="*/ 0 w 41"/>
              <a:gd name="T7" fmla="*/ 35 h 35"/>
              <a:gd name="T8" fmla="*/ 0 w 41"/>
              <a:gd name="T9" fmla="*/ 27 h 35"/>
              <a:gd name="T10" fmla="*/ 9 w 41"/>
              <a:gd name="T11" fmla="*/ 19 h 35"/>
              <a:gd name="T12" fmla="*/ 15 w 41"/>
              <a:gd name="T13" fmla="*/ 27 h 35"/>
              <a:gd name="T14" fmla="*/ 41 w 41"/>
              <a:gd name="T15" fmla="*/ 0 h 35"/>
              <a:gd name="T16" fmla="*/ 36 w 41"/>
              <a:gd name="T17" fmla="*/ 9 h 35"/>
              <a:gd name="T18" fmla="*/ 29 w 41"/>
              <a:gd name="T19" fmla="*/ 9 h 35"/>
              <a:gd name="T20" fmla="*/ 30 w 41"/>
              <a:gd name="T21" fmla="*/ 12 h 35"/>
              <a:gd name="T22" fmla="*/ 28 w 41"/>
              <a:gd name="T23" fmla="*/ 12 h 35"/>
              <a:gd name="T24" fmla="*/ 26 w 41"/>
              <a:gd name="T25" fmla="*/ 12 h 35"/>
              <a:gd name="T26" fmla="*/ 25 w 41"/>
              <a:gd name="T27" fmla="*/ 3 h 35"/>
              <a:gd name="T28" fmla="*/ 33 w 41"/>
              <a:gd name="T29" fmla="*/ 1 h 35"/>
              <a:gd name="T30" fmla="*/ 41 w 41"/>
              <a:gd name="T31" fmla="*/ 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1" h="35">
                <a:moveTo>
                  <a:pt x="15" y="27"/>
                </a:moveTo>
                <a:lnTo>
                  <a:pt x="7" y="35"/>
                </a:lnTo>
                <a:lnTo>
                  <a:pt x="2" y="35"/>
                </a:lnTo>
                <a:lnTo>
                  <a:pt x="0" y="35"/>
                </a:lnTo>
                <a:lnTo>
                  <a:pt x="0" y="27"/>
                </a:lnTo>
                <a:lnTo>
                  <a:pt x="9" y="19"/>
                </a:lnTo>
                <a:lnTo>
                  <a:pt x="15" y="27"/>
                </a:lnTo>
                <a:close/>
                <a:moveTo>
                  <a:pt x="41" y="0"/>
                </a:moveTo>
                <a:lnTo>
                  <a:pt x="36" y="9"/>
                </a:lnTo>
                <a:lnTo>
                  <a:pt x="29" y="9"/>
                </a:lnTo>
                <a:lnTo>
                  <a:pt x="30" y="12"/>
                </a:lnTo>
                <a:lnTo>
                  <a:pt x="28" y="12"/>
                </a:lnTo>
                <a:lnTo>
                  <a:pt x="26" y="12"/>
                </a:lnTo>
                <a:lnTo>
                  <a:pt x="25" y="3"/>
                </a:lnTo>
                <a:lnTo>
                  <a:pt x="33" y="1"/>
                </a:lnTo>
                <a:lnTo>
                  <a:pt x="41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5" name="Freeform 829"/>
          <p:cNvSpPr>
            <a:spLocks/>
          </p:cNvSpPr>
          <p:nvPr/>
        </p:nvSpPr>
        <p:spPr bwMode="auto">
          <a:xfrm>
            <a:off x="3954463" y="5721350"/>
            <a:ext cx="20638" cy="19050"/>
          </a:xfrm>
          <a:custGeom>
            <a:avLst/>
            <a:gdLst>
              <a:gd name="T0" fmla="*/ 12 w 13"/>
              <a:gd name="T1" fmla="*/ 12 h 12"/>
              <a:gd name="T2" fmla="*/ 5 w 13"/>
              <a:gd name="T3" fmla="*/ 12 h 12"/>
              <a:gd name="T4" fmla="*/ 0 w 13"/>
              <a:gd name="T5" fmla="*/ 6 h 12"/>
              <a:gd name="T6" fmla="*/ 8 w 13"/>
              <a:gd name="T7" fmla="*/ 0 h 12"/>
              <a:gd name="T8" fmla="*/ 13 w 13"/>
              <a:gd name="T9" fmla="*/ 4 h 12"/>
              <a:gd name="T10" fmla="*/ 12 w 13"/>
              <a:gd name="T11" fmla="*/ 11 h 12"/>
              <a:gd name="T12" fmla="*/ 12 w 13"/>
              <a:gd name="T13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" h="12">
                <a:moveTo>
                  <a:pt x="12" y="12"/>
                </a:moveTo>
                <a:lnTo>
                  <a:pt x="5" y="12"/>
                </a:lnTo>
                <a:lnTo>
                  <a:pt x="0" y="6"/>
                </a:lnTo>
                <a:lnTo>
                  <a:pt x="8" y="0"/>
                </a:lnTo>
                <a:lnTo>
                  <a:pt x="13" y="4"/>
                </a:lnTo>
                <a:lnTo>
                  <a:pt x="12" y="11"/>
                </a:lnTo>
                <a:lnTo>
                  <a:pt x="12" y="1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6" name="Freeform 830"/>
          <p:cNvSpPr>
            <a:spLocks noEditPoints="1"/>
          </p:cNvSpPr>
          <p:nvPr/>
        </p:nvSpPr>
        <p:spPr bwMode="auto">
          <a:xfrm>
            <a:off x="4051301" y="5573713"/>
            <a:ext cx="76200" cy="103188"/>
          </a:xfrm>
          <a:custGeom>
            <a:avLst/>
            <a:gdLst>
              <a:gd name="T0" fmla="*/ 29 w 48"/>
              <a:gd name="T1" fmla="*/ 60 h 65"/>
              <a:gd name="T2" fmla="*/ 29 w 48"/>
              <a:gd name="T3" fmla="*/ 60 h 65"/>
              <a:gd name="T4" fmla="*/ 41 w 48"/>
              <a:gd name="T5" fmla="*/ 32 h 65"/>
              <a:gd name="T6" fmla="*/ 41 w 48"/>
              <a:gd name="T7" fmla="*/ 43 h 65"/>
              <a:gd name="T8" fmla="*/ 36 w 48"/>
              <a:gd name="T9" fmla="*/ 50 h 65"/>
              <a:gd name="T10" fmla="*/ 31 w 48"/>
              <a:gd name="T11" fmla="*/ 51 h 65"/>
              <a:gd name="T12" fmla="*/ 29 w 48"/>
              <a:gd name="T13" fmla="*/ 52 h 65"/>
              <a:gd name="T14" fmla="*/ 27 w 48"/>
              <a:gd name="T15" fmla="*/ 60 h 65"/>
              <a:gd name="T16" fmla="*/ 27 w 48"/>
              <a:gd name="T17" fmla="*/ 60 h 65"/>
              <a:gd name="T18" fmla="*/ 25 w 48"/>
              <a:gd name="T19" fmla="*/ 59 h 65"/>
              <a:gd name="T20" fmla="*/ 20 w 48"/>
              <a:gd name="T21" fmla="*/ 63 h 65"/>
              <a:gd name="T22" fmla="*/ 18 w 48"/>
              <a:gd name="T23" fmla="*/ 59 h 65"/>
              <a:gd name="T24" fmla="*/ 10 w 48"/>
              <a:gd name="T25" fmla="*/ 65 h 65"/>
              <a:gd name="T26" fmla="*/ 8 w 48"/>
              <a:gd name="T27" fmla="*/ 63 h 65"/>
              <a:gd name="T28" fmla="*/ 3 w 48"/>
              <a:gd name="T29" fmla="*/ 58 h 65"/>
              <a:gd name="T30" fmla="*/ 5 w 48"/>
              <a:gd name="T31" fmla="*/ 51 h 65"/>
              <a:gd name="T32" fmla="*/ 0 w 48"/>
              <a:gd name="T33" fmla="*/ 47 h 65"/>
              <a:gd name="T34" fmla="*/ 4 w 48"/>
              <a:gd name="T35" fmla="*/ 43 h 65"/>
              <a:gd name="T36" fmla="*/ 10 w 48"/>
              <a:gd name="T37" fmla="*/ 36 h 65"/>
              <a:gd name="T38" fmla="*/ 15 w 48"/>
              <a:gd name="T39" fmla="*/ 28 h 65"/>
              <a:gd name="T40" fmla="*/ 19 w 48"/>
              <a:gd name="T41" fmla="*/ 25 h 65"/>
              <a:gd name="T42" fmla="*/ 23 w 48"/>
              <a:gd name="T43" fmla="*/ 22 h 65"/>
              <a:gd name="T44" fmla="*/ 26 w 48"/>
              <a:gd name="T45" fmla="*/ 21 h 65"/>
              <a:gd name="T46" fmla="*/ 27 w 48"/>
              <a:gd name="T47" fmla="*/ 22 h 65"/>
              <a:gd name="T48" fmla="*/ 27 w 48"/>
              <a:gd name="T49" fmla="*/ 30 h 65"/>
              <a:gd name="T50" fmla="*/ 30 w 48"/>
              <a:gd name="T51" fmla="*/ 33 h 65"/>
              <a:gd name="T52" fmla="*/ 36 w 48"/>
              <a:gd name="T53" fmla="*/ 30 h 65"/>
              <a:gd name="T54" fmla="*/ 34 w 48"/>
              <a:gd name="T55" fmla="*/ 24 h 65"/>
              <a:gd name="T56" fmla="*/ 31 w 48"/>
              <a:gd name="T57" fmla="*/ 18 h 65"/>
              <a:gd name="T58" fmla="*/ 36 w 48"/>
              <a:gd name="T59" fmla="*/ 11 h 65"/>
              <a:gd name="T60" fmla="*/ 40 w 48"/>
              <a:gd name="T61" fmla="*/ 9 h 65"/>
              <a:gd name="T62" fmla="*/ 44 w 48"/>
              <a:gd name="T63" fmla="*/ 5 h 65"/>
              <a:gd name="T64" fmla="*/ 46 w 48"/>
              <a:gd name="T65" fmla="*/ 3 h 65"/>
              <a:gd name="T66" fmla="*/ 48 w 48"/>
              <a:gd name="T67" fmla="*/ 0 h 65"/>
              <a:gd name="T68" fmla="*/ 48 w 48"/>
              <a:gd name="T69" fmla="*/ 3 h 65"/>
              <a:gd name="T70" fmla="*/ 46 w 48"/>
              <a:gd name="T71" fmla="*/ 13 h 65"/>
              <a:gd name="T72" fmla="*/ 44 w 48"/>
              <a:gd name="T73" fmla="*/ 21 h 65"/>
              <a:gd name="T74" fmla="*/ 41 w 48"/>
              <a:gd name="T75" fmla="*/ 32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8" h="65">
                <a:moveTo>
                  <a:pt x="29" y="60"/>
                </a:moveTo>
                <a:lnTo>
                  <a:pt x="29" y="60"/>
                </a:lnTo>
                <a:close/>
                <a:moveTo>
                  <a:pt x="41" y="32"/>
                </a:moveTo>
                <a:lnTo>
                  <a:pt x="41" y="43"/>
                </a:lnTo>
                <a:lnTo>
                  <a:pt x="36" y="50"/>
                </a:lnTo>
                <a:lnTo>
                  <a:pt x="31" y="51"/>
                </a:lnTo>
                <a:lnTo>
                  <a:pt x="29" y="52"/>
                </a:lnTo>
                <a:lnTo>
                  <a:pt x="27" y="60"/>
                </a:lnTo>
                <a:lnTo>
                  <a:pt x="27" y="60"/>
                </a:lnTo>
                <a:lnTo>
                  <a:pt x="25" y="59"/>
                </a:lnTo>
                <a:lnTo>
                  <a:pt x="20" y="63"/>
                </a:lnTo>
                <a:lnTo>
                  <a:pt x="18" y="59"/>
                </a:lnTo>
                <a:lnTo>
                  <a:pt x="10" y="65"/>
                </a:lnTo>
                <a:lnTo>
                  <a:pt x="8" y="63"/>
                </a:lnTo>
                <a:lnTo>
                  <a:pt x="3" y="58"/>
                </a:lnTo>
                <a:lnTo>
                  <a:pt x="5" y="51"/>
                </a:lnTo>
                <a:lnTo>
                  <a:pt x="0" y="47"/>
                </a:lnTo>
                <a:lnTo>
                  <a:pt x="4" y="43"/>
                </a:lnTo>
                <a:lnTo>
                  <a:pt x="10" y="36"/>
                </a:lnTo>
                <a:lnTo>
                  <a:pt x="15" y="28"/>
                </a:lnTo>
                <a:lnTo>
                  <a:pt x="19" y="25"/>
                </a:lnTo>
                <a:lnTo>
                  <a:pt x="23" y="22"/>
                </a:lnTo>
                <a:lnTo>
                  <a:pt x="26" y="21"/>
                </a:lnTo>
                <a:lnTo>
                  <a:pt x="27" y="22"/>
                </a:lnTo>
                <a:lnTo>
                  <a:pt x="27" y="30"/>
                </a:lnTo>
                <a:lnTo>
                  <a:pt x="30" y="33"/>
                </a:lnTo>
                <a:lnTo>
                  <a:pt x="36" y="30"/>
                </a:lnTo>
                <a:lnTo>
                  <a:pt x="34" y="24"/>
                </a:lnTo>
                <a:lnTo>
                  <a:pt x="31" y="18"/>
                </a:lnTo>
                <a:lnTo>
                  <a:pt x="36" y="11"/>
                </a:lnTo>
                <a:lnTo>
                  <a:pt x="40" y="9"/>
                </a:lnTo>
                <a:lnTo>
                  <a:pt x="44" y="5"/>
                </a:lnTo>
                <a:lnTo>
                  <a:pt x="46" y="3"/>
                </a:lnTo>
                <a:lnTo>
                  <a:pt x="48" y="0"/>
                </a:lnTo>
                <a:lnTo>
                  <a:pt x="48" y="3"/>
                </a:lnTo>
                <a:lnTo>
                  <a:pt x="46" y="13"/>
                </a:lnTo>
                <a:lnTo>
                  <a:pt x="44" y="21"/>
                </a:lnTo>
                <a:lnTo>
                  <a:pt x="41" y="3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7" name="Freeform 831"/>
          <p:cNvSpPr>
            <a:spLocks noEditPoints="1"/>
          </p:cNvSpPr>
          <p:nvPr/>
        </p:nvSpPr>
        <p:spPr bwMode="auto">
          <a:xfrm>
            <a:off x="4051301" y="5573713"/>
            <a:ext cx="76200" cy="103188"/>
          </a:xfrm>
          <a:custGeom>
            <a:avLst/>
            <a:gdLst>
              <a:gd name="T0" fmla="*/ 29 w 48"/>
              <a:gd name="T1" fmla="*/ 60 h 65"/>
              <a:gd name="T2" fmla="*/ 29 w 48"/>
              <a:gd name="T3" fmla="*/ 60 h 65"/>
              <a:gd name="T4" fmla="*/ 41 w 48"/>
              <a:gd name="T5" fmla="*/ 32 h 65"/>
              <a:gd name="T6" fmla="*/ 41 w 48"/>
              <a:gd name="T7" fmla="*/ 43 h 65"/>
              <a:gd name="T8" fmla="*/ 36 w 48"/>
              <a:gd name="T9" fmla="*/ 50 h 65"/>
              <a:gd name="T10" fmla="*/ 31 w 48"/>
              <a:gd name="T11" fmla="*/ 51 h 65"/>
              <a:gd name="T12" fmla="*/ 29 w 48"/>
              <a:gd name="T13" fmla="*/ 52 h 65"/>
              <a:gd name="T14" fmla="*/ 27 w 48"/>
              <a:gd name="T15" fmla="*/ 60 h 65"/>
              <a:gd name="T16" fmla="*/ 27 w 48"/>
              <a:gd name="T17" fmla="*/ 60 h 65"/>
              <a:gd name="T18" fmla="*/ 25 w 48"/>
              <a:gd name="T19" fmla="*/ 59 h 65"/>
              <a:gd name="T20" fmla="*/ 20 w 48"/>
              <a:gd name="T21" fmla="*/ 63 h 65"/>
              <a:gd name="T22" fmla="*/ 18 w 48"/>
              <a:gd name="T23" fmla="*/ 59 h 65"/>
              <a:gd name="T24" fmla="*/ 10 w 48"/>
              <a:gd name="T25" fmla="*/ 65 h 65"/>
              <a:gd name="T26" fmla="*/ 8 w 48"/>
              <a:gd name="T27" fmla="*/ 63 h 65"/>
              <a:gd name="T28" fmla="*/ 3 w 48"/>
              <a:gd name="T29" fmla="*/ 58 h 65"/>
              <a:gd name="T30" fmla="*/ 5 w 48"/>
              <a:gd name="T31" fmla="*/ 51 h 65"/>
              <a:gd name="T32" fmla="*/ 0 w 48"/>
              <a:gd name="T33" fmla="*/ 47 h 65"/>
              <a:gd name="T34" fmla="*/ 4 w 48"/>
              <a:gd name="T35" fmla="*/ 43 h 65"/>
              <a:gd name="T36" fmla="*/ 10 w 48"/>
              <a:gd name="T37" fmla="*/ 36 h 65"/>
              <a:gd name="T38" fmla="*/ 15 w 48"/>
              <a:gd name="T39" fmla="*/ 28 h 65"/>
              <a:gd name="T40" fmla="*/ 19 w 48"/>
              <a:gd name="T41" fmla="*/ 25 h 65"/>
              <a:gd name="T42" fmla="*/ 23 w 48"/>
              <a:gd name="T43" fmla="*/ 22 h 65"/>
              <a:gd name="T44" fmla="*/ 26 w 48"/>
              <a:gd name="T45" fmla="*/ 21 h 65"/>
              <a:gd name="T46" fmla="*/ 27 w 48"/>
              <a:gd name="T47" fmla="*/ 22 h 65"/>
              <a:gd name="T48" fmla="*/ 27 w 48"/>
              <a:gd name="T49" fmla="*/ 30 h 65"/>
              <a:gd name="T50" fmla="*/ 30 w 48"/>
              <a:gd name="T51" fmla="*/ 33 h 65"/>
              <a:gd name="T52" fmla="*/ 36 w 48"/>
              <a:gd name="T53" fmla="*/ 30 h 65"/>
              <a:gd name="T54" fmla="*/ 34 w 48"/>
              <a:gd name="T55" fmla="*/ 24 h 65"/>
              <a:gd name="T56" fmla="*/ 31 w 48"/>
              <a:gd name="T57" fmla="*/ 18 h 65"/>
              <a:gd name="T58" fmla="*/ 36 w 48"/>
              <a:gd name="T59" fmla="*/ 11 h 65"/>
              <a:gd name="T60" fmla="*/ 40 w 48"/>
              <a:gd name="T61" fmla="*/ 9 h 65"/>
              <a:gd name="T62" fmla="*/ 44 w 48"/>
              <a:gd name="T63" fmla="*/ 5 h 65"/>
              <a:gd name="T64" fmla="*/ 46 w 48"/>
              <a:gd name="T65" fmla="*/ 3 h 65"/>
              <a:gd name="T66" fmla="*/ 48 w 48"/>
              <a:gd name="T67" fmla="*/ 0 h 65"/>
              <a:gd name="T68" fmla="*/ 48 w 48"/>
              <a:gd name="T69" fmla="*/ 3 h 65"/>
              <a:gd name="T70" fmla="*/ 46 w 48"/>
              <a:gd name="T71" fmla="*/ 13 h 65"/>
              <a:gd name="T72" fmla="*/ 44 w 48"/>
              <a:gd name="T73" fmla="*/ 21 h 65"/>
              <a:gd name="T74" fmla="*/ 41 w 48"/>
              <a:gd name="T75" fmla="*/ 32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8" h="65">
                <a:moveTo>
                  <a:pt x="29" y="60"/>
                </a:moveTo>
                <a:lnTo>
                  <a:pt x="29" y="60"/>
                </a:lnTo>
                <a:moveTo>
                  <a:pt x="41" y="32"/>
                </a:moveTo>
                <a:lnTo>
                  <a:pt x="41" y="43"/>
                </a:lnTo>
                <a:lnTo>
                  <a:pt x="36" y="50"/>
                </a:lnTo>
                <a:lnTo>
                  <a:pt x="31" y="51"/>
                </a:lnTo>
                <a:lnTo>
                  <a:pt x="29" y="52"/>
                </a:lnTo>
                <a:lnTo>
                  <a:pt x="27" y="60"/>
                </a:lnTo>
                <a:lnTo>
                  <a:pt x="27" y="60"/>
                </a:lnTo>
                <a:lnTo>
                  <a:pt x="25" y="59"/>
                </a:lnTo>
                <a:lnTo>
                  <a:pt x="20" y="63"/>
                </a:lnTo>
                <a:lnTo>
                  <a:pt x="18" y="59"/>
                </a:lnTo>
                <a:lnTo>
                  <a:pt x="10" y="65"/>
                </a:lnTo>
                <a:lnTo>
                  <a:pt x="8" y="63"/>
                </a:lnTo>
                <a:lnTo>
                  <a:pt x="3" y="58"/>
                </a:lnTo>
                <a:lnTo>
                  <a:pt x="5" y="51"/>
                </a:lnTo>
                <a:lnTo>
                  <a:pt x="0" y="47"/>
                </a:lnTo>
                <a:lnTo>
                  <a:pt x="4" y="43"/>
                </a:lnTo>
                <a:lnTo>
                  <a:pt x="10" y="36"/>
                </a:lnTo>
                <a:lnTo>
                  <a:pt x="15" y="28"/>
                </a:lnTo>
                <a:lnTo>
                  <a:pt x="19" y="25"/>
                </a:lnTo>
                <a:lnTo>
                  <a:pt x="23" y="22"/>
                </a:lnTo>
                <a:lnTo>
                  <a:pt x="26" y="21"/>
                </a:lnTo>
                <a:lnTo>
                  <a:pt x="27" y="22"/>
                </a:lnTo>
                <a:lnTo>
                  <a:pt x="27" y="30"/>
                </a:lnTo>
                <a:lnTo>
                  <a:pt x="30" y="33"/>
                </a:lnTo>
                <a:lnTo>
                  <a:pt x="36" y="30"/>
                </a:lnTo>
                <a:lnTo>
                  <a:pt x="34" y="24"/>
                </a:lnTo>
                <a:lnTo>
                  <a:pt x="31" y="18"/>
                </a:lnTo>
                <a:lnTo>
                  <a:pt x="36" y="11"/>
                </a:lnTo>
                <a:lnTo>
                  <a:pt x="40" y="9"/>
                </a:lnTo>
                <a:lnTo>
                  <a:pt x="44" y="5"/>
                </a:lnTo>
                <a:lnTo>
                  <a:pt x="46" y="3"/>
                </a:lnTo>
                <a:lnTo>
                  <a:pt x="48" y="0"/>
                </a:lnTo>
                <a:lnTo>
                  <a:pt x="48" y="3"/>
                </a:lnTo>
                <a:lnTo>
                  <a:pt x="46" y="13"/>
                </a:lnTo>
                <a:lnTo>
                  <a:pt x="44" y="21"/>
                </a:lnTo>
                <a:lnTo>
                  <a:pt x="41" y="3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8" name="Freeform 832"/>
          <p:cNvSpPr>
            <a:spLocks/>
          </p:cNvSpPr>
          <p:nvPr/>
        </p:nvSpPr>
        <p:spPr bwMode="auto">
          <a:xfrm>
            <a:off x="4097338" y="5595938"/>
            <a:ext cx="155575" cy="117475"/>
          </a:xfrm>
          <a:custGeom>
            <a:avLst/>
            <a:gdLst>
              <a:gd name="T0" fmla="*/ 62 w 98"/>
              <a:gd name="T1" fmla="*/ 23 h 74"/>
              <a:gd name="T2" fmla="*/ 65 w 98"/>
              <a:gd name="T3" fmla="*/ 27 h 74"/>
              <a:gd name="T4" fmla="*/ 72 w 98"/>
              <a:gd name="T5" fmla="*/ 34 h 74"/>
              <a:gd name="T6" fmla="*/ 94 w 98"/>
              <a:gd name="T7" fmla="*/ 34 h 74"/>
              <a:gd name="T8" fmla="*/ 98 w 98"/>
              <a:gd name="T9" fmla="*/ 44 h 74"/>
              <a:gd name="T10" fmla="*/ 92 w 98"/>
              <a:gd name="T11" fmla="*/ 45 h 74"/>
              <a:gd name="T12" fmla="*/ 94 w 98"/>
              <a:gd name="T13" fmla="*/ 57 h 74"/>
              <a:gd name="T14" fmla="*/ 97 w 98"/>
              <a:gd name="T15" fmla="*/ 61 h 74"/>
              <a:gd name="T16" fmla="*/ 95 w 98"/>
              <a:gd name="T17" fmla="*/ 63 h 74"/>
              <a:gd name="T18" fmla="*/ 83 w 98"/>
              <a:gd name="T19" fmla="*/ 63 h 74"/>
              <a:gd name="T20" fmla="*/ 61 w 98"/>
              <a:gd name="T21" fmla="*/ 60 h 74"/>
              <a:gd name="T22" fmla="*/ 58 w 98"/>
              <a:gd name="T23" fmla="*/ 57 h 74"/>
              <a:gd name="T24" fmla="*/ 57 w 98"/>
              <a:gd name="T25" fmla="*/ 46 h 74"/>
              <a:gd name="T26" fmla="*/ 50 w 98"/>
              <a:gd name="T27" fmla="*/ 48 h 74"/>
              <a:gd name="T28" fmla="*/ 52 w 98"/>
              <a:gd name="T29" fmla="*/ 61 h 74"/>
              <a:gd name="T30" fmla="*/ 41 w 98"/>
              <a:gd name="T31" fmla="*/ 66 h 74"/>
              <a:gd name="T32" fmla="*/ 35 w 98"/>
              <a:gd name="T33" fmla="*/ 63 h 74"/>
              <a:gd name="T34" fmla="*/ 32 w 98"/>
              <a:gd name="T35" fmla="*/ 72 h 74"/>
              <a:gd name="T36" fmla="*/ 30 w 98"/>
              <a:gd name="T37" fmla="*/ 63 h 74"/>
              <a:gd name="T38" fmla="*/ 23 w 98"/>
              <a:gd name="T39" fmla="*/ 55 h 74"/>
              <a:gd name="T40" fmla="*/ 20 w 98"/>
              <a:gd name="T41" fmla="*/ 51 h 74"/>
              <a:gd name="T42" fmla="*/ 15 w 98"/>
              <a:gd name="T43" fmla="*/ 52 h 74"/>
              <a:gd name="T44" fmla="*/ 4 w 98"/>
              <a:gd name="T45" fmla="*/ 60 h 74"/>
              <a:gd name="T46" fmla="*/ 0 w 98"/>
              <a:gd name="T47" fmla="*/ 46 h 74"/>
              <a:gd name="T48" fmla="*/ 16 w 98"/>
              <a:gd name="T49" fmla="*/ 36 h 74"/>
              <a:gd name="T50" fmla="*/ 19 w 98"/>
              <a:gd name="T51" fmla="*/ 19 h 74"/>
              <a:gd name="T52" fmla="*/ 27 w 98"/>
              <a:gd name="T53" fmla="*/ 0 h 74"/>
              <a:gd name="T54" fmla="*/ 32 w 98"/>
              <a:gd name="T55" fmla="*/ 4 h 74"/>
              <a:gd name="T56" fmla="*/ 47 w 98"/>
              <a:gd name="T57" fmla="*/ 18 h 74"/>
              <a:gd name="T58" fmla="*/ 43 w 98"/>
              <a:gd name="T59" fmla="*/ 25 h 74"/>
              <a:gd name="T60" fmla="*/ 52 w 98"/>
              <a:gd name="T61" fmla="*/ 25 h 74"/>
              <a:gd name="T62" fmla="*/ 52 w 98"/>
              <a:gd name="T63" fmla="*/ 18 h 74"/>
              <a:gd name="T64" fmla="*/ 57 w 98"/>
              <a:gd name="T65" fmla="*/ 16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98" h="74">
                <a:moveTo>
                  <a:pt x="57" y="16"/>
                </a:moveTo>
                <a:lnTo>
                  <a:pt x="62" y="23"/>
                </a:lnTo>
                <a:lnTo>
                  <a:pt x="65" y="26"/>
                </a:lnTo>
                <a:lnTo>
                  <a:pt x="65" y="27"/>
                </a:lnTo>
                <a:lnTo>
                  <a:pt x="71" y="29"/>
                </a:lnTo>
                <a:lnTo>
                  <a:pt x="72" y="34"/>
                </a:lnTo>
                <a:lnTo>
                  <a:pt x="84" y="31"/>
                </a:lnTo>
                <a:lnTo>
                  <a:pt x="94" y="34"/>
                </a:lnTo>
                <a:lnTo>
                  <a:pt x="98" y="37"/>
                </a:lnTo>
                <a:lnTo>
                  <a:pt x="98" y="44"/>
                </a:lnTo>
                <a:lnTo>
                  <a:pt x="94" y="44"/>
                </a:lnTo>
                <a:lnTo>
                  <a:pt x="92" y="45"/>
                </a:lnTo>
                <a:lnTo>
                  <a:pt x="94" y="56"/>
                </a:lnTo>
                <a:lnTo>
                  <a:pt x="94" y="57"/>
                </a:lnTo>
                <a:lnTo>
                  <a:pt x="98" y="60"/>
                </a:lnTo>
                <a:lnTo>
                  <a:pt x="97" y="61"/>
                </a:lnTo>
                <a:lnTo>
                  <a:pt x="95" y="64"/>
                </a:lnTo>
                <a:lnTo>
                  <a:pt x="95" y="63"/>
                </a:lnTo>
                <a:lnTo>
                  <a:pt x="94" y="63"/>
                </a:lnTo>
                <a:lnTo>
                  <a:pt x="83" y="63"/>
                </a:lnTo>
                <a:lnTo>
                  <a:pt x="62" y="60"/>
                </a:lnTo>
                <a:lnTo>
                  <a:pt x="61" y="60"/>
                </a:lnTo>
                <a:lnTo>
                  <a:pt x="60" y="60"/>
                </a:lnTo>
                <a:lnTo>
                  <a:pt x="58" y="57"/>
                </a:lnTo>
                <a:lnTo>
                  <a:pt x="58" y="53"/>
                </a:lnTo>
                <a:lnTo>
                  <a:pt x="57" y="46"/>
                </a:lnTo>
                <a:lnTo>
                  <a:pt x="57" y="42"/>
                </a:lnTo>
                <a:lnTo>
                  <a:pt x="50" y="48"/>
                </a:lnTo>
                <a:lnTo>
                  <a:pt x="50" y="52"/>
                </a:lnTo>
                <a:lnTo>
                  <a:pt x="52" y="61"/>
                </a:lnTo>
                <a:lnTo>
                  <a:pt x="42" y="67"/>
                </a:lnTo>
                <a:lnTo>
                  <a:pt x="41" y="66"/>
                </a:lnTo>
                <a:lnTo>
                  <a:pt x="38" y="61"/>
                </a:lnTo>
                <a:lnTo>
                  <a:pt x="35" y="63"/>
                </a:lnTo>
                <a:lnTo>
                  <a:pt x="37" y="68"/>
                </a:lnTo>
                <a:lnTo>
                  <a:pt x="32" y="72"/>
                </a:lnTo>
                <a:lnTo>
                  <a:pt x="31" y="74"/>
                </a:lnTo>
                <a:lnTo>
                  <a:pt x="30" y="63"/>
                </a:lnTo>
                <a:lnTo>
                  <a:pt x="22" y="60"/>
                </a:lnTo>
                <a:lnTo>
                  <a:pt x="23" y="55"/>
                </a:lnTo>
                <a:lnTo>
                  <a:pt x="23" y="51"/>
                </a:lnTo>
                <a:lnTo>
                  <a:pt x="20" y="51"/>
                </a:lnTo>
                <a:lnTo>
                  <a:pt x="19" y="52"/>
                </a:lnTo>
                <a:lnTo>
                  <a:pt x="15" y="52"/>
                </a:lnTo>
                <a:lnTo>
                  <a:pt x="13" y="53"/>
                </a:lnTo>
                <a:lnTo>
                  <a:pt x="4" y="60"/>
                </a:lnTo>
                <a:lnTo>
                  <a:pt x="4" y="57"/>
                </a:lnTo>
                <a:lnTo>
                  <a:pt x="0" y="46"/>
                </a:lnTo>
                <a:lnTo>
                  <a:pt x="11" y="42"/>
                </a:lnTo>
                <a:lnTo>
                  <a:pt x="16" y="36"/>
                </a:lnTo>
                <a:lnTo>
                  <a:pt x="20" y="31"/>
                </a:lnTo>
                <a:lnTo>
                  <a:pt x="19" y="19"/>
                </a:lnTo>
                <a:lnTo>
                  <a:pt x="23" y="7"/>
                </a:lnTo>
                <a:lnTo>
                  <a:pt x="27" y="0"/>
                </a:lnTo>
                <a:lnTo>
                  <a:pt x="28" y="1"/>
                </a:lnTo>
                <a:lnTo>
                  <a:pt x="32" y="4"/>
                </a:lnTo>
                <a:lnTo>
                  <a:pt x="45" y="12"/>
                </a:lnTo>
                <a:lnTo>
                  <a:pt x="47" y="18"/>
                </a:lnTo>
                <a:lnTo>
                  <a:pt x="45" y="23"/>
                </a:lnTo>
                <a:lnTo>
                  <a:pt x="43" y="25"/>
                </a:lnTo>
                <a:lnTo>
                  <a:pt x="43" y="26"/>
                </a:lnTo>
                <a:lnTo>
                  <a:pt x="52" y="25"/>
                </a:lnTo>
                <a:lnTo>
                  <a:pt x="52" y="19"/>
                </a:lnTo>
                <a:lnTo>
                  <a:pt x="52" y="18"/>
                </a:lnTo>
                <a:lnTo>
                  <a:pt x="52" y="15"/>
                </a:lnTo>
                <a:lnTo>
                  <a:pt x="57" y="1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9" name="Freeform 833"/>
          <p:cNvSpPr>
            <a:spLocks noEditPoints="1"/>
          </p:cNvSpPr>
          <p:nvPr/>
        </p:nvSpPr>
        <p:spPr bwMode="auto">
          <a:xfrm>
            <a:off x="4043363" y="5319713"/>
            <a:ext cx="53975" cy="57150"/>
          </a:xfrm>
          <a:custGeom>
            <a:avLst/>
            <a:gdLst>
              <a:gd name="T0" fmla="*/ 34 w 34"/>
              <a:gd name="T1" fmla="*/ 17 h 36"/>
              <a:gd name="T2" fmla="*/ 32 w 34"/>
              <a:gd name="T3" fmla="*/ 19 h 36"/>
              <a:gd name="T4" fmla="*/ 32 w 34"/>
              <a:gd name="T5" fmla="*/ 16 h 36"/>
              <a:gd name="T6" fmla="*/ 34 w 34"/>
              <a:gd name="T7" fmla="*/ 17 h 36"/>
              <a:gd name="T8" fmla="*/ 21 w 34"/>
              <a:gd name="T9" fmla="*/ 9 h 36"/>
              <a:gd name="T10" fmla="*/ 20 w 34"/>
              <a:gd name="T11" fmla="*/ 9 h 36"/>
              <a:gd name="T12" fmla="*/ 20 w 34"/>
              <a:gd name="T13" fmla="*/ 5 h 36"/>
              <a:gd name="T14" fmla="*/ 24 w 34"/>
              <a:gd name="T15" fmla="*/ 1 h 36"/>
              <a:gd name="T16" fmla="*/ 24 w 34"/>
              <a:gd name="T17" fmla="*/ 2 h 36"/>
              <a:gd name="T18" fmla="*/ 25 w 34"/>
              <a:gd name="T19" fmla="*/ 4 h 36"/>
              <a:gd name="T20" fmla="*/ 21 w 34"/>
              <a:gd name="T21" fmla="*/ 9 h 36"/>
              <a:gd name="T22" fmla="*/ 4 w 34"/>
              <a:gd name="T23" fmla="*/ 1 h 36"/>
              <a:gd name="T24" fmla="*/ 9 w 34"/>
              <a:gd name="T25" fmla="*/ 13 h 36"/>
              <a:gd name="T26" fmla="*/ 13 w 34"/>
              <a:gd name="T27" fmla="*/ 5 h 36"/>
              <a:gd name="T28" fmla="*/ 19 w 34"/>
              <a:gd name="T29" fmla="*/ 9 h 36"/>
              <a:gd name="T30" fmla="*/ 16 w 34"/>
              <a:gd name="T31" fmla="*/ 9 h 36"/>
              <a:gd name="T32" fmla="*/ 16 w 34"/>
              <a:gd name="T33" fmla="*/ 12 h 36"/>
              <a:gd name="T34" fmla="*/ 21 w 34"/>
              <a:gd name="T35" fmla="*/ 13 h 36"/>
              <a:gd name="T36" fmla="*/ 25 w 34"/>
              <a:gd name="T37" fmla="*/ 27 h 36"/>
              <a:gd name="T38" fmla="*/ 17 w 34"/>
              <a:gd name="T39" fmla="*/ 36 h 36"/>
              <a:gd name="T40" fmla="*/ 13 w 34"/>
              <a:gd name="T41" fmla="*/ 35 h 36"/>
              <a:gd name="T42" fmla="*/ 10 w 34"/>
              <a:gd name="T43" fmla="*/ 20 h 36"/>
              <a:gd name="T44" fmla="*/ 5 w 34"/>
              <a:gd name="T45" fmla="*/ 24 h 36"/>
              <a:gd name="T46" fmla="*/ 0 w 34"/>
              <a:gd name="T47" fmla="*/ 19 h 36"/>
              <a:gd name="T48" fmla="*/ 0 w 34"/>
              <a:gd name="T49" fmla="*/ 0 h 36"/>
              <a:gd name="T50" fmla="*/ 4 w 34"/>
              <a:gd name="T51" fmla="*/ 1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34" h="36">
                <a:moveTo>
                  <a:pt x="34" y="17"/>
                </a:moveTo>
                <a:lnTo>
                  <a:pt x="32" y="19"/>
                </a:lnTo>
                <a:lnTo>
                  <a:pt x="32" y="16"/>
                </a:lnTo>
                <a:lnTo>
                  <a:pt x="34" y="17"/>
                </a:lnTo>
                <a:close/>
                <a:moveTo>
                  <a:pt x="21" y="9"/>
                </a:moveTo>
                <a:lnTo>
                  <a:pt x="20" y="9"/>
                </a:lnTo>
                <a:lnTo>
                  <a:pt x="20" y="5"/>
                </a:lnTo>
                <a:lnTo>
                  <a:pt x="24" y="1"/>
                </a:lnTo>
                <a:lnTo>
                  <a:pt x="24" y="2"/>
                </a:lnTo>
                <a:lnTo>
                  <a:pt x="25" y="4"/>
                </a:lnTo>
                <a:lnTo>
                  <a:pt x="21" y="9"/>
                </a:lnTo>
                <a:close/>
                <a:moveTo>
                  <a:pt x="4" y="1"/>
                </a:moveTo>
                <a:lnTo>
                  <a:pt x="9" y="13"/>
                </a:lnTo>
                <a:lnTo>
                  <a:pt x="13" y="5"/>
                </a:lnTo>
                <a:lnTo>
                  <a:pt x="19" y="9"/>
                </a:lnTo>
                <a:lnTo>
                  <a:pt x="16" y="9"/>
                </a:lnTo>
                <a:lnTo>
                  <a:pt x="16" y="12"/>
                </a:lnTo>
                <a:lnTo>
                  <a:pt x="21" y="13"/>
                </a:lnTo>
                <a:lnTo>
                  <a:pt x="25" y="27"/>
                </a:lnTo>
                <a:lnTo>
                  <a:pt x="17" y="36"/>
                </a:lnTo>
                <a:lnTo>
                  <a:pt x="13" y="35"/>
                </a:lnTo>
                <a:lnTo>
                  <a:pt x="10" y="20"/>
                </a:lnTo>
                <a:lnTo>
                  <a:pt x="5" y="24"/>
                </a:lnTo>
                <a:lnTo>
                  <a:pt x="0" y="19"/>
                </a:lnTo>
                <a:lnTo>
                  <a:pt x="0" y="0"/>
                </a:lnTo>
                <a:lnTo>
                  <a:pt x="4" y="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0" name="Freeform 834"/>
          <p:cNvSpPr>
            <a:spLocks noEditPoints="1"/>
          </p:cNvSpPr>
          <p:nvPr/>
        </p:nvSpPr>
        <p:spPr bwMode="auto">
          <a:xfrm>
            <a:off x="4056063" y="5106988"/>
            <a:ext cx="38100" cy="28575"/>
          </a:xfrm>
          <a:custGeom>
            <a:avLst/>
            <a:gdLst>
              <a:gd name="T0" fmla="*/ 23 w 24"/>
              <a:gd name="T1" fmla="*/ 5 h 18"/>
              <a:gd name="T2" fmla="*/ 20 w 24"/>
              <a:gd name="T3" fmla="*/ 7 h 18"/>
              <a:gd name="T4" fmla="*/ 13 w 24"/>
              <a:gd name="T5" fmla="*/ 1 h 18"/>
              <a:gd name="T6" fmla="*/ 17 w 24"/>
              <a:gd name="T7" fmla="*/ 0 h 18"/>
              <a:gd name="T8" fmla="*/ 19 w 24"/>
              <a:gd name="T9" fmla="*/ 1 h 18"/>
              <a:gd name="T10" fmla="*/ 24 w 24"/>
              <a:gd name="T11" fmla="*/ 5 h 18"/>
              <a:gd name="T12" fmla="*/ 23 w 24"/>
              <a:gd name="T13" fmla="*/ 5 h 18"/>
              <a:gd name="T14" fmla="*/ 9 w 24"/>
              <a:gd name="T15" fmla="*/ 4 h 18"/>
              <a:gd name="T16" fmla="*/ 12 w 24"/>
              <a:gd name="T17" fmla="*/ 18 h 18"/>
              <a:gd name="T18" fmla="*/ 2 w 24"/>
              <a:gd name="T19" fmla="*/ 9 h 18"/>
              <a:gd name="T20" fmla="*/ 0 w 24"/>
              <a:gd name="T21" fmla="*/ 0 h 18"/>
              <a:gd name="T22" fmla="*/ 9 w 24"/>
              <a:gd name="T23" fmla="*/ 4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4" h="18">
                <a:moveTo>
                  <a:pt x="23" y="5"/>
                </a:moveTo>
                <a:lnTo>
                  <a:pt x="20" y="7"/>
                </a:lnTo>
                <a:lnTo>
                  <a:pt x="13" y="1"/>
                </a:lnTo>
                <a:lnTo>
                  <a:pt x="17" y="0"/>
                </a:lnTo>
                <a:lnTo>
                  <a:pt x="19" y="1"/>
                </a:lnTo>
                <a:lnTo>
                  <a:pt x="24" y="5"/>
                </a:lnTo>
                <a:lnTo>
                  <a:pt x="23" y="5"/>
                </a:lnTo>
                <a:close/>
                <a:moveTo>
                  <a:pt x="9" y="4"/>
                </a:moveTo>
                <a:lnTo>
                  <a:pt x="12" y="18"/>
                </a:lnTo>
                <a:lnTo>
                  <a:pt x="2" y="9"/>
                </a:lnTo>
                <a:lnTo>
                  <a:pt x="0" y="0"/>
                </a:lnTo>
                <a:lnTo>
                  <a:pt x="9" y="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1" name="Freeform 835"/>
          <p:cNvSpPr>
            <a:spLocks noEditPoints="1"/>
          </p:cNvSpPr>
          <p:nvPr/>
        </p:nvSpPr>
        <p:spPr bwMode="auto">
          <a:xfrm>
            <a:off x="4108451" y="4649788"/>
            <a:ext cx="214313" cy="107950"/>
          </a:xfrm>
          <a:custGeom>
            <a:avLst/>
            <a:gdLst>
              <a:gd name="T0" fmla="*/ 5 w 135"/>
              <a:gd name="T1" fmla="*/ 38 h 68"/>
              <a:gd name="T2" fmla="*/ 9 w 135"/>
              <a:gd name="T3" fmla="*/ 25 h 68"/>
              <a:gd name="T4" fmla="*/ 117 w 135"/>
              <a:gd name="T5" fmla="*/ 29 h 68"/>
              <a:gd name="T6" fmla="*/ 102 w 135"/>
              <a:gd name="T7" fmla="*/ 34 h 68"/>
              <a:gd name="T8" fmla="*/ 106 w 135"/>
              <a:gd name="T9" fmla="*/ 38 h 68"/>
              <a:gd name="T10" fmla="*/ 122 w 135"/>
              <a:gd name="T11" fmla="*/ 33 h 68"/>
              <a:gd name="T12" fmla="*/ 133 w 135"/>
              <a:gd name="T13" fmla="*/ 38 h 68"/>
              <a:gd name="T14" fmla="*/ 129 w 135"/>
              <a:gd name="T15" fmla="*/ 51 h 68"/>
              <a:gd name="T16" fmla="*/ 117 w 135"/>
              <a:gd name="T17" fmla="*/ 56 h 68"/>
              <a:gd name="T18" fmla="*/ 95 w 135"/>
              <a:gd name="T19" fmla="*/ 51 h 68"/>
              <a:gd name="T20" fmla="*/ 87 w 135"/>
              <a:gd name="T21" fmla="*/ 51 h 68"/>
              <a:gd name="T22" fmla="*/ 69 w 135"/>
              <a:gd name="T23" fmla="*/ 59 h 68"/>
              <a:gd name="T24" fmla="*/ 61 w 135"/>
              <a:gd name="T25" fmla="*/ 66 h 68"/>
              <a:gd name="T26" fmla="*/ 39 w 135"/>
              <a:gd name="T27" fmla="*/ 63 h 68"/>
              <a:gd name="T28" fmla="*/ 31 w 135"/>
              <a:gd name="T29" fmla="*/ 64 h 68"/>
              <a:gd name="T30" fmla="*/ 21 w 135"/>
              <a:gd name="T31" fmla="*/ 57 h 68"/>
              <a:gd name="T32" fmla="*/ 24 w 135"/>
              <a:gd name="T33" fmla="*/ 45 h 68"/>
              <a:gd name="T34" fmla="*/ 31 w 135"/>
              <a:gd name="T35" fmla="*/ 40 h 68"/>
              <a:gd name="T36" fmla="*/ 36 w 135"/>
              <a:gd name="T37" fmla="*/ 48 h 68"/>
              <a:gd name="T38" fmla="*/ 42 w 135"/>
              <a:gd name="T39" fmla="*/ 55 h 68"/>
              <a:gd name="T40" fmla="*/ 50 w 135"/>
              <a:gd name="T41" fmla="*/ 52 h 68"/>
              <a:gd name="T42" fmla="*/ 45 w 135"/>
              <a:gd name="T43" fmla="*/ 44 h 68"/>
              <a:gd name="T44" fmla="*/ 55 w 135"/>
              <a:gd name="T45" fmla="*/ 41 h 68"/>
              <a:gd name="T46" fmla="*/ 49 w 135"/>
              <a:gd name="T47" fmla="*/ 38 h 68"/>
              <a:gd name="T48" fmla="*/ 38 w 135"/>
              <a:gd name="T49" fmla="*/ 38 h 68"/>
              <a:gd name="T50" fmla="*/ 38 w 135"/>
              <a:gd name="T51" fmla="*/ 36 h 68"/>
              <a:gd name="T52" fmla="*/ 49 w 135"/>
              <a:gd name="T53" fmla="*/ 29 h 68"/>
              <a:gd name="T54" fmla="*/ 62 w 135"/>
              <a:gd name="T55" fmla="*/ 30 h 68"/>
              <a:gd name="T56" fmla="*/ 70 w 135"/>
              <a:gd name="T57" fmla="*/ 27 h 68"/>
              <a:gd name="T58" fmla="*/ 69 w 135"/>
              <a:gd name="T59" fmla="*/ 19 h 68"/>
              <a:gd name="T60" fmla="*/ 80 w 135"/>
              <a:gd name="T61" fmla="*/ 10 h 68"/>
              <a:gd name="T62" fmla="*/ 87 w 135"/>
              <a:gd name="T63" fmla="*/ 10 h 68"/>
              <a:gd name="T64" fmla="*/ 99 w 135"/>
              <a:gd name="T65" fmla="*/ 15 h 68"/>
              <a:gd name="T66" fmla="*/ 114 w 135"/>
              <a:gd name="T67" fmla="*/ 21 h 68"/>
              <a:gd name="T68" fmla="*/ 117 w 135"/>
              <a:gd name="T69" fmla="*/ 29 h 68"/>
              <a:gd name="T70" fmla="*/ 58 w 135"/>
              <a:gd name="T71" fmla="*/ 25 h 68"/>
              <a:gd name="T72" fmla="*/ 21 w 135"/>
              <a:gd name="T73" fmla="*/ 34 h 68"/>
              <a:gd name="T74" fmla="*/ 25 w 135"/>
              <a:gd name="T75" fmla="*/ 19 h 68"/>
              <a:gd name="T76" fmla="*/ 19 w 135"/>
              <a:gd name="T77" fmla="*/ 7 h 68"/>
              <a:gd name="T78" fmla="*/ 24 w 135"/>
              <a:gd name="T79" fmla="*/ 0 h 68"/>
              <a:gd name="T80" fmla="*/ 58 w 135"/>
              <a:gd name="T81" fmla="*/ 17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35" h="68">
                <a:moveTo>
                  <a:pt x="12" y="33"/>
                </a:moveTo>
                <a:lnTo>
                  <a:pt x="5" y="38"/>
                </a:lnTo>
                <a:lnTo>
                  <a:pt x="0" y="27"/>
                </a:lnTo>
                <a:lnTo>
                  <a:pt x="9" y="25"/>
                </a:lnTo>
                <a:lnTo>
                  <a:pt x="12" y="33"/>
                </a:lnTo>
                <a:close/>
                <a:moveTo>
                  <a:pt x="117" y="29"/>
                </a:moveTo>
                <a:lnTo>
                  <a:pt x="110" y="32"/>
                </a:lnTo>
                <a:lnTo>
                  <a:pt x="102" y="34"/>
                </a:lnTo>
                <a:lnTo>
                  <a:pt x="103" y="36"/>
                </a:lnTo>
                <a:lnTo>
                  <a:pt x="106" y="38"/>
                </a:lnTo>
                <a:lnTo>
                  <a:pt x="111" y="34"/>
                </a:lnTo>
                <a:lnTo>
                  <a:pt x="122" y="33"/>
                </a:lnTo>
                <a:lnTo>
                  <a:pt x="130" y="33"/>
                </a:lnTo>
                <a:lnTo>
                  <a:pt x="133" y="38"/>
                </a:lnTo>
                <a:lnTo>
                  <a:pt x="135" y="40"/>
                </a:lnTo>
                <a:lnTo>
                  <a:pt x="129" y="51"/>
                </a:lnTo>
                <a:lnTo>
                  <a:pt x="126" y="55"/>
                </a:lnTo>
                <a:lnTo>
                  <a:pt x="117" y="56"/>
                </a:lnTo>
                <a:lnTo>
                  <a:pt x="102" y="56"/>
                </a:lnTo>
                <a:lnTo>
                  <a:pt x="95" y="51"/>
                </a:lnTo>
                <a:lnTo>
                  <a:pt x="94" y="49"/>
                </a:lnTo>
                <a:lnTo>
                  <a:pt x="87" y="51"/>
                </a:lnTo>
                <a:lnTo>
                  <a:pt x="75" y="52"/>
                </a:lnTo>
                <a:lnTo>
                  <a:pt x="69" y="59"/>
                </a:lnTo>
                <a:lnTo>
                  <a:pt x="58" y="56"/>
                </a:lnTo>
                <a:lnTo>
                  <a:pt x="61" y="66"/>
                </a:lnTo>
                <a:lnTo>
                  <a:pt x="47" y="68"/>
                </a:lnTo>
                <a:lnTo>
                  <a:pt x="39" y="63"/>
                </a:lnTo>
                <a:lnTo>
                  <a:pt x="39" y="66"/>
                </a:lnTo>
                <a:lnTo>
                  <a:pt x="31" y="64"/>
                </a:lnTo>
                <a:lnTo>
                  <a:pt x="24" y="59"/>
                </a:lnTo>
                <a:lnTo>
                  <a:pt x="21" y="57"/>
                </a:lnTo>
                <a:lnTo>
                  <a:pt x="24" y="51"/>
                </a:lnTo>
                <a:lnTo>
                  <a:pt x="24" y="45"/>
                </a:lnTo>
                <a:lnTo>
                  <a:pt x="25" y="44"/>
                </a:lnTo>
                <a:lnTo>
                  <a:pt x="31" y="40"/>
                </a:lnTo>
                <a:lnTo>
                  <a:pt x="35" y="45"/>
                </a:lnTo>
                <a:lnTo>
                  <a:pt x="36" y="48"/>
                </a:lnTo>
                <a:lnTo>
                  <a:pt x="36" y="51"/>
                </a:lnTo>
                <a:lnTo>
                  <a:pt x="42" y="55"/>
                </a:lnTo>
                <a:lnTo>
                  <a:pt x="43" y="53"/>
                </a:lnTo>
                <a:lnTo>
                  <a:pt x="50" y="52"/>
                </a:lnTo>
                <a:lnTo>
                  <a:pt x="45" y="48"/>
                </a:lnTo>
                <a:lnTo>
                  <a:pt x="45" y="44"/>
                </a:lnTo>
                <a:lnTo>
                  <a:pt x="50" y="42"/>
                </a:lnTo>
                <a:lnTo>
                  <a:pt x="55" y="41"/>
                </a:lnTo>
                <a:lnTo>
                  <a:pt x="55" y="40"/>
                </a:lnTo>
                <a:lnTo>
                  <a:pt x="49" y="38"/>
                </a:lnTo>
                <a:lnTo>
                  <a:pt x="40" y="38"/>
                </a:lnTo>
                <a:lnTo>
                  <a:pt x="38" y="38"/>
                </a:lnTo>
                <a:lnTo>
                  <a:pt x="36" y="37"/>
                </a:lnTo>
                <a:lnTo>
                  <a:pt x="38" y="36"/>
                </a:lnTo>
                <a:lnTo>
                  <a:pt x="45" y="32"/>
                </a:lnTo>
                <a:lnTo>
                  <a:pt x="49" y="29"/>
                </a:lnTo>
                <a:lnTo>
                  <a:pt x="58" y="29"/>
                </a:lnTo>
                <a:lnTo>
                  <a:pt x="62" y="30"/>
                </a:lnTo>
                <a:lnTo>
                  <a:pt x="69" y="29"/>
                </a:lnTo>
                <a:lnTo>
                  <a:pt x="70" y="27"/>
                </a:lnTo>
                <a:lnTo>
                  <a:pt x="72" y="23"/>
                </a:lnTo>
                <a:lnTo>
                  <a:pt x="69" y="19"/>
                </a:lnTo>
                <a:lnTo>
                  <a:pt x="72" y="14"/>
                </a:lnTo>
                <a:lnTo>
                  <a:pt x="80" y="10"/>
                </a:lnTo>
                <a:lnTo>
                  <a:pt x="85" y="8"/>
                </a:lnTo>
                <a:lnTo>
                  <a:pt x="87" y="10"/>
                </a:lnTo>
                <a:lnTo>
                  <a:pt x="91" y="12"/>
                </a:lnTo>
                <a:lnTo>
                  <a:pt x="99" y="15"/>
                </a:lnTo>
                <a:lnTo>
                  <a:pt x="109" y="19"/>
                </a:lnTo>
                <a:lnTo>
                  <a:pt x="114" y="21"/>
                </a:lnTo>
                <a:lnTo>
                  <a:pt x="115" y="26"/>
                </a:lnTo>
                <a:lnTo>
                  <a:pt x="117" y="29"/>
                </a:lnTo>
                <a:close/>
                <a:moveTo>
                  <a:pt x="58" y="17"/>
                </a:moveTo>
                <a:lnTo>
                  <a:pt x="58" y="25"/>
                </a:lnTo>
                <a:lnTo>
                  <a:pt x="42" y="25"/>
                </a:lnTo>
                <a:lnTo>
                  <a:pt x="21" y="34"/>
                </a:lnTo>
                <a:lnTo>
                  <a:pt x="16" y="25"/>
                </a:lnTo>
                <a:lnTo>
                  <a:pt x="25" y="19"/>
                </a:lnTo>
                <a:lnTo>
                  <a:pt x="8" y="11"/>
                </a:lnTo>
                <a:lnTo>
                  <a:pt x="19" y="7"/>
                </a:lnTo>
                <a:lnTo>
                  <a:pt x="16" y="2"/>
                </a:lnTo>
                <a:lnTo>
                  <a:pt x="24" y="0"/>
                </a:lnTo>
                <a:lnTo>
                  <a:pt x="39" y="12"/>
                </a:lnTo>
                <a:lnTo>
                  <a:pt x="58" y="17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2" name="Freeform 836"/>
          <p:cNvSpPr>
            <a:spLocks/>
          </p:cNvSpPr>
          <p:nvPr/>
        </p:nvSpPr>
        <p:spPr bwMode="auto">
          <a:xfrm>
            <a:off x="4356101" y="6243638"/>
            <a:ext cx="106363" cy="106363"/>
          </a:xfrm>
          <a:custGeom>
            <a:avLst/>
            <a:gdLst>
              <a:gd name="T0" fmla="*/ 60 w 67"/>
              <a:gd name="T1" fmla="*/ 8 h 67"/>
              <a:gd name="T2" fmla="*/ 66 w 67"/>
              <a:gd name="T3" fmla="*/ 12 h 67"/>
              <a:gd name="T4" fmla="*/ 67 w 67"/>
              <a:gd name="T5" fmla="*/ 30 h 67"/>
              <a:gd name="T6" fmla="*/ 65 w 67"/>
              <a:gd name="T7" fmla="*/ 38 h 67"/>
              <a:gd name="T8" fmla="*/ 58 w 67"/>
              <a:gd name="T9" fmla="*/ 39 h 67"/>
              <a:gd name="T10" fmla="*/ 55 w 67"/>
              <a:gd name="T11" fmla="*/ 45 h 67"/>
              <a:gd name="T12" fmla="*/ 58 w 67"/>
              <a:gd name="T13" fmla="*/ 48 h 67"/>
              <a:gd name="T14" fmla="*/ 51 w 67"/>
              <a:gd name="T15" fmla="*/ 52 h 67"/>
              <a:gd name="T16" fmla="*/ 48 w 67"/>
              <a:gd name="T17" fmla="*/ 52 h 67"/>
              <a:gd name="T18" fmla="*/ 45 w 67"/>
              <a:gd name="T19" fmla="*/ 52 h 67"/>
              <a:gd name="T20" fmla="*/ 44 w 67"/>
              <a:gd name="T21" fmla="*/ 60 h 67"/>
              <a:gd name="T22" fmla="*/ 43 w 67"/>
              <a:gd name="T23" fmla="*/ 58 h 67"/>
              <a:gd name="T24" fmla="*/ 33 w 67"/>
              <a:gd name="T25" fmla="*/ 53 h 67"/>
              <a:gd name="T26" fmla="*/ 25 w 67"/>
              <a:gd name="T27" fmla="*/ 53 h 67"/>
              <a:gd name="T28" fmla="*/ 17 w 67"/>
              <a:gd name="T29" fmla="*/ 54 h 67"/>
              <a:gd name="T30" fmla="*/ 11 w 67"/>
              <a:gd name="T31" fmla="*/ 60 h 67"/>
              <a:gd name="T32" fmla="*/ 3 w 67"/>
              <a:gd name="T33" fmla="*/ 67 h 67"/>
              <a:gd name="T34" fmla="*/ 0 w 67"/>
              <a:gd name="T35" fmla="*/ 64 h 67"/>
              <a:gd name="T36" fmla="*/ 2 w 67"/>
              <a:gd name="T37" fmla="*/ 57 h 67"/>
              <a:gd name="T38" fmla="*/ 6 w 67"/>
              <a:gd name="T39" fmla="*/ 52 h 67"/>
              <a:gd name="T40" fmla="*/ 10 w 67"/>
              <a:gd name="T41" fmla="*/ 49 h 67"/>
              <a:gd name="T42" fmla="*/ 13 w 67"/>
              <a:gd name="T43" fmla="*/ 49 h 67"/>
              <a:gd name="T44" fmla="*/ 21 w 67"/>
              <a:gd name="T45" fmla="*/ 48 h 67"/>
              <a:gd name="T46" fmla="*/ 25 w 67"/>
              <a:gd name="T47" fmla="*/ 37 h 67"/>
              <a:gd name="T48" fmla="*/ 25 w 67"/>
              <a:gd name="T49" fmla="*/ 35 h 67"/>
              <a:gd name="T50" fmla="*/ 26 w 67"/>
              <a:gd name="T51" fmla="*/ 33 h 67"/>
              <a:gd name="T52" fmla="*/ 28 w 67"/>
              <a:gd name="T53" fmla="*/ 33 h 67"/>
              <a:gd name="T54" fmla="*/ 33 w 67"/>
              <a:gd name="T55" fmla="*/ 28 h 67"/>
              <a:gd name="T56" fmla="*/ 36 w 67"/>
              <a:gd name="T57" fmla="*/ 8 h 67"/>
              <a:gd name="T58" fmla="*/ 40 w 67"/>
              <a:gd name="T59" fmla="*/ 4 h 67"/>
              <a:gd name="T60" fmla="*/ 51 w 67"/>
              <a:gd name="T61" fmla="*/ 0 h 67"/>
              <a:gd name="T62" fmla="*/ 51 w 67"/>
              <a:gd name="T63" fmla="*/ 5 h 67"/>
              <a:gd name="T64" fmla="*/ 60 w 67"/>
              <a:gd name="T65" fmla="*/ 8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67" h="67">
                <a:moveTo>
                  <a:pt x="60" y="8"/>
                </a:moveTo>
                <a:lnTo>
                  <a:pt x="66" y="12"/>
                </a:lnTo>
                <a:lnTo>
                  <a:pt x="67" y="30"/>
                </a:lnTo>
                <a:lnTo>
                  <a:pt x="65" y="38"/>
                </a:lnTo>
                <a:lnTo>
                  <a:pt x="58" y="39"/>
                </a:lnTo>
                <a:lnTo>
                  <a:pt x="55" y="45"/>
                </a:lnTo>
                <a:lnTo>
                  <a:pt x="58" y="48"/>
                </a:lnTo>
                <a:lnTo>
                  <a:pt x="51" y="52"/>
                </a:lnTo>
                <a:lnTo>
                  <a:pt x="48" y="52"/>
                </a:lnTo>
                <a:lnTo>
                  <a:pt x="45" y="52"/>
                </a:lnTo>
                <a:lnTo>
                  <a:pt x="44" y="60"/>
                </a:lnTo>
                <a:lnTo>
                  <a:pt x="43" y="58"/>
                </a:lnTo>
                <a:lnTo>
                  <a:pt x="33" y="53"/>
                </a:lnTo>
                <a:lnTo>
                  <a:pt x="25" y="53"/>
                </a:lnTo>
                <a:lnTo>
                  <a:pt x="17" y="54"/>
                </a:lnTo>
                <a:lnTo>
                  <a:pt x="11" y="60"/>
                </a:lnTo>
                <a:lnTo>
                  <a:pt x="3" y="67"/>
                </a:lnTo>
                <a:lnTo>
                  <a:pt x="0" y="64"/>
                </a:lnTo>
                <a:lnTo>
                  <a:pt x="2" y="57"/>
                </a:lnTo>
                <a:lnTo>
                  <a:pt x="6" y="52"/>
                </a:lnTo>
                <a:lnTo>
                  <a:pt x="10" y="49"/>
                </a:lnTo>
                <a:lnTo>
                  <a:pt x="13" y="49"/>
                </a:lnTo>
                <a:lnTo>
                  <a:pt x="21" y="48"/>
                </a:lnTo>
                <a:lnTo>
                  <a:pt x="25" y="37"/>
                </a:lnTo>
                <a:lnTo>
                  <a:pt x="25" y="35"/>
                </a:lnTo>
                <a:lnTo>
                  <a:pt x="26" y="33"/>
                </a:lnTo>
                <a:lnTo>
                  <a:pt x="28" y="33"/>
                </a:lnTo>
                <a:lnTo>
                  <a:pt x="33" y="28"/>
                </a:lnTo>
                <a:lnTo>
                  <a:pt x="36" y="8"/>
                </a:lnTo>
                <a:lnTo>
                  <a:pt x="40" y="4"/>
                </a:lnTo>
                <a:lnTo>
                  <a:pt x="51" y="0"/>
                </a:lnTo>
                <a:lnTo>
                  <a:pt x="51" y="5"/>
                </a:lnTo>
                <a:lnTo>
                  <a:pt x="60" y="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3" name="Freeform 837"/>
          <p:cNvSpPr>
            <a:spLocks/>
          </p:cNvSpPr>
          <p:nvPr/>
        </p:nvSpPr>
        <p:spPr bwMode="auto">
          <a:xfrm>
            <a:off x="4179888" y="5478463"/>
            <a:ext cx="163513" cy="176213"/>
          </a:xfrm>
          <a:custGeom>
            <a:avLst/>
            <a:gdLst>
              <a:gd name="T0" fmla="*/ 88 w 103"/>
              <a:gd name="T1" fmla="*/ 62 h 111"/>
              <a:gd name="T2" fmla="*/ 66 w 103"/>
              <a:gd name="T3" fmla="*/ 71 h 111"/>
              <a:gd name="T4" fmla="*/ 58 w 103"/>
              <a:gd name="T5" fmla="*/ 85 h 111"/>
              <a:gd name="T6" fmla="*/ 49 w 103"/>
              <a:gd name="T7" fmla="*/ 111 h 111"/>
              <a:gd name="T8" fmla="*/ 42 w 103"/>
              <a:gd name="T9" fmla="*/ 108 h 111"/>
              <a:gd name="T10" fmla="*/ 20 w 103"/>
              <a:gd name="T11" fmla="*/ 108 h 111"/>
              <a:gd name="T12" fmla="*/ 13 w 103"/>
              <a:gd name="T13" fmla="*/ 101 h 111"/>
              <a:gd name="T14" fmla="*/ 10 w 103"/>
              <a:gd name="T15" fmla="*/ 97 h 111"/>
              <a:gd name="T16" fmla="*/ 13 w 103"/>
              <a:gd name="T17" fmla="*/ 90 h 111"/>
              <a:gd name="T18" fmla="*/ 17 w 103"/>
              <a:gd name="T19" fmla="*/ 82 h 111"/>
              <a:gd name="T20" fmla="*/ 0 w 103"/>
              <a:gd name="T21" fmla="*/ 86 h 111"/>
              <a:gd name="T22" fmla="*/ 6 w 103"/>
              <a:gd name="T23" fmla="*/ 74 h 111"/>
              <a:gd name="T24" fmla="*/ 19 w 103"/>
              <a:gd name="T25" fmla="*/ 67 h 111"/>
              <a:gd name="T26" fmla="*/ 21 w 103"/>
              <a:gd name="T27" fmla="*/ 62 h 111"/>
              <a:gd name="T28" fmla="*/ 25 w 103"/>
              <a:gd name="T29" fmla="*/ 65 h 111"/>
              <a:gd name="T30" fmla="*/ 42 w 103"/>
              <a:gd name="T31" fmla="*/ 69 h 111"/>
              <a:gd name="T32" fmla="*/ 46 w 103"/>
              <a:gd name="T33" fmla="*/ 69 h 111"/>
              <a:gd name="T34" fmla="*/ 50 w 103"/>
              <a:gd name="T35" fmla="*/ 59 h 111"/>
              <a:gd name="T36" fmla="*/ 66 w 103"/>
              <a:gd name="T37" fmla="*/ 50 h 111"/>
              <a:gd name="T38" fmla="*/ 76 w 103"/>
              <a:gd name="T39" fmla="*/ 47 h 111"/>
              <a:gd name="T40" fmla="*/ 80 w 103"/>
              <a:gd name="T41" fmla="*/ 44 h 111"/>
              <a:gd name="T42" fmla="*/ 79 w 103"/>
              <a:gd name="T43" fmla="*/ 40 h 111"/>
              <a:gd name="T44" fmla="*/ 75 w 103"/>
              <a:gd name="T45" fmla="*/ 44 h 111"/>
              <a:gd name="T46" fmla="*/ 64 w 103"/>
              <a:gd name="T47" fmla="*/ 47 h 111"/>
              <a:gd name="T48" fmla="*/ 51 w 103"/>
              <a:gd name="T49" fmla="*/ 54 h 111"/>
              <a:gd name="T50" fmla="*/ 49 w 103"/>
              <a:gd name="T51" fmla="*/ 48 h 111"/>
              <a:gd name="T52" fmla="*/ 61 w 103"/>
              <a:gd name="T53" fmla="*/ 35 h 111"/>
              <a:gd name="T54" fmla="*/ 65 w 103"/>
              <a:gd name="T55" fmla="*/ 24 h 111"/>
              <a:gd name="T56" fmla="*/ 73 w 103"/>
              <a:gd name="T57" fmla="*/ 22 h 111"/>
              <a:gd name="T58" fmla="*/ 83 w 103"/>
              <a:gd name="T59" fmla="*/ 0 h 111"/>
              <a:gd name="T60" fmla="*/ 102 w 103"/>
              <a:gd name="T61" fmla="*/ 24 h 111"/>
              <a:gd name="T62" fmla="*/ 102 w 103"/>
              <a:gd name="T63" fmla="*/ 32 h 111"/>
              <a:gd name="T64" fmla="*/ 102 w 103"/>
              <a:gd name="T65" fmla="*/ 35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03" h="111">
                <a:moveTo>
                  <a:pt x="103" y="51"/>
                </a:moveTo>
                <a:lnTo>
                  <a:pt x="88" y="62"/>
                </a:lnTo>
                <a:lnTo>
                  <a:pt x="75" y="62"/>
                </a:lnTo>
                <a:lnTo>
                  <a:pt x="66" y="71"/>
                </a:lnTo>
                <a:lnTo>
                  <a:pt x="64" y="81"/>
                </a:lnTo>
                <a:lnTo>
                  <a:pt x="58" y="85"/>
                </a:lnTo>
                <a:lnTo>
                  <a:pt x="50" y="97"/>
                </a:lnTo>
                <a:lnTo>
                  <a:pt x="49" y="111"/>
                </a:lnTo>
                <a:lnTo>
                  <a:pt x="46" y="111"/>
                </a:lnTo>
                <a:lnTo>
                  <a:pt x="42" y="108"/>
                </a:lnTo>
                <a:lnTo>
                  <a:pt x="32" y="105"/>
                </a:lnTo>
                <a:lnTo>
                  <a:pt x="20" y="108"/>
                </a:lnTo>
                <a:lnTo>
                  <a:pt x="19" y="103"/>
                </a:lnTo>
                <a:lnTo>
                  <a:pt x="13" y="101"/>
                </a:lnTo>
                <a:lnTo>
                  <a:pt x="13" y="100"/>
                </a:lnTo>
                <a:lnTo>
                  <a:pt x="10" y="97"/>
                </a:lnTo>
                <a:lnTo>
                  <a:pt x="5" y="90"/>
                </a:lnTo>
                <a:lnTo>
                  <a:pt x="13" y="90"/>
                </a:lnTo>
                <a:lnTo>
                  <a:pt x="17" y="86"/>
                </a:lnTo>
                <a:lnTo>
                  <a:pt x="17" y="82"/>
                </a:lnTo>
                <a:lnTo>
                  <a:pt x="8" y="85"/>
                </a:lnTo>
                <a:lnTo>
                  <a:pt x="0" y="86"/>
                </a:lnTo>
                <a:lnTo>
                  <a:pt x="1" y="80"/>
                </a:lnTo>
                <a:lnTo>
                  <a:pt x="6" y="74"/>
                </a:lnTo>
                <a:lnTo>
                  <a:pt x="12" y="70"/>
                </a:lnTo>
                <a:lnTo>
                  <a:pt x="19" y="67"/>
                </a:lnTo>
                <a:lnTo>
                  <a:pt x="20" y="65"/>
                </a:lnTo>
                <a:lnTo>
                  <a:pt x="21" y="62"/>
                </a:lnTo>
                <a:lnTo>
                  <a:pt x="23" y="59"/>
                </a:lnTo>
                <a:lnTo>
                  <a:pt x="25" y="65"/>
                </a:lnTo>
                <a:lnTo>
                  <a:pt x="28" y="67"/>
                </a:lnTo>
                <a:lnTo>
                  <a:pt x="42" y="69"/>
                </a:lnTo>
                <a:lnTo>
                  <a:pt x="43" y="69"/>
                </a:lnTo>
                <a:lnTo>
                  <a:pt x="46" y="69"/>
                </a:lnTo>
                <a:lnTo>
                  <a:pt x="46" y="67"/>
                </a:lnTo>
                <a:lnTo>
                  <a:pt x="50" y="59"/>
                </a:lnTo>
                <a:lnTo>
                  <a:pt x="61" y="54"/>
                </a:lnTo>
                <a:lnTo>
                  <a:pt x="66" y="50"/>
                </a:lnTo>
                <a:lnTo>
                  <a:pt x="73" y="48"/>
                </a:lnTo>
                <a:lnTo>
                  <a:pt x="76" y="47"/>
                </a:lnTo>
                <a:lnTo>
                  <a:pt x="79" y="44"/>
                </a:lnTo>
                <a:lnTo>
                  <a:pt x="80" y="44"/>
                </a:lnTo>
                <a:lnTo>
                  <a:pt x="81" y="39"/>
                </a:lnTo>
                <a:lnTo>
                  <a:pt x="79" y="40"/>
                </a:lnTo>
                <a:lnTo>
                  <a:pt x="79" y="41"/>
                </a:lnTo>
                <a:lnTo>
                  <a:pt x="75" y="44"/>
                </a:lnTo>
                <a:lnTo>
                  <a:pt x="65" y="47"/>
                </a:lnTo>
                <a:lnTo>
                  <a:pt x="64" y="47"/>
                </a:lnTo>
                <a:lnTo>
                  <a:pt x="57" y="51"/>
                </a:lnTo>
                <a:lnTo>
                  <a:pt x="51" y="54"/>
                </a:lnTo>
                <a:lnTo>
                  <a:pt x="50" y="52"/>
                </a:lnTo>
                <a:lnTo>
                  <a:pt x="49" y="48"/>
                </a:lnTo>
                <a:lnTo>
                  <a:pt x="50" y="39"/>
                </a:lnTo>
                <a:lnTo>
                  <a:pt x="61" y="35"/>
                </a:lnTo>
                <a:lnTo>
                  <a:pt x="66" y="28"/>
                </a:lnTo>
                <a:lnTo>
                  <a:pt x="65" y="24"/>
                </a:lnTo>
                <a:lnTo>
                  <a:pt x="70" y="26"/>
                </a:lnTo>
                <a:lnTo>
                  <a:pt x="73" y="22"/>
                </a:lnTo>
                <a:lnTo>
                  <a:pt x="76" y="17"/>
                </a:lnTo>
                <a:lnTo>
                  <a:pt x="83" y="0"/>
                </a:lnTo>
                <a:lnTo>
                  <a:pt x="94" y="13"/>
                </a:lnTo>
                <a:lnTo>
                  <a:pt x="102" y="24"/>
                </a:lnTo>
                <a:lnTo>
                  <a:pt x="102" y="28"/>
                </a:lnTo>
                <a:lnTo>
                  <a:pt x="102" y="32"/>
                </a:lnTo>
                <a:lnTo>
                  <a:pt x="102" y="33"/>
                </a:lnTo>
                <a:lnTo>
                  <a:pt x="102" y="35"/>
                </a:lnTo>
                <a:lnTo>
                  <a:pt x="103" y="5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4" name="Freeform 838"/>
          <p:cNvSpPr>
            <a:spLocks/>
          </p:cNvSpPr>
          <p:nvPr/>
        </p:nvSpPr>
        <p:spPr bwMode="auto">
          <a:xfrm>
            <a:off x="4257676" y="5559425"/>
            <a:ext cx="119063" cy="107950"/>
          </a:xfrm>
          <a:custGeom>
            <a:avLst/>
            <a:gdLst>
              <a:gd name="T0" fmla="*/ 71 w 75"/>
              <a:gd name="T1" fmla="*/ 39 h 68"/>
              <a:gd name="T2" fmla="*/ 50 w 75"/>
              <a:gd name="T3" fmla="*/ 57 h 68"/>
              <a:gd name="T4" fmla="*/ 30 w 75"/>
              <a:gd name="T5" fmla="*/ 63 h 68"/>
              <a:gd name="T6" fmla="*/ 23 w 75"/>
              <a:gd name="T7" fmla="*/ 68 h 68"/>
              <a:gd name="T8" fmla="*/ 17 w 75"/>
              <a:gd name="T9" fmla="*/ 68 h 68"/>
              <a:gd name="T10" fmla="*/ 20 w 75"/>
              <a:gd name="T11" fmla="*/ 64 h 68"/>
              <a:gd name="T12" fmla="*/ 23 w 75"/>
              <a:gd name="T13" fmla="*/ 52 h 68"/>
              <a:gd name="T14" fmla="*/ 24 w 75"/>
              <a:gd name="T15" fmla="*/ 50 h 68"/>
              <a:gd name="T16" fmla="*/ 28 w 75"/>
              <a:gd name="T17" fmla="*/ 49 h 68"/>
              <a:gd name="T18" fmla="*/ 21 w 75"/>
              <a:gd name="T19" fmla="*/ 49 h 68"/>
              <a:gd name="T20" fmla="*/ 15 w 75"/>
              <a:gd name="T21" fmla="*/ 57 h 68"/>
              <a:gd name="T22" fmla="*/ 12 w 75"/>
              <a:gd name="T23" fmla="*/ 67 h 68"/>
              <a:gd name="T24" fmla="*/ 5 w 75"/>
              <a:gd name="T25" fmla="*/ 64 h 68"/>
              <a:gd name="T26" fmla="*/ 0 w 75"/>
              <a:gd name="T27" fmla="*/ 60 h 68"/>
              <a:gd name="T28" fmla="*/ 1 w 75"/>
              <a:gd name="T29" fmla="*/ 46 h 68"/>
              <a:gd name="T30" fmla="*/ 9 w 75"/>
              <a:gd name="T31" fmla="*/ 34 h 68"/>
              <a:gd name="T32" fmla="*/ 15 w 75"/>
              <a:gd name="T33" fmla="*/ 30 h 68"/>
              <a:gd name="T34" fmla="*/ 17 w 75"/>
              <a:gd name="T35" fmla="*/ 20 h 68"/>
              <a:gd name="T36" fmla="*/ 26 w 75"/>
              <a:gd name="T37" fmla="*/ 11 h 68"/>
              <a:gd name="T38" fmla="*/ 39 w 75"/>
              <a:gd name="T39" fmla="*/ 11 h 68"/>
              <a:gd name="T40" fmla="*/ 54 w 75"/>
              <a:gd name="T41" fmla="*/ 0 h 68"/>
              <a:gd name="T42" fmla="*/ 71 w 75"/>
              <a:gd name="T43" fmla="*/ 0 h 68"/>
              <a:gd name="T44" fmla="*/ 75 w 75"/>
              <a:gd name="T45" fmla="*/ 4 h 68"/>
              <a:gd name="T46" fmla="*/ 73 w 75"/>
              <a:gd name="T47" fmla="*/ 20 h 68"/>
              <a:gd name="T48" fmla="*/ 66 w 75"/>
              <a:gd name="T49" fmla="*/ 35 h 68"/>
              <a:gd name="T50" fmla="*/ 71 w 75"/>
              <a:gd name="T51" fmla="*/ 39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75" h="68">
                <a:moveTo>
                  <a:pt x="71" y="39"/>
                </a:moveTo>
                <a:lnTo>
                  <a:pt x="50" y="57"/>
                </a:lnTo>
                <a:lnTo>
                  <a:pt x="30" y="63"/>
                </a:lnTo>
                <a:lnTo>
                  <a:pt x="23" y="68"/>
                </a:lnTo>
                <a:lnTo>
                  <a:pt x="17" y="68"/>
                </a:lnTo>
                <a:lnTo>
                  <a:pt x="20" y="64"/>
                </a:lnTo>
                <a:lnTo>
                  <a:pt x="23" y="52"/>
                </a:lnTo>
                <a:lnTo>
                  <a:pt x="24" y="50"/>
                </a:lnTo>
                <a:lnTo>
                  <a:pt x="28" y="49"/>
                </a:lnTo>
                <a:lnTo>
                  <a:pt x="21" y="49"/>
                </a:lnTo>
                <a:lnTo>
                  <a:pt x="15" y="57"/>
                </a:lnTo>
                <a:lnTo>
                  <a:pt x="12" y="67"/>
                </a:lnTo>
                <a:lnTo>
                  <a:pt x="5" y="64"/>
                </a:lnTo>
                <a:lnTo>
                  <a:pt x="0" y="60"/>
                </a:lnTo>
                <a:lnTo>
                  <a:pt x="1" y="46"/>
                </a:lnTo>
                <a:lnTo>
                  <a:pt x="9" y="34"/>
                </a:lnTo>
                <a:lnTo>
                  <a:pt x="15" y="30"/>
                </a:lnTo>
                <a:lnTo>
                  <a:pt x="17" y="20"/>
                </a:lnTo>
                <a:lnTo>
                  <a:pt x="26" y="11"/>
                </a:lnTo>
                <a:lnTo>
                  <a:pt x="39" y="11"/>
                </a:lnTo>
                <a:lnTo>
                  <a:pt x="54" y="0"/>
                </a:lnTo>
                <a:lnTo>
                  <a:pt x="71" y="0"/>
                </a:lnTo>
                <a:lnTo>
                  <a:pt x="75" y="4"/>
                </a:lnTo>
                <a:lnTo>
                  <a:pt x="73" y="20"/>
                </a:lnTo>
                <a:lnTo>
                  <a:pt x="66" y="35"/>
                </a:lnTo>
                <a:lnTo>
                  <a:pt x="71" y="3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5" name="Freeform 839"/>
          <p:cNvSpPr>
            <a:spLocks/>
          </p:cNvSpPr>
          <p:nvPr/>
        </p:nvSpPr>
        <p:spPr bwMode="auto">
          <a:xfrm>
            <a:off x="4168776" y="5254625"/>
            <a:ext cx="98425" cy="88900"/>
          </a:xfrm>
          <a:custGeom>
            <a:avLst/>
            <a:gdLst>
              <a:gd name="T0" fmla="*/ 62 w 62"/>
              <a:gd name="T1" fmla="*/ 8 h 56"/>
              <a:gd name="T2" fmla="*/ 50 w 62"/>
              <a:gd name="T3" fmla="*/ 31 h 56"/>
              <a:gd name="T4" fmla="*/ 50 w 62"/>
              <a:gd name="T5" fmla="*/ 35 h 56"/>
              <a:gd name="T6" fmla="*/ 49 w 62"/>
              <a:gd name="T7" fmla="*/ 43 h 56"/>
              <a:gd name="T8" fmla="*/ 47 w 62"/>
              <a:gd name="T9" fmla="*/ 51 h 56"/>
              <a:gd name="T10" fmla="*/ 27 w 62"/>
              <a:gd name="T11" fmla="*/ 50 h 56"/>
              <a:gd name="T12" fmla="*/ 26 w 62"/>
              <a:gd name="T13" fmla="*/ 45 h 56"/>
              <a:gd name="T14" fmla="*/ 24 w 62"/>
              <a:gd name="T15" fmla="*/ 42 h 56"/>
              <a:gd name="T16" fmla="*/ 22 w 62"/>
              <a:gd name="T17" fmla="*/ 49 h 56"/>
              <a:gd name="T18" fmla="*/ 17 w 62"/>
              <a:gd name="T19" fmla="*/ 49 h 56"/>
              <a:gd name="T20" fmla="*/ 13 w 62"/>
              <a:gd name="T21" fmla="*/ 49 h 56"/>
              <a:gd name="T22" fmla="*/ 15 w 62"/>
              <a:gd name="T23" fmla="*/ 46 h 56"/>
              <a:gd name="T24" fmla="*/ 20 w 62"/>
              <a:gd name="T25" fmla="*/ 41 h 56"/>
              <a:gd name="T26" fmla="*/ 20 w 62"/>
              <a:gd name="T27" fmla="*/ 39 h 56"/>
              <a:gd name="T28" fmla="*/ 20 w 62"/>
              <a:gd name="T29" fmla="*/ 39 h 56"/>
              <a:gd name="T30" fmla="*/ 26 w 62"/>
              <a:gd name="T31" fmla="*/ 36 h 56"/>
              <a:gd name="T32" fmla="*/ 30 w 62"/>
              <a:gd name="T33" fmla="*/ 32 h 56"/>
              <a:gd name="T34" fmla="*/ 27 w 62"/>
              <a:gd name="T35" fmla="*/ 30 h 56"/>
              <a:gd name="T36" fmla="*/ 26 w 62"/>
              <a:gd name="T37" fmla="*/ 27 h 56"/>
              <a:gd name="T38" fmla="*/ 24 w 62"/>
              <a:gd name="T39" fmla="*/ 28 h 56"/>
              <a:gd name="T40" fmla="*/ 22 w 62"/>
              <a:gd name="T41" fmla="*/ 34 h 56"/>
              <a:gd name="T42" fmla="*/ 16 w 62"/>
              <a:gd name="T43" fmla="*/ 34 h 56"/>
              <a:gd name="T44" fmla="*/ 9 w 62"/>
              <a:gd name="T45" fmla="*/ 45 h 56"/>
              <a:gd name="T46" fmla="*/ 4 w 62"/>
              <a:gd name="T47" fmla="*/ 56 h 56"/>
              <a:gd name="T48" fmla="*/ 0 w 62"/>
              <a:gd name="T49" fmla="*/ 56 h 56"/>
              <a:gd name="T50" fmla="*/ 2 w 62"/>
              <a:gd name="T51" fmla="*/ 45 h 56"/>
              <a:gd name="T52" fmla="*/ 4 w 62"/>
              <a:gd name="T53" fmla="*/ 41 h 56"/>
              <a:gd name="T54" fmla="*/ 5 w 62"/>
              <a:gd name="T55" fmla="*/ 32 h 56"/>
              <a:gd name="T56" fmla="*/ 15 w 62"/>
              <a:gd name="T57" fmla="*/ 26 h 56"/>
              <a:gd name="T58" fmla="*/ 20 w 62"/>
              <a:gd name="T59" fmla="*/ 19 h 56"/>
              <a:gd name="T60" fmla="*/ 24 w 62"/>
              <a:gd name="T61" fmla="*/ 19 h 56"/>
              <a:gd name="T62" fmla="*/ 35 w 62"/>
              <a:gd name="T63" fmla="*/ 17 h 56"/>
              <a:gd name="T64" fmla="*/ 49 w 62"/>
              <a:gd name="T65" fmla="*/ 11 h 56"/>
              <a:gd name="T66" fmla="*/ 54 w 62"/>
              <a:gd name="T67" fmla="*/ 0 h 56"/>
              <a:gd name="T68" fmla="*/ 62 w 62"/>
              <a:gd name="T69" fmla="*/ 8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62" h="56">
                <a:moveTo>
                  <a:pt x="62" y="8"/>
                </a:moveTo>
                <a:lnTo>
                  <a:pt x="50" y="31"/>
                </a:lnTo>
                <a:lnTo>
                  <a:pt x="50" y="35"/>
                </a:lnTo>
                <a:lnTo>
                  <a:pt x="49" y="43"/>
                </a:lnTo>
                <a:lnTo>
                  <a:pt x="47" y="51"/>
                </a:lnTo>
                <a:lnTo>
                  <a:pt x="27" y="50"/>
                </a:lnTo>
                <a:lnTo>
                  <a:pt x="26" y="45"/>
                </a:lnTo>
                <a:lnTo>
                  <a:pt x="24" y="42"/>
                </a:lnTo>
                <a:lnTo>
                  <a:pt x="22" y="49"/>
                </a:lnTo>
                <a:lnTo>
                  <a:pt x="17" y="49"/>
                </a:lnTo>
                <a:lnTo>
                  <a:pt x="13" y="49"/>
                </a:lnTo>
                <a:lnTo>
                  <a:pt x="15" y="46"/>
                </a:lnTo>
                <a:lnTo>
                  <a:pt x="20" y="41"/>
                </a:lnTo>
                <a:lnTo>
                  <a:pt x="20" y="39"/>
                </a:lnTo>
                <a:lnTo>
                  <a:pt x="20" y="39"/>
                </a:lnTo>
                <a:lnTo>
                  <a:pt x="26" y="36"/>
                </a:lnTo>
                <a:lnTo>
                  <a:pt x="30" y="32"/>
                </a:lnTo>
                <a:lnTo>
                  <a:pt x="27" y="30"/>
                </a:lnTo>
                <a:lnTo>
                  <a:pt x="26" y="27"/>
                </a:lnTo>
                <a:lnTo>
                  <a:pt x="24" y="28"/>
                </a:lnTo>
                <a:lnTo>
                  <a:pt x="22" y="34"/>
                </a:lnTo>
                <a:lnTo>
                  <a:pt x="16" y="34"/>
                </a:lnTo>
                <a:lnTo>
                  <a:pt x="9" y="45"/>
                </a:lnTo>
                <a:lnTo>
                  <a:pt x="4" y="56"/>
                </a:lnTo>
                <a:lnTo>
                  <a:pt x="0" y="56"/>
                </a:lnTo>
                <a:lnTo>
                  <a:pt x="2" y="45"/>
                </a:lnTo>
                <a:lnTo>
                  <a:pt x="4" y="41"/>
                </a:lnTo>
                <a:lnTo>
                  <a:pt x="5" y="32"/>
                </a:lnTo>
                <a:lnTo>
                  <a:pt x="15" y="26"/>
                </a:lnTo>
                <a:lnTo>
                  <a:pt x="20" y="19"/>
                </a:lnTo>
                <a:lnTo>
                  <a:pt x="24" y="19"/>
                </a:lnTo>
                <a:lnTo>
                  <a:pt x="35" y="17"/>
                </a:lnTo>
                <a:lnTo>
                  <a:pt x="49" y="11"/>
                </a:lnTo>
                <a:lnTo>
                  <a:pt x="54" y="0"/>
                </a:lnTo>
                <a:lnTo>
                  <a:pt x="62" y="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6" name="Freeform 840"/>
          <p:cNvSpPr>
            <a:spLocks/>
          </p:cNvSpPr>
          <p:nvPr/>
        </p:nvSpPr>
        <p:spPr bwMode="auto">
          <a:xfrm>
            <a:off x="4181476" y="4791075"/>
            <a:ext cx="207963" cy="61913"/>
          </a:xfrm>
          <a:custGeom>
            <a:avLst/>
            <a:gdLst>
              <a:gd name="T0" fmla="*/ 131 w 131"/>
              <a:gd name="T1" fmla="*/ 5 h 39"/>
              <a:gd name="T2" fmla="*/ 131 w 131"/>
              <a:gd name="T3" fmla="*/ 12 h 39"/>
              <a:gd name="T4" fmla="*/ 120 w 131"/>
              <a:gd name="T5" fmla="*/ 18 h 39"/>
              <a:gd name="T6" fmla="*/ 102 w 131"/>
              <a:gd name="T7" fmla="*/ 18 h 39"/>
              <a:gd name="T8" fmla="*/ 97 w 131"/>
              <a:gd name="T9" fmla="*/ 22 h 39"/>
              <a:gd name="T10" fmla="*/ 91 w 131"/>
              <a:gd name="T11" fmla="*/ 26 h 39"/>
              <a:gd name="T12" fmla="*/ 91 w 131"/>
              <a:gd name="T13" fmla="*/ 27 h 39"/>
              <a:gd name="T14" fmla="*/ 87 w 131"/>
              <a:gd name="T15" fmla="*/ 24 h 39"/>
              <a:gd name="T16" fmla="*/ 82 w 131"/>
              <a:gd name="T17" fmla="*/ 33 h 39"/>
              <a:gd name="T18" fmla="*/ 72 w 131"/>
              <a:gd name="T19" fmla="*/ 31 h 39"/>
              <a:gd name="T20" fmla="*/ 67 w 131"/>
              <a:gd name="T21" fmla="*/ 30 h 39"/>
              <a:gd name="T22" fmla="*/ 65 w 131"/>
              <a:gd name="T23" fmla="*/ 31 h 39"/>
              <a:gd name="T24" fmla="*/ 64 w 131"/>
              <a:gd name="T25" fmla="*/ 30 h 39"/>
              <a:gd name="T26" fmla="*/ 61 w 131"/>
              <a:gd name="T27" fmla="*/ 30 h 39"/>
              <a:gd name="T28" fmla="*/ 57 w 131"/>
              <a:gd name="T29" fmla="*/ 28 h 39"/>
              <a:gd name="T30" fmla="*/ 46 w 131"/>
              <a:gd name="T31" fmla="*/ 33 h 39"/>
              <a:gd name="T32" fmla="*/ 45 w 131"/>
              <a:gd name="T33" fmla="*/ 34 h 39"/>
              <a:gd name="T34" fmla="*/ 44 w 131"/>
              <a:gd name="T35" fmla="*/ 39 h 39"/>
              <a:gd name="T36" fmla="*/ 41 w 131"/>
              <a:gd name="T37" fmla="*/ 38 h 39"/>
              <a:gd name="T38" fmla="*/ 33 w 131"/>
              <a:gd name="T39" fmla="*/ 38 h 39"/>
              <a:gd name="T40" fmla="*/ 29 w 131"/>
              <a:gd name="T41" fmla="*/ 38 h 39"/>
              <a:gd name="T42" fmla="*/ 24 w 131"/>
              <a:gd name="T43" fmla="*/ 35 h 39"/>
              <a:gd name="T44" fmla="*/ 30 w 131"/>
              <a:gd name="T45" fmla="*/ 30 h 39"/>
              <a:gd name="T46" fmla="*/ 31 w 131"/>
              <a:gd name="T47" fmla="*/ 30 h 39"/>
              <a:gd name="T48" fmla="*/ 24 w 131"/>
              <a:gd name="T49" fmla="*/ 28 h 39"/>
              <a:gd name="T50" fmla="*/ 15 w 131"/>
              <a:gd name="T51" fmla="*/ 27 h 39"/>
              <a:gd name="T52" fmla="*/ 5 w 131"/>
              <a:gd name="T53" fmla="*/ 24 h 39"/>
              <a:gd name="T54" fmla="*/ 0 w 131"/>
              <a:gd name="T55" fmla="*/ 22 h 39"/>
              <a:gd name="T56" fmla="*/ 1 w 131"/>
              <a:gd name="T57" fmla="*/ 22 h 39"/>
              <a:gd name="T58" fmla="*/ 34 w 131"/>
              <a:gd name="T59" fmla="*/ 26 h 39"/>
              <a:gd name="T60" fmla="*/ 39 w 131"/>
              <a:gd name="T61" fmla="*/ 26 h 39"/>
              <a:gd name="T62" fmla="*/ 41 w 131"/>
              <a:gd name="T63" fmla="*/ 26 h 39"/>
              <a:gd name="T64" fmla="*/ 44 w 131"/>
              <a:gd name="T65" fmla="*/ 24 h 39"/>
              <a:gd name="T66" fmla="*/ 44 w 131"/>
              <a:gd name="T67" fmla="*/ 18 h 39"/>
              <a:gd name="T68" fmla="*/ 45 w 131"/>
              <a:gd name="T69" fmla="*/ 18 h 39"/>
              <a:gd name="T70" fmla="*/ 53 w 131"/>
              <a:gd name="T71" fmla="*/ 16 h 39"/>
              <a:gd name="T72" fmla="*/ 54 w 131"/>
              <a:gd name="T73" fmla="*/ 16 h 39"/>
              <a:gd name="T74" fmla="*/ 61 w 131"/>
              <a:gd name="T75" fmla="*/ 15 h 39"/>
              <a:gd name="T76" fmla="*/ 61 w 131"/>
              <a:gd name="T77" fmla="*/ 13 h 39"/>
              <a:gd name="T78" fmla="*/ 60 w 131"/>
              <a:gd name="T79" fmla="*/ 9 h 39"/>
              <a:gd name="T80" fmla="*/ 94 w 131"/>
              <a:gd name="T81" fmla="*/ 0 h 39"/>
              <a:gd name="T82" fmla="*/ 108 w 131"/>
              <a:gd name="T83" fmla="*/ 4 h 39"/>
              <a:gd name="T84" fmla="*/ 124 w 131"/>
              <a:gd name="T85" fmla="*/ 1 h 39"/>
              <a:gd name="T86" fmla="*/ 131 w 131"/>
              <a:gd name="T87" fmla="*/ 5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31" h="39">
                <a:moveTo>
                  <a:pt x="131" y="5"/>
                </a:moveTo>
                <a:lnTo>
                  <a:pt x="131" y="12"/>
                </a:lnTo>
                <a:lnTo>
                  <a:pt x="120" y="18"/>
                </a:lnTo>
                <a:lnTo>
                  <a:pt x="102" y="18"/>
                </a:lnTo>
                <a:lnTo>
                  <a:pt x="97" y="22"/>
                </a:lnTo>
                <a:lnTo>
                  <a:pt x="91" y="26"/>
                </a:lnTo>
                <a:lnTo>
                  <a:pt x="91" y="27"/>
                </a:lnTo>
                <a:lnTo>
                  <a:pt x="87" y="24"/>
                </a:lnTo>
                <a:lnTo>
                  <a:pt x="82" y="33"/>
                </a:lnTo>
                <a:lnTo>
                  <a:pt x="72" y="31"/>
                </a:lnTo>
                <a:lnTo>
                  <a:pt x="67" y="30"/>
                </a:lnTo>
                <a:lnTo>
                  <a:pt x="65" y="31"/>
                </a:lnTo>
                <a:lnTo>
                  <a:pt x="64" y="30"/>
                </a:lnTo>
                <a:lnTo>
                  <a:pt x="61" y="30"/>
                </a:lnTo>
                <a:lnTo>
                  <a:pt x="57" y="28"/>
                </a:lnTo>
                <a:lnTo>
                  <a:pt x="46" y="33"/>
                </a:lnTo>
                <a:lnTo>
                  <a:pt x="45" y="34"/>
                </a:lnTo>
                <a:lnTo>
                  <a:pt x="44" y="39"/>
                </a:lnTo>
                <a:lnTo>
                  <a:pt x="41" y="38"/>
                </a:lnTo>
                <a:lnTo>
                  <a:pt x="33" y="38"/>
                </a:lnTo>
                <a:lnTo>
                  <a:pt x="29" y="38"/>
                </a:lnTo>
                <a:lnTo>
                  <a:pt x="24" y="35"/>
                </a:lnTo>
                <a:lnTo>
                  <a:pt x="30" y="30"/>
                </a:lnTo>
                <a:lnTo>
                  <a:pt x="31" y="30"/>
                </a:lnTo>
                <a:lnTo>
                  <a:pt x="24" y="28"/>
                </a:lnTo>
                <a:lnTo>
                  <a:pt x="15" y="27"/>
                </a:lnTo>
                <a:lnTo>
                  <a:pt x="5" y="24"/>
                </a:lnTo>
                <a:lnTo>
                  <a:pt x="0" y="22"/>
                </a:lnTo>
                <a:lnTo>
                  <a:pt x="1" y="22"/>
                </a:lnTo>
                <a:lnTo>
                  <a:pt x="34" y="26"/>
                </a:lnTo>
                <a:lnTo>
                  <a:pt x="39" y="26"/>
                </a:lnTo>
                <a:lnTo>
                  <a:pt x="41" y="26"/>
                </a:lnTo>
                <a:lnTo>
                  <a:pt x="44" y="24"/>
                </a:lnTo>
                <a:lnTo>
                  <a:pt x="44" y="18"/>
                </a:lnTo>
                <a:lnTo>
                  <a:pt x="45" y="18"/>
                </a:lnTo>
                <a:lnTo>
                  <a:pt x="53" y="16"/>
                </a:lnTo>
                <a:lnTo>
                  <a:pt x="54" y="16"/>
                </a:lnTo>
                <a:lnTo>
                  <a:pt x="61" y="15"/>
                </a:lnTo>
                <a:lnTo>
                  <a:pt x="61" y="13"/>
                </a:lnTo>
                <a:lnTo>
                  <a:pt x="60" y="9"/>
                </a:lnTo>
                <a:lnTo>
                  <a:pt x="94" y="0"/>
                </a:lnTo>
                <a:lnTo>
                  <a:pt x="108" y="4"/>
                </a:lnTo>
                <a:lnTo>
                  <a:pt x="124" y="1"/>
                </a:lnTo>
                <a:lnTo>
                  <a:pt x="131" y="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7" name="Freeform 841"/>
          <p:cNvSpPr>
            <a:spLocks noEditPoints="1"/>
          </p:cNvSpPr>
          <p:nvPr/>
        </p:nvSpPr>
        <p:spPr bwMode="auto">
          <a:xfrm>
            <a:off x="4254501" y="4506913"/>
            <a:ext cx="68263" cy="41275"/>
          </a:xfrm>
          <a:custGeom>
            <a:avLst/>
            <a:gdLst>
              <a:gd name="T0" fmla="*/ 43 w 43"/>
              <a:gd name="T1" fmla="*/ 25 h 26"/>
              <a:gd name="T2" fmla="*/ 43 w 43"/>
              <a:gd name="T3" fmla="*/ 26 h 26"/>
              <a:gd name="T4" fmla="*/ 26 w 43"/>
              <a:gd name="T5" fmla="*/ 26 h 26"/>
              <a:gd name="T6" fmla="*/ 18 w 43"/>
              <a:gd name="T7" fmla="*/ 26 h 26"/>
              <a:gd name="T8" fmla="*/ 17 w 43"/>
              <a:gd name="T9" fmla="*/ 21 h 26"/>
              <a:gd name="T10" fmla="*/ 29 w 43"/>
              <a:gd name="T11" fmla="*/ 19 h 26"/>
              <a:gd name="T12" fmla="*/ 19 w 43"/>
              <a:gd name="T13" fmla="*/ 14 h 26"/>
              <a:gd name="T14" fmla="*/ 23 w 43"/>
              <a:gd name="T15" fmla="*/ 0 h 26"/>
              <a:gd name="T16" fmla="*/ 25 w 43"/>
              <a:gd name="T17" fmla="*/ 0 h 26"/>
              <a:gd name="T18" fmla="*/ 29 w 43"/>
              <a:gd name="T19" fmla="*/ 10 h 26"/>
              <a:gd name="T20" fmla="*/ 41 w 43"/>
              <a:gd name="T21" fmla="*/ 18 h 26"/>
              <a:gd name="T22" fmla="*/ 43 w 43"/>
              <a:gd name="T23" fmla="*/ 18 h 26"/>
              <a:gd name="T24" fmla="*/ 38 w 43"/>
              <a:gd name="T25" fmla="*/ 25 h 26"/>
              <a:gd name="T26" fmla="*/ 43 w 43"/>
              <a:gd name="T27" fmla="*/ 25 h 26"/>
              <a:gd name="T28" fmla="*/ 10 w 43"/>
              <a:gd name="T29" fmla="*/ 12 h 26"/>
              <a:gd name="T30" fmla="*/ 2 w 43"/>
              <a:gd name="T31" fmla="*/ 14 h 26"/>
              <a:gd name="T32" fmla="*/ 0 w 43"/>
              <a:gd name="T33" fmla="*/ 12 h 26"/>
              <a:gd name="T34" fmla="*/ 0 w 43"/>
              <a:gd name="T35" fmla="*/ 2 h 26"/>
              <a:gd name="T36" fmla="*/ 4 w 43"/>
              <a:gd name="T37" fmla="*/ 0 h 26"/>
              <a:gd name="T38" fmla="*/ 6 w 43"/>
              <a:gd name="T39" fmla="*/ 0 h 26"/>
              <a:gd name="T40" fmla="*/ 11 w 43"/>
              <a:gd name="T41" fmla="*/ 4 h 26"/>
              <a:gd name="T42" fmla="*/ 10 w 43"/>
              <a:gd name="T43" fmla="*/ 12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3" h="26">
                <a:moveTo>
                  <a:pt x="43" y="25"/>
                </a:moveTo>
                <a:lnTo>
                  <a:pt x="43" y="26"/>
                </a:lnTo>
                <a:lnTo>
                  <a:pt x="26" y="26"/>
                </a:lnTo>
                <a:lnTo>
                  <a:pt x="18" y="26"/>
                </a:lnTo>
                <a:lnTo>
                  <a:pt x="17" y="21"/>
                </a:lnTo>
                <a:lnTo>
                  <a:pt x="29" y="19"/>
                </a:lnTo>
                <a:lnTo>
                  <a:pt x="19" y="14"/>
                </a:lnTo>
                <a:lnTo>
                  <a:pt x="23" y="0"/>
                </a:lnTo>
                <a:lnTo>
                  <a:pt x="25" y="0"/>
                </a:lnTo>
                <a:lnTo>
                  <a:pt x="29" y="10"/>
                </a:lnTo>
                <a:lnTo>
                  <a:pt x="41" y="18"/>
                </a:lnTo>
                <a:lnTo>
                  <a:pt x="43" y="18"/>
                </a:lnTo>
                <a:lnTo>
                  <a:pt x="38" y="25"/>
                </a:lnTo>
                <a:lnTo>
                  <a:pt x="43" y="25"/>
                </a:lnTo>
                <a:close/>
                <a:moveTo>
                  <a:pt x="10" y="12"/>
                </a:moveTo>
                <a:lnTo>
                  <a:pt x="2" y="14"/>
                </a:lnTo>
                <a:lnTo>
                  <a:pt x="0" y="12"/>
                </a:lnTo>
                <a:lnTo>
                  <a:pt x="0" y="2"/>
                </a:lnTo>
                <a:lnTo>
                  <a:pt x="4" y="0"/>
                </a:lnTo>
                <a:lnTo>
                  <a:pt x="6" y="0"/>
                </a:lnTo>
                <a:lnTo>
                  <a:pt x="11" y="4"/>
                </a:lnTo>
                <a:lnTo>
                  <a:pt x="10" y="1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8" name="Freeform 842"/>
          <p:cNvSpPr>
            <a:spLocks/>
          </p:cNvSpPr>
          <p:nvPr/>
        </p:nvSpPr>
        <p:spPr bwMode="auto">
          <a:xfrm>
            <a:off x="4443413" y="5262563"/>
            <a:ext cx="185738" cy="212725"/>
          </a:xfrm>
          <a:custGeom>
            <a:avLst/>
            <a:gdLst>
              <a:gd name="T0" fmla="*/ 117 w 117"/>
              <a:gd name="T1" fmla="*/ 26 h 134"/>
              <a:gd name="T2" fmla="*/ 109 w 117"/>
              <a:gd name="T3" fmla="*/ 52 h 134"/>
              <a:gd name="T4" fmla="*/ 109 w 117"/>
              <a:gd name="T5" fmla="*/ 53 h 134"/>
              <a:gd name="T6" fmla="*/ 104 w 117"/>
              <a:gd name="T7" fmla="*/ 79 h 134"/>
              <a:gd name="T8" fmla="*/ 104 w 117"/>
              <a:gd name="T9" fmla="*/ 85 h 134"/>
              <a:gd name="T10" fmla="*/ 93 w 117"/>
              <a:gd name="T11" fmla="*/ 97 h 134"/>
              <a:gd name="T12" fmla="*/ 87 w 117"/>
              <a:gd name="T13" fmla="*/ 115 h 134"/>
              <a:gd name="T14" fmla="*/ 74 w 117"/>
              <a:gd name="T15" fmla="*/ 134 h 134"/>
              <a:gd name="T16" fmla="*/ 57 w 117"/>
              <a:gd name="T17" fmla="*/ 124 h 134"/>
              <a:gd name="T18" fmla="*/ 40 w 117"/>
              <a:gd name="T19" fmla="*/ 120 h 134"/>
              <a:gd name="T20" fmla="*/ 41 w 117"/>
              <a:gd name="T21" fmla="*/ 105 h 134"/>
              <a:gd name="T22" fmla="*/ 34 w 117"/>
              <a:gd name="T23" fmla="*/ 97 h 134"/>
              <a:gd name="T24" fmla="*/ 35 w 117"/>
              <a:gd name="T25" fmla="*/ 86 h 134"/>
              <a:gd name="T26" fmla="*/ 45 w 117"/>
              <a:gd name="T27" fmla="*/ 89 h 134"/>
              <a:gd name="T28" fmla="*/ 45 w 117"/>
              <a:gd name="T29" fmla="*/ 85 h 134"/>
              <a:gd name="T30" fmla="*/ 33 w 117"/>
              <a:gd name="T31" fmla="*/ 76 h 134"/>
              <a:gd name="T32" fmla="*/ 30 w 117"/>
              <a:gd name="T33" fmla="*/ 68 h 134"/>
              <a:gd name="T34" fmla="*/ 31 w 117"/>
              <a:gd name="T35" fmla="*/ 63 h 134"/>
              <a:gd name="T36" fmla="*/ 31 w 117"/>
              <a:gd name="T37" fmla="*/ 60 h 134"/>
              <a:gd name="T38" fmla="*/ 25 w 117"/>
              <a:gd name="T39" fmla="*/ 60 h 134"/>
              <a:gd name="T40" fmla="*/ 14 w 117"/>
              <a:gd name="T41" fmla="*/ 60 h 134"/>
              <a:gd name="T42" fmla="*/ 16 w 117"/>
              <a:gd name="T43" fmla="*/ 56 h 134"/>
              <a:gd name="T44" fmla="*/ 23 w 117"/>
              <a:gd name="T45" fmla="*/ 44 h 134"/>
              <a:gd name="T46" fmla="*/ 8 w 117"/>
              <a:gd name="T47" fmla="*/ 40 h 134"/>
              <a:gd name="T48" fmla="*/ 5 w 117"/>
              <a:gd name="T49" fmla="*/ 33 h 134"/>
              <a:gd name="T50" fmla="*/ 0 w 117"/>
              <a:gd name="T51" fmla="*/ 30 h 134"/>
              <a:gd name="T52" fmla="*/ 0 w 117"/>
              <a:gd name="T53" fmla="*/ 29 h 134"/>
              <a:gd name="T54" fmla="*/ 1 w 117"/>
              <a:gd name="T55" fmla="*/ 25 h 134"/>
              <a:gd name="T56" fmla="*/ 7 w 117"/>
              <a:gd name="T57" fmla="*/ 26 h 134"/>
              <a:gd name="T58" fmla="*/ 8 w 117"/>
              <a:gd name="T59" fmla="*/ 25 h 134"/>
              <a:gd name="T60" fmla="*/ 19 w 117"/>
              <a:gd name="T61" fmla="*/ 25 h 134"/>
              <a:gd name="T62" fmla="*/ 25 w 117"/>
              <a:gd name="T63" fmla="*/ 26 h 134"/>
              <a:gd name="T64" fmla="*/ 27 w 117"/>
              <a:gd name="T65" fmla="*/ 30 h 134"/>
              <a:gd name="T66" fmla="*/ 34 w 117"/>
              <a:gd name="T67" fmla="*/ 27 h 134"/>
              <a:gd name="T68" fmla="*/ 38 w 117"/>
              <a:gd name="T69" fmla="*/ 25 h 134"/>
              <a:gd name="T70" fmla="*/ 37 w 117"/>
              <a:gd name="T71" fmla="*/ 22 h 134"/>
              <a:gd name="T72" fmla="*/ 34 w 117"/>
              <a:gd name="T73" fmla="*/ 22 h 134"/>
              <a:gd name="T74" fmla="*/ 30 w 117"/>
              <a:gd name="T75" fmla="*/ 21 h 134"/>
              <a:gd name="T76" fmla="*/ 22 w 117"/>
              <a:gd name="T77" fmla="*/ 18 h 134"/>
              <a:gd name="T78" fmla="*/ 16 w 117"/>
              <a:gd name="T79" fmla="*/ 19 h 134"/>
              <a:gd name="T80" fmla="*/ 25 w 117"/>
              <a:gd name="T81" fmla="*/ 12 h 134"/>
              <a:gd name="T82" fmla="*/ 27 w 117"/>
              <a:gd name="T83" fmla="*/ 12 h 134"/>
              <a:gd name="T84" fmla="*/ 49 w 117"/>
              <a:gd name="T85" fmla="*/ 14 h 134"/>
              <a:gd name="T86" fmla="*/ 53 w 117"/>
              <a:gd name="T87" fmla="*/ 1 h 134"/>
              <a:gd name="T88" fmla="*/ 60 w 117"/>
              <a:gd name="T89" fmla="*/ 0 h 134"/>
              <a:gd name="T90" fmla="*/ 64 w 117"/>
              <a:gd name="T91" fmla="*/ 3 h 134"/>
              <a:gd name="T92" fmla="*/ 80 w 117"/>
              <a:gd name="T93" fmla="*/ 14 h 134"/>
              <a:gd name="T94" fmla="*/ 90 w 117"/>
              <a:gd name="T95" fmla="*/ 16 h 134"/>
              <a:gd name="T96" fmla="*/ 117 w 117"/>
              <a:gd name="T97" fmla="*/ 26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17" h="134">
                <a:moveTo>
                  <a:pt x="117" y="26"/>
                </a:moveTo>
                <a:lnTo>
                  <a:pt x="109" y="52"/>
                </a:lnTo>
                <a:lnTo>
                  <a:pt x="109" y="53"/>
                </a:lnTo>
                <a:lnTo>
                  <a:pt x="104" y="79"/>
                </a:lnTo>
                <a:lnTo>
                  <a:pt x="104" y="85"/>
                </a:lnTo>
                <a:lnTo>
                  <a:pt x="93" y="97"/>
                </a:lnTo>
                <a:lnTo>
                  <a:pt x="87" y="115"/>
                </a:lnTo>
                <a:lnTo>
                  <a:pt x="74" y="134"/>
                </a:lnTo>
                <a:lnTo>
                  <a:pt x="57" y="124"/>
                </a:lnTo>
                <a:lnTo>
                  <a:pt x="40" y="120"/>
                </a:lnTo>
                <a:lnTo>
                  <a:pt x="41" y="105"/>
                </a:lnTo>
                <a:lnTo>
                  <a:pt x="34" y="97"/>
                </a:lnTo>
                <a:lnTo>
                  <a:pt x="35" y="86"/>
                </a:lnTo>
                <a:lnTo>
                  <a:pt x="45" y="89"/>
                </a:lnTo>
                <a:lnTo>
                  <a:pt x="45" y="85"/>
                </a:lnTo>
                <a:lnTo>
                  <a:pt x="33" y="76"/>
                </a:lnTo>
                <a:lnTo>
                  <a:pt x="30" y="68"/>
                </a:lnTo>
                <a:lnTo>
                  <a:pt x="31" y="63"/>
                </a:lnTo>
                <a:lnTo>
                  <a:pt x="31" y="60"/>
                </a:lnTo>
                <a:lnTo>
                  <a:pt x="25" y="60"/>
                </a:lnTo>
                <a:lnTo>
                  <a:pt x="14" y="60"/>
                </a:lnTo>
                <a:lnTo>
                  <a:pt x="16" y="56"/>
                </a:lnTo>
                <a:lnTo>
                  <a:pt x="23" y="44"/>
                </a:lnTo>
                <a:lnTo>
                  <a:pt x="8" y="40"/>
                </a:lnTo>
                <a:lnTo>
                  <a:pt x="5" y="33"/>
                </a:lnTo>
                <a:lnTo>
                  <a:pt x="0" y="30"/>
                </a:lnTo>
                <a:lnTo>
                  <a:pt x="0" y="29"/>
                </a:lnTo>
                <a:lnTo>
                  <a:pt x="1" y="25"/>
                </a:lnTo>
                <a:lnTo>
                  <a:pt x="7" y="26"/>
                </a:lnTo>
                <a:lnTo>
                  <a:pt x="8" y="25"/>
                </a:lnTo>
                <a:lnTo>
                  <a:pt x="19" y="25"/>
                </a:lnTo>
                <a:lnTo>
                  <a:pt x="25" y="26"/>
                </a:lnTo>
                <a:lnTo>
                  <a:pt x="27" y="30"/>
                </a:lnTo>
                <a:lnTo>
                  <a:pt x="34" y="27"/>
                </a:lnTo>
                <a:lnTo>
                  <a:pt x="38" y="25"/>
                </a:lnTo>
                <a:lnTo>
                  <a:pt x="37" y="22"/>
                </a:lnTo>
                <a:lnTo>
                  <a:pt x="34" y="22"/>
                </a:lnTo>
                <a:lnTo>
                  <a:pt x="30" y="21"/>
                </a:lnTo>
                <a:lnTo>
                  <a:pt x="22" y="18"/>
                </a:lnTo>
                <a:lnTo>
                  <a:pt x="16" y="19"/>
                </a:lnTo>
                <a:lnTo>
                  <a:pt x="25" y="12"/>
                </a:lnTo>
                <a:lnTo>
                  <a:pt x="27" y="12"/>
                </a:lnTo>
                <a:lnTo>
                  <a:pt x="49" y="14"/>
                </a:lnTo>
                <a:lnTo>
                  <a:pt x="53" y="1"/>
                </a:lnTo>
                <a:lnTo>
                  <a:pt x="60" y="0"/>
                </a:lnTo>
                <a:lnTo>
                  <a:pt x="64" y="3"/>
                </a:lnTo>
                <a:lnTo>
                  <a:pt x="80" y="14"/>
                </a:lnTo>
                <a:lnTo>
                  <a:pt x="90" y="16"/>
                </a:lnTo>
                <a:lnTo>
                  <a:pt x="117" y="2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9" name="Freeform 843"/>
          <p:cNvSpPr>
            <a:spLocks/>
          </p:cNvSpPr>
          <p:nvPr/>
        </p:nvSpPr>
        <p:spPr bwMode="auto">
          <a:xfrm>
            <a:off x="4513263" y="5011738"/>
            <a:ext cx="252413" cy="157163"/>
          </a:xfrm>
          <a:custGeom>
            <a:avLst/>
            <a:gdLst>
              <a:gd name="T0" fmla="*/ 151 w 159"/>
              <a:gd name="T1" fmla="*/ 49 h 99"/>
              <a:gd name="T2" fmla="*/ 155 w 159"/>
              <a:gd name="T3" fmla="*/ 63 h 99"/>
              <a:gd name="T4" fmla="*/ 150 w 159"/>
              <a:gd name="T5" fmla="*/ 72 h 99"/>
              <a:gd name="T6" fmla="*/ 140 w 159"/>
              <a:gd name="T7" fmla="*/ 68 h 99"/>
              <a:gd name="T8" fmla="*/ 110 w 159"/>
              <a:gd name="T9" fmla="*/ 87 h 99"/>
              <a:gd name="T10" fmla="*/ 94 w 159"/>
              <a:gd name="T11" fmla="*/ 86 h 99"/>
              <a:gd name="T12" fmla="*/ 86 w 159"/>
              <a:gd name="T13" fmla="*/ 99 h 99"/>
              <a:gd name="T14" fmla="*/ 57 w 159"/>
              <a:gd name="T15" fmla="*/ 65 h 99"/>
              <a:gd name="T16" fmla="*/ 45 w 159"/>
              <a:gd name="T17" fmla="*/ 57 h 99"/>
              <a:gd name="T18" fmla="*/ 38 w 159"/>
              <a:gd name="T19" fmla="*/ 39 h 99"/>
              <a:gd name="T20" fmla="*/ 31 w 159"/>
              <a:gd name="T21" fmla="*/ 42 h 99"/>
              <a:gd name="T22" fmla="*/ 17 w 159"/>
              <a:gd name="T23" fmla="*/ 31 h 99"/>
              <a:gd name="T24" fmla="*/ 5 w 159"/>
              <a:gd name="T25" fmla="*/ 34 h 99"/>
              <a:gd name="T26" fmla="*/ 4 w 159"/>
              <a:gd name="T27" fmla="*/ 31 h 99"/>
              <a:gd name="T28" fmla="*/ 1 w 159"/>
              <a:gd name="T29" fmla="*/ 30 h 99"/>
              <a:gd name="T30" fmla="*/ 2 w 159"/>
              <a:gd name="T31" fmla="*/ 20 h 99"/>
              <a:gd name="T32" fmla="*/ 20 w 159"/>
              <a:gd name="T33" fmla="*/ 20 h 99"/>
              <a:gd name="T34" fmla="*/ 30 w 159"/>
              <a:gd name="T35" fmla="*/ 14 h 99"/>
              <a:gd name="T36" fmla="*/ 36 w 159"/>
              <a:gd name="T37" fmla="*/ 16 h 99"/>
              <a:gd name="T38" fmla="*/ 42 w 159"/>
              <a:gd name="T39" fmla="*/ 18 h 99"/>
              <a:gd name="T40" fmla="*/ 45 w 159"/>
              <a:gd name="T41" fmla="*/ 20 h 99"/>
              <a:gd name="T42" fmla="*/ 49 w 159"/>
              <a:gd name="T43" fmla="*/ 26 h 99"/>
              <a:gd name="T44" fmla="*/ 54 w 159"/>
              <a:gd name="T45" fmla="*/ 20 h 99"/>
              <a:gd name="T46" fmla="*/ 46 w 159"/>
              <a:gd name="T47" fmla="*/ 12 h 99"/>
              <a:gd name="T48" fmla="*/ 60 w 159"/>
              <a:gd name="T49" fmla="*/ 7 h 99"/>
              <a:gd name="T50" fmla="*/ 62 w 159"/>
              <a:gd name="T51" fmla="*/ 8 h 99"/>
              <a:gd name="T52" fmla="*/ 58 w 159"/>
              <a:gd name="T53" fmla="*/ 15 h 99"/>
              <a:gd name="T54" fmla="*/ 75 w 159"/>
              <a:gd name="T55" fmla="*/ 20 h 99"/>
              <a:gd name="T56" fmla="*/ 101 w 159"/>
              <a:gd name="T57" fmla="*/ 27 h 99"/>
              <a:gd name="T58" fmla="*/ 99 w 159"/>
              <a:gd name="T59" fmla="*/ 20 h 99"/>
              <a:gd name="T60" fmla="*/ 113 w 159"/>
              <a:gd name="T61" fmla="*/ 14 h 99"/>
              <a:gd name="T62" fmla="*/ 122 w 159"/>
              <a:gd name="T63" fmla="*/ 4 h 99"/>
              <a:gd name="T64" fmla="*/ 129 w 159"/>
              <a:gd name="T65" fmla="*/ 0 h 99"/>
              <a:gd name="T66" fmla="*/ 132 w 159"/>
              <a:gd name="T67" fmla="*/ 11 h 99"/>
              <a:gd name="T68" fmla="*/ 136 w 159"/>
              <a:gd name="T69" fmla="*/ 15 h 99"/>
              <a:gd name="T70" fmla="*/ 137 w 159"/>
              <a:gd name="T71" fmla="*/ 20 h 99"/>
              <a:gd name="T72" fmla="*/ 157 w 159"/>
              <a:gd name="T73" fmla="*/ 45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59" h="99">
                <a:moveTo>
                  <a:pt x="157" y="45"/>
                </a:moveTo>
                <a:lnTo>
                  <a:pt x="151" y="49"/>
                </a:lnTo>
                <a:lnTo>
                  <a:pt x="159" y="56"/>
                </a:lnTo>
                <a:lnTo>
                  <a:pt x="155" y="63"/>
                </a:lnTo>
                <a:lnTo>
                  <a:pt x="150" y="63"/>
                </a:lnTo>
                <a:lnTo>
                  <a:pt x="150" y="72"/>
                </a:lnTo>
                <a:lnTo>
                  <a:pt x="140" y="67"/>
                </a:lnTo>
                <a:lnTo>
                  <a:pt x="140" y="68"/>
                </a:lnTo>
                <a:lnTo>
                  <a:pt x="124" y="90"/>
                </a:lnTo>
                <a:lnTo>
                  <a:pt x="110" y="87"/>
                </a:lnTo>
                <a:lnTo>
                  <a:pt x="103" y="79"/>
                </a:lnTo>
                <a:lnTo>
                  <a:pt x="94" y="86"/>
                </a:lnTo>
                <a:lnTo>
                  <a:pt x="90" y="93"/>
                </a:lnTo>
                <a:lnTo>
                  <a:pt x="86" y="99"/>
                </a:lnTo>
                <a:lnTo>
                  <a:pt x="77" y="94"/>
                </a:lnTo>
                <a:lnTo>
                  <a:pt x="57" y="65"/>
                </a:lnTo>
                <a:lnTo>
                  <a:pt x="46" y="57"/>
                </a:lnTo>
                <a:lnTo>
                  <a:pt x="45" y="57"/>
                </a:lnTo>
                <a:lnTo>
                  <a:pt x="38" y="57"/>
                </a:lnTo>
                <a:lnTo>
                  <a:pt x="38" y="39"/>
                </a:lnTo>
                <a:lnTo>
                  <a:pt x="36" y="39"/>
                </a:lnTo>
                <a:lnTo>
                  <a:pt x="31" y="42"/>
                </a:lnTo>
                <a:lnTo>
                  <a:pt x="21" y="38"/>
                </a:lnTo>
                <a:lnTo>
                  <a:pt x="17" y="31"/>
                </a:lnTo>
                <a:lnTo>
                  <a:pt x="5" y="35"/>
                </a:lnTo>
                <a:lnTo>
                  <a:pt x="5" y="34"/>
                </a:lnTo>
                <a:lnTo>
                  <a:pt x="5" y="33"/>
                </a:lnTo>
                <a:lnTo>
                  <a:pt x="4" y="31"/>
                </a:lnTo>
                <a:lnTo>
                  <a:pt x="1" y="31"/>
                </a:lnTo>
                <a:lnTo>
                  <a:pt x="1" y="30"/>
                </a:lnTo>
                <a:lnTo>
                  <a:pt x="0" y="23"/>
                </a:lnTo>
                <a:lnTo>
                  <a:pt x="2" y="20"/>
                </a:lnTo>
                <a:lnTo>
                  <a:pt x="4" y="19"/>
                </a:lnTo>
                <a:lnTo>
                  <a:pt x="20" y="20"/>
                </a:lnTo>
                <a:lnTo>
                  <a:pt x="23" y="20"/>
                </a:lnTo>
                <a:lnTo>
                  <a:pt x="30" y="14"/>
                </a:lnTo>
                <a:lnTo>
                  <a:pt x="34" y="15"/>
                </a:lnTo>
                <a:lnTo>
                  <a:pt x="36" y="16"/>
                </a:lnTo>
                <a:lnTo>
                  <a:pt x="38" y="16"/>
                </a:lnTo>
                <a:lnTo>
                  <a:pt x="42" y="18"/>
                </a:lnTo>
                <a:lnTo>
                  <a:pt x="43" y="19"/>
                </a:lnTo>
                <a:lnTo>
                  <a:pt x="45" y="20"/>
                </a:lnTo>
                <a:lnTo>
                  <a:pt x="47" y="24"/>
                </a:lnTo>
                <a:lnTo>
                  <a:pt x="49" y="26"/>
                </a:lnTo>
                <a:lnTo>
                  <a:pt x="57" y="27"/>
                </a:lnTo>
                <a:lnTo>
                  <a:pt x="54" y="20"/>
                </a:lnTo>
                <a:lnTo>
                  <a:pt x="49" y="15"/>
                </a:lnTo>
                <a:lnTo>
                  <a:pt x="46" y="12"/>
                </a:lnTo>
                <a:lnTo>
                  <a:pt x="50" y="11"/>
                </a:lnTo>
                <a:lnTo>
                  <a:pt x="60" y="7"/>
                </a:lnTo>
                <a:lnTo>
                  <a:pt x="62" y="7"/>
                </a:lnTo>
                <a:lnTo>
                  <a:pt x="62" y="8"/>
                </a:lnTo>
                <a:lnTo>
                  <a:pt x="61" y="9"/>
                </a:lnTo>
                <a:lnTo>
                  <a:pt x="58" y="15"/>
                </a:lnTo>
                <a:lnTo>
                  <a:pt x="72" y="18"/>
                </a:lnTo>
                <a:lnTo>
                  <a:pt x="75" y="20"/>
                </a:lnTo>
                <a:lnTo>
                  <a:pt x="80" y="27"/>
                </a:lnTo>
                <a:lnTo>
                  <a:pt x="101" y="27"/>
                </a:lnTo>
                <a:lnTo>
                  <a:pt x="103" y="26"/>
                </a:lnTo>
                <a:lnTo>
                  <a:pt x="99" y="20"/>
                </a:lnTo>
                <a:lnTo>
                  <a:pt x="98" y="18"/>
                </a:lnTo>
                <a:lnTo>
                  <a:pt x="113" y="14"/>
                </a:lnTo>
                <a:lnTo>
                  <a:pt x="117" y="5"/>
                </a:lnTo>
                <a:lnTo>
                  <a:pt x="122" y="4"/>
                </a:lnTo>
                <a:lnTo>
                  <a:pt x="121" y="0"/>
                </a:lnTo>
                <a:lnTo>
                  <a:pt x="129" y="0"/>
                </a:lnTo>
                <a:lnTo>
                  <a:pt x="133" y="3"/>
                </a:lnTo>
                <a:lnTo>
                  <a:pt x="132" y="11"/>
                </a:lnTo>
                <a:lnTo>
                  <a:pt x="132" y="14"/>
                </a:lnTo>
                <a:lnTo>
                  <a:pt x="136" y="15"/>
                </a:lnTo>
                <a:lnTo>
                  <a:pt x="137" y="18"/>
                </a:lnTo>
                <a:lnTo>
                  <a:pt x="137" y="20"/>
                </a:lnTo>
                <a:lnTo>
                  <a:pt x="142" y="34"/>
                </a:lnTo>
                <a:lnTo>
                  <a:pt x="157" y="4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0" name="Freeform 844"/>
          <p:cNvSpPr>
            <a:spLocks noEditPoints="1"/>
          </p:cNvSpPr>
          <p:nvPr/>
        </p:nvSpPr>
        <p:spPr bwMode="auto">
          <a:xfrm>
            <a:off x="4491038" y="4506913"/>
            <a:ext cx="149225" cy="171450"/>
          </a:xfrm>
          <a:custGeom>
            <a:avLst/>
            <a:gdLst>
              <a:gd name="T0" fmla="*/ 68 w 94"/>
              <a:gd name="T1" fmla="*/ 25 h 108"/>
              <a:gd name="T2" fmla="*/ 50 w 94"/>
              <a:gd name="T3" fmla="*/ 18 h 108"/>
              <a:gd name="T4" fmla="*/ 48 w 94"/>
              <a:gd name="T5" fmla="*/ 8 h 108"/>
              <a:gd name="T6" fmla="*/ 59 w 94"/>
              <a:gd name="T7" fmla="*/ 10 h 108"/>
              <a:gd name="T8" fmla="*/ 65 w 94"/>
              <a:gd name="T9" fmla="*/ 18 h 108"/>
              <a:gd name="T10" fmla="*/ 70 w 94"/>
              <a:gd name="T11" fmla="*/ 22 h 108"/>
              <a:gd name="T12" fmla="*/ 30 w 94"/>
              <a:gd name="T13" fmla="*/ 77 h 108"/>
              <a:gd name="T14" fmla="*/ 42 w 94"/>
              <a:gd name="T15" fmla="*/ 75 h 108"/>
              <a:gd name="T16" fmla="*/ 49 w 94"/>
              <a:gd name="T17" fmla="*/ 82 h 108"/>
              <a:gd name="T18" fmla="*/ 55 w 94"/>
              <a:gd name="T19" fmla="*/ 78 h 108"/>
              <a:gd name="T20" fmla="*/ 64 w 94"/>
              <a:gd name="T21" fmla="*/ 78 h 108"/>
              <a:gd name="T22" fmla="*/ 68 w 94"/>
              <a:gd name="T23" fmla="*/ 79 h 108"/>
              <a:gd name="T24" fmla="*/ 71 w 94"/>
              <a:gd name="T25" fmla="*/ 75 h 108"/>
              <a:gd name="T26" fmla="*/ 56 w 94"/>
              <a:gd name="T27" fmla="*/ 68 h 108"/>
              <a:gd name="T28" fmla="*/ 46 w 94"/>
              <a:gd name="T29" fmla="*/ 72 h 108"/>
              <a:gd name="T30" fmla="*/ 46 w 94"/>
              <a:gd name="T31" fmla="*/ 63 h 108"/>
              <a:gd name="T32" fmla="*/ 53 w 94"/>
              <a:gd name="T33" fmla="*/ 53 h 108"/>
              <a:gd name="T34" fmla="*/ 56 w 94"/>
              <a:gd name="T35" fmla="*/ 57 h 108"/>
              <a:gd name="T36" fmla="*/ 68 w 94"/>
              <a:gd name="T37" fmla="*/ 63 h 108"/>
              <a:gd name="T38" fmla="*/ 74 w 94"/>
              <a:gd name="T39" fmla="*/ 62 h 108"/>
              <a:gd name="T40" fmla="*/ 82 w 94"/>
              <a:gd name="T41" fmla="*/ 67 h 108"/>
              <a:gd name="T42" fmla="*/ 94 w 94"/>
              <a:gd name="T43" fmla="*/ 83 h 108"/>
              <a:gd name="T44" fmla="*/ 83 w 94"/>
              <a:gd name="T45" fmla="*/ 96 h 108"/>
              <a:gd name="T46" fmla="*/ 83 w 94"/>
              <a:gd name="T47" fmla="*/ 104 h 108"/>
              <a:gd name="T48" fmla="*/ 70 w 94"/>
              <a:gd name="T49" fmla="*/ 94 h 108"/>
              <a:gd name="T50" fmla="*/ 49 w 94"/>
              <a:gd name="T51" fmla="*/ 98 h 108"/>
              <a:gd name="T52" fmla="*/ 34 w 94"/>
              <a:gd name="T53" fmla="*/ 102 h 108"/>
              <a:gd name="T54" fmla="*/ 14 w 94"/>
              <a:gd name="T55" fmla="*/ 105 h 108"/>
              <a:gd name="T56" fmla="*/ 7 w 94"/>
              <a:gd name="T57" fmla="*/ 90 h 108"/>
              <a:gd name="T58" fmla="*/ 0 w 94"/>
              <a:gd name="T59" fmla="*/ 77 h 108"/>
              <a:gd name="T60" fmla="*/ 3 w 94"/>
              <a:gd name="T61" fmla="*/ 64 h 108"/>
              <a:gd name="T62" fmla="*/ 19 w 94"/>
              <a:gd name="T63" fmla="*/ 49 h 108"/>
              <a:gd name="T64" fmla="*/ 16 w 94"/>
              <a:gd name="T65" fmla="*/ 34 h 108"/>
              <a:gd name="T66" fmla="*/ 20 w 94"/>
              <a:gd name="T67" fmla="*/ 21 h 108"/>
              <a:gd name="T68" fmla="*/ 26 w 94"/>
              <a:gd name="T69" fmla="*/ 18 h 108"/>
              <a:gd name="T70" fmla="*/ 29 w 94"/>
              <a:gd name="T71" fmla="*/ 7 h 108"/>
              <a:gd name="T72" fmla="*/ 34 w 94"/>
              <a:gd name="T73" fmla="*/ 0 h 108"/>
              <a:gd name="T74" fmla="*/ 41 w 94"/>
              <a:gd name="T75" fmla="*/ 8 h 108"/>
              <a:gd name="T76" fmla="*/ 45 w 94"/>
              <a:gd name="T77" fmla="*/ 22 h 108"/>
              <a:gd name="T78" fmla="*/ 46 w 94"/>
              <a:gd name="T79" fmla="*/ 41 h 108"/>
              <a:gd name="T80" fmla="*/ 37 w 94"/>
              <a:gd name="T81" fmla="*/ 63 h 108"/>
              <a:gd name="T82" fmla="*/ 26 w 94"/>
              <a:gd name="T83" fmla="*/ 74 h 108"/>
              <a:gd name="T84" fmla="*/ 27 w 94"/>
              <a:gd name="T85" fmla="*/ 75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94" h="108">
                <a:moveTo>
                  <a:pt x="70" y="22"/>
                </a:moveTo>
                <a:lnTo>
                  <a:pt x="68" y="25"/>
                </a:lnTo>
                <a:lnTo>
                  <a:pt x="63" y="23"/>
                </a:lnTo>
                <a:lnTo>
                  <a:pt x="50" y="18"/>
                </a:lnTo>
                <a:lnTo>
                  <a:pt x="49" y="15"/>
                </a:lnTo>
                <a:lnTo>
                  <a:pt x="48" y="8"/>
                </a:lnTo>
                <a:lnTo>
                  <a:pt x="56" y="6"/>
                </a:lnTo>
                <a:lnTo>
                  <a:pt x="59" y="10"/>
                </a:lnTo>
                <a:lnTo>
                  <a:pt x="61" y="15"/>
                </a:lnTo>
                <a:lnTo>
                  <a:pt x="65" y="18"/>
                </a:lnTo>
                <a:lnTo>
                  <a:pt x="71" y="19"/>
                </a:lnTo>
                <a:lnTo>
                  <a:pt x="70" y="22"/>
                </a:lnTo>
                <a:close/>
                <a:moveTo>
                  <a:pt x="27" y="75"/>
                </a:moveTo>
                <a:lnTo>
                  <a:pt x="30" y="77"/>
                </a:lnTo>
                <a:lnTo>
                  <a:pt x="33" y="75"/>
                </a:lnTo>
                <a:lnTo>
                  <a:pt x="42" y="75"/>
                </a:lnTo>
                <a:lnTo>
                  <a:pt x="45" y="79"/>
                </a:lnTo>
                <a:lnTo>
                  <a:pt x="49" y="82"/>
                </a:lnTo>
                <a:lnTo>
                  <a:pt x="53" y="79"/>
                </a:lnTo>
                <a:lnTo>
                  <a:pt x="55" y="78"/>
                </a:lnTo>
                <a:lnTo>
                  <a:pt x="60" y="74"/>
                </a:lnTo>
                <a:lnTo>
                  <a:pt x="64" y="78"/>
                </a:lnTo>
                <a:lnTo>
                  <a:pt x="67" y="81"/>
                </a:lnTo>
                <a:lnTo>
                  <a:pt x="68" y="79"/>
                </a:lnTo>
                <a:lnTo>
                  <a:pt x="70" y="78"/>
                </a:lnTo>
                <a:lnTo>
                  <a:pt x="71" y="75"/>
                </a:lnTo>
                <a:lnTo>
                  <a:pt x="64" y="68"/>
                </a:lnTo>
                <a:lnTo>
                  <a:pt x="56" y="68"/>
                </a:lnTo>
                <a:lnTo>
                  <a:pt x="52" y="72"/>
                </a:lnTo>
                <a:lnTo>
                  <a:pt x="46" y="72"/>
                </a:lnTo>
                <a:lnTo>
                  <a:pt x="40" y="67"/>
                </a:lnTo>
                <a:lnTo>
                  <a:pt x="46" y="63"/>
                </a:lnTo>
                <a:lnTo>
                  <a:pt x="50" y="57"/>
                </a:lnTo>
                <a:lnTo>
                  <a:pt x="53" y="53"/>
                </a:lnTo>
                <a:lnTo>
                  <a:pt x="53" y="52"/>
                </a:lnTo>
                <a:lnTo>
                  <a:pt x="56" y="57"/>
                </a:lnTo>
                <a:lnTo>
                  <a:pt x="67" y="63"/>
                </a:lnTo>
                <a:lnTo>
                  <a:pt x="68" y="63"/>
                </a:lnTo>
                <a:lnTo>
                  <a:pt x="72" y="57"/>
                </a:lnTo>
                <a:lnTo>
                  <a:pt x="74" y="62"/>
                </a:lnTo>
                <a:lnTo>
                  <a:pt x="79" y="62"/>
                </a:lnTo>
                <a:lnTo>
                  <a:pt x="82" y="67"/>
                </a:lnTo>
                <a:lnTo>
                  <a:pt x="89" y="82"/>
                </a:lnTo>
                <a:lnTo>
                  <a:pt x="94" y="83"/>
                </a:lnTo>
                <a:lnTo>
                  <a:pt x="91" y="90"/>
                </a:lnTo>
                <a:lnTo>
                  <a:pt x="83" y="96"/>
                </a:lnTo>
                <a:lnTo>
                  <a:pt x="83" y="100"/>
                </a:lnTo>
                <a:lnTo>
                  <a:pt x="83" y="104"/>
                </a:lnTo>
                <a:lnTo>
                  <a:pt x="71" y="98"/>
                </a:lnTo>
                <a:lnTo>
                  <a:pt x="70" y="94"/>
                </a:lnTo>
                <a:lnTo>
                  <a:pt x="61" y="100"/>
                </a:lnTo>
                <a:lnTo>
                  <a:pt x="49" y="98"/>
                </a:lnTo>
                <a:lnTo>
                  <a:pt x="46" y="105"/>
                </a:lnTo>
                <a:lnTo>
                  <a:pt x="34" y="102"/>
                </a:lnTo>
                <a:lnTo>
                  <a:pt x="19" y="108"/>
                </a:lnTo>
                <a:lnTo>
                  <a:pt x="14" y="105"/>
                </a:lnTo>
                <a:lnTo>
                  <a:pt x="10" y="96"/>
                </a:lnTo>
                <a:lnTo>
                  <a:pt x="7" y="90"/>
                </a:lnTo>
                <a:lnTo>
                  <a:pt x="4" y="83"/>
                </a:lnTo>
                <a:lnTo>
                  <a:pt x="0" y="77"/>
                </a:lnTo>
                <a:lnTo>
                  <a:pt x="7" y="72"/>
                </a:lnTo>
                <a:lnTo>
                  <a:pt x="3" y="64"/>
                </a:lnTo>
                <a:lnTo>
                  <a:pt x="14" y="62"/>
                </a:lnTo>
                <a:lnTo>
                  <a:pt x="19" y="49"/>
                </a:lnTo>
                <a:lnTo>
                  <a:pt x="11" y="37"/>
                </a:lnTo>
                <a:lnTo>
                  <a:pt x="16" y="34"/>
                </a:lnTo>
                <a:lnTo>
                  <a:pt x="15" y="27"/>
                </a:lnTo>
                <a:lnTo>
                  <a:pt x="20" y="21"/>
                </a:lnTo>
                <a:lnTo>
                  <a:pt x="22" y="18"/>
                </a:lnTo>
                <a:lnTo>
                  <a:pt x="26" y="18"/>
                </a:lnTo>
                <a:lnTo>
                  <a:pt x="30" y="17"/>
                </a:lnTo>
                <a:lnTo>
                  <a:pt x="29" y="7"/>
                </a:lnTo>
                <a:lnTo>
                  <a:pt x="29" y="6"/>
                </a:lnTo>
                <a:lnTo>
                  <a:pt x="34" y="0"/>
                </a:lnTo>
                <a:lnTo>
                  <a:pt x="38" y="2"/>
                </a:lnTo>
                <a:lnTo>
                  <a:pt x="41" y="8"/>
                </a:lnTo>
                <a:lnTo>
                  <a:pt x="42" y="15"/>
                </a:lnTo>
                <a:lnTo>
                  <a:pt x="45" y="22"/>
                </a:lnTo>
                <a:lnTo>
                  <a:pt x="49" y="25"/>
                </a:lnTo>
                <a:lnTo>
                  <a:pt x="46" y="41"/>
                </a:lnTo>
                <a:lnTo>
                  <a:pt x="45" y="55"/>
                </a:lnTo>
                <a:lnTo>
                  <a:pt x="37" y="63"/>
                </a:lnTo>
                <a:lnTo>
                  <a:pt x="33" y="68"/>
                </a:lnTo>
                <a:lnTo>
                  <a:pt x="26" y="74"/>
                </a:lnTo>
                <a:lnTo>
                  <a:pt x="25" y="74"/>
                </a:lnTo>
                <a:lnTo>
                  <a:pt x="27" y="7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1" name="Freeform 845"/>
          <p:cNvSpPr>
            <a:spLocks/>
          </p:cNvSpPr>
          <p:nvPr/>
        </p:nvSpPr>
        <p:spPr bwMode="auto">
          <a:xfrm>
            <a:off x="4676776" y="4214813"/>
            <a:ext cx="58738" cy="66675"/>
          </a:xfrm>
          <a:custGeom>
            <a:avLst/>
            <a:gdLst>
              <a:gd name="T0" fmla="*/ 37 w 37"/>
              <a:gd name="T1" fmla="*/ 11 h 42"/>
              <a:gd name="T2" fmla="*/ 37 w 37"/>
              <a:gd name="T3" fmla="*/ 31 h 42"/>
              <a:gd name="T4" fmla="*/ 25 w 37"/>
              <a:gd name="T5" fmla="*/ 40 h 42"/>
              <a:gd name="T6" fmla="*/ 17 w 37"/>
              <a:gd name="T7" fmla="*/ 42 h 42"/>
              <a:gd name="T8" fmla="*/ 11 w 37"/>
              <a:gd name="T9" fmla="*/ 38 h 42"/>
              <a:gd name="T10" fmla="*/ 0 w 37"/>
              <a:gd name="T11" fmla="*/ 29 h 42"/>
              <a:gd name="T12" fmla="*/ 0 w 37"/>
              <a:gd name="T13" fmla="*/ 27 h 42"/>
              <a:gd name="T14" fmla="*/ 0 w 37"/>
              <a:gd name="T15" fmla="*/ 26 h 42"/>
              <a:gd name="T16" fmla="*/ 4 w 37"/>
              <a:gd name="T17" fmla="*/ 23 h 42"/>
              <a:gd name="T18" fmla="*/ 6 w 37"/>
              <a:gd name="T19" fmla="*/ 23 h 42"/>
              <a:gd name="T20" fmla="*/ 9 w 37"/>
              <a:gd name="T21" fmla="*/ 14 h 42"/>
              <a:gd name="T22" fmla="*/ 17 w 37"/>
              <a:gd name="T23" fmla="*/ 10 h 42"/>
              <a:gd name="T24" fmla="*/ 21 w 37"/>
              <a:gd name="T25" fmla="*/ 14 h 42"/>
              <a:gd name="T26" fmla="*/ 28 w 37"/>
              <a:gd name="T27" fmla="*/ 12 h 42"/>
              <a:gd name="T28" fmla="*/ 29 w 37"/>
              <a:gd name="T29" fmla="*/ 0 h 42"/>
              <a:gd name="T30" fmla="*/ 36 w 37"/>
              <a:gd name="T31" fmla="*/ 0 h 42"/>
              <a:gd name="T32" fmla="*/ 37 w 37"/>
              <a:gd name="T33" fmla="*/ 7 h 42"/>
              <a:gd name="T34" fmla="*/ 37 w 37"/>
              <a:gd name="T35" fmla="*/ 8 h 42"/>
              <a:gd name="T36" fmla="*/ 37 w 37"/>
              <a:gd name="T37" fmla="*/ 10 h 42"/>
              <a:gd name="T38" fmla="*/ 37 w 37"/>
              <a:gd name="T39" fmla="*/ 11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7" h="42">
                <a:moveTo>
                  <a:pt x="37" y="11"/>
                </a:moveTo>
                <a:lnTo>
                  <a:pt x="37" y="31"/>
                </a:lnTo>
                <a:lnTo>
                  <a:pt x="25" y="40"/>
                </a:lnTo>
                <a:lnTo>
                  <a:pt x="17" y="42"/>
                </a:lnTo>
                <a:lnTo>
                  <a:pt x="11" y="38"/>
                </a:lnTo>
                <a:lnTo>
                  <a:pt x="0" y="29"/>
                </a:lnTo>
                <a:lnTo>
                  <a:pt x="0" y="27"/>
                </a:lnTo>
                <a:lnTo>
                  <a:pt x="0" y="26"/>
                </a:lnTo>
                <a:lnTo>
                  <a:pt x="4" y="23"/>
                </a:lnTo>
                <a:lnTo>
                  <a:pt x="6" y="23"/>
                </a:lnTo>
                <a:lnTo>
                  <a:pt x="9" y="14"/>
                </a:lnTo>
                <a:lnTo>
                  <a:pt x="17" y="10"/>
                </a:lnTo>
                <a:lnTo>
                  <a:pt x="21" y="14"/>
                </a:lnTo>
                <a:lnTo>
                  <a:pt x="28" y="12"/>
                </a:lnTo>
                <a:lnTo>
                  <a:pt x="29" y="0"/>
                </a:lnTo>
                <a:lnTo>
                  <a:pt x="36" y="0"/>
                </a:lnTo>
                <a:lnTo>
                  <a:pt x="37" y="7"/>
                </a:lnTo>
                <a:lnTo>
                  <a:pt x="37" y="8"/>
                </a:lnTo>
                <a:lnTo>
                  <a:pt x="37" y="10"/>
                </a:lnTo>
                <a:lnTo>
                  <a:pt x="37" y="1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2" name="Freeform 846"/>
          <p:cNvSpPr>
            <a:spLocks/>
          </p:cNvSpPr>
          <p:nvPr/>
        </p:nvSpPr>
        <p:spPr bwMode="auto">
          <a:xfrm>
            <a:off x="4887913" y="5773738"/>
            <a:ext cx="120650" cy="180975"/>
          </a:xfrm>
          <a:custGeom>
            <a:avLst/>
            <a:gdLst>
              <a:gd name="T0" fmla="*/ 60 w 76"/>
              <a:gd name="T1" fmla="*/ 16 h 114"/>
              <a:gd name="T2" fmla="*/ 58 w 76"/>
              <a:gd name="T3" fmla="*/ 20 h 114"/>
              <a:gd name="T4" fmla="*/ 61 w 76"/>
              <a:gd name="T5" fmla="*/ 30 h 114"/>
              <a:gd name="T6" fmla="*/ 60 w 76"/>
              <a:gd name="T7" fmla="*/ 37 h 114"/>
              <a:gd name="T8" fmla="*/ 53 w 76"/>
              <a:gd name="T9" fmla="*/ 37 h 114"/>
              <a:gd name="T10" fmla="*/ 53 w 76"/>
              <a:gd name="T11" fmla="*/ 42 h 114"/>
              <a:gd name="T12" fmla="*/ 58 w 76"/>
              <a:gd name="T13" fmla="*/ 56 h 114"/>
              <a:gd name="T14" fmla="*/ 61 w 76"/>
              <a:gd name="T15" fmla="*/ 59 h 114"/>
              <a:gd name="T16" fmla="*/ 65 w 76"/>
              <a:gd name="T17" fmla="*/ 61 h 114"/>
              <a:gd name="T18" fmla="*/ 68 w 76"/>
              <a:gd name="T19" fmla="*/ 64 h 114"/>
              <a:gd name="T20" fmla="*/ 71 w 76"/>
              <a:gd name="T21" fmla="*/ 69 h 114"/>
              <a:gd name="T22" fmla="*/ 76 w 76"/>
              <a:gd name="T23" fmla="*/ 78 h 114"/>
              <a:gd name="T24" fmla="*/ 71 w 76"/>
              <a:gd name="T25" fmla="*/ 83 h 114"/>
              <a:gd name="T26" fmla="*/ 65 w 76"/>
              <a:gd name="T27" fmla="*/ 91 h 114"/>
              <a:gd name="T28" fmla="*/ 65 w 76"/>
              <a:gd name="T29" fmla="*/ 90 h 114"/>
              <a:gd name="T30" fmla="*/ 58 w 76"/>
              <a:gd name="T31" fmla="*/ 87 h 114"/>
              <a:gd name="T32" fmla="*/ 58 w 76"/>
              <a:gd name="T33" fmla="*/ 89 h 114"/>
              <a:gd name="T34" fmla="*/ 57 w 76"/>
              <a:gd name="T35" fmla="*/ 90 h 114"/>
              <a:gd name="T36" fmla="*/ 53 w 76"/>
              <a:gd name="T37" fmla="*/ 93 h 114"/>
              <a:gd name="T38" fmla="*/ 53 w 76"/>
              <a:gd name="T39" fmla="*/ 95 h 114"/>
              <a:gd name="T40" fmla="*/ 52 w 76"/>
              <a:gd name="T41" fmla="*/ 95 h 114"/>
              <a:gd name="T42" fmla="*/ 50 w 76"/>
              <a:gd name="T43" fmla="*/ 95 h 114"/>
              <a:gd name="T44" fmla="*/ 41 w 76"/>
              <a:gd name="T45" fmla="*/ 95 h 114"/>
              <a:gd name="T46" fmla="*/ 39 w 76"/>
              <a:gd name="T47" fmla="*/ 95 h 114"/>
              <a:gd name="T48" fmla="*/ 32 w 76"/>
              <a:gd name="T49" fmla="*/ 102 h 114"/>
              <a:gd name="T50" fmla="*/ 34 w 76"/>
              <a:gd name="T51" fmla="*/ 108 h 114"/>
              <a:gd name="T52" fmla="*/ 24 w 76"/>
              <a:gd name="T53" fmla="*/ 114 h 114"/>
              <a:gd name="T54" fmla="*/ 22 w 76"/>
              <a:gd name="T55" fmla="*/ 113 h 114"/>
              <a:gd name="T56" fmla="*/ 2 w 76"/>
              <a:gd name="T57" fmla="*/ 98 h 114"/>
              <a:gd name="T58" fmla="*/ 0 w 76"/>
              <a:gd name="T59" fmla="*/ 86 h 114"/>
              <a:gd name="T60" fmla="*/ 2 w 76"/>
              <a:gd name="T61" fmla="*/ 84 h 114"/>
              <a:gd name="T62" fmla="*/ 4 w 76"/>
              <a:gd name="T63" fmla="*/ 79 h 114"/>
              <a:gd name="T64" fmla="*/ 12 w 76"/>
              <a:gd name="T65" fmla="*/ 74 h 114"/>
              <a:gd name="T66" fmla="*/ 6 w 76"/>
              <a:gd name="T67" fmla="*/ 68 h 114"/>
              <a:gd name="T68" fmla="*/ 16 w 76"/>
              <a:gd name="T69" fmla="*/ 68 h 114"/>
              <a:gd name="T70" fmla="*/ 24 w 76"/>
              <a:gd name="T71" fmla="*/ 67 h 114"/>
              <a:gd name="T72" fmla="*/ 26 w 76"/>
              <a:gd name="T73" fmla="*/ 67 h 114"/>
              <a:gd name="T74" fmla="*/ 26 w 76"/>
              <a:gd name="T75" fmla="*/ 67 h 114"/>
              <a:gd name="T76" fmla="*/ 30 w 76"/>
              <a:gd name="T77" fmla="*/ 64 h 114"/>
              <a:gd name="T78" fmla="*/ 22 w 76"/>
              <a:gd name="T79" fmla="*/ 50 h 114"/>
              <a:gd name="T80" fmla="*/ 15 w 76"/>
              <a:gd name="T81" fmla="*/ 49 h 114"/>
              <a:gd name="T82" fmla="*/ 9 w 76"/>
              <a:gd name="T83" fmla="*/ 37 h 114"/>
              <a:gd name="T84" fmla="*/ 11 w 76"/>
              <a:gd name="T85" fmla="*/ 37 h 114"/>
              <a:gd name="T86" fmla="*/ 19 w 76"/>
              <a:gd name="T87" fmla="*/ 33 h 114"/>
              <a:gd name="T88" fmla="*/ 22 w 76"/>
              <a:gd name="T89" fmla="*/ 33 h 114"/>
              <a:gd name="T90" fmla="*/ 28 w 76"/>
              <a:gd name="T91" fmla="*/ 33 h 114"/>
              <a:gd name="T92" fmla="*/ 26 w 76"/>
              <a:gd name="T93" fmla="*/ 30 h 114"/>
              <a:gd name="T94" fmla="*/ 27 w 76"/>
              <a:gd name="T95" fmla="*/ 16 h 114"/>
              <a:gd name="T96" fmla="*/ 30 w 76"/>
              <a:gd name="T97" fmla="*/ 5 h 114"/>
              <a:gd name="T98" fmla="*/ 31 w 76"/>
              <a:gd name="T99" fmla="*/ 5 h 114"/>
              <a:gd name="T100" fmla="*/ 37 w 76"/>
              <a:gd name="T101" fmla="*/ 5 h 114"/>
              <a:gd name="T102" fmla="*/ 41 w 76"/>
              <a:gd name="T103" fmla="*/ 0 h 114"/>
              <a:gd name="T104" fmla="*/ 45 w 76"/>
              <a:gd name="T105" fmla="*/ 0 h 114"/>
              <a:gd name="T106" fmla="*/ 52 w 76"/>
              <a:gd name="T107" fmla="*/ 0 h 114"/>
              <a:gd name="T108" fmla="*/ 58 w 76"/>
              <a:gd name="T109" fmla="*/ 16 h 114"/>
              <a:gd name="T110" fmla="*/ 60 w 76"/>
              <a:gd name="T111" fmla="*/ 16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6" h="114">
                <a:moveTo>
                  <a:pt x="60" y="16"/>
                </a:moveTo>
                <a:lnTo>
                  <a:pt x="58" y="20"/>
                </a:lnTo>
                <a:lnTo>
                  <a:pt x="61" y="30"/>
                </a:lnTo>
                <a:lnTo>
                  <a:pt x="60" y="37"/>
                </a:lnTo>
                <a:lnTo>
                  <a:pt x="53" y="37"/>
                </a:lnTo>
                <a:lnTo>
                  <a:pt x="53" y="42"/>
                </a:lnTo>
                <a:lnTo>
                  <a:pt x="58" y="56"/>
                </a:lnTo>
                <a:lnTo>
                  <a:pt x="61" y="59"/>
                </a:lnTo>
                <a:lnTo>
                  <a:pt x="65" y="61"/>
                </a:lnTo>
                <a:lnTo>
                  <a:pt x="68" y="64"/>
                </a:lnTo>
                <a:lnTo>
                  <a:pt x="71" y="69"/>
                </a:lnTo>
                <a:lnTo>
                  <a:pt x="76" y="78"/>
                </a:lnTo>
                <a:lnTo>
                  <a:pt x="71" y="83"/>
                </a:lnTo>
                <a:lnTo>
                  <a:pt x="65" y="91"/>
                </a:lnTo>
                <a:lnTo>
                  <a:pt x="65" y="90"/>
                </a:lnTo>
                <a:lnTo>
                  <a:pt x="58" y="87"/>
                </a:lnTo>
                <a:lnTo>
                  <a:pt x="58" y="89"/>
                </a:lnTo>
                <a:lnTo>
                  <a:pt x="57" y="90"/>
                </a:lnTo>
                <a:lnTo>
                  <a:pt x="53" y="93"/>
                </a:lnTo>
                <a:lnTo>
                  <a:pt x="53" y="95"/>
                </a:lnTo>
                <a:lnTo>
                  <a:pt x="52" y="95"/>
                </a:lnTo>
                <a:lnTo>
                  <a:pt x="50" y="95"/>
                </a:lnTo>
                <a:lnTo>
                  <a:pt x="41" y="95"/>
                </a:lnTo>
                <a:lnTo>
                  <a:pt x="39" y="95"/>
                </a:lnTo>
                <a:lnTo>
                  <a:pt x="32" y="102"/>
                </a:lnTo>
                <a:lnTo>
                  <a:pt x="34" y="108"/>
                </a:lnTo>
                <a:lnTo>
                  <a:pt x="24" y="114"/>
                </a:lnTo>
                <a:lnTo>
                  <a:pt x="22" y="113"/>
                </a:lnTo>
                <a:lnTo>
                  <a:pt x="2" y="98"/>
                </a:lnTo>
                <a:lnTo>
                  <a:pt x="0" y="86"/>
                </a:lnTo>
                <a:lnTo>
                  <a:pt x="2" y="84"/>
                </a:lnTo>
                <a:lnTo>
                  <a:pt x="4" y="79"/>
                </a:lnTo>
                <a:lnTo>
                  <a:pt x="12" y="74"/>
                </a:lnTo>
                <a:lnTo>
                  <a:pt x="6" y="68"/>
                </a:lnTo>
                <a:lnTo>
                  <a:pt x="16" y="68"/>
                </a:lnTo>
                <a:lnTo>
                  <a:pt x="24" y="67"/>
                </a:lnTo>
                <a:lnTo>
                  <a:pt x="26" y="67"/>
                </a:lnTo>
                <a:lnTo>
                  <a:pt x="26" y="67"/>
                </a:lnTo>
                <a:lnTo>
                  <a:pt x="30" y="64"/>
                </a:lnTo>
                <a:lnTo>
                  <a:pt x="22" y="50"/>
                </a:lnTo>
                <a:lnTo>
                  <a:pt x="15" y="49"/>
                </a:lnTo>
                <a:lnTo>
                  <a:pt x="9" y="37"/>
                </a:lnTo>
                <a:lnTo>
                  <a:pt x="11" y="37"/>
                </a:lnTo>
                <a:lnTo>
                  <a:pt x="19" y="33"/>
                </a:lnTo>
                <a:lnTo>
                  <a:pt x="22" y="33"/>
                </a:lnTo>
                <a:lnTo>
                  <a:pt x="28" y="33"/>
                </a:lnTo>
                <a:lnTo>
                  <a:pt x="26" y="30"/>
                </a:lnTo>
                <a:lnTo>
                  <a:pt x="27" y="16"/>
                </a:lnTo>
                <a:lnTo>
                  <a:pt x="30" y="5"/>
                </a:lnTo>
                <a:lnTo>
                  <a:pt x="31" y="5"/>
                </a:lnTo>
                <a:lnTo>
                  <a:pt x="37" y="5"/>
                </a:lnTo>
                <a:lnTo>
                  <a:pt x="41" y="0"/>
                </a:lnTo>
                <a:lnTo>
                  <a:pt x="45" y="0"/>
                </a:lnTo>
                <a:lnTo>
                  <a:pt x="52" y="0"/>
                </a:lnTo>
                <a:lnTo>
                  <a:pt x="58" y="16"/>
                </a:lnTo>
                <a:lnTo>
                  <a:pt x="60" y="1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3" name="Freeform 847"/>
          <p:cNvSpPr>
            <a:spLocks/>
          </p:cNvSpPr>
          <p:nvPr/>
        </p:nvSpPr>
        <p:spPr bwMode="auto">
          <a:xfrm>
            <a:off x="4953001" y="4102100"/>
            <a:ext cx="127000" cy="138113"/>
          </a:xfrm>
          <a:custGeom>
            <a:avLst/>
            <a:gdLst>
              <a:gd name="T0" fmla="*/ 58 w 80"/>
              <a:gd name="T1" fmla="*/ 38 h 87"/>
              <a:gd name="T2" fmla="*/ 64 w 80"/>
              <a:gd name="T3" fmla="*/ 44 h 87"/>
              <a:gd name="T4" fmla="*/ 80 w 80"/>
              <a:gd name="T5" fmla="*/ 49 h 87"/>
              <a:gd name="T6" fmla="*/ 69 w 80"/>
              <a:gd name="T7" fmla="*/ 52 h 87"/>
              <a:gd name="T8" fmla="*/ 71 w 80"/>
              <a:gd name="T9" fmla="*/ 66 h 87"/>
              <a:gd name="T10" fmla="*/ 56 w 80"/>
              <a:gd name="T11" fmla="*/ 67 h 87"/>
              <a:gd name="T12" fmla="*/ 53 w 80"/>
              <a:gd name="T13" fmla="*/ 67 h 87"/>
              <a:gd name="T14" fmla="*/ 47 w 80"/>
              <a:gd name="T15" fmla="*/ 83 h 87"/>
              <a:gd name="T16" fmla="*/ 38 w 80"/>
              <a:gd name="T17" fmla="*/ 83 h 87"/>
              <a:gd name="T18" fmla="*/ 31 w 80"/>
              <a:gd name="T19" fmla="*/ 83 h 87"/>
              <a:gd name="T20" fmla="*/ 30 w 80"/>
              <a:gd name="T21" fmla="*/ 86 h 87"/>
              <a:gd name="T22" fmla="*/ 23 w 80"/>
              <a:gd name="T23" fmla="*/ 87 h 87"/>
              <a:gd name="T24" fmla="*/ 16 w 80"/>
              <a:gd name="T25" fmla="*/ 86 h 87"/>
              <a:gd name="T26" fmla="*/ 4 w 80"/>
              <a:gd name="T27" fmla="*/ 77 h 87"/>
              <a:gd name="T28" fmla="*/ 1 w 80"/>
              <a:gd name="T29" fmla="*/ 70 h 87"/>
              <a:gd name="T30" fmla="*/ 8 w 80"/>
              <a:gd name="T31" fmla="*/ 67 h 87"/>
              <a:gd name="T32" fmla="*/ 24 w 80"/>
              <a:gd name="T33" fmla="*/ 62 h 87"/>
              <a:gd name="T34" fmla="*/ 19 w 80"/>
              <a:gd name="T35" fmla="*/ 59 h 87"/>
              <a:gd name="T36" fmla="*/ 11 w 80"/>
              <a:gd name="T37" fmla="*/ 59 h 87"/>
              <a:gd name="T38" fmla="*/ 13 w 80"/>
              <a:gd name="T39" fmla="*/ 40 h 87"/>
              <a:gd name="T40" fmla="*/ 17 w 80"/>
              <a:gd name="T41" fmla="*/ 25 h 87"/>
              <a:gd name="T42" fmla="*/ 16 w 80"/>
              <a:gd name="T43" fmla="*/ 18 h 87"/>
              <a:gd name="T44" fmla="*/ 8 w 80"/>
              <a:gd name="T45" fmla="*/ 18 h 87"/>
              <a:gd name="T46" fmla="*/ 4 w 80"/>
              <a:gd name="T47" fmla="*/ 3 h 87"/>
              <a:gd name="T48" fmla="*/ 17 w 80"/>
              <a:gd name="T49" fmla="*/ 10 h 87"/>
              <a:gd name="T50" fmla="*/ 26 w 80"/>
              <a:gd name="T51" fmla="*/ 8 h 87"/>
              <a:gd name="T52" fmla="*/ 35 w 80"/>
              <a:gd name="T53" fmla="*/ 10 h 87"/>
              <a:gd name="T54" fmla="*/ 36 w 80"/>
              <a:gd name="T55" fmla="*/ 0 h 87"/>
              <a:gd name="T56" fmla="*/ 41 w 80"/>
              <a:gd name="T57" fmla="*/ 2 h 87"/>
              <a:gd name="T58" fmla="*/ 47 w 80"/>
              <a:gd name="T59" fmla="*/ 11 h 87"/>
              <a:gd name="T60" fmla="*/ 45 w 80"/>
              <a:gd name="T61" fmla="*/ 26 h 87"/>
              <a:gd name="T62" fmla="*/ 42 w 80"/>
              <a:gd name="T63" fmla="*/ 32 h 87"/>
              <a:gd name="T64" fmla="*/ 41 w 80"/>
              <a:gd name="T65" fmla="*/ 45 h 87"/>
              <a:gd name="T66" fmla="*/ 49 w 80"/>
              <a:gd name="T67" fmla="*/ 37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0" h="87">
                <a:moveTo>
                  <a:pt x="56" y="32"/>
                </a:moveTo>
                <a:lnTo>
                  <a:pt x="58" y="38"/>
                </a:lnTo>
                <a:lnTo>
                  <a:pt x="58" y="40"/>
                </a:lnTo>
                <a:lnTo>
                  <a:pt x="64" y="44"/>
                </a:lnTo>
                <a:lnTo>
                  <a:pt x="73" y="42"/>
                </a:lnTo>
                <a:lnTo>
                  <a:pt x="80" y="49"/>
                </a:lnTo>
                <a:lnTo>
                  <a:pt x="73" y="51"/>
                </a:lnTo>
                <a:lnTo>
                  <a:pt x="69" y="52"/>
                </a:lnTo>
                <a:lnTo>
                  <a:pt x="71" y="60"/>
                </a:lnTo>
                <a:lnTo>
                  <a:pt x="71" y="66"/>
                </a:lnTo>
                <a:lnTo>
                  <a:pt x="62" y="70"/>
                </a:lnTo>
                <a:lnTo>
                  <a:pt x="56" y="67"/>
                </a:lnTo>
                <a:lnTo>
                  <a:pt x="54" y="67"/>
                </a:lnTo>
                <a:lnTo>
                  <a:pt x="53" y="67"/>
                </a:lnTo>
                <a:lnTo>
                  <a:pt x="45" y="74"/>
                </a:lnTo>
                <a:lnTo>
                  <a:pt x="47" y="83"/>
                </a:lnTo>
                <a:lnTo>
                  <a:pt x="41" y="85"/>
                </a:lnTo>
                <a:lnTo>
                  <a:pt x="38" y="83"/>
                </a:lnTo>
                <a:lnTo>
                  <a:pt x="32" y="83"/>
                </a:lnTo>
                <a:lnTo>
                  <a:pt x="31" y="83"/>
                </a:lnTo>
                <a:lnTo>
                  <a:pt x="31" y="85"/>
                </a:lnTo>
                <a:lnTo>
                  <a:pt x="30" y="86"/>
                </a:lnTo>
                <a:lnTo>
                  <a:pt x="27" y="83"/>
                </a:lnTo>
                <a:lnTo>
                  <a:pt x="23" y="87"/>
                </a:lnTo>
                <a:lnTo>
                  <a:pt x="20" y="83"/>
                </a:lnTo>
                <a:lnTo>
                  <a:pt x="16" y="86"/>
                </a:lnTo>
                <a:lnTo>
                  <a:pt x="2" y="83"/>
                </a:lnTo>
                <a:lnTo>
                  <a:pt x="4" y="77"/>
                </a:lnTo>
                <a:lnTo>
                  <a:pt x="2" y="72"/>
                </a:lnTo>
                <a:lnTo>
                  <a:pt x="1" y="70"/>
                </a:lnTo>
                <a:lnTo>
                  <a:pt x="0" y="67"/>
                </a:lnTo>
                <a:lnTo>
                  <a:pt x="8" y="67"/>
                </a:lnTo>
                <a:lnTo>
                  <a:pt x="20" y="64"/>
                </a:lnTo>
                <a:lnTo>
                  <a:pt x="24" y="62"/>
                </a:lnTo>
                <a:lnTo>
                  <a:pt x="21" y="60"/>
                </a:lnTo>
                <a:lnTo>
                  <a:pt x="19" y="59"/>
                </a:lnTo>
                <a:lnTo>
                  <a:pt x="11" y="60"/>
                </a:lnTo>
                <a:lnTo>
                  <a:pt x="11" y="59"/>
                </a:lnTo>
                <a:lnTo>
                  <a:pt x="6" y="47"/>
                </a:lnTo>
                <a:lnTo>
                  <a:pt x="13" y="40"/>
                </a:lnTo>
                <a:lnTo>
                  <a:pt x="13" y="38"/>
                </a:lnTo>
                <a:lnTo>
                  <a:pt x="17" y="25"/>
                </a:lnTo>
                <a:lnTo>
                  <a:pt x="17" y="23"/>
                </a:lnTo>
                <a:lnTo>
                  <a:pt x="16" y="18"/>
                </a:lnTo>
                <a:lnTo>
                  <a:pt x="11" y="18"/>
                </a:lnTo>
                <a:lnTo>
                  <a:pt x="8" y="18"/>
                </a:lnTo>
                <a:lnTo>
                  <a:pt x="8" y="15"/>
                </a:lnTo>
                <a:lnTo>
                  <a:pt x="4" y="3"/>
                </a:lnTo>
                <a:lnTo>
                  <a:pt x="6" y="3"/>
                </a:lnTo>
                <a:lnTo>
                  <a:pt x="17" y="10"/>
                </a:lnTo>
                <a:lnTo>
                  <a:pt x="23" y="12"/>
                </a:lnTo>
                <a:lnTo>
                  <a:pt x="26" y="8"/>
                </a:lnTo>
                <a:lnTo>
                  <a:pt x="30" y="8"/>
                </a:lnTo>
                <a:lnTo>
                  <a:pt x="35" y="10"/>
                </a:lnTo>
                <a:lnTo>
                  <a:pt x="34" y="0"/>
                </a:lnTo>
                <a:lnTo>
                  <a:pt x="36" y="0"/>
                </a:lnTo>
                <a:lnTo>
                  <a:pt x="41" y="0"/>
                </a:lnTo>
                <a:lnTo>
                  <a:pt x="41" y="2"/>
                </a:lnTo>
                <a:lnTo>
                  <a:pt x="46" y="10"/>
                </a:lnTo>
                <a:lnTo>
                  <a:pt x="47" y="11"/>
                </a:lnTo>
                <a:lnTo>
                  <a:pt x="49" y="18"/>
                </a:lnTo>
                <a:lnTo>
                  <a:pt x="45" y="26"/>
                </a:lnTo>
                <a:lnTo>
                  <a:pt x="45" y="29"/>
                </a:lnTo>
                <a:lnTo>
                  <a:pt x="42" y="32"/>
                </a:lnTo>
                <a:lnTo>
                  <a:pt x="39" y="38"/>
                </a:lnTo>
                <a:lnTo>
                  <a:pt x="41" y="45"/>
                </a:lnTo>
                <a:lnTo>
                  <a:pt x="41" y="47"/>
                </a:lnTo>
                <a:lnTo>
                  <a:pt x="49" y="37"/>
                </a:lnTo>
                <a:lnTo>
                  <a:pt x="56" y="3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4" name="Freeform 848"/>
          <p:cNvSpPr>
            <a:spLocks/>
          </p:cNvSpPr>
          <p:nvPr/>
        </p:nvSpPr>
        <p:spPr bwMode="auto">
          <a:xfrm>
            <a:off x="5072063" y="5786438"/>
            <a:ext cx="73025" cy="76200"/>
          </a:xfrm>
          <a:custGeom>
            <a:avLst/>
            <a:gdLst>
              <a:gd name="T0" fmla="*/ 41 w 46"/>
              <a:gd name="T1" fmla="*/ 4 h 48"/>
              <a:gd name="T2" fmla="*/ 41 w 46"/>
              <a:gd name="T3" fmla="*/ 6 h 48"/>
              <a:gd name="T4" fmla="*/ 42 w 46"/>
              <a:gd name="T5" fmla="*/ 6 h 48"/>
              <a:gd name="T6" fmla="*/ 42 w 46"/>
              <a:gd name="T7" fmla="*/ 8 h 48"/>
              <a:gd name="T8" fmla="*/ 43 w 46"/>
              <a:gd name="T9" fmla="*/ 10 h 48"/>
              <a:gd name="T10" fmla="*/ 42 w 46"/>
              <a:gd name="T11" fmla="*/ 11 h 48"/>
              <a:gd name="T12" fmla="*/ 41 w 46"/>
              <a:gd name="T13" fmla="*/ 14 h 48"/>
              <a:gd name="T14" fmla="*/ 41 w 46"/>
              <a:gd name="T15" fmla="*/ 15 h 48"/>
              <a:gd name="T16" fmla="*/ 39 w 46"/>
              <a:gd name="T17" fmla="*/ 19 h 48"/>
              <a:gd name="T18" fmla="*/ 42 w 46"/>
              <a:gd name="T19" fmla="*/ 23 h 48"/>
              <a:gd name="T20" fmla="*/ 45 w 46"/>
              <a:gd name="T21" fmla="*/ 23 h 48"/>
              <a:gd name="T22" fmla="*/ 43 w 46"/>
              <a:gd name="T23" fmla="*/ 29 h 48"/>
              <a:gd name="T24" fmla="*/ 46 w 46"/>
              <a:gd name="T25" fmla="*/ 30 h 48"/>
              <a:gd name="T26" fmla="*/ 45 w 46"/>
              <a:gd name="T27" fmla="*/ 37 h 48"/>
              <a:gd name="T28" fmla="*/ 43 w 46"/>
              <a:gd name="T29" fmla="*/ 38 h 48"/>
              <a:gd name="T30" fmla="*/ 41 w 46"/>
              <a:gd name="T31" fmla="*/ 37 h 48"/>
              <a:gd name="T32" fmla="*/ 41 w 46"/>
              <a:gd name="T33" fmla="*/ 41 h 48"/>
              <a:gd name="T34" fmla="*/ 41 w 46"/>
              <a:gd name="T35" fmla="*/ 44 h 48"/>
              <a:gd name="T36" fmla="*/ 39 w 46"/>
              <a:gd name="T37" fmla="*/ 44 h 48"/>
              <a:gd name="T38" fmla="*/ 34 w 46"/>
              <a:gd name="T39" fmla="*/ 45 h 48"/>
              <a:gd name="T40" fmla="*/ 32 w 46"/>
              <a:gd name="T41" fmla="*/ 46 h 48"/>
              <a:gd name="T42" fmla="*/ 30 w 46"/>
              <a:gd name="T43" fmla="*/ 48 h 48"/>
              <a:gd name="T44" fmla="*/ 27 w 46"/>
              <a:gd name="T45" fmla="*/ 42 h 48"/>
              <a:gd name="T46" fmla="*/ 23 w 46"/>
              <a:gd name="T47" fmla="*/ 44 h 48"/>
              <a:gd name="T48" fmla="*/ 21 w 46"/>
              <a:gd name="T49" fmla="*/ 40 h 48"/>
              <a:gd name="T50" fmla="*/ 15 w 46"/>
              <a:gd name="T51" fmla="*/ 25 h 48"/>
              <a:gd name="T52" fmla="*/ 11 w 46"/>
              <a:gd name="T53" fmla="*/ 26 h 48"/>
              <a:gd name="T54" fmla="*/ 0 w 46"/>
              <a:gd name="T55" fmla="*/ 25 h 48"/>
              <a:gd name="T56" fmla="*/ 4 w 46"/>
              <a:gd name="T57" fmla="*/ 8 h 48"/>
              <a:gd name="T58" fmla="*/ 4 w 46"/>
              <a:gd name="T59" fmla="*/ 6 h 48"/>
              <a:gd name="T60" fmla="*/ 13 w 46"/>
              <a:gd name="T61" fmla="*/ 8 h 48"/>
              <a:gd name="T62" fmla="*/ 15 w 46"/>
              <a:gd name="T63" fmla="*/ 8 h 48"/>
              <a:gd name="T64" fmla="*/ 15 w 46"/>
              <a:gd name="T65" fmla="*/ 6 h 48"/>
              <a:gd name="T66" fmla="*/ 16 w 46"/>
              <a:gd name="T67" fmla="*/ 4 h 48"/>
              <a:gd name="T68" fmla="*/ 20 w 46"/>
              <a:gd name="T69" fmla="*/ 1 h 48"/>
              <a:gd name="T70" fmla="*/ 24 w 46"/>
              <a:gd name="T71" fmla="*/ 0 h 48"/>
              <a:gd name="T72" fmla="*/ 26 w 46"/>
              <a:gd name="T73" fmla="*/ 8 h 48"/>
              <a:gd name="T74" fmla="*/ 28 w 46"/>
              <a:gd name="T75" fmla="*/ 8 h 48"/>
              <a:gd name="T76" fmla="*/ 32 w 46"/>
              <a:gd name="T77" fmla="*/ 6 h 48"/>
              <a:gd name="T78" fmla="*/ 35 w 46"/>
              <a:gd name="T79" fmla="*/ 7 h 48"/>
              <a:gd name="T80" fmla="*/ 38 w 46"/>
              <a:gd name="T81" fmla="*/ 8 h 48"/>
              <a:gd name="T82" fmla="*/ 39 w 46"/>
              <a:gd name="T83" fmla="*/ 8 h 48"/>
              <a:gd name="T84" fmla="*/ 39 w 46"/>
              <a:gd name="T85" fmla="*/ 7 h 48"/>
              <a:gd name="T86" fmla="*/ 41 w 46"/>
              <a:gd name="T87" fmla="*/ 6 h 48"/>
              <a:gd name="T88" fmla="*/ 41 w 46"/>
              <a:gd name="T89" fmla="*/ 4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46" h="48">
                <a:moveTo>
                  <a:pt x="41" y="4"/>
                </a:moveTo>
                <a:lnTo>
                  <a:pt x="41" y="6"/>
                </a:lnTo>
                <a:lnTo>
                  <a:pt x="42" y="6"/>
                </a:lnTo>
                <a:lnTo>
                  <a:pt x="42" y="8"/>
                </a:lnTo>
                <a:lnTo>
                  <a:pt x="43" y="10"/>
                </a:lnTo>
                <a:lnTo>
                  <a:pt x="42" y="11"/>
                </a:lnTo>
                <a:lnTo>
                  <a:pt x="41" y="14"/>
                </a:lnTo>
                <a:lnTo>
                  <a:pt x="41" y="15"/>
                </a:lnTo>
                <a:lnTo>
                  <a:pt x="39" y="19"/>
                </a:lnTo>
                <a:lnTo>
                  <a:pt x="42" y="23"/>
                </a:lnTo>
                <a:lnTo>
                  <a:pt x="45" y="23"/>
                </a:lnTo>
                <a:lnTo>
                  <a:pt x="43" y="29"/>
                </a:lnTo>
                <a:lnTo>
                  <a:pt x="46" y="30"/>
                </a:lnTo>
                <a:lnTo>
                  <a:pt x="45" y="37"/>
                </a:lnTo>
                <a:lnTo>
                  <a:pt x="43" y="38"/>
                </a:lnTo>
                <a:lnTo>
                  <a:pt x="41" y="37"/>
                </a:lnTo>
                <a:lnTo>
                  <a:pt x="41" y="41"/>
                </a:lnTo>
                <a:lnTo>
                  <a:pt x="41" y="44"/>
                </a:lnTo>
                <a:lnTo>
                  <a:pt x="39" y="44"/>
                </a:lnTo>
                <a:lnTo>
                  <a:pt x="34" y="45"/>
                </a:lnTo>
                <a:lnTo>
                  <a:pt x="32" y="46"/>
                </a:lnTo>
                <a:lnTo>
                  <a:pt x="30" y="48"/>
                </a:lnTo>
                <a:lnTo>
                  <a:pt x="27" y="42"/>
                </a:lnTo>
                <a:lnTo>
                  <a:pt x="23" y="44"/>
                </a:lnTo>
                <a:lnTo>
                  <a:pt x="21" y="40"/>
                </a:lnTo>
                <a:lnTo>
                  <a:pt x="15" y="25"/>
                </a:lnTo>
                <a:lnTo>
                  <a:pt x="11" y="26"/>
                </a:lnTo>
                <a:lnTo>
                  <a:pt x="0" y="25"/>
                </a:lnTo>
                <a:lnTo>
                  <a:pt x="4" y="8"/>
                </a:lnTo>
                <a:lnTo>
                  <a:pt x="4" y="6"/>
                </a:lnTo>
                <a:lnTo>
                  <a:pt x="13" y="8"/>
                </a:lnTo>
                <a:lnTo>
                  <a:pt x="15" y="8"/>
                </a:lnTo>
                <a:lnTo>
                  <a:pt x="15" y="6"/>
                </a:lnTo>
                <a:lnTo>
                  <a:pt x="16" y="4"/>
                </a:lnTo>
                <a:lnTo>
                  <a:pt x="20" y="1"/>
                </a:lnTo>
                <a:lnTo>
                  <a:pt x="24" y="0"/>
                </a:lnTo>
                <a:lnTo>
                  <a:pt x="26" y="8"/>
                </a:lnTo>
                <a:lnTo>
                  <a:pt x="28" y="8"/>
                </a:lnTo>
                <a:lnTo>
                  <a:pt x="32" y="6"/>
                </a:lnTo>
                <a:lnTo>
                  <a:pt x="35" y="7"/>
                </a:lnTo>
                <a:lnTo>
                  <a:pt x="38" y="8"/>
                </a:lnTo>
                <a:lnTo>
                  <a:pt x="39" y="8"/>
                </a:lnTo>
                <a:lnTo>
                  <a:pt x="39" y="7"/>
                </a:lnTo>
                <a:lnTo>
                  <a:pt x="41" y="6"/>
                </a:lnTo>
                <a:lnTo>
                  <a:pt x="41" y="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5" name="Freeform 849"/>
          <p:cNvSpPr>
            <a:spLocks/>
          </p:cNvSpPr>
          <p:nvPr/>
        </p:nvSpPr>
        <p:spPr bwMode="auto">
          <a:xfrm>
            <a:off x="5133976" y="5802313"/>
            <a:ext cx="34925" cy="44450"/>
          </a:xfrm>
          <a:custGeom>
            <a:avLst/>
            <a:gdLst>
              <a:gd name="T0" fmla="*/ 18 w 22"/>
              <a:gd name="T1" fmla="*/ 28 h 28"/>
              <a:gd name="T2" fmla="*/ 15 w 22"/>
              <a:gd name="T3" fmla="*/ 28 h 28"/>
              <a:gd name="T4" fmla="*/ 12 w 22"/>
              <a:gd name="T5" fmla="*/ 27 h 28"/>
              <a:gd name="T6" fmla="*/ 11 w 22"/>
              <a:gd name="T7" fmla="*/ 26 h 28"/>
              <a:gd name="T8" fmla="*/ 10 w 22"/>
              <a:gd name="T9" fmla="*/ 26 h 28"/>
              <a:gd name="T10" fmla="*/ 8 w 22"/>
              <a:gd name="T11" fmla="*/ 26 h 28"/>
              <a:gd name="T12" fmla="*/ 6 w 22"/>
              <a:gd name="T13" fmla="*/ 27 h 28"/>
              <a:gd name="T14" fmla="*/ 7 w 22"/>
              <a:gd name="T15" fmla="*/ 20 h 28"/>
              <a:gd name="T16" fmla="*/ 4 w 22"/>
              <a:gd name="T17" fmla="*/ 19 h 28"/>
              <a:gd name="T18" fmla="*/ 6 w 22"/>
              <a:gd name="T19" fmla="*/ 13 h 28"/>
              <a:gd name="T20" fmla="*/ 3 w 22"/>
              <a:gd name="T21" fmla="*/ 13 h 28"/>
              <a:gd name="T22" fmla="*/ 0 w 22"/>
              <a:gd name="T23" fmla="*/ 9 h 28"/>
              <a:gd name="T24" fmla="*/ 2 w 22"/>
              <a:gd name="T25" fmla="*/ 5 h 28"/>
              <a:gd name="T26" fmla="*/ 2 w 22"/>
              <a:gd name="T27" fmla="*/ 4 h 28"/>
              <a:gd name="T28" fmla="*/ 3 w 22"/>
              <a:gd name="T29" fmla="*/ 1 h 28"/>
              <a:gd name="T30" fmla="*/ 4 w 22"/>
              <a:gd name="T31" fmla="*/ 0 h 28"/>
              <a:gd name="T32" fmla="*/ 6 w 22"/>
              <a:gd name="T33" fmla="*/ 1 h 28"/>
              <a:gd name="T34" fmla="*/ 10 w 22"/>
              <a:gd name="T35" fmla="*/ 2 h 28"/>
              <a:gd name="T36" fmla="*/ 15 w 22"/>
              <a:gd name="T37" fmla="*/ 4 h 28"/>
              <a:gd name="T38" fmla="*/ 21 w 22"/>
              <a:gd name="T39" fmla="*/ 6 h 28"/>
              <a:gd name="T40" fmla="*/ 22 w 22"/>
              <a:gd name="T41" fmla="*/ 9 h 28"/>
              <a:gd name="T42" fmla="*/ 22 w 22"/>
              <a:gd name="T43" fmla="*/ 11 h 28"/>
              <a:gd name="T44" fmla="*/ 19 w 22"/>
              <a:gd name="T45" fmla="*/ 16 h 28"/>
              <a:gd name="T46" fmla="*/ 18 w 22"/>
              <a:gd name="T47" fmla="*/ 20 h 28"/>
              <a:gd name="T48" fmla="*/ 18 w 22"/>
              <a:gd name="T49" fmla="*/ 23 h 28"/>
              <a:gd name="T50" fmla="*/ 18 w 22"/>
              <a:gd name="T51" fmla="*/ 27 h 28"/>
              <a:gd name="T52" fmla="*/ 18 w 22"/>
              <a:gd name="T53" fmla="*/ 2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2" h="28">
                <a:moveTo>
                  <a:pt x="18" y="28"/>
                </a:moveTo>
                <a:lnTo>
                  <a:pt x="15" y="28"/>
                </a:lnTo>
                <a:lnTo>
                  <a:pt x="12" y="27"/>
                </a:lnTo>
                <a:lnTo>
                  <a:pt x="11" y="26"/>
                </a:lnTo>
                <a:lnTo>
                  <a:pt x="10" y="26"/>
                </a:lnTo>
                <a:lnTo>
                  <a:pt x="8" y="26"/>
                </a:lnTo>
                <a:lnTo>
                  <a:pt x="6" y="27"/>
                </a:lnTo>
                <a:lnTo>
                  <a:pt x="7" y="20"/>
                </a:lnTo>
                <a:lnTo>
                  <a:pt x="4" y="19"/>
                </a:lnTo>
                <a:lnTo>
                  <a:pt x="6" y="13"/>
                </a:lnTo>
                <a:lnTo>
                  <a:pt x="3" y="13"/>
                </a:lnTo>
                <a:lnTo>
                  <a:pt x="0" y="9"/>
                </a:lnTo>
                <a:lnTo>
                  <a:pt x="2" y="5"/>
                </a:lnTo>
                <a:lnTo>
                  <a:pt x="2" y="4"/>
                </a:lnTo>
                <a:lnTo>
                  <a:pt x="3" y="1"/>
                </a:lnTo>
                <a:lnTo>
                  <a:pt x="4" y="0"/>
                </a:lnTo>
                <a:lnTo>
                  <a:pt x="6" y="1"/>
                </a:lnTo>
                <a:lnTo>
                  <a:pt x="10" y="2"/>
                </a:lnTo>
                <a:lnTo>
                  <a:pt x="15" y="4"/>
                </a:lnTo>
                <a:lnTo>
                  <a:pt x="21" y="6"/>
                </a:lnTo>
                <a:lnTo>
                  <a:pt x="22" y="9"/>
                </a:lnTo>
                <a:lnTo>
                  <a:pt x="22" y="11"/>
                </a:lnTo>
                <a:lnTo>
                  <a:pt x="19" y="16"/>
                </a:lnTo>
                <a:lnTo>
                  <a:pt x="18" y="20"/>
                </a:lnTo>
                <a:lnTo>
                  <a:pt x="18" y="23"/>
                </a:lnTo>
                <a:lnTo>
                  <a:pt x="18" y="27"/>
                </a:lnTo>
                <a:lnTo>
                  <a:pt x="18" y="2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6" name="Freeform 850"/>
          <p:cNvSpPr>
            <a:spLocks/>
          </p:cNvSpPr>
          <p:nvPr/>
        </p:nvSpPr>
        <p:spPr bwMode="auto">
          <a:xfrm>
            <a:off x="5199063" y="5811838"/>
            <a:ext cx="39688" cy="55563"/>
          </a:xfrm>
          <a:custGeom>
            <a:avLst/>
            <a:gdLst>
              <a:gd name="T0" fmla="*/ 19 w 25"/>
              <a:gd name="T1" fmla="*/ 6 h 35"/>
              <a:gd name="T2" fmla="*/ 25 w 25"/>
              <a:gd name="T3" fmla="*/ 13 h 35"/>
              <a:gd name="T4" fmla="*/ 22 w 25"/>
              <a:gd name="T5" fmla="*/ 17 h 35"/>
              <a:gd name="T6" fmla="*/ 21 w 25"/>
              <a:gd name="T7" fmla="*/ 18 h 35"/>
              <a:gd name="T8" fmla="*/ 19 w 25"/>
              <a:gd name="T9" fmla="*/ 22 h 35"/>
              <a:gd name="T10" fmla="*/ 12 w 25"/>
              <a:gd name="T11" fmla="*/ 29 h 35"/>
              <a:gd name="T12" fmla="*/ 11 w 25"/>
              <a:gd name="T13" fmla="*/ 26 h 35"/>
              <a:gd name="T14" fmla="*/ 11 w 25"/>
              <a:gd name="T15" fmla="*/ 28 h 35"/>
              <a:gd name="T16" fmla="*/ 4 w 25"/>
              <a:gd name="T17" fmla="*/ 35 h 35"/>
              <a:gd name="T18" fmla="*/ 3 w 25"/>
              <a:gd name="T19" fmla="*/ 33 h 35"/>
              <a:gd name="T20" fmla="*/ 0 w 25"/>
              <a:gd name="T21" fmla="*/ 25 h 35"/>
              <a:gd name="T22" fmla="*/ 0 w 25"/>
              <a:gd name="T23" fmla="*/ 14 h 35"/>
              <a:gd name="T24" fmla="*/ 2 w 25"/>
              <a:gd name="T25" fmla="*/ 11 h 35"/>
              <a:gd name="T26" fmla="*/ 3 w 25"/>
              <a:gd name="T27" fmla="*/ 6 h 35"/>
              <a:gd name="T28" fmla="*/ 6 w 25"/>
              <a:gd name="T29" fmla="*/ 5 h 35"/>
              <a:gd name="T30" fmla="*/ 10 w 25"/>
              <a:gd name="T31" fmla="*/ 2 h 35"/>
              <a:gd name="T32" fmla="*/ 15 w 25"/>
              <a:gd name="T33" fmla="*/ 0 h 35"/>
              <a:gd name="T34" fmla="*/ 12 w 25"/>
              <a:gd name="T35" fmla="*/ 7 h 35"/>
              <a:gd name="T36" fmla="*/ 19 w 25"/>
              <a:gd name="T37" fmla="*/ 6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5" h="35">
                <a:moveTo>
                  <a:pt x="19" y="6"/>
                </a:moveTo>
                <a:lnTo>
                  <a:pt x="25" y="13"/>
                </a:lnTo>
                <a:lnTo>
                  <a:pt x="22" y="17"/>
                </a:lnTo>
                <a:lnTo>
                  <a:pt x="21" y="18"/>
                </a:lnTo>
                <a:lnTo>
                  <a:pt x="19" y="22"/>
                </a:lnTo>
                <a:lnTo>
                  <a:pt x="12" y="29"/>
                </a:lnTo>
                <a:lnTo>
                  <a:pt x="11" y="26"/>
                </a:lnTo>
                <a:lnTo>
                  <a:pt x="11" y="28"/>
                </a:lnTo>
                <a:lnTo>
                  <a:pt x="4" y="35"/>
                </a:lnTo>
                <a:lnTo>
                  <a:pt x="3" y="33"/>
                </a:lnTo>
                <a:lnTo>
                  <a:pt x="0" y="25"/>
                </a:lnTo>
                <a:lnTo>
                  <a:pt x="0" y="14"/>
                </a:lnTo>
                <a:lnTo>
                  <a:pt x="2" y="11"/>
                </a:lnTo>
                <a:lnTo>
                  <a:pt x="3" y="6"/>
                </a:lnTo>
                <a:lnTo>
                  <a:pt x="6" y="5"/>
                </a:lnTo>
                <a:lnTo>
                  <a:pt x="10" y="2"/>
                </a:lnTo>
                <a:lnTo>
                  <a:pt x="15" y="0"/>
                </a:lnTo>
                <a:lnTo>
                  <a:pt x="12" y="7"/>
                </a:lnTo>
                <a:lnTo>
                  <a:pt x="19" y="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7" name="Freeform 851"/>
          <p:cNvSpPr>
            <a:spLocks/>
          </p:cNvSpPr>
          <p:nvPr/>
        </p:nvSpPr>
        <p:spPr bwMode="auto">
          <a:xfrm>
            <a:off x="5091113" y="5745163"/>
            <a:ext cx="46038" cy="53975"/>
          </a:xfrm>
          <a:custGeom>
            <a:avLst/>
            <a:gdLst>
              <a:gd name="T0" fmla="*/ 19 w 29"/>
              <a:gd name="T1" fmla="*/ 11 h 34"/>
              <a:gd name="T2" fmla="*/ 22 w 29"/>
              <a:gd name="T3" fmla="*/ 15 h 34"/>
              <a:gd name="T4" fmla="*/ 24 w 29"/>
              <a:gd name="T5" fmla="*/ 19 h 34"/>
              <a:gd name="T6" fmla="*/ 27 w 29"/>
              <a:gd name="T7" fmla="*/ 23 h 34"/>
              <a:gd name="T8" fmla="*/ 29 w 29"/>
              <a:gd name="T9" fmla="*/ 30 h 34"/>
              <a:gd name="T10" fmla="*/ 29 w 29"/>
              <a:gd name="T11" fmla="*/ 32 h 34"/>
              <a:gd name="T12" fmla="*/ 27 w 29"/>
              <a:gd name="T13" fmla="*/ 33 h 34"/>
              <a:gd name="T14" fmla="*/ 27 w 29"/>
              <a:gd name="T15" fmla="*/ 34 h 34"/>
              <a:gd name="T16" fmla="*/ 26 w 29"/>
              <a:gd name="T17" fmla="*/ 34 h 34"/>
              <a:gd name="T18" fmla="*/ 23 w 29"/>
              <a:gd name="T19" fmla="*/ 33 h 34"/>
              <a:gd name="T20" fmla="*/ 20 w 29"/>
              <a:gd name="T21" fmla="*/ 32 h 34"/>
              <a:gd name="T22" fmla="*/ 16 w 29"/>
              <a:gd name="T23" fmla="*/ 34 h 34"/>
              <a:gd name="T24" fmla="*/ 14 w 29"/>
              <a:gd name="T25" fmla="*/ 34 h 34"/>
              <a:gd name="T26" fmla="*/ 12 w 29"/>
              <a:gd name="T27" fmla="*/ 26 h 34"/>
              <a:gd name="T28" fmla="*/ 8 w 29"/>
              <a:gd name="T29" fmla="*/ 27 h 34"/>
              <a:gd name="T30" fmla="*/ 4 w 29"/>
              <a:gd name="T31" fmla="*/ 30 h 34"/>
              <a:gd name="T32" fmla="*/ 3 w 29"/>
              <a:gd name="T33" fmla="*/ 32 h 34"/>
              <a:gd name="T34" fmla="*/ 0 w 29"/>
              <a:gd name="T35" fmla="*/ 25 h 34"/>
              <a:gd name="T36" fmla="*/ 3 w 29"/>
              <a:gd name="T37" fmla="*/ 22 h 34"/>
              <a:gd name="T38" fmla="*/ 5 w 29"/>
              <a:gd name="T39" fmla="*/ 19 h 34"/>
              <a:gd name="T40" fmla="*/ 3 w 29"/>
              <a:gd name="T41" fmla="*/ 8 h 34"/>
              <a:gd name="T42" fmla="*/ 1 w 29"/>
              <a:gd name="T43" fmla="*/ 4 h 34"/>
              <a:gd name="T44" fmla="*/ 4 w 29"/>
              <a:gd name="T45" fmla="*/ 0 h 34"/>
              <a:gd name="T46" fmla="*/ 8 w 29"/>
              <a:gd name="T47" fmla="*/ 4 h 34"/>
              <a:gd name="T48" fmla="*/ 16 w 29"/>
              <a:gd name="T49" fmla="*/ 11 h 34"/>
              <a:gd name="T50" fmla="*/ 16 w 29"/>
              <a:gd name="T51" fmla="*/ 12 h 34"/>
              <a:gd name="T52" fmla="*/ 19 w 29"/>
              <a:gd name="T53" fmla="*/ 11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9" h="34">
                <a:moveTo>
                  <a:pt x="19" y="11"/>
                </a:moveTo>
                <a:lnTo>
                  <a:pt x="22" y="15"/>
                </a:lnTo>
                <a:lnTo>
                  <a:pt x="24" y="19"/>
                </a:lnTo>
                <a:lnTo>
                  <a:pt x="27" y="23"/>
                </a:lnTo>
                <a:lnTo>
                  <a:pt x="29" y="30"/>
                </a:lnTo>
                <a:lnTo>
                  <a:pt x="29" y="32"/>
                </a:lnTo>
                <a:lnTo>
                  <a:pt x="27" y="33"/>
                </a:lnTo>
                <a:lnTo>
                  <a:pt x="27" y="34"/>
                </a:lnTo>
                <a:lnTo>
                  <a:pt x="26" y="34"/>
                </a:lnTo>
                <a:lnTo>
                  <a:pt x="23" y="33"/>
                </a:lnTo>
                <a:lnTo>
                  <a:pt x="20" y="32"/>
                </a:lnTo>
                <a:lnTo>
                  <a:pt x="16" y="34"/>
                </a:lnTo>
                <a:lnTo>
                  <a:pt x="14" y="34"/>
                </a:lnTo>
                <a:lnTo>
                  <a:pt x="12" y="26"/>
                </a:lnTo>
                <a:lnTo>
                  <a:pt x="8" y="27"/>
                </a:lnTo>
                <a:lnTo>
                  <a:pt x="4" y="30"/>
                </a:lnTo>
                <a:lnTo>
                  <a:pt x="3" y="32"/>
                </a:lnTo>
                <a:lnTo>
                  <a:pt x="0" y="25"/>
                </a:lnTo>
                <a:lnTo>
                  <a:pt x="3" y="22"/>
                </a:lnTo>
                <a:lnTo>
                  <a:pt x="5" y="19"/>
                </a:lnTo>
                <a:lnTo>
                  <a:pt x="3" y="8"/>
                </a:lnTo>
                <a:lnTo>
                  <a:pt x="1" y="4"/>
                </a:lnTo>
                <a:lnTo>
                  <a:pt x="4" y="0"/>
                </a:lnTo>
                <a:lnTo>
                  <a:pt x="8" y="4"/>
                </a:lnTo>
                <a:lnTo>
                  <a:pt x="16" y="11"/>
                </a:lnTo>
                <a:lnTo>
                  <a:pt x="16" y="12"/>
                </a:lnTo>
                <a:lnTo>
                  <a:pt x="19" y="1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8" name="Freeform 852"/>
          <p:cNvSpPr>
            <a:spLocks/>
          </p:cNvSpPr>
          <p:nvPr/>
        </p:nvSpPr>
        <p:spPr bwMode="auto">
          <a:xfrm>
            <a:off x="5089526" y="5581650"/>
            <a:ext cx="63500" cy="104775"/>
          </a:xfrm>
          <a:custGeom>
            <a:avLst/>
            <a:gdLst>
              <a:gd name="T0" fmla="*/ 40 w 40"/>
              <a:gd name="T1" fmla="*/ 4 h 66"/>
              <a:gd name="T2" fmla="*/ 40 w 40"/>
              <a:gd name="T3" fmla="*/ 19 h 66"/>
              <a:gd name="T4" fmla="*/ 40 w 40"/>
              <a:gd name="T5" fmla="*/ 21 h 66"/>
              <a:gd name="T6" fmla="*/ 40 w 40"/>
              <a:gd name="T7" fmla="*/ 23 h 66"/>
              <a:gd name="T8" fmla="*/ 39 w 40"/>
              <a:gd name="T9" fmla="*/ 24 h 66"/>
              <a:gd name="T10" fmla="*/ 39 w 40"/>
              <a:gd name="T11" fmla="*/ 25 h 66"/>
              <a:gd name="T12" fmla="*/ 36 w 40"/>
              <a:gd name="T13" fmla="*/ 28 h 66"/>
              <a:gd name="T14" fmla="*/ 36 w 40"/>
              <a:gd name="T15" fmla="*/ 31 h 66"/>
              <a:gd name="T16" fmla="*/ 36 w 40"/>
              <a:gd name="T17" fmla="*/ 32 h 66"/>
              <a:gd name="T18" fmla="*/ 36 w 40"/>
              <a:gd name="T19" fmla="*/ 34 h 66"/>
              <a:gd name="T20" fmla="*/ 38 w 40"/>
              <a:gd name="T21" fmla="*/ 35 h 66"/>
              <a:gd name="T22" fmla="*/ 38 w 40"/>
              <a:gd name="T23" fmla="*/ 36 h 66"/>
              <a:gd name="T24" fmla="*/ 38 w 40"/>
              <a:gd name="T25" fmla="*/ 36 h 66"/>
              <a:gd name="T26" fmla="*/ 38 w 40"/>
              <a:gd name="T27" fmla="*/ 40 h 66"/>
              <a:gd name="T28" fmla="*/ 36 w 40"/>
              <a:gd name="T29" fmla="*/ 47 h 66"/>
              <a:gd name="T30" fmla="*/ 34 w 40"/>
              <a:gd name="T31" fmla="*/ 51 h 66"/>
              <a:gd name="T32" fmla="*/ 34 w 40"/>
              <a:gd name="T33" fmla="*/ 53 h 66"/>
              <a:gd name="T34" fmla="*/ 31 w 40"/>
              <a:gd name="T35" fmla="*/ 62 h 66"/>
              <a:gd name="T36" fmla="*/ 31 w 40"/>
              <a:gd name="T37" fmla="*/ 65 h 66"/>
              <a:gd name="T38" fmla="*/ 31 w 40"/>
              <a:gd name="T39" fmla="*/ 66 h 66"/>
              <a:gd name="T40" fmla="*/ 31 w 40"/>
              <a:gd name="T41" fmla="*/ 64 h 66"/>
              <a:gd name="T42" fmla="*/ 30 w 40"/>
              <a:gd name="T43" fmla="*/ 62 h 66"/>
              <a:gd name="T44" fmla="*/ 30 w 40"/>
              <a:gd name="T45" fmla="*/ 61 h 66"/>
              <a:gd name="T46" fmla="*/ 24 w 40"/>
              <a:gd name="T47" fmla="*/ 60 h 66"/>
              <a:gd name="T48" fmla="*/ 23 w 40"/>
              <a:gd name="T49" fmla="*/ 58 h 66"/>
              <a:gd name="T50" fmla="*/ 21 w 40"/>
              <a:gd name="T51" fmla="*/ 60 h 66"/>
              <a:gd name="T52" fmla="*/ 17 w 40"/>
              <a:gd name="T53" fmla="*/ 54 h 66"/>
              <a:gd name="T54" fmla="*/ 4 w 40"/>
              <a:gd name="T55" fmla="*/ 39 h 66"/>
              <a:gd name="T56" fmla="*/ 1 w 40"/>
              <a:gd name="T57" fmla="*/ 28 h 66"/>
              <a:gd name="T58" fmla="*/ 0 w 40"/>
              <a:gd name="T59" fmla="*/ 27 h 66"/>
              <a:gd name="T60" fmla="*/ 9 w 40"/>
              <a:gd name="T61" fmla="*/ 17 h 66"/>
              <a:gd name="T62" fmla="*/ 8 w 40"/>
              <a:gd name="T63" fmla="*/ 6 h 66"/>
              <a:gd name="T64" fmla="*/ 19 w 40"/>
              <a:gd name="T65" fmla="*/ 4 h 66"/>
              <a:gd name="T66" fmla="*/ 30 w 40"/>
              <a:gd name="T67" fmla="*/ 1 h 66"/>
              <a:gd name="T68" fmla="*/ 32 w 40"/>
              <a:gd name="T69" fmla="*/ 0 h 66"/>
              <a:gd name="T70" fmla="*/ 35 w 40"/>
              <a:gd name="T71" fmla="*/ 2 h 66"/>
              <a:gd name="T72" fmla="*/ 40 w 40"/>
              <a:gd name="T73" fmla="*/ 4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0" h="66">
                <a:moveTo>
                  <a:pt x="40" y="4"/>
                </a:moveTo>
                <a:lnTo>
                  <a:pt x="40" y="19"/>
                </a:lnTo>
                <a:lnTo>
                  <a:pt x="40" y="21"/>
                </a:lnTo>
                <a:lnTo>
                  <a:pt x="40" y="23"/>
                </a:lnTo>
                <a:lnTo>
                  <a:pt x="39" y="24"/>
                </a:lnTo>
                <a:lnTo>
                  <a:pt x="39" y="25"/>
                </a:lnTo>
                <a:lnTo>
                  <a:pt x="36" y="28"/>
                </a:lnTo>
                <a:lnTo>
                  <a:pt x="36" y="31"/>
                </a:lnTo>
                <a:lnTo>
                  <a:pt x="36" y="32"/>
                </a:lnTo>
                <a:lnTo>
                  <a:pt x="36" y="34"/>
                </a:lnTo>
                <a:lnTo>
                  <a:pt x="38" y="35"/>
                </a:lnTo>
                <a:lnTo>
                  <a:pt x="38" y="36"/>
                </a:lnTo>
                <a:lnTo>
                  <a:pt x="38" y="36"/>
                </a:lnTo>
                <a:lnTo>
                  <a:pt x="38" y="40"/>
                </a:lnTo>
                <a:lnTo>
                  <a:pt x="36" y="47"/>
                </a:lnTo>
                <a:lnTo>
                  <a:pt x="34" y="51"/>
                </a:lnTo>
                <a:lnTo>
                  <a:pt x="34" y="53"/>
                </a:lnTo>
                <a:lnTo>
                  <a:pt x="31" y="62"/>
                </a:lnTo>
                <a:lnTo>
                  <a:pt x="31" y="65"/>
                </a:lnTo>
                <a:lnTo>
                  <a:pt x="31" y="66"/>
                </a:lnTo>
                <a:lnTo>
                  <a:pt x="31" y="64"/>
                </a:lnTo>
                <a:lnTo>
                  <a:pt x="30" y="62"/>
                </a:lnTo>
                <a:lnTo>
                  <a:pt x="30" y="61"/>
                </a:lnTo>
                <a:lnTo>
                  <a:pt x="24" y="60"/>
                </a:lnTo>
                <a:lnTo>
                  <a:pt x="23" y="58"/>
                </a:lnTo>
                <a:lnTo>
                  <a:pt x="21" y="60"/>
                </a:lnTo>
                <a:lnTo>
                  <a:pt x="17" y="54"/>
                </a:lnTo>
                <a:lnTo>
                  <a:pt x="4" y="39"/>
                </a:lnTo>
                <a:lnTo>
                  <a:pt x="1" y="28"/>
                </a:lnTo>
                <a:lnTo>
                  <a:pt x="0" y="27"/>
                </a:lnTo>
                <a:lnTo>
                  <a:pt x="9" y="17"/>
                </a:lnTo>
                <a:lnTo>
                  <a:pt x="8" y="6"/>
                </a:lnTo>
                <a:lnTo>
                  <a:pt x="19" y="4"/>
                </a:lnTo>
                <a:lnTo>
                  <a:pt x="30" y="1"/>
                </a:lnTo>
                <a:lnTo>
                  <a:pt x="32" y="0"/>
                </a:lnTo>
                <a:lnTo>
                  <a:pt x="35" y="2"/>
                </a:lnTo>
                <a:lnTo>
                  <a:pt x="40" y="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9" name="Freeform 853"/>
          <p:cNvSpPr>
            <a:spLocks/>
          </p:cNvSpPr>
          <p:nvPr/>
        </p:nvSpPr>
        <p:spPr bwMode="auto">
          <a:xfrm>
            <a:off x="5146676" y="5611813"/>
            <a:ext cx="41275" cy="55563"/>
          </a:xfrm>
          <a:custGeom>
            <a:avLst/>
            <a:gdLst>
              <a:gd name="T0" fmla="*/ 26 w 26"/>
              <a:gd name="T1" fmla="*/ 9 h 35"/>
              <a:gd name="T2" fmla="*/ 25 w 26"/>
              <a:gd name="T3" fmla="*/ 9 h 35"/>
              <a:gd name="T4" fmla="*/ 22 w 26"/>
              <a:gd name="T5" fmla="*/ 13 h 35"/>
              <a:gd name="T6" fmla="*/ 21 w 26"/>
              <a:gd name="T7" fmla="*/ 19 h 35"/>
              <a:gd name="T8" fmla="*/ 20 w 26"/>
              <a:gd name="T9" fmla="*/ 26 h 35"/>
              <a:gd name="T10" fmla="*/ 21 w 26"/>
              <a:gd name="T11" fmla="*/ 34 h 35"/>
              <a:gd name="T12" fmla="*/ 11 w 26"/>
              <a:gd name="T13" fmla="*/ 35 h 35"/>
              <a:gd name="T14" fmla="*/ 10 w 26"/>
              <a:gd name="T15" fmla="*/ 32 h 35"/>
              <a:gd name="T16" fmla="*/ 3 w 26"/>
              <a:gd name="T17" fmla="*/ 30 h 35"/>
              <a:gd name="T18" fmla="*/ 0 w 26"/>
              <a:gd name="T19" fmla="*/ 28 h 35"/>
              <a:gd name="T20" fmla="*/ 2 w 26"/>
              <a:gd name="T21" fmla="*/ 21 h 35"/>
              <a:gd name="T22" fmla="*/ 2 w 26"/>
              <a:gd name="T23" fmla="*/ 17 h 35"/>
              <a:gd name="T24" fmla="*/ 2 w 26"/>
              <a:gd name="T25" fmla="*/ 17 h 35"/>
              <a:gd name="T26" fmla="*/ 2 w 26"/>
              <a:gd name="T27" fmla="*/ 16 h 35"/>
              <a:gd name="T28" fmla="*/ 0 w 26"/>
              <a:gd name="T29" fmla="*/ 15 h 35"/>
              <a:gd name="T30" fmla="*/ 0 w 26"/>
              <a:gd name="T31" fmla="*/ 13 h 35"/>
              <a:gd name="T32" fmla="*/ 0 w 26"/>
              <a:gd name="T33" fmla="*/ 12 h 35"/>
              <a:gd name="T34" fmla="*/ 0 w 26"/>
              <a:gd name="T35" fmla="*/ 9 h 35"/>
              <a:gd name="T36" fmla="*/ 3 w 26"/>
              <a:gd name="T37" fmla="*/ 6 h 35"/>
              <a:gd name="T38" fmla="*/ 3 w 26"/>
              <a:gd name="T39" fmla="*/ 5 h 35"/>
              <a:gd name="T40" fmla="*/ 4 w 26"/>
              <a:gd name="T41" fmla="*/ 4 h 35"/>
              <a:gd name="T42" fmla="*/ 4 w 26"/>
              <a:gd name="T43" fmla="*/ 2 h 35"/>
              <a:gd name="T44" fmla="*/ 4 w 26"/>
              <a:gd name="T45" fmla="*/ 0 h 35"/>
              <a:gd name="T46" fmla="*/ 9 w 26"/>
              <a:gd name="T47" fmla="*/ 5 h 35"/>
              <a:gd name="T48" fmla="*/ 11 w 26"/>
              <a:gd name="T49" fmla="*/ 9 h 35"/>
              <a:gd name="T50" fmla="*/ 15 w 26"/>
              <a:gd name="T51" fmla="*/ 5 h 35"/>
              <a:gd name="T52" fmla="*/ 18 w 26"/>
              <a:gd name="T53" fmla="*/ 6 h 35"/>
              <a:gd name="T54" fmla="*/ 22 w 26"/>
              <a:gd name="T55" fmla="*/ 8 h 35"/>
              <a:gd name="T56" fmla="*/ 25 w 26"/>
              <a:gd name="T57" fmla="*/ 8 h 35"/>
              <a:gd name="T58" fmla="*/ 26 w 26"/>
              <a:gd name="T59" fmla="*/ 9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6" h="35">
                <a:moveTo>
                  <a:pt x="26" y="9"/>
                </a:moveTo>
                <a:lnTo>
                  <a:pt x="25" y="9"/>
                </a:lnTo>
                <a:lnTo>
                  <a:pt x="22" y="13"/>
                </a:lnTo>
                <a:lnTo>
                  <a:pt x="21" y="19"/>
                </a:lnTo>
                <a:lnTo>
                  <a:pt x="20" y="26"/>
                </a:lnTo>
                <a:lnTo>
                  <a:pt x="21" y="34"/>
                </a:lnTo>
                <a:lnTo>
                  <a:pt x="11" y="35"/>
                </a:lnTo>
                <a:lnTo>
                  <a:pt x="10" y="32"/>
                </a:lnTo>
                <a:lnTo>
                  <a:pt x="3" y="30"/>
                </a:lnTo>
                <a:lnTo>
                  <a:pt x="0" y="28"/>
                </a:lnTo>
                <a:lnTo>
                  <a:pt x="2" y="21"/>
                </a:lnTo>
                <a:lnTo>
                  <a:pt x="2" y="17"/>
                </a:lnTo>
                <a:lnTo>
                  <a:pt x="2" y="17"/>
                </a:lnTo>
                <a:lnTo>
                  <a:pt x="2" y="16"/>
                </a:lnTo>
                <a:lnTo>
                  <a:pt x="0" y="15"/>
                </a:lnTo>
                <a:lnTo>
                  <a:pt x="0" y="13"/>
                </a:lnTo>
                <a:lnTo>
                  <a:pt x="0" y="12"/>
                </a:lnTo>
                <a:lnTo>
                  <a:pt x="0" y="9"/>
                </a:lnTo>
                <a:lnTo>
                  <a:pt x="3" y="6"/>
                </a:lnTo>
                <a:lnTo>
                  <a:pt x="3" y="5"/>
                </a:lnTo>
                <a:lnTo>
                  <a:pt x="4" y="4"/>
                </a:lnTo>
                <a:lnTo>
                  <a:pt x="4" y="2"/>
                </a:lnTo>
                <a:lnTo>
                  <a:pt x="4" y="0"/>
                </a:lnTo>
                <a:lnTo>
                  <a:pt x="9" y="5"/>
                </a:lnTo>
                <a:lnTo>
                  <a:pt x="11" y="9"/>
                </a:lnTo>
                <a:lnTo>
                  <a:pt x="15" y="5"/>
                </a:lnTo>
                <a:lnTo>
                  <a:pt x="18" y="6"/>
                </a:lnTo>
                <a:lnTo>
                  <a:pt x="22" y="8"/>
                </a:lnTo>
                <a:lnTo>
                  <a:pt x="25" y="8"/>
                </a:lnTo>
                <a:lnTo>
                  <a:pt x="26" y="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0" name="Freeform 854"/>
          <p:cNvSpPr>
            <a:spLocks/>
          </p:cNvSpPr>
          <p:nvPr/>
        </p:nvSpPr>
        <p:spPr bwMode="auto">
          <a:xfrm>
            <a:off x="5229226" y="5645150"/>
            <a:ext cx="22225" cy="33338"/>
          </a:xfrm>
          <a:custGeom>
            <a:avLst/>
            <a:gdLst>
              <a:gd name="T0" fmla="*/ 14 w 14"/>
              <a:gd name="T1" fmla="*/ 6 h 21"/>
              <a:gd name="T2" fmla="*/ 14 w 14"/>
              <a:gd name="T3" fmla="*/ 10 h 21"/>
              <a:gd name="T4" fmla="*/ 14 w 14"/>
              <a:gd name="T5" fmla="*/ 11 h 21"/>
              <a:gd name="T6" fmla="*/ 13 w 14"/>
              <a:gd name="T7" fmla="*/ 14 h 21"/>
              <a:gd name="T8" fmla="*/ 13 w 14"/>
              <a:gd name="T9" fmla="*/ 20 h 21"/>
              <a:gd name="T10" fmla="*/ 10 w 14"/>
              <a:gd name="T11" fmla="*/ 21 h 21"/>
              <a:gd name="T12" fmla="*/ 8 w 14"/>
              <a:gd name="T13" fmla="*/ 21 h 21"/>
              <a:gd name="T14" fmla="*/ 7 w 14"/>
              <a:gd name="T15" fmla="*/ 20 h 21"/>
              <a:gd name="T16" fmla="*/ 0 w 14"/>
              <a:gd name="T17" fmla="*/ 20 h 21"/>
              <a:gd name="T18" fmla="*/ 0 w 14"/>
              <a:gd name="T19" fmla="*/ 14 h 21"/>
              <a:gd name="T20" fmla="*/ 2 w 14"/>
              <a:gd name="T21" fmla="*/ 9 h 21"/>
              <a:gd name="T22" fmla="*/ 4 w 14"/>
              <a:gd name="T23" fmla="*/ 2 h 21"/>
              <a:gd name="T24" fmla="*/ 6 w 14"/>
              <a:gd name="T25" fmla="*/ 0 h 21"/>
              <a:gd name="T26" fmla="*/ 7 w 14"/>
              <a:gd name="T27" fmla="*/ 2 h 21"/>
              <a:gd name="T28" fmla="*/ 10 w 14"/>
              <a:gd name="T29" fmla="*/ 3 h 21"/>
              <a:gd name="T30" fmla="*/ 14 w 14"/>
              <a:gd name="T31" fmla="*/ 6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" h="21">
                <a:moveTo>
                  <a:pt x="14" y="6"/>
                </a:moveTo>
                <a:lnTo>
                  <a:pt x="14" y="10"/>
                </a:lnTo>
                <a:lnTo>
                  <a:pt x="14" y="11"/>
                </a:lnTo>
                <a:lnTo>
                  <a:pt x="13" y="14"/>
                </a:lnTo>
                <a:lnTo>
                  <a:pt x="13" y="20"/>
                </a:lnTo>
                <a:lnTo>
                  <a:pt x="10" y="21"/>
                </a:lnTo>
                <a:lnTo>
                  <a:pt x="8" y="21"/>
                </a:lnTo>
                <a:lnTo>
                  <a:pt x="7" y="20"/>
                </a:lnTo>
                <a:lnTo>
                  <a:pt x="0" y="20"/>
                </a:lnTo>
                <a:lnTo>
                  <a:pt x="0" y="14"/>
                </a:lnTo>
                <a:lnTo>
                  <a:pt x="2" y="9"/>
                </a:lnTo>
                <a:lnTo>
                  <a:pt x="4" y="2"/>
                </a:lnTo>
                <a:lnTo>
                  <a:pt x="6" y="0"/>
                </a:lnTo>
                <a:lnTo>
                  <a:pt x="7" y="2"/>
                </a:lnTo>
                <a:lnTo>
                  <a:pt x="10" y="3"/>
                </a:lnTo>
                <a:lnTo>
                  <a:pt x="14" y="6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1" name="Freeform 855"/>
          <p:cNvSpPr>
            <a:spLocks/>
          </p:cNvSpPr>
          <p:nvPr/>
        </p:nvSpPr>
        <p:spPr bwMode="auto">
          <a:xfrm>
            <a:off x="5214938" y="5676900"/>
            <a:ext cx="42863" cy="71438"/>
          </a:xfrm>
          <a:custGeom>
            <a:avLst/>
            <a:gdLst>
              <a:gd name="T0" fmla="*/ 19 w 27"/>
              <a:gd name="T1" fmla="*/ 1 h 45"/>
              <a:gd name="T2" fmla="*/ 19 w 27"/>
              <a:gd name="T3" fmla="*/ 9 h 45"/>
              <a:gd name="T4" fmla="*/ 19 w 27"/>
              <a:gd name="T5" fmla="*/ 10 h 45"/>
              <a:gd name="T6" fmla="*/ 19 w 27"/>
              <a:gd name="T7" fmla="*/ 15 h 45"/>
              <a:gd name="T8" fmla="*/ 20 w 27"/>
              <a:gd name="T9" fmla="*/ 16 h 45"/>
              <a:gd name="T10" fmla="*/ 24 w 27"/>
              <a:gd name="T11" fmla="*/ 16 h 45"/>
              <a:gd name="T12" fmla="*/ 23 w 27"/>
              <a:gd name="T13" fmla="*/ 20 h 45"/>
              <a:gd name="T14" fmla="*/ 23 w 27"/>
              <a:gd name="T15" fmla="*/ 21 h 45"/>
              <a:gd name="T16" fmla="*/ 22 w 27"/>
              <a:gd name="T17" fmla="*/ 21 h 45"/>
              <a:gd name="T18" fmla="*/ 20 w 27"/>
              <a:gd name="T19" fmla="*/ 21 h 45"/>
              <a:gd name="T20" fmla="*/ 20 w 27"/>
              <a:gd name="T21" fmla="*/ 23 h 45"/>
              <a:gd name="T22" fmla="*/ 20 w 27"/>
              <a:gd name="T23" fmla="*/ 24 h 45"/>
              <a:gd name="T24" fmla="*/ 22 w 27"/>
              <a:gd name="T25" fmla="*/ 28 h 45"/>
              <a:gd name="T26" fmla="*/ 26 w 27"/>
              <a:gd name="T27" fmla="*/ 39 h 45"/>
              <a:gd name="T28" fmla="*/ 26 w 27"/>
              <a:gd name="T29" fmla="*/ 40 h 45"/>
              <a:gd name="T30" fmla="*/ 27 w 27"/>
              <a:gd name="T31" fmla="*/ 40 h 45"/>
              <a:gd name="T32" fmla="*/ 27 w 27"/>
              <a:gd name="T33" fmla="*/ 42 h 45"/>
              <a:gd name="T34" fmla="*/ 24 w 27"/>
              <a:gd name="T35" fmla="*/ 42 h 45"/>
              <a:gd name="T36" fmla="*/ 24 w 27"/>
              <a:gd name="T37" fmla="*/ 43 h 45"/>
              <a:gd name="T38" fmla="*/ 24 w 27"/>
              <a:gd name="T39" fmla="*/ 45 h 45"/>
              <a:gd name="T40" fmla="*/ 23 w 27"/>
              <a:gd name="T41" fmla="*/ 45 h 45"/>
              <a:gd name="T42" fmla="*/ 20 w 27"/>
              <a:gd name="T43" fmla="*/ 43 h 45"/>
              <a:gd name="T44" fmla="*/ 17 w 27"/>
              <a:gd name="T45" fmla="*/ 40 h 45"/>
              <a:gd name="T46" fmla="*/ 16 w 27"/>
              <a:gd name="T47" fmla="*/ 36 h 45"/>
              <a:gd name="T48" fmla="*/ 15 w 27"/>
              <a:gd name="T49" fmla="*/ 35 h 45"/>
              <a:gd name="T50" fmla="*/ 13 w 27"/>
              <a:gd name="T51" fmla="*/ 35 h 45"/>
              <a:gd name="T52" fmla="*/ 9 w 27"/>
              <a:gd name="T53" fmla="*/ 36 h 45"/>
              <a:gd name="T54" fmla="*/ 8 w 27"/>
              <a:gd name="T55" fmla="*/ 35 h 45"/>
              <a:gd name="T56" fmla="*/ 7 w 27"/>
              <a:gd name="T57" fmla="*/ 34 h 45"/>
              <a:gd name="T58" fmla="*/ 1 w 27"/>
              <a:gd name="T59" fmla="*/ 30 h 45"/>
              <a:gd name="T60" fmla="*/ 1 w 27"/>
              <a:gd name="T61" fmla="*/ 28 h 45"/>
              <a:gd name="T62" fmla="*/ 0 w 27"/>
              <a:gd name="T63" fmla="*/ 24 h 45"/>
              <a:gd name="T64" fmla="*/ 5 w 27"/>
              <a:gd name="T65" fmla="*/ 23 h 45"/>
              <a:gd name="T66" fmla="*/ 9 w 27"/>
              <a:gd name="T67" fmla="*/ 17 h 45"/>
              <a:gd name="T68" fmla="*/ 9 w 27"/>
              <a:gd name="T69" fmla="*/ 16 h 45"/>
              <a:gd name="T70" fmla="*/ 11 w 27"/>
              <a:gd name="T71" fmla="*/ 13 h 45"/>
              <a:gd name="T72" fmla="*/ 8 w 27"/>
              <a:gd name="T73" fmla="*/ 10 h 45"/>
              <a:gd name="T74" fmla="*/ 8 w 27"/>
              <a:gd name="T75" fmla="*/ 9 h 45"/>
              <a:gd name="T76" fmla="*/ 9 w 27"/>
              <a:gd name="T77" fmla="*/ 9 h 45"/>
              <a:gd name="T78" fmla="*/ 11 w 27"/>
              <a:gd name="T79" fmla="*/ 5 h 45"/>
              <a:gd name="T80" fmla="*/ 9 w 27"/>
              <a:gd name="T81" fmla="*/ 1 h 45"/>
              <a:gd name="T82" fmla="*/ 9 w 27"/>
              <a:gd name="T83" fmla="*/ 0 h 45"/>
              <a:gd name="T84" fmla="*/ 16 w 27"/>
              <a:gd name="T85" fmla="*/ 0 h 45"/>
              <a:gd name="T86" fmla="*/ 17 w 27"/>
              <a:gd name="T87" fmla="*/ 1 h 45"/>
              <a:gd name="T88" fmla="*/ 19 w 27"/>
              <a:gd name="T89" fmla="*/ 1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7" h="45">
                <a:moveTo>
                  <a:pt x="19" y="1"/>
                </a:moveTo>
                <a:lnTo>
                  <a:pt x="19" y="9"/>
                </a:lnTo>
                <a:lnTo>
                  <a:pt x="19" y="10"/>
                </a:lnTo>
                <a:lnTo>
                  <a:pt x="19" y="15"/>
                </a:lnTo>
                <a:lnTo>
                  <a:pt x="20" y="16"/>
                </a:lnTo>
                <a:lnTo>
                  <a:pt x="24" y="16"/>
                </a:lnTo>
                <a:lnTo>
                  <a:pt x="23" y="20"/>
                </a:lnTo>
                <a:lnTo>
                  <a:pt x="23" y="21"/>
                </a:lnTo>
                <a:lnTo>
                  <a:pt x="22" y="21"/>
                </a:lnTo>
                <a:lnTo>
                  <a:pt x="20" y="21"/>
                </a:lnTo>
                <a:lnTo>
                  <a:pt x="20" y="23"/>
                </a:lnTo>
                <a:lnTo>
                  <a:pt x="20" y="24"/>
                </a:lnTo>
                <a:lnTo>
                  <a:pt x="22" y="28"/>
                </a:lnTo>
                <a:lnTo>
                  <a:pt x="26" y="39"/>
                </a:lnTo>
                <a:lnTo>
                  <a:pt x="26" y="40"/>
                </a:lnTo>
                <a:lnTo>
                  <a:pt x="27" y="40"/>
                </a:lnTo>
                <a:lnTo>
                  <a:pt x="27" y="42"/>
                </a:lnTo>
                <a:lnTo>
                  <a:pt x="24" y="42"/>
                </a:lnTo>
                <a:lnTo>
                  <a:pt x="24" y="43"/>
                </a:lnTo>
                <a:lnTo>
                  <a:pt x="24" y="45"/>
                </a:lnTo>
                <a:lnTo>
                  <a:pt x="23" y="45"/>
                </a:lnTo>
                <a:lnTo>
                  <a:pt x="20" y="43"/>
                </a:lnTo>
                <a:lnTo>
                  <a:pt x="17" y="40"/>
                </a:lnTo>
                <a:lnTo>
                  <a:pt x="16" y="36"/>
                </a:lnTo>
                <a:lnTo>
                  <a:pt x="15" y="35"/>
                </a:lnTo>
                <a:lnTo>
                  <a:pt x="13" y="35"/>
                </a:lnTo>
                <a:lnTo>
                  <a:pt x="9" y="36"/>
                </a:lnTo>
                <a:lnTo>
                  <a:pt x="8" y="35"/>
                </a:lnTo>
                <a:lnTo>
                  <a:pt x="7" y="34"/>
                </a:lnTo>
                <a:lnTo>
                  <a:pt x="1" y="30"/>
                </a:lnTo>
                <a:lnTo>
                  <a:pt x="1" y="28"/>
                </a:lnTo>
                <a:lnTo>
                  <a:pt x="0" y="24"/>
                </a:lnTo>
                <a:lnTo>
                  <a:pt x="5" y="23"/>
                </a:lnTo>
                <a:lnTo>
                  <a:pt x="9" y="17"/>
                </a:lnTo>
                <a:lnTo>
                  <a:pt x="9" y="16"/>
                </a:lnTo>
                <a:lnTo>
                  <a:pt x="11" y="13"/>
                </a:lnTo>
                <a:lnTo>
                  <a:pt x="8" y="10"/>
                </a:lnTo>
                <a:lnTo>
                  <a:pt x="8" y="9"/>
                </a:lnTo>
                <a:lnTo>
                  <a:pt x="9" y="9"/>
                </a:lnTo>
                <a:lnTo>
                  <a:pt x="11" y="5"/>
                </a:lnTo>
                <a:lnTo>
                  <a:pt x="9" y="1"/>
                </a:lnTo>
                <a:lnTo>
                  <a:pt x="9" y="0"/>
                </a:lnTo>
                <a:lnTo>
                  <a:pt x="16" y="0"/>
                </a:lnTo>
                <a:lnTo>
                  <a:pt x="17" y="1"/>
                </a:lnTo>
                <a:lnTo>
                  <a:pt x="19" y="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2" name="Freeform 856"/>
          <p:cNvSpPr>
            <a:spLocks/>
          </p:cNvSpPr>
          <p:nvPr/>
        </p:nvSpPr>
        <p:spPr bwMode="auto">
          <a:xfrm>
            <a:off x="5364163" y="3994150"/>
            <a:ext cx="157163" cy="90488"/>
          </a:xfrm>
          <a:custGeom>
            <a:avLst/>
            <a:gdLst>
              <a:gd name="T0" fmla="*/ 99 w 99"/>
              <a:gd name="T1" fmla="*/ 53 h 57"/>
              <a:gd name="T2" fmla="*/ 98 w 99"/>
              <a:gd name="T3" fmla="*/ 53 h 57"/>
              <a:gd name="T4" fmla="*/ 95 w 99"/>
              <a:gd name="T5" fmla="*/ 53 h 57"/>
              <a:gd name="T6" fmla="*/ 89 w 99"/>
              <a:gd name="T7" fmla="*/ 52 h 57"/>
              <a:gd name="T8" fmla="*/ 87 w 99"/>
              <a:gd name="T9" fmla="*/ 52 h 57"/>
              <a:gd name="T10" fmla="*/ 84 w 99"/>
              <a:gd name="T11" fmla="*/ 53 h 57"/>
              <a:gd name="T12" fmla="*/ 82 w 99"/>
              <a:gd name="T13" fmla="*/ 53 h 57"/>
              <a:gd name="T14" fmla="*/ 79 w 99"/>
              <a:gd name="T15" fmla="*/ 50 h 57"/>
              <a:gd name="T16" fmla="*/ 76 w 99"/>
              <a:gd name="T17" fmla="*/ 52 h 57"/>
              <a:gd name="T18" fmla="*/ 75 w 99"/>
              <a:gd name="T19" fmla="*/ 52 h 57"/>
              <a:gd name="T20" fmla="*/ 63 w 99"/>
              <a:gd name="T21" fmla="*/ 57 h 57"/>
              <a:gd name="T22" fmla="*/ 56 w 99"/>
              <a:gd name="T23" fmla="*/ 53 h 57"/>
              <a:gd name="T24" fmla="*/ 12 w 99"/>
              <a:gd name="T25" fmla="*/ 55 h 57"/>
              <a:gd name="T26" fmla="*/ 4 w 99"/>
              <a:gd name="T27" fmla="*/ 55 h 57"/>
              <a:gd name="T28" fmla="*/ 0 w 99"/>
              <a:gd name="T29" fmla="*/ 55 h 57"/>
              <a:gd name="T30" fmla="*/ 3 w 99"/>
              <a:gd name="T31" fmla="*/ 53 h 57"/>
              <a:gd name="T32" fmla="*/ 5 w 99"/>
              <a:gd name="T33" fmla="*/ 48 h 57"/>
              <a:gd name="T34" fmla="*/ 4 w 99"/>
              <a:gd name="T35" fmla="*/ 42 h 57"/>
              <a:gd name="T36" fmla="*/ 3 w 99"/>
              <a:gd name="T37" fmla="*/ 42 h 57"/>
              <a:gd name="T38" fmla="*/ 8 w 99"/>
              <a:gd name="T39" fmla="*/ 35 h 57"/>
              <a:gd name="T40" fmla="*/ 1 w 99"/>
              <a:gd name="T41" fmla="*/ 26 h 57"/>
              <a:gd name="T42" fmla="*/ 8 w 99"/>
              <a:gd name="T43" fmla="*/ 20 h 57"/>
              <a:gd name="T44" fmla="*/ 13 w 99"/>
              <a:gd name="T45" fmla="*/ 18 h 57"/>
              <a:gd name="T46" fmla="*/ 15 w 99"/>
              <a:gd name="T47" fmla="*/ 16 h 57"/>
              <a:gd name="T48" fmla="*/ 23 w 99"/>
              <a:gd name="T49" fmla="*/ 18 h 57"/>
              <a:gd name="T50" fmla="*/ 33 w 99"/>
              <a:gd name="T51" fmla="*/ 18 h 57"/>
              <a:gd name="T52" fmla="*/ 34 w 99"/>
              <a:gd name="T53" fmla="*/ 19 h 57"/>
              <a:gd name="T54" fmla="*/ 41 w 99"/>
              <a:gd name="T55" fmla="*/ 11 h 57"/>
              <a:gd name="T56" fmla="*/ 45 w 99"/>
              <a:gd name="T57" fmla="*/ 5 h 57"/>
              <a:gd name="T58" fmla="*/ 53 w 99"/>
              <a:gd name="T59" fmla="*/ 4 h 57"/>
              <a:gd name="T60" fmla="*/ 65 w 99"/>
              <a:gd name="T61" fmla="*/ 0 h 57"/>
              <a:gd name="T62" fmla="*/ 68 w 99"/>
              <a:gd name="T63" fmla="*/ 4 h 57"/>
              <a:gd name="T64" fmla="*/ 69 w 99"/>
              <a:gd name="T65" fmla="*/ 5 h 57"/>
              <a:gd name="T66" fmla="*/ 69 w 99"/>
              <a:gd name="T67" fmla="*/ 7 h 57"/>
              <a:gd name="T68" fmla="*/ 69 w 99"/>
              <a:gd name="T69" fmla="*/ 11 h 57"/>
              <a:gd name="T70" fmla="*/ 69 w 99"/>
              <a:gd name="T71" fmla="*/ 12 h 57"/>
              <a:gd name="T72" fmla="*/ 72 w 99"/>
              <a:gd name="T73" fmla="*/ 12 h 57"/>
              <a:gd name="T74" fmla="*/ 78 w 99"/>
              <a:gd name="T75" fmla="*/ 15 h 57"/>
              <a:gd name="T76" fmla="*/ 82 w 99"/>
              <a:gd name="T77" fmla="*/ 16 h 57"/>
              <a:gd name="T78" fmla="*/ 84 w 99"/>
              <a:gd name="T79" fmla="*/ 35 h 57"/>
              <a:gd name="T80" fmla="*/ 95 w 99"/>
              <a:gd name="T81" fmla="*/ 49 h 57"/>
              <a:gd name="T82" fmla="*/ 99 w 99"/>
              <a:gd name="T83" fmla="*/ 53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99" h="57">
                <a:moveTo>
                  <a:pt x="99" y="53"/>
                </a:moveTo>
                <a:lnTo>
                  <a:pt x="98" y="53"/>
                </a:lnTo>
                <a:lnTo>
                  <a:pt x="95" y="53"/>
                </a:lnTo>
                <a:lnTo>
                  <a:pt x="89" y="52"/>
                </a:lnTo>
                <a:lnTo>
                  <a:pt x="87" y="52"/>
                </a:lnTo>
                <a:lnTo>
                  <a:pt x="84" y="53"/>
                </a:lnTo>
                <a:lnTo>
                  <a:pt x="82" y="53"/>
                </a:lnTo>
                <a:lnTo>
                  <a:pt x="79" y="50"/>
                </a:lnTo>
                <a:lnTo>
                  <a:pt x="76" y="52"/>
                </a:lnTo>
                <a:lnTo>
                  <a:pt x="75" y="52"/>
                </a:lnTo>
                <a:lnTo>
                  <a:pt x="63" y="57"/>
                </a:lnTo>
                <a:lnTo>
                  <a:pt x="56" y="53"/>
                </a:lnTo>
                <a:lnTo>
                  <a:pt x="12" y="55"/>
                </a:lnTo>
                <a:lnTo>
                  <a:pt x="4" y="55"/>
                </a:lnTo>
                <a:lnTo>
                  <a:pt x="0" y="55"/>
                </a:lnTo>
                <a:lnTo>
                  <a:pt x="3" y="53"/>
                </a:lnTo>
                <a:lnTo>
                  <a:pt x="5" y="48"/>
                </a:lnTo>
                <a:lnTo>
                  <a:pt x="4" y="42"/>
                </a:lnTo>
                <a:lnTo>
                  <a:pt x="3" y="42"/>
                </a:lnTo>
                <a:lnTo>
                  <a:pt x="8" y="35"/>
                </a:lnTo>
                <a:lnTo>
                  <a:pt x="1" y="26"/>
                </a:lnTo>
                <a:lnTo>
                  <a:pt x="8" y="20"/>
                </a:lnTo>
                <a:lnTo>
                  <a:pt x="13" y="18"/>
                </a:lnTo>
                <a:lnTo>
                  <a:pt x="15" y="16"/>
                </a:lnTo>
                <a:lnTo>
                  <a:pt x="23" y="18"/>
                </a:lnTo>
                <a:lnTo>
                  <a:pt x="33" y="18"/>
                </a:lnTo>
                <a:lnTo>
                  <a:pt x="34" y="19"/>
                </a:lnTo>
                <a:lnTo>
                  <a:pt x="41" y="11"/>
                </a:lnTo>
                <a:lnTo>
                  <a:pt x="45" y="5"/>
                </a:lnTo>
                <a:lnTo>
                  <a:pt x="53" y="4"/>
                </a:lnTo>
                <a:lnTo>
                  <a:pt x="65" y="0"/>
                </a:lnTo>
                <a:lnTo>
                  <a:pt x="68" y="4"/>
                </a:lnTo>
                <a:lnTo>
                  <a:pt x="69" y="5"/>
                </a:lnTo>
                <a:lnTo>
                  <a:pt x="69" y="7"/>
                </a:lnTo>
                <a:lnTo>
                  <a:pt x="69" y="11"/>
                </a:lnTo>
                <a:lnTo>
                  <a:pt x="69" y="12"/>
                </a:lnTo>
                <a:lnTo>
                  <a:pt x="72" y="12"/>
                </a:lnTo>
                <a:lnTo>
                  <a:pt x="78" y="15"/>
                </a:lnTo>
                <a:lnTo>
                  <a:pt x="82" y="16"/>
                </a:lnTo>
                <a:lnTo>
                  <a:pt x="84" y="35"/>
                </a:lnTo>
                <a:lnTo>
                  <a:pt x="95" y="49"/>
                </a:lnTo>
                <a:lnTo>
                  <a:pt x="99" y="5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3" name="Freeform 857"/>
          <p:cNvSpPr>
            <a:spLocks noEditPoints="1"/>
          </p:cNvSpPr>
          <p:nvPr/>
        </p:nvSpPr>
        <p:spPr bwMode="auto">
          <a:xfrm>
            <a:off x="5508626" y="3424238"/>
            <a:ext cx="87313" cy="46038"/>
          </a:xfrm>
          <a:custGeom>
            <a:avLst/>
            <a:gdLst>
              <a:gd name="T0" fmla="*/ 30 w 55"/>
              <a:gd name="T1" fmla="*/ 13 h 29"/>
              <a:gd name="T2" fmla="*/ 6 w 55"/>
              <a:gd name="T3" fmla="*/ 28 h 29"/>
              <a:gd name="T4" fmla="*/ 0 w 55"/>
              <a:gd name="T5" fmla="*/ 22 h 29"/>
              <a:gd name="T6" fmla="*/ 4 w 55"/>
              <a:gd name="T7" fmla="*/ 13 h 29"/>
              <a:gd name="T8" fmla="*/ 18 w 55"/>
              <a:gd name="T9" fmla="*/ 7 h 29"/>
              <a:gd name="T10" fmla="*/ 30 w 55"/>
              <a:gd name="T11" fmla="*/ 13 h 29"/>
              <a:gd name="T12" fmla="*/ 30 w 55"/>
              <a:gd name="T13" fmla="*/ 29 h 29"/>
              <a:gd name="T14" fmla="*/ 29 w 55"/>
              <a:gd name="T15" fmla="*/ 29 h 29"/>
              <a:gd name="T16" fmla="*/ 32 w 55"/>
              <a:gd name="T17" fmla="*/ 25 h 29"/>
              <a:gd name="T18" fmla="*/ 37 w 55"/>
              <a:gd name="T19" fmla="*/ 17 h 29"/>
              <a:gd name="T20" fmla="*/ 47 w 55"/>
              <a:gd name="T21" fmla="*/ 4 h 29"/>
              <a:gd name="T22" fmla="*/ 51 w 55"/>
              <a:gd name="T23" fmla="*/ 2 h 29"/>
              <a:gd name="T24" fmla="*/ 52 w 55"/>
              <a:gd name="T25" fmla="*/ 0 h 29"/>
              <a:gd name="T26" fmla="*/ 53 w 55"/>
              <a:gd name="T27" fmla="*/ 0 h 29"/>
              <a:gd name="T28" fmla="*/ 53 w 55"/>
              <a:gd name="T29" fmla="*/ 2 h 29"/>
              <a:gd name="T30" fmla="*/ 55 w 55"/>
              <a:gd name="T31" fmla="*/ 10 h 29"/>
              <a:gd name="T32" fmla="*/ 45 w 55"/>
              <a:gd name="T33" fmla="*/ 21 h 29"/>
              <a:gd name="T34" fmla="*/ 34 w 55"/>
              <a:gd name="T35" fmla="*/ 28 h 29"/>
              <a:gd name="T36" fmla="*/ 30 w 55"/>
              <a:gd name="T37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5" h="29">
                <a:moveTo>
                  <a:pt x="30" y="13"/>
                </a:moveTo>
                <a:lnTo>
                  <a:pt x="6" y="28"/>
                </a:lnTo>
                <a:lnTo>
                  <a:pt x="0" y="22"/>
                </a:lnTo>
                <a:lnTo>
                  <a:pt x="4" y="13"/>
                </a:lnTo>
                <a:lnTo>
                  <a:pt x="18" y="7"/>
                </a:lnTo>
                <a:lnTo>
                  <a:pt x="30" y="13"/>
                </a:lnTo>
                <a:close/>
                <a:moveTo>
                  <a:pt x="30" y="29"/>
                </a:moveTo>
                <a:lnTo>
                  <a:pt x="29" y="29"/>
                </a:lnTo>
                <a:lnTo>
                  <a:pt x="32" y="25"/>
                </a:lnTo>
                <a:lnTo>
                  <a:pt x="37" y="17"/>
                </a:lnTo>
                <a:lnTo>
                  <a:pt x="47" y="4"/>
                </a:lnTo>
                <a:lnTo>
                  <a:pt x="51" y="2"/>
                </a:lnTo>
                <a:lnTo>
                  <a:pt x="52" y="0"/>
                </a:lnTo>
                <a:lnTo>
                  <a:pt x="53" y="0"/>
                </a:lnTo>
                <a:lnTo>
                  <a:pt x="53" y="2"/>
                </a:lnTo>
                <a:lnTo>
                  <a:pt x="55" y="10"/>
                </a:lnTo>
                <a:lnTo>
                  <a:pt x="45" y="21"/>
                </a:lnTo>
                <a:lnTo>
                  <a:pt x="34" y="28"/>
                </a:lnTo>
                <a:lnTo>
                  <a:pt x="30" y="2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4" name="Freeform 858"/>
          <p:cNvSpPr>
            <a:spLocks noEditPoints="1"/>
          </p:cNvSpPr>
          <p:nvPr/>
        </p:nvSpPr>
        <p:spPr bwMode="auto">
          <a:xfrm>
            <a:off x="5441951" y="3559175"/>
            <a:ext cx="192088" cy="103188"/>
          </a:xfrm>
          <a:custGeom>
            <a:avLst/>
            <a:gdLst>
              <a:gd name="T0" fmla="*/ 0 w 121"/>
              <a:gd name="T1" fmla="*/ 46 h 65"/>
              <a:gd name="T2" fmla="*/ 1 w 121"/>
              <a:gd name="T3" fmla="*/ 49 h 65"/>
              <a:gd name="T4" fmla="*/ 0 w 121"/>
              <a:gd name="T5" fmla="*/ 46 h 65"/>
              <a:gd name="T6" fmla="*/ 0 w 121"/>
              <a:gd name="T7" fmla="*/ 46 h 65"/>
              <a:gd name="T8" fmla="*/ 16 w 121"/>
              <a:gd name="T9" fmla="*/ 38 h 65"/>
              <a:gd name="T10" fmla="*/ 18 w 121"/>
              <a:gd name="T11" fmla="*/ 54 h 65"/>
              <a:gd name="T12" fmla="*/ 7 w 121"/>
              <a:gd name="T13" fmla="*/ 45 h 65"/>
              <a:gd name="T14" fmla="*/ 0 w 121"/>
              <a:gd name="T15" fmla="*/ 39 h 65"/>
              <a:gd name="T16" fmla="*/ 16 w 121"/>
              <a:gd name="T17" fmla="*/ 35 h 65"/>
              <a:gd name="T18" fmla="*/ 16 w 121"/>
              <a:gd name="T19" fmla="*/ 38 h 65"/>
              <a:gd name="T20" fmla="*/ 121 w 121"/>
              <a:gd name="T21" fmla="*/ 15 h 65"/>
              <a:gd name="T22" fmla="*/ 115 w 121"/>
              <a:gd name="T23" fmla="*/ 31 h 65"/>
              <a:gd name="T24" fmla="*/ 100 w 121"/>
              <a:gd name="T25" fmla="*/ 41 h 65"/>
              <a:gd name="T26" fmla="*/ 82 w 121"/>
              <a:gd name="T27" fmla="*/ 52 h 65"/>
              <a:gd name="T28" fmla="*/ 78 w 121"/>
              <a:gd name="T29" fmla="*/ 52 h 65"/>
              <a:gd name="T30" fmla="*/ 65 w 121"/>
              <a:gd name="T31" fmla="*/ 50 h 65"/>
              <a:gd name="T32" fmla="*/ 45 w 121"/>
              <a:gd name="T33" fmla="*/ 48 h 65"/>
              <a:gd name="T34" fmla="*/ 40 w 121"/>
              <a:gd name="T35" fmla="*/ 54 h 65"/>
              <a:gd name="T36" fmla="*/ 33 w 121"/>
              <a:gd name="T37" fmla="*/ 64 h 65"/>
              <a:gd name="T38" fmla="*/ 31 w 121"/>
              <a:gd name="T39" fmla="*/ 65 h 65"/>
              <a:gd name="T40" fmla="*/ 30 w 121"/>
              <a:gd name="T41" fmla="*/ 64 h 65"/>
              <a:gd name="T42" fmla="*/ 25 w 121"/>
              <a:gd name="T43" fmla="*/ 60 h 65"/>
              <a:gd name="T44" fmla="*/ 22 w 121"/>
              <a:gd name="T45" fmla="*/ 60 h 65"/>
              <a:gd name="T46" fmla="*/ 26 w 121"/>
              <a:gd name="T47" fmla="*/ 46 h 65"/>
              <a:gd name="T48" fmla="*/ 27 w 121"/>
              <a:gd name="T49" fmla="*/ 41 h 65"/>
              <a:gd name="T50" fmla="*/ 30 w 121"/>
              <a:gd name="T51" fmla="*/ 33 h 65"/>
              <a:gd name="T52" fmla="*/ 31 w 121"/>
              <a:gd name="T53" fmla="*/ 31 h 65"/>
              <a:gd name="T54" fmla="*/ 33 w 121"/>
              <a:gd name="T55" fmla="*/ 27 h 65"/>
              <a:gd name="T56" fmla="*/ 40 w 121"/>
              <a:gd name="T57" fmla="*/ 22 h 65"/>
              <a:gd name="T58" fmla="*/ 57 w 121"/>
              <a:gd name="T59" fmla="*/ 29 h 65"/>
              <a:gd name="T60" fmla="*/ 60 w 121"/>
              <a:gd name="T61" fmla="*/ 29 h 65"/>
              <a:gd name="T62" fmla="*/ 61 w 121"/>
              <a:gd name="T63" fmla="*/ 27 h 65"/>
              <a:gd name="T64" fmla="*/ 61 w 121"/>
              <a:gd name="T65" fmla="*/ 26 h 65"/>
              <a:gd name="T66" fmla="*/ 70 w 121"/>
              <a:gd name="T67" fmla="*/ 19 h 65"/>
              <a:gd name="T68" fmla="*/ 86 w 121"/>
              <a:gd name="T69" fmla="*/ 15 h 65"/>
              <a:gd name="T70" fmla="*/ 87 w 121"/>
              <a:gd name="T71" fmla="*/ 15 h 65"/>
              <a:gd name="T72" fmla="*/ 93 w 121"/>
              <a:gd name="T73" fmla="*/ 14 h 65"/>
              <a:gd name="T74" fmla="*/ 94 w 121"/>
              <a:gd name="T75" fmla="*/ 14 h 65"/>
              <a:gd name="T76" fmla="*/ 95 w 121"/>
              <a:gd name="T77" fmla="*/ 11 h 65"/>
              <a:gd name="T78" fmla="*/ 98 w 121"/>
              <a:gd name="T79" fmla="*/ 4 h 65"/>
              <a:gd name="T80" fmla="*/ 100 w 121"/>
              <a:gd name="T81" fmla="*/ 4 h 65"/>
              <a:gd name="T82" fmla="*/ 110 w 121"/>
              <a:gd name="T83" fmla="*/ 0 h 65"/>
              <a:gd name="T84" fmla="*/ 113 w 121"/>
              <a:gd name="T85" fmla="*/ 3 h 65"/>
              <a:gd name="T86" fmla="*/ 117 w 121"/>
              <a:gd name="T87" fmla="*/ 5 h 65"/>
              <a:gd name="T88" fmla="*/ 120 w 121"/>
              <a:gd name="T89" fmla="*/ 8 h 65"/>
              <a:gd name="T90" fmla="*/ 116 w 121"/>
              <a:gd name="T91" fmla="*/ 9 h 65"/>
              <a:gd name="T92" fmla="*/ 121 w 121"/>
              <a:gd name="T93" fmla="*/ 15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21" h="65">
                <a:moveTo>
                  <a:pt x="0" y="46"/>
                </a:moveTo>
                <a:lnTo>
                  <a:pt x="1" y="49"/>
                </a:lnTo>
                <a:lnTo>
                  <a:pt x="0" y="46"/>
                </a:lnTo>
                <a:lnTo>
                  <a:pt x="0" y="46"/>
                </a:lnTo>
                <a:close/>
                <a:moveTo>
                  <a:pt x="16" y="38"/>
                </a:moveTo>
                <a:lnTo>
                  <a:pt x="18" y="54"/>
                </a:lnTo>
                <a:lnTo>
                  <a:pt x="7" y="45"/>
                </a:lnTo>
                <a:lnTo>
                  <a:pt x="0" y="39"/>
                </a:lnTo>
                <a:lnTo>
                  <a:pt x="16" y="35"/>
                </a:lnTo>
                <a:lnTo>
                  <a:pt x="16" y="38"/>
                </a:lnTo>
                <a:close/>
                <a:moveTo>
                  <a:pt x="121" y="15"/>
                </a:moveTo>
                <a:lnTo>
                  <a:pt x="115" y="31"/>
                </a:lnTo>
                <a:lnTo>
                  <a:pt x="100" y="41"/>
                </a:lnTo>
                <a:lnTo>
                  <a:pt x="82" y="52"/>
                </a:lnTo>
                <a:lnTo>
                  <a:pt x="78" y="52"/>
                </a:lnTo>
                <a:lnTo>
                  <a:pt x="65" y="50"/>
                </a:lnTo>
                <a:lnTo>
                  <a:pt x="45" y="48"/>
                </a:lnTo>
                <a:lnTo>
                  <a:pt x="40" y="54"/>
                </a:lnTo>
                <a:lnTo>
                  <a:pt x="33" y="64"/>
                </a:lnTo>
                <a:lnTo>
                  <a:pt x="31" y="65"/>
                </a:lnTo>
                <a:lnTo>
                  <a:pt x="30" y="64"/>
                </a:lnTo>
                <a:lnTo>
                  <a:pt x="25" y="60"/>
                </a:lnTo>
                <a:lnTo>
                  <a:pt x="22" y="60"/>
                </a:lnTo>
                <a:lnTo>
                  <a:pt x="26" y="46"/>
                </a:lnTo>
                <a:lnTo>
                  <a:pt x="27" y="41"/>
                </a:lnTo>
                <a:lnTo>
                  <a:pt x="30" y="33"/>
                </a:lnTo>
                <a:lnTo>
                  <a:pt x="31" y="31"/>
                </a:lnTo>
                <a:lnTo>
                  <a:pt x="33" y="27"/>
                </a:lnTo>
                <a:lnTo>
                  <a:pt x="40" y="22"/>
                </a:lnTo>
                <a:lnTo>
                  <a:pt x="57" y="29"/>
                </a:lnTo>
                <a:lnTo>
                  <a:pt x="60" y="29"/>
                </a:lnTo>
                <a:lnTo>
                  <a:pt x="61" y="27"/>
                </a:lnTo>
                <a:lnTo>
                  <a:pt x="61" y="26"/>
                </a:lnTo>
                <a:lnTo>
                  <a:pt x="70" y="19"/>
                </a:lnTo>
                <a:lnTo>
                  <a:pt x="86" y="15"/>
                </a:lnTo>
                <a:lnTo>
                  <a:pt x="87" y="15"/>
                </a:lnTo>
                <a:lnTo>
                  <a:pt x="93" y="14"/>
                </a:lnTo>
                <a:lnTo>
                  <a:pt x="94" y="14"/>
                </a:lnTo>
                <a:lnTo>
                  <a:pt x="95" y="11"/>
                </a:lnTo>
                <a:lnTo>
                  <a:pt x="98" y="4"/>
                </a:lnTo>
                <a:lnTo>
                  <a:pt x="100" y="4"/>
                </a:lnTo>
                <a:lnTo>
                  <a:pt x="110" y="0"/>
                </a:lnTo>
                <a:lnTo>
                  <a:pt x="113" y="3"/>
                </a:lnTo>
                <a:lnTo>
                  <a:pt x="117" y="5"/>
                </a:lnTo>
                <a:lnTo>
                  <a:pt x="120" y="8"/>
                </a:lnTo>
                <a:lnTo>
                  <a:pt x="116" y="9"/>
                </a:lnTo>
                <a:lnTo>
                  <a:pt x="121" y="1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5" name="Freeform 859"/>
          <p:cNvSpPr>
            <a:spLocks noEditPoints="1"/>
          </p:cNvSpPr>
          <p:nvPr/>
        </p:nvSpPr>
        <p:spPr bwMode="auto">
          <a:xfrm>
            <a:off x="5613401" y="3232150"/>
            <a:ext cx="198438" cy="171450"/>
          </a:xfrm>
          <a:custGeom>
            <a:avLst/>
            <a:gdLst>
              <a:gd name="T0" fmla="*/ 15 w 125"/>
              <a:gd name="T1" fmla="*/ 30 h 108"/>
              <a:gd name="T2" fmla="*/ 68 w 125"/>
              <a:gd name="T3" fmla="*/ 8 h 108"/>
              <a:gd name="T4" fmla="*/ 76 w 125"/>
              <a:gd name="T5" fmla="*/ 29 h 108"/>
              <a:gd name="T6" fmla="*/ 91 w 125"/>
              <a:gd name="T7" fmla="*/ 26 h 108"/>
              <a:gd name="T8" fmla="*/ 99 w 125"/>
              <a:gd name="T9" fmla="*/ 61 h 108"/>
              <a:gd name="T10" fmla="*/ 112 w 125"/>
              <a:gd name="T11" fmla="*/ 75 h 108"/>
              <a:gd name="T12" fmla="*/ 118 w 125"/>
              <a:gd name="T13" fmla="*/ 90 h 108"/>
              <a:gd name="T14" fmla="*/ 103 w 125"/>
              <a:gd name="T15" fmla="*/ 98 h 108"/>
              <a:gd name="T16" fmla="*/ 93 w 125"/>
              <a:gd name="T17" fmla="*/ 100 h 108"/>
              <a:gd name="T18" fmla="*/ 91 w 125"/>
              <a:gd name="T19" fmla="*/ 98 h 108"/>
              <a:gd name="T20" fmla="*/ 103 w 125"/>
              <a:gd name="T21" fmla="*/ 82 h 108"/>
              <a:gd name="T22" fmla="*/ 91 w 125"/>
              <a:gd name="T23" fmla="*/ 89 h 108"/>
              <a:gd name="T24" fmla="*/ 73 w 125"/>
              <a:gd name="T25" fmla="*/ 108 h 108"/>
              <a:gd name="T26" fmla="*/ 72 w 125"/>
              <a:gd name="T27" fmla="*/ 100 h 108"/>
              <a:gd name="T28" fmla="*/ 57 w 125"/>
              <a:gd name="T29" fmla="*/ 86 h 108"/>
              <a:gd name="T30" fmla="*/ 46 w 125"/>
              <a:gd name="T31" fmla="*/ 86 h 108"/>
              <a:gd name="T32" fmla="*/ 46 w 125"/>
              <a:gd name="T33" fmla="*/ 79 h 108"/>
              <a:gd name="T34" fmla="*/ 49 w 125"/>
              <a:gd name="T35" fmla="*/ 68 h 108"/>
              <a:gd name="T36" fmla="*/ 39 w 125"/>
              <a:gd name="T37" fmla="*/ 60 h 108"/>
              <a:gd name="T38" fmla="*/ 24 w 125"/>
              <a:gd name="T39" fmla="*/ 63 h 108"/>
              <a:gd name="T40" fmla="*/ 19 w 125"/>
              <a:gd name="T41" fmla="*/ 63 h 108"/>
              <a:gd name="T42" fmla="*/ 27 w 125"/>
              <a:gd name="T43" fmla="*/ 46 h 108"/>
              <a:gd name="T44" fmla="*/ 35 w 125"/>
              <a:gd name="T45" fmla="*/ 37 h 108"/>
              <a:gd name="T46" fmla="*/ 20 w 125"/>
              <a:gd name="T47" fmla="*/ 45 h 108"/>
              <a:gd name="T48" fmla="*/ 24 w 125"/>
              <a:gd name="T49" fmla="*/ 31 h 108"/>
              <a:gd name="T50" fmla="*/ 27 w 125"/>
              <a:gd name="T51" fmla="*/ 15 h 108"/>
              <a:gd name="T52" fmla="*/ 35 w 125"/>
              <a:gd name="T53" fmla="*/ 12 h 108"/>
              <a:gd name="T54" fmla="*/ 42 w 125"/>
              <a:gd name="T55" fmla="*/ 29 h 108"/>
              <a:gd name="T56" fmla="*/ 49 w 125"/>
              <a:gd name="T57" fmla="*/ 56 h 108"/>
              <a:gd name="T58" fmla="*/ 56 w 125"/>
              <a:gd name="T59" fmla="*/ 65 h 108"/>
              <a:gd name="T60" fmla="*/ 50 w 125"/>
              <a:gd name="T61" fmla="*/ 49 h 108"/>
              <a:gd name="T62" fmla="*/ 58 w 125"/>
              <a:gd name="T63" fmla="*/ 46 h 108"/>
              <a:gd name="T64" fmla="*/ 67 w 125"/>
              <a:gd name="T65" fmla="*/ 61 h 108"/>
              <a:gd name="T66" fmla="*/ 72 w 125"/>
              <a:gd name="T67" fmla="*/ 57 h 108"/>
              <a:gd name="T68" fmla="*/ 79 w 125"/>
              <a:gd name="T69" fmla="*/ 45 h 108"/>
              <a:gd name="T70" fmla="*/ 79 w 125"/>
              <a:gd name="T71" fmla="*/ 42 h 108"/>
              <a:gd name="T72" fmla="*/ 65 w 125"/>
              <a:gd name="T73" fmla="*/ 38 h 108"/>
              <a:gd name="T74" fmla="*/ 60 w 125"/>
              <a:gd name="T75" fmla="*/ 31 h 108"/>
              <a:gd name="T76" fmla="*/ 67 w 125"/>
              <a:gd name="T77" fmla="*/ 25 h 108"/>
              <a:gd name="T78" fmla="*/ 61 w 125"/>
              <a:gd name="T79" fmla="*/ 19 h 108"/>
              <a:gd name="T80" fmla="*/ 58 w 125"/>
              <a:gd name="T81" fmla="*/ 20 h 108"/>
              <a:gd name="T82" fmla="*/ 53 w 125"/>
              <a:gd name="T83" fmla="*/ 29 h 108"/>
              <a:gd name="T84" fmla="*/ 54 w 125"/>
              <a:gd name="T85" fmla="*/ 19 h 108"/>
              <a:gd name="T86" fmla="*/ 43 w 125"/>
              <a:gd name="T87" fmla="*/ 18 h 108"/>
              <a:gd name="T88" fmla="*/ 47 w 125"/>
              <a:gd name="T89" fmla="*/ 4 h 108"/>
              <a:gd name="T90" fmla="*/ 64 w 125"/>
              <a:gd name="T91" fmla="*/ 5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25" h="108">
                <a:moveTo>
                  <a:pt x="12" y="50"/>
                </a:moveTo>
                <a:lnTo>
                  <a:pt x="0" y="53"/>
                </a:lnTo>
                <a:lnTo>
                  <a:pt x="15" y="30"/>
                </a:lnTo>
                <a:lnTo>
                  <a:pt x="12" y="50"/>
                </a:lnTo>
                <a:close/>
                <a:moveTo>
                  <a:pt x="64" y="5"/>
                </a:moveTo>
                <a:lnTo>
                  <a:pt x="68" y="8"/>
                </a:lnTo>
                <a:lnTo>
                  <a:pt x="76" y="8"/>
                </a:lnTo>
                <a:lnTo>
                  <a:pt x="71" y="12"/>
                </a:lnTo>
                <a:lnTo>
                  <a:pt x="76" y="29"/>
                </a:lnTo>
                <a:lnTo>
                  <a:pt x="79" y="27"/>
                </a:lnTo>
                <a:lnTo>
                  <a:pt x="86" y="27"/>
                </a:lnTo>
                <a:lnTo>
                  <a:pt x="91" y="26"/>
                </a:lnTo>
                <a:lnTo>
                  <a:pt x="113" y="23"/>
                </a:lnTo>
                <a:lnTo>
                  <a:pt x="110" y="42"/>
                </a:lnTo>
                <a:lnTo>
                  <a:pt x="99" y="61"/>
                </a:lnTo>
                <a:lnTo>
                  <a:pt x="112" y="60"/>
                </a:lnTo>
                <a:lnTo>
                  <a:pt x="116" y="68"/>
                </a:lnTo>
                <a:lnTo>
                  <a:pt x="112" y="75"/>
                </a:lnTo>
                <a:lnTo>
                  <a:pt x="118" y="80"/>
                </a:lnTo>
                <a:lnTo>
                  <a:pt x="118" y="85"/>
                </a:lnTo>
                <a:lnTo>
                  <a:pt x="118" y="90"/>
                </a:lnTo>
                <a:lnTo>
                  <a:pt x="125" y="94"/>
                </a:lnTo>
                <a:lnTo>
                  <a:pt x="113" y="102"/>
                </a:lnTo>
                <a:lnTo>
                  <a:pt x="103" y="98"/>
                </a:lnTo>
                <a:lnTo>
                  <a:pt x="105" y="105"/>
                </a:lnTo>
                <a:lnTo>
                  <a:pt x="98" y="108"/>
                </a:lnTo>
                <a:lnTo>
                  <a:pt x="93" y="100"/>
                </a:lnTo>
                <a:lnTo>
                  <a:pt x="91" y="100"/>
                </a:lnTo>
                <a:lnTo>
                  <a:pt x="90" y="100"/>
                </a:lnTo>
                <a:lnTo>
                  <a:pt x="91" y="98"/>
                </a:lnTo>
                <a:lnTo>
                  <a:pt x="95" y="90"/>
                </a:lnTo>
                <a:lnTo>
                  <a:pt x="101" y="85"/>
                </a:lnTo>
                <a:lnTo>
                  <a:pt x="103" y="82"/>
                </a:lnTo>
                <a:lnTo>
                  <a:pt x="101" y="78"/>
                </a:lnTo>
                <a:lnTo>
                  <a:pt x="91" y="87"/>
                </a:lnTo>
                <a:lnTo>
                  <a:pt x="91" y="89"/>
                </a:lnTo>
                <a:lnTo>
                  <a:pt x="86" y="94"/>
                </a:lnTo>
                <a:lnTo>
                  <a:pt x="80" y="101"/>
                </a:lnTo>
                <a:lnTo>
                  <a:pt x="73" y="108"/>
                </a:lnTo>
                <a:lnTo>
                  <a:pt x="71" y="108"/>
                </a:lnTo>
                <a:lnTo>
                  <a:pt x="75" y="104"/>
                </a:lnTo>
                <a:lnTo>
                  <a:pt x="72" y="100"/>
                </a:lnTo>
                <a:lnTo>
                  <a:pt x="61" y="95"/>
                </a:lnTo>
                <a:lnTo>
                  <a:pt x="60" y="90"/>
                </a:lnTo>
                <a:lnTo>
                  <a:pt x="57" y="86"/>
                </a:lnTo>
                <a:lnTo>
                  <a:pt x="57" y="89"/>
                </a:lnTo>
                <a:lnTo>
                  <a:pt x="52" y="90"/>
                </a:lnTo>
                <a:lnTo>
                  <a:pt x="46" y="86"/>
                </a:lnTo>
                <a:lnTo>
                  <a:pt x="45" y="83"/>
                </a:lnTo>
                <a:lnTo>
                  <a:pt x="45" y="80"/>
                </a:lnTo>
                <a:lnTo>
                  <a:pt x="46" y="79"/>
                </a:lnTo>
                <a:lnTo>
                  <a:pt x="45" y="78"/>
                </a:lnTo>
                <a:lnTo>
                  <a:pt x="46" y="71"/>
                </a:lnTo>
                <a:lnTo>
                  <a:pt x="49" y="68"/>
                </a:lnTo>
                <a:lnTo>
                  <a:pt x="46" y="67"/>
                </a:lnTo>
                <a:lnTo>
                  <a:pt x="45" y="65"/>
                </a:lnTo>
                <a:lnTo>
                  <a:pt x="39" y="60"/>
                </a:lnTo>
                <a:lnTo>
                  <a:pt x="38" y="56"/>
                </a:lnTo>
                <a:lnTo>
                  <a:pt x="35" y="46"/>
                </a:lnTo>
                <a:lnTo>
                  <a:pt x="24" y="63"/>
                </a:lnTo>
                <a:lnTo>
                  <a:pt x="23" y="63"/>
                </a:lnTo>
                <a:lnTo>
                  <a:pt x="22" y="63"/>
                </a:lnTo>
                <a:lnTo>
                  <a:pt x="19" y="63"/>
                </a:lnTo>
                <a:lnTo>
                  <a:pt x="16" y="63"/>
                </a:lnTo>
                <a:lnTo>
                  <a:pt x="19" y="55"/>
                </a:lnTo>
                <a:lnTo>
                  <a:pt x="27" y="46"/>
                </a:lnTo>
                <a:lnTo>
                  <a:pt x="37" y="42"/>
                </a:lnTo>
                <a:lnTo>
                  <a:pt x="37" y="41"/>
                </a:lnTo>
                <a:lnTo>
                  <a:pt x="35" y="37"/>
                </a:lnTo>
                <a:lnTo>
                  <a:pt x="31" y="35"/>
                </a:lnTo>
                <a:lnTo>
                  <a:pt x="26" y="42"/>
                </a:lnTo>
                <a:lnTo>
                  <a:pt x="20" y="45"/>
                </a:lnTo>
                <a:lnTo>
                  <a:pt x="17" y="48"/>
                </a:lnTo>
                <a:lnTo>
                  <a:pt x="19" y="40"/>
                </a:lnTo>
                <a:lnTo>
                  <a:pt x="24" y="31"/>
                </a:lnTo>
                <a:lnTo>
                  <a:pt x="27" y="26"/>
                </a:lnTo>
                <a:lnTo>
                  <a:pt x="27" y="18"/>
                </a:lnTo>
                <a:lnTo>
                  <a:pt x="27" y="15"/>
                </a:lnTo>
                <a:lnTo>
                  <a:pt x="28" y="10"/>
                </a:lnTo>
                <a:lnTo>
                  <a:pt x="32" y="10"/>
                </a:lnTo>
                <a:lnTo>
                  <a:pt x="35" y="12"/>
                </a:lnTo>
                <a:lnTo>
                  <a:pt x="35" y="14"/>
                </a:lnTo>
                <a:lnTo>
                  <a:pt x="34" y="22"/>
                </a:lnTo>
                <a:lnTo>
                  <a:pt x="42" y="29"/>
                </a:lnTo>
                <a:lnTo>
                  <a:pt x="49" y="40"/>
                </a:lnTo>
                <a:lnTo>
                  <a:pt x="46" y="46"/>
                </a:lnTo>
                <a:lnTo>
                  <a:pt x="49" y="56"/>
                </a:lnTo>
                <a:lnTo>
                  <a:pt x="50" y="59"/>
                </a:lnTo>
                <a:lnTo>
                  <a:pt x="52" y="63"/>
                </a:lnTo>
                <a:lnTo>
                  <a:pt x="56" y="65"/>
                </a:lnTo>
                <a:lnTo>
                  <a:pt x="56" y="60"/>
                </a:lnTo>
                <a:lnTo>
                  <a:pt x="54" y="56"/>
                </a:lnTo>
                <a:lnTo>
                  <a:pt x="50" y="49"/>
                </a:lnTo>
                <a:lnTo>
                  <a:pt x="50" y="48"/>
                </a:lnTo>
                <a:lnTo>
                  <a:pt x="53" y="45"/>
                </a:lnTo>
                <a:lnTo>
                  <a:pt x="58" y="46"/>
                </a:lnTo>
                <a:lnTo>
                  <a:pt x="60" y="56"/>
                </a:lnTo>
                <a:lnTo>
                  <a:pt x="63" y="52"/>
                </a:lnTo>
                <a:lnTo>
                  <a:pt x="67" y="61"/>
                </a:lnTo>
                <a:lnTo>
                  <a:pt x="72" y="61"/>
                </a:lnTo>
                <a:lnTo>
                  <a:pt x="72" y="60"/>
                </a:lnTo>
                <a:lnTo>
                  <a:pt x="72" y="57"/>
                </a:lnTo>
                <a:lnTo>
                  <a:pt x="67" y="49"/>
                </a:lnTo>
                <a:lnTo>
                  <a:pt x="69" y="46"/>
                </a:lnTo>
                <a:lnTo>
                  <a:pt x="79" y="45"/>
                </a:lnTo>
                <a:lnTo>
                  <a:pt x="82" y="44"/>
                </a:lnTo>
                <a:lnTo>
                  <a:pt x="83" y="42"/>
                </a:lnTo>
                <a:lnTo>
                  <a:pt x="79" y="42"/>
                </a:lnTo>
                <a:lnTo>
                  <a:pt x="68" y="42"/>
                </a:lnTo>
                <a:lnTo>
                  <a:pt x="65" y="40"/>
                </a:lnTo>
                <a:lnTo>
                  <a:pt x="65" y="38"/>
                </a:lnTo>
                <a:lnTo>
                  <a:pt x="64" y="38"/>
                </a:lnTo>
                <a:lnTo>
                  <a:pt x="61" y="34"/>
                </a:lnTo>
                <a:lnTo>
                  <a:pt x="60" y="31"/>
                </a:lnTo>
                <a:lnTo>
                  <a:pt x="65" y="30"/>
                </a:lnTo>
                <a:lnTo>
                  <a:pt x="68" y="25"/>
                </a:lnTo>
                <a:lnTo>
                  <a:pt x="67" y="25"/>
                </a:lnTo>
                <a:lnTo>
                  <a:pt x="64" y="23"/>
                </a:lnTo>
                <a:lnTo>
                  <a:pt x="61" y="22"/>
                </a:lnTo>
                <a:lnTo>
                  <a:pt x="61" y="19"/>
                </a:lnTo>
                <a:lnTo>
                  <a:pt x="61" y="10"/>
                </a:lnTo>
                <a:lnTo>
                  <a:pt x="60" y="18"/>
                </a:lnTo>
                <a:lnTo>
                  <a:pt x="58" y="20"/>
                </a:lnTo>
                <a:lnTo>
                  <a:pt x="58" y="27"/>
                </a:lnTo>
                <a:lnTo>
                  <a:pt x="54" y="29"/>
                </a:lnTo>
                <a:lnTo>
                  <a:pt x="53" y="29"/>
                </a:lnTo>
                <a:lnTo>
                  <a:pt x="49" y="27"/>
                </a:lnTo>
                <a:lnTo>
                  <a:pt x="49" y="26"/>
                </a:lnTo>
                <a:lnTo>
                  <a:pt x="54" y="19"/>
                </a:lnTo>
                <a:lnTo>
                  <a:pt x="52" y="22"/>
                </a:lnTo>
                <a:lnTo>
                  <a:pt x="46" y="23"/>
                </a:lnTo>
                <a:lnTo>
                  <a:pt x="43" y="18"/>
                </a:lnTo>
                <a:lnTo>
                  <a:pt x="50" y="14"/>
                </a:lnTo>
                <a:lnTo>
                  <a:pt x="53" y="7"/>
                </a:lnTo>
                <a:lnTo>
                  <a:pt x="47" y="4"/>
                </a:lnTo>
                <a:lnTo>
                  <a:pt x="57" y="0"/>
                </a:lnTo>
                <a:lnTo>
                  <a:pt x="60" y="0"/>
                </a:lnTo>
                <a:lnTo>
                  <a:pt x="64" y="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6" name="Freeform 860"/>
          <p:cNvSpPr>
            <a:spLocks noEditPoints="1"/>
          </p:cNvSpPr>
          <p:nvPr/>
        </p:nvSpPr>
        <p:spPr bwMode="auto">
          <a:xfrm>
            <a:off x="5567363" y="3192463"/>
            <a:ext cx="80963" cy="52388"/>
          </a:xfrm>
          <a:custGeom>
            <a:avLst/>
            <a:gdLst>
              <a:gd name="T0" fmla="*/ 44 w 51"/>
              <a:gd name="T1" fmla="*/ 33 h 33"/>
              <a:gd name="T2" fmla="*/ 41 w 51"/>
              <a:gd name="T3" fmla="*/ 33 h 33"/>
              <a:gd name="T4" fmla="*/ 42 w 51"/>
              <a:gd name="T5" fmla="*/ 29 h 33"/>
              <a:gd name="T6" fmla="*/ 42 w 51"/>
              <a:gd name="T7" fmla="*/ 25 h 33"/>
              <a:gd name="T8" fmla="*/ 45 w 51"/>
              <a:gd name="T9" fmla="*/ 20 h 33"/>
              <a:gd name="T10" fmla="*/ 45 w 51"/>
              <a:gd name="T11" fmla="*/ 18 h 33"/>
              <a:gd name="T12" fmla="*/ 48 w 51"/>
              <a:gd name="T13" fmla="*/ 17 h 33"/>
              <a:gd name="T14" fmla="*/ 51 w 51"/>
              <a:gd name="T15" fmla="*/ 20 h 33"/>
              <a:gd name="T16" fmla="*/ 49 w 51"/>
              <a:gd name="T17" fmla="*/ 25 h 33"/>
              <a:gd name="T18" fmla="*/ 48 w 51"/>
              <a:gd name="T19" fmla="*/ 28 h 33"/>
              <a:gd name="T20" fmla="*/ 44 w 51"/>
              <a:gd name="T21" fmla="*/ 33 h 33"/>
              <a:gd name="T22" fmla="*/ 27 w 51"/>
              <a:gd name="T23" fmla="*/ 15 h 33"/>
              <a:gd name="T24" fmla="*/ 19 w 51"/>
              <a:gd name="T25" fmla="*/ 32 h 33"/>
              <a:gd name="T26" fmla="*/ 18 w 51"/>
              <a:gd name="T27" fmla="*/ 30 h 33"/>
              <a:gd name="T28" fmla="*/ 7 w 51"/>
              <a:gd name="T29" fmla="*/ 25 h 33"/>
              <a:gd name="T30" fmla="*/ 0 w 51"/>
              <a:gd name="T31" fmla="*/ 22 h 33"/>
              <a:gd name="T32" fmla="*/ 3 w 51"/>
              <a:gd name="T33" fmla="*/ 14 h 33"/>
              <a:gd name="T34" fmla="*/ 10 w 51"/>
              <a:gd name="T35" fmla="*/ 2 h 33"/>
              <a:gd name="T36" fmla="*/ 14 w 51"/>
              <a:gd name="T37" fmla="*/ 0 h 33"/>
              <a:gd name="T38" fmla="*/ 29 w 51"/>
              <a:gd name="T39" fmla="*/ 2 h 33"/>
              <a:gd name="T40" fmla="*/ 45 w 51"/>
              <a:gd name="T41" fmla="*/ 5 h 33"/>
              <a:gd name="T42" fmla="*/ 42 w 51"/>
              <a:gd name="T43" fmla="*/ 13 h 33"/>
              <a:gd name="T44" fmla="*/ 27 w 51"/>
              <a:gd name="T45" fmla="*/ 15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51" h="33">
                <a:moveTo>
                  <a:pt x="44" y="33"/>
                </a:moveTo>
                <a:lnTo>
                  <a:pt x="41" y="33"/>
                </a:lnTo>
                <a:lnTo>
                  <a:pt x="42" y="29"/>
                </a:lnTo>
                <a:lnTo>
                  <a:pt x="42" y="25"/>
                </a:lnTo>
                <a:lnTo>
                  <a:pt x="45" y="20"/>
                </a:lnTo>
                <a:lnTo>
                  <a:pt x="45" y="18"/>
                </a:lnTo>
                <a:lnTo>
                  <a:pt x="48" y="17"/>
                </a:lnTo>
                <a:lnTo>
                  <a:pt x="51" y="20"/>
                </a:lnTo>
                <a:lnTo>
                  <a:pt x="49" y="25"/>
                </a:lnTo>
                <a:lnTo>
                  <a:pt x="48" y="28"/>
                </a:lnTo>
                <a:lnTo>
                  <a:pt x="44" y="33"/>
                </a:lnTo>
                <a:close/>
                <a:moveTo>
                  <a:pt x="27" y="15"/>
                </a:moveTo>
                <a:lnTo>
                  <a:pt x="19" y="32"/>
                </a:lnTo>
                <a:lnTo>
                  <a:pt x="18" y="30"/>
                </a:lnTo>
                <a:lnTo>
                  <a:pt x="7" y="25"/>
                </a:lnTo>
                <a:lnTo>
                  <a:pt x="0" y="22"/>
                </a:lnTo>
                <a:lnTo>
                  <a:pt x="3" y="14"/>
                </a:lnTo>
                <a:lnTo>
                  <a:pt x="10" y="2"/>
                </a:lnTo>
                <a:lnTo>
                  <a:pt x="14" y="0"/>
                </a:lnTo>
                <a:lnTo>
                  <a:pt x="29" y="2"/>
                </a:lnTo>
                <a:lnTo>
                  <a:pt x="45" y="5"/>
                </a:lnTo>
                <a:lnTo>
                  <a:pt x="42" y="13"/>
                </a:lnTo>
                <a:lnTo>
                  <a:pt x="27" y="1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7" name="Freeform 861"/>
          <p:cNvSpPr>
            <a:spLocks/>
          </p:cNvSpPr>
          <p:nvPr/>
        </p:nvSpPr>
        <p:spPr bwMode="auto">
          <a:xfrm>
            <a:off x="5627688" y="2849563"/>
            <a:ext cx="26988" cy="19050"/>
          </a:xfrm>
          <a:custGeom>
            <a:avLst/>
            <a:gdLst>
              <a:gd name="T0" fmla="*/ 17 w 17"/>
              <a:gd name="T1" fmla="*/ 8 h 12"/>
              <a:gd name="T2" fmla="*/ 14 w 17"/>
              <a:gd name="T3" fmla="*/ 12 h 12"/>
              <a:gd name="T4" fmla="*/ 8 w 17"/>
              <a:gd name="T5" fmla="*/ 11 h 12"/>
              <a:gd name="T6" fmla="*/ 6 w 17"/>
              <a:gd name="T7" fmla="*/ 8 h 12"/>
              <a:gd name="T8" fmla="*/ 0 w 17"/>
              <a:gd name="T9" fmla="*/ 6 h 12"/>
              <a:gd name="T10" fmla="*/ 2 w 17"/>
              <a:gd name="T11" fmla="*/ 2 h 12"/>
              <a:gd name="T12" fmla="*/ 7 w 17"/>
              <a:gd name="T13" fmla="*/ 0 h 12"/>
              <a:gd name="T14" fmla="*/ 15 w 17"/>
              <a:gd name="T15" fmla="*/ 2 h 12"/>
              <a:gd name="T16" fmla="*/ 17 w 17"/>
              <a:gd name="T17" fmla="*/ 8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" h="12">
                <a:moveTo>
                  <a:pt x="17" y="8"/>
                </a:moveTo>
                <a:lnTo>
                  <a:pt x="14" y="12"/>
                </a:lnTo>
                <a:lnTo>
                  <a:pt x="8" y="11"/>
                </a:lnTo>
                <a:lnTo>
                  <a:pt x="6" y="8"/>
                </a:lnTo>
                <a:lnTo>
                  <a:pt x="0" y="6"/>
                </a:lnTo>
                <a:lnTo>
                  <a:pt x="2" y="2"/>
                </a:lnTo>
                <a:lnTo>
                  <a:pt x="7" y="0"/>
                </a:lnTo>
                <a:lnTo>
                  <a:pt x="15" y="2"/>
                </a:lnTo>
                <a:lnTo>
                  <a:pt x="17" y="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8" name="Freeform 862"/>
          <p:cNvSpPr>
            <a:spLocks noEditPoints="1"/>
          </p:cNvSpPr>
          <p:nvPr/>
        </p:nvSpPr>
        <p:spPr bwMode="auto">
          <a:xfrm>
            <a:off x="5715001" y="2828925"/>
            <a:ext cx="125413" cy="119063"/>
          </a:xfrm>
          <a:custGeom>
            <a:avLst/>
            <a:gdLst>
              <a:gd name="T0" fmla="*/ 0 w 79"/>
              <a:gd name="T1" fmla="*/ 56 h 75"/>
              <a:gd name="T2" fmla="*/ 5 w 79"/>
              <a:gd name="T3" fmla="*/ 54 h 75"/>
              <a:gd name="T4" fmla="*/ 53 w 79"/>
              <a:gd name="T5" fmla="*/ 56 h 75"/>
              <a:gd name="T6" fmla="*/ 52 w 79"/>
              <a:gd name="T7" fmla="*/ 45 h 75"/>
              <a:gd name="T8" fmla="*/ 61 w 79"/>
              <a:gd name="T9" fmla="*/ 40 h 75"/>
              <a:gd name="T10" fmla="*/ 63 w 79"/>
              <a:gd name="T11" fmla="*/ 52 h 75"/>
              <a:gd name="T12" fmla="*/ 45 w 79"/>
              <a:gd name="T13" fmla="*/ 52 h 75"/>
              <a:gd name="T14" fmla="*/ 39 w 79"/>
              <a:gd name="T15" fmla="*/ 49 h 75"/>
              <a:gd name="T16" fmla="*/ 34 w 79"/>
              <a:gd name="T17" fmla="*/ 58 h 75"/>
              <a:gd name="T18" fmla="*/ 35 w 79"/>
              <a:gd name="T19" fmla="*/ 44 h 75"/>
              <a:gd name="T20" fmla="*/ 42 w 79"/>
              <a:gd name="T21" fmla="*/ 34 h 75"/>
              <a:gd name="T22" fmla="*/ 50 w 79"/>
              <a:gd name="T23" fmla="*/ 33 h 75"/>
              <a:gd name="T24" fmla="*/ 46 w 79"/>
              <a:gd name="T25" fmla="*/ 45 h 75"/>
              <a:gd name="T26" fmla="*/ 72 w 79"/>
              <a:gd name="T27" fmla="*/ 70 h 75"/>
              <a:gd name="T28" fmla="*/ 67 w 79"/>
              <a:gd name="T29" fmla="*/ 75 h 75"/>
              <a:gd name="T30" fmla="*/ 61 w 79"/>
              <a:gd name="T31" fmla="*/ 71 h 75"/>
              <a:gd name="T32" fmla="*/ 53 w 79"/>
              <a:gd name="T33" fmla="*/ 60 h 75"/>
              <a:gd name="T34" fmla="*/ 69 w 79"/>
              <a:gd name="T35" fmla="*/ 45 h 75"/>
              <a:gd name="T36" fmla="*/ 63 w 79"/>
              <a:gd name="T37" fmla="*/ 34 h 75"/>
              <a:gd name="T38" fmla="*/ 63 w 79"/>
              <a:gd name="T39" fmla="*/ 26 h 75"/>
              <a:gd name="T40" fmla="*/ 50 w 79"/>
              <a:gd name="T41" fmla="*/ 17 h 75"/>
              <a:gd name="T42" fmla="*/ 68 w 79"/>
              <a:gd name="T43" fmla="*/ 17 h 75"/>
              <a:gd name="T44" fmla="*/ 74 w 79"/>
              <a:gd name="T45" fmla="*/ 30 h 75"/>
              <a:gd name="T46" fmla="*/ 71 w 79"/>
              <a:gd name="T47" fmla="*/ 41 h 75"/>
              <a:gd name="T48" fmla="*/ 78 w 79"/>
              <a:gd name="T49" fmla="*/ 51 h 75"/>
              <a:gd name="T50" fmla="*/ 75 w 79"/>
              <a:gd name="T51" fmla="*/ 56 h 75"/>
              <a:gd name="T52" fmla="*/ 74 w 79"/>
              <a:gd name="T53" fmla="*/ 66 h 75"/>
              <a:gd name="T54" fmla="*/ 33 w 79"/>
              <a:gd name="T55" fmla="*/ 18 h 75"/>
              <a:gd name="T56" fmla="*/ 41 w 79"/>
              <a:gd name="T57" fmla="*/ 13 h 75"/>
              <a:gd name="T58" fmla="*/ 20 w 79"/>
              <a:gd name="T59" fmla="*/ 2 h 75"/>
              <a:gd name="T60" fmla="*/ 11 w 79"/>
              <a:gd name="T61" fmla="*/ 7 h 75"/>
              <a:gd name="T62" fmla="*/ 14 w 79"/>
              <a:gd name="T63" fmla="*/ 3 h 75"/>
              <a:gd name="T64" fmla="*/ 12 w 79"/>
              <a:gd name="T65" fmla="*/ 0 h 75"/>
              <a:gd name="T66" fmla="*/ 20 w 79"/>
              <a:gd name="T67" fmla="*/ 2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79" h="75">
                <a:moveTo>
                  <a:pt x="5" y="54"/>
                </a:moveTo>
                <a:lnTo>
                  <a:pt x="0" y="56"/>
                </a:lnTo>
                <a:lnTo>
                  <a:pt x="0" y="49"/>
                </a:lnTo>
                <a:lnTo>
                  <a:pt x="5" y="54"/>
                </a:lnTo>
                <a:close/>
                <a:moveTo>
                  <a:pt x="63" y="52"/>
                </a:moveTo>
                <a:lnTo>
                  <a:pt x="53" y="56"/>
                </a:lnTo>
                <a:lnTo>
                  <a:pt x="49" y="51"/>
                </a:lnTo>
                <a:lnTo>
                  <a:pt x="52" y="45"/>
                </a:lnTo>
                <a:lnTo>
                  <a:pt x="57" y="40"/>
                </a:lnTo>
                <a:lnTo>
                  <a:pt x="61" y="40"/>
                </a:lnTo>
                <a:lnTo>
                  <a:pt x="64" y="45"/>
                </a:lnTo>
                <a:lnTo>
                  <a:pt x="63" y="52"/>
                </a:lnTo>
                <a:close/>
                <a:moveTo>
                  <a:pt x="46" y="45"/>
                </a:moveTo>
                <a:lnTo>
                  <a:pt x="45" y="52"/>
                </a:lnTo>
                <a:lnTo>
                  <a:pt x="41" y="51"/>
                </a:lnTo>
                <a:lnTo>
                  <a:pt x="39" y="49"/>
                </a:lnTo>
                <a:lnTo>
                  <a:pt x="39" y="55"/>
                </a:lnTo>
                <a:lnTo>
                  <a:pt x="34" y="58"/>
                </a:lnTo>
                <a:lnTo>
                  <a:pt x="29" y="52"/>
                </a:lnTo>
                <a:lnTo>
                  <a:pt x="35" y="44"/>
                </a:lnTo>
                <a:lnTo>
                  <a:pt x="34" y="37"/>
                </a:lnTo>
                <a:lnTo>
                  <a:pt x="42" y="34"/>
                </a:lnTo>
                <a:lnTo>
                  <a:pt x="46" y="34"/>
                </a:lnTo>
                <a:lnTo>
                  <a:pt x="50" y="33"/>
                </a:lnTo>
                <a:lnTo>
                  <a:pt x="48" y="39"/>
                </a:lnTo>
                <a:lnTo>
                  <a:pt x="46" y="45"/>
                </a:lnTo>
                <a:close/>
                <a:moveTo>
                  <a:pt x="74" y="66"/>
                </a:moveTo>
                <a:lnTo>
                  <a:pt x="72" y="70"/>
                </a:lnTo>
                <a:lnTo>
                  <a:pt x="72" y="74"/>
                </a:lnTo>
                <a:lnTo>
                  <a:pt x="67" y="75"/>
                </a:lnTo>
                <a:lnTo>
                  <a:pt x="67" y="69"/>
                </a:lnTo>
                <a:lnTo>
                  <a:pt x="61" y="71"/>
                </a:lnTo>
                <a:lnTo>
                  <a:pt x="52" y="67"/>
                </a:lnTo>
                <a:lnTo>
                  <a:pt x="53" y="60"/>
                </a:lnTo>
                <a:lnTo>
                  <a:pt x="68" y="52"/>
                </a:lnTo>
                <a:lnTo>
                  <a:pt x="69" y="45"/>
                </a:lnTo>
                <a:lnTo>
                  <a:pt x="67" y="40"/>
                </a:lnTo>
                <a:lnTo>
                  <a:pt x="63" y="34"/>
                </a:lnTo>
                <a:lnTo>
                  <a:pt x="69" y="34"/>
                </a:lnTo>
                <a:lnTo>
                  <a:pt x="63" y="26"/>
                </a:lnTo>
                <a:lnTo>
                  <a:pt x="57" y="22"/>
                </a:lnTo>
                <a:lnTo>
                  <a:pt x="50" y="17"/>
                </a:lnTo>
                <a:lnTo>
                  <a:pt x="54" y="15"/>
                </a:lnTo>
                <a:lnTo>
                  <a:pt x="68" y="17"/>
                </a:lnTo>
                <a:lnTo>
                  <a:pt x="68" y="18"/>
                </a:lnTo>
                <a:lnTo>
                  <a:pt x="74" y="30"/>
                </a:lnTo>
                <a:lnTo>
                  <a:pt x="72" y="34"/>
                </a:lnTo>
                <a:lnTo>
                  <a:pt x="71" y="41"/>
                </a:lnTo>
                <a:lnTo>
                  <a:pt x="72" y="43"/>
                </a:lnTo>
                <a:lnTo>
                  <a:pt x="78" y="51"/>
                </a:lnTo>
                <a:lnTo>
                  <a:pt x="79" y="54"/>
                </a:lnTo>
                <a:lnTo>
                  <a:pt x="75" y="56"/>
                </a:lnTo>
                <a:lnTo>
                  <a:pt x="79" y="66"/>
                </a:lnTo>
                <a:lnTo>
                  <a:pt x="74" y="66"/>
                </a:lnTo>
                <a:close/>
                <a:moveTo>
                  <a:pt x="39" y="15"/>
                </a:moveTo>
                <a:lnTo>
                  <a:pt x="33" y="18"/>
                </a:lnTo>
                <a:lnTo>
                  <a:pt x="30" y="15"/>
                </a:lnTo>
                <a:lnTo>
                  <a:pt x="41" y="13"/>
                </a:lnTo>
                <a:lnTo>
                  <a:pt x="39" y="15"/>
                </a:lnTo>
                <a:close/>
                <a:moveTo>
                  <a:pt x="20" y="2"/>
                </a:moveTo>
                <a:lnTo>
                  <a:pt x="15" y="10"/>
                </a:lnTo>
                <a:lnTo>
                  <a:pt x="11" y="7"/>
                </a:lnTo>
                <a:lnTo>
                  <a:pt x="9" y="4"/>
                </a:lnTo>
                <a:lnTo>
                  <a:pt x="14" y="3"/>
                </a:lnTo>
                <a:lnTo>
                  <a:pt x="11" y="2"/>
                </a:lnTo>
                <a:lnTo>
                  <a:pt x="12" y="0"/>
                </a:lnTo>
                <a:lnTo>
                  <a:pt x="20" y="0"/>
                </a:lnTo>
                <a:lnTo>
                  <a:pt x="20" y="2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9" name="Freeform 863"/>
          <p:cNvSpPr>
            <a:spLocks noEditPoints="1"/>
          </p:cNvSpPr>
          <p:nvPr/>
        </p:nvSpPr>
        <p:spPr bwMode="auto">
          <a:xfrm>
            <a:off x="5892801" y="2095500"/>
            <a:ext cx="115888" cy="117475"/>
          </a:xfrm>
          <a:custGeom>
            <a:avLst/>
            <a:gdLst>
              <a:gd name="T0" fmla="*/ 73 w 73"/>
              <a:gd name="T1" fmla="*/ 25 h 74"/>
              <a:gd name="T2" fmla="*/ 73 w 73"/>
              <a:gd name="T3" fmla="*/ 25 h 74"/>
              <a:gd name="T4" fmla="*/ 54 w 73"/>
              <a:gd name="T5" fmla="*/ 14 h 74"/>
              <a:gd name="T6" fmla="*/ 54 w 73"/>
              <a:gd name="T7" fmla="*/ 21 h 74"/>
              <a:gd name="T8" fmla="*/ 61 w 73"/>
              <a:gd name="T9" fmla="*/ 16 h 74"/>
              <a:gd name="T10" fmla="*/ 63 w 73"/>
              <a:gd name="T11" fmla="*/ 18 h 74"/>
              <a:gd name="T12" fmla="*/ 67 w 73"/>
              <a:gd name="T13" fmla="*/ 25 h 74"/>
              <a:gd name="T14" fmla="*/ 64 w 73"/>
              <a:gd name="T15" fmla="*/ 31 h 74"/>
              <a:gd name="T16" fmla="*/ 38 w 73"/>
              <a:gd name="T17" fmla="*/ 44 h 74"/>
              <a:gd name="T18" fmla="*/ 42 w 73"/>
              <a:gd name="T19" fmla="*/ 55 h 74"/>
              <a:gd name="T20" fmla="*/ 41 w 73"/>
              <a:gd name="T21" fmla="*/ 56 h 74"/>
              <a:gd name="T22" fmla="*/ 34 w 73"/>
              <a:gd name="T23" fmla="*/ 60 h 74"/>
              <a:gd name="T24" fmla="*/ 23 w 73"/>
              <a:gd name="T25" fmla="*/ 59 h 74"/>
              <a:gd name="T26" fmla="*/ 23 w 73"/>
              <a:gd name="T27" fmla="*/ 68 h 74"/>
              <a:gd name="T28" fmla="*/ 22 w 73"/>
              <a:gd name="T29" fmla="*/ 68 h 74"/>
              <a:gd name="T30" fmla="*/ 16 w 73"/>
              <a:gd name="T31" fmla="*/ 64 h 74"/>
              <a:gd name="T32" fmla="*/ 15 w 73"/>
              <a:gd name="T33" fmla="*/ 57 h 74"/>
              <a:gd name="T34" fmla="*/ 9 w 73"/>
              <a:gd name="T35" fmla="*/ 57 h 74"/>
              <a:gd name="T36" fmla="*/ 12 w 73"/>
              <a:gd name="T37" fmla="*/ 64 h 74"/>
              <a:gd name="T38" fmla="*/ 11 w 73"/>
              <a:gd name="T39" fmla="*/ 68 h 74"/>
              <a:gd name="T40" fmla="*/ 9 w 73"/>
              <a:gd name="T41" fmla="*/ 71 h 74"/>
              <a:gd name="T42" fmla="*/ 5 w 73"/>
              <a:gd name="T43" fmla="*/ 74 h 74"/>
              <a:gd name="T44" fmla="*/ 2 w 73"/>
              <a:gd name="T45" fmla="*/ 71 h 74"/>
              <a:gd name="T46" fmla="*/ 0 w 73"/>
              <a:gd name="T47" fmla="*/ 67 h 74"/>
              <a:gd name="T48" fmla="*/ 0 w 73"/>
              <a:gd name="T49" fmla="*/ 56 h 74"/>
              <a:gd name="T50" fmla="*/ 11 w 73"/>
              <a:gd name="T51" fmla="*/ 48 h 74"/>
              <a:gd name="T52" fmla="*/ 8 w 73"/>
              <a:gd name="T53" fmla="*/ 45 h 74"/>
              <a:gd name="T54" fmla="*/ 1 w 73"/>
              <a:gd name="T55" fmla="*/ 49 h 74"/>
              <a:gd name="T56" fmla="*/ 0 w 73"/>
              <a:gd name="T57" fmla="*/ 49 h 74"/>
              <a:gd name="T58" fmla="*/ 5 w 73"/>
              <a:gd name="T59" fmla="*/ 31 h 74"/>
              <a:gd name="T60" fmla="*/ 17 w 73"/>
              <a:gd name="T61" fmla="*/ 27 h 74"/>
              <a:gd name="T62" fmla="*/ 16 w 73"/>
              <a:gd name="T63" fmla="*/ 23 h 74"/>
              <a:gd name="T64" fmla="*/ 9 w 73"/>
              <a:gd name="T65" fmla="*/ 23 h 74"/>
              <a:gd name="T66" fmla="*/ 5 w 73"/>
              <a:gd name="T67" fmla="*/ 18 h 74"/>
              <a:gd name="T68" fmla="*/ 22 w 73"/>
              <a:gd name="T69" fmla="*/ 8 h 74"/>
              <a:gd name="T70" fmla="*/ 30 w 73"/>
              <a:gd name="T71" fmla="*/ 25 h 74"/>
              <a:gd name="T72" fmla="*/ 31 w 73"/>
              <a:gd name="T73" fmla="*/ 25 h 74"/>
              <a:gd name="T74" fmla="*/ 38 w 73"/>
              <a:gd name="T75" fmla="*/ 23 h 74"/>
              <a:gd name="T76" fmla="*/ 35 w 73"/>
              <a:gd name="T77" fmla="*/ 19 h 74"/>
              <a:gd name="T78" fmla="*/ 31 w 73"/>
              <a:gd name="T79" fmla="*/ 12 h 74"/>
              <a:gd name="T80" fmla="*/ 48 w 73"/>
              <a:gd name="T81" fmla="*/ 0 h 74"/>
              <a:gd name="T82" fmla="*/ 52 w 73"/>
              <a:gd name="T83" fmla="*/ 3 h 74"/>
              <a:gd name="T84" fmla="*/ 54 w 73"/>
              <a:gd name="T85" fmla="*/ 14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73" h="74">
                <a:moveTo>
                  <a:pt x="73" y="25"/>
                </a:moveTo>
                <a:lnTo>
                  <a:pt x="73" y="25"/>
                </a:lnTo>
                <a:close/>
                <a:moveTo>
                  <a:pt x="54" y="14"/>
                </a:moveTo>
                <a:lnTo>
                  <a:pt x="54" y="21"/>
                </a:lnTo>
                <a:lnTo>
                  <a:pt x="61" y="16"/>
                </a:lnTo>
                <a:lnTo>
                  <a:pt x="63" y="18"/>
                </a:lnTo>
                <a:lnTo>
                  <a:pt x="67" y="25"/>
                </a:lnTo>
                <a:lnTo>
                  <a:pt x="64" y="31"/>
                </a:lnTo>
                <a:lnTo>
                  <a:pt x="38" y="44"/>
                </a:lnTo>
                <a:lnTo>
                  <a:pt x="42" y="55"/>
                </a:lnTo>
                <a:lnTo>
                  <a:pt x="41" y="56"/>
                </a:lnTo>
                <a:lnTo>
                  <a:pt x="34" y="60"/>
                </a:lnTo>
                <a:lnTo>
                  <a:pt x="23" y="59"/>
                </a:lnTo>
                <a:lnTo>
                  <a:pt x="23" y="68"/>
                </a:lnTo>
                <a:lnTo>
                  <a:pt x="22" y="68"/>
                </a:lnTo>
                <a:lnTo>
                  <a:pt x="16" y="64"/>
                </a:lnTo>
                <a:lnTo>
                  <a:pt x="15" y="57"/>
                </a:lnTo>
                <a:lnTo>
                  <a:pt x="9" y="57"/>
                </a:lnTo>
                <a:lnTo>
                  <a:pt x="12" y="64"/>
                </a:lnTo>
                <a:lnTo>
                  <a:pt x="11" y="68"/>
                </a:lnTo>
                <a:lnTo>
                  <a:pt x="9" y="71"/>
                </a:lnTo>
                <a:lnTo>
                  <a:pt x="5" y="74"/>
                </a:lnTo>
                <a:lnTo>
                  <a:pt x="2" y="71"/>
                </a:lnTo>
                <a:lnTo>
                  <a:pt x="0" y="67"/>
                </a:lnTo>
                <a:lnTo>
                  <a:pt x="0" y="56"/>
                </a:lnTo>
                <a:lnTo>
                  <a:pt x="11" y="48"/>
                </a:lnTo>
                <a:lnTo>
                  <a:pt x="8" y="45"/>
                </a:lnTo>
                <a:lnTo>
                  <a:pt x="1" y="49"/>
                </a:lnTo>
                <a:lnTo>
                  <a:pt x="0" y="49"/>
                </a:lnTo>
                <a:lnTo>
                  <a:pt x="5" y="31"/>
                </a:lnTo>
                <a:lnTo>
                  <a:pt x="17" y="27"/>
                </a:lnTo>
                <a:lnTo>
                  <a:pt x="16" y="23"/>
                </a:lnTo>
                <a:lnTo>
                  <a:pt x="9" y="23"/>
                </a:lnTo>
                <a:lnTo>
                  <a:pt x="5" y="18"/>
                </a:lnTo>
                <a:lnTo>
                  <a:pt x="22" y="8"/>
                </a:lnTo>
                <a:lnTo>
                  <a:pt x="30" y="25"/>
                </a:lnTo>
                <a:lnTo>
                  <a:pt x="31" y="25"/>
                </a:lnTo>
                <a:lnTo>
                  <a:pt x="38" y="23"/>
                </a:lnTo>
                <a:lnTo>
                  <a:pt x="35" y="19"/>
                </a:lnTo>
                <a:lnTo>
                  <a:pt x="31" y="12"/>
                </a:lnTo>
                <a:lnTo>
                  <a:pt x="48" y="0"/>
                </a:lnTo>
                <a:lnTo>
                  <a:pt x="52" y="3"/>
                </a:lnTo>
                <a:lnTo>
                  <a:pt x="54" y="1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0" name="Freeform 864"/>
          <p:cNvSpPr>
            <a:spLocks noEditPoints="1"/>
          </p:cNvSpPr>
          <p:nvPr/>
        </p:nvSpPr>
        <p:spPr bwMode="auto">
          <a:xfrm>
            <a:off x="5892801" y="2095500"/>
            <a:ext cx="115888" cy="117475"/>
          </a:xfrm>
          <a:custGeom>
            <a:avLst/>
            <a:gdLst>
              <a:gd name="T0" fmla="*/ 73 w 73"/>
              <a:gd name="T1" fmla="*/ 25 h 74"/>
              <a:gd name="T2" fmla="*/ 73 w 73"/>
              <a:gd name="T3" fmla="*/ 25 h 74"/>
              <a:gd name="T4" fmla="*/ 54 w 73"/>
              <a:gd name="T5" fmla="*/ 14 h 74"/>
              <a:gd name="T6" fmla="*/ 54 w 73"/>
              <a:gd name="T7" fmla="*/ 21 h 74"/>
              <a:gd name="T8" fmla="*/ 61 w 73"/>
              <a:gd name="T9" fmla="*/ 16 h 74"/>
              <a:gd name="T10" fmla="*/ 63 w 73"/>
              <a:gd name="T11" fmla="*/ 18 h 74"/>
              <a:gd name="T12" fmla="*/ 67 w 73"/>
              <a:gd name="T13" fmla="*/ 25 h 74"/>
              <a:gd name="T14" fmla="*/ 64 w 73"/>
              <a:gd name="T15" fmla="*/ 31 h 74"/>
              <a:gd name="T16" fmla="*/ 38 w 73"/>
              <a:gd name="T17" fmla="*/ 44 h 74"/>
              <a:gd name="T18" fmla="*/ 42 w 73"/>
              <a:gd name="T19" fmla="*/ 55 h 74"/>
              <a:gd name="T20" fmla="*/ 41 w 73"/>
              <a:gd name="T21" fmla="*/ 56 h 74"/>
              <a:gd name="T22" fmla="*/ 34 w 73"/>
              <a:gd name="T23" fmla="*/ 60 h 74"/>
              <a:gd name="T24" fmla="*/ 23 w 73"/>
              <a:gd name="T25" fmla="*/ 59 h 74"/>
              <a:gd name="T26" fmla="*/ 23 w 73"/>
              <a:gd name="T27" fmla="*/ 68 h 74"/>
              <a:gd name="T28" fmla="*/ 22 w 73"/>
              <a:gd name="T29" fmla="*/ 68 h 74"/>
              <a:gd name="T30" fmla="*/ 16 w 73"/>
              <a:gd name="T31" fmla="*/ 64 h 74"/>
              <a:gd name="T32" fmla="*/ 15 w 73"/>
              <a:gd name="T33" fmla="*/ 57 h 74"/>
              <a:gd name="T34" fmla="*/ 9 w 73"/>
              <a:gd name="T35" fmla="*/ 57 h 74"/>
              <a:gd name="T36" fmla="*/ 12 w 73"/>
              <a:gd name="T37" fmla="*/ 64 h 74"/>
              <a:gd name="T38" fmla="*/ 11 w 73"/>
              <a:gd name="T39" fmla="*/ 68 h 74"/>
              <a:gd name="T40" fmla="*/ 9 w 73"/>
              <a:gd name="T41" fmla="*/ 71 h 74"/>
              <a:gd name="T42" fmla="*/ 5 w 73"/>
              <a:gd name="T43" fmla="*/ 74 h 74"/>
              <a:gd name="T44" fmla="*/ 2 w 73"/>
              <a:gd name="T45" fmla="*/ 71 h 74"/>
              <a:gd name="T46" fmla="*/ 0 w 73"/>
              <a:gd name="T47" fmla="*/ 67 h 74"/>
              <a:gd name="T48" fmla="*/ 0 w 73"/>
              <a:gd name="T49" fmla="*/ 56 h 74"/>
              <a:gd name="T50" fmla="*/ 11 w 73"/>
              <a:gd name="T51" fmla="*/ 48 h 74"/>
              <a:gd name="T52" fmla="*/ 8 w 73"/>
              <a:gd name="T53" fmla="*/ 45 h 74"/>
              <a:gd name="T54" fmla="*/ 1 w 73"/>
              <a:gd name="T55" fmla="*/ 49 h 74"/>
              <a:gd name="T56" fmla="*/ 0 w 73"/>
              <a:gd name="T57" fmla="*/ 49 h 74"/>
              <a:gd name="T58" fmla="*/ 5 w 73"/>
              <a:gd name="T59" fmla="*/ 31 h 74"/>
              <a:gd name="T60" fmla="*/ 17 w 73"/>
              <a:gd name="T61" fmla="*/ 27 h 74"/>
              <a:gd name="T62" fmla="*/ 16 w 73"/>
              <a:gd name="T63" fmla="*/ 23 h 74"/>
              <a:gd name="T64" fmla="*/ 9 w 73"/>
              <a:gd name="T65" fmla="*/ 23 h 74"/>
              <a:gd name="T66" fmla="*/ 5 w 73"/>
              <a:gd name="T67" fmla="*/ 18 h 74"/>
              <a:gd name="T68" fmla="*/ 22 w 73"/>
              <a:gd name="T69" fmla="*/ 8 h 74"/>
              <a:gd name="T70" fmla="*/ 30 w 73"/>
              <a:gd name="T71" fmla="*/ 25 h 74"/>
              <a:gd name="T72" fmla="*/ 31 w 73"/>
              <a:gd name="T73" fmla="*/ 25 h 74"/>
              <a:gd name="T74" fmla="*/ 38 w 73"/>
              <a:gd name="T75" fmla="*/ 23 h 74"/>
              <a:gd name="T76" fmla="*/ 35 w 73"/>
              <a:gd name="T77" fmla="*/ 19 h 74"/>
              <a:gd name="T78" fmla="*/ 31 w 73"/>
              <a:gd name="T79" fmla="*/ 12 h 74"/>
              <a:gd name="T80" fmla="*/ 48 w 73"/>
              <a:gd name="T81" fmla="*/ 0 h 74"/>
              <a:gd name="T82" fmla="*/ 52 w 73"/>
              <a:gd name="T83" fmla="*/ 3 h 74"/>
              <a:gd name="T84" fmla="*/ 54 w 73"/>
              <a:gd name="T85" fmla="*/ 14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73" h="74">
                <a:moveTo>
                  <a:pt x="73" y="25"/>
                </a:moveTo>
                <a:lnTo>
                  <a:pt x="73" y="25"/>
                </a:lnTo>
                <a:moveTo>
                  <a:pt x="54" y="14"/>
                </a:moveTo>
                <a:lnTo>
                  <a:pt x="54" y="21"/>
                </a:lnTo>
                <a:lnTo>
                  <a:pt x="61" y="16"/>
                </a:lnTo>
                <a:lnTo>
                  <a:pt x="63" y="18"/>
                </a:lnTo>
                <a:lnTo>
                  <a:pt x="67" y="25"/>
                </a:lnTo>
                <a:lnTo>
                  <a:pt x="64" y="31"/>
                </a:lnTo>
                <a:lnTo>
                  <a:pt x="38" y="44"/>
                </a:lnTo>
                <a:lnTo>
                  <a:pt x="42" y="55"/>
                </a:lnTo>
                <a:lnTo>
                  <a:pt x="41" y="56"/>
                </a:lnTo>
                <a:lnTo>
                  <a:pt x="34" y="60"/>
                </a:lnTo>
                <a:lnTo>
                  <a:pt x="23" y="59"/>
                </a:lnTo>
                <a:lnTo>
                  <a:pt x="23" y="68"/>
                </a:lnTo>
                <a:lnTo>
                  <a:pt x="22" y="68"/>
                </a:lnTo>
                <a:lnTo>
                  <a:pt x="16" y="64"/>
                </a:lnTo>
                <a:lnTo>
                  <a:pt x="15" y="57"/>
                </a:lnTo>
                <a:lnTo>
                  <a:pt x="9" y="57"/>
                </a:lnTo>
                <a:lnTo>
                  <a:pt x="12" y="64"/>
                </a:lnTo>
                <a:lnTo>
                  <a:pt x="11" y="68"/>
                </a:lnTo>
                <a:lnTo>
                  <a:pt x="9" y="71"/>
                </a:lnTo>
                <a:lnTo>
                  <a:pt x="5" y="74"/>
                </a:lnTo>
                <a:lnTo>
                  <a:pt x="2" y="71"/>
                </a:lnTo>
                <a:lnTo>
                  <a:pt x="0" y="67"/>
                </a:lnTo>
                <a:lnTo>
                  <a:pt x="0" y="56"/>
                </a:lnTo>
                <a:lnTo>
                  <a:pt x="11" y="48"/>
                </a:lnTo>
                <a:lnTo>
                  <a:pt x="8" y="45"/>
                </a:lnTo>
                <a:lnTo>
                  <a:pt x="1" y="49"/>
                </a:lnTo>
                <a:lnTo>
                  <a:pt x="0" y="49"/>
                </a:lnTo>
                <a:lnTo>
                  <a:pt x="5" y="31"/>
                </a:lnTo>
                <a:lnTo>
                  <a:pt x="17" y="27"/>
                </a:lnTo>
                <a:lnTo>
                  <a:pt x="16" y="23"/>
                </a:lnTo>
                <a:lnTo>
                  <a:pt x="9" y="23"/>
                </a:lnTo>
                <a:lnTo>
                  <a:pt x="5" y="18"/>
                </a:lnTo>
                <a:lnTo>
                  <a:pt x="22" y="8"/>
                </a:lnTo>
                <a:lnTo>
                  <a:pt x="30" y="25"/>
                </a:lnTo>
                <a:lnTo>
                  <a:pt x="31" y="25"/>
                </a:lnTo>
                <a:lnTo>
                  <a:pt x="38" y="23"/>
                </a:lnTo>
                <a:lnTo>
                  <a:pt x="35" y="19"/>
                </a:lnTo>
                <a:lnTo>
                  <a:pt x="31" y="12"/>
                </a:lnTo>
                <a:lnTo>
                  <a:pt x="48" y="0"/>
                </a:lnTo>
                <a:lnTo>
                  <a:pt x="52" y="3"/>
                </a:lnTo>
                <a:lnTo>
                  <a:pt x="54" y="1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1" name="Freeform 865"/>
          <p:cNvSpPr>
            <a:spLocks noEditPoints="1"/>
          </p:cNvSpPr>
          <p:nvPr/>
        </p:nvSpPr>
        <p:spPr bwMode="auto">
          <a:xfrm>
            <a:off x="6489701" y="1749425"/>
            <a:ext cx="104775" cy="96838"/>
          </a:xfrm>
          <a:custGeom>
            <a:avLst/>
            <a:gdLst>
              <a:gd name="T0" fmla="*/ 14 w 66"/>
              <a:gd name="T1" fmla="*/ 24 h 61"/>
              <a:gd name="T2" fmla="*/ 4 w 66"/>
              <a:gd name="T3" fmla="*/ 42 h 61"/>
              <a:gd name="T4" fmla="*/ 2 w 66"/>
              <a:gd name="T5" fmla="*/ 42 h 61"/>
              <a:gd name="T6" fmla="*/ 0 w 66"/>
              <a:gd name="T7" fmla="*/ 41 h 61"/>
              <a:gd name="T8" fmla="*/ 0 w 66"/>
              <a:gd name="T9" fmla="*/ 20 h 61"/>
              <a:gd name="T10" fmla="*/ 14 w 66"/>
              <a:gd name="T11" fmla="*/ 14 h 61"/>
              <a:gd name="T12" fmla="*/ 15 w 66"/>
              <a:gd name="T13" fmla="*/ 14 h 61"/>
              <a:gd name="T14" fmla="*/ 18 w 66"/>
              <a:gd name="T15" fmla="*/ 16 h 61"/>
              <a:gd name="T16" fmla="*/ 14 w 66"/>
              <a:gd name="T17" fmla="*/ 24 h 61"/>
              <a:gd name="T18" fmla="*/ 60 w 66"/>
              <a:gd name="T19" fmla="*/ 31 h 61"/>
              <a:gd name="T20" fmla="*/ 66 w 66"/>
              <a:gd name="T21" fmla="*/ 41 h 61"/>
              <a:gd name="T22" fmla="*/ 59 w 66"/>
              <a:gd name="T23" fmla="*/ 46 h 61"/>
              <a:gd name="T24" fmla="*/ 48 w 66"/>
              <a:gd name="T25" fmla="*/ 38 h 61"/>
              <a:gd name="T26" fmla="*/ 44 w 66"/>
              <a:gd name="T27" fmla="*/ 34 h 61"/>
              <a:gd name="T28" fmla="*/ 36 w 66"/>
              <a:gd name="T29" fmla="*/ 34 h 61"/>
              <a:gd name="T30" fmla="*/ 33 w 66"/>
              <a:gd name="T31" fmla="*/ 34 h 61"/>
              <a:gd name="T32" fmla="*/ 30 w 66"/>
              <a:gd name="T33" fmla="*/ 37 h 61"/>
              <a:gd name="T34" fmla="*/ 28 w 66"/>
              <a:gd name="T35" fmla="*/ 41 h 61"/>
              <a:gd name="T36" fmla="*/ 28 w 66"/>
              <a:gd name="T37" fmla="*/ 44 h 61"/>
              <a:gd name="T38" fmla="*/ 29 w 66"/>
              <a:gd name="T39" fmla="*/ 46 h 61"/>
              <a:gd name="T40" fmla="*/ 30 w 66"/>
              <a:gd name="T41" fmla="*/ 50 h 61"/>
              <a:gd name="T42" fmla="*/ 22 w 66"/>
              <a:gd name="T43" fmla="*/ 56 h 61"/>
              <a:gd name="T44" fmla="*/ 17 w 66"/>
              <a:gd name="T45" fmla="*/ 59 h 61"/>
              <a:gd name="T46" fmla="*/ 14 w 66"/>
              <a:gd name="T47" fmla="*/ 60 h 61"/>
              <a:gd name="T48" fmla="*/ 11 w 66"/>
              <a:gd name="T49" fmla="*/ 61 h 61"/>
              <a:gd name="T50" fmla="*/ 11 w 66"/>
              <a:gd name="T51" fmla="*/ 59 h 61"/>
              <a:gd name="T52" fmla="*/ 11 w 66"/>
              <a:gd name="T53" fmla="*/ 56 h 61"/>
              <a:gd name="T54" fmla="*/ 13 w 66"/>
              <a:gd name="T55" fmla="*/ 50 h 61"/>
              <a:gd name="T56" fmla="*/ 14 w 66"/>
              <a:gd name="T57" fmla="*/ 50 h 61"/>
              <a:gd name="T58" fmla="*/ 17 w 66"/>
              <a:gd name="T59" fmla="*/ 49 h 61"/>
              <a:gd name="T60" fmla="*/ 21 w 66"/>
              <a:gd name="T61" fmla="*/ 48 h 61"/>
              <a:gd name="T62" fmla="*/ 18 w 66"/>
              <a:gd name="T63" fmla="*/ 42 h 61"/>
              <a:gd name="T64" fmla="*/ 14 w 66"/>
              <a:gd name="T65" fmla="*/ 42 h 61"/>
              <a:gd name="T66" fmla="*/ 13 w 66"/>
              <a:gd name="T67" fmla="*/ 44 h 61"/>
              <a:gd name="T68" fmla="*/ 13 w 66"/>
              <a:gd name="T69" fmla="*/ 38 h 61"/>
              <a:gd name="T70" fmla="*/ 14 w 66"/>
              <a:gd name="T71" fmla="*/ 37 h 61"/>
              <a:gd name="T72" fmla="*/ 14 w 66"/>
              <a:gd name="T73" fmla="*/ 35 h 61"/>
              <a:gd name="T74" fmla="*/ 18 w 66"/>
              <a:gd name="T75" fmla="*/ 30 h 61"/>
              <a:gd name="T76" fmla="*/ 24 w 66"/>
              <a:gd name="T77" fmla="*/ 26 h 61"/>
              <a:gd name="T78" fmla="*/ 25 w 66"/>
              <a:gd name="T79" fmla="*/ 26 h 61"/>
              <a:gd name="T80" fmla="*/ 26 w 66"/>
              <a:gd name="T81" fmla="*/ 20 h 61"/>
              <a:gd name="T82" fmla="*/ 32 w 66"/>
              <a:gd name="T83" fmla="*/ 14 h 61"/>
              <a:gd name="T84" fmla="*/ 28 w 66"/>
              <a:gd name="T85" fmla="*/ 14 h 61"/>
              <a:gd name="T86" fmla="*/ 25 w 66"/>
              <a:gd name="T87" fmla="*/ 14 h 61"/>
              <a:gd name="T88" fmla="*/ 26 w 66"/>
              <a:gd name="T89" fmla="*/ 12 h 61"/>
              <a:gd name="T90" fmla="*/ 32 w 66"/>
              <a:gd name="T91" fmla="*/ 7 h 61"/>
              <a:gd name="T92" fmla="*/ 33 w 66"/>
              <a:gd name="T93" fmla="*/ 7 h 61"/>
              <a:gd name="T94" fmla="*/ 39 w 66"/>
              <a:gd name="T95" fmla="*/ 5 h 61"/>
              <a:gd name="T96" fmla="*/ 41 w 66"/>
              <a:gd name="T97" fmla="*/ 4 h 61"/>
              <a:gd name="T98" fmla="*/ 49 w 66"/>
              <a:gd name="T99" fmla="*/ 0 h 61"/>
              <a:gd name="T100" fmla="*/ 51 w 66"/>
              <a:gd name="T101" fmla="*/ 0 h 61"/>
              <a:gd name="T102" fmla="*/ 52 w 66"/>
              <a:gd name="T103" fmla="*/ 3 h 61"/>
              <a:gd name="T104" fmla="*/ 55 w 66"/>
              <a:gd name="T105" fmla="*/ 7 h 61"/>
              <a:gd name="T106" fmla="*/ 52 w 66"/>
              <a:gd name="T107" fmla="*/ 20 h 61"/>
              <a:gd name="T108" fmla="*/ 52 w 66"/>
              <a:gd name="T109" fmla="*/ 23 h 61"/>
              <a:gd name="T110" fmla="*/ 54 w 66"/>
              <a:gd name="T111" fmla="*/ 26 h 61"/>
              <a:gd name="T112" fmla="*/ 60 w 66"/>
              <a:gd name="T113" fmla="*/ 31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6" h="61">
                <a:moveTo>
                  <a:pt x="14" y="24"/>
                </a:moveTo>
                <a:lnTo>
                  <a:pt x="4" y="42"/>
                </a:lnTo>
                <a:lnTo>
                  <a:pt x="2" y="42"/>
                </a:lnTo>
                <a:lnTo>
                  <a:pt x="0" y="41"/>
                </a:lnTo>
                <a:lnTo>
                  <a:pt x="0" y="20"/>
                </a:lnTo>
                <a:lnTo>
                  <a:pt x="14" y="14"/>
                </a:lnTo>
                <a:lnTo>
                  <a:pt x="15" y="14"/>
                </a:lnTo>
                <a:lnTo>
                  <a:pt x="18" y="16"/>
                </a:lnTo>
                <a:lnTo>
                  <a:pt x="14" y="24"/>
                </a:lnTo>
                <a:close/>
                <a:moveTo>
                  <a:pt x="60" y="31"/>
                </a:moveTo>
                <a:lnTo>
                  <a:pt x="66" y="41"/>
                </a:lnTo>
                <a:lnTo>
                  <a:pt x="59" y="46"/>
                </a:lnTo>
                <a:lnTo>
                  <a:pt x="48" y="38"/>
                </a:lnTo>
                <a:lnTo>
                  <a:pt x="44" y="34"/>
                </a:lnTo>
                <a:lnTo>
                  <a:pt x="36" y="34"/>
                </a:lnTo>
                <a:lnTo>
                  <a:pt x="33" y="34"/>
                </a:lnTo>
                <a:lnTo>
                  <a:pt x="30" y="37"/>
                </a:lnTo>
                <a:lnTo>
                  <a:pt x="28" y="41"/>
                </a:lnTo>
                <a:lnTo>
                  <a:pt x="28" y="44"/>
                </a:lnTo>
                <a:lnTo>
                  <a:pt x="29" y="46"/>
                </a:lnTo>
                <a:lnTo>
                  <a:pt x="30" y="50"/>
                </a:lnTo>
                <a:lnTo>
                  <a:pt x="22" y="56"/>
                </a:lnTo>
                <a:lnTo>
                  <a:pt x="17" y="59"/>
                </a:lnTo>
                <a:lnTo>
                  <a:pt x="14" y="60"/>
                </a:lnTo>
                <a:lnTo>
                  <a:pt x="11" y="61"/>
                </a:lnTo>
                <a:lnTo>
                  <a:pt x="11" y="59"/>
                </a:lnTo>
                <a:lnTo>
                  <a:pt x="11" y="56"/>
                </a:lnTo>
                <a:lnTo>
                  <a:pt x="13" y="50"/>
                </a:lnTo>
                <a:lnTo>
                  <a:pt x="14" y="50"/>
                </a:lnTo>
                <a:lnTo>
                  <a:pt x="17" y="49"/>
                </a:lnTo>
                <a:lnTo>
                  <a:pt x="21" y="48"/>
                </a:lnTo>
                <a:lnTo>
                  <a:pt x="18" y="42"/>
                </a:lnTo>
                <a:lnTo>
                  <a:pt x="14" y="42"/>
                </a:lnTo>
                <a:lnTo>
                  <a:pt x="13" y="44"/>
                </a:lnTo>
                <a:lnTo>
                  <a:pt x="13" y="38"/>
                </a:lnTo>
                <a:lnTo>
                  <a:pt x="14" y="37"/>
                </a:lnTo>
                <a:lnTo>
                  <a:pt x="14" y="35"/>
                </a:lnTo>
                <a:lnTo>
                  <a:pt x="18" y="30"/>
                </a:lnTo>
                <a:lnTo>
                  <a:pt x="24" y="26"/>
                </a:lnTo>
                <a:lnTo>
                  <a:pt x="25" y="26"/>
                </a:lnTo>
                <a:lnTo>
                  <a:pt x="26" y="20"/>
                </a:lnTo>
                <a:lnTo>
                  <a:pt x="32" y="14"/>
                </a:lnTo>
                <a:lnTo>
                  <a:pt x="28" y="14"/>
                </a:lnTo>
                <a:lnTo>
                  <a:pt x="25" y="14"/>
                </a:lnTo>
                <a:lnTo>
                  <a:pt x="26" y="12"/>
                </a:lnTo>
                <a:lnTo>
                  <a:pt x="32" y="7"/>
                </a:lnTo>
                <a:lnTo>
                  <a:pt x="33" y="7"/>
                </a:lnTo>
                <a:lnTo>
                  <a:pt x="39" y="5"/>
                </a:lnTo>
                <a:lnTo>
                  <a:pt x="41" y="4"/>
                </a:lnTo>
                <a:lnTo>
                  <a:pt x="49" y="0"/>
                </a:lnTo>
                <a:lnTo>
                  <a:pt x="51" y="0"/>
                </a:lnTo>
                <a:lnTo>
                  <a:pt x="52" y="3"/>
                </a:lnTo>
                <a:lnTo>
                  <a:pt x="55" y="7"/>
                </a:lnTo>
                <a:lnTo>
                  <a:pt x="52" y="20"/>
                </a:lnTo>
                <a:lnTo>
                  <a:pt x="52" y="23"/>
                </a:lnTo>
                <a:lnTo>
                  <a:pt x="54" y="26"/>
                </a:lnTo>
                <a:lnTo>
                  <a:pt x="60" y="3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2" name="Freeform 866"/>
          <p:cNvSpPr>
            <a:spLocks noEditPoints="1"/>
          </p:cNvSpPr>
          <p:nvPr/>
        </p:nvSpPr>
        <p:spPr bwMode="auto">
          <a:xfrm>
            <a:off x="6503988" y="1558925"/>
            <a:ext cx="149225" cy="180975"/>
          </a:xfrm>
          <a:custGeom>
            <a:avLst/>
            <a:gdLst>
              <a:gd name="T0" fmla="*/ 73 w 94"/>
              <a:gd name="T1" fmla="*/ 79 h 114"/>
              <a:gd name="T2" fmla="*/ 79 w 94"/>
              <a:gd name="T3" fmla="*/ 61 h 114"/>
              <a:gd name="T4" fmla="*/ 88 w 94"/>
              <a:gd name="T5" fmla="*/ 53 h 114"/>
              <a:gd name="T6" fmla="*/ 90 w 94"/>
              <a:gd name="T7" fmla="*/ 54 h 114"/>
              <a:gd name="T8" fmla="*/ 94 w 94"/>
              <a:gd name="T9" fmla="*/ 69 h 114"/>
              <a:gd name="T10" fmla="*/ 91 w 94"/>
              <a:gd name="T11" fmla="*/ 75 h 114"/>
              <a:gd name="T12" fmla="*/ 80 w 94"/>
              <a:gd name="T13" fmla="*/ 84 h 114"/>
              <a:gd name="T14" fmla="*/ 75 w 94"/>
              <a:gd name="T15" fmla="*/ 93 h 114"/>
              <a:gd name="T16" fmla="*/ 60 w 94"/>
              <a:gd name="T17" fmla="*/ 99 h 114"/>
              <a:gd name="T18" fmla="*/ 58 w 94"/>
              <a:gd name="T19" fmla="*/ 94 h 114"/>
              <a:gd name="T20" fmla="*/ 49 w 94"/>
              <a:gd name="T21" fmla="*/ 95 h 114"/>
              <a:gd name="T22" fmla="*/ 47 w 94"/>
              <a:gd name="T23" fmla="*/ 91 h 114"/>
              <a:gd name="T24" fmla="*/ 57 w 94"/>
              <a:gd name="T25" fmla="*/ 63 h 114"/>
              <a:gd name="T26" fmla="*/ 65 w 94"/>
              <a:gd name="T27" fmla="*/ 52 h 114"/>
              <a:gd name="T28" fmla="*/ 60 w 94"/>
              <a:gd name="T29" fmla="*/ 34 h 114"/>
              <a:gd name="T30" fmla="*/ 75 w 94"/>
              <a:gd name="T31" fmla="*/ 27 h 114"/>
              <a:gd name="T32" fmla="*/ 80 w 94"/>
              <a:gd name="T33" fmla="*/ 44 h 114"/>
              <a:gd name="T34" fmla="*/ 73 w 94"/>
              <a:gd name="T35" fmla="*/ 59 h 114"/>
              <a:gd name="T36" fmla="*/ 70 w 94"/>
              <a:gd name="T37" fmla="*/ 72 h 114"/>
              <a:gd name="T38" fmla="*/ 32 w 94"/>
              <a:gd name="T39" fmla="*/ 23 h 114"/>
              <a:gd name="T40" fmla="*/ 34 w 94"/>
              <a:gd name="T41" fmla="*/ 37 h 114"/>
              <a:gd name="T42" fmla="*/ 50 w 94"/>
              <a:gd name="T43" fmla="*/ 29 h 114"/>
              <a:gd name="T44" fmla="*/ 46 w 94"/>
              <a:gd name="T45" fmla="*/ 35 h 114"/>
              <a:gd name="T46" fmla="*/ 45 w 94"/>
              <a:gd name="T47" fmla="*/ 48 h 114"/>
              <a:gd name="T48" fmla="*/ 53 w 94"/>
              <a:gd name="T49" fmla="*/ 44 h 114"/>
              <a:gd name="T50" fmla="*/ 55 w 94"/>
              <a:gd name="T51" fmla="*/ 57 h 114"/>
              <a:gd name="T52" fmla="*/ 55 w 94"/>
              <a:gd name="T53" fmla="*/ 61 h 114"/>
              <a:gd name="T54" fmla="*/ 43 w 94"/>
              <a:gd name="T55" fmla="*/ 67 h 114"/>
              <a:gd name="T56" fmla="*/ 38 w 94"/>
              <a:gd name="T57" fmla="*/ 75 h 114"/>
              <a:gd name="T58" fmla="*/ 43 w 94"/>
              <a:gd name="T59" fmla="*/ 91 h 114"/>
              <a:gd name="T60" fmla="*/ 38 w 94"/>
              <a:gd name="T61" fmla="*/ 98 h 114"/>
              <a:gd name="T62" fmla="*/ 35 w 94"/>
              <a:gd name="T63" fmla="*/ 114 h 114"/>
              <a:gd name="T64" fmla="*/ 32 w 94"/>
              <a:gd name="T65" fmla="*/ 99 h 114"/>
              <a:gd name="T66" fmla="*/ 24 w 94"/>
              <a:gd name="T67" fmla="*/ 94 h 114"/>
              <a:gd name="T68" fmla="*/ 19 w 94"/>
              <a:gd name="T69" fmla="*/ 89 h 114"/>
              <a:gd name="T70" fmla="*/ 16 w 94"/>
              <a:gd name="T71" fmla="*/ 79 h 114"/>
              <a:gd name="T72" fmla="*/ 12 w 94"/>
              <a:gd name="T73" fmla="*/ 61 h 114"/>
              <a:gd name="T74" fmla="*/ 13 w 94"/>
              <a:gd name="T75" fmla="*/ 41 h 114"/>
              <a:gd name="T76" fmla="*/ 24 w 94"/>
              <a:gd name="T77" fmla="*/ 31 h 114"/>
              <a:gd name="T78" fmla="*/ 24 w 94"/>
              <a:gd name="T79" fmla="*/ 30 h 114"/>
              <a:gd name="T80" fmla="*/ 16 w 94"/>
              <a:gd name="T81" fmla="*/ 30 h 114"/>
              <a:gd name="T82" fmla="*/ 6 w 94"/>
              <a:gd name="T83" fmla="*/ 19 h 114"/>
              <a:gd name="T84" fmla="*/ 4 w 94"/>
              <a:gd name="T85" fmla="*/ 16 h 114"/>
              <a:gd name="T86" fmla="*/ 5 w 94"/>
              <a:gd name="T87" fmla="*/ 8 h 114"/>
              <a:gd name="T88" fmla="*/ 10 w 94"/>
              <a:gd name="T89" fmla="*/ 19 h 114"/>
              <a:gd name="T90" fmla="*/ 12 w 94"/>
              <a:gd name="T91" fmla="*/ 0 h 114"/>
              <a:gd name="T92" fmla="*/ 32 w 94"/>
              <a:gd name="T93" fmla="*/ 11 h 114"/>
              <a:gd name="T94" fmla="*/ 32 w 94"/>
              <a:gd name="T95" fmla="*/ 22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94" h="114">
                <a:moveTo>
                  <a:pt x="72" y="78"/>
                </a:moveTo>
                <a:lnTo>
                  <a:pt x="73" y="79"/>
                </a:lnTo>
                <a:lnTo>
                  <a:pt x="77" y="69"/>
                </a:lnTo>
                <a:lnTo>
                  <a:pt x="79" y="61"/>
                </a:lnTo>
                <a:lnTo>
                  <a:pt x="84" y="52"/>
                </a:lnTo>
                <a:lnTo>
                  <a:pt x="88" y="53"/>
                </a:lnTo>
                <a:lnTo>
                  <a:pt x="90" y="53"/>
                </a:lnTo>
                <a:lnTo>
                  <a:pt x="90" y="54"/>
                </a:lnTo>
                <a:lnTo>
                  <a:pt x="92" y="64"/>
                </a:lnTo>
                <a:lnTo>
                  <a:pt x="94" y="69"/>
                </a:lnTo>
                <a:lnTo>
                  <a:pt x="92" y="75"/>
                </a:lnTo>
                <a:lnTo>
                  <a:pt x="91" y="75"/>
                </a:lnTo>
                <a:lnTo>
                  <a:pt x="88" y="79"/>
                </a:lnTo>
                <a:lnTo>
                  <a:pt x="80" y="84"/>
                </a:lnTo>
                <a:lnTo>
                  <a:pt x="75" y="89"/>
                </a:lnTo>
                <a:lnTo>
                  <a:pt x="75" y="93"/>
                </a:lnTo>
                <a:lnTo>
                  <a:pt x="76" y="97"/>
                </a:lnTo>
                <a:lnTo>
                  <a:pt x="60" y="99"/>
                </a:lnTo>
                <a:lnTo>
                  <a:pt x="57" y="101"/>
                </a:lnTo>
                <a:lnTo>
                  <a:pt x="58" y="94"/>
                </a:lnTo>
                <a:lnTo>
                  <a:pt x="51" y="94"/>
                </a:lnTo>
                <a:lnTo>
                  <a:pt x="49" y="95"/>
                </a:lnTo>
                <a:lnTo>
                  <a:pt x="47" y="94"/>
                </a:lnTo>
                <a:lnTo>
                  <a:pt x="47" y="91"/>
                </a:lnTo>
                <a:lnTo>
                  <a:pt x="50" y="78"/>
                </a:lnTo>
                <a:lnTo>
                  <a:pt x="57" y="63"/>
                </a:lnTo>
                <a:lnTo>
                  <a:pt x="60" y="53"/>
                </a:lnTo>
                <a:lnTo>
                  <a:pt x="65" y="52"/>
                </a:lnTo>
                <a:lnTo>
                  <a:pt x="61" y="45"/>
                </a:lnTo>
                <a:lnTo>
                  <a:pt x="60" y="34"/>
                </a:lnTo>
                <a:lnTo>
                  <a:pt x="65" y="33"/>
                </a:lnTo>
                <a:lnTo>
                  <a:pt x="75" y="27"/>
                </a:lnTo>
                <a:lnTo>
                  <a:pt x="81" y="33"/>
                </a:lnTo>
                <a:lnTo>
                  <a:pt x="80" y="44"/>
                </a:lnTo>
                <a:lnTo>
                  <a:pt x="76" y="50"/>
                </a:lnTo>
                <a:lnTo>
                  <a:pt x="73" y="59"/>
                </a:lnTo>
                <a:lnTo>
                  <a:pt x="70" y="64"/>
                </a:lnTo>
                <a:lnTo>
                  <a:pt x="70" y="72"/>
                </a:lnTo>
                <a:lnTo>
                  <a:pt x="72" y="78"/>
                </a:lnTo>
                <a:close/>
                <a:moveTo>
                  <a:pt x="32" y="23"/>
                </a:moveTo>
                <a:lnTo>
                  <a:pt x="28" y="35"/>
                </a:lnTo>
                <a:lnTo>
                  <a:pt x="34" y="37"/>
                </a:lnTo>
                <a:lnTo>
                  <a:pt x="43" y="23"/>
                </a:lnTo>
                <a:lnTo>
                  <a:pt x="50" y="29"/>
                </a:lnTo>
                <a:lnTo>
                  <a:pt x="47" y="33"/>
                </a:lnTo>
                <a:lnTo>
                  <a:pt x="46" y="35"/>
                </a:lnTo>
                <a:lnTo>
                  <a:pt x="40" y="45"/>
                </a:lnTo>
                <a:lnTo>
                  <a:pt x="45" y="48"/>
                </a:lnTo>
                <a:lnTo>
                  <a:pt x="50" y="39"/>
                </a:lnTo>
                <a:lnTo>
                  <a:pt x="53" y="44"/>
                </a:lnTo>
                <a:lnTo>
                  <a:pt x="54" y="56"/>
                </a:lnTo>
                <a:lnTo>
                  <a:pt x="55" y="57"/>
                </a:lnTo>
                <a:lnTo>
                  <a:pt x="57" y="60"/>
                </a:lnTo>
                <a:lnTo>
                  <a:pt x="55" y="61"/>
                </a:lnTo>
                <a:lnTo>
                  <a:pt x="51" y="64"/>
                </a:lnTo>
                <a:lnTo>
                  <a:pt x="43" y="67"/>
                </a:lnTo>
                <a:lnTo>
                  <a:pt x="36" y="72"/>
                </a:lnTo>
                <a:lnTo>
                  <a:pt x="38" y="75"/>
                </a:lnTo>
                <a:lnTo>
                  <a:pt x="43" y="84"/>
                </a:lnTo>
                <a:lnTo>
                  <a:pt x="43" y="91"/>
                </a:lnTo>
                <a:lnTo>
                  <a:pt x="45" y="91"/>
                </a:lnTo>
                <a:lnTo>
                  <a:pt x="38" y="98"/>
                </a:lnTo>
                <a:lnTo>
                  <a:pt x="50" y="106"/>
                </a:lnTo>
                <a:lnTo>
                  <a:pt x="35" y="114"/>
                </a:lnTo>
                <a:lnTo>
                  <a:pt x="36" y="104"/>
                </a:lnTo>
                <a:lnTo>
                  <a:pt x="32" y="99"/>
                </a:lnTo>
                <a:lnTo>
                  <a:pt x="24" y="101"/>
                </a:lnTo>
                <a:lnTo>
                  <a:pt x="24" y="94"/>
                </a:lnTo>
                <a:lnTo>
                  <a:pt x="20" y="95"/>
                </a:lnTo>
                <a:lnTo>
                  <a:pt x="19" y="89"/>
                </a:lnTo>
                <a:lnTo>
                  <a:pt x="19" y="84"/>
                </a:lnTo>
                <a:lnTo>
                  <a:pt x="16" y="79"/>
                </a:lnTo>
                <a:lnTo>
                  <a:pt x="8" y="65"/>
                </a:lnTo>
                <a:lnTo>
                  <a:pt x="12" y="61"/>
                </a:lnTo>
                <a:lnTo>
                  <a:pt x="8" y="56"/>
                </a:lnTo>
                <a:lnTo>
                  <a:pt x="13" y="41"/>
                </a:lnTo>
                <a:lnTo>
                  <a:pt x="20" y="35"/>
                </a:lnTo>
                <a:lnTo>
                  <a:pt x="24" y="31"/>
                </a:lnTo>
                <a:lnTo>
                  <a:pt x="25" y="31"/>
                </a:lnTo>
                <a:lnTo>
                  <a:pt x="24" y="30"/>
                </a:lnTo>
                <a:lnTo>
                  <a:pt x="21" y="26"/>
                </a:lnTo>
                <a:lnTo>
                  <a:pt x="16" y="30"/>
                </a:lnTo>
                <a:lnTo>
                  <a:pt x="9" y="24"/>
                </a:lnTo>
                <a:lnTo>
                  <a:pt x="6" y="19"/>
                </a:lnTo>
                <a:lnTo>
                  <a:pt x="5" y="16"/>
                </a:lnTo>
                <a:lnTo>
                  <a:pt x="4" y="16"/>
                </a:lnTo>
                <a:lnTo>
                  <a:pt x="0" y="4"/>
                </a:lnTo>
                <a:lnTo>
                  <a:pt x="5" y="8"/>
                </a:lnTo>
                <a:lnTo>
                  <a:pt x="6" y="9"/>
                </a:lnTo>
                <a:lnTo>
                  <a:pt x="10" y="19"/>
                </a:lnTo>
                <a:lnTo>
                  <a:pt x="15" y="23"/>
                </a:lnTo>
                <a:lnTo>
                  <a:pt x="12" y="0"/>
                </a:lnTo>
                <a:lnTo>
                  <a:pt x="28" y="9"/>
                </a:lnTo>
                <a:lnTo>
                  <a:pt x="32" y="11"/>
                </a:lnTo>
                <a:lnTo>
                  <a:pt x="36" y="12"/>
                </a:lnTo>
                <a:lnTo>
                  <a:pt x="32" y="22"/>
                </a:lnTo>
                <a:lnTo>
                  <a:pt x="32" y="2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3" name="Freeform 867"/>
          <p:cNvSpPr>
            <a:spLocks noEditPoints="1"/>
          </p:cNvSpPr>
          <p:nvPr/>
        </p:nvSpPr>
        <p:spPr bwMode="auto">
          <a:xfrm>
            <a:off x="6929438" y="1357313"/>
            <a:ext cx="333375" cy="369888"/>
          </a:xfrm>
          <a:custGeom>
            <a:avLst/>
            <a:gdLst>
              <a:gd name="T0" fmla="*/ 15 w 210"/>
              <a:gd name="T1" fmla="*/ 49 h 233"/>
              <a:gd name="T2" fmla="*/ 19 w 210"/>
              <a:gd name="T3" fmla="*/ 48 h 233"/>
              <a:gd name="T4" fmla="*/ 3 w 210"/>
              <a:gd name="T5" fmla="*/ 46 h 233"/>
              <a:gd name="T6" fmla="*/ 10 w 210"/>
              <a:gd name="T7" fmla="*/ 40 h 233"/>
              <a:gd name="T8" fmla="*/ 101 w 210"/>
              <a:gd name="T9" fmla="*/ 22 h 233"/>
              <a:gd name="T10" fmla="*/ 118 w 210"/>
              <a:gd name="T11" fmla="*/ 41 h 233"/>
              <a:gd name="T12" fmla="*/ 116 w 210"/>
              <a:gd name="T13" fmla="*/ 49 h 233"/>
              <a:gd name="T14" fmla="*/ 115 w 210"/>
              <a:gd name="T15" fmla="*/ 78 h 233"/>
              <a:gd name="T16" fmla="*/ 115 w 210"/>
              <a:gd name="T17" fmla="*/ 104 h 233"/>
              <a:gd name="T18" fmla="*/ 130 w 210"/>
              <a:gd name="T19" fmla="*/ 111 h 233"/>
              <a:gd name="T20" fmla="*/ 160 w 210"/>
              <a:gd name="T21" fmla="*/ 104 h 233"/>
              <a:gd name="T22" fmla="*/ 171 w 210"/>
              <a:gd name="T23" fmla="*/ 116 h 233"/>
              <a:gd name="T24" fmla="*/ 183 w 210"/>
              <a:gd name="T25" fmla="*/ 151 h 233"/>
              <a:gd name="T26" fmla="*/ 208 w 210"/>
              <a:gd name="T27" fmla="*/ 183 h 233"/>
              <a:gd name="T28" fmla="*/ 210 w 210"/>
              <a:gd name="T29" fmla="*/ 205 h 233"/>
              <a:gd name="T30" fmla="*/ 206 w 210"/>
              <a:gd name="T31" fmla="*/ 217 h 233"/>
              <a:gd name="T32" fmla="*/ 160 w 210"/>
              <a:gd name="T33" fmla="*/ 233 h 233"/>
              <a:gd name="T34" fmla="*/ 159 w 210"/>
              <a:gd name="T35" fmla="*/ 232 h 233"/>
              <a:gd name="T36" fmla="*/ 153 w 210"/>
              <a:gd name="T37" fmla="*/ 225 h 233"/>
              <a:gd name="T38" fmla="*/ 146 w 210"/>
              <a:gd name="T39" fmla="*/ 216 h 233"/>
              <a:gd name="T40" fmla="*/ 139 w 210"/>
              <a:gd name="T41" fmla="*/ 209 h 233"/>
              <a:gd name="T42" fmla="*/ 133 w 210"/>
              <a:gd name="T43" fmla="*/ 199 h 233"/>
              <a:gd name="T44" fmla="*/ 127 w 210"/>
              <a:gd name="T45" fmla="*/ 192 h 233"/>
              <a:gd name="T46" fmla="*/ 120 w 210"/>
              <a:gd name="T47" fmla="*/ 183 h 233"/>
              <a:gd name="T48" fmla="*/ 115 w 210"/>
              <a:gd name="T49" fmla="*/ 181 h 233"/>
              <a:gd name="T50" fmla="*/ 104 w 210"/>
              <a:gd name="T51" fmla="*/ 180 h 233"/>
              <a:gd name="T52" fmla="*/ 88 w 210"/>
              <a:gd name="T53" fmla="*/ 176 h 233"/>
              <a:gd name="T54" fmla="*/ 60 w 210"/>
              <a:gd name="T55" fmla="*/ 149 h 233"/>
              <a:gd name="T56" fmla="*/ 70 w 210"/>
              <a:gd name="T57" fmla="*/ 124 h 233"/>
              <a:gd name="T58" fmla="*/ 53 w 210"/>
              <a:gd name="T59" fmla="*/ 123 h 233"/>
              <a:gd name="T60" fmla="*/ 44 w 210"/>
              <a:gd name="T61" fmla="*/ 106 h 233"/>
              <a:gd name="T62" fmla="*/ 19 w 210"/>
              <a:gd name="T63" fmla="*/ 83 h 233"/>
              <a:gd name="T64" fmla="*/ 8 w 210"/>
              <a:gd name="T65" fmla="*/ 68 h 233"/>
              <a:gd name="T66" fmla="*/ 4 w 210"/>
              <a:gd name="T67" fmla="*/ 66 h 233"/>
              <a:gd name="T68" fmla="*/ 0 w 210"/>
              <a:gd name="T69" fmla="*/ 66 h 233"/>
              <a:gd name="T70" fmla="*/ 7 w 210"/>
              <a:gd name="T71" fmla="*/ 63 h 233"/>
              <a:gd name="T72" fmla="*/ 22 w 210"/>
              <a:gd name="T73" fmla="*/ 55 h 233"/>
              <a:gd name="T74" fmla="*/ 29 w 210"/>
              <a:gd name="T75" fmla="*/ 45 h 233"/>
              <a:gd name="T76" fmla="*/ 29 w 210"/>
              <a:gd name="T77" fmla="*/ 34 h 233"/>
              <a:gd name="T78" fmla="*/ 33 w 210"/>
              <a:gd name="T79" fmla="*/ 23 h 233"/>
              <a:gd name="T80" fmla="*/ 38 w 210"/>
              <a:gd name="T81" fmla="*/ 18 h 233"/>
              <a:gd name="T82" fmla="*/ 51 w 210"/>
              <a:gd name="T83" fmla="*/ 11 h 233"/>
              <a:gd name="T84" fmla="*/ 47 w 210"/>
              <a:gd name="T85" fmla="*/ 22 h 233"/>
              <a:gd name="T86" fmla="*/ 40 w 210"/>
              <a:gd name="T87" fmla="*/ 29 h 233"/>
              <a:gd name="T88" fmla="*/ 37 w 210"/>
              <a:gd name="T89" fmla="*/ 40 h 233"/>
              <a:gd name="T90" fmla="*/ 40 w 210"/>
              <a:gd name="T91" fmla="*/ 45 h 233"/>
              <a:gd name="T92" fmla="*/ 43 w 210"/>
              <a:gd name="T93" fmla="*/ 51 h 233"/>
              <a:gd name="T94" fmla="*/ 49 w 210"/>
              <a:gd name="T95" fmla="*/ 55 h 233"/>
              <a:gd name="T96" fmla="*/ 48 w 210"/>
              <a:gd name="T97" fmla="*/ 46 h 233"/>
              <a:gd name="T98" fmla="*/ 51 w 210"/>
              <a:gd name="T99" fmla="*/ 33 h 233"/>
              <a:gd name="T100" fmla="*/ 63 w 210"/>
              <a:gd name="T101" fmla="*/ 31 h 233"/>
              <a:gd name="T102" fmla="*/ 60 w 210"/>
              <a:gd name="T103" fmla="*/ 46 h 233"/>
              <a:gd name="T104" fmla="*/ 67 w 210"/>
              <a:gd name="T105" fmla="*/ 36 h 233"/>
              <a:gd name="T106" fmla="*/ 64 w 210"/>
              <a:gd name="T107" fmla="*/ 25 h 233"/>
              <a:gd name="T108" fmla="*/ 74 w 210"/>
              <a:gd name="T109" fmla="*/ 22 h 233"/>
              <a:gd name="T110" fmla="*/ 63 w 210"/>
              <a:gd name="T111" fmla="*/ 12 h 233"/>
              <a:gd name="T112" fmla="*/ 67 w 210"/>
              <a:gd name="T113" fmla="*/ 0 h 233"/>
              <a:gd name="T114" fmla="*/ 84 w 210"/>
              <a:gd name="T115" fmla="*/ 3 h 233"/>
              <a:gd name="T116" fmla="*/ 97 w 210"/>
              <a:gd name="T117" fmla="*/ 19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0" h="233">
                <a:moveTo>
                  <a:pt x="10" y="40"/>
                </a:moveTo>
                <a:lnTo>
                  <a:pt x="15" y="49"/>
                </a:lnTo>
                <a:lnTo>
                  <a:pt x="19" y="45"/>
                </a:lnTo>
                <a:lnTo>
                  <a:pt x="19" y="48"/>
                </a:lnTo>
                <a:lnTo>
                  <a:pt x="4" y="56"/>
                </a:lnTo>
                <a:lnTo>
                  <a:pt x="3" y="46"/>
                </a:lnTo>
                <a:lnTo>
                  <a:pt x="4" y="38"/>
                </a:lnTo>
                <a:lnTo>
                  <a:pt x="10" y="40"/>
                </a:lnTo>
                <a:close/>
                <a:moveTo>
                  <a:pt x="97" y="19"/>
                </a:moveTo>
                <a:lnTo>
                  <a:pt x="101" y="22"/>
                </a:lnTo>
                <a:lnTo>
                  <a:pt x="100" y="34"/>
                </a:lnTo>
                <a:lnTo>
                  <a:pt x="118" y="41"/>
                </a:lnTo>
                <a:lnTo>
                  <a:pt x="119" y="48"/>
                </a:lnTo>
                <a:lnTo>
                  <a:pt x="116" y="49"/>
                </a:lnTo>
                <a:lnTo>
                  <a:pt x="118" y="63"/>
                </a:lnTo>
                <a:lnTo>
                  <a:pt x="115" y="78"/>
                </a:lnTo>
                <a:lnTo>
                  <a:pt x="108" y="83"/>
                </a:lnTo>
                <a:lnTo>
                  <a:pt x="115" y="104"/>
                </a:lnTo>
                <a:lnTo>
                  <a:pt x="124" y="112"/>
                </a:lnTo>
                <a:lnTo>
                  <a:pt x="130" y="111"/>
                </a:lnTo>
                <a:lnTo>
                  <a:pt x="141" y="113"/>
                </a:lnTo>
                <a:lnTo>
                  <a:pt x="160" y="104"/>
                </a:lnTo>
                <a:lnTo>
                  <a:pt x="168" y="105"/>
                </a:lnTo>
                <a:lnTo>
                  <a:pt x="171" y="116"/>
                </a:lnTo>
                <a:lnTo>
                  <a:pt x="176" y="121"/>
                </a:lnTo>
                <a:lnTo>
                  <a:pt x="183" y="151"/>
                </a:lnTo>
                <a:lnTo>
                  <a:pt x="187" y="151"/>
                </a:lnTo>
                <a:lnTo>
                  <a:pt x="208" y="183"/>
                </a:lnTo>
                <a:lnTo>
                  <a:pt x="209" y="196"/>
                </a:lnTo>
                <a:lnTo>
                  <a:pt x="210" y="205"/>
                </a:lnTo>
                <a:lnTo>
                  <a:pt x="209" y="206"/>
                </a:lnTo>
                <a:lnTo>
                  <a:pt x="206" y="217"/>
                </a:lnTo>
                <a:lnTo>
                  <a:pt x="191" y="228"/>
                </a:lnTo>
                <a:lnTo>
                  <a:pt x="160" y="233"/>
                </a:lnTo>
                <a:lnTo>
                  <a:pt x="160" y="232"/>
                </a:lnTo>
                <a:lnTo>
                  <a:pt x="159" y="232"/>
                </a:lnTo>
                <a:lnTo>
                  <a:pt x="156" y="228"/>
                </a:lnTo>
                <a:lnTo>
                  <a:pt x="153" y="225"/>
                </a:lnTo>
                <a:lnTo>
                  <a:pt x="152" y="222"/>
                </a:lnTo>
                <a:lnTo>
                  <a:pt x="146" y="216"/>
                </a:lnTo>
                <a:lnTo>
                  <a:pt x="142" y="210"/>
                </a:lnTo>
                <a:lnTo>
                  <a:pt x="139" y="209"/>
                </a:lnTo>
                <a:lnTo>
                  <a:pt x="137" y="206"/>
                </a:lnTo>
                <a:lnTo>
                  <a:pt x="133" y="199"/>
                </a:lnTo>
                <a:lnTo>
                  <a:pt x="129" y="194"/>
                </a:lnTo>
                <a:lnTo>
                  <a:pt x="127" y="192"/>
                </a:lnTo>
                <a:lnTo>
                  <a:pt x="124" y="188"/>
                </a:lnTo>
                <a:lnTo>
                  <a:pt x="120" y="183"/>
                </a:lnTo>
                <a:lnTo>
                  <a:pt x="116" y="181"/>
                </a:lnTo>
                <a:lnTo>
                  <a:pt x="115" y="181"/>
                </a:lnTo>
                <a:lnTo>
                  <a:pt x="111" y="180"/>
                </a:lnTo>
                <a:lnTo>
                  <a:pt x="104" y="180"/>
                </a:lnTo>
                <a:lnTo>
                  <a:pt x="96" y="179"/>
                </a:lnTo>
                <a:lnTo>
                  <a:pt x="88" y="176"/>
                </a:lnTo>
                <a:lnTo>
                  <a:pt x="71" y="153"/>
                </a:lnTo>
                <a:lnTo>
                  <a:pt x="60" y="149"/>
                </a:lnTo>
                <a:lnTo>
                  <a:pt x="74" y="135"/>
                </a:lnTo>
                <a:lnTo>
                  <a:pt x="70" y="124"/>
                </a:lnTo>
                <a:lnTo>
                  <a:pt x="51" y="130"/>
                </a:lnTo>
                <a:lnTo>
                  <a:pt x="53" y="123"/>
                </a:lnTo>
                <a:lnTo>
                  <a:pt x="41" y="112"/>
                </a:lnTo>
                <a:lnTo>
                  <a:pt x="44" y="106"/>
                </a:lnTo>
                <a:lnTo>
                  <a:pt x="38" y="97"/>
                </a:lnTo>
                <a:lnTo>
                  <a:pt x="19" y="83"/>
                </a:lnTo>
                <a:lnTo>
                  <a:pt x="15" y="71"/>
                </a:lnTo>
                <a:lnTo>
                  <a:pt x="8" y="68"/>
                </a:lnTo>
                <a:lnTo>
                  <a:pt x="7" y="67"/>
                </a:lnTo>
                <a:lnTo>
                  <a:pt x="4" y="66"/>
                </a:lnTo>
                <a:lnTo>
                  <a:pt x="2" y="67"/>
                </a:lnTo>
                <a:lnTo>
                  <a:pt x="0" y="66"/>
                </a:lnTo>
                <a:lnTo>
                  <a:pt x="3" y="64"/>
                </a:lnTo>
                <a:lnTo>
                  <a:pt x="7" y="63"/>
                </a:lnTo>
                <a:lnTo>
                  <a:pt x="18" y="57"/>
                </a:lnTo>
                <a:lnTo>
                  <a:pt x="22" y="55"/>
                </a:lnTo>
                <a:lnTo>
                  <a:pt x="26" y="51"/>
                </a:lnTo>
                <a:lnTo>
                  <a:pt x="29" y="45"/>
                </a:lnTo>
                <a:lnTo>
                  <a:pt x="29" y="44"/>
                </a:lnTo>
                <a:lnTo>
                  <a:pt x="29" y="34"/>
                </a:lnTo>
                <a:lnTo>
                  <a:pt x="29" y="29"/>
                </a:lnTo>
                <a:lnTo>
                  <a:pt x="33" y="23"/>
                </a:lnTo>
                <a:lnTo>
                  <a:pt x="36" y="22"/>
                </a:lnTo>
                <a:lnTo>
                  <a:pt x="38" y="18"/>
                </a:lnTo>
                <a:lnTo>
                  <a:pt x="48" y="12"/>
                </a:lnTo>
                <a:lnTo>
                  <a:pt x="51" y="11"/>
                </a:lnTo>
                <a:lnTo>
                  <a:pt x="51" y="15"/>
                </a:lnTo>
                <a:lnTo>
                  <a:pt x="47" y="22"/>
                </a:lnTo>
                <a:lnTo>
                  <a:pt x="45" y="23"/>
                </a:lnTo>
                <a:lnTo>
                  <a:pt x="40" y="29"/>
                </a:lnTo>
                <a:lnTo>
                  <a:pt x="34" y="37"/>
                </a:lnTo>
                <a:lnTo>
                  <a:pt x="37" y="40"/>
                </a:lnTo>
                <a:lnTo>
                  <a:pt x="43" y="40"/>
                </a:lnTo>
                <a:lnTo>
                  <a:pt x="40" y="45"/>
                </a:lnTo>
                <a:lnTo>
                  <a:pt x="41" y="45"/>
                </a:lnTo>
                <a:lnTo>
                  <a:pt x="43" y="51"/>
                </a:lnTo>
                <a:lnTo>
                  <a:pt x="48" y="57"/>
                </a:lnTo>
                <a:lnTo>
                  <a:pt x="49" y="55"/>
                </a:lnTo>
                <a:lnTo>
                  <a:pt x="52" y="51"/>
                </a:lnTo>
                <a:lnTo>
                  <a:pt x="48" y="46"/>
                </a:lnTo>
                <a:lnTo>
                  <a:pt x="52" y="41"/>
                </a:lnTo>
                <a:lnTo>
                  <a:pt x="51" y="33"/>
                </a:lnTo>
                <a:lnTo>
                  <a:pt x="55" y="29"/>
                </a:lnTo>
                <a:lnTo>
                  <a:pt x="63" y="31"/>
                </a:lnTo>
                <a:lnTo>
                  <a:pt x="60" y="41"/>
                </a:lnTo>
                <a:lnTo>
                  <a:pt x="60" y="46"/>
                </a:lnTo>
                <a:lnTo>
                  <a:pt x="64" y="45"/>
                </a:lnTo>
                <a:lnTo>
                  <a:pt x="67" y="36"/>
                </a:lnTo>
                <a:lnTo>
                  <a:pt x="69" y="30"/>
                </a:lnTo>
                <a:lnTo>
                  <a:pt x="64" y="25"/>
                </a:lnTo>
                <a:lnTo>
                  <a:pt x="64" y="21"/>
                </a:lnTo>
                <a:lnTo>
                  <a:pt x="74" y="22"/>
                </a:lnTo>
                <a:lnTo>
                  <a:pt x="74" y="16"/>
                </a:lnTo>
                <a:lnTo>
                  <a:pt x="63" y="12"/>
                </a:lnTo>
                <a:lnTo>
                  <a:pt x="64" y="1"/>
                </a:lnTo>
                <a:lnTo>
                  <a:pt x="67" y="0"/>
                </a:lnTo>
                <a:lnTo>
                  <a:pt x="73" y="1"/>
                </a:lnTo>
                <a:lnTo>
                  <a:pt x="84" y="3"/>
                </a:lnTo>
                <a:lnTo>
                  <a:pt x="89" y="14"/>
                </a:lnTo>
                <a:lnTo>
                  <a:pt x="97" y="19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4" name="Freeform 868"/>
          <p:cNvSpPr>
            <a:spLocks noEditPoints="1"/>
          </p:cNvSpPr>
          <p:nvPr/>
        </p:nvSpPr>
        <p:spPr bwMode="auto">
          <a:xfrm>
            <a:off x="7348538" y="820738"/>
            <a:ext cx="225425" cy="201613"/>
          </a:xfrm>
          <a:custGeom>
            <a:avLst/>
            <a:gdLst>
              <a:gd name="T0" fmla="*/ 16 w 142"/>
              <a:gd name="T1" fmla="*/ 50 h 127"/>
              <a:gd name="T2" fmla="*/ 28 w 142"/>
              <a:gd name="T3" fmla="*/ 54 h 127"/>
              <a:gd name="T4" fmla="*/ 16 w 142"/>
              <a:gd name="T5" fmla="*/ 64 h 127"/>
              <a:gd name="T6" fmla="*/ 8 w 142"/>
              <a:gd name="T7" fmla="*/ 50 h 127"/>
              <a:gd name="T8" fmla="*/ 4 w 142"/>
              <a:gd name="T9" fmla="*/ 35 h 127"/>
              <a:gd name="T10" fmla="*/ 23 w 142"/>
              <a:gd name="T11" fmla="*/ 39 h 127"/>
              <a:gd name="T12" fmla="*/ 81 w 142"/>
              <a:gd name="T13" fmla="*/ 44 h 127"/>
              <a:gd name="T14" fmla="*/ 94 w 142"/>
              <a:gd name="T15" fmla="*/ 49 h 127"/>
              <a:gd name="T16" fmla="*/ 101 w 142"/>
              <a:gd name="T17" fmla="*/ 41 h 127"/>
              <a:gd name="T18" fmla="*/ 102 w 142"/>
              <a:gd name="T19" fmla="*/ 60 h 127"/>
              <a:gd name="T20" fmla="*/ 114 w 142"/>
              <a:gd name="T21" fmla="*/ 49 h 127"/>
              <a:gd name="T22" fmla="*/ 125 w 142"/>
              <a:gd name="T23" fmla="*/ 75 h 127"/>
              <a:gd name="T24" fmla="*/ 136 w 142"/>
              <a:gd name="T25" fmla="*/ 60 h 127"/>
              <a:gd name="T26" fmla="*/ 126 w 142"/>
              <a:gd name="T27" fmla="*/ 37 h 127"/>
              <a:gd name="T28" fmla="*/ 132 w 142"/>
              <a:gd name="T29" fmla="*/ 30 h 127"/>
              <a:gd name="T30" fmla="*/ 142 w 142"/>
              <a:gd name="T31" fmla="*/ 41 h 127"/>
              <a:gd name="T32" fmla="*/ 135 w 142"/>
              <a:gd name="T33" fmla="*/ 57 h 127"/>
              <a:gd name="T34" fmla="*/ 135 w 142"/>
              <a:gd name="T35" fmla="*/ 86 h 127"/>
              <a:gd name="T36" fmla="*/ 91 w 142"/>
              <a:gd name="T37" fmla="*/ 121 h 127"/>
              <a:gd name="T38" fmla="*/ 83 w 142"/>
              <a:gd name="T39" fmla="*/ 121 h 127"/>
              <a:gd name="T40" fmla="*/ 77 w 142"/>
              <a:gd name="T41" fmla="*/ 110 h 127"/>
              <a:gd name="T42" fmla="*/ 62 w 142"/>
              <a:gd name="T43" fmla="*/ 98 h 127"/>
              <a:gd name="T44" fmla="*/ 45 w 142"/>
              <a:gd name="T45" fmla="*/ 95 h 127"/>
              <a:gd name="T46" fmla="*/ 41 w 142"/>
              <a:gd name="T47" fmla="*/ 76 h 127"/>
              <a:gd name="T48" fmla="*/ 56 w 142"/>
              <a:gd name="T49" fmla="*/ 76 h 127"/>
              <a:gd name="T50" fmla="*/ 72 w 142"/>
              <a:gd name="T51" fmla="*/ 89 h 127"/>
              <a:gd name="T52" fmla="*/ 75 w 142"/>
              <a:gd name="T53" fmla="*/ 80 h 127"/>
              <a:gd name="T54" fmla="*/ 65 w 142"/>
              <a:gd name="T55" fmla="*/ 67 h 127"/>
              <a:gd name="T56" fmla="*/ 77 w 142"/>
              <a:gd name="T57" fmla="*/ 63 h 127"/>
              <a:gd name="T58" fmla="*/ 62 w 142"/>
              <a:gd name="T59" fmla="*/ 42 h 127"/>
              <a:gd name="T60" fmla="*/ 60 w 142"/>
              <a:gd name="T61" fmla="*/ 30 h 127"/>
              <a:gd name="T62" fmla="*/ 68 w 142"/>
              <a:gd name="T63" fmla="*/ 27 h 127"/>
              <a:gd name="T64" fmla="*/ 71 w 142"/>
              <a:gd name="T65" fmla="*/ 33 h 127"/>
              <a:gd name="T66" fmla="*/ 79 w 142"/>
              <a:gd name="T67" fmla="*/ 34 h 127"/>
              <a:gd name="T68" fmla="*/ 77 w 142"/>
              <a:gd name="T69" fmla="*/ 4 h 127"/>
              <a:gd name="T70" fmla="*/ 61 w 142"/>
              <a:gd name="T71" fmla="*/ 16 h 127"/>
              <a:gd name="T72" fmla="*/ 77 w 142"/>
              <a:gd name="T73" fmla="*/ 4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42" h="127">
                <a:moveTo>
                  <a:pt x="16" y="45"/>
                </a:moveTo>
                <a:lnTo>
                  <a:pt x="16" y="50"/>
                </a:lnTo>
                <a:lnTo>
                  <a:pt x="26" y="48"/>
                </a:lnTo>
                <a:lnTo>
                  <a:pt x="28" y="54"/>
                </a:lnTo>
                <a:lnTo>
                  <a:pt x="19" y="57"/>
                </a:lnTo>
                <a:lnTo>
                  <a:pt x="16" y="64"/>
                </a:lnTo>
                <a:lnTo>
                  <a:pt x="2" y="56"/>
                </a:lnTo>
                <a:lnTo>
                  <a:pt x="8" y="50"/>
                </a:lnTo>
                <a:lnTo>
                  <a:pt x="0" y="44"/>
                </a:lnTo>
                <a:lnTo>
                  <a:pt x="4" y="35"/>
                </a:lnTo>
                <a:lnTo>
                  <a:pt x="12" y="34"/>
                </a:lnTo>
                <a:lnTo>
                  <a:pt x="23" y="39"/>
                </a:lnTo>
                <a:lnTo>
                  <a:pt x="16" y="45"/>
                </a:lnTo>
                <a:close/>
                <a:moveTo>
                  <a:pt x="81" y="44"/>
                </a:moveTo>
                <a:lnTo>
                  <a:pt x="86" y="52"/>
                </a:lnTo>
                <a:lnTo>
                  <a:pt x="94" y="49"/>
                </a:lnTo>
                <a:lnTo>
                  <a:pt x="96" y="35"/>
                </a:lnTo>
                <a:lnTo>
                  <a:pt x="101" y="41"/>
                </a:lnTo>
                <a:lnTo>
                  <a:pt x="96" y="59"/>
                </a:lnTo>
                <a:lnTo>
                  <a:pt x="102" y="60"/>
                </a:lnTo>
                <a:lnTo>
                  <a:pt x="106" y="45"/>
                </a:lnTo>
                <a:lnTo>
                  <a:pt x="114" y="49"/>
                </a:lnTo>
                <a:lnTo>
                  <a:pt x="121" y="61"/>
                </a:lnTo>
                <a:lnTo>
                  <a:pt x="125" y="75"/>
                </a:lnTo>
                <a:lnTo>
                  <a:pt x="131" y="68"/>
                </a:lnTo>
                <a:lnTo>
                  <a:pt x="136" y="60"/>
                </a:lnTo>
                <a:lnTo>
                  <a:pt x="132" y="52"/>
                </a:lnTo>
                <a:lnTo>
                  <a:pt x="126" y="37"/>
                </a:lnTo>
                <a:lnTo>
                  <a:pt x="124" y="29"/>
                </a:lnTo>
                <a:lnTo>
                  <a:pt x="132" y="30"/>
                </a:lnTo>
                <a:lnTo>
                  <a:pt x="139" y="37"/>
                </a:lnTo>
                <a:lnTo>
                  <a:pt x="142" y="41"/>
                </a:lnTo>
                <a:lnTo>
                  <a:pt x="142" y="52"/>
                </a:lnTo>
                <a:lnTo>
                  <a:pt x="135" y="57"/>
                </a:lnTo>
                <a:lnTo>
                  <a:pt x="140" y="67"/>
                </a:lnTo>
                <a:lnTo>
                  <a:pt x="135" y="86"/>
                </a:lnTo>
                <a:lnTo>
                  <a:pt x="111" y="127"/>
                </a:lnTo>
                <a:lnTo>
                  <a:pt x="91" y="121"/>
                </a:lnTo>
                <a:lnTo>
                  <a:pt x="86" y="121"/>
                </a:lnTo>
                <a:lnTo>
                  <a:pt x="83" y="121"/>
                </a:lnTo>
                <a:lnTo>
                  <a:pt x="79" y="116"/>
                </a:lnTo>
                <a:lnTo>
                  <a:pt x="77" y="110"/>
                </a:lnTo>
                <a:lnTo>
                  <a:pt x="68" y="102"/>
                </a:lnTo>
                <a:lnTo>
                  <a:pt x="62" y="98"/>
                </a:lnTo>
                <a:lnTo>
                  <a:pt x="51" y="98"/>
                </a:lnTo>
                <a:lnTo>
                  <a:pt x="45" y="95"/>
                </a:lnTo>
                <a:lnTo>
                  <a:pt x="42" y="83"/>
                </a:lnTo>
                <a:lnTo>
                  <a:pt x="41" y="76"/>
                </a:lnTo>
                <a:lnTo>
                  <a:pt x="49" y="69"/>
                </a:lnTo>
                <a:lnTo>
                  <a:pt x="56" y="76"/>
                </a:lnTo>
                <a:lnTo>
                  <a:pt x="62" y="83"/>
                </a:lnTo>
                <a:lnTo>
                  <a:pt x="72" y="89"/>
                </a:lnTo>
                <a:lnTo>
                  <a:pt x="73" y="89"/>
                </a:lnTo>
                <a:lnTo>
                  <a:pt x="75" y="80"/>
                </a:lnTo>
                <a:lnTo>
                  <a:pt x="65" y="74"/>
                </a:lnTo>
                <a:lnTo>
                  <a:pt x="65" y="67"/>
                </a:lnTo>
                <a:lnTo>
                  <a:pt x="76" y="67"/>
                </a:lnTo>
                <a:lnTo>
                  <a:pt x="77" y="63"/>
                </a:lnTo>
                <a:lnTo>
                  <a:pt x="62" y="57"/>
                </a:lnTo>
                <a:lnTo>
                  <a:pt x="62" y="42"/>
                </a:lnTo>
                <a:lnTo>
                  <a:pt x="64" y="37"/>
                </a:lnTo>
                <a:lnTo>
                  <a:pt x="60" y="30"/>
                </a:lnTo>
                <a:lnTo>
                  <a:pt x="62" y="26"/>
                </a:lnTo>
                <a:lnTo>
                  <a:pt x="68" y="27"/>
                </a:lnTo>
                <a:lnTo>
                  <a:pt x="71" y="31"/>
                </a:lnTo>
                <a:lnTo>
                  <a:pt x="71" y="33"/>
                </a:lnTo>
                <a:lnTo>
                  <a:pt x="71" y="34"/>
                </a:lnTo>
                <a:lnTo>
                  <a:pt x="79" y="34"/>
                </a:lnTo>
                <a:lnTo>
                  <a:pt x="81" y="44"/>
                </a:lnTo>
                <a:close/>
                <a:moveTo>
                  <a:pt x="77" y="4"/>
                </a:moveTo>
                <a:lnTo>
                  <a:pt x="76" y="23"/>
                </a:lnTo>
                <a:lnTo>
                  <a:pt x="61" y="16"/>
                </a:lnTo>
                <a:lnTo>
                  <a:pt x="69" y="0"/>
                </a:lnTo>
                <a:lnTo>
                  <a:pt x="77" y="4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5" name="Freeform 869"/>
          <p:cNvSpPr>
            <a:spLocks/>
          </p:cNvSpPr>
          <p:nvPr/>
        </p:nvSpPr>
        <p:spPr bwMode="auto">
          <a:xfrm>
            <a:off x="7678738" y="742950"/>
            <a:ext cx="211138" cy="520700"/>
          </a:xfrm>
          <a:custGeom>
            <a:avLst/>
            <a:gdLst>
              <a:gd name="T0" fmla="*/ 112 w 133"/>
              <a:gd name="T1" fmla="*/ 9 h 328"/>
              <a:gd name="T2" fmla="*/ 118 w 133"/>
              <a:gd name="T3" fmla="*/ 35 h 328"/>
              <a:gd name="T4" fmla="*/ 133 w 133"/>
              <a:gd name="T5" fmla="*/ 86 h 328"/>
              <a:gd name="T6" fmla="*/ 112 w 133"/>
              <a:gd name="T7" fmla="*/ 144 h 328"/>
              <a:gd name="T8" fmla="*/ 122 w 133"/>
              <a:gd name="T9" fmla="*/ 177 h 328"/>
              <a:gd name="T10" fmla="*/ 129 w 133"/>
              <a:gd name="T11" fmla="*/ 193 h 328"/>
              <a:gd name="T12" fmla="*/ 129 w 133"/>
              <a:gd name="T13" fmla="*/ 222 h 328"/>
              <a:gd name="T14" fmla="*/ 104 w 133"/>
              <a:gd name="T15" fmla="*/ 264 h 328"/>
              <a:gd name="T16" fmla="*/ 40 w 133"/>
              <a:gd name="T17" fmla="*/ 297 h 328"/>
              <a:gd name="T18" fmla="*/ 36 w 133"/>
              <a:gd name="T19" fmla="*/ 327 h 328"/>
              <a:gd name="T20" fmla="*/ 10 w 133"/>
              <a:gd name="T21" fmla="*/ 300 h 328"/>
              <a:gd name="T22" fmla="*/ 11 w 133"/>
              <a:gd name="T23" fmla="*/ 277 h 328"/>
              <a:gd name="T24" fmla="*/ 6 w 133"/>
              <a:gd name="T25" fmla="*/ 243 h 328"/>
              <a:gd name="T26" fmla="*/ 4 w 133"/>
              <a:gd name="T27" fmla="*/ 223 h 328"/>
              <a:gd name="T28" fmla="*/ 6 w 133"/>
              <a:gd name="T29" fmla="*/ 217 h 328"/>
              <a:gd name="T30" fmla="*/ 9 w 133"/>
              <a:gd name="T31" fmla="*/ 177 h 328"/>
              <a:gd name="T32" fmla="*/ 4 w 133"/>
              <a:gd name="T33" fmla="*/ 161 h 328"/>
              <a:gd name="T34" fmla="*/ 9 w 133"/>
              <a:gd name="T35" fmla="*/ 140 h 328"/>
              <a:gd name="T36" fmla="*/ 21 w 133"/>
              <a:gd name="T37" fmla="*/ 101 h 328"/>
              <a:gd name="T38" fmla="*/ 34 w 133"/>
              <a:gd name="T39" fmla="*/ 60 h 328"/>
              <a:gd name="T40" fmla="*/ 37 w 133"/>
              <a:gd name="T41" fmla="*/ 90 h 328"/>
              <a:gd name="T42" fmla="*/ 45 w 133"/>
              <a:gd name="T43" fmla="*/ 114 h 328"/>
              <a:gd name="T44" fmla="*/ 19 w 133"/>
              <a:gd name="T45" fmla="*/ 140 h 328"/>
              <a:gd name="T46" fmla="*/ 18 w 133"/>
              <a:gd name="T47" fmla="*/ 144 h 328"/>
              <a:gd name="T48" fmla="*/ 47 w 133"/>
              <a:gd name="T49" fmla="*/ 140 h 328"/>
              <a:gd name="T50" fmla="*/ 47 w 133"/>
              <a:gd name="T51" fmla="*/ 159 h 328"/>
              <a:gd name="T52" fmla="*/ 48 w 133"/>
              <a:gd name="T53" fmla="*/ 189 h 328"/>
              <a:gd name="T54" fmla="*/ 47 w 133"/>
              <a:gd name="T55" fmla="*/ 219 h 328"/>
              <a:gd name="T56" fmla="*/ 56 w 133"/>
              <a:gd name="T57" fmla="*/ 200 h 328"/>
              <a:gd name="T58" fmla="*/ 66 w 133"/>
              <a:gd name="T59" fmla="*/ 199 h 328"/>
              <a:gd name="T60" fmla="*/ 75 w 133"/>
              <a:gd name="T61" fmla="*/ 183 h 328"/>
              <a:gd name="T62" fmla="*/ 92 w 133"/>
              <a:gd name="T63" fmla="*/ 176 h 328"/>
              <a:gd name="T64" fmla="*/ 81 w 133"/>
              <a:gd name="T65" fmla="*/ 155 h 328"/>
              <a:gd name="T66" fmla="*/ 84 w 133"/>
              <a:gd name="T67" fmla="*/ 142 h 328"/>
              <a:gd name="T68" fmla="*/ 99 w 133"/>
              <a:gd name="T69" fmla="*/ 146 h 328"/>
              <a:gd name="T70" fmla="*/ 101 w 133"/>
              <a:gd name="T71" fmla="*/ 143 h 328"/>
              <a:gd name="T72" fmla="*/ 85 w 133"/>
              <a:gd name="T73" fmla="*/ 135 h 328"/>
              <a:gd name="T74" fmla="*/ 89 w 133"/>
              <a:gd name="T75" fmla="*/ 124 h 328"/>
              <a:gd name="T76" fmla="*/ 79 w 133"/>
              <a:gd name="T77" fmla="*/ 118 h 328"/>
              <a:gd name="T78" fmla="*/ 100 w 133"/>
              <a:gd name="T79" fmla="*/ 106 h 328"/>
              <a:gd name="T80" fmla="*/ 95 w 133"/>
              <a:gd name="T81" fmla="*/ 98 h 328"/>
              <a:gd name="T82" fmla="*/ 110 w 133"/>
              <a:gd name="T83" fmla="*/ 84 h 328"/>
              <a:gd name="T84" fmla="*/ 119 w 133"/>
              <a:gd name="T85" fmla="*/ 79 h 328"/>
              <a:gd name="T86" fmla="*/ 105 w 133"/>
              <a:gd name="T87" fmla="*/ 69 h 328"/>
              <a:gd name="T88" fmla="*/ 86 w 133"/>
              <a:gd name="T89" fmla="*/ 67 h 328"/>
              <a:gd name="T90" fmla="*/ 74 w 133"/>
              <a:gd name="T91" fmla="*/ 46 h 328"/>
              <a:gd name="T92" fmla="*/ 86 w 133"/>
              <a:gd name="T93" fmla="*/ 41 h 328"/>
              <a:gd name="T94" fmla="*/ 79 w 133"/>
              <a:gd name="T95" fmla="*/ 28 h 328"/>
              <a:gd name="T96" fmla="*/ 107 w 133"/>
              <a:gd name="T97" fmla="*/ 46 h 328"/>
              <a:gd name="T98" fmla="*/ 100 w 133"/>
              <a:gd name="T99" fmla="*/ 19 h 328"/>
              <a:gd name="T100" fmla="*/ 104 w 133"/>
              <a:gd name="T101" fmla="*/ 5 h 328"/>
              <a:gd name="T102" fmla="*/ 108 w 133"/>
              <a:gd name="T103" fmla="*/ 0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33" h="328">
                <a:moveTo>
                  <a:pt x="108" y="0"/>
                </a:moveTo>
                <a:lnTo>
                  <a:pt x="112" y="9"/>
                </a:lnTo>
                <a:lnTo>
                  <a:pt x="110" y="22"/>
                </a:lnTo>
                <a:lnTo>
                  <a:pt x="118" y="35"/>
                </a:lnTo>
                <a:lnTo>
                  <a:pt x="133" y="82"/>
                </a:lnTo>
                <a:lnTo>
                  <a:pt x="133" y="86"/>
                </a:lnTo>
                <a:lnTo>
                  <a:pt x="112" y="135"/>
                </a:lnTo>
                <a:lnTo>
                  <a:pt x="112" y="144"/>
                </a:lnTo>
                <a:lnTo>
                  <a:pt x="112" y="154"/>
                </a:lnTo>
                <a:lnTo>
                  <a:pt x="122" y="177"/>
                </a:lnTo>
                <a:lnTo>
                  <a:pt x="123" y="180"/>
                </a:lnTo>
                <a:lnTo>
                  <a:pt x="129" y="193"/>
                </a:lnTo>
                <a:lnTo>
                  <a:pt x="126" y="202"/>
                </a:lnTo>
                <a:lnTo>
                  <a:pt x="129" y="222"/>
                </a:lnTo>
                <a:lnTo>
                  <a:pt x="101" y="248"/>
                </a:lnTo>
                <a:lnTo>
                  <a:pt x="104" y="264"/>
                </a:lnTo>
                <a:lnTo>
                  <a:pt x="81" y="271"/>
                </a:lnTo>
                <a:lnTo>
                  <a:pt x="40" y="297"/>
                </a:lnTo>
                <a:lnTo>
                  <a:pt x="45" y="318"/>
                </a:lnTo>
                <a:lnTo>
                  <a:pt x="36" y="327"/>
                </a:lnTo>
                <a:lnTo>
                  <a:pt x="19" y="328"/>
                </a:lnTo>
                <a:lnTo>
                  <a:pt x="10" y="300"/>
                </a:lnTo>
                <a:lnTo>
                  <a:pt x="14" y="282"/>
                </a:lnTo>
                <a:lnTo>
                  <a:pt x="11" y="277"/>
                </a:lnTo>
                <a:lnTo>
                  <a:pt x="17" y="264"/>
                </a:lnTo>
                <a:lnTo>
                  <a:pt x="6" y="243"/>
                </a:lnTo>
                <a:lnTo>
                  <a:pt x="6" y="230"/>
                </a:lnTo>
                <a:lnTo>
                  <a:pt x="4" y="223"/>
                </a:lnTo>
                <a:lnTo>
                  <a:pt x="4" y="219"/>
                </a:lnTo>
                <a:lnTo>
                  <a:pt x="6" y="217"/>
                </a:lnTo>
                <a:lnTo>
                  <a:pt x="9" y="202"/>
                </a:lnTo>
                <a:lnTo>
                  <a:pt x="9" y="177"/>
                </a:lnTo>
                <a:lnTo>
                  <a:pt x="7" y="170"/>
                </a:lnTo>
                <a:lnTo>
                  <a:pt x="4" y="161"/>
                </a:lnTo>
                <a:lnTo>
                  <a:pt x="0" y="148"/>
                </a:lnTo>
                <a:lnTo>
                  <a:pt x="9" y="140"/>
                </a:lnTo>
                <a:lnTo>
                  <a:pt x="7" y="133"/>
                </a:lnTo>
                <a:lnTo>
                  <a:pt x="21" y="101"/>
                </a:lnTo>
                <a:lnTo>
                  <a:pt x="30" y="86"/>
                </a:lnTo>
                <a:lnTo>
                  <a:pt x="34" y="60"/>
                </a:lnTo>
                <a:lnTo>
                  <a:pt x="39" y="63"/>
                </a:lnTo>
                <a:lnTo>
                  <a:pt x="37" y="90"/>
                </a:lnTo>
                <a:lnTo>
                  <a:pt x="44" y="90"/>
                </a:lnTo>
                <a:lnTo>
                  <a:pt x="45" y="114"/>
                </a:lnTo>
                <a:lnTo>
                  <a:pt x="39" y="125"/>
                </a:lnTo>
                <a:lnTo>
                  <a:pt x="19" y="140"/>
                </a:lnTo>
                <a:lnTo>
                  <a:pt x="18" y="146"/>
                </a:lnTo>
                <a:lnTo>
                  <a:pt x="18" y="144"/>
                </a:lnTo>
                <a:lnTo>
                  <a:pt x="33" y="139"/>
                </a:lnTo>
                <a:lnTo>
                  <a:pt x="47" y="140"/>
                </a:lnTo>
                <a:lnTo>
                  <a:pt x="47" y="158"/>
                </a:lnTo>
                <a:lnTo>
                  <a:pt x="47" y="159"/>
                </a:lnTo>
                <a:lnTo>
                  <a:pt x="47" y="170"/>
                </a:lnTo>
                <a:lnTo>
                  <a:pt x="48" y="189"/>
                </a:lnTo>
                <a:lnTo>
                  <a:pt x="47" y="211"/>
                </a:lnTo>
                <a:lnTo>
                  <a:pt x="47" y="219"/>
                </a:lnTo>
                <a:lnTo>
                  <a:pt x="54" y="210"/>
                </a:lnTo>
                <a:lnTo>
                  <a:pt x="56" y="200"/>
                </a:lnTo>
                <a:lnTo>
                  <a:pt x="59" y="200"/>
                </a:lnTo>
                <a:lnTo>
                  <a:pt x="66" y="199"/>
                </a:lnTo>
                <a:lnTo>
                  <a:pt x="69" y="183"/>
                </a:lnTo>
                <a:lnTo>
                  <a:pt x="75" y="183"/>
                </a:lnTo>
                <a:lnTo>
                  <a:pt x="84" y="183"/>
                </a:lnTo>
                <a:lnTo>
                  <a:pt x="92" y="176"/>
                </a:lnTo>
                <a:lnTo>
                  <a:pt x="78" y="162"/>
                </a:lnTo>
                <a:lnTo>
                  <a:pt x="81" y="155"/>
                </a:lnTo>
                <a:lnTo>
                  <a:pt x="77" y="154"/>
                </a:lnTo>
                <a:lnTo>
                  <a:pt x="84" y="142"/>
                </a:lnTo>
                <a:lnTo>
                  <a:pt x="86" y="142"/>
                </a:lnTo>
                <a:lnTo>
                  <a:pt x="99" y="146"/>
                </a:lnTo>
                <a:lnTo>
                  <a:pt x="103" y="146"/>
                </a:lnTo>
                <a:lnTo>
                  <a:pt x="101" y="143"/>
                </a:lnTo>
                <a:lnTo>
                  <a:pt x="101" y="140"/>
                </a:lnTo>
                <a:lnTo>
                  <a:pt x="85" y="135"/>
                </a:lnTo>
                <a:lnTo>
                  <a:pt x="86" y="131"/>
                </a:lnTo>
                <a:lnTo>
                  <a:pt x="89" y="124"/>
                </a:lnTo>
                <a:lnTo>
                  <a:pt x="89" y="123"/>
                </a:lnTo>
                <a:lnTo>
                  <a:pt x="79" y="118"/>
                </a:lnTo>
                <a:lnTo>
                  <a:pt x="82" y="105"/>
                </a:lnTo>
                <a:lnTo>
                  <a:pt x="100" y="106"/>
                </a:lnTo>
                <a:lnTo>
                  <a:pt x="103" y="101"/>
                </a:lnTo>
                <a:lnTo>
                  <a:pt x="95" y="98"/>
                </a:lnTo>
                <a:lnTo>
                  <a:pt x="93" y="84"/>
                </a:lnTo>
                <a:lnTo>
                  <a:pt x="110" y="84"/>
                </a:lnTo>
                <a:lnTo>
                  <a:pt x="129" y="84"/>
                </a:lnTo>
                <a:lnTo>
                  <a:pt x="119" y="79"/>
                </a:lnTo>
                <a:lnTo>
                  <a:pt x="108" y="75"/>
                </a:lnTo>
                <a:lnTo>
                  <a:pt x="105" y="69"/>
                </a:lnTo>
                <a:lnTo>
                  <a:pt x="100" y="56"/>
                </a:lnTo>
                <a:lnTo>
                  <a:pt x="86" y="67"/>
                </a:lnTo>
                <a:lnTo>
                  <a:pt x="75" y="57"/>
                </a:lnTo>
                <a:lnTo>
                  <a:pt x="74" y="46"/>
                </a:lnTo>
                <a:lnTo>
                  <a:pt x="90" y="50"/>
                </a:lnTo>
                <a:lnTo>
                  <a:pt x="86" y="41"/>
                </a:lnTo>
                <a:lnTo>
                  <a:pt x="78" y="37"/>
                </a:lnTo>
                <a:lnTo>
                  <a:pt x="79" y="28"/>
                </a:lnTo>
                <a:lnTo>
                  <a:pt x="100" y="31"/>
                </a:lnTo>
                <a:lnTo>
                  <a:pt x="107" y="46"/>
                </a:lnTo>
                <a:lnTo>
                  <a:pt x="110" y="27"/>
                </a:lnTo>
                <a:lnTo>
                  <a:pt x="100" y="19"/>
                </a:lnTo>
                <a:lnTo>
                  <a:pt x="101" y="7"/>
                </a:lnTo>
                <a:lnTo>
                  <a:pt x="104" y="5"/>
                </a:lnTo>
                <a:lnTo>
                  <a:pt x="107" y="0"/>
                </a:lnTo>
                <a:lnTo>
                  <a:pt x="108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6" name="Freeform 870"/>
          <p:cNvSpPr>
            <a:spLocks/>
          </p:cNvSpPr>
          <p:nvPr/>
        </p:nvSpPr>
        <p:spPr bwMode="auto">
          <a:xfrm>
            <a:off x="8097838" y="962025"/>
            <a:ext cx="225425" cy="155575"/>
          </a:xfrm>
          <a:custGeom>
            <a:avLst/>
            <a:gdLst>
              <a:gd name="T0" fmla="*/ 102 w 142"/>
              <a:gd name="T1" fmla="*/ 28 h 98"/>
              <a:gd name="T2" fmla="*/ 124 w 142"/>
              <a:gd name="T3" fmla="*/ 35 h 98"/>
              <a:gd name="T4" fmla="*/ 139 w 142"/>
              <a:gd name="T5" fmla="*/ 42 h 98"/>
              <a:gd name="T6" fmla="*/ 140 w 142"/>
              <a:gd name="T7" fmla="*/ 42 h 98"/>
              <a:gd name="T8" fmla="*/ 142 w 142"/>
              <a:gd name="T9" fmla="*/ 46 h 98"/>
              <a:gd name="T10" fmla="*/ 133 w 142"/>
              <a:gd name="T11" fmla="*/ 51 h 98"/>
              <a:gd name="T12" fmla="*/ 135 w 142"/>
              <a:gd name="T13" fmla="*/ 61 h 98"/>
              <a:gd name="T14" fmla="*/ 129 w 142"/>
              <a:gd name="T15" fmla="*/ 69 h 98"/>
              <a:gd name="T16" fmla="*/ 122 w 142"/>
              <a:gd name="T17" fmla="*/ 75 h 98"/>
              <a:gd name="T18" fmla="*/ 116 w 142"/>
              <a:gd name="T19" fmla="*/ 80 h 98"/>
              <a:gd name="T20" fmla="*/ 122 w 142"/>
              <a:gd name="T21" fmla="*/ 84 h 98"/>
              <a:gd name="T22" fmla="*/ 109 w 142"/>
              <a:gd name="T23" fmla="*/ 90 h 98"/>
              <a:gd name="T24" fmla="*/ 91 w 142"/>
              <a:gd name="T25" fmla="*/ 98 h 98"/>
              <a:gd name="T26" fmla="*/ 86 w 142"/>
              <a:gd name="T27" fmla="*/ 96 h 98"/>
              <a:gd name="T28" fmla="*/ 69 w 142"/>
              <a:gd name="T29" fmla="*/ 95 h 98"/>
              <a:gd name="T30" fmla="*/ 54 w 142"/>
              <a:gd name="T31" fmla="*/ 95 h 98"/>
              <a:gd name="T32" fmla="*/ 52 w 142"/>
              <a:gd name="T33" fmla="*/ 95 h 98"/>
              <a:gd name="T34" fmla="*/ 39 w 142"/>
              <a:gd name="T35" fmla="*/ 94 h 98"/>
              <a:gd name="T36" fmla="*/ 35 w 142"/>
              <a:gd name="T37" fmla="*/ 94 h 98"/>
              <a:gd name="T38" fmla="*/ 35 w 142"/>
              <a:gd name="T39" fmla="*/ 91 h 98"/>
              <a:gd name="T40" fmla="*/ 37 w 142"/>
              <a:gd name="T41" fmla="*/ 85 h 98"/>
              <a:gd name="T42" fmla="*/ 30 w 142"/>
              <a:gd name="T43" fmla="*/ 69 h 98"/>
              <a:gd name="T44" fmla="*/ 28 w 142"/>
              <a:gd name="T45" fmla="*/ 66 h 98"/>
              <a:gd name="T46" fmla="*/ 28 w 142"/>
              <a:gd name="T47" fmla="*/ 65 h 98"/>
              <a:gd name="T48" fmla="*/ 31 w 142"/>
              <a:gd name="T49" fmla="*/ 43 h 98"/>
              <a:gd name="T50" fmla="*/ 27 w 142"/>
              <a:gd name="T51" fmla="*/ 25 h 98"/>
              <a:gd name="T52" fmla="*/ 16 w 142"/>
              <a:gd name="T53" fmla="*/ 28 h 98"/>
              <a:gd name="T54" fmla="*/ 11 w 142"/>
              <a:gd name="T55" fmla="*/ 28 h 98"/>
              <a:gd name="T56" fmla="*/ 0 w 142"/>
              <a:gd name="T57" fmla="*/ 23 h 98"/>
              <a:gd name="T58" fmla="*/ 5 w 142"/>
              <a:gd name="T59" fmla="*/ 21 h 98"/>
              <a:gd name="T60" fmla="*/ 7 w 142"/>
              <a:gd name="T61" fmla="*/ 9 h 98"/>
              <a:gd name="T62" fmla="*/ 16 w 142"/>
              <a:gd name="T63" fmla="*/ 0 h 98"/>
              <a:gd name="T64" fmla="*/ 17 w 142"/>
              <a:gd name="T65" fmla="*/ 0 h 98"/>
              <a:gd name="T66" fmla="*/ 38 w 142"/>
              <a:gd name="T67" fmla="*/ 8 h 98"/>
              <a:gd name="T68" fmla="*/ 53 w 142"/>
              <a:gd name="T69" fmla="*/ 19 h 98"/>
              <a:gd name="T70" fmla="*/ 62 w 142"/>
              <a:gd name="T71" fmla="*/ 20 h 98"/>
              <a:gd name="T72" fmla="*/ 57 w 142"/>
              <a:gd name="T73" fmla="*/ 28 h 98"/>
              <a:gd name="T74" fmla="*/ 80 w 142"/>
              <a:gd name="T75" fmla="*/ 25 h 98"/>
              <a:gd name="T76" fmla="*/ 102 w 142"/>
              <a:gd name="T77" fmla="*/ 28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42" h="98">
                <a:moveTo>
                  <a:pt x="102" y="28"/>
                </a:moveTo>
                <a:lnTo>
                  <a:pt x="124" y="35"/>
                </a:lnTo>
                <a:lnTo>
                  <a:pt x="139" y="42"/>
                </a:lnTo>
                <a:lnTo>
                  <a:pt x="140" y="42"/>
                </a:lnTo>
                <a:lnTo>
                  <a:pt x="142" y="46"/>
                </a:lnTo>
                <a:lnTo>
                  <a:pt x="133" y="51"/>
                </a:lnTo>
                <a:lnTo>
                  <a:pt x="135" y="61"/>
                </a:lnTo>
                <a:lnTo>
                  <a:pt x="129" y="69"/>
                </a:lnTo>
                <a:lnTo>
                  <a:pt x="122" y="75"/>
                </a:lnTo>
                <a:lnTo>
                  <a:pt x="116" y="80"/>
                </a:lnTo>
                <a:lnTo>
                  <a:pt x="122" y="84"/>
                </a:lnTo>
                <a:lnTo>
                  <a:pt x="109" y="90"/>
                </a:lnTo>
                <a:lnTo>
                  <a:pt x="91" y="98"/>
                </a:lnTo>
                <a:lnTo>
                  <a:pt x="86" y="96"/>
                </a:lnTo>
                <a:lnTo>
                  <a:pt x="69" y="95"/>
                </a:lnTo>
                <a:lnTo>
                  <a:pt x="54" y="95"/>
                </a:lnTo>
                <a:lnTo>
                  <a:pt x="52" y="95"/>
                </a:lnTo>
                <a:lnTo>
                  <a:pt x="39" y="94"/>
                </a:lnTo>
                <a:lnTo>
                  <a:pt x="35" y="94"/>
                </a:lnTo>
                <a:lnTo>
                  <a:pt x="35" y="91"/>
                </a:lnTo>
                <a:lnTo>
                  <a:pt x="37" y="85"/>
                </a:lnTo>
                <a:lnTo>
                  <a:pt x="30" y="69"/>
                </a:lnTo>
                <a:lnTo>
                  <a:pt x="28" y="66"/>
                </a:lnTo>
                <a:lnTo>
                  <a:pt x="28" y="65"/>
                </a:lnTo>
                <a:lnTo>
                  <a:pt x="31" y="43"/>
                </a:lnTo>
                <a:lnTo>
                  <a:pt x="27" y="25"/>
                </a:lnTo>
                <a:lnTo>
                  <a:pt x="16" y="28"/>
                </a:lnTo>
                <a:lnTo>
                  <a:pt x="11" y="28"/>
                </a:lnTo>
                <a:lnTo>
                  <a:pt x="0" y="23"/>
                </a:lnTo>
                <a:lnTo>
                  <a:pt x="5" y="21"/>
                </a:lnTo>
                <a:lnTo>
                  <a:pt x="7" y="9"/>
                </a:lnTo>
                <a:lnTo>
                  <a:pt x="16" y="0"/>
                </a:lnTo>
                <a:lnTo>
                  <a:pt x="17" y="0"/>
                </a:lnTo>
                <a:lnTo>
                  <a:pt x="38" y="8"/>
                </a:lnTo>
                <a:lnTo>
                  <a:pt x="53" y="19"/>
                </a:lnTo>
                <a:lnTo>
                  <a:pt x="62" y="20"/>
                </a:lnTo>
                <a:lnTo>
                  <a:pt x="57" y="28"/>
                </a:lnTo>
                <a:lnTo>
                  <a:pt x="80" y="25"/>
                </a:lnTo>
                <a:lnTo>
                  <a:pt x="102" y="28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7" name="Freeform 871"/>
          <p:cNvSpPr>
            <a:spLocks/>
          </p:cNvSpPr>
          <p:nvPr/>
        </p:nvSpPr>
        <p:spPr bwMode="auto">
          <a:xfrm>
            <a:off x="6351588" y="1797050"/>
            <a:ext cx="22225" cy="23813"/>
          </a:xfrm>
          <a:custGeom>
            <a:avLst/>
            <a:gdLst>
              <a:gd name="T0" fmla="*/ 14 w 14"/>
              <a:gd name="T1" fmla="*/ 15 h 15"/>
              <a:gd name="T2" fmla="*/ 12 w 14"/>
              <a:gd name="T3" fmla="*/ 14 h 15"/>
              <a:gd name="T4" fmla="*/ 12 w 14"/>
              <a:gd name="T5" fmla="*/ 11 h 15"/>
              <a:gd name="T6" fmla="*/ 12 w 14"/>
              <a:gd name="T7" fmla="*/ 11 h 15"/>
              <a:gd name="T8" fmla="*/ 10 w 14"/>
              <a:gd name="T9" fmla="*/ 9 h 15"/>
              <a:gd name="T10" fmla="*/ 11 w 14"/>
              <a:gd name="T11" fmla="*/ 8 h 15"/>
              <a:gd name="T12" fmla="*/ 12 w 14"/>
              <a:gd name="T13" fmla="*/ 4 h 15"/>
              <a:gd name="T14" fmla="*/ 11 w 14"/>
              <a:gd name="T15" fmla="*/ 0 h 15"/>
              <a:gd name="T16" fmla="*/ 3 w 14"/>
              <a:gd name="T17" fmla="*/ 5 h 15"/>
              <a:gd name="T18" fmla="*/ 0 w 14"/>
              <a:gd name="T19" fmla="*/ 14 h 15"/>
              <a:gd name="T20" fmla="*/ 1 w 14"/>
              <a:gd name="T21" fmla="*/ 14 h 15"/>
              <a:gd name="T22" fmla="*/ 12 w 14"/>
              <a:gd name="T23" fmla="*/ 15 h 15"/>
              <a:gd name="T24" fmla="*/ 14 w 14"/>
              <a:gd name="T25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" h="15">
                <a:moveTo>
                  <a:pt x="14" y="15"/>
                </a:moveTo>
                <a:lnTo>
                  <a:pt x="12" y="14"/>
                </a:lnTo>
                <a:lnTo>
                  <a:pt x="12" y="11"/>
                </a:lnTo>
                <a:lnTo>
                  <a:pt x="12" y="11"/>
                </a:lnTo>
                <a:lnTo>
                  <a:pt x="10" y="9"/>
                </a:lnTo>
                <a:lnTo>
                  <a:pt x="11" y="8"/>
                </a:lnTo>
                <a:lnTo>
                  <a:pt x="12" y="4"/>
                </a:lnTo>
                <a:lnTo>
                  <a:pt x="11" y="0"/>
                </a:lnTo>
                <a:lnTo>
                  <a:pt x="3" y="5"/>
                </a:lnTo>
                <a:lnTo>
                  <a:pt x="0" y="14"/>
                </a:lnTo>
                <a:lnTo>
                  <a:pt x="1" y="14"/>
                </a:lnTo>
                <a:lnTo>
                  <a:pt x="12" y="15"/>
                </a:lnTo>
                <a:lnTo>
                  <a:pt x="14" y="15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8" name="Freeform 872"/>
          <p:cNvSpPr>
            <a:spLocks/>
          </p:cNvSpPr>
          <p:nvPr/>
        </p:nvSpPr>
        <p:spPr bwMode="auto">
          <a:xfrm>
            <a:off x="6351588" y="1797050"/>
            <a:ext cx="22225" cy="23813"/>
          </a:xfrm>
          <a:custGeom>
            <a:avLst/>
            <a:gdLst>
              <a:gd name="T0" fmla="*/ 14 w 14"/>
              <a:gd name="T1" fmla="*/ 15 h 15"/>
              <a:gd name="T2" fmla="*/ 12 w 14"/>
              <a:gd name="T3" fmla="*/ 14 h 15"/>
              <a:gd name="T4" fmla="*/ 12 w 14"/>
              <a:gd name="T5" fmla="*/ 11 h 15"/>
              <a:gd name="T6" fmla="*/ 12 w 14"/>
              <a:gd name="T7" fmla="*/ 11 h 15"/>
              <a:gd name="T8" fmla="*/ 10 w 14"/>
              <a:gd name="T9" fmla="*/ 9 h 15"/>
              <a:gd name="T10" fmla="*/ 11 w 14"/>
              <a:gd name="T11" fmla="*/ 8 h 15"/>
              <a:gd name="T12" fmla="*/ 12 w 14"/>
              <a:gd name="T13" fmla="*/ 4 h 15"/>
              <a:gd name="T14" fmla="*/ 11 w 14"/>
              <a:gd name="T15" fmla="*/ 0 h 15"/>
              <a:gd name="T16" fmla="*/ 3 w 14"/>
              <a:gd name="T17" fmla="*/ 5 h 15"/>
              <a:gd name="T18" fmla="*/ 0 w 14"/>
              <a:gd name="T19" fmla="*/ 14 h 15"/>
              <a:gd name="T20" fmla="*/ 1 w 14"/>
              <a:gd name="T21" fmla="*/ 14 h 15"/>
              <a:gd name="T22" fmla="*/ 12 w 14"/>
              <a:gd name="T23" fmla="*/ 15 h 15"/>
              <a:gd name="T24" fmla="*/ 14 w 14"/>
              <a:gd name="T25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" h="15">
                <a:moveTo>
                  <a:pt x="14" y="15"/>
                </a:moveTo>
                <a:lnTo>
                  <a:pt x="12" y="14"/>
                </a:lnTo>
                <a:lnTo>
                  <a:pt x="12" y="11"/>
                </a:lnTo>
                <a:lnTo>
                  <a:pt x="12" y="11"/>
                </a:lnTo>
                <a:lnTo>
                  <a:pt x="10" y="9"/>
                </a:lnTo>
                <a:lnTo>
                  <a:pt x="11" y="8"/>
                </a:lnTo>
                <a:lnTo>
                  <a:pt x="12" y="4"/>
                </a:lnTo>
                <a:lnTo>
                  <a:pt x="11" y="0"/>
                </a:lnTo>
                <a:lnTo>
                  <a:pt x="3" y="5"/>
                </a:lnTo>
                <a:lnTo>
                  <a:pt x="0" y="14"/>
                </a:lnTo>
                <a:lnTo>
                  <a:pt x="1" y="14"/>
                </a:lnTo>
                <a:lnTo>
                  <a:pt x="12" y="15"/>
                </a:lnTo>
                <a:lnTo>
                  <a:pt x="14" y="15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9" name="Freeform 873"/>
          <p:cNvSpPr>
            <a:spLocks/>
          </p:cNvSpPr>
          <p:nvPr/>
        </p:nvSpPr>
        <p:spPr bwMode="auto">
          <a:xfrm>
            <a:off x="6383338" y="1827213"/>
            <a:ext cx="17463" cy="17463"/>
          </a:xfrm>
          <a:custGeom>
            <a:avLst/>
            <a:gdLst>
              <a:gd name="T0" fmla="*/ 3 w 11"/>
              <a:gd name="T1" fmla="*/ 11 h 11"/>
              <a:gd name="T2" fmla="*/ 11 w 11"/>
              <a:gd name="T3" fmla="*/ 7 h 11"/>
              <a:gd name="T4" fmla="*/ 7 w 11"/>
              <a:gd name="T5" fmla="*/ 0 h 11"/>
              <a:gd name="T6" fmla="*/ 0 w 11"/>
              <a:gd name="T7" fmla="*/ 4 h 11"/>
              <a:gd name="T8" fmla="*/ 3 w 11"/>
              <a:gd name="T9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" h="11">
                <a:moveTo>
                  <a:pt x="3" y="11"/>
                </a:moveTo>
                <a:lnTo>
                  <a:pt x="11" y="7"/>
                </a:lnTo>
                <a:lnTo>
                  <a:pt x="7" y="0"/>
                </a:lnTo>
                <a:lnTo>
                  <a:pt x="0" y="4"/>
                </a:lnTo>
                <a:lnTo>
                  <a:pt x="3" y="11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0" name="Freeform 874"/>
          <p:cNvSpPr>
            <a:spLocks/>
          </p:cNvSpPr>
          <p:nvPr/>
        </p:nvSpPr>
        <p:spPr bwMode="auto">
          <a:xfrm>
            <a:off x="6383338" y="1827213"/>
            <a:ext cx="17463" cy="17463"/>
          </a:xfrm>
          <a:custGeom>
            <a:avLst/>
            <a:gdLst>
              <a:gd name="T0" fmla="*/ 3 w 11"/>
              <a:gd name="T1" fmla="*/ 11 h 11"/>
              <a:gd name="T2" fmla="*/ 11 w 11"/>
              <a:gd name="T3" fmla="*/ 7 h 11"/>
              <a:gd name="T4" fmla="*/ 7 w 11"/>
              <a:gd name="T5" fmla="*/ 0 h 11"/>
              <a:gd name="T6" fmla="*/ 0 w 11"/>
              <a:gd name="T7" fmla="*/ 4 h 11"/>
              <a:gd name="T8" fmla="*/ 3 w 11"/>
              <a:gd name="T9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" h="11">
                <a:moveTo>
                  <a:pt x="3" y="11"/>
                </a:moveTo>
                <a:lnTo>
                  <a:pt x="11" y="7"/>
                </a:lnTo>
                <a:lnTo>
                  <a:pt x="7" y="0"/>
                </a:lnTo>
                <a:lnTo>
                  <a:pt x="0" y="4"/>
                </a:lnTo>
                <a:lnTo>
                  <a:pt x="3" y="11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1" name="Freeform 875"/>
          <p:cNvSpPr>
            <a:spLocks/>
          </p:cNvSpPr>
          <p:nvPr/>
        </p:nvSpPr>
        <p:spPr bwMode="auto">
          <a:xfrm>
            <a:off x="6326188" y="1819275"/>
            <a:ext cx="57150" cy="47625"/>
          </a:xfrm>
          <a:custGeom>
            <a:avLst/>
            <a:gdLst>
              <a:gd name="T0" fmla="*/ 13 w 36"/>
              <a:gd name="T1" fmla="*/ 23 h 30"/>
              <a:gd name="T2" fmla="*/ 19 w 36"/>
              <a:gd name="T3" fmla="*/ 27 h 30"/>
              <a:gd name="T4" fmla="*/ 19 w 36"/>
              <a:gd name="T5" fmla="*/ 28 h 30"/>
              <a:gd name="T6" fmla="*/ 20 w 36"/>
              <a:gd name="T7" fmla="*/ 28 h 30"/>
              <a:gd name="T8" fmla="*/ 30 w 36"/>
              <a:gd name="T9" fmla="*/ 30 h 30"/>
              <a:gd name="T10" fmla="*/ 36 w 36"/>
              <a:gd name="T11" fmla="*/ 24 h 30"/>
              <a:gd name="T12" fmla="*/ 36 w 36"/>
              <a:gd name="T13" fmla="*/ 21 h 30"/>
              <a:gd name="T14" fmla="*/ 36 w 36"/>
              <a:gd name="T15" fmla="*/ 16 h 30"/>
              <a:gd name="T16" fmla="*/ 35 w 36"/>
              <a:gd name="T17" fmla="*/ 15 h 30"/>
              <a:gd name="T18" fmla="*/ 32 w 36"/>
              <a:gd name="T19" fmla="*/ 6 h 30"/>
              <a:gd name="T20" fmla="*/ 28 w 36"/>
              <a:gd name="T21" fmla="*/ 10 h 30"/>
              <a:gd name="T22" fmla="*/ 16 w 36"/>
              <a:gd name="T23" fmla="*/ 6 h 30"/>
              <a:gd name="T24" fmla="*/ 12 w 36"/>
              <a:gd name="T25" fmla="*/ 2 h 30"/>
              <a:gd name="T26" fmla="*/ 6 w 36"/>
              <a:gd name="T27" fmla="*/ 1 h 30"/>
              <a:gd name="T28" fmla="*/ 2 w 36"/>
              <a:gd name="T29" fmla="*/ 0 h 30"/>
              <a:gd name="T30" fmla="*/ 0 w 36"/>
              <a:gd name="T31" fmla="*/ 9 h 30"/>
              <a:gd name="T32" fmla="*/ 6 w 36"/>
              <a:gd name="T33" fmla="*/ 15 h 30"/>
              <a:gd name="T34" fmla="*/ 8 w 36"/>
              <a:gd name="T35" fmla="*/ 16 h 30"/>
              <a:gd name="T36" fmla="*/ 11 w 36"/>
              <a:gd name="T37" fmla="*/ 17 h 30"/>
              <a:gd name="T38" fmla="*/ 11 w 36"/>
              <a:gd name="T39" fmla="*/ 19 h 30"/>
              <a:gd name="T40" fmla="*/ 13 w 36"/>
              <a:gd name="T41" fmla="*/ 20 h 30"/>
              <a:gd name="T42" fmla="*/ 13 w 36"/>
              <a:gd name="T43" fmla="*/ 23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6" h="30">
                <a:moveTo>
                  <a:pt x="13" y="23"/>
                </a:moveTo>
                <a:lnTo>
                  <a:pt x="19" y="27"/>
                </a:lnTo>
                <a:lnTo>
                  <a:pt x="19" y="28"/>
                </a:lnTo>
                <a:lnTo>
                  <a:pt x="20" y="28"/>
                </a:lnTo>
                <a:lnTo>
                  <a:pt x="30" y="30"/>
                </a:lnTo>
                <a:lnTo>
                  <a:pt x="36" y="24"/>
                </a:lnTo>
                <a:lnTo>
                  <a:pt x="36" y="21"/>
                </a:lnTo>
                <a:lnTo>
                  <a:pt x="36" y="16"/>
                </a:lnTo>
                <a:lnTo>
                  <a:pt x="35" y="15"/>
                </a:lnTo>
                <a:lnTo>
                  <a:pt x="32" y="6"/>
                </a:lnTo>
                <a:lnTo>
                  <a:pt x="28" y="10"/>
                </a:lnTo>
                <a:lnTo>
                  <a:pt x="16" y="6"/>
                </a:lnTo>
                <a:lnTo>
                  <a:pt x="12" y="2"/>
                </a:lnTo>
                <a:lnTo>
                  <a:pt x="6" y="1"/>
                </a:lnTo>
                <a:lnTo>
                  <a:pt x="2" y="0"/>
                </a:lnTo>
                <a:lnTo>
                  <a:pt x="0" y="9"/>
                </a:lnTo>
                <a:lnTo>
                  <a:pt x="6" y="15"/>
                </a:lnTo>
                <a:lnTo>
                  <a:pt x="8" y="16"/>
                </a:lnTo>
                <a:lnTo>
                  <a:pt x="11" y="17"/>
                </a:lnTo>
                <a:lnTo>
                  <a:pt x="11" y="19"/>
                </a:lnTo>
                <a:lnTo>
                  <a:pt x="13" y="20"/>
                </a:lnTo>
                <a:lnTo>
                  <a:pt x="13" y="23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2" name="Freeform 876"/>
          <p:cNvSpPr>
            <a:spLocks/>
          </p:cNvSpPr>
          <p:nvPr/>
        </p:nvSpPr>
        <p:spPr bwMode="auto">
          <a:xfrm>
            <a:off x="6326188" y="1819275"/>
            <a:ext cx="57150" cy="47625"/>
          </a:xfrm>
          <a:custGeom>
            <a:avLst/>
            <a:gdLst>
              <a:gd name="T0" fmla="*/ 13 w 36"/>
              <a:gd name="T1" fmla="*/ 23 h 30"/>
              <a:gd name="T2" fmla="*/ 19 w 36"/>
              <a:gd name="T3" fmla="*/ 27 h 30"/>
              <a:gd name="T4" fmla="*/ 19 w 36"/>
              <a:gd name="T5" fmla="*/ 28 h 30"/>
              <a:gd name="T6" fmla="*/ 20 w 36"/>
              <a:gd name="T7" fmla="*/ 28 h 30"/>
              <a:gd name="T8" fmla="*/ 30 w 36"/>
              <a:gd name="T9" fmla="*/ 30 h 30"/>
              <a:gd name="T10" fmla="*/ 36 w 36"/>
              <a:gd name="T11" fmla="*/ 24 h 30"/>
              <a:gd name="T12" fmla="*/ 36 w 36"/>
              <a:gd name="T13" fmla="*/ 21 h 30"/>
              <a:gd name="T14" fmla="*/ 36 w 36"/>
              <a:gd name="T15" fmla="*/ 16 h 30"/>
              <a:gd name="T16" fmla="*/ 35 w 36"/>
              <a:gd name="T17" fmla="*/ 15 h 30"/>
              <a:gd name="T18" fmla="*/ 32 w 36"/>
              <a:gd name="T19" fmla="*/ 6 h 30"/>
              <a:gd name="T20" fmla="*/ 28 w 36"/>
              <a:gd name="T21" fmla="*/ 10 h 30"/>
              <a:gd name="T22" fmla="*/ 16 w 36"/>
              <a:gd name="T23" fmla="*/ 6 h 30"/>
              <a:gd name="T24" fmla="*/ 12 w 36"/>
              <a:gd name="T25" fmla="*/ 2 h 30"/>
              <a:gd name="T26" fmla="*/ 6 w 36"/>
              <a:gd name="T27" fmla="*/ 1 h 30"/>
              <a:gd name="T28" fmla="*/ 2 w 36"/>
              <a:gd name="T29" fmla="*/ 0 h 30"/>
              <a:gd name="T30" fmla="*/ 0 w 36"/>
              <a:gd name="T31" fmla="*/ 9 h 30"/>
              <a:gd name="T32" fmla="*/ 6 w 36"/>
              <a:gd name="T33" fmla="*/ 15 h 30"/>
              <a:gd name="T34" fmla="*/ 8 w 36"/>
              <a:gd name="T35" fmla="*/ 16 h 30"/>
              <a:gd name="T36" fmla="*/ 11 w 36"/>
              <a:gd name="T37" fmla="*/ 17 h 30"/>
              <a:gd name="T38" fmla="*/ 11 w 36"/>
              <a:gd name="T39" fmla="*/ 19 h 30"/>
              <a:gd name="T40" fmla="*/ 13 w 36"/>
              <a:gd name="T41" fmla="*/ 20 h 30"/>
              <a:gd name="T42" fmla="*/ 13 w 36"/>
              <a:gd name="T43" fmla="*/ 23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6" h="30">
                <a:moveTo>
                  <a:pt x="13" y="23"/>
                </a:moveTo>
                <a:lnTo>
                  <a:pt x="19" y="27"/>
                </a:lnTo>
                <a:lnTo>
                  <a:pt x="19" y="28"/>
                </a:lnTo>
                <a:lnTo>
                  <a:pt x="20" y="28"/>
                </a:lnTo>
                <a:lnTo>
                  <a:pt x="30" y="30"/>
                </a:lnTo>
                <a:lnTo>
                  <a:pt x="36" y="24"/>
                </a:lnTo>
                <a:lnTo>
                  <a:pt x="36" y="21"/>
                </a:lnTo>
                <a:lnTo>
                  <a:pt x="36" y="16"/>
                </a:lnTo>
                <a:lnTo>
                  <a:pt x="35" y="15"/>
                </a:lnTo>
                <a:lnTo>
                  <a:pt x="32" y="6"/>
                </a:lnTo>
                <a:lnTo>
                  <a:pt x="28" y="10"/>
                </a:lnTo>
                <a:lnTo>
                  <a:pt x="16" y="6"/>
                </a:lnTo>
                <a:lnTo>
                  <a:pt x="12" y="2"/>
                </a:lnTo>
                <a:lnTo>
                  <a:pt x="6" y="1"/>
                </a:lnTo>
                <a:lnTo>
                  <a:pt x="2" y="0"/>
                </a:lnTo>
                <a:lnTo>
                  <a:pt x="0" y="9"/>
                </a:lnTo>
                <a:lnTo>
                  <a:pt x="6" y="15"/>
                </a:lnTo>
                <a:lnTo>
                  <a:pt x="8" y="16"/>
                </a:lnTo>
                <a:lnTo>
                  <a:pt x="11" y="17"/>
                </a:lnTo>
                <a:lnTo>
                  <a:pt x="11" y="19"/>
                </a:lnTo>
                <a:lnTo>
                  <a:pt x="13" y="20"/>
                </a:lnTo>
                <a:lnTo>
                  <a:pt x="13" y="2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3" name="Freeform 877"/>
          <p:cNvSpPr>
            <a:spLocks/>
          </p:cNvSpPr>
          <p:nvPr/>
        </p:nvSpPr>
        <p:spPr bwMode="auto">
          <a:xfrm>
            <a:off x="6323013" y="1849438"/>
            <a:ext cx="57150" cy="150813"/>
          </a:xfrm>
          <a:custGeom>
            <a:avLst/>
            <a:gdLst>
              <a:gd name="T0" fmla="*/ 0 w 36"/>
              <a:gd name="T1" fmla="*/ 0 h 95"/>
              <a:gd name="T2" fmla="*/ 2 w 36"/>
              <a:gd name="T3" fmla="*/ 0 h 95"/>
              <a:gd name="T4" fmla="*/ 6 w 36"/>
              <a:gd name="T5" fmla="*/ 8 h 95"/>
              <a:gd name="T6" fmla="*/ 15 w 36"/>
              <a:gd name="T7" fmla="*/ 15 h 95"/>
              <a:gd name="T8" fmla="*/ 18 w 36"/>
              <a:gd name="T9" fmla="*/ 17 h 95"/>
              <a:gd name="T10" fmla="*/ 21 w 36"/>
              <a:gd name="T11" fmla="*/ 16 h 95"/>
              <a:gd name="T12" fmla="*/ 25 w 36"/>
              <a:gd name="T13" fmla="*/ 17 h 95"/>
              <a:gd name="T14" fmla="*/ 25 w 36"/>
              <a:gd name="T15" fmla="*/ 24 h 95"/>
              <a:gd name="T16" fmla="*/ 28 w 36"/>
              <a:gd name="T17" fmla="*/ 26 h 95"/>
              <a:gd name="T18" fmla="*/ 32 w 36"/>
              <a:gd name="T19" fmla="*/ 21 h 95"/>
              <a:gd name="T20" fmla="*/ 34 w 36"/>
              <a:gd name="T21" fmla="*/ 24 h 95"/>
              <a:gd name="T22" fmla="*/ 30 w 36"/>
              <a:gd name="T23" fmla="*/ 30 h 95"/>
              <a:gd name="T24" fmla="*/ 32 w 36"/>
              <a:gd name="T25" fmla="*/ 32 h 95"/>
              <a:gd name="T26" fmla="*/ 34 w 36"/>
              <a:gd name="T27" fmla="*/ 46 h 95"/>
              <a:gd name="T28" fmla="*/ 36 w 36"/>
              <a:gd name="T29" fmla="*/ 50 h 95"/>
              <a:gd name="T30" fmla="*/ 36 w 36"/>
              <a:gd name="T31" fmla="*/ 69 h 95"/>
              <a:gd name="T32" fmla="*/ 33 w 36"/>
              <a:gd name="T33" fmla="*/ 75 h 95"/>
              <a:gd name="T34" fmla="*/ 30 w 36"/>
              <a:gd name="T35" fmla="*/ 81 h 95"/>
              <a:gd name="T36" fmla="*/ 26 w 36"/>
              <a:gd name="T37" fmla="*/ 81 h 95"/>
              <a:gd name="T38" fmla="*/ 29 w 36"/>
              <a:gd name="T39" fmla="*/ 92 h 95"/>
              <a:gd name="T40" fmla="*/ 23 w 36"/>
              <a:gd name="T41" fmla="*/ 95 h 95"/>
              <a:gd name="T42" fmla="*/ 22 w 36"/>
              <a:gd name="T43" fmla="*/ 94 h 95"/>
              <a:gd name="T44" fmla="*/ 21 w 36"/>
              <a:gd name="T45" fmla="*/ 94 h 95"/>
              <a:gd name="T46" fmla="*/ 19 w 36"/>
              <a:gd name="T47" fmla="*/ 90 h 95"/>
              <a:gd name="T48" fmla="*/ 7 w 36"/>
              <a:gd name="T49" fmla="*/ 84 h 95"/>
              <a:gd name="T50" fmla="*/ 7 w 36"/>
              <a:gd name="T51" fmla="*/ 83 h 95"/>
              <a:gd name="T52" fmla="*/ 4 w 36"/>
              <a:gd name="T53" fmla="*/ 76 h 95"/>
              <a:gd name="T54" fmla="*/ 18 w 36"/>
              <a:gd name="T55" fmla="*/ 65 h 95"/>
              <a:gd name="T56" fmla="*/ 15 w 36"/>
              <a:gd name="T57" fmla="*/ 61 h 95"/>
              <a:gd name="T58" fmla="*/ 17 w 36"/>
              <a:gd name="T59" fmla="*/ 58 h 95"/>
              <a:gd name="T60" fmla="*/ 13 w 36"/>
              <a:gd name="T61" fmla="*/ 56 h 95"/>
              <a:gd name="T62" fmla="*/ 13 w 36"/>
              <a:gd name="T63" fmla="*/ 43 h 95"/>
              <a:gd name="T64" fmla="*/ 8 w 36"/>
              <a:gd name="T65" fmla="*/ 42 h 95"/>
              <a:gd name="T66" fmla="*/ 13 w 36"/>
              <a:gd name="T67" fmla="*/ 38 h 95"/>
              <a:gd name="T68" fmla="*/ 11 w 36"/>
              <a:gd name="T69" fmla="*/ 36 h 95"/>
              <a:gd name="T70" fmla="*/ 10 w 36"/>
              <a:gd name="T71" fmla="*/ 34 h 95"/>
              <a:gd name="T72" fmla="*/ 2 w 36"/>
              <a:gd name="T73" fmla="*/ 28 h 95"/>
              <a:gd name="T74" fmla="*/ 0 w 36"/>
              <a:gd name="T75" fmla="*/ 24 h 95"/>
              <a:gd name="T76" fmla="*/ 0 w 36"/>
              <a:gd name="T77" fmla="*/ 16 h 95"/>
              <a:gd name="T78" fmla="*/ 2 w 36"/>
              <a:gd name="T79" fmla="*/ 16 h 95"/>
              <a:gd name="T80" fmla="*/ 7 w 36"/>
              <a:gd name="T81" fmla="*/ 24 h 95"/>
              <a:gd name="T82" fmla="*/ 10 w 36"/>
              <a:gd name="T83" fmla="*/ 23 h 95"/>
              <a:gd name="T84" fmla="*/ 6 w 36"/>
              <a:gd name="T85" fmla="*/ 12 h 95"/>
              <a:gd name="T86" fmla="*/ 2 w 36"/>
              <a:gd name="T87" fmla="*/ 8 h 95"/>
              <a:gd name="T88" fmla="*/ 0 w 36"/>
              <a:gd name="T89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6" h="95">
                <a:moveTo>
                  <a:pt x="0" y="0"/>
                </a:moveTo>
                <a:lnTo>
                  <a:pt x="2" y="0"/>
                </a:lnTo>
                <a:lnTo>
                  <a:pt x="6" y="8"/>
                </a:lnTo>
                <a:lnTo>
                  <a:pt x="15" y="15"/>
                </a:lnTo>
                <a:lnTo>
                  <a:pt x="18" y="17"/>
                </a:lnTo>
                <a:lnTo>
                  <a:pt x="21" y="16"/>
                </a:lnTo>
                <a:lnTo>
                  <a:pt x="25" y="17"/>
                </a:lnTo>
                <a:lnTo>
                  <a:pt x="25" y="24"/>
                </a:lnTo>
                <a:lnTo>
                  <a:pt x="28" y="26"/>
                </a:lnTo>
                <a:lnTo>
                  <a:pt x="32" y="21"/>
                </a:lnTo>
                <a:lnTo>
                  <a:pt x="34" y="24"/>
                </a:lnTo>
                <a:lnTo>
                  <a:pt x="30" y="30"/>
                </a:lnTo>
                <a:lnTo>
                  <a:pt x="32" y="32"/>
                </a:lnTo>
                <a:lnTo>
                  <a:pt x="34" y="46"/>
                </a:lnTo>
                <a:lnTo>
                  <a:pt x="36" y="50"/>
                </a:lnTo>
                <a:lnTo>
                  <a:pt x="36" y="69"/>
                </a:lnTo>
                <a:lnTo>
                  <a:pt x="33" y="75"/>
                </a:lnTo>
                <a:lnTo>
                  <a:pt x="30" y="81"/>
                </a:lnTo>
                <a:lnTo>
                  <a:pt x="26" y="81"/>
                </a:lnTo>
                <a:lnTo>
                  <a:pt x="29" y="92"/>
                </a:lnTo>
                <a:lnTo>
                  <a:pt x="23" y="95"/>
                </a:lnTo>
                <a:lnTo>
                  <a:pt x="22" y="94"/>
                </a:lnTo>
                <a:lnTo>
                  <a:pt x="21" y="94"/>
                </a:lnTo>
                <a:lnTo>
                  <a:pt x="19" y="90"/>
                </a:lnTo>
                <a:lnTo>
                  <a:pt x="7" y="84"/>
                </a:lnTo>
                <a:lnTo>
                  <a:pt x="7" y="83"/>
                </a:lnTo>
                <a:lnTo>
                  <a:pt x="4" y="76"/>
                </a:lnTo>
                <a:lnTo>
                  <a:pt x="18" y="65"/>
                </a:lnTo>
                <a:lnTo>
                  <a:pt x="15" y="61"/>
                </a:lnTo>
                <a:lnTo>
                  <a:pt x="17" y="58"/>
                </a:lnTo>
                <a:lnTo>
                  <a:pt x="13" y="56"/>
                </a:lnTo>
                <a:lnTo>
                  <a:pt x="13" y="43"/>
                </a:lnTo>
                <a:lnTo>
                  <a:pt x="8" y="42"/>
                </a:lnTo>
                <a:lnTo>
                  <a:pt x="13" y="38"/>
                </a:lnTo>
                <a:lnTo>
                  <a:pt x="11" y="36"/>
                </a:lnTo>
                <a:lnTo>
                  <a:pt x="10" y="34"/>
                </a:lnTo>
                <a:lnTo>
                  <a:pt x="2" y="28"/>
                </a:lnTo>
                <a:lnTo>
                  <a:pt x="0" y="24"/>
                </a:lnTo>
                <a:lnTo>
                  <a:pt x="0" y="16"/>
                </a:lnTo>
                <a:lnTo>
                  <a:pt x="2" y="16"/>
                </a:lnTo>
                <a:lnTo>
                  <a:pt x="7" y="24"/>
                </a:lnTo>
                <a:lnTo>
                  <a:pt x="10" y="23"/>
                </a:lnTo>
                <a:lnTo>
                  <a:pt x="6" y="12"/>
                </a:lnTo>
                <a:lnTo>
                  <a:pt x="2" y="8"/>
                </a:lnTo>
                <a:lnTo>
                  <a:pt x="0" y="0"/>
                </a:lnTo>
                <a:close/>
              </a:path>
            </a:pathLst>
          </a:custGeom>
          <a:solidFill>
            <a:srgbClr val="EDE3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4" name="Freeform 878"/>
          <p:cNvSpPr>
            <a:spLocks/>
          </p:cNvSpPr>
          <p:nvPr/>
        </p:nvSpPr>
        <p:spPr bwMode="auto">
          <a:xfrm>
            <a:off x="4257676" y="6226175"/>
            <a:ext cx="23813" cy="23813"/>
          </a:xfrm>
          <a:custGeom>
            <a:avLst/>
            <a:gdLst>
              <a:gd name="T0" fmla="*/ 13 w 15"/>
              <a:gd name="T1" fmla="*/ 15 h 15"/>
              <a:gd name="T2" fmla="*/ 6 w 15"/>
              <a:gd name="T3" fmla="*/ 11 h 15"/>
              <a:gd name="T4" fmla="*/ 5 w 15"/>
              <a:gd name="T5" fmla="*/ 7 h 15"/>
              <a:gd name="T6" fmla="*/ 4 w 15"/>
              <a:gd name="T7" fmla="*/ 8 h 15"/>
              <a:gd name="T8" fmla="*/ 0 w 15"/>
              <a:gd name="T9" fmla="*/ 8 h 15"/>
              <a:gd name="T10" fmla="*/ 0 w 15"/>
              <a:gd name="T11" fmla="*/ 1 h 15"/>
              <a:gd name="T12" fmla="*/ 0 w 15"/>
              <a:gd name="T13" fmla="*/ 0 h 15"/>
              <a:gd name="T14" fmla="*/ 12 w 15"/>
              <a:gd name="T15" fmla="*/ 4 h 15"/>
              <a:gd name="T16" fmla="*/ 15 w 15"/>
              <a:gd name="T17" fmla="*/ 8 h 15"/>
              <a:gd name="T18" fmla="*/ 13 w 15"/>
              <a:gd name="T19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5" h="15">
                <a:moveTo>
                  <a:pt x="13" y="15"/>
                </a:moveTo>
                <a:lnTo>
                  <a:pt x="6" y="11"/>
                </a:lnTo>
                <a:lnTo>
                  <a:pt x="5" y="7"/>
                </a:lnTo>
                <a:lnTo>
                  <a:pt x="4" y="8"/>
                </a:lnTo>
                <a:lnTo>
                  <a:pt x="0" y="8"/>
                </a:lnTo>
                <a:lnTo>
                  <a:pt x="0" y="1"/>
                </a:lnTo>
                <a:lnTo>
                  <a:pt x="0" y="0"/>
                </a:lnTo>
                <a:lnTo>
                  <a:pt x="12" y="4"/>
                </a:lnTo>
                <a:lnTo>
                  <a:pt x="15" y="8"/>
                </a:lnTo>
                <a:lnTo>
                  <a:pt x="13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5" name="Freeform 879"/>
          <p:cNvSpPr>
            <a:spLocks/>
          </p:cNvSpPr>
          <p:nvPr/>
        </p:nvSpPr>
        <p:spPr bwMode="auto">
          <a:xfrm>
            <a:off x="4752976" y="6156325"/>
            <a:ext cx="58738" cy="52388"/>
          </a:xfrm>
          <a:custGeom>
            <a:avLst/>
            <a:gdLst>
              <a:gd name="T0" fmla="*/ 8 w 37"/>
              <a:gd name="T1" fmla="*/ 30 h 33"/>
              <a:gd name="T2" fmla="*/ 3 w 37"/>
              <a:gd name="T3" fmla="*/ 33 h 33"/>
              <a:gd name="T4" fmla="*/ 0 w 37"/>
              <a:gd name="T5" fmla="*/ 28 h 33"/>
              <a:gd name="T6" fmla="*/ 4 w 37"/>
              <a:gd name="T7" fmla="*/ 26 h 33"/>
              <a:gd name="T8" fmla="*/ 16 w 37"/>
              <a:gd name="T9" fmla="*/ 18 h 33"/>
              <a:gd name="T10" fmla="*/ 19 w 37"/>
              <a:gd name="T11" fmla="*/ 14 h 33"/>
              <a:gd name="T12" fmla="*/ 27 w 37"/>
              <a:gd name="T13" fmla="*/ 8 h 33"/>
              <a:gd name="T14" fmla="*/ 27 w 37"/>
              <a:gd name="T15" fmla="*/ 6 h 33"/>
              <a:gd name="T16" fmla="*/ 37 w 37"/>
              <a:gd name="T17" fmla="*/ 0 h 33"/>
              <a:gd name="T18" fmla="*/ 36 w 37"/>
              <a:gd name="T19" fmla="*/ 7 h 33"/>
              <a:gd name="T20" fmla="*/ 22 w 37"/>
              <a:gd name="T21" fmla="*/ 22 h 33"/>
              <a:gd name="T22" fmla="*/ 12 w 37"/>
              <a:gd name="T23" fmla="*/ 29 h 33"/>
              <a:gd name="T24" fmla="*/ 8 w 37"/>
              <a:gd name="T25" fmla="*/ 3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7" h="33">
                <a:moveTo>
                  <a:pt x="8" y="30"/>
                </a:moveTo>
                <a:lnTo>
                  <a:pt x="3" y="33"/>
                </a:lnTo>
                <a:lnTo>
                  <a:pt x="0" y="28"/>
                </a:lnTo>
                <a:lnTo>
                  <a:pt x="4" y="26"/>
                </a:lnTo>
                <a:lnTo>
                  <a:pt x="16" y="18"/>
                </a:lnTo>
                <a:lnTo>
                  <a:pt x="19" y="14"/>
                </a:lnTo>
                <a:lnTo>
                  <a:pt x="27" y="8"/>
                </a:lnTo>
                <a:lnTo>
                  <a:pt x="27" y="6"/>
                </a:lnTo>
                <a:lnTo>
                  <a:pt x="37" y="0"/>
                </a:lnTo>
                <a:lnTo>
                  <a:pt x="36" y="7"/>
                </a:lnTo>
                <a:lnTo>
                  <a:pt x="22" y="22"/>
                </a:lnTo>
                <a:lnTo>
                  <a:pt x="12" y="29"/>
                </a:lnTo>
                <a:lnTo>
                  <a:pt x="8" y="3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6" name="Freeform 880"/>
          <p:cNvSpPr>
            <a:spLocks/>
          </p:cNvSpPr>
          <p:nvPr/>
        </p:nvSpPr>
        <p:spPr bwMode="auto">
          <a:xfrm>
            <a:off x="4124326" y="6118225"/>
            <a:ext cx="23813" cy="20638"/>
          </a:xfrm>
          <a:custGeom>
            <a:avLst/>
            <a:gdLst>
              <a:gd name="T0" fmla="*/ 15 w 15"/>
              <a:gd name="T1" fmla="*/ 13 h 13"/>
              <a:gd name="T2" fmla="*/ 10 w 15"/>
              <a:gd name="T3" fmla="*/ 12 h 13"/>
              <a:gd name="T4" fmla="*/ 9 w 15"/>
              <a:gd name="T5" fmla="*/ 5 h 13"/>
              <a:gd name="T6" fmla="*/ 3 w 15"/>
              <a:gd name="T7" fmla="*/ 7 h 13"/>
              <a:gd name="T8" fmla="*/ 2 w 15"/>
              <a:gd name="T9" fmla="*/ 7 h 13"/>
              <a:gd name="T10" fmla="*/ 0 w 15"/>
              <a:gd name="T11" fmla="*/ 1 h 13"/>
              <a:gd name="T12" fmla="*/ 14 w 15"/>
              <a:gd name="T13" fmla="*/ 0 h 13"/>
              <a:gd name="T14" fmla="*/ 15 w 15"/>
              <a:gd name="T15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" h="13">
                <a:moveTo>
                  <a:pt x="15" y="13"/>
                </a:moveTo>
                <a:lnTo>
                  <a:pt x="10" y="12"/>
                </a:lnTo>
                <a:lnTo>
                  <a:pt x="9" y="5"/>
                </a:lnTo>
                <a:lnTo>
                  <a:pt x="3" y="7"/>
                </a:lnTo>
                <a:lnTo>
                  <a:pt x="2" y="7"/>
                </a:lnTo>
                <a:lnTo>
                  <a:pt x="0" y="1"/>
                </a:lnTo>
                <a:lnTo>
                  <a:pt x="14" y="0"/>
                </a:lnTo>
                <a:lnTo>
                  <a:pt x="15" y="1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7" name="Freeform 881"/>
          <p:cNvSpPr>
            <a:spLocks/>
          </p:cNvSpPr>
          <p:nvPr/>
        </p:nvSpPr>
        <p:spPr bwMode="auto">
          <a:xfrm>
            <a:off x="4046538" y="5260975"/>
            <a:ext cx="1323975" cy="1090613"/>
          </a:xfrm>
          <a:custGeom>
            <a:avLst/>
            <a:gdLst>
              <a:gd name="T0" fmla="*/ 809 w 834"/>
              <a:gd name="T1" fmla="*/ 439 h 687"/>
              <a:gd name="T2" fmla="*/ 786 w 834"/>
              <a:gd name="T3" fmla="*/ 428 h 687"/>
              <a:gd name="T4" fmla="*/ 752 w 834"/>
              <a:gd name="T5" fmla="*/ 420 h 687"/>
              <a:gd name="T6" fmla="*/ 737 w 834"/>
              <a:gd name="T7" fmla="*/ 375 h 687"/>
              <a:gd name="T8" fmla="*/ 729 w 834"/>
              <a:gd name="T9" fmla="*/ 317 h 687"/>
              <a:gd name="T10" fmla="*/ 736 w 834"/>
              <a:gd name="T11" fmla="*/ 233 h 687"/>
              <a:gd name="T12" fmla="*/ 747 w 834"/>
              <a:gd name="T13" fmla="*/ 251 h 687"/>
              <a:gd name="T14" fmla="*/ 715 w 834"/>
              <a:gd name="T15" fmla="*/ 234 h 687"/>
              <a:gd name="T16" fmla="*/ 706 w 834"/>
              <a:gd name="T17" fmla="*/ 324 h 687"/>
              <a:gd name="T18" fmla="*/ 687 w 834"/>
              <a:gd name="T19" fmla="*/ 264 h 687"/>
              <a:gd name="T20" fmla="*/ 692 w 834"/>
              <a:gd name="T21" fmla="*/ 320 h 687"/>
              <a:gd name="T22" fmla="*/ 700 w 834"/>
              <a:gd name="T23" fmla="*/ 345 h 687"/>
              <a:gd name="T24" fmla="*/ 689 w 834"/>
              <a:gd name="T25" fmla="*/ 386 h 687"/>
              <a:gd name="T26" fmla="*/ 666 w 834"/>
              <a:gd name="T27" fmla="*/ 429 h 687"/>
              <a:gd name="T28" fmla="*/ 642 w 834"/>
              <a:gd name="T29" fmla="*/ 446 h 687"/>
              <a:gd name="T30" fmla="*/ 591 w 834"/>
              <a:gd name="T31" fmla="*/ 425 h 687"/>
              <a:gd name="T32" fmla="*/ 590 w 834"/>
              <a:gd name="T33" fmla="*/ 442 h 687"/>
              <a:gd name="T34" fmla="*/ 542 w 834"/>
              <a:gd name="T35" fmla="*/ 487 h 687"/>
              <a:gd name="T36" fmla="*/ 508 w 834"/>
              <a:gd name="T37" fmla="*/ 522 h 687"/>
              <a:gd name="T38" fmla="*/ 467 w 834"/>
              <a:gd name="T39" fmla="*/ 571 h 687"/>
              <a:gd name="T40" fmla="*/ 407 w 834"/>
              <a:gd name="T41" fmla="*/ 635 h 687"/>
              <a:gd name="T42" fmla="*/ 359 w 834"/>
              <a:gd name="T43" fmla="*/ 661 h 687"/>
              <a:gd name="T44" fmla="*/ 332 w 834"/>
              <a:gd name="T45" fmla="*/ 672 h 687"/>
              <a:gd name="T46" fmla="*/ 255 w 834"/>
              <a:gd name="T47" fmla="*/ 680 h 687"/>
              <a:gd name="T48" fmla="*/ 220 w 834"/>
              <a:gd name="T49" fmla="*/ 654 h 687"/>
              <a:gd name="T50" fmla="*/ 180 w 834"/>
              <a:gd name="T51" fmla="*/ 657 h 687"/>
              <a:gd name="T52" fmla="*/ 176 w 834"/>
              <a:gd name="T53" fmla="*/ 642 h 687"/>
              <a:gd name="T54" fmla="*/ 165 w 834"/>
              <a:gd name="T55" fmla="*/ 617 h 687"/>
              <a:gd name="T56" fmla="*/ 142 w 834"/>
              <a:gd name="T57" fmla="*/ 608 h 687"/>
              <a:gd name="T58" fmla="*/ 64 w 834"/>
              <a:gd name="T59" fmla="*/ 537 h 687"/>
              <a:gd name="T60" fmla="*/ 13 w 834"/>
              <a:gd name="T61" fmla="*/ 472 h 687"/>
              <a:gd name="T62" fmla="*/ 30 w 834"/>
              <a:gd name="T63" fmla="*/ 401 h 687"/>
              <a:gd name="T64" fmla="*/ 56 w 834"/>
              <a:gd name="T65" fmla="*/ 413 h 687"/>
              <a:gd name="T66" fmla="*/ 114 w 834"/>
              <a:gd name="T67" fmla="*/ 442 h 687"/>
              <a:gd name="T68" fmla="*/ 139 w 834"/>
              <a:gd name="T69" fmla="*/ 401 h 687"/>
              <a:gd name="T70" fmla="*/ 78 w 834"/>
              <a:gd name="T71" fmla="*/ 382 h 687"/>
              <a:gd name="T72" fmla="*/ 123 w 834"/>
              <a:gd name="T73" fmla="*/ 337 h 687"/>
              <a:gd name="T74" fmla="*/ 127 w 834"/>
              <a:gd name="T75" fmla="*/ 330 h 687"/>
              <a:gd name="T76" fmla="*/ 122 w 834"/>
              <a:gd name="T77" fmla="*/ 316 h 687"/>
              <a:gd name="T78" fmla="*/ 156 w 834"/>
              <a:gd name="T79" fmla="*/ 270 h 687"/>
              <a:gd name="T80" fmla="*/ 139 w 834"/>
              <a:gd name="T81" fmla="*/ 263 h 687"/>
              <a:gd name="T82" fmla="*/ 127 w 834"/>
              <a:gd name="T83" fmla="*/ 275 h 687"/>
              <a:gd name="T84" fmla="*/ 67 w 834"/>
              <a:gd name="T85" fmla="*/ 274 h 687"/>
              <a:gd name="T86" fmla="*/ 51 w 834"/>
              <a:gd name="T87" fmla="*/ 311 h 687"/>
              <a:gd name="T88" fmla="*/ 48 w 834"/>
              <a:gd name="T89" fmla="*/ 268 h 687"/>
              <a:gd name="T90" fmla="*/ 17 w 834"/>
              <a:gd name="T91" fmla="*/ 285 h 687"/>
              <a:gd name="T92" fmla="*/ 13 w 834"/>
              <a:gd name="T93" fmla="*/ 233 h 687"/>
              <a:gd name="T94" fmla="*/ 49 w 834"/>
              <a:gd name="T95" fmla="*/ 210 h 687"/>
              <a:gd name="T96" fmla="*/ 77 w 834"/>
              <a:gd name="T97" fmla="*/ 223 h 687"/>
              <a:gd name="T98" fmla="*/ 96 w 834"/>
              <a:gd name="T99" fmla="*/ 207 h 687"/>
              <a:gd name="T100" fmla="*/ 164 w 834"/>
              <a:gd name="T101" fmla="*/ 181 h 687"/>
              <a:gd name="T102" fmla="*/ 116 w 834"/>
              <a:gd name="T103" fmla="*/ 181 h 687"/>
              <a:gd name="T104" fmla="*/ 88 w 834"/>
              <a:gd name="T105" fmla="*/ 162 h 687"/>
              <a:gd name="T106" fmla="*/ 122 w 834"/>
              <a:gd name="T107" fmla="*/ 137 h 687"/>
              <a:gd name="T108" fmla="*/ 161 w 834"/>
              <a:gd name="T109" fmla="*/ 103 h 687"/>
              <a:gd name="T110" fmla="*/ 183 w 834"/>
              <a:gd name="T111" fmla="*/ 45 h 687"/>
              <a:gd name="T112" fmla="*/ 201 w 834"/>
              <a:gd name="T113" fmla="*/ 99 h 687"/>
              <a:gd name="T114" fmla="*/ 230 w 834"/>
              <a:gd name="T115" fmla="*/ 45 h 687"/>
              <a:gd name="T116" fmla="*/ 266 w 834"/>
              <a:gd name="T117" fmla="*/ 20 h 687"/>
              <a:gd name="T118" fmla="*/ 238 w 834"/>
              <a:gd name="T119" fmla="*/ 24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34" h="687">
                <a:moveTo>
                  <a:pt x="831" y="472"/>
                </a:moveTo>
                <a:lnTo>
                  <a:pt x="833" y="473"/>
                </a:lnTo>
                <a:lnTo>
                  <a:pt x="834" y="473"/>
                </a:lnTo>
                <a:lnTo>
                  <a:pt x="834" y="472"/>
                </a:lnTo>
                <a:lnTo>
                  <a:pt x="834" y="470"/>
                </a:lnTo>
                <a:lnTo>
                  <a:pt x="834" y="469"/>
                </a:lnTo>
                <a:lnTo>
                  <a:pt x="831" y="465"/>
                </a:lnTo>
                <a:lnTo>
                  <a:pt x="828" y="458"/>
                </a:lnTo>
                <a:lnTo>
                  <a:pt x="827" y="457"/>
                </a:lnTo>
                <a:lnTo>
                  <a:pt x="827" y="455"/>
                </a:lnTo>
                <a:lnTo>
                  <a:pt x="824" y="450"/>
                </a:lnTo>
                <a:lnTo>
                  <a:pt x="823" y="442"/>
                </a:lnTo>
                <a:lnTo>
                  <a:pt x="823" y="439"/>
                </a:lnTo>
                <a:lnTo>
                  <a:pt x="822" y="436"/>
                </a:lnTo>
                <a:lnTo>
                  <a:pt x="818" y="436"/>
                </a:lnTo>
                <a:lnTo>
                  <a:pt x="812" y="437"/>
                </a:lnTo>
                <a:lnTo>
                  <a:pt x="809" y="439"/>
                </a:lnTo>
                <a:lnTo>
                  <a:pt x="805" y="440"/>
                </a:lnTo>
                <a:lnTo>
                  <a:pt x="804" y="440"/>
                </a:lnTo>
                <a:lnTo>
                  <a:pt x="803" y="443"/>
                </a:lnTo>
                <a:lnTo>
                  <a:pt x="801" y="443"/>
                </a:lnTo>
                <a:lnTo>
                  <a:pt x="800" y="443"/>
                </a:lnTo>
                <a:lnTo>
                  <a:pt x="798" y="442"/>
                </a:lnTo>
                <a:lnTo>
                  <a:pt x="798" y="435"/>
                </a:lnTo>
                <a:lnTo>
                  <a:pt x="793" y="433"/>
                </a:lnTo>
                <a:lnTo>
                  <a:pt x="796" y="424"/>
                </a:lnTo>
                <a:lnTo>
                  <a:pt x="796" y="421"/>
                </a:lnTo>
                <a:lnTo>
                  <a:pt x="797" y="417"/>
                </a:lnTo>
                <a:lnTo>
                  <a:pt x="797" y="416"/>
                </a:lnTo>
                <a:lnTo>
                  <a:pt x="792" y="416"/>
                </a:lnTo>
                <a:lnTo>
                  <a:pt x="792" y="424"/>
                </a:lnTo>
                <a:lnTo>
                  <a:pt x="790" y="425"/>
                </a:lnTo>
                <a:lnTo>
                  <a:pt x="786" y="427"/>
                </a:lnTo>
                <a:lnTo>
                  <a:pt x="786" y="428"/>
                </a:lnTo>
                <a:lnTo>
                  <a:pt x="781" y="435"/>
                </a:lnTo>
                <a:lnTo>
                  <a:pt x="779" y="433"/>
                </a:lnTo>
                <a:lnTo>
                  <a:pt x="777" y="429"/>
                </a:lnTo>
                <a:lnTo>
                  <a:pt x="775" y="428"/>
                </a:lnTo>
                <a:lnTo>
                  <a:pt x="773" y="421"/>
                </a:lnTo>
                <a:lnTo>
                  <a:pt x="771" y="418"/>
                </a:lnTo>
                <a:lnTo>
                  <a:pt x="766" y="418"/>
                </a:lnTo>
                <a:lnTo>
                  <a:pt x="762" y="427"/>
                </a:lnTo>
                <a:lnTo>
                  <a:pt x="760" y="429"/>
                </a:lnTo>
                <a:lnTo>
                  <a:pt x="758" y="428"/>
                </a:lnTo>
                <a:lnTo>
                  <a:pt x="758" y="422"/>
                </a:lnTo>
                <a:lnTo>
                  <a:pt x="758" y="417"/>
                </a:lnTo>
                <a:lnTo>
                  <a:pt x="758" y="413"/>
                </a:lnTo>
                <a:lnTo>
                  <a:pt x="755" y="413"/>
                </a:lnTo>
                <a:lnTo>
                  <a:pt x="755" y="414"/>
                </a:lnTo>
                <a:lnTo>
                  <a:pt x="753" y="416"/>
                </a:lnTo>
                <a:lnTo>
                  <a:pt x="752" y="420"/>
                </a:lnTo>
                <a:lnTo>
                  <a:pt x="749" y="421"/>
                </a:lnTo>
                <a:lnTo>
                  <a:pt x="747" y="418"/>
                </a:lnTo>
                <a:lnTo>
                  <a:pt x="745" y="417"/>
                </a:lnTo>
                <a:lnTo>
                  <a:pt x="745" y="413"/>
                </a:lnTo>
                <a:lnTo>
                  <a:pt x="745" y="412"/>
                </a:lnTo>
                <a:lnTo>
                  <a:pt x="743" y="405"/>
                </a:lnTo>
                <a:lnTo>
                  <a:pt x="736" y="402"/>
                </a:lnTo>
                <a:lnTo>
                  <a:pt x="736" y="395"/>
                </a:lnTo>
                <a:lnTo>
                  <a:pt x="737" y="391"/>
                </a:lnTo>
                <a:lnTo>
                  <a:pt x="740" y="387"/>
                </a:lnTo>
                <a:lnTo>
                  <a:pt x="741" y="384"/>
                </a:lnTo>
                <a:lnTo>
                  <a:pt x="747" y="379"/>
                </a:lnTo>
                <a:lnTo>
                  <a:pt x="743" y="379"/>
                </a:lnTo>
                <a:lnTo>
                  <a:pt x="741" y="379"/>
                </a:lnTo>
                <a:lnTo>
                  <a:pt x="738" y="376"/>
                </a:lnTo>
                <a:lnTo>
                  <a:pt x="737" y="373"/>
                </a:lnTo>
                <a:lnTo>
                  <a:pt x="737" y="375"/>
                </a:lnTo>
                <a:lnTo>
                  <a:pt x="730" y="382"/>
                </a:lnTo>
                <a:lnTo>
                  <a:pt x="729" y="383"/>
                </a:lnTo>
                <a:lnTo>
                  <a:pt x="729" y="380"/>
                </a:lnTo>
                <a:lnTo>
                  <a:pt x="726" y="372"/>
                </a:lnTo>
                <a:lnTo>
                  <a:pt x="726" y="361"/>
                </a:lnTo>
                <a:lnTo>
                  <a:pt x="728" y="358"/>
                </a:lnTo>
                <a:lnTo>
                  <a:pt x="729" y="353"/>
                </a:lnTo>
                <a:lnTo>
                  <a:pt x="729" y="352"/>
                </a:lnTo>
                <a:lnTo>
                  <a:pt x="730" y="349"/>
                </a:lnTo>
                <a:lnTo>
                  <a:pt x="732" y="347"/>
                </a:lnTo>
                <a:lnTo>
                  <a:pt x="734" y="339"/>
                </a:lnTo>
                <a:lnTo>
                  <a:pt x="736" y="337"/>
                </a:lnTo>
                <a:lnTo>
                  <a:pt x="736" y="337"/>
                </a:lnTo>
                <a:lnTo>
                  <a:pt x="734" y="334"/>
                </a:lnTo>
                <a:lnTo>
                  <a:pt x="734" y="328"/>
                </a:lnTo>
                <a:lnTo>
                  <a:pt x="733" y="326"/>
                </a:lnTo>
                <a:lnTo>
                  <a:pt x="729" y="317"/>
                </a:lnTo>
                <a:lnTo>
                  <a:pt x="730" y="311"/>
                </a:lnTo>
                <a:lnTo>
                  <a:pt x="732" y="305"/>
                </a:lnTo>
                <a:lnTo>
                  <a:pt x="732" y="300"/>
                </a:lnTo>
                <a:lnTo>
                  <a:pt x="730" y="294"/>
                </a:lnTo>
                <a:lnTo>
                  <a:pt x="729" y="290"/>
                </a:lnTo>
                <a:lnTo>
                  <a:pt x="729" y="285"/>
                </a:lnTo>
                <a:lnTo>
                  <a:pt x="726" y="277"/>
                </a:lnTo>
                <a:lnTo>
                  <a:pt x="725" y="271"/>
                </a:lnTo>
                <a:lnTo>
                  <a:pt x="725" y="270"/>
                </a:lnTo>
                <a:lnTo>
                  <a:pt x="725" y="267"/>
                </a:lnTo>
                <a:lnTo>
                  <a:pt x="723" y="264"/>
                </a:lnTo>
                <a:lnTo>
                  <a:pt x="726" y="257"/>
                </a:lnTo>
                <a:lnTo>
                  <a:pt x="729" y="248"/>
                </a:lnTo>
                <a:lnTo>
                  <a:pt x="730" y="247"/>
                </a:lnTo>
                <a:lnTo>
                  <a:pt x="732" y="241"/>
                </a:lnTo>
                <a:lnTo>
                  <a:pt x="734" y="238"/>
                </a:lnTo>
                <a:lnTo>
                  <a:pt x="736" y="233"/>
                </a:lnTo>
                <a:lnTo>
                  <a:pt x="740" y="233"/>
                </a:lnTo>
                <a:lnTo>
                  <a:pt x="740" y="236"/>
                </a:lnTo>
                <a:lnTo>
                  <a:pt x="741" y="241"/>
                </a:lnTo>
                <a:lnTo>
                  <a:pt x="741" y="247"/>
                </a:lnTo>
                <a:lnTo>
                  <a:pt x="741" y="248"/>
                </a:lnTo>
                <a:lnTo>
                  <a:pt x="740" y="257"/>
                </a:lnTo>
                <a:lnTo>
                  <a:pt x="740" y="259"/>
                </a:lnTo>
                <a:lnTo>
                  <a:pt x="740" y="266"/>
                </a:lnTo>
                <a:lnTo>
                  <a:pt x="741" y="271"/>
                </a:lnTo>
                <a:lnTo>
                  <a:pt x="743" y="272"/>
                </a:lnTo>
                <a:lnTo>
                  <a:pt x="744" y="271"/>
                </a:lnTo>
                <a:lnTo>
                  <a:pt x="745" y="271"/>
                </a:lnTo>
                <a:lnTo>
                  <a:pt x="747" y="267"/>
                </a:lnTo>
                <a:lnTo>
                  <a:pt x="745" y="263"/>
                </a:lnTo>
                <a:lnTo>
                  <a:pt x="745" y="262"/>
                </a:lnTo>
                <a:lnTo>
                  <a:pt x="745" y="256"/>
                </a:lnTo>
                <a:lnTo>
                  <a:pt x="747" y="251"/>
                </a:lnTo>
                <a:lnTo>
                  <a:pt x="749" y="244"/>
                </a:lnTo>
                <a:lnTo>
                  <a:pt x="751" y="242"/>
                </a:lnTo>
                <a:lnTo>
                  <a:pt x="752" y="240"/>
                </a:lnTo>
                <a:lnTo>
                  <a:pt x="752" y="237"/>
                </a:lnTo>
                <a:lnTo>
                  <a:pt x="751" y="230"/>
                </a:lnTo>
                <a:lnTo>
                  <a:pt x="749" y="226"/>
                </a:lnTo>
                <a:lnTo>
                  <a:pt x="744" y="223"/>
                </a:lnTo>
                <a:lnTo>
                  <a:pt x="740" y="222"/>
                </a:lnTo>
                <a:lnTo>
                  <a:pt x="738" y="221"/>
                </a:lnTo>
                <a:lnTo>
                  <a:pt x="736" y="225"/>
                </a:lnTo>
                <a:lnTo>
                  <a:pt x="732" y="230"/>
                </a:lnTo>
                <a:lnTo>
                  <a:pt x="728" y="227"/>
                </a:lnTo>
                <a:lnTo>
                  <a:pt x="726" y="226"/>
                </a:lnTo>
                <a:lnTo>
                  <a:pt x="719" y="229"/>
                </a:lnTo>
                <a:lnTo>
                  <a:pt x="719" y="230"/>
                </a:lnTo>
                <a:lnTo>
                  <a:pt x="718" y="230"/>
                </a:lnTo>
                <a:lnTo>
                  <a:pt x="715" y="234"/>
                </a:lnTo>
                <a:lnTo>
                  <a:pt x="714" y="240"/>
                </a:lnTo>
                <a:lnTo>
                  <a:pt x="713" y="247"/>
                </a:lnTo>
                <a:lnTo>
                  <a:pt x="714" y="255"/>
                </a:lnTo>
                <a:lnTo>
                  <a:pt x="715" y="257"/>
                </a:lnTo>
                <a:lnTo>
                  <a:pt x="718" y="259"/>
                </a:lnTo>
                <a:lnTo>
                  <a:pt x="717" y="267"/>
                </a:lnTo>
                <a:lnTo>
                  <a:pt x="717" y="271"/>
                </a:lnTo>
                <a:lnTo>
                  <a:pt x="715" y="275"/>
                </a:lnTo>
                <a:lnTo>
                  <a:pt x="717" y="281"/>
                </a:lnTo>
                <a:lnTo>
                  <a:pt x="721" y="283"/>
                </a:lnTo>
                <a:lnTo>
                  <a:pt x="723" y="287"/>
                </a:lnTo>
                <a:lnTo>
                  <a:pt x="725" y="289"/>
                </a:lnTo>
                <a:lnTo>
                  <a:pt x="726" y="301"/>
                </a:lnTo>
                <a:lnTo>
                  <a:pt x="726" y="311"/>
                </a:lnTo>
                <a:lnTo>
                  <a:pt x="719" y="319"/>
                </a:lnTo>
                <a:lnTo>
                  <a:pt x="710" y="324"/>
                </a:lnTo>
                <a:lnTo>
                  <a:pt x="706" y="324"/>
                </a:lnTo>
                <a:lnTo>
                  <a:pt x="699" y="322"/>
                </a:lnTo>
                <a:lnTo>
                  <a:pt x="697" y="322"/>
                </a:lnTo>
                <a:lnTo>
                  <a:pt x="699" y="322"/>
                </a:lnTo>
                <a:lnTo>
                  <a:pt x="699" y="312"/>
                </a:lnTo>
                <a:lnTo>
                  <a:pt x="702" y="307"/>
                </a:lnTo>
                <a:lnTo>
                  <a:pt x="703" y="304"/>
                </a:lnTo>
                <a:lnTo>
                  <a:pt x="703" y="300"/>
                </a:lnTo>
                <a:lnTo>
                  <a:pt x="703" y="298"/>
                </a:lnTo>
                <a:lnTo>
                  <a:pt x="703" y="292"/>
                </a:lnTo>
                <a:lnTo>
                  <a:pt x="703" y="286"/>
                </a:lnTo>
                <a:lnTo>
                  <a:pt x="702" y="282"/>
                </a:lnTo>
                <a:lnTo>
                  <a:pt x="699" y="275"/>
                </a:lnTo>
                <a:lnTo>
                  <a:pt x="692" y="271"/>
                </a:lnTo>
                <a:lnTo>
                  <a:pt x="691" y="271"/>
                </a:lnTo>
                <a:lnTo>
                  <a:pt x="688" y="268"/>
                </a:lnTo>
                <a:lnTo>
                  <a:pt x="688" y="266"/>
                </a:lnTo>
                <a:lnTo>
                  <a:pt x="687" y="264"/>
                </a:lnTo>
                <a:lnTo>
                  <a:pt x="687" y="263"/>
                </a:lnTo>
                <a:lnTo>
                  <a:pt x="681" y="262"/>
                </a:lnTo>
                <a:lnTo>
                  <a:pt x="680" y="260"/>
                </a:lnTo>
                <a:lnTo>
                  <a:pt x="678" y="262"/>
                </a:lnTo>
                <a:lnTo>
                  <a:pt x="674" y="263"/>
                </a:lnTo>
                <a:lnTo>
                  <a:pt x="674" y="264"/>
                </a:lnTo>
                <a:lnTo>
                  <a:pt x="676" y="266"/>
                </a:lnTo>
                <a:lnTo>
                  <a:pt x="678" y="268"/>
                </a:lnTo>
                <a:lnTo>
                  <a:pt x="688" y="277"/>
                </a:lnTo>
                <a:lnTo>
                  <a:pt x="691" y="278"/>
                </a:lnTo>
                <a:lnTo>
                  <a:pt x="695" y="281"/>
                </a:lnTo>
                <a:lnTo>
                  <a:pt x="697" y="287"/>
                </a:lnTo>
                <a:lnTo>
                  <a:pt x="699" y="296"/>
                </a:lnTo>
                <a:lnTo>
                  <a:pt x="695" y="309"/>
                </a:lnTo>
                <a:lnTo>
                  <a:pt x="696" y="316"/>
                </a:lnTo>
                <a:lnTo>
                  <a:pt x="695" y="317"/>
                </a:lnTo>
                <a:lnTo>
                  <a:pt x="692" y="320"/>
                </a:lnTo>
                <a:lnTo>
                  <a:pt x="688" y="319"/>
                </a:lnTo>
                <a:lnTo>
                  <a:pt x="680" y="312"/>
                </a:lnTo>
                <a:lnTo>
                  <a:pt x="676" y="307"/>
                </a:lnTo>
                <a:lnTo>
                  <a:pt x="673" y="308"/>
                </a:lnTo>
                <a:lnTo>
                  <a:pt x="676" y="315"/>
                </a:lnTo>
                <a:lnTo>
                  <a:pt x="677" y="316"/>
                </a:lnTo>
                <a:lnTo>
                  <a:pt x="680" y="320"/>
                </a:lnTo>
                <a:lnTo>
                  <a:pt x="682" y="324"/>
                </a:lnTo>
                <a:lnTo>
                  <a:pt x="685" y="328"/>
                </a:lnTo>
                <a:lnTo>
                  <a:pt x="687" y="335"/>
                </a:lnTo>
                <a:lnTo>
                  <a:pt x="687" y="337"/>
                </a:lnTo>
                <a:lnTo>
                  <a:pt x="688" y="337"/>
                </a:lnTo>
                <a:lnTo>
                  <a:pt x="688" y="339"/>
                </a:lnTo>
                <a:lnTo>
                  <a:pt x="689" y="341"/>
                </a:lnTo>
                <a:lnTo>
                  <a:pt x="691" y="342"/>
                </a:lnTo>
                <a:lnTo>
                  <a:pt x="695" y="343"/>
                </a:lnTo>
                <a:lnTo>
                  <a:pt x="700" y="345"/>
                </a:lnTo>
                <a:lnTo>
                  <a:pt x="706" y="347"/>
                </a:lnTo>
                <a:lnTo>
                  <a:pt x="707" y="350"/>
                </a:lnTo>
                <a:lnTo>
                  <a:pt x="707" y="352"/>
                </a:lnTo>
                <a:lnTo>
                  <a:pt x="704" y="357"/>
                </a:lnTo>
                <a:lnTo>
                  <a:pt x="703" y="361"/>
                </a:lnTo>
                <a:lnTo>
                  <a:pt x="703" y="364"/>
                </a:lnTo>
                <a:lnTo>
                  <a:pt x="703" y="368"/>
                </a:lnTo>
                <a:lnTo>
                  <a:pt x="703" y="369"/>
                </a:lnTo>
                <a:lnTo>
                  <a:pt x="703" y="372"/>
                </a:lnTo>
                <a:lnTo>
                  <a:pt x="704" y="373"/>
                </a:lnTo>
                <a:lnTo>
                  <a:pt x="707" y="377"/>
                </a:lnTo>
                <a:lnTo>
                  <a:pt x="708" y="380"/>
                </a:lnTo>
                <a:lnTo>
                  <a:pt x="704" y="387"/>
                </a:lnTo>
                <a:lnTo>
                  <a:pt x="704" y="388"/>
                </a:lnTo>
                <a:lnTo>
                  <a:pt x="700" y="397"/>
                </a:lnTo>
                <a:lnTo>
                  <a:pt x="693" y="391"/>
                </a:lnTo>
                <a:lnTo>
                  <a:pt x="689" y="386"/>
                </a:lnTo>
                <a:lnTo>
                  <a:pt x="688" y="386"/>
                </a:lnTo>
                <a:lnTo>
                  <a:pt x="687" y="391"/>
                </a:lnTo>
                <a:lnTo>
                  <a:pt x="687" y="395"/>
                </a:lnTo>
                <a:lnTo>
                  <a:pt x="685" y="402"/>
                </a:lnTo>
                <a:lnTo>
                  <a:pt x="682" y="405"/>
                </a:lnTo>
                <a:lnTo>
                  <a:pt x="680" y="414"/>
                </a:lnTo>
                <a:lnTo>
                  <a:pt x="678" y="422"/>
                </a:lnTo>
                <a:lnTo>
                  <a:pt x="676" y="427"/>
                </a:lnTo>
                <a:lnTo>
                  <a:pt x="677" y="435"/>
                </a:lnTo>
                <a:lnTo>
                  <a:pt x="676" y="444"/>
                </a:lnTo>
                <a:lnTo>
                  <a:pt x="674" y="440"/>
                </a:lnTo>
                <a:lnTo>
                  <a:pt x="672" y="433"/>
                </a:lnTo>
                <a:lnTo>
                  <a:pt x="672" y="435"/>
                </a:lnTo>
                <a:lnTo>
                  <a:pt x="673" y="446"/>
                </a:lnTo>
                <a:lnTo>
                  <a:pt x="670" y="447"/>
                </a:lnTo>
                <a:lnTo>
                  <a:pt x="669" y="443"/>
                </a:lnTo>
                <a:lnTo>
                  <a:pt x="666" y="429"/>
                </a:lnTo>
                <a:lnTo>
                  <a:pt x="666" y="427"/>
                </a:lnTo>
                <a:lnTo>
                  <a:pt x="666" y="425"/>
                </a:lnTo>
                <a:lnTo>
                  <a:pt x="661" y="435"/>
                </a:lnTo>
                <a:lnTo>
                  <a:pt x="661" y="435"/>
                </a:lnTo>
                <a:lnTo>
                  <a:pt x="661" y="439"/>
                </a:lnTo>
                <a:lnTo>
                  <a:pt x="662" y="442"/>
                </a:lnTo>
                <a:lnTo>
                  <a:pt x="662" y="444"/>
                </a:lnTo>
                <a:lnTo>
                  <a:pt x="663" y="448"/>
                </a:lnTo>
                <a:lnTo>
                  <a:pt x="659" y="452"/>
                </a:lnTo>
                <a:lnTo>
                  <a:pt x="654" y="455"/>
                </a:lnTo>
                <a:lnTo>
                  <a:pt x="651" y="452"/>
                </a:lnTo>
                <a:lnTo>
                  <a:pt x="652" y="451"/>
                </a:lnTo>
                <a:lnTo>
                  <a:pt x="654" y="450"/>
                </a:lnTo>
                <a:lnTo>
                  <a:pt x="652" y="447"/>
                </a:lnTo>
                <a:lnTo>
                  <a:pt x="648" y="448"/>
                </a:lnTo>
                <a:lnTo>
                  <a:pt x="643" y="452"/>
                </a:lnTo>
                <a:lnTo>
                  <a:pt x="642" y="446"/>
                </a:lnTo>
                <a:lnTo>
                  <a:pt x="640" y="446"/>
                </a:lnTo>
                <a:lnTo>
                  <a:pt x="635" y="444"/>
                </a:lnTo>
                <a:lnTo>
                  <a:pt x="639" y="455"/>
                </a:lnTo>
                <a:lnTo>
                  <a:pt x="639" y="458"/>
                </a:lnTo>
                <a:lnTo>
                  <a:pt x="636" y="462"/>
                </a:lnTo>
                <a:lnTo>
                  <a:pt x="613" y="466"/>
                </a:lnTo>
                <a:lnTo>
                  <a:pt x="607" y="462"/>
                </a:lnTo>
                <a:lnTo>
                  <a:pt x="613" y="454"/>
                </a:lnTo>
                <a:lnTo>
                  <a:pt x="609" y="444"/>
                </a:lnTo>
                <a:lnTo>
                  <a:pt x="607" y="443"/>
                </a:lnTo>
                <a:lnTo>
                  <a:pt x="606" y="436"/>
                </a:lnTo>
                <a:lnTo>
                  <a:pt x="603" y="436"/>
                </a:lnTo>
                <a:lnTo>
                  <a:pt x="601" y="436"/>
                </a:lnTo>
                <a:lnTo>
                  <a:pt x="599" y="436"/>
                </a:lnTo>
                <a:lnTo>
                  <a:pt x="597" y="431"/>
                </a:lnTo>
                <a:lnTo>
                  <a:pt x="597" y="425"/>
                </a:lnTo>
                <a:lnTo>
                  <a:pt x="591" y="425"/>
                </a:lnTo>
                <a:lnTo>
                  <a:pt x="592" y="439"/>
                </a:lnTo>
                <a:lnTo>
                  <a:pt x="588" y="436"/>
                </a:lnTo>
                <a:lnTo>
                  <a:pt x="587" y="436"/>
                </a:lnTo>
                <a:lnTo>
                  <a:pt x="587" y="435"/>
                </a:lnTo>
                <a:lnTo>
                  <a:pt x="587" y="425"/>
                </a:lnTo>
                <a:lnTo>
                  <a:pt x="586" y="425"/>
                </a:lnTo>
                <a:lnTo>
                  <a:pt x="583" y="418"/>
                </a:lnTo>
                <a:lnTo>
                  <a:pt x="582" y="418"/>
                </a:lnTo>
                <a:lnTo>
                  <a:pt x="580" y="418"/>
                </a:lnTo>
                <a:lnTo>
                  <a:pt x="571" y="418"/>
                </a:lnTo>
                <a:lnTo>
                  <a:pt x="569" y="418"/>
                </a:lnTo>
                <a:lnTo>
                  <a:pt x="576" y="425"/>
                </a:lnTo>
                <a:lnTo>
                  <a:pt x="580" y="429"/>
                </a:lnTo>
                <a:lnTo>
                  <a:pt x="580" y="435"/>
                </a:lnTo>
                <a:lnTo>
                  <a:pt x="586" y="440"/>
                </a:lnTo>
                <a:lnTo>
                  <a:pt x="588" y="442"/>
                </a:lnTo>
                <a:lnTo>
                  <a:pt x="590" y="442"/>
                </a:lnTo>
                <a:lnTo>
                  <a:pt x="595" y="448"/>
                </a:lnTo>
                <a:lnTo>
                  <a:pt x="598" y="455"/>
                </a:lnTo>
                <a:lnTo>
                  <a:pt x="590" y="454"/>
                </a:lnTo>
                <a:lnTo>
                  <a:pt x="588" y="458"/>
                </a:lnTo>
                <a:lnTo>
                  <a:pt x="586" y="462"/>
                </a:lnTo>
                <a:lnTo>
                  <a:pt x="580" y="466"/>
                </a:lnTo>
                <a:lnTo>
                  <a:pt x="576" y="467"/>
                </a:lnTo>
                <a:lnTo>
                  <a:pt x="568" y="470"/>
                </a:lnTo>
                <a:lnTo>
                  <a:pt x="562" y="467"/>
                </a:lnTo>
                <a:lnTo>
                  <a:pt x="561" y="467"/>
                </a:lnTo>
                <a:lnTo>
                  <a:pt x="560" y="470"/>
                </a:lnTo>
                <a:lnTo>
                  <a:pt x="556" y="477"/>
                </a:lnTo>
                <a:lnTo>
                  <a:pt x="552" y="474"/>
                </a:lnTo>
                <a:lnTo>
                  <a:pt x="552" y="478"/>
                </a:lnTo>
                <a:lnTo>
                  <a:pt x="552" y="484"/>
                </a:lnTo>
                <a:lnTo>
                  <a:pt x="549" y="487"/>
                </a:lnTo>
                <a:lnTo>
                  <a:pt x="542" y="487"/>
                </a:lnTo>
                <a:lnTo>
                  <a:pt x="539" y="484"/>
                </a:lnTo>
                <a:lnTo>
                  <a:pt x="534" y="480"/>
                </a:lnTo>
                <a:lnTo>
                  <a:pt x="530" y="492"/>
                </a:lnTo>
                <a:lnTo>
                  <a:pt x="541" y="492"/>
                </a:lnTo>
                <a:lnTo>
                  <a:pt x="550" y="491"/>
                </a:lnTo>
                <a:lnTo>
                  <a:pt x="552" y="491"/>
                </a:lnTo>
                <a:lnTo>
                  <a:pt x="552" y="492"/>
                </a:lnTo>
                <a:lnTo>
                  <a:pt x="552" y="497"/>
                </a:lnTo>
                <a:lnTo>
                  <a:pt x="541" y="507"/>
                </a:lnTo>
                <a:lnTo>
                  <a:pt x="539" y="510"/>
                </a:lnTo>
                <a:lnTo>
                  <a:pt x="532" y="514"/>
                </a:lnTo>
                <a:lnTo>
                  <a:pt x="524" y="515"/>
                </a:lnTo>
                <a:lnTo>
                  <a:pt x="515" y="514"/>
                </a:lnTo>
                <a:lnTo>
                  <a:pt x="504" y="512"/>
                </a:lnTo>
                <a:lnTo>
                  <a:pt x="500" y="512"/>
                </a:lnTo>
                <a:lnTo>
                  <a:pt x="497" y="518"/>
                </a:lnTo>
                <a:lnTo>
                  <a:pt x="508" y="522"/>
                </a:lnTo>
                <a:lnTo>
                  <a:pt x="508" y="519"/>
                </a:lnTo>
                <a:lnTo>
                  <a:pt x="516" y="519"/>
                </a:lnTo>
                <a:lnTo>
                  <a:pt x="523" y="521"/>
                </a:lnTo>
                <a:lnTo>
                  <a:pt x="521" y="526"/>
                </a:lnTo>
                <a:lnTo>
                  <a:pt x="513" y="527"/>
                </a:lnTo>
                <a:lnTo>
                  <a:pt x="517" y="532"/>
                </a:lnTo>
                <a:lnTo>
                  <a:pt x="511" y="537"/>
                </a:lnTo>
                <a:lnTo>
                  <a:pt x="509" y="537"/>
                </a:lnTo>
                <a:lnTo>
                  <a:pt x="497" y="542"/>
                </a:lnTo>
                <a:lnTo>
                  <a:pt x="490" y="548"/>
                </a:lnTo>
                <a:lnTo>
                  <a:pt x="485" y="549"/>
                </a:lnTo>
                <a:lnTo>
                  <a:pt x="479" y="544"/>
                </a:lnTo>
                <a:lnTo>
                  <a:pt x="479" y="555"/>
                </a:lnTo>
                <a:lnTo>
                  <a:pt x="479" y="560"/>
                </a:lnTo>
                <a:lnTo>
                  <a:pt x="474" y="564"/>
                </a:lnTo>
                <a:lnTo>
                  <a:pt x="468" y="568"/>
                </a:lnTo>
                <a:lnTo>
                  <a:pt x="467" y="571"/>
                </a:lnTo>
                <a:lnTo>
                  <a:pt x="460" y="578"/>
                </a:lnTo>
                <a:lnTo>
                  <a:pt x="456" y="581"/>
                </a:lnTo>
                <a:lnTo>
                  <a:pt x="452" y="585"/>
                </a:lnTo>
                <a:lnTo>
                  <a:pt x="444" y="587"/>
                </a:lnTo>
                <a:lnTo>
                  <a:pt x="441" y="592"/>
                </a:lnTo>
                <a:lnTo>
                  <a:pt x="442" y="598"/>
                </a:lnTo>
                <a:lnTo>
                  <a:pt x="442" y="601"/>
                </a:lnTo>
                <a:lnTo>
                  <a:pt x="442" y="604"/>
                </a:lnTo>
                <a:lnTo>
                  <a:pt x="438" y="607"/>
                </a:lnTo>
                <a:lnTo>
                  <a:pt x="429" y="613"/>
                </a:lnTo>
                <a:lnTo>
                  <a:pt x="423" y="616"/>
                </a:lnTo>
                <a:lnTo>
                  <a:pt x="421" y="619"/>
                </a:lnTo>
                <a:lnTo>
                  <a:pt x="419" y="622"/>
                </a:lnTo>
                <a:lnTo>
                  <a:pt x="418" y="624"/>
                </a:lnTo>
                <a:lnTo>
                  <a:pt x="411" y="627"/>
                </a:lnTo>
                <a:lnTo>
                  <a:pt x="414" y="631"/>
                </a:lnTo>
                <a:lnTo>
                  <a:pt x="407" y="635"/>
                </a:lnTo>
                <a:lnTo>
                  <a:pt x="400" y="635"/>
                </a:lnTo>
                <a:lnTo>
                  <a:pt x="399" y="635"/>
                </a:lnTo>
                <a:lnTo>
                  <a:pt x="393" y="634"/>
                </a:lnTo>
                <a:lnTo>
                  <a:pt x="391" y="638"/>
                </a:lnTo>
                <a:lnTo>
                  <a:pt x="386" y="639"/>
                </a:lnTo>
                <a:lnTo>
                  <a:pt x="385" y="641"/>
                </a:lnTo>
                <a:lnTo>
                  <a:pt x="381" y="642"/>
                </a:lnTo>
                <a:lnTo>
                  <a:pt x="373" y="645"/>
                </a:lnTo>
                <a:lnTo>
                  <a:pt x="380" y="650"/>
                </a:lnTo>
                <a:lnTo>
                  <a:pt x="371" y="657"/>
                </a:lnTo>
                <a:lnTo>
                  <a:pt x="367" y="654"/>
                </a:lnTo>
                <a:lnTo>
                  <a:pt x="371" y="664"/>
                </a:lnTo>
                <a:lnTo>
                  <a:pt x="363" y="665"/>
                </a:lnTo>
                <a:lnTo>
                  <a:pt x="363" y="664"/>
                </a:lnTo>
                <a:lnTo>
                  <a:pt x="363" y="657"/>
                </a:lnTo>
                <a:lnTo>
                  <a:pt x="359" y="658"/>
                </a:lnTo>
                <a:lnTo>
                  <a:pt x="359" y="661"/>
                </a:lnTo>
                <a:lnTo>
                  <a:pt x="356" y="669"/>
                </a:lnTo>
                <a:lnTo>
                  <a:pt x="344" y="662"/>
                </a:lnTo>
                <a:lnTo>
                  <a:pt x="343" y="658"/>
                </a:lnTo>
                <a:lnTo>
                  <a:pt x="347" y="654"/>
                </a:lnTo>
                <a:lnTo>
                  <a:pt x="350" y="650"/>
                </a:lnTo>
                <a:lnTo>
                  <a:pt x="350" y="647"/>
                </a:lnTo>
                <a:lnTo>
                  <a:pt x="350" y="646"/>
                </a:lnTo>
                <a:lnTo>
                  <a:pt x="348" y="641"/>
                </a:lnTo>
                <a:lnTo>
                  <a:pt x="348" y="639"/>
                </a:lnTo>
                <a:lnTo>
                  <a:pt x="343" y="632"/>
                </a:lnTo>
                <a:lnTo>
                  <a:pt x="341" y="639"/>
                </a:lnTo>
                <a:lnTo>
                  <a:pt x="343" y="649"/>
                </a:lnTo>
                <a:lnTo>
                  <a:pt x="340" y="653"/>
                </a:lnTo>
                <a:lnTo>
                  <a:pt x="335" y="660"/>
                </a:lnTo>
                <a:lnTo>
                  <a:pt x="330" y="661"/>
                </a:lnTo>
                <a:lnTo>
                  <a:pt x="330" y="669"/>
                </a:lnTo>
                <a:lnTo>
                  <a:pt x="332" y="672"/>
                </a:lnTo>
                <a:lnTo>
                  <a:pt x="329" y="675"/>
                </a:lnTo>
                <a:lnTo>
                  <a:pt x="326" y="675"/>
                </a:lnTo>
                <a:lnTo>
                  <a:pt x="325" y="675"/>
                </a:lnTo>
                <a:lnTo>
                  <a:pt x="314" y="672"/>
                </a:lnTo>
                <a:lnTo>
                  <a:pt x="303" y="672"/>
                </a:lnTo>
                <a:lnTo>
                  <a:pt x="299" y="672"/>
                </a:lnTo>
                <a:lnTo>
                  <a:pt x="291" y="675"/>
                </a:lnTo>
                <a:lnTo>
                  <a:pt x="287" y="682"/>
                </a:lnTo>
                <a:lnTo>
                  <a:pt x="285" y="683"/>
                </a:lnTo>
                <a:lnTo>
                  <a:pt x="283" y="687"/>
                </a:lnTo>
                <a:lnTo>
                  <a:pt x="280" y="680"/>
                </a:lnTo>
                <a:lnTo>
                  <a:pt x="276" y="687"/>
                </a:lnTo>
                <a:lnTo>
                  <a:pt x="265" y="686"/>
                </a:lnTo>
                <a:lnTo>
                  <a:pt x="261" y="683"/>
                </a:lnTo>
                <a:lnTo>
                  <a:pt x="258" y="683"/>
                </a:lnTo>
                <a:lnTo>
                  <a:pt x="257" y="682"/>
                </a:lnTo>
                <a:lnTo>
                  <a:pt x="255" y="680"/>
                </a:lnTo>
                <a:lnTo>
                  <a:pt x="250" y="682"/>
                </a:lnTo>
                <a:lnTo>
                  <a:pt x="247" y="682"/>
                </a:lnTo>
                <a:lnTo>
                  <a:pt x="239" y="679"/>
                </a:lnTo>
                <a:lnTo>
                  <a:pt x="238" y="677"/>
                </a:lnTo>
                <a:lnTo>
                  <a:pt x="228" y="672"/>
                </a:lnTo>
                <a:lnTo>
                  <a:pt x="220" y="672"/>
                </a:lnTo>
                <a:lnTo>
                  <a:pt x="212" y="673"/>
                </a:lnTo>
                <a:lnTo>
                  <a:pt x="206" y="679"/>
                </a:lnTo>
                <a:lnTo>
                  <a:pt x="198" y="686"/>
                </a:lnTo>
                <a:lnTo>
                  <a:pt x="195" y="683"/>
                </a:lnTo>
                <a:lnTo>
                  <a:pt x="197" y="676"/>
                </a:lnTo>
                <a:lnTo>
                  <a:pt x="201" y="671"/>
                </a:lnTo>
                <a:lnTo>
                  <a:pt x="205" y="668"/>
                </a:lnTo>
                <a:lnTo>
                  <a:pt x="208" y="668"/>
                </a:lnTo>
                <a:lnTo>
                  <a:pt x="216" y="667"/>
                </a:lnTo>
                <a:lnTo>
                  <a:pt x="220" y="656"/>
                </a:lnTo>
                <a:lnTo>
                  <a:pt x="220" y="654"/>
                </a:lnTo>
                <a:lnTo>
                  <a:pt x="220" y="652"/>
                </a:lnTo>
                <a:lnTo>
                  <a:pt x="215" y="657"/>
                </a:lnTo>
                <a:lnTo>
                  <a:pt x="213" y="662"/>
                </a:lnTo>
                <a:lnTo>
                  <a:pt x="206" y="664"/>
                </a:lnTo>
                <a:lnTo>
                  <a:pt x="201" y="665"/>
                </a:lnTo>
                <a:lnTo>
                  <a:pt x="197" y="669"/>
                </a:lnTo>
                <a:lnTo>
                  <a:pt x="191" y="671"/>
                </a:lnTo>
                <a:lnTo>
                  <a:pt x="193" y="667"/>
                </a:lnTo>
                <a:lnTo>
                  <a:pt x="194" y="665"/>
                </a:lnTo>
                <a:lnTo>
                  <a:pt x="199" y="657"/>
                </a:lnTo>
                <a:lnTo>
                  <a:pt x="193" y="661"/>
                </a:lnTo>
                <a:lnTo>
                  <a:pt x="191" y="662"/>
                </a:lnTo>
                <a:lnTo>
                  <a:pt x="187" y="664"/>
                </a:lnTo>
                <a:lnTo>
                  <a:pt x="183" y="664"/>
                </a:lnTo>
                <a:lnTo>
                  <a:pt x="187" y="654"/>
                </a:lnTo>
                <a:lnTo>
                  <a:pt x="184" y="653"/>
                </a:lnTo>
                <a:lnTo>
                  <a:pt x="180" y="657"/>
                </a:lnTo>
                <a:lnTo>
                  <a:pt x="172" y="653"/>
                </a:lnTo>
                <a:lnTo>
                  <a:pt x="171" y="653"/>
                </a:lnTo>
                <a:lnTo>
                  <a:pt x="182" y="646"/>
                </a:lnTo>
                <a:lnTo>
                  <a:pt x="187" y="647"/>
                </a:lnTo>
                <a:lnTo>
                  <a:pt x="189" y="649"/>
                </a:lnTo>
                <a:lnTo>
                  <a:pt x="201" y="647"/>
                </a:lnTo>
                <a:lnTo>
                  <a:pt x="199" y="642"/>
                </a:lnTo>
                <a:lnTo>
                  <a:pt x="190" y="645"/>
                </a:lnTo>
                <a:lnTo>
                  <a:pt x="186" y="642"/>
                </a:lnTo>
                <a:lnTo>
                  <a:pt x="178" y="639"/>
                </a:lnTo>
                <a:lnTo>
                  <a:pt x="178" y="638"/>
                </a:lnTo>
                <a:lnTo>
                  <a:pt x="175" y="634"/>
                </a:lnTo>
                <a:lnTo>
                  <a:pt x="172" y="627"/>
                </a:lnTo>
                <a:lnTo>
                  <a:pt x="168" y="631"/>
                </a:lnTo>
                <a:lnTo>
                  <a:pt x="169" y="635"/>
                </a:lnTo>
                <a:lnTo>
                  <a:pt x="172" y="638"/>
                </a:lnTo>
                <a:lnTo>
                  <a:pt x="176" y="642"/>
                </a:lnTo>
                <a:lnTo>
                  <a:pt x="174" y="646"/>
                </a:lnTo>
                <a:lnTo>
                  <a:pt x="164" y="647"/>
                </a:lnTo>
                <a:lnTo>
                  <a:pt x="161" y="647"/>
                </a:lnTo>
                <a:lnTo>
                  <a:pt x="165" y="652"/>
                </a:lnTo>
                <a:lnTo>
                  <a:pt x="167" y="653"/>
                </a:lnTo>
                <a:lnTo>
                  <a:pt x="167" y="660"/>
                </a:lnTo>
                <a:lnTo>
                  <a:pt x="150" y="657"/>
                </a:lnTo>
                <a:lnTo>
                  <a:pt x="139" y="652"/>
                </a:lnTo>
                <a:lnTo>
                  <a:pt x="135" y="652"/>
                </a:lnTo>
                <a:lnTo>
                  <a:pt x="133" y="641"/>
                </a:lnTo>
                <a:lnTo>
                  <a:pt x="139" y="638"/>
                </a:lnTo>
                <a:lnTo>
                  <a:pt x="141" y="634"/>
                </a:lnTo>
                <a:lnTo>
                  <a:pt x="144" y="627"/>
                </a:lnTo>
                <a:lnTo>
                  <a:pt x="153" y="628"/>
                </a:lnTo>
                <a:lnTo>
                  <a:pt x="153" y="624"/>
                </a:lnTo>
                <a:lnTo>
                  <a:pt x="163" y="620"/>
                </a:lnTo>
                <a:lnTo>
                  <a:pt x="165" y="617"/>
                </a:lnTo>
                <a:lnTo>
                  <a:pt x="168" y="617"/>
                </a:lnTo>
                <a:lnTo>
                  <a:pt x="169" y="616"/>
                </a:lnTo>
                <a:lnTo>
                  <a:pt x="179" y="611"/>
                </a:lnTo>
                <a:lnTo>
                  <a:pt x="180" y="609"/>
                </a:lnTo>
                <a:lnTo>
                  <a:pt x="184" y="608"/>
                </a:lnTo>
                <a:lnTo>
                  <a:pt x="183" y="605"/>
                </a:lnTo>
                <a:lnTo>
                  <a:pt x="176" y="607"/>
                </a:lnTo>
                <a:lnTo>
                  <a:pt x="172" y="608"/>
                </a:lnTo>
                <a:lnTo>
                  <a:pt x="161" y="616"/>
                </a:lnTo>
                <a:lnTo>
                  <a:pt x="160" y="616"/>
                </a:lnTo>
                <a:lnTo>
                  <a:pt x="156" y="605"/>
                </a:lnTo>
                <a:lnTo>
                  <a:pt x="153" y="598"/>
                </a:lnTo>
                <a:lnTo>
                  <a:pt x="152" y="601"/>
                </a:lnTo>
                <a:lnTo>
                  <a:pt x="150" y="602"/>
                </a:lnTo>
                <a:lnTo>
                  <a:pt x="152" y="609"/>
                </a:lnTo>
                <a:lnTo>
                  <a:pt x="145" y="608"/>
                </a:lnTo>
                <a:lnTo>
                  <a:pt x="142" y="608"/>
                </a:lnTo>
                <a:lnTo>
                  <a:pt x="135" y="605"/>
                </a:lnTo>
                <a:lnTo>
                  <a:pt x="130" y="602"/>
                </a:lnTo>
                <a:lnTo>
                  <a:pt x="126" y="601"/>
                </a:lnTo>
                <a:lnTo>
                  <a:pt x="119" y="598"/>
                </a:lnTo>
                <a:lnTo>
                  <a:pt x="115" y="597"/>
                </a:lnTo>
                <a:lnTo>
                  <a:pt x="114" y="596"/>
                </a:lnTo>
                <a:lnTo>
                  <a:pt x="107" y="589"/>
                </a:lnTo>
                <a:lnTo>
                  <a:pt x="104" y="586"/>
                </a:lnTo>
                <a:lnTo>
                  <a:pt x="94" y="578"/>
                </a:lnTo>
                <a:lnTo>
                  <a:pt x="86" y="574"/>
                </a:lnTo>
                <a:lnTo>
                  <a:pt x="81" y="570"/>
                </a:lnTo>
                <a:lnTo>
                  <a:pt x="73" y="566"/>
                </a:lnTo>
                <a:lnTo>
                  <a:pt x="70" y="562"/>
                </a:lnTo>
                <a:lnTo>
                  <a:pt x="67" y="553"/>
                </a:lnTo>
                <a:lnTo>
                  <a:pt x="66" y="542"/>
                </a:lnTo>
                <a:lnTo>
                  <a:pt x="66" y="540"/>
                </a:lnTo>
                <a:lnTo>
                  <a:pt x="64" y="537"/>
                </a:lnTo>
                <a:lnTo>
                  <a:pt x="63" y="537"/>
                </a:lnTo>
                <a:lnTo>
                  <a:pt x="60" y="536"/>
                </a:lnTo>
                <a:lnTo>
                  <a:pt x="58" y="536"/>
                </a:lnTo>
                <a:lnTo>
                  <a:pt x="51" y="534"/>
                </a:lnTo>
                <a:lnTo>
                  <a:pt x="47" y="533"/>
                </a:lnTo>
                <a:lnTo>
                  <a:pt x="44" y="533"/>
                </a:lnTo>
                <a:lnTo>
                  <a:pt x="40" y="529"/>
                </a:lnTo>
                <a:lnTo>
                  <a:pt x="40" y="521"/>
                </a:lnTo>
                <a:lnTo>
                  <a:pt x="33" y="517"/>
                </a:lnTo>
                <a:lnTo>
                  <a:pt x="29" y="514"/>
                </a:lnTo>
                <a:lnTo>
                  <a:pt x="23" y="511"/>
                </a:lnTo>
                <a:lnTo>
                  <a:pt x="22" y="508"/>
                </a:lnTo>
                <a:lnTo>
                  <a:pt x="21" y="499"/>
                </a:lnTo>
                <a:lnTo>
                  <a:pt x="19" y="493"/>
                </a:lnTo>
                <a:lnTo>
                  <a:pt x="15" y="481"/>
                </a:lnTo>
                <a:lnTo>
                  <a:pt x="13" y="473"/>
                </a:lnTo>
                <a:lnTo>
                  <a:pt x="13" y="472"/>
                </a:lnTo>
                <a:lnTo>
                  <a:pt x="10" y="462"/>
                </a:lnTo>
                <a:lnTo>
                  <a:pt x="8" y="455"/>
                </a:lnTo>
                <a:lnTo>
                  <a:pt x="17" y="443"/>
                </a:lnTo>
                <a:lnTo>
                  <a:pt x="19" y="435"/>
                </a:lnTo>
                <a:lnTo>
                  <a:pt x="19" y="435"/>
                </a:lnTo>
                <a:lnTo>
                  <a:pt x="25" y="424"/>
                </a:lnTo>
                <a:lnTo>
                  <a:pt x="25" y="418"/>
                </a:lnTo>
                <a:lnTo>
                  <a:pt x="25" y="410"/>
                </a:lnTo>
                <a:lnTo>
                  <a:pt x="26" y="403"/>
                </a:lnTo>
                <a:lnTo>
                  <a:pt x="29" y="406"/>
                </a:lnTo>
                <a:lnTo>
                  <a:pt x="33" y="414"/>
                </a:lnTo>
                <a:lnTo>
                  <a:pt x="37" y="412"/>
                </a:lnTo>
                <a:lnTo>
                  <a:pt x="40" y="410"/>
                </a:lnTo>
                <a:lnTo>
                  <a:pt x="36" y="407"/>
                </a:lnTo>
                <a:lnTo>
                  <a:pt x="33" y="403"/>
                </a:lnTo>
                <a:lnTo>
                  <a:pt x="30" y="402"/>
                </a:lnTo>
                <a:lnTo>
                  <a:pt x="30" y="401"/>
                </a:lnTo>
                <a:lnTo>
                  <a:pt x="30" y="399"/>
                </a:lnTo>
                <a:lnTo>
                  <a:pt x="30" y="395"/>
                </a:lnTo>
                <a:lnTo>
                  <a:pt x="30" y="383"/>
                </a:lnTo>
                <a:lnTo>
                  <a:pt x="34" y="386"/>
                </a:lnTo>
                <a:lnTo>
                  <a:pt x="37" y="387"/>
                </a:lnTo>
                <a:lnTo>
                  <a:pt x="39" y="387"/>
                </a:lnTo>
                <a:lnTo>
                  <a:pt x="41" y="391"/>
                </a:lnTo>
                <a:lnTo>
                  <a:pt x="41" y="392"/>
                </a:lnTo>
                <a:lnTo>
                  <a:pt x="47" y="401"/>
                </a:lnTo>
                <a:lnTo>
                  <a:pt x="51" y="401"/>
                </a:lnTo>
                <a:lnTo>
                  <a:pt x="52" y="402"/>
                </a:lnTo>
                <a:lnTo>
                  <a:pt x="54" y="402"/>
                </a:lnTo>
                <a:lnTo>
                  <a:pt x="52" y="405"/>
                </a:lnTo>
                <a:lnTo>
                  <a:pt x="52" y="412"/>
                </a:lnTo>
                <a:lnTo>
                  <a:pt x="47" y="424"/>
                </a:lnTo>
                <a:lnTo>
                  <a:pt x="51" y="427"/>
                </a:lnTo>
                <a:lnTo>
                  <a:pt x="56" y="413"/>
                </a:lnTo>
                <a:lnTo>
                  <a:pt x="63" y="414"/>
                </a:lnTo>
                <a:lnTo>
                  <a:pt x="67" y="409"/>
                </a:lnTo>
                <a:lnTo>
                  <a:pt x="69" y="407"/>
                </a:lnTo>
                <a:lnTo>
                  <a:pt x="74" y="407"/>
                </a:lnTo>
                <a:lnTo>
                  <a:pt x="79" y="413"/>
                </a:lnTo>
                <a:lnTo>
                  <a:pt x="82" y="416"/>
                </a:lnTo>
                <a:lnTo>
                  <a:pt x="84" y="418"/>
                </a:lnTo>
                <a:lnTo>
                  <a:pt x="90" y="428"/>
                </a:lnTo>
                <a:lnTo>
                  <a:pt x="92" y="429"/>
                </a:lnTo>
                <a:lnTo>
                  <a:pt x="96" y="435"/>
                </a:lnTo>
                <a:lnTo>
                  <a:pt x="96" y="436"/>
                </a:lnTo>
                <a:lnTo>
                  <a:pt x="97" y="442"/>
                </a:lnTo>
                <a:lnTo>
                  <a:pt x="107" y="446"/>
                </a:lnTo>
                <a:lnTo>
                  <a:pt x="112" y="447"/>
                </a:lnTo>
                <a:lnTo>
                  <a:pt x="119" y="446"/>
                </a:lnTo>
                <a:lnTo>
                  <a:pt x="118" y="443"/>
                </a:lnTo>
                <a:lnTo>
                  <a:pt x="114" y="442"/>
                </a:lnTo>
                <a:lnTo>
                  <a:pt x="109" y="440"/>
                </a:lnTo>
                <a:lnTo>
                  <a:pt x="105" y="440"/>
                </a:lnTo>
                <a:lnTo>
                  <a:pt x="99" y="435"/>
                </a:lnTo>
                <a:lnTo>
                  <a:pt x="97" y="429"/>
                </a:lnTo>
                <a:lnTo>
                  <a:pt x="101" y="418"/>
                </a:lnTo>
                <a:lnTo>
                  <a:pt x="111" y="413"/>
                </a:lnTo>
                <a:lnTo>
                  <a:pt x="122" y="407"/>
                </a:lnTo>
                <a:lnTo>
                  <a:pt x="124" y="407"/>
                </a:lnTo>
                <a:lnTo>
                  <a:pt x="126" y="406"/>
                </a:lnTo>
                <a:lnTo>
                  <a:pt x="131" y="406"/>
                </a:lnTo>
                <a:lnTo>
                  <a:pt x="145" y="405"/>
                </a:lnTo>
                <a:lnTo>
                  <a:pt x="152" y="402"/>
                </a:lnTo>
                <a:lnTo>
                  <a:pt x="156" y="402"/>
                </a:lnTo>
                <a:lnTo>
                  <a:pt x="163" y="401"/>
                </a:lnTo>
                <a:lnTo>
                  <a:pt x="159" y="398"/>
                </a:lnTo>
                <a:lnTo>
                  <a:pt x="145" y="399"/>
                </a:lnTo>
                <a:lnTo>
                  <a:pt x="139" y="401"/>
                </a:lnTo>
                <a:lnTo>
                  <a:pt x="135" y="402"/>
                </a:lnTo>
                <a:lnTo>
                  <a:pt x="126" y="402"/>
                </a:lnTo>
                <a:lnTo>
                  <a:pt x="122" y="402"/>
                </a:lnTo>
                <a:lnTo>
                  <a:pt x="118" y="403"/>
                </a:lnTo>
                <a:lnTo>
                  <a:pt x="112" y="406"/>
                </a:lnTo>
                <a:lnTo>
                  <a:pt x="99" y="413"/>
                </a:lnTo>
                <a:lnTo>
                  <a:pt x="96" y="418"/>
                </a:lnTo>
                <a:lnTo>
                  <a:pt x="93" y="422"/>
                </a:lnTo>
                <a:lnTo>
                  <a:pt x="89" y="414"/>
                </a:lnTo>
                <a:lnTo>
                  <a:pt x="86" y="407"/>
                </a:lnTo>
                <a:lnTo>
                  <a:pt x="86" y="406"/>
                </a:lnTo>
                <a:lnTo>
                  <a:pt x="97" y="402"/>
                </a:lnTo>
                <a:lnTo>
                  <a:pt x="96" y="399"/>
                </a:lnTo>
                <a:lnTo>
                  <a:pt x="93" y="395"/>
                </a:lnTo>
                <a:lnTo>
                  <a:pt x="82" y="391"/>
                </a:lnTo>
                <a:lnTo>
                  <a:pt x="78" y="386"/>
                </a:lnTo>
                <a:lnTo>
                  <a:pt x="78" y="382"/>
                </a:lnTo>
                <a:lnTo>
                  <a:pt x="77" y="380"/>
                </a:lnTo>
                <a:lnTo>
                  <a:pt x="75" y="379"/>
                </a:lnTo>
                <a:lnTo>
                  <a:pt x="78" y="373"/>
                </a:lnTo>
                <a:lnTo>
                  <a:pt x="90" y="367"/>
                </a:lnTo>
                <a:lnTo>
                  <a:pt x="96" y="369"/>
                </a:lnTo>
                <a:lnTo>
                  <a:pt x="104" y="367"/>
                </a:lnTo>
                <a:lnTo>
                  <a:pt x="108" y="365"/>
                </a:lnTo>
                <a:lnTo>
                  <a:pt x="105" y="361"/>
                </a:lnTo>
                <a:lnTo>
                  <a:pt x="100" y="361"/>
                </a:lnTo>
                <a:lnTo>
                  <a:pt x="99" y="360"/>
                </a:lnTo>
                <a:lnTo>
                  <a:pt x="97" y="358"/>
                </a:lnTo>
                <a:lnTo>
                  <a:pt x="103" y="353"/>
                </a:lnTo>
                <a:lnTo>
                  <a:pt x="104" y="353"/>
                </a:lnTo>
                <a:lnTo>
                  <a:pt x="105" y="352"/>
                </a:lnTo>
                <a:lnTo>
                  <a:pt x="109" y="343"/>
                </a:lnTo>
                <a:lnTo>
                  <a:pt x="118" y="339"/>
                </a:lnTo>
                <a:lnTo>
                  <a:pt x="123" y="337"/>
                </a:lnTo>
                <a:lnTo>
                  <a:pt x="126" y="337"/>
                </a:lnTo>
                <a:lnTo>
                  <a:pt x="127" y="335"/>
                </a:lnTo>
                <a:lnTo>
                  <a:pt x="130" y="335"/>
                </a:lnTo>
                <a:lnTo>
                  <a:pt x="134" y="335"/>
                </a:lnTo>
                <a:lnTo>
                  <a:pt x="137" y="334"/>
                </a:lnTo>
                <a:lnTo>
                  <a:pt x="144" y="331"/>
                </a:lnTo>
                <a:lnTo>
                  <a:pt x="160" y="327"/>
                </a:lnTo>
                <a:lnTo>
                  <a:pt x="163" y="326"/>
                </a:lnTo>
                <a:lnTo>
                  <a:pt x="159" y="323"/>
                </a:lnTo>
                <a:lnTo>
                  <a:pt x="154" y="323"/>
                </a:lnTo>
                <a:lnTo>
                  <a:pt x="148" y="323"/>
                </a:lnTo>
                <a:lnTo>
                  <a:pt x="145" y="324"/>
                </a:lnTo>
                <a:lnTo>
                  <a:pt x="141" y="327"/>
                </a:lnTo>
                <a:lnTo>
                  <a:pt x="135" y="328"/>
                </a:lnTo>
                <a:lnTo>
                  <a:pt x="133" y="328"/>
                </a:lnTo>
                <a:lnTo>
                  <a:pt x="129" y="330"/>
                </a:lnTo>
                <a:lnTo>
                  <a:pt x="127" y="330"/>
                </a:lnTo>
                <a:lnTo>
                  <a:pt x="126" y="331"/>
                </a:lnTo>
                <a:lnTo>
                  <a:pt x="120" y="332"/>
                </a:lnTo>
                <a:lnTo>
                  <a:pt x="115" y="323"/>
                </a:lnTo>
                <a:lnTo>
                  <a:pt x="118" y="322"/>
                </a:lnTo>
                <a:lnTo>
                  <a:pt x="119" y="322"/>
                </a:lnTo>
                <a:lnTo>
                  <a:pt x="122" y="322"/>
                </a:lnTo>
                <a:lnTo>
                  <a:pt x="124" y="323"/>
                </a:lnTo>
                <a:lnTo>
                  <a:pt x="126" y="323"/>
                </a:lnTo>
                <a:lnTo>
                  <a:pt x="130" y="323"/>
                </a:lnTo>
                <a:lnTo>
                  <a:pt x="131" y="323"/>
                </a:lnTo>
                <a:lnTo>
                  <a:pt x="135" y="324"/>
                </a:lnTo>
                <a:lnTo>
                  <a:pt x="133" y="316"/>
                </a:lnTo>
                <a:lnTo>
                  <a:pt x="131" y="311"/>
                </a:lnTo>
                <a:lnTo>
                  <a:pt x="130" y="309"/>
                </a:lnTo>
                <a:lnTo>
                  <a:pt x="129" y="313"/>
                </a:lnTo>
                <a:lnTo>
                  <a:pt x="126" y="313"/>
                </a:lnTo>
                <a:lnTo>
                  <a:pt x="122" y="316"/>
                </a:lnTo>
                <a:lnTo>
                  <a:pt x="114" y="313"/>
                </a:lnTo>
                <a:lnTo>
                  <a:pt x="114" y="307"/>
                </a:lnTo>
                <a:lnTo>
                  <a:pt x="109" y="312"/>
                </a:lnTo>
                <a:lnTo>
                  <a:pt x="103" y="309"/>
                </a:lnTo>
                <a:lnTo>
                  <a:pt x="101" y="309"/>
                </a:lnTo>
                <a:lnTo>
                  <a:pt x="108" y="302"/>
                </a:lnTo>
                <a:lnTo>
                  <a:pt x="109" y="300"/>
                </a:lnTo>
                <a:lnTo>
                  <a:pt x="119" y="298"/>
                </a:lnTo>
                <a:lnTo>
                  <a:pt x="126" y="293"/>
                </a:lnTo>
                <a:lnTo>
                  <a:pt x="131" y="287"/>
                </a:lnTo>
                <a:lnTo>
                  <a:pt x="135" y="285"/>
                </a:lnTo>
                <a:lnTo>
                  <a:pt x="137" y="283"/>
                </a:lnTo>
                <a:lnTo>
                  <a:pt x="137" y="279"/>
                </a:lnTo>
                <a:lnTo>
                  <a:pt x="138" y="278"/>
                </a:lnTo>
                <a:lnTo>
                  <a:pt x="137" y="275"/>
                </a:lnTo>
                <a:lnTo>
                  <a:pt x="141" y="271"/>
                </a:lnTo>
                <a:lnTo>
                  <a:pt x="156" y="270"/>
                </a:lnTo>
                <a:lnTo>
                  <a:pt x="163" y="267"/>
                </a:lnTo>
                <a:lnTo>
                  <a:pt x="171" y="264"/>
                </a:lnTo>
                <a:lnTo>
                  <a:pt x="176" y="263"/>
                </a:lnTo>
                <a:lnTo>
                  <a:pt x="168" y="260"/>
                </a:lnTo>
                <a:lnTo>
                  <a:pt x="156" y="264"/>
                </a:lnTo>
                <a:lnTo>
                  <a:pt x="144" y="267"/>
                </a:lnTo>
                <a:lnTo>
                  <a:pt x="150" y="257"/>
                </a:lnTo>
                <a:lnTo>
                  <a:pt x="150" y="256"/>
                </a:lnTo>
                <a:lnTo>
                  <a:pt x="153" y="252"/>
                </a:lnTo>
                <a:lnTo>
                  <a:pt x="156" y="240"/>
                </a:lnTo>
                <a:lnTo>
                  <a:pt x="157" y="238"/>
                </a:lnTo>
                <a:lnTo>
                  <a:pt x="161" y="237"/>
                </a:lnTo>
                <a:lnTo>
                  <a:pt x="154" y="237"/>
                </a:lnTo>
                <a:lnTo>
                  <a:pt x="148" y="245"/>
                </a:lnTo>
                <a:lnTo>
                  <a:pt x="145" y="255"/>
                </a:lnTo>
                <a:lnTo>
                  <a:pt x="145" y="256"/>
                </a:lnTo>
                <a:lnTo>
                  <a:pt x="139" y="263"/>
                </a:lnTo>
                <a:lnTo>
                  <a:pt x="133" y="270"/>
                </a:lnTo>
                <a:lnTo>
                  <a:pt x="131" y="274"/>
                </a:lnTo>
                <a:lnTo>
                  <a:pt x="131" y="275"/>
                </a:lnTo>
                <a:lnTo>
                  <a:pt x="131" y="279"/>
                </a:lnTo>
                <a:lnTo>
                  <a:pt x="129" y="285"/>
                </a:lnTo>
                <a:lnTo>
                  <a:pt x="126" y="286"/>
                </a:lnTo>
                <a:lnTo>
                  <a:pt x="120" y="292"/>
                </a:lnTo>
                <a:lnTo>
                  <a:pt x="112" y="292"/>
                </a:lnTo>
                <a:lnTo>
                  <a:pt x="104" y="293"/>
                </a:lnTo>
                <a:lnTo>
                  <a:pt x="100" y="298"/>
                </a:lnTo>
                <a:lnTo>
                  <a:pt x="97" y="305"/>
                </a:lnTo>
                <a:lnTo>
                  <a:pt x="93" y="304"/>
                </a:lnTo>
                <a:lnTo>
                  <a:pt x="93" y="301"/>
                </a:lnTo>
                <a:lnTo>
                  <a:pt x="92" y="282"/>
                </a:lnTo>
                <a:lnTo>
                  <a:pt x="105" y="281"/>
                </a:lnTo>
                <a:lnTo>
                  <a:pt x="126" y="278"/>
                </a:lnTo>
                <a:lnTo>
                  <a:pt x="127" y="275"/>
                </a:lnTo>
                <a:lnTo>
                  <a:pt x="127" y="274"/>
                </a:lnTo>
                <a:lnTo>
                  <a:pt x="126" y="274"/>
                </a:lnTo>
                <a:lnTo>
                  <a:pt x="115" y="274"/>
                </a:lnTo>
                <a:lnTo>
                  <a:pt x="94" y="271"/>
                </a:lnTo>
                <a:lnTo>
                  <a:pt x="93" y="271"/>
                </a:lnTo>
                <a:lnTo>
                  <a:pt x="92" y="271"/>
                </a:lnTo>
                <a:lnTo>
                  <a:pt x="90" y="268"/>
                </a:lnTo>
                <a:lnTo>
                  <a:pt x="90" y="264"/>
                </a:lnTo>
                <a:lnTo>
                  <a:pt x="89" y="257"/>
                </a:lnTo>
                <a:lnTo>
                  <a:pt x="89" y="253"/>
                </a:lnTo>
                <a:lnTo>
                  <a:pt x="82" y="259"/>
                </a:lnTo>
                <a:lnTo>
                  <a:pt x="82" y="263"/>
                </a:lnTo>
                <a:lnTo>
                  <a:pt x="84" y="272"/>
                </a:lnTo>
                <a:lnTo>
                  <a:pt x="74" y="278"/>
                </a:lnTo>
                <a:lnTo>
                  <a:pt x="73" y="277"/>
                </a:lnTo>
                <a:lnTo>
                  <a:pt x="70" y="272"/>
                </a:lnTo>
                <a:lnTo>
                  <a:pt x="67" y="274"/>
                </a:lnTo>
                <a:lnTo>
                  <a:pt x="69" y="279"/>
                </a:lnTo>
                <a:lnTo>
                  <a:pt x="64" y="283"/>
                </a:lnTo>
                <a:lnTo>
                  <a:pt x="63" y="285"/>
                </a:lnTo>
                <a:lnTo>
                  <a:pt x="62" y="285"/>
                </a:lnTo>
                <a:lnTo>
                  <a:pt x="63" y="289"/>
                </a:lnTo>
                <a:lnTo>
                  <a:pt x="64" y="287"/>
                </a:lnTo>
                <a:lnTo>
                  <a:pt x="74" y="283"/>
                </a:lnTo>
                <a:lnTo>
                  <a:pt x="81" y="282"/>
                </a:lnTo>
                <a:lnTo>
                  <a:pt x="85" y="302"/>
                </a:lnTo>
                <a:lnTo>
                  <a:pt x="86" y="304"/>
                </a:lnTo>
                <a:lnTo>
                  <a:pt x="85" y="304"/>
                </a:lnTo>
                <a:lnTo>
                  <a:pt x="74" y="307"/>
                </a:lnTo>
                <a:lnTo>
                  <a:pt x="69" y="309"/>
                </a:lnTo>
                <a:lnTo>
                  <a:pt x="64" y="304"/>
                </a:lnTo>
                <a:lnTo>
                  <a:pt x="62" y="309"/>
                </a:lnTo>
                <a:lnTo>
                  <a:pt x="49" y="320"/>
                </a:lnTo>
                <a:lnTo>
                  <a:pt x="51" y="311"/>
                </a:lnTo>
                <a:lnTo>
                  <a:pt x="52" y="308"/>
                </a:lnTo>
                <a:lnTo>
                  <a:pt x="55" y="304"/>
                </a:lnTo>
                <a:lnTo>
                  <a:pt x="55" y="302"/>
                </a:lnTo>
                <a:lnTo>
                  <a:pt x="54" y="289"/>
                </a:lnTo>
                <a:lnTo>
                  <a:pt x="54" y="281"/>
                </a:lnTo>
                <a:lnTo>
                  <a:pt x="54" y="271"/>
                </a:lnTo>
                <a:lnTo>
                  <a:pt x="55" y="266"/>
                </a:lnTo>
                <a:lnTo>
                  <a:pt x="55" y="262"/>
                </a:lnTo>
                <a:lnTo>
                  <a:pt x="52" y="262"/>
                </a:lnTo>
                <a:lnTo>
                  <a:pt x="51" y="263"/>
                </a:lnTo>
                <a:lnTo>
                  <a:pt x="47" y="263"/>
                </a:lnTo>
                <a:lnTo>
                  <a:pt x="45" y="264"/>
                </a:lnTo>
                <a:lnTo>
                  <a:pt x="36" y="271"/>
                </a:lnTo>
                <a:lnTo>
                  <a:pt x="32" y="268"/>
                </a:lnTo>
                <a:lnTo>
                  <a:pt x="33" y="274"/>
                </a:lnTo>
                <a:lnTo>
                  <a:pt x="40" y="277"/>
                </a:lnTo>
                <a:lnTo>
                  <a:pt x="48" y="268"/>
                </a:lnTo>
                <a:lnTo>
                  <a:pt x="48" y="281"/>
                </a:lnTo>
                <a:lnTo>
                  <a:pt x="48" y="290"/>
                </a:lnTo>
                <a:lnTo>
                  <a:pt x="48" y="292"/>
                </a:lnTo>
                <a:lnTo>
                  <a:pt x="47" y="301"/>
                </a:lnTo>
                <a:lnTo>
                  <a:pt x="47" y="304"/>
                </a:lnTo>
                <a:lnTo>
                  <a:pt x="41" y="312"/>
                </a:lnTo>
                <a:lnTo>
                  <a:pt x="36" y="317"/>
                </a:lnTo>
                <a:lnTo>
                  <a:pt x="28" y="316"/>
                </a:lnTo>
                <a:lnTo>
                  <a:pt x="28" y="313"/>
                </a:lnTo>
                <a:lnTo>
                  <a:pt x="28" y="305"/>
                </a:lnTo>
                <a:lnTo>
                  <a:pt x="22" y="308"/>
                </a:lnTo>
                <a:lnTo>
                  <a:pt x="18" y="305"/>
                </a:lnTo>
                <a:lnTo>
                  <a:pt x="19" y="289"/>
                </a:lnTo>
                <a:lnTo>
                  <a:pt x="21" y="281"/>
                </a:lnTo>
                <a:lnTo>
                  <a:pt x="17" y="278"/>
                </a:lnTo>
                <a:lnTo>
                  <a:pt x="17" y="281"/>
                </a:lnTo>
                <a:lnTo>
                  <a:pt x="17" y="285"/>
                </a:lnTo>
                <a:lnTo>
                  <a:pt x="14" y="287"/>
                </a:lnTo>
                <a:lnTo>
                  <a:pt x="14" y="294"/>
                </a:lnTo>
                <a:lnTo>
                  <a:pt x="13" y="296"/>
                </a:lnTo>
                <a:lnTo>
                  <a:pt x="10" y="297"/>
                </a:lnTo>
                <a:lnTo>
                  <a:pt x="8" y="293"/>
                </a:lnTo>
                <a:lnTo>
                  <a:pt x="7" y="289"/>
                </a:lnTo>
                <a:lnTo>
                  <a:pt x="7" y="286"/>
                </a:lnTo>
                <a:lnTo>
                  <a:pt x="6" y="285"/>
                </a:lnTo>
                <a:lnTo>
                  <a:pt x="4" y="281"/>
                </a:lnTo>
                <a:lnTo>
                  <a:pt x="4" y="277"/>
                </a:lnTo>
                <a:lnTo>
                  <a:pt x="2" y="271"/>
                </a:lnTo>
                <a:lnTo>
                  <a:pt x="0" y="255"/>
                </a:lnTo>
                <a:lnTo>
                  <a:pt x="6" y="255"/>
                </a:lnTo>
                <a:lnTo>
                  <a:pt x="8" y="248"/>
                </a:lnTo>
                <a:lnTo>
                  <a:pt x="3" y="244"/>
                </a:lnTo>
                <a:lnTo>
                  <a:pt x="7" y="240"/>
                </a:lnTo>
                <a:lnTo>
                  <a:pt x="13" y="233"/>
                </a:lnTo>
                <a:lnTo>
                  <a:pt x="18" y="225"/>
                </a:lnTo>
                <a:lnTo>
                  <a:pt x="22" y="222"/>
                </a:lnTo>
                <a:lnTo>
                  <a:pt x="26" y="219"/>
                </a:lnTo>
                <a:lnTo>
                  <a:pt x="29" y="218"/>
                </a:lnTo>
                <a:lnTo>
                  <a:pt x="30" y="219"/>
                </a:lnTo>
                <a:lnTo>
                  <a:pt x="30" y="227"/>
                </a:lnTo>
                <a:lnTo>
                  <a:pt x="33" y="230"/>
                </a:lnTo>
                <a:lnTo>
                  <a:pt x="39" y="227"/>
                </a:lnTo>
                <a:lnTo>
                  <a:pt x="37" y="221"/>
                </a:lnTo>
                <a:lnTo>
                  <a:pt x="34" y="215"/>
                </a:lnTo>
                <a:lnTo>
                  <a:pt x="39" y="208"/>
                </a:lnTo>
                <a:lnTo>
                  <a:pt x="43" y="206"/>
                </a:lnTo>
                <a:lnTo>
                  <a:pt x="47" y="202"/>
                </a:lnTo>
                <a:lnTo>
                  <a:pt x="49" y="200"/>
                </a:lnTo>
                <a:lnTo>
                  <a:pt x="51" y="197"/>
                </a:lnTo>
                <a:lnTo>
                  <a:pt x="51" y="200"/>
                </a:lnTo>
                <a:lnTo>
                  <a:pt x="49" y="210"/>
                </a:lnTo>
                <a:lnTo>
                  <a:pt x="47" y="218"/>
                </a:lnTo>
                <a:lnTo>
                  <a:pt x="44" y="229"/>
                </a:lnTo>
                <a:lnTo>
                  <a:pt x="44" y="240"/>
                </a:lnTo>
                <a:lnTo>
                  <a:pt x="39" y="247"/>
                </a:lnTo>
                <a:lnTo>
                  <a:pt x="34" y="248"/>
                </a:lnTo>
                <a:lnTo>
                  <a:pt x="32" y="249"/>
                </a:lnTo>
                <a:lnTo>
                  <a:pt x="30" y="257"/>
                </a:lnTo>
                <a:lnTo>
                  <a:pt x="32" y="257"/>
                </a:lnTo>
                <a:lnTo>
                  <a:pt x="43" y="253"/>
                </a:lnTo>
                <a:lnTo>
                  <a:pt x="48" y="247"/>
                </a:lnTo>
                <a:lnTo>
                  <a:pt x="52" y="242"/>
                </a:lnTo>
                <a:lnTo>
                  <a:pt x="51" y="230"/>
                </a:lnTo>
                <a:lnTo>
                  <a:pt x="55" y="218"/>
                </a:lnTo>
                <a:lnTo>
                  <a:pt x="59" y="211"/>
                </a:lnTo>
                <a:lnTo>
                  <a:pt x="60" y="212"/>
                </a:lnTo>
                <a:lnTo>
                  <a:pt x="64" y="215"/>
                </a:lnTo>
                <a:lnTo>
                  <a:pt x="77" y="223"/>
                </a:lnTo>
                <a:lnTo>
                  <a:pt x="79" y="229"/>
                </a:lnTo>
                <a:lnTo>
                  <a:pt x="77" y="234"/>
                </a:lnTo>
                <a:lnTo>
                  <a:pt x="75" y="236"/>
                </a:lnTo>
                <a:lnTo>
                  <a:pt x="75" y="237"/>
                </a:lnTo>
                <a:lnTo>
                  <a:pt x="84" y="236"/>
                </a:lnTo>
                <a:lnTo>
                  <a:pt x="84" y="230"/>
                </a:lnTo>
                <a:lnTo>
                  <a:pt x="84" y="229"/>
                </a:lnTo>
                <a:lnTo>
                  <a:pt x="84" y="226"/>
                </a:lnTo>
                <a:lnTo>
                  <a:pt x="89" y="227"/>
                </a:lnTo>
                <a:lnTo>
                  <a:pt x="97" y="227"/>
                </a:lnTo>
                <a:lnTo>
                  <a:pt x="101" y="223"/>
                </a:lnTo>
                <a:lnTo>
                  <a:pt x="101" y="219"/>
                </a:lnTo>
                <a:lnTo>
                  <a:pt x="92" y="222"/>
                </a:lnTo>
                <a:lnTo>
                  <a:pt x="84" y="223"/>
                </a:lnTo>
                <a:lnTo>
                  <a:pt x="85" y="217"/>
                </a:lnTo>
                <a:lnTo>
                  <a:pt x="90" y="211"/>
                </a:lnTo>
                <a:lnTo>
                  <a:pt x="96" y="207"/>
                </a:lnTo>
                <a:lnTo>
                  <a:pt x="103" y="204"/>
                </a:lnTo>
                <a:lnTo>
                  <a:pt x="104" y="202"/>
                </a:lnTo>
                <a:lnTo>
                  <a:pt x="105" y="199"/>
                </a:lnTo>
                <a:lnTo>
                  <a:pt x="107" y="196"/>
                </a:lnTo>
                <a:lnTo>
                  <a:pt x="109" y="202"/>
                </a:lnTo>
                <a:lnTo>
                  <a:pt x="112" y="204"/>
                </a:lnTo>
                <a:lnTo>
                  <a:pt x="126" y="206"/>
                </a:lnTo>
                <a:lnTo>
                  <a:pt x="127" y="206"/>
                </a:lnTo>
                <a:lnTo>
                  <a:pt x="130" y="206"/>
                </a:lnTo>
                <a:lnTo>
                  <a:pt x="130" y="204"/>
                </a:lnTo>
                <a:lnTo>
                  <a:pt x="134" y="196"/>
                </a:lnTo>
                <a:lnTo>
                  <a:pt x="145" y="191"/>
                </a:lnTo>
                <a:lnTo>
                  <a:pt x="150" y="187"/>
                </a:lnTo>
                <a:lnTo>
                  <a:pt x="157" y="185"/>
                </a:lnTo>
                <a:lnTo>
                  <a:pt x="160" y="184"/>
                </a:lnTo>
                <a:lnTo>
                  <a:pt x="163" y="181"/>
                </a:lnTo>
                <a:lnTo>
                  <a:pt x="164" y="181"/>
                </a:lnTo>
                <a:lnTo>
                  <a:pt x="165" y="176"/>
                </a:lnTo>
                <a:lnTo>
                  <a:pt x="163" y="177"/>
                </a:lnTo>
                <a:lnTo>
                  <a:pt x="163" y="178"/>
                </a:lnTo>
                <a:lnTo>
                  <a:pt x="159" y="181"/>
                </a:lnTo>
                <a:lnTo>
                  <a:pt x="149" y="184"/>
                </a:lnTo>
                <a:lnTo>
                  <a:pt x="148" y="184"/>
                </a:lnTo>
                <a:lnTo>
                  <a:pt x="141" y="188"/>
                </a:lnTo>
                <a:lnTo>
                  <a:pt x="135" y="191"/>
                </a:lnTo>
                <a:lnTo>
                  <a:pt x="135" y="192"/>
                </a:lnTo>
                <a:lnTo>
                  <a:pt x="129" y="193"/>
                </a:lnTo>
                <a:lnTo>
                  <a:pt x="126" y="199"/>
                </a:lnTo>
                <a:lnTo>
                  <a:pt x="118" y="200"/>
                </a:lnTo>
                <a:lnTo>
                  <a:pt x="115" y="199"/>
                </a:lnTo>
                <a:lnTo>
                  <a:pt x="109" y="193"/>
                </a:lnTo>
                <a:lnTo>
                  <a:pt x="114" y="188"/>
                </a:lnTo>
                <a:lnTo>
                  <a:pt x="116" y="182"/>
                </a:lnTo>
                <a:lnTo>
                  <a:pt x="116" y="181"/>
                </a:lnTo>
                <a:lnTo>
                  <a:pt x="116" y="176"/>
                </a:lnTo>
                <a:lnTo>
                  <a:pt x="116" y="173"/>
                </a:lnTo>
                <a:lnTo>
                  <a:pt x="112" y="173"/>
                </a:lnTo>
                <a:lnTo>
                  <a:pt x="109" y="181"/>
                </a:lnTo>
                <a:lnTo>
                  <a:pt x="107" y="188"/>
                </a:lnTo>
                <a:lnTo>
                  <a:pt x="103" y="192"/>
                </a:lnTo>
                <a:lnTo>
                  <a:pt x="99" y="195"/>
                </a:lnTo>
                <a:lnTo>
                  <a:pt x="97" y="191"/>
                </a:lnTo>
                <a:lnTo>
                  <a:pt x="93" y="187"/>
                </a:lnTo>
                <a:lnTo>
                  <a:pt x="93" y="182"/>
                </a:lnTo>
                <a:lnTo>
                  <a:pt x="92" y="177"/>
                </a:lnTo>
                <a:lnTo>
                  <a:pt x="86" y="173"/>
                </a:lnTo>
                <a:lnTo>
                  <a:pt x="79" y="174"/>
                </a:lnTo>
                <a:lnTo>
                  <a:pt x="77" y="173"/>
                </a:lnTo>
                <a:lnTo>
                  <a:pt x="78" y="167"/>
                </a:lnTo>
                <a:lnTo>
                  <a:pt x="85" y="166"/>
                </a:lnTo>
                <a:lnTo>
                  <a:pt x="88" y="162"/>
                </a:lnTo>
                <a:lnTo>
                  <a:pt x="89" y="157"/>
                </a:lnTo>
                <a:lnTo>
                  <a:pt x="92" y="152"/>
                </a:lnTo>
                <a:lnTo>
                  <a:pt x="93" y="152"/>
                </a:lnTo>
                <a:lnTo>
                  <a:pt x="97" y="151"/>
                </a:lnTo>
                <a:lnTo>
                  <a:pt x="99" y="151"/>
                </a:lnTo>
                <a:lnTo>
                  <a:pt x="103" y="150"/>
                </a:lnTo>
                <a:lnTo>
                  <a:pt x="105" y="150"/>
                </a:lnTo>
                <a:lnTo>
                  <a:pt x="107" y="150"/>
                </a:lnTo>
                <a:lnTo>
                  <a:pt x="111" y="148"/>
                </a:lnTo>
                <a:lnTo>
                  <a:pt x="112" y="147"/>
                </a:lnTo>
                <a:lnTo>
                  <a:pt x="114" y="147"/>
                </a:lnTo>
                <a:lnTo>
                  <a:pt x="118" y="146"/>
                </a:lnTo>
                <a:lnTo>
                  <a:pt x="120" y="146"/>
                </a:lnTo>
                <a:lnTo>
                  <a:pt x="122" y="144"/>
                </a:lnTo>
                <a:lnTo>
                  <a:pt x="126" y="140"/>
                </a:lnTo>
                <a:lnTo>
                  <a:pt x="124" y="140"/>
                </a:lnTo>
                <a:lnTo>
                  <a:pt x="122" y="137"/>
                </a:lnTo>
                <a:lnTo>
                  <a:pt x="123" y="137"/>
                </a:lnTo>
                <a:lnTo>
                  <a:pt x="123" y="132"/>
                </a:lnTo>
                <a:lnTo>
                  <a:pt x="124" y="132"/>
                </a:lnTo>
                <a:lnTo>
                  <a:pt x="126" y="128"/>
                </a:lnTo>
                <a:lnTo>
                  <a:pt x="130" y="121"/>
                </a:lnTo>
                <a:lnTo>
                  <a:pt x="135" y="116"/>
                </a:lnTo>
                <a:lnTo>
                  <a:pt x="137" y="114"/>
                </a:lnTo>
                <a:lnTo>
                  <a:pt x="145" y="113"/>
                </a:lnTo>
                <a:lnTo>
                  <a:pt x="153" y="113"/>
                </a:lnTo>
                <a:lnTo>
                  <a:pt x="159" y="112"/>
                </a:lnTo>
                <a:lnTo>
                  <a:pt x="163" y="109"/>
                </a:lnTo>
                <a:lnTo>
                  <a:pt x="165" y="106"/>
                </a:lnTo>
                <a:lnTo>
                  <a:pt x="167" y="105"/>
                </a:lnTo>
                <a:lnTo>
                  <a:pt x="167" y="98"/>
                </a:lnTo>
                <a:lnTo>
                  <a:pt x="163" y="97"/>
                </a:lnTo>
                <a:lnTo>
                  <a:pt x="163" y="99"/>
                </a:lnTo>
                <a:lnTo>
                  <a:pt x="161" y="103"/>
                </a:lnTo>
                <a:lnTo>
                  <a:pt x="149" y="109"/>
                </a:lnTo>
                <a:lnTo>
                  <a:pt x="149" y="107"/>
                </a:lnTo>
                <a:lnTo>
                  <a:pt x="149" y="106"/>
                </a:lnTo>
                <a:lnTo>
                  <a:pt x="145" y="99"/>
                </a:lnTo>
                <a:lnTo>
                  <a:pt x="142" y="88"/>
                </a:lnTo>
                <a:lnTo>
                  <a:pt x="141" y="87"/>
                </a:lnTo>
                <a:lnTo>
                  <a:pt x="145" y="82"/>
                </a:lnTo>
                <a:lnTo>
                  <a:pt x="149" y="82"/>
                </a:lnTo>
                <a:lnTo>
                  <a:pt x="152" y="80"/>
                </a:lnTo>
                <a:lnTo>
                  <a:pt x="159" y="77"/>
                </a:lnTo>
                <a:lnTo>
                  <a:pt x="160" y="73"/>
                </a:lnTo>
                <a:lnTo>
                  <a:pt x="163" y="69"/>
                </a:lnTo>
                <a:lnTo>
                  <a:pt x="165" y="61"/>
                </a:lnTo>
                <a:lnTo>
                  <a:pt x="175" y="58"/>
                </a:lnTo>
                <a:lnTo>
                  <a:pt x="182" y="54"/>
                </a:lnTo>
                <a:lnTo>
                  <a:pt x="182" y="52"/>
                </a:lnTo>
                <a:lnTo>
                  <a:pt x="183" y="45"/>
                </a:lnTo>
                <a:lnTo>
                  <a:pt x="186" y="45"/>
                </a:lnTo>
                <a:lnTo>
                  <a:pt x="187" y="45"/>
                </a:lnTo>
                <a:lnTo>
                  <a:pt x="194" y="45"/>
                </a:lnTo>
                <a:lnTo>
                  <a:pt x="199" y="42"/>
                </a:lnTo>
                <a:lnTo>
                  <a:pt x="204" y="39"/>
                </a:lnTo>
                <a:lnTo>
                  <a:pt x="210" y="32"/>
                </a:lnTo>
                <a:lnTo>
                  <a:pt x="213" y="31"/>
                </a:lnTo>
                <a:lnTo>
                  <a:pt x="219" y="34"/>
                </a:lnTo>
                <a:lnTo>
                  <a:pt x="225" y="41"/>
                </a:lnTo>
                <a:lnTo>
                  <a:pt x="224" y="41"/>
                </a:lnTo>
                <a:lnTo>
                  <a:pt x="217" y="53"/>
                </a:lnTo>
                <a:lnTo>
                  <a:pt x="213" y="67"/>
                </a:lnTo>
                <a:lnTo>
                  <a:pt x="209" y="73"/>
                </a:lnTo>
                <a:lnTo>
                  <a:pt x="205" y="83"/>
                </a:lnTo>
                <a:lnTo>
                  <a:pt x="204" y="91"/>
                </a:lnTo>
                <a:lnTo>
                  <a:pt x="201" y="98"/>
                </a:lnTo>
                <a:lnTo>
                  <a:pt x="201" y="99"/>
                </a:lnTo>
                <a:lnTo>
                  <a:pt x="198" y="106"/>
                </a:lnTo>
                <a:lnTo>
                  <a:pt x="195" y="110"/>
                </a:lnTo>
                <a:lnTo>
                  <a:pt x="195" y="116"/>
                </a:lnTo>
                <a:lnTo>
                  <a:pt x="195" y="117"/>
                </a:lnTo>
                <a:lnTo>
                  <a:pt x="195" y="121"/>
                </a:lnTo>
                <a:lnTo>
                  <a:pt x="197" y="122"/>
                </a:lnTo>
                <a:lnTo>
                  <a:pt x="201" y="112"/>
                </a:lnTo>
                <a:lnTo>
                  <a:pt x="204" y="107"/>
                </a:lnTo>
                <a:lnTo>
                  <a:pt x="204" y="102"/>
                </a:lnTo>
                <a:lnTo>
                  <a:pt x="204" y="101"/>
                </a:lnTo>
                <a:lnTo>
                  <a:pt x="213" y="82"/>
                </a:lnTo>
                <a:lnTo>
                  <a:pt x="216" y="72"/>
                </a:lnTo>
                <a:lnTo>
                  <a:pt x="221" y="57"/>
                </a:lnTo>
                <a:lnTo>
                  <a:pt x="225" y="49"/>
                </a:lnTo>
                <a:lnTo>
                  <a:pt x="227" y="45"/>
                </a:lnTo>
                <a:lnTo>
                  <a:pt x="231" y="50"/>
                </a:lnTo>
                <a:lnTo>
                  <a:pt x="230" y="45"/>
                </a:lnTo>
                <a:lnTo>
                  <a:pt x="230" y="42"/>
                </a:lnTo>
                <a:lnTo>
                  <a:pt x="234" y="39"/>
                </a:lnTo>
                <a:lnTo>
                  <a:pt x="236" y="35"/>
                </a:lnTo>
                <a:lnTo>
                  <a:pt x="250" y="26"/>
                </a:lnTo>
                <a:lnTo>
                  <a:pt x="251" y="26"/>
                </a:lnTo>
                <a:lnTo>
                  <a:pt x="257" y="27"/>
                </a:lnTo>
                <a:lnTo>
                  <a:pt x="258" y="26"/>
                </a:lnTo>
                <a:lnTo>
                  <a:pt x="269" y="26"/>
                </a:lnTo>
                <a:lnTo>
                  <a:pt x="275" y="27"/>
                </a:lnTo>
                <a:lnTo>
                  <a:pt x="277" y="31"/>
                </a:lnTo>
                <a:lnTo>
                  <a:pt x="284" y="28"/>
                </a:lnTo>
                <a:lnTo>
                  <a:pt x="288" y="26"/>
                </a:lnTo>
                <a:lnTo>
                  <a:pt x="287" y="23"/>
                </a:lnTo>
                <a:lnTo>
                  <a:pt x="284" y="23"/>
                </a:lnTo>
                <a:lnTo>
                  <a:pt x="280" y="22"/>
                </a:lnTo>
                <a:lnTo>
                  <a:pt x="272" y="19"/>
                </a:lnTo>
                <a:lnTo>
                  <a:pt x="266" y="20"/>
                </a:lnTo>
                <a:lnTo>
                  <a:pt x="265" y="20"/>
                </a:lnTo>
                <a:lnTo>
                  <a:pt x="261" y="20"/>
                </a:lnTo>
                <a:lnTo>
                  <a:pt x="266" y="11"/>
                </a:lnTo>
                <a:lnTo>
                  <a:pt x="273" y="5"/>
                </a:lnTo>
                <a:lnTo>
                  <a:pt x="276" y="2"/>
                </a:lnTo>
                <a:lnTo>
                  <a:pt x="273" y="0"/>
                </a:lnTo>
                <a:lnTo>
                  <a:pt x="268" y="4"/>
                </a:lnTo>
                <a:lnTo>
                  <a:pt x="262" y="9"/>
                </a:lnTo>
                <a:lnTo>
                  <a:pt x="264" y="4"/>
                </a:lnTo>
                <a:lnTo>
                  <a:pt x="261" y="5"/>
                </a:lnTo>
                <a:lnTo>
                  <a:pt x="260" y="11"/>
                </a:lnTo>
                <a:lnTo>
                  <a:pt x="261" y="13"/>
                </a:lnTo>
                <a:lnTo>
                  <a:pt x="255" y="22"/>
                </a:lnTo>
                <a:lnTo>
                  <a:pt x="255" y="23"/>
                </a:lnTo>
                <a:lnTo>
                  <a:pt x="250" y="20"/>
                </a:lnTo>
                <a:lnTo>
                  <a:pt x="243" y="23"/>
                </a:lnTo>
                <a:lnTo>
                  <a:pt x="238" y="24"/>
                </a:lnTo>
                <a:lnTo>
                  <a:pt x="230" y="34"/>
                </a:lnTo>
                <a:lnTo>
                  <a:pt x="225" y="31"/>
                </a:lnTo>
                <a:lnTo>
                  <a:pt x="221" y="26"/>
                </a:lnTo>
                <a:lnTo>
                  <a:pt x="224" y="2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8" name="Freeform 882"/>
          <p:cNvSpPr>
            <a:spLocks/>
          </p:cNvSpPr>
          <p:nvPr/>
        </p:nvSpPr>
        <p:spPr bwMode="auto">
          <a:xfrm>
            <a:off x="4076701" y="4494213"/>
            <a:ext cx="581025" cy="982663"/>
          </a:xfrm>
          <a:custGeom>
            <a:avLst/>
            <a:gdLst>
              <a:gd name="T0" fmla="*/ 155 w 366"/>
              <a:gd name="T1" fmla="*/ 520 h 619"/>
              <a:gd name="T2" fmla="*/ 133 w 366"/>
              <a:gd name="T3" fmla="*/ 556 h 619"/>
              <a:gd name="T4" fmla="*/ 86 w 366"/>
              <a:gd name="T5" fmla="*/ 615 h 619"/>
              <a:gd name="T6" fmla="*/ 75 w 366"/>
              <a:gd name="T7" fmla="*/ 590 h 619"/>
              <a:gd name="T8" fmla="*/ 67 w 366"/>
              <a:gd name="T9" fmla="*/ 547 h 619"/>
              <a:gd name="T10" fmla="*/ 67 w 366"/>
              <a:gd name="T11" fmla="*/ 524 h 619"/>
              <a:gd name="T12" fmla="*/ 29 w 366"/>
              <a:gd name="T13" fmla="*/ 552 h 619"/>
              <a:gd name="T14" fmla="*/ 11 w 366"/>
              <a:gd name="T15" fmla="*/ 525 h 619"/>
              <a:gd name="T16" fmla="*/ 20 w 366"/>
              <a:gd name="T17" fmla="*/ 502 h 619"/>
              <a:gd name="T18" fmla="*/ 58 w 366"/>
              <a:gd name="T19" fmla="*/ 499 h 619"/>
              <a:gd name="T20" fmla="*/ 99 w 366"/>
              <a:gd name="T21" fmla="*/ 431 h 619"/>
              <a:gd name="T22" fmla="*/ 78 w 366"/>
              <a:gd name="T23" fmla="*/ 425 h 619"/>
              <a:gd name="T24" fmla="*/ 18 w 366"/>
              <a:gd name="T25" fmla="*/ 430 h 619"/>
              <a:gd name="T26" fmla="*/ 4 w 366"/>
              <a:gd name="T27" fmla="*/ 386 h 619"/>
              <a:gd name="T28" fmla="*/ 48 w 366"/>
              <a:gd name="T29" fmla="*/ 406 h 619"/>
              <a:gd name="T30" fmla="*/ 84 w 366"/>
              <a:gd name="T31" fmla="*/ 380 h 619"/>
              <a:gd name="T32" fmla="*/ 21 w 366"/>
              <a:gd name="T33" fmla="*/ 383 h 619"/>
              <a:gd name="T34" fmla="*/ 40 w 366"/>
              <a:gd name="T35" fmla="*/ 346 h 619"/>
              <a:gd name="T36" fmla="*/ 48 w 366"/>
              <a:gd name="T37" fmla="*/ 325 h 619"/>
              <a:gd name="T38" fmla="*/ 92 w 366"/>
              <a:gd name="T39" fmla="*/ 327 h 619"/>
              <a:gd name="T40" fmla="*/ 127 w 366"/>
              <a:gd name="T41" fmla="*/ 327 h 619"/>
              <a:gd name="T42" fmla="*/ 176 w 366"/>
              <a:gd name="T43" fmla="*/ 348 h 619"/>
              <a:gd name="T44" fmla="*/ 220 w 366"/>
              <a:gd name="T45" fmla="*/ 338 h 619"/>
              <a:gd name="T46" fmla="*/ 269 w 366"/>
              <a:gd name="T47" fmla="*/ 364 h 619"/>
              <a:gd name="T48" fmla="*/ 280 w 366"/>
              <a:gd name="T49" fmla="*/ 409 h 619"/>
              <a:gd name="T50" fmla="*/ 295 w 366"/>
              <a:gd name="T51" fmla="*/ 346 h 619"/>
              <a:gd name="T52" fmla="*/ 337 w 366"/>
              <a:gd name="T53" fmla="*/ 333 h 619"/>
              <a:gd name="T54" fmla="*/ 329 w 366"/>
              <a:gd name="T55" fmla="*/ 290 h 619"/>
              <a:gd name="T56" fmla="*/ 328 w 366"/>
              <a:gd name="T57" fmla="*/ 274 h 619"/>
              <a:gd name="T58" fmla="*/ 318 w 366"/>
              <a:gd name="T59" fmla="*/ 323 h 619"/>
              <a:gd name="T60" fmla="*/ 276 w 366"/>
              <a:gd name="T61" fmla="*/ 337 h 619"/>
              <a:gd name="T62" fmla="*/ 299 w 366"/>
              <a:gd name="T63" fmla="*/ 305 h 619"/>
              <a:gd name="T64" fmla="*/ 236 w 366"/>
              <a:gd name="T65" fmla="*/ 315 h 619"/>
              <a:gd name="T66" fmla="*/ 243 w 366"/>
              <a:gd name="T67" fmla="*/ 274 h 619"/>
              <a:gd name="T68" fmla="*/ 219 w 366"/>
              <a:gd name="T69" fmla="*/ 307 h 619"/>
              <a:gd name="T70" fmla="*/ 155 w 366"/>
              <a:gd name="T71" fmla="*/ 316 h 619"/>
              <a:gd name="T72" fmla="*/ 110 w 366"/>
              <a:gd name="T73" fmla="*/ 312 h 619"/>
              <a:gd name="T74" fmla="*/ 48 w 366"/>
              <a:gd name="T75" fmla="*/ 305 h 619"/>
              <a:gd name="T76" fmla="*/ 50 w 366"/>
              <a:gd name="T77" fmla="*/ 284 h 619"/>
              <a:gd name="T78" fmla="*/ 67 w 366"/>
              <a:gd name="T79" fmla="*/ 259 h 619"/>
              <a:gd name="T80" fmla="*/ 73 w 366"/>
              <a:gd name="T81" fmla="*/ 244 h 619"/>
              <a:gd name="T82" fmla="*/ 30 w 366"/>
              <a:gd name="T83" fmla="*/ 225 h 619"/>
              <a:gd name="T84" fmla="*/ 112 w 366"/>
              <a:gd name="T85" fmla="*/ 229 h 619"/>
              <a:gd name="T86" fmla="*/ 99 w 366"/>
              <a:gd name="T87" fmla="*/ 225 h 619"/>
              <a:gd name="T88" fmla="*/ 77 w 366"/>
              <a:gd name="T89" fmla="*/ 196 h 619"/>
              <a:gd name="T90" fmla="*/ 86 w 366"/>
              <a:gd name="T91" fmla="*/ 176 h 619"/>
              <a:gd name="T92" fmla="*/ 62 w 366"/>
              <a:gd name="T93" fmla="*/ 153 h 619"/>
              <a:gd name="T94" fmla="*/ 89 w 366"/>
              <a:gd name="T95" fmla="*/ 127 h 619"/>
              <a:gd name="T96" fmla="*/ 126 w 366"/>
              <a:gd name="T97" fmla="*/ 136 h 619"/>
              <a:gd name="T98" fmla="*/ 183 w 366"/>
              <a:gd name="T99" fmla="*/ 154 h 619"/>
              <a:gd name="T100" fmla="*/ 249 w 366"/>
              <a:gd name="T101" fmla="*/ 142 h 619"/>
              <a:gd name="T102" fmla="*/ 236 w 366"/>
              <a:gd name="T103" fmla="*/ 142 h 619"/>
              <a:gd name="T104" fmla="*/ 172 w 366"/>
              <a:gd name="T105" fmla="*/ 116 h 619"/>
              <a:gd name="T106" fmla="*/ 85 w 366"/>
              <a:gd name="T107" fmla="*/ 86 h 619"/>
              <a:gd name="T108" fmla="*/ 97 w 366"/>
              <a:gd name="T109" fmla="*/ 45 h 619"/>
              <a:gd name="T110" fmla="*/ 131 w 366"/>
              <a:gd name="T111" fmla="*/ 42 h 619"/>
              <a:gd name="T112" fmla="*/ 156 w 366"/>
              <a:gd name="T113" fmla="*/ 85 h 619"/>
              <a:gd name="T114" fmla="*/ 209 w 366"/>
              <a:gd name="T115" fmla="*/ 72 h 619"/>
              <a:gd name="T116" fmla="*/ 198 w 366"/>
              <a:gd name="T117" fmla="*/ 40 h 619"/>
              <a:gd name="T118" fmla="*/ 247 w 366"/>
              <a:gd name="T119" fmla="*/ 53 h 6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66" h="619">
                <a:moveTo>
                  <a:pt x="205" y="506"/>
                </a:moveTo>
                <a:lnTo>
                  <a:pt x="212" y="500"/>
                </a:lnTo>
                <a:lnTo>
                  <a:pt x="216" y="494"/>
                </a:lnTo>
                <a:lnTo>
                  <a:pt x="213" y="492"/>
                </a:lnTo>
                <a:lnTo>
                  <a:pt x="209" y="498"/>
                </a:lnTo>
                <a:lnTo>
                  <a:pt x="205" y="503"/>
                </a:lnTo>
                <a:lnTo>
                  <a:pt x="201" y="505"/>
                </a:lnTo>
                <a:lnTo>
                  <a:pt x="198" y="507"/>
                </a:lnTo>
                <a:lnTo>
                  <a:pt x="193" y="509"/>
                </a:lnTo>
                <a:lnTo>
                  <a:pt x="187" y="509"/>
                </a:lnTo>
                <a:lnTo>
                  <a:pt x="185" y="510"/>
                </a:lnTo>
                <a:lnTo>
                  <a:pt x="176" y="513"/>
                </a:lnTo>
                <a:lnTo>
                  <a:pt x="174" y="513"/>
                </a:lnTo>
                <a:lnTo>
                  <a:pt x="172" y="517"/>
                </a:lnTo>
                <a:lnTo>
                  <a:pt x="164" y="517"/>
                </a:lnTo>
                <a:lnTo>
                  <a:pt x="155" y="521"/>
                </a:lnTo>
                <a:lnTo>
                  <a:pt x="155" y="520"/>
                </a:lnTo>
                <a:lnTo>
                  <a:pt x="152" y="511"/>
                </a:lnTo>
                <a:lnTo>
                  <a:pt x="150" y="509"/>
                </a:lnTo>
                <a:lnTo>
                  <a:pt x="150" y="498"/>
                </a:lnTo>
                <a:lnTo>
                  <a:pt x="146" y="500"/>
                </a:lnTo>
                <a:lnTo>
                  <a:pt x="148" y="513"/>
                </a:lnTo>
                <a:lnTo>
                  <a:pt x="150" y="518"/>
                </a:lnTo>
                <a:lnTo>
                  <a:pt x="152" y="521"/>
                </a:lnTo>
                <a:lnTo>
                  <a:pt x="153" y="524"/>
                </a:lnTo>
                <a:lnTo>
                  <a:pt x="142" y="524"/>
                </a:lnTo>
                <a:lnTo>
                  <a:pt x="138" y="524"/>
                </a:lnTo>
                <a:lnTo>
                  <a:pt x="144" y="532"/>
                </a:lnTo>
                <a:lnTo>
                  <a:pt x="144" y="536"/>
                </a:lnTo>
                <a:lnTo>
                  <a:pt x="141" y="537"/>
                </a:lnTo>
                <a:lnTo>
                  <a:pt x="138" y="539"/>
                </a:lnTo>
                <a:lnTo>
                  <a:pt x="138" y="541"/>
                </a:lnTo>
                <a:lnTo>
                  <a:pt x="140" y="548"/>
                </a:lnTo>
                <a:lnTo>
                  <a:pt x="133" y="556"/>
                </a:lnTo>
                <a:lnTo>
                  <a:pt x="131" y="556"/>
                </a:lnTo>
                <a:lnTo>
                  <a:pt x="118" y="547"/>
                </a:lnTo>
                <a:lnTo>
                  <a:pt x="116" y="550"/>
                </a:lnTo>
                <a:lnTo>
                  <a:pt x="115" y="551"/>
                </a:lnTo>
                <a:lnTo>
                  <a:pt x="112" y="556"/>
                </a:lnTo>
                <a:lnTo>
                  <a:pt x="107" y="565"/>
                </a:lnTo>
                <a:lnTo>
                  <a:pt x="105" y="565"/>
                </a:lnTo>
                <a:lnTo>
                  <a:pt x="104" y="571"/>
                </a:lnTo>
                <a:lnTo>
                  <a:pt x="104" y="575"/>
                </a:lnTo>
                <a:lnTo>
                  <a:pt x="96" y="575"/>
                </a:lnTo>
                <a:lnTo>
                  <a:pt x="95" y="582"/>
                </a:lnTo>
                <a:lnTo>
                  <a:pt x="96" y="588"/>
                </a:lnTo>
                <a:lnTo>
                  <a:pt x="96" y="590"/>
                </a:lnTo>
                <a:lnTo>
                  <a:pt x="95" y="600"/>
                </a:lnTo>
                <a:lnTo>
                  <a:pt x="95" y="604"/>
                </a:lnTo>
                <a:lnTo>
                  <a:pt x="92" y="608"/>
                </a:lnTo>
                <a:lnTo>
                  <a:pt x="86" y="615"/>
                </a:lnTo>
                <a:lnTo>
                  <a:pt x="84" y="618"/>
                </a:lnTo>
                <a:lnTo>
                  <a:pt x="80" y="619"/>
                </a:lnTo>
                <a:lnTo>
                  <a:pt x="80" y="612"/>
                </a:lnTo>
                <a:lnTo>
                  <a:pt x="75" y="618"/>
                </a:lnTo>
                <a:lnTo>
                  <a:pt x="74" y="619"/>
                </a:lnTo>
                <a:lnTo>
                  <a:pt x="71" y="619"/>
                </a:lnTo>
                <a:lnTo>
                  <a:pt x="71" y="616"/>
                </a:lnTo>
                <a:lnTo>
                  <a:pt x="71" y="612"/>
                </a:lnTo>
                <a:lnTo>
                  <a:pt x="73" y="607"/>
                </a:lnTo>
                <a:lnTo>
                  <a:pt x="71" y="600"/>
                </a:lnTo>
                <a:lnTo>
                  <a:pt x="71" y="596"/>
                </a:lnTo>
                <a:lnTo>
                  <a:pt x="77" y="597"/>
                </a:lnTo>
                <a:lnTo>
                  <a:pt x="80" y="599"/>
                </a:lnTo>
                <a:lnTo>
                  <a:pt x="82" y="590"/>
                </a:lnTo>
                <a:lnTo>
                  <a:pt x="80" y="590"/>
                </a:lnTo>
                <a:lnTo>
                  <a:pt x="78" y="592"/>
                </a:lnTo>
                <a:lnTo>
                  <a:pt x="75" y="590"/>
                </a:lnTo>
                <a:lnTo>
                  <a:pt x="75" y="584"/>
                </a:lnTo>
                <a:lnTo>
                  <a:pt x="77" y="571"/>
                </a:lnTo>
                <a:lnTo>
                  <a:pt x="82" y="567"/>
                </a:lnTo>
                <a:lnTo>
                  <a:pt x="89" y="563"/>
                </a:lnTo>
                <a:lnTo>
                  <a:pt x="90" y="562"/>
                </a:lnTo>
                <a:lnTo>
                  <a:pt x="89" y="559"/>
                </a:lnTo>
                <a:lnTo>
                  <a:pt x="75" y="563"/>
                </a:lnTo>
                <a:lnTo>
                  <a:pt x="69" y="567"/>
                </a:lnTo>
                <a:lnTo>
                  <a:pt x="66" y="571"/>
                </a:lnTo>
                <a:lnTo>
                  <a:pt x="58" y="571"/>
                </a:lnTo>
                <a:lnTo>
                  <a:pt x="56" y="566"/>
                </a:lnTo>
                <a:lnTo>
                  <a:pt x="59" y="556"/>
                </a:lnTo>
                <a:lnTo>
                  <a:pt x="66" y="554"/>
                </a:lnTo>
                <a:lnTo>
                  <a:pt x="67" y="552"/>
                </a:lnTo>
                <a:lnTo>
                  <a:pt x="78" y="552"/>
                </a:lnTo>
                <a:lnTo>
                  <a:pt x="78" y="550"/>
                </a:lnTo>
                <a:lnTo>
                  <a:pt x="67" y="547"/>
                </a:lnTo>
                <a:lnTo>
                  <a:pt x="71" y="539"/>
                </a:lnTo>
                <a:lnTo>
                  <a:pt x="65" y="541"/>
                </a:lnTo>
                <a:lnTo>
                  <a:pt x="69" y="535"/>
                </a:lnTo>
                <a:lnTo>
                  <a:pt x="70" y="532"/>
                </a:lnTo>
                <a:lnTo>
                  <a:pt x="71" y="528"/>
                </a:lnTo>
                <a:lnTo>
                  <a:pt x="73" y="525"/>
                </a:lnTo>
                <a:lnTo>
                  <a:pt x="78" y="520"/>
                </a:lnTo>
                <a:lnTo>
                  <a:pt x="78" y="518"/>
                </a:lnTo>
                <a:lnTo>
                  <a:pt x="78" y="518"/>
                </a:lnTo>
                <a:lnTo>
                  <a:pt x="84" y="515"/>
                </a:lnTo>
                <a:lnTo>
                  <a:pt x="88" y="511"/>
                </a:lnTo>
                <a:lnTo>
                  <a:pt x="85" y="509"/>
                </a:lnTo>
                <a:lnTo>
                  <a:pt x="84" y="506"/>
                </a:lnTo>
                <a:lnTo>
                  <a:pt x="82" y="507"/>
                </a:lnTo>
                <a:lnTo>
                  <a:pt x="80" y="513"/>
                </a:lnTo>
                <a:lnTo>
                  <a:pt x="74" y="513"/>
                </a:lnTo>
                <a:lnTo>
                  <a:pt x="67" y="524"/>
                </a:lnTo>
                <a:lnTo>
                  <a:pt x="62" y="535"/>
                </a:lnTo>
                <a:lnTo>
                  <a:pt x="59" y="539"/>
                </a:lnTo>
                <a:lnTo>
                  <a:pt x="56" y="541"/>
                </a:lnTo>
                <a:lnTo>
                  <a:pt x="55" y="543"/>
                </a:lnTo>
                <a:lnTo>
                  <a:pt x="54" y="550"/>
                </a:lnTo>
                <a:lnTo>
                  <a:pt x="51" y="556"/>
                </a:lnTo>
                <a:lnTo>
                  <a:pt x="50" y="556"/>
                </a:lnTo>
                <a:lnTo>
                  <a:pt x="48" y="558"/>
                </a:lnTo>
                <a:lnTo>
                  <a:pt x="44" y="560"/>
                </a:lnTo>
                <a:lnTo>
                  <a:pt x="41" y="562"/>
                </a:lnTo>
                <a:lnTo>
                  <a:pt x="40" y="562"/>
                </a:lnTo>
                <a:lnTo>
                  <a:pt x="37" y="573"/>
                </a:lnTo>
                <a:lnTo>
                  <a:pt x="35" y="567"/>
                </a:lnTo>
                <a:lnTo>
                  <a:pt x="35" y="566"/>
                </a:lnTo>
                <a:lnTo>
                  <a:pt x="30" y="559"/>
                </a:lnTo>
                <a:lnTo>
                  <a:pt x="24" y="556"/>
                </a:lnTo>
                <a:lnTo>
                  <a:pt x="29" y="552"/>
                </a:lnTo>
                <a:lnTo>
                  <a:pt x="28" y="548"/>
                </a:lnTo>
                <a:lnTo>
                  <a:pt x="28" y="547"/>
                </a:lnTo>
                <a:lnTo>
                  <a:pt x="18" y="550"/>
                </a:lnTo>
                <a:lnTo>
                  <a:pt x="17" y="548"/>
                </a:lnTo>
                <a:lnTo>
                  <a:pt x="14" y="547"/>
                </a:lnTo>
                <a:lnTo>
                  <a:pt x="15" y="543"/>
                </a:lnTo>
                <a:lnTo>
                  <a:pt x="18" y="543"/>
                </a:lnTo>
                <a:lnTo>
                  <a:pt x="22" y="540"/>
                </a:lnTo>
                <a:lnTo>
                  <a:pt x="26" y="537"/>
                </a:lnTo>
                <a:lnTo>
                  <a:pt x="26" y="533"/>
                </a:lnTo>
                <a:lnTo>
                  <a:pt x="21" y="533"/>
                </a:lnTo>
                <a:lnTo>
                  <a:pt x="15" y="540"/>
                </a:lnTo>
                <a:lnTo>
                  <a:pt x="13" y="540"/>
                </a:lnTo>
                <a:lnTo>
                  <a:pt x="11" y="539"/>
                </a:lnTo>
                <a:lnTo>
                  <a:pt x="11" y="536"/>
                </a:lnTo>
                <a:lnTo>
                  <a:pt x="11" y="530"/>
                </a:lnTo>
                <a:lnTo>
                  <a:pt x="11" y="525"/>
                </a:lnTo>
                <a:lnTo>
                  <a:pt x="13" y="520"/>
                </a:lnTo>
                <a:lnTo>
                  <a:pt x="17" y="521"/>
                </a:lnTo>
                <a:lnTo>
                  <a:pt x="20" y="521"/>
                </a:lnTo>
                <a:lnTo>
                  <a:pt x="22" y="522"/>
                </a:lnTo>
                <a:lnTo>
                  <a:pt x="25" y="524"/>
                </a:lnTo>
                <a:lnTo>
                  <a:pt x="28" y="525"/>
                </a:lnTo>
                <a:lnTo>
                  <a:pt x="29" y="525"/>
                </a:lnTo>
                <a:lnTo>
                  <a:pt x="30" y="522"/>
                </a:lnTo>
                <a:lnTo>
                  <a:pt x="32" y="517"/>
                </a:lnTo>
                <a:lnTo>
                  <a:pt x="26" y="518"/>
                </a:lnTo>
                <a:lnTo>
                  <a:pt x="20" y="517"/>
                </a:lnTo>
                <a:lnTo>
                  <a:pt x="15" y="513"/>
                </a:lnTo>
                <a:lnTo>
                  <a:pt x="11" y="511"/>
                </a:lnTo>
                <a:lnTo>
                  <a:pt x="11" y="507"/>
                </a:lnTo>
                <a:lnTo>
                  <a:pt x="13" y="506"/>
                </a:lnTo>
                <a:lnTo>
                  <a:pt x="14" y="502"/>
                </a:lnTo>
                <a:lnTo>
                  <a:pt x="20" y="502"/>
                </a:lnTo>
                <a:lnTo>
                  <a:pt x="26" y="503"/>
                </a:lnTo>
                <a:lnTo>
                  <a:pt x="30" y="500"/>
                </a:lnTo>
                <a:lnTo>
                  <a:pt x="32" y="500"/>
                </a:lnTo>
                <a:lnTo>
                  <a:pt x="30" y="495"/>
                </a:lnTo>
                <a:lnTo>
                  <a:pt x="30" y="494"/>
                </a:lnTo>
                <a:lnTo>
                  <a:pt x="29" y="494"/>
                </a:lnTo>
                <a:lnTo>
                  <a:pt x="28" y="490"/>
                </a:lnTo>
                <a:lnTo>
                  <a:pt x="28" y="483"/>
                </a:lnTo>
                <a:lnTo>
                  <a:pt x="26" y="477"/>
                </a:lnTo>
                <a:lnTo>
                  <a:pt x="28" y="472"/>
                </a:lnTo>
                <a:lnTo>
                  <a:pt x="32" y="469"/>
                </a:lnTo>
                <a:lnTo>
                  <a:pt x="32" y="468"/>
                </a:lnTo>
                <a:lnTo>
                  <a:pt x="40" y="472"/>
                </a:lnTo>
                <a:lnTo>
                  <a:pt x="44" y="480"/>
                </a:lnTo>
                <a:lnTo>
                  <a:pt x="48" y="488"/>
                </a:lnTo>
                <a:lnTo>
                  <a:pt x="52" y="496"/>
                </a:lnTo>
                <a:lnTo>
                  <a:pt x="58" y="499"/>
                </a:lnTo>
                <a:lnTo>
                  <a:pt x="60" y="499"/>
                </a:lnTo>
                <a:lnTo>
                  <a:pt x="66" y="499"/>
                </a:lnTo>
                <a:lnTo>
                  <a:pt x="70" y="498"/>
                </a:lnTo>
                <a:lnTo>
                  <a:pt x="71" y="498"/>
                </a:lnTo>
                <a:lnTo>
                  <a:pt x="73" y="496"/>
                </a:lnTo>
                <a:lnTo>
                  <a:pt x="74" y="494"/>
                </a:lnTo>
                <a:lnTo>
                  <a:pt x="78" y="491"/>
                </a:lnTo>
                <a:lnTo>
                  <a:pt x="84" y="492"/>
                </a:lnTo>
                <a:lnTo>
                  <a:pt x="85" y="490"/>
                </a:lnTo>
                <a:lnTo>
                  <a:pt x="86" y="485"/>
                </a:lnTo>
                <a:lnTo>
                  <a:pt x="88" y="469"/>
                </a:lnTo>
                <a:lnTo>
                  <a:pt x="89" y="466"/>
                </a:lnTo>
                <a:lnTo>
                  <a:pt x="95" y="458"/>
                </a:lnTo>
                <a:lnTo>
                  <a:pt x="95" y="450"/>
                </a:lnTo>
                <a:lnTo>
                  <a:pt x="96" y="443"/>
                </a:lnTo>
                <a:lnTo>
                  <a:pt x="97" y="436"/>
                </a:lnTo>
                <a:lnTo>
                  <a:pt x="99" y="431"/>
                </a:lnTo>
                <a:lnTo>
                  <a:pt x="101" y="428"/>
                </a:lnTo>
                <a:lnTo>
                  <a:pt x="88" y="425"/>
                </a:lnTo>
                <a:lnTo>
                  <a:pt x="89" y="423"/>
                </a:lnTo>
                <a:lnTo>
                  <a:pt x="90" y="420"/>
                </a:lnTo>
                <a:lnTo>
                  <a:pt x="95" y="417"/>
                </a:lnTo>
                <a:lnTo>
                  <a:pt x="99" y="413"/>
                </a:lnTo>
                <a:lnTo>
                  <a:pt x="105" y="405"/>
                </a:lnTo>
                <a:lnTo>
                  <a:pt x="107" y="402"/>
                </a:lnTo>
                <a:lnTo>
                  <a:pt x="107" y="401"/>
                </a:lnTo>
                <a:lnTo>
                  <a:pt x="107" y="398"/>
                </a:lnTo>
                <a:lnTo>
                  <a:pt x="107" y="400"/>
                </a:lnTo>
                <a:lnTo>
                  <a:pt x="100" y="405"/>
                </a:lnTo>
                <a:lnTo>
                  <a:pt x="93" y="412"/>
                </a:lnTo>
                <a:lnTo>
                  <a:pt x="89" y="419"/>
                </a:lnTo>
                <a:lnTo>
                  <a:pt x="86" y="420"/>
                </a:lnTo>
                <a:lnTo>
                  <a:pt x="85" y="420"/>
                </a:lnTo>
                <a:lnTo>
                  <a:pt x="78" y="425"/>
                </a:lnTo>
                <a:lnTo>
                  <a:pt x="75" y="427"/>
                </a:lnTo>
                <a:lnTo>
                  <a:pt x="73" y="425"/>
                </a:lnTo>
                <a:lnTo>
                  <a:pt x="71" y="425"/>
                </a:lnTo>
                <a:lnTo>
                  <a:pt x="71" y="427"/>
                </a:lnTo>
                <a:lnTo>
                  <a:pt x="73" y="435"/>
                </a:lnTo>
                <a:lnTo>
                  <a:pt x="70" y="440"/>
                </a:lnTo>
                <a:lnTo>
                  <a:pt x="65" y="443"/>
                </a:lnTo>
                <a:lnTo>
                  <a:pt x="54" y="447"/>
                </a:lnTo>
                <a:lnTo>
                  <a:pt x="47" y="449"/>
                </a:lnTo>
                <a:lnTo>
                  <a:pt x="45" y="449"/>
                </a:lnTo>
                <a:lnTo>
                  <a:pt x="45" y="457"/>
                </a:lnTo>
                <a:lnTo>
                  <a:pt x="33" y="460"/>
                </a:lnTo>
                <a:lnTo>
                  <a:pt x="32" y="458"/>
                </a:lnTo>
                <a:lnTo>
                  <a:pt x="28" y="457"/>
                </a:lnTo>
                <a:lnTo>
                  <a:pt x="28" y="443"/>
                </a:lnTo>
                <a:lnTo>
                  <a:pt x="22" y="434"/>
                </a:lnTo>
                <a:lnTo>
                  <a:pt x="18" y="430"/>
                </a:lnTo>
                <a:lnTo>
                  <a:pt x="20" y="427"/>
                </a:lnTo>
                <a:lnTo>
                  <a:pt x="21" y="427"/>
                </a:lnTo>
                <a:lnTo>
                  <a:pt x="25" y="431"/>
                </a:lnTo>
                <a:lnTo>
                  <a:pt x="29" y="436"/>
                </a:lnTo>
                <a:lnTo>
                  <a:pt x="30" y="430"/>
                </a:lnTo>
                <a:lnTo>
                  <a:pt x="29" y="427"/>
                </a:lnTo>
                <a:lnTo>
                  <a:pt x="21" y="415"/>
                </a:lnTo>
                <a:lnTo>
                  <a:pt x="28" y="415"/>
                </a:lnTo>
                <a:lnTo>
                  <a:pt x="28" y="413"/>
                </a:lnTo>
                <a:lnTo>
                  <a:pt x="26" y="413"/>
                </a:lnTo>
                <a:lnTo>
                  <a:pt x="22" y="410"/>
                </a:lnTo>
                <a:lnTo>
                  <a:pt x="15" y="409"/>
                </a:lnTo>
                <a:lnTo>
                  <a:pt x="11" y="404"/>
                </a:lnTo>
                <a:lnTo>
                  <a:pt x="10" y="395"/>
                </a:lnTo>
                <a:lnTo>
                  <a:pt x="7" y="393"/>
                </a:lnTo>
                <a:lnTo>
                  <a:pt x="0" y="387"/>
                </a:lnTo>
                <a:lnTo>
                  <a:pt x="4" y="386"/>
                </a:lnTo>
                <a:lnTo>
                  <a:pt x="6" y="386"/>
                </a:lnTo>
                <a:lnTo>
                  <a:pt x="11" y="385"/>
                </a:lnTo>
                <a:lnTo>
                  <a:pt x="17" y="397"/>
                </a:lnTo>
                <a:lnTo>
                  <a:pt x="25" y="398"/>
                </a:lnTo>
                <a:lnTo>
                  <a:pt x="29" y="404"/>
                </a:lnTo>
                <a:lnTo>
                  <a:pt x="35" y="409"/>
                </a:lnTo>
                <a:lnTo>
                  <a:pt x="45" y="415"/>
                </a:lnTo>
                <a:lnTo>
                  <a:pt x="45" y="428"/>
                </a:lnTo>
                <a:lnTo>
                  <a:pt x="52" y="434"/>
                </a:lnTo>
                <a:lnTo>
                  <a:pt x="50" y="424"/>
                </a:lnTo>
                <a:lnTo>
                  <a:pt x="52" y="424"/>
                </a:lnTo>
                <a:lnTo>
                  <a:pt x="58" y="430"/>
                </a:lnTo>
                <a:lnTo>
                  <a:pt x="60" y="430"/>
                </a:lnTo>
                <a:lnTo>
                  <a:pt x="59" y="421"/>
                </a:lnTo>
                <a:lnTo>
                  <a:pt x="55" y="419"/>
                </a:lnTo>
                <a:lnTo>
                  <a:pt x="54" y="416"/>
                </a:lnTo>
                <a:lnTo>
                  <a:pt x="48" y="406"/>
                </a:lnTo>
                <a:lnTo>
                  <a:pt x="45" y="406"/>
                </a:lnTo>
                <a:lnTo>
                  <a:pt x="39" y="401"/>
                </a:lnTo>
                <a:lnTo>
                  <a:pt x="44" y="394"/>
                </a:lnTo>
                <a:lnTo>
                  <a:pt x="45" y="393"/>
                </a:lnTo>
                <a:lnTo>
                  <a:pt x="51" y="391"/>
                </a:lnTo>
                <a:lnTo>
                  <a:pt x="55" y="391"/>
                </a:lnTo>
                <a:lnTo>
                  <a:pt x="54" y="385"/>
                </a:lnTo>
                <a:lnTo>
                  <a:pt x="56" y="380"/>
                </a:lnTo>
                <a:lnTo>
                  <a:pt x="59" y="380"/>
                </a:lnTo>
                <a:lnTo>
                  <a:pt x="67" y="380"/>
                </a:lnTo>
                <a:lnTo>
                  <a:pt x="69" y="380"/>
                </a:lnTo>
                <a:lnTo>
                  <a:pt x="71" y="385"/>
                </a:lnTo>
                <a:lnTo>
                  <a:pt x="77" y="383"/>
                </a:lnTo>
                <a:lnTo>
                  <a:pt x="81" y="383"/>
                </a:lnTo>
                <a:lnTo>
                  <a:pt x="82" y="383"/>
                </a:lnTo>
                <a:lnTo>
                  <a:pt x="82" y="382"/>
                </a:lnTo>
                <a:lnTo>
                  <a:pt x="84" y="380"/>
                </a:lnTo>
                <a:lnTo>
                  <a:pt x="82" y="380"/>
                </a:lnTo>
                <a:lnTo>
                  <a:pt x="78" y="379"/>
                </a:lnTo>
                <a:lnTo>
                  <a:pt x="75" y="379"/>
                </a:lnTo>
                <a:lnTo>
                  <a:pt x="73" y="376"/>
                </a:lnTo>
                <a:lnTo>
                  <a:pt x="77" y="371"/>
                </a:lnTo>
                <a:lnTo>
                  <a:pt x="74" y="370"/>
                </a:lnTo>
                <a:lnTo>
                  <a:pt x="67" y="375"/>
                </a:lnTo>
                <a:lnTo>
                  <a:pt x="58" y="375"/>
                </a:lnTo>
                <a:lnTo>
                  <a:pt x="54" y="375"/>
                </a:lnTo>
                <a:lnTo>
                  <a:pt x="48" y="385"/>
                </a:lnTo>
                <a:lnTo>
                  <a:pt x="45" y="389"/>
                </a:lnTo>
                <a:lnTo>
                  <a:pt x="39" y="387"/>
                </a:lnTo>
                <a:lnTo>
                  <a:pt x="35" y="386"/>
                </a:lnTo>
                <a:lnTo>
                  <a:pt x="32" y="379"/>
                </a:lnTo>
                <a:lnTo>
                  <a:pt x="26" y="382"/>
                </a:lnTo>
                <a:lnTo>
                  <a:pt x="22" y="383"/>
                </a:lnTo>
                <a:lnTo>
                  <a:pt x="21" y="383"/>
                </a:lnTo>
                <a:lnTo>
                  <a:pt x="15" y="379"/>
                </a:lnTo>
                <a:lnTo>
                  <a:pt x="15" y="378"/>
                </a:lnTo>
                <a:lnTo>
                  <a:pt x="15" y="371"/>
                </a:lnTo>
                <a:lnTo>
                  <a:pt x="17" y="360"/>
                </a:lnTo>
                <a:lnTo>
                  <a:pt x="14" y="352"/>
                </a:lnTo>
                <a:lnTo>
                  <a:pt x="14" y="348"/>
                </a:lnTo>
                <a:lnTo>
                  <a:pt x="25" y="352"/>
                </a:lnTo>
                <a:lnTo>
                  <a:pt x="26" y="357"/>
                </a:lnTo>
                <a:lnTo>
                  <a:pt x="28" y="356"/>
                </a:lnTo>
                <a:lnTo>
                  <a:pt x="29" y="356"/>
                </a:lnTo>
                <a:lnTo>
                  <a:pt x="29" y="353"/>
                </a:lnTo>
                <a:lnTo>
                  <a:pt x="29" y="350"/>
                </a:lnTo>
                <a:lnTo>
                  <a:pt x="33" y="350"/>
                </a:lnTo>
                <a:lnTo>
                  <a:pt x="35" y="350"/>
                </a:lnTo>
                <a:lnTo>
                  <a:pt x="45" y="350"/>
                </a:lnTo>
                <a:lnTo>
                  <a:pt x="45" y="348"/>
                </a:lnTo>
                <a:lnTo>
                  <a:pt x="40" y="346"/>
                </a:lnTo>
                <a:lnTo>
                  <a:pt x="39" y="346"/>
                </a:lnTo>
                <a:lnTo>
                  <a:pt x="36" y="344"/>
                </a:lnTo>
                <a:lnTo>
                  <a:pt x="36" y="342"/>
                </a:lnTo>
                <a:lnTo>
                  <a:pt x="36" y="341"/>
                </a:lnTo>
                <a:lnTo>
                  <a:pt x="25" y="342"/>
                </a:lnTo>
                <a:lnTo>
                  <a:pt x="22" y="345"/>
                </a:lnTo>
                <a:lnTo>
                  <a:pt x="18" y="344"/>
                </a:lnTo>
                <a:lnTo>
                  <a:pt x="20" y="341"/>
                </a:lnTo>
                <a:lnTo>
                  <a:pt x="21" y="330"/>
                </a:lnTo>
                <a:lnTo>
                  <a:pt x="20" y="327"/>
                </a:lnTo>
                <a:lnTo>
                  <a:pt x="20" y="326"/>
                </a:lnTo>
                <a:lnTo>
                  <a:pt x="24" y="322"/>
                </a:lnTo>
                <a:lnTo>
                  <a:pt x="25" y="320"/>
                </a:lnTo>
                <a:lnTo>
                  <a:pt x="37" y="318"/>
                </a:lnTo>
                <a:lnTo>
                  <a:pt x="40" y="319"/>
                </a:lnTo>
                <a:lnTo>
                  <a:pt x="43" y="320"/>
                </a:lnTo>
                <a:lnTo>
                  <a:pt x="48" y="325"/>
                </a:lnTo>
                <a:lnTo>
                  <a:pt x="50" y="326"/>
                </a:lnTo>
                <a:lnTo>
                  <a:pt x="52" y="327"/>
                </a:lnTo>
                <a:lnTo>
                  <a:pt x="54" y="327"/>
                </a:lnTo>
                <a:lnTo>
                  <a:pt x="58" y="334"/>
                </a:lnTo>
                <a:lnTo>
                  <a:pt x="67" y="338"/>
                </a:lnTo>
                <a:lnTo>
                  <a:pt x="69" y="338"/>
                </a:lnTo>
                <a:lnTo>
                  <a:pt x="74" y="337"/>
                </a:lnTo>
                <a:lnTo>
                  <a:pt x="74" y="340"/>
                </a:lnTo>
                <a:lnTo>
                  <a:pt x="74" y="346"/>
                </a:lnTo>
                <a:lnTo>
                  <a:pt x="75" y="346"/>
                </a:lnTo>
                <a:lnTo>
                  <a:pt x="77" y="346"/>
                </a:lnTo>
                <a:lnTo>
                  <a:pt x="78" y="337"/>
                </a:lnTo>
                <a:lnTo>
                  <a:pt x="78" y="331"/>
                </a:lnTo>
                <a:lnTo>
                  <a:pt x="80" y="331"/>
                </a:lnTo>
                <a:lnTo>
                  <a:pt x="84" y="330"/>
                </a:lnTo>
                <a:lnTo>
                  <a:pt x="88" y="329"/>
                </a:lnTo>
                <a:lnTo>
                  <a:pt x="92" y="327"/>
                </a:lnTo>
                <a:lnTo>
                  <a:pt x="96" y="330"/>
                </a:lnTo>
                <a:lnTo>
                  <a:pt x="97" y="331"/>
                </a:lnTo>
                <a:lnTo>
                  <a:pt x="101" y="330"/>
                </a:lnTo>
                <a:lnTo>
                  <a:pt x="100" y="329"/>
                </a:lnTo>
                <a:lnTo>
                  <a:pt x="97" y="326"/>
                </a:lnTo>
                <a:lnTo>
                  <a:pt x="103" y="322"/>
                </a:lnTo>
                <a:lnTo>
                  <a:pt x="107" y="325"/>
                </a:lnTo>
                <a:lnTo>
                  <a:pt x="108" y="325"/>
                </a:lnTo>
                <a:lnTo>
                  <a:pt x="115" y="323"/>
                </a:lnTo>
                <a:lnTo>
                  <a:pt x="118" y="320"/>
                </a:lnTo>
                <a:lnTo>
                  <a:pt x="122" y="322"/>
                </a:lnTo>
                <a:lnTo>
                  <a:pt x="119" y="329"/>
                </a:lnTo>
                <a:lnTo>
                  <a:pt x="118" y="333"/>
                </a:lnTo>
                <a:lnTo>
                  <a:pt x="118" y="335"/>
                </a:lnTo>
                <a:lnTo>
                  <a:pt x="122" y="333"/>
                </a:lnTo>
                <a:lnTo>
                  <a:pt x="125" y="329"/>
                </a:lnTo>
                <a:lnTo>
                  <a:pt x="127" y="327"/>
                </a:lnTo>
                <a:lnTo>
                  <a:pt x="129" y="327"/>
                </a:lnTo>
                <a:lnTo>
                  <a:pt x="129" y="325"/>
                </a:lnTo>
                <a:lnTo>
                  <a:pt x="133" y="319"/>
                </a:lnTo>
                <a:lnTo>
                  <a:pt x="144" y="322"/>
                </a:lnTo>
                <a:lnTo>
                  <a:pt x="144" y="322"/>
                </a:lnTo>
                <a:lnTo>
                  <a:pt x="150" y="327"/>
                </a:lnTo>
                <a:lnTo>
                  <a:pt x="153" y="327"/>
                </a:lnTo>
                <a:lnTo>
                  <a:pt x="161" y="327"/>
                </a:lnTo>
                <a:lnTo>
                  <a:pt x="165" y="329"/>
                </a:lnTo>
                <a:lnTo>
                  <a:pt x="168" y="330"/>
                </a:lnTo>
                <a:lnTo>
                  <a:pt x="172" y="333"/>
                </a:lnTo>
                <a:lnTo>
                  <a:pt x="176" y="333"/>
                </a:lnTo>
                <a:lnTo>
                  <a:pt x="180" y="334"/>
                </a:lnTo>
                <a:lnTo>
                  <a:pt x="183" y="340"/>
                </a:lnTo>
                <a:lnTo>
                  <a:pt x="182" y="342"/>
                </a:lnTo>
                <a:lnTo>
                  <a:pt x="178" y="346"/>
                </a:lnTo>
                <a:lnTo>
                  <a:pt x="176" y="348"/>
                </a:lnTo>
                <a:lnTo>
                  <a:pt x="180" y="350"/>
                </a:lnTo>
                <a:lnTo>
                  <a:pt x="183" y="346"/>
                </a:lnTo>
                <a:lnTo>
                  <a:pt x="186" y="344"/>
                </a:lnTo>
                <a:lnTo>
                  <a:pt x="193" y="345"/>
                </a:lnTo>
                <a:lnTo>
                  <a:pt x="193" y="346"/>
                </a:lnTo>
                <a:lnTo>
                  <a:pt x="187" y="356"/>
                </a:lnTo>
                <a:lnTo>
                  <a:pt x="189" y="356"/>
                </a:lnTo>
                <a:lnTo>
                  <a:pt x="193" y="359"/>
                </a:lnTo>
                <a:lnTo>
                  <a:pt x="194" y="357"/>
                </a:lnTo>
                <a:lnTo>
                  <a:pt x="198" y="352"/>
                </a:lnTo>
                <a:lnTo>
                  <a:pt x="198" y="346"/>
                </a:lnTo>
                <a:lnTo>
                  <a:pt x="200" y="346"/>
                </a:lnTo>
                <a:lnTo>
                  <a:pt x="208" y="342"/>
                </a:lnTo>
                <a:lnTo>
                  <a:pt x="212" y="337"/>
                </a:lnTo>
                <a:lnTo>
                  <a:pt x="216" y="340"/>
                </a:lnTo>
                <a:lnTo>
                  <a:pt x="219" y="341"/>
                </a:lnTo>
                <a:lnTo>
                  <a:pt x="220" y="338"/>
                </a:lnTo>
                <a:lnTo>
                  <a:pt x="227" y="325"/>
                </a:lnTo>
                <a:lnTo>
                  <a:pt x="228" y="322"/>
                </a:lnTo>
                <a:lnTo>
                  <a:pt x="231" y="325"/>
                </a:lnTo>
                <a:lnTo>
                  <a:pt x="236" y="329"/>
                </a:lnTo>
                <a:lnTo>
                  <a:pt x="241" y="330"/>
                </a:lnTo>
                <a:lnTo>
                  <a:pt x="242" y="330"/>
                </a:lnTo>
                <a:lnTo>
                  <a:pt x="245" y="330"/>
                </a:lnTo>
                <a:lnTo>
                  <a:pt x="249" y="331"/>
                </a:lnTo>
                <a:lnTo>
                  <a:pt x="254" y="338"/>
                </a:lnTo>
                <a:lnTo>
                  <a:pt x="254" y="345"/>
                </a:lnTo>
                <a:lnTo>
                  <a:pt x="256" y="346"/>
                </a:lnTo>
                <a:lnTo>
                  <a:pt x="258" y="352"/>
                </a:lnTo>
                <a:lnTo>
                  <a:pt x="264" y="352"/>
                </a:lnTo>
                <a:lnTo>
                  <a:pt x="265" y="352"/>
                </a:lnTo>
                <a:lnTo>
                  <a:pt x="268" y="352"/>
                </a:lnTo>
                <a:lnTo>
                  <a:pt x="269" y="360"/>
                </a:lnTo>
                <a:lnTo>
                  <a:pt x="269" y="364"/>
                </a:lnTo>
                <a:lnTo>
                  <a:pt x="271" y="365"/>
                </a:lnTo>
                <a:lnTo>
                  <a:pt x="271" y="372"/>
                </a:lnTo>
                <a:lnTo>
                  <a:pt x="265" y="376"/>
                </a:lnTo>
                <a:lnTo>
                  <a:pt x="254" y="383"/>
                </a:lnTo>
                <a:lnTo>
                  <a:pt x="249" y="387"/>
                </a:lnTo>
                <a:lnTo>
                  <a:pt x="245" y="397"/>
                </a:lnTo>
                <a:lnTo>
                  <a:pt x="250" y="395"/>
                </a:lnTo>
                <a:lnTo>
                  <a:pt x="253" y="390"/>
                </a:lnTo>
                <a:lnTo>
                  <a:pt x="260" y="387"/>
                </a:lnTo>
                <a:lnTo>
                  <a:pt x="266" y="383"/>
                </a:lnTo>
                <a:lnTo>
                  <a:pt x="273" y="379"/>
                </a:lnTo>
                <a:lnTo>
                  <a:pt x="277" y="387"/>
                </a:lnTo>
                <a:lnTo>
                  <a:pt x="284" y="393"/>
                </a:lnTo>
                <a:lnTo>
                  <a:pt x="284" y="397"/>
                </a:lnTo>
                <a:lnTo>
                  <a:pt x="281" y="402"/>
                </a:lnTo>
                <a:lnTo>
                  <a:pt x="279" y="406"/>
                </a:lnTo>
                <a:lnTo>
                  <a:pt x="280" y="409"/>
                </a:lnTo>
                <a:lnTo>
                  <a:pt x="287" y="401"/>
                </a:lnTo>
                <a:lnTo>
                  <a:pt x="288" y="400"/>
                </a:lnTo>
                <a:lnTo>
                  <a:pt x="290" y="400"/>
                </a:lnTo>
                <a:lnTo>
                  <a:pt x="291" y="394"/>
                </a:lnTo>
                <a:lnTo>
                  <a:pt x="292" y="390"/>
                </a:lnTo>
                <a:lnTo>
                  <a:pt x="292" y="389"/>
                </a:lnTo>
                <a:lnTo>
                  <a:pt x="284" y="385"/>
                </a:lnTo>
                <a:lnTo>
                  <a:pt x="279" y="380"/>
                </a:lnTo>
                <a:lnTo>
                  <a:pt x="276" y="367"/>
                </a:lnTo>
                <a:lnTo>
                  <a:pt x="276" y="361"/>
                </a:lnTo>
                <a:lnTo>
                  <a:pt x="275" y="360"/>
                </a:lnTo>
                <a:lnTo>
                  <a:pt x="276" y="357"/>
                </a:lnTo>
                <a:lnTo>
                  <a:pt x="276" y="356"/>
                </a:lnTo>
                <a:lnTo>
                  <a:pt x="275" y="349"/>
                </a:lnTo>
                <a:lnTo>
                  <a:pt x="277" y="346"/>
                </a:lnTo>
                <a:lnTo>
                  <a:pt x="279" y="345"/>
                </a:lnTo>
                <a:lnTo>
                  <a:pt x="295" y="346"/>
                </a:lnTo>
                <a:lnTo>
                  <a:pt x="298" y="346"/>
                </a:lnTo>
                <a:lnTo>
                  <a:pt x="305" y="340"/>
                </a:lnTo>
                <a:lnTo>
                  <a:pt x="309" y="341"/>
                </a:lnTo>
                <a:lnTo>
                  <a:pt x="311" y="342"/>
                </a:lnTo>
                <a:lnTo>
                  <a:pt x="313" y="342"/>
                </a:lnTo>
                <a:lnTo>
                  <a:pt x="317" y="344"/>
                </a:lnTo>
                <a:lnTo>
                  <a:pt x="318" y="345"/>
                </a:lnTo>
                <a:lnTo>
                  <a:pt x="320" y="346"/>
                </a:lnTo>
                <a:lnTo>
                  <a:pt x="322" y="350"/>
                </a:lnTo>
                <a:lnTo>
                  <a:pt x="324" y="352"/>
                </a:lnTo>
                <a:lnTo>
                  <a:pt x="332" y="353"/>
                </a:lnTo>
                <a:lnTo>
                  <a:pt x="329" y="346"/>
                </a:lnTo>
                <a:lnTo>
                  <a:pt x="324" y="341"/>
                </a:lnTo>
                <a:lnTo>
                  <a:pt x="321" y="338"/>
                </a:lnTo>
                <a:lnTo>
                  <a:pt x="325" y="337"/>
                </a:lnTo>
                <a:lnTo>
                  <a:pt x="335" y="333"/>
                </a:lnTo>
                <a:lnTo>
                  <a:pt x="337" y="333"/>
                </a:lnTo>
                <a:lnTo>
                  <a:pt x="346" y="330"/>
                </a:lnTo>
                <a:lnTo>
                  <a:pt x="352" y="331"/>
                </a:lnTo>
                <a:lnTo>
                  <a:pt x="355" y="330"/>
                </a:lnTo>
                <a:lnTo>
                  <a:pt x="359" y="326"/>
                </a:lnTo>
                <a:lnTo>
                  <a:pt x="366" y="323"/>
                </a:lnTo>
                <a:lnTo>
                  <a:pt x="363" y="319"/>
                </a:lnTo>
                <a:lnTo>
                  <a:pt x="358" y="318"/>
                </a:lnTo>
                <a:lnTo>
                  <a:pt x="354" y="323"/>
                </a:lnTo>
                <a:lnTo>
                  <a:pt x="341" y="323"/>
                </a:lnTo>
                <a:lnTo>
                  <a:pt x="332" y="326"/>
                </a:lnTo>
                <a:lnTo>
                  <a:pt x="328" y="323"/>
                </a:lnTo>
                <a:lnTo>
                  <a:pt x="325" y="322"/>
                </a:lnTo>
                <a:lnTo>
                  <a:pt x="326" y="307"/>
                </a:lnTo>
                <a:lnTo>
                  <a:pt x="318" y="299"/>
                </a:lnTo>
                <a:lnTo>
                  <a:pt x="318" y="297"/>
                </a:lnTo>
                <a:lnTo>
                  <a:pt x="326" y="293"/>
                </a:lnTo>
                <a:lnTo>
                  <a:pt x="329" y="290"/>
                </a:lnTo>
                <a:lnTo>
                  <a:pt x="332" y="282"/>
                </a:lnTo>
                <a:lnTo>
                  <a:pt x="337" y="274"/>
                </a:lnTo>
                <a:lnTo>
                  <a:pt x="343" y="271"/>
                </a:lnTo>
                <a:lnTo>
                  <a:pt x="344" y="271"/>
                </a:lnTo>
                <a:lnTo>
                  <a:pt x="347" y="263"/>
                </a:lnTo>
                <a:lnTo>
                  <a:pt x="357" y="258"/>
                </a:lnTo>
                <a:lnTo>
                  <a:pt x="361" y="254"/>
                </a:lnTo>
                <a:lnTo>
                  <a:pt x="361" y="252"/>
                </a:lnTo>
                <a:lnTo>
                  <a:pt x="359" y="251"/>
                </a:lnTo>
                <a:lnTo>
                  <a:pt x="347" y="259"/>
                </a:lnTo>
                <a:lnTo>
                  <a:pt x="343" y="260"/>
                </a:lnTo>
                <a:lnTo>
                  <a:pt x="340" y="262"/>
                </a:lnTo>
                <a:lnTo>
                  <a:pt x="339" y="262"/>
                </a:lnTo>
                <a:lnTo>
                  <a:pt x="339" y="265"/>
                </a:lnTo>
                <a:lnTo>
                  <a:pt x="337" y="269"/>
                </a:lnTo>
                <a:lnTo>
                  <a:pt x="329" y="274"/>
                </a:lnTo>
                <a:lnTo>
                  <a:pt x="328" y="274"/>
                </a:lnTo>
                <a:lnTo>
                  <a:pt x="326" y="275"/>
                </a:lnTo>
                <a:lnTo>
                  <a:pt x="322" y="273"/>
                </a:lnTo>
                <a:lnTo>
                  <a:pt x="321" y="273"/>
                </a:lnTo>
                <a:lnTo>
                  <a:pt x="318" y="270"/>
                </a:lnTo>
                <a:lnTo>
                  <a:pt x="317" y="271"/>
                </a:lnTo>
                <a:lnTo>
                  <a:pt x="317" y="273"/>
                </a:lnTo>
                <a:lnTo>
                  <a:pt x="317" y="277"/>
                </a:lnTo>
                <a:lnTo>
                  <a:pt x="318" y="277"/>
                </a:lnTo>
                <a:lnTo>
                  <a:pt x="318" y="278"/>
                </a:lnTo>
                <a:lnTo>
                  <a:pt x="322" y="282"/>
                </a:lnTo>
                <a:lnTo>
                  <a:pt x="321" y="289"/>
                </a:lnTo>
                <a:lnTo>
                  <a:pt x="310" y="295"/>
                </a:lnTo>
                <a:lnTo>
                  <a:pt x="310" y="296"/>
                </a:lnTo>
                <a:lnTo>
                  <a:pt x="310" y="299"/>
                </a:lnTo>
                <a:lnTo>
                  <a:pt x="318" y="308"/>
                </a:lnTo>
                <a:lnTo>
                  <a:pt x="318" y="320"/>
                </a:lnTo>
                <a:lnTo>
                  <a:pt x="318" y="323"/>
                </a:lnTo>
                <a:lnTo>
                  <a:pt x="320" y="327"/>
                </a:lnTo>
                <a:lnTo>
                  <a:pt x="322" y="329"/>
                </a:lnTo>
                <a:lnTo>
                  <a:pt x="324" y="330"/>
                </a:lnTo>
                <a:lnTo>
                  <a:pt x="322" y="331"/>
                </a:lnTo>
                <a:lnTo>
                  <a:pt x="318" y="333"/>
                </a:lnTo>
                <a:lnTo>
                  <a:pt x="316" y="333"/>
                </a:lnTo>
                <a:lnTo>
                  <a:pt x="311" y="334"/>
                </a:lnTo>
                <a:lnTo>
                  <a:pt x="310" y="333"/>
                </a:lnTo>
                <a:lnTo>
                  <a:pt x="305" y="329"/>
                </a:lnTo>
                <a:lnTo>
                  <a:pt x="305" y="327"/>
                </a:lnTo>
                <a:lnTo>
                  <a:pt x="299" y="329"/>
                </a:lnTo>
                <a:lnTo>
                  <a:pt x="295" y="333"/>
                </a:lnTo>
                <a:lnTo>
                  <a:pt x="292" y="337"/>
                </a:lnTo>
                <a:lnTo>
                  <a:pt x="283" y="335"/>
                </a:lnTo>
                <a:lnTo>
                  <a:pt x="281" y="334"/>
                </a:lnTo>
                <a:lnTo>
                  <a:pt x="277" y="337"/>
                </a:lnTo>
                <a:lnTo>
                  <a:pt x="276" y="337"/>
                </a:lnTo>
                <a:lnTo>
                  <a:pt x="272" y="342"/>
                </a:lnTo>
                <a:lnTo>
                  <a:pt x="271" y="341"/>
                </a:lnTo>
                <a:lnTo>
                  <a:pt x="265" y="340"/>
                </a:lnTo>
                <a:lnTo>
                  <a:pt x="265" y="333"/>
                </a:lnTo>
                <a:lnTo>
                  <a:pt x="272" y="333"/>
                </a:lnTo>
                <a:lnTo>
                  <a:pt x="275" y="331"/>
                </a:lnTo>
                <a:lnTo>
                  <a:pt x="277" y="329"/>
                </a:lnTo>
                <a:lnTo>
                  <a:pt x="284" y="323"/>
                </a:lnTo>
                <a:lnTo>
                  <a:pt x="290" y="323"/>
                </a:lnTo>
                <a:lnTo>
                  <a:pt x="294" y="322"/>
                </a:lnTo>
                <a:lnTo>
                  <a:pt x="296" y="322"/>
                </a:lnTo>
                <a:lnTo>
                  <a:pt x="290" y="319"/>
                </a:lnTo>
                <a:lnTo>
                  <a:pt x="291" y="316"/>
                </a:lnTo>
                <a:lnTo>
                  <a:pt x="292" y="314"/>
                </a:lnTo>
                <a:lnTo>
                  <a:pt x="295" y="311"/>
                </a:lnTo>
                <a:lnTo>
                  <a:pt x="299" y="307"/>
                </a:lnTo>
                <a:lnTo>
                  <a:pt x="299" y="305"/>
                </a:lnTo>
                <a:lnTo>
                  <a:pt x="298" y="303"/>
                </a:lnTo>
                <a:lnTo>
                  <a:pt x="292" y="308"/>
                </a:lnTo>
                <a:lnTo>
                  <a:pt x="291" y="311"/>
                </a:lnTo>
                <a:lnTo>
                  <a:pt x="290" y="311"/>
                </a:lnTo>
                <a:lnTo>
                  <a:pt x="286" y="315"/>
                </a:lnTo>
                <a:lnTo>
                  <a:pt x="286" y="316"/>
                </a:lnTo>
                <a:lnTo>
                  <a:pt x="280" y="320"/>
                </a:lnTo>
                <a:lnTo>
                  <a:pt x="275" y="327"/>
                </a:lnTo>
                <a:lnTo>
                  <a:pt x="269" y="329"/>
                </a:lnTo>
                <a:lnTo>
                  <a:pt x="261" y="326"/>
                </a:lnTo>
                <a:lnTo>
                  <a:pt x="260" y="325"/>
                </a:lnTo>
                <a:lnTo>
                  <a:pt x="258" y="325"/>
                </a:lnTo>
                <a:lnTo>
                  <a:pt x="250" y="319"/>
                </a:lnTo>
                <a:lnTo>
                  <a:pt x="242" y="319"/>
                </a:lnTo>
                <a:lnTo>
                  <a:pt x="239" y="319"/>
                </a:lnTo>
                <a:lnTo>
                  <a:pt x="238" y="318"/>
                </a:lnTo>
                <a:lnTo>
                  <a:pt x="236" y="315"/>
                </a:lnTo>
                <a:lnTo>
                  <a:pt x="235" y="314"/>
                </a:lnTo>
                <a:lnTo>
                  <a:pt x="226" y="310"/>
                </a:lnTo>
                <a:lnTo>
                  <a:pt x="224" y="307"/>
                </a:lnTo>
                <a:lnTo>
                  <a:pt x="223" y="305"/>
                </a:lnTo>
                <a:lnTo>
                  <a:pt x="227" y="301"/>
                </a:lnTo>
                <a:lnTo>
                  <a:pt x="230" y="300"/>
                </a:lnTo>
                <a:lnTo>
                  <a:pt x="235" y="295"/>
                </a:lnTo>
                <a:lnTo>
                  <a:pt x="238" y="295"/>
                </a:lnTo>
                <a:lnTo>
                  <a:pt x="241" y="290"/>
                </a:lnTo>
                <a:lnTo>
                  <a:pt x="245" y="280"/>
                </a:lnTo>
                <a:lnTo>
                  <a:pt x="250" y="266"/>
                </a:lnTo>
                <a:lnTo>
                  <a:pt x="251" y="265"/>
                </a:lnTo>
                <a:lnTo>
                  <a:pt x="253" y="259"/>
                </a:lnTo>
                <a:lnTo>
                  <a:pt x="253" y="258"/>
                </a:lnTo>
                <a:lnTo>
                  <a:pt x="246" y="260"/>
                </a:lnTo>
                <a:lnTo>
                  <a:pt x="245" y="269"/>
                </a:lnTo>
                <a:lnTo>
                  <a:pt x="243" y="274"/>
                </a:lnTo>
                <a:lnTo>
                  <a:pt x="236" y="281"/>
                </a:lnTo>
                <a:lnTo>
                  <a:pt x="234" y="289"/>
                </a:lnTo>
                <a:lnTo>
                  <a:pt x="232" y="290"/>
                </a:lnTo>
                <a:lnTo>
                  <a:pt x="230" y="293"/>
                </a:lnTo>
                <a:lnTo>
                  <a:pt x="227" y="295"/>
                </a:lnTo>
                <a:lnTo>
                  <a:pt x="224" y="297"/>
                </a:lnTo>
                <a:lnTo>
                  <a:pt x="224" y="290"/>
                </a:lnTo>
                <a:lnTo>
                  <a:pt x="223" y="285"/>
                </a:lnTo>
                <a:lnTo>
                  <a:pt x="223" y="286"/>
                </a:lnTo>
                <a:lnTo>
                  <a:pt x="220" y="288"/>
                </a:lnTo>
                <a:lnTo>
                  <a:pt x="219" y="293"/>
                </a:lnTo>
                <a:lnTo>
                  <a:pt x="215" y="292"/>
                </a:lnTo>
                <a:lnTo>
                  <a:pt x="215" y="295"/>
                </a:lnTo>
                <a:lnTo>
                  <a:pt x="216" y="297"/>
                </a:lnTo>
                <a:lnTo>
                  <a:pt x="216" y="300"/>
                </a:lnTo>
                <a:lnTo>
                  <a:pt x="217" y="307"/>
                </a:lnTo>
                <a:lnTo>
                  <a:pt x="219" y="307"/>
                </a:lnTo>
                <a:lnTo>
                  <a:pt x="212" y="304"/>
                </a:lnTo>
                <a:lnTo>
                  <a:pt x="212" y="310"/>
                </a:lnTo>
                <a:lnTo>
                  <a:pt x="217" y="311"/>
                </a:lnTo>
                <a:lnTo>
                  <a:pt x="216" y="320"/>
                </a:lnTo>
                <a:lnTo>
                  <a:pt x="215" y="323"/>
                </a:lnTo>
                <a:lnTo>
                  <a:pt x="215" y="327"/>
                </a:lnTo>
                <a:lnTo>
                  <a:pt x="206" y="327"/>
                </a:lnTo>
                <a:lnTo>
                  <a:pt x="206" y="333"/>
                </a:lnTo>
                <a:lnTo>
                  <a:pt x="194" y="331"/>
                </a:lnTo>
                <a:lnTo>
                  <a:pt x="176" y="319"/>
                </a:lnTo>
                <a:lnTo>
                  <a:pt x="176" y="316"/>
                </a:lnTo>
                <a:lnTo>
                  <a:pt x="176" y="310"/>
                </a:lnTo>
                <a:lnTo>
                  <a:pt x="168" y="314"/>
                </a:lnTo>
                <a:lnTo>
                  <a:pt x="163" y="315"/>
                </a:lnTo>
                <a:lnTo>
                  <a:pt x="160" y="315"/>
                </a:lnTo>
                <a:lnTo>
                  <a:pt x="156" y="316"/>
                </a:lnTo>
                <a:lnTo>
                  <a:pt x="155" y="316"/>
                </a:lnTo>
                <a:lnTo>
                  <a:pt x="148" y="312"/>
                </a:lnTo>
                <a:lnTo>
                  <a:pt x="156" y="307"/>
                </a:lnTo>
                <a:lnTo>
                  <a:pt x="160" y="303"/>
                </a:lnTo>
                <a:lnTo>
                  <a:pt x="159" y="300"/>
                </a:lnTo>
                <a:lnTo>
                  <a:pt x="155" y="299"/>
                </a:lnTo>
                <a:lnTo>
                  <a:pt x="153" y="303"/>
                </a:lnTo>
                <a:lnTo>
                  <a:pt x="146" y="307"/>
                </a:lnTo>
                <a:lnTo>
                  <a:pt x="141" y="312"/>
                </a:lnTo>
                <a:lnTo>
                  <a:pt x="133" y="312"/>
                </a:lnTo>
                <a:lnTo>
                  <a:pt x="126" y="308"/>
                </a:lnTo>
                <a:lnTo>
                  <a:pt x="126" y="303"/>
                </a:lnTo>
                <a:lnTo>
                  <a:pt x="125" y="297"/>
                </a:lnTo>
                <a:lnTo>
                  <a:pt x="120" y="303"/>
                </a:lnTo>
                <a:lnTo>
                  <a:pt x="119" y="304"/>
                </a:lnTo>
                <a:lnTo>
                  <a:pt x="118" y="308"/>
                </a:lnTo>
                <a:lnTo>
                  <a:pt x="111" y="304"/>
                </a:lnTo>
                <a:lnTo>
                  <a:pt x="110" y="312"/>
                </a:lnTo>
                <a:lnTo>
                  <a:pt x="107" y="311"/>
                </a:lnTo>
                <a:lnTo>
                  <a:pt x="99" y="308"/>
                </a:lnTo>
                <a:lnTo>
                  <a:pt x="93" y="315"/>
                </a:lnTo>
                <a:lnTo>
                  <a:pt x="82" y="322"/>
                </a:lnTo>
                <a:lnTo>
                  <a:pt x="81" y="323"/>
                </a:lnTo>
                <a:lnTo>
                  <a:pt x="74" y="323"/>
                </a:lnTo>
                <a:lnTo>
                  <a:pt x="73" y="323"/>
                </a:lnTo>
                <a:lnTo>
                  <a:pt x="69" y="323"/>
                </a:lnTo>
                <a:lnTo>
                  <a:pt x="67" y="323"/>
                </a:lnTo>
                <a:lnTo>
                  <a:pt x="66" y="312"/>
                </a:lnTo>
                <a:lnTo>
                  <a:pt x="63" y="304"/>
                </a:lnTo>
                <a:lnTo>
                  <a:pt x="58" y="308"/>
                </a:lnTo>
                <a:lnTo>
                  <a:pt x="50" y="314"/>
                </a:lnTo>
                <a:lnTo>
                  <a:pt x="48" y="312"/>
                </a:lnTo>
                <a:lnTo>
                  <a:pt x="45" y="312"/>
                </a:lnTo>
                <a:lnTo>
                  <a:pt x="47" y="308"/>
                </a:lnTo>
                <a:lnTo>
                  <a:pt x="48" y="305"/>
                </a:lnTo>
                <a:lnTo>
                  <a:pt x="52" y="305"/>
                </a:lnTo>
                <a:lnTo>
                  <a:pt x="54" y="303"/>
                </a:lnTo>
                <a:lnTo>
                  <a:pt x="52" y="301"/>
                </a:lnTo>
                <a:lnTo>
                  <a:pt x="48" y="297"/>
                </a:lnTo>
                <a:lnTo>
                  <a:pt x="43" y="299"/>
                </a:lnTo>
                <a:lnTo>
                  <a:pt x="36" y="295"/>
                </a:lnTo>
                <a:lnTo>
                  <a:pt x="33" y="293"/>
                </a:lnTo>
                <a:lnTo>
                  <a:pt x="36" y="288"/>
                </a:lnTo>
                <a:lnTo>
                  <a:pt x="36" y="286"/>
                </a:lnTo>
                <a:lnTo>
                  <a:pt x="41" y="288"/>
                </a:lnTo>
                <a:lnTo>
                  <a:pt x="44" y="288"/>
                </a:lnTo>
                <a:lnTo>
                  <a:pt x="48" y="292"/>
                </a:lnTo>
                <a:lnTo>
                  <a:pt x="50" y="293"/>
                </a:lnTo>
                <a:lnTo>
                  <a:pt x="54" y="296"/>
                </a:lnTo>
                <a:lnTo>
                  <a:pt x="58" y="292"/>
                </a:lnTo>
                <a:lnTo>
                  <a:pt x="58" y="290"/>
                </a:lnTo>
                <a:lnTo>
                  <a:pt x="50" y="284"/>
                </a:lnTo>
                <a:lnTo>
                  <a:pt x="45" y="280"/>
                </a:lnTo>
                <a:lnTo>
                  <a:pt x="45" y="280"/>
                </a:lnTo>
                <a:lnTo>
                  <a:pt x="40" y="280"/>
                </a:lnTo>
                <a:lnTo>
                  <a:pt x="25" y="278"/>
                </a:lnTo>
                <a:lnTo>
                  <a:pt x="30" y="274"/>
                </a:lnTo>
                <a:lnTo>
                  <a:pt x="29" y="273"/>
                </a:lnTo>
                <a:lnTo>
                  <a:pt x="29" y="271"/>
                </a:lnTo>
                <a:lnTo>
                  <a:pt x="22" y="263"/>
                </a:lnTo>
                <a:lnTo>
                  <a:pt x="35" y="260"/>
                </a:lnTo>
                <a:lnTo>
                  <a:pt x="40" y="259"/>
                </a:lnTo>
                <a:lnTo>
                  <a:pt x="45" y="259"/>
                </a:lnTo>
                <a:lnTo>
                  <a:pt x="54" y="260"/>
                </a:lnTo>
                <a:lnTo>
                  <a:pt x="55" y="256"/>
                </a:lnTo>
                <a:lnTo>
                  <a:pt x="55" y="252"/>
                </a:lnTo>
                <a:lnTo>
                  <a:pt x="58" y="252"/>
                </a:lnTo>
                <a:lnTo>
                  <a:pt x="63" y="252"/>
                </a:lnTo>
                <a:lnTo>
                  <a:pt x="67" y="259"/>
                </a:lnTo>
                <a:lnTo>
                  <a:pt x="69" y="258"/>
                </a:lnTo>
                <a:lnTo>
                  <a:pt x="67" y="252"/>
                </a:lnTo>
                <a:lnTo>
                  <a:pt x="78" y="248"/>
                </a:lnTo>
                <a:lnTo>
                  <a:pt x="82" y="248"/>
                </a:lnTo>
                <a:lnTo>
                  <a:pt x="93" y="251"/>
                </a:lnTo>
                <a:lnTo>
                  <a:pt x="97" y="252"/>
                </a:lnTo>
                <a:lnTo>
                  <a:pt x="100" y="254"/>
                </a:lnTo>
                <a:lnTo>
                  <a:pt x="105" y="254"/>
                </a:lnTo>
                <a:lnTo>
                  <a:pt x="107" y="254"/>
                </a:lnTo>
                <a:lnTo>
                  <a:pt x="111" y="254"/>
                </a:lnTo>
                <a:lnTo>
                  <a:pt x="111" y="251"/>
                </a:lnTo>
                <a:lnTo>
                  <a:pt x="107" y="248"/>
                </a:lnTo>
                <a:lnTo>
                  <a:pt x="103" y="247"/>
                </a:lnTo>
                <a:lnTo>
                  <a:pt x="85" y="243"/>
                </a:lnTo>
                <a:lnTo>
                  <a:pt x="81" y="241"/>
                </a:lnTo>
                <a:lnTo>
                  <a:pt x="80" y="241"/>
                </a:lnTo>
                <a:lnTo>
                  <a:pt x="73" y="244"/>
                </a:lnTo>
                <a:lnTo>
                  <a:pt x="70" y="244"/>
                </a:lnTo>
                <a:lnTo>
                  <a:pt x="62" y="244"/>
                </a:lnTo>
                <a:lnTo>
                  <a:pt x="51" y="244"/>
                </a:lnTo>
                <a:lnTo>
                  <a:pt x="48" y="250"/>
                </a:lnTo>
                <a:lnTo>
                  <a:pt x="41" y="251"/>
                </a:lnTo>
                <a:lnTo>
                  <a:pt x="37" y="251"/>
                </a:lnTo>
                <a:lnTo>
                  <a:pt x="40" y="247"/>
                </a:lnTo>
                <a:lnTo>
                  <a:pt x="33" y="247"/>
                </a:lnTo>
                <a:lnTo>
                  <a:pt x="33" y="235"/>
                </a:lnTo>
                <a:lnTo>
                  <a:pt x="44" y="239"/>
                </a:lnTo>
                <a:lnTo>
                  <a:pt x="45" y="230"/>
                </a:lnTo>
                <a:lnTo>
                  <a:pt x="51" y="229"/>
                </a:lnTo>
                <a:lnTo>
                  <a:pt x="50" y="229"/>
                </a:lnTo>
                <a:lnTo>
                  <a:pt x="50" y="225"/>
                </a:lnTo>
                <a:lnTo>
                  <a:pt x="45" y="226"/>
                </a:lnTo>
                <a:lnTo>
                  <a:pt x="32" y="229"/>
                </a:lnTo>
                <a:lnTo>
                  <a:pt x="30" y="225"/>
                </a:lnTo>
                <a:lnTo>
                  <a:pt x="41" y="220"/>
                </a:lnTo>
                <a:lnTo>
                  <a:pt x="47" y="220"/>
                </a:lnTo>
                <a:lnTo>
                  <a:pt x="54" y="220"/>
                </a:lnTo>
                <a:lnTo>
                  <a:pt x="55" y="220"/>
                </a:lnTo>
                <a:lnTo>
                  <a:pt x="62" y="221"/>
                </a:lnTo>
                <a:lnTo>
                  <a:pt x="65" y="214"/>
                </a:lnTo>
                <a:lnTo>
                  <a:pt x="77" y="222"/>
                </a:lnTo>
                <a:lnTo>
                  <a:pt x="78" y="218"/>
                </a:lnTo>
                <a:lnTo>
                  <a:pt x="85" y="221"/>
                </a:lnTo>
                <a:lnTo>
                  <a:pt x="85" y="226"/>
                </a:lnTo>
                <a:lnTo>
                  <a:pt x="85" y="228"/>
                </a:lnTo>
                <a:lnTo>
                  <a:pt x="90" y="229"/>
                </a:lnTo>
                <a:lnTo>
                  <a:pt x="96" y="230"/>
                </a:lnTo>
                <a:lnTo>
                  <a:pt x="99" y="232"/>
                </a:lnTo>
                <a:lnTo>
                  <a:pt x="107" y="232"/>
                </a:lnTo>
                <a:lnTo>
                  <a:pt x="111" y="229"/>
                </a:lnTo>
                <a:lnTo>
                  <a:pt x="112" y="229"/>
                </a:lnTo>
                <a:lnTo>
                  <a:pt x="120" y="225"/>
                </a:lnTo>
                <a:lnTo>
                  <a:pt x="129" y="228"/>
                </a:lnTo>
                <a:lnTo>
                  <a:pt x="137" y="232"/>
                </a:lnTo>
                <a:lnTo>
                  <a:pt x="138" y="230"/>
                </a:lnTo>
                <a:lnTo>
                  <a:pt x="138" y="229"/>
                </a:lnTo>
                <a:lnTo>
                  <a:pt x="138" y="229"/>
                </a:lnTo>
                <a:lnTo>
                  <a:pt x="135" y="228"/>
                </a:lnTo>
                <a:lnTo>
                  <a:pt x="135" y="222"/>
                </a:lnTo>
                <a:lnTo>
                  <a:pt x="131" y="218"/>
                </a:lnTo>
                <a:lnTo>
                  <a:pt x="130" y="217"/>
                </a:lnTo>
                <a:lnTo>
                  <a:pt x="127" y="217"/>
                </a:lnTo>
                <a:lnTo>
                  <a:pt x="123" y="215"/>
                </a:lnTo>
                <a:lnTo>
                  <a:pt x="112" y="220"/>
                </a:lnTo>
                <a:lnTo>
                  <a:pt x="111" y="221"/>
                </a:lnTo>
                <a:lnTo>
                  <a:pt x="110" y="226"/>
                </a:lnTo>
                <a:lnTo>
                  <a:pt x="107" y="225"/>
                </a:lnTo>
                <a:lnTo>
                  <a:pt x="99" y="225"/>
                </a:lnTo>
                <a:lnTo>
                  <a:pt x="95" y="225"/>
                </a:lnTo>
                <a:lnTo>
                  <a:pt x="90" y="222"/>
                </a:lnTo>
                <a:lnTo>
                  <a:pt x="96" y="217"/>
                </a:lnTo>
                <a:lnTo>
                  <a:pt x="97" y="217"/>
                </a:lnTo>
                <a:lnTo>
                  <a:pt x="90" y="215"/>
                </a:lnTo>
                <a:lnTo>
                  <a:pt x="81" y="214"/>
                </a:lnTo>
                <a:lnTo>
                  <a:pt x="71" y="211"/>
                </a:lnTo>
                <a:lnTo>
                  <a:pt x="66" y="209"/>
                </a:lnTo>
                <a:lnTo>
                  <a:pt x="63" y="207"/>
                </a:lnTo>
                <a:lnTo>
                  <a:pt x="59" y="206"/>
                </a:lnTo>
                <a:lnTo>
                  <a:pt x="56" y="205"/>
                </a:lnTo>
                <a:lnTo>
                  <a:pt x="58" y="200"/>
                </a:lnTo>
                <a:lnTo>
                  <a:pt x="58" y="198"/>
                </a:lnTo>
                <a:lnTo>
                  <a:pt x="59" y="195"/>
                </a:lnTo>
                <a:lnTo>
                  <a:pt x="70" y="199"/>
                </a:lnTo>
                <a:lnTo>
                  <a:pt x="74" y="199"/>
                </a:lnTo>
                <a:lnTo>
                  <a:pt x="77" y="196"/>
                </a:lnTo>
                <a:lnTo>
                  <a:pt x="70" y="191"/>
                </a:lnTo>
                <a:lnTo>
                  <a:pt x="66" y="188"/>
                </a:lnTo>
                <a:lnTo>
                  <a:pt x="84" y="190"/>
                </a:lnTo>
                <a:lnTo>
                  <a:pt x="86" y="184"/>
                </a:lnTo>
                <a:lnTo>
                  <a:pt x="78" y="184"/>
                </a:lnTo>
                <a:lnTo>
                  <a:pt x="70" y="183"/>
                </a:lnTo>
                <a:lnTo>
                  <a:pt x="58" y="181"/>
                </a:lnTo>
                <a:lnTo>
                  <a:pt x="39" y="187"/>
                </a:lnTo>
                <a:lnTo>
                  <a:pt x="36" y="184"/>
                </a:lnTo>
                <a:lnTo>
                  <a:pt x="37" y="180"/>
                </a:lnTo>
                <a:lnTo>
                  <a:pt x="41" y="177"/>
                </a:lnTo>
                <a:lnTo>
                  <a:pt x="56" y="177"/>
                </a:lnTo>
                <a:lnTo>
                  <a:pt x="63" y="177"/>
                </a:lnTo>
                <a:lnTo>
                  <a:pt x="74" y="177"/>
                </a:lnTo>
                <a:lnTo>
                  <a:pt x="80" y="179"/>
                </a:lnTo>
                <a:lnTo>
                  <a:pt x="84" y="179"/>
                </a:lnTo>
                <a:lnTo>
                  <a:pt x="86" y="176"/>
                </a:lnTo>
                <a:lnTo>
                  <a:pt x="85" y="173"/>
                </a:lnTo>
                <a:lnTo>
                  <a:pt x="77" y="169"/>
                </a:lnTo>
                <a:lnTo>
                  <a:pt x="67" y="168"/>
                </a:lnTo>
                <a:lnTo>
                  <a:pt x="55" y="168"/>
                </a:lnTo>
                <a:lnTo>
                  <a:pt x="47" y="168"/>
                </a:lnTo>
                <a:lnTo>
                  <a:pt x="44" y="165"/>
                </a:lnTo>
                <a:lnTo>
                  <a:pt x="41" y="164"/>
                </a:lnTo>
                <a:lnTo>
                  <a:pt x="40" y="160"/>
                </a:lnTo>
                <a:lnTo>
                  <a:pt x="41" y="155"/>
                </a:lnTo>
                <a:lnTo>
                  <a:pt x="44" y="149"/>
                </a:lnTo>
                <a:lnTo>
                  <a:pt x="44" y="143"/>
                </a:lnTo>
                <a:lnTo>
                  <a:pt x="45" y="142"/>
                </a:lnTo>
                <a:lnTo>
                  <a:pt x="51" y="138"/>
                </a:lnTo>
                <a:lnTo>
                  <a:pt x="55" y="143"/>
                </a:lnTo>
                <a:lnTo>
                  <a:pt x="56" y="146"/>
                </a:lnTo>
                <a:lnTo>
                  <a:pt x="56" y="149"/>
                </a:lnTo>
                <a:lnTo>
                  <a:pt x="62" y="153"/>
                </a:lnTo>
                <a:lnTo>
                  <a:pt x="63" y="151"/>
                </a:lnTo>
                <a:lnTo>
                  <a:pt x="70" y="150"/>
                </a:lnTo>
                <a:lnTo>
                  <a:pt x="65" y="146"/>
                </a:lnTo>
                <a:lnTo>
                  <a:pt x="65" y="142"/>
                </a:lnTo>
                <a:lnTo>
                  <a:pt x="70" y="140"/>
                </a:lnTo>
                <a:lnTo>
                  <a:pt x="75" y="139"/>
                </a:lnTo>
                <a:lnTo>
                  <a:pt x="75" y="138"/>
                </a:lnTo>
                <a:lnTo>
                  <a:pt x="69" y="136"/>
                </a:lnTo>
                <a:lnTo>
                  <a:pt x="60" y="136"/>
                </a:lnTo>
                <a:lnTo>
                  <a:pt x="58" y="136"/>
                </a:lnTo>
                <a:lnTo>
                  <a:pt x="56" y="135"/>
                </a:lnTo>
                <a:lnTo>
                  <a:pt x="58" y="134"/>
                </a:lnTo>
                <a:lnTo>
                  <a:pt x="65" y="130"/>
                </a:lnTo>
                <a:lnTo>
                  <a:pt x="69" y="127"/>
                </a:lnTo>
                <a:lnTo>
                  <a:pt x="78" y="127"/>
                </a:lnTo>
                <a:lnTo>
                  <a:pt x="82" y="128"/>
                </a:lnTo>
                <a:lnTo>
                  <a:pt x="89" y="127"/>
                </a:lnTo>
                <a:lnTo>
                  <a:pt x="90" y="125"/>
                </a:lnTo>
                <a:lnTo>
                  <a:pt x="92" y="121"/>
                </a:lnTo>
                <a:lnTo>
                  <a:pt x="89" y="117"/>
                </a:lnTo>
                <a:lnTo>
                  <a:pt x="92" y="112"/>
                </a:lnTo>
                <a:lnTo>
                  <a:pt x="100" y="108"/>
                </a:lnTo>
                <a:lnTo>
                  <a:pt x="105" y="106"/>
                </a:lnTo>
                <a:lnTo>
                  <a:pt x="107" y="108"/>
                </a:lnTo>
                <a:lnTo>
                  <a:pt x="111" y="110"/>
                </a:lnTo>
                <a:lnTo>
                  <a:pt x="119" y="113"/>
                </a:lnTo>
                <a:lnTo>
                  <a:pt x="129" y="117"/>
                </a:lnTo>
                <a:lnTo>
                  <a:pt x="134" y="119"/>
                </a:lnTo>
                <a:lnTo>
                  <a:pt x="135" y="124"/>
                </a:lnTo>
                <a:lnTo>
                  <a:pt x="137" y="127"/>
                </a:lnTo>
                <a:lnTo>
                  <a:pt x="130" y="130"/>
                </a:lnTo>
                <a:lnTo>
                  <a:pt x="122" y="132"/>
                </a:lnTo>
                <a:lnTo>
                  <a:pt x="123" y="134"/>
                </a:lnTo>
                <a:lnTo>
                  <a:pt x="126" y="136"/>
                </a:lnTo>
                <a:lnTo>
                  <a:pt x="131" y="132"/>
                </a:lnTo>
                <a:lnTo>
                  <a:pt x="142" y="131"/>
                </a:lnTo>
                <a:lnTo>
                  <a:pt x="150" y="131"/>
                </a:lnTo>
                <a:lnTo>
                  <a:pt x="161" y="131"/>
                </a:lnTo>
                <a:lnTo>
                  <a:pt x="167" y="132"/>
                </a:lnTo>
                <a:lnTo>
                  <a:pt x="161" y="146"/>
                </a:lnTo>
                <a:lnTo>
                  <a:pt x="157" y="154"/>
                </a:lnTo>
                <a:lnTo>
                  <a:pt x="156" y="158"/>
                </a:lnTo>
                <a:lnTo>
                  <a:pt x="163" y="157"/>
                </a:lnTo>
                <a:lnTo>
                  <a:pt x="167" y="150"/>
                </a:lnTo>
                <a:lnTo>
                  <a:pt x="168" y="149"/>
                </a:lnTo>
                <a:lnTo>
                  <a:pt x="172" y="139"/>
                </a:lnTo>
                <a:lnTo>
                  <a:pt x="176" y="135"/>
                </a:lnTo>
                <a:lnTo>
                  <a:pt x="176" y="138"/>
                </a:lnTo>
                <a:lnTo>
                  <a:pt x="176" y="140"/>
                </a:lnTo>
                <a:lnTo>
                  <a:pt x="178" y="149"/>
                </a:lnTo>
                <a:lnTo>
                  <a:pt x="183" y="154"/>
                </a:lnTo>
                <a:lnTo>
                  <a:pt x="189" y="157"/>
                </a:lnTo>
                <a:lnTo>
                  <a:pt x="190" y="157"/>
                </a:lnTo>
                <a:lnTo>
                  <a:pt x="193" y="154"/>
                </a:lnTo>
                <a:lnTo>
                  <a:pt x="189" y="146"/>
                </a:lnTo>
                <a:lnTo>
                  <a:pt x="187" y="143"/>
                </a:lnTo>
                <a:lnTo>
                  <a:pt x="186" y="140"/>
                </a:lnTo>
                <a:lnTo>
                  <a:pt x="194" y="140"/>
                </a:lnTo>
                <a:lnTo>
                  <a:pt x="197" y="140"/>
                </a:lnTo>
                <a:lnTo>
                  <a:pt x="205" y="140"/>
                </a:lnTo>
                <a:lnTo>
                  <a:pt x="209" y="140"/>
                </a:lnTo>
                <a:lnTo>
                  <a:pt x="219" y="149"/>
                </a:lnTo>
                <a:lnTo>
                  <a:pt x="227" y="153"/>
                </a:lnTo>
                <a:lnTo>
                  <a:pt x="231" y="154"/>
                </a:lnTo>
                <a:lnTo>
                  <a:pt x="234" y="153"/>
                </a:lnTo>
                <a:lnTo>
                  <a:pt x="242" y="147"/>
                </a:lnTo>
                <a:lnTo>
                  <a:pt x="243" y="146"/>
                </a:lnTo>
                <a:lnTo>
                  <a:pt x="249" y="142"/>
                </a:lnTo>
                <a:lnTo>
                  <a:pt x="250" y="142"/>
                </a:lnTo>
                <a:lnTo>
                  <a:pt x="249" y="140"/>
                </a:lnTo>
                <a:lnTo>
                  <a:pt x="247" y="139"/>
                </a:lnTo>
                <a:lnTo>
                  <a:pt x="246" y="138"/>
                </a:lnTo>
                <a:lnTo>
                  <a:pt x="257" y="139"/>
                </a:lnTo>
                <a:lnTo>
                  <a:pt x="266" y="143"/>
                </a:lnTo>
                <a:lnTo>
                  <a:pt x="268" y="146"/>
                </a:lnTo>
                <a:lnTo>
                  <a:pt x="271" y="149"/>
                </a:lnTo>
                <a:lnTo>
                  <a:pt x="275" y="142"/>
                </a:lnTo>
                <a:lnTo>
                  <a:pt x="271" y="138"/>
                </a:lnTo>
                <a:lnTo>
                  <a:pt x="261" y="135"/>
                </a:lnTo>
                <a:lnTo>
                  <a:pt x="261" y="131"/>
                </a:lnTo>
                <a:lnTo>
                  <a:pt x="254" y="132"/>
                </a:lnTo>
                <a:lnTo>
                  <a:pt x="242" y="131"/>
                </a:lnTo>
                <a:lnTo>
                  <a:pt x="241" y="134"/>
                </a:lnTo>
                <a:lnTo>
                  <a:pt x="239" y="138"/>
                </a:lnTo>
                <a:lnTo>
                  <a:pt x="236" y="142"/>
                </a:lnTo>
                <a:lnTo>
                  <a:pt x="232" y="143"/>
                </a:lnTo>
                <a:lnTo>
                  <a:pt x="224" y="143"/>
                </a:lnTo>
                <a:lnTo>
                  <a:pt x="217" y="136"/>
                </a:lnTo>
                <a:lnTo>
                  <a:pt x="211" y="132"/>
                </a:lnTo>
                <a:lnTo>
                  <a:pt x="205" y="132"/>
                </a:lnTo>
                <a:lnTo>
                  <a:pt x="204" y="131"/>
                </a:lnTo>
                <a:lnTo>
                  <a:pt x="194" y="134"/>
                </a:lnTo>
                <a:lnTo>
                  <a:pt x="189" y="134"/>
                </a:lnTo>
                <a:lnTo>
                  <a:pt x="182" y="128"/>
                </a:lnTo>
                <a:lnTo>
                  <a:pt x="179" y="127"/>
                </a:lnTo>
                <a:lnTo>
                  <a:pt x="170" y="124"/>
                </a:lnTo>
                <a:lnTo>
                  <a:pt x="160" y="123"/>
                </a:lnTo>
                <a:lnTo>
                  <a:pt x="148" y="125"/>
                </a:lnTo>
                <a:lnTo>
                  <a:pt x="145" y="116"/>
                </a:lnTo>
                <a:lnTo>
                  <a:pt x="171" y="120"/>
                </a:lnTo>
                <a:lnTo>
                  <a:pt x="172" y="117"/>
                </a:lnTo>
                <a:lnTo>
                  <a:pt x="172" y="116"/>
                </a:lnTo>
                <a:lnTo>
                  <a:pt x="163" y="112"/>
                </a:lnTo>
                <a:lnTo>
                  <a:pt x="155" y="110"/>
                </a:lnTo>
                <a:lnTo>
                  <a:pt x="142" y="109"/>
                </a:lnTo>
                <a:lnTo>
                  <a:pt x="133" y="109"/>
                </a:lnTo>
                <a:lnTo>
                  <a:pt x="115" y="104"/>
                </a:lnTo>
                <a:lnTo>
                  <a:pt x="111" y="101"/>
                </a:lnTo>
                <a:lnTo>
                  <a:pt x="107" y="100"/>
                </a:lnTo>
                <a:lnTo>
                  <a:pt x="103" y="98"/>
                </a:lnTo>
                <a:lnTo>
                  <a:pt x="95" y="101"/>
                </a:lnTo>
                <a:lnTo>
                  <a:pt x="86" y="101"/>
                </a:lnTo>
                <a:lnTo>
                  <a:pt x="78" y="101"/>
                </a:lnTo>
                <a:lnTo>
                  <a:pt x="77" y="101"/>
                </a:lnTo>
                <a:lnTo>
                  <a:pt x="71" y="101"/>
                </a:lnTo>
                <a:lnTo>
                  <a:pt x="71" y="97"/>
                </a:lnTo>
                <a:lnTo>
                  <a:pt x="70" y="95"/>
                </a:lnTo>
                <a:lnTo>
                  <a:pt x="78" y="83"/>
                </a:lnTo>
                <a:lnTo>
                  <a:pt x="85" y="86"/>
                </a:lnTo>
                <a:lnTo>
                  <a:pt x="92" y="86"/>
                </a:lnTo>
                <a:lnTo>
                  <a:pt x="99" y="75"/>
                </a:lnTo>
                <a:lnTo>
                  <a:pt x="107" y="76"/>
                </a:lnTo>
                <a:lnTo>
                  <a:pt x="107" y="78"/>
                </a:lnTo>
                <a:lnTo>
                  <a:pt x="107" y="76"/>
                </a:lnTo>
                <a:lnTo>
                  <a:pt x="99" y="70"/>
                </a:lnTo>
                <a:lnTo>
                  <a:pt x="93" y="57"/>
                </a:lnTo>
                <a:lnTo>
                  <a:pt x="89" y="50"/>
                </a:lnTo>
                <a:lnTo>
                  <a:pt x="75" y="48"/>
                </a:lnTo>
                <a:lnTo>
                  <a:pt x="75" y="42"/>
                </a:lnTo>
                <a:lnTo>
                  <a:pt x="80" y="41"/>
                </a:lnTo>
                <a:lnTo>
                  <a:pt x="74" y="34"/>
                </a:lnTo>
                <a:lnTo>
                  <a:pt x="75" y="26"/>
                </a:lnTo>
                <a:lnTo>
                  <a:pt x="89" y="25"/>
                </a:lnTo>
                <a:lnTo>
                  <a:pt x="93" y="33"/>
                </a:lnTo>
                <a:lnTo>
                  <a:pt x="103" y="38"/>
                </a:lnTo>
                <a:lnTo>
                  <a:pt x="97" y="45"/>
                </a:lnTo>
                <a:lnTo>
                  <a:pt x="107" y="57"/>
                </a:lnTo>
                <a:lnTo>
                  <a:pt x="112" y="65"/>
                </a:lnTo>
                <a:lnTo>
                  <a:pt x="114" y="76"/>
                </a:lnTo>
                <a:lnTo>
                  <a:pt x="114" y="78"/>
                </a:lnTo>
                <a:lnTo>
                  <a:pt x="116" y="75"/>
                </a:lnTo>
                <a:lnTo>
                  <a:pt x="119" y="72"/>
                </a:lnTo>
                <a:lnTo>
                  <a:pt x="120" y="65"/>
                </a:lnTo>
                <a:lnTo>
                  <a:pt x="125" y="65"/>
                </a:lnTo>
                <a:lnTo>
                  <a:pt x="129" y="67"/>
                </a:lnTo>
                <a:lnTo>
                  <a:pt x="129" y="64"/>
                </a:lnTo>
                <a:lnTo>
                  <a:pt x="127" y="60"/>
                </a:lnTo>
                <a:lnTo>
                  <a:pt x="126" y="59"/>
                </a:lnTo>
                <a:lnTo>
                  <a:pt x="115" y="53"/>
                </a:lnTo>
                <a:lnTo>
                  <a:pt x="111" y="48"/>
                </a:lnTo>
                <a:lnTo>
                  <a:pt x="118" y="33"/>
                </a:lnTo>
                <a:lnTo>
                  <a:pt x="126" y="34"/>
                </a:lnTo>
                <a:lnTo>
                  <a:pt x="131" y="42"/>
                </a:lnTo>
                <a:lnTo>
                  <a:pt x="140" y="42"/>
                </a:lnTo>
                <a:lnTo>
                  <a:pt x="141" y="50"/>
                </a:lnTo>
                <a:lnTo>
                  <a:pt x="142" y="59"/>
                </a:lnTo>
                <a:lnTo>
                  <a:pt x="145" y="65"/>
                </a:lnTo>
                <a:lnTo>
                  <a:pt x="149" y="64"/>
                </a:lnTo>
                <a:lnTo>
                  <a:pt x="148" y="55"/>
                </a:lnTo>
                <a:lnTo>
                  <a:pt x="146" y="48"/>
                </a:lnTo>
                <a:lnTo>
                  <a:pt x="145" y="42"/>
                </a:lnTo>
                <a:lnTo>
                  <a:pt x="156" y="41"/>
                </a:lnTo>
                <a:lnTo>
                  <a:pt x="165" y="40"/>
                </a:lnTo>
                <a:lnTo>
                  <a:pt x="170" y="41"/>
                </a:lnTo>
                <a:lnTo>
                  <a:pt x="174" y="49"/>
                </a:lnTo>
                <a:lnTo>
                  <a:pt x="172" y="57"/>
                </a:lnTo>
                <a:lnTo>
                  <a:pt x="170" y="64"/>
                </a:lnTo>
                <a:lnTo>
                  <a:pt x="164" y="74"/>
                </a:lnTo>
                <a:lnTo>
                  <a:pt x="160" y="78"/>
                </a:lnTo>
                <a:lnTo>
                  <a:pt x="156" y="85"/>
                </a:lnTo>
                <a:lnTo>
                  <a:pt x="157" y="86"/>
                </a:lnTo>
                <a:lnTo>
                  <a:pt x="160" y="89"/>
                </a:lnTo>
                <a:lnTo>
                  <a:pt x="168" y="80"/>
                </a:lnTo>
                <a:lnTo>
                  <a:pt x="178" y="65"/>
                </a:lnTo>
                <a:lnTo>
                  <a:pt x="180" y="59"/>
                </a:lnTo>
                <a:lnTo>
                  <a:pt x="186" y="61"/>
                </a:lnTo>
                <a:lnTo>
                  <a:pt x="189" y="68"/>
                </a:lnTo>
                <a:lnTo>
                  <a:pt x="186" y="78"/>
                </a:lnTo>
                <a:lnTo>
                  <a:pt x="185" y="78"/>
                </a:lnTo>
                <a:lnTo>
                  <a:pt x="193" y="75"/>
                </a:lnTo>
                <a:lnTo>
                  <a:pt x="196" y="74"/>
                </a:lnTo>
                <a:lnTo>
                  <a:pt x="197" y="74"/>
                </a:lnTo>
                <a:lnTo>
                  <a:pt x="206" y="76"/>
                </a:lnTo>
                <a:lnTo>
                  <a:pt x="211" y="79"/>
                </a:lnTo>
                <a:lnTo>
                  <a:pt x="216" y="80"/>
                </a:lnTo>
                <a:lnTo>
                  <a:pt x="217" y="75"/>
                </a:lnTo>
                <a:lnTo>
                  <a:pt x="209" y="72"/>
                </a:lnTo>
                <a:lnTo>
                  <a:pt x="201" y="67"/>
                </a:lnTo>
                <a:lnTo>
                  <a:pt x="194" y="61"/>
                </a:lnTo>
                <a:lnTo>
                  <a:pt x="194" y="60"/>
                </a:lnTo>
                <a:lnTo>
                  <a:pt x="191" y="55"/>
                </a:lnTo>
                <a:lnTo>
                  <a:pt x="189" y="52"/>
                </a:lnTo>
                <a:lnTo>
                  <a:pt x="186" y="48"/>
                </a:lnTo>
                <a:lnTo>
                  <a:pt x="183" y="44"/>
                </a:lnTo>
                <a:lnTo>
                  <a:pt x="182" y="41"/>
                </a:lnTo>
                <a:lnTo>
                  <a:pt x="182" y="38"/>
                </a:lnTo>
                <a:lnTo>
                  <a:pt x="182" y="37"/>
                </a:lnTo>
                <a:lnTo>
                  <a:pt x="180" y="35"/>
                </a:lnTo>
                <a:lnTo>
                  <a:pt x="182" y="35"/>
                </a:lnTo>
                <a:lnTo>
                  <a:pt x="193" y="42"/>
                </a:lnTo>
                <a:lnTo>
                  <a:pt x="194" y="42"/>
                </a:lnTo>
                <a:lnTo>
                  <a:pt x="198" y="44"/>
                </a:lnTo>
                <a:lnTo>
                  <a:pt x="201" y="41"/>
                </a:lnTo>
                <a:lnTo>
                  <a:pt x="198" y="40"/>
                </a:lnTo>
                <a:lnTo>
                  <a:pt x="197" y="38"/>
                </a:lnTo>
                <a:lnTo>
                  <a:pt x="189" y="34"/>
                </a:lnTo>
                <a:lnTo>
                  <a:pt x="186" y="29"/>
                </a:lnTo>
                <a:lnTo>
                  <a:pt x="182" y="26"/>
                </a:lnTo>
                <a:lnTo>
                  <a:pt x="193" y="18"/>
                </a:lnTo>
                <a:lnTo>
                  <a:pt x="215" y="3"/>
                </a:lnTo>
                <a:lnTo>
                  <a:pt x="230" y="0"/>
                </a:lnTo>
                <a:lnTo>
                  <a:pt x="232" y="0"/>
                </a:lnTo>
                <a:lnTo>
                  <a:pt x="234" y="0"/>
                </a:lnTo>
                <a:lnTo>
                  <a:pt x="234" y="1"/>
                </a:lnTo>
                <a:lnTo>
                  <a:pt x="238" y="16"/>
                </a:lnTo>
                <a:lnTo>
                  <a:pt x="239" y="29"/>
                </a:lnTo>
                <a:lnTo>
                  <a:pt x="242" y="34"/>
                </a:lnTo>
                <a:lnTo>
                  <a:pt x="243" y="40"/>
                </a:lnTo>
                <a:lnTo>
                  <a:pt x="243" y="42"/>
                </a:lnTo>
                <a:lnTo>
                  <a:pt x="246" y="49"/>
                </a:lnTo>
                <a:lnTo>
                  <a:pt x="247" y="53"/>
                </a:lnTo>
                <a:lnTo>
                  <a:pt x="251" y="63"/>
                </a:lnTo>
                <a:lnTo>
                  <a:pt x="247" y="67"/>
                </a:lnTo>
                <a:lnTo>
                  <a:pt x="245" y="71"/>
                </a:lnTo>
                <a:lnTo>
                  <a:pt x="251" y="7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9" name="Freeform 883"/>
          <p:cNvSpPr>
            <a:spLocks/>
          </p:cNvSpPr>
          <p:nvPr/>
        </p:nvSpPr>
        <p:spPr bwMode="auto">
          <a:xfrm>
            <a:off x="4397376" y="3403600"/>
            <a:ext cx="1271588" cy="1233488"/>
          </a:xfrm>
          <a:custGeom>
            <a:avLst/>
            <a:gdLst>
              <a:gd name="T0" fmla="*/ 58 w 801"/>
              <a:gd name="T1" fmla="*/ 686 h 777"/>
              <a:gd name="T2" fmla="*/ 100 w 801"/>
              <a:gd name="T3" fmla="*/ 703 h 777"/>
              <a:gd name="T4" fmla="*/ 114 w 801"/>
              <a:gd name="T5" fmla="*/ 773 h 777"/>
              <a:gd name="T6" fmla="*/ 114 w 801"/>
              <a:gd name="T7" fmla="*/ 725 h 777"/>
              <a:gd name="T8" fmla="*/ 152 w 801"/>
              <a:gd name="T9" fmla="*/ 721 h 777"/>
              <a:gd name="T10" fmla="*/ 101 w 801"/>
              <a:gd name="T11" fmla="*/ 676 h 777"/>
              <a:gd name="T12" fmla="*/ 0 w 801"/>
              <a:gd name="T13" fmla="*/ 660 h 777"/>
              <a:gd name="T14" fmla="*/ 63 w 801"/>
              <a:gd name="T15" fmla="*/ 643 h 777"/>
              <a:gd name="T16" fmla="*/ 69 w 801"/>
              <a:gd name="T17" fmla="*/ 631 h 777"/>
              <a:gd name="T18" fmla="*/ 111 w 801"/>
              <a:gd name="T19" fmla="*/ 626 h 777"/>
              <a:gd name="T20" fmla="*/ 145 w 801"/>
              <a:gd name="T21" fmla="*/ 635 h 777"/>
              <a:gd name="T22" fmla="*/ 201 w 801"/>
              <a:gd name="T23" fmla="*/ 656 h 777"/>
              <a:gd name="T24" fmla="*/ 186 w 801"/>
              <a:gd name="T25" fmla="*/ 641 h 777"/>
              <a:gd name="T26" fmla="*/ 258 w 801"/>
              <a:gd name="T27" fmla="*/ 630 h 777"/>
              <a:gd name="T28" fmla="*/ 175 w 801"/>
              <a:gd name="T29" fmla="*/ 620 h 777"/>
              <a:gd name="T30" fmla="*/ 153 w 801"/>
              <a:gd name="T31" fmla="*/ 601 h 777"/>
              <a:gd name="T32" fmla="*/ 139 w 801"/>
              <a:gd name="T33" fmla="*/ 572 h 777"/>
              <a:gd name="T34" fmla="*/ 180 w 801"/>
              <a:gd name="T35" fmla="*/ 560 h 777"/>
              <a:gd name="T36" fmla="*/ 247 w 801"/>
              <a:gd name="T37" fmla="*/ 555 h 777"/>
              <a:gd name="T38" fmla="*/ 310 w 801"/>
              <a:gd name="T39" fmla="*/ 626 h 777"/>
              <a:gd name="T40" fmla="*/ 257 w 801"/>
              <a:gd name="T41" fmla="*/ 549 h 777"/>
              <a:gd name="T42" fmla="*/ 287 w 801"/>
              <a:gd name="T43" fmla="*/ 557 h 777"/>
              <a:gd name="T44" fmla="*/ 325 w 801"/>
              <a:gd name="T45" fmla="*/ 601 h 777"/>
              <a:gd name="T46" fmla="*/ 329 w 801"/>
              <a:gd name="T47" fmla="*/ 556 h 777"/>
              <a:gd name="T48" fmla="*/ 287 w 801"/>
              <a:gd name="T49" fmla="*/ 547 h 777"/>
              <a:gd name="T50" fmla="*/ 302 w 801"/>
              <a:gd name="T51" fmla="*/ 515 h 777"/>
              <a:gd name="T52" fmla="*/ 361 w 801"/>
              <a:gd name="T53" fmla="*/ 500 h 777"/>
              <a:gd name="T54" fmla="*/ 351 w 801"/>
              <a:gd name="T55" fmla="*/ 444 h 777"/>
              <a:gd name="T56" fmla="*/ 392 w 801"/>
              <a:gd name="T57" fmla="*/ 472 h 777"/>
              <a:gd name="T58" fmla="*/ 406 w 801"/>
              <a:gd name="T59" fmla="*/ 457 h 777"/>
              <a:gd name="T60" fmla="*/ 408 w 801"/>
              <a:gd name="T61" fmla="*/ 425 h 777"/>
              <a:gd name="T62" fmla="*/ 478 w 801"/>
              <a:gd name="T63" fmla="*/ 417 h 777"/>
              <a:gd name="T64" fmla="*/ 487 w 801"/>
              <a:gd name="T65" fmla="*/ 482 h 777"/>
              <a:gd name="T66" fmla="*/ 531 w 801"/>
              <a:gd name="T67" fmla="*/ 450 h 777"/>
              <a:gd name="T68" fmla="*/ 610 w 801"/>
              <a:gd name="T69" fmla="*/ 451 h 777"/>
              <a:gd name="T70" fmla="*/ 579 w 801"/>
              <a:gd name="T71" fmla="*/ 425 h 777"/>
              <a:gd name="T72" fmla="*/ 650 w 801"/>
              <a:gd name="T73" fmla="*/ 383 h 777"/>
              <a:gd name="T74" fmla="*/ 669 w 801"/>
              <a:gd name="T75" fmla="*/ 328 h 777"/>
              <a:gd name="T76" fmla="*/ 685 w 801"/>
              <a:gd name="T77" fmla="*/ 315 h 777"/>
              <a:gd name="T78" fmla="*/ 666 w 801"/>
              <a:gd name="T79" fmla="*/ 285 h 777"/>
              <a:gd name="T80" fmla="*/ 588 w 801"/>
              <a:gd name="T81" fmla="*/ 350 h 777"/>
              <a:gd name="T82" fmla="*/ 628 w 801"/>
              <a:gd name="T83" fmla="*/ 357 h 777"/>
              <a:gd name="T84" fmla="*/ 530 w 801"/>
              <a:gd name="T85" fmla="*/ 425 h 777"/>
              <a:gd name="T86" fmla="*/ 489 w 801"/>
              <a:gd name="T87" fmla="*/ 395 h 777"/>
              <a:gd name="T88" fmla="*/ 466 w 801"/>
              <a:gd name="T89" fmla="*/ 387 h 777"/>
              <a:gd name="T90" fmla="*/ 507 w 801"/>
              <a:gd name="T91" fmla="*/ 334 h 777"/>
              <a:gd name="T92" fmla="*/ 522 w 801"/>
              <a:gd name="T93" fmla="*/ 285 h 777"/>
              <a:gd name="T94" fmla="*/ 577 w 801"/>
              <a:gd name="T95" fmla="*/ 227 h 777"/>
              <a:gd name="T96" fmla="*/ 588 w 801"/>
              <a:gd name="T97" fmla="*/ 191 h 777"/>
              <a:gd name="T98" fmla="*/ 635 w 801"/>
              <a:gd name="T99" fmla="*/ 172 h 777"/>
              <a:gd name="T100" fmla="*/ 665 w 801"/>
              <a:gd name="T101" fmla="*/ 227 h 777"/>
              <a:gd name="T102" fmla="*/ 718 w 801"/>
              <a:gd name="T103" fmla="*/ 163 h 777"/>
              <a:gd name="T104" fmla="*/ 698 w 801"/>
              <a:gd name="T105" fmla="*/ 120 h 777"/>
              <a:gd name="T106" fmla="*/ 752 w 801"/>
              <a:gd name="T107" fmla="*/ 73 h 777"/>
              <a:gd name="T108" fmla="*/ 782 w 801"/>
              <a:gd name="T109" fmla="*/ 68 h 777"/>
              <a:gd name="T110" fmla="*/ 693 w 801"/>
              <a:gd name="T111" fmla="*/ 107 h 777"/>
              <a:gd name="T112" fmla="*/ 678 w 801"/>
              <a:gd name="T113" fmla="*/ 82 h 777"/>
              <a:gd name="T114" fmla="*/ 714 w 801"/>
              <a:gd name="T115" fmla="*/ 54 h 777"/>
              <a:gd name="T116" fmla="*/ 747 w 801"/>
              <a:gd name="T117" fmla="*/ 17 h 777"/>
              <a:gd name="T118" fmla="*/ 768 w 801"/>
              <a:gd name="T119" fmla="*/ 20 h 7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01" h="777">
                <a:moveTo>
                  <a:pt x="49" y="758"/>
                </a:moveTo>
                <a:lnTo>
                  <a:pt x="51" y="755"/>
                </a:lnTo>
                <a:lnTo>
                  <a:pt x="56" y="755"/>
                </a:lnTo>
                <a:lnTo>
                  <a:pt x="56" y="750"/>
                </a:lnTo>
                <a:lnTo>
                  <a:pt x="51" y="737"/>
                </a:lnTo>
                <a:lnTo>
                  <a:pt x="54" y="737"/>
                </a:lnTo>
                <a:lnTo>
                  <a:pt x="60" y="736"/>
                </a:lnTo>
                <a:lnTo>
                  <a:pt x="58" y="733"/>
                </a:lnTo>
                <a:lnTo>
                  <a:pt x="49" y="732"/>
                </a:lnTo>
                <a:lnTo>
                  <a:pt x="47" y="720"/>
                </a:lnTo>
                <a:lnTo>
                  <a:pt x="44" y="710"/>
                </a:lnTo>
                <a:lnTo>
                  <a:pt x="43" y="699"/>
                </a:lnTo>
                <a:lnTo>
                  <a:pt x="41" y="697"/>
                </a:lnTo>
                <a:lnTo>
                  <a:pt x="39" y="690"/>
                </a:lnTo>
                <a:lnTo>
                  <a:pt x="40" y="684"/>
                </a:lnTo>
                <a:lnTo>
                  <a:pt x="47" y="682"/>
                </a:lnTo>
                <a:lnTo>
                  <a:pt x="58" y="686"/>
                </a:lnTo>
                <a:lnTo>
                  <a:pt x="58" y="690"/>
                </a:lnTo>
                <a:lnTo>
                  <a:pt x="56" y="694"/>
                </a:lnTo>
                <a:lnTo>
                  <a:pt x="58" y="692"/>
                </a:lnTo>
                <a:lnTo>
                  <a:pt x="60" y="692"/>
                </a:lnTo>
                <a:lnTo>
                  <a:pt x="62" y="687"/>
                </a:lnTo>
                <a:lnTo>
                  <a:pt x="62" y="684"/>
                </a:lnTo>
                <a:lnTo>
                  <a:pt x="59" y="679"/>
                </a:lnTo>
                <a:lnTo>
                  <a:pt x="60" y="679"/>
                </a:lnTo>
                <a:lnTo>
                  <a:pt x="74" y="675"/>
                </a:lnTo>
                <a:lnTo>
                  <a:pt x="79" y="675"/>
                </a:lnTo>
                <a:lnTo>
                  <a:pt x="82" y="680"/>
                </a:lnTo>
                <a:lnTo>
                  <a:pt x="90" y="682"/>
                </a:lnTo>
                <a:lnTo>
                  <a:pt x="94" y="682"/>
                </a:lnTo>
                <a:lnTo>
                  <a:pt x="96" y="684"/>
                </a:lnTo>
                <a:lnTo>
                  <a:pt x="96" y="694"/>
                </a:lnTo>
                <a:lnTo>
                  <a:pt x="97" y="697"/>
                </a:lnTo>
                <a:lnTo>
                  <a:pt x="100" y="703"/>
                </a:lnTo>
                <a:lnTo>
                  <a:pt x="101" y="710"/>
                </a:lnTo>
                <a:lnTo>
                  <a:pt x="104" y="717"/>
                </a:lnTo>
                <a:lnTo>
                  <a:pt x="108" y="720"/>
                </a:lnTo>
                <a:lnTo>
                  <a:pt x="105" y="736"/>
                </a:lnTo>
                <a:lnTo>
                  <a:pt x="104" y="750"/>
                </a:lnTo>
                <a:lnTo>
                  <a:pt x="96" y="758"/>
                </a:lnTo>
                <a:lnTo>
                  <a:pt x="92" y="763"/>
                </a:lnTo>
                <a:lnTo>
                  <a:pt x="85" y="769"/>
                </a:lnTo>
                <a:lnTo>
                  <a:pt x="84" y="769"/>
                </a:lnTo>
                <a:lnTo>
                  <a:pt x="86" y="770"/>
                </a:lnTo>
                <a:lnTo>
                  <a:pt x="89" y="772"/>
                </a:lnTo>
                <a:lnTo>
                  <a:pt x="92" y="770"/>
                </a:lnTo>
                <a:lnTo>
                  <a:pt x="101" y="770"/>
                </a:lnTo>
                <a:lnTo>
                  <a:pt x="104" y="774"/>
                </a:lnTo>
                <a:lnTo>
                  <a:pt x="108" y="777"/>
                </a:lnTo>
                <a:lnTo>
                  <a:pt x="112" y="774"/>
                </a:lnTo>
                <a:lnTo>
                  <a:pt x="114" y="773"/>
                </a:lnTo>
                <a:lnTo>
                  <a:pt x="119" y="769"/>
                </a:lnTo>
                <a:lnTo>
                  <a:pt x="123" y="773"/>
                </a:lnTo>
                <a:lnTo>
                  <a:pt x="126" y="776"/>
                </a:lnTo>
                <a:lnTo>
                  <a:pt x="127" y="774"/>
                </a:lnTo>
                <a:lnTo>
                  <a:pt x="129" y="773"/>
                </a:lnTo>
                <a:lnTo>
                  <a:pt x="130" y="770"/>
                </a:lnTo>
                <a:lnTo>
                  <a:pt x="123" y="763"/>
                </a:lnTo>
                <a:lnTo>
                  <a:pt x="115" y="763"/>
                </a:lnTo>
                <a:lnTo>
                  <a:pt x="111" y="767"/>
                </a:lnTo>
                <a:lnTo>
                  <a:pt x="105" y="767"/>
                </a:lnTo>
                <a:lnTo>
                  <a:pt x="99" y="762"/>
                </a:lnTo>
                <a:lnTo>
                  <a:pt x="105" y="758"/>
                </a:lnTo>
                <a:lnTo>
                  <a:pt x="109" y="752"/>
                </a:lnTo>
                <a:lnTo>
                  <a:pt x="112" y="748"/>
                </a:lnTo>
                <a:lnTo>
                  <a:pt x="112" y="747"/>
                </a:lnTo>
                <a:lnTo>
                  <a:pt x="111" y="737"/>
                </a:lnTo>
                <a:lnTo>
                  <a:pt x="114" y="725"/>
                </a:lnTo>
                <a:lnTo>
                  <a:pt x="115" y="722"/>
                </a:lnTo>
                <a:lnTo>
                  <a:pt x="123" y="724"/>
                </a:lnTo>
                <a:lnTo>
                  <a:pt x="127" y="728"/>
                </a:lnTo>
                <a:lnTo>
                  <a:pt x="127" y="729"/>
                </a:lnTo>
                <a:lnTo>
                  <a:pt x="129" y="729"/>
                </a:lnTo>
                <a:lnTo>
                  <a:pt x="137" y="732"/>
                </a:lnTo>
                <a:lnTo>
                  <a:pt x="141" y="727"/>
                </a:lnTo>
                <a:lnTo>
                  <a:pt x="142" y="727"/>
                </a:lnTo>
                <a:lnTo>
                  <a:pt x="146" y="729"/>
                </a:lnTo>
                <a:lnTo>
                  <a:pt x="153" y="735"/>
                </a:lnTo>
                <a:lnTo>
                  <a:pt x="159" y="743"/>
                </a:lnTo>
                <a:lnTo>
                  <a:pt x="159" y="742"/>
                </a:lnTo>
                <a:lnTo>
                  <a:pt x="160" y="737"/>
                </a:lnTo>
                <a:lnTo>
                  <a:pt x="161" y="736"/>
                </a:lnTo>
                <a:lnTo>
                  <a:pt x="160" y="735"/>
                </a:lnTo>
                <a:lnTo>
                  <a:pt x="157" y="729"/>
                </a:lnTo>
                <a:lnTo>
                  <a:pt x="152" y="721"/>
                </a:lnTo>
                <a:lnTo>
                  <a:pt x="150" y="720"/>
                </a:lnTo>
                <a:lnTo>
                  <a:pt x="149" y="720"/>
                </a:lnTo>
                <a:lnTo>
                  <a:pt x="138" y="721"/>
                </a:lnTo>
                <a:lnTo>
                  <a:pt x="135" y="721"/>
                </a:lnTo>
                <a:lnTo>
                  <a:pt x="130" y="721"/>
                </a:lnTo>
                <a:lnTo>
                  <a:pt x="127" y="720"/>
                </a:lnTo>
                <a:lnTo>
                  <a:pt x="122" y="718"/>
                </a:lnTo>
                <a:lnTo>
                  <a:pt x="109" y="713"/>
                </a:lnTo>
                <a:lnTo>
                  <a:pt x="108" y="710"/>
                </a:lnTo>
                <a:lnTo>
                  <a:pt x="107" y="703"/>
                </a:lnTo>
                <a:lnTo>
                  <a:pt x="105" y="699"/>
                </a:lnTo>
                <a:lnTo>
                  <a:pt x="111" y="697"/>
                </a:lnTo>
                <a:lnTo>
                  <a:pt x="107" y="692"/>
                </a:lnTo>
                <a:lnTo>
                  <a:pt x="107" y="690"/>
                </a:lnTo>
                <a:lnTo>
                  <a:pt x="107" y="683"/>
                </a:lnTo>
                <a:lnTo>
                  <a:pt x="105" y="680"/>
                </a:lnTo>
                <a:lnTo>
                  <a:pt x="101" y="676"/>
                </a:lnTo>
                <a:lnTo>
                  <a:pt x="96" y="671"/>
                </a:lnTo>
                <a:lnTo>
                  <a:pt x="89" y="669"/>
                </a:lnTo>
                <a:lnTo>
                  <a:pt x="88" y="667"/>
                </a:lnTo>
                <a:lnTo>
                  <a:pt x="79" y="664"/>
                </a:lnTo>
                <a:lnTo>
                  <a:pt x="77" y="664"/>
                </a:lnTo>
                <a:lnTo>
                  <a:pt x="59" y="672"/>
                </a:lnTo>
                <a:lnTo>
                  <a:pt x="58" y="672"/>
                </a:lnTo>
                <a:lnTo>
                  <a:pt x="52" y="673"/>
                </a:lnTo>
                <a:lnTo>
                  <a:pt x="51" y="673"/>
                </a:lnTo>
                <a:lnTo>
                  <a:pt x="39" y="675"/>
                </a:lnTo>
                <a:lnTo>
                  <a:pt x="39" y="673"/>
                </a:lnTo>
                <a:lnTo>
                  <a:pt x="37" y="671"/>
                </a:lnTo>
                <a:lnTo>
                  <a:pt x="34" y="664"/>
                </a:lnTo>
                <a:lnTo>
                  <a:pt x="19" y="662"/>
                </a:lnTo>
                <a:lnTo>
                  <a:pt x="14" y="662"/>
                </a:lnTo>
                <a:lnTo>
                  <a:pt x="11" y="661"/>
                </a:lnTo>
                <a:lnTo>
                  <a:pt x="0" y="660"/>
                </a:lnTo>
                <a:lnTo>
                  <a:pt x="4" y="656"/>
                </a:lnTo>
                <a:lnTo>
                  <a:pt x="17" y="656"/>
                </a:lnTo>
                <a:lnTo>
                  <a:pt x="32" y="660"/>
                </a:lnTo>
                <a:lnTo>
                  <a:pt x="37" y="658"/>
                </a:lnTo>
                <a:lnTo>
                  <a:pt x="45" y="656"/>
                </a:lnTo>
                <a:lnTo>
                  <a:pt x="47" y="656"/>
                </a:lnTo>
                <a:lnTo>
                  <a:pt x="52" y="656"/>
                </a:lnTo>
                <a:lnTo>
                  <a:pt x="64" y="658"/>
                </a:lnTo>
                <a:lnTo>
                  <a:pt x="70" y="661"/>
                </a:lnTo>
                <a:lnTo>
                  <a:pt x="79" y="660"/>
                </a:lnTo>
                <a:lnTo>
                  <a:pt x="73" y="654"/>
                </a:lnTo>
                <a:lnTo>
                  <a:pt x="64" y="652"/>
                </a:lnTo>
                <a:lnTo>
                  <a:pt x="55" y="650"/>
                </a:lnTo>
                <a:lnTo>
                  <a:pt x="58" y="649"/>
                </a:lnTo>
                <a:lnTo>
                  <a:pt x="66" y="647"/>
                </a:lnTo>
                <a:lnTo>
                  <a:pt x="66" y="646"/>
                </a:lnTo>
                <a:lnTo>
                  <a:pt x="63" y="643"/>
                </a:lnTo>
                <a:lnTo>
                  <a:pt x="54" y="643"/>
                </a:lnTo>
                <a:lnTo>
                  <a:pt x="47" y="646"/>
                </a:lnTo>
                <a:lnTo>
                  <a:pt x="25" y="645"/>
                </a:lnTo>
                <a:lnTo>
                  <a:pt x="28" y="637"/>
                </a:lnTo>
                <a:lnTo>
                  <a:pt x="28" y="631"/>
                </a:lnTo>
                <a:lnTo>
                  <a:pt x="33" y="627"/>
                </a:lnTo>
                <a:lnTo>
                  <a:pt x="40" y="623"/>
                </a:lnTo>
                <a:lnTo>
                  <a:pt x="48" y="626"/>
                </a:lnTo>
                <a:lnTo>
                  <a:pt x="51" y="628"/>
                </a:lnTo>
                <a:lnTo>
                  <a:pt x="52" y="630"/>
                </a:lnTo>
                <a:lnTo>
                  <a:pt x="56" y="626"/>
                </a:lnTo>
                <a:lnTo>
                  <a:pt x="56" y="624"/>
                </a:lnTo>
                <a:lnTo>
                  <a:pt x="66" y="624"/>
                </a:lnTo>
                <a:lnTo>
                  <a:pt x="66" y="626"/>
                </a:lnTo>
                <a:lnTo>
                  <a:pt x="66" y="627"/>
                </a:lnTo>
                <a:lnTo>
                  <a:pt x="67" y="630"/>
                </a:lnTo>
                <a:lnTo>
                  <a:pt x="69" y="631"/>
                </a:lnTo>
                <a:lnTo>
                  <a:pt x="70" y="634"/>
                </a:lnTo>
                <a:lnTo>
                  <a:pt x="71" y="638"/>
                </a:lnTo>
                <a:lnTo>
                  <a:pt x="73" y="631"/>
                </a:lnTo>
                <a:lnTo>
                  <a:pt x="73" y="626"/>
                </a:lnTo>
                <a:lnTo>
                  <a:pt x="73" y="623"/>
                </a:lnTo>
                <a:lnTo>
                  <a:pt x="81" y="622"/>
                </a:lnTo>
                <a:lnTo>
                  <a:pt x="82" y="622"/>
                </a:lnTo>
                <a:lnTo>
                  <a:pt x="85" y="622"/>
                </a:lnTo>
                <a:lnTo>
                  <a:pt x="96" y="620"/>
                </a:lnTo>
                <a:lnTo>
                  <a:pt x="101" y="627"/>
                </a:lnTo>
                <a:lnTo>
                  <a:pt x="103" y="631"/>
                </a:lnTo>
                <a:lnTo>
                  <a:pt x="103" y="632"/>
                </a:lnTo>
                <a:lnTo>
                  <a:pt x="104" y="634"/>
                </a:lnTo>
                <a:lnTo>
                  <a:pt x="105" y="641"/>
                </a:lnTo>
                <a:lnTo>
                  <a:pt x="109" y="635"/>
                </a:lnTo>
                <a:lnTo>
                  <a:pt x="111" y="627"/>
                </a:lnTo>
                <a:lnTo>
                  <a:pt x="111" y="626"/>
                </a:lnTo>
                <a:lnTo>
                  <a:pt x="109" y="623"/>
                </a:lnTo>
                <a:lnTo>
                  <a:pt x="112" y="623"/>
                </a:lnTo>
                <a:lnTo>
                  <a:pt x="127" y="623"/>
                </a:lnTo>
                <a:lnTo>
                  <a:pt x="131" y="624"/>
                </a:lnTo>
                <a:lnTo>
                  <a:pt x="133" y="624"/>
                </a:lnTo>
                <a:lnTo>
                  <a:pt x="131" y="631"/>
                </a:lnTo>
                <a:lnTo>
                  <a:pt x="133" y="634"/>
                </a:lnTo>
                <a:lnTo>
                  <a:pt x="131" y="637"/>
                </a:lnTo>
                <a:lnTo>
                  <a:pt x="130" y="643"/>
                </a:lnTo>
                <a:lnTo>
                  <a:pt x="130" y="649"/>
                </a:lnTo>
                <a:lnTo>
                  <a:pt x="130" y="657"/>
                </a:lnTo>
                <a:lnTo>
                  <a:pt x="135" y="657"/>
                </a:lnTo>
                <a:lnTo>
                  <a:pt x="137" y="647"/>
                </a:lnTo>
                <a:lnTo>
                  <a:pt x="137" y="637"/>
                </a:lnTo>
                <a:lnTo>
                  <a:pt x="138" y="631"/>
                </a:lnTo>
                <a:lnTo>
                  <a:pt x="144" y="635"/>
                </a:lnTo>
                <a:lnTo>
                  <a:pt x="145" y="635"/>
                </a:lnTo>
                <a:lnTo>
                  <a:pt x="152" y="639"/>
                </a:lnTo>
                <a:lnTo>
                  <a:pt x="159" y="641"/>
                </a:lnTo>
                <a:lnTo>
                  <a:pt x="163" y="645"/>
                </a:lnTo>
                <a:lnTo>
                  <a:pt x="165" y="650"/>
                </a:lnTo>
                <a:lnTo>
                  <a:pt x="168" y="654"/>
                </a:lnTo>
                <a:lnTo>
                  <a:pt x="170" y="654"/>
                </a:lnTo>
                <a:lnTo>
                  <a:pt x="171" y="657"/>
                </a:lnTo>
                <a:lnTo>
                  <a:pt x="172" y="658"/>
                </a:lnTo>
                <a:lnTo>
                  <a:pt x="176" y="662"/>
                </a:lnTo>
                <a:lnTo>
                  <a:pt x="179" y="668"/>
                </a:lnTo>
                <a:lnTo>
                  <a:pt x="180" y="669"/>
                </a:lnTo>
                <a:lnTo>
                  <a:pt x="186" y="665"/>
                </a:lnTo>
                <a:lnTo>
                  <a:pt x="195" y="661"/>
                </a:lnTo>
                <a:lnTo>
                  <a:pt x="198" y="661"/>
                </a:lnTo>
                <a:lnTo>
                  <a:pt x="202" y="661"/>
                </a:lnTo>
                <a:lnTo>
                  <a:pt x="202" y="658"/>
                </a:lnTo>
                <a:lnTo>
                  <a:pt x="201" y="656"/>
                </a:lnTo>
                <a:lnTo>
                  <a:pt x="213" y="656"/>
                </a:lnTo>
                <a:lnTo>
                  <a:pt x="210" y="654"/>
                </a:lnTo>
                <a:lnTo>
                  <a:pt x="208" y="652"/>
                </a:lnTo>
                <a:lnTo>
                  <a:pt x="198" y="652"/>
                </a:lnTo>
                <a:lnTo>
                  <a:pt x="193" y="654"/>
                </a:lnTo>
                <a:lnTo>
                  <a:pt x="191" y="654"/>
                </a:lnTo>
                <a:lnTo>
                  <a:pt x="189" y="654"/>
                </a:lnTo>
                <a:lnTo>
                  <a:pt x="187" y="654"/>
                </a:lnTo>
                <a:lnTo>
                  <a:pt x="182" y="654"/>
                </a:lnTo>
                <a:lnTo>
                  <a:pt x="175" y="650"/>
                </a:lnTo>
                <a:lnTo>
                  <a:pt x="171" y="643"/>
                </a:lnTo>
                <a:lnTo>
                  <a:pt x="170" y="637"/>
                </a:lnTo>
                <a:lnTo>
                  <a:pt x="168" y="635"/>
                </a:lnTo>
                <a:lnTo>
                  <a:pt x="176" y="635"/>
                </a:lnTo>
                <a:lnTo>
                  <a:pt x="178" y="637"/>
                </a:lnTo>
                <a:lnTo>
                  <a:pt x="185" y="646"/>
                </a:lnTo>
                <a:lnTo>
                  <a:pt x="186" y="641"/>
                </a:lnTo>
                <a:lnTo>
                  <a:pt x="187" y="639"/>
                </a:lnTo>
                <a:lnTo>
                  <a:pt x="185" y="637"/>
                </a:lnTo>
                <a:lnTo>
                  <a:pt x="182" y="632"/>
                </a:lnTo>
                <a:lnTo>
                  <a:pt x="182" y="631"/>
                </a:lnTo>
                <a:lnTo>
                  <a:pt x="183" y="628"/>
                </a:lnTo>
                <a:lnTo>
                  <a:pt x="183" y="627"/>
                </a:lnTo>
                <a:lnTo>
                  <a:pt x="189" y="624"/>
                </a:lnTo>
                <a:lnTo>
                  <a:pt x="209" y="619"/>
                </a:lnTo>
                <a:lnTo>
                  <a:pt x="212" y="619"/>
                </a:lnTo>
                <a:lnTo>
                  <a:pt x="227" y="615"/>
                </a:lnTo>
                <a:lnTo>
                  <a:pt x="236" y="617"/>
                </a:lnTo>
                <a:lnTo>
                  <a:pt x="239" y="613"/>
                </a:lnTo>
                <a:lnTo>
                  <a:pt x="240" y="615"/>
                </a:lnTo>
                <a:lnTo>
                  <a:pt x="245" y="622"/>
                </a:lnTo>
                <a:lnTo>
                  <a:pt x="251" y="627"/>
                </a:lnTo>
                <a:lnTo>
                  <a:pt x="254" y="628"/>
                </a:lnTo>
                <a:lnTo>
                  <a:pt x="258" y="630"/>
                </a:lnTo>
                <a:lnTo>
                  <a:pt x="258" y="626"/>
                </a:lnTo>
                <a:lnTo>
                  <a:pt x="258" y="623"/>
                </a:lnTo>
                <a:lnTo>
                  <a:pt x="255" y="617"/>
                </a:lnTo>
                <a:lnTo>
                  <a:pt x="250" y="616"/>
                </a:lnTo>
                <a:lnTo>
                  <a:pt x="245" y="611"/>
                </a:lnTo>
                <a:lnTo>
                  <a:pt x="251" y="609"/>
                </a:lnTo>
                <a:lnTo>
                  <a:pt x="251" y="608"/>
                </a:lnTo>
                <a:lnTo>
                  <a:pt x="251" y="604"/>
                </a:lnTo>
                <a:lnTo>
                  <a:pt x="242" y="605"/>
                </a:lnTo>
                <a:lnTo>
                  <a:pt x="232" y="607"/>
                </a:lnTo>
                <a:lnTo>
                  <a:pt x="223" y="608"/>
                </a:lnTo>
                <a:lnTo>
                  <a:pt x="208" y="612"/>
                </a:lnTo>
                <a:lnTo>
                  <a:pt x="204" y="613"/>
                </a:lnTo>
                <a:lnTo>
                  <a:pt x="194" y="616"/>
                </a:lnTo>
                <a:lnTo>
                  <a:pt x="183" y="619"/>
                </a:lnTo>
                <a:lnTo>
                  <a:pt x="176" y="620"/>
                </a:lnTo>
                <a:lnTo>
                  <a:pt x="175" y="620"/>
                </a:lnTo>
                <a:lnTo>
                  <a:pt x="171" y="619"/>
                </a:lnTo>
                <a:lnTo>
                  <a:pt x="170" y="619"/>
                </a:lnTo>
                <a:lnTo>
                  <a:pt x="164" y="617"/>
                </a:lnTo>
                <a:lnTo>
                  <a:pt x="172" y="613"/>
                </a:lnTo>
                <a:lnTo>
                  <a:pt x="171" y="611"/>
                </a:lnTo>
                <a:lnTo>
                  <a:pt x="171" y="607"/>
                </a:lnTo>
                <a:lnTo>
                  <a:pt x="171" y="607"/>
                </a:lnTo>
                <a:lnTo>
                  <a:pt x="187" y="604"/>
                </a:lnTo>
                <a:lnTo>
                  <a:pt x="209" y="598"/>
                </a:lnTo>
                <a:lnTo>
                  <a:pt x="205" y="596"/>
                </a:lnTo>
                <a:lnTo>
                  <a:pt x="204" y="594"/>
                </a:lnTo>
                <a:lnTo>
                  <a:pt x="201" y="596"/>
                </a:lnTo>
                <a:lnTo>
                  <a:pt x="185" y="596"/>
                </a:lnTo>
                <a:lnTo>
                  <a:pt x="185" y="597"/>
                </a:lnTo>
                <a:lnTo>
                  <a:pt x="171" y="598"/>
                </a:lnTo>
                <a:lnTo>
                  <a:pt x="161" y="600"/>
                </a:lnTo>
                <a:lnTo>
                  <a:pt x="153" y="601"/>
                </a:lnTo>
                <a:lnTo>
                  <a:pt x="152" y="601"/>
                </a:lnTo>
                <a:lnTo>
                  <a:pt x="142" y="602"/>
                </a:lnTo>
                <a:lnTo>
                  <a:pt x="141" y="602"/>
                </a:lnTo>
                <a:lnTo>
                  <a:pt x="135" y="602"/>
                </a:lnTo>
                <a:lnTo>
                  <a:pt x="126" y="602"/>
                </a:lnTo>
                <a:lnTo>
                  <a:pt x="124" y="597"/>
                </a:lnTo>
                <a:lnTo>
                  <a:pt x="124" y="594"/>
                </a:lnTo>
                <a:lnTo>
                  <a:pt x="126" y="589"/>
                </a:lnTo>
                <a:lnTo>
                  <a:pt x="126" y="587"/>
                </a:lnTo>
                <a:lnTo>
                  <a:pt x="130" y="581"/>
                </a:lnTo>
                <a:lnTo>
                  <a:pt x="137" y="582"/>
                </a:lnTo>
                <a:lnTo>
                  <a:pt x="139" y="582"/>
                </a:lnTo>
                <a:lnTo>
                  <a:pt x="142" y="583"/>
                </a:lnTo>
                <a:lnTo>
                  <a:pt x="148" y="583"/>
                </a:lnTo>
                <a:lnTo>
                  <a:pt x="148" y="579"/>
                </a:lnTo>
                <a:lnTo>
                  <a:pt x="148" y="574"/>
                </a:lnTo>
                <a:lnTo>
                  <a:pt x="139" y="572"/>
                </a:lnTo>
                <a:lnTo>
                  <a:pt x="134" y="575"/>
                </a:lnTo>
                <a:lnTo>
                  <a:pt x="127" y="575"/>
                </a:lnTo>
                <a:lnTo>
                  <a:pt x="129" y="564"/>
                </a:lnTo>
                <a:lnTo>
                  <a:pt x="123" y="559"/>
                </a:lnTo>
                <a:lnTo>
                  <a:pt x="120" y="557"/>
                </a:lnTo>
                <a:lnTo>
                  <a:pt x="115" y="555"/>
                </a:lnTo>
                <a:lnTo>
                  <a:pt x="139" y="540"/>
                </a:lnTo>
                <a:lnTo>
                  <a:pt x="150" y="534"/>
                </a:lnTo>
                <a:lnTo>
                  <a:pt x="161" y="534"/>
                </a:lnTo>
                <a:lnTo>
                  <a:pt x="165" y="534"/>
                </a:lnTo>
                <a:lnTo>
                  <a:pt x="165" y="536"/>
                </a:lnTo>
                <a:lnTo>
                  <a:pt x="168" y="541"/>
                </a:lnTo>
                <a:lnTo>
                  <a:pt x="171" y="544"/>
                </a:lnTo>
                <a:lnTo>
                  <a:pt x="175" y="552"/>
                </a:lnTo>
                <a:lnTo>
                  <a:pt x="176" y="553"/>
                </a:lnTo>
                <a:lnTo>
                  <a:pt x="179" y="557"/>
                </a:lnTo>
                <a:lnTo>
                  <a:pt x="180" y="560"/>
                </a:lnTo>
                <a:lnTo>
                  <a:pt x="182" y="563"/>
                </a:lnTo>
                <a:lnTo>
                  <a:pt x="193" y="564"/>
                </a:lnTo>
                <a:lnTo>
                  <a:pt x="200" y="559"/>
                </a:lnTo>
                <a:lnTo>
                  <a:pt x="202" y="557"/>
                </a:lnTo>
                <a:lnTo>
                  <a:pt x="213" y="551"/>
                </a:lnTo>
                <a:lnTo>
                  <a:pt x="217" y="551"/>
                </a:lnTo>
                <a:lnTo>
                  <a:pt x="223" y="553"/>
                </a:lnTo>
                <a:lnTo>
                  <a:pt x="225" y="555"/>
                </a:lnTo>
                <a:lnTo>
                  <a:pt x="219" y="557"/>
                </a:lnTo>
                <a:lnTo>
                  <a:pt x="215" y="562"/>
                </a:lnTo>
                <a:lnTo>
                  <a:pt x="212" y="564"/>
                </a:lnTo>
                <a:lnTo>
                  <a:pt x="210" y="568"/>
                </a:lnTo>
                <a:lnTo>
                  <a:pt x="212" y="568"/>
                </a:lnTo>
                <a:lnTo>
                  <a:pt x="231" y="557"/>
                </a:lnTo>
                <a:lnTo>
                  <a:pt x="232" y="556"/>
                </a:lnTo>
                <a:lnTo>
                  <a:pt x="243" y="555"/>
                </a:lnTo>
                <a:lnTo>
                  <a:pt x="247" y="555"/>
                </a:lnTo>
                <a:lnTo>
                  <a:pt x="255" y="556"/>
                </a:lnTo>
                <a:lnTo>
                  <a:pt x="257" y="557"/>
                </a:lnTo>
                <a:lnTo>
                  <a:pt x="262" y="567"/>
                </a:lnTo>
                <a:lnTo>
                  <a:pt x="260" y="577"/>
                </a:lnTo>
                <a:lnTo>
                  <a:pt x="261" y="581"/>
                </a:lnTo>
                <a:lnTo>
                  <a:pt x="261" y="589"/>
                </a:lnTo>
                <a:lnTo>
                  <a:pt x="262" y="592"/>
                </a:lnTo>
                <a:lnTo>
                  <a:pt x="268" y="600"/>
                </a:lnTo>
                <a:lnTo>
                  <a:pt x="272" y="602"/>
                </a:lnTo>
                <a:lnTo>
                  <a:pt x="280" y="609"/>
                </a:lnTo>
                <a:lnTo>
                  <a:pt x="283" y="611"/>
                </a:lnTo>
                <a:lnTo>
                  <a:pt x="290" y="619"/>
                </a:lnTo>
                <a:lnTo>
                  <a:pt x="302" y="627"/>
                </a:lnTo>
                <a:lnTo>
                  <a:pt x="305" y="637"/>
                </a:lnTo>
                <a:lnTo>
                  <a:pt x="309" y="641"/>
                </a:lnTo>
                <a:lnTo>
                  <a:pt x="310" y="635"/>
                </a:lnTo>
                <a:lnTo>
                  <a:pt x="310" y="626"/>
                </a:lnTo>
                <a:lnTo>
                  <a:pt x="309" y="624"/>
                </a:lnTo>
                <a:lnTo>
                  <a:pt x="302" y="619"/>
                </a:lnTo>
                <a:lnTo>
                  <a:pt x="302" y="617"/>
                </a:lnTo>
                <a:lnTo>
                  <a:pt x="296" y="613"/>
                </a:lnTo>
                <a:lnTo>
                  <a:pt x="288" y="605"/>
                </a:lnTo>
                <a:lnTo>
                  <a:pt x="287" y="602"/>
                </a:lnTo>
                <a:lnTo>
                  <a:pt x="285" y="600"/>
                </a:lnTo>
                <a:lnTo>
                  <a:pt x="277" y="597"/>
                </a:lnTo>
                <a:lnTo>
                  <a:pt x="269" y="589"/>
                </a:lnTo>
                <a:lnTo>
                  <a:pt x="268" y="581"/>
                </a:lnTo>
                <a:lnTo>
                  <a:pt x="272" y="571"/>
                </a:lnTo>
                <a:lnTo>
                  <a:pt x="268" y="564"/>
                </a:lnTo>
                <a:lnTo>
                  <a:pt x="265" y="557"/>
                </a:lnTo>
                <a:lnTo>
                  <a:pt x="265" y="556"/>
                </a:lnTo>
                <a:lnTo>
                  <a:pt x="265" y="556"/>
                </a:lnTo>
                <a:lnTo>
                  <a:pt x="261" y="553"/>
                </a:lnTo>
                <a:lnTo>
                  <a:pt x="257" y="549"/>
                </a:lnTo>
                <a:lnTo>
                  <a:pt x="251" y="540"/>
                </a:lnTo>
                <a:lnTo>
                  <a:pt x="245" y="547"/>
                </a:lnTo>
                <a:lnTo>
                  <a:pt x="238" y="547"/>
                </a:lnTo>
                <a:lnTo>
                  <a:pt x="238" y="545"/>
                </a:lnTo>
                <a:lnTo>
                  <a:pt x="239" y="536"/>
                </a:lnTo>
                <a:lnTo>
                  <a:pt x="242" y="536"/>
                </a:lnTo>
                <a:lnTo>
                  <a:pt x="249" y="533"/>
                </a:lnTo>
                <a:lnTo>
                  <a:pt x="251" y="523"/>
                </a:lnTo>
                <a:lnTo>
                  <a:pt x="266" y="519"/>
                </a:lnTo>
                <a:lnTo>
                  <a:pt x="269" y="529"/>
                </a:lnTo>
                <a:lnTo>
                  <a:pt x="269" y="533"/>
                </a:lnTo>
                <a:lnTo>
                  <a:pt x="269" y="538"/>
                </a:lnTo>
                <a:lnTo>
                  <a:pt x="276" y="547"/>
                </a:lnTo>
                <a:lnTo>
                  <a:pt x="281" y="551"/>
                </a:lnTo>
                <a:lnTo>
                  <a:pt x="279" y="555"/>
                </a:lnTo>
                <a:lnTo>
                  <a:pt x="284" y="555"/>
                </a:lnTo>
                <a:lnTo>
                  <a:pt x="287" y="557"/>
                </a:lnTo>
                <a:lnTo>
                  <a:pt x="288" y="559"/>
                </a:lnTo>
                <a:lnTo>
                  <a:pt x="285" y="564"/>
                </a:lnTo>
                <a:lnTo>
                  <a:pt x="285" y="566"/>
                </a:lnTo>
                <a:lnTo>
                  <a:pt x="287" y="570"/>
                </a:lnTo>
                <a:lnTo>
                  <a:pt x="288" y="575"/>
                </a:lnTo>
                <a:lnTo>
                  <a:pt x="283" y="583"/>
                </a:lnTo>
                <a:lnTo>
                  <a:pt x="291" y="586"/>
                </a:lnTo>
                <a:lnTo>
                  <a:pt x="296" y="587"/>
                </a:lnTo>
                <a:lnTo>
                  <a:pt x="303" y="594"/>
                </a:lnTo>
                <a:lnTo>
                  <a:pt x="307" y="593"/>
                </a:lnTo>
                <a:lnTo>
                  <a:pt x="302" y="583"/>
                </a:lnTo>
                <a:lnTo>
                  <a:pt x="303" y="581"/>
                </a:lnTo>
                <a:lnTo>
                  <a:pt x="310" y="587"/>
                </a:lnTo>
                <a:lnTo>
                  <a:pt x="315" y="590"/>
                </a:lnTo>
                <a:lnTo>
                  <a:pt x="321" y="597"/>
                </a:lnTo>
                <a:lnTo>
                  <a:pt x="325" y="600"/>
                </a:lnTo>
                <a:lnTo>
                  <a:pt x="325" y="601"/>
                </a:lnTo>
                <a:lnTo>
                  <a:pt x="326" y="601"/>
                </a:lnTo>
                <a:lnTo>
                  <a:pt x="331" y="594"/>
                </a:lnTo>
                <a:lnTo>
                  <a:pt x="325" y="592"/>
                </a:lnTo>
                <a:lnTo>
                  <a:pt x="325" y="587"/>
                </a:lnTo>
                <a:lnTo>
                  <a:pt x="322" y="582"/>
                </a:lnTo>
                <a:lnTo>
                  <a:pt x="314" y="583"/>
                </a:lnTo>
                <a:lnTo>
                  <a:pt x="309" y="577"/>
                </a:lnTo>
                <a:lnTo>
                  <a:pt x="305" y="570"/>
                </a:lnTo>
                <a:lnTo>
                  <a:pt x="303" y="566"/>
                </a:lnTo>
                <a:lnTo>
                  <a:pt x="307" y="566"/>
                </a:lnTo>
                <a:lnTo>
                  <a:pt x="311" y="566"/>
                </a:lnTo>
                <a:lnTo>
                  <a:pt x="320" y="564"/>
                </a:lnTo>
                <a:lnTo>
                  <a:pt x="324" y="563"/>
                </a:lnTo>
                <a:lnTo>
                  <a:pt x="325" y="562"/>
                </a:lnTo>
                <a:lnTo>
                  <a:pt x="328" y="560"/>
                </a:lnTo>
                <a:lnTo>
                  <a:pt x="328" y="557"/>
                </a:lnTo>
                <a:lnTo>
                  <a:pt x="329" y="556"/>
                </a:lnTo>
                <a:lnTo>
                  <a:pt x="326" y="556"/>
                </a:lnTo>
                <a:lnTo>
                  <a:pt x="321" y="556"/>
                </a:lnTo>
                <a:lnTo>
                  <a:pt x="315" y="557"/>
                </a:lnTo>
                <a:lnTo>
                  <a:pt x="314" y="557"/>
                </a:lnTo>
                <a:lnTo>
                  <a:pt x="307" y="557"/>
                </a:lnTo>
                <a:lnTo>
                  <a:pt x="309" y="555"/>
                </a:lnTo>
                <a:lnTo>
                  <a:pt x="322" y="549"/>
                </a:lnTo>
                <a:lnTo>
                  <a:pt x="322" y="548"/>
                </a:lnTo>
                <a:lnTo>
                  <a:pt x="320" y="548"/>
                </a:lnTo>
                <a:lnTo>
                  <a:pt x="315" y="545"/>
                </a:lnTo>
                <a:lnTo>
                  <a:pt x="311" y="547"/>
                </a:lnTo>
                <a:lnTo>
                  <a:pt x="309" y="548"/>
                </a:lnTo>
                <a:lnTo>
                  <a:pt x="298" y="556"/>
                </a:lnTo>
                <a:lnTo>
                  <a:pt x="292" y="553"/>
                </a:lnTo>
                <a:lnTo>
                  <a:pt x="296" y="549"/>
                </a:lnTo>
                <a:lnTo>
                  <a:pt x="295" y="545"/>
                </a:lnTo>
                <a:lnTo>
                  <a:pt x="287" y="547"/>
                </a:lnTo>
                <a:lnTo>
                  <a:pt x="285" y="544"/>
                </a:lnTo>
                <a:lnTo>
                  <a:pt x="281" y="541"/>
                </a:lnTo>
                <a:lnTo>
                  <a:pt x="279" y="538"/>
                </a:lnTo>
                <a:lnTo>
                  <a:pt x="279" y="537"/>
                </a:lnTo>
                <a:lnTo>
                  <a:pt x="279" y="532"/>
                </a:lnTo>
                <a:lnTo>
                  <a:pt x="279" y="529"/>
                </a:lnTo>
                <a:lnTo>
                  <a:pt x="275" y="522"/>
                </a:lnTo>
                <a:lnTo>
                  <a:pt x="272" y="515"/>
                </a:lnTo>
                <a:lnTo>
                  <a:pt x="280" y="517"/>
                </a:lnTo>
                <a:lnTo>
                  <a:pt x="287" y="523"/>
                </a:lnTo>
                <a:lnTo>
                  <a:pt x="288" y="523"/>
                </a:lnTo>
                <a:lnTo>
                  <a:pt x="287" y="518"/>
                </a:lnTo>
                <a:lnTo>
                  <a:pt x="287" y="512"/>
                </a:lnTo>
                <a:lnTo>
                  <a:pt x="294" y="511"/>
                </a:lnTo>
                <a:lnTo>
                  <a:pt x="296" y="511"/>
                </a:lnTo>
                <a:lnTo>
                  <a:pt x="299" y="512"/>
                </a:lnTo>
                <a:lnTo>
                  <a:pt x="302" y="515"/>
                </a:lnTo>
                <a:lnTo>
                  <a:pt x="307" y="517"/>
                </a:lnTo>
                <a:lnTo>
                  <a:pt x="313" y="517"/>
                </a:lnTo>
                <a:lnTo>
                  <a:pt x="315" y="519"/>
                </a:lnTo>
                <a:lnTo>
                  <a:pt x="325" y="525"/>
                </a:lnTo>
                <a:lnTo>
                  <a:pt x="329" y="523"/>
                </a:lnTo>
                <a:lnTo>
                  <a:pt x="325" y="517"/>
                </a:lnTo>
                <a:lnTo>
                  <a:pt x="325" y="514"/>
                </a:lnTo>
                <a:lnTo>
                  <a:pt x="324" y="512"/>
                </a:lnTo>
                <a:lnTo>
                  <a:pt x="332" y="510"/>
                </a:lnTo>
                <a:lnTo>
                  <a:pt x="346" y="508"/>
                </a:lnTo>
                <a:lnTo>
                  <a:pt x="350" y="507"/>
                </a:lnTo>
                <a:lnTo>
                  <a:pt x="358" y="507"/>
                </a:lnTo>
                <a:lnTo>
                  <a:pt x="370" y="504"/>
                </a:lnTo>
                <a:lnTo>
                  <a:pt x="374" y="502"/>
                </a:lnTo>
                <a:lnTo>
                  <a:pt x="371" y="500"/>
                </a:lnTo>
                <a:lnTo>
                  <a:pt x="369" y="499"/>
                </a:lnTo>
                <a:lnTo>
                  <a:pt x="361" y="500"/>
                </a:lnTo>
                <a:lnTo>
                  <a:pt x="332" y="502"/>
                </a:lnTo>
                <a:lnTo>
                  <a:pt x="331" y="499"/>
                </a:lnTo>
                <a:lnTo>
                  <a:pt x="329" y="495"/>
                </a:lnTo>
                <a:lnTo>
                  <a:pt x="328" y="488"/>
                </a:lnTo>
                <a:lnTo>
                  <a:pt x="321" y="478"/>
                </a:lnTo>
                <a:lnTo>
                  <a:pt x="328" y="476"/>
                </a:lnTo>
                <a:lnTo>
                  <a:pt x="333" y="473"/>
                </a:lnTo>
                <a:lnTo>
                  <a:pt x="343" y="470"/>
                </a:lnTo>
                <a:lnTo>
                  <a:pt x="362" y="463"/>
                </a:lnTo>
                <a:lnTo>
                  <a:pt x="361" y="463"/>
                </a:lnTo>
                <a:lnTo>
                  <a:pt x="359" y="461"/>
                </a:lnTo>
                <a:lnTo>
                  <a:pt x="356" y="461"/>
                </a:lnTo>
                <a:lnTo>
                  <a:pt x="347" y="461"/>
                </a:lnTo>
                <a:lnTo>
                  <a:pt x="343" y="451"/>
                </a:lnTo>
                <a:lnTo>
                  <a:pt x="341" y="446"/>
                </a:lnTo>
                <a:lnTo>
                  <a:pt x="341" y="444"/>
                </a:lnTo>
                <a:lnTo>
                  <a:pt x="351" y="444"/>
                </a:lnTo>
                <a:lnTo>
                  <a:pt x="354" y="443"/>
                </a:lnTo>
                <a:lnTo>
                  <a:pt x="356" y="443"/>
                </a:lnTo>
                <a:lnTo>
                  <a:pt x="367" y="450"/>
                </a:lnTo>
                <a:lnTo>
                  <a:pt x="373" y="452"/>
                </a:lnTo>
                <a:lnTo>
                  <a:pt x="376" y="448"/>
                </a:lnTo>
                <a:lnTo>
                  <a:pt x="380" y="448"/>
                </a:lnTo>
                <a:lnTo>
                  <a:pt x="385" y="450"/>
                </a:lnTo>
                <a:lnTo>
                  <a:pt x="384" y="440"/>
                </a:lnTo>
                <a:lnTo>
                  <a:pt x="386" y="440"/>
                </a:lnTo>
                <a:lnTo>
                  <a:pt x="391" y="440"/>
                </a:lnTo>
                <a:lnTo>
                  <a:pt x="391" y="442"/>
                </a:lnTo>
                <a:lnTo>
                  <a:pt x="396" y="450"/>
                </a:lnTo>
                <a:lnTo>
                  <a:pt x="397" y="451"/>
                </a:lnTo>
                <a:lnTo>
                  <a:pt x="399" y="458"/>
                </a:lnTo>
                <a:lnTo>
                  <a:pt x="395" y="466"/>
                </a:lnTo>
                <a:lnTo>
                  <a:pt x="395" y="469"/>
                </a:lnTo>
                <a:lnTo>
                  <a:pt x="392" y="472"/>
                </a:lnTo>
                <a:lnTo>
                  <a:pt x="389" y="478"/>
                </a:lnTo>
                <a:lnTo>
                  <a:pt x="391" y="485"/>
                </a:lnTo>
                <a:lnTo>
                  <a:pt x="391" y="487"/>
                </a:lnTo>
                <a:lnTo>
                  <a:pt x="399" y="477"/>
                </a:lnTo>
                <a:lnTo>
                  <a:pt x="406" y="472"/>
                </a:lnTo>
                <a:lnTo>
                  <a:pt x="407" y="472"/>
                </a:lnTo>
                <a:lnTo>
                  <a:pt x="419" y="469"/>
                </a:lnTo>
                <a:lnTo>
                  <a:pt x="431" y="465"/>
                </a:lnTo>
                <a:lnTo>
                  <a:pt x="437" y="463"/>
                </a:lnTo>
                <a:lnTo>
                  <a:pt x="441" y="459"/>
                </a:lnTo>
                <a:lnTo>
                  <a:pt x="442" y="458"/>
                </a:lnTo>
                <a:lnTo>
                  <a:pt x="434" y="458"/>
                </a:lnTo>
                <a:lnTo>
                  <a:pt x="433" y="459"/>
                </a:lnTo>
                <a:lnTo>
                  <a:pt x="422" y="461"/>
                </a:lnTo>
                <a:lnTo>
                  <a:pt x="412" y="462"/>
                </a:lnTo>
                <a:lnTo>
                  <a:pt x="406" y="458"/>
                </a:lnTo>
                <a:lnTo>
                  <a:pt x="406" y="457"/>
                </a:lnTo>
                <a:lnTo>
                  <a:pt x="404" y="451"/>
                </a:lnTo>
                <a:lnTo>
                  <a:pt x="408" y="447"/>
                </a:lnTo>
                <a:lnTo>
                  <a:pt x="412" y="446"/>
                </a:lnTo>
                <a:lnTo>
                  <a:pt x="419" y="446"/>
                </a:lnTo>
                <a:lnTo>
                  <a:pt x="423" y="446"/>
                </a:lnTo>
                <a:lnTo>
                  <a:pt x="433" y="444"/>
                </a:lnTo>
                <a:lnTo>
                  <a:pt x="438" y="443"/>
                </a:lnTo>
                <a:lnTo>
                  <a:pt x="444" y="440"/>
                </a:lnTo>
                <a:lnTo>
                  <a:pt x="442" y="436"/>
                </a:lnTo>
                <a:lnTo>
                  <a:pt x="433" y="436"/>
                </a:lnTo>
                <a:lnTo>
                  <a:pt x="419" y="433"/>
                </a:lnTo>
                <a:lnTo>
                  <a:pt x="418" y="439"/>
                </a:lnTo>
                <a:lnTo>
                  <a:pt x="408" y="440"/>
                </a:lnTo>
                <a:lnTo>
                  <a:pt x="406" y="440"/>
                </a:lnTo>
                <a:lnTo>
                  <a:pt x="403" y="435"/>
                </a:lnTo>
                <a:lnTo>
                  <a:pt x="401" y="429"/>
                </a:lnTo>
                <a:lnTo>
                  <a:pt x="408" y="425"/>
                </a:lnTo>
                <a:lnTo>
                  <a:pt x="411" y="425"/>
                </a:lnTo>
                <a:lnTo>
                  <a:pt x="414" y="427"/>
                </a:lnTo>
                <a:lnTo>
                  <a:pt x="419" y="424"/>
                </a:lnTo>
                <a:lnTo>
                  <a:pt x="422" y="421"/>
                </a:lnTo>
                <a:lnTo>
                  <a:pt x="431" y="414"/>
                </a:lnTo>
                <a:lnTo>
                  <a:pt x="434" y="422"/>
                </a:lnTo>
                <a:lnTo>
                  <a:pt x="441" y="414"/>
                </a:lnTo>
                <a:lnTo>
                  <a:pt x="451" y="413"/>
                </a:lnTo>
                <a:lnTo>
                  <a:pt x="453" y="412"/>
                </a:lnTo>
                <a:lnTo>
                  <a:pt x="449" y="406"/>
                </a:lnTo>
                <a:lnTo>
                  <a:pt x="457" y="399"/>
                </a:lnTo>
                <a:lnTo>
                  <a:pt x="466" y="398"/>
                </a:lnTo>
                <a:lnTo>
                  <a:pt x="472" y="394"/>
                </a:lnTo>
                <a:lnTo>
                  <a:pt x="475" y="399"/>
                </a:lnTo>
                <a:lnTo>
                  <a:pt x="476" y="405"/>
                </a:lnTo>
                <a:lnTo>
                  <a:pt x="476" y="407"/>
                </a:lnTo>
                <a:lnTo>
                  <a:pt x="478" y="417"/>
                </a:lnTo>
                <a:lnTo>
                  <a:pt x="479" y="424"/>
                </a:lnTo>
                <a:lnTo>
                  <a:pt x="482" y="428"/>
                </a:lnTo>
                <a:lnTo>
                  <a:pt x="482" y="429"/>
                </a:lnTo>
                <a:lnTo>
                  <a:pt x="483" y="435"/>
                </a:lnTo>
                <a:lnTo>
                  <a:pt x="486" y="439"/>
                </a:lnTo>
                <a:lnTo>
                  <a:pt x="494" y="450"/>
                </a:lnTo>
                <a:lnTo>
                  <a:pt x="494" y="451"/>
                </a:lnTo>
                <a:lnTo>
                  <a:pt x="496" y="454"/>
                </a:lnTo>
                <a:lnTo>
                  <a:pt x="493" y="458"/>
                </a:lnTo>
                <a:lnTo>
                  <a:pt x="487" y="469"/>
                </a:lnTo>
                <a:lnTo>
                  <a:pt x="482" y="477"/>
                </a:lnTo>
                <a:lnTo>
                  <a:pt x="476" y="482"/>
                </a:lnTo>
                <a:lnTo>
                  <a:pt x="478" y="485"/>
                </a:lnTo>
                <a:lnTo>
                  <a:pt x="479" y="489"/>
                </a:lnTo>
                <a:lnTo>
                  <a:pt x="482" y="487"/>
                </a:lnTo>
                <a:lnTo>
                  <a:pt x="486" y="484"/>
                </a:lnTo>
                <a:lnTo>
                  <a:pt x="487" y="482"/>
                </a:lnTo>
                <a:lnTo>
                  <a:pt x="494" y="478"/>
                </a:lnTo>
                <a:lnTo>
                  <a:pt x="501" y="477"/>
                </a:lnTo>
                <a:lnTo>
                  <a:pt x="502" y="478"/>
                </a:lnTo>
                <a:lnTo>
                  <a:pt x="507" y="482"/>
                </a:lnTo>
                <a:lnTo>
                  <a:pt x="515" y="487"/>
                </a:lnTo>
                <a:lnTo>
                  <a:pt x="520" y="485"/>
                </a:lnTo>
                <a:lnTo>
                  <a:pt x="523" y="485"/>
                </a:lnTo>
                <a:lnTo>
                  <a:pt x="523" y="484"/>
                </a:lnTo>
                <a:lnTo>
                  <a:pt x="528" y="481"/>
                </a:lnTo>
                <a:lnTo>
                  <a:pt x="527" y="480"/>
                </a:lnTo>
                <a:lnTo>
                  <a:pt x="522" y="478"/>
                </a:lnTo>
                <a:lnTo>
                  <a:pt x="513" y="477"/>
                </a:lnTo>
                <a:lnTo>
                  <a:pt x="508" y="467"/>
                </a:lnTo>
                <a:lnTo>
                  <a:pt x="509" y="458"/>
                </a:lnTo>
                <a:lnTo>
                  <a:pt x="519" y="454"/>
                </a:lnTo>
                <a:lnTo>
                  <a:pt x="530" y="451"/>
                </a:lnTo>
                <a:lnTo>
                  <a:pt x="531" y="450"/>
                </a:lnTo>
                <a:lnTo>
                  <a:pt x="538" y="454"/>
                </a:lnTo>
                <a:lnTo>
                  <a:pt x="541" y="457"/>
                </a:lnTo>
                <a:lnTo>
                  <a:pt x="542" y="458"/>
                </a:lnTo>
                <a:lnTo>
                  <a:pt x="550" y="457"/>
                </a:lnTo>
                <a:lnTo>
                  <a:pt x="556" y="452"/>
                </a:lnTo>
                <a:lnTo>
                  <a:pt x="560" y="455"/>
                </a:lnTo>
                <a:lnTo>
                  <a:pt x="564" y="458"/>
                </a:lnTo>
                <a:lnTo>
                  <a:pt x="568" y="458"/>
                </a:lnTo>
                <a:lnTo>
                  <a:pt x="573" y="458"/>
                </a:lnTo>
                <a:lnTo>
                  <a:pt x="587" y="459"/>
                </a:lnTo>
                <a:lnTo>
                  <a:pt x="591" y="459"/>
                </a:lnTo>
                <a:lnTo>
                  <a:pt x="594" y="461"/>
                </a:lnTo>
                <a:lnTo>
                  <a:pt x="599" y="461"/>
                </a:lnTo>
                <a:lnTo>
                  <a:pt x="601" y="461"/>
                </a:lnTo>
                <a:lnTo>
                  <a:pt x="606" y="458"/>
                </a:lnTo>
                <a:lnTo>
                  <a:pt x="609" y="458"/>
                </a:lnTo>
                <a:lnTo>
                  <a:pt x="610" y="451"/>
                </a:lnTo>
                <a:lnTo>
                  <a:pt x="597" y="448"/>
                </a:lnTo>
                <a:lnTo>
                  <a:pt x="592" y="444"/>
                </a:lnTo>
                <a:lnTo>
                  <a:pt x="594" y="436"/>
                </a:lnTo>
                <a:lnTo>
                  <a:pt x="599" y="431"/>
                </a:lnTo>
                <a:lnTo>
                  <a:pt x="606" y="429"/>
                </a:lnTo>
                <a:lnTo>
                  <a:pt x="609" y="427"/>
                </a:lnTo>
                <a:lnTo>
                  <a:pt x="612" y="425"/>
                </a:lnTo>
                <a:lnTo>
                  <a:pt x="614" y="420"/>
                </a:lnTo>
                <a:lnTo>
                  <a:pt x="613" y="414"/>
                </a:lnTo>
                <a:lnTo>
                  <a:pt x="612" y="414"/>
                </a:lnTo>
                <a:lnTo>
                  <a:pt x="609" y="413"/>
                </a:lnTo>
                <a:lnTo>
                  <a:pt x="607" y="413"/>
                </a:lnTo>
                <a:lnTo>
                  <a:pt x="601" y="417"/>
                </a:lnTo>
                <a:lnTo>
                  <a:pt x="595" y="421"/>
                </a:lnTo>
                <a:lnTo>
                  <a:pt x="590" y="424"/>
                </a:lnTo>
                <a:lnTo>
                  <a:pt x="583" y="427"/>
                </a:lnTo>
                <a:lnTo>
                  <a:pt x="579" y="425"/>
                </a:lnTo>
                <a:lnTo>
                  <a:pt x="577" y="422"/>
                </a:lnTo>
                <a:lnTo>
                  <a:pt x="583" y="417"/>
                </a:lnTo>
                <a:lnTo>
                  <a:pt x="584" y="416"/>
                </a:lnTo>
                <a:lnTo>
                  <a:pt x="588" y="413"/>
                </a:lnTo>
                <a:lnTo>
                  <a:pt x="595" y="410"/>
                </a:lnTo>
                <a:lnTo>
                  <a:pt x="597" y="407"/>
                </a:lnTo>
                <a:lnTo>
                  <a:pt x="605" y="406"/>
                </a:lnTo>
                <a:lnTo>
                  <a:pt x="606" y="405"/>
                </a:lnTo>
                <a:lnTo>
                  <a:pt x="609" y="399"/>
                </a:lnTo>
                <a:lnTo>
                  <a:pt x="610" y="398"/>
                </a:lnTo>
                <a:lnTo>
                  <a:pt x="617" y="392"/>
                </a:lnTo>
                <a:lnTo>
                  <a:pt x="622" y="390"/>
                </a:lnTo>
                <a:lnTo>
                  <a:pt x="624" y="388"/>
                </a:lnTo>
                <a:lnTo>
                  <a:pt x="632" y="390"/>
                </a:lnTo>
                <a:lnTo>
                  <a:pt x="642" y="390"/>
                </a:lnTo>
                <a:lnTo>
                  <a:pt x="643" y="391"/>
                </a:lnTo>
                <a:lnTo>
                  <a:pt x="650" y="383"/>
                </a:lnTo>
                <a:lnTo>
                  <a:pt x="654" y="377"/>
                </a:lnTo>
                <a:lnTo>
                  <a:pt x="662" y="376"/>
                </a:lnTo>
                <a:lnTo>
                  <a:pt x="674" y="372"/>
                </a:lnTo>
                <a:lnTo>
                  <a:pt x="678" y="367"/>
                </a:lnTo>
                <a:lnTo>
                  <a:pt x="677" y="361"/>
                </a:lnTo>
                <a:lnTo>
                  <a:pt x="677" y="360"/>
                </a:lnTo>
                <a:lnTo>
                  <a:pt x="676" y="357"/>
                </a:lnTo>
                <a:lnTo>
                  <a:pt x="669" y="357"/>
                </a:lnTo>
                <a:lnTo>
                  <a:pt x="663" y="354"/>
                </a:lnTo>
                <a:lnTo>
                  <a:pt x="662" y="352"/>
                </a:lnTo>
                <a:lnTo>
                  <a:pt x="670" y="347"/>
                </a:lnTo>
                <a:lnTo>
                  <a:pt x="670" y="345"/>
                </a:lnTo>
                <a:lnTo>
                  <a:pt x="674" y="339"/>
                </a:lnTo>
                <a:lnTo>
                  <a:pt x="674" y="328"/>
                </a:lnTo>
                <a:lnTo>
                  <a:pt x="672" y="328"/>
                </a:lnTo>
                <a:lnTo>
                  <a:pt x="670" y="328"/>
                </a:lnTo>
                <a:lnTo>
                  <a:pt x="669" y="328"/>
                </a:lnTo>
                <a:lnTo>
                  <a:pt x="665" y="332"/>
                </a:lnTo>
                <a:lnTo>
                  <a:pt x="662" y="341"/>
                </a:lnTo>
                <a:lnTo>
                  <a:pt x="662" y="343"/>
                </a:lnTo>
                <a:lnTo>
                  <a:pt x="661" y="346"/>
                </a:lnTo>
                <a:lnTo>
                  <a:pt x="654" y="347"/>
                </a:lnTo>
                <a:lnTo>
                  <a:pt x="648" y="352"/>
                </a:lnTo>
                <a:lnTo>
                  <a:pt x="640" y="353"/>
                </a:lnTo>
                <a:lnTo>
                  <a:pt x="639" y="349"/>
                </a:lnTo>
                <a:lnTo>
                  <a:pt x="639" y="345"/>
                </a:lnTo>
                <a:lnTo>
                  <a:pt x="639" y="339"/>
                </a:lnTo>
                <a:lnTo>
                  <a:pt x="647" y="332"/>
                </a:lnTo>
                <a:lnTo>
                  <a:pt x="661" y="324"/>
                </a:lnTo>
                <a:lnTo>
                  <a:pt x="665" y="320"/>
                </a:lnTo>
                <a:lnTo>
                  <a:pt x="668" y="320"/>
                </a:lnTo>
                <a:lnTo>
                  <a:pt x="674" y="319"/>
                </a:lnTo>
                <a:lnTo>
                  <a:pt x="684" y="315"/>
                </a:lnTo>
                <a:lnTo>
                  <a:pt x="685" y="315"/>
                </a:lnTo>
                <a:lnTo>
                  <a:pt x="687" y="313"/>
                </a:lnTo>
                <a:lnTo>
                  <a:pt x="688" y="311"/>
                </a:lnTo>
                <a:lnTo>
                  <a:pt x="685" y="309"/>
                </a:lnTo>
                <a:lnTo>
                  <a:pt x="684" y="309"/>
                </a:lnTo>
                <a:lnTo>
                  <a:pt x="681" y="308"/>
                </a:lnTo>
                <a:lnTo>
                  <a:pt x="678" y="308"/>
                </a:lnTo>
                <a:lnTo>
                  <a:pt x="670" y="305"/>
                </a:lnTo>
                <a:lnTo>
                  <a:pt x="659" y="305"/>
                </a:lnTo>
                <a:lnTo>
                  <a:pt x="659" y="297"/>
                </a:lnTo>
                <a:lnTo>
                  <a:pt x="668" y="293"/>
                </a:lnTo>
                <a:lnTo>
                  <a:pt x="669" y="293"/>
                </a:lnTo>
                <a:lnTo>
                  <a:pt x="670" y="292"/>
                </a:lnTo>
                <a:lnTo>
                  <a:pt x="674" y="289"/>
                </a:lnTo>
                <a:lnTo>
                  <a:pt x="672" y="285"/>
                </a:lnTo>
                <a:lnTo>
                  <a:pt x="670" y="283"/>
                </a:lnTo>
                <a:lnTo>
                  <a:pt x="669" y="283"/>
                </a:lnTo>
                <a:lnTo>
                  <a:pt x="666" y="285"/>
                </a:lnTo>
                <a:lnTo>
                  <a:pt x="665" y="286"/>
                </a:lnTo>
                <a:lnTo>
                  <a:pt x="663" y="286"/>
                </a:lnTo>
                <a:lnTo>
                  <a:pt x="657" y="292"/>
                </a:lnTo>
                <a:lnTo>
                  <a:pt x="653" y="294"/>
                </a:lnTo>
                <a:lnTo>
                  <a:pt x="651" y="304"/>
                </a:lnTo>
                <a:lnTo>
                  <a:pt x="651" y="308"/>
                </a:lnTo>
                <a:lnTo>
                  <a:pt x="646" y="312"/>
                </a:lnTo>
                <a:lnTo>
                  <a:pt x="644" y="313"/>
                </a:lnTo>
                <a:lnTo>
                  <a:pt x="640" y="316"/>
                </a:lnTo>
                <a:lnTo>
                  <a:pt x="632" y="322"/>
                </a:lnTo>
                <a:lnTo>
                  <a:pt x="625" y="327"/>
                </a:lnTo>
                <a:lnTo>
                  <a:pt x="618" y="332"/>
                </a:lnTo>
                <a:lnTo>
                  <a:pt x="609" y="339"/>
                </a:lnTo>
                <a:lnTo>
                  <a:pt x="603" y="343"/>
                </a:lnTo>
                <a:lnTo>
                  <a:pt x="597" y="343"/>
                </a:lnTo>
                <a:lnTo>
                  <a:pt x="592" y="347"/>
                </a:lnTo>
                <a:lnTo>
                  <a:pt x="588" y="350"/>
                </a:lnTo>
                <a:lnTo>
                  <a:pt x="582" y="354"/>
                </a:lnTo>
                <a:lnTo>
                  <a:pt x="580" y="357"/>
                </a:lnTo>
                <a:lnTo>
                  <a:pt x="579" y="358"/>
                </a:lnTo>
                <a:lnTo>
                  <a:pt x="584" y="358"/>
                </a:lnTo>
                <a:lnTo>
                  <a:pt x="587" y="357"/>
                </a:lnTo>
                <a:lnTo>
                  <a:pt x="591" y="356"/>
                </a:lnTo>
                <a:lnTo>
                  <a:pt x="597" y="352"/>
                </a:lnTo>
                <a:lnTo>
                  <a:pt x="605" y="349"/>
                </a:lnTo>
                <a:lnTo>
                  <a:pt x="614" y="345"/>
                </a:lnTo>
                <a:lnTo>
                  <a:pt x="617" y="343"/>
                </a:lnTo>
                <a:lnTo>
                  <a:pt x="621" y="341"/>
                </a:lnTo>
                <a:lnTo>
                  <a:pt x="622" y="339"/>
                </a:lnTo>
                <a:lnTo>
                  <a:pt x="625" y="337"/>
                </a:lnTo>
                <a:lnTo>
                  <a:pt x="629" y="341"/>
                </a:lnTo>
                <a:lnTo>
                  <a:pt x="628" y="350"/>
                </a:lnTo>
                <a:lnTo>
                  <a:pt x="628" y="356"/>
                </a:lnTo>
                <a:lnTo>
                  <a:pt x="628" y="357"/>
                </a:lnTo>
                <a:lnTo>
                  <a:pt x="624" y="361"/>
                </a:lnTo>
                <a:lnTo>
                  <a:pt x="622" y="364"/>
                </a:lnTo>
                <a:lnTo>
                  <a:pt x="616" y="372"/>
                </a:lnTo>
                <a:lnTo>
                  <a:pt x="613" y="379"/>
                </a:lnTo>
                <a:lnTo>
                  <a:pt x="606" y="383"/>
                </a:lnTo>
                <a:lnTo>
                  <a:pt x="603" y="384"/>
                </a:lnTo>
                <a:lnTo>
                  <a:pt x="594" y="387"/>
                </a:lnTo>
                <a:lnTo>
                  <a:pt x="588" y="391"/>
                </a:lnTo>
                <a:lnTo>
                  <a:pt x="580" y="395"/>
                </a:lnTo>
                <a:lnTo>
                  <a:pt x="572" y="402"/>
                </a:lnTo>
                <a:lnTo>
                  <a:pt x="571" y="403"/>
                </a:lnTo>
                <a:lnTo>
                  <a:pt x="568" y="406"/>
                </a:lnTo>
                <a:lnTo>
                  <a:pt x="562" y="412"/>
                </a:lnTo>
                <a:lnTo>
                  <a:pt x="556" y="416"/>
                </a:lnTo>
                <a:lnTo>
                  <a:pt x="543" y="420"/>
                </a:lnTo>
                <a:lnTo>
                  <a:pt x="531" y="424"/>
                </a:lnTo>
                <a:lnTo>
                  <a:pt x="530" y="425"/>
                </a:lnTo>
                <a:lnTo>
                  <a:pt x="523" y="429"/>
                </a:lnTo>
                <a:lnTo>
                  <a:pt x="520" y="431"/>
                </a:lnTo>
                <a:lnTo>
                  <a:pt x="512" y="435"/>
                </a:lnTo>
                <a:lnTo>
                  <a:pt x="509" y="435"/>
                </a:lnTo>
                <a:lnTo>
                  <a:pt x="500" y="435"/>
                </a:lnTo>
                <a:lnTo>
                  <a:pt x="498" y="432"/>
                </a:lnTo>
                <a:lnTo>
                  <a:pt x="496" y="429"/>
                </a:lnTo>
                <a:lnTo>
                  <a:pt x="494" y="422"/>
                </a:lnTo>
                <a:lnTo>
                  <a:pt x="494" y="421"/>
                </a:lnTo>
                <a:lnTo>
                  <a:pt x="494" y="416"/>
                </a:lnTo>
                <a:lnTo>
                  <a:pt x="496" y="412"/>
                </a:lnTo>
                <a:lnTo>
                  <a:pt x="497" y="409"/>
                </a:lnTo>
                <a:lnTo>
                  <a:pt x="490" y="409"/>
                </a:lnTo>
                <a:lnTo>
                  <a:pt x="486" y="402"/>
                </a:lnTo>
                <a:lnTo>
                  <a:pt x="483" y="398"/>
                </a:lnTo>
                <a:lnTo>
                  <a:pt x="486" y="397"/>
                </a:lnTo>
                <a:lnTo>
                  <a:pt x="489" y="395"/>
                </a:lnTo>
                <a:lnTo>
                  <a:pt x="486" y="392"/>
                </a:lnTo>
                <a:lnTo>
                  <a:pt x="485" y="390"/>
                </a:lnTo>
                <a:lnTo>
                  <a:pt x="492" y="383"/>
                </a:lnTo>
                <a:lnTo>
                  <a:pt x="502" y="380"/>
                </a:lnTo>
                <a:lnTo>
                  <a:pt x="505" y="379"/>
                </a:lnTo>
                <a:lnTo>
                  <a:pt x="515" y="376"/>
                </a:lnTo>
                <a:lnTo>
                  <a:pt x="512" y="371"/>
                </a:lnTo>
                <a:lnTo>
                  <a:pt x="515" y="367"/>
                </a:lnTo>
                <a:lnTo>
                  <a:pt x="519" y="365"/>
                </a:lnTo>
                <a:lnTo>
                  <a:pt x="523" y="362"/>
                </a:lnTo>
                <a:lnTo>
                  <a:pt x="509" y="365"/>
                </a:lnTo>
                <a:lnTo>
                  <a:pt x="498" y="371"/>
                </a:lnTo>
                <a:lnTo>
                  <a:pt x="487" y="375"/>
                </a:lnTo>
                <a:lnTo>
                  <a:pt x="485" y="377"/>
                </a:lnTo>
                <a:lnTo>
                  <a:pt x="476" y="380"/>
                </a:lnTo>
                <a:lnTo>
                  <a:pt x="470" y="380"/>
                </a:lnTo>
                <a:lnTo>
                  <a:pt x="466" y="387"/>
                </a:lnTo>
                <a:lnTo>
                  <a:pt x="455" y="390"/>
                </a:lnTo>
                <a:lnTo>
                  <a:pt x="457" y="371"/>
                </a:lnTo>
                <a:lnTo>
                  <a:pt x="470" y="367"/>
                </a:lnTo>
                <a:lnTo>
                  <a:pt x="481" y="364"/>
                </a:lnTo>
                <a:lnTo>
                  <a:pt x="476" y="361"/>
                </a:lnTo>
                <a:lnTo>
                  <a:pt x="459" y="361"/>
                </a:lnTo>
                <a:lnTo>
                  <a:pt x="466" y="350"/>
                </a:lnTo>
                <a:lnTo>
                  <a:pt x="476" y="349"/>
                </a:lnTo>
                <a:lnTo>
                  <a:pt x="485" y="347"/>
                </a:lnTo>
                <a:lnTo>
                  <a:pt x="487" y="347"/>
                </a:lnTo>
                <a:lnTo>
                  <a:pt x="496" y="343"/>
                </a:lnTo>
                <a:lnTo>
                  <a:pt x="497" y="339"/>
                </a:lnTo>
                <a:lnTo>
                  <a:pt x="496" y="338"/>
                </a:lnTo>
                <a:lnTo>
                  <a:pt x="494" y="335"/>
                </a:lnTo>
                <a:lnTo>
                  <a:pt x="494" y="330"/>
                </a:lnTo>
                <a:lnTo>
                  <a:pt x="501" y="330"/>
                </a:lnTo>
                <a:lnTo>
                  <a:pt x="507" y="334"/>
                </a:lnTo>
                <a:lnTo>
                  <a:pt x="508" y="332"/>
                </a:lnTo>
                <a:lnTo>
                  <a:pt x="516" y="331"/>
                </a:lnTo>
                <a:lnTo>
                  <a:pt x="531" y="323"/>
                </a:lnTo>
                <a:lnTo>
                  <a:pt x="535" y="328"/>
                </a:lnTo>
                <a:lnTo>
                  <a:pt x="541" y="328"/>
                </a:lnTo>
                <a:lnTo>
                  <a:pt x="537" y="319"/>
                </a:lnTo>
                <a:lnTo>
                  <a:pt x="535" y="316"/>
                </a:lnTo>
                <a:lnTo>
                  <a:pt x="528" y="317"/>
                </a:lnTo>
                <a:lnTo>
                  <a:pt x="526" y="308"/>
                </a:lnTo>
                <a:lnTo>
                  <a:pt x="515" y="312"/>
                </a:lnTo>
                <a:lnTo>
                  <a:pt x="508" y="313"/>
                </a:lnTo>
                <a:lnTo>
                  <a:pt x="515" y="302"/>
                </a:lnTo>
                <a:lnTo>
                  <a:pt x="520" y="294"/>
                </a:lnTo>
                <a:lnTo>
                  <a:pt x="523" y="293"/>
                </a:lnTo>
                <a:lnTo>
                  <a:pt x="526" y="292"/>
                </a:lnTo>
                <a:lnTo>
                  <a:pt x="524" y="290"/>
                </a:lnTo>
                <a:lnTo>
                  <a:pt x="522" y="285"/>
                </a:lnTo>
                <a:lnTo>
                  <a:pt x="520" y="275"/>
                </a:lnTo>
                <a:lnTo>
                  <a:pt x="526" y="278"/>
                </a:lnTo>
                <a:lnTo>
                  <a:pt x="531" y="285"/>
                </a:lnTo>
                <a:lnTo>
                  <a:pt x="534" y="282"/>
                </a:lnTo>
                <a:lnTo>
                  <a:pt x="541" y="279"/>
                </a:lnTo>
                <a:lnTo>
                  <a:pt x="534" y="275"/>
                </a:lnTo>
                <a:lnTo>
                  <a:pt x="531" y="270"/>
                </a:lnTo>
                <a:lnTo>
                  <a:pt x="541" y="264"/>
                </a:lnTo>
                <a:lnTo>
                  <a:pt x="542" y="255"/>
                </a:lnTo>
                <a:lnTo>
                  <a:pt x="552" y="252"/>
                </a:lnTo>
                <a:lnTo>
                  <a:pt x="556" y="248"/>
                </a:lnTo>
                <a:lnTo>
                  <a:pt x="550" y="242"/>
                </a:lnTo>
                <a:lnTo>
                  <a:pt x="562" y="230"/>
                </a:lnTo>
                <a:lnTo>
                  <a:pt x="564" y="233"/>
                </a:lnTo>
                <a:lnTo>
                  <a:pt x="567" y="236"/>
                </a:lnTo>
                <a:lnTo>
                  <a:pt x="575" y="229"/>
                </a:lnTo>
                <a:lnTo>
                  <a:pt x="577" y="227"/>
                </a:lnTo>
                <a:lnTo>
                  <a:pt x="572" y="217"/>
                </a:lnTo>
                <a:lnTo>
                  <a:pt x="579" y="212"/>
                </a:lnTo>
                <a:lnTo>
                  <a:pt x="579" y="211"/>
                </a:lnTo>
                <a:lnTo>
                  <a:pt x="587" y="221"/>
                </a:lnTo>
                <a:lnTo>
                  <a:pt x="592" y="215"/>
                </a:lnTo>
                <a:lnTo>
                  <a:pt x="583" y="204"/>
                </a:lnTo>
                <a:lnTo>
                  <a:pt x="582" y="204"/>
                </a:lnTo>
                <a:lnTo>
                  <a:pt x="576" y="206"/>
                </a:lnTo>
                <a:lnTo>
                  <a:pt x="571" y="200"/>
                </a:lnTo>
                <a:lnTo>
                  <a:pt x="579" y="195"/>
                </a:lnTo>
                <a:lnTo>
                  <a:pt x="580" y="195"/>
                </a:lnTo>
                <a:lnTo>
                  <a:pt x="583" y="197"/>
                </a:lnTo>
                <a:lnTo>
                  <a:pt x="584" y="199"/>
                </a:lnTo>
                <a:lnTo>
                  <a:pt x="587" y="197"/>
                </a:lnTo>
                <a:lnTo>
                  <a:pt x="583" y="192"/>
                </a:lnTo>
                <a:lnTo>
                  <a:pt x="587" y="189"/>
                </a:lnTo>
                <a:lnTo>
                  <a:pt x="588" y="191"/>
                </a:lnTo>
                <a:lnTo>
                  <a:pt x="603" y="206"/>
                </a:lnTo>
                <a:lnTo>
                  <a:pt x="605" y="207"/>
                </a:lnTo>
                <a:lnTo>
                  <a:pt x="610" y="211"/>
                </a:lnTo>
                <a:lnTo>
                  <a:pt x="617" y="207"/>
                </a:lnTo>
                <a:lnTo>
                  <a:pt x="616" y="203"/>
                </a:lnTo>
                <a:lnTo>
                  <a:pt x="613" y="196"/>
                </a:lnTo>
                <a:lnTo>
                  <a:pt x="613" y="195"/>
                </a:lnTo>
                <a:lnTo>
                  <a:pt x="602" y="191"/>
                </a:lnTo>
                <a:lnTo>
                  <a:pt x="603" y="184"/>
                </a:lnTo>
                <a:lnTo>
                  <a:pt x="612" y="187"/>
                </a:lnTo>
                <a:lnTo>
                  <a:pt x="617" y="187"/>
                </a:lnTo>
                <a:lnTo>
                  <a:pt x="614" y="177"/>
                </a:lnTo>
                <a:lnTo>
                  <a:pt x="622" y="178"/>
                </a:lnTo>
                <a:lnTo>
                  <a:pt x="627" y="178"/>
                </a:lnTo>
                <a:lnTo>
                  <a:pt x="628" y="177"/>
                </a:lnTo>
                <a:lnTo>
                  <a:pt x="633" y="180"/>
                </a:lnTo>
                <a:lnTo>
                  <a:pt x="635" y="172"/>
                </a:lnTo>
                <a:lnTo>
                  <a:pt x="633" y="163"/>
                </a:lnTo>
                <a:lnTo>
                  <a:pt x="629" y="157"/>
                </a:lnTo>
                <a:lnTo>
                  <a:pt x="635" y="151"/>
                </a:lnTo>
                <a:lnTo>
                  <a:pt x="639" y="155"/>
                </a:lnTo>
                <a:lnTo>
                  <a:pt x="646" y="163"/>
                </a:lnTo>
                <a:lnTo>
                  <a:pt x="646" y="167"/>
                </a:lnTo>
                <a:lnTo>
                  <a:pt x="646" y="176"/>
                </a:lnTo>
                <a:lnTo>
                  <a:pt x="658" y="187"/>
                </a:lnTo>
                <a:lnTo>
                  <a:pt x="657" y="196"/>
                </a:lnTo>
                <a:lnTo>
                  <a:pt x="670" y="195"/>
                </a:lnTo>
                <a:lnTo>
                  <a:pt x="672" y="197"/>
                </a:lnTo>
                <a:lnTo>
                  <a:pt x="672" y="200"/>
                </a:lnTo>
                <a:lnTo>
                  <a:pt x="672" y="203"/>
                </a:lnTo>
                <a:lnTo>
                  <a:pt x="668" y="210"/>
                </a:lnTo>
                <a:lnTo>
                  <a:pt x="659" y="227"/>
                </a:lnTo>
                <a:lnTo>
                  <a:pt x="662" y="227"/>
                </a:lnTo>
                <a:lnTo>
                  <a:pt x="665" y="227"/>
                </a:lnTo>
                <a:lnTo>
                  <a:pt x="668" y="223"/>
                </a:lnTo>
                <a:lnTo>
                  <a:pt x="673" y="217"/>
                </a:lnTo>
                <a:lnTo>
                  <a:pt x="677" y="211"/>
                </a:lnTo>
                <a:lnTo>
                  <a:pt x="681" y="208"/>
                </a:lnTo>
                <a:lnTo>
                  <a:pt x="685" y="199"/>
                </a:lnTo>
                <a:lnTo>
                  <a:pt x="691" y="199"/>
                </a:lnTo>
                <a:lnTo>
                  <a:pt x="698" y="196"/>
                </a:lnTo>
                <a:lnTo>
                  <a:pt x="700" y="196"/>
                </a:lnTo>
                <a:lnTo>
                  <a:pt x="707" y="192"/>
                </a:lnTo>
                <a:lnTo>
                  <a:pt x="706" y="189"/>
                </a:lnTo>
                <a:lnTo>
                  <a:pt x="703" y="187"/>
                </a:lnTo>
                <a:lnTo>
                  <a:pt x="696" y="189"/>
                </a:lnTo>
                <a:lnTo>
                  <a:pt x="692" y="191"/>
                </a:lnTo>
                <a:lnTo>
                  <a:pt x="692" y="180"/>
                </a:lnTo>
                <a:lnTo>
                  <a:pt x="698" y="177"/>
                </a:lnTo>
                <a:lnTo>
                  <a:pt x="704" y="172"/>
                </a:lnTo>
                <a:lnTo>
                  <a:pt x="718" y="163"/>
                </a:lnTo>
                <a:lnTo>
                  <a:pt x="722" y="162"/>
                </a:lnTo>
                <a:lnTo>
                  <a:pt x="721" y="159"/>
                </a:lnTo>
                <a:lnTo>
                  <a:pt x="721" y="157"/>
                </a:lnTo>
                <a:lnTo>
                  <a:pt x="717" y="158"/>
                </a:lnTo>
                <a:lnTo>
                  <a:pt x="713" y="161"/>
                </a:lnTo>
                <a:lnTo>
                  <a:pt x="708" y="154"/>
                </a:lnTo>
                <a:lnTo>
                  <a:pt x="702" y="161"/>
                </a:lnTo>
                <a:lnTo>
                  <a:pt x="691" y="167"/>
                </a:lnTo>
                <a:lnTo>
                  <a:pt x="687" y="170"/>
                </a:lnTo>
                <a:lnTo>
                  <a:pt x="678" y="163"/>
                </a:lnTo>
                <a:lnTo>
                  <a:pt x="680" y="158"/>
                </a:lnTo>
                <a:lnTo>
                  <a:pt x="684" y="144"/>
                </a:lnTo>
                <a:lnTo>
                  <a:pt x="685" y="139"/>
                </a:lnTo>
                <a:lnTo>
                  <a:pt x="688" y="131"/>
                </a:lnTo>
                <a:lnTo>
                  <a:pt x="689" y="129"/>
                </a:lnTo>
                <a:lnTo>
                  <a:pt x="691" y="125"/>
                </a:lnTo>
                <a:lnTo>
                  <a:pt x="698" y="120"/>
                </a:lnTo>
                <a:lnTo>
                  <a:pt x="703" y="117"/>
                </a:lnTo>
                <a:lnTo>
                  <a:pt x="707" y="118"/>
                </a:lnTo>
                <a:lnTo>
                  <a:pt x="710" y="120"/>
                </a:lnTo>
                <a:lnTo>
                  <a:pt x="710" y="117"/>
                </a:lnTo>
                <a:lnTo>
                  <a:pt x="711" y="113"/>
                </a:lnTo>
                <a:lnTo>
                  <a:pt x="715" y="113"/>
                </a:lnTo>
                <a:lnTo>
                  <a:pt x="728" y="112"/>
                </a:lnTo>
                <a:lnTo>
                  <a:pt x="736" y="109"/>
                </a:lnTo>
                <a:lnTo>
                  <a:pt x="737" y="105"/>
                </a:lnTo>
                <a:lnTo>
                  <a:pt x="728" y="103"/>
                </a:lnTo>
                <a:lnTo>
                  <a:pt x="717" y="98"/>
                </a:lnTo>
                <a:lnTo>
                  <a:pt x="728" y="97"/>
                </a:lnTo>
                <a:lnTo>
                  <a:pt x="725" y="91"/>
                </a:lnTo>
                <a:lnTo>
                  <a:pt x="730" y="84"/>
                </a:lnTo>
                <a:lnTo>
                  <a:pt x="734" y="82"/>
                </a:lnTo>
                <a:lnTo>
                  <a:pt x="747" y="76"/>
                </a:lnTo>
                <a:lnTo>
                  <a:pt x="752" y="73"/>
                </a:lnTo>
                <a:lnTo>
                  <a:pt x="760" y="72"/>
                </a:lnTo>
                <a:lnTo>
                  <a:pt x="764" y="68"/>
                </a:lnTo>
                <a:lnTo>
                  <a:pt x="770" y="68"/>
                </a:lnTo>
                <a:lnTo>
                  <a:pt x="771" y="68"/>
                </a:lnTo>
                <a:lnTo>
                  <a:pt x="775" y="71"/>
                </a:lnTo>
                <a:lnTo>
                  <a:pt x="782" y="73"/>
                </a:lnTo>
                <a:lnTo>
                  <a:pt x="789" y="73"/>
                </a:lnTo>
                <a:lnTo>
                  <a:pt x="793" y="77"/>
                </a:lnTo>
                <a:lnTo>
                  <a:pt x="793" y="77"/>
                </a:lnTo>
                <a:lnTo>
                  <a:pt x="798" y="82"/>
                </a:lnTo>
                <a:lnTo>
                  <a:pt x="800" y="83"/>
                </a:lnTo>
                <a:lnTo>
                  <a:pt x="800" y="82"/>
                </a:lnTo>
                <a:lnTo>
                  <a:pt x="800" y="79"/>
                </a:lnTo>
                <a:lnTo>
                  <a:pt x="801" y="77"/>
                </a:lnTo>
                <a:lnTo>
                  <a:pt x="794" y="72"/>
                </a:lnTo>
                <a:lnTo>
                  <a:pt x="789" y="67"/>
                </a:lnTo>
                <a:lnTo>
                  <a:pt x="782" y="68"/>
                </a:lnTo>
                <a:lnTo>
                  <a:pt x="779" y="67"/>
                </a:lnTo>
                <a:lnTo>
                  <a:pt x="770" y="62"/>
                </a:lnTo>
                <a:lnTo>
                  <a:pt x="764" y="64"/>
                </a:lnTo>
                <a:lnTo>
                  <a:pt x="758" y="67"/>
                </a:lnTo>
                <a:lnTo>
                  <a:pt x="752" y="68"/>
                </a:lnTo>
                <a:lnTo>
                  <a:pt x="743" y="72"/>
                </a:lnTo>
                <a:lnTo>
                  <a:pt x="734" y="75"/>
                </a:lnTo>
                <a:lnTo>
                  <a:pt x="729" y="77"/>
                </a:lnTo>
                <a:lnTo>
                  <a:pt x="723" y="82"/>
                </a:lnTo>
                <a:lnTo>
                  <a:pt x="722" y="82"/>
                </a:lnTo>
                <a:lnTo>
                  <a:pt x="715" y="86"/>
                </a:lnTo>
                <a:lnTo>
                  <a:pt x="714" y="94"/>
                </a:lnTo>
                <a:lnTo>
                  <a:pt x="707" y="98"/>
                </a:lnTo>
                <a:lnTo>
                  <a:pt x="696" y="99"/>
                </a:lnTo>
                <a:lnTo>
                  <a:pt x="695" y="99"/>
                </a:lnTo>
                <a:lnTo>
                  <a:pt x="695" y="101"/>
                </a:lnTo>
                <a:lnTo>
                  <a:pt x="693" y="107"/>
                </a:lnTo>
                <a:lnTo>
                  <a:pt x="687" y="114"/>
                </a:lnTo>
                <a:lnTo>
                  <a:pt x="673" y="118"/>
                </a:lnTo>
                <a:lnTo>
                  <a:pt x="672" y="120"/>
                </a:lnTo>
                <a:lnTo>
                  <a:pt x="663" y="118"/>
                </a:lnTo>
                <a:lnTo>
                  <a:pt x="670" y="114"/>
                </a:lnTo>
                <a:lnTo>
                  <a:pt x="685" y="107"/>
                </a:lnTo>
                <a:lnTo>
                  <a:pt x="687" y="101"/>
                </a:lnTo>
                <a:lnTo>
                  <a:pt x="672" y="99"/>
                </a:lnTo>
                <a:lnTo>
                  <a:pt x="674" y="94"/>
                </a:lnTo>
                <a:lnTo>
                  <a:pt x="678" y="92"/>
                </a:lnTo>
                <a:lnTo>
                  <a:pt x="695" y="87"/>
                </a:lnTo>
                <a:lnTo>
                  <a:pt x="706" y="83"/>
                </a:lnTo>
                <a:lnTo>
                  <a:pt x="698" y="83"/>
                </a:lnTo>
                <a:lnTo>
                  <a:pt x="689" y="84"/>
                </a:lnTo>
                <a:lnTo>
                  <a:pt x="677" y="87"/>
                </a:lnTo>
                <a:lnTo>
                  <a:pt x="674" y="87"/>
                </a:lnTo>
                <a:lnTo>
                  <a:pt x="678" y="82"/>
                </a:lnTo>
                <a:lnTo>
                  <a:pt x="689" y="72"/>
                </a:lnTo>
                <a:lnTo>
                  <a:pt x="695" y="69"/>
                </a:lnTo>
                <a:lnTo>
                  <a:pt x="696" y="71"/>
                </a:lnTo>
                <a:lnTo>
                  <a:pt x="700" y="75"/>
                </a:lnTo>
                <a:lnTo>
                  <a:pt x="706" y="73"/>
                </a:lnTo>
                <a:lnTo>
                  <a:pt x="702" y="67"/>
                </a:lnTo>
                <a:lnTo>
                  <a:pt x="702" y="65"/>
                </a:lnTo>
                <a:lnTo>
                  <a:pt x="706" y="65"/>
                </a:lnTo>
                <a:lnTo>
                  <a:pt x="708" y="64"/>
                </a:lnTo>
                <a:lnTo>
                  <a:pt x="717" y="64"/>
                </a:lnTo>
                <a:lnTo>
                  <a:pt x="723" y="64"/>
                </a:lnTo>
                <a:lnTo>
                  <a:pt x="729" y="58"/>
                </a:lnTo>
                <a:lnTo>
                  <a:pt x="723" y="57"/>
                </a:lnTo>
                <a:lnTo>
                  <a:pt x="714" y="57"/>
                </a:lnTo>
                <a:lnTo>
                  <a:pt x="713" y="57"/>
                </a:lnTo>
                <a:lnTo>
                  <a:pt x="713" y="58"/>
                </a:lnTo>
                <a:lnTo>
                  <a:pt x="714" y="54"/>
                </a:lnTo>
                <a:lnTo>
                  <a:pt x="715" y="50"/>
                </a:lnTo>
                <a:lnTo>
                  <a:pt x="719" y="49"/>
                </a:lnTo>
                <a:lnTo>
                  <a:pt x="723" y="47"/>
                </a:lnTo>
                <a:lnTo>
                  <a:pt x="725" y="47"/>
                </a:lnTo>
                <a:lnTo>
                  <a:pt x="733" y="53"/>
                </a:lnTo>
                <a:lnTo>
                  <a:pt x="736" y="50"/>
                </a:lnTo>
                <a:lnTo>
                  <a:pt x="740" y="47"/>
                </a:lnTo>
                <a:lnTo>
                  <a:pt x="745" y="43"/>
                </a:lnTo>
                <a:lnTo>
                  <a:pt x="743" y="39"/>
                </a:lnTo>
                <a:lnTo>
                  <a:pt x="741" y="41"/>
                </a:lnTo>
                <a:lnTo>
                  <a:pt x="736" y="43"/>
                </a:lnTo>
                <a:lnTo>
                  <a:pt x="732" y="47"/>
                </a:lnTo>
                <a:lnTo>
                  <a:pt x="728" y="45"/>
                </a:lnTo>
                <a:lnTo>
                  <a:pt x="729" y="42"/>
                </a:lnTo>
                <a:lnTo>
                  <a:pt x="732" y="38"/>
                </a:lnTo>
                <a:lnTo>
                  <a:pt x="737" y="30"/>
                </a:lnTo>
                <a:lnTo>
                  <a:pt x="747" y="17"/>
                </a:lnTo>
                <a:lnTo>
                  <a:pt x="751" y="15"/>
                </a:lnTo>
                <a:lnTo>
                  <a:pt x="752" y="13"/>
                </a:lnTo>
                <a:lnTo>
                  <a:pt x="759" y="8"/>
                </a:lnTo>
                <a:lnTo>
                  <a:pt x="760" y="15"/>
                </a:lnTo>
                <a:lnTo>
                  <a:pt x="762" y="17"/>
                </a:lnTo>
                <a:lnTo>
                  <a:pt x="759" y="23"/>
                </a:lnTo>
                <a:lnTo>
                  <a:pt x="759" y="24"/>
                </a:lnTo>
                <a:lnTo>
                  <a:pt x="758" y="30"/>
                </a:lnTo>
                <a:lnTo>
                  <a:pt x="755" y="32"/>
                </a:lnTo>
                <a:lnTo>
                  <a:pt x="756" y="32"/>
                </a:lnTo>
                <a:lnTo>
                  <a:pt x="760" y="30"/>
                </a:lnTo>
                <a:lnTo>
                  <a:pt x="762" y="31"/>
                </a:lnTo>
                <a:lnTo>
                  <a:pt x="764" y="32"/>
                </a:lnTo>
                <a:lnTo>
                  <a:pt x="766" y="31"/>
                </a:lnTo>
                <a:lnTo>
                  <a:pt x="767" y="30"/>
                </a:lnTo>
                <a:lnTo>
                  <a:pt x="766" y="24"/>
                </a:lnTo>
                <a:lnTo>
                  <a:pt x="768" y="20"/>
                </a:lnTo>
                <a:lnTo>
                  <a:pt x="771" y="19"/>
                </a:lnTo>
                <a:lnTo>
                  <a:pt x="773" y="19"/>
                </a:lnTo>
                <a:lnTo>
                  <a:pt x="773" y="5"/>
                </a:lnTo>
                <a:lnTo>
                  <a:pt x="786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0" name="Freeform 884"/>
          <p:cNvSpPr>
            <a:spLocks/>
          </p:cNvSpPr>
          <p:nvPr/>
        </p:nvSpPr>
        <p:spPr bwMode="auto">
          <a:xfrm>
            <a:off x="5613401" y="2097088"/>
            <a:ext cx="809625" cy="1397000"/>
          </a:xfrm>
          <a:custGeom>
            <a:avLst/>
            <a:gdLst>
              <a:gd name="T0" fmla="*/ 12 w 510"/>
              <a:gd name="T1" fmla="*/ 876 h 880"/>
              <a:gd name="T2" fmla="*/ 43 w 510"/>
              <a:gd name="T3" fmla="*/ 855 h 880"/>
              <a:gd name="T4" fmla="*/ 101 w 510"/>
              <a:gd name="T5" fmla="*/ 800 h 880"/>
              <a:gd name="T6" fmla="*/ 52 w 510"/>
              <a:gd name="T7" fmla="*/ 827 h 880"/>
              <a:gd name="T8" fmla="*/ 26 w 510"/>
              <a:gd name="T9" fmla="*/ 815 h 880"/>
              <a:gd name="T10" fmla="*/ 39 w 510"/>
              <a:gd name="T11" fmla="*/ 786 h 880"/>
              <a:gd name="T12" fmla="*/ 11 w 510"/>
              <a:gd name="T13" fmla="*/ 789 h 880"/>
              <a:gd name="T14" fmla="*/ 20 w 510"/>
              <a:gd name="T15" fmla="*/ 760 h 880"/>
              <a:gd name="T16" fmla="*/ 52 w 510"/>
              <a:gd name="T17" fmla="*/ 778 h 880"/>
              <a:gd name="T18" fmla="*/ 82 w 510"/>
              <a:gd name="T19" fmla="*/ 759 h 880"/>
              <a:gd name="T20" fmla="*/ 60 w 510"/>
              <a:gd name="T21" fmla="*/ 733 h 880"/>
              <a:gd name="T22" fmla="*/ 45 w 510"/>
              <a:gd name="T23" fmla="*/ 700 h 880"/>
              <a:gd name="T24" fmla="*/ 82 w 510"/>
              <a:gd name="T25" fmla="*/ 710 h 880"/>
              <a:gd name="T26" fmla="*/ 80 w 510"/>
              <a:gd name="T27" fmla="*/ 662 h 880"/>
              <a:gd name="T28" fmla="*/ 123 w 510"/>
              <a:gd name="T29" fmla="*/ 645 h 880"/>
              <a:gd name="T30" fmla="*/ 109 w 510"/>
              <a:gd name="T31" fmla="*/ 602 h 880"/>
              <a:gd name="T32" fmla="*/ 153 w 510"/>
              <a:gd name="T33" fmla="*/ 561 h 880"/>
              <a:gd name="T34" fmla="*/ 196 w 510"/>
              <a:gd name="T35" fmla="*/ 576 h 880"/>
              <a:gd name="T36" fmla="*/ 210 w 510"/>
              <a:gd name="T37" fmla="*/ 560 h 880"/>
              <a:gd name="T38" fmla="*/ 174 w 510"/>
              <a:gd name="T39" fmla="*/ 540 h 880"/>
              <a:gd name="T40" fmla="*/ 153 w 510"/>
              <a:gd name="T41" fmla="*/ 539 h 880"/>
              <a:gd name="T42" fmla="*/ 132 w 510"/>
              <a:gd name="T43" fmla="*/ 513 h 880"/>
              <a:gd name="T44" fmla="*/ 139 w 510"/>
              <a:gd name="T45" fmla="*/ 487 h 880"/>
              <a:gd name="T46" fmla="*/ 174 w 510"/>
              <a:gd name="T47" fmla="*/ 470 h 880"/>
              <a:gd name="T48" fmla="*/ 154 w 510"/>
              <a:gd name="T49" fmla="*/ 448 h 880"/>
              <a:gd name="T50" fmla="*/ 158 w 510"/>
              <a:gd name="T51" fmla="*/ 426 h 880"/>
              <a:gd name="T52" fmla="*/ 184 w 510"/>
              <a:gd name="T53" fmla="*/ 430 h 880"/>
              <a:gd name="T54" fmla="*/ 221 w 510"/>
              <a:gd name="T55" fmla="*/ 404 h 880"/>
              <a:gd name="T56" fmla="*/ 208 w 510"/>
              <a:gd name="T57" fmla="*/ 358 h 880"/>
              <a:gd name="T58" fmla="*/ 255 w 510"/>
              <a:gd name="T59" fmla="*/ 347 h 880"/>
              <a:gd name="T60" fmla="*/ 262 w 510"/>
              <a:gd name="T61" fmla="*/ 329 h 880"/>
              <a:gd name="T62" fmla="*/ 281 w 510"/>
              <a:gd name="T63" fmla="*/ 299 h 880"/>
              <a:gd name="T64" fmla="*/ 324 w 510"/>
              <a:gd name="T65" fmla="*/ 325 h 880"/>
              <a:gd name="T66" fmla="*/ 368 w 510"/>
              <a:gd name="T67" fmla="*/ 306 h 880"/>
              <a:gd name="T68" fmla="*/ 350 w 510"/>
              <a:gd name="T69" fmla="*/ 285 h 880"/>
              <a:gd name="T70" fmla="*/ 303 w 510"/>
              <a:gd name="T71" fmla="*/ 272 h 880"/>
              <a:gd name="T72" fmla="*/ 311 w 510"/>
              <a:gd name="T73" fmla="*/ 247 h 880"/>
              <a:gd name="T74" fmla="*/ 318 w 510"/>
              <a:gd name="T75" fmla="*/ 206 h 880"/>
              <a:gd name="T76" fmla="*/ 345 w 510"/>
              <a:gd name="T77" fmla="*/ 219 h 880"/>
              <a:gd name="T78" fmla="*/ 402 w 510"/>
              <a:gd name="T79" fmla="*/ 239 h 880"/>
              <a:gd name="T80" fmla="*/ 421 w 510"/>
              <a:gd name="T81" fmla="*/ 198 h 880"/>
              <a:gd name="T82" fmla="*/ 361 w 510"/>
              <a:gd name="T83" fmla="*/ 189 h 880"/>
              <a:gd name="T84" fmla="*/ 391 w 510"/>
              <a:gd name="T85" fmla="*/ 174 h 880"/>
              <a:gd name="T86" fmla="*/ 400 w 510"/>
              <a:gd name="T87" fmla="*/ 155 h 880"/>
              <a:gd name="T88" fmla="*/ 353 w 510"/>
              <a:gd name="T89" fmla="*/ 155 h 880"/>
              <a:gd name="T90" fmla="*/ 342 w 510"/>
              <a:gd name="T91" fmla="*/ 152 h 880"/>
              <a:gd name="T92" fmla="*/ 342 w 510"/>
              <a:gd name="T93" fmla="*/ 129 h 880"/>
              <a:gd name="T94" fmla="*/ 360 w 510"/>
              <a:gd name="T95" fmla="*/ 116 h 880"/>
              <a:gd name="T96" fmla="*/ 420 w 510"/>
              <a:gd name="T97" fmla="*/ 78 h 880"/>
              <a:gd name="T98" fmla="*/ 360 w 510"/>
              <a:gd name="T99" fmla="*/ 84 h 880"/>
              <a:gd name="T100" fmla="*/ 389 w 510"/>
              <a:gd name="T101" fmla="*/ 45 h 880"/>
              <a:gd name="T102" fmla="*/ 413 w 510"/>
              <a:gd name="T103" fmla="*/ 39 h 880"/>
              <a:gd name="T104" fmla="*/ 436 w 510"/>
              <a:gd name="T105" fmla="*/ 63 h 880"/>
              <a:gd name="T106" fmla="*/ 479 w 510"/>
              <a:gd name="T107" fmla="*/ 134 h 880"/>
              <a:gd name="T108" fmla="*/ 462 w 510"/>
              <a:gd name="T109" fmla="*/ 96 h 880"/>
              <a:gd name="T110" fmla="*/ 476 w 510"/>
              <a:gd name="T111" fmla="*/ 85 h 880"/>
              <a:gd name="T112" fmla="*/ 481 w 510"/>
              <a:gd name="T113" fmla="*/ 56 h 880"/>
              <a:gd name="T114" fmla="*/ 476 w 510"/>
              <a:gd name="T115" fmla="*/ 33 h 880"/>
              <a:gd name="T116" fmla="*/ 440 w 510"/>
              <a:gd name="T117" fmla="*/ 11 h 880"/>
              <a:gd name="T118" fmla="*/ 491 w 510"/>
              <a:gd name="T119" fmla="*/ 18 h 8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10" h="880">
                <a:moveTo>
                  <a:pt x="20" y="823"/>
                </a:moveTo>
                <a:lnTo>
                  <a:pt x="26" y="832"/>
                </a:lnTo>
                <a:lnTo>
                  <a:pt x="26" y="836"/>
                </a:lnTo>
                <a:lnTo>
                  <a:pt x="22" y="846"/>
                </a:lnTo>
                <a:lnTo>
                  <a:pt x="23" y="849"/>
                </a:lnTo>
                <a:lnTo>
                  <a:pt x="27" y="847"/>
                </a:lnTo>
                <a:lnTo>
                  <a:pt x="28" y="853"/>
                </a:lnTo>
                <a:lnTo>
                  <a:pt x="27" y="854"/>
                </a:lnTo>
                <a:lnTo>
                  <a:pt x="24" y="855"/>
                </a:lnTo>
                <a:lnTo>
                  <a:pt x="15" y="860"/>
                </a:lnTo>
                <a:lnTo>
                  <a:pt x="7" y="860"/>
                </a:lnTo>
                <a:lnTo>
                  <a:pt x="1" y="857"/>
                </a:lnTo>
                <a:lnTo>
                  <a:pt x="0" y="860"/>
                </a:lnTo>
                <a:lnTo>
                  <a:pt x="4" y="865"/>
                </a:lnTo>
                <a:lnTo>
                  <a:pt x="12" y="868"/>
                </a:lnTo>
                <a:lnTo>
                  <a:pt x="12" y="873"/>
                </a:lnTo>
                <a:lnTo>
                  <a:pt x="12" y="876"/>
                </a:lnTo>
                <a:lnTo>
                  <a:pt x="11" y="879"/>
                </a:lnTo>
                <a:lnTo>
                  <a:pt x="13" y="879"/>
                </a:lnTo>
                <a:lnTo>
                  <a:pt x="15" y="880"/>
                </a:lnTo>
                <a:lnTo>
                  <a:pt x="17" y="875"/>
                </a:lnTo>
                <a:lnTo>
                  <a:pt x="17" y="873"/>
                </a:lnTo>
                <a:lnTo>
                  <a:pt x="16" y="869"/>
                </a:lnTo>
                <a:lnTo>
                  <a:pt x="13" y="865"/>
                </a:lnTo>
                <a:lnTo>
                  <a:pt x="20" y="864"/>
                </a:lnTo>
                <a:lnTo>
                  <a:pt x="27" y="861"/>
                </a:lnTo>
                <a:lnTo>
                  <a:pt x="35" y="854"/>
                </a:lnTo>
                <a:lnTo>
                  <a:pt x="41" y="858"/>
                </a:lnTo>
                <a:lnTo>
                  <a:pt x="43" y="862"/>
                </a:lnTo>
                <a:lnTo>
                  <a:pt x="46" y="861"/>
                </a:lnTo>
                <a:lnTo>
                  <a:pt x="49" y="860"/>
                </a:lnTo>
                <a:lnTo>
                  <a:pt x="49" y="857"/>
                </a:lnTo>
                <a:lnTo>
                  <a:pt x="46" y="855"/>
                </a:lnTo>
                <a:lnTo>
                  <a:pt x="43" y="855"/>
                </a:lnTo>
                <a:lnTo>
                  <a:pt x="39" y="853"/>
                </a:lnTo>
                <a:lnTo>
                  <a:pt x="46" y="850"/>
                </a:lnTo>
                <a:lnTo>
                  <a:pt x="49" y="849"/>
                </a:lnTo>
                <a:lnTo>
                  <a:pt x="54" y="845"/>
                </a:lnTo>
                <a:lnTo>
                  <a:pt x="61" y="845"/>
                </a:lnTo>
                <a:lnTo>
                  <a:pt x="71" y="834"/>
                </a:lnTo>
                <a:lnTo>
                  <a:pt x="75" y="831"/>
                </a:lnTo>
                <a:lnTo>
                  <a:pt x="76" y="828"/>
                </a:lnTo>
                <a:lnTo>
                  <a:pt x="80" y="823"/>
                </a:lnTo>
                <a:lnTo>
                  <a:pt x="83" y="823"/>
                </a:lnTo>
                <a:lnTo>
                  <a:pt x="84" y="820"/>
                </a:lnTo>
                <a:lnTo>
                  <a:pt x="88" y="816"/>
                </a:lnTo>
                <a:lnTo>
                  <a:pt x="88" y="815"/>
                </a:lnTo>
                <a:lnTo>
                  <a:pt x="90" y="815"/>
                </a:lnTo>
                <a:lnTo>
                  <a:pt x="91" y="813"/>
                </a:lnTo>
                <a:lnTo>
                  <a:pt x="95" y="805"/>
                </a:lnTo>
                <a:lnTo>
                  <a:pt x="101" y="800"/>
                </a:lnTo>
                <a:lnTo>
                  <a:pt x="103" y="797"/>
                </a:lnTo>
                <a:lnTo>
                  <a:pt x="101" y="793"/>
                </a:lnTo>
                <a:lnTo>
                  <a:pt x="91" y="802"/>
                </a:lnTo>
                <a:lnTo>
                  <a:pt x="91" y="804"/>
                </a:lnTo>
                <a:lnTo>
                  <a:pt x="86" y="809"/>
                </a:lnTo>
                <a:lnTo>
                  <a:pt x="80" y="816"/>
                </a:lnTo>
                <a:lnTo>
                  <a:pt x="73" y="823"/>
                </a:lnTo>
                <a:lnTo>
                  <a:pt x="69" y="827"/>
                </a:lnTo>
                <a:lnTo>
                  <a:pt x="64" y="831"/>
                </a:lnTo>
                <a:lnTo>
                  <a:pt x="52" y="840"/>
                </a:lnTo>
                <a:lnTo>
                  <a:pt x="46" y="842"/>
                </a:lnTo>
                <a:lnTo>
                  <a:pt x="39" y="838"/>
                </a:lnTo>
                <a:lnTo>
                  <a:pt x="35" y="836"/>
                </a:lnTo>
                <a:lnTo>
                  <a:pt x="38" y="831"/>
                </a:lnTo>
                <a:lnTo>
                  <a:pt x="42" y="828"/>
                </a:lnTo>
                <a:lnTo>
                  <a:pt x="47" y="832"/>
                </a:lnTo>
                <a:lnTo>
                  <a:pt x="52" y="827"/>
                </a:lnTo>
                <a:lnTo>
                  <a:pt x="50" y="825"/>
                </a:lnTo>
                <a:lnTo>
                  <a:pt x="45" y="824"/>
                </a:lnTo>
                <a:lnTo>
                  <a:pt x="42" y="823"/>
                </a:lnTo>
                <a:lnTo>
                  <a:pt x="43" y="821"/>
                </a:lnTo>
                <a:lnTo>
                  <a:pt x="41" y="817"/>
                </a:lnTo>
                <a:lnTo>
                  <a:pt x="32" y="819"/>
                </a:lnTo>
                <a:lnTo>
                  <a:pt x="39" y="815"/>
                </a:lnTo>
                <a:lnTo>
                  <a:pt x="45" y="816"/>
                </a:lnTo>
                <a:lnTo>
                  <a:pt x="47" y="815"/>
                </a:lnTo>
                <a:lnTo>
                  <a:pt x="50" y="815"/>
                </a:lnTo>
                <a:lnTo>
                  <a:pt x="46" y="812"/>
                </a:lnTo>
                <a:lnTo>
                  <a:pt x="43" y="808"/>
                </a:lnTo>
                <a:lnTo>
                  <a:pt x="38" y="808"/>
                </a:lnTo>
                <a:lnTo>
                  <a:pt x="32" y="810"/>
                </a:lnTo>
                <a:lnTo>
                  <a:pt x="30" y="813"/>
                </a:lnTo>
                <a:lnTo>
                  <a:pt x="27" y="815"/>
                </a:lnTo>
                <a:lnTo>
                  <a:pt x="26" y="815"/>
                </a:lnTo>
                <a:lnTo>
                  <a:pt x="28" y="808"/>
                </a:lnTo>
                <a:lnTo>
                  <a:pt x="28" y="806"/>
                </a:lnTo>
                <a:lnTo>
                  <a:pt x="31" y="804"/>
                </a:lnTo>
                <a:lnTo>
                  <a:pt x="32" y="802"/>
                </a:lnTo>
                <a:lnTo>
                  <a:pt x="35" y="798"/>
                </a:lnTo>
                <a:lnTo>
                  <a:pt x="38" y="798"/>
                </a:lnTo>
                <a:lnTo>
                  <a:pt x="43" y="798"/>
                </a:lnTo>
                <a:lnTo>
                  <a:pt x="45" y="795"/>
                </a:lnTo>
                <a:lnTo>
                  <a:pt x="46" y="794"/>
                </a:lnTo>
                <a:lnTo>
                  <a:pt x="45" y="793"/>
                </a:lnTo>
                <a:lnTo>
                  <a:pt x="42" y="791"/>
                </a:lnTo>
                <a:lnTo>
                  <a:pt x="46" y="786"/>
                </a:lnTo>
                <a:lnTo>
                  <a:pt x="49" y="783"/>
                </a:lnTo>
                <a:lnTo>
                  <a:pt x="46" y="782"/>
                </a:lnTo>
                <a:lnTo>
                  <a:pt x="45" y="782"/>
                </a:lnTo>
                <a:lnTo>
                  <a:pt x="41" y="785"/>
                </a:lnTo>
                <a:lnTo>
                  <a:pt x="39" y="786"/>
                </a:lnTo>
                <a:lnTo>
                  <a:pt x="32" y="791"/>
                </a:lnTo>
                <a:lnTo>
                  <a:pt x="32" y="793"/>
                </a:lnTo>
                <a:lnTo>
                  <a:pt x="27" y="794"/>
                </a:lnTo>
                <a:lnTo>
                  <a:pt x="23" y="790"/>
                </a:lnTo>
                <a:lnTo>
                  <a:pt x="23" y="802"/>
                </a:lnTo>
                <a:lnTo>
                  <a:pt x="23" y="806"/>
                </a:lnTo>
                <a:lnTo>
                  <a:pt x="23" y="808"/>
                </a:lnTo>
                <a:lnTo>
                  <a:pt x="22" y="808"/>
                </a:lnTo>
                <a:lnTo>
                  <a:pt x="15" y="813"/>
                </a:lnTo>
                <a:lnTo>
                  <a:pt x="15" y="815"/>
                </a:lnTo>
                <a:lnTo>
                  <a:pt x="4" y="820"/>
                </a:lnTo>
                <a:lnTo>
                  <a:pt x="4" y="817"/>
                </a:lnTo>
                <a:lnTo>
                  <a:pt x="2" y="815"/>
                </a:lnTo>
                <a:lnTo>
                  <a:pt x="11" y="798"/>
                </a:lnTo>
                <a:lnTo>
                  <a:pt x="7" y="797"/>
                </a:lnTo>
                <a:lnTo>
                  <a:pt x="8" y="793"/>
                </a:lnTo>
                <a:lnTo>
                  <a:pt x="11" y="789"/>
                </a:lnTo>
                <a:lnTo>
                  <a:pt x="12" y="780"/>
                </a:lnTo>
                <a:lnTo>
                  <a:pt x="13" y="780"/>
                </a:lnTo>
                <a:lnTo>
                  <a:pt x="20" y="782"/>
                </a:lnTo>
                <a:lnTo>
                  <a:pt x="23" y="782"/>
                </a:lnTo>
                <a:lnTo>
                  <a:pt x="27" y="778"/>
                </a:lnTo>
                <a:lnTo>
                  <a:pt x="23" y="778"/>
                </a:lnTo>
                <a:lnTo>
                  <a:pt x="22" y="778"/>
                </a:lnTo>
                <a:lnTo>
                  <a:pt x="19" y="778"/>
                </a:lnTo>
                <a:lnTo>
                  <a:pt x="16" y="778"/>
                </a:lnTo>
                <a:lnTo>
                  <a:pt x="19" y="770"/>
                </a:lnTo>
                <a:lnTo>
                  <a:pt x="27" y="761"/>
                </a:lnTo>
                <a:lnTo>
                  <a:pt x="37" y="757"/>
                </a:lnTo>
                <a:lnTo>
                  <a:pt x="37" y="756"/>
                </a:lnTo>
                <a:lnTo>
                  <a:pt x="35" y="752"/>
                </a:lnTo>
                <a:lnTo>
                  <a:pt x="31" y="750"/>
                </a:lnTo>
                <a:lnTo>
                  <a:pt x="26" y="757"/>
                </a:lnTo>
                <a:lnTo>
                  <a:pt x="20" y="760"/>
                </a:lnTo>
                <a:lnTo>
                  <a:pt x="17" y="763"/>
                </a:lnTo>
                <a:lnTo>
                  <a:pt x="19" y="755"/>
                </a:lnTo>
                <a:lnTo>
                  <a:pt x="24" y="746"/>
                </a:lnTo>
                <a:lnTo>
                  <a:pt x="27" y="741"/>
                </a:lnTo>
                <a:lnTo>
                  <a:pt x="27" y="733"/>
                </a:lnTo>
                <a:lnTo>
                  <a:pt x="27" y="730"/>
                </a:lnTo>
                <a:lnTo>
                  <a:pt x="28" y="725"/>
                </a:lnTo>
                <a:lnTo>
                  <a:pt x="32" y="725"/>
                </a:lnTo>
                <a:lnTo>
                  <a:pt x="35" y="727"/>
                </a:lnTo>
                <a:lnTo>
                  <a:pt x="35" y="729"/>
                </a:lnTo>
                <a:lnTo>
                  <a:pt x="34" y="737"/>
                </a:lnTo>
                <a:lnTo>
                  <a:pt x="42" y="744"/>
                </a:lnTo>
                <a:lnTo>
                  <a:pt x="49" y="755"/>
                </a:lnTo>
                <a:lnTo>
                  <a:pt x="46" y="761"/>
                </a:lnTo>
                <a:lnTo>
                  <a:pt x="49" y="771"/>
                </a:lnTo>
                <a:lnTo>
                  <a:pt x="50" y="774"/>
                </a:lnTo>
                <a:lnTo>
                  <a:pt x="52" y="778"/>
                </a:lnTo>
                <a:lnTo>
                  <a:pt x="56" y="780"/>
                </a:lnTo>
                <a:lnTo>
                  <a:pt x="56" y="775"/>
                </a:lnTo>
                <a:lnTo>
                  <a:pt x="54" y="771"/>
                </a:lnTo>
                <a:lnTo>
                  <a:pt x="50" y="764"/>
                </a:lnTo>
                <a:lnTo>
                  <a:pt x="50" y="763"/>
                </a:lnTo>
                <a:lnTo>
                  <a:pt x="53" y="760"/>
                </a:lnTo>
                <a:lnTo>
                  <a:pt x="58" y="761"/>
                </a:lnTo>
                <a:lnTo>
                  <a:pt x="60" y="771"/>
                </a:lnTo>
                <a:lnTo>
                  <a:pt x="63" y="767"/>
                </a:lnTo>
                <a:lnTo>
                  <a:pt x="67" y="776"/>
                </a:lnTo>
                <a:lnTo>
                  <a:pt x="72" y="776"/>
                </a:lnTo>
                <a:lnTo>
                  <a:pt x="72" y="775"/>
                </a:lnTo>
                <a:lnTo>
                  <a:pt x="72" y="772"/>
                </a:lnTo>
                <a:lnTo>
                  <a:pt x="67" y="764"/>
                </a:lnTo>
                <a:lnTo>
                  <a:pt x="69" y="761"/>
                </a:lnTo>
                <a:lnTo>
                  <a:pt x="79" y="760"/>
                </a:lnTo>
                <a:lnTo>
                  <a:pt x="82" y="759"/>
                </a:lnTo>
                <a:lnTo>
                  <a:pt x="83" y="757"/>
                </a:lnTo>
                <a:lnTo>
                  <a:pt x="79" y="757"/>
                </a:lnTo>
                <a:lnTo>
                  <a:pt x="68" y="757"/>
                </a:lnTo>
                <a:lnTo>
                  <a:pt x="65" y="755"/>
                </a:lnTo>
                <a:lnTo>
                  <a:pt x="65" y="753"/>
                </a:lnTo>
                <a:lnTo>
                  <a:pt x="64" y="753"/>
                </a:lnTo>
                <a:lnTo>
                  <a:pt x="61" y="749"/>
                </a:lnTo>
                <a:lnTo>
                  <a:pt x="60" y="746"/>
                </a:lnTo>
                <a:lnTo>
                  <a:pt x="61" y="745"/>
                </a:lnTo>
                <a:lnTo>
                  <a:pt x="65" y="745"/>
                </a:lnTo>
                <a:lnTo>
                  <a:pt x="68" y="740"/>
                </a:lnTo>
                <a:lnTo>
                  <a:pt x="67" y="740"/>
                </a:lnTo>
                <a:lnTo>
                  <a:pt x="64" y="738"/>
                </a:lnTo>
                <a:lnTo>
                  <a:pt x="61" y="737"/>
                </a:lnTo>
                <a:lnTo>
                  <a:pt x="61" y="734"/>
                </a:lnTo>
                <a:lnTo>
                  <a:pt x="61" y="725"/>
                </a:lnTo>
                <a:lnTo>
                  <a:pt x="60" y="733"/>
                </a:lnTo>
                <a:lnTo>
                  <a:pt x="58" y="735"/>
                </a:lnTo>
                <a:lnTo>
                  <a:pt x="58" y="742"/>
                </a:lnTo>
                <a:lnTo>
                  <a:pt x="54" y="744"/>
                </a:lnTo>
                <a:lnTo>
                  <a:pt x="53" y="744"/>
                </a:lnTo>
                <a:lnTo>
                  <a:pt x="49" y="742"/>
                </a:lnTo>
                <a:lnTo>
                  <a:pt x="49" y="741"/>
                </a:lnTo>
                <a:lnTo>
                  <a:pt x="54" y="734"/>
                </a:lnTo>
                <a:lnTo>
                  <a:pt x="52" y="737"/>
                </a:lnTo>
                <a:lnTo>
                  <a:pt x="46" y="738"/>
                </a:lnTo>
                <a:lnTo>
                  <a:pt x="43" y="733"/>
                </a:lnTo>
                <a:lnTo>
                  <a:pt x="43" y="729"/>
                </a:lnTo>
                <a:lnTo>
                  <a:pt x="43" y="727"/>
                </a:lnTo>
                <a:lnTo>
                  <a:pt x="42" y="725"/>
                </a:lnTo>
                <a:lnTo>
                  <a:pt x="42" y="725"/>
                </a:lnTo>
                <a:lnTo>
                  <a:pt x="39" y="719"/>
                </a:lnTo>
                <a:lnTo>
                  <a:pt x="39" y="711"/>
                </a:lnTo>
                <a:lnTo>
                  <a:pt x="45" y="700"/>
                </a:lnTo>
                <a:lnTo>
                  <a:pt x="52" y="692"/>
                </a:lnTo>
                <a:lnTo>
                  <a:pt x="53" y="692"/>
                </a:lnTo>
                <a:lnTo>
                  <a:pt x="57" y="688"/>
                </a:lnTo>
                <a:lnTo>
                  <a:pt x="64" y="696"/>
                </a:lnTo>
                <a:lnTo>
                  <a:pt x="65" y="697"/>
                </a:lnTo>
                <a:lnTo>
                  <a:pt x="65" y="701"/>
                </a:lnTo>
                <a:lnTo>
                  <a:pt x="68" y="707"/>
                </a:lnTo>
                <a:lnTo>
                  <a:pt x="68" y="708"/>
                </a:lnTo>
                <a:lnTo>
                  <a:pt x="69" y="708"/>
                </a:lnTo>
                <a:lnTo>
                  <a:pt x="71" y="711"/>
                </a:lnTo>
                <a:lnTo>
                  <a:pt x="78" y="712"/>
                </a:lnTo>
                <a:lnTo>
                  <a:pt x="79" y="714"/>
                </a:lnTo>
                <a:lnTo>
                  <a:pt x="83" y="723"/>
                </a:lnTo>
                <a:lnTo>
                  <a:pt x="91" y="722"/>
                </a:lnTo>
                <a:lnTo>
                  <a:pt x="86" y="716"/>
                </a:lnTo>
                <a:lnTo>
                  <a:pt x="86" y="711"/>
                </a:lnTo>
                <a:lnTo>
                  <a:pt x="82" y="710"/>
                </a:lnTo>
                <a:lnTo>
                  <a:pt x="80" y="708"/>
                </a:lnTo>
                <a:lnTo>
                  <a:pt x="78" y="707"/>
                </a:lnTo>
                <a:lnTo>
                  <a:pt x="73" y="705"/>
                </a:lnTo>
                <a:lnTo>
                  <a:pt x="73" y="704"/>
                </a:lnTo>
                <a:lnTo>
                  <a:pt x="75" y="697"/>
                </a:lnTo>
                <a:lnTo>
                  <a:pt x="75" y="696"/>
                </a:lnTo>
                <a:lnTo>
                  <a:pt x="68" y="690"/>
                </a:lnTo>
                <a:lnTo>
                  <a:pt x="61" y="681"/>
                </a:lnTo>
                <a:lnTo>
                  <a:pt x="67" y="674"/>
                </a:lnTo>
                <a:lnTo>
                  <a:pt x="68" y="671"/>
                </a:lnTo>
                <a:lnTo>
                  <a:pt x="72" y="666"/>
                </a:lnTo>
                <a:lnTo>
                  <a:pt x="76" y="674"/>
                </a:lnTo>
                <a:lnTo>
                  <a:pt x="79" y="675"/>
                </a:lnTo>
                <a:lnTo>
                  <a:pt x="80" y="675"/>
                </a:lnTo>
                <a:lnTo>
                  <a:pt x="80" y="674"/>
                </a:lnTo>
                <a:lnTo>
                  <a:pt x="79" y="670"/>
                </a:lnTo>
                <a:lnTo>
                  <a:pt x="80" y="662"/>
                </a:lnTo>
                <a:lnTo>
                  <a:pt x="79" y="658"/>
                </a:lnTo>
                <a:lnTo>
                  <a:pt x="73" y="660"/>
                </a:lnTo>
                <a:lnTo>
                  <a:pt x="72" y="660"/>
                </a:lnTo>
                <a:lnTo>
                  <a:pt x="68" y="660"/>
                </a:lnTo>
                <a:lnTo>
                  <a:pt x="72" y="655"/>
                </a:lnTo>
                <a:lnTo>
                  <a:pt x="75" y="647"/>
                </a:lnTo>
                <a:lnTo>
                  <a:pt x="76" y="640"/>
                </a:lnTo>
                <a:lnTo>
                  <a:pt x="78" y="637"/>
                </a:lnTo>
                <a:lnTo>
                  <a:pt x="83" y="630"/>
                </a:lnTo>
                <a:lnTo>
                  <a:pt x="84" y="630"/>
                </a:lnTo>
                <a:lnTo>
                  <a:pt x="91" y="626"/>
                </a:lnTo>
                <a:lnTo>
                  <a:pt x="94" y="625"/>
                </a:lnTo>
                <a:lnTo>
                  <a:pt x="97" y="628"/>
                </a:lnTo>
                <a:lnTo>
                  <a:pt x="105" y="636"/>
                </a:lnTo>
                <a:lnTo>
                  <a:pt x="116" y="639"/>
                </a:lnTo>
                <a:lnTo>
                  <a:pt x="116" y="640"/>
                </a:lnTo>
                <a:lnTo>
                  <a:pt x="123" y="645"/>
                </a:lnTo>
                <a:lnTo>
                  <a:pt x="124" y="650"/>
                </a:lnTo>
                <a:lnTo>
                  <a:pt x="127" y="655"/>
                </a:lnTo>
                <a:lnTo>
                  <a:pt x="129" y="662"/>
                </a:lnTo>
                <a:lnTo>
                  <a:pt x="129" y="663"/>
                </a:lnTo>
                <a:lnTo>
                  <a:pt x="132" y="654"/>
                </a:lnTo>
                <a:lnTo>
                  <a:pt x="131" y="643"/>
                </a:lnTo>
                <a:lnTo>
                  <a:pt x="127" y="635"/>
                </a:lnTo>
                <a:lnTo>
                  <a:pt x="125" y="630"/>
                </a:lnTo>
                <a:lnTo>
                  <a:pt x="116" y="630"/>
                </a:lnTo>
                <a:lnTo>
                  <a:pt x="113" y="628"/>
                </a:lnTo>
                <a:lnTo>
                  <a:pt x="108" y="625"/>
                </a:lnTo>
                <a:lnTo>
                  <a:pt x="103" y="624"/>
                </a:lnTo>
                <a:lnTo>
                  <a:pt x="102" y="622"/>
                </a:lnTo>
                <a:lnTo>
                  <a:pt x="109" y="617"/>
                </a:lnTo>
                <a:lnTo>
                  <a:pt x="109" y="611"/>
                </a:lnTo>
                <a:lnTo>
                  <a:pt x="109" y="607"/>
                </a:lnTo>
                <a:lnTo>
                  <a:pt x="109" y="602"/>
                </a:lnTo>
                <a:lnTo>
                  <a:pt x="118" y="596"/>
                </a:lnTo>
                <a:lnTo>
                  <a:pt x="114" y="596"/>
                </a:lnTo>
                <a:lnTo>
                  <a:pt x="103" y="600"/>
                </a:lnTo>
                <a:lnTo>
                  <a:pt x="95" y="605"/>
                </a:lnTo>
                <a:lnTo>
                  <a:pt x="91" y="605"/>
                </a:lnTo>
                <a:lnTo>
                  <a:pt x="84" y="603"/>
                </a:lnTo>
                <a:lnTo>
                  <a:pt x="82" y="603"/>
                </a:lnTo>
                <a:lnTo>
                  <a:pt x="78" y="605"/>
                </a:lnTo>
                <a:lnTo>
                  <a:pt x="82" y="595"/>
                </a:lnTo>
                <a:lnTo>
                  <a:pt x="91" y="587"/>
                </a:lnTo>
                <a:lnTo>
                  <a:pt x="93" y="585"/>
                </a:lnTo>
                <a:lnTo>
                  <a:pt x="109" y="577"/>
                </a:lnTo>
                <a:lnTo>
                  <a:pt x="112" y="577"/>
                </a:lnTo>
                <a:lnTo>
                  <a:pt x="123" y="575"/>
                </a:lnTo>
                <a:lnTo>
                  <a:pt x="127" y="573"/>
                </a:lnTo>
                <a:lnTo>
                  <a:pt x="140" y="565"/>
                </a:lnTo>
                <a:lnTo>
                  <a:pt x="153" y="561"/>
                </a:lnTo>
                <a:lnTo>
                  <a:pt x="166" y="558"/>
                </a:lnTo>
                <a:lnTo>
                  <a:pt x="169" y="558"/>
                </a:lnTo>
                <a:lnTo>
                  <a:pt x="173" y="558"/>
                </a:lnTo>
                <a:lnTo>
                  <a:pt x="174" y="561"/>
                </a:lnTo>
                <a:lnTo>
                  <a:pt x="169" y="564"/>
                </a:lnTo>
                <a:lnTo>
                  <a:pt x="168" y="568"/>
                </a:lnTo>
                <a:lnTo>
                  <a:pt x="173" y="568"/>
                </a:lnTo>
                <a:lnTo>
                  <a:pt x="177" y="566"/>
                </a:lnTo>
                <a:lnTo>
                  <a:pt x="176" y="572"/>
                </a:lnTo>
                <a:lnTo>
                  <a:pt x="176" y="573"/>
                </a:lnTo>
                <a:lnTo>
                  <a:pt x="169" y="583"/>
                </a:lnTo>
                <a:lnTo>
                  <a:pt x="170" y="590"/>
                </a:lnTo>
                <a:lnTo>
                  <a:pt x="180" y="577"/>
                </a:lnTo>
                <a:lnTo>
                  <a:pt x="181" y="577"/>
                </a:lnTo>
                <a:lnTo>
                  <a:pt x="188" y="576"/>
                </a:lnTo>
                <a:lnTo>
                  <a:pt x="189" y="576"/>
                </a:lnTo>
                <a:lnTo>
                  <a:pt x="196" y="576"/>
                </a:lnTo>
                <a:lnTo>
                  <a:pt x="198" y="577"/>
                </a:lnTo>
                <a:lnTo>
                  <a:pt x="198" y="579"/>
                </a:lnTo>
                <a:lnTo>
                  <a:pt x="199" y="580"/>
                </a:lnTo>
                <a:lnTo>
                  <a:pt x="200" y="579"/>
                </a:lnTo>
                <a:lnTo>
                  <a:pt x="203" y="576"/>
                </a:lnTo>
                <a:lnTo>
                  <a:pt x="199" y="569"/>
                </a:lnTo>
                <a:lnTo>
                  <a:pt x="192" y="568"/>
                </a:lnTo>
                <a:lnTo>
                  <a:pt x="185" y="569"/>
                </a:lnTo>
                <a:lnTo>
                  <a:pt x="184" y="562"/>
                </a:lnTo>
                <a:lnTo>
                  <a:pt x="180" y="557"/>
                </a:lnTo>
                <a:lnTo>
                  <a:pt x="187" y="555"/>
                </a:lnTo>
                <a:lnTo>
                  <a:pt x="192" y="554"/>
                </a:lnTo>
                <a:lnTo>
                  <a:pt x="193" y="554"/>
                </a:lnTo>
                <a:lnTo>
                  <a:pt x="199" y="555"/>
                </a:lnTo>
                <a:lnTo>
                  <a:pt x="198" y="561"/>
                </a:lnTo>
                <a:lnTo>
                  <a:pt x="207" y="561"/>
                </a:lnTo>
                <a:lnTo>
                  <a:pt x="210" y="560"/>
                </a:lnTo>
                <a:lnTo>
                  <a:pt x="218" y="555"/>
                </a:lnTo>
                <a:lnTo>
                  <a:pt x="221" y="547"/>
                </a:lnTo>
                <a:lnTo>
                  <a:pt x="234" y="538"/>
                </a:lnTo>
                <a:lnTo>
                  <a:pt x="237" y="532"/>
                </a:lnTo>
                <a:lnTo>
                  <a:pt x="237" y="531"/>
                </a:lnTo>
                <a:lnTo>
                  <a:pt x="234" y="528"/>
                </a:lnTo>
                <a:lnTo>
                  <a:pt x="228" y="534"/>
                </a:lnTo>
                <a:lnTo>
                  <a:pt x="215" y="538"/>
                </a:lnTo>
                <a:lnTo>
                  <a:pt x="211" y="545"/>
                </a:lnTo>
                <a:lnTo>
                  <a:pt x="202" y="547"/>
                </a:lnTo>
                <a:lnTo>
                  <a:pt x="193" y="545"/>
                </a:lnTo>
                <a:lnTo>
                  <a:pt x="192" y="546"/>
                </a:lnTo>
                <a:lnTo>
                  <a:pt x="192" y="547"/>
                </a:lnTo>
                <a:lnTo>
                  <a:pt x="181" y="553"/>
                </a:lnTo>
                <a:lnTo>
                  <a:pt x="177" y="550"/>
                </a:lnTo>
                <a:lnTo>
                  <a:pt x="184" y="540"/>
                </a:lnTo>
                <a:lnTo>
                  <a:pt x="174" y="540"/>
                </a:lnTo>
                <a:lnTo>
                  <a:pt x="166" y="550"/>
                </a:lnTo>
                <a:lnTo>
                  <a:pt x="162" y="551"/>
                </a:lnTo>
                <a:lnTo>
                  <a:pt x="157" y="553"/>
                </a:lnTo>
                <a:lnTo>
                  <a:pt x="150" y="550"/>
                </a:lnTo>
                <a:lnTo>
                  <a:pt x="148" y="550"/>
                </a:lnTo>
                <a:lnTo>
                  <a:pt x="142" y="555"/>
                </a:lnTo>
                <a:lnTo>
                  <a:pt x="133" y="562"/>
                </a:lnTo>
                <a:lnTo>
                  <a:pt x="127" y="565"/>
                </a:lnTo>
                <a:lnTo>
                  <a:pt x="123" y="568"/>
                </a:lnTo>
                <a:lnTo>
                  <a:pt x="117" y="566"/>
                </a:lnTo>
                <a:lnTo>
                  <a:pt x="116" y="564"/>
                </a:lnTo>
                <a:lnTo>
                  <a:pt x="116" y="562"/>
                </a:lnTo>
                <a:lnTo>
                  <a:pt x="127" y="555"/>
                </a:lnTo>
                <a:lnTo>
                  <a:pt x="132" y="550"/>
                </a:lnTo>
                <a:lnTo>
                  <a:pt x="138" y="546"/>
                </a:lnTo>
                <a:lnTo>
                  <a:pt x="147" y="542"/>
                </a:lnTo>
                <a:lnTo>
                  <a:pt x="153" y="539"/>
                </a:lnTo>
                <a:lnTo>
                  <a:pt x="166" y="538"/>
                </a:lnTo>
                <a:lnTo>
                  <a:pt x="174" y="538"/>
                </a:lnTo>
                <a:lnTo>
                  <a:pt x="176" y="535"/>
                </a:lnTo>
                <a:lnTo>
                  <a:pt x="166" y="532"/>
                </a:lnTo>
                <a:lnTo>
                  <a:pt x="166" y="528"/>
                </a:lnTo>
                <a:lnTo>
                  <a:pt x="162" y="525"/>
                </a:lnTo>
                <a:lnTo>
                  <a:pt x="157" y="528"/>
                </a:lnTo>
                <a:lnTo>
                  <a:pt x="154" y="531"/>
                </a:lnTo>
                <a:lnTo>
                  <a:pt x="140" y="534"/>
                </a:lnTo>
                <a:lnTo>
                  <a:pt x="136" y="535"/>
                </a:lnTo>
                <a:lnTo>
                  <a:pt x="131" y="536"/>
                </a:lnTo>
                <a:lnTo>
                  <a:pt x="131" y="531"/>
                </a:lnTo>
                <a:lnTo>
                  <a:pt x="131" y="530"/>
                </a:lnTo>
                <a:lnTo>
                  <a:pt x="125" y="532"/>
                </a:lnTo>
                <a:lnTo>
                  <a:pt x="116" y="528"/>
                </a:lnTo>
                <a:lnTo>
                  <a:pt x="117" y="521"/>
                </a:lnTo>
                <a:lnTo>
                  <a:pt x="132" y="513"/>
                </a:lnTo>
                <a:lnTo>
                  <a:pt x="133" y="506"/>
                </a:lnTo>
                <a:lnTo>
                  <a:pt x="133" y="505"/>
                </a:lnTo>
                <a:lnTo>
                  <a:pt x="131" y="501"/>
                </a:lnTo>
                <a:lnTo>
                  <a:pt x="131" y="500"/>
                </a:lnTo>
                <a:lnTo>
                  <a:pt x="127" y="495"/>
                </a:lnTo>
                <a:lnTo>
                  <a:pt x="133" y="495"/>
                </a:lnTo>
                <a:lnTo>
                  <a:pt x="127" y="487"/>
                </a:lnTo>
                <a:lnTo>
                  <a:pt x="121" y="483"/>
                </a:lnTo>
                <a:lnTo>
                  <a:pt x="114" y="478"/>
                </a:lnTo>
                <a:lnTo>
                  <a:pt x="118" y="476"/>
                </a:lnTo>
                <a:lnTo>
                  <a:pt x="120" y="476"/>
                </a:lnTo>
                <a:lnTo>
                  <a:pt x="128" y="472"/>
                </a:lnTo>
                <a:lnTo>
                  <a:pt x="129" y="474"/>
                </a:lnTo>
                <a:lnTo>
                  <a:pt x="132" y="478"/>
                </a:lnTo>
                <a:lnTo>
                  <a:pt x="135" y="480"/>
                </a:lnTo>
                <a:lnTo>
                  <a:pt x="136" y="482"/>
                </a:lnTo>
                <a:lnTo>
                  <a:pt x="139" y="487"/>
                </a:lnTo>
                <a:lnTo>
                  <a:pt x="142" y="491"/>
                </a:lnTo>
                <a:lnTo>
                  <a:pt x="139" y="498"/>
                </a:lnTo>
                <a:lnTo>
                  <a:pt x="147" y="498"/>
                </a:lnTo>
                <a:lnTo>
                  <a:pt x="148" y="498"/>
                </a:lnTo>
                <a:lnTo>
                  <a:pt x="161" y="495"/>
                </a:lnTo>
                <a:lnTo>
                  <a:pt x="159" y="494"/>
                </a:lnTo>
                <a:lnTo>
                  <a:pt x="153" y="491"/>
                </a:lnTo>
                <a:lnTo>
                  <a:pt x="148" y="490"/>
                </a:lnTo>
                <a:lnTo>
                  <a:pt x="148" y="483"/>
                </a:lnTo>
                <a:lnTo>
                  <a:pt x="146" y="478"/>
                </a:lnTo>
                <a:lnTo>
                  <a:pt x="159" y="476"/>
                </a:lnTo>
                <a:lnTo>
                  <a:pt x="166" y="475"/>
                </a:lnTo>
                <a:lnTo>
                  <a:pt x="168" y="474"/>
                </a:lnTo>
                <a:lnTo>
                  <a:pt x="185" y="482"/>
                </a:lnTo>
                <a:lnTo>
                  <a:pt x="185" y="475"/>
                </a:lnTo>
                <a:lnTo>
                  <a:pt x="177" y="471"/>
                </a:lnTo>
                <a:lnTo>
                  <a:pt x="174" y="470"/>
                </a:lnTo>
                <a:lnTo>
                  <a:pt x="169" y="468"/>
                </a:lnTo>
                <a:lnTo>
                  <a:pt x="178" y="463"/>
                </a:lnTo>
                <a:lnTo>
                  <a:pt x="180" y="463"/>
                </a:lnTo>
                <a:lnTo>
                  <a:pt x="188" y="460"/>
                </a:lnTo>
                <a:lnTo>
                  <a:pt x="196" y="461"/>
                </a:lnTo>
                <a:lnTo>
                  <a:pt x="193" y="457"/>
                </a:lnTo>
                <a:lnTo>
                  <a:pt x="187" y="455"/>
                </a:lnTo>
                <a:lnTo>
                  <a:pt x="180" y="456"/>
                </a:lnTo>
                <a:lnTo>
                  <a:pt x="177" y="456"/>
                </a:lnTo>
                <a:lnTo>
                  <a:pt x="165" y="468"/>
                </a:lnTo>
                <a:lnTo>
                  <a:pt x="150" y="468"/>
                </a:lnTo>
                <a:lnTo>
                  <a:pt x="140" y="470"/>
                </a:lnTo>
                <a:lnTo>
                  <a:pt x="144" y="459"/>
                </a:lnTo>
                <a:lnTo>
                  <a:pt x="144" y="457"/>
                </a:lnTo>
                <a:lnTo>
                  <a:pt x="151" y="455"/>
                </a:lnTo>
                <a:lnTo>
                  <a:pt x="158" y="452"/>
                </a:lnTo>
                <a:lnTo>
                  <a:pt x="154" y="448"/>
                </a:lnTo>
                <a:lnTo>
                  <a:pt x="142" y="448"/>
                </a:lnTo>
                <a:lnTo>
                  <a:pt x="140" y="446"/>
                </a:lnTo>
                <a:lnTo>
                  <a:pt x="136" y="441"/>
                </a:lnTo>
                <a:lnTo>
                  <a:pt x="148" y="438"/>
                </a:lnTo>
                <a:lnTo>
                  <a:pt x="159" y="441"/>
                </a:lnTo>
                <a:lnTo>
                  <a:pt x="165" y="442"/>
                </a:lnTo>
                <a:lnTo>
                  <a:pt x="176" y="446"/>
                </a:lnTo>
                <a:lnTo>
                  <a:pt x="176" y="441"/>
                </a:lnTo>
                <a:lnTo>
                  <a:pt x="172" y="440"/>
                </a:lnTo>
                <a:lnTo>
                  <a:pt x="166" y="438"/>
                </a:lnTo>
                <a:lnTo>
                  <a:pt x="151" y="433"/>
                </a:lnTo>
                <a:lnTo>
                  <a:pt x="150" y="430"/>
                </a:lnTo>
                <a:lnTo>
                  <a:pt x="148" y="430"/>
                </a:lnTo>
                <a:lnTo>
                  <a:pt x="147" y="427"/>
                </a:lnTo>
                <a:lnTo>
                  <a:pt x="143" y="426"/>
                </a:lnTo>
                <a:lnTo>
                  <a:pt x="150" y="426"/>
                </a:lnTo>
                <a:lnTo>
                  <a:pt x="158" y="426"/>
                </a:lnTo>
                <a:lnTo>
                  <a:pt x="159" y="427"/>
                </a:lnTo>
                <a:lnTo>
                  <a:pt x="168" y="429"/>
                </a:lnTo>
                <a:lnTo>
                  <a:pt x="169" y="430"/>
                </a:lnTo>
                <a:lnTo>
                  <a:pt x="172" y="430"/>
                </a:lnTo>
                <a:lnTo>
                  <a:pt x="176" y="431"/>
                </a:lnTo>
                <a:lnTo>
                  <a:pt x="188" y="434"/>
                </a:lnTo>
                <a:lnTo>
                  <a:pt x="193" y="430"/>
                </a:lnTo>
                <a:lnTo>
                  <a:pt x="198" y="430"/>
                </a:lnTo>
                <a:lnTo>
                  <a:pt x="199" y="430"/>
                </a:lnTo>
                <a:lnTo>
                  <a:pt x="204" y="430"/>
                </a:lnTo>
                <a:lnTo>
                  <a:pt x="206" y="430"/>
                </a:lnTo>
                <a:lnTo>
                  <a:pt x="211" y="427"/>
                </a:lnTo>
                <a:lnTo>
                  <a:pt x="207" y="425"/>
                </a:lnTo>
                <a:lnTo>
                  <a:pt x="206" y="425"/>
                </a:lnTo>
                <a:lnTo>
                  <a:pt x="192" y="426"/>
                </a:lnTo>
                <a:lnTo>
                  <a:pt x="187" y="430"/>
                </a:lnTo>
                <a:lnTo>
                  <a:pt x="184" y="430"/>
                </a:lnTo>
                <a:lnTo>
                  <a:pt x="180" y="430"/>
                </a:lnTo>
                <a:lnTo>
                  <a:pt x="178" y="426"/>
                </a:lnTo>
                <a:lnTo>
                  <a:pt x="178" y="422"/>
                </a:lnTo>
                <a:lnTo>
                  <a:pt x="178" y="420"/>
                </a:lnTo>
                <a:lnTo>
                  <a:pt x="188" y="419"/>
                </a:lnTo>
                <a:lnTo>
                  <a:pt x="195" y="419"/>
                </a:lnTo>
                <a:lnTo>
                  <a:pt x="192" y="418"/>
                </a:lnTo>
                <a:lnTo>
                  <a:pt x="192" y="415"/>
                </a:lnTo>
                <a:lnTo>
                  <a:pt x="181" y="414"/>
                </a:lnTo>
                <a:lnTo>
                  <a:pt x="176" y="412"/>
                </a:lnTo>
                <a:lnTo>
                  <a:pt x="173" y="407"/>
                </a:lnTo>
                <a:lnTo>
                  <a:pt x="185" y="405"/>
                </a:lnTo>
                <a:lnTo>
                  <a:pt x="185" y="404"/>
                </a:lnTo>
                <a:lnTo>
                  <a:pt x="207" y="410"/>
                </a:lnTo>
                <a:lnTo>
                  <a:pt x="218" y="411"/>
                </a:lnTo>
                <a:lnTo>
                  <a:pt x="225" y="410"/>
                </a:lnTo>
                <a:lnTo>
                  <a:pt x="221" y="404"/>
                </a:lnTo>
                <a:lnTo>
                  <a:pt x="208" y="403"/>
                </a:lnTo>
                <a:lnTo>
                  <a:pt x="200" y="400"/>
                </a:lnTo>
                <a:lnTo>
                  <a:pt x="196" y="397"/>
                </a:lnTo>
                <a:lnTo>
                  <a:pt x="195" y="392"/>
                </a:lnTo>
                <a:lnTo>
                  <a:pt x="192" y="385"/>
                </a:lnTo>
                <a:lnTo>
                  <a:pt x="192" y="384"/>
                </a:lnTo>
                <a:lnTo>
                  <a:pt x="188" y="380"/>
                </a:lnTo>
                <a:lnTo>
                  <a:pt x="177" y="378"/>
                </a:lnTo>
                <a:lnTo>
                  <a:pt x="172" y="365"/>
                </a:lnTo>
                <a:lnTo>
                  <a:pt x="185" y="366"/>
                </a:lnTo>
                <a:lnTo>
                  <a:pt x="188" y="366"/>
                </a:lnTo>
                <a:lnTo>
                  <a:pt x="196" y="366"/>
                </a:lnTo>
                <a:lnTo>
                  <a:pt x="200" y="366"/>
                </a:lnTo>
                <a:lnTo>
                  <a:pt x="203" y="365"/>
                </a:lnTo>
                <a:lnTo>
                  <a:pt x="198" y="359"/>
                </a:lnTo>
                <a:lnTo>
                  <a:pt x="200" y="359"/>
                </a:lnTo>
                <a:lnTo>
                  <a:pt x="208" y="358"/>
                </a:lnTo>
                <a:lnTo>
                  <a:pt x="218" y="352"/>
                </a:lnTo>
                <a:lnTo>
                  <a:pt x="224" y="354"/>
                </a:lnTo>
                <a:lnTo>
                  <a:pt x="218" y="363"/>
                </a:lnTo>
                <a:lnTo>
                  <a:pt x="215" y="365"/>
                </a:lnTo>
                <a:lnTo>
                  <a:pt x="214" y="366"/>
                </a:lnTo>
                <a:lnTo>
                  <a:pt x="221" y="365"/>
                </a:lnTo>
                <a:lnTo>
                  <a:pt x="228" y="362"/>
                </a:lnTo>
                <a:lnTo>
                  <a:pt x="228" y="360"/>
                </a:lnTo>
                <a:lnTo>
                  <a:pt x="229" y="355"/>
                </a:lnTo>
                <a:lnTo>
                  <a:pt x="226" y="343"/>
                </a:lnTo>
                <a:lnTo>
                  <a:pt x="228" y="335"/>
                </a:lnTo>
                <a:lnTo>
                  <a:pt x="234" y="350"/>
                </a:lnTo>
                <a:lnTo>
                  <a:pt x="237" y="352"/>
                </a:lnTo>
                <a:lnTo>
                  <a:pt x="241" y="359"/>
                </a:lnTo>
                <a:lnTo>
                  <a:pt x="243" y="358"/>
                </a:lnTo>
                <a:lnTo>
                  <a:pt x="249" y="356"/>
                </a:lnTo>
                <a:lnTo>
                  <a:pt x="255" y="347"/>
                </a:lnTo>
                <a:lnTo>
                  <a:pt x="255" y="345"/>
                </a:lnTo>
                <a:lnTo>
                  <a:pt x="254" y="337"/>
                </a:lnTo>
                <a:lnTo>
                  <a:pt x="255" y="337"/>
                </a:lnTo>
                <a:lnTo>
                  <a:pt x="259" y="336"/>
                </a:lnTo>
                <a:lnTo>
                  <a:pt x="266" y="336"/>
                </a:lnTo>
                <a:lnTo>
                  <a:pt x="271" y="336"/>
                </a:lnTo>
                <a:lnTo>
                  <a:pt x="277" y="341"/>
                </a:lnTo>
                <a:lnTo>
                  <a:pt x="279" y="348"/>
                </a:lnTo>
                <a:lnTo>
                  <a:pt x="286" y="348"/>
                </a:lnTo>
                <a:lnTo>
                  <a:pt x="290" y="347"/>
                </a:lnTo>
                <a:lnTo>
                  <a:pt x="290" y="345"/>
                </a:lnTo>
                <a:lnTo>
                  <a:pt x="289" y="337"/>
                </a:lnTo>
                <a:lnTo>
                  <a:pt x="286" y="337"/>
                </a:lnTo>
                <a:lnTo>
                  <a:pt x="279" y="335"/>
                </a:lnTo>
                <a:lnTo>
                  <a:pt x="273" y="332"/>
                </a:lnTo>
                <a:lnTo>
                  <a:pt x="270" y="329"/>
                </a:lnTo>
                <a:lnTo>
                  <a:pt x="262" y="329"/>
                </a:lnTo>
                <a:lnTo>
                  <a:pt x="260" y="329"/>
                </a:lnTo>
                <a:lnTo>
                  <a:pt x="258" y="329"/>
                </a:lnTo>
                <a:lnTo>
                  <a:pt x="254" y="330"/>
                </a:lnTo>
                <a:lnTo>
                  <a:pt x="258" y="322"/>
                </a:lnTo>
                <a:lnTo>
                  <a:pt x="263" y="314"/>
                </a:lnTo>
                <a:lnTo>
                  <a:pt x="263" y="313"/>
                </a:lnTo>
                <a:lnTo>
                  <a:pt x="270" y="307"/>
                </a:lnTo>
                <a:lnTo>
                  <a:pt x="273" y="303"/>
                </a:lnTo>
                <a:lnTo>
                  <a:pt x="278" y="306"/>
                </a:lnTo>
                <a:lnTo>
                  <a:pt x="284" y="307"/>
                </a:lnTo>
                <a:lnTo>
                  <a:pt x="289" y="303"/>
                </a:lnTo>
                <a:lnTo>
                  <a:pt x="296" y="307"/>
                </a:lnTo>
                <a:lnTo>
                  <a:pt x="299" y="307"/>
                </a:lnTo>
                <a:lnTo>
                  <a:pt x="301" y="306"/>
                </a:lnTo>
                <a:lnTo>
                  <a:pt x="290" y="302"/>
                </a:lnTo>
                <a:lnTo>
                  <a:pt x="285" y="300"/>
                </a:lnTo>
                <a:lnTo>
                  <a:pt x="281" y="299"/>
                </a:lnTo>
                <a:lnTo>
                  <a:pt x="262" y="303"/>
                </a:lnTo>
                <a:lnTo>
                  <a:pt x="266" y="296"/>
                </a:lnTo>
                <a:lnTo>
                  <a:pt x="282" y="291"/>
                </a:lnTo>
                <a:lnTo>
                  <a:pt x="288" y="298"/>
                </a:lnTo>
                <a:lnTo>
                  <a:pt x="289" y="299"/>
                </a:lnTo>
                <a:lnTo>
                  <a:pt x="290" y="299"/>
                </a:lnTo>
                <a:lnTo>
                  <a:pt x="296" y="299"/>
                </a:lnTo>
                <a:lnTo>
                  <a:pt x="308" y="295"/>
                </a:lnTo>
                <a:lnTo>
                  <a:pt x="320" y="294"/>
                </a:lnTo>
                <a:lnTo>
                  <a:pt x="324" y="292"/>
                </a:lnTo>
                <a:lnTo>
                  <a:pt x="322" y="299"/>
                </a:lnTo>
                <a:lnTo>
                  <a:pt x="320" y="299"/>
                </a:lnTo>
                <a:lnTo>
                  <a:pt x="315" y="307"/>
                </a:lnTo>
                <a:lnTo>
                  <a:pt x="316" y="310"/>
                </a:lnTo>
                <a:lnTo>
                  <a:pt x="316" y="314"/>
                </a:lnTo>
                <a:lnTo>
                  <a:pt x="320" y="315"/>
                </a:lnTo>
                <a:lnTo>
                  <a:pt x="324" y="325"/>
                </a:lnTo>
                <a:lnTo>
                  <a:pt x="329" y="320"/>
                </a:lnTo>
                <a:lnTo>
                  <a:pt x="323" y="314"/>
                </a:lnTo>
                <a:lnTo>
                  <a:pt x="322" y="310"/>
                </a:lnTo>
                <a:lnTo>
                  <a:pt x="323" y="307"/>
                </a:lnTo>
                <a:lnTo>
                  <a:pt x="324" y="302"/>
                </a:lnTo>
                <a:lnTo>
                  <a:pt x="330" y="296"/>
                </a:lnTo>
                <a:lnTo>
                  <a:pt x="333" y="294"/>
                </a:lnTo>
                <a:lnTo>
                  <a:pt x="335" y="295"/>
                </a:lnTo>
                <a:lnTo>
                  <a:pt x="339" y="296"/>
                </a:lnTo>
                <a:lnTo>
                  <a:pt x="341" y="296"/>
                </a:lnTo>
                <a:lnTo>
                  <a:pt x="342" y="299"/>
                </a:lnTo>
                <a:lnTo>
                  <a:pt x="348" y="299"/>
                </a:lnTo>
                <a:lnTo>
                  <a:pt x="349" y="298"/>
                </a:lnTo>
                <a:lnTo>
                  <a:pt x="350" y="299"/>
                </a:lnTo>
                <a:lnTo>
                  <a:pt x="357" y="302"/>
                </a:lnTo>
                <a:lnTo>
                  <a:pt x="365" y="305"/>
                </a:lnTo>
                <a:lnTo>
                  <a:pt x="368" y="306"/>
                </a:lnTo>
                <a:lnTo>
                  <a:pt x="368" y="320"/>
                </a:lnTo>
                <a:lnTo>
                  <a:pt x="368" y="321"/>
                </a:lnTo>
                <a:lnTo>
                  <a:pt x="368" y="326"/>
                </a:lnTo>
                <a:lnTo>
                  <a:pt x="372" y="328"/>
                </a:lnTo>
                <a:lnTo>
                  <a:pt x="376" y="330"/>
                </a:lnTo>
                <a:lnTo>
                  <a:pt x="376" y="320"/>
                </a:lnTo>
                <a:lnTo>
                  <a:pt x="378" y="305"/>
                </a:lnTo>
                <a:lnTo>
                  <a:pt x="375" y="303"/>
                </a:lnTo>
                <a:lnTo>
                  <a:pt x="371" y="299"/>
                </a:lnTo>
                <a:lnTo>
                  <a:pt x="368" y="296"/>
                </a:lnTo>
                <a:lnTo>
                  <a:pt x="369" y="292"/>
                </a:lnTo>
                <a:lnTo>
                  <a:pt x="371" y="290"/>
                </a:lnTo>
                <a:lnTo>
                  <a:pt x="372" y="287"/>
                </a:lnTo>
                <a:lnTo>
                  <a:pt x="369" y="288"/>
                </a:lnTo>
                <a:lnTo>
                  <a:pt x="359" y="292"/>
                </a:lnTo>
                <a:lnTo>
                  <a:pt x="361" y="285"/>
                </a:lnTo>
                <a:lnTo>
                  <a:pt x="350" y="285"/>
                </a:lnTo>
                <a:lnTo>
                  <a:pt x="346" y="285"/>
                </a:lnTo>
                <a:lnTo>
                  <a:pt x="335" y="283"/>
                </a:lnTo>
                <a:lnTo>
                  <a:pt x="346" y="279"/>
                </a:lnTo>
                <a:lnTo>
                  <a:pt x="346" y="277"/>
                </a:lnTo>
                <a:lnTo>
                  <a:pt x="345" y="269"/>
                </a:lnTo>
                <a:lnTo>
                  <a:pt x="335" y="270"/>
                </a:lnTo>
                <a:lnTo>
                  <a:pt x="327" y="273"/>
                </a:lnTo>
                <a:lnTo>
                  <a:pt x="320" y="276"/>
                </a:lnTo>
                <a:lnTo>
                  <a:pt x="319" y="276"/>
                </a:lnTo>
                <a:lnTo>
                  <a:pt x="309" y="277"/>
                </a:lnTo>
                <a:lnTo>
                  <a:pt x="315" y="280"/>
                </a:lnTo>
                <a:lnTo>
                  <a:pt x="303" y="288"/>
                </a:lnTo>
                <a:lnTo>
                  <a:pt x="300" y="290"/>
                </a:lnTo>
                <a:lnTo>
                  <a:pt x="299" y="291"/>
                </a:lnTo>
                <a:lnTo>
                  <a:pt x="299" y="290"/>
                </a:lnTo>
                <a:lnTo>
                  <a:pt x="300" y="280"/>
                </a:lnTo>
                <a:lnTo>
                  <a:pt x="303" y="272"/>
                </a:lnTo>
                <a:lnTo>
                  <a:pt x="286" y="281"/>
                </a:lnTo>
                <a:lnTo>
                  <a:pt x="270" y="284"/>
                </a:lnTo>
                <a:lnTo>
                  <a:pt x="267" y="285"/>
                </a:lnTo>
                <a:lnTo>
                  <a:pt x="264" y="281"/>
                </a:lnTo>
                <a:lnTo>
                  <a:pt x="264" y="280"/>
                </a:lnTo>
                <a:lnTo>
                  <a:pt x="266" y="280"/>
                </a:lnTo>
                <a:lnTo>
                  <a:pt x="267" y="279"/>
                </a:lnTo>
                <a:lnTo>
                  <a:pt x="275" y="269"/>
                </a:lnTo>
                <a:lnTo>
                  <a:pt x="285" y="261"/>
                </a:lnTo>
                <a:lnTo>
                  <a:pt x="292" y="251"/>
                </a:lnTo>
                <a:lnTo>
                  <a:pt x="290" y="250"/>
                </a:lnTo>
                <a:lnTo>
                  <a:pt x="286" y="246"/>
                </a:lnTo>
                <a:lnTo>
                  <a:pt x="292" y="239"/>
                </a:lnTo>
                <a:lnTo>
                  <a:pt x="297" y="239"/>
                </a:lnTo>
                <a:lnTo>
                  <a:pt x="309" y="238"/>
                </a:lnTo>
                <a:lnTo>
                  <a:pt x="311" y="243"/>
                </a:lnTo>
                <a:lnTo>
                  <a:pt x="311" y="247"/>
                </a:lnTo>
                <a:lnTo>
                  <a:pt x="309" y="251"/>
                </a:lnTo>
                <a:lnTo>
                  <a:pt x="315" y="253"/>
                </a:lnTo>
                <a:lnTo>
                  <a:pt x="322" y="242"/>
                </a:lnTo>
                <a:lnTo>
                  <a:pt x="330" y="238"/>
                </a:lnTo>
                <a:lnTo>
                  <a:pt x="335" y="234"/>
                </a:lnTo>
                <a:lnTo>
                  <a:pt x="337" y="234"/>
                </a:lnTo>
                <a:lnTo>
                  <a:pt x="335" y="234"/>
                </a:lnTo>
                <a:lnTo>
                  <a:pt x="330" y="234"/>
                </a:lnTo>
                <a:lnTo>
                  <a:pt x="324" y="234"/>
                </a:lnTo>
                <a:lnTo>
                  <a:pt x="316" y="234"/>
                </a:lnTo>
                <a:lnTo>
                  <a:pt x="307" y="232"/>
                </a:lnTo>
                <a:lnTo>
                  <a:pt x="294" y="230"/>
                </a:lnTo>
                <a:lnTo>
                  <a:pt x="301" y="223"/>
                </a:lnTo>
                <a:lnTo>
                  <a:pt x="305" y="217"/>
                </a:lnTo>
                <a:lnTo>
                  <a:pt x="311" y="212"/>
                </a:lnTo>
                <a:lnTo>
                  <a:pt x="312" y="210"/>
                </a:lnTo>
                <a:lnTo>
                  <a:pt x="318" y="206"/>
                </a:lnTo>
                <a:lnTo>
                  <a:pt x="323" y="201"/>
                </a:lnTo>
                <a:lnTo>
                  <a:pt x="324" y="200"/>
                </a:lnTo>
                <a:lnTo>
                  <a:pt x="335" y="198"/>
                </a:lnTo>
                <a:lnTo>
                  <a:pt x="337" y="198"/>
                </a:lnTo>
                <a:lnTo>
                  <a:pt x="345" y="206"/>
                </a:lnTo>
                <a:lnTo>
                  <a:pt x="342" y="209"/>
                </a:lnTo>
                <a:lnTo>
                  <a:pt x="339" y="210"/>
                </a:lnTo>
                <a:lnTo>
                  <a:pt x="335" y="208"/>
                </a:lnTo>
                <a:lnTo>
                  <a:pt x="333" y="205"/>
                </a:lnTo>
                <a:lnTo>
                  <a:pt x="329" y="208"/>
                </a:lnTo>
                <a:lnTo>
                  <a:pt x="327" y="209"/>
                </a:lnTo>
                <a:lnTo>
                  <a:pt x="335" y="215"/>
                </a:lnTo>
                <a:lnTo>
                  <a:pt x="326" y="223"/>
                </a:lnTo>
                <a:lnTo>
                  <a:pt x="329" y="223"/>
                </a:lnTo>
                <a:lnTo>
                  <a:pt x="333" y="224"/>
                </a:lnTo>
                <a:lnTo>
                  <a:pt x="342" y="217"/>
                </a:lnTo>
                <a:lnTo>
                  <a:pt x="345" y="219"/>
                </a:lnTo>
                <a:lnTo>
                  <a:pt x="353" y="220"/>
                </a:lnTo>
                <a:lnTo>
                  <a:pt x="345" y="225"/>
                </a:lnTo>
                <a:lnTo>
                  <a:pt x="345" y="227"/>
                </a:lnTo>
                <a:lnTo>
                  <a:pt x="344" y="234"/>
                </a:lnTo>
                <a:lnTo>
                  <a:pt x="352" y="230"/>
                </a:lnTo>
                <a:lnTo>
                  <a:pt x="359" y="220"/>
                </a:lnTo>
                <a:lnTo>
                  <a:pt x="376" y="225"/>
                </a:lnTo>
                <a:lnTo>
                  <a:pt x="378" y="234"/>
                </a:lnTo>
                <a:lnTo>
                  <a:pt x="379" y="238"/>
                </a:lnTo>
                <a:lnTo>
                  <a:pt x="383" y="243"/>
                </a:lnTo>
                <a:lnTo>
                  <a:pt x="384" y="255"/>
                </a:lnTo>
                <a:lnTo>
                  <a:pt x="390" y="260"/>
                </a:lnTo>
                <a:lnTo>
                  <a:pt x="389" y="251"/>
                </a:lnTo>
                <a:lnTo>
                  <a:pt x="391" y="250"/>
                </a:lnTo>
                <a:lnTo>
                  <a:pt x="394" y="249"/>
                </a:lnTo>
                <a:lnTo>
                  <a:pt x="400" y="247"/>
                </a:lnTo>
                <a:lnTo>
                  <a:pt x="402" y="239"/>
                </a:lnTo>
                <a:lnTo>
                  <a:pt x="401" y="238"/>
                </a:lnTo>
                <a:lnTo>
                  <a:pt x="397" y="236"/>
                </a:lnTo>
                <a:lnTo>
                  <a:pt x="394" y="240"/>
                </a:lnTo>
                <a:lnTo>
                  <a:pt x="393" y="242"/>
                </a:lnTo>
                <a:lnTo>
                  <a:pt x="391" y="243"/>
                </a:lnTo>
                <a:lnTo>
                  <a:pt x="386" y="239"/>
                </a:lnTo>
                <a:lnTo>
                  <a:pt x="384" y="239"/>
                </a:lnTo>
                <a:lnTo>
                  <a:pt x="382" y="232"/>
                </a:lnTo>
                <a:lnTo>
                  <a:pt x="383" y="231"/>
                </a:lnTo>
                <a:lnTo>
                  <a:pt x="387" y="228"/>
                </a:lnTo>
                <a:lnTo>
                  <a:pt x="386" y="223"/>
                </a:lnTo>
                <a:lnTo>
                  <a:pt x="389" y="217"/>
                </a:lnTo>
                <a:lnTo>
                  <a:pt x="395" y="208"/>
                </a:lnTo>
                <a:lnTo>
                  <a:pt x="410" y="204"/>
                </a:lnTo>
                <a:lnTo>
                  <a:pt x="415" y="202"/>
                </a:lnTo>
                <a:lnTo>
                  <a:pt x="419" y="201"/>
                </a:lnTo>
                <a:lnTo>
                  <a:pt x="421" y="198"/>
                </a:lnTo>
                <a:lnTo>
                  <a:pt x="419" y="197"/>
                </a:lnTo>
                <a:lnTo>
                  <a:pt x="415" y="197"/>
                </a:lnTo>
                <a:lnTo>
                  <a:pt x="409" y="200"/>
                </a:lnTo>
                <a:lnTo>
                  <a:pt x="400" y="202"/>
                </a:lnTo>
                <a:lnTo>
                  <a:pt x="395" y="204"/>
                </a:lnTo>
                <a:lnTo>
                  <a:pt x="389" y="210"/>
                </a:lnTo>
                <a:lnTo>
                  <a:pt x="382" y="217"/>
                </a:lnTo>
                <a:lnTo>
                  <a:pt x="374" y="212"/>
                </a:lnTo>
                <a:lnTo>
                  <a:pt x="361" y="210"/>
                </a:lnTo>
                <a:lnTo>
                  <a:pt x="352" y="208"/>
                </a:lnTo>
                <a:lnTo>
                  <a:pt x="352" y="200"/>
                </a:lnTo>
                <a:lnTo>
                  <a:pt x="356" y="193"/>
                </a:lnTo>
                <a:lnTo>
                  <a:pt x="364" y="194"/>
                </a:lnTo>
                <a:lnTo>
                  <a:pt x="371" y="200"/>
                </a:lnTo>
                <a:lnTo>
                  <a:pt x="376" y="195"/>
                </a:lnTo>
                <a:lnTo>
                  <a:pt x="371" y="193"/>
                </a:lnTo>
                <a:lnTo>
                  <a:pt x="361" y="189"/>
                </a:lnTo>
                <a:lnTo>
                  <a:pt x="357" y="185"/>
                </a:lnTo>
                <a:lnTo>
                  <a:pt x="352" y="186"/>
                </a:lnTo>
                <a:lnTo>
                  <a:pt x="348" y="187"/>
                </a:lnTo>
                <a:lnTo>
                  <a:pt x="346" y="187"/>
                </a:lnTo>
                <a:lnTo>
                  <a:pt x="349" y="176"/>
                </a:lnTo>
                <a:lnTo>
                  <a:pt x="354" y="175"/>
                </a:lnTo>
                <a:lnTo>
                  <a:pt x="361" y="174"/>
                </a:lnTo>
                <a:lnTo>
                  <a:pt x="359" y="171"/>
                </a:lnTo>
                <a:lnTo>
                  <a:pt x="356" y="171"/>
                </a:lnTo>
                <a:lnTo>
                  <a:pt x="356" y="171"/>
                </a:lnTo>
                <a:lnTo>
                  <a:pt x="356" y="170"/>
                </a:lnTo>
                <a:lnTo>
                  <a:pt x="357" y="164"/>
                </a:lnTo>
                <a:lnTo>
                  <a:pt x="364" y="165"/>
                </a:lnTo>
                <a:lnTo>
                  <a:pt x="375" y="171"/>
                </a:lnTo>
                <a:lnTo>
                  <a:pt x="380" y="170"/>
                </a:lnTo>
                <a:lnTo>
                  <a:pt x="383" y="168"/>
                </a:lnTo>
                <a:lnTo>
                  <a:pt x="391" y="174"/>
                </a:lnTo>
                <a:lnTo>
                  <a:pt x="394" y="171"/>
                </a:lnTo>
                <a:lnTo>
                  <a:pt x="386" y="165"/>
                </a:lnTo>
                <a:lnTo>
                  <a:pt x="378" y="163"/>
                </a:lnTo>
                <a:lnTo>
                  <a:pt x="375" y="160"/>
                </a:lnTo>
                <a:lnTo>
                  <a:pt x="369" y="155"/>
                </a:lnTo>
                <a:lnTo>
                  <a:pt x="378" y="153"/>
                </a:lnTo>
                <a:lnTo>
                  <a:pt x="389" y="155"/>
                </a:lnTo>
                <a:lnTo>
                  <a:pt x="390" y="156"/>
                </a:lnTo>
                <a:lnTo>
                  <a:pt x="397" y="161"/>
                </a:lnTo>
                <a:lnTo>
                  <a:pt x="405" y="163"/>
                </a:lnTo>
                <a:lnTo>
                  <a:pt x="408" y="171"/>
                </a:lnTo>
                <a:lnTo>
                  <a:pt x="409" y="171"/>
                </a:lnTo>
                <a:lnTo>
                  <a:pt x="415" y="172"/>
                </a:lnTo>
                <a:lnTo>
                  <a:pt x="415" y="168"/>
                </a:lnTo>
                <a:lnTo>
                  <a:pt x="415" y="167"/>
                </a:lnTo>
                <a:lnTo>
                  <a:pt x="408" y="160"/>
                </a:lnTo>
                <a:lnTo>
                  <a:pt x="400" y="155"/>
                </a:lnTo>
                <a:lnTo>
                  <a:pt x="398" y="153"/>
                </a:lnTo>
                <a:lnTo>
                  <a:pt x="389" y="150"/>
                </a:lnTo>
                <a:lnTo>
                  <a:pt x="378" y="142"/>
                </a:lnTo>
                <a:lnTo>
                  <a:pt x="374" y="140"/>
                </a:lnTo>
                <a:lnTo>
                  <a:pt x="372" y="135"/>
                </a:lnTo>
                <a:lnTo>
                  <a:pt x="374" y="129"/>
                </a:lnTo>
                <a:lnTo>
                  <a:pt x="372" y="129"/>
                </a:lnTo>
                <a:lnTo>
                  <a:pt x="371" y="125"/>
                </a:lnTo>
                <a:lnTo>
                  <a:pt x="369" y="126"/>
                </a:lnTo>
                <a:lnTo>
                  <a:pt x="367" y="126"/>
                </a:lnTo>
                <a:lnTo>
                  <a:pt x="365" y="129"/>
                </a:lnTo>
                <a:lnTo>
                  <a:pt x="365" y="133"/>
                </a:lnTo>
                <a:lnTo>
                  <a:pt x="365" y="137"/>
                </a:lnTo>
                <a:lnTo>
                  <a:pt x="365" y="140"/>
                </a:lnTo>
                <a:lnTo>
                  <a:pt x="364" y="142"/>
                </a:lnTo>
                <a:lnTo>
                  <a:pt x="361" y="146"/>
                </a:lnTo>
                <a:lnTo>
                  <a:pt x="353" y="155"/>
                </a:lnTo>
                <a:lnTo>
                  <a:pt x="348" y="161"/>
                </a:lnTo>
                <a:lnTo>
                  <a:pt x="346" y="163"/>
                </a:lnTo>
                <a:lnTo>
                  <a:pt x="338" y="168"/>
                </a:lnTo>
                <a:lnTo>
                  <a:pt x="334" y="172"/>
                </a:lnTo>
                <a:lnTo>
                  <a:pt x="326" y="174"/>
                </a:lnTo>
                <a:lnTo>
                  <a:pt x="322" y="178"/>
                </a:lnTo>
                <a:lnTo>
                  <a:pt x="311" y="180"/>
                </a:lnTo>
                <a:lnTo>
                  <a:pt x="304" y="178"/>
                </a:lnTo>
                <a:lnTo>
                  <a:pt x="307" y="172"/>
                </a:lnTo>
                <a:lnTo>
                  <a:pt x="312" y="167"/>
                </a:lnTo>
                <a:lnTo>
                  <a:pt x="312" y="160"/>
                </a:lnTo>
                <a:lnTo>
                  <a:pt x="319" y="157"/>
                </a:lnTo>
                <a:lnTo>
                  <a:pt x="329" y="157"/>
                </a:lnTo>
                <a:lnTo>
                  <a:pt x="330" y="157"/>
                </a:lnTo>
                <a:lnTo>
                  <a:pt x="334" y="157"/>
                </a:lnTo>
                <a:lnTo>
                  <a:pt x="338" y="156"/>
                </a:lnTo>
                <a:lnTo>
                  <a:pt x="342" y="152"/>
                </a:lnTo>
                <a:lnTo>
                  <a:pt x="334" y="150"/>
                </a:lnTo>
                <a:lnTo>
                  <a:pt x="333" y="149"/>
                </a:lnTo>
                <a:lnTo>
                  <a:pt x="333" y="146"/>
                </a:lnTo>
                <a:lnTo>
                  <a:pt x="326" y="148"/>
                </a:lnTo>
                <a:lnTo>
                  <a:pt x="323" y="148"/>
                </a:lnTo>
                <a:lnTo>
                  <a:pt x="311" y="149"/>
                </a:lnTo>
                <a:lnTo>
                  <a:pt x="312" y="145"/>
                </a:lnTo>
                <a:lnTo>
                  <a:pt x="304" y="144"/>
                </a:lnTo>
                <a:lnTo>
                  <a:pt x="307" y="135"/>
                </a:lnTo>
                <a:lnTo>
                  <a:pt x="312" y="131"/>
                </a:lnTo>
                <a:lnTo>
                  <a:pt x="318" y="135"/>
                </a:lnTo>
                <a:lnTo>
                  <a:pt x="323" y="131"/>
                </a:lnTo>
                <a:lnTo>
                  <a:pt x="324" y="130"/>
                </a:lnTo>
                <a:lnTo>
                  <a:pt x="333" y="129"/>
                </a:lnTo>
                <a:lnTo>
                  <a:pt x="337" y="129"/>
                </a:lnTo>
                <a:lnTo>
                  <a:pt x="338" y="129"/>
                </a:lnTo>
                <a:lnTo>
                  <a:pt x="342" y="129"/>
                </a:lnTo>
                <a:lnTo>
                  <a:pt x="342" y="126"/>
                </a:lnTo>
                <a:lnTo>
                  <a:pt x="344" y="123"/>
                </a:lnTo>
                <a:lnTo>
                  <a:pt x="342" y="123"/>
                </a:lnTo>
                <a:lnTo>
                  <a:pt x="326" y="125"/>
                </a:lnTo>
                <a:lnTo>
                  <a:pt x="324" y="125"/>
                </a:lnTo>
                <a:lnTo>
                  <a:pt x="319" y="127"/>
                </a:lnTo>
                <a:lnTo>
                  <a:pt x="315" y="123"/>
                </a:lnTo>
                <a:lnTo>
                  <a:pt x="318" y="120"/>
                </a:lnTo>
                <a:lnTo>
                  <a:pt x="319" y="118"/>
                </a:lnTo>
                <a:lnTo>
                  <a:pt x="326" y="115"/>
                </a:lnTo>
                <a:lnTo>
                  <a:pt x="329" y="115"/>
                </a:lnTo>
                <a:lnTo>
                  <a:pt x="338" y="114"/>
                </a:lnTo>
                <a:lnTo>
                  <a:pt x="345" y="116"/>
                </a:lnTo>
                <a:lnTo>
                  <a:pt x="349" y="119"/>
                </a:lnTo>
                <a:lnTo>
                  <a:pt x="350" y="122"/>
                </a:lnTo>
                <a:lnTo>
                  <a:pt x="356" y="120"/>
                </a:lnTo>
                <a:lnTo>
                  <a:pt x="360" y="116"/>
                </a:lnTo>
                <a:lnTo>
                  <a:pt x="368" y="110"/>
                </a:lnTo>
                <a:lnTo>
                  <a:pt x="380" y="105"/>
                </a:lnTo>
                <a:lnTo>
                  <a:pt x="382" y="107"/>
                </a:lnTo>
                <a:lnTo>
                  <a:pt x="384" y="108"/>
                </a:lnTo>
                <a:lnTo>
                  <a:pt x="387" y="107"/>
                </a:lnTo>
                <a:lnTo>
                  <a:pt x="391" y="103"/>
                </a:lnTo>
                <a:lnTo>
                  <a:pt x="400" y="101"/>
                </a:lnTo>
                <a:lnTo>
                  <a:pt x="402" y="101"/>
                </a:lnTo>
                <a:lnTo>
                  <a:pt x="409" y="103"/>
                </a:lnTo>
                <a:lnTo>
                  <a:pt x="410" y="104"/>
                </a:lnTo>
                <a:lnTo>
                  <a:pt x="415" y="112"/>
                </a:lnTo>
                <a:lnTo>
                  <a:pt x="420" y="107"/>
                </a:lnTo>
                <a:lnTo>
                  <a:pt x="419" y="101"/>
                </a:lnTo>
                <a:lnTo>
                  <a:pt x="423" y="96"/>
                </a:lnTo>
                <a:lnTo>
                  <a:pt x="427" y="90"/>
                </a:lnTo>
                <a:lnTo>
                  <a:pt x="425" y="85"/>
                </a:lnTo>
                <a:lnTo>
                  <a:pt x="420" y="78"/>
                </a:lnTo>
                <a:lnTo>
                  <a:pt x="409" y="74"/>
                </a:lnTo>
                <a:lnTo>
                  <a:pt x="400" y="73"/>
                </a:lnTo>
                <a:lnTo>
                  <a:pt x="395" y="73"/>
                </a:lnTo>
                <a:lnTo>
                  <a:pt x="393" y="73"/>
                </a:lnTo>
                <a:lnTo>
                  <a:pt x="390" y="73"/>
                </a:lnTo>
                <a:lnTo>
                  <a:pt x="387" y="73"/>
                </a:lnTo>
                <a:lnTo>
                  <a:pt x="384" y="66"/>
                </a:lnTo>
                <a:lnTo>
                  <a:pt x="379" y="71"/>
                </a:lnTo>
                <a:lnTo>
                  <a:pt x="374" y="75"/>
                </a:lnTo>
                <a:lnTo>
                  <a:pt x="372" y="75"/>
                </a:lnTo>
                <a:lnTo>
                  <a:pt x="369" y="81"/>
                </a:lnTo>
                <a:lnTo>
                  <a:pt x="369" y="82"/>
                </a:lnTo>
                <a:lnTo>
                  <a:pt x="371" y="85"/>
                </a:lnTo>
                <a:lnTo>
                  <a:pt x="371" y="88"/>
                </a:lnTo>
                <a:lnTo>
                  <a:pt x="365" y="85"/>
                </a:lnTo>
                <a:lnTo>
                  <a:pt x="361" y="85"/>
                </a:lnTo>
                <a:lnTo>
                  <a:pt x="360" y="84"/>
                </a:lnTo>
                <a:lnTo>
                  <a:pt x="357" y="82"/>
                </a:lnTo>
                <a:lnTo>
                  <a:pt x="356" y="78"/>
                </a:lnTo>
                <a:lnTo>
                  <a:pt x="356" y="75"/>
                </a:lnTo>
                <a:lnTo>
                  <a:pt x="356" y="73"/>
                </a:lnTo>
                <a:lnTo>
                  <a:pt x="361" y="70"/>
                </a:lnTo>
                <a:lnTo>
                  <a:pt x="363" y="62"/>
                </a:lnTo>
                <a:lnTo>
                  <a:pt x="367" y="55"/>
                </a:lnTo>
                <a:lnTo>
                  <a:pt x="371" y="48"/>
                </a:lnTo>
                <a:lnTo>
                  <a:pt x="375" y="48"/>
                </a:lnTo>
                <a:lnTo>
                  <a:pt x="376" y="52"/>
                </a:lnTo>
                <a:lnTo>
                  <a:pt x="378" y="56"/>
                </a:lnTo>
                <a:lnTo>
                  <a:pt x="378" y="58"/>
                </a:lnTo>
                <a:lnTo>
                  <a:pt x="379" y="58"/>
                </a:lnTo>
                <a:lnTo>
                  <a:pt x="383" y="56"/>
                </a:lnTo>
                <a:lnTo>
                  <a:pt x="386" y="51"/>
                </a:lnTo>
                <a:lnTo>
                  <a:pt x="387" y="48"/>
                </a:lnTo>
                <a:lnTo>
                  <a:pt x="389" y="45"/>
                </a:lnTo>
                <a:lnTo>
                  <a:pt x="389" y="39"/>
                </a:lnTo>
                <a:lnTo>
                  <a:pt x="393" y="40"/>
                </a:lnTo>
                <a:lnTo>
                  <a:pt x="398" y="44"/>
                </a:lnTo>
                <a:lnTo>
                  <a:pt x="398" y="45"/>
                </a:lnTo>
                <a:lnTo>
                  <a:pt x="398" y="54"/>
                </a:lnTo>
                <a:lnTo>
                  <a:pt x="391" y="59"/>
                </a:lnTo>
                <a:lnTo>
                  <a:pt x="391" y="65"/>
                </a:lnTo>
                <a:lnTo>
                  <a:pt x="397" y="66"/>
                </a:lnTo>
                <a:lnTo>
                  <a:pt x="401" y="65"/>
                </a:lnTo>
                <a:lnTo>
                  <a:pt x="402" y="65"/>
                </a:lnTo>
                <a:lnTo>
                  <a:pt x="406" y="62"/>
                </a:lnTo>
                <a:lnTo>
                  <a:pt x="412" y="58"/>
                </a:lnTo>
                <a:lnTo>
                  <a:pt x="415" y="56"/>
                </a:lnTo>
                <a:lnTo>
                  <a:pt x="417" y="54"/>
                </a:lnTo>
                <a:lnTo>
                  <a:pt x="420" y="50"/>
                </a:lnTo>
                <a:lnTo>
                  <a:pt x="417" y="44"/>
                </a:lnTo>
                <a:lnTo>
                  <a:pt x="413" y="39"/>
                </a:lnTo>
                <a:lnTo>
                  <a:pt x="413" y="37"/>
                </a:lnTo>
                <a:lnTo>
                  <a:pt x="415" y="36"/>
                </a:lnTo>
                <a:lnTo>
                  <a:pt x="421" y="36"/>
                </a:lnTo>
                <a:lnTo>
                  <a:pt x="421" y="30"/>
                </a:lnTo>
                <a:lnTo>
                  <a:pt x="421" y="26"/>
                </a:lnTo>
                <a:lnTo>
                  <a:pt x="421" y="18"/>
                </a:lnTo>
                <a:lnTo>
                  <a:pt x="424" y="20"/>
                </a:lnTo>
                <a:lnTo>
                  <a:pt x="430" y="21"/>
                </a:lnTo>
                <a:lnTo>
                  <a:pt x="431" y="22"/>
                </a:lnTo>
                <a:lnTo>
                  <a:pt x="434" y="28"/>
                </a:lnTo>
                <a:lnTo>
                  <a:pt x="435" y="29"/>
                </a:lnTo>
                <a:lnTo>
                  <a:pt x="434" y="36"/>
                </a:lnTo>
                <a:lnTo>
                  <a:pt x="431" y="41"/>
                </a:lnTo>
                <a:lnTo>
                  <a:pt x="439" y="37"/>
                </a:lnTo>
                <a:lnTo>
                  <a:pt x="440" y="45"/>
                </a:lnTo>
                <a:lnTo>
                  <a:pt x="438" y="56"/>
                </a:lnTo>
                <a:lnTo>
                  <a:pt x="436" y="63"/>
                </a:lnTo>
                <a:lnTo>
                  <a:pt x="436" y="67"/>
                </a:lnTo>
                <a:lnTo>
                  <a:pt x="435" y="70"/>
                </a:lnTo>
                <a:lnTo>
                  <a:pt x="436" y="75"/>
                </a:lnTo>
                <a:lnTo>
                  <a:pt x="440" y="78"/>
                </a:lnTo>
                <a:lnTo>
                  <a:pt x="443" y="84"/>
                </a:lnTo>
                <a:lnTo>
                  <a:pt x="445" y="85"/>
                </a:lnTo>
                <a:lnTo>
                  <a:pt x="449" y="96"/>
                </a:lnTo>
                <a:lnTo>
                  <a:pt x="450" y="104"/>
                </a:lnTo>
                <a:lnTo>
                  <a:pt x="449" y="112"/>
                </a:lnTo>
                <a:lnTo>
                  <a:pt x="453" y="115"/>
                </a:lnTo>
                <a:lnTo>
                  <a:pt x="457" y="119"/>
                </a:lnTo>
                <a:lnTo>
                  <a:pt x="464" y="126"/>
                </a:lnTo>
                <a:lnTo>
                  <a:pt x="469" y="131"/>
                </a:lnTo>
                <a:lnTo>
                  <a:pt x="476" y="135"/>
                </a:lnTo>
                <a:lnTo>
                  <a:pt x="480" y="137"/>
                </a:lnTo>
                <a:lnTo>
                  <a:pt x="480" y="135"/>
                </a:lnTo>
                <a:lnTo>
                  <a:pt x="479" y="134"/>
                </a:lnTo>
                <a:lnTo>
                  <a:pt x="476" y="129"/>
                </a:lnTo>
                <a:lnTo>
                  <a:pt x="476" y="127"/>
                </a:lnTo>
                <a:lnTo>
                  <a:pt x="473" y="125"/>
                </a:lnTo>
                <a:lnTo>
                  <a:pt x="469" y="120"/>
                </a:lnTo>
                <a:lnTo>
                  <a:pt x="468" y="120"/>
                </a:lnTo>
                <a:lnTo>
                  <a:pt x="461" y="115"/>
                </a:lnTo>
                <a:lnTo>
                  <a:pt x="454" y="112"/>
                </a:lnTo>
                <a:lnTo>
                  <a:pt x="454" y="105"/>
                </a:lnTo>
                <a:lnTo>
                  <a:pt x="455" y="104"/>
                </a:lnTo>
                <a:lnTo>
                  <a:pt x="455" y="100"/>
                </a:lnTo>
                <a:lnTo>
                  <a:pt x="454" y="93"/>
                </a:lnTo>
                <a:lnTo>
                  <a:pt x="454" y="88"/>
                </a:lnTo>
                <a:lnTo>
                  <a:pt x="449" y="82"/>
                </a:lnTo>
                <a:lnTo>
                  <a:pt x="453" y="78"/>
                </a:lnTo>
                <a:lnTo>
                  <a:pt x="457" y="85"/>
                </a:lnTo>
                <a:lnTo>
                  <a:pt x="460" y="90"/>
                </a:lnTo>
                <a:lnTo>
                  <a:pt x="462" y="96"/>
                </a:lnTo>
                <a:lnTo>
                  <a:pt x="468" y="103"/>
                </a:lnTo>
                <a:lnTo>
                  <a:pt x="472" y="107"/>
                </a:lnTo>
                <a:lnTo>
                  <a:pt x="475" y="104"/>
                </a:lnTo>
                <a:lnTo>
                  <a:pt x="475" y="101"/>
                </a:lnTo>
                <a:lnTo>
                  <a:pt x="470" y="96"/>
                </a:lnTo>
                <a:lnTo>
                  <a:pt x="468" y="93"/>
                </a:lnTo>
                <a:lnTo>
                  <a:pt x="465" y="88"/>
                </a:lnTo>
                <a:lnTo>
                  <a:pt x="462" y="82"/>
                </a:lnTo>
                <a:lnTo>
                  <a:pt x="466" y="81"/>
                </a:lnTo>
                <a:lnTo>
                  <a:pt x="470" y="86"/>
                </a:lnTo>
                <a:lnTo>
                  <a:pt x="476" y="93"/>
                </a:lnTo>
                <a:lnTo>
                  <a:pt x="477" y="96"/>
                </a:lnTo>
                <a:lnTo>
                  <a:pt x="481" y="95"/>
                </a:lnTo>
                <a:lnTo>
                  <a:pt x="480" y="90"/>
                </a:lnTo>
                <a:lnTo>
                  <a:pt x="479" y="89"/>
                </a:lnTo>
                <a:lnTo>
                  <a:pt x="477" y="88"/>
                </a:lnTo>
                <a:lnTo>
                  <a:pt x="476" y="85"/>
                </a:lnTo>
                <a:lnTo>
                  <a:pt x="479" y="81"/>
                </a:lnTo>
                <a:lnTo>
                  <a:pt x="479" y="80"/>
                </a:lnTo>
                <a:lnTo>
                  <a:pt x="472" y="75"/>
                </a:lnTo>
                <a:lnTo>
                  <a:pt x="466" y="73"/>
                </a:lnTo>
                <a:lnTo>
                  <a:pt x="465" y="70"/>
                </a:lnTo>
                <a:lnTo>
                  <a:pt x="470" y="60"/>
                </a:lnTo>
                <a:lnTo>
                  <a:pt x="475" y="55"/>
                </a:lnTo>
                <a:lnTo>
                  <a:pt x="475" y="58"/>
                </a:lnTo>
                <a:lnTo>
                  <a:pt x="477" y="63"/>
                </a:lnTo>
                <a:lnTo>
                  <a:pt x="481" y="67"/>
                </a:lnTo>
                <a:lnTo>
                  <a:pt x="487" y="69"/>
                </a:lnTo>
                <a:lnTo>
                  <a:pt x="490" y="70"/>
                </a:lnTo>
                <a:lnTo>
                  <a:pt x="496" y="69"/>
                </a:lnTo>
                <a:lnTo>
                  <a:pt x="500" y="63"/>
                </a:lnTo>
                <a:lnTo>
                  <a:pt x="494" y="62"/>
                </a:lnTo>
                <a:lnTo>
                  <a:pt x="485" y="60"/>
                </a:lnTo>
                <a:lnTo>
                  <a:pt x="481" y="56"/>
                </a:lnTo>
                <a:lnTo>
                  <a:pt x="479" y="55"/>
                </a:lnTo>
                <a:lnTo>
                  <a:pt x="476" y="50"/>
                </a:lnTo>
                <a:lnTo>
                  <a:pt x="470" y="52"/>
                </a:lnTo>
                <a:lnTo>
                  <a:pt x="465" y="65"/>
                </a:lnTo>
                <a:lnTo>
                  <a:pt x="461" y="65"/>
                </a:lnTo>
                <a:lnTo>
                  <a:pt x="455" y="56"/>
                </a:lnTo>
                <a:lnTo>
                  <a:pt x="454" y="54"/>
                </a:lnTo>
                <a:lnTo>
                  <a:pt x="451" y="48"/>
                </a:lnTo>
                <a:lnTo>
                  <a:pt x="460" y="43"/>
                </a:lnTo>
                <a:lnTo>
                  <a:pt x="466" y="44"/>
                </a:lnTo>
                <a:lnTo>
                  <a:pt x="473" y="43"/>
                </a:lnTo>
                <a:lnTo>
                  <a:pt x="470" y="37"/>
                </a:lnTo>
                <a:lnTo>
                  <a:pt x="479" y="40"/>
                </a:lnTo>
                <a:lnTo>
                  <a:pt x="485" y="41"/>
                </a:lnTo>
                <a:lnTo>
                  <a:pt x="483" y="37"/>
                </a:lnTo>
                <a:lnTo>
                  <a:pt x="479" y="35"/>
                </a:lnTo>
                <a:lnTo>
                  <a:pt x="476" y="33"/>
                </a:lnTo>
                <a:lnTo>
                  <a:pt x="473" y="25"/>
                </a:lnTo>
                <a:lnTo>
                  <a:pt x="472" y="25"/>
                </a:lnTo>
                <a:lnTo>
                  <a:pt x="462" y="28"/>
                </a:lnTo>
                <a:lnTo>
                  <a:pt x="451" y="32"/>
                </a:lnTo>
                <a:lnTo>
                  <a:pt x="445" y="28"/>
                </a:lnTo>
                <a:lnTo>
                  <a:pt x="450" y="25"/>
                </a:lnTo>
                <a:lnTo>
                  <a:pt x="453" y="22"/>
                </a:lnTo>
                <a:lnTo>
                  <a:pt x="458" y="20"/>
                </a:lnTo>
                <a:lnTo>
                  <a:pt x="460" y="20"/>
                </a:lnTo>
                <a:lnTo>
                  <a:pt x="461" y="20"/>
                </a:lnTo>
                <a:lnTo>
                  <a:pt x="461" y="15"/>
                </a:lnTo>
                <a:lnTo>
                  <a:pt x="460" y="15"/>
                </a:lnTo>
                <a:lnTo>
                  <a:pt x="454" y="14"/>
                </a:lnTo>
                <a:lnTo>
                  <a:pt x="453" y="14"/>
                </a:lnTo>
                <a:lnTo>
                  <a:pt x="447" y="14"/>
                </a:lnTo>
                <a:lnTo>
                  <a:pt x="442" y="11"/>
                </a:lnTo>
                <a:lnTo>
                  <a:pt x="440" y="11"/>
                </a:lnTo>
                <a:lnTo>
                  <a:pt x="443" y="3"/>
                </a:lnTo>
                <a:lnTo>
                  <a:pt x="451" y="0"/>
                </a:lnTo>
                <a:lnTo>
                  <a:pt x="460" y="5"/>
                </a:lnTo>
                <a:lnTo>
                  <a:pt x="470" y="11"/>
                </a:lnTo>
                <a:lnTo>
                  <a:pt x="472" y="11"/>
                </a:lnTo>
                <a:lnTo>
                  <a:pt x="479" y="20"/>
                </a:lnTo>
                <a:lnTo>
                  <a:pt x="483" y="25"/>
                </a:lnTo>
                <a:lnTo>
                  <a:pt x="484" y="30"/>
                </a:lnTo>
                <a:lnTo>
                  <a:pt x="491" y="37"/>
                </a:lnTo>
                <a:lnTo>
                  <a:pt x="498" y="44"/>
                </a:lnTo>
                <a:lnTo>
                  <a:pt x="507" y="48"/>
                </a:lnTo>
                <a:lnTo>
                  <a:pt x="510" y="45"/>
                </a:lnTo>
                <a:lnTo>
                  <a:pt x="503" y="39"/>
                </a:lnTo>
                <a:lnTo>
                  <a:pt x="498" y="35"/>
                </a:lnTo>
                <a:lnTo>
                  <a:pt x="494" y="32"/>
                </a:lnTo>
                <a:lnTo>
                  <a:pt x="490" y="25"/>
                </a:lnTo>
                <a:lnTo>
                  <a:pt x="491" y="18"/>
                </a:lnTo>
                <a:lnTo>
                  <a:pt x="490" y="10"/>
                </a:lnTo>
                <a:lnTo>
                  <a:pt x="480" y="7"/>
                </a:lnTo>
                <a:lnTo>
                  <a:pt x="476" y="6"/>
                </a:lnTo>
                <a:lnTo>
                  <a:pt x="469" y="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1" name="Freeform 885"/>
          <p:cNvSpPr>
            <a:spLocks/>
          </p:cNvSpPr>
          <p:nvPr/>
        </p:nvSpPr>
        <p:spPr bwMode="auto">
          <a:xfrm>
            <a:off x="6334126" y="739775"/>
            <a:ext cx="1676400" cy="1409700"/>
          </a:xfrm>
          <a:custGeom>
            <a:avLst/>
            <a:gdLst>
              <a:gd name="T0" fmla="*/ 75 w 1056"/>
              <a:gd name="T1" fmla="*/ 838 h 888"/>
              <a:gd name="T2" fmla="*/ 96 w 1056"/>
              <a:gd name="T3" fmla="*/ 842 h 888"/>
              <a:gd name="T4" fmla="*/ 112 w 1056"/>
              <a:gd name="T5" fmla="*/ 821 h 888"/>
              <a:gd name="T6" fmla="*/ 102 w 1056"/>
              <a:gd name="T7" fmla="*/ 808 h 888"/>
              <a:gd name="T8" fmla="*/ 18 w 1056"/>
              <a:gd name="T9" fmla="*/ 806 h 888"/>
              <a:gd name="T10" fmla="*/ 60 w 1056"/>
              <a:gd name="T11" fmla="*/ 757 h 888"/>
              <a:gd name="T12" fmla="*/ 112 w 1056"/>
              <a:gd name="T13" fmla="*/ 759 h 888"/>
              <a:gd name="T14" fmla="*/ 107 w 1056"/>
              <a:gd name="T15" fmla="*/ 723 h 888"/>
              <a:gd name="T16" fmla="*/ 120 w 1056"/>
              <a:gd name="T17" fmla="*/ 708 h 888"/>
              <a:gd name="T18" fmla="*/ 116 w 1056"/>
              <a:gd name="T19" fmla="*/ 697 h 888"/>
              <a:gd name="T20" fmla="*/ 112 w 1056"/>
              <a:gd name="T21" fmla="*/ 671 h 888"/>
              <a:gd name="T22" fmla="*/ 164 w 1056"/>
              <a:gd name="T23" fmla="*/ 632 h 888"/>
              <a:gd name="T24" fmla="*/ 157 w 1056"/>
              <a:gd name="T25" fmla="*/ 594 h 888"/>
              <a:gd name="T26" fmla="*/ 186 w 1056"/>
              <a:gd name="T27" fmla="*/ 577 h 888"/>
              <a:gd name="T28" fmla="*/ 207 w 1056"/>
              <a:gd name="T29" fmla="*/ 584 h 888"/>
              <a:gd name="T30" fmla="*/ 240 w 1056"/>
              <a:gd name="T31" fmla="*/ 591 h 888"/>
              <a:gd name="T32" fmla="*/ 199 w 1056"/>
              <a:gd name="T33" fmla="*/ 532 h 888"/>
              <a:gd name="T34" fmla="*/ 273 w 1056"/>
              <a:gd name="T35" fmla="*/ 572 h 888"/>
              <a:gd name="T36" fmla="*/ 288 w 1056"/>
              <a:gd name="T37" fmla="*/ 583 h 888"/>
              <a:gd name="T38" fmla="*/ 261 w 1056"/>
              <a:gd name="T39" fmla="*/ 521 h 888"/>
              <a:gd name="T40" fmla="*/ 239 w 1056"/>
              <a:gd name="T41" fmla="*/ 513 h 888"/>
              <a:gd name="T42" fmla="*/ 306 w 1056"/>
              <a:gd name="T43" fmla="*/ 464 h 888"/>
              <a:gd name="T44" fmla="*/ 291 w 1056"/>
              <a:gd name="T45" fmla="*/ 561 h 888"/>
              <a:gd name="T46" fmla="*/ 347 w 1056"/>
              <a:gd name="T47" fmla="*/ 502 h 888"/>
              <a:gd name="T48" fmla="*/ 337 w 1056"/>
              <a:gd name="T49" fmla="*/ 427 h 888"/>
              <a:gd name="T50" fmla="*/ 367 w 1056"/>
              <a:gd name="T51" fmla="*/ 495 h 888"/>
              <a:gd name="T52" fmla="*/ 360 w 1056"/>
              <a:gd name="T53" fmla="*/ 554 h 888"/>
              <a:gd name="T54" fmla="*/ 415 w 1056"/>
              <a:gd name="T55" fmla="*/ 524 h 888"/>
              <a:gd name="T56" fmla="*/ 375 w 1056"/>
              <a:gd name="T57" fmla="*/ 455 h 888"/>
              <a:gd name="T58" fmla="*/ 420 w 1056"/>
              <a:gd name="T59" fmla="*/ 412 h 888"/>
              <a:gd name="T60" fmla="*/ 435 w 1056"/>
              <a:gd name="T61" fmla="*/ 435 h 888"/>
              <a:gd name="T62" fmla="*/ 471 w 1056"/>
              <a:gd name="T63" fmla="*/ 401 h 888"/>
              <a:gd name="T64" fmla="*/ 505 w 1056"/>
              <a:gd name="T65" fmla="*/ 420 h 888"/>
              <a:gd name="T66" fmla="*/ 510 w 1056"/>
              <a:gd name="T67" fmla="*/ 373 h 888"/>
              <a:gd name="T68" fmla="*/ 457 w 1056"/>
              <a:gd name="T69" fmla="*/ 356 h 888"/>
              <a:gd name="T70" fmla="*/ 456 w 1056"/>
              <a:gd name="T71" fmla="*/ 299 h 888"/>
              <a:gd name="T72" fmla="*/ 506 w 1056"/>
              <a:gd name="T73" fmla="*/ 295 h 888"/>
              <a:gd name="T74" fmla="*/ 543 w 1056"/>
              <a:gd name="T75" fmla="*/ 333 h 888"/>
              <a:gd name="T76" fmla="*/ 576 w 1056"/>
              <a:gd name="T77" fmla="*/ 337 h 888"/>
              <a:gd name="T78" fmla="*/ 591 w 1056"/>
              <a:gd name="T79" fmla="*/ 333 h 888"/>
              <a:gd name="T80" fmla="*/ 626 w 1056"/>
              <a:gd name="T81" fmla="*/ 366 h 888"/>
              <a:gd name="T82" fmla="*/ 618 w 1056"/>
              <a:gd name="T83" fmla="*/ 317 h 888"/>
              <a:gd name="T84" fmla="*/ 629 w 1056"/>
              <a:gd name="T85" fmla="*/ 270 h 888"/>
              <a:gd name="T86" fmla="*/ 681 w 1056"/>
              <a:gd name="T87" fmla="*/ 210 h 888"/>
              <a:gd name="T88" fmla="*/ 680 w 1056"/>
              <a:gd name="T89" fmla="*/ 127 h 888"/>
              <a:gd name="T90" fmla="*/ 710 w 1056"/>
              <a:gd name="T91" fmla="*/ 82 h 888"/>
              <a:gd name="T92" fmla="*/ 771 w 1056"/>
              <a:gd name="T93" fmla="*/ 103 h 888"/>
              <a:gd name="T94" fmla="*/ 812 w 1056"/>
              <a:gd name="T95" fmla="*/ 112 h 888"/>
              <a:gd name="T96" fmla="*/ 767 w 1056"/>
              <a:gd name="T97" fmla="*/ 213 h 888"/>
              <a:gd name="T98" fmla="*/ 764 w 1056"/>
              <a:gd name="T99" fmla="*/ 299 h 888"/>
              <a:gd name="T100" fmla="*/ 805 w 1056"/>
              <a:gd name="T101" fmla="*/ 270 h 888"/>
              <a:gd name="T102" fmla="*/ 884 w 1056"/>
              <a:gd name="T103" fmla="*/ 92 h 888"/>
              <a:gd name="T104" fmla="*/ 903 w 1056"/>
              <a:gd name="T105" fmla="*/ 202 h 888"/>
              <a:gd name="T106" fmla="*/ 933 w 1056"/>
              <a:gd name="T107" fmla="*/ 133 h 888"/>
              <a:gd name="T108" fmla="*/ 921 w 1056"/>
              <a:gd name="T109" fmla="*/ 48 h 888"/>
              <a:gd name="T110" fmla="*/ 976 w 1056"/>
              <a:gd name="T111" fmla="*/ 20 h 888"/>
              <a:gd name="T112" fmla="*/ 1010 w 1056"/>
              <a:gd name="T113" fmla="*/ 80 h 888"/>
              <a:gd name="T114" fmla="*/ 1030 w 1056"/>
              <a:gd name="T115" fmla="*/ 96 h 888"/>
              <a:gd name="T116" fmla="*/ 1023 w 1056"/>
              <a:gd name="T117" fmla="*/ 171 h 888"/>
              <a:gd name="T118" fmla="*/ 1049 w 1056"/>
              <a:gd name="T119" fmla="*/ 194 h 8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56" h="888">
                <a:moveTo>
                  <a:pt x="15" y="860"/>
                </a:moveTo>
                <a:lnTo>
                  <a:pt x="6" y="854"/>
                </a:lnTo>
                <a:lnTo>
                  <a:pt x="0" y="850"/>
                </a:lnTo>
                <a:lnTo>
                  <a:pt x="0" y="849"/>
                </a:lnTo>
                <a:lnTo>
                  <a:pt x="0" y="845"/>
                </a:lnTo>
                <a:lnTo>
                  <a:pt x="10" y="842"/>
                </a:lnTo>
                <a:lnTo>
                  <a:pt x="10" y="840"/>
                </a:lnTo>
                <a:lnTo>
                  <a:pt x="16" y="838"/>
                </a:lnTo>
                <a:lnTo>
                  <a:pt x="26" y="832"/>
                </a:lnTo>
                <a:lnTo>
                  <a:pt x="34" y="830"/>
                </a:lnTo>
                <a:lnTo>
                  <a:pt x="48" y="831"/>
                </a:lnTo>
                <a:lnTo>
                  <a:pt x="56" y="835"/>
                </a:lnTo>
                <a:lnTo>
                  <a:pt x="57" y="847"/>
                </a:lnTo>
                <a:lnTo>
                  <a:pt x="60" y="849"/>
                </a:lnTo>
                <a:lnTo>
                  <a:pt x="72" y="846"/>
                </a:lnTo>
                <a:lnTo>
                  <a:pt x="74" y="840"/>
                </a:lnTo>
                <a:lnTo>
                  <a:pt x="75" y="838"/>
                </a:lnTo>
                <a:lnTo>
                  <a:pt x="76" y="838"/>
                </a:lnTo>
                <a:lnTo>
                  <a:pt x="79" y="838"/>
                </a:lnTo>
                <a:lnTo>
                  <a:pt x="85" y="838"/>
                </a:lnTo>
                <a:lnTo>
                  <a:pt x="90" y="847"/>
                </a:lnTo>
                <a:lnTo>
                  <a:pt x="96" y="861"/>
                </a:lnTo>
                <a:lnTo>
                  <a:pt x="100" y="868"/>
                </a:lnTo>
                <a:lnTo>
                  <a:pt x="102" y="879"/>
                </a:lnTo>
                <a:lnTo>
                  <a:pt x="102" y="888"/>
                </a:lnTo>
                <a:lnTo>
                  <a:pt x="107" y="887"/>
                </a:lnTo>
                <a:lnTo>
                  <a:pt x="109" y="887"/>
                </a:lnTo>
                <a:lnTo>
                  <a:pt x="108" y="884"/>
                </a:lnTo>
                <a:lnTo>
                  <a:pt x="105" y="879"/>
                </a:lnTo>
                <a:lnTo>
                  <a:pt x="105" y="869"/>
                </a:lnTo>
                <a:lnTo>
                  <a:pt x="111" y="872"/>
                </a:lnTo>
                <a:lnTo>
                  <a:pt x="107" y="860"/>
                </a:lnTo>
                <a:lnTo>
                  <a:pt x="98" y="853"/>
                </a:lnTo>
                <a:lnTo>
                  <a:pt x="96" y="842"/>
                </a:lnTo>
                <a:lnTo>
                  <a:pt x="94" y="839"/>
                </a:lnTo>
                <a:lnTo>
                  <a:pt x="96" y="832"/>
                </a:lnTo>
                <a:lnTo>
                  <a:pt x="100" y="827"/>
                </a:lnTo>
                <a:lnTo>
                  <a:pt x="104" y="828"/>
                </a:lnTo>
                <a:lnTo>
                  <a:pt x="107" y="832"/>
                </a:lnTo>
                <a:lnTo>
                  <a:pt x="112" y="836"/>
                </a:lnTo>
                <a:lnTo>
                  <a:pt x="113" y="836"/>
                </a:lnTo>
                <a:lnTo>
                  <a:pt x="119" y="840"/>
                </a:lnTo>
                <a:lnTo>
                  <a:pt x="128" y="842"/>
                </a:lnTo>
                <a:lnTo>
                  <a:pt x="130" y="838"/>
                </a:lnTo>
                <a:lnTo>
                  <a:pt x="122" y="834"/>
                </a:lnTo>
                <a:lnTo>
                  <a:pt x="113" y="828"/>
                </a:lnTo>
                <a:lnTo>
                  <a:pt x="112" y="828"/>
                </a:lnTo>
                <a:lnTo>
                  <a:pt x="109" y="827"/>
                </a:lnTo>
                <a:lnTo>
                  <a:pt x="108" y="825"/>
                </a:lnTo>
                <a:lnTo>
                  <a:pt x="111" y="821"/>
                </a:lnTo>
                <a:lnTo>
                  <a:pt x="112" y="821"/>
                </a:lnTo>
                <a:lnTo>
                  <a:pt x="127" y="820"/>
                </a:lnTo>
                <a:lnTo>
                  <a:pt x="134" y="821"/>
                </a:lnTo>
                <a:lnTo>
                  <a:pt x="138" y="824"/>
                </a:lnTo>
                <a:lnTo>
                  <a:pt x="146" y="828"/>
                </a:lnTo>
                <a:lnTo>
                  <a:pt x="150" y="828"/>
                </a:lnTo>
                <a:lnTo>
                  <a:pt x="146" y="825"/>
                </a:lnTo>
                <a:lnTo>
                  <a:pt x="141" y="821"/>
                </a:lnTo>
                <a:lnTo>
                  <a:pt x="138" y="819"/>
                </a:lnTo>
                <a:lnTo>
                  <a:pt x="134" y="816"/>
                </a:lnTo>
                <a:lnTo>
                  <a:pt x="126" y="812"/>
                </a:lnTo>
                <a:lnTo>
                  <a:pt x="116" y="815"/>
                </a:lnTo>
                <a:lnTo>
                  <a:pt x="119" y="808"/>
                </a:lnTo>
                <a:lnTo>
                  <a:pt x="120" y="805"/>
                </a:lnTo>
                <a:lnTo>
                  <a:pt x="123" y="794"/>
                </a:lnTo>
                <a:lnTo>
                  <a:pt x="117" y="794"/>
                </a:lnTo>
                <a:lnTo>
                  <a:pt x="112" y="798"/>
                </a:lnTo>
                <a:lnTo>
                  <a:pt x="102" y="808"/>
                </a:lnTo>
                <a:lnTo>
                  <a:pt x="100" y="812"/>
                </a:lnTo>
                <a:lnTo>
                  <a:pt x="98" y="815"/>
                </a:lnTo>
                <a:lnTo>
                  <a:pt x="89" y="819"/>
                </a:lnTo>
                <a:lnTo>
                  <a:pt x="71" y="820"/>
                </a:lnTo>
                <a:lnTo>
                  <a:pt x="78" y="809"/>
                </a:lnTo>
                <a:lnTo>
                  <a:pt x="78" y="808"/>
                </a:lnTo>
                <a:lnTo>
                  <a:pt x="72" y="805"/>
                </a:lnTo>
                <a:lnTo>
                  <a:pt x="66" y="802"/>
                </a:lnTo>
                <a:lnTo>
                  <a:pt x="63" y="808"/>
                </a:lnTo>
                <a:lnTo>
                  <a:pt x="57" y="816"/>
                </a:lnTo>
                <a:lnTo>
                  <a:pt x="36" y="821"/>
                </a:lnTo>
                <a:lnTo>
                  <a:pt x="27" y="823"/>
                </a:lnTo>
                <a:lnTo>
                  <a:pt x="26" y="823"/>
                </a:lnTo>
                <a:lnTo>
                  <a:pt x="23" y="823"/>
                </a:lnTo>
                <a:lnTo>
                  <a:pt x="23" y="813"/>
                </a:lnTo>
                <a:lnTo>
                  <a:pt x="19" y="808"/>
                </a:lnTo>
                <a:lnTo>
                  <a:pt x="18" y="806"/>
                </a:lnTo>
                <a:lnTo>
                  <a:pt x="16" y="800"/>
                </a:lnTo>
                <a:lnTo>
                  <a:pt x="25" y="794"/>
                </a:lnTo>
                <a:lnTo>
                  <a:pt x="30" y="798"/>
                </a:lnTo>
                <a:lnTo>
                  <a:pt x="30" y="800"/>
                </a:lnTo>
                <a:lnTo>
                  <a:pt x="31" y="798"/>
                </a:lnTo>
                <a:lnTo>
                  <a:pt x="34" y="793"/>
                </a:lnTo>
                <a:lnTo>
                  <a:pt x="33" y="793"/>
                </a:lnTo>
                <a:lnTo>
                  <a:pt x="33" y="791"/>
                </a:lnTo>
                <a:lnTo>
                  <a:pt x="31" y="791"/>
                </a:lnTo>
                <a:lnTo>
                  <a:pt x="27" y="789"/>
                </a:lnTo>
                <a:lnTo>
                  <a:pt x="26" y="782"/>
                </a:lnTo>
                <a:lnTo>
                  <a:pt x="30" y="776"/>
                </a:lnTo>
                <a:lnTo>
                  <a:pt x="31" y="772"/>
                </a:lnTo>
                <a:lnTo>
                  <a:pt x="44" y="761"/>
                </a:lnTo>
                <a:lnTo>
                  <a:pt x="53" y="760"/>
                </a:lnTo>
                <a:lnTo>
                  <a:pt x="57" y="761"/>
                </a:lnTo>
                <a:lnTo>
                  <a:pt x="60" y="757"/>
                </a:lnTo>
                <a:lnTo>
                  <a:pt x="66" y="752"/>
                </a:lnTo>
                <a:lnTo>
                  <a:pt x="66" y="753"/>
                </a:lnTo>
                <a:lnTo>
                  <a:pt x="72" y="757"/>
                </a:lnTo>
                <a:lnTo>
                  <a:pt x="76" y="764"/>
                </a:lnTo>
                <a:lnTo>
                  <a:pt x="82" y="770"/>
                </a:lnTo>
                <a:lnTo>
                  <a:pt x="86" y="768"/>
                </a:lnTo>
                <a:lnTo>
                  <a:pt x="87" y="767"/>
                </a:lnTo>
                <a:lnTo>
                  <a:pt x="79" y="761"/>
                </a:lnTo>
                <a:lnTo>
                  <a:pt x="79" y="755"/>
                </a:lnTo>
                <a:lnTo>
                  <a:pt x="85" y="749"/>
                </a:lnTo>
                <a:lnTo>
                  <a:pt x="86" y="749"/>
                </a:lnTo>
                <a:lnTo>
                  <a:pt x="90" y="748"/>
                </a:lnTo>
                <a:lnTo>
                  <a:pt x="94" y="746"/>
                </a:lnTo>
                <a:lnTo>
                  <a:pt x="100" y="748"/>
                </a:lnTo>
                <a:lnTo>
                  <a:pt x="105" y="753"/>
                </a:lnTo>
                <a:lnTo>
                  <a:pt x="109" y="759"/>
                </a:lnTo>
                <a:lnTo>
                  <a:pt x="112" y="759"/>
                </a:lnTo>
                <a:lnTo>
                  <a:pt x="117" y="760"/>
                </a:lnTo>
                <a:lnTo>
                  <a:pt x="127" y="761"/>
                </a:lnTo>
                <a:lnTo>
                  <a:pt x="132" y="761"/>
                </a:lnTo>
                <a:lnTo>
                  <a:pt x="134" y="760"/>
                </a:lnTo>
                <a:lnTo>
                  <a:pt x="131" y="756"/>
                </a:lnTo>
                <a:lnTo>
                  <a:pt x="131" y="756"/>
                </a:lnTo>
                <a:lnTo>
                  <a:pt x="122" y="753"/>
                </a:lnTo>
                <a:lnTo>
                  <a:pt x="115" y="749"/>
                </a:lnTo>
                <a:lnTo>
                  <a:pt x="112" y="744"/>
                </a:lnTo>
                <a:lnTo>
                  <a:pt x="112" y="741"/>
                </a:lnTo>
                <a:lnTo>
                  <a:pt x="102" y="741"/>
                </a:lnTo>
                <a:lnTo>
                  <a:pt x="98" y="742"/>
                </a:lnTo>
                <a:lnTo>
                  <a:pt x="96" y="740"/>
                </a:lnTo>
                <a:lnTo>
                  <a:pt x="91" y="737"/>
                </a:lnTo>
                <a:lnTo>
                  <a:pt x="94" y="731"/>
                </a:lnTo>
                <a:lnTo>
                  <a:pt x="102" y="727"/>
                </a:lnTo>
                <a:lnTo>
                  <a:pt x="107" y="723"/>
                </a:lnTo>
                <a:lnTo>
                  <a:pt x="109" y="725"/>
                </a:lnTo>
                <a:lnTo>
                  <a:pt x="112" y="727"/>
                </a:lnTo>
                <a:lnTo>
                  <a:pt x="116" y="729"/>
                </a:lnTo>
                <a:lnTo>
                  <a:pt x="128" y="733"/>
                </a:lnTo>
                <a:lnTo>
                  <a:pt x="134" y="735"/>
                </a:lnTo>
                <a:lnTo>
                  <a:pt x="142" y="738"/>
                </a:lnTo>
                <a:lnTo>
                  <a:pt x="143" y="734"/>
                </a:lnTo>
                <a:lnTo>
                  <a:pt x="142" y="730"/>
                </a:lnTo>
                <a:lnTo>
                  <a:pt x="135" y="727"/>
                </a:lnTo>
                <a:lnTo>
                  <a:pt x="130" y="726"/>
                </a:lnTo>
                <a:lnTo>
                  <a:pt x="127" y="726"/>
                </a:lnTo>
                <a:lnTo>
                  <a:pt x="126" y="725"/>
                </a:lnTo>
                <a:lnTo>
                  <a:pt x="123" y="725"/>
                </a:lnTo>
                <a:lnTo>
                  <a:pt x="117" y="720"/>
                </a:lnTo>
                <a:lnTo>
                  <a:pt x="113" y="716"/>
                </a:lnTo>
                <a:lnTo>
                  <a:pt x="117" y="710"/>
                </a:lnTo>
                <a:lnTo>
                  <a:pt x="120" y="708"/>
                </a:lnTo>
                <a:lnTo>
                  <a:pt x="124" y="703"/>
                </a:lnTo>
                <a:lnTo>
                  <a:pt x="130" y="700"/>
                </a:lnTo>
                <a:lnTo>
                  <a:pt x="132" y="700"/>
                </a:lnTo>
                <a:lnTo>
                  <a:pt x="137" y="705"/>
                </a:lnTo>
                <a:lnTo>
                  <a:pt x="142" y="708"/>
                </a:lnTo>
                <a:lnTo>
                  <a:pt x="143" y="708"/>
                </a:lnTo>
                <a:lnTo>
                  <a:pt x="147" y="708"/>
                </a:lnTo>
                <a:lnTo>
                  <a:pt x="149" y="704"/>
                </a:lnTo>
                <a:lnTo>
                  <a:pt x="143" y="699"/>
                </a:lnTo>
                <a:lnTo>
                  <a:pt x="138" y="696"/>
                </a:lnTo>
                <a:lnTo>
                  <a:pt x="138" y="696"/>
                </a:lnTo>
                <a:lnTo>
                  <a:pt x="132" y="693"/>
                </a:lnTo>
                <a:lnTo>
                  <a:pt x="131" y="693"/>
                </a:lnTo>
                <a:lnTo>
                  <a:pt x="126" y="695"/>
                </a:lnTo>
                <a:lnTo>
                  <a:pt x="122" y="696"/>
                </a:lnTo>
                <a:lnTo>
                  <a:pt x="117" y="696"/>
                </a:lnTo>
                <a:lnTo>
                  <a:pt x="116" y="697"/>
                </a:lnTo>
                <a:lnTo>
                  <a:pt x="113" y="699"/>
                </a:lnTo>
                <a:lnTo>
                  <a:pt x="112" y="699"/>
                </a:lnTo>
                <a:lnTo>
                  <a:pt x="111" y="700"/>
                </a:lnTo>
                <a:lnTo>
                  <a:pt x="109" y="699"/>
                </a:lnTo>
                <a:lnTo>
                  <a:pt x="109" y="697"/>
                </a:lnTo>
                <a:lnTo>
                  <a:pt x="109" y="695"/>
                </a:lnTo>
                <a:lnTo>
                  <a:pt x="109" y="692"/>
                </a:lnTo>
                <a:lnTo>
                  <a:pt x="111" y="686"/>
                </a:lnTo>
                <a:lnTo>
                  <a:pt x="112" y="686"/>
                </a:lnTo>
                <a:lnTo>
                  <a:pt x="115" y="685"/>
                </a:lnTo>
                <a:lnTo>
                  <a:pt x="119" y="684"/>
                </a:lnTo>
                <a:lnTo>
                  <a:pt x="116" y="678"/>
                </a:lnTo>
                <a:lnTo>
                  <a:pt x="112" y="678"/>
                </a:lnTo>
                <a:lnTo>
                  <a:pt x="111" y="680"/>
                </a:lnTo>
                <a:lnTo>
                  <a:pt x="111" y="674"/>
                </a:lnTo>
                <a:lnTo>
                  <a:pt x="112" y="673"/>
                </a:lnTo>
                <a:lnTo>
                  <a:pt x="112" y="671"/>
                </a:lnTo>
                <a:lnTo>
                  <a:pt x="116" y="666"/>
                </a:lnTo>
                <a:lnTo>
                  <a:pt x="122" y="662"/>
                </a:lnTo>
                <a:lnTo>
                  <a:pt x="123" y="662"/>
                </a:lnTo>
                <a:lnTo>
                  <a:pt x="124" y="656"/>
                </a:lnTo>
                <a:lnTo>
                  <a:pt x="130" y="650"/>
                </a:lnTo>
                <a:lnTo>
                  <a:pt x="126" y="650"/>
                </a:lnTo>
                <a:lnTo>
                  <a:pt x="123" y="650"/>
                </a:lnTo>
                <a:lnTo>
                  <a:pt x="124" y="648"/>
                </a:lnTo>
                <a:lnTo>
                  <a:pt x="130" y="643"/>
                </a:lnTo>
                <a:lnTo>
                  <a:pt x="131" y="643"/>
                </a:lnTo>
                <a:lnTo>
                  <a:pt x="137" y="641"/>
                </a:lnTo>
                <a:lnTo>
                  <a:pt x="139" y="640"/>
                </a:lnTo>
                <a:lnTo>
                  <a:pt x="147" y="636"/>
                </a:lnTo>
                <a:lnTo>
                  <a:pt x="149" y="636"/>
                </a:lnTo>
                <a:lnTo>
                  <a:pt x="154" y="632"/>
                </a:lnTo>
                <a:lnTo>
                  <a:pt x="156" y="632"/>
                </a:lnTo>
                <a:lnTo>
                  <a:pt x="164" y="632"/>
                </a:lnTo>
                <a:lnTo>
                  <a:pt x="169" y="632"/>
                </a:lnTo>
                <a:lnTo>
                  <a:pt x="171" y="633"/>
                </a:lnTo>
                <a:lnTo>
                  <a:pt x="175" y="639"/>
                </a:lnTo>
                <a:lnTo>
                  <a:pt x="176" y="637"/>
                </a:lnTo>
                <a:lnTo>
                  <a:pt x="177" y="636"/>
                </a:lnTo>
                <a:lnTo>
                  <a:pt x="176" y="636"/>
                </a:lnTo>
                <a:lnTo>
                  <a:pt x="172" y="632"/>
                </a:lnTo>
                <a:lnTo>
                  <a:pt x="172" y="630"/>
                </a:lnTo>
                <a:lnTo>
                  <a:pt x="172" y="630"/>
                </a:lnTo>
                <a:lnTo>
                  <a:pt x="162" y="625"/>
                </a:lnTo>
                <a:lnTo>
                  <a:pt x="164" y="617"/>
                </a:lnTo>
                <a:lnTo>
                  <a:pt x="165" y="610"/>
                </a:lnTo>
                <a:lnTo>
                  <a:pt x="158" y="610"/>
                </a:lnTo>
                <a:lnTo>
                  <a:pt x="156" y="611"/>
                </a:lnTo>
                <a:lnTo>
                  <a:pt x="154" y="610"/>
                </a:lnTo>
                <a:lnTo>
                  <a:pt x="154" y="607"/>
                </a:lnTo>
                <a:lnTo>
                  <a:pt x="157" y="594"/>
                </a:lnTo>
                <a:lnTo>
                  <a:pt x="164" y="579"/>
                </a:lnTo>
                <a:lnTo>
                  <a:pt x="167" y="569"/>
                </a:lnTo>
                <a:lnTo>
                  <a:pt x="172" y="568"/>
                </a:lnTo>
                <a:lnTo>
                  <a:pt x="168" y="561"/>
                </a:lnTo>
                <a:lnTo>
                  <a:pt x="167" y="550"/>
                </a:lnTo>
                <a:lnTo>
                  <a:pt x="172" y="549"/>
                </a:lnTo>
                <a:lnTo>
                  <a:pt x="182" y="543"/>
                </a:lnTo>
                <a:lnTo>
                  <a:pt x="188" y="549"/>
                </a:lnTo>
                <a:lnTo>
                  <a:pt x="187" y="560"/>
                </a:lnTo>
                <a:lnTo>
                  <a:pt x="183" y="566"/>
                </a:lnTo>
                <a:lnTo>
                  <a:pt x="180" y="575"/>
                </a:lnTo>
                <a:lnTo>
                  <a:pt x="177" y="580"/>
                </a:lnTo>
                <a:lnTo>
                  <a:pt x="177" y="588"/>
                </a:lnTo>
                <a:lnTo>
                  <a:pt x="179" y="594"/>
                </a:lnTo>
                <a:lnTo>
                  <a:pt x="180" y="595"/>
                </a:lnTo>
                <a:lnTo>
                  <a:pt x="184" y="585"/>
                </a:lnTo>
                <a:lnTo>
                  <a:pt x="186" y="577"/>
                </a:lnTo>
                <a:lnTo>
                  <a:pt x="191" y="568"/>
                </a:lnTo>
                <a:lnTo>
                  <a:pt x="195" y="569"/>
                </a:lnTo>
                <a:lnTo>
                  <a:pt x="197" y="569"/>
                </a:lnTo>
                <a:lnTo>
                  <a:pt x="197" y="570"/>
                </a:lnTo>
                <a:lnTo>
                  <a:pt x="199" y="580"/>
                </a:lnTo>
                <a:lnTo>
                  <a:pt x="201" y="585"/>
                </a:lnTo>
                <a:lnTo>
                  <a:pt x="199" y="591"/>
                </a:lnTo>
                <a:lnTo>
                  <a:pt x="199" y="594"/>
                </a:lnTo>
                <a:lnTo>
                  <a:pt x="199" y="598"/>
                </a:lnTo>
                <a:lnTo>
                  <a:pt x="199" y="600"/>
                </a:lnTo>
                <a:lnTo>
                  <a:pt x="201" y="610"/>
                </a:lnTo>
                <a:lnTo>
                  <a:pt x="201" y="609"/>
                </a:lnTo>
                <a:lnTo>
                  <a:pt x="203" y="605"/>
                </a:lnTo>
                <a:lnTo>
                  <a:pt x="206" y="596"/>
                </a:lnTo>
                <a:lnTo>
                  <a:pt x="206" y="587"/>
                </a:lnTo>
                <a:lnTo>
                  <a:pt x="206" y="585"/>
                </a:lnTo>
                <a:lnTo>
                  <a:pt x="207" y="584"/>
                </a:lnTo>
                <a:lnTo>
                  <a:pt x="207" y="579"/>
                </a:lnTo>
                <a:lnTo>
                  <a:pt x="212" y="587"/>
                </a:lnTo>
                <a:lnTo>
                  <a:pt x="212" y="588"/>
                </a:lnTo>
                <a:lnTo>
                  <a:pt x="216" y="595"/>
                </a:lnTo>
                <a:lnTo>
                  <a:pt x="220" y="600"/>
                </a:lnTo>
                <a:lnTo>
                  <a:pt x="222" y="602"/>
                </a:lnTo>
                <a:lnTo>
                  <a:pt x="225" y="599"/>
                </a:lnTo>
                <a:lnTo>
                  <a:pt x="225" y="598"/>
                </a:lnTo>
                <a:lnTo>
                  <a:pt x="225" y="595"/>
                </a:lnTo>
                <a:lnTo>
                  <a:pt x="221" y="590"/>
                </a:lnTo>
                <a:lnTo>
                  <a:pt x="217" y="585"/>
                </a:lnTo>
                <a:lnTo>
                  <a:pt x="220" y="583"/>
                </a:lnTo>
                <a:lnTo>
                  <a:pt x="225" y="583"/>
                </a:lnTo>
                <a:lnTo>
                  <a:pt x="235" y="583"/>
                </a:lnTo>
                <a:lnTo>
                  <a:pt x="237" y="584"/>
                </a:lnTo>
                <a:lnTo>
                  <a:pt x="237" y="587"/>
                </a:lnTo>
                <a:lnTo>
                  <a:pt x="240" y="591"/>
                </a:lnTo>
                <a:lnTo>
                  <a:pt x="246" y="592"/>
                </a:lnTo>
                <a:lnTo>
                  <a:pt x="251" y="591"/>
                </a:lnTo>
                <a:lnTo>
                  <a:pt x="248" y="587"/>
                </a:lnTo>
                <a:lnTo>
                  <a:pt x="247" y="585"/>
                </a:lnTo>
                <a:lnTo>
                  <a:pt x="243" y="580"/>
                </a:lnTo>
                <a:lnTo>
                  <a:pt x="240" y="579"/>
                </a:lnTo>
                <a:lnTo>
                  <a:pt x="237" y="577"/>
                </a:lnTo>
                <a:lnTo>
                  <a:pt x="229" y="577"/>
                </a:lnTo>
                <a:lnTo>
                  <a:pt x="214" y="570"/>
                </a:lnTo>
                <a:lnTo>
                  <a:pt x="209" y="562"/>
                </a:lnTo>
                <a:lnTo>
                  <a:pt x="201" y="553"/>
                </a:lnTo>
                <a:lnTo>
                  <a:pt x="198" y="553"/>
                </a:lnTo>
                <a:lnTo>
                  <a:pt x="197" y="549"/>
                </a:lnTo>
                <a:lnTo>
                  <a:pt x="198" y="542"/>
                </a:lnTo>
                <a:lnTo>
                  <a:pt x="197" y="536"/>
                </a:lnTo>
                <a:lnTo>
                  <a:pt x="197" y="534"/>
                </a:lnTo>
                <a:lnTo>
                  <a:pt x="199" y="532"/>
                </a:lnTo>
                <a:lnTo>
                  <a:pt x="205" y="531"/>
                </a:lnTo>
                <a:lnTo>
                  <a:pt x="217" y="527"/>
                </a:lnTo>
                <a:lnTo>
                  <a:pt x="224" y="524"/>
                </a:lnTo>
                <a:lnTo>
                  <a:pt x="228" y="523"/>
                </a:lnTo>
                <a:lnTo>
                  <a:pt x="229" y="520"/>
                </a:lnTo>
                <a:lnTo>
                  <a:pt x="232" y="531"/>
                </a:lnTo>
                <a:lnTo>
                  <a:pt x="232" y="532"/>
                </a:lnTo>
                <a:lnTo>
                  <a:pt x="231" y="536"/>
                </a:lnTo>
                <a:lnTo>
                  <a:pt x="235" y="538"/>
                </a:lnTo>
                <a:lnTo>
                  <a:pt x="236" y="538"/>
                </a:lnTo>
                <a:lnTo>
                  <a:pt x="237" y="545"/>
                </a:lnTo>
                <a:lnTo>
                  <a:pt x="237" y="549"/>
                </a:lnTo>
                <a:lnTo>
                  <a:pt x="244" y="555"/>
                </a:lnTo>
                <a:lnTo>
                  <a:pt x="246" y="565"/>
                </a:lnTo>
                <a:lnTo>
                  <a:pt x="252" y="572"/>
                </a:lnTo>
                <a:lnTo>
                  <a:pt x="263" y="576"/>
                </a:lnTo>
                <a:lnTo>
                  <a:pt x="273" y="572"/>
                </a:lnTo>
                <a:lnTo>
                  <a:pt x="280" y="576"/>
                </a:lnTo>
                <a:lnTo>
                  <a:pt x="281" y="581"/>
                </a:lnTo>
                <a:lnTo>
                  <a:pt x="277" y="588"/>
                </a:lnTo>
                <a:lnTo>
                  <a:pt x="274" y="598"/>
                </a:lnTo>
                <a:lnTo>
                  <a:pt x="274" y="603"/>
                </a:lnTo>
                <a:lnTo>
                  <a:pt x="281" y="603"/>
                </a:lnTo>
                <a:lnTo>
                  <a:pt x="284" y="600"/>
                </a:lnTo>
                <a:lnTo>
                  <a:pt x="292" y="603"/>
                </a:lnTo>
                <a:lnTo>
                  <a:pt x="295" y="603"/>
                </a:lnTo>
                <a:lnTo>
                  <a:pt x="300" y="606"/>
                </a:lnTo>
                <a:lnTo>
                  <a:pt x="300" y="603"/>
                </a:lnTo>
                <a:lnTo>
                  <a:pt x="300" y="600"/>
                </a:lnTo>
                <a:lnTo>
                  <a:pt x="295" y="598"/>
                </a:lnTo>
                <a:lnTo>
                  <a:pt x="295" y="598"/>
                </a:lnTo>
                <a:lnTo>
                  <a:pt x="289" y="591"/>
                </a:lnTo>
                <a:lnTo>
                  <a:pt x="289" y="590"/>
                </a:lnTo>
                <a:lnTo>
                  <a:pt x="288" y="583"/>
                </a:lnTo>
                <a:lnTo>
                  <a:pt x="287" y="573"/>
                </a:lnTo>
                <a:lnTo>
                  <a:pt x="284" y="569"/>
                </a:lnTo>
                <a:lnTo>
                  <a:pt x="283" y="566"/>
                </a:lnTo>
                <a:lnTo>
                  <a:pt x="281" y="566"/>
                </a:lnTo>
                <a:lnTo>
                  <a:pt x="277" y="565"/>
                </a:lnTo>
                <a:lnTo>
                  <a:pt x="268" y="564"/>
                </a:lnTo>
                <a:lnTo>
                  <a:pt x="259" y="565"/>
                </a:lnTo>
                <a:lnTo>
                  <a:pt x="254" y="560"/>
                </a:lnTo>
                <a:lnTo>
                  <a:pt x="252" y="551"/>
                </a:lnTo>
                <a:lnTo>
                  <a:pt x="244" y="546"/>
                </a:lnTo>
                <a:lnTo>
                  <a:pt x="246" y="538"/>
                </a:lnTo>
                <a:lnTo>
                  <a:pt x="246" y="535"/>
                </a:lnTo>
                <a:lnTo>
                  <a:pt x="246" y="531"/>
                </a:lnTo>
                <a:lnTo>
                  <a:pt x="250" y="530"/>
                </a:lnTo>
                <a:lnTo>
                  <a:pt x="252" y="524"/>
                </a:lnTo>
                <a:lnTo>
                  <a:pt x="254" y="523"/>
                </a:lnTo>
                <a:lnTo>
                  <a:pt x="261" y="521"/>
                </a:lnTo>
                <a:lnTo>
                  <a:pt x="262" y="525"/>
                </a:lnTo>
                <a:lnTo>
                  <a:pt x="266" y="531"/>
                </a:lnTo>
                <a:lnTo>
                  <a:pt x="270" y="528"/>
                </a:lnTo>
                <a:lnTo>
                  <a:pt x="265" y="521"/>
                </a:lnTo>
                <a:lnTo>
                  <a:pt x="262" y="516"/>
                </a:lnTo>
                <a:lnTo>
                  <a:pt x="261" y="513"/>
                </a:lnTo>
                <a:lnTo>
                  <a:pt x="257" y="516"/>
                </a:lnTo>
                <a:lnTo>
                  <a:pt x="254" y="517"/>
                </a:lnTo>
                <a:lnTo>
                  <a:pt x="248" y="521"/>
                </a:lnTo>
                <a:lnTo>
                  <a:pt x="248" y="523"/>
                </a:lnTo>
                <a:lnTo>
                  <a:pt x="248" y="525"/>
                </a:lnTo>
                <a:lnTo>
                  <a:pt x="248" y="527"/>
                </a:lnTo>
                <a:lnTo>
                  <a:pt x="247" y="527"/>
                </a:lnTo>
                <a:lnTo>
                  <a:pt x="246" y="527"/>
                </a:lnTo>
                <a:lnTo>
                  <a:pt x="243" y="524"/>
                </a:lnTo>
                <a:lnTo>
                  <a:pt x="240" y="520"/>
                </a:lnTo>
                <a:lnTo>
                  <a:pt x="239" y="513"/>
                </a:lnTo>
                <a:lnTo>
                  <a:pt x="239" y="508"/>
                </a:lnTo>
                <a:lnTo>
                  <a:pt x="239" y="504"/>
                </a:lnTo>
                <a:lnTo>
                  <a:pt x="243" y="498"/>
                </a:lnTo>
                <a:lnTo>
                  <a:pt x="246" y="493"/>
                </a:lnTo>
                <a:lnTo>
                  <a:pt x="247" y="490"/>
                </a:lnTo>
                <a:lnTo>
                  <a:pt x="251" y="482"/>
                </a:lnTo>
                <a:lnTo>
                  <a:pt x="252" y="470"/>
                </a:lnTo>
                <a:lnTo>
                  <a:pt x="254" y="468"/>
                </a:lnTo>
                <a:lnTo>
                  <a:pt x="258" y="467"/>
                </a:lnTo>
                <a:lnTo>
                  <a:pt x="265" y="461"/>
                </a:lnTo>
                <a:lnTo>
                  <a:pt x="280" y="457"/>
                </a:lnTo>
                <a:lnTo>
                  <a:pt x="293" y="452"/>
                </a:lnTo>
                <a:lnTo>
                  <a:pt x="299" y="449"/>
                </a:lnTo>
                <a:lnTo>
                  <a:pt x="303" y="446"/>
                </a:lnTo>
                <a:lnTo>
                  <a:pt x="308" y="453"/>
                </a:lnTo>
                <a:lnTo>
                  <a:pt x="306" y="461"/>
                </a:lnTo>
                <a:lnTo>
                  <a:pt x="306" y="464"/>
                </a:lnTo>
                <a:lnTo>
                  <a:pt x="306" y="467"/>
                </a:lnTo>
                <a:lnTo>
                  <a:pt x="303" y="472"/>
                </a:lnTo>
                <a:lnTo>
                  <a:pt x="302" y="485"/>
                </a:lnTo>
                <a:lnTo>
                  <a:pt x="302" y="486"/>
                </a:lnTo>
                <a:lnTo>
                  <a:pt x="300" y="487"/>
                </a:lnTo>
                <a:lnTo>
                  <a:pt x="307" y="489"/>
                </a:lnTo>
                <a:lnTo>
                  <a:pt x="308" y="498"/>
                </a:lnTo>
                <a:lnTo>
                  <a:pt x="307" y="505"/>
                </a:lnTo>
                <a:lnTo>
                  <a:pt x="306" y="510"/>
                </a:lnTo>
                <a:lnTo>
                  <a:pt x="306" y="515"/>
                </a:lnTo>
                <a:lnTo>
                  <a:pt x="303" y="523"/>
                </a:lnTo>
                <a:lnTo>
                  <a:pt x="306" y="531"/>
                </a:lnTo>
                <a:lnTo>
                  <a:pt x="307" y="532"/>
                </a:lnTo>
                <a:lnTo>
                  <a:pt x="304" y="539"/>
                </a:lnTo>
                <a:lnTo>
                  <a:pt x="299" y="546"/>
                </a:lnTo>
                <a:lnTo>
                  <a:pt x="295" y="554"/>
                </a:lnTo>
                <a:lnTo>
                  <a:pt x="291" y="561"/>
                </a:lnTo>
                <a:lnTo>
                  <a:pt x="298" y="557"/>
                </a:lnTo>
                <a:lnTo>
                  <a:pt x="303" y="550"/>
                </a:lnTo>
                <a:lnTo>
                  <a:pt x="308" y="551"/>
                </a:lnTo>
                <a:lnTo>
                  <a:pt x="310" y="546"/>
                </a:lnTo>
                <a:lnTo>
                  <a:pt x="308" y="542"/>
                </a:lnTo>
                <a:lnTo>
                  <a:pt x="314" y="532"/>
                </a:lnTo>
                <a:lnTo>
                  <a:pt x="313" y="527"/>
                </a:lnTo>
                <a:lnTo>
                  <a:pt x="314" y="520"/>
                </a:lnTo>
                <a:lnTo>
                  <a:pt x="313" y="510"/>
                </a:lnTo>
                <a:lnTo>
                  <a:pt x="314" y="501"/>
                </a:lnTo>
                <a:lnTo>
                  <a:pt x="314" y="500"/>
                </a:lnTo>
                <a:lnTo>
                  <a:pt x="318" y="501"/>
                </a:lnTo>
                <a:lnTo>
                  <a:pt x="323" y="502"/>
                </a:lnTo>
                <a:lnTo>
                  <a:pt x="336" y="506"/>
                </a:lnTo>
                <a:lnTo>
                  <a:pt x="341" y="506"/>
                </a:lnTo>
                <a:lnTo>
                  <a:pt x="349" y="505"/>
                </a:lnTo>
                <a:lnTo>
                  <a:pt x="347" y="502"/>
                </a:lnTo>
                <a:lnTo>
                  <a:pt x="336" y="502"/>
                </a:lnTo>
                <a:lnTo>
                  <a:pt x="328" y="500"/>
                </a:lnTo>
                <a:lnTo>
                  <a:pt x="328" y="500"/>
                </a:lnTo>
                <a:lnTo>
                  <a:pt x="322" y="495"/>
                </a:lnTo>
                <a:lnTo>
                  <a:pt x="319" y="489"/>
                </a:lnTo>
                <a:lnTo>
                  <a:pt x="317" y="486"/>
                </a:lnTo>
                <a:lnTo>
                  <a:pt x="315" y="482"/>
                </a:lnTo>
                <a:lnTo>
                  <a:pt x="317" y="471"/>
                </a:lnTo>
                <a:lnTo>
                  <a:pt x="321" y="467"/>
                </a:lnTo>
                <a:lnTo>
                  <a:pt x="321" y="457"/>
                </a:lnTo>
                <a:lnTo>
                  <a:pt x="328" y="438"/>
                </a:lnTo>
                <a:lnTo>
                  <a:pt x="330" y="442"/>
                </a:lnTo>
                <a:lnTo>
                  <a:pt x="329" y="455"/>
                </a:lnTo>
                <a:lnTo>
                  <a:pt x="332" y="453"/>
                </a:lnTo>
                <a:lnTo>
                  <a:pt x="333" y="453"/>
                </a:lnTo>
                <a:lnTo>
                  <a:pt x="334" y="440"/>
                </a:lnTo>
                <a:lnTo>
                  <a:pt x="337" y="427"/>
                </a:lnTo>
                <a:lnTo>
                  <a:pt x="340" y="418"/>
                </a:lnTo>
                <a:lnTo>
                  <a:pt x="343" y="412"/>
                </a:lnTo>
                <a:lnTo>
                  <a:pt x="343" y="411"/>
                </a:lnTo>
                <a:lnTo>
                  <a:pt x="344" y="415"/>
                </a:lnTo>
                <a:lnTo>
                  <a:pt x="348" y="414"/>
                </a:lnTo>
                <a:lnTo>
                  <a:pt x="352" y="403"/>
                </a:lnTo>
                <a:lnTo>
                  <a:pt x="353" y="401"/>
                </a:lnTo>
                <a:lnTo>
                  <a:pt x="360" y="407"/>
                </a:lnTo>
                <a:lnTo>
                  <a:pt x="364" y="416"/>
                </a:lnTo>
                <a:lnTo>
                  <a:pt x="366" y="426"/>
                </a:lnTo>
                <a:lnTo>
                  <a:pt x="363" y="440"/>
                </a:lnTo>
                <a:lnTo>
                  <a:pt x="360" y="456"/>
                </a:lnTo>
                <a:lnTo>
                  <a:pt x="360" y="460"/>
                </a:lnTo>
                <a:lnTo>
                  <a:pt x="360" y="471"/>
                </a:lnTo>
                <a:lnTo>
                  <a:pt x="360" y="479"/>
                </a:lnTo>
                <a:lnTo>
                  <a:pt x="364" y="486"/>
                </a:lnTo>
                <a:lnTo>
                  <a:pt x="367" y="495"/>
                </a:lnTo>
                <a:lnTo>
                  <a:pt x="363" y="502"/>
                </a:lnTo>
                <a:lnTo>
                  <a:pt x="360" y="505"/>
                </a:lnTo>
                <a:lnTo>
                  <a:pt x="359" y="513"/>
                </a:lnTo>
                <a:lnTo>
                  <a:pt x="360" y="523"/>
                </a:lnTo>
                <a:lnTo>
                  <a:pt x="362" y="531"/>
                </a:lnTo>
                <a:lnTo>
                  <a:pt x="358" y="535"/>
                </a:lnTo>
                <a:lnTo>
                  <a:pt x="355" y="546"/>
                </a:lnTo>
                <a:lnTo>
                  <a:pt x="353" y="550"/>
                </a:lnTo>
                <a:lnTo>
                  <a:pt x="351" y="557"/>
                </a:lnTo>
                <a:lnTo>
                  <a:pt x="341" y="565"/>
                </a:lnTo>
                <a:lnTo>
                  <a:pt x="340" y="570"/>
                </a:lnTo>
                <a:lnTo>
                  <a:pt x="333" y="588"/>
                </a:lnTo>
                <a:lnTo>
                  <a:pt x="340" y="583"/>
                </a:lnTo>
                <a:lnTo>
                  <a:pt x="343" y="581"/>
                </a:lnTo>
                <a:lnTo>
                  <a:pt x="343" y="579"/>
                </a:lnTo>
                <a:lnTo>
                  <a:pt x="352" y="562"/>
                </a:lnTo>
                <a:lnTo>
                  <a:pt x="360" y="554"/>
                </a:lnTo>
                <a:lnTo>
                  <a:pt x="362" y="554"/>
                </a:lnTo>
                <a:lnTo>
                  <a:pt x="366" y="553"/>
                </a:lnTo>
                <a:lnTo>
                  <a:pt x="366" y="551"/>
                </a:lnTo>
                <a:lnTo>
                  <a:pt x="368" y="540"/>
                </a:lnTo>
                <a:lnTo>
                  <a:pt x="368" y="535"/>
                </a:lnTo>
                <a:lnTo>
                  <a:pt x="375" y="505"/>
                </a:lnTo>
                <a:lnTo>
                  <a:pt x="378" y="501"/>
                </a:lnTo>
                <a:lnTo>
                  <a:pt x="381" y="505"/>
                </a:lnTo>
                <a:lnTo>
                  <a:pt x="382" y="506"/>
                </a:lnTo>
                <a:lnTo>
                  <a:pt x="385" y="509"/>
                </a:lnTo>
                <a:lnTo>
                  <a:pt x="386" y="512"/>
                </a:lnTo>
                <a:lnTo>
                  <a:pt x="388" y="512"/>
                </a:lnTo>
                <a:lnTo>
                  <a:pt x="392" y="510"/>
                </a:lnTo>
                <a:lnTo>
                  <a:pt x="394" y="517"/>
                </a:lnTo>
                <a:lnTo>
                  <a:pt x="400" y="519"/>
                </a:lnTo>
                <a:lnTo>
                  <a:pt x="405" y="521"/>
                </a:lnTo>
                <a:lnTo>
                  <a:pt x="415" y="524"/>
                </a:lnTo>
                <a:lnTo>
                  <a:pt x="415" y="521"/>
                </a:lnTo>
                <a:lnTo>
                  <a:pt x="411" y="513"/>
                </a:lnTo>
                <a:lnTo>
                  <a:pt x="403" y="515"/>
                </a:lnTo>
                <a:lnTo>
                  <a:pt x="400" y="512"/>
                </a:lnTo>
                <a:lnTo>
                  <a:pt x="396" y="510"/>
                </a:lnTo>
                <a:lnTo>
                  <a:pt x="390" y="501"/>
                </a:lnTo>
                <a:lnTo>
                  <a:pt x="385" y="498"/>
                </a:lnTo>
                <a:lnTo>
                  <a:pt x="383" y="497"/>
                </a:lnTo>
                <a:lnTo>
                  <a:pt x="381" y="494"/>
                </a:lnTo>
                <a:lnTo>
                  <a:pt x="379" y="483"/>
                </a:lnTo>
                <a:lnTo>
                  <a:pt x="379" y="480"/>
                </a:lnTo>
                <a:lnTo>
                  <a:pt x="381" y="478"/>
                </a:lnTo>
                <a:lnTo>
                  <a:pt x="381" y="475"/>
                </a:lnTo>
                <a:lnTo>
                  <a:pt x="382" y="468"/>
                </a:lnTo>
                <a:lnTo>
                  <a:pt x="379" y="460"/>
                </a:lnTo>
                <a:lnTo>
                  <a:pt x="377" y="456"/>
                </a:lnTo>
                <a:lnTo>
                  <a:pt x="375" y="455"/>
                </a:lnTo>
                <a:lnTo>
                  <a:pt x="378" y="453"/>
                </a:lnTo>
                <a:lnTo>
                  <a:pt x="382" y="452"/>
                </a:lnTo>
                <a:lnTo>
                  <a:pt x="393" y="446"/>
                </a:lnTo>
                <a:lnTo>
                  <a:pt x="397" y="444"/>
                </a:lnTo>
                <a:lnTo>
                  <a:pt x="401" y="440"/>
                </a:lnTo>
                <a:lnTo>
                  <a:pt x="404" y="434"/>
                </a:lnTo>
                <a:lnTo>
                  <a:pt x="404" y="433"/>
                </a:lnTo>
                <a:lnTo>
                  <a:pt x="404" y="423"/>
                </a:lnTo>
                <a:lnTo>
                  <a:pt x="404" y="418"/>
                </a:lnTo>
                <a:lnTo>
                  <a:pt x="408" y="412"/>
                </a:lnTo>
                <a:lnTo>
                  <a:pt x="411" y="411"/>
                </a:lnTo>
                <a:lnTo>
                  <a:pt x="413" y="407"/>
                </a:lnTo>
                <a:lnTo>
                  <a:pt x="423" y="401"/>
                </a:lnTo>
                <a:lnTo>
                  <a:pt x="426" y="400"/>
                </a:lnTo>
                <a:lnTo>
                  <a:pt x="426" y="404"/>
                </a:lnTo>
                <a:lnTo>
                  <a:pt x="422" y="411"/>
                </a:lnTo>
                <a:lnTo>
                  <a:pt x="420" y="412"/>
                </a:lnTo>
                <a:lnTo>
                  <a:pt x="415" y="418"/>
                </a:lnTo>
                <a:lnTo>
                  <a:pt x="409" y="426"/>
                </a:lnTo>
                <a:lnTo>
                  <a:pt x="412" y="429"/>
                </a:lnTo>
                <a:lnTo>
                  <a:pt x="418" y="429"/>
                </a:lnTo>
                <a:lnTo>
                  <a:pt x="415" y="434"/>
                </a:lnTo>
                <a:lnTo>
                  <a:pt x="416" y="434"/>
                </a:lnTo>
                <a:lnTo>
                  <a:pt x="418" y="440"/>
                </a:lnTo>
                <a:lnTo>
                  <a:pt x="423" y="446"/>
                </a:lnTo>
                <a:lnTo>
                  <a:pt x="424" y="444"/>
                </a:lnTo>
                <a:lnTo>
                  <a:pt x="427" y="440"/>
                </a:lnTo>
                <a:lnTo>
                  <a:pt x="423" y="435"/>
                </a:lnTo>
                <a:lnTo>
                  <a:pt x="427" y="430"/>
                </a:lnTo>
                <a:lnTo>
                  <a:pt x="426" y="422"/>
                </a:lnTo>
                <a:lnTo>
                  <a:pt x="430" y="418"/>
                </a:lnTo>
                <a:lnTo>
                  <a:pt x="438" y="420"/>
                </a:lnTo>
                <a:lnTo>
                  <a:pt x="435" y="430"/>
                </a:lnTo>
                <a:lnTo>
                  <a:pt x="435" y="435"/>
                </a:lnTo>
                <a:lnTo>
                  <a:pt x="439" y="434"/>
                </a:lnTo>
                <a:lnTo>
                  <a:pt x="442" y="425"/>
                </a:lnTo>
                <a:lnTo>
                  <a:pt x="444" y="419"/>
                </a:lnTo>
                <a:lnTo>
                  <a:pt x="439" y="414"/>
                </a:lnTo>
                <a:lnTo>
                  <a:pt x="439" y="410"/>
                </a:lnTo>
                <a:lnTo>
                  <a:pt x="449" y="411"/>
                </a:lnTo>
                <a:lnTo>
                  <a:pt x="449" y="405"/>
                </a:lnTo>
                <a:lnTo>
                  <a:pt x="438" y="401"/>
                </a:lnTo>
                <a:lnTo>
                  <a:pt x="439" y="390"/>
                </a:lnTo>
                <a:lnTo>
                  <a:pt x="439" y="381"/>
                </a:lnTo>
                <a:lnTo>
                  <a:pt x="446" y="380"/>
                </a:lnTo>
                <a:lnTo>
                  <a:pt x="453" y="377"/>
                </a:lnTo>
                <a:lnTo>
                  <a:pt x="459" y="381"/>
                </a:lnTo>
                <a:lnTo>
                  <a:pt x="465" y="388"/>
                </a:lnTo>
                <a:lnTo>
                  <a:pt x="468" y="393"/>
                </a:lnTo>
                <a:lnTo>
                  <a:pt x="468" y="395"/>
                </a:lnTo>
                <a:lnTo>
                  <a:pt x="471" y="401"/>
                </a:lnTo>
                <a:lnTo>
                  <a:pt x="478" y="408"/>
                </a:lnTo>
                <a:lnTo>
                  <a:pt x="484" y="410"/>
                </a:lnTo>
                <a:lnTo>
                  <a:pt x="491" y="411"/>
                </a:lnTo>
                <a:lnTo>
                  <a:pt x="498" y="420"/>
                </a:lnTo>
                <a:lnTo>
                  <a:pt x="499" y="422"/>
                </a:lnTo>
                <a:lnTo>
                  <a:pt x="505" y="431"/>
                </a:lnTo>
                <a:lnTo>
                  <a:pt x="514" y="442"/>
                </a:lnTo>
                <a:lnTo>
                  <a:pt x="520" y="445"/>
                </a:lnTo>
                <a:lnTo>
                  <a:pt x="514" y="446"/>
                </a:lnTo>
                <a:lnTo>
                  <a:pt x="523" y="448"/>
                </a:lnTo>
                <a:lnTo>
                  <a:pt x="527" y="445"/>
                </a:lnTo>
                <a:lnTo>
                  <a:pt x="528" y="441"/>
                </a:lnTo>
                <a:lnTo>
                  <a:pt x="521" y="437"/>
                </a:lnTo>
                <a:lnTo>
                  <a:pt x="524" y="434"/>
                </a:lnTo>
                <a:lnTo>
                  <a:pt x="524" y="434"/>
                </a:lnTo>
                <a:lnTo>
                  <a:pt x="510" y="425"/>
                </a:lnTo>
                <a:lnTo>
                  <a:pt x="505" y="420"/>
                </a:lnTo>
                <a:lnTo>
                  <a:pt x="504" y="420"/>
                </a:lnTo>
                <a:lnTo>
                  <a:pt x="502" y="419"/>
                </a:lnTo>
                <a:lnTo>
                  <a:pt x="505" y="419"/>
                </a:lnTo>
                <a:lnTo>
                  <a:pt x="512" y="419"/>
                </a:lnTo>
                <a:lnTo>
                  <a:pt x="516" y="416"/>
                </a:lnTo>
                <a:lnTo>
                  <a:pt x="517" y="416"/>
                </a:lnTo>
                <a:lnTo>
                  <a:pt x="505" y="412"/>
                </a:lnTo>
                <a:lnTo>
                  <a:pt x="501" y="403"/>
                </a:lnTo>
                <a:lnTo>
                  <a:pt x="499" y="392"/>
                </a:lnTo>
                <a:lnTo>
                  <a:pt x="502" y="389"/>
                </a:lnTo>
                <a:lnTo>
                  <a:pt x="498" y="382"/>
                </a:lnTo>
                <a:lnTo>
                  <a:pt x="506" y="380"/>
                </a:lnTo>
                <a:lnTo>
                  <a:pt x="508" y="390"/>
                </a:lnTo>
                <a:lnTo>
                  <a:pt x="514" y="395"/>
                </a:lnTo>
                <a:lnTo>
                  <a:pt x="514" y="388"/>
                </a:lnTo>
                <a:lnTo>
                  <a:pt x="513" y="378"/>
                </a:lnTo>
                <a:lnTo>
                  <a:pt x="510" y="373"/>
                </a:lnTo>
                <a:lnTo>
                  <a:pt x="512" y="371"/>
                </a:lnTo>
                <a:lnTo>
                  <a:pt x="516" y="369"/>
                </a:lnTo>
                <a:lnTo>
                  <a:pt x="510" y="369"/>
                </a:lnTo>
                <a:lnTo>
                  <a:pt x="504" y="370"/>
                </a:lnTo>
                <a:lnTo>
                  <a:pt x="494" y="374"/>
                </a:lnTo>
                <a:lnTo>
                  <a:pt x="489" y="369"/>
                </a:lnTo>
                <a:lnTo>
                  <a:pt x="498" y="362"/>
                </a:lnTo>
                <a:lnTo>
                  <a:pt x="508" y="358"/>
                </a:lnTo>
                <a:lnTo>
                  <a:pt x="512" y="348"/>
                </a:lnTo>
                <a:lnTo>
                  <a:pt x="510" y="343"/>
                </a:lnTo>
                <a:lnTo>
                  <a:pt x="499" y="356"/>
                </a:lnTo>
                <a:lnTo>
                  <a:pt x="490" y="356"/>
                </a:lnTo>
                <a:lnTo>
                  <a:pt x="482" y="367"/>
                </a:lnTo>
                <a:lnTo>
                  <a:pt x="469" y="359"/>
                </a:lnTo>
                <a:lnTo>
                  <a:pt x="467" y="352"/>
                </a:lnTo>
                <a:lnTo>
                  <a:pt x="463" y="359"/>
                </a:lnTo>
                <a:lnTo>
                  <a:pt x="457" y="356"/>
                </a:lnTo>
                <a:lnTo>
                  <a:pt x="453" y="344"/>
                </a:lnTo>
                <a:lnTo>
                  <a:pt x="459" y="337"/>
                </a:lnTo>
                <a:lnTo>
                  <a:pt x="456" y="336"/>
                </a:lnTo>
                <a:lnTo>
                  <a:pt x="442" y="340"/>
                </a:lnTo>
                <a:lnTo>
                  <a:pt x="434" y="336"/>
                </a:lnTo>
                <a:lnTo>
                  <a:pt x="431" y="333"/>
                </a:lnTo>
                <a:lnTo>
                  <a:pt x="428" y="328"/>
                </a:lnTo>
                <a:lnTo>
                  <a:pt x="430" y="326"/>
                </a:lnTo>
                <a:lnTo>
                  <a:pt x="434" y="321"/>
                </a:lnTo>
                <a:lnTo>
                  <a:pt x="444" y="314"/>
                </a:lnTo>
                <a:lnTo>
                  <a:pt x="448" y="311"/>
                </a:lnTo>
                <a:lnTo>
                  <a:pt x="450" y="325"/>
                </a:lnTo>
                <a:lnTo>
                  <a:pt x="459" y="332"/>
                </a:lnTo>
                <a:lnTo>
                  <a:pt x="457" y="320"/>
                </a:lnTo>
                <a:lnTo>
                  <a:pt x="456" y="317"/>
                </a:lnTo>
                <a:lnTo>
                  <a:pt x="454" y="305"/>
                </a:lnTo>
                <a:lnTo>
                  <a:pt x="456" y="299"/>
                </a:lnTo>
                <a:lnTo>
                  <a:pt x="460" y="300"/>
                </a:lnTo>
                <a:lnTo>
                  <a:pt x="465" y="311"/>
                </a:lnTo>
                <a:lnTo>
                  <a:pt x="478" y="322"/>
                </a:lnTo>
                <a:lnTo>
                  <a:pt x="483" y="328"/>
                </a:lnTo>
                <a:lnTo>
                  <a:pt x="486" y="333"/>
                </a:lnTo>
                <a:lnTo>
                  <a:pt x="487" y="336"/>
                </a:lnTo>
                <a:lnTo>
                  <a:pt x="491" y="343"/>
                </a:lnTo>
                <a:lnTo>
                  <a:pt x="493" y="336"/>
                </a:lnTo>
                <a:lnTo>
                  <a:pt x="491" y="333"/>
                </a:lnTo>
                <a:lnTo>
                  <a:pt x="489" y="329"/>
                </a:lnTo>
                <a:lnTo>
                  <a:pt x="489" y="322"/>
                </a:lnTo>
                <a:lnTo>
                  <a:pt x="482" y="317"/>
                </a:lnTo>
                <a:lnTo>
                  <a:pt x="484" y="309"/>
                </a:lnTo>
                <a:lnTo>
                  <a:pt x="490" y="299"/>
                </a:lnTo>
                <a:lnTo>
                  <a:pt x="498" y="294"/>
                </a:lnTo>
                <a:lnTo>
                  <a:pt x="498" y="299"/>
                </a:lnTo>
                <a:lnTo>
                  <a:pt x="506" y="295"/>
                </a:lnTo>
                <a:lnTo>
                  <a:pt x="508" y="303"/>
                </a:lnTo>
                <a:lnTo>
                  <a:pt x="509" y="313"/>
                </a:lnTo>
                <a:lnTo>
                  <a:pt x="512" y="311"/>
                </a:lnTo>
                <a:lnTo>
                  <a:pt x="513" y="302"/>
                </a:lnTo>
                <a:lnTo>
                  <a:pt x="524" y="302"/>
                </a:lnTo>
                <a:lnTo>
                  <a:pt x="524" y="310"/>
                </a:lnTo>
                <a:lnTo>
                  <a:pt x="524" y="318"/>
                </a:lnTo>
                <a:lnTo>
                  <a:pt x="524" y="330"/>
                </a:lnTo>
                <a:lnTo>
                  <a:pt x="525" y="333"/>
                </a:lnTo>
                <a:lnTo>
                  <a:pt x="525" y="336"/>
                </a:lnTo>
                <a:lnTo>
                  <a:pt x="521" y="339"/>
                </a:lnTo>
                <a:lnTo>
                  <a:pt x="524" y="341"/>
                </a:lnTo>
                <a:lnTo>
                  <a:pt x="536" y="337"/>
                </a:lnTo>
                <a:lnTo>
                  <a:pt x="549" y="339"/>
                </a:lnTo>
                <a:lnTo>
                  <a:pt x="551" y="340"/>
                </a:lnTo>
                <a:lnTo>
                  <a:pt x="554" y="337"/>
                </a:lnTo>
                <a:lnTo>
                  <a:pt x="543" y="333"/>
                </a:lnTo>
                <a:lnTo>
                  <a:pt x="539" y="333"/>
                </a:lnTo>
                <a:lnTo>
                  <a:pt x="531" y="332"/>
                </a:lnTo>
                <a:lnTo>
                  <a:pt x="532" y="321"/>
                </a:lnTo>
                <a:lnTo>
                  <a:pt x="532" y="310"/>
                </a:lnTo>
                <a:lnTo>
                  <a:pt x="531" y="309"/>
                </a:lnTo>
                <a:lnTo>
                  <a:pt x="532" y="305"/>
                </a:lnTo>
                <a:lnTo>
                  <a:pt x="540" y="305"/>
                </a:lnTo>
                <a:lnTo>
                  <a:pt x="542" y="305"/>
                </a:lnTo>
                <a:lnTo>
                  <a:pt x="557" y="313"/>
                </a:lnTo>
                <a:lnTo>
                  <a:pt x="562" y="313"/>
                </a:lnTo>
                <a:lnTo>
                  <a:pt x="574" y="314"/>
                </a:lnTo>
                <a:lnTo>
                  <a:pt x="588" y="314"/>
                </a:lnTo>
                <a:lnTo>
                  <a:pt x="587" y="324"/>
                </a:lnTo>
                <a:lnTo>
                  <a:pt x="585" y="326"/>
                </a:lnTo>
                <a:lnTo>
                  <a:pt x="580" y="333"/>
                </a:lnTo>
                <a:lnTo>
                  <a:pt x="579" y="336"/>
                </a:lnTo>
                <a:lnTo>
                  <a:pt x="576" y="337"/>
                </a:lnTo>
                <a:lnTo>
                  <a:pt x="569" y="343"/>
                </a:lnTo>
                <a:lnTo>
                  <a:pt x="565" y="344"/>
                </a:lnTo>
                <a:lnTo>
                  <a:pt x="561" y="345"/>
                </a:lnTo>
                <a:lnTo>
                  <a:pt x="555" y="348"/>
                </a:lnTo>
                <a:lnTo>
                  <a:pt x="554" y="350"/>
                </a:lnTo>
                <a:lnTo>
                  <a:pt x="544" y="355"/>
                </a:lnTo>
                <a:lnTo>
                  <a:pt x="543" y="356"/>
                </a:lnTo>
                <a:lnTo>
                  <a:pt x="535" y="362"/>
                </a:lnTo>
                <a:lnTo>
                  <a:pt x="534" y="367"/>
                </a:lnTo>
                <a:lnTo>
                  <a:pt x="546" y="358"/>
                </a:lnTo>
                <a:lnTo>
                  <a:pt x="555" y="355"/>
                </a:lnTo>
                <a:lnTo>
                  <a:pt x="566" y="351"/>
                </a:lnTo>
                <a:lnTo>
                  <a:pt x="574" y="345"/>
                </a:lnTo>
                <a:lnTo>
                  <a:pt x="580" y="344"/>
                </a:lnTo>
                <a:lnTo>
                  <a:pt x="589" y="337"/>
                </a:lnTo>
                <a:lnTo>
                  <a:pt x="589" y="336"/>
                </a:lnTo>
                <a:lnTo>
                  <a:pt x="591" y="333"/>
                </a:lnTo>
                <a:lnTo>
                  <a:pt x="591" y="332"/>
                </a:lnTo>
                <a:lnTo>
                  <a:pt x="592" y="333"/>
                </a:lnTo>
                <a:lnTo>
                  <a:pt x="596" y="335"/>
                </a:lnTo>
                <a:lnTo>
                  <a:pt x="596" y="341"/>
                </a:lnTo>
                <a:lnTo>
                  <a:pt x="595" y="350"/>
                </a:lnTo>
                <a:lnTo>
                  <a:pt x="595" y="356"/>
                </a:lnTo>
                <a:lnTo>
                  <a:pt x="602" y="362"/>
                </a:lnTo>
                <a:lnTo>
                  <a:pt x="606" y="356"/>
                </a:lnTo>
                <a:lnTo>
                  <a:pt x="610" y="366"/>
                </a:lnTo>
                <a:lnTo>
                  <a:pt x="609" y="371"/>
                </a:lnTo>
                <a:lnTo>
                  <a:pt x="606" y="377"/>
                </a:lnTo>
                <a:lnTo>
                  <a:pt x="605" y="378"/>
                </a:lnTo>
                <a:lnTo>
                  <a:pt x="602" y="386"/>
                </a:lnTo>
                <a:lnTo>
                  <a:pt x="610" y="381"/>
                </a:lnTo>
                <a:lnTo>
                  <a:pt x="620" y="373"/>
                </a:lnTo>
                <a:lnTo>
                  <a:pt x="625" y="366"/>
                </a:lnTo>
                <a:lnTo>
                  <a:pt x="626" y="366"/>
                </a:lnTo>
                <a:lnTo>
                  <a:pt x="635" y="367"/>
                </a:lnTo>
                <a:lnTo>
                  <a:pt x="636" y="367"/>
                </a:lnTo>
                <a:lnTo>
                  <a:pt x="640" y="367"/>
                </a:lnTo>
                <a:lnTo>
                  <a:pt x="645" y="358"/>
                </a:lnTo>
                <a:lnTo>
                  <a:pt x="644" y="352"/>
                </a:lnTo>
                <a:lnTo>
                  <a:pt x="630" y="356"/>
                </a:lnTo>
                <a:lnTo>
                  <a:pt x="628" y="355"/>
                </a:lnTo>
                <a:lnTo>
                  <a:pt x="617" y="350"/>
                </a:lnTo>
                <a:lnTo>
                  <a:pt x="613" y="345"/>
                </a:lnTo>
                <a:lnTo>
                  <a:pt x="610" y="341"/>
                </a:lnTo>
                <a:lnTo>
                  <a:pt x="620" y="336"/>
                </a:lnTo>
                <a:lnTo>
                  <a:pt x="626" y="336"/>
                </a:lnTo>
                <a:lnTo>
                  <a:pt x="628" y="333"/>
                </a:lnTo>
                <a:lnTo>
                  <a:pt x="629" y="330"/>
                </a:lnTo>
                <a:lnTo>
                  <a:pt x="621" y="324"/>
                </a:lnTo>
                <a:lnTo>
                  <a:pt x="618" y="321"/>
                </a:lnTo>
                <a:lnTo>
                  <a:pt x="618" y="317"/>
                </a:lnTo>
                <a:lnTo>
                  <a:pt x="621" y="314"/>
                </a:lnTo>
                <a:lnTo>
                  <a:pt x="613" y="311"/>
                </a:lnTo>
                <a:lnTo>
                  <a:pt x="609" y="307"/>
                </a:lnTo>
                <a:lnTo>
                  <a:pt x="615" y="303"/>
                </a:lnTo>
                <a:lnTo>
                  <a:pt x="624" y="302"/>
                </a:lnTo>
                <a:lnTo>
                  <a:pt x="625" y="300"/>
                </a:lnTo>
                <a:lnTo>
                  <a:pt x="630" y="298"/>
                </a:lnTo>
                <a:lnTo>
                  <a:pt x="629" y="296"/>
                </a:lnTo>
                <a:lnTo>
                  <a:pt x="617" y="299"/>
                </a:lnTo>
                <a:lnTo>
                  <a:pt x="613" y="298"/>
                </a:lnTo>
                <a:lnTo>
                  <a:pt x="625" y="287"/>
                </a:lnTo>
                <a:lnTo>
                  <a:pt x="636" y="285"/>
                </a:lnTo>
                <a:lnTo>
                  <a:pt x="641" y="280"/>
                </a:lnTo>
                <a:lnTo>
                  <a:pt x="640" y="280"/>
                </a:lnTo>
                <a:lnTo>
                  <a:pt x="632" y="277"/>
                </a:lnTo>
                <a:lnTo>
                  <a:pt x="628" y="273"/>
                </a:lnTo>
                <a:lnTo>
                  <a:pt x="629" y="270"/>
                </a:lnTo>
                <a:lnTo>
                  <a:pt x="632" y="265"/>
                </a:lnTo>
                <a:lnTo>
                  <a:pt x="635" y="262"/>
                </a:lnTo>
                <a:lnTo>
                  <a:pt x="644" y="250"/>
                </a:lnTo>
                <a:lnTo>
                  <a:pt x="654" y="235"/>
                </a:lnTo>
                <a:lnTo>
                  <a:pt x="662" y="224"/>
                </a:lnTo>
                <a:lnTo>
                  <a:pt x="666" y="223"/>
                </a:lnTo>
                <a:lnTo>
                  <a:pt x="673" y="219"/>
                </a:lnTo>
                <a:lnTo>
                  <a:pt x="686" y="223"/>
                </a:lnTo>
                <a:lnTo>
                  <a:pt x="688" y="223"/>
                </a:lnTo>
                <a:lnTo>
                  <a:pt x="695" y="228"/>
                </a:lnTo>
                <a:lnTo>
                  <a:pt x="699" y="230"/>
                </a:lnTo>
                <a:lnTo>
                  <a:pt x="701" y="231"/>
                </a:lnTo>
                <a:lnTo>
                  <a:pt x="700" y="227"/>
                </a:lnTo>
                <a:lnTo>
                  <a:pt x="699" y="223"/>
                </a:lnTo>
                <a:lnTo>
                  <a:pt x="693" y="216"/>
                </a:lnTo>
                <a:lnTo>
                  <a:pt x="688" y="213"/>
                </a:lnTo>
                <a:lnTo>
                  <a:pt x="681" y="210"/>
                </a:lnTo>
                <a:lnTo>
                  <a:pt x="680" y="202"/>
                </a:lnTo>
                <a:lnTo>
                  <a:pt x="685" y="193"/>
                </a:lnTo>
                <a:lnTo>
                  <a:pt x="688" y="176"/>
                </a:lnTo>
                <a:lnTo>
                  <a:pt x="690" y="168"/>
                </a:lnTo>
                <a:lnTo>
                  <a:pt x="701" y="170"/>
                </a:lnTo>
                <a:lnTo>
                  <a:pt x="714" y="178"/>
                </a:lnTo>
                <a:lnTo>
                  <a:pt x="722" y="185"/>
                </a:lnTo>
                <a:lnTo>
                  <a:pt x="725" y="179"/>
                </a:lnTo>
                <a:lnTo>
                  <a:pt x="722" y="172"/>
                </a:lnTo>
                <a:lnTo>
                  <a:pt x="718" y="167"/>
                </a:lnTo>
                <a:lnTo>
                  <a:pt x="716" y="161"/>
                </a:lnTo>
                <a:lnTo>
                  <a:pt x="707" y="153"/>
                </a:lnTo>
                <a:lnTo>
                  <a:pt x="701" y="149"/>
                </a:lnTo>
                <a:lnTo>
                  <a:pt x="690" y="149"/>
                </a:lnTo>
                <a:lnTo>
                  <a:pt x="684" y="146"/>
                </a:lnTo>
                <a:lnTo>
                  <a:pt x="681" y="134"/>
                </a:lnTo>
                <a:lnTo>
                  <a:pt x="680" y="127"/>
                </a:lnTo>
                <a:lnTo>
                  <a:pt x="688" y="120"/>
                </a:lnTo>
                <a:lnTo>
                  <a:pt x="695" y="127"/>
                </a:lnTo>
                <a:lnTo>
                  <a:pt x="701" y="134"/>
                </a:lnTo>
                <a:lnTo>
                  <a:pt x="711" y="140"/>
                </a:lnTo>
                <a:lnTo>
                  <a:pt x="712" y="140"/>
                </a:lnTo>
                <a:lnTo>
                  <a:pt x="714" y="131"/>
                </a:lnTo>
                <a:lnTo>
                  <a:pt x="704" y="125"/>
                </a:lnTo>
                <a:lnTo>
                  <a:pt x="704" y="118"/>
                </a:lnTo>
                <a:lnTo>
                  <a:pt x="715" y="118"/>
                </a:lnTo>
                <a:lnTo>
                  <a:pt x="716" y="114"/>
                </a:lnTo>
                <a:lnTo>
                  <a:pt x="701" y="108"/>
                </a:lnTo>
                <a:lnTo>
                  <a:pt x="701" y="93"/>
                </a:lnTo>
                <a:lnTo>
                  <a:pt x="703" y="88"/>
                </a:lnTo>
                <a:lnTo>
                  <a:pt x="699" y="81"/>
                </a:lnTo>
                <a:lnTo>
                  <a:pt x="701" y="77"/>
                </a:lnTo>
                <a:lnTo>
                  <a:pt x="707" y="78"/>
                </a:lnTo>
                <a:lnTo>
                  <a:pt x="710" y="82"/>
                </a:lnTo>
                <a:lnTo>
                  <a:pt x="710" y="84"/>
                </a:lnTo>
                <a:lnTo>
                  <a:pt x="710" y="85"/>
                </a:lnTo>
                <a:lnTo>
                  <a:pt x="718" y="85"/>
                </a:lnTo>
                <a:lnTo>
                  <a:pt x="720" y="95"/>
                </a:lnTo>
                <a:lnTo>
                  <a:pt x="725" y="103"/>
                </a:lnTo>
                <a:lnTo>
                  <a:pt x="733" y="100"/>
                </a:lnTo>
                <a:lnTo>
                  <a:pt x="735" y="86"/>
                </a:lnTo>
                <a:lnTo>
                  <a:pt x="740" y="92"/>
                </a:lnTo>
                <a:lnTo>
                  <a:pt x="735" y="110"/>
                </a:lnTo>
                <a:lnTo>
                  <a:pt x="741" y="111"/>
                </a:lnTo>
                <a:lnTo>
                  <a:pt x="745" y="96"/>
                </a:lnTo>
                <a:lnTo>
                  <a:pt x="753" y="100"/>
                </a:lnTo>
                <a:lnTo>
                  <a:pt x="760" y="112"/>
                </a:lnTo>
                <a:lnTo>
                  <a:pt x="764" y="126"/>
                </a:lnTo>
                <a:lnTo>
                  <a:pt x="770" y="119"/>
                </a:lnTo>
                <a:lnTo>
                  <a:pt x="775" y="111"/>
                </a:lnTo>
                <a:lnTo>
                  <a:pt x="771" y="103"/>
                </a:lnTo>
                <a:lnTo>
                  <a:pt x="765" y="88"/>
                </a:lnTo>
                <a:lnTo>
                  <a:pt x="763" y="80"/>
                </a:lnTo>
                <a:lnTo>
                  <a:pt x="771" y="81"/>
                </a:lnTo>
                <a:lnTo>
                  <a:pt x="778" y="88"/>
                </a:lnTo>
                <a:lnTo>
                  <a:pt x="781" y="92"/>
                </a:lnTo>
                <a:lnTo>
                  <a:pt x="785" y="96"/>
                </a:lnTo>
                <a:lnTo>
                  <a:pt x="782" y="107"/>
                </a:lnTo>
                <a:lnTo>
                  <a:pt x="786" y="107"/>
                </a:lnTo>
                <a:lnTo>
                  <a:pt x="790" y="96"/>
                </a:lnTo>
                <a:lnTo>
                  <a:pt x="797" y="92"/>
                </a:lnTo>
                <a:lnTo>
                  <a:pt x="798" y="95"/>
                </a:lnTo>
                <a:lnTo>
                  <a:pt x="802" y="100"/>
                </a:lnTo>
                <a:lnTo>
                  <a:pt x="806" y="100"/>
                </a:lnTo>
                <a:lnTo>
                  <a:pt x="811" y="92"/>
                </a:lnTo>
                <a:lnTo>
                  <a:pt x="817" y="95"/>
                </a:lnTo>
                <a:lnTo>
                  <a:pt x="817" y="101"/>
                </a:lnTo>
                <a:lnTo>
                  <a:pt x="812" y="112"/>
                </a:lnTo>
                <a:lnTo>
                  <a:pt x="811" y="120"/>
                </a:lnTo>
                <a:lnTo>
                  <a:pt x="798" y="126"/>
                </a:lnTo>
                <a:lnTo>
                  <a:pt x="801" y="134"/>
                </a:lnTo>
                <a:lnTo>
                  <a:pt x="805" y="133"/>
                </a:lnTo>
                <a:lnTo>
                  <a:pt x="801" y="141"/>
                </a:lnTo>
                <a:lnTo>
                  <a:pt x="797" y="145"/>
                </a:lnTo>
                <a:lnTo>
                  <a:pt x="787" y="156"/>
                </a:lnTo>
                <a:lnTo>
                  <a:pt x="782" y="172"/>
                </a:lnTo>
                <a:lnTo>
                  <a:pt x="775" y="183"/>
                </a:lnTo>
                <a:lnTo>
                  <a:pt x="767" y="197"/>
                </a:lnTo>
                <a:lnTo>
                  <a:pt x="759" y="205"/>
                </a:lnTo>
                <a:lnTo>
                  <a:pt x="760" y="205"/>
                </a:lnTo>
                <a:lnTo>
                  <a:pt x="776" y="200"/>
                </a:lnTo>
                <a:lnTo>
                  <a:pt x="775" y="205"/>
                </a:lnTo>
                <a:lnTo>
                  <a:pt x="764" y="208"/>
                </a:lnTo>
                <a:lnTo>
                  <a:pt x="764" y="210"/>
                </a:lnTo>
                <a:lnTo>
                  <a:pt x="767" y="213"/>
                </a:lnTo>
                <a:lnTo>
                  <a:pt x="776" y="212"/>
                </a:lnTo>
                <a:lnTo>
                  <a:pt x="778" y="210"/>
                </a:lnTo>
                <a:lnTo>
                  <a:pt x="778" y="213"/>
                </a:lnTo>
                <a:lnTo>
                  <a:pt x="779" y="216"/>
                </a:lnTo>
                <a:lnTo>
                  <a:pt x="781" y="219"/>
                </a:lnTo>
                <a:lnTo>
                  <a:pt x="779" y="227"/>
                </a:lnTo>
                <a:lnTo>
                  <a:pt x="783" y="232"/>
                </a:lnTo>
                <a:lnTo>
                  <a:pt x="775" y="234"/>
                </a:lnTo>
                <a:lnTo>
                  <a:pt x="775" y="235"/>
                </a:lnTo>
                <a:lnTo>
                  <a:pt x="770" y="245"/>
                </a:lnTo>
                <a:lnTo>
                  <a:pt x="770" y="253"/>
                </a:lnTo>
                <a:lnTo>
                  <a:pt x="782" y="250"/>
                </a:lnTo>
                <a:lnTo>
                  <a:pt x="779" y="264"/>
                </a:lnTo>
                <a:lnTo>
                  <a:pt x="772" y="270"/>
                </a:lnTo>
                <a:lnTo>
                  <a:pt x="763" y="279"/>
                </a:lnTo>
                <a:lnTo>
                  <a:pt x="764" y="294"/>
                </a:lnTo>
                <a:lnTo>
                  <a:pt x="764" y="299"/>
                </a:lnTo>
                <a:lnTo>
                  <a:pt x="765" y="305"/>
                </a:lnTo>
                <a:lnTo>
                  <a:pt x="768" y="315"/>
                </a:lnTo>
                <a:lnTo>
                  <a:pt x="772" y="322"/>
                </a:lnTo>
                <a:lnTo>
                  <a:pt x="778" y="322"/>
                </a:lnTo>
                <a:lnTo>
                  <a:pt x="778" y="317"/>
                </a:lnTo>
                <a:lnTo>
                  <a:pt x="772" y="311"/>
                </a:lnTo>
                <a:lnTo>
                  <a:pt x="772" y="300"/>
                </a:lnTo>
                <a:lnTo>
                  <a:pt x="779" y="300"/>
                </a:lnTo>
                <a:lnTo>
                  <a:pt x="785" y="302"/>
                </a:lnTo>
                <a:lnTo>
                  <a:pt x="781" y="313"/>
                </a:lnTo>
                <a:lnTo>
                  <a:pt x="779" y="314"/>
                </a:lnTo>
                <a:lnTo>
                  <a:pt x="787" y="315"/>
                </a:lnTo>
                <a:lnTo>
                  <a:pt x="790" y="315"/>
                </a:lnTo>
                <a:lnTo>
                  <a:pt x="794" y="303"/>
                </a:lnTo>
                <a:lnTo>
                  <a:pt x="797" y="284"/>
                </a:lnTo>
                <a:lnTo>
                  <a:pt x="805" y="273"/>
                </a:lnTo>
                <a:lnTo>
                  <a:pt x="805" y="270"/>
                </a:lnTo>
                <a:lnTo>
                  <a:pt x="812" y="258"/>
                </a:lnTo>
                <a:lnTo>
                  <a:pt x="815" y="253"/>
                </a:lnTo>
                <a:lnTo>
                  <a:pt x="816" y="249"/>
                </a:lnTo>
                <a:lnTo>
                  <a:pt x="804" y="249"/>
                </a:lnTo>
                <a:lnTo>
                  <a:pt x="798" y="243"/>
                </a:lnTo>
                <a:lnTo>
                  <a:pt x="805" y="232"/>
                </a:lnTo>
                <a:lnTo>
                  <a:pt x="809" y="223"/>
                </a:lnTo>
                <a:lnTo>
                  <a:pt x="821" y="195"/>
                </a:lnTo>
                <a:lnTo>
                  <a:pt x="838" y="165"/>
                </a:lnTo>
                <a:lnTo>
                  <a:pt x="839" y="150"/>
                </a:lnTo>
                <a:lnTo>
                  <a:pt x="841" y="137"/>
                </a:lnTo>
                <a:lnTo>
                  <a:pt x="849" y="111"/>
                </a:lnTo>
                <a:lnTo>
                  <a:pt x="862" y="81"/>
                </a:lnTo>
                <a:lnTo>
                  <a:pt x="877" y="59"/>
                </a:lnTo>
                <a:lnTo>
                  <a:pt x="881" y="62"/>
                </a:lnTo>
                <a:lnTo>
                  <a:pt x="886" y="65"/>
                </a:lnTo>
                <a:lnTo>
                  <a:pt x="884" y="92"/>
                </a:lnTo>
                <a:lnTo>
                  <a:pt x="891" y="92"/>
                </a:lnTo>
                <a:lnTo>
                  <a:pt x="892" y="116"/>
                </a:lnTo>
                <a:lnTo>
                  <a:pt x="886" y="127"/>
                </a:lnTo>
                <a:lnTo>
                  <a:pt x="866" y="142"/>
                </a:lnTo>
                <a:lnTo>
                  <a:pt x="865" y="148"/>
                </a:lnTo>
                <a:lnTo>
                  <a:pt x="865" y="146"/>
                </a:lnTo>
                <a:lnTo>
                  <a:pt x="880" y="141"/>
                </a:lnTo>
                <a:lnTo>
                  <a:pt x="894" y="142"/>
                </a:lnTo>
                <a:lnTo>
                  <a:pt x="894" y="160"/>
                </a:lnTo>
                <a:lnTo>
                  <a:pt x="894" y="161"/>
                </a:lnTo>
                <a:lnTo>
                  <a:pt x="894" y="172"/>
                </a:lnTo>
                <a:lnTo>
                  <a:pt x="895" y="186"/>
                </a:lnTo>
                <a:lnTo>
                  <a:pt x="895" y="191"/>
                </a:lnTo>
                <a:lnTo>
                  <a:pt x="894" y="213"/>
                </a:lnTo>
                <a:lnTo>
                  <a:pt x="894" y="221"/>
                </a:lnTo>
                <a:lnTo>
                  <a:pt x="901" y="212"/>
                </a:lnTo>
                <a:lnTo>
                  <a:pt x="903" y="202"/>
                </a:lnTo>
                <a:lnTo>
                  <a:pt x="906" y="202"/>
                </a:lnTo>
                <a:lnTo>
                  <a:pt x="913" y="201"/>
                </a:lnTo>
                <a:lnTo>
                  <a:pt x="916" y="185"/>
                </a:lnTo>
                <a:lnTo>
                  <a:pt x="922" y="185"/>
                </a:lnTo>
                <a:lnTo>
                  <a:pt x="931" y="185"/>
                </a:lnTo>
                <a:lnTo>
                  <a:pt x="939" y="178"/>
                </a:lnTo>
                <a:lnTo>
                  <a:pt x="925" y="164"/>
                </a:lnTo>
                <a:lnTo>
                  <a:pt x="928" y="157"/>
                </a:lnTo>
                <a:lnTo>
                  <a:pt x="924" y="156"/>
                </a:lnTo>
                <a:lnTo>
                  <a:pt x="931" y="144"/>
                </a:lnTo>
                <a:lnTo>
                  <a:pt x="933" y="144"/>
                </a:lnTo>
                <a:lnTo>
                  <a:pt x="946" y="148"/>
                </a:lnTo>
                <a:lnTo>
                  <a:pt x="950" y="148"/>
                </a:lnTo>
                <a:lnTo>
                  <a:pt x="948" y="145"/>
                </a:lnTo>
                <a:lnTo>
                  <a:pt x="948" y="142"/>
                </a:lnTo>
                <a:lnTo>
                  <a:pt x="932" y="137"/>
                </a:lnTo>
                <a:lnTo>
                  <a:pt x="933" y="133"/>
                </a:lnTo>
                <a:lnTo>
                  <a:pt x="936" y="126"/>
                </a:lnTo>
                <a:lnTo>
                  <a:pt x="936" y="125"/>
                </a:lnTo>
                <a:lnTo>
                  <a:pt x="926" y="120"/>
                </a:lnTo>
                <a:lnTo>
                  <a:pt x="929" y="107"/>
                </a:lnTo>
                <a:lnTo>
                  <a:pt x="947" y="108"/>
                </a:lnTo>
                <a:lnTo>
                  <a:pt x="950" y="103"/>
                </a:lnTo>
                <a:lnTo>
                  <a:pt x="942" y="100"/>
                </a:lnTo>
                <a:lnTo>
                  <a:pt x="940" y="86"/>
                </a:lnTo>
                <a:lnTo>
                  <a:pt x="957" y="86"/>
                </a:lnTo>
                <a:lnTo>
                  <a:pt x="976" y="86"/>
                </a:lnTo>
                <a:lnTo>
                  <a:pt x="966" y="81"/>
                </a:lnTo>
                <a:lnTo>
                  <a:pt x="955" y="77"/>
                </a:lnTo>
                <a:lnTo>
                  <a:pt x="952" y="71"/>
                </a:lnTo>
                <a:lnTo>
                  <a:pt x="947" y="58"/>
                </a:lnTo>
                <a:lnTo>
                  <a:pt x="933" y="69"/>
                </a:lnTo>
                <a:lnTo>
                  <a:pt x="922" y="59"/>
                </a:lnTo>
                <a:lnTo>
                  <a:pt x="921" y="48"/>
                </a:lnTo>
                <a:lnTo>
                  <a:pt x="937" y="52"/>
                </a:lnTo>
                <a:lnTo>
                  <a:pt x="933" y="43"/>
                </a:lnTo>
                <a:lnTo>
                  <a:pt x="925" y="39"/>
                </a:lnTo>
                <a:lnTo>
                  <a:pt x="926" y="30"/>
                </a:lnTo>
                <a:lnTo>
                  <a:pt x="947" y="33"/>
                </a:lnTo>
                <a:lnTo>
                  <a:pt x="954" y="48"/>
                </a:lnTo>
                <a:lnTo>
                  <a:pt x="957" y="29"/>
                </a:lnTo>
                <a:lnTo>
                  <a:pt x="947" y="21"/>
                </a:lnTo>
                <a:lnTo>
                  <a:pt x="948" y="9"/>
                </a:lnTo>
                <a:lnTo>
                  <a:pt x="951" y="7"/>
                </a:lnTo>
                <a:lnTo>
                  <a:pt x="954" y="2"/>
                </a:lnTo>
                <a:lnTo>
                  <a:pt x="955" y="2"/>
                </a:lnTo>
                <a:lnTo>
                  <a:pt x="966" y="3"/>
                </a:lnTo>
                <a:lnTo>
                  <a:pt x="962" y="17"/>
                </a:lnTo>
                <a:lnTo>
                  <a:pt x="972" y="13"/>
                </a:lnTo>
                <a:lnTo>
                  <a:pt x="974" y="17"/>
                </a:lnTo>
                <a:lnTo>
                  <a:pt x="976" y="20"/>
                </a:lnTo>
                <a:lnTo>
                  <a:pt x="988" y="7"/>
                </a:lnTo>
                <a:lnTo>
                  <a:pt x="993" y="11"/>
                </a:lnTo>
                <a:lnTo>
                  <a:pt x="1000" y="2"/>
                </a:lnTo>
                <a:lnTo>
                  <a:pt x="1002" y="0"/>
                </a:lnTo>
                <a:lnTo>
                  <a:pt x="1011" y="5"/>
                </a:lnTo>
                <a:lnTo>
                  <a:pt x="1011" y="6"/>
                </a:lnTo>
                <a:lnTo>
                  <a:pt x="1007" y="14"/>
                </a:lnTo>
                <a:lnTo>
                  <a:pt x="1007" y="30"/>
                </a:lnTo>
                <a:lnTo>
                  <a:pt x="1017" y="21"/>
                </a:lnTo>
                <a:lnTo>
                  <a:pt x="1034" y="21"/>
                </a:lnTo>
                <a:lnTo>
                  <a:pt x="1038" y="35"/>
                </a:lnTo>
                <a:lnTo>
                  <a:pt x="1032" y="50"/>
                </a:lnTo>
                <a:lnTo>
                  <a:pt x="1036" y="52"/>
                </a:lnTo>
                <a:lnTo>
                  <a:pt x="1033" y="66"/>
                </a:lnTo>
                <a:lnTo>
                  <a:pt x="1021" y="69"/>
                </a:lnTo>
                <a:lnTo>
                  <a:pt x="1026" y="74"/>
                </a:lnTo>
                <a:lnTo>
                  <a:pt x="1010" y="80"/>
                </a:lnTo>
                <a:lnTo>
                  <a:pt x="1000" y="75"/>
                </a:lnTo>
                <a:lnTo>
                  <a:pt x="988" y="82"/>
                </a:lnTo>
                <a:lnTo>
                  <a:pt x="985" y="89"/>
                </a:lnTo>
                <a:lnTo>
                  <a:pt x="985" y="96"/>
                </a:lnTo>
                <a:lnTo>
                  <a:pt x="997" y="90"/>
                </a:lnTo>
                <a:lnTo>
                  <a:pt x="1014" y="92"/>
                </a:lnTo>
                <a:lnTo>
                  <a:pt x="1015" y="96"/>
                </a:lnTo>
                <a:lnTo>
                  <a:pt x="1007" y="107"/>
                </a:lnTo>
                <a:lnTo>
                  <a:pt x="999" y="118"/>
                </a:lnTo>
                <a:lnTo>
                  <a:pt x="989" y="127"/>
                </a:lnTo>
                <a:lnTo>
                  <a:pt x="981" y="134"/>
                </a:lnTo>
                <a:lnTo>
                  <a:pt x="980" y="134"/>
                </a:lnTo>
                <a:lnTo>
                  <a:pt x="984" y="134"/>
                </a:lnTo>
                <a:lnTo>
                  <a:pt x="989" y="134"/>
                </a:lnTo>
                <a:lnTo>
                  <a:pt x="1010" y="119"/>
                </a:lnTo>
                <a:lnTo>
                  <a:pt x="1022" y="107"/>
                </a:lnTo>
                <a:lnTo>
                  <a:pt x="1030" y="96"/>
                </a:lnTo>
                <a:lnTo>
                  <a:pt x="1032" y="99"/>
                </a:lnTo>
                <a:lnTo>
                  <a:pt x="1037" y="111"/>
                </a:lnTo>
                <a:lnTo>
                  <a:pt x="1030" y="130"/>
                </a:lnTo>
                <a:lnTo>
                  <a:pt x="1019" y="145"/>
                </a:lnTo>
                <a:lnTo>
                  <a:pt x="1011" y="157"/>
                </a:lnTo>
                <a:lnTo>
                  <a:pt x="1007" y="165"/>
                </a:lnTo>
                <a:lnTo>
                  <a:pt x="1004" y="170"/>
                </a:lnTo>
                <a:lnTo>
                  <a:pt x="1010" y="175"/>
                </a:lnTo>
                <a:lnTo>
                  <a:pt x="1014" y="165"/>
                </a:lnTo>
                <a:lnTo>
                  <a:pt x="1015" y="161"/>
                </a:lnTo>
                <a:lnTo>
                  <a:pt x="1026" y="157"/>
                </a:lnTo>
                <a:lnTo>
                  <a:pt x="1029" y="156"/>
                </a:lnTo>
                <a:lnTo>
                  <a:pt x="1032" y="157"/>
                </a:lnTo>
                <a:lnTo>
                  <a:pt x="1029" y="161"/>
                </a:lnTo>
                <a:lnTo>
                  <a:pt x="1023" y="171"/>
                </a:lnTo>
                <a:lnTo>
                  <a:pt x="1022" y="171"/>
                </a:lnTo>
                <a:lnTo>
                  <a:pt x="1023" y="171"/>
                </a:lnTo>
                <a:lnTo>
                  <a:pt x="1026" y="172"/>
                </a:lnTo>
                <a:lnTo>
                  <a:pt x="1034" y="164"/>
                </a:lnTo>
                <a:lnTo>
                  <a:pt x="1036" y="161"/>
                </a:lnTo>
                <a:lnTo>
                  <a:pt x="1042" y="149"/>
                </a:lnTo>
                <a:lnTo>
                  <a:pt x="1051" y="146"/>
                </a:lnTo>
                <a:lnTo>
                  <a:pt x="1044" y="165"/>
                </a:lnTo>
                <a:lnTo>
                  <a:pt x="1042" y="189"/>
                </a:lnTo>
                <a:lnTo>
                  <a:pt x="1042" y="205"/>
                </a:lnTo>
                <a:lnTo>
                  <a:pt x="1044" y="216"/>
                </a:lnTo>
                <a:lnTo>
                  <a:pt x="1048" y="232"/>
                </a:lnTo>
                <a:lnTo>
                  <a:pt x="1053" y="234"/>
                </a:lnTo>
                <a:lnTo>
                  <a:pt x="1053" y="232"/>
                </a:lnTo>
                <a:lnTo>
                  <a:pt x="1051" y="223"/>
                </a:lnTo>
                <a:lnTo>
                  <a:pt x="1049" y="215"/>
                </a:lnTo>
                <a:lnTo>
                  <a:pt x="1049" y="210"/>
                </a:lnTo>
                <a:lnTo>
                  <a:pt x="1049" y="200"/>
                </a:lnTo>
                <a:lnTo>
                  <a:pt x="1049" y="194"/>
                </a:lnTo>
                <a:lnTo>
                  <a:pt x="1047" y="179"/>
                </a:lnTo>
                <a:lnTo>
                  <a:pt x="1051" y="172"/>
                </a:lnTo>
                <a:lnTo>
                  <a:pt x="1052" y="160"/>
                </a:lnTo>
                <a:lnTo>
                  <a:pt x="1056" y="15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2" name="Freeform 886"/>
          <p:cNvSpPr>
            <a:spLocks/>
          </p:cNvSpPr>
          <p:nvPr/>
        </p:nvSpPr>
        <p:spPr bwMode="auto">
          <a:xfrm>
            <a:off x="8004176" y="803275"/>
            <a:ext cx="414338" cy="493713"/>
          </a:xfrm>
          <a:custGeom>
            <a:avLst/>
            <a:gdLst>
              <a:gd name="T0" fmla="*/ 12 w 261"/>
              <a:gd name="T1" fmla="*/ 113 h 311"/>
              <a:gd name="T2" fmla="*/ 1 w 261"/>
              <a:gd name="T3" fmla="*/ 100 h 311"/>
              <a:gd name="T4" fmla="*/ 0 w 261"/>
              <a:gd name="T5" fmla="*/ 61 h 311"/>
              <a:gd name="T6" fmla="*/ 8 w 261"/>
              <a:gd name="T7" fmla="*/ 57 h 311"/>
              <a:gd name="T8" fmla="*/ 12 w 261"/>
              <a:gd name="T9" fmla="*/ 10 h 311"/>
              <a:gd name="T10" fmla="*/ 52 w 261"/>
              <a:gd name="T11" fmla="*/ 3 h 311"/>
              <a:gd name="T12" fmla="*/ 63 w 261"/>
              <a:gd name="T13" fmla="*/ 29 h 311"/>
              <a:gd name="T14" fmla="*/ 76 w 261"/>
              <a:gd name="T15" fmla="*/ 41 h 311"/>
              <a:gd name="T16" fmla="*/ 108 w 261"/>
              <a:gd name="T17" fmla="*/ 23 h 311"/>
              <a:gd name="T18" fmla="*/ 119 w 261"/>
              <a:gd name="T19" fmla="*/ 41 h 311"/>
              <a:gd name="T20" fmla="*/ 146 w 261"/>
              <a:gd name="T21" fmla="*/ 29 h 311"/>
              <a:gd name="T22" fmla="*/ 162 w 261"/>
              <a:gd name="T23" fmla="*/ 42 h 311"/>
              <a:gd name="T24" fmla="*/ 146 w 261"/>
              <a:gd name="T25" fmla="*/ 71 h 311"/>
              <a:gd name="T26" fmla="*/ 192 w 261"/>
              <a:gd name="T27" fmla="*/ 60 h 311"/>
              <a:gd name="T28" fmla="*/ 207 w 261"/>
              <a:gd name="T29" fmla="*/ 79 h 311"/>
              <a:gd name="T30" fmla="*/ 236 w 261"/>
              <a:gd name="T31" fmla="*/ 85 h 311"/>
              <a:gd name="T32" fmla="*/ 244 w 261"/>
              <a:gd name="T33" fmla="*/ 109 h 311"/>
              <a:gd name="T34" fmla="*/ 202 w 261"/>
              <a:gd name="T35" fmla="*/ 135 h 311"/>
              <a:gd name="T36" fmla="*/ 194 w 261"/>
              <a:gd name="T37" fmla="*/ 161 h 311"/>
              <a:gd name="T38" fmla="*/ 181 w 261"/>
              <a:gd name="T39" fmla="*/ 184 h 311"/>
              <a:gd name="T40" fmla="*/ 128 w 261"/>
              <a:gd name="T41" fmla="*/ 195 h 311"/>
              <a:gd name="T42" fmla="*/ 94 w 261"/>
              <a:gd name="T43" fmla="*/ 194 h 311"/>
              <a:gd name="T44" fmla="*/ 53 w 261"/>
              <a:gd name="T45" fmla="*/ 188 h 311"/>
              <a:gd name="T46" fmla="*/ 41 w 261"/>
              <a:gd name="T47" fmla="*/ 190 h 311"/>
              <a:gd name="T48" fmla="*/ 46 w 261"/>
              <a:gd name="T49" fmla="*/ 194 h 311"/>
              <a:gd name="T50" fmla="*/ 45 w 261"/>
              <a:gd name="T51" fmla="*/ 209 h 311"/>
              <a:gd name="T52" fmla="*/ 64 w 261"/>
              <a:gd name="T53" fmla="*/ 207 h 311"/>
              <a:gd name="T54" fmla="*/ 78 w 261"/>
              <a:gd name="T55" fmla="*/ 210 h 311"/>
              <a:gd name="T56" fmla="*/ 109 w 261"/>
              <a:gd name="T57" fmla="*/ 218 h 311"/>
              <a:gd name="T58" fmla="*/ 143 w 261"/>
              <a:gd name="T59" fmla="*/ 224 h 311"/>
              <a:gd name="T60" fmla="*/ 127 w 261"/>
              <a:gd name="T61" fmla="*/ 250 h 311"/>
              <a:gd name="T62" fmla="*/ 138 w 261"/>
              <a:gd name="T63" fmla="*/ 239 h 311"/>
              <a:gd name="T64" fmla="*/ 161 w 261"/>
              <a:gd name="T65" fmla="*/ 252 h 311"/>
              <a:gd name="T66" fmla="*/ 157 w 261"/>
              <a:gd name="T67" fmla="*/ 274 h 311"/>
              <a:gd name="T68" fmla="*/ 146 w 261"/>
              <a:gd name="T69" fmla="*/ 293 h 311"/>
              <a:gd name="T70" fmla="*/ 150 w 261"/>
              <a:gd name="T71" fmla="*/ 307 h 311"/>
              <a:gd name="T72" fmla="*/ 158 w 261"/>
              <a:gd name="T73" fmla="*/ 293 h 311"/>
              <a:gd name="T74" fmla="*/ 179 w 261"/>
              <a:gd name="T75" fmla="*/ 278 h 311"/>
              <a:gd name="T76" fmla="*/ 190 w 261"/>
              <a:gd name="T77" fmla="*/ 275 h 311"/>
              <a:gd name="T78" fmla="*/ 183 w 261"/>
              <a:gd name="T79" fmla="*/ 286 h 311"/>
              <a:gd name="T80" fmla="*/ 194 w 261"/>
              <a:gd name="T81" fmla="*/ 307 h 311"/>
              <a:gd name="T82" fmla="*/ 190 w 261"/>
              <a:gd name="T83" fmla="*/ 286 h 311"/>
              <a:gd name="T84" fmla="*/ 205 w 261"/>
              <a:gd name="T85" fmla="*/ 289 h 311"/>
              <a:gd name="T86" fmla="*/ 202 w 261"/>
              <a:gd name="T87" fmla="*/ 273 h 311"/>
              <a:gd name="T88" fmla="*/ 205 w 261"/>
              <a:gd name="T89" fmla="*/ 260 h 311"/>
              <a:gd name="T90" fmla="*/ 210 w 261"/>
              <a:gd name="T91" fmla="*/ 233 h 311"/>
              <a:gd name="T92" fmla="*/ 227 w 261"/>
              <a:gd name="T93" fmla="*/ 263 h 311"/>
              <a:gd name="T94" fmla="*/ 225 w 261"/>
              <a:gd name="T95" fmla="*/ 280 h 311"/>
              <a:gd name="T96" fmla="*/ 231 w 261"/>
              <a:gd name="T97" fmla="*/ 271 h 311"/>
              <a:gd name="T98" fmla="*/ 224 w 261"/>
              <a:gd name="T99" fmla="*/ 245 h 311"/>
              <a:gd name="T100" fmla="*/ 250 w 261"/>
              <a:gd name="T101" fmla="*/ 241 h 311"/>
              <a:gd name="T102" fmla="*/ 261 w 261"/>
              <a:gd name="T103" fmla="*/ 243 h 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61" h="311">
                <a:moveTo>
                  <a:pt x="4" y="113"/>
                </a:moveTo>
                <a:lnTo>
                  <a:pt x="11" y="121"/>
                </a:lnTo>
                <a:lnTo>
                  <a:pt x="12" y="117"/>
                </a:lnTo>
                <a:lnTo>
                  <a:pt x="12" y="113"/>
                </a:lnTo>
                <a:lnTo>
                  <a:pt x="12" y="112"/>
                </a:lnTo>
                <a:lnTo>
                  <a:pt x="14" y="104"/>
                </a:lnTo>
                <a:lnTo>
                  <a:pt x="12" y="104"/>
                </a:lnTo>
                <a:lnTo>
                  <a:pt x="1" y="100"/>
                </a:lnTo>
                <a:lnTo>
                  <a:pt x="0" y="87"/>
                </a:lnTo>
                <a:lnTo>
                  <a:pt x="1" y="76"/>
                </a:lnTo>
                <a:lnTo>
                  <a:pt x="1" y="64"/>
                </a:lnTo>
                <a:lnTo>
                  <a:pt x="0" y="61"/>
                </a:lnTo>
                <a:lnTo>
                  <a:pt x="8" y="60"/>
                </a:lnTo>
                <a:lnTo>
                  <a:pt x="10" y="60"/>
                </a:lnTo>
                <a:lnTo>
                  <a:pt x="11" y="60"/>
                </a:lnTo>
                <a:lnTo>
                  <a:pt x="8" y="57"/>
                </a:lnTo>
                <a:lnTo>
                  <a:pt x="3" y="53"/>
                </a:lnTo>
                <a:lnTo>
                  <a:pt x="3" y="42"/>
                </a:lnTo>
                <a:lnTo>
                  <a:pt x="5" y="29"/>
                </a:lnTo>
                <a:lnTo>
                  <a:pt x="12" y="10"/>
                </a:lnTo>
                <a:lnTo>
                  <a:pt x="14" y="7"/>
                </a:lnTo>
                <a:lnTo>
                  <a:pt x="31" y="0"/>
                </a:lnTo>
                <a:lnTo>
                  <a:pt x="42" y="3"/>
                </a:lnTo>
                <a:lnTo>
                  <a:pt x="52" y="3"/>
                </a:lnTo>
                <a:lnTo>
                  <a:pt x="53" y="3"/>
                </a:lnTo>
                <a:lnTo>
                  <a:pt x="59" y="12"/>
                </a:lnTo>
                <a:lnTo>
                  <a:pt x="68" y="15"/>
                </a:lnTo>
                <a:lnTo>
                  <a:pt x="63" y="29"/>
                </a:lnTo>
                <a:lnTo>
                  <a:pt x="74" y="30"/>
                </a:lnTo>
                <a:lnTo>
                  <a:pt x="67" y="42"/>
                </a:lnTo>
                <a:lnTo>
                  <a:pt x="66" y="52"/>
                </a:lnTo>
                <a:lnTo>
                  <a:pt x="76" y="41"/>
                </a:lnTo>
                <a:lnTo>
                  <a:pt x="89" y="34"/>
                </a:lnTo>
                <a:lnTo>
                  <a:pt x="100" y="26"/>
                </a:lnTo>
                <a:lnTo>
                  <a:pt x="104" y="25"/>
                </a:lnTo>
                <a:lnTo>
                  <a:pt x="108" y="23"/>
                </a:lnTo>
                <a:lnTo>
                  <a:pt x="112" y="34"/>
                </a:lnTo>
                <a:lnTo>
                  <a:pt x="105" y="56"/>
                </a:lnTo>
                <a:lnTo>
                  <a:pt x="116" y="48"/>
                </a:lnTo>
                <a:lnTo>
                  <a:pt x="119" y="41"/>
                </a:lnTo>
                <a:lnTo>
                  <a:pt x="126" y="31"/>
                </a:lnTo>
                <a:lnTo>
                  <a:pt x="127" y="23"/>
                </a:lnTo>
                <a:lnTo>
                  <a:pt x="138" y="26"/>
                </a:lnTo>
                <a:lnTo>
                  <a:pt x="146" y="29"/>
                </a:lnTo>
                <a:lnTo>
                  <a:pt x="139" y="35"/>
                </a:lnTo>
                <a:lnTo>
                  <a:pt x="149" y="35"/>
                </a:lnTo>
                <a:lnTo>
                  <a:pt x="158" y="40"/>
                </a:lnTo>
                <a:lnTo>
                  <a:pt x="162" y="42"/>
                </a:lnTo>
                <a:lnTo>
                  <a:pt x="156" y="55"/>
                </a:lnTo>
                <a:lnTo>
                  <a:pt x="149" y="61"/>
                </a:lnTo>
                <a:lnTo>
                  <a:pt x="141" y="67"/>
                </a:lnTo>
                <a:lnTo>
                  <a:pt x="146" y="71"/>
                </a:lnTo>
                <a:lnTo>
                  <a:pt x="150" y="72"/>
                </a:lnTo>
                <a:lnTo>
                  <a:pt x="173" y="60"/>
                </a:lnTo>
                <a:lnTo>
                  <a:pt x="188" y="53"/>
                </a:lnTo>
                <a:lnTo>
                  <a:pt x="192" y="60"/>
                </a:lnTo>
                <a:lnTo>
                  <a:pt x="192" y="64"/>
                </a:lnTo>
                <a:lnTo>
                  <a:pt x="201" y="65"/>
                </a:lnTo>
                <a:lnTo>
                  <a:pt x="205" y="68"/>
                </a:lnTo>
                <a:lnTo>
                  <a:pt x="207" y="79"/>
                </a:lnTo>
                <a:lnTo>
                  <a:pt x="216" y="76"/>
                </a:lnTo>
                <a:lnTo>
                  <a:pt x="227" y="68"/>
                </a:lnTo>
                <a:lnTo>
                  <a:pt x="233" y="76"/>
                </a:lnTo>
                <a:lnTo>
                  <a:pt x="236" y="85"/>
                </a:lnTo>
                <a:lnTo>
                  <a:pt x="239" y="91"/>
                </a:lnTo>
                <a:lnTo>
                  <a:pt x="240" y="95"/>
                </a:lnTo>
                <a:lnTo>
                  <a:pt x="244" y="105"/>
                </a:lnTo>
                <a:lnTo>
                  <a:pt x="244" y="109"/>
                </a:lnTo>
                <a:lnTo>
                  <a:pt x="239" y="117"/>
                </a:lnTo>
                <a:lnTo>
                  <a:pt x="233" y="120"/>
                </a:lnTo>
                <a:lnTo>
                  <a:pt x="218" y="128"/>
                </a:lnTo>
                <a:lnTo>
                  <a:pt x="202" y="135"/>
                </a:lnTo>
                <a:lnTo>
                  <a:pt x="202" y="146"/>
                </a:lnTo>
                <a:lnTo>
                  <a:pt x="201" y="146"/>
                </a:lnTo>
                <a:lnTo>
                  <a:pt x="192" y="151"/>
                </a:lnTo>
                <a:lnTo>
                  <a:pt x="194" y="161"/>
                </a:lnTo>
                <a:lnTo>
                  <a:pt x="188" y="169"/>
                </a:lnTo>
                <a:lnTo>
                  <a:pt x="181" y="175"/>
                </a:lnTo>
                <a:lnTo>
                  <a:pt x="175" y="180"/>
                </a:lnTo>
                <a:lnTo>
                  <a:pt x="181" y="184"/>
                </a:lnTo>
                <a:lnTo>
                  <a:pt x="168" y="190"/>
                </a:lnTo>
                <a:lnTo>
                  <a:pt x="150" y="198"/>
                </a:lnTo>
                <a:lnTo>
                  <a:pt x="145" y="196"/>
                </a:lnTo>
                <a:lnTo>
                  <a:pt x="128" y="195"/>
                </a:lnTo>
                <a:lnTo>
                  <a:pt x="113" y="195"/>
                </a:lnTo>
                <a:lnTo>
                  <a:pt x="111" y="195"/>
                </a:lnTo>
                <a:lnTo>
                  <a:pt x="98" y="194"/>
                </a:lnTo>
                <a:lnTo>
                  <a:pt x="94" y="194"/>
                </a:lnTo>
                <a:lnTo>
                  <a:pt x="93" y="194"/>
                </a:lnTo>
                <a:lnTo>
                  <a:pt x="85" y="194"/>
                </a:lnTo>
                <a:lnTo>
                  <a:pt x="66" y="192"/>
                </a:lnTo>
                <a:lnTo>
                  <a:pt x="53" y="188"/>
                </a:lnTo>
                <a:lnTo>
                  <a:pt x="51" y="187"/>
                </a:lnTo>
                <a:lnTo>
                  <a:pt x="49" y="188"/>
                </a:lnTo>
                <a:lnTo>
                  <a:pt x="42" y="190"/>
                </a:lnTo>
                <a:lnTo>
                  <a:pt x="41" y="190"/>
                </a:lnTo>
                <a:lnTo>
                  <a:pt x="35" y="192"/>
                </a:lnTo>
                <a:lnTo>
                  <a:pt x="37" y="195"/>
                </a:lnTo>
                <a:lnTo>
                  <a:pt x="40" y="195"/>
                </a:lnTo>
                <a:lnTo>
                  <a:pt x="46" y="194"/>
                </a:lnTo>
                <a:lnTo>
                  <a:pt x="53" y="192"/>
                </a:lnTo>
                <a:lnTo>
                  <a:pt x="49" y="199"/>
                </a:lnTo>
                <a:lnTo>
                  <a:pt x="42" y="205"/>
                </a:lnTo>
                <a:lnTo>
                  <a:pt x="45" y="209"/>
                </a:lnTo>
                <a:lnTo>
                  <a:pt x="51" y="210"/>
                </a:lnTo>
                <a:lnTo>
                  <a:pt x="57" y="205"/>
                </a:lnTo>
                <a:lnTo>
                  <a:pt x="63" y="205"/>
                </a:lnTo>
                <a:lnTo>
                  <a:pt x="64" y="207"/>
                </a:lnTo>
                <a:lnTo>
                  <a:pt x="59" y="210"/>
                </a:lnTo>
                <a:lnTo>
                  <a:pt x="61" y="213"/>
                </a:lnTo>
                <a:lnTo>
                  <a:pt x="66" y="211"/>
                </a:lnTo>
                <a:lnTo>
                  <a:pt x="78" y="210"/>
                </a:lnTo>
                <a:lnTo>
                  <a:pt x="89" y="211"/>
                </a:lnTo>
                <a:lnTo>
                  <a:pt x="96" y="213"/>
                </a:lnTo>
                <a:lnTo>
                  <a:pt x="97" y="220"/>
                </a:lnTo>
                <a:lnTo>
                  <a:pt x="109" y="218"/>
                </a:lnTo>
                <a:lnTo>
                  <a:pt x="113" y="218"/>
                </a:lnTo>
                <a:lnTo>
                  <a:pt x="124" y="217"/>
                </a:lnTo>
                <a:lnTo>
                  <a:pt x="131" y="220"/>
                </a:lnTo>
                <a:lnTo>
                  <a:pt x="143" y="224"/>
                </a:lnTo>
                <a:lnTo>
                  <a:pt x="136" y="232"/>
                </a:lnTo>
                <a:lnTo>
                  <a:pt x="128" y="241"/>
                </a:lnTo>
                <a:lnTo>
                  <a:pt x="128" y="248"/>
                </a:lnTo>
                <a:lnTo>
                  <a:pt x="127" y="250"/>
                </a:lnTo>
                <a:lnTo>
                  <a:pt x="127" y="258"/>
                </a:lnTo>
                <a:lnTo>
                  <a:pt x="131" y="256"/>
                </a:lnTo>
                <a:lnTo>
                  <a:pt x="134" y="255"/>
                </a:lnTo>
                <a:lnTo>
                  <a:pt x="138" y="239"/>
                </a:lnTo>
                <a:lnTo>
                  <a:pt x="145" y="236"/>
                </a:lnTo>
                <a:lnTo>
                  <a:pt x="153" y="236"/>
                </a:lnTo>
                <a:lnTo>
                  <a:pt x="158" y="240"/>
                </a:lnTo>
                <a:lnTo>
                  <a:pt x="161" y="252"/>
                </a:lnTo>
                <a:lnTo>
                  <a:pt x="161" y="262"/>
                </a:lnTo>
                <a:lnTo>
                  <a:pt x="158" y="265"/>
                </a:lnTo>
                <a:lnTo>
                  <a:pt x="158" y="269"/>
                </a:lnTo>
                <a:lnTo>
                  <a:pt x="157" y="274"/>
                </a:lnTo>
                <a:lnTo>
                  <a:pt x="154" y="285"/>
                </a:lnTo>
                <a:lnTo>
                  <a:pt x="153" y="289"/>
                </a:lnTo>
                <a:lnTo>
                  <a:pt x="151" y="290"/>
                </a:lnTo>
                <a:lnTo>
                  <a:pt x="146" y="293"/>
                </a:lnTo>
                <a:lnTo>
                  <a:pt x="141" y="296"/>
                </a:lnTo>
                <a:lnTo>
                  <a:pt x="147" y="297"/>
                </a:lnTo>
                <a:lnTo>
                  <a:pt x="150" y="305"/>
                </a:lnTo>
                <a:lnTo>
                  <a:pt x="150" y="307"/>
                </a:lnTo>
                <a:lnTo>
                  <a:pt x="153" y="303"/>
                </a:lnTo>
                <a:lnTo>
                  <a:pt x="156" y="299"/>
                </a:lnTo>
                <a:lnTo>
                  <a:pt x="157" y="296"/>
                </a:lnTo>
                <a:lnTo>
                  <a:pt x="158" y="293"/>
                </a:lnTo>
                <a:lnTo>
                  <a:pt x="161" y="286"/>
                </a:lnTo>
                <a:lnTo>
                  <a:pt x="166" y="278"/>
                </a:lnTo>
                <a:lnTo>
                  <a:pt x="173" y="278"/>
                </a:lnTo>
                <a:lnTo>
                  <a:pt x="179" y="278"/>
                </a:lnTo>
                <a:lnTo>
                  <a:pt x="183" y="273"/>
                </a:lnTo>
                <a:lnTo>
                  <a:pt x="191" y="263"/>
                </a:lnTo>
                <a:lnTo>
                  <a:pt x="194" y="263"/>
                </a:lnTo>
                <a:lnTo>
                  <a:pt x="190" y="275"/>
                </a:lnTo>
                <a:lnTo>
                  <a:pt x="188" y="278"/>
                </a:lnTo>
                <a:lnTo>
                  <a:pt x="184" y="284"/>
                </a:lnTo>
                <a:lnTo>
                  <a:pt x="184" y="285"/>
                </a:lnTo>
                <a:lnTo>
                  <a:pt x="183" y="286"/>
                </a:lnTo>
                <a:lnTo>
                  <a:pt x="184" y="293"/>
                </a:lnTo>
                <a:lnTo>
                  <a:pt x="186" y="301"/>
                </a:lnTo>
                <a:lnTo>
                  <a:pt x="191" y="311"/>
                </a:lnTo>
                <a:lnTo>
                  <a:pt x="194" y="307"/>
                </a:lnTo>
                <a:lnTo>
                  <a:pt x="191" y="296"/>
                </a:lnTo>
                <a:lnTo>
                  <a:pt x="190" y="293"/>
                </a:lnTo>
                <a:lnTo>
                  <a:pt x="188" y="288"/>
                </a:lnTo>
                <a:lnTo>
                  <a:pt x="190" y="286"/>
                </a:lnTo>
                <a:lnTo>
                  <a:pt x="191" y="285"/>
                </a:lnTo>
                <a:lnTo>
                  <a:pt x="195" y="274"/>
                </a:lnTo>
                <a:lnTo>
                  <a:pt x="202" y="285"/>
                </a:lnTo>
                <a:lnTo>
                  <a:pt x="205" y="289"/>
                </a:lnTo>
                <a:lnTo>
                  <a:pt x="205" y="286"/>
                </a:lnTo>
                <a:lnTo>
                  <a:pt x="205" y="280"/>
                </a:lnTo>
                <a:lnTo>
                  <a:pt x="205" y="278"/>
                </a:lnTo>
                <a:lnTo>
                  <a:pt x="202" y="273"/>
                </a:lnTo>
                <a:lnTo>
                  <a:pt x="199" y="265"/>
                </a:lnTo>
                <a:lnTo>
                  <a:pt x="201" y="263"/>
                </a:lnTo>
                <a:lnTo>
                  <a:pt x="205" y="262"/>
                </a:lnTo>
                <a:lnTo>
                  <a:pt x="205" y="260"/>
                </a:lnTo>
                <a:lnTo>
                  <a:pt x="201" y="250"/>
                </a:lnTo>
                <a:lnTo>
                  <a:pt x="194" y="240"/>
                </a:lnTo>
                <a:lnTo>
                  <a:pt x="198" y="233"/>
                </a:lnTo>
                <a:lnTo>
                  <a:pt x="210" y="233"/>
                </a:lnTo>
                <a:lnTo>
                  <a:pt x="207" y="243"/>
                </a:lnTo>
                <a:lnTo>
                  <a:pt x="216" y="241"/>
                </a:lnTo>
                <a:lnTo>
                  <a:pt x="222" y="252"/>
                </a:lnTo>
                <a:lnTo>
                  <a:pt x="227" y="263"/>
                </a:lnTo>
                <a:lnTo>
                  <a:pt x="227" y="267"/>
                </a:lnTo>
                <a:lnTo>
                  <a:pt x="227" y="271"/>
                </a:lnTo>
                <a:lnTo>
                  <a:pt x="227" y="280"/>
                </a:lnTo>
                <a:lnTo>
                  <a:pt x="225" y="280"/>
                </a:lnTo>
                <a:lnTo>
                  <a:pt x="222" y="284"/>
                </a:lnTo>
                <a:lnTo>
                  <a:pt x="227" y="285"/>
                </a:lnTo>
                <a:lnTo>
                  <a:pt x="235" y="278"/>
                </a:lnTo>
                <a:lnTo>
                  <a:pt x="231" y="271"/>
                </a:lnTo>
                <a:lnTo>
                  <a:pt x="231" y="265"/>
                </a:lnTo>
                <a:lnTo>
                  <a:pt x="231" y="263"/>
                </a:lnTo>
                <a:lnTo>
                  <a:pt x="227" y="256"/>
                </a:lnTo>
                <a:lnTo>
                  <a:pt x="224" y="245"/>
                </a:lnTo>
                <a:lnTo>
                  <a:pt x="231" y="240"/>
                </a:lnTo>
                <a:lnTo>
                  <a:pt x="239" y="243"/>
                </a:lnTo>
                <a:lnTo>
                  <a:pt x="240" y="240"/>
                </a:lnTo>
                <a:lnTo>
                  <a:pt x="250" y="241"/>
                </a:lnTo>
                <a:lnTo>
                  <a:pt x="252" y="241"/>
                </a:lnTo>
                <a:lnTo>
                  <a:pt x="250" y="254"/>
                </a:lnTo>
                <a:lnTo>
                  <a:pt x="258" y="243"/>
                </a:lnTo>
                <a:lnTo>
                  <a:pt x="261" y="24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3" name="Freeform 887"/>
          <p:cNvSpPr>
            <a:spLocks/>
          </p:cNvSpPr>
          <p:nvPr/>
        </p:nvSpPr>
        <p:spPr bwMode="auto">
          <a:xfrm>
            <a:off x="5264151" y="5959475"/>
            <a:ext cx="25400" cy="33338"/>
          </a:xfrm>
          <a:custGeom>
            <a:avLst/>
            <a:gdLst>
              <a:gd name="T0" fmla="*/ 6 w 16"/>
              <a:gd name="T1" fmla="*/ 21 h 21"/>
              <a:gd name="T2" fmla="*/ 3 w 16"/>
              <a:gd name="T3" fmla="*/ 21 h 21"/>
              <a:gd name="T4" fmla="*/ 1 w 16"/>
              <a:gd name="T5" fmla="*/ 21 h 21"/>
              <a:gd name="T6" fmla="*/ 1 w 16"/>
              <a:gd name="T7" fmla="*/ 19 h 21"/>
              <a:gd name="T8" fmla="*/ 1 w 16"/>
              <a:gd name="T9" fmla="*/ 18 h 21"/>
              <a:gd name="T10" fmla="*/ 0 w 16"/>
              <a:gd name="T11" fmla="*/ 17 h 21"/>
              <a:gd name="T12" fmla="*/ 0 w 16"/>
              <a:gd name="T13" fmla="*/ 11 h 21"/>
              <a:gd name="T14" fmla="*/ 0 w 16"/>
              <a:gd name="T15" fmla="*/ 10 h 21"/>
              <a:gd name="T16" fmla="*/ 0 w 16"/>
              <a:gd name="T17" fmla="*/ 4 h 21"/>
              <a:gd name="T18" fmla="*/ 7 w 16"/>
              <a:gd name="T19" fmla="*/ 2 h 21"/>
              <a:gd name="T20" fmla="*/ 7 w 16"/>
              <a:gd name="T21" fmla="*/ 0 h 21"/>
              <a:gd name="T22" fmla="*/ 8 w 16"/>
              <a:gd name="T23" fmla="*/ 2 h 21"/>
              <a:gd name="T24" fmla="*/ 8 w 16"/>
              <a:gd name="T25" fmla="*/ 6 h 21"/>
              <a:gd name="T26" fmla="*/ 12 w 16"/>
              <a:gd name="T27" fmla="*/ 6 h 21"/>
              <a:gd name="T28" fmla="*/ 12 w 16"/>
              <a:gd name="T29" fmla="*/ 3 h 21"/>
              <a:gd name="T30" fmla="*/ 14 w 16"/>
              <a:gd name="T31" fmla="*/ 3 h 21"/>
              <a:gd name="T32" fmla="*/ 15 w 16"/>
              <a:gd name="T33" fmla="*/ 4 h 21"/>
              <a:gd name="T34" fmla="*/ 16 w 16"/>
              <a:gd name="T35" fmla="*/ 6 h 21"/>
              <a:gd name="T36" fmla="*/ 15 w 16"/>
              <a:gd name="T37" fmla="*/ 7 h 21"/>
              <a:gd name="T38" fmla="*/ 11 w 16"/>
              <a:gd name="T39" fmla="*/ 12 h 21"/>
              <a:gd name="T40" fmla="*/ 10 w 16"/>
              <a:gd name="T41" fmla="*/ 17 h 21"/>
              <a:gd name="T42" fmla="*/ 6 w 16"/>
              <a:gd name="T43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6" h="21">
                <a:moveTo>
                  <a:pt x="6" y="21"/>
                </a:moveTo>
                <a:lnTo>
                  <a:pt x="3" y="21"/>
                </a:lnTo>
                <a:lnTo>
                  <a:pt x="1" y="21"/>
                </a:lnTo>
                <a:lnTo>
                  <a:pt x="1" y="19"/>
                </a:lnTo>
                <a:lnTo>
                  <a:pt x="1" y="18"/>
                </a:lnTo>
                <a:lnTo>
                  <a:pt x="0" y="17"/>
                </a:lnTo>
                <a:lnTo>
                  <a:pt x="0" y="11"/>
                </a:lnTo>
                <a:lnTo>
                  <a:pt x="0" y="10"/>
                </a:lnTo>
                <a:lnTo>
                  <a:pt x="0" y="4"/>
                </a:lnTo>
                <a:lnTo>
                  <a:pt x="7" y="2"/>
                </a:lnTo>
                <a:lnTo>
                  <a:pt x="7" y="0"/>
                </a:lnTo>
                <a:lnTo>
                  <a:pt x="8" y="2"/>
                </a:lnTo>
                <a:lnTo>
                  <a:pt x="8" y="6"/>
                </a:lnTo>
                <a:lnTo>
                  <a:pt x="12" y="6"/>
                </a:lnTo>
                <a:lnTo>
                  <a:pt x="12" y="3"/>
                </a:lnTo>
                <a:lnTo>
                  <a:pt x="14" y="3"/>
                </a:lnTo>
                <a:lnTo>
                  <a:pt x="15" y="4"/>
                </a:lnTo>
                <a:lnTo>
                  <a:pt x="16" y="6"/>
                </a:lnTo>
                <a:lnTo>
                  <a:pt x="15" y="7"/>
                </a:lnTo>
                <a:lnTo>
                  <a:pt x="11" y="12"/>
                </a:lnTo>
                <a:lnTo>
                  <a:pt x="10" y="17"/>
                </a:lnTo>
                <a:lnTo>
                  <a:pt x="6" y="2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4" name="Freeform 888"/>
          <p:cNvSpPr>
            <a:spLocks/>
          </p:cNvSpPr>
          <p:nvPr/>
        </p:nvSpPr>
        <p:spPr bwMode="auto">
          <a:xfrm>
            <a:off x="5233988" y="5946775"/>
            <a:ext cx="23813" cy="36513"/>
          </a:xfrm>
          <a:custGeom>
            <a:avLst/>
            <a:gdLst>
              <a:gd name="T0" fmla="*/ 15 w 15"/>
              <a:gd name="T1" fmla="*/ 23 h 23"/>
              <a:gd name="T2" fmla="*/ 14 w 15"/>
              <a:gd name="T3" fmla="*/ 23 h 23"/>
              <a:gd name="T4" fmla="*/ 1 w 15"/>
              <a:gd name="T5" fmla="*/ 12 h 23"/>
              <a:gd name="T6" fmla="*/ 0 w 15"/>
              <a:gd name="T7" fmla="*/ 4 h 23"/>
              <a:gd name="T8" fmla="*/ 0 w 15"/>
              <a:gd name="T9" fmla="*/ 3 h 23"/>
              <a:gd name="T10" fmla="*/ 4 w 15"/>
              <a:gd name="T11" fmla="*/ 0 h 23"/>
              <a:gd name="T12" fmla="*/ 4 w 15"/>
              <a:gd name="T13" fmla="*/ 0 h 23"/>
              <a:gd name="T14" fmla="*/ 14 w 15"/>
              <a:gd name="T15" fmla="*/ 5 h 23"/>
              <a:gd name="T16" fmla="*/ 15 w 15"/>
              <a:gd name="T17" fmla="*/ 11 h 23"/>
              <a:gd name="T18" fmla="*/ 15 w 15"/>
              <a:gd name="T19" fmla="*/ 22 h 23"/>
              <a:gd name="T20" fmla="*/ 15 w 15"/>
              <a:gd name="T21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" h="23">
                <a:moveTo>
                  <a:pt x="15" y="23"/>
                </a:moveTo>
                <a:lnTo>
                  <a:pt x="14" y="23"/>
                </a:lnTo>
                <a:lnTo>
                  <a:pt x="1" y="12"/>
                </a:lnTo>
                <a:lnTo>
                  <a:pt x="0" y="4"/>
                </a:lnTo>
                <a:lnTo>
                  <a:pt x="0" y="3"/>
                </a:lnTo>
                <a:lnTo>
                  <a:pt x="4" y="0"/>
                </a:lnTo>
                <a:lnTo>
                  <a:pt x="4" y="0"/>
                </a:lnTo>
                <a:lnTo>
                  <a:pt x="14" y="5"/>
                </a:lnTo>
                <a:lnTo>
                  <a:pt x="15" y="11"/>
                </a:lnTo>
                <a:lnTo>
                  <a:pt x="15" y="22"/>
                </a:lnTo>
                <a:lnTo>
                  <a:pt x="15" y="2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5" name="Freeform 889"/>
          <p:cNvSpPr>
            <a:spLocks/>
          </p:cNvSpPr>
          <p:nvPr/>
        </p:nvSpPr>
        <p:spPr bwMode="auto">
          <a:xfrm>
            <a:off x="5132388" y="5930900"/>
            <a:ext cx="19050" cy="38100"/>
          </a:xfrm>
          <a:custGeom>
            <a:avLst/>
            <a:gdLst>
              <a:gd name="T0" fmla="*/ 4 w 12"/>
              <a:gd name="T1" fmla="*/ 24 h 24"/>
              <a:gd name="T2" fmla="*/ 3 w 12"/>
              <a:gd name="T3" fmla="*/ 22 h 24"/>
              <a:gd name="T4" fmla="*/ 1 w 12"/>
              <a:gd name="T5" fmla="*/ 14 h 24"/>
              <a:gd name="T6" fmla="*/ 0 w 12"/>
              <a:gd name="T7" fmla="*/ 14 h 24"/>
              <a:gd name="T8" fmla="*/ 0 w 12"/>
              <a:gd name="T9" fmla="*/ 9 h 24"/>
              <a:gd name="T10" fmla="*/ 0 w 12"/>
              <a:gd name="T11" fmla="*/ 6 h 24"/>
              <a:gd name="T12" fmla="*/ 1 w 12"/>
              <a:gd name="T13" fmla="*/ 2 h 24"/>
              <a:gd name="T14" fmla="*/ 3 w 12"/>
              <a:gd name="T15" fmla="*/ 0 h 24"/>
              <a:gd name="T16" fmla="*/ 8 w 12"/>
              <a:gd name="T17" fmla="*/ 0 h 24"/>
              <a:gd name="T18" fmla="*/ 7 w 12"/>
              <a:gd name="T19" fmla="*/ 9 h 24"/>
              <a:gd name="T20" fmla="*/ 9 w 12"/>
              <a:gd name="T21" fmla="*/ 13 h 24"/>
              <a:gd name="T22" fmla="*/ 12 w 12"/>
              <a:gd name="T23" fmla="*/ 14 h 24"/>
              <a:gd name="T24" fmla="*/ 12 w 12"/>
              <a:gd name="T25" fmla="*/ 18 h 24"/>
              <a:gd name="T26" fmla="*/ 11 w 12"/>
              <a:gd name="T27" fmla="*/ 22 h 24"/>
              <a:gd name="T28" fmla="*/ 9 w 12"/>
              <a:gd name="T29" fmla="*/ 22 h 24"/>
              <a:gd name="T30" fmla="*/ 5 w 12"/>
              <a:gd name="T31" fmla="*/ 18 h 24"/>
              <a:gd name="T32" fmla="*/ 5 w 12"/>
              <a:gd name="T33" fmla="*/ 14 h 24"/>
              <a:gd name="T34" fmla="*/ 4 w 12"/>
              <a:gd name="T35" fmla="*/ 15 h 24"/>
              <a:gd name="T36" fmla="*/ 4 w 12"/>
              <a:gd name="T37" fmla="*/ 21 h 24"/>
              <a:gd name="T38" fmla="*/ 4 w 12"/>
              <a:gd name="T39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2" h="24">
                <a:moveTo>
                  <a:pt x="4" y="24"/>
                </a:moveTo>
                <a:lnTo>
                  <a:pt x="3" y="22"/>
                </a:lnTo>
                <a:lnTo>
                  <a:pt x="1" y="14"/>
                </a:lnTo>
                <a:lnTo>
                  <a:pt x="0" y="14"/>
                </a:lnTo>
                <a:lnTo>
                  <a:pt x="0" y="9"/>
                </a:lnTo>
                <a:lnTo>
                  <a:pt x="0" y="6"/>
                </a:lnTo>
                <a:lnTo>
                  <a:pt x="1" y="2"/>
                </a:lnTo>
                <a:lnTo>
                  <a:pt x="3" y="0"/>
                </a:lnTo>
                <a:lnTo>
                  <a:pt x="8" y="0"/>
                </a:lnTo>
                <a:lnTo>
                  <a:pt x="7" y="9"/>
                </a:lnTo>
                <a:lnTo>
                  <a:pt x="9" y="13"/>
                </a:lnTo>
                <a:lnTo>
                  <a:pt x="12" y="14"/>
                </a:lnTo>
                <a:lnTo>
                  <a:pt x="12" y="18"/>
                </a:lnTo>
                <a:lnTo>
                  <a:pt x="11" y="22"/>
                </a:lnTo>
                <a:lnTo>
                  <a:pt x="9" y="22"/>
                </a:lnTo>
                <a:lnTo>
                  <a:pt x="5" y="18"/>
                </a:lnTo>
                <a:lnTo>
                  <a:pt x="5" y="14"/>
                </a:lnTo>
                <a:lnTo>
                  <a:pt x="4" y="15"/>
                </a:lnTo>
                <a:lnTo>
                  <a:pt x="4" y="21"/>
                </a:lnTo>
                <a:lnTo>
                  <a:pt x="4" y="2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6" name="Freeform 890"/>
          <p:cNvSpPr>
            <a:spLocks/>
          </p:cNvSpPr>
          <p:nvPr/>
        </p:nvSpPr>
        <p:spPr bwMode="auto">
          <a:xfrm>
            <a:off x="5133976" y="5880100"/>
            <a:ext cx="22225" cy="42863"/>
          </a:xfrm>
          <a:custGeom>
            <a:avLst/>
            <a:gdLst>
              <a:gd name="T0" fmla="*/ 14 w 14"/>
              <a:gd name="T1" fmla="*/ 19 h 27"/>
              <a:gd name="T2" fmla="*/ 14 w 14"/>
              <a:gd name="T3" fmla="*/ 22 h 27"/>
              <a:gd name="T4" fmla="*/ 12 w 14"/>
              <a:gd name="T5" fmla="*/ 26 h 27"/>
              <a:gd name="T6" fmla="*/ 8 w 14"/>
              <a:gd name="T7" fmla="*/ 27 h 27"/>
              <a:gd name="T8" fmla="*/ 2 w 14"/>
              <a:gd name="T9" fmla="*/ 26 h 27"/>
              <a:gd name="T10" fmla="*/ 2 w 14"/>
              <a:gd name="T11" fmla="*/ 26 h 27"/>
              <a:gd name="T12" fmla="*/ 0 w 14"/>
              <a:gd name="T13" fmla="*/ 16 h 27"/>
              <a:gd name="T14" fmla="*/ 3 w 14"/>
              <a:gd name="T15" fmla="*/ 13 h 27"/>
              <a:gd name="T16" fmla="*/ 3 w 14"/>
              <a:gd name="T17" fmla="*/ 12 h 27"/>
              <a:gd name="T18" fmla="*/ 3 w 14"/>
              <a:gd name="T19" fmla="*/ 5 h 27"/>
              <a:gd name="T20" fmla="*/ 4 w 14"/>
              <a:gd name="T21" fmla="*/ 1 h 27"/>
              <a:gd name="T22" fmla="*/ 4 w 14"/>
              <a:gd name="T23" fmla="*/ 0 h 27"/>
              <a:gd name="T24" fmla="*/ 7 w 14"/>
              <a:gd name="T25" fmla="*/ 2 h 27"/>
              <a:gd name="T26" fmla="*/ 10 w 14"/>
              <a:gd name="T27" fmla="*/ 5 h 27"/>
              <a:gd name="T28" fmla="*/ 12 w 14"/>
              <a:gd name="T29" fmla="*/ 11 h 27"/>
              <a:gd name="T30" fmla="*/ 14 w 14"/>
              <a:gd name="T31" fmla="*/ 19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" h="27">
                <a:moveTo>
                  <a:pt x="14" y="19"/>
                </a:moveTo>
                <a:lnTo>
                  <a:pt x="14" y="22"/>
                </a:lnTo>
                <a:lnTo>
                  <a:pt x="12" y="26"/>
                </a:lnTo>
                <a:lnTo>
                  <a:pt x="8" y="27"/>
                </a:lnTo>
                <a:lnTo>
                  <a:pt x="2" y="26"/>
                </a:lnTo>
                <a:lnTo>
                  <a:pt x="2" y="26"/>
                </a:lnTo>
                <a:lnTo>
                  <a:pt x="0" y="16"/>
                </a:lnTo>
                <a:lnTo>
                  <a:pt x="3" y="13"/>
                </a:lnTo>
                <a:lnTo>
                  <a:pt x="3" y="12"/>
                </a:lnTo>
                <a:lnTo>
                  <a:pt x="3" y="5"/>
                </a:lnTo>
                <a:lnTo>
                  <a:pt x="4" y="1"/>
                </a:lnTo>
                <a:lnTo>
                  <a:pt x="4" y="0"/>
                </a:lnTo>
                <a:lnTo>
                  <a:pt x="7" y="2"/>
                </a:lnTo>
                <a:lnTo>
                  <a:pt x="10" y="5"/>
                </a:lnTo>
                <a:lnTo>
                  <a:pt x="12" y="11"/>
                </a:lnTo>
                <a:lnTo>
                  <a:pt x="14" y="1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7" name="Freeform 891"/>
          <p:cNvSpPr>
            <a:spLocks/>
          </p:cNvSpPr>
          <p:nvPr/>
        </p:nvSpPr>
        <p:spPr bwMode="auto">
          <a:xfrm>
            <a:off x="4100513" y="5822950"/>
            <a:ext cx="46038" cy="34925"/>
          </a:xfrm>
          <a:custGeom>
            <a:avLst/>
            <a:gdLst>
              <a:gd name="T0" fmla="*/ 24 w 29"/>
              <a:gd name="T1" fmla="*/ 22 h 22"/>
              <a:gd name="T2" fmla="*/ 28 w 29"/>
              <a:gd name="T3" fmla="*/ 21 h 22"/>
              <a:gd name="T4" fmla="*/ 29 w 29"/>
              <a:gd name="T5" fmla="*/ 13 h 22"/>
              <a:gd name="T6" fmla="*/ 25 w 29"/>
              <a:gd name="T7" fmla="*/ 10 h 22"/>
              <a:gd name="T8" fmla="*/ 6 w 29"/>
              <a:gd name="T9" fmla="*/ 2 h 22"/>
              <a:gd name="T10" fmla="*/ 5 w 29"/>
              <a:gd name="T11" fmla="*/ 0 h 22"/>
              <a:gd name="T12" fmla="*/ 2 w 29"/>
              <a:gd name="T13" fmla="*/ 0 h 22"/>
              <a:gd name="T14" fmla="*/ 0 w 29"/>
              <a:gd name="T15" fmla="*/ 4 h 22"/>
              <a:gd name="T16" fmla="*/ 0 w 29"/>
              <a:gd name="T17" fmla="*/ 7 h 22"/>
              <a:gd name="T18" fmla="*/ 15 w 29"/>
              <a:gd name="T19" fmla="*/ 17 h 22"/>
              <a:gd name="T20" fmla="*/ 24 w 29"/>
              <a:gd name="T21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9" h="22">
                <a:moveTo>
                  <a:pt x="24" y="22"/>
                </a:moveTo>
                <a:lnTo>
                  <a:pt x="28" y="21"/>
                </a:lnTo>
                <a:lnTo>
                  <a:pt x="29" y="13"/>
                </a:lnTo>
                <a:lnTo>
                  <a:pt x="25" y="10"/>
                </a:lnTo>
                <a:lnTo>
                  <a:pt x="6" y="2"/>
                </a:lnTo>
                <a:lnTo>
                  <a:pt x="5" y="0"/>
                </a:lnTo>
                <a:lnTo>
                  <a:pt x="2" y="0"/>
                </a:lnTo>
                <a:lnTo>
                  <a:pt x="0" y="4"/>
                </a:lnTo>
                <a:lnTo>
                  <a:pt x="0" y="7"/>
                </a:lnTo>
                <a:lnTo>
                  <a:pt x="15" y="17"/>
                </a:lnTo>
                <a:lnTo>
                  <a:pt x="24" y="2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8" name="Freeform 892"/>
          <p:cNvSpPr>
            <a:spLocks/>
          </p:cNvSpPr>
          <p:nvPr/>
        </p:nvSpPr>
        <p:spPr bwMode="auto">
          <a:xfrm>
            <a:off x="4057651" y="5846763"/>
            <a:ext cx="6350" cy="4763"/>
          </a:xfrm>
          <a:custGeom>
            <a:avLst/>
            <a:gdLst>
              <a:gd name="T0" fmla="*/ 4 w 4"/>
              <a:gd name="T1" fmla="*/ 3 h 3"/>
              <a:gd name="T2" fmla="*/ 4 w 4"/>
              <a:gd name="T3" fmla="*/ 2 h 3"/>
              <a:gd name="T4" fmla="*/ 4 w 4"/>
              <a:gd name="T5" fmla="*/ 0 h 3"/>
              <a:gd name="T6" fmla="*/ 3 w 4"/>
              <a:gd name="T7" fmla="*/ 0 h 3"/>
              <a:gd name="T8" fmla="*/ 1 w 4"/>
              <a:gd name="T9" fmla="*/ 0 h 3"/>
              <a:gd name="T10" fmla="*/ 0 w 4"/>
              <a:gd name="T11" fmla="*/ 2 h 3"/>
              <a:gd name="T12" fmla="*/ 0 w 4"/>
              <a:gd name="T13" fmla="*/ 3 h 3"/>
              <a:gd name="T14" fmla="*/ 3 w 4"/>
              <a:gd name="T15" fmla="*/ 3 h 3"/>
              <a:gd name="T16" fmla="*/ 4 w 4"/>
              <a:gd name="T17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" h="3">
                <a:moveTo>
                  <a:pt x="4" y="3"/>
                </a:moveTo>
                <a:lnTo>
                  <a:pt x="4" y="2"/>
                </a:lnTo>
                <a:lnTo>
                  <a:pt x="4" y="0"/>
                </a:lnTo>
                <a:lnTo>
                  <a:pt x="3" y="0"/>
                </a:lnTo>
                <a:lnTo>
                  <a:pt x="1" y="0"/>
                </a:lnTo>
                <a:lnTo>
                  <a:pt x="0" y="2"/>
                </a:lnTo>
                <a:lnTo>
                  <a:pt x="0" y="3"/>
                </a:lnTo>
                <a:lnTo>
                  <a:pt x="3" y="3"/>
                </a:lnTo>
                <a:lnTo>
                  <a:pt x="4" y="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9" name="Freeform 893"/>
          <p:cNvSpPr>
            <a:spLocks/>
          </p:cNvSpPr>
          <p:nvPr/>
        </p:nvSpPr>
        <p:spPr bwMode="auto">
          <a:xfrm>
            <a:off x="4148138" y="5803900"/>
            <a:ext cx="23813" cy="25400"/>
          </a:xfrm>
          <a:custGeom>
            <a:avLst/>
            <a:gdLst>
              <a:gd name="T0" fmla="*/ 7 w 15"/>
              <a:gd name="T1" fmla="*/ 16 h 16"/>
              <a:gd name="T2" fmla="*/ 15 w 15"/>
              <a:gd name="T3" fmla="*/ 8 h 16"/>
              <a:gd name="T4" fmla="*/ 9 w 15"/>
              <a:gd name="T5" fmla="*/ 0 h 16"/>
              <a:gd name="T6" fmla="*/ 0 w 15"/>
              <a:gd name="T7" fmla="*/ 8 h 16"/>
              <a:gd name="T8" fmla="*/ 0 w 15"/>
              <a:gd name="T9" fmla="*/ 16 h 16"/>
              <a:gd name="T10" fmla="*/ 2 w 15"/>
              <a:gd name="T11" fmla="*/ 16 h 16"/>
              <a:gd name="T12" fmla="*/ 7 w 15"/>
              <a:gd name="T13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" h="16">
                <a:moveTo>
                  <a:pt x="7" y="16"/>
                </a:moveTo>
                <a:lnTo>
                  <a:pt x="15" y="8"/>
                </a:lnTo>
                <a:lnTo>
                  <a:pt x="9" y="0"/>
                </a:lnTo>
                <a:lnTo>
                  <a:pt x="0" y="8"/>
                </a:lnTo>
                <a:lnTo>
                  <a:pt x="0" y="16"/>
                </a:lnTo>
                <a:lnTo>
                  <a:pt x="2" y="16"/>
                </a:lnTo>
                <a:lnTo>
                  <a:pt x="7" y="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0" name="Freeform 894"/>
          <p:cNvSpPr>
            <a:spLocks/>
          </p:cNvSpPr>
          <p:nvPr/>
        </p:nvSpPr>
        <p:spPr bwMode="auto">
          <a:xfrm>
            <a:off x="4016376" y="5702300"/>
            <a:ext cx="39688" cy="109538"/>
          </a:xfrm>
          <a:custGeom>
            <a:avLst/>
            <a:gdLst>
              <a:gd name="T0" fmla="*/ 2 w 25"/>
              <a:gd name="T1" fmla="*/ 61 h 69"/>
              <a:gd name="T2" fmla="*/ 2 w 25"/>
              <a:gd name="T3" fmla="*/ 67 h 69"/>
              <a:gd name="T4" fmla="*/ 6 w 25"/>
              <a:gd name="T5" fmla="*/ 68 h 69"/>
              <a:gd name="T6" fmla="*/ 10 w 25"/>
              <a:gd name="T7" fmla="*/ 69 h 69"/>
              <a:gd name="T8" fmla="*/ 14 w 25"/>
              <a:gd name="T9" fmla="*/ 69 h 69"/>
              <a:gd name="T10" fmla="*/ 17 w 25"/>
              <a:gd name="T11" fmla="*/ 68 h 69"/>
              <a:gd name="T12" fmla="*/ 18 w 25"/>
              <a:gd name="T13" fmla="*/ 61 h 69"/>
              <a:gd name="T14" fmla="*/ 25 w 25"/>
              <a:gd name="T15" fmla="*/ 39 h 69"/>
              <a:gd name="T16" fmla="*/ 22 w 25"/>
              <a:gd name="T17" fmla="*/ 30 h 69"/>
              <a:gd name="T18" fmla="*/ 23 w 25"/>
              <a:gd name="T19" fmla="*/ 9 h 69"/>
              <a:gd name="T20" fmla="*/ 19 w 25"/>
              <a:gd name="T21" fmla="*/ 0 h 69"/>
              <a:gd name="T22" fmla="*/ 17 w 25"/>
              <a:gd name="T23" fmla="*/ 0 h 69"/>
              <a:gd name="T24" fmla="*/ 15 w 25"/>
              <a:gd name="T25" fmla="*/ 9 h 69"/>
              <a:gd name="T26" fmla="*/ 7 w 25"/>
              <a:gd name="T27" fmla="*/ 30 h 69"/>
              <a:gd name="T28" fmla="*/ 0 w 25"/>
              <a:gd name="T29" fmla="*/ 52 h 69"/>
              <a:gd name="T30" fmla="*/ 2 w 25"/>
              <a:gd name="T31" fmla="*/ 56 h 69"/>
              <a:gd name="T32" fmla="*/ 2 w 25"/>
              <a:gd name="T33" fmla="*/ 60 h 69"/>
              <a:gd name="T34" fmla="*/ 2 w 25"/>
              <a:gd name="T35" fmla="*/ 61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5" h="69">
                <a:moveTo>
                  <a:pt x="2" y="61"/>
                </a:moveTo>
                <a:lnTo>
                  <a:pt x="2" y="67"/>
                </a:lnTo>
                <a:lnTo>
                  <a:pt x="6" y="68"/>
                </a:lnTo>
                <a:lnTo>
                  <a:pt x="10" y="69"/>
                </a:lnTo>
                <a:lnTo>
                  <a:pt x="14" y="69"/>
                </a:lnTo>
                <a:lnTo>
                  <a:pt x="17" y="68"/>
                </a:lnTo>
                <a:lnTo>
                  <a:pt x="18" y="61"/>
                </a:lnTo>
                <a:lnTo>
                  <a:pt x="25" y="39"/>
                </a:lnTo>
                <a:lnTo>
                  <a:pt x="22" y="30"/>
                </a:lnTo>
                <a:lnTo>
                  <a:pt x="23" y="9"/>
                </a:lnTo>
                <a:lnTo>
                  <a:pt x="19" y="0"/>
                </a:lnTo>
                <a:lnTo>
                  <a:pt x="17" y="0"/>
                </a:lnTo>
                <a:lnTo>
                  <a:pt x="15" y="9"/>
                </a:lnTo>
                <a:lnTo>
                  <a:pt x="7" y="30"/>
                </a:lnTo>
                <a:lnTo>
                  <a:pt x="0" y="52"/>
                </a:lnTo>
                <a:lnTo>
                  <a:pt x="2" y="56"/>
                </a:lnTo>
                <a:lnTo>
                  <a:pt x="2" y="60"/>
                </a:lnTo>
                <a:lnTo>
                  <a:pt x="2" y="6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1" name="Freeform 895"/>
          <p:cNvSpPr>
            <a:spLocks/>
          </p:cNvSpPr>
          <p:nvPr/>
        </p:nvSpPr>
        <p:spPr bwMode="auto">
          <a:xfrm>
            <a:off x="4064001" y="5778500"/>
            <a:ext cx="19050" cy="31750"/>
          </a:xfrm>
          <a:custGeom>
            <a:avLst/>
            <a:gdLst>
              <a:gd name="T0" fmla="*/ 3 w 12"/>
              <a:gd name="T1" fmla="*/ 13 h 20"/>
              <a:gd name="T2" fmla="*/ 8 w 12"/>
              <a:gd name="T3" fmla="*/ 20 h 20"/>
              <a:gd name="T4" fmla="*/ 8 w 12"/>
              <a:gd name="T5" fmla="*/ 17 h 20"/>
              <a:gd name="T6" fmla="*/ 11 w 12"/>
              <a:gd name="T7" fmla="*/ 13 h 20"/>
              <a:gd name="T8" fmla="*/ 12 w 12"/>
              <a:gd name="T9" fmla="*/ 8 h 20"/>
              <a:gd name="T10" fmla="*/ 11 w 12"/>
              <a:gd name="T11" fmla="*/ 6 h 20"/>
              <a:gd name="T12" fmla="*/ 4 w 12"/>
              <a:gd name="T13" fmla="*/ 0 h 20"/>
              <a:gd name="T14" fmla="*/ 0 w 12"/>
              <a:gd name="T15" fmla="*/ 9 h 20"/>
              <a:gd name="T16" fmla="*/ 3 w 12"/>
              <a:gd name="T17" fmla="*/ 13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" h="20">
                <a:moveTo>
                  <a:pt x="3" y="13"/>
                </a:moveTo>
                <a:lnTo>
                  <a:pt x="8" y="20"/>
                </a:lnTo>
                <a:lnTo>
                  <a:pt x="8" y="17"/>
                </a:lnTo>
                <a:lnTo>
                  <a:pt x="11" y="13"/>
                </a:lnTo>
                <a:lnTo>
                  <a:pt x="12" y="8"/>
                </a:lnTo>
                <a:lnTo>
                  <a:pt x="11" y="6"/>
                </a:lnTo>
                <a:lnTo>
                  <a:pt x="4" y="0"/>
                </a:lnTo>
                <a:lnTo>
                  <a:pt x="0" y="9"/>
                </a:lnTo>
                <a:lnTo>
                  <a:pt x="3" y="1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2" name="Freeform 896"/>
          <p:cNvSpPr>
            <a:spLocks/>
          </p:cNvSpPr>
          <p:nvPr/>
        </p:nvSpPr>
        <p:spPr bwMode="auto">
          <a:xfrm>
            <a:off x="5187951" y="5784850"/>
            <a:ext cx="20638" cy="34925"/>
          </a:xfrm>
          <a:custGeom>
            <a:avLst/>
            <a:gdLst>
              <a:gd name="T0" fmla="*/ 4 w 13"/>
              <a:gd name="T1" fmla="*/ 9 h 22"/>
              <a:gd name="T2" fmla="*/ 9 w 13"/>
              <a:gd name="T3" fmla="*/ 0 h 22"/>
              <a:gd name="T4" fmla="*/ 13 w 13"/>
              <a:gd name="T5" fmla="*/ 4 h 22"/>
              <a:gd name="T6" fmla="*/ 11 w 13"/>
              <a:gd name="T7" fmla="*/ 9 h 22"/>
              <a:gd name="T8" fmla="*/ 9 w 13"/>
              <a:gd name="T9" fmla="*/ 19 h 22"/>
              <a:gd name="T10" fmla="*/ 0 w 13"/>
              <a:gd name="T11" fmla="*/ 22 h 22"/>
              <a:gd name="T12" fmla="*/ 4 w 13"/>
              <a:gd name="T13" fmla="*/ 9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" h="22">
                <a:moveTo>
                  <a:pt x="4" y="9"/>
                </a:moveTo>
                <a:lnTo>
                  <a:pt x="9" y="0"/>
                </a:lnTo>
                <a:lnTo>
                  <a:pt x="13" y="4"/>
                </a:lnTo>
                <a:lnTo>
                  <a:pt x="11" y="9"/>
                </a:lnTo>
                <a:lnTo>
                  <a:pt x="9" y="19"/>
                </a:lnTo>
                <a:lnTo>
                  <a:pt x="0" y="22"/>
                </a:lnTo>
                <a:lnTo>
                  <a:pt x="4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3" name="Freeform 897"/>
          <p:cNvSpPr>
            <a:spLocks/>
          </p:cNvSpPr>
          <p:nvPr/>
        </p:nvSpPr>
        <p:spPr bwMode="auto">
          <a:xfrm>
            <a:off x="4187826" y="5773738"/>
            <a:ext cx="34925" cy="19050"/>
          </a:xfrm>
          <a:custGeom>
            <a:avLst/>
            <a:gdLst>
              <a:gd name="T0" fmla="*/ 3 w 22"/>
              <a:gd name="T1" fmla="*/ 12 h 12"/>
              <a:gd name="T2" fmla="*/ 5 w 22"/>
              <a:gd name="T3" fmla="*/ 12 h 12"/>
              <a:gd name="T4" fmla="*/ 22 w 22"/>
              <a:gd name="T5" fmla="*/ 9 h 12"/>
              <a:gd name="T6" fmla="*/ 18 w 22"/>
              <a:gd name="T7" fmla="*/ 0 h 12"/>
              <a:gd name="T8" fmla="*/ 16 w 22"/>
              <a:gd name="T9" fmla="*/ 0 h 12"/>
              <a:gd name="T10" fmla="*/ 8 w 22"/>
              <a:gd name="T11" fmla="*/ 1 h 12"/>
              <a:gd name="T12" fmla="*/ 0 w 22"/>
              <a:gd name="T13" fmla="*/ 3 h 12"/>
              <a:gd name="T14" fmla="*/ 1 w 22"/>
              <a:gd name="T15" fmla="*/ 12 h 12"/>
              <a:gd name="T16" fmla="*/ 3 w 22"/>
              <a:gd name="T17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" h="12">
                <a:moveTo>
                  <a:pt x="3" y="12"/>
                </a:moveTo>
                <a:lnTo>
                  <a:pt x="5" y="12"/>
                </a:lnTo>
                <a:lnTo>
                  <a:pt x="22" y="9"/>
                </a:lnTo>
                <a:lnTo>
                  <a:pt x="18" y="0"/>
                </a:lnTo>
                <a:lnTo>
                  <a:pt x="16" y="0"/>
                </a:lnTo>
                <a:lnTo>
                  <a:pt x="8" y="1"/>
                </a:lnTo>
                <a:lnTo>
                  <a:pt x="0" y="3"/>
                </a:lnTo>
                <a:lnTo>
                  <a:pt x="1" y="12"/>
                </a:lnTo>
                <a:lnTo>
                  <a:pt x="3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4" name="Freeform 898"/>
          <p:cNvSpPr>
            <a:spLocks/>
          </p:cNvSpPr>
          <p:nvPr/>
        </p:nvSpPr>
        <p:spPr bwMode="auto">
          <a:xfrm>
            <a:off x="3954463" y="5721350"/>
            <a:ext cx="20638" cy="19050"/>
          </a:xfrm>
          <a:custGeom>
            <a:avLst/>
            <a:gdLst>
              <a:gd name="T0" fmla="*/ 12 w 13"/>
              <a:gd name="T1" fmla="*/ 12 h 12"/>
              <a:gd name="T2" fmla="*/ 12 w 13"/>
              <a:gd name="T3" fmla="*/ 11 h 12"/>
              <a:gd name="T4" fmla="*/ 13 w 13"/>
              <a:gd name="T5" fmla="*/ 4 h 12"/>
              <a:gd name="T6" fmla="*/ 8 w 13"/>
              <a:gd name="T7" fmla="*/ 0 h 12"/>
              <a:gd name="T8" fmla="*/ 0 w 13"/>
              <a:gd name="T9" fmla="*/ 6 h 12"/>
              <a:gd name="T10" fmla="*/ 5 w 13"/>
              <a:gd name="T11" fmla="*/ 12 h 12"/>
              <a:gd name="T12" fmla="*/ 12 w 13"/>
              <a:gd name="T13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" h="12">
                <a:moveTo>
                  <a:pt x="12" y="12"/>
                </a:moveTo>
                <a:lnTo>
                  <a:pt x="12" y="11"/>
                </a:lnTo>
                <a:lnTo>
                  <a:pt x="13" y="4"/>
                </a:lnTo>
                <a:lnTo>
                  <a:pt x="8" y="0"/>
                </a:lnTo>
                <a:lnTo>
                  <a:pt x="0" y="6"/>
                </a:lnTo>
                <a:lnTo>
                  <a:pt x="5" y="12"/>
                </a:lnTo>
                <a:lnTo>
                  <a:pt x="12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5" name="Freeform 899"/>
          <p:cNvSpPr>
            <a:spLocks/>
          </p:cNvSpPr>
          <p:nvPr/>
        </p:nvSpPr>
        <p:spPr bwMode="auto">
          <a:xfrm>
            <a:off x="4040188" y="5507038"/>
            <a:ext cx="57150" cy="122238"/>
          </a:xfrm>
          <a:custGeom>
            <a:avLst/>
            <a:gdLst>
              <a:gd name="T0" fmla="*/ 11 w 36"/>
              <a:gd name="T1" fmla="*/ 66 h 77"/>
              <a:gd name="T2" fmla="*/ 12 w 36"/>
              <a:gd name="T3" fmla="*/ 51 h 77"/>
              <a:gd name="T4" fmla="*/ 22 w 36"/>
              <a:gd name="T5" fmla="*/ 33 h 77"/>
              <a:gd name="T6" fmla="*/ 25 w 36"/>
              <a:gd name="T7" fmla="*/ 45 h 77"/>
              <a:gd name="T8" fmla="*/ 25 w 36"/>
              <a:gd name="T9" fmla="*/ 53 h 77"/>
              <a:gd name="T10" fmla="*/ 25 w 36"/>
              <a:gd name="T11" fmla="*/ 55 h 77"/>
              <a:gd name="T12" fmla="*/ 33 w 36"/>
              <a:gd name="T13" fmla="*/ 52 h 77"/>
              <a:gd name="T14" fmla="*/ 36 w 36"/>
              <a:gd name="T15" fmla="*/ 48 h 77"/>
              <a:gd name="T16" fmla="*/ 32 w 36"/>
              <a:gd name="T17" fmla="*/ 36 h 77"/>
              <a:gd name="T18" fmla="*/ 32 w 36"/>
              <a:gd name="T19" fmla="*/ 30 h 77"/>
              <a:gd name="T20" fmla="*/ 29 w 36"/>
              <a:gd name="T21" fmla="*/ 27 h 77"/>
              <a:gd name="T22" fmla="*/ 29 w 36"/>
              <a:gd name="T23" fmla="*/ 19 h 77"/>
              <a:gd name="T24" fmla="*/ 23 w 36"/>
              <a:gd name="T25" fmla="*/ 14 h 77"/>
              <a:gd name="T26" fmla="*/ 22 w 36"/>
              <a:gd name="T27" fmla="*/ 8 h 77"/>
              <a:gd name="T28" fmla="*/ 15 w 36"/>
              <a:gd name="T29" fmla="*/ 0 h 77"/>
              <a:gd name="T30" fmla="*/ 0 w 36"/>
              <a:gd name="T31" fmla="*/ 0 h 77"/>
              <a:gd name="T32" fmla="*/ 0 w 36"/>
              <a:gd name="T33" fmla="*/ 25 h 77"/>
              <a:gd name="T34" fmla="*/ 6 w 36"/>
              <a:gd name="T35" fmla="*/ 26 h 77"/>
              <a:gd name="T36" fmla="*/ 12 w 36"/>
              <a:gd name="T37" fmla="*/ 36 h 77"/>
              <a:gd name="T38" fmla="*/ 4 w 36"/>
              <a:gd name="T39" fmla="*/ 40 h 77"/>
              <a:gd name="T40" fmla="*/ 4 w 36"/>
              <a:gd name="T41" fmla="*/ 59 h 77"/>
              <a:gd name="T42" fmla="*/ 3 w 36"/>
              <a:gd name="T43" fmla="*/ 60 h 77"/>
              <a:gd name="T44" fmla="*/ 3 w 36"/>
              <a:gd name="T45" fmla="*/ 77 h 77"/>
              <a:gd name="T46" fmla="*/ 10 w 36"/>
              <a:gd name="T47" fmla="*/ 74 h 77"/>
              <a:gd name="T48" fmla="*/ 11 w 36"/>
              <a:gd name="T49" fmla="*/ 66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6" h="77">
                <a:moveTo>
                  <a:pt x="11" y="66"/>
                </a:moveTo>
                <a:lnTo>
                  <a:pt x="12" y="51"/>
                </a:lnTo>
                <a:lnTo>
                  <a:pt x="22" y="33"/>
                </a:lnTo>
                <a:lnTo>
                  <a:pt x="25" y="45"/>
                </a:lnTo>
                <a:lnTo>
                  <a:pt x="25" y="53"/>
                </a:lnTo>
                <a:lnTo>
                  <a:pt x="25" y="55"/>
                </a:lnTo>
                <a:lnTo>
                  <a:pt x="33" y="52"/>
                </a:lnTo>
                <a:lnTo>
                  <a:pt x="36" y="48"/>
                </a:lnTo>
                <a:lnTo>
                  <a:pt x="32" y="36"/>
                </a:lnTo>
                <a:lnTo>
                  <a:pt x="32" y="30"/>
                </a:lnTo>
                <a:lnTo>
                  <a:pt x="29" y="27"/>
                </a:lnTo>
                <a:lnTo>
                  <a:pt x="29" y="19"/>
                </a:lnTo>
                <a:lnTo>
                  <a:pt x="23" y="14"/>
                </a:lnTo>
                <a:lnTo>
                  <a:pt x="22" y="8"/>
                </a:lnTo>
                <a:lnTo>
                  <a:pt x="15" y="0"/>
                </a:lnTo>
                <a:lnTo>
                  <a:pt x="0" y="0"/>
                </a:lnTo>
                <a:lnTo>
                  <a:pt x="0" y="25"/>
                </a:lnTo>
                <a:lnTo>
                  <a:pt x="6" y="26"/>
                </a:lnTo>
                <a:lnTo>
                  <a:pt x="12" y="36"/>
                </a:lnTo>
                <a:lnTo>
                  <a:pt x="4" y="40"/>
                </a:lnTo>
                <a:lnTo>
                  <a:pt x="4" y="59"/>
                </a:lnTo>
                <a:lnTo>
                  <a:pt x="3" y="60"/>
                </a:lnTo>
                <a:lnTo>
                  <a:pt x="3" y="77"/>
                </a:lnTo>
                <a:lnTo>
                  <a:pt x="10" y="74"/>
                </a:lnTo>
                <a:lnTo>
                  <a:pt x="11" y="6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6" name="Freeform 900"/>
          <p:cNvSpPr>
            <a:spLocks/>
          </p:cNvSpPr>
          <p:nvPr/>
        </p:nvSpPr>
        <p:spPr bwMode="auto">
          <a:xfrm>
            <a:off x="4151313" y="5543550"/>
            <a:ext cx="42863" cy="46038"/>
          </a:xfrm>
          <a:custGeom>
            <a:avLst/>
            <a:gdLst>
              <a:gd name="T0" fmla="*/ 26 w 27"/>
              <a:gd name="T1" fmla="*/ 18 h 29"/>
              <a:gd name="T2" fmla="*/ 27 w 27"/>
              <a:gd name="T3" fmla="*/ 17 h 29"/>
              <a:gd name="T4" fmla="*/ 15 w 27"/>
              <a:gd name="T5" fmla="*/ 3 h 29"/>
              <a:gd name="T6" fmla="*/ 7 w 27"/>
              <a:gd name="T7" fmla="*/ 0 h 29"/>
              <a:gd name="T8" fmla="*/ 0 w 27"/>
              <a:gd name="T9" fmla="*/ 2 h 29"/>
              <a:gd name="T10" fmla="*/ 1 w 27"/>
              <a:gd name="T11" fmla="*/ 3 h 29"/>
              <a:gd name="T12" fmla="*/ 4 w 27"/>
              <a:gd name="T13" fmla="*/ 10 h 29"/>
              <a:gd name="T14" fmla="*/ 15 w 27"/>
              <a:gd name="T15" fmla="*/ 13 h 29"/>
              <a:gd name="T16" fmla="*/ 12 w 27"/>
              <a:gd name="T17" fmla="*/ 13 h 29"/>
              <a:gd name="T18" fmla="*/ 0 w 27"/>
              <a:gd name="T19" fmla="*/ 21 h 29"/>
              <a:gd name="T20" fmla="*/ 5 w 27"/>
              <a:gd name="T21" fmla="*/ 29 h 29"/>
              <a:gd name="T22" fmla="*/ 7 w 27"/>
              <a:gd name="T23" fmla="*/ 29 h 29"/>
              <a:gd name="T24" fmla="*/ 8 w 27"/>
              <a:gd name="T25" fmla="*/ 28 h 29"/>
              <a:gd name="T26" fmla="*/ 26 w 27"/>
              <a:gd name="T27" fmla="*/ 1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7" h="29">
                <a:moveTo>
                  <a:pt x="26" y="18"/>
                </a:moveTo>
                <a:lnTo>
                  <a:pt x="27" y="17"/>
                </a:lnTo>
                <a:lnTo>
                  <a:pt x="15" y="3"/>
                </a:lnTo>
                <a:lnTo>
                  <a:pt x="7" y="0"/>
                </a:lnTo>
                <a:lnTo>
                  <a:pt x="0" y="2"/>
                </a:lnTo>
                <a:lnTo>
                  <a:pt x="1" y="3"/>
                </a:lnTo>
                <a:lnTo>
                  <a:pt x="4" y="10"/>
                </a:lnTo>
                <a:lnTo>
                  <a:pt x="15" y="13"/>
                </a:lnTo>
                <a:lnTo>
                  <a:pt x="12" y="13"/>
                </a:lnTo>
                <a:lnTo>
                  <a:pt x="0" y="21"/>
                </a:lnTo>
                <a:lnTo>
                  <a:pt x="5" y="29"/>
                </a:lnTo>
                <a:lnTo>
                  <a:pt x="7" y="29"/>
                </a:lnTo>
                <a:lnTo>
                  <a:pt x="8" y="28"/>
                </a:lnTo>
                <a:lnTo>
                  <a:pt x="26" y="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7" name="Freeform 901"/>
          <p:cNvSpPr>
            <a:spLocks/>
          </p:cNvSpPr>
          <p:nvPr/>
        </p:nvSpPr>
        <p:spPr bwMode="auto">
          <a:xfrm>
            <a:off x="4086226" y="5464175"/>
            <a:ext cx="47625" cy="101600"/>
          </a:xfrm>
          <a:custGeom>
            <a:avLst/>
            <a:gdLst>
              <a:gd name="T0" fmla="*/ 22 w 30"/>
              <a:gd name="T1" fmla="*/ 60 h 64"/>
              <a:gd name="T2" fmla="*/ 23 w 30"/>
              <a:gd name="T3" fmla="*/ 60 h 64"/>
              <a:gd name="T4" fmla="*/ 26 w 30"/>
              <a:gd name="T5" fmla="*/ 59 h 64"/>
              <a:gd name="T6" fmla="*/ 27 w 30"/>
              <a:gd name="T7" fmla="*/ 57 h 64"/>
              <a:gd name="T8" fmla="*/ 30 w 30"/>
              <a:gd name="T9" fmla="*/ 54 h 64"/>
              <a:gd name="T10" fmla="*/ 30 w 30"/>
              <a:gd name="T11" fmla="*/ 52 h 64"/>
              <a:gd name="T12" fmla="*/ 30 w 30"/>
              <a:gd name="T13" fmla="*/ 33 h 64"/>
              <a:gd name="T14" fmla="*/ 30 w 30"/>
              <a:gd name="T15" fmla="*/ 29 h 64"/>
              <a:gd name="T16" fmla="*/ 30 w 30"/>
              <a:gd name="T17" fmla="*/ 23 h 64"/>
              <a:gd name="T18" fmla="*/ 27 w 30"/>
              <a:gd name="T19" fmla="*/ 19 h 64"/>
              <a:gd name="T20" fmla="*/ 26 w 30"/>
              <a:gd name="T21" fmla="*/ 16 h 64"/>
              <a:gd name="T22" fmla="*/ 14 w 30"/>
              <a:gd name="T23" fmla="*/ 4 h 64"/>
              <a:gd name="T24" fmla="*/ 8 w 30"/>
              <a:gd name="T25" fmla="*/ 1 h 64"/>
              <a:gd name="T26" fmla="*/ 7 w 30"/>
              <a:gd name="T27" fmla="*/ 0 h 64"/>
              <a:gd name="T28" fmla="*/ 4 w 30"/>
              <a:gd name="T29" fmla="*/ 5 h 64"/>
              <a:gd name="T30" fmla="*/ 5 w 30"/>
              <a:gd name="T31" fmla="*/ 9 h 64"/>
              <a:gd name="T32" fmla="*/ 1 w 30"/>
              <a:gd name="T33" fmla="*/ 18 h 64"/>
              <a:gd name="T34" fmla="*/ 0 w 30"/>
              <a:gd name="T35" fmla="*/ 26 h 64"/>
              <a:gd name="T36" fmla="*/ 0 w 30"/>
              <a:gd name="T37" fmla="*/ 30 h 64"/>
              <a:gd name="T38" fmla="*/ 3 w 30"/>
              <a:gd name="T39" fmla="*/ 45 h 64"/>
              <a:gd name="T40" fmla="*/ 4 w 30"/>
              <a:gd name="T41" fmla="*/ 52 h 64"/>
              <a:gd name="T42" fmla="*/ 8 w 30"/>
              <a:gd name="T43" fmla="*/ 56 h 64"/>
              <a:gd name="T44" fmla="*/ 9 w 30"/>
              <a:gd name="T45" fmla="*/ 61 h 64"/>
              <a:gd name="T46" fmla="*/ 9 w 30"/>
              <a:gd name="T47" fmla="*/ 63 h 64"/>
              <a:gd name="T48" fmla="*/ 18 w 30"/>
              <a:gd name="T49" fmla="*/ 64 h 64"/>
              <a:gd name="T50" fmla="*/ 22 w 30"/>
              <a:gd name="T51" fmla="*/ 6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30" h="64">
                <a:moveTo>
                  <a:pt x="22" y="60"/>
                </a:moveTo>
                <a:lnTo>
                  <a:pt x="23" y="60"/>
                </a:lnTo>
                <a:lnTo>
                  <a:pt x="26" y="59"/>
                </a:lnTo>
                <a:lnTo>
                  <a:pt x="27" y="57"/>
                </a:lnTo>
                <a:lnTo>
                  <a:pt x="30" y="54"/>
                </a:lnTo>
                <a:lnTo>
                  <a:pt x="30" y="52"/>
                </a:lnTo>
                <a:lnTo>
                  <a:pt x="30" y="33"/>
                </a:lnTo>
                <a:lnTo>
                  <a:pt x="30" y="29"/>
                </a:lnTo>
                <a:lnTo>
                  <a:pt x="30" y="23"/>
                </a:lnTo>
                <a:lnTo>
                  <a:pt x="27" y="19"/>
                </a:lnTo>
                <a:lnTo>
                  <a:pt x="26" y="16"/>
                </a:lnTo>
                <a:lnTo>
                  <a:pt x="14" y="4"/>
                </a:lnTo>
                <a:lnTo>
                  <a:pt x="8" y="1"/>
                </a:lnTo>
                <a:lnTo>
                  <a:pt x="7" y="0"/>
                </a:lnTo>
                <a:lnTo>
                  <a:pt x="4" y="5"/>
                </a:lnTo>
                <a:lnTo>
                  <a:pt x="5" y="9"/>
                </a:lnTo>
                <a:lnTo>
                  <a:pt x="1" y="18"/>
                </a:lnTo>
                <a:lnTo>
                  <a:pt x="0" y="26"/>
                </a:lnTo>
                <a:lnTo>
                  <a:pt x="0" y="30"/>
                </a:lnTo>
                <a:lnTo>
                  <a:pt x="3" y="45"/>
                </a:lnTo>
                <a:lnTo>
                  <a:pt x="4" y="52"/>
                </a:lnTo>
                <a:lnTo>
                  <a:pt x="8" y="56"/>
                </a:lnTo>
                <a:lnTo>
                  <a:pt x="9" y="61"/>
                </a:lnTo>
                <a:lnTo>
                  <a:pt x="9" y="63"/>
                </a:lnTo>
                <a:lnTo>
                  <a:pt x="18" y="64"/>
                </a:lnTo>
                <a:lnTo>
                  <a:pt x="22" y="6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8" name="Freeform 902"/>
          <p:cNvSpPr>
            <a:spLocks/>
          </p:cNvSpPr>
          <p:nvPr/>
        </p:nvSpPr>
        <p:spPr bwMode="auto">
          <a:xfrm>
            <a:off x="4140201" y="5516563"/>
            <a:ext cx="12700" cy="23813"/>
          </a:xfrm>
          <a:custGeom>
            <a:avLst/>
            <a:gdLst>
              <a:gd name="T0" fmla="*/ 4 w 8"/>
              <a:gd name="T1" fmla="*/ 15 h 15"/>
              <a:gd name="T2" fmla="*/ 5 w 8"/>
              <a:gd name="T3" fmla="*/ 12 h 15"/>
              <a:gd name="T4" fmla="*/ 5 w 8"/>
              <a:gd name="T5" fmla="*/ 11 h 15"/>
              <a:gd name="T6" fmla="*/ 8 w 8"/>
              <a:gd name="T7" fmla="*/ 6 h 15"/>
              <a:gd name="T8" fmla="*/ 5 w 8"/>
              <a:gd name="T9" fmla="*/ 2 h 15"/>
              <a:gd name="T10" fmla="*/ 4 w 8"/>
              <a:gd name="T11" fmla="*/ 0 h 15"/>
              <a:gd name="T12" fmla="*/ 0 w 8"/>
              <a:gd name="T13" fmla="*/ 2 h 15"/>
              <a:gd name="T14" fmla="*/ 1 w 8"/>
              <a:gd name="T15" fmla="*/ 12 h 15"/>
              <a:gd name="T16" fmla="*/ 3 w 8"/>
              <a:gd name="T17" fmla="*/ 15 h 15"/>
              <a:gd name="T18" fmla="*/ 4 w 8"/>
              <a:gd name="T19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" h="15">
                <a:moveTo>
                  <a:pt x="4" y="15"/>
                </a:moveTo>
                <a:lnTo>
                  <a:pt x="5" y="12"/>
                </a:lnTo>
                <a:lnTo>
                  <a:pt x="5" y="11"/>
                </a:lnTo>
                <a:lnTo>
                  <a:pt x="8" y="6"/>
                </a:lnTo>
                <a:lnTo>
                  <a:pt x="5" y="2"/>
                </a:lnTo>
                <a:lnTo>
                  <a:pt x="4" y="0"/>
                </a:lnTo>
                <a:lnTo>
                  <a:pt x="0" y="2"/>
                </a:lnTo>
                <a:lnTo>
                  <a:pt x="1" y="12"/>
                </a:lnTo>
                <a:lnTo>
                  <a:pt x="3" y="15"/>
                </a:lnTo>
                <a:lnTo>
                  <a:pt x="4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9" name="Freeform 903"/>
          <p:cNvSpPr>
            <a:spLocks/>
          </p:cNvSpPr>
          <p:nvPr/>
        </p:nvSpPr>
        <p:spPr bwMode="auto">
          <a:xfrm>
            <a:off x="4117976" y="5434013"/>
            <a:ext cx="63500" cy="84138"/>
          </a:xfrm>
          <a:custGeom>
            <a:avLst/>
            <a:gdLst>
              <a:gd name="T0" fmla="*/ 22 w 40"/>
              <a:gd name="T1" fmla="*/ 53 h 53"/>
              <a:gd name="T2" fmla="*/ 24 w 40"/>
              <a:gd name="T3" fmla="*/ 50 h 53"/>
              <a:gd name="T4" fmla="*/ 30 w 40"/>
              <a:gd name="T5" fmla="*/ 43 h 53"/>
              <a:gd name="T6" fmla="*/ 29 w 40"/>
              <a:gd name="T7" fmla="*/ 41 h 53"/>
              <a:gd name="T8" fmla="*/ 25 w 40"/>
              <a:gd name="T9" fmla="*/ 37 h 53"/>
              <a:gd name="T10" fmla="*/ 33 w 40"/>
              <a:gd name="T11" fmla="*/ 28 h 53"/>
              <a:gd name="T12" fmla="*/ 40 w 40"/>
              <a:gd name="T13" fmla="*/ 1 h 53"/>
              <a:gd name="T14" fmla="*/ 40 w 40"/>
              <a:gd name="T15" fmla="*/ 0 h 53"/>
              <a:gd name="T16" fmla="*/ 18 w 40"/>
              <a:gd name="T17" fmla="*/ 4 h 53"/>
              <a:gd name="T18" fmla="*/ 15 w 40"/>
              <a:gd name="T19" fmla="*/ 4 h 53"/>
              <a:gd name="T20" fmla="*/ 11 w 40"/>
              <a:gd name="T21" fmla="*/ 15 h 53"/>
              <a:gd name="T22" fmla="*/ 9 w 40"/>
              <a:gd name="T23" fmla="*/ 19 h 53"/>
              <a:gd name="T24" fmla="*/ 6 w 40"/>
              <a:gd name="T25" fmla="*/ 18 h 53"/>
              <a:gd name="T26" fmla="*/ 2 w 40"/>
              <a:gd name="T27" fmla="*/ 16 h 53"/>
              <a:gd name="T28" fmla="*/ 0 w 40"/>
              <a:gd name="T29" fmla="*/ 23 h 53"/>
              <a:gd name="T30" fmla="*/ 0 w 40"/>
              <a:gd name="T31" fmla="*/ 26 h 53"/>
              <a:gd name="T32" fmla="*/ 9 w 40"/>
              <a:gd name="T33" fmla="*/ 31 h 53"/>
              <a:gd name="T34" fmla="*/ 11 w 40"/>
              <a:gd name="T35" fmla="*/ 30 h 53"/>
              <a:gd name="T36" fmla="*/ 14 w 40"/>
              <a:gd name="T37" fmla="*/ 45 h 53"/>
              <a:gd name="T38" fmla="*/ 17 w 40"/>
              <a:gd name="T39" fmla="*/ 48 h 53"/>
              <a:gd name="T40" fmla="*/ 18 w 40"/>
              <a:gd name="T41" fmla="*/ 48 h 53"/>
              <a:gd name="T42" fmla="*/ 19 w 40"/>
              <a:gd name="T43" fmla="*/ 49 h 53"/>
              <a:gd name="T44" fmla="*/ 22 w 40"/>
              <a:gd name="T45" fmla="*/ 53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0" h="53">
                <a:moveTo>
                  <a:pt x="22" y="53"/>
                </a:moveTo>
                <a:lnTo>
                  <a:pt x="24" y="50"/>
                </a:lnTo>
                <a:lnTo>
                  <a:pt x="30" y="43"/>
                </a:lnTo>
                <a:lnTo>
                  <a:pt x="29" y="41"/>
                </a:lnTo>
                <a:lnTo>
                  <a:pt x="25" y="37"/>
                </a:lnTo>
                <a:lnTo>
                  <a:pt x="33" y="28"/>
                </a:lnTo>
                <a:lnTo>
                  <a:pt x="40" y="1"/>
                </a:lnTo>
                <a:lnTo>
                  <a:pt x="40" y="0"/>
                </a:lnTo>
                <a:lnTo>
                  <a:pt x="18" y="4"/>
                </a:lnTo>
                <a:lnTo>
                  <a:pt x="15" y="4"/>
                </a:lnTo>
                <a:lnTo>
                  <a:pt x="11" y="15"/>
                </a:lnTo>
                <a:lnTo>
                  <a:pt x="9" y="19"/>
                </a:lnTo>
                <a:lnTo>
                  <a:pt x="6" y="18"/>
                </a:lnTo>
                <a:lnTo>
                  <a:pt x="2" y="16"/>
                </a:lnTo>
                <a:lnTo>
                  <a:pt x="0" y="23"/>
                </a:lnTo>
                <a:lnTo>
                  <a:pt x="0" y="26"/>
                </a:lnTo>
                <a:lnTo>
                  <a:pt x="9" y="31"/>
                </a:lnTo>
                <a:lnTo>
                  <a:pt x="11" y="30"/>
                </a:lnTo>
                <a:lnTo>
                  <a:pt x="14" y="45"/>
                </a:lnTo>
                <a:lnTo>
                  <a:pt x="17" y="48"/>
                </a:lnTo>
                <a:lnTo>
                  <a:pt x="18" y="48"/>
                </a:lnTo>
                <a:lnTo>
                  <a:pt x="19" y="49"/>
                </a:lnTo>
                <a:lnTo>
                  <a:pt x="22" y="5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0" name="Freeform 904"/>
          <p:cNvSpPr>
            <a:spLocks/>
          </p:cNvSpPr>
          <p:nvPr/>
        </p:nvSpPr>
        <p:spPr bwMode="auto">
          <a:xfrm>
            <a:off x="4052888" y="5441950"/>
            <a:ext cx="23813" cy="22225"/>
          </a:xfrm>
          <a:custGeom>
            <a:avLst/>
            <a:gdLst>
              <a:gd name="T0" fmla="*/ 2 w 15"/>
              <a:gd name="T1" fmla="*/ 14 h 14"/>
              <a:gd name="T2" fmla="*/ 14 w 15"/>
              <a:gd name="T3" fmla="*/ 13 h 14"/>
              <a:gd name="T4" fmla="*/ 15 w 15"/>
              <a:gd name="T5" fmla="*/ 8 h 14"/>
              <a:gd name="T6" fmla="*/ 15 w 15"/>
              <a:gd name="T7" fmla="*/ 3 h 14"/>
              <a:gd name="T8" fmla="*/ 13 w 15"/>
              <a:gd name="T9" fmla="*/ 2 h 14"/>
              <a:gd name="T10" fmla="*/ 13 w 15"/>
              <a:gd name="T11" fmla="*/ 0 h 14"/>
              <a:gd name="T12" fmla="*/ 0 w 15"/>
              <a:gd name="T13" fmla="*/ 4 h 14"/>
              <a:gd name="T14" fmla="*/ 2 w 15"/>
              <a:gd name="T15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" h="14">
                <a:moveTo>
                  <a:pt x="2" y="14"/>
                </a:moveTo>
                <a:lnTo>
                  <a:pt x="14" y="13"/>
                </a:lnTo>
                <a:lnTo>
                  <a:pt x="15" y="8"/>
                </a:lnTo>
                <a:lnTo>
                  <a:pt x="15" y="3"/>
                </a:lnTo>
                <a:lnTo>
                  <a:pt x="13" y="2"/>
                </a:lnTo>
                <a:lnTo>
                  <a:pt x="13" y="0"/>
                </a:lnTo>
                <a:lnTo>
                  <a:pt x="0" y="4"/>
                </a:lnTo>
                <a:lnTo>
                  <a:pt x="2" y="1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1" name="Freeform 905"/>
          <p:cNvSpPr>
            <a:spLocks/>
          </p:cNvSpPr>
          <p:nvPr/>
        </p:nvSpPr>
        <p:spPr bwMode="auto">
          <a:xfrm>
            <a:off x="4105276" y="5422900"/>
            <a:ext cx="26988" cy="34925"/>
          </a:xfrm>
          <a:custGeom>
            <a:avLst/>
            <a:gdLst>
              <a:gd name="T0" fmla="*/ 4 w 17"/>
              <a:gd name="T1" fmla="*/ 22 h 22"/>
              <a:gd name="T2" fmla="*/ 8 w 17"/>
              <a:gd name="T3" fmla="*/ 16 h 22"/>
              <a:gd name="T4" fmla="*/ 15 w 17"/>
              <a:gd name="T5" fmla="*/ 15 h 22"/>
              <a:gd name="T6" fmla="*/ 17 w 17"/>
              <a:gd name="T7" fmla="*/ 15 h 22"/>
              <a:gd name="T8" fmla="*/ 15 w 17"/>
              <a:gd name="T9" fmla="*/ 8 h 22"/>
              <a:gd name="T10" fmla="*/ 15 w 17"/>
              <a:gd name="T11" fmla="*/ 1 h 22"/>
              <a:gd name="T12" fmla="*/ 6 w 17"/>
              <a:gd name="T13" fmla="*/ 0 h 22"/>
              <a:gd name="T14" fmla="*/ 6 w 17"/>
              <a:gd name="T15" fmla="*/ 1 h 22"/>
              <a:gd name="T16" fmla="*/ 0 w 17"/>
              <a:gd name="T17" fmla="*/ 20 h 22"/>
              <a:gd name="T18" fmla="*/ 2 w 17"/>
              <a:gd name="T19" fmla="*/ 20 h 22"/>
              <a:gd name="T20" fmla="*/ 4 w 17"/>
              <a:gd name="T21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7" h="22">
                <a:moveTo>
                  <a:pt x="4" y="22"/>
                </a:moveTo>
                <a:lnTo>
                  <a:pt x="8" y="16"/>
                </a:lnTo>
                <a:lnTo>
                  <a:pt x="15" y="15"/>
                </a:lnTo>
                <a:lnTo>
                  <a:pt x="17" y="15"/>
                </a:lnTo>
                <a:lnTo>
                  <a:pt x="15" y="8"/>
                </a:lnTo>
                <a:lnTo>
                  <a:pt x="15" y="1"/>
                </a:lnTo>
                <a:lnTo>
                  <a:pt x="6" y="0"/>
                </a:lnTo>
                <a:lnTo>
                  <a:pt x="6" y="1"/>
                </a:lnTo>
                <a:lnTo>
                  <a:pt x="0" y="20"/>
                </a:lnTo>
                <a:lnTo>
                  <a:pt x="2" y="20"/>
                </a:lnTo>
                <a:lnTo>
                  <a:pt x="4" y="2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2" name="Freeform 906"/>
          <p:cNvSpPr>
            <a:spLocks/>
          </p:cNvSpPr>
          <p:nvPr/>
        </p:nvSpPr>
        <p:spPr bwMode="auto">
          <a:xfrm>
            <a:off x="4076701" y="5403850"/>
            <a:ext cx="22225" cy="50800"/>
          </a:xfrm>
          <a:custGeom>
            <a:avLst/>
            <a:gdLst>
              <a:gd name="T0" fmla="*/ 4 w 14"/>
              <a:gd name="T1" fmla="*/ 28 h 32"/>
              <a:gd name="T2" fmla="*/ 7 w 14"/>
              <a:gd name="T3" fmla="*/ 31 h 32"/>
              <a:gd name="T4" fmla="*/ 9 w 14"/>
              <a:gd name="T5" fmla="*/ 32 h 32"/>
              <a:gd name="T6" fmla="*/ 9 w 14"/>
              <a:gd name="T7" fmla="*/ 31 h 32"/>
              <a:gd name="T8" fmla="*/ 14 w 14"/>
              <a:gd name="T9" fmla="*/ 16 h 32"/>
              <a:gd name="T10" fmla="*/ 11 w 14"/>
              <a:gd name="T11" fmla="*/ 7 h 32"/>
              <a:gd name="T12" fmla="*/ 9 w 14"/>
              <a:gd name="T13" fmla="*/ 0 h 32"/>
              <a:gd name="T14" fmla="*/ 4 w 14"/>
              <a:gd name="T15" fmla="*/ 1 h 32"/>
              <a:gd name="T16" fmla="*/ 0 w 14"/>
              <a:gd name="T17" fmla="*/ 15 h 32"/>
              <a:gd name="T18" fmla="*/ 2 w 14"/>
              <a:gd name="T19" fmla="*/ 24 h 32"/>
              <a:gd name="T20" fmla="*/ 4 w 14"/>
              <a:gd name="T21" fmla="*/ 28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4" h="32">
                <a:moveTo>
                  <a:pt x="4" y="28"/>
                </a:moveTo>
                <a:lnTo>
                  <a:pt x="7" y="31"/>
                </a:lnTo>
                <a:lnTo>
                  <a:pt x="9" y="32"/>
                </a:lnTo>
                <a:lnTo>
                  <a:pt x="9" y="31"/>
                </a:lnTo>
                <a:lnTo>
                  <a:pt x="14" y="16"/>
                </a:lnTo>
                <a:lnTo>
                  <a:pt x="11" y="7"/>
                </a:lnTo>
                <a:lnTo>
                  <a:pt x="9" y="0"/>
                </a:lnTo>
                <a:lnTo>
                  <a:pt x="4" y="1"/>
                </a:lnTo>
                <a:lnTo>
                  <a:pt x="0" y="15"/>
                </a:lnTo>
                <a:lnTo>
                  <a:pt x="2" y="24"/>
                </a:lnTo>
                <a:lnTo>
                  <a:pt x="4" y="2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3" name="Freeform 907"/>
          <p:cNvSpPr>
            <a:spLocks/>
          </p:cNvSpPr>
          <p:nvPr/>
        </p:nvSpPr>
        <p:spPr bwMode="auto">
          <a:xfrm>
            <a:off x="4235451" y="5407025"/>
            <a:ext cx="25400" cy="38100"/>
          </a:xfrm>
          <a:custGeom>
            <a:avLst/>
            <a:gdLst>
              <a:gd name="T0" fmla="*/ 7 w 16"/>
              <a:gd name="T1" fmla="*/ 21 h 24"/>
              <a:gd name="T2" fmla="*/ 12 w 16"/>
              <a:gd name="T3" fmla="*/ 15 h 24"/>
              <a:gd name="T4" fmla="*/ 15 w 16"/>
              <a:gd name="T5" fmla="*/ 11 h 24"/>
              <a:gd name="T6" fmla="*/ 16 w 16"/>
              <a:gd name="T7" fmla="*/ 9 h 24"/>
              <a:gd name="T8" fmla="*/ 16 w 16"/>
              <a:gd name="T9" fmla="*/ 7 h 24"/>
              <a:gd name="T10" fmla="*/ 16 w 16"/>
              <a:gd name="T11" fmla="*/ 6 h 24"/>
              <a:gd name="T12" fmla="*/ 15 w 16"/>
              <a:gd name="T13" fmla="*/ 5 h 24"/>
              <a:gd name="T14" fmla="*/ 14 w 16"/>
              <a:gd name="T15" fmla="*/ 3 h 24"/>
              <a:gd name="T16" fmla="*/ 14 w 16"/>
              <a:gd name="T17" fmla="*/ 0 h 24"/>
              <a:gd name="T18" fmla="*/ 10 w 16"/>
              <a:gd name="T19" fmla="*/ 0 h 24"/>
              <a:gd name="T20" fmla="*/ 7 w 16"/>
              <a:gd name="T21" fmla="*/ 2 h 24"/>
              <a:gd name="T22" fmla="*/ 0 w 16"/>
              <a:gd name="T23" fmla="*/ 6 h 24"/>
              <a:gd name="T24" fmla="*/ 4 w 16"/>
              <a:gd name="T25" fmla="*/ 24 h 24"/>
              <a:gd name="T26" fmla="*/ 7 w 16"/>
              <a:gd name="T27" fmla="*/ 21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6" h="24">
                <a:moveTo>
                  <a:pt x="7" y="21"/>
                </a:moveTo>
                <a:lnTo>
                  <a:pt x="12" y="15"/>
                </a:lnTo>
                <a:lnTo>
                  <a:pt x="15" y="11"/>
                </a:lnTo>
                <a:lnTo>
                  <a:pt x="16" y="9"/>
                </a:lnTo>
                <a:lnTo>
                  <a:pt x="16" y="7"/>
                </a:lnTo>
                <a:lnTo>
                  <a:pt x="16" y="6"/>
                </a:lnTo>
                <a:lnTo>
                  <a:pt x="15" y="5"/>
                </a:lnTo>
                <a:lnTo>
                  <a:pt x="14" y="3"/>
                </a:lnTo>
                <a:lnTo>
                  <a:pt x="14" y="0"/>
                </a:lnTo>
                <a:lnTo>
                  <a:pt x="10" y="0"/>
                </a:lnTo>
                <a:lnTo>
                  <a:pt x="7" y="2"/>
                </a:lnTo>
                <a:lnTo>
                  <a:pt x="0" y="6"/>
                </a:lnTo>
                <a:lnTo>
                  <a:pt x="4" y="24"/>
                </a:lnTo>
                <a:lnTo>
                  <a:pt x="7" y="2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4" name="Freeform 908"/>
          <p:cNvSpPr>
            <a:spLocks/>
          </p:cNvSpPr>
          <p:nvPr/>
        </p:nvSpPr>
        <p:spPr bwMode="auto">
          <a:xfrm>
            <a:off x="4062413" y="5387975"/>
            <a:ext cx="12700" cy="19050"/>
          </a:xfrm>
          <a:custGeom>
            <a:avLst/>
            <a:gdLst>
              <a:gd name="T0" fmla="*/ 8 w 8"/>
              <a:gd name="T1" fmla="*/ 12 h 12"/>
              <a:gd name="T2" fmla="*/ 3 w 8"/>
              <a:gd name="T3" fmla="*/ 12 h 12"/>
              <a:gd name="T4" fmla="*/ 0 w 8"/>
              <a:gd name="T5" fmla="*/ 0 h 12"/>
              <a:gd name="T6" fmla="*/ 7 w 8"/>
              <a:gd name="T7" fmla="*/ 0 h 12"/>
              <a:gd name="T8" fmla="*/ 8 w 8"/>
              <a:gd name="T9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" h="12">
                <a:moveTo>
                  <a:pt x="8" y="12"/>
                </a:moveTo>
                <a:lnTo>
                  <a:pt x="3" y="12"/>
                </a:lnTo>
                <a:lnTo>
                  <a:pt x="0" y="0"/>
                </a:lnTo>
                <a:lnTo>
                  <a:pt x="7" y="0"/>
                </a:lnTo>
                <a:lnTo>
                  <a:pt x="8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5" name="Freeform 909"/>
          <p:cNvSpPr>
            <a:spLocks/>
          </p:cNvSpPr>
          <p:nvPr/>
        </p:nvSpPr>
        <p:spPr bwMode="auto">
          <a:xfrm>
            <a:off x="4043363" y="5251450"/>
            <a:ext cx="42863" cy="125413"/>
          </a:xfrm>
          <a:custGeom>
            <a:avLst/>
            <a:gdLst>
              <a:gd name="T0" fmla="*/ 17 w 27"/>
              <a:gd name="T1" fmla="*/ 79 h 79"/>
              <a:gd name="T2" fmla="*/ 25 w 27"/>
              <a:gd name="T3" fmla="*/ 70 h 79"/>
              <a:gd name="T4" fmla="*/ 21 w 27"/>
              <a:gd name="T5" fmla="*/ 56 h 79"/>
              <a:gd name="T6" fmla="*/ 16 w 27"/>
              <a:gd name="T7" fmla="*/ 55 h 79"/>
              <a:gd name="T8" fmla="*/ 16 w 27"/>
              <a:gd name="T9" fmla="*/ 52 h 79"/>
              <a:gd name="T10" fmla="*/ 19 w 27"/>
              <a:gd name="T11" fmla="*/ 52 h 79"/>
              <a:gd name="T12" fmla="*/ 20 w 27"/>
              <a:gd name="T13" fmla="*/ 52 h 79"/>
              <a:gd name="T14" fmla="*/ 21 w 27"/>
              <a:gd name="T15" fmla="*/ 52 h 79"/>
              <a:gd name="T16" fmla="*/ 25 w 27"/>
              <a:gd name="T17" fmla="*/ 47 h 79"/>
              <a:gd name="T18" fmla="*/ 24 w 27"/>
              <a:gd name="T19" fmla="*/ 45 h 79"/>
              <a:gd name="T20" fmla="*/ 24 w 27"/>
              <a:gd name="T21" fmla="*/ 40 h 79"/>
              <a:gd name="T22" fmla="*/ 27 w 27"/>
              <a:gd name="T23" fmla="*/ 36 h 79"/>
              <a:gd name="T24" fmla="*/ 27 w 27"/>
              <a:gd name="T25" fmla="*/ 29 h 79"/>
              <a:gd name="T26" fmla="*/ 17 w 27"/>
              <a:gd name="T27" fmla="*/ 23 h 79"/>
              <a:gd name="T28" fmla="*/ 10 w 27"/>
              <a:gd name="T29" fmla="*/ 7 h 79"/>
              <a:gd name="T30" fmla="*/ 8 w 27"/>
              <a:gd name="T31" fmla="*/ 2 h 79"/>
              <a:gd name="T32" fmla="*/ 6 w 27"/>
              <a:gd name="T33" fmla="*/ 2 h 79"/>
              <a:gd name="T34" fmla="*/ 5 w 27"/>
              <a:gd name="T35" fmla="*/ 0 h 79"/>
              <a:gd name="T36" fmla="*/ 4 w 27"/>
              <a:gd name="T37" fmla="*/ 3 h 79"/>
              <a:gd name="T38" fmla="*/ 5 w 27"/>
              <a:gd name="T39" fmla="*/ 14 h 79"/>
              <a:gd name="T40" fmla="*/ 4 w 27"/>
              <a:gd name="T41" fmla="*/ 26 h 79"/>
              <a:gd name="T42" fmla="*/ 6 w 27"/>
              <a:gd name="T43" fmla="*/ 45 h 79"/>
              <a:gd name="T44" fmla="*/ 0 w 27"/>
              <a:gd name="T45" fmla="*/ 41 h 79"/>
              <a:gd name="T46" fmla="*/ 0 w 27"/>
              <a:gd name="T47" fmla="*/ 43 h 79"/>
              <a:gd name="T48" fmla="*/ 0 w 27"/>
              <a:gd name="T49" fmla="*/ 62 h 79"/>
              <a:gd name="T50" fmla="*/ 5 w 27"/>
              <a:gd name="T51" fmla="*/ 67 h 79"/>
              <a:gd name="T52" fmla="*/ 10 w 27"/>
              <a:gd name="T53" fmla="*/ 63 h 79"/>
              <a:gd name="T54" fmla="*/ 13 w 27"/>
              <a:gd name="T55" fmla="*/ 78 h 79"/>
              <a:gd name="T56" fmla="*/ 17 w 27"/>
              <a:gd name="T57" fmla="*/ 79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7" h="79">
                <a:moveTo>
                  <a:pt x="17" y="79"/>
                </a:moveTo>
                <a:lnTo>
                  <a:pt x="25" y="70"/>
                </a:lnTo>
                <a:lnTo>
                  <a:pt x="21" y="56"/>
                </a:lnTo>
                <a:lnTo>
                  <a:pt x="16" y="55"/>
                </a:lnTo>
                <a:lnTo>
                  <a:pt x="16" y="52"/>
                </a:lnTo>
                <a:lnTo>
                  <a:pt x="19" y="52"/>
                </a:lnTo>
                <a:lnTo>
                  <a:pt x="20" y="52"/>
                </a:lnTo>
                <a:lnTo>
                  <a:pt x="21" y="52"/>
                </a:lnTo>
                <a:lnTo>
                  <a:pt x="25" y="47"/>
                </a:lnTo>
                <a:lnTo>
                  <a:pt x="24" y="45"/>
                </a:lnTo>
                <a:lnTo>
                  <a:pt x="24" y="40"/>
                </a:lnTo>
                <a:lnTo>
                  <a:pt x="27" y="36"/>
                </a:lnTo>
                <a:lnTo>
                  <a:pt x="27" y="29"/>
                </a:lnTo>
                <a:lnTo>
                  <a:pt x="17" y="23"/>
                </a:lnTo>
                <a:lnTo>
                  <a:pt x="10" y="7"/>
                </a:lnTo>
                <a:lnTo>
                  <a:pt x="8" y="2"/>
                </a:lnTo>
                <a:lnTo>
                  <a:pt x="6" y="2"/>
                </a:lnTo>
                <a:lnTo>
                  <a:pt x="5" y="0"/>
                </a:lnTo>
                <a:lnTo>
                  <a:pt x="4" y="3"/>
                </a:lnTo>
                <a:lnTo>
                  <a:pt x="5" y="14"/>
                </a:lnTo>
                <a:lnTo>
                  <a:pt x="4" y="26"/>
                </a:lnTo>
                <a:lnTo>
                  <a:pt x="6" y="45"/>
                </a:lnTo>
                <a:lnTo>
                  <a:pt x="0" y="41"/>
                </a:lnTo>
                <a:lnTo>
                  <a:pt x="0" y="43"/>
                </a:lnTo>
                <a:lnTo>
                  <a:pt x="0" y="62"/>
                </a:lnTo>
                <a:lnTo>
                  <a:pt x="5" y="67"/>
                </a:lnTo>
                <a:lnTo>
                  <a:pt x="10" y="63"/>
                </a:lnTo>
                <a:lnTo>
                  <a:pt x="13" y="78"/>
                </a:lnTo>
                <a:lnTo>
                  <a:pt x="17" y="7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6" name="Freeform 910"/>
          <p:cNvSpPr>
            <a:spLocks/>
          </p:cNvSpPr>
          <p:nvPr/>
        </p:nvSpPr>
        <p:spPr bwMode="auto">
          <a:xfrm>
            <a:off x="4141788" y="5176838"/>
            <a:ext cx="80963" cy="101600"/>
          </a:xfrm>
          <a:custGeom>
            <a:avLst/>
            <a:gdLst>
              <a:gd name="T0" fmla="*/ 19 w 51"/>
              <a:gd name="T1" fmla="*/ 61 h 64"/>
              <a:gd name="T2" fmla="*/ 24 w 51"/>
              <a:gd name="T3" fmla="*/ 64 h 64"/>
              <a:gd name="T4" fmla="*/ 29 w 51"/>
              <a:gd name="T5" fmla="*/ 62 h 64"/>
              <a:gd name="T6" fmla="*/ 30 w 51"/>
              <a:gd name="T7" fmla="*/ 58 h 64"/>
              <a:gd name="T8" fmla="*/ 40 w 51"/>
              <a:gd name="T9" fmla="*/ 55 h 64"/>
              <a:gd name="T10" fmla="*/ 40 w 51"/>
              <a:gd name="T11" fmla="*/ 42 h 64"/>
              <a:gd name="T12" fmla="*/ 40 w 51"/>
              <a:gd name="T13" fmla="*/ 39 h 64"/>
              <a:gd name="T14" fmla="*/ 40 w 51"/>
              <a:gd name="T15" fmla="*/ 36 h 64"/>
              <a:gd name="T16" fmla="*/ 43 w 51"/>
              <a:gd name="T17" fmla="*/ 30 h 64"/>
              <a:gd name="T18" fmla="*/ 48 w 51"/>
              <a:gd name="T19" fmla="*/ 13 h 64"/>
              <a:gd name="T20" fmla="*/ 51 w 51"/>
              <a:gd name="T21" fmla="*/ 5 h 64"/>
              <a:gd name="T22" fmla="*/ 45 w 51"/>
              <a:gd name="T23" fmla="*/ 0 h 64"/>
              <a:gd name="T24" fmla="*/ 44 w 51"/>
              <a:gd name="T25" fmla="*/ 0 h 64"/>
              <a:gd name="T26" fmla="*/ 33 w 51"/>
              <a:gd name="T27" fmla="*/ 19 h 64"/>
              <a:gd name="T28" fmla="*/ 14 w 51"/>
              <a:gd name="T29" fmla="*/ 25 h 64"/>
              <a:gd name="T30" fmla="*/ 14 w 51"/>
              <a:gd name="T31" fmla="*/ 31 h 64"/>
              <a:gd name="T32" fmla="*/ 0 w 51"/>
              <a:gd name="T33" fmla="*/ 35 h 64"/>
              <a:gd name="T34" fmla="*/ 6 w 51"/>
              <a:gd name="T35" fmla="*/ 46 h 64"/>
              <a:gd name="T36" fmla="*/ 19 w 51"/>
              <a:gd name="T37" fmla="*/ 61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1" h="64">
                <a:moveTo>
                  <a:pt x="19" y="61"/>
                </a:moveTo>
                <a:lnTo>
                  <a:pt x="24" y="64"/>
                </a:lnTo>
                <a:lnTo>
                  <a:pt x="29" y="62"/>
                </a:lnTo>
                <a:lnTo>
                  <a:pt x="30" y="58"/>
                </a:lnTo>
                <a:lnTo>
                  <a:pt x="40" y="55"/>
                </a:lnTo>
                <a:lnTo>
                  <a:pt x="40" y="42"/>
                </a:lnTo>
                <a:lnTo>
                  <a:pt x="40" y="39"/>
                </a:lnTo>
                <a:lnTo>
                  <a:pt x="40" y="36"/>
                </a:lnTo>
                <a:lnTo>
                  <a:pt x="43" y="30"/>
                </a:lnTo>
                <a:lnTo>
                  <a:pt x="48" y="13"/>
                </a:lnTo>
                <a:lnTo>
                  <a:pt x="51" y="5"/>
                </a:lnTo>
                <a:lnTo>
                  <a:pt x="45" y="0"/>
                </a:lnTo>
                <a:lnTo>
                  <a:pt x="44" y="0"/>
                </a:lnTo>
                <a:lnTo>
                  <a:pt x="33" y="19"/>
                </a:lnTo>
                <a:lnTo>
                  <a:pt x="14" y="25"/>
                </a:lnTo>
                <a:lnTo>
                  <a:pt x="14" y="31"/>
                </a:lnTo>
                <a:lnTo>
                  <a:pt x="0" y="35"/>
                </a:lnTo>
                <a:lnTo>
                  <a:pt x="6" y="46"/>
                </a:lnTo>
                <a:lnTo>
                  <a:pt x="19" y="6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7" name="Freeform 911"/>
          <p:cNvSpPr>
            <a:spLocks/>
          </p:cNvSpPr>
          <p:nvPr/>
        </p:nvSpPr>
        <p:spPr bwMode="auto">
          <a:xfrm>
            <a:off x="4064001" y="5214938"/>
            <a:ext cx="47625" cy="69850"/>
          </a:xfrm>
          <a:custGeom>
            <a:avLst/>
            <a:gdLst>
              <a:gd name="T0" fmla="*/ 29 w 30"/>
              <a:gd name="T1" fmla="*/ 30 h 44"/>
              <a:gd name="T2" fmla="*/ 29 w 30"/>
              <a:gd name="T3" fmla="*/ 23 h 44"/>
              <a:gd name="T4" fmla="*/ 14 w 30"/>
              <a:gd name="T5" fmla="*/ 10 h 44"/>
              <a:gd name="T6" fmla="*/ 0 w 30"/>
              <a:gd name="T7" fmla="*/ 0 h 44"/>
              <a:gd name="T8" fmla="*/ 22 w 30"/>
              <a:gd name="T9" fmla="*/ 44 h 44"/>
              <a:gd name="T10" fmla="*/ 30 w 30"/>
              <a:gd name="T11" fmla="*/ 40 h 44"/>
              <a:gd name="T12" fmla="*/ 29 w 30"/>
              <a:gd name="T13" fmla="*/ 34 h 44"/>
              <a:gd name="T14" fmla="*/ 29 w 30"/>
              <a:gd name="T15" fmla="*/ 3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0" h="44">
                <a:moveTo>
                  <a:pt x="29" y="30"/>
                </a:moveTo>
                <a:lnTo>
                  <a:pt x="29" y="23"/>
                </a:lnTo>
                <a:lnTo>
                  <a:pt x="14" y="10"/>
                </a:lnTo>
                <a:lnTo>
                  <a:pt x="0" y="0"/>
                </a:lnTo>
                <a:lnTo>
                  <a:pt x="22" y="44"/>
                </a:lnTo>
                <a:lnTo>
                  <a:pt x="30" y="40"/>
                </a:lnTo>
                <a:lnTo>
                  <a:pt x="29" y="34"/>
                </a:lnTo>
                <a:lnTo>
                  <a:pt x="29" y="3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8" name="Freeform 912"/>
          <p:cNvSpPr>
            <a:spLocks/>
          </p:cNvSpPr>
          <p:nvPr/>
        </p:nvSpPr>
        <p:spPr bwMode="auto">
          <a:xfrm>
            <a:off x="4033838" y="5197475"/>
            <a:ext cx="22225" cy="50800"/>
          </a:xfrm>
          <a:custGeom>
            <a:avLst/>
            <a:gdLst>
              <a:gd name="T0" fmla="*/ 14 w 14"/>
              <a:gd name="T1" fmla="*/ 32 h 32"/>
              <a:gd name="T2" fmla="*/ 6 w 14"/>
              <a:gd name="T3" fmla="*/ 22 h 32"/>
              <a:gd name="T4" fmla="*/ 0 w 14"/>
              <a:gd name="T5" fmla="*/ 4 h 32"/>
              <a:gd name="T6" fmla="*/ 6 w 14"/>
              <a:gd name="T7" fmla="*/ 0 h 32"/>
              <a:gd name="T8" fmla="*/ 14 w 14"/>
              <a:gd name="T9" fmla="*/ 3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32">
                <a:moveTo>
                  <a:pt x="14" y="32"/>
                </a:moveTo>
                <a:lnTo>
                  <a:pt x="6" y="22"/>
                </a:lnTo>
                <a:lnTo>
                  <a:pt x="0" y="4"/>
                </a:lnTo>
                <a:lnTo>
                  <a:pt x="6" y="0"/>
                </a:lnTo>
                <a:lnTo>
                  <a:pt x="14" y="3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9" name="Freeform 913"/>
          <p:cNvSpPr>
            <a:spLocks/>
          </p:cNvSpPr>
          <p:nvPr/>
        </p:nvSpPr>
        <p:spPr bwMode="auto">
          <a:xfrm>
            <a:off x="4067176" y="5189538"/>
            <a:ext cx="49213" cy="49213"/>
          </a:xfrm>
          <a:custGeom>
            <a:avLst/>
            <a:gdLst>
              <a:gd name="T0" fmla="*/ 10 w 31"/>
              <a:gd name="T1" fmla="*/ 20 h 31"/>
              <a:gd name="T2" fmla="*/ 30 w 31"/>
              <a:gd name="T3" fmla="*/ 31 h 31"/>
              <a:gd name="T4" fmla="*/ 31 w 31"/>
              <a:gd name="T5" fmla="*/ 26 h 31"/>
              <a:gd name="T6" fmla="*/ 28 w 31"/>
              <a:gd name="T7" fmla="*/ 20 h 31"/>
              <a:gd name="T8" fmla="*/ 24 w 31"/>
              <a:gd name="T9" fmla="*/ 13 h 31"/>
              <a:gd name="T10" fmla="*/ 23 w 31"/>
              <a:gd name="T11" fmla="*/ 11 h 31"/>
              <a:gd name="T12" fmla="*/ 21 w 31"/>
              <a:gd name="T13" fmla="*/ 11 h 31"/>
              <a:gd name="T14" fmla="*/ 20 w 31"/>
              <a:gd name="T15" fmla="*/ 9 h 31"/>
              <a:gd name="T16" fmla="*/ 19 w 31"/>
              <a:gd name="T17" fmla="*/ 9 h 31"/>
              <a:gd name="T18" fmla="*/ 13 w 31"/>
              <a:gd name="T19" fmla="*/ 7 h 31"/>
              <a:gd name="T20" fmla="*/ 5 w 31"/>
              <a:gd name="T21" fmla="*/ 4 h 31"/>
              <a:gd name="T22" fmla="*/ 0 w 31"/>
              <a:gd name="T23" fmla="*/ 0 h 31"/>
              <a:gd name="T24" fmla="*/ 5 w 31"/>
              <a:gd name="T25" fmla="*/ 16 h 31"/>
              <a:gd name="T26" fmla="*/ 10 w 31"/>
              <a:gd name="T27" fmla="*/ 2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1" h="31">
                <a:moveTo>
                  <a:pt x="10" y="20"/>
                </a:moveTo>
                <a:lnTo>
                  <a:pt x="30" y="31"/>
                </a:lnTo>
                <a:lnTo>
                  <a:pt x="31" y="26"/>
                </a:lnTo>
                <a:lnTo>
                  <a:pt x="28" y="20"/>
                </a:lnTo>
                <a:lnTo>
                  <a:pt x="24" y="13"/>
                </a:lnTo>
                <a:lnTo>
                  <a:pt x="23" y="11"/>
                </a:lnTo>
                <a:lnTo>
                  <a:pt x="21" y="11"/>
                </a:lnTo>
                <a:lnTo>
                  <a:pt x="20" y="9"/>
                </a:lnTo>
                <a:lnTo>
                  <a:pt x="19" y="9"/>
                </a:lnTo>
                <a:lnTo>
                  <a:pt x="13" y="7"/>
                </a:lnTo>
                <a:lnTo>
                  <a:pt x="5" y="4"/>
                </a:lnTo>
                <a:lnTo>
                  <a:pt x="0" y="0"/>
                </a:lnTo>
                <a:lnTo>
                  <a:pt x="5" y="16"/>
                </a:lnTo>
                <a:lnTo>
                  <a:pt x="10" y="2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0" name="Freeform 914"/>
          <p:cNvSpPr>
            <a:spLocks/>
          </p:cNvSpPr>
          <p:nvPr/>
        </p:nvSpPr>
        <p:spPr bwMode="auto">
          <a:xfrm>
            <a:off x="4059238" y="5137150"/>
            <a:ext cx="52388" cy="69850"/>
          </a:xfrm>
          <a:custGeom>
            <a:avLst/>
            <a:gdLst>
              <a:gd name="T0" fmla="*/ 31 w 33"/>
              <a:gd name="T1" fmla="*/ 44 h 44"/>
              <a:gd name="T2" fmla="*/ 33 w 33"/>
              <a:gd name="T3" fmla="*/ 38 h 44"/>
              <a:gd name="T4" fmla="*/ 22 w 33"/>
              <a:gd name="T5" fmla="*/ 23 h 44"/>
              <a:gd name="T6" fmla="*/ 22 w 33"/>
              <a:gd name="T7" fmla="*/ 19 h 44"/>
              <a:gd name="T8" fmla="*/ 20 w 33"/>
              <a:gd name="T9" fmla="*/ 12 h 44"/>
              <a:gd name="T10" fmla="*/ 20 w 33"/>
              <a:gd name="T11" fmla="*/ 10 h 44"/>
              <a:gd name="T12" fmla="*/ 2 w 33"/>
              <a:gd name="T13" fmla="*/ 0 h 44"/>
              <a:gd name="T14" fmla="*/ 0 w 33"/>
              <a:gd name="T15" fmla="*/ 4 h 44"/>
              <a:gd name="T16" fmla="*/ 0 w 33"/>
              <a:gd name="T17" fmla="*/ 12 h 44"/>
              <a:gd name="T18" fmla="*/ 3 w 33"/>
              <a:gd name="T19" fmla="*/ 18 h 44"/>
              <a:gd name="T20" fmla="*/ 10 w 33"/>
              <a:gd name="T21" fmla="*/ 26 h 44"/>
              <a:gd name="T22" fmla="*/ 31 w 33"/>
              <a:gd name="T23" fmla="*/ 4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3" h="44">
                <a:moveTo>
                  <a:pt x="31" y="44"/>
                </a:moveTo>
                <a:lnTo>
                  <a:pt x="33" y="38"/>
                </a:lnTo>
                <a:lnTo>
                  <a:pt x="22" y="23"/>
                </a:lnTo>
                <a:lnTo>
                  <a:pt x="22" y="19"/>
                </a:lnTo>
                <a:lnTo>
                  <a:pt x="20" y="12"/>
                </a:lnTo>
                <a:lnTo>
                  <a:pt x="20" y="10"/>
                </a:lnTo>
                <a:lnTo>
                  <a:pt x="2" y="0"/>
                </a:lnTo>
                <a:lnTo>
                  <a:pt x="0" y="4"/>
                </a:lnTo>
                <a:lnTo>
                  <a:pt x="0" y="12"/>
                </a:lnTo>
                <a:lnTo>
                  <a:pt x="3" y="18"/>
                </a:lnTo>
                <a:lnTo>
                  <a:pt x="10" y="26"/>
                </a:lnTo>
                <a:lnTo>
                  <a:pt x="31" y="4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1" name="Freeform 915"/>
          <p:cNvSpPr>
            <a:spLocks/>
          </p:cNvSpPr>
          <p:nvPr/>
        </p:nvSpPr>
        <p:spPr bwMode="auto">
          <a:xfrm>
            <a:off x="4027488" y="5156200"/>
            <a:ext cx="19050" cy="39688"/>
          </a:xfrm>
          <a:custGeom>
            <a:avLst/>
            <a:gdLst>
              <a:gd name="T0" fmla="*/ 8 w 12"/>
              <a:gd name="T1" fmla="*/ 25 h 25"/>
              <a:gd name="T2" fmla="*/ 11 w 12"/>
              <a:gd name="T3" fmla="*/ 17 h 25"/>
              <a:gd name="T4" fmla="*/ 12 w 12"/>
              <a:gd name="T5" fmla="*/ 15 h 25"/>
              <a:gd name="T6" fmla="*/ 7 w 12"/>
              <a:gd name="T7" fmla="*/ 13 h 25"/>
              <a:gd name="T8" fmla="*/ 10 w 12"/>
              <a:gd name="T9" fmla="*/ 8 h 25"/>
              <a:gd name="T10" fmla="*/ 3 w 12"/>
              <a:gd name="T11" fmla="*/ 0 h 25"/>
              <a:gd name="T12" fmla="*/ 0 w 12"/>
              <a:gd name="T13" fmla="*/ 21 h 25"/>
              <a:gd name="T14" fmla="*/ 8 w 12"/>
              <a:gd name="T15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" h="25">
                <a:moveTo>
                  <a:pt x="8" y="25"/>
                </a:moveTo>
                <a:lnTo>
                  <a:pt x="11" y="17"/>
                </a:lnTo>
                <a:lnTo>
                  <a:pt x="12" y="15"/>
                </a:lnTo>
                <a:lnTo>
                  <a:pt x="7" y="13"/>
                </a:lnTo>
                <a:lnTo>
                  <a:pt x="10" y="8"/>
                </a:lnTo>
                <a:lnTo>
                  <a:pt x="3" y="0"/>
                </a:lnTo>
                <a:lnTo>
                  <a:pt x="0" y="21"/>
                </a:lnTo>
                <a:lnTo>
                  <a:pt x="8" y="2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2" name="Freeform 916"/>
          <p:cNvSpPr>
            <a:spLocks/>
          </p:cNvSpPr>
          <p:nvPr/>
        </p:nvSpPr>
        <p:spPr bwMode="auto">
          <a:xfrm>
            <a:off x="4056063" y="5106988"/>
            <a:ext cx="19050" cy="28575"/>
          </a:xfrm>
          <a:custGeom>
            <a:avLst/>
            <a:gdLst>
              <a:gd name="T0" fmla="*/ 12 w 12"/>
              <a:gd name="T1" fmla="*/ 18 h 18"/>
              <a:gd name="T2" fmla="*/ 9 w 12"/>
              <a:gd name="T3" fmla="*/ 4 h 18"/>
              <a:gd name="T4" fmla="*/ 0 w 12"/>
              <a:gd name="T5" fmla="*/ 0 h 18"/>
              <a:gd name="T6" fmla="*/ 2 w 12"/>
              <a:gd name="T7" fmla="*/ 9 h 18"/>
              <a:gd name="T8" fmla="*/ 12 w 12"/>
              <a:gd name="T9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18">
                <a:moveTo>
                  <a:pt x="12" y="18"/>
                </a:moveTo>
                <a:lnTo>
                  <a:pt x="9" y="4"/>
                </a:lnTo>
                <a:lnTo>
                  <a:pt x="0" y="0"/>
                </a:lnTo>
                <a:lnTo>
                  <a:pt x="2" y="9"/>
                </a:lnTo>
                <a:lnTo>
                  <a:pt x="12" y="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3" name="Freeform 917"/>
          <p:cNvSpPr>
            <a:spLocks/>
          </p:cNvSpPr>
          <p:nvPr/>
        </p:nvSpPr>
        <p:spPr bwMode="auto">
          <a:xfrm>
            <a:off x="4021138" y="5106988"/>
            <a:ext cx="12700" cy="14288"/>
          </a:xfrm>
          <a:custGeom>
            <a:avLst/>
            <a:gdLst>
              <a:gd name="T0" fmla="*/ 5 w 8"/>
              <a:gd name="T1" fmla="*/ 9 h 9"/>
              <a:gd name="T2" fmla="*/ 8 w 8"/>
              <a:gd name="T3" fmla="*/ 8 h 9"/>
              <a:gd name="T4" fmla="*/ 8 w 8"/>
              <a:gd name="T5" fmla="*/ 5 h 9"/>
              <a:gd name="T6" fmla="*/ 5 w 8"/>
              <a:gd name="T7" fmla="*/ 1 h 9"/>
              <a:gd name="T8" fmla="*/ 1 w 8"/>
              <a:gd name="T9" fmla="*/ 0 h 9"/>
              <a:gd name="T10" fmla="*/ 0 w 8"/>
              <a:gd name="T11" fmla="*/ 1 h 9"/>
              <a:gd name="T12" fmla="*/ 1 w 8"/>
              <a:gd name="T13" fmla="*/ 5 h 9"/>
              <a:gd name="T14" fmla="*/ 3 w 8"/>
              <a:gd name="T15" fmla="*/ 9 h 9"/>
              <a:gd name="T16" fmla="*/ 5 w 8"/>
              <a:gd name="T17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" h="9">
                <a:moveTo>
                  <a:pt x="5" y="9"/>
                </a:moveTo>
                <a:lnTo>
                  <a:pt x="8" y="8"/>
                </a:lnTo>
                <a:lnTo>
                  <a:pt x="8" y="5"/>
                </a:lnTo>
                <a:lnTo>
                  <a:pt x="5" y="1"/>
                </a:lnTo>
                <a:lnTo>
                  <a:pt x="1" y="0"/>
                </a:lnTo>
                <a:lnTo>
                  <a:pt x="0" y="1"/>
                </a:lnTo>
                <a:lnTo>
                  <a:pt x="1" y="5"/>
                </a:lnTo>
                <a:lnTo>
                  <a:pt x="3" y="9"/>
                </a:lnTo>
                <a:lnTo>
                  <a:pt x="5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4" name="Freeform 918"/>
          <p:cNvSpPr>
            <a:spLocks/>
          </p:cNvSpPr>
          <p:nvPr/>
        </p:nvSpPr>
        <p:spPr bwMode="auto">
          <a:xfrm>
            <a:off x="4070351" y="5053013"/>
            <a:ext cx="23813" cy="36513"/>
          </a:xfrm>
          <a:custGeom>
            <a:avLst/>
            <a:gdLst>
              <a:gd name="T0" fmla="*/ 15 w 15"/>
              <a:gd name="T1" fmla="*/ 23 h 23"/>
              <a:gd name="T2" fmla="*/ 8 w 15"/>
              <a:gd name="T3" fmla="*/ 23 h 23"/>
              <a:gd name="T4" fmla="*/ 6 w 15"/>
              <a:gd name="T5" fmla="*/ 11 h 23"/>
              <a:gd name="T6" fmla="*/ 0 w 15"/>
              <a:gd name="T7" fmla="*/ 0 h 23"/>
              <a:gd name="T8" fmla="*/ 14 w 15"/>
              <a:gd name="T9" fmla="*/ 1 h 23"/>
              <a:gd name="T10" fmla="*/ 14 w 15"/>
              <a:gd name="T11" fmla="*/ 11 h 23"/>
              <a:gd name="T12" fmla="*/ 15 w 15"/>
              <a:gd name="T13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" h="23">
                <a:moveTo>
                  <a:pt x="15" y="23"/>
                </a:moveTo>
                <a:lnTo>
                  <a:pt x="8" y="23"/>
                </a:lnTo>
                <a:lnTo>
                  <a:pt x="6" y="11"/>
                </a:lnTo>
                <a:lnTo>
                  <a:pt x="0" y="0"/>
                </a:lnTo>
                <a:lnTo>
                  <a:pt x="14" y="1"/>
                </a:lnTo>
                <a:lnTo>
                  <a:pt x="14" y="11"/>
                </a:lnTo>
                <a:lnTo>
                  <a:pt x="15" y="2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5" name="Freeform 919"/>
          <p:cNvSpPr>
            <a:spLocks/>
          </p:cNvSpPr>
          <p:nvPr/>
        </p:nvSpPr>
        <p:spPr bwMode="auto">
          <a:xfrm>
            <a:off x="4051301" y="5060950"/>
            <a:ext cx="22225" cy="26988"/>
          </a:xfrm>
          <a:custGeom>
            <a:avLst/>
            <a:gdLst>
              <a:gd name="T0" fmla="*/ 14 w 14"/>
              <a:gd name="T1" fmla="*/ 17 h 17"/>
              <a:gd name="T2" fmla="*/ 14 w 14"/>
              <a:gd name="T3" fmla="*/ 6 h 17"/>
              <a:gd name="T4" fmla="*/ 12 w 14"/>
              <a:gd name="T5" fmla="*/ 2 h 17"/>
              <a:gd name="T6" fmla="*/ 3 w 14"/>
              <a:gd name="T7" fmla="*/ 0 h 17"/>
              <a:gd name="T8" fmla="*/ 0 w 14"/>
              <a:gd name="T9" fmla="*/ 2 h 17"/>
              <a:gd name="T10" fmla="*/ 0 w 14"/>
              <a:gd name="T11" fmla="*/ 3 h 17"/>
              <a:gd name="T12" fmla="*/ 3 w 14"/>
              <a:gd name="T13" fmla="*/ 6 h 17"/>
              <a:gd name="T14" fmla="*/ 7 w 14"/>
              <a:gd name="T15" fmla="*/ 7 h 17"/>
              <a:gd name="T16" fmla="*/ 7 w 14"/>
              <a:gd name="T17" fmla="*/ 13 h 17"/>
              <a:gd name="T18" fmla="*/ 12 w 14"/>
              <a:gd name="T19" fmla="*/ 17 h 17"/>
              <a:gd name="T20" fmla="*/ 14 w 14"/>
              <a:gd name="T21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4" h="17">
                <a:moveTo>
                  <a:pt x="14" y="17"/>
                </a:moveTo>
                <a:lnTo>
                  <a:pt x="14" y="6"/>
                </a:lnTo>
                <a:lnTo>
                  <a:pt x="12" y="2"/>
                </a:lnTo>
                <a:lnTo>
                  <a:pt x="3" y="0"/>
                </a:lnTo>
                <a:lnTo>
                  <a:pt x="0" y="2"/>
                </a:lnTo>
                <a:lnTo>
                  <a:pt x="0" y="3"/>
                </a:lnTo>
                <a:lnTo>
                  <a:pt x="3" y="6"/>
                </a:lnTo>
                <a:lnTo>
                  <a:pt x="7" y="7"/>
                </a:lnTo>
                <a:lnTo>
                  <a:pt x="7" y="13"/>
                </a:lnTo>
                <a:lnTo>
                  <a:pt x="12" y="17"/>
                </a:lnTo>
                <a:lnTo>
                  <a:pt x="14" y="1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6" name="Freeform 920"/>
          <p:cNvSpPr>
            <a:spLocks/>
          </p:cNvSpPr>
          <p:nvPr/>
        </p:nvSpPr>
        <p:spPr bwMode="auto">
          <a:xfrm>
            <a:off x="4027488" y="4986338"/>
            <a:ext cx="19050" cy="36513"/>
          </a:xfrm>
          <a:custGeom>
            <a:avLst/>
            <a:gdLst>
              <a:gd name="T0" fmla="*/ 10 w 12"/>
              <a:gd name="T1" fmla="*/ 23 h 23"/>
              <a:gd name="T2" fmla="*/ 12 w 12"/>
              <a:gd name="T3" fmla="*/ 15 h 23"/>
              <a:gd name="T4" fmla="*/ 11 w 12"/>
              <a:gd name="T5" fmla="*/ 12 h 23"/>
              <a:gd name="T6" fmla="*/ 10 w 12"/>
              <a:gd name="T7" fmla="*/ 9 h 23"/>
              <a:gd name="T8" fmla="*/ 11 w 12"/>
              <a:gd name="T9" fmla="*/ 1 h 23"/>
              <a:gd name="T10" fmla="*/ 7 w 12"/>
              <a:gd name="T11" fmla="*/ 0 h 23"/>
              <a:gd name="T12" fmla="*/ 0 w 12"/>
              <a:gd name="T13" fmla="*/ 12 h 23"/>
              <a:gd name="T14" fmla="*/ 4 w 12"/>
              <a:gd name="T15" fmla="*/ 20 h 23"/>
              <a:gd name="T16" fmla="*/ 10 w 12"/>
              <a:gd name="T17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" h="23">
                <a:moveTo>
                  <a:pt x="10" y="23"/>
                </a:moveTo>
                <a:lnTo>
                  <a:pt x="12" y="15"/>
                </a:lnTo>
                <a:lnTo>
                  <a:pt x="11" y="12"/>
                </a:lnTo>
                <a:lnTo>
                  <a:pt x="10" y="9"/>
                </a:lnTo>
                <a:lnTo>
                  <a:pt x="11" y="1"/>
                </a:lnTo>
                <a:lnTo>
                  <a:pt x="7" y="0"/>
                </a:lnTo>
                <a:lnTo>
                  <a:pt x="0" y="12"/>
                </a:lnTo>
                <a:lnTo>
                  <a:pt x="4" y="20"/>
                </a:lnTo>
                <a:lnTo>
                  <a:pt x="10" y="2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7" name="Freeform 921"/>
          <p:cNvSpPr>
            <a:spLocks/>
          </p:cNvSpPr>
          <p:nvPr/>
        </p:nvSpPr>
        <p:spPr bwMode="auto">
          <a:xfrm>
            <a:off x="4051301" y="4935538"/>
            <a:ext cx="60325" cy="74613"/>
          </a:xfrm>
          <a:custGeom>
            <a:avLst/>
            <a:gdLst>
              <a:gd name="T0" fmla="*/ 0 w 38"/>
              <a:gd name="T1" fmla="*/ 47 h 47"/>
              <a:gd name="T2" fmla="*/ 11 w 38"/>
              <a:gd name="T3" fmla="*/ 38 h 47"/>
              <a:gd name="T4" fmla="*/ 22 w 38"/>
              <a:gd name="T5" fmla="*/ 30 h 47"/>
              <a:gd name="T6" fmla="*/ 25 w 38"/>
              <a:gd name="T7" fmla="*/ 38 h 47"/>
              <a:gd name="T8" fmla="*/ 27 w 38"/>
              <a:gd name="T9" fmla="*/ 36 h 47"/>
              <a:gd name="T10" fmla="*/ 36 w 38"/>
              <a:gd name="T11" fmla="*/ 29 h 47"/>
              <a:gd name="T12" fmla="*/ 38 w 38"/>
              <a:gd name="T13" fmla="*/ 12 h 47"/>
              <a:gd name="T14" fmla="*/ 38 w 38"/>
              <a:gd name="T15" fmla="*/ 8 h 47"/>
              <a:gd name="T16" fmla="*/ 25 w 38"/>
              <a:gd name="T17" fmla="*/ 0 h 47"/>
              <a:gd name="T18" fmla="*/ 23 w 38"/>
              <a:gd name="T19" fmla="*/ 18 h 47"/>
              <a:gd name="T20" fmla="*/ 18 w 38"/>
              <a:gd name="T21" fmla="*/ 12 h 47"/>
              <a:gd name="T22" fmla="*/ 12 w 38"/>
              <a:gd name="T23" fmla="*/ 15 h 47"/>
              <a:gd name="T24" fmla="*/ 11 w 38"/>
              <a:gd name="T25" fmla="*/ 23 h 47"/>
              <a:gd name="T26" fmla="*/ 0 w 38"/>
              <a:gd name="T27" fmla="*/ 29 h 47"/>
              <a:gd name="T28" fmla="*/ 0 w 38"/>
              <a:gd name="T29" fmla="*/ 47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8" h="47">
                <a:moveTo>
                  <a:pt x="0" y="47"/>
                </a:moveTo>
                <a:lnTo>
                  <a:pt x="11" y="38"/>
                </a:lnTo>
                <a:lnTo>
                  <a:pt x="22" y="30"/>
                </a:lnTo>
                <a:lnTo>
                  <a:pt x="25" y="38"/>
                </a:lnTo>
                <a:lnTo>
                  <a:pt x="27" y="36"/>
                </a:lnTo>
                <a:lnTo>
                  <a:pt x="36" y="29"/>
                </a:lnTo>
                <a:lnTo>
                  <a:pt x="38" y="12"/>
                </a:lnTo>
                <a:lnTo>
                  <a:pt x="38" y="8"/>
                </a:lnTo>
                <a:lnTo>
                  <a:pt x="25" y="0"/>
                </a:lnTo>
                <a:lnTo>
                  <a:pt x="23" y="18"/>
                </a:lnTo>
                <a:lnTo>
                  <a:pt x="18" y="12"/>
                </a:lnTo>
                <a:lnTo>
                  <a:pt x="12" y="15"/>
                </a:lnTo>
                <a:lnTo>
                  <a:pt x="11" y="23"/>
                </a:lnTo>
                <a:lnTo>
                  <a:pt x="0" y="29"/>
                </a:lnTo>
                <a:lnTo>
                  <a:pt x="0" y="4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8" name="Freeform 922"/>
          <p:cNvSpPr>
            <a:spLocks/>
          </p:cNvSpPr>
          <p:nvPr/>
        </p:nvSpPr>
        <p:spPr bwMode="auto">
          <a:xfrm>
            <a:off x="4097338" y="4867275"/>
            <a:ext cx="26988" cy="30163"/>
          </a:xfrm>
          <a:custGeom>
            <a:avLst/>
            <a:gdLst>
              <a:gd name="T0" fmla="*/ 9 w 17"/>
              <a:gd name="T1" fmla="*/ 19 h 19"/>
              <a:gd name="T2" fmla="*/ 16 w 17"/>
              <a:gd name="T3" fmla="*/ 13 h 19"/>
              <a:gd name="T4" fmla="*/ 17 w 17"/>
              <a:gd name="T5" fmla="*/ 13 h 19"/>
              <a:gd name="T6" fmla="*/ 15 w 17"/>
              <a:gd name="T7" fmla="*/ 2 h 19"/>
              <a:gd name="T8" fmla="*/ 7 w 17"/>
              <a:gd name="T9" fmla="*/ 0 h 19"/>
              <a:gd name="T10" fmla="*/ 0 w 17"/>
              <a:gd name="T11" fmla="*/ 8 h 19"/>
              <a:gd name="T12" fmla="*/ 9 w 17"/>
              <a:gd name="T13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" h="19">
                <a:moveTo>
                  <a:pt x="9" y="19"/>
                </a:moveTo>
                <a:lnTo>
                  <a:pt x="16" y="13"/>
                </a:lnTo>
                <a:lnTo>
                  <a:pt x="17" y="13"/>
                </a:lnTo>
                <a:lnTo>
                  <a:pt x="15" y="2"/>
                </a:lnTo>
                <a:lnTo>
                  <a:pt x="7" y="0"/>
                </a:lnTo>
                <a:lnTo>
                  <a:pt x="0" y="8"/>
                </a:lnTo>
                <a:lnTo>
                  <a:pt x="9" y="1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9" name="Freeform 923"/>
          <p:cNvSpPr>
            <a:spLocks/>
          </p:cNvSpPr>
          <p:nvPr/>
        </p:nvSpPr>
        <p:spPr bwMode="auto">
          <a:xfrm>
            <a:off x="4110038" y="4727575"/>
            <a:ext cx="14288" cy="23813"/>
          </a:xfrm>
          <a:custGeom>
            <a:avLst/>
            <a:gdLst>
              <a:gd name="T0" fmla="*/ 7 w 9"/>
              <a:gd name="T1" fmla="*/ 15 h 15"/>
              <a:gd name="T2" fmla="*/ 8 w 9"/>
              <a:gd name="T3" fmla="*/ 14 h 15"/>
              <a:gd name="T4" fmla="*/ 9 w 9"/>
              <a:gd name="T5" fmla="*/ 0 h 15"/>
              <a:gd name="T6" fmla="*/ 1 w 9"/>
              <a:gd name="T7" fmla="*/ 4 h 15"/>
              <a:gd name="T8" fmla="*/ 0 w 9"/>
              <a:gd name="T9" fmla="*/ 15 h 15"/>
              <a:gd name="T10" fmla="*/ 7 w 9"/>
              <a:gd name="T11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" h="15">
                <a:moveTo>
                  <a:pt x="7" y="15"/>
                </a:moveTo>
                <a:lnTo>
                  <a:pt x="8" y="14"/>
                </a:lnTo>
                <a:lnTo>
                  <a:pt x="9" y="0"/>
                </a:lnTo>
                <a:lnTo>
                  <a:pt x="1" y="4"/>
                </a:lnTo>
                <a:lnTo>
                  <a:pt x="0" y="15"/>
                </a:lnTo>
                <a:lnTo>
                  <a:pt x="7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0" name="Freeform 924"/>
          <p:cNvSpPr>
            <a:spLocks/>
          </p:cNvSpPr>
          <p:nvPr/>
        </p:nvSpPr>
        <p:spPr bwMode="auto">
          <a:xfrm>
            <a:off x="4108451" y="4689475"/>
            <a:ext cx="19050" cy="20638"/>
          </a:xfrm>
          <a:custGeom>
            <a:avLst/>
            <a:gdLst>
              <a:gd name="T0" fmla="*/ 5 w 12"/>
              <a:gd name="T1" fmla="*/ 13 h 13"/>
              <a:gd name="T2" fmla="*/ 12 w 12"/>
              <a:gd name="T3" fmla="*/ 8 h 13"/>
              <a:gd name="T4" fmla="*/ 9 w 12"/>
              <a:gd name="T5" fmla="*/ 0 h 13"/>
              <a:gd name="T6" fmla="*/ 0 w 12"/>
              <a:gd name="T7" fmla="*/ 2 h 13"/>
              <a:gd name="T8" fmla="*/ 5 w 12"/>
              <a:gd name="T9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13">
                <a:moveTo>
                  <a:pt x="5" y="13"/>
                </a:moveTo>
                <a:lnTo>
                  <a:pt x="12" y="8"/>
                </a:lnTo>
                <a:lnTo>
                  <a:pt x="9" y="0"/>
                </a:lnTo>
                <a:lnTo>
                  <a:pt x="0" y="2"/>
                </a:lnTo>
                <a:lnTo>
                  <a:pt x="5" y="1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1" name="Freeform 925"/>
          <p:cNvSpPr>
            <a:spLocks/>
          </p:cNvSpPr>
          <p:nvPr/>
        </p:nvSpPr>
        <p:spPr bwMode="auto">
          <a:xfrm>
            <a:off x="4121151" y="4649788"/>
            <a:ext cx="79375" cy="53975"/>
          </a:xfrm>
          <a:custGeom>
            <a:avLst/>
            <a:gdLst>
              <a:gd name="T0" fmla="*/ 13 w 50"/>
              <a:gd name="T1" fmla="*/ 34 h 34"/>
              <a:gd name="T2" fmla="*/ 34 w 50"/>
              <a:gd name="T3" fmla="*/ 25 h 34"/>
              <a:gd name="T4" fmla="*/ 50 w 50"/>
              <a:gd name="T5" fmla="*/ 25 h 34"/>
              <a:gd name="T6" fmla="*/ 50 w 50"/>
              <a:gd name="T7" fmla="*/ 17 h 34"/>
              <a:gd name="T8" fmla="*/ 31 w 50"/>
              <a:gd name="T9" fmla="*/ 12 h 34"/>
              <a:gd name="T10" fmla="*/ 16 w 50"/>
              <a:gd name="T11" fmla="*/ 0 h 34"/>
              <a:gd name="T12" fmla="*/ 8 w 50"/>
              <a:gd name="T13" fmla="*/ 2 h 34"/>
              <a:gd name="T14" fmla="*/ 11 w 50"/>
              <a:gd name="T15" fmla="*/ 7 h 34"/>
              <a:gd name="T16" fmla="*/ 0 w 50"/>
              <a:gd name="T17" fmla="*/ 11 h 34"/>
              <a:gd name="T18" fmla="*/ 17 w 50"/>
              <a:gd name="T19" fmla="*/ 19 h 34"/>
              <a:gd name="T20" fmla="*/ 8 w 50"/>
              <a:gd name="T21" fmla="*/ 25 h 34"/>
              <a:gd name="T22" fmla="*/ 13 w 50"/>
              <a:gd name="T23" fmla="*/ 3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0" h="34">
                <a:moveTo>
                  <a:pt x="13" y="34"/>
                </a:moveTo>
                <a:lnTo>
                  <a:pt x="34" y="25"/>
                </a:lnTo>
                <a:lnTo>
                  <a:pt x="50" y="25"/>
                </a:lnTo>
                <a:lnTo>
                  <a:pt x="50" y="17"/>
                </a:lnTo>
                <a:lnTo>
                  <a:pt x="31" y="12"/>
                </a:lnTo>
                <a:lnTo>
                  <a:pt x="16" y="0"/>
                </a:lnTo>
                <a:lnTo>
                  <a:pt x="8" y="2"/>
                </a:lnTo>
                <a:lnTo>
                  <a:pt x="11" y="7"/>
                </a:lnTo>
                <a:lnTo>
                  <a:pt x="0" y="11"/>
                </a:lnTo>
                <a:lnTo>
                  <a:pt x="17" y="19"/>
                </a:lnTo>
                <a:lnTo>
                  <a:pt x="8" y="25"/>
                </a:lnTo>
                <a:lnTo>
                  <a:pt x="13" y="3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2" name="Freeform 926"/>
          <p:cNvSpPr>
            <a:spLocks/>
          </p:cNvSpPr>
          <p:nvPr/>
        </p:nvSpPr>
        <p:spPr bwMode="auto">
          <a:xfrm>
            <a:off x="4157663" y="4597400"/>
            <a:ext cx="31750" cy="50800"/>
          </a:xfrm>
          <a:custGeom>
            <a:avLst/>
            <a:gdLst>
              <a:gd name="T0" fmla="*/ 11 w 20"/>
              <a:gd name="T1" fmla="*/ 32 h 32"/>
              <a:gd name="T2" fmla="*/ 14 w 20"/>
              <a:gd name="T3" fmla="*/ 29 h 32"/>
              <a:gd name="T4" fmla="*/ 16 w 20"/>
              <a:gd name="T5" fmla="*/ 26 h 32"/>
              <a:gd name="T6" fmla="*/ 20 w 20"/>
              <a:gd name="T7" fmla="*/ 15 h 32"/>
              <a:gd name="T8" fmla="*/ 20 w 20"/>
              <a:gd name="T9" fmla="*/ 5 h 32"/>
              <a:gd name="T10" fmla="*/ 14 w 20"/>
              <a:gd name="T11" fmla="*/ 7 h 32"/>
              <a:gd name="T12" fmla="*/ 11 w 20"/>
              <a:gd name="T13" fmla="*/ 0 h 32"/>
              <a:gd name="T14" fmla="*/ 3 w 20"/>
              <a:gd name="T15" fmla="*/ 0 h 32"/>
              <a:gd name="T16" fmla="*/ 0 w 20"/>
              <a:gd name="T17" fmla="*/ 10 h 32"/>
              <a:gd name="T18" fmla="*/ 7 w 20"/>
              <a:gd name="T19" fmla="*/ 10 h 32"/>
              <a:gd name="T20" fmla="*/ 5 w 20"/>
              <a:gd name="T21" fmla="*/ 20 h 32"/>
              <a:gd name="T22" fmla="*/ 3 w 20"/>
              <a:gd name="T23" fmla="*/ 21 h 32"/>
              <a:gd name="T24" fmla="*/ 1 w 20"/>
              <a:gd name="T25" fmla="*/ 24 h 32"/>
              <a:gd name="T26" fmla="*/ 4 w 20"/>
              <a:gd name="T27" fmla="*/ 29 h 32"/>
              <a:gd name="T28" fmla="*/ 8 w 20"/>
              <a:gd name="T29" fmla="*/ 32 h 32"/>
              <a:gd name="T30" fmla="*/ 11 w 20"/>
              <a:gd name="T31" fmla="*/ 3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0" h="32">
                <a:moveTo>
                  <a:pt x="11" y="32"/>
                </a:moveTo>
                <a:lnTo>
                  <a:pt x="14" y="29"/>
                </a:lnTo>
                <a:lnTo>
                  <a:pt x="16" y="26"/>
                </a:lnTo>
                <a:lnTo>
                  <a:pt x="20" y="15"/>
                </a:lnTo>
                <a:lnTo>
                  <a:pt x="20" y="5"/>
                </a:lnTo>
                <a:lnTo>
                  <a:pt x="14" y="7"/>
                </a:lnTo>
                <a:lnTo>
                  <a:pt x="11" y="0"/>
                </a:lnTo>
                <a:lnTo>
                  <a:pt x="3" y="0"/>
                </a:lnTo>
                <a:lnTo>
                  <a:pt x="0" y="10"/>
                </a:lnTo>
                <a:lnTo>
                  <a:pt x="7" y="10"/>
                </a:lnTo>
                <a:lnTo>
                  <a:pt x="5" y="20"/>
                </a:lnTo>
                <a:lnTo>
                  <a:pt x="3" y="21"/>
                </a:lnTo>
                <a:lnTo>
                  <a:pt x="1" y="24"/>
                </a:lnTo>
                <a:lnTo>
                  <a:pt x="4" y="29"/>
                </a:lnTo>
                <a:lnTo>
                  <a:pt x="8" y="32"/>
                </a:lnTo>
                <a:lnTo>
                  <a:pt x="11" y="3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3" name="Freeform 927"/>
          <p:cNvSpPr>
            <a:spLocks/>
          </p:cNvSpPr>
          <p:nvPr/>
        </p:nvSpPr>
        <p:spPr bwMode="auto">
          <a:xfrm>
            <a:off x="4281488" y="4505325"/>
            <a:ext cx="57150" cy="42863"/>
          </a:xfrm>
          <a:custGeom>
            <a:avLst/>
            <a:gdLst>
              <a:gd name="T0" fmla="*/ 26 w 36"/>
              <a:gd name="T1" fmla="*/ 27 h 27"/>
              <a:gd name="T2" fmla="*/ 26 w 36"/>
              <a:gd name="T3" fmla="*/ 26 h 27"/>
              <a:gd name="T4" fmla="*/ 36 w 36"/>
              <a:gd name="T5" fmla="*/ 8 h 27"/>
              <a:gd name="T6" fmla="*/ 26 w 36"/>
              <a:gd name="T7" fmla="*/ 3 h 27"/>
              <a:gd name="T8" fmla="*/ 13 w 36"/>
              <a:gd name="T9" fmla="*/ 0 h 27"/>
              <a:gd name="T10" fmla="*/ 8 w 36"/>
              <a:gd name="T11" fmla="*/ 1 h 27"/>
              <a:gd name="T12" fmla="*/ 6 w 36"/>
              <a:gd name="T13" fmla="*/ 1 h 27"/>
              <a:gd name="T14" fmla="*/ 2 w 36"/>
              <a:gd name="T15" fmla="*/ 15 h 27"/>
              <a:gd name="T16" fmla="*/ 12 w 36"/>
              <a:gd name="T17" fmla="*/ 20 h 27"/>
              <a:gd name="T18" fmla="*/ 0 w 36"/>
              <a:gd name="T19" fmla="*/ 22 h 27"/>
              <a:gd name="T20" fmla="*/ 1 w 36"/>
              <a:gd name="T21" fmla="*/ 27 h 27"/>
              <a:gd name="T22" fmla="*/ 9 w 36"/>
              <a:gd name="T23" fmla="*/ 27 h 27"/>
              <a:gd name="T24" fmla="*/ 26 w 36"/>
              <a:gd name="T25" fmla="*/ 2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6" h="27">
                <a:moveTo>
                  <a:pt x="26" y="27"/>
                </a:moveTo>
                <a:lnTo>
                  <a:pt x="26" y="26"/>
                </a:lnTo>
                <a:lnTo>
                  <a:pt x="36" y="8"/>
                </a:lnTo>
                <a:lnTo>
                  <a:pt x="26" y="3"/>
                </a:lnTo>
                <a:lnTo>
                  <a:pt x="13" y="0"/>
                </a:lnTo>
                <a:lnTo>
                  <a:pt x="8" y="1"/>
                </a:lnTo>
                <a:lnTo>
                  <a:pt x="6" y="1"/>
                </a:lnTo>
                <a:lnTo>
                  <a:pt x="2" y="15"/>
                </a:lnTo>
                <a:lnTo>
                  <a:pt x="12" y="20"/>
                </a:lnTo>
                <a:lnTo>
                  <a:pt x="0" y="22"/>
                </a:lnTo>
                <a:lnTo>
                  <a:pt x="1" y="27"/>
                </a:lnTo>
                <a:lnTo>
                  <a:pt x="9" y="27"/>
                </a:lnTo>
                <a:lnTo>
                  <a:pt x="26" y="2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4" name="Freeform 928"/>
          <p:cNvSpPr>
            <a:spLocks/>
          </p:cNvSpPr>
          <p:nvPr/>
        </p:nvSpPr>
        <p:spPr bwMode="auto">
          <a:xfrm>
            <a:off x="4254501" y="4506913"/>
            <a:ext cx="17463" cy="22225"/>
          </a:xfrm>
          <a:custGeom>
            <a:avLst/>
            <a:gdLst>
              <a:gd name="T0" fmla="*/ 2 w 11"/>
              <a:gd name="T1" fmla="*/ 14 h 14"/>
              <a:gd name="T2" fmla="*/ 10 w 11"/>
              <a:gd name="T3" fmla="*/ 12 h 14"/>
              <a:gd name="T4" fmla="*/ 11 w 11"/>
              <a:gd name="T5" fmla="*/ 4 h 14"/>
              <a:gd name="T6" fmla="*/ 6 w 11"/>
              <a:gd name="T7" fmla="*/ 0 h 14"/>
              <a:gd name="T8" fmla="*/ 4 w 11"/>
              <a:gd name="T9" fmla="*/ 0 h 14"/>
              <a:gd name="T10" fmla="*/ 0 w 11"/>
              <a:gd name="T11" fmla="*/ 2 h 14"/>
              <a:gd name="T12" fmla="*/ 0 w 11"/>
              <a:gd name="T13" fmla="*/ 12 h 14"/>
              <a:gd name="T14" fmla="*/ 2 w 11"/>
              <a:gd name="T15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" h="14">
                <a:moveTo>
                  <a:pt x="2" y="14"/>
                </a:moveTo>
                <a:lnTo>
                  <a:pt x="10" y="12"/>
                </a:lnTo>
                <a:lnTo>
                  <a:pt x="11" y="4"/>
                </a:lnTo>
                <a:lnTo>
                  <a:pt x="6" y="0"/>
                </a:lnTo>
                <a:lnTo>
                  <a:pt x="4" y="0"/>
                </a:lnTo>
                <a:lnTo>
                  <a:pt x="0" y="2"/>
                </a:lnTo>
                <a:lnTo>
                  <a:pt x="0" y="12"/>
                </a:lnTo>
                <a:lnTo>
                  <a:pt x="2" y="1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5" name="Freeform 929"/>
          <p:cNvSpPr>
            <a:spLocks/>
          </p:cNvSpPr>
          <p:nvPr/>
        </p:nvSpPr>
        <p:spPr bwMode="auto">
          <a:xfrm>
            <a:off x="4341813" y="4465638"/>
            <a:ext cx="53975" cy="69850"/>
          </a:xfrm>
          <a:custGeom>
            <a:avLst/>
            <a:gdLst>
              <a:gd name="T0" fmla="*/ 11 w 34"/>
              <a:gd name="T1" fmla="*/ 37 h 44"/>
              <a:gd name="T2" fmla="*/ 13 w 34"/>
              <a:gd name="T3" fmla="*/ 36 h 44"/>
              <a:gd name="T4" fmla="*/ 34 w 34"/>
              <a:gd name="T5" fmla="*/ 21 h 44"/>
              <a:gd name="T6" fmla="*/ 33 w 34"/>
              <a:gd name="T7" fmla="*/ 19 h 44"/>
              <a:gd name="T8" fmla="*/ 27 w 34"/>
              <a:gd name="T9" fmla="*/ 14 h 44"/>
              <a:gd name="T10" fmla="*/ 27 w 34"/>
              <a:gd name="T11" fmla="*/ 0 h 44"/>
              <a:gd name="T12" fmla="*/ 19 w 34"/>
              <a:gd name="T13" fmla="*/ 0 h 44"/>
              <a:gd name="T14" fmla="*/ 5 w 34"/>
              <a:gd name="T15" fmla="*/ 3 h 44"/>
              <a:gd name="T16" fmla="*/ 0 w 34"/>
              <a:gd name="T17" fmla="*/ 15 h 44"/>
              <a:gd name="T18" fmla="*/ 5 w 34"/>
              <a:gd name="T19" fmla="*/ 19 h 44"/>
              <a:gd name="T20" fmla="*/ 3 w 34"/>
              <a:gd name="T21" fmla="*/ 30 h 44"/>
              <a:gd name="T22" fmla="*/ 3 w 34"/>
              <a:gd name="T23" fmla="*/ 33 h 44"/>
              <a:gd name="T24" fmla="*/ 1 w 34"/>
              <a:gd name="T25" fmla="*/ 34 h 44"/>
              <a:gd name="T26" fmla="*/ 0 w 34"/>
              <a:gd name="T27" fmla="*/ 40 h 44"/>
              <a:gd name="T28" fmla="*/ 4 w 34"/>
              <a:gd name="T29" fmla="*/ 44 h 44"/>
              <a:gd name="T30" fmla="*/ 5 w 34"/>
              <a:gd name="T31" fmla="*/ 43 h 44"/>
              <a:gd name="T32" fmla="*/ 11 w 34"/>
              <a:gd name="T33" fmla="*/ 37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4" h="44">
                <a:moveTo>
                  <a:pt x="11" y="37"/>
                </a:moveTo>
                <a:lnTo>
                  <a:pt x="13" y="36"/>
                </a:lnTo>
                <a:lnTo>
                  <a:pt x="34" y="21"/>
                </a:lnTo>
                <a:lnTo>
                  <a:pt x="33" y="19"/>
                </a:lnTo>
                <a:lnTo>
                  <a:pt x="27" y="14"/>
                </a:lnTo>
                <a:lnTo>
                  <a:pt x="27" y="0"/>
                </a:lnTo>
                <a:lnTo>
                  <a:pt x="19" y="0"/>
                </a:lnTo>
                <a:lnTo>
                  <a:pt x="5" y="3"/>
                </a:lnTo>
                <a:lnTo>
                  <a:pt x="0" y="15"/>
                </a:lnTo>
                <a:lnTo>
                  <a:pt x="5" y="19"/>
                </a:lnTo>
                <a:lnTo>
                  <a:pt x="3" y="30"/>
                </a:lnTo>
                <a:lnTo>
                  <a:pt x="3" y="33"/>
                </a:lnTo>
                <a:lnTo>
                  <a:pt x="1" y="34"/>
                </a:lnTo>
                <a:lnTo>
                  <a:pt x="0" y="40"/>
                </a:lnTo>
                <a:lnTo>
                  <a:pt x="4" y="44"/>
                </a:lnTo>
                <a:lnTo>
                  <a:pt x="5" y="43"/>
                </a:lnTo>
                <a:lnTo>
                  <a:pt x="11" y="3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6" name="Freeform 930"/>
          <p:cNvSpPr>
            <a:spLocks/>
          </p:cNvSpPr>
          <p:nvPr/>
        </p:nvSpPr>
        <p:spPr bwMode="auto">
          <a:xfrm>
            <a:off x="4283076" y="4470400"/>
            <a:ext cx="49213" cy="25400"/>
          </a:xfrm>
          <a:custGeom>
            <a:avLst/>
            <a:gdLst>
              <a:gd name="T0" fmla="*/ 27 w 31"/>
              <a:gd name="T1" fmla="*/ 16 h 16"/>
              <a:gd name="T2" fmla="*/ 29 w 31"/>
              <a:gd name="T3" fmla="*/ 14 h 16"/>
              <a:gd name="T4" fmla="*/ 29 w 31"/>
              <a:gd name="T5" fmla="*/ 12 h 16"/>
              <a:gd name="T6" fmla="*/ 30 w 31"/>
              <a:gd name="T7" fmla="*/ 5 h 16"/>
              <a:gd name="T8" fmla="*/ 31 w 31"/>
              <a:gd name="T9" fmla="*/ 0 h 16"/>
              <a:gd name="T10" fmla="*/ 29 w 31"/>
              <a:gd name="T11" fmla="*/ 1 h 16"/>
              <a:gd name="T12" fmla="*/ 16 w 31"/>
              <a:gd name="T13" fmla="*/ 1 h 16"/>
              <a:gd name="T14" fmla="*/ 1 w 31"/>
              <a:gd name="T15" fmla="*/ 0 h 16"/>
              <a:gd name="T16" fmla="*/ 0 w 31"/>
              <a:gd name="T17" fmla="*/ 12 h 16"/>
              <a:gd name="T18" fmla="*/ 10 w 31"/>
              <a:gd name="T19" fmla="*/ 12 h 16"/>
              <a:gd name="T20" fmla="*/ 15 w 31"/>
              <a:gd name="T21" fmla="*/ 16 h 16"/>
              <a:gd name="T22" fmla="*/ 27 w 31"/>
              <a:gd name="T23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1" h="16">
                <a:moveTo>
                  <a:pt x="27" y="16"/>
                </a:moveTo>
                <a:lnTo>
                  <a:pt x="29" y="14"/>
                </a:lnTo>
                <a:lnTo>
                  <a:pt x="29" y="12"/>
                </a:lnTo>
                <a:lnTo>
                  <a:pt x="30" y="5"/>
                </a:lnTo>
                <a:lnTo>
                  <a:pt x="31" y="0"/>
                </a:lnTo>
                <a:lnTo>
                  <a:pt x="29" y="1"/>
                </a:lnTo>
                <a:lnTo>
                  <a:pt x="16" y="1"/>
                </a:lnTo>
                <a:lnTo>
                  <a:pt x="1" y="0"/>
                </a:lnTo>
                <a:lnTo>
                  <a:pt x="0" y="12"/>
                </a:lnTo>
                <a:lnTo>
                  <a:pt x="10" y="12"/>
                </a:lnTo>
                <a:lnTo>
                  <a:pt x="15" y="16"/>
                </a:lnTo>
                <a:lnTo>
                  <a:pt x="27" y="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7" name="Freeform 931"/>
          <p:cNvSpPr>
            <a:spLocks/>
          </p:cNvSpPr>
          <p:nvPr/>
        </p:nvSpPr>
        <p:spPr bwMode="auto">
          <a:xfrm>
            <a:off x="4395788" y="4462463"/>
            <a:ext cx="52388" cy="15875"/>
          </a:xfrm>
          <a:custGeom>
            <a:avLst/>
            <a:gdLst>
              <a:gd name="T0" fmla="*/ 1 w 33"/>
              <a:gd name="T1" fmla="*/ 2 h 10"/>
              <a:gd name="T2" fmla="*/ 7 w 33"/>
              <a:gd name="T3" fmla="*/ 8 h 10"/>
              <a:gd name="T4" fmla="*/ 8 w 33"/>
              <a:gd name="T5" fmla="*/ 9 h 10"/>
              <a:gd name="T6" fmla="*/ 8 w 33"/>
              <a:gd name="T7" fmla="*/ 10 h 10"/>
              <a:gd name="T8" fmla="*/ 29 w 33"/>
              <a:gd name="T9" fmla="*/ 10 h 10"/>
              <a:gd name="T10" fmla="*/ 33 w 33"/>
              <a:gd name="T11" fmla="*/ 10 h 10"/>
              <a:gd name="T12" fmla="*/ 26 w 33"/>
              <a:gd name="T13" fmla="*/ 6 h 10"/>
              <a:gd name="T14" fmla="*/ 18 w 33"/>
              <a:gd name="T15" fmla="*/ 0 h 10"/>
              <a:gd name="T16" fmla="*/ 0 w 33"/>
              <a:gd name="T17" fmla="*/ 0 h 10"/>
              <a:gd name="T18" fmla="*/ 1 w 33"/>
              <a:gd name="T19" fmla="*/ 2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3" h="10">
                <a:moveTo>
                  <a:pt x="1" y="2"/>
                </a:moveTo>
                <a:lnTo>
                  <a:pt x="7" y="8"/>
                </a:lnTo>
                <a:lnTo>
                  <a:pt x="8" y="9"/>
                </a:lnTo>
                <a:lnTo>
                  <a:pt x="8" y="10"/>
                </a:lnTo>
                <a:lnTo>
                  <a:pt x="29" y="10"/>
                </a:lnTo>
                <a:lnTo>
                  <a:pt x="33" y="10"/>
                </a:lnTo>
                <a:lnTo>
                  <a:pt x="26" y="6"/>
                </a:lnTo>
                <a:lnTo>
                  <a:pt x="18" y="0"/>
                </a:lnTo>
                <a:lnTo>
                  <a:pt x="0" y="0"/>
                </a:lnTo>
                <a:lnTo>
                  <a:pt x="1" y="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8" name="Freeform 932"/>
          <p:cNvSpPr>
            <a:spLocks/>
          </p:cNvSpPr>
          <p:nvPr/>
        </p:nvSpPr>
        <p:spPr bwMode="auto">
          <a:xfrm>
            <a:off x="4395788" y="4397375"/>
            <a:ext cx="22225" cy="38100"/>
          </a:xfrm>
          <a:custGeom>
            <a:avLst/>
            <a:gdLst>
              <a:gd name="T0" fmla="*/ 8 w 14"/>
              <a:gd name="T1" fmla="*/ 24 h 24"/>
              <a:gd name="T2" fmla="*/ 12 w 14"/>
              <a:gd name="T3" fmla="*/ 23 h 24"/>
              <a:gd name="T4" fmla="*/ 14 w 14"/>
              <a:gd name="T5" fmla="*/ 0 h 24"/>
              <a:gd name="T6" fmla="*/ 8 w 14"/>
              <a:gd name="T7" fmla="*/ 0 h 24"/>
              <a:gd name="T8" fmla="*/ 7 w 14"/>
              <a:gd name="T9" fmla="*/ 4 h 24"/>
              <a:gd name="T10" fmla="*/ 1 w 14"/>
              <a:gd name="T11" fmla="*/ 4 h 24"/>
              <a:gd name="T12" fmla="*/ 0 w 14"/>
              <a:gd name="T13" fmla="*/ 11 h 24"/>
              <a:gd name="T14" fmla="*/ 8 w 14"/>
              <a:gd name="T15" fmla="*/ 11 h 24"/>
              <a:gd name="T16" fmla="*/ 8 w 14"/>
              <a:gd name="T17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" h="24">
                <a:moveTo>
                  <a:pt x="8" y="24"/>
                </a:moveTo>
                <a:lnTo>
                  <a:pt x="12" y="23"/>
                </a:lnTo>
                <a:lnTo>
                  <a:pt x="14" y="0"/>
                </a:lnTo>
                <a:lnTo>
                  <a:pt x="8" y="0"/>
                </a:lnTo>
                <a:lnTo>
                  <a:pt x="7" y="4"/>
                </a:lnTo>
                <a:lnTo>
                  <a:pt x="1" y="4"/>
                </a:lnTo>
                <a:lnTo>
                  <a:pt x="0" y="11"/>
                </a:lnTo>
                <a:lnTo>
                  <a:pt x="8" y="11"/>
                </a:lnTo>
                <a:lnTo>
                  <a:pt x="8" y="2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9" name="Freeform 933"/>
          <p:cNvSpPr>
            <a:spLocks/>
          </p:cNvSpPr>
          <p:nvPr/>
        </p:nvSpPr>
        <p:spPr bwMode="auto">
          <a:xfrm>
            <a:off x="4419601" y="4357688"/>
            <a:ext cx="30163" cy="33338"/>
          </a:xfrm>
          <a:custGeom>
            <a:avLst/>
            <a:gdLst>
              <a:gd name="T0" fmla="*/ 16 w 19"/>
              <a:gd name="T1" fmla="*/ 21 h 21"/>
              <a:gd name="T2" fmla="*/ 19 w 19"/>
              <a:gd name="T3" fmla="*/ 18 h 21"/>
              <a:gd name="T4" fmla="*/ 14 w 19"/>
              <a:gd name="T5" fmla="*/ 6 h 21"/>
              <a:gd name="T6" fmla="*/ 10 w 19"/>
              <a:gd name="T7" fmla="*/ 8 h 21"/>
              <a:gd name="T8" fmla="*/ 7 w 19"/>
              <a:gd name="T9" fmla="*/ 0 h 21"/>
              <a:gd name="T10" fmla="*/ 0 w 19"/>
              <a:gd name="T11" fmla="*/ 6 h 21"/>
              <a:gd name="T12" fmla="*/ 0 w 19"/>
              <a:gd name="T13" fmla="*/ 8 h 21"/>
              <a:gd name="T14" fmla="*/ 16 w 19"/>
              <a:gd name="T15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" h="21">
                <a:moveTo>
                  <a:pt x="16" y="21"/>
                </a:moveTo>
                <a:lnTo>
                  <a:pt x="19" y="18"/>
                </a:lnTo>
                <a:lnTo>
                  <a:pt x="14" y="6"/>
                </a:lnTo>
                <a:lnTo>
                  <a:pt x="10" y="8"/>
                </a:lnTo>
                <a:lnTo>
                  <a:pt x="7" y="0"/>
                </a:lnTo>
                <a:lnTo>
                  <a:pt x="0" y="6"/>
                </a:lnTo>
                <a:lnTo>
                  <a:pt x="0" y="8"/>
                </a:lnTo>
                <a:lnTo>
                  <a:pt x="16" y="2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0" name="Freeform 934"/>
          <p:cNvSpPr>
            <a:spLocks/>
          </p:cNvSpPr>
          <p:nvPr/>
        </p:nvSpPr>
        <p:spPr bwMode="auto">
          <a:xfrm>
            <a:off x="4521201" y="4349750"/>
            <a:ext cx="53975" cy="31750"/>
          </a:xfrm>
          <a:custGeom>
            <a:avLst/>
            <a:gdLst>
              <a:gd name="T0" fmla="*/ 4 w 34"/>
              <a:gd name="T1" fmla="*/ 20 h 20"/>
              <a:gd name="T2" fmla="*/ 8 w 34"/>
              <a:gd name="T3" fmla="*/ 19 h 20"/>
              <a:gd name="T4" fmla="*/ 21 w 34"/>
              <a:gd name="T5" fmla="*/ 17 h 20"/>
              <a:gd name="T6" fmla="*/ 34 w 34"/>
              <a:gd name="T7" fmla="*/ 15 h 20"/>
              <a:gd name="T8" fmla="*/ 33 w 34"/>
              <a:gd name="T9" fmla="*/ 2 h 20"/>
              <a:gd name="T10" fmla="*/ 18 w 34"/>
              <a:gd name="T11" fmla="*/ 4 h 20"/>
              <a:gd name="T12" fmla="*/ 7 w 34"/>
              <a:gd name="T13" fmla="*/ 0 h 20"/>
              <a:gd name="T14" fmla="*/ 6 w 34"/>
              <a:gd name="T15" fmla="*/ 9 h 20"/>
              <a:gd name="T16" fmla="*/ 0 w 34"/>
              <a:gd name="T17" fmla="*/ 15 h 20"/>
              <a:gd name="T18" fmla="*/ 0 w 34"/>
              <a:gd name="T19" fmla="*/ 19 h 20"/>
              <a:gd name="T20" fmla="*/ 4 w 34"/>
              <a:gd name="T21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4" h="20">
                <a:moveTo>
                  <a:pt x="4" y="20"/>
                </a:moveTo>
                <a:lnTo>
                  <a:pt x="8" y="19"/>
                </a:lnTo>
                <a:lnTo>
                  <a:pt x="21" y="17"/>
                </a:lnTo>
                <a:lnTo>
                  <a:pt x="34" y="15"/>
                </a:lnTo>
                <a:lnTo>
                  <a:pt x="33" y="2"/>
                </a:lnTo>
                <a:lnTo>
                  <a:pt x="18" y="4"/>
                </a:lnTo>
                <a:lnTo>
                  <a:pt x="7" y="0"/>
                </a:lnTo>
                <a:lnTo>
                  <a:pt x="6" y="9"/>
                </a:lnTo>
                <a:lnTo>
                  <a:pt x="0" y="15"/>
                </a:lnTo>
                <a:lnTo>
                  <a:pt x="0" y="19"/>
                </a:lnTo>
                <a:lnTo>
                  <a:pt x="4" y="2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1" name="Freeform 935"/>
          <p:cNvSpPr>
            <a:spLocks/>
          </p:cNvSpPr>
          <p:nvPr/>
        </p:nvSpPr>
        <p:spPr bwMode="auto">
          <a:xfrm>
            <a:off x="4443413" y="4352925"/>
            <a:ext cx="22225" cy="26988"/>
          </a:xfrm>
          <a:custGeom>
            <a:avLst/>
            <a:gdLst>
              <a:gd name="T0" fmla="*/ 11 w 14"/>
              <a:gd name="T1" fmla="*/ 17 h 17"/>
              <a:gd name="T2" fmla="*/ 14 w 14"/>
              <a:gd name="T3" fmla="*/ 6 h 17"/>
              <a:gd name="T4" fmla="*/ 3 w 14"/>
              <a:gd name="T5" fmla="*/ 0 h 17"/>
              <a:gd name="T6" fmla="*/ 0 w 14"/>
              <a:gd name="T7" fmla="*/ 2 h 17"/>
              <a:gd name="T8" fmla="*/ 0 w 14"/>
              <a:gd name="T9" fmla="*/ 4 h 17"/>
              <a:gd name="T10" fmla="*/ 3 w 14"/>
              <a:gd name="T11" fmla="*/ 10 h 17"/>
              <a:gd name="T12" fmla="*/ 11 w 14"/>
              <a:gd name="T13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" h="17">
                <a:moveTo>
                  <a:pt x="11" y="17"/>
                </a:moveTo>
                <a:lnTo>
                  <a:pt x="14" y="6"/>
                </a:lnTo>
                <a:lnTo>
                  <a:pt x="3" y="0"/>
                </a:lnTo>
                <a:lnTo>
                  <a:pt x="0" y="2"/>
                </a:lnTo>
                <a:lnTo>
                  <a:pt x="0" y="4"/>
                </a:lnTo>
                <a:lnTo>
                  <a:pt x="3" y="10"/>
                </a:lnTo>
                <a:lnTo>
                  <a:pt x="11" y="1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2" name="Freeform 936"/>
          <p:cNvSpPr>
            <a:spLocks/>
          </p:cNvSpPr>
          <p:nvPr/>
        </p:nvSpPr>
        <p:spPr bwMode="auto">
          <a:xfrm>
            <a:off x="4478338" y="4321175"/>
            <a:ext cx="17463" cy="25400"/>
          </a:xfrm>
          <a:custGeom>
            <a:avLst/>
            <a:gdLst>
              <a:gd name="T0" fmla="*/ 5 w 11"/>
              <a:gd name="T1" fmla="*/ 16 h 16"/>
              <a:gd name="T2" fmla="*/ 7 w 11"/>
              <a:gd name="T3" fmla="*/ 15 h 16"/>
              <a:gd name="T4" fmla="*/ 11 w 11"/>
              <a:gd name="T5" fmla="*/ 11 h 16"/>
              <a:gd name="T6" fmla="*/ 11 w 11"/>
              <a:gd name="T7" fmla="*/ 0 h 16"/>
              <a:gd name="T8" fmla="*/ 3 w 11"/>
              <a:gd name="T9" fmla="*/ 5 h 16"/>
              <a:gd name="T10" fmla="*/ 0 w 11"/>
              <a:gd name="T11" fmla="*/ 11 h 16"/>
              <a:gd name="T12" fmla="*/ 5 w 11"/>
              <a:gd name="T13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" h="16">
                <a:moveTo>
                  <a:pt x="5" y="16"/>
                </a:moveTo>
                <a:lnTo>
                  <a:pt x="7" y="15"/>
                </a:lnTo>
                <a:lnTo>
                  <a:pt x="11" y="11"/>
                </a:lnTo>
                <a:lnTo>
                  <a:pt x="11" y="0"/>
                </a:lnTo>
                <a:lnTo>
                  <a:pt x="3" y="5"/>
                </a:lnTo>
                <a:lnTo>
                  <a:pt x="0" y="11"/>
                </a:lnTo>
                <a:lnTo>
                  <a:pt x="5" y="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3" name="Freeform 937"/>
          <p:cNvSpPr>
            <a:spLocks/>
          </p:cNvSpPr>
          <p:nvPr/>
        </p:nvSpPr>
        <p:spPr bwMode="auto">
          <a:xfrm>
            <a:off x="4551363" y="4303713"/>
            <a:ext cx="33338" cy="39688"/>
          </a:xfrm>
          <a:custGeom>
            <a:avLst/>
            <a:gdLst>
              <a:gd name="T0" fmla="*/ 15 w 21"/>
              <a:gd name="T1" fmla="*/ 25 h 25"/>
              <a:gd name="T2" fmla="*/ 19 w 21"/>
              <a:gd name="T3" fmla="*/ 19 h 25"/>
              <a:gd name="T4" fmla="*/ 21 w 21"/>
              <a:gd name="T5" fmla="*/ 5 h 25"/>
              <a:gd name="T6" fmla="*/ 6 w 21"/>
              <a:gd name="T7" fmla="*/ 0 h 25"/>
              <a:gd name="T8" fmla="*/ 0 w 21"/>
              <a:gd name="T9" fmla="*/ 10 h 25"/>
              <a:gd name="T10" fmla="*/ 2 w 21"/>
              <a:gd name="T11" fmla="*/ 11 h 25"/>
              <a:gd name="T12" fmla="*/ 15 w 21"/>
              <a:gd name="T13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" h="25">
                <a:moveTo>
                  <a:pt x="15" y="25"/>
                </a:moveTo>
                <a:lnTo>
                  <a:pt x="19" y="19"/>
                </a:lnTo>
                <a:lnTo>
                  <a:pt x="21" y="5"/>
                </a:lnTo>
                <a:lnTo>
                  <a:pt x="6" y="0"/>
                </a:lnTo>
                <a:lnTo>
                  <a:pt x="0" y="10"/>
                </a:lnTo>
                <a:lnTo>
                  <a:pt x="2" y="11"/>
                </a:lnTo>
                <a:lnTo>
                  <a:pt x="15" y="2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4" name="Freeform 938"/>
          <p:cNvSpPr>
            <a:spLocks/>
          </p:cNvSpPr>
          <p:nvPr/>
        </p:nvSpPr>
        <p:spPr bwMode="auto">
          <a:xfrm>
            <a:off x="4752976" y="4267200"/>
            <a:ext cx="19050" cy="14288"/>
          </a:xfrm>
          <a:custGeom>
            <a:avLst/>
            <a:gdLst>
              <a:gd name="T0" fmla="*/ 4 w 12"/>
              <a:gd name="T1" fmla="*/ 9 h 9"/>
              <a:gd name="T2" fmla="*/ 1 w 12"/>
              <a:gd name="T3" fmla="*/ 7 h 9"/>
              <a:gd name="T4" fmla="*/ 0 w 12"/>
              <a:gd name="T5" fmla="*/ 7 h 9"/>
              <a:gd name="T6" fmla="*/ 1 w 12"/>
              <a:gd name="T7" fmla="*/ 3 h 9"/>
              <a:gd name="T8" fmla="*/ 4 w 12"/>
              <a:gd name="T9" fmla="*/ 1 h 9"/>
              <a:gd name="T10" fmla="*/ 8 w 12"/>
              <a:gd name="T11" fmla="*/ 0 h 9"/>
              <a:gd name="T12" fmla="*/ 11 w 12"/>
              <a:gd name="T13" fmla="*/ 4 h 9"/>
              <a:gd name="T14" fmla="*/ 12 w 12"/>
              <a:gd name="T15" fmla="*/ 5 h 9"/>
              <a:gd name="T16" fmla="*/ 10 w 12"/>
              <a:gd name="T17" fmla="*/ 8 h 9"/>
              <a:gd name="T18" fmla="*/ 4 w 12"/>
              <a:gd name="T19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" h="9">
                <a:moveTo>
                  <a:pt x="4" y="9"/>
                </a:moveTo>
                <a:lnTo>
                  <a:pt x="1" y="7"/>
                </a:lnTo>
                <a:lnTo>
                  <a:pt x="0" y="7"/>
                </a:lnTo>
                <a:lnTo>
                  <a:pt x="1" y="3"/>
                </a:lnTo>
                <a:lnTo>
                  <a:pt x="4" y="1"/>
                </a:lnTo>
                <a:lnTo>
                  <a:pt x="8" y="0"/>
                </a:lnTo>
                <a:lnTo>
                  <a:pt x="11" y="4"/>
                </a:lnTo>
                <a:lnTo>
                  <a:pt x="12" y="5"/>
                </a:lnTo>
                <a:lnTo>
                  <a:pt x="10" y="8"/>
                </a:lnTo>
                <a:lnTo>
                  <a:pt x="4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5" name="Freeform 939"/>
          <p:cNvSpPr>
            <a:spLocks/>
          </p:cNvSpPr>
          <p:nvPr/>
        </p:nvSpPr>
        <p:spPr bwMode="auto">
          <a:xfrm>
            <a:off x="4676776" y="4214813"/>
            <a:ext cx="58738" cy="66675"/>
          </a:xfrm>
          <a:custGeom>
            <a:avLst/>
            <a:gdLst>
              <a:gd name="T0" fmla="*/ 25 w 37"/>
              <a:gd name="T1" fmla="*/ 40 h 42"/>
              <a:gd name="T2" fmla="*/ 37 w 37"/>
              <a:gd name="T3" fmla="*/ 31 h 42"/>
              <a:gd name="T4" fmla="*/ 37 w 37"/>
              <a:gd name="T5" fmla="*/ 11 h 42"/>
              <a:gd name="T6" fmla="*/ 37 w 37"/>
              <a:gd name="T7" fmla="*/ 10 h 42"/>
              <a:gd name="T8" fmla="*/ 37 w 37"/>
              <a:gd name="T9" fmla="*/ 8 h 42"/>
              <a:gd name="T10" fmla="*/ 37 w 37"/>
              <a:gd name="T11" fmla="*/ 7 h 42"/>
              <a:gd name="T12" fmla="*/ 36 w 37"/>
              <a:gd name="T13" fmla="*/ 0 h 42"/>
              <a:gd name="T14" fmla="*/ 29 w 37"/>
              <a:gd name="T15" fmla="*/ 0 h 42"/>
              <a:gd name="T16" fmla="*/ 28 w 37"/>
              <a:gd name="T17" fmla="*/ 12 h 42"/>
              <a:gd name="T18" fmla="*/ 21 w 37"/>
              <a:gd name="T19" fmla="*/ 14 h 42"/>
              <a:gd name="T20" fmla="*/ 17 w 37"/>
              <a:gd name="T21" fmla="*/ 10 h 42"/>
              <a:gd name="T22" fmla="*/ 9 w 37"/>
              <a:gd name="T23" fmla="*/ 14 h 42"/>
              <a:gd name="T24" fmla="*/ 6 w 37"/>
              <a:gd name="T25" fmla="*/ 23 h 42"/>
              <a:gd name="T26" fmla="*/ 4 w 37"/>
              <a:gd name="T27" fmla="*/ 23 h 42"/>
              <a:gd name="T28" fmla="*/ 0 w 37"/>
              <a:gd name="T29" fmla="*/ 26 h 42"/>
              <a:gd name="T30" fmla="*/ 0 w 37"/>
              <a:gd name="T31" fmla="*/ 27 h 42"/>
              <a:gd name="T32" fmla="*/ 0 w 37"/>
              <a:gd name="T33" fmla="*/ 29 h 42"/>
              <a:gd name="T34" fmla="*/ 11 w 37"/>
              <a:gd name="T35" fmla="*/ 38 h 42"/>
              <a:gd name="T36" fmla="*/ 17 w 37"/>
              <a:gd name="T37" fmla="*/ 42 h 42"/>
              <a:gd name="T38" fmla="*/ 25 w 37"/>
              <a:gd name="T39" fmla="*/ 40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7" h="42">
                <a:moveTo>
                  <a:pt x="25" y="40"/>
                </a:moveTo>
                <a:lnTo>
                  <a:pt x="37" y="31"/>
                </a:lnTo>
                <a:lnTo>
                  <a:pt x="37" y="11"/>
                </a:lnTo>
                <a:lnTo>
                  <a:pt x="37" y="10"/>
                </a:lnTo>
                <a:lnTo>
                  <a:pt x="37" y="8"/>
                </a:lnTo>
                <a:lnTo>
                  <a:pt x="37" y="7"/>
                </a:lnTo>
                <a:lnTo>
                  <a:pt x="36" y="0"/>
                </a:lnTo>
                <a:lnTo>
                  <a:pt x="29" y="0"/>
                </a:lnTo>
                <a:lnTo>
                  <a:pt x="28" y="12"/>
                </a:lnTo>
                <a:lnTo>
                  <a:pt x="21" y="14"/>
                </a:lnTo>
                <a:lnTo>
                  <a:pt x="17" y="10"/>
                </a:lnTo>
                <a:lnTo>
                  <a:pt x="9" y="14"/>
                </a:lnTo>
                <a:lnTo>
                  <a:pt x="6" y="23"/>
                </a:lnTo>
                <a:lnTo>
                  <a:pt x="4" y="23"/>
                </a:lnTo>
                <a:lnTo>
                  <a:pt x="0" y="26"/>
                </a:lnTo>
                <a:lnTo>
                  <a:pt x="0" y="27"/>
                </a:lnTo>
                <a:lnTo>
                  <a:pt x="0" y="29"/>
                </a:lnTo>
                <a:lnTo>
                  <a:pt x="11" y="38"/>
                </a:lnTo>
                <a:lnTo>
                  <a:pt x="17" y="42"/>
                </a:lnTo>
                <a:lnTo>
                  <a:pt x="25" y="4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6" name="Freeform 940"/>
          <p:cNvSpPr>
            <a:spLocks/>
          </p:cNvSpPr>
          <p:nvPr/>
        </p:nvSpPr>
        <p:spPr bwMode="auto">
          <a:xfrm>
            <a:off x="4748213" y="4225925"/>
            <a:ext cx="28575" cy="30163"/>
          </a:xfrm>
          <a:custGeom>
            <a:avLst/>
            <a:gdLst>
              <a:gd name="T0" fmla="*/ 6 w 18"/>
              <a:gd name="T1" fmla="*/ 18 h 19"/>
              <a:gd name="T2" fmla="*/ 15 w 18"/>
              <a:gd name="T3" fmla="*/ 11 h 19"/>
              <a:gd name="T4" fmla="*/ 18 w 18"/>
              <a:gd name="T5" fmla="*/ 0 h 19"/>
              <a:gd name="T6" fmla="*/ 11 w 18"/>
              <a:gd name="T7" fmla="*/ 1 h 19"/>
              <a:gd name="T8" fmla="*/ 2 w 18"/>
              <a:gd name="T9" fmla="*/ 3 h 19"/>
              <a:gd name="T10" fmla="*/ 0 w 18"/>
              <a:gd name="T11" fmla="*/ 12 h 19"/>
              <a:gd name="T12" fmla="*/ 0 w 18"/>
              <a:gd name="T13" fmla="*/ 19 h 19"/>
              <a:gd name="T14" fmla="*/ 2 w 18"/>
              <a:gd name="T15" fmla="*/ 19 h 19"/>
              <a:gd name="T16" fmla="*/ 3 w 18"/>
              <a:gd name="T17" fmla="*/ 19 h 19"/>
              <a:gd name="T18" fmla="*/ 6 w 18"/>
              <a:gd name="T19" fmla="*/ 18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" h="19">
                <a:moveTo>
                  <a:pt x="6" y="18"/>
                </a:moveTo>
                <a:lnTo>
                  <a:pt x="15" y="11"/>
                </a:lnTo>
                <a:lnTo>
                  <a:pt x="18" y="0"/>
                </a:lnTo>
                <a:lnTo>
                  <a:pt x="11" y="1"/>
                </a:lnTo>
                <a:lnTo>
                  <a:pt x="2" y="3"/>
                </a:lnTo>
                <a:lnTo>
                  <a:pt x="0" y="12"/>
                </a:lnTo>
                <a:lnTo>
                  <a:pt x="0" y="19"/>
                </a:lnTo>
                <a:lnTo>
                  <a:pt x="2" y="19"/>
                </a:lnTo>
                <a:lnTo>
                  <a:pt x="3" y="19"/>
                </a:lnTo>
                <a:lnTo>
                  <a:pt x="6" y="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7" name="Freeform 941"/>
          <p:cNvSpPr>
            <a:spLocks/>
          </p:cNvSpPr>
          <p:nvPr/>
        </p:nvSpPr>
        <p:spPr bwMode="auto">
          <a:xfrm>
            <a:off x="4745038" y="4208463"/>
            <a:ext cx="30163" cy="12700"/>
          </a:xfrm>
          <a:custGeom>
            <a:avLst/>
            <a:gdLst>
              <a:gd name="T0" fmla="*/ 6 w 19"/>
              <a:gd name="T1" fmla="*/ 8 h 8"/>
              <a:gd name="T2" fmla="*/ 15 w 19"/>
              <a:gd name="T3" fmla="*/ 8 h 8"/>
              <a:gd name="T4" fmla="*/ 19 w 19"/>
              <a:gd name="T5" fmla="*/ 8 h 8"/>
              <a:gd name="T6" fmla="*/ 17 w 19"/>
              <a:gd name="T7" fmla="*/ 0 h 8"/>
              <a:gd name="T8" fmla="*/ 5 w 19"/>
              <a:gd name="T9" fmla="*/ 0 h 8"/>
              <a:gd name="T10" fmla="*/ 2 w 19"/>
              <a:gd name="T11" fmla="*/ 1 h 8"/>
              <a:gd name="T12" fmla="*/ 0 w 19"/>
              <a:gd name="T13" fmla="*/ 4 h 8"/>
              <a:gd name="T14" fmla="*/ 4 w 19"/>
              <a:gd name="T15" fmla="*/ 5 h 8"/>
              <a:gd name="T16" fmla="*/ 4 w 19"/>
              <a:gd name="T17" fmla="*/ 7 h 8"/>
              <a:gd name="T18" fmla="*/ 6 w 19"/>
              <a:gd name="T19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9" h="8">
                <a:moveTo>
                  <a:pt x="6" y="8"/>
                </a:moveTo>
                <a:lnTo>
                  <a:pt x="15" y="8"/>
                </a:lnTo>
                <a:lnTo>
                  <a:pt x="19" y="8"/>
                </a:lnTo>
                <a:lnTo>
                  <a:pt x="17" y="0"/>
                </a:lnTo>
                <a:lnTo>
                  <a:pt x="5" y="0"/>
                </a:lnTo>
                <a:lnTo>
                  <a:pt x="2" y="1"/>
                </a:lnTo>
                <a:lnTo>
                  <a:pt x="0" y="4"/>
                </a:lnTo>
                <a:lnTo>
                  <a:pt x="4" y="5"/>
                </a:lnTo>
                <a:lnTo>
                  <a:pt x="4" y="7"/>
                </a:lnTo>
                <a:lnTo>
                  <a:pt x="6" y="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8" name="Freeform 942"/>
          <p:cNvSpPr>
            <a:spLocks/>
          </p:cNvSpPr>
          <p:nvPr/>
        </p:nvSpPr>
        <p:spPr bwMode="auto">
          <a:xfrm>
            <a:off x="4789488" y="4178300"/>
            <a:ext cx="68263" cy="34925"/>
          </a:xfrm>
          <a:custGeom>
            <a:avLst/>
            <a:gdLst>
              <a:gd name="T0" fmla="*/ 30 w 43"/>
              <a:gd name="T1" fmla="*/ 19 h 22"/>
              <a:gd name="T2" fmla="*/ 43 w 43"/>
              <a:gd name="T3" fmla="*/ 16 h 22"/>
              <a:gd name="T4" fmla="*/ 40 w 43"/>
              <a:gd name="T5" fmla="*/ 11 h 22"/>
              <a:gd name="T6" fmla="*/ 34 w 43"/>
              <a:gd name="T7" fmla="*/ 1 h 22"/>
              <a:gd name="T8" fmla="*/ 25 w 43"/>
              <a:gd name="T9" fmla="*/ 5 h 22"/>
              <a:gd name="T10" fmla="*/ 22 w 43"/>
              <a:gd name="T11" fmla="*/ 0 h 22"/>
              <a:gd name="T12" fmla="*/ 19 w 43"/>
              <a:gd name="T13" fmla="*/ 1 h 22"/>
              <a:gd name="T14" fmla="*/ 0 w 43"/>
              <a:gd name="T15" fmla="*/ 8 h 22"/>
              <a:gd name="T16" fmla="*/ 4 w 43"/>
              <a:gd name="T17" fmla="*/ 16 h 22"/>
              <a:gd name="T18" fmla="*/ 6 w 43"/>
              <a:gd name="T19" fmla="*/ 18 h 22"/>
              <a:gd name="T20" fmla="*/ 13 w 43"/>
              <a:gd name="T21" fmla="*/ 19 h 22"/>
              <a:gd name="T22" fmla="*/ 19 w 43"/>
              <a:gd name="T23" fmla="*/ 20 h 22"/>
              <a:gd name="T24" fmla="*/ 22 w 43"/>
              <a:gd name="T25" fmla="*/ 22 h 22"/>
              <a:gd name="T26" fmla="*/ 30 w 43"/>
              <a:gd name="T27" fmla="*/ 19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3" h="22">
                <a:moveTo>
                  <a:pt x="30" y="19"/>
                </a:moveTo>
                <a:lnTo>
                  <a:pt x="43" y="16"/>
                </a:lnTo>
                <a:lnTo>
                  <a:pt x="40" y="11"/>
                </a:lnTo>
                <a:lnTo>
                  <a:pt x="34" y="1"/>
                </a:lnTo>
                <a:lnTo>
                  <a:pt x="25" y="5"/>
                </a:lnTo>
                <a:lnTo>
                  <a:pt x="22" y="0"/>
                </a:lnTo>
                <a:lnTo>
                  <a:pt x="19" y="1"/>
                </a:lnTo>
                <a:lnTo>
                  <a:pt x="0" y="8"/>
                </a:lnTo>
                <a:lnTo>
                  <a:pt x="4" y="16"/>
                </a:lnTo>
                <a:lnTo>
                  <a:pt x="6" y="18"/>
                </a:lnTo>
                <a:lnTo>
                  <a:pt x="13" y="19"/>
                </a:lnTo>
                <a:lnTo>
                  <a:pt x="19" y="20"/>
                </a:lnTo>
                <a:lnTo>
                  <a:pt x="22" y="22"/>
                </a:lnTo>
                <a:lnTo>
                  <a:pt x="30" y="1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9" name="Freeform 943"/>
          <p:cNvSpPr>
            <a:spLocks/>
          </p:cNvSpPr>
          <p:nvPr/>
        </p:nvSpPr>
        <p:spPr bwMode="auto">
          <a:xfrm>
            <a:off x="4857751" y="4165600"/>
            <a:ext cx="50800" cy="47625"/>
          </a:xfrm>
          <a:custGeom>
            <a:avLst/>
            <a:gdLst>
              <a:gd name="T0" fmla="*/ 5 w 32"/>
              <a:gd name="T1" fmla="*/ 22 h 30"/>
              <a:gd name="T2" fmla="*/ 5 w 32"/>
              <a:gd name="T3" fmla="*/ 24 h 30"/>
              <a:gd name="T4" fmla="*/ 13 w 32"/>
              <a:gd name="T5" fmla="*/ 30 h 30"/>
              <a:gd name="T6" fmla="*/ 31 w 32"/>
              <a:gd name="T7" fmla="*/ 23 h 30"/>
              <a:gd name="T8" fmla="*/ 32 w 32"/>
              <a:gd name="T9" fmla="*/ 15 h 30"/>
              <a:gd name="T10" fmla="*/ 30 w 32"/>
              <a:gd name="T11" fmla="*/ 13 h 30"/>
              <a:gd name="T12" fmla="*/ 25 w 32"/>
              <a:gd name="T13" fmla="*/ 12 h 30"/>
              <a:gd name="T14" fmla="*/ 23 w 32"/>
              <a:gd name="T15" fmla="*/ 4 h 30"/>
              <a:gd name="T16" fmla="*/ 21 w 32"/>
              <a:gd name="T17" fmla="*/ 0 h 30"/>
              <a:gd name="T18" fmla="*/ 2 w 32"/>
              <a:gd name="T19" fmla="*/ 1 h 30"/>
              <a:gd name="T20" fmla="*/ 0 w 32"/>
              <a:gd name="T21" fmla="*/ 11 h 30"/>
              <a:gd name="T22" fmla="*/ 5 w 32"/>
              <a:gd name="T23" fmla="*/ 17 h 30"/>
              <a:gd name="T24" fmla="*/ 5 w 32"/>
              <a:gd name="T25" fmla="*/ 2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2" h="30">
                <a:moveTo>
                  <a:pt x="5" y="22"/>
                </a:moveTo>
                <a:lnTo>
                  <a:pt x="5" y="24"/>
                </a:lnTo>
                <a:lnTo>
                  <a:pt x="13" y="30"/>
                </a:lnTo>
                <a:lnTo>
                  <a:pt x="31" y="23"/>
                </a:lnTo>
                <a:lnTo>
                  <a:pt x="32" y="15"/>
                </a:lnTo>
                <a:lnTo>
                  <a:pt x="30" y="13"/>
                </a:lnTo>
                <a:lnTo>
                  <a:pt x="25" y="12"/>
                </a:lnTo>
                <a:lnTo>
                  <a:pt x="23" y="4"/>
                </a:lnTo>
                <a:lnTo>
                  <a:pt x="21" y="0"/>
                </a:lnTo>
                <a:lnTo>
                  <a:pt x="2" y="1"/>
                </a:lnTo>
                <a:lnTo>
                  <a:pt x="0" y="11"/>
                </a:lnTo>
                <a:lnTo>
                  <a:pt x="5" y="17"/>
                </a:lnTo>
                <a:lnTo>
                  <a:pt x="5" y="2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0" name="Freeform 944"/>
          <p:cNvSpPr>
            <a:spLocks/>
          </p:cNvSpPr>
          <p:nvPr/>
        </p:nvSpPr>
        <p:spPr bwMode="auto">
          <a:xfrm>
            <a:off x="4895851" y="4117975"/>
            <a:ext cx="39688" cy="25400"/>
          </a:xfrm>
          <a:custGeom>
            <a:avLst/>
            <a:gdLst>
              <a:gd name="T0" fmla="*/ 14 w 25"/>
              <a:gd name="T1" fmla="*/ 16 h 16"/>
              <a:gd name="T2" fmla="*/ 25 w 25"/>
              <a:gd name="T3" fmla="*/ 13 h 16"/>
              <a:gd name="T4" fmla="*/ 21 w 25"/>
              <a:gd name="T5" fmla="*/ 0 h 16"/>
              <a:gd name="T6" fmla="*/ 15 w 25"/>
              <a:gd name="T7" fmla="*/ 0 h 16"/>
              <a:gd name="T8" fmla="*/ 8 w 25"/>
              <a:gd name="T9" fmla="*/ 0 h 16"/>
              <a:gd name="T10" fmla="*/ 7 w 25"/>
              <a:gd name="T11" fmla="*/ 2 h 16"/>
              <a:gd name="T12" fmla="*/ 4 w 25"/>
              <a:gd name="T13" fmla="*/ 5 h 16"/>
              <a:gd name="T14" fmla="*/ 1 w 25"/>
              <a:gd name="T15" fmla="*/ 9 h 16"/>
              <a:gd name="T16" fmla="*/ 0 w 25"/>
              <a:gd name="T17" fmla="*/ 9 h 16"/>
              <a:gd name="T18" fmla="*/ 4 w 25"/>
              <a:gd name="T19" fmla="*/ 12 h 16"/>
              <a:gd name="T20" fmla="*/ 14 w 25"/>
              <a:gd name="T21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5" h="16">
                <a:moveTo>
                  <a:pt x="14" y="16"/>
                </a:moveTo>
                <a:lnTo>
                  <a:pt x="25" y="13"/>
                </a:lnTo>
                <a:lnTo>
                  <a:pt x="21" y="0"/>
                </a:lnTo>
                <a:lnTo>
                  <a:pt x="15" y="0"/>
                </a:lnTo>
                <a:lnTo>
                  <a:pt x="8" y="0"/>
                </a:lnTo>
                <a:lnTo>
                  <a:pt x="7" y="2"/>
                </a:lnTo>
                <a:lnTo>
                  <a:pt x="4" y="5"/>
                </a:lnTo>
                <a:lnTo>
                  <a:pt x="1" y="9"/>
                </a:lnTo>
                <a:lnTo>
                  <a:pt x="0" y="9"/>
                </a:lnTo>
                <a:lnTo>
                  <a:pt x="4" y="12"/>
                </a:lnTo>
                <a:lnTo>
                  <a:pt x="14" y="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1" name="Freeform 945"/>
          <p:cNvSpPr>
            <a:spLocks/>
          </p:cNvSpPr>
          <p:nvPr/>
        </p:nvSpPr>
        <p:spPr bwMode="auto">
          <a:xfrm>
            <a:off x="4772026" y="4076700"/>
            <a:ext cx="77788" cy="58738"/>
          </a:xfrm>
          <a:custGeom>
            <a:avLst/>
            <a:gdLst>
              <a:gd name="T0" fmla="*/ 37 w 49"/>
              <a:gd name="T1" fmla="*/ 37 h 37"/>
              <a:gd name="T2" fmla="*/ 49 w 49"/>
              <a:gd name="T3" fmla="*/ 27 h 37"/>
              <a:gd name="T4" fmla="*/ 43 w 49"/>
              <a:gd name="T5" fmla="*/ 0 h 37"/>
              <a:gd name="T6" fmla="*/ 14 w 49"/>
              <a:gd name="T7" fmla="*/ 3 h 37"/>
              <a:gd name="T8" fmla="*/ 4 w 49"/>
              <a:gd name="T9" fmla="*/ 8 h 37"/>
              <a:gd name="T10" fmla="*/ 0 w 49"/>
              <a:gd name="T11" fmla="*/ 19 h 37"/>
              <a:gd name="T12" fmla="*/ 2 w 49"/>
              <a:gd name="T13" fmla="*/ 20 h 37"/>
              <a:gd name="T14" fmla="*/ 18 w 49"/>
              <a:gd name="T15" fmla="*/ 27 h 37"/>
              <a:gd name="T16" fmla="*/ 24 w 49"/>
              <a:gd name="T17" fmla="*/ 34 h 37"/>
              <a:gd name="T18" fmla="*/ 37 w 49"/>
              <a:gd name="T19" fmla="*/ 3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9" h="37">
                <a:moveTo>
                  <a:pt x="37" y="37"/>
                </a:moveTo>
                <a:lnTo>
                  <a:pt x="49" y="27"/>
                </a:lnTo>
                <a:lnTo>
                  <a:pt x="43" y="0"/>
                </a:lnTo>
                <a:lnTo>
                  <a:pt x="14" y="3"/>
                </a:lnTo>
                <a:lnTo>
                  <a:pt x="4" y="8"/>
                </a:lnTo>
                <a:lnTo>
                  <a:pt x="0" y="19"/>
                </a:lnTo>
                <a:lnTo>
                  <a:pt x="2" y="20"/>
                </a:lnTo>
                <a:lnTo>
                  <a:pt x="18" y="27"/>
                </a:lnTo>
                <a:lnTo>
                  <a:pt x="24" y="34"/>
                </a:lnTo>
                <a:lnTo>
                  <a:pt x="37" y="3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2" name="Freeform 946"/>
          <p:cNvSpPr>
            <a:spLocks/>
          </p:cNvSpPr>
          <p:nvPr/>
        </p:nvSpPr>
        <p:spPr bwMode="auto">
          <a:xfrm>
            <a:off x="4873626" y="4017963"/>
            <a:ext cx="176213" cy="84138"/>
          </a:xfrm>
          <a:custGeom>
            <a:avLst/>
            <a:gdLst>
              <a:gd name="T0" fmla="*/ 26 w 111"/>
              <a:gd name="T1" fmla="*/ 50 h 53"/>
              <a:gd name="T2" fmla="*/ 31 w 111"/>
              <a:gd name="T3" fmla="*/ 49 h 53"/>
              <a:gd name="T4" fmla="*/ 44 w 111"/>
              <a:gd name="T5" fmla="*/ 44 h 53"/>
              <a:gd name="T6" fmla="*/ 48 w 111"/>
              <a:gd name="T7" fmla="*/ 42 h 53"/>
              <a:gd name="T8" fmla="*/ 67 w 111"/>
              <a:gd name="T9" fmla="*/ 44 h 53"/>
              <a:gd name="T10" fmla="*/ 73 w 111"/>
              <a:gd name="T11" fmla="*/ 42 h 53"/>
              <a:gd name="T12" fmla="*/ 80 w 111"/>
              <a:gd name="T13" fmla="*/ 38 h 53"/>
              <a:gd name="T14" fmla="*/ 96 w 111"/>
              <a:gd name="T15" fmla="*/ 33 h 53"/>
              <a:gd name="T16" fmla="*/ 111 w 111"/>
              <a:gd name="T17" fmla="*/ 26 h 53"/>
              <a:gd name="T18" fmla="*/ 103 w 111"/>
              <a:gd name="T19" fmla="*/ 18 h 53"/>
              <a:gd name="T20" fmla="*/ 100 w 111"/>
              <a:gd name="T21" fmla="*/ 18 h 53"/>
              <a:gd name="T22" fmla="*/ 96 w 111"/>
              <a:gd name="T23" fmla="*/ 15 h 53"/>
              <a:gd name="T24" fmla="*/ 86 w 111"/>
              <a:gd name="T25" fmla="*/ 11 h 53"/>
              <a:gd name="T26" fmla="*/ 84 w 111"/>
              <a:gd name="T27" fmla="*/ 3 h 53"/>
              <a:gd name="T28" fmla="*/ 80 w 111"/>
              <a:gd name="T29" fmla="*/ 1 h 53"/>
              <a:gd name="T30" fmla="*/ 77 w 111"/>
              <a:gd name="T31" fmla="*/ 0 h 53"/>
              <a:gd name="T32" fmla="*/ 73 w 111"/>
              <a:gd name="T33" fmla="*/ 10 h 53"/>
              <a:gd name="T34" fmla="*/ 67 w 111"/>
              <a:gd name="T35" fmla="*/ 10 h 53"/>
              <a:gd name="T36" fmla="*/ 66 w 111"/>
              <a:gd name="T37" fmla="*/ 4 h 53"/>
              <a:gd name="T38" fmla="*/ 36 w 111"/>
              <a:gd name="T39" fmla="*/ 5 h 53"/>
              <a:gd name="T40" fmla="*/ 46 w 111"/>
              <a:gd name="T41" fmla="*/ 16 h 53"/>
              <a:gd name="T42" fmla="*/ 48 w 111"/>
              <a:gd name="T43" fmla="*/ 19 h 53"/>
              <a:gd name="T44" fmla="*/ 40 w 111"/>
              <a:gd name="T45" fmla="*/ 20 h 53"/>
              <a:gd name="T46" fmla="*/ 33 w 111"/>
              <a:gd name="T47" fmla="*/ 22 h 53"/>
              <a:gd name="T48" fmla="*/ 21 w 111"/>
              <a:gd name="T49" fmla="*/ 19 h 53"/>
              <a:gd name="T50" fmla="*/ 0 w 111"/>
              <a:gd name="T51" fmla="*/ 38 h 53"/>
              <a:gd name="T52" fmla="*/ 17 w 111"/>
              <a:gd name="T53" fmla="*/ 53 h 53"/>
              <a:gd name="T54" fmla="*/ 18 w 111"/>
              <a:gd name="T55" fmla="*/ 53 h 53"/>
              <a:gd name="T56" fmla="*/ 26 w 111"/>
              <a:gd name="T57" fmla="*/ 50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11" h="53">
                <a:moveTo>
                  <a:pt x="26" y="50"/>
                </a:moveTo>
                <a:lnTo>
                  <a:pt x="31" y="49"/>
                </a:lnTo>
                <a:lnTo>
                  <a:pt x="44" y="44"/>
                </a:lnTo>
                <a:lnTo>
                  <a:pt x="48" y="42"/>
                </a:lnTo>
                <a:lnTo>
                  <a:pt x="67" y="44"/>
                </a:lnTo>
                <a:lnTo>
                  <a:pt x="73" y="42"/>
                </a:lnTo>
                <a:lnTo>
                  <a:pt x="80" y="38"/>
                </a:lnTo>
                <a:lnTo>
                  <a:pt x="96" y="33"/>
                </a:lnTo>
                <a:lnTo>
                  <a:pt x="111" y="26"/>
                </a:lnTo>
                <a:lnTo>
                  <a:pt x="103" y="18"/>
                </a:lnTo>
                <a:lnTo>
                  <a:pt x="100" y="18"/>
                </a:lnTo>
                <a:lnTo>
                  <a:pt x="96" y="15"/>
                </a:lnTo>
                <a:lnTo>
                  <a:pt x="86" y="11"/>
                </a:lnTo>
                <a:lnTo>
                  <a:pt x="84" y="3"/>
                </a:lnTo>
                <a:lnTo>
                  <a:pt x="80" y="1"/>
                </a:lnTo>
                <a:lnTo>
                  <a:pt x="77" y="0"/>
                </a:lnTo>
                <a:lnTo>
                  <a:pt x="73" y="10"/>
                </a:lnTo>
                <a:lnTo>
                  <a:pt x="67" y="10"/>
                </a:lnTo>
                <a:lnTo>
                  <a:pt x="66" y="4"/>
                </a:lnTo>
                <a:lnTo>
                  <a:pt x="36" y="5"/>
                </a:lnTo>
                <a:lnTo>
                  <a:pt x="46" y="16"/>
                </a:lnTo>
                <a:lnTo>
                  <a:pt x="48" y="19"/>
                </a:lnTo>
                <a:lnTo>
                  <a:pt x="40" y="20"/>
                </a:lnTo>
                <a:lnTo>
                  <a:pt x="33" y="22"/>
                </a:lnTo>
                <a:lnTo>
                  <a:pt x="21" y="19"/>
                </a:lnTo>
                <a:lnTo>
                  <a:pt x="0" y="38"/>
                </a:lnTo>
                <a:lnTo>
                  <a:pt x="17" y="53"/>
                </a:lnTo>
                <a:lnTo>
                  <a:pt x="18" y="53"/>
                </a:lnTo>
                <a:lnTo>
                  <a:pt x="26" y="5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3" name="Freeform 947"/>
          <p:cNvSpPr>
            <a:spLocks/>
          </p:cNvSpPr>
          <p:nvPr/>
        </p:nvSpPr>
        <p:spPr bwMode="auto">
          <a:xfrm>
            <a:off x="4887913" y="3952875"/>
            <a:ext cx="98425" cy="49213"/>
          </a:xfrm>
          <a:custGeom>
            <a:avLst/>
            <a:gdLst>
              <a:gd name="T0" fmla="*/ 26 w 62"/>
              <a:gd name="T1" fmla="*/ 31 h 31"/>
              <a:gd name="T2" fmla="*/ 60 w 62"/>
              <a:gd name="T3" fmla="*/ 27 h 31"/>
              <a:gd name="T4" fmla="*/ 62 w 62"/>
              <a:gd name="T5" fmla="*/ 14 h 31"/>
              <a:gd name="T6" fmla="*/ 60 w 62"/>
              <a:gd name="T7" fmla="*/ 10 h 31"/>
              <a:gd name="T8" fmla="*/ 62 w 62"/>
              <a:gd name="T9" fmla="*/ 3 h 31"/>
              <a:gd name="T10" fmla="*/ 58 w 62"/>
              <a:gd name="T11" fmla="*/ 0 h 31"/>
              <a:gd name="T12" fmla="*/ 32 w 62"/>
              <a:gd name="T13" fmla="*/ 18 h 31"/>
              <a:gd name="T14" fmla="*/ 0 w 62"/>
              <a:gd name="T15" fmla="*/ 22 h 31"/>
              <a:gd name="T16" fmla="*/ 0 w 62"/>
              <a:gd name="T17" fmla="*/ 29 h 31"/>
              <a:gd name="T18" fmla="*/ 26 w 62"/>
              <a:gd name="T19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2" h="31">
                <a:moveTo>
                  <a:pt x="26" y="31"/>
                </a:moveTo>
                <a:lnTo>
                  <a:pt x="60" y="27"/>
                </a:lnTo>
                <a:lnTo>
                  <a:pt x="62" y="14"/>
                </a:lnTo>
                <a:lnTo>
                  <a:pt x="60" y="10"/>
                </a:lnTo>
                <a:lnTo>
                  <a:pt x="62" y="3"/>
                </a:lnTo>
                <a:lnTo>
                  <a:pt x="58" y="0"/>
                </a:lnTo>
                <a:lnTo>
                  <a:pt x="32" y="18"/>
                </a:lnTo>
                <a:lnTo>
                  <a:pt x="0" y="22"/>
                </a:lnTo>
                <a:lnTo>
                  <a:pt x="0" y="29"/>
                </a:lnTo>
                <a:lnTo>
                  <a:pt x="26" y="3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4" name="Freeform 948"/>
          <p:cNvSpPr>
            <a:spLocks/>
          </p:cNvSpPr>
          <p:nvPr/>
        </p:nvSpPr>
        <p:spPr bwMode="auto">
          <a:xfrm>
            <a:off x="5422901" y="3624263"/>
            <a:ext cx="65088" cy="73025"/>
          </a:xfrm>
          <a:custGeom>
            <a:avLst/>
            <a:gdLst>
              <a:gd name="T0" fmla="*/ 11 w 41"/>
              <a:gd name="T1" fmla="*/ 24 h 46"/>
              <a:gd name="T2" fmla="*/ 9 w 41"/>
              <a:gd name="T3" fmla="*/ 24 h 46"/>
              <a:gd name="T4" fmla="*/ 11 w 41"/>
              <a:gd name="T5" fmla="*/ 35 h 46"/>
              <a:gd name="T6" fmla="*/ 16 w 41"/>
              <a:gd name="T7" fmla="*/ 35 h 46"/>
              <a:gd name="T8" fmla="*/ 22 w 41"/>
              <a:gd name="T9" fmla="*/ 33 h 46"/>
              <a:gd name="T10" fmla="*/ 24 w 41"/>
              <a:gd name="T11" fmla="*/ 39 h 46"/>
              <a:gd name="T12" fmla="*/ 26 w 41"/>
              <a:gd name="T13" fmla="*/ 42 h 46"/>
              <a:gd name="T14" fmla="*/ 28 w 41"/>
              <a:gd name="T15" fmla="*/ 46 h 46"/>
              <a:gd name="T16" fmla="*/ 37 w 41"/>
              <a:gd name="T17" fmla="*/ 46 h 46"/>
              <a:gd name="T18" fmla="*/ 41 w 41"/>
              <a:gd name="T19" fmla="*/ 35 h 46"/>
              <a:gd name="T20" fmla="*/ 35 w 41"/>
              <a:gd name="T21" fmla="*/ 33 h 46"/>
              <a:gd name="T22" fmla="*/ 26 w 41"/>
              <a:gd name="T23" fmla="*/ 28 h 46"/>
              <a:gd name="T24" fmla="*/ 27 w 41"/>
              <a:gd name="T25" fmla="*/ 22 h 46"/>
              <a:gd name="T26" fmla="*/ 17 w 41"/>
              <a:gd name="T27" fmla="*/ 11 h 46"/>
              <a:gd name="T28" fmla="*/ 15 w 41"/>
              <a:gd name="T29" fmla="*/ 9 h 46"/>
              <a:gd name="T30" fmla="*/ 13 w 41"/>
              <a:gd name="T31" fmla="*/ 8 h 46"/>
              <a:gd name="T32" fmla="*/ 12 w 41"/>
              <a:gd name="T33" fmla="*/ 5 h 46"/>
              <a:gd name="T34" fmla="*/ 7 w 41"/>
              <a:gd name="T35" fmla="*/ 0 h 46"/>
              <a:gd name="T36" fmla="*/ 2 w 41"/>
              <a:gd name="T37" fmla="*/ 1 h 46"/>
              <a:gd name="T38" fmla="*/ 0 w 41"/>
              <a:gd name="T39" fmla="*/ 9 h 46"/>
              <a:gd name="T40" fmla="*/ 0 w 41"/>
              <a:gd name="T41" fmla="*/ 12 h 46"/>
              <a:gd name="T42" fmla="*/ 8 w 41"/>
              <a:gd name="T43" fmla="*/ 15 h 46"/>
              <a:gd name="T44" fmla="*/ 11 w 41"/>
              <a:gd name="T45" fmla="*/ 16 h 46"/>
              <a:gd name="T46" fmla="*/ 12 w 41"/>
              <a:gd name="T47" fmla="*/ 22 h 46"/>
              <a:gd name="T48" fmla="*/ 13 w 41"/>
              <a:gd name="T49" fmla="*/ 23 h 46"/>
              <a:gd name="T50" fmla="*/ 11 w 41"/>
              <a:gd name="T51" fmla="*/ 24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1" h="46">
                <a:moveTo>
                  <a:pt x="11" y="24"/>
                </a:moveTo>
                <a:lnTo>
                  <a:pt x="9" y="24"/>
                </a:lnTo>
                <a:lnTo>
                  <a:pt x="11" y="35"/>
                </a:lnTo>
                <a:lnTo>
                  <a:pt x="16" y="35"/>
                </a:lnTo>
                <a:lnTo>
                  <a:pt x="22" y="33"/>
                </a:lnTo>
                <a:lnTo>
                  <a:pt x="24" y="39"/>
                </a:lnTo>
                <a:lnTo>
                  <a:pt x="26" y="42"/>
                </a:lnTo>
                <a:lnTo>
                  <a:pt x="28" y="46"/>
                </a:lnTo>
                <a:lnTo>
                  <a:pt x="37" y="46"/>
                </a:lnTo>
                <a:lnTo>
                  <a:pt x="41" y="35"/>
                </a:lnTo>
                <a:lnTo>
                  <a:pt x="35" y="33"/>
                </a:lnTo>
                <a:lnTo>
                  <a:pt x="26" y="28"/>
                </a:lnTo>
                <a:lnTo>
                  <a:pt x="27" y="22"/>
                </a:lnTo>
                <a:lnTo>
                  <a:pt x="17" y="11"/>
                </a:lnTo>
                <a:lnTo>
                  <a:pt x="15" y="9"/>
                </a:lnTo>
                <a:lnTo>
                  <a:pt x="13" y="8"/>
                </a:lnTo>
                <a:lnTo>
                  <a:pt x="12" y="5"/>
                </a:lnTo>
                <a:lnTo>
                  <a:pt x="7" y="0"/>
                </a:lnTo>
                <a:lnTo>
                  <a:pt x="2" y="1"/>
                </a:lnTo>
                <a:lnTo>
                  <a:pt x="0" y="9"/>
                </a:lnTo>
                <a:lnTo>
                  <a:pt x="0" y="12"/>
                </a:lnTo>
                <a:lnTo>
                  <a:pt x="8" y="15"/>
                </a:lnTo>
                <a:lnTo>
                  <a:pt x="11" y="16"/>
                </a:lnTo>
                <a:lnTo>
                  <a:pt x="12" y="22"/>
                </a:lnTo>
                <a:lnTo>
                  <a:pt x="13" y="23"/>
                </a:lnTo>
                <a:lnTo>
                  <a:pt x="11" y="2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5" name="Freeform 949"/>
          <p:cNvSpPr>
            <a:spLocks/>
          </p:cNvSpPr>
          <p:nvPr/>
        </p:nvSpPr>
        <p:spPr bwMode="auto">
          <a:xfrm>
            <a:off x="5441951" y="3614738"/>
            <a:ext cx="28575" cy="30163"/>
          </a:xfrm>
          <a:custGeom>
            <a:avLst/>
            <a:gdLst>
              <a:gd name="T0" fmla="*/ 7 w 18"/>
              <a:gd name="T1" fmla="*/ 10 h 19"/>
              <a:gd name="T2" fmla="*/ 0 w 18"/>
              <a:gd name="T3" fmla="*/ 4 h 19"/>
              <a:gd name="T4" fmla="*/ 16 w 18"/>
              <a:gd name="T5" fmla="*/ 0 h 19"/>
              <a:gd name="T6" fmla="*/ 16 w 18"/>
              <a:gd name="T7" fmla="*/ 3 h 19"/>
              <a:gd name="T8" fmla="*/ 18 w 18"/>
              <a:gd name="T9" fmla="*/ 19 h 19"/>
              <a:gd name="T10" fmla="*/ 7 w 18"/>
              <a:gd name="T11" fmla="*/ 1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" h="19">
                <a:moveTo>
                  <a:pt x="7" y="10"/>
                </a:moveTo>
                <a:lnTo>
                  <a:pt x="0" y="4"/>
                </a:lnTo>
                <a:lnTo>
                  <a:pt x="16" y="0"/>
                </a:lnTo>
                <a:lnTo>
                  <a:pt x="16" y="3"/>
                </a:lnTo>
                <a:lnTo>
                  <a:pt x="18" y="19"/>
                </a:lnTo>
                <a:lnTo>
                  <a:pt x="7" y="1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6" name="Freeform 950"/>
          <p:cNvSpPr>
            <a:spLocks/>
          </p:cNvSpPr>
          <p:nvPr/>
        </p:nvSpPr>
        <p:spPr bwMode="auto">
          <a:xfrm>
            <a:off x="5370513" y="3486150"/>
            <a:ext cx="96838" cy="63500"/>
          </a:xfrm>
          <a:custGeom>
            <a:avLst/>
            <a:gdLst>
              <a:gd name="T0" fmla="*/ 1 w 61"/>
              <a:gd name="T1" fmla="*/ 30 h 40"/>
              <a:gd name="T2" fmla="*/ 0 w 61"/>
              <a:gd name="T3" fmla="*/ 34 h 40"/>
              <a:gd name="T4" fmla="*/ 0 w 61"/>
              <a:gd name="T5" fmla="*/ 35 h 40"/>
              <a:gd name="T6" fmla="*/ 15 w 61"/>
              <a:gd name="T7" fmla="*/ 36 h 40"/>
              <a:gd name="T8" fmla="*/ 24 w 61"/>
              <a:gd name="T9" fmla="*/ 30 h 40"/>
              <a:gd name="T10" fmla="*/ 31 w 61"/>
              <a:gd name="T11" fmla="*/ 25 h 40"/>
              <a:gd name="T12" fmla="*/ 34 w 61"/>
              <a:gd name="T13" fmla="*/ 30 h 40"/>
              <a:gd name="T14" fmla="*/ 35 w 61"/>
              <a:gd name="T15" fmla="*/ 34 h 40"/>
              <a:gd name="T16" fmla="*/ 48 w 61"/>
              <a:gd name="T17" fmla="*/ 40 h 40"/>
              <a:gd name="T18" fmla="*/ 56 w 61"/>
              <a:gd name="T19" fmla="*/ 34 h 40"/>
              <a:gd name="T20" fmla="*/ 60 w 61"/>
              <a:gd name="T21" fmla="*/ 30 h 40"/>
              <a:gd name="T22" fmla="*/ 61 w 61"/>
              <a:gd name="T23" fmla="*/ 27 h 40"/>
              <a:gd name="T24" fmla="*/ 61 w 61"/>
              <a:gd name="T25" fmla="*/ 24 h 40"/>
              <a:gd name="T26" fmla="*/ 45 w 61"/>
              <a:gd name="T27" fmla="*/ 2 h 40"/>
              <a:gd name="T28" fmla="*/ 44 w 61"/>
              <a:gd name="T29" fmla="*/ 0 h 40"/>
              <a:gd name="T30" fmla="*/ 15 w 61"/>
              <a:gd name="T31" fmla="*/ 15 h 40"/>
              <a:gd name="T32" fmla="*/ 14 w 61"/>
              <a:gd name="T33" fmla="*/ 10 h 40"/>
              <a:gd name="T34" fmla="*/ 3 w 61"/>
              <a:gd name="T35" fmla="*/ 16 h 40"/>
              <a:gd name="T36" fmla="*/ 1 w 61"/>
              <a:gd name="T37" fmla="*/ 3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61" h="40">
                <a:moveTo>
                  <a:pt x="1" y="30"/>
                </a:moveTo>
                <a:lnTo>
                  <a:pt x="0" y="34"/>
                </a:lnTo>
                <a:lnTo>
                  <a:pt x="0" y="35"/>
                </a:lnTo>
                <a:lnTo>
                  <a:pt x="15" y="36"/>
                </a:lnTo>
                <a:lnTo>
                  <a:pt x="24" y="30"/>
                </a:lnTo>
                <a:lnTo>
                  <a:pt x="31" y="25"/>
                </a:lnTo>
                <a:lnTo>
                  <a:pt x="34" y="30"/>
                </a:lnTo>
                <a:lnTo>
                  <a:pt x="35" y="34"/>
                </a:lnTo>
                <a:lnTo>
                  <a:pt x="48" y="40"/>
                </a:lnTo>
                <a:lnTo>
                  <a:pt x="56" y="34"/>
                </a:lnTo>
                <a:lnTo>
                  <a:pt x="60" y="30"/>
                </a:lnTo>
                <a:lnTo>
                  <a:pt x="61" y="27"/>
                </a:lnTo>
                <a:lnTo>
                  <a:pt x="61" y="24"/>
                </a:lnTo>
                <a:lnTo>
                  <a:pt x="45" y="2"/>
                </a:lnTo>
                <a:lnTo>
                  <a:pt x="44" y="0"/>
                </a:lnTo>
                <a:lnTo>
                  <a:pt x="15" y="15"/>
                </a:lnTo>
                <a:lnTo>
                  <a:pt x="14" y="10"/>
                </a:lnTo>
                <a:lnTo>
                  <a:pt x="3" y="16"/>
                </a:lnTo>
                <a:lnTo>
                  <a:pt x="1" y="3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7" name="Freeform 951"/>
          <p:cNvSpPr>
            <a:spLocks/>
          </p:cNvSpPr>
          <p:nvPr/>
        </p:nvSpPr>
        <p:spPr bwMode="auto">
          <a:xfrm>
            <a:off x="5508626" y="3435350"/>
            <a:ext cx="47625" cy="33338"/>
          </a:xfrm>
          <a:custGeom>
            <a:avLst/>
            <a:gdLst>
              <a:gd name="T0" fmla="*/ 6 w 30"/>
              <a:gd name="T1" fmla="*/ 21 h 21"/>
              <a:gd name="T2" fmla="*/ 30 w 30"/>
              <a:gd name="T3" fmla="*/ 6 h 21"/>
              <a:gd name="T4" fmla="*/ 18 w 30"/>
              <a:gd name="T5" fmla="*/ 0 h 21"/>
              <a:gd name="T6" fmla="*/ 4 w 30"/>
              <a:gd name="T7" fmla="*/ 6 h 21"/>
              <a:gd name="T8" fmla="*/ 0 w 30"/>
              <a:gd name="T9" fmla="*/ 15 h 21"/>
              <a:gd name="T10" fmla="*/ 6 w 30"/>
              <a:gd name="T11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0" h="21">
                <a:moveTo>
                  <a:pt x="6" y="21"/>
                </a:moveTo>
                <a:lnTo>
                  <a:pt x="30" y="6"/>
                </a:lnTo>
                <a:lnTo>
                  <a:pt x="18" y="0"/>
                </a:lnTo>
                <a:lnTo>
                  <a:pt x="4" y="6"/>
                </a:lnTo>
                <a:lnTo>
                  <a:pt x="0" y="15"/>
                </a:lnTo>
                <a:lnTo>
                  <a:pt x="6" y="2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8" name="Freeform 952"/>
          <p:cNvSpPr>
            <a:spLocks/>
          </p:cNvSpPr>
          <p:nvPr/>
        </p:nvSpPr>
        <p:spPr bwMode="auto">
          <a:xfrm>
            <a:off x="5613401" y="3279775"/>
            <a:ext cx="23813" cy="36513"/>
          </a:xfrm>
          <a:custGeom>
            <a:avLst/>
            <a:gdLst>
              <a:gd name="T0" fmla="*/ 0 w 15"/>
              <a:gd name="T1" fmla="*/ 23 h 23"/>
              <a:gd name="T2" fmla="*/ 12 w 15"/>
              <a:gd name="T3" fmla="*/ 20 h 23"/>
              <a:gd name="T4" fmla="*/ 15 w 15"/>
              <a:gd name="T5" fmla="*/ 0 h 23"/>
              <a:gd name="T6" fmla="*/ 0 w 15"/>
              <a:gd name="T7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" h="23">
                <a:moveTo>
                  <a:pt x="0" y="23"/>
                </a:moveTo>
                <a:lnTo>
                  <a:pt x="12" y="20"/>
                </a:lnTo>
                <a:lnTo>
                  <a:pt x="15" y="0"/>
                </a:lnTo>
                <a:lnTo>
                  <a:pt x="0" y="2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9" name="Freeform 953"/>
          <p:cNvSpPr>
            <a:spLocks/>
          </p:cNvSpPr>
          <p:nvPr/>
        </p:nvSpPr>
        <p:spPr bwMode="auto">
          <a:xfrm>
            <a:off x="5632451" y="3219450"/>
            <a:ext cx="15875" cy="25400"/>
          </a:xfrm>
          <a:custGeom>
            <a:avLst/>
            <a:gdLst>
              <a:gd name="T0" fmla="*/ 3 w 10"/>
              <a:gd name="T1" fmla="*/ 16 h 16"/>
              <a:gd name="T2" fmla="*/ 0 w 10"/>
              <a:gd name="T3" fmla="*/ 16 h 16"/>
              <a:gd name="T4" fmla="*/ 1 w 10"/>
              <a:gd name="T5" fmla="*/ 12 h 16"/>
              <a:gd name="T6" fmla="*/ 1 w 10"/>
              <a:gd name="T7" fmla="*/ 8 h 16"/>
              <a:gd name="T8" fmla="*/ 4 w 10"/>
              <a:gd name="T9" fmla="*/ 3 h 16"/>
              <a:gd name="T10" fmla="*/ 4 w 10"/>
              <a:gd name="T11" fmla="*/ 1 h 16"/>
              <a:gd name="T12" fmla="*/ 7 w 10"/>
              <a:gd name="T13" fmla="*/ 0 h 16"/>
              <a:gd name="T14" fmla="*/ 10 w 10"/>
              <a:gd name="T15" fmla="*/ 3 h 16"/>
              <a:gd name="T16" fmla="*/ 8 w 10"/>
              <a:gd name="T17" fmla="*/ 8 h 16"/>
              <a:gd name="T18" fmla="*/ 7 w 10"/>
              <a:gd name="T19" fmla="*/ 11 h 16"/>
              <a:gd name="T20" fmla="*/ 3 w 10"/>
              <a:gd name="T21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0" h="16">
                <a:moveTo>
                  <a:pt x="3" y="16"/>
                </a:moveTo>
                <a:lnTo>
                  <a:pt x="0" y="16"/>
                </a:lnTo>
                <a:lnTo>
                  <a:pt x="1" y="12"/>
                </a:lnTo>
                <a:lnTo>
                  <a:pt x="1" y="8"/>
                </a:lnTo>
                <a:lnTo>
                  <a:pt x="4" y="3"/>
                </a:lnTo>
                <a:lnTo>
                  <a:pt x="4" y="1"/>
                </a:lnTo>
                <a:lnTo>
                  <a:pt x="7" y="0"/>
                </a:lnTo>
                <a:lnTo>
                  <a:pt x="10" y="3"/>
                </a:lnTo>
                <a:lnTo>
                  <a:pt x="8" y="8"/>
                </a:lnTo>
                <a:lnTo>
                  <a:pt x="7" y="11"/>
                </a:lnTo>
                <a:lnTo>
                  <a:pt x="3" y="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0" name="Freeform 954"/>
          <p:cNvSpPr>
            <a:spLocks/>
          </p:cNvSpPr>
          <p:nvPr/>
        </p:nvSpPr>
        <p:spPr bwMode="auto">
          <a:xfrm>
            <a:off x="5567363" y="3192463"/>
            <a:ext cx="71438" cy="50800"/>
          </a:xfrm>
          <a:custGeom>
            <a:avLst/>
            <a:gdLst>
              <a:gd name="T0" fmla="*/ 19 w 45"/>
              <a:gd name="T1" fmla="*/ 32 h 32"/>
              <a:gd name="T2" fmla="*/ 27 w 45"/>
              <a:gd name="T3" fmla="*/ 15 h 32"/>
              <a:gd name="T4" fmla="*/ 42 w 45"/>
              <a:gd name="T5" fmla="*/ 13 h 32"/>
              <a:gd name="T6" fmla="*/ 45 w 45"/>
              <a:gd name="T7" fmla="*/ 5 h 32"/>
              <a:gd name="T8" fmla="*/ 29 w 45"/>
              <a:gd name="T9" fmla="*/ 2 h 32"/>
              <a:gd name="T10" fmla="*/ 14 w 45"/>
              <a:gd name="T11" fmla="*/ 0 h 32"/>
              <a:gd name="T12" fmla="*/ 10 w 45"/>
              <a:gd name="T13" fmla="*/ 2 h 32"/>
              <a:gd name="T14" fmla="*/ 3 w 45"/>
              <a:gd name="T15" fmla="*/ 14 h 32"/>
              <a:gd name="T16" fmla="*/ 0 w 45"/>
              <a:gd name="T17" fmla="*/ 22 h 32"/>
              <a:gd name="T18" fmla="*/ 7 w 45"/>
              <a:gd name="T19" fmla="*/ 25 h 32"/>
              <a:gd name="T20" fmla="*/ 18 w 45"/>
              <a:gd name="T21" fmla="*/ 30 h 32"/>
              <a:gd name="T22" fmla="*/ 19 w 45"/>
              <a:gd name="T23" fmla="*/ 3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5" h="32">
                <a:moveTo>
                  <a:pt x="19" y="32"/>
                </a:moveTo>
                <a:lnTo>
                  <a:pt x="27" y="15"/>
                </a:lnTo>
                <a:lnTo>
                  <a:pt x="42" y="13"/>
                </a:lnTo>
                <a:lnTo>
                  <a:pt x="45" y="5"/>
                </a:lnTo>
                <a:lnTo>
                  <a:pt x="29" y="2"/>
                </a:lnTo>
                <a:lnTo>
                  <a:pt x="14" y="0"/>
                </a:lnTo>
                <a:lnTo>
                  <a:pt x="10" y="2"/>
                </a:lnTo>
                <a:lnTo>
                  <a:pt x="3" y="14"/>
                </a:lnTo>
                <a:lnTo>
                  <a:pt x="0" y="22"/>
                </a:lnTo>
                <a:lnTo>
                  <a:pt x="7" y="25"/>
                </a:lnTo>
                <a:lnTo>
                  <a:pt x="18" y="30"/>
                </a:lnTo>
                <a:lnTo>
                  <a:pt x="19" y="3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1" name="Freeform 955"/>
          <p:cNvSpPr>
            <a:spLocks/>
          </p:cNvSpPr>
          <p:nvPr/>
        </p:nvSpPr>
        <p:spPr bwMode="auto">
          <a:xfrm>
            <a:off x="5664201" y="3189288"/>
            <a:ext cx="26988" cy="30163"/>
          </a:xfrm>
          <a:custGeom>
            <a:avLst/>
            <a:gdLst>
              <a:gd name="T0" fmla="*/ 5 w 17"/>
              <a:gd name="T1" fmla="*/ 19 h 19"/>
              <a:gd name="T2" fmla="*/ 0 w 17"/>
              <a:gd name="T3" fmla="*/ 19 h 19"/>
              <a:gd name="T4" fmla="*/ 2 w 17"/>
              <a:gd name="T5" fmla="*/ 15 h 19"/>
              <a:gd name="T6" fmla="*/ 5 w 17"/>
              <a:gd name="T7" fmla="*/ 8 h 19"/>
              <a:gd name="T8" fmla="*/ 11 w 17"/>
              <a:gd name="T9" fmla="*/ 7 h 19"/>
              <a:gd name="T10" fmla="*/ 11 w 17"/>
              <a:gd name="T11" fmla="*/ 4 h 19"/>
              <a:gd name="T12" fmla="*/ 14 w 17"/>
              <a:gd name="T13" fmla="*/ 1 h 19"/>
              <a:gd name="T14" fmla="*/ 17 w 17"/>
              <a:gd name="T15" fmla="*/ 0 h 19"/>
              <a:gd name="T16" fmla="*/ 17 w 17"/>
              <a:gd name="T17" fmla="*/ 2 h 19"/>
              <a:gd name="T18" fmla="*/ 14 w 17"/>
              <a:gd name="T19" fmla="*/ 7 h 19"/>
              <a:gd name="T20" fmla="*/ 11 w 17"/>
              <a:gd name="T21" fmla="*/ 11 h 19"/>
              <a:gd name="T22" fmla="*/ 7 w 17"/>
              <a:gd name="T23" fmla="*/ 16 h 19"/>
              <a:gd name="T24" fmla="*/ 5 w 17"/>
              <a:gd name="T25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" h="19">
                <a:moveTo>
                  <a:pt x="5" y="19"/>
                </a:moveTo>
                <a:lnTo>
                  <a:pt x="0" y="19"/>
                </a:lnTo>
                <a:lnTo>
                  <a:pt x="2" y="15"/>
                </a:lnTo>
                <a:lnTo>
                  <a:pt x="5" y="8"/>
                </a:lnTo>
                <a:lnTo>
                  <a:pt x="11" y="7"/>
                </a:lnTo>
                <a:lnTo>
                  <a:pt x="11" y="4"/>
                </a:lnTo>
                <a:lnTo>
                  <a:pt x="14" y="1"/>
                </a:lnTo>
                <a:lnTo>
                  <a:pt x="17" y="0"/>
                </a:lnTo>
                <a:lnTo>
                  <a:pt x="17" y="2"/>
                </a:lnTo>
                <a:lnTo>
                  <a:pt x="14" y="7"/>
                </a:lnTo>
                <a:lnTo>
                  <a:pt x="11" y="11"/>
                </a:lnTo>
                <a:lnTo>
                  <a:pt x="7" y="16"/>
                </a:lnTo>
                <a:lnTo>
                  <a:pt x="5" y="1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2" name="Freeform 956"/>
          <p:cNvSpPr>
            <a:spLocks/>
          </p:cNvSpPr>
          <p:nvPr/>
        </p:nvSpPr>
        <p:spPr bwMode="auto">
          <a:xfrm>
            <a:off x="5681663" y="3154363"/>
            <a:ext cx="22225" cy="28575"/>
          </a:xfrm>
          <a:custGeom>
            <a:avLst/>
            <a:gdLst>
              <a:gd name="T0" fmla="*/ 2 w 14"/>
              <a:gd name="T1" fmla="*/ 18 h 18"/>
              <a:gd name="T2" fmla="*/ 0 w 14"/>
              <a:gd name="T3" fmla="*/ 16 h 18"/>
              <a:gd name="T4" fmla="*/ 3 w 14"/>
              <a:gd name="T5" fmla="*/ 9 h 18"/>
              <a:gd name="T6" fmla="*/ 3 w 14"/>
              <a:gd name="T7" fmla="*/ 7 h 18"/>
              <a:gd name="T8" fmla="*/ 9 w 14"/>
              <a:gd name="T9" fmla="*/ 4 h 18"/>
              <a:gd name="T10" fmla="*/ 10 w 14"/>
              <a:gd name="T11" fmla="*/ 3 h 18"/>
              <a:gd name="T12" fmla="*/ 13 w 14"/>
              <a:gd name="T13" fmla="*/ 0 h 18"/>
              <a:gd name="T14" fmla="*/ 14 w 14"/>
              <a:gd name="T15" fmla="*/ 1 h 18"/>
              <a:gd name="T16" fmla="*/ 13 w 14"/>
              <a:gd name="T17" fmla="*/ 4 h 18"/>
              <a:gd name="T18" fmla="*/ 13 w 14"/>
              <a:gd name="T19" fmla="*/ 8 h 18"/>
              <a:gd name="T20" fmla="*/ 10 w 14"/>
              <a:gd name="T21" fmla="*/ 12 h 18"/>
              <a:gd name="T22" fmla="*/ 6 w 14"/>
              <a:gd name="T23" fmla="*/ 12 h 18"/>
              <a:gd name="T24" fmla="*/ 2 w 14"/>
              <a:gd name="T25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" h="18">
                <a:moveTo>
                  <a:pt x="2" y="18"/>
                </a:moveTo>
                <a:lnTo>
                  <a:pt x="0" y="16"/>
                </a:lnTo>
                <a:lnTo>
                  <a:pt x="3" y="9"/>
                </a:lnTo>
                <a:lnTo>
                  <a:pt x="3" y="7"/>
                </a:lnTo>
                <a:lnTo>
                  <a:pt x="9" y="4"/>
                </a:lnTo>
                <a:lnTo>
                  <a:pt x="10" y="3"/>
                </a:lnTo>
                <a:lnTo>
                  <a:pt x="13" y="0"/>
                </a:lnTo>
                <a:lnTo>
                  <a:pt x="14" y="1"/>
                </a:lnTo>
                <a:lnTo>
                  <a:pt x="13" y="4"/>
                </a:lnTo>
                <a:lnTo>
                  <a:pt x="13" y="8"/>
                </a:lnTo>
                <a:lnTo>
                  <a:pt x="10" y="12"/>
                </a:lnTo>
                <a:lnTo>
                  <a:pt x="6" y="12"/>
                </a:lnTo>
                <a:lnTo>
                  <a:pt x="2" y="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3" name="Freeform 957"/>
          <p:cNvSpPr>
            <a:spLocks/>
          </p:cNvSpPr>
          <p:nvPr/>
        </p:nvSpPr>
        <p:spPr bwMode="auto">
          <a:xfrm>
            <a:off x="5686426" y="3119438"/>
            <a:ext cx="23813" cy="28575"/>
          </a:xfrm>
          <a:custGeom>
            <a:avLst/>
            <a:gdLst>
              <a:gd name="T0" fmla="*/ 0 w 15"/>
              <a:gd name="T1" fmla="*/ 18 h 18"/>
              <a:gd name="T2" fmla="*/ 0 w 15"/>
              <a:gd name="T3" fmla="*/ 12 h 18"/>
              <a:gd name="T4" fmla="*/ 6 w 15"/>
              <a:gd name="T5" fmla="*/ 7 h 18"/>
              <a:gd name="T6" fmla="*/ 11 w 15"/>
              <a:gd name="T7" fmla="*/ 4 h 18"/>
              <a:gd name="T8" fmla="*/ 12 w 15"/>
              <a:gd name="T9" fmla="*/ 0 h 18"/>
              <a:gd name="T10" fmla="*/ 14 w 15"/>
              <a:gd name="T11" fmla="*/ 1 h 18"/>
              <a:gd name="T12" fmla="*/ 15 w 15"/>
              <a:gd name="T13" fmla="*/ 1 h 18"/>
              <a:gd name="T14" fmla="*/ 12 w 15"/>
              <a:gd name="T15" fmla="*/ 7 h 18"/>
              <a:gd name="T16" fmla="*/ 11 w 15"/>
              <a:gd name="T17" fmla="*/ 10 h 18"/>
              <a:gd name="T18" fmla="*/ 11 w 15"/>
              <a:gd name="T19" fmla="*/ 14 h 18"/>
              <a:gd name="T20" fmla="*/ 6 w 15"/>
              <a:gd name="T21" fmla="*/ 15 h 18"/>
              <a:gd name="T22" fmla="*/ 3 w 15"/>
              <a:gd name="T23" fmla="*/ 16 h 18"/>
              <a:gd name="T24" fmla="*/ 0 w 15"/>
              <a:gd name="T25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" h="18">
                <a:moveTo>
                  <a:pt x="0" y="18"/>
                </a:moveTo>
                <a:lnTo>
                  <a:pt x="0" y="12"/>
                </a:lnTo>
                <a:lnTo>
                  <a:pt x="6" y="7"/>
                </a:lnTo>
                <a:lnTo>
                  <a:pt x="11" y="4"/>
                </a:lnTo>
                <a:lnTo>
                  <a:pt x="12" y="0"/>
                </a:lnTo>
                <a:lnTo>
                  <a:pt x="14" y="1"/>
                </a:lnTo>
                <a:lnTo>
                  <a:pt x="15" y="1"/>
                </a:lnTo>
                <a:lnTo>
                  <a:pt x="12" y="7"/>
                </a:lnTo>
                <a:lnTo>
                  <a:pt x="11" y="10"/>
                </a:lnTo>
                <a:lnTo>
                  <a:pt x="11" y="14"/>
                </a:lnTo>
                <a:lnTo>
                  <a:pt x="6" y="15"/>
                </a:lnTo>
                <a:lnTo>
                  <a:pt x="3" y="16"/>
                </a:lnTo>
                <a:lnTo>
                  <a:pt x="0" y="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4" name="Freeform 958"/>
          <p:cNvSpPr>
            <a:spLocks/>
          </p:cNvSpPr>
          <p:nvPr/>
        </p:nvSpPr>
        <p:spPr bwMode="auto">
          <a:xfrm>
            <a:off x="5656263" y="3097213"/>
            <a:ext cx="28575" cy="46038"/>
          </a:xfrm>
          <a:custGeom>
            <a:avLst/>
            <a:gdLst>
              <a:gd name="T0" fmla="*/ 3 w 18"/>
              <a:gd name="T1" fmla="*/ 29 h 29"/>
              <a:gd name="T2" fmla="*/ 4 w 18"/>
              <a:gd name="T3" fmla="*/ 25 h 29"/>
              <a:gd name="T4" fmla="*/ 5 w 18"/>
              <a:gd name="T5" fmla="*/ 20 h 29"/>
              <a:gd name="T6" fmla="*/ 10 w 18"/>
              <a:gd name="T7" fmla="*/ 17 h 29"/>
              <a:gd name="T8" fmla="*/ 10 w 18"/>
              <a:gd name="T9" fmla="*/ 14 h 29"/>
              <a:gd name="T10" fmla="*/ 14 w 18"/>
              <a:gd name="T11" fmla="*/ 7 h 29"/>
              <a:gd name="T12" fmla="*/ 18 w 18"/>
              <a:gd name="T13" fmla="*/ 3 h 29"/>
              <a:gd name="T14" fmla="*/ 15 w 18"/>
              <a:gd name="T15" fmla="*/ 0 h 29"/>
              <a:gd name="T16" fmla="*/ 10 w 18"/>
              <a:gd name="T17" fmla="*/ 2 h 29"/>
              <a:gd name="T18" fmla="*/ 8 w 18"/>
              <a:gd name="T19" fmla="*/ 6 h 29"/>
              <a:gd name="T20" fmla="*/ 8 w 18"/>
              <a:gd name="T21" fmla="*/ 9 h 29"/>
              <a:gd name="T22" fmla="*/ 7 w 18"/>
              <a:gd name="T23" fmla="*/ 13 h 29"/>
              <a:gd name="T24" fmla="*/ 4 w 18"/>
              <a:gd name="T25" fmla="*/ 14 h 29"/>
              <a:gd name="T26" fmla="*/ 1 w 18"/>
              <a:gd name="T27" fmla="*/ 18 h 29"/>
              <a:gd name="T28" fmla="*/ 0 w 18"/>
              <a:gd name="T29" fmla="*/ 22 h 29"/>
              <a:gd name="T30" fmla="*/ 1 w 18"/>
              <a:gd name="T31" fmla="*/ 28 h 29"/>
              <a:gd name="T32" fmla="*/ 3 w 18"/>
              <a:gd name="T33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" h="29">
                <a:moveTo>
                  <a:pt x="3" y="29"/>
                </a:moveTo>
                <a:lnTo>
                  <a:pt x="4" y="25"/>
                </a:lnTo>
                <a:lnTo>
                  <a:pt x="5" y="20"/>
                </a:lnTo>
                <a:lnTo>
                  <a:pt x="10" y="17"/>
                </a:lnTo>
                <a:lnTo>
                  <a:pt x="10" y="14"/>
                </a:lnTo>
                <a:lnTo>
                  <a:pt x="14" y="7"/>
                </a:lnTo>
                <a:lnTo>
                  <a:pt x="18" y="3"/>
                </a:lnTo>
                <a:lnTo>
                  <a:pt x="15" y="0"/>
                </a:lnTo>
                <a:lnTo>
                  <a:pt x="10" y="2"/>
                </a:lnTo>
                <a:lnTo>
                  <a:pt x="8" y="6"/>
                </a:lnTo>
                <a:lnTo>
                  <a:pt x="8" y="9"/>
                </a:lnTo>
                <a:lnTo>
                  <a:pt x="7" y="13"/>
                </a:lnTo>
                <a:lnTo>
                  <a:pt x="4" y="14"/>
                </a:lnTo>
                <a:lnTo>
                  <a:pt x="1" y="18"/>
                </a:lnTo>
                <a:lnTo>
                  <a:pt x="0" y="22"/>
                </a:lnTo>
                <a:lnTo>
                  <a:pt x="1" y="28"/>
                </a:lnTo>
                <a:lnTo>
                  <a:pt x="3" y="2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5" name="Freeform 959"/>
          <p:cNvSpPr>
            <a:spLocks/>
          </p:cNvSpPr>
          <p:nvPr/>
        </p:nvSpPr>
        <p:spPr bwMode="auto">
          <a:xfrm>
            <a:off x="5614988" y="3111500"/>
            <a:ext cx="11113" cy="9525"/>
          </a:xfrm>
          <a:custGeom>
            <a:avLst/>
            <a:gdLst>
              <a:gd name="T0" fmla="*/ 3 w 7"/>
              <a:gd name="T1" fmla="*/ 6 h 6"/>
              <a:gd name="T2" fmla="*/ 0 w 7"/>
              <a:gd name="T3" fmla="*/ 6 h 6"/>
              <a:gd name="T4" fmla="*/ 3 w 7"/>
              <a:gd name="T5" fmla="*/ 2 h 6"/>
              <a:gd name="T6" fmla="*/ 6 w 7"/>
              <a:gd name="T7" fmla="*/ 0 h 6"/>
              <a:gd name="T8" fmla="*/ 7 w 7"/>
              <a:gd name="T9" fmla="*/ 2 h 6"/>
              <a:gd name="T10" fmla="*/ 6 w 7"/>
              <a:gd name="T11" fmla="*/ 5 h 6"/>
              <a:gd name="T12" fmla="*/ 3 w 7"/>
              <a:gd name="T13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" h="6">
                <a:moveTo>
                  <a:pt x="3" y="6"/>
                </a:moveTo>
                <a:lnTo>
                  <a:pt x="0" y="6"/>
                </a:lnTo>
                <a:lnTo>
                  <a:pt x="3" y="2"/>
                </a:lnTo>
                <a:lnTo>
                  <a:pt x="6" y="0"/>
                </a:lnTo>
                <a:lnTo>
                  <a:pt x="7" y="2"/>
                </a:lnTo>
                <a:lnTo>
                  <a:pt x="6" y="5"/>
                </a:lnTo>
                <a:lnTo>
                  <a:pt x="3" y="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6" name="Freeform 960"/>
          <p:cNvSpPr>
            <a:spLocks/>
          </p:cNvSpPr>
          <p:nvPr/>
        </p:nvSpPr>
        <p:spPr bwMode="auto">
          <a:xfrm>
            <a:off x="5684838" y="3063875"/>
            <a:ext cx="85725" cy="55563"/>
          </a:xfrm>
          <a:custGeom>
            <a:avLst/>
            <a:gdLst>
              <a:gd name="T0" fmla="*/ 23 w 54"/>
              <a:gd name="T1" fmla="*/ 26 h 35"/>
              <a:gd name="T2" fmla="*/ 28 w 54"/>
              <a:gd name="T3" fmla="*/ 17 h 35"/>
              <a:gd name="T4" fmla="*/ 34 w 54"/>
              <a:gd name="T5" fmla="*/ 17 h 35"/>
              <a:gd name="T6" fmla="*/ 43 w 54"/>
              <a:gd name="T7" fmla="*/ 13 h 35"/>
              <a:gd name="T8" fmla="*/ 46 w 54"/>
              <a:gd name="T9" fmla="*/ 13 h 35"/>
              <a:gd name="T10" fmla="*/ 54 w 54"/>
              <a:gd name="T11" fmla="*/ 9 h 35"/>
              <a:gd name="T12" fmla="*/ 54 w 54"/>
              <a:gd name="T13" fmla="*/ 2 h 35"/>
              <a:gd name="T14" fmla="*/ 54 w 54"/>
              <a:gd name="T15" fmla="*/ 0 h 35"/>
              <a:gd name="T16" fmla="*/ 46 w 54"/>
              <a:gd name="T17" fmla="*/ 2 h 35"/>
              <a:gd name="T18" fmla="*/ 43 w 54"/>
              <a:gd name="T19" fmla="*/ 4 h 35"/>
              <a:gd name="T20" fmla="*/ 38 w 54"/>
              <a:gd name="T21" fmla="*/ 4 h 35"/>
              <a:gd name="T22" fmla="*/ 31 w 54"/>
              <a:gd name="T23" fmla="*/ 9 h 35"/>
              <a:gd name="T24" fmla="*/ 27 w 54"/>
              <a:gd name="T25" fmla="*/ 11 h 35"/>
              <a:gd name="T26" fmla="*/ 28 w 54"/>
              <a:gd name="T27" fmla="*/ 4 h 35"/>
              <a:gd name="T28" fmla="*/ 26 w 54"/>
              <a:gd name="T29" fmla="*/ 2 h 35"/>
              <a:gd name="T30" fmla="*/ 23 w 54"/>
              <a:gd name="T31" fmla="*/ 2 h 35"/>
              <a:gd name="T32" fmla="*/ 9 w 54"/>
              <a:gd name="T33" fmla="*/ 17 h 35"/>
              <a:gd name="T34" fmla="*/ 9 w 54"/>
              <a:gd name="T35" fmla="*/ 23 h 35"/>
              <a:gd name="T36" fmla="*/ 4 w 54"/>
              <a:gd name="T37" fmla="*/ 24 h 35"/>
              <a:gd name="T38" fmla="*/ 0 w 54"/>
              <a:gd name="T39" fmla="*/ 34 h 35"/>
              <a:gd name="T40" fmla="*/ 0 w 54"/>
              <a:gd name="T41" fmla="*/ 35 h 35"/>
              <a:gd name="T42" fmla="*/ 15 w 54"/>
              <a:gd name="T43" fmla="*/ 34 h 35"/>
              <a:gd name="T44" fmla="*/ 16 w 54"/>
              <a:gd name="T45" fmla="*/ 34 h 35"/>
              <a:gd name="T46" fmla="*/ 23 w 54"/>
              <a:gd name="T47" fmla="*/ 26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54" h="35">
                <a:moveTo>
                  <a:pt x="23" y="26"/>
                </a:moveTo>
                <a:lnTo>
                  <a:pt x="28" y="17"/>
                </a:lnTo>
                <a:lnTo>
                  <a:pt x="34" y="17"/>
                </a:lnTo>
                <a:lnTo>
                  <a:pt x="43" y="13"/>
                </a:lnTo>
                <a:lnTo>
                  <a:pt x="46" y="13"/>
                </a:lnTo>
                <a:lnTo>
                  <a:pt x="54" y="9"/>
                </a:lnTo>
                <a:lnTo>
                  <a:pt x="54" y="2"/>
                </a:lnTo>
                <a:lnTo>
                  <a:pt x="54" y="0"/>
                </a:lnTo>
                <a:lnTo>
                  <a:pt x="46" y="2"/>
                </a:lnTo>
                <a:lnTo>
                  <a:pt x="43" y="4"/>
                </a:lnTo>
                <a:lnTo>
                  <a:pt x="38" y="4"/>
                </a:lnTo>
                <a:lnTo>
                  <a:pt x="31" y="9"/>
                </a:lnTo>
                <a:lnTo>
                  <a:pt x="27" y="11"/>
                </a:lnTo>
                <a:lnTo>
                  <a:pt x="28" y="4"/>
                </a:lnTo>
                <a:lnTo>
                  <a:pt x="26" y="2"/>
                </a:lnTo>
                <a:lnTo>
                  <a:pt x="23" y="2"/>
                </a:lnTo>
                <a:lnTo>
                  <a:pt x="9" y="17"/>
                </a:lnTo>
                <a:lnTo>
                  <a:pt x="9" y="23"/>
                </a:lnTo>
                <a:lnTo>
                  <a:pt x="4" y="24"/>
                </a:lnTo>
                <a:lnTo>
                  <a:pt x="0" y="34"/>
                </a:lnTo>
                <a:lnTo>
                  <a:pt x="0" y="35"/>
                </a:lnTo>
                <a:lnTo>
                  <a:pt x="15" y="34"/>
                </a:lnTo>
                <a:lnTo>
                  <a:pt x="16" y="34"/>
                </a:lnTo>
                <a:lnTo>
                  <a:pt x="23" y="2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7" name="Freeform 961"/>
          <p:cNvSpPr>
            <a:spLocks/>
          </p:cNvSpPr>
          <p:nvPr/>
        </p:nvSpPr>
        <p:spPr bwMode="auto">
          <a:xfrm>
            <a:off x="5654676" y="3065463"/>
            <a:ext cx="31750" cy="30163"/>
          </a:xfrm>
          <a:custGeom>
            <a:avLst/>
            <a:gdLst>
              <a:gd name="T0" fmla="*/ 1 w 20"/>
              <a:gd name="T1" fmla="*/ 19 h 19"/>
              <a:gd name="T2" fmla="*/ 6 w 20"/>
              <a:gd name="T3" fmla="*/ 16 h 19"/>
              <a:gd name="T4" fmla="*/ 12 w 20"/>
              <a:gd name="T5" fmla="*/ 12 h 19"/>
              <a:gd name="T6" fmla="*/ 20 w 20"/>
              <a:gd name="T7" fmla="*/ 3 h 19"/>
              <a:gd name="T8" fmla="*/ 19 w 20"/>
              <a:gd name="T9" fmla="*/ 1 h 19"/>
              <a:gd name="T10" fmla="*/ 12 w 20"/>
              <a:gd name="T11" fmla="*/ 3 h 19"/>
              <a:gd name="T12" fmla="*/ 6 w 20"/>
              <a:gd name="T13" fmla="*/ 4 h 19"/>
              <a:gd name="T14" fmla="*/ 2 w 20"/>
              <a:gd name="T15" fmla="*/ 0 h 19"/>
              <a:gd name="T16" fmla="*/ 1 w 20"/>
              <a:gd name="T17" fmla="*/ 0 h 19"/>
              <a:gd name="T18" fmla="*/ 0 w 20"/>
              <a:gd name="T19" fmla="*/ 0 h 19"/>
              <a:gd name="T20" fmla="*/ 1 w 20"/>
              <a:gd name="T21" fmla="*/ 10 h 19"/>
              <a:gd name="T22" fmla="*/ 1 w 20"/>
              <a:gd name="T23" fmla="*/ 16 h 19"/>
              <a:gd name="T24" fmla="*/ 1 w 20"/>
              <a:gd name="T25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0" h="19">
                <a:moveTo>
                  <a:pt x="1" y="19"/>
                </a:moveTo>
                <a:lnTo>
                  <a:pt x="6" y="16"/>
                </a:lnTo>
                <a:lnTo>
                  <a:pt x="12" y="12"/>
                </a:lnTo>
                <a:lnTo>
                  <a:pt x="20" y="3"/>
                </a:lnTo>
                <a:lnTo>
                  <a:pt x="19" y="1"/>
                </a:lnTo>
                <a:lnTo>
                  <a:pt x="12" y="3"/>
                </a:lnTo>
                <a:lnTo>
                  <a:pt x="6" y="4"/>
                </a:lnTo>
                <a:lnTo>
                  <a:pt x="2" y="0"/>
                </a:lnTo>
                <a:lnTo>
                  <a:pt x="1" y="0"/>
                </a:lnTo>
                <a:lnTo>
                  <a:pt x="0" y="0"/>
                </a:lnTo>
                <a:lnTo>
                  <a:pt x="1" y="10"/>
                </a:lnTo>
                <a:lnTo>
                  <a:pt x="1" y="16"/>
                </a:lnTo>
                <a:lnTo>
                  <a:pt x="1" y="1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8" name="Freeform 962"/>
          <p:cNvSpPr>
            <a:spLocks/>
          </p:cNvSpPr>
          <p:nvPr/>
        </p:nvSpPr>
        <p:spPr bwMode="auto">
          <a:xfrm>
            <a:off x="5672138" y="2981325"/>
            <a:ext cx="57150" cy="82550"/>
          </a:xfrm>
          <a:custGeom>
            <a:avLst/>
            <a:gdLst>
              <a:gd name="T0" fmla="*/ 30 w 36"/>
              <a:gd name="T1" fmla="*/ 38 h 52"/>
              <a:gd name="T2" fmla="*/ 35 w 36"/>
              <a:gd name="T3" fmla="*/ 35 h 52"/>
              <a:gd name="T4" fmla="*/ 36 w 36"/>
              <a:gd name="T5" fmla="*/ 35 h 52"/>
              <a:gd name="T6" fmla="*/ 34 w 36"/>
              <a:gd name="T7" fmla="*/ 24 h 52"/>
              <a:gd name="T8" fmla="*/ 32 w 36"/>
              <a:gd name="T9" fmla="*/ 24 h 52"/>
              <a:gd name="T10" fmla="*/ 31 w 36"/>
              <a:gd name="T11" fmla="*/ 26 h 52"/>
              <a:gd name="T12" fmla="*/ 28 w 36"/>
              <a:gd name="T13" fmla="*/ 27 h 52"/>
              <a:gd name="T14" fmla="*/ 27 w 36"/>
              <a:gd name="T15" fmla="*/ 27 h 52"/>
              <a:gd name="T16" fmla="*/ 27 w 36"/>
              <a:gd name="T17" fmla="*/ 24 h 52"/>
              <a:gd name="T18" fmla="*/ 35 w 36"/>
              <a:gd name="T19" fmla="*/ 16 h 52"/>
              <a:gd name="T20" fmla="*/ 30 w 36"/>
              <a:gd name="T21" fmla="*/ 0 h 52"/>
              <a:gd name="T22" fmla="*/ 17 w 36"/>
              <a:gd name="T23" fmla="*/ 7 h 52"/>
              <a:gd name="T24" fmla="*/ 17 w 36"/>
              <a:gd name="T25" fmla="*/ 16 h 52"/>
              <a:gd name="T26" fmla="*/ 24 w 36"/>
              <a:gd name="T27" fmla="*/ 13 h 52"/>
              <a:gd name="T28" fmla="*/ 16 w 36"/>
              <a:gd name="T29" fmla="*/ 30 h 52"/>
              <a:gd name="T30" fmla="*/ 5 w 36"/>
              <a:gd name="T31" fmla="*/ 33 h 52"/>
              <a:gd name="T32" fmla="*/ 5 w 36"/>
              <a:gd name="T33" fmla="*/ 37 h 52"/>
              <a:gd name="T34" fmla="*/ 13 w 36"/>
              <a:gd name="T35" fmla="*/ 37 h 52"/>
              <a:gd name="T36" fmla="*/ 13 w 36"/>
              <a:gd name="T37" fmla="*/ 39 h 52"/>
              <a:gd name="T38" fmla="*/ 2 w 36"/>
              <a:gd name="T39" fmla="*/ 45 h 52"/>
              <a:gd name="T40" fmla="*/ 0 w 36"/>
              <a:gd name="T41" fmla="*/ 46 h 52"/>
              <a:gd name="T42" fmla="*/ 1 w 36"/>
              <a:gd name="T43" fmla="*/ 50 h 52"/>
              <a:gd name="T44" fmla="*/ 1 w 36"/>
              <a:gd name="T45" fmla="*/ 52 h 52"/>
              <a:gd name="T46" fmla="*/ 21 w 36"/>
              <a:gd name="T47" fmla="*/ 45 h 52"/>
              <a:gd name="T48" fmla="*/ 30 w 36"/>
              <a:gd name="T49" fmla="*/ 38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6" h="52">
                <a:moveTo>
                  <a:pt x="30" y="38"/>
                </a:moveTo>
                <a:lnTo>
                  <a:pt x="35" y="35"/>
                </a:lnTo>
                <a:lnTo>
                  <a:pt x="36" y="35"/>
                </a:lnTo>
                <a:lnTo>
                  <a:pt x="34" y="24"/>
                </a:lnTo>
                <a:lnTo>
                  <a:pt x="32" y="24"/>
                </a:lnTo>
                <a:lnTo>
                  <a:pt x="31" y="26"/>
                </a:lnTo>
                <a:lnTo>
                  <a:pt x="28" y="27"/>
                </a:lnTo>
                <a:lnTo>
                  <a:pt x="27" y="27"/>
                </a:lnTo>
                <a:lnTo>
                  <a:pt x="27" y="24"/>
                </a:lnTo>
                <a:lnTo>
                  <a:pt x="35" y="16"/>
                </a:lnTo>
                <a:lnTo>
                  <a:pt x="30" y="0"/>
                </a:lnTo>
                <a:lnTo>
                  <a:pt x="17" y="7"/>
                </a:lnTo>
                <a:lnTo>
                  <a:pt x="17" y="16"/>
                </a:lnTo>
                <a:lnTo>
                  <a:pt x="24" y="13"/>
                </a:lnTo>
                <a:lnTo>
                  <a:pt x="16" y="30"/>
                </a:lnTo>
                <a:lnTo>
                  <a:pt x="5" y="33"/>
                </a:lnTo>
                <a:lnTo>
                  <a:pt x="5" y="37"/>
                </a:lnTo>
                <a:lnTo>
                  <a:pt x="13" y="37"/>
                </a:lnTo>
                <a:lnTo>
                  <a:pt x="13" y="39"/>
                </a:lnTo>
                <a:lnTo>
                  <a:pt x="2" y="45"/>
                </a:lnTo>
                <a:lnTo>
                  <a:pt x="0" y="46"/>
                </a:lnTo>
                <a:lnTo>
                  <a:pt x="1" y="50"/>
                </a:lnTo>
                <a:lnTo>
                  <a:pt x="1" y="52"/>
                </a:lnTo>
                <a:lnTo>
                  <a:pt x="21" y="45"/>
                </a:lnTo>
                <a:lnTo>
                  <a:pt x="30" y="3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9" name="Freeform 963"/>
          <p:cNvSpPr>
            <a:spLocks/>
          </p:cNvSpPr>
          <p:nvPr/>
        </p:nvSpPr>
        <p:spPr bwMode="auto">
          <a:xfrm>
            <a:off x="5668963" y="2998788"/>
            <a:ext cx="19050" cy="19050"/>
          </a:xfrm>
          <a:custGeom>
            <a:avLst/>
            <a:gdLst>
              <a:gd name="T0" fmla="*/ 0 w 12"/>
              <a:gd name="T1" fmla="*/ 12 h 12"/>
              <a:gd name="T2" fmla="*/ 0 w 12"/>
              <a:gd name="T3" fmla="*/ 8 h 12"/>
              <a:gd name="T4" fmla="*/ 4 w 12"/>
              <a:gd name="T5" fmla="*/ 1 h 12"/>
              <a:gd name="T6" fmla="*/ 8 w 12"/>
              <a:gd name="T7" fmla="*/ 0 h 12"/>
              <a:gd name="T8" fmla="*/ 10 w 12"/>
              <a:gd name="T9" fmla="*/ 1 h 12"/>
              <a:gd name="T10" fmla="*/ 10 w 12"/>
              <a:gd name="T11" fmla="*/ 5 h 12"/>
              <a:gd name="T12" fmla="*/ 8 w 12"/>
              <a:gd name="T13" fmla="*/ 7 h 12"/>
              <a:gd name="T14" fmla="*/ 12 w 12"/>
              <a:gd name="T15" fmla="*/ 8 h 12"/>
              <a:gd name="T16" fmla="*/ 8 w 12"/>
              <a:gd name="T17" fmla="*/ 12 h 12"/>
              <a:gd name="T18" fmla="*/ 0 w 12"/>
              <a:gd name="T19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" h="12">
                <a:moveTo>
                  <a:pt x="0" y="12"/>
                </a:moveTo>
                <a:lnTo>
                  <a:pt x="0" y="8"/>
                </a:lnTo>
                <a:lnTo>
                  <a:pt x="4" y="1"/>
                </a:lnTo>
                <a:lnTo>
                  <a:pt x="8" y="0"/>
                </a:lnTo>
                <a:lnTo>
                  <a:pt x="10" y="1"/>
                </a:lnTo>
                <a:lnTo>
                  <a:pt x="10" y="5"/>
                </a:lnTo>
                <a:lnTo>
                  <a:pt x="8" y="7"/>
                </a:lnTo>
                <a:lnTo>
                  <a:pt x="12" y="8"/>
                </a:lnTo>
                <a:lnTo>
                  <a:pt x="8" y="12"/>
                </a:lnTo>
                <a:lnTo>
                  <a:pt x="0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0" name="Freeform 964"/>
          <p:cNvSpPr>
            <a:spLocks/>
          </p:cNvSpPr>
          <p:nvPr/>
        </p:nvSpPr>
        <p:spPr bwMode="auto">
          <a:xfrm>
            <a:off x="5738813" y="2994025"/>
            <a:ext cx="23813" cy="22225"/>
          </a:xfrm>
          <a:custGeom>
            <a:avLst/>
            <a:gdLst>
              <a:gd name="T0" fmla="*/ 12 w 15"/>
              <a:gd name="T1" fmla="*/ 12 h 14"/>
              <a:gd name="T2" fmla="*/ 8 w 15"/>
              <a:gd name="T3" fmla="*/ 14 h 14"/>
              <a:gd name="T4" fmla="*/ 3 w 15"/>
              <a:gd name="T5" fmla="*/ 14 h 14"/>
              <a:gd name="T6" fmla="*/ 0 w 15"/>
              <a:gd name="T7" fmla="*/ 11 h 14"/>
              <a:gd name="T8" fmla="*/ 1 w 15"/>
              <a:gd name="T9" fmla="*/ 7 h 14"/>
              <a:gd name="T10" fmla="*/ 0 w 15"/>
              <a:gd name="T11" fmla="*/ 1 h 14"/>
              <a:gd name="T12" fmla="*/ 4 w 15"/>
              <a:gd name="T13" fmla="*/ 0 h 14"/>
              <a:gd name="T14" fmla="*/ 8 w 15"/>
              <a:gd name="T15" fmla="*/ 3 h 14"/>
              <a:gd name="T16" fmla="*/ 7 w 15"/>
              <a:gd name="T17" fmla="*/ 5 h 14"/>
              <a:gd name="T18" fmla="*/ 9 w 15"/>
              <a:gd name="T19" fmla="*/ 5 h 14"/>
              <a:gd name="T20" fmla="*/ 12 w 15"/>
              <a:gd name="T21" fmla="*/ 7 h 14"/>
              <a:gd name="T22" fmla="*/ 15 w 15"/>
              <a:gd name="T23" fmla="*/ 11 h 14"/>
              <a:gd name="T24" fmla="*/ 12 w 15"/>
              <a:gd name="T25" fmla="*/ 12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" h="14">
                <a:moveTo>
                  <a:pt x="12" y="12"/>
                </a:moveTo>
                <a:lnTo>
                  <a:pt x="8" y="14"/>
                </a:lnTo>
                <a:lnTo>
                  <a:pt x="3" y="14"/>
                </a:lnTo>
                <a:lnTo>
                  <a:pt x="0" y="11"/>
                </a:lnTo>
                <a:lnTo>
                  <a:pt x="1" y="7"/>
                </a:lnTo>
                <a:lnTo>
                  <a:pt x="0" y="1"/>
                </a:lnTo>
                <a:lnTo>
                  <a:pt x="4" y="0"/>
                </a:lnTo>
                <a:lnTo>
                  <a:pt x="8" y="3"/>
                </a:lnTo>
                <a:lnTo>
                  <a:pt x="7" y="5"/>
                </a:lnTo>
                <a:lnTo>
                  <a:pt x="9" y="5"/>
                </a:lnTo>
                <a:lnTo>
                  <a:pt x="12" y="7"/>
                </a:lnTo>
                <a:lnTo>
                  <a:pt x="15" y="11"/>
                </a:lnTo>
                <a:lnTo>
                  <a:pt x="12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1" name="Freeform 965"/>
          <p:cNvSpPr>
            <a:spLocks/>
          </p:cNvSpPr>
          <p:nvPr/>
        </p:nvSpPr>
        <p:spPr bwMode="auto">
          <a:xfrm>
            <a:off x="5767388" y="2987675"/>
            <a:ext cx="20638" cy="22225"/>
          </a:xfrm>
          <a:custGeom>
            <a:avLst/>
            <a:gdLst>
              <a:gd name="T0" fmla="*/ 5 w 13"/>
              <a:gd name="T1" fmla="*/ 14 h 14"/>
              <a:gd name="T2" fmla="*/ 9 w 13"/>
              <a:gd name="T3" fmla="*/ 12 h 14"/>
              <a:gd name="T4" fmla="*/ 13 w 13"/>
              <a:gd name="T5" fmla="*/ 11 h 14"/>
              <a:gd name="T6" fmla="*/ 12 w 13"/>
              <a:gd name="T7" fmla="*/ 0 h 14"/>
              <a:gd name="T8" fmla="*/ 8 w 13"/>
              <a:gd name="T9" fmla="*/ 0 h 14"/>
              <a:gd name="T10" fmla="*/ 4 w 13"/>
              <a:gd name="T11" fmla="*/ 3 h 14"/>
              <a:gd name="T12" fmla="*/ 4 w 13"/>
              <a:gd name="T13" fmla="*/ 7 h 14"/>
              <a:gd name="T14" fmla="*/ 0 w 13"/>
              <a:gd name="T15" fmla="*/ 12 h 14"/>
              <a:gd name="T16" fmla="*/ 5 w 13"/>
              <a:gd name="T17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" h="14">
                <a:moveTo>
                  <a:pt x="5" y="14"/>
                </a:moveTo>
                <a:lnTo>
                  <a:pt x="9" y="12"/>
                </a:lnTo>
                <a:lnTo>
                  <a:pt x="13" y="11"/>
                </a:lnTo>
                <a:lnTo>
                  <a:pt x="12" y="0"/>
                </a:lnTo>
                <a:lnTo>
                  <a:pt x="8" y="0"/>
                </a:lnTo>
                <a:lnTo>
                  <a:pt x="4" y="3"/>
                </a:lnTo>
                <a:lnTo>
                  <a:pt x="4" y="7"/>
                </a:lnTo>
                <a:lnTo>
                  <a:pt x="0" y="12"/>
                </a:lnTo>
                <a:lnTo>
                  <a:pt x="5" y="1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2" name="Freeform 966"/>
          <p:cNvSpPr>
            <a:spLocks/>
          </p:cNvSpPr>
          <p:nvPr/>
        </p:nvSpPr>
        <p:spPr bwMode="auto">
          <a:xfrm>
            <a:off x="5743576" y="2947988"/>
            <a:ext cx="31750" cy="39688"/>
          </a:xfrm>
          <a:custGeom>
            <a:avLst/>
            <a:gdLst>
              <a:gd name="T0" fmla="*/ 9 w 20"/>
              <a:gd name="T1" fmla="*/ 25 h 25"/>
              <a:gd name="T2" fmla="*/ 13 w 20"/>
              <a:gd name="T3" fmla="*/ 24 h 25"/>
              <a:gd name="T4" fmla="*/ 19 w 20"/>
              <a:gd name="T5" fmla="*/ 18 h 25"/>
              <a:gd name="T6" fmla="*/ 20 w 20"/>
              <a:gd name="T7" fmla="*/ 9 h 25"/>
              <a:gd name="T8" fmla="*/ 12 w 20"/>
              <a:gd name="T9" fmla="*/ 0 h 25"/>
              <a:gd name="T10" fmla="*/ 9 w 20"/>
              <a:gd name="T11" fmla="*/ 4 h 25"/>
              <a:gd name="T12" fmla="*/ 0 w 20"/>
              <a:gd name="T13" fmla="*/ 14 h 25"/>
              <a:gd name="T14" fmla="*/ 9 w 20"/>
              <a:gd name="T15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0" h="25">
                <a:moveTo>
                  <a:pt x="9" y="25"/>
                </a:moveTo>
                <a:lnTo>
                  <a:pt x="13" y="24"/>
                </a:lnTo>
                <a:lnTo>
                  <a:pt x="19" y="18"/>
                </a:lnTo>
                <a:lnTo>
                  <a:pt x="20" y="9"/>
                </a:lnTo>
                <a:lnTo>
                  <a:pt x="12" y="0"/>
                </a:lnTo>
                <a:lnTo>
                  <a:pt x="9" y="4"/>
                </a:lnTo>
                <a:lnTo>
                  <a:pt x="0" y="14"/>
                </a:lnTo>
                <a:lnTo>
                  <a:pt x="9" y="2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3" name="Freeform 967"/>
          <p:cNvSpPr>
            <a:spLocks/>
          </p:cNvSpPr>
          <p:nvPr/>
        </p:nvSpPr>
        <p:spPr bwMode="auto">
          <a:xfrm>
            <a:off x="5781676" y="2957513"/>
            <a:ext cx="41275" cy="25400"/>
          </a:xfrm>
          <a:custGeom>
            <a:avLst/>
            <a:gdLst>
              <a:gd name="T0" fmla="*/ 2 w 26"/>
              <a:gd name="T1" fmla="*/ 15 h 16"/>
              <a:gd name="T2" fmla="*/ 3 w 26"/>
              <a:gd name="T3" fmla="*/ 16 h 16"/>
              <a:gd name="T4" fmla="*/ 7 w 26"/>
              <a:gd name="T5" fmla="*/ 15 h 16"/>
              <a:gd name="T6" fmla="*/ 21 w 26"/>
              <a:gd name="T7" fmla="*/ 5 h 16"/>
              <a:gd name="T8" fmla="*/ 26 w 26"/>
              <a:gd name="T9" fmla="*/ 1 h 16"/>
              <a:gd name="T10" fmla="*/ 18 w 26"/>
              <a:gd name="T11" fmla="*/ 0 h 16"/>
              <a:gd name="T12" fmla="*/ 14 w 26"/>
              <a:gd name="T13" fmla="*/ 1 h 16"/>
              <a:gd name="T14" fmla="*/ 10 w 26"/>
              <a:gd name="T15" fmla="*/ 1 h 16"/>
              <a:gd name="T16" fmla="*/ 0 w 26"/>
              <a:gd name="T17" fmla="*/ 13 h 16"/>
              <a:gd name="T18" fmla="*/ 2 w 26"/>
              <a:gd name="T19" fmla="*/ 15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6" h="16">
                <a:moveTo>
                  <a:pt x="2" y="15"/>
                </a:moveTo>
                <a:lnTo>
                  <a:pt x="3" y="16"/>
                </a:lnTo>
                <a:lnTo>
                  <a:pt x="7" y="15"/>
                </a:lnTo>
                <a:lnTo>
                  <a:pt x="21" y="5"/>
                </a:lnTo>
                <a:lnTo>
                  <a:pt x="26" y="1"/>
                </a:lnTo>
                <a:lnTo>
                  <a:pt x="18" y="0"/>
                </a:lnTo>
                <a:lnTo>
                  <a:pt x="14" y="1"/>
                </a:lnTo>
                <a:lnTo>
                  <a:pt x="10" y="1"/>
                </a:lnTo>
                <a:lnTo>
                  <a:pt x="0" y="13"/>
                </a:lnTo>
                <a:lnTo>
                  <a:pt x="2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4" name="Freeform 968"/>
          <p:cNvSpPr>
            <a:spLocks/>
          </p:cNvSpPr>
          <p:nvPr/>
        </p:nvSpPr>
        <p:spPr bwMode="auto">
          <a:xfrm>
            <a:off x="5761038" y="2881313"/>
            <a:ext cx="33338" cy="39688"/>
          </a:xfrm>
          <a:custGeom>
            <a:avLst/>
            <a:gdLst>
              <a:gd name="T0" fmla="*/ 5 w 21"/>
              <a:gd name="T1" fmla="*/ 25 h 25"/>
              <a:gd name="T2" fmla="*/ 0 w 21"/>
              <a:gd name="T3" fmla="*/ 19 h 25"/>
              <a:gd name="T4" fmla="*/ 6 w 21"/>
              <a:gd name="T5" fmla="*/ 11 h 25"/>
              <a:gd name="T6" fmla="*/ 5 w 21"/>
              <a:gd name="T7" fmla="*/ 4 h 25"/>
              <a:gd name="T8" fmla="*/ 13 w 21"/>
              <a:gd name="T9" fmla="*/ 1 h 25"/>
              <a:gd name="T10" fmla="*/ 17 w 21"/>
              <a:gd name="T11" fmla="*/ 1 h 25"/>
              <a:gd name="T12" fmla="*/ 21 w 21"/>
              <a:gd name="T13" fmla="*/ 0 h 25"/>
              <a:gd name="T14" fmla="*/ 19 w 21"/>
              <a:gd name="T15" fmla="*/ 6 h 25"/>
              <a:gd name="T16" fmla="*/ 17 w 21"/>
              <a:gd name="T17" fmla="*/ 12 h 25"/>
              <a:gd name="T18" fmla="*/ 16 w 21"/>
              <a:gd name="T19" fmla="*/ 19 h 25"/>
              <a:gd name="T20" fmla="*/ 12 w 21"/>
              <a:gd name="T21" fmla="*/ 18 h 25"/>
              <a:gd name="T22" fmla="*/ 10 w 21"/>
              <a:gd name="T23" fmla="*/ 16 h 25"/>
              <a:gd name="T24" fmla="*/ 10 w 21"/>
              <a:gd name="T25" fmla="*/ 22 h 25"/>
              <a:gd name="T26" fmla="*/ 5 w 21"/>
              <a:gd name="T27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1" h="25">
                <a:moveTo>
                  <a:pt x="5" y="25"/>
                </a:moveTo>
                <a:lnTo>
                  <a:pt x="0" y="19"/>
                </a:lnTo>
                <a:lnTo>
                  <a:pt x="6" y="11"/>
                </a:lnTo>
                <a:lnTo>
                  <a:pt x="5" y="4"/>
                </a:lnTo>
                <a:lnTo>
                  <a:pt x="13" y="1"/>
                </a:lnTo>
                <a:lnTo>
                  <a:pt x="17" y="1"/>
                </a:lnTo>
                <a:lnTo>
                  <a:pt x="21" y="0"/>
                </a:lnTo>
                <a:lnTo>
                  <a:pt x="19" y="6"/>
                </a:lnTo>
                <a:lnTo>
                  <a:pt x="17" y="12"/>
                </a:lnTo>
                <a:lnTo>
                  <a:pt x="16" y="19"/>
                </a:lnTo>
                <a:lnTo>
                  <a:pt x="12" y="18"/>
                </a:lnTo>
                <a:lnTo>
                  <a:pt x="10" y="16"/>
                </a:lnTo>
                <a:lnTo>
                  <a:pt x="10" y="22"/>
                </a:lnTo>
                <a:lnTo>
                  <a:pt x="5" y="2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5" name="Freeform 969"/>
          <p:cNvSpPr>
            <a:spLocks/>
          </p:cNvSpPr>
          <p:nvPr/>
        </p:nvSpPr>
        <p:spPr bwMode="auto">
          <a:xfrm>
            <a:off x="5715001" y="2906713"/>
            <a:ext cx="7938" cy="11113"/>
          </a:xfrm>
          <a:custGeom>
            <a:avLst/>
            <a:gdLst>
              <a:gd name="T0" fmla="*/ 0 w 5"/>
              <a:gd name="T1" fmla="*/ 7 h 7"/>
              <a:gd name="T2" fmla="*/ 5 w 5"/>
              <a:gd name="T3" fmla="*/ 5 h 7"/>
              <a:gd name="T4" fmla="*/ 0 w 5"/>
              <a:gd name="T5" fmla="*/ 0 h 7"/>
              <a:gd name="T6" fmla="*/ 0 w 5"/>
              <a:gd name="T7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" h="7">
                <a:moveTo>
                  <a:pt x="0" y="7"/>
                </a:moveTo>
                <a:lnTo>
                  <a:pt x="5" y="5"/>
                </a:lnTo>
                <a:lnTo>
                  <a:pt x="0" y="0"/>
                </a:lnTo>
                <a:lnTo>
                  <a:pt x="0" y="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6" name="Freeform 970"/>
          <p:cNvSpPr>
            <a:spLocks/>
          </p:cNvSpPr>
          <p:nvPr/>
        </p:nvSpPr>
        <p:spPr bwMode="auto">
          <a:xfrm>
            <a:off x="5792788" y="2892425"/>
            <a:ext cx="23813" cy="25400"/>
          </a:xfrm>
          <a:custGeom>
            <a:avLst/>
            <a:gdLst>
              <a:gd name="T0" fmla="*/ 4 w 15"/>
              <a:gd name="T1" fmla="*/ 16 h 16"/>
              <a:gd name="T2" fmla="*/ 0 w 15"/>
              <a:gd name="T3" fmla="*/ 11 h 16"/>
              <a:gd name="T4" fmla="*/ 3 w 15"/>
              <a:gd name="T5" fmla="*/ 5 h 16"/>
              <a:gd name="T6" fmla="*/ 8 w 15"/>
              <a:gd name="T7" fmla="*/ 0 h 16"/>
              <a:gd name="T8" fmla="*/ 12 w 15"/>
              <a:gd name="T9" fmla="*/ 0 h 16"/>
              <a:gd name="T10" fmla="*/ 15 w 15"/>
              <a:gd name="T11" fmla="*/ 5 h 16"/>
              <a:gd name="T12" fmla="*/ 14 w 15"/>
              <a:gd name="T13" fmla="*/ 12 h 16"/>
              <a:gd name="T14" fmla="*/ 4 w 15"/>
              <a:gd name="T15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" h="16">
                <a:moveTo>
                  <a:pt x="4" y="16"/>
                </a:moveTo>
                <a:lnTo>
                  <a:pt x="0" y="11"/>
                </a:lnTo>
                <a:lnTo>
                  <a:pt x="3" y="5"/>
                </a:lnTo>
                <a:lnTo>
                  <a:pt x="8" y="0"/>
                </a:lnTo>
                <a:lnTo>
                  <a:pt x="12" y="0"/>
                </a:lnTo>
                <a:lnTo>
                  <a:pt x="15" y="5"/>
                </a:lnTo>
                <a:lnTo>
                  <a:pt x="14" y="12"/>
                </a:lnTo>
                <a:lnTo>
                  <a:pt x="4" y="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7" name="Freeform 971"/>
          <p:cNvSpPr>
            <a:spLocks/>
          </p:cNvSpPr>
          <p:nvPr/>
        </p:nvSpPr>
        <p:spPr bwMode="auto">
          <a:xfrm>
            <a:off x="5627688" y="2849563"/>
            <a:ext cx="26988" cy="19050"/>
          </a:xfrm>
          <a:custGeom>
            <a:avLst/>
            <a:gdLst>
              <a:gd name="T0" fmla="*/ 14 w 17"/>
              <a:gd name="T1" fmla="*/ 12 h 12"/>
              <a:gd name="T2" fmla="*/ 17 w 17"/>
              <a:gd name="T3" fmla="*/ 8 h 12"/>
              <a:gd name="T4" fmla="*/ 15 w 17"/>
              <a:gd name="T5" fmla="*/ 2 h 12"/>
              <a:gd name="T6" fmla="*/ 7 w 17"/>
              <a:gd name="T7" fmla="*/ 0 h 12"/>
              <a:gd name="T8" fmla="*/ 2 w 17"/>
              <a:gd name="T9" fmla="*/ 2 h 12"/>
              <a:gd name="T10" fmla="*/ 0 w 17"/>
              <a:gd name="T11" fmla="*/ 6 h 12"/>
              <a:gd name="T12" fmla="*/ 6 w 17"/>
              <a:gd name="T13" fmla="*/ 8 h 12"/>
              <a:gd name="T14" fmla="*/ 8 w 17"/>
              <a:gd name="T15" fmla="*/ 11 h 12"/>
              <a:gd name="T16" fmla="*/ 14 w 17"/>
              <a:gd name="T17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" h="12">
                <a:moveTo>
                  <a:pt x="14" y="12"/>
                </a:moveTo>
                <a:lnTo>
                  <a:pt x="17" y="8"/>
                </a:lnTo>
                <a:lnTo>
                  <a:pt x="15" y="2"/>
                </a:lnTo>
                <a:lnTo>
                  <a:pt x="7" y="0"/>
                </a:lnTo>
                <a:lnTo>
                  <a:pt x="2" y="2"/>
                </a:lnTo>
                <a:lnTo>
                  <a:pt x="0" y="6"/>
                </a:lnTo>
                <a:lnTo>
                  <a:pt x="6" y="8"/>
                </a:lnTo>
                <a:lnTo>
                  <a:pt x="8" y="11"/>
                </a:lnTo>
                <a:lnTo>
                  <a:pt x="14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8" name="Freeform 972"/>
          <p:cNvSpPr>
            <a:spLocks/>
          </p:cNvSpPr>
          <p:nvPr/>
        </p:nvSpPr>
        <p:spPr bwMode="auto">
          <a:xfrm>
            <a:off x="5762626" y="2835275"/>
            <a:ext cx="17463" cy="22225"/>
          </a:xfrm>
          <a:custGeom>
            <a:avLst/>
            <a:gdLst>
              <a:gd name="T0" fmla="*/ 3 w 11"/>
              <a:gd name="T1" fmla="*/ 14 h 14"/>
              <a:gd name="T2" fmla="*/ 9 w 11"/>
              <a:gd name="T3" fmla="*/ 11 h 14"/>
              <a:gd name="T4" fmla="*/ 11 w 11"/>
              <a:gd name="T5" fmla="*/ 9 h 14"/>
              <a:gd name="T6" fmla="*/ 11 w 11"/>
              <a:gd name="T7" fmla="*/ 5 h 14"/>
              <a:gd name="T8" fmla="*/ 8 w 11"/>
              <a:gd name="T9" fmla="*/ 0 h 14"/>
              <a:gd name="T10" fmla="*/ 0 w 11"/>
              <a:gd name="T11" fmla="*/ 3 h 14"/>
              <a:gd name="T12" fmla="*/ 1 w 11"/>
              <a:gd name="T13" fmla="*/ 7 h 14"/>
              <a:gd name="T14" fmla="*/ 0 w 11"/>
              <a:gd name="T15" fmla="*/ 9 h 14"/>
              <a:gd name="T16" fmla="*/ 0 w 11"/>
              <a:gd name="T17" fmla="*/ 11 h 14"/>
              <a:gd name="T18" fmla="*/ 3 w 11"/>
              <a:gd name="T19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" h="14">
                <a:moveTo>
                  <a:pt x="3" y="14"/>
                </a:moveTo>
                <a:lnTo>
                  <a:pt x="9" y="11"/>
                </a:lnTo>
                <a:lnTo>
                  <a:pt x="11" y="9"/>
                </a:lnTo>
                <a:lnTo>
                  <a:pt x="11" y="5"/>
                </a:lnTo>
                <a:lnTo>
                  <a:pt x="8" y="0"/>
                </a:lnTo>
                <a:lnTo>
                  <a:pt x="0" y="3"/>
                </a:lnTo>
                <a:lnTo>
                  <a:pt x="1" y="7"/>
                </a:lnTo>
                <a:lnTo>
                  <a:pt x="0" y="9"/>
                </a:lnTo>
                <a:lnTo>
                  <a:pt x="0" y="11"/>
                </a:lnTo>
                <a:lnTo>
                  <a:pt x="3" y="1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9" name="Freeform 973"/>
          <p:cNvSpPr>
            <a:spLocks/>
          </p:cNvSpPr>
          <p:nvPr/>
        </p:nvSpPr>
        <p:spPr bwMode="auto">
          <a:xfrm>
            <a:off x="5729288" y="2819400"/>
            <a:ext cx="17463" cy="25400"/>
          </a:xfrm>
          <a:custGeom>
            <a:avLst/>
            <a:gdLst>
              <a:gd name="T0" fmla="*/ 6 w 11"/>
              <a:gd name="T1" fmla="*/ 16 h 16"/>
              <a:gd name="T2" fmla="*/ 11 w 11"/>
              <a:gd name="T3" fmla="*/ 8 h 16"/>
              <a:gd name="T4" fmla="*/ 11 w 11"/>
              <a:gd name="T5" fmla="*/ 6 h 16"/>
              <a:gd name="T6" fmla="*/ 11 w 11"/>
              <a:gd name="T7" fmla="*/ 4 h 16"/>
              <a:gd name="T8" fmla="*/ 7 w 11"/>
              <a:gd name="T9" fmla="*/ 0 h 16"/>
              <a:gd name="T10" fmla="*/ 3 w 11"/>
              <a:gd name="T11" fmla="*/ 6 h 16"/>
              <a:gd name="T12" fmla="*/ 2 w 11"/>
              <a:gd name="T13" fmla="*/ 8 h 16"/>
              <a:gd name="T14" fmla="*/ 5 w 11"/>
              <a:gd name="T15" fmla="*/ 9 h 16"/>
              <a:gd name="T16" fmla="*/ 0 w 11"/>
              <a:gd name="T17" fmla="*/ 10 h 16"/>
              <a:gd name="T18" fmla="*/ 2 w 11"/>
              <a:gd name="T19" fmla="*/ 13 h 16"/>
              <a:gd name="T20" fmla="*/ 6 w 11"/>
              <a:gd name="T21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" h="16">
                <a:moveTo>
                  <a:pt x="6" y="16"/>
                </a:moveTo>
                <a:lnTo>
                  <a:pt x="11" y="8"/>
                </a:lnTo>
                <a:lnTo>
                  <a:pt x="11" y="6"/>
                </a:lnTo>
                <a:lnTo>
                  <a:pt x="11" y="4"/>
                </a:lnTo>
                <a:lnTo>
                  <a:pt x="7" y="0"/>
                </a:lnTo>
                <a:lnTo>
                  <a:pt x="3" y="6"/>
                </a:lnTo>
                <a:lnTo>
                  <a:pt x="2" y="8"/>
                </a:lnTo>
                <a:lnTo>
                  <a:pt x="5" y="9"/>
                </a:lnTo>
                <a:lnTo>
                  <a:pt x="0" y="10"/>
                </a:lnTo>
                <a:lnTo>
                  <a:pt x="2" y="13"/>
                </a:lnTo>
                <a:lnTo>
                  <a:pt x="6" y="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0" name="Freeform 974"/>
          <p:cNvSpPr>
            <a:spLocks/>
          </p:cNvSpPr>
          <p:nvPr/>
        </p:nvSpPr>
        <p:spPr bwMode="auto">
          <a:xfrm>
            <a:off x="5797551" y="2805113"/>
            <a:ext cx="17463" cy="22225"/>
          </a:xfrm>
          <a:custGeom>
            <a:avLst/>
            <a:gdLst>
              <a:gd name="T0" fmla="*/ 2 w 11"/>
              <a:gd name="T1" fmla="*/ 14 h 14"/>
              <a:gd name="T2" fmla="*/ 7 w 11"/>
              <a:gd name="T3" fmla="*/ 11 h 14"/>
              <a:gd name="T4" fmla="*/ 11 w 11"/>
              <a:gd name="T5" fmla="*/ 2 h 14"/>
              <a:gd name="T6" fmla="*/ 7 w 11"/>
              <a:gd name="T7" fmla="*/ 0 h 14"/>
              <a:gd name="T8" fmla="*/ 2 w 11"/>
              <a:gd name="T9" fmla="*/ 2 h 14"/>
              <a:gd name="T10" fmla="*/ 1 w 11"/>
              <a:gd name="T11" fmla="*/ 7 h 14"/>
              <a:gd name="T12" fmla="*/ 0 w 11"/>
              <a:gd name="T13" fmla="*/ 13 h 14"/>
              <a:gd name="T14" fmla="*/ 2 w 11"/>
              <a:gd name="T15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" h="14">
                <a:moveTo>
                  <a:pt x="2" y="14"/>
                </a:moveTo>
                <a:lnTo>
                  <a:pt x="7" y="11"/>
                </a:lnTo>
                <a:lnTo>
                  <a:pt x="11" y="2"/>
                </a:lnTo>
                <a:lnTo>
                  <a:pt x="7" y="0"/>
                </a:lnTo>
                <a:lnTo>
                  <a:pt x="2" y="2"/>
                </a:lnTo>
                <a:lnTo>
                  <a:pt x="1" y="7"/>
                </a:lnTo>
                <a:lnTo>
                  <a:pt x="0" y="13"/>
                </a:lnTo>
                <a:lnTo>
                  <a:pt x="2" y="1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1" name="Freeform 975"/>
          <p:cNvSpPr>
            <a:spLocks/>
          </p:cNvSpPr>
          <p:nvPr/>
        </p:nvSpPr>
        <p:spPr bwMode="auto">
          <a:xfrm>
            <a:off x="5808663" y="2779713"/>
            <a:ext cx="7938" cy="22225"/>
          </a:xfrm>
          <a:custGeom>
            <a:avLst/>
            <a:gdLst>
              <a:gd name="T0" fmla="*/ 4 w 5"/>
              <a:gd name="T1" fmla="*/ 14 h 14"/>
              <a:gd name="T2" fmla="*/ 1 w 5"/>
              <a:gd name="T3" fmla="*/ 14 h 14"/>
              <a:gd name="T4" fmla="*/ 0 w 5"/>
              <a:gd name="T5" fmla="*/ 8 h 14"/>
              <a:gd name="T6" fmla="*/ 1 w 5"/>
              <a:gd name="T7" fmla="*/ 3 h 14"/>
              <a:gd name="T8" fmla="*/ 4 w 5"/>
              <a:gd name="T9" fmla="*/ 0 h 14"/>
              <a:gd name="T10" fmla="*/ 5 w 5"/>
              <a:gd name="T11" fmla="*/ 5 h 14"/>
              <a:gd name="T12" fmla="*/ 5 w 5"/>
              <a:gd name="T13" fmla="*/ 10 h 14"/>
              <a:gd name="T14" fmla="*/ 4 w 5"/>
              <a:gd name="T15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" h="14">
                <a:moveTo>
                  <a:pt x="4" y="14"/>
                </a:moveTo>
                <a:lnTo>
                  <a:pt x="1" y="14"/>
                </a:lnTo>
                <a:lnTo>
                  <a:pt x="0" y="8"/>
                </a:lnTo>
                <a:lnTo>
                  <a:pt x="1" y="3"/>
                </a:lnTo>
                <a:lnTo>
                  <a:pt x="4" y="0"/>
                </a:lnTo>
                <a:lnTo>
                  <a:pt x="5" y="5"/>
                </a:lnTo>
                <a:lnTo>
                  <a:pt x="5" y="10"/>
                </a:lnTo>
                <a:lnTo>
                  <a:pt x="4" y="1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2" name="Freeform 976"/>
          <p:cNvSpPr>
            <a:spLocks/>
          </p:cNvSpPr>
          <p:nvPr/>
        </p:nvSpPr>
        <p:spPr bwMode="auto">
          <a:xfrm>
            <a:off x="5848351" y="2747963"/>
            <a:ext cx="38100" cy="14288"/>
          </a:xfrm>
          <a:custGeom>
            <a:avLst/>
            <a:gdLst>
              <a:gd name="T0" fmla="*/ 13 w 24"/>
              <a:gd name="T1" fmla="*/ 8 h 9"/>
              <a:gd name="T2" fmla="*/ 20 w 24"/>
              <a:gd name="T3" fmla="*/ 8 h 9"/>
              <a:gd name="T4" fmla="*/ 21 w 24"/>
              <a:gd name="T5" fmla="*/ 5 h 9"/>
              <a:gd name="T6" fmla="*/ 24 w 24"/>
              <a:gd name="T7" fmla="*/ 2 h 9"/>
              <a:gd name="T8" fmla="*/ 20 w 24"/>
              <a:gd name="T9" fmla="*/ 2 h 9"/>
              <a:gd name="T10" fmla="*/ 15 w 24"/>
              <a:gd name="T11" fmla="*/ 2 h 9"/>
              <a:gd name="T12" fmla="*/ 13 w 24"/>
              <a:gd name="T13" fmla="*/ 0 h 9"/>
              <a:gd name="T14" fmla="*/ 11 w 24"/>
              <a:gd name="T15" fmla="*/ 0 h 9"/>
              <a:gd name="T16" fmla="*/ 9 w 24"/>
              <a:gd name="T17" fmla="*/ 0 h 9"/>
              <a:gd name="T18" fmla="*/ 0 w 24"/>
              <a:gd name="T19" fmla="*/ 6 h 9"/>
              <a:gd name="T20" fmla="*/ 2 w 24"/>
              <a:gd name="T21" fmla="*/ 9 h 9"/>
              <a:gd name="T22" fmla="*/ 11 w 24"/>
              <a:gd name="T23" fmla="*/ 9 h 9"/>
              <a:gd name="T24" fmla="*/ 13 w 24"/>
              <a:gd name="T25" fmla="*/ 8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4" h="9">
                <a:moveTo>
                  <a:pt x="13" y="8"/>
                </a:moveTo>
                <a:lnTo>
                  <a:pt x="20" y="8"/>
                </a:lnTo>
                <a:lnTo>
                  <a:pt x="21" y="5"/>
                </a:lnTo>
                <a:lnTo>
                  <a:pt x="24" y="2"/>
                </a:lnTo>
                <a:lnTo>
                  <a:pt x="20" y="2"/>
                </a:lnTo>
                <a:lnTo>
                  <a:pt x="15" y="2"/>
                </a:lnTo>
                <a:lnTo>
                  <a:pt x="13" y="0"/>
                </a:lnTo>
                <a:lnTo>
                  <a:pt x="11" y="0"/>
                </a:lnTo>
                <a:lnTo>
                  <a:pt x="9" y="0"/>
                </a:lnTo>
                <a:lnTo>
                  <a:pt x="0" y="6"/>
                </a:lnTo>
                <a:lnTo>
                  <a:pt x="2" y="9"/>
                </a:lnTo>
                <a:lnTo>
                  <a:pt x="11" y="9"/>
                </a:lnTo>
                <a:lnTo>
                  <a:pt x="13" y="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3" name="Freeform 977"/>
          <p:cNvSpPr>
            <a:spLocks/>
          </p:cNvSpPr>
          <p:nvPr/>
        </p:nvSpPr>
        <p:spPr bwMode="auto">
          <a:xfrm>
            <a:off x="5859463" y="2720975"/>
            <a:ext cx="36513" cy="15875"/>
          </a:xfrm>
          <a:custGeom>
            <a:avLst/>
            <a:gdLst>
              <a:gd name="T0" fmla="*/ 10 w 23"/>
              <a:gd name="T1" fmla="*/ 7 h 10"/>
              <a:gd name="T2" fmla="*/ 2 w 23"/>
              <a:gd name="T3" fmla="*/ 10 h 10"/>
              <a:gd name="T4" fmla="*/ 0 w 23"/>
              <a:gd name="T5" fmla="*/ 8 h 10"/>
              <a:gd name="T6" fmla="*/ 3 w 23"/>
              <a:gd name="T7" fmla="*/ 3 h 10"/>
              <a:gd name="T8" fmla="*/ 6 w 23"/>
              <a:gd name="T9" fmla="*/ 2 h 10"/>
              <a:gd name="T10" fmla="*/ 10 w 23"/>
              <a:gd name="T11" fmla="*/ 0 h 10"/>
              <a:gd name="T12" fmla="*/ 17 w 23"/>
              <a:gd name="T13" fmla="*/ 0 h 10"/>
              <a:gd name="T14" fmla="*/ 19 w 23"/>
              <a:gd name="T15" fmla="*/ 0 h 10"/>
              <a:gd name="T16" fmla="*/ 23 w 23"/>
              <a:gd name="T17" fmla="*/ 3 h 10"/>
              <a:gd name="T18" fmla="*/ 23 w 23"/>
              <a:gd name="T19" fmla="*/ 6 h 10"/>
              <a:gd name="T20" fmla="*/ 11 w 23"/>
              <a:gd name="T21" fmla="*/ 7 h 10"/>
              <a:gd name="T22" fmla="*/ 10 w 23"/>
              <a:gd name="T23" fmla="*/ 7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3" h="10">
                <a:moveTo>
                  <a:pt x="10" y="7"/>
                </a:moveTo>
                <a:lnTo>
                  <a:pt x="2" y="10"/>
                </a:lnTo>
                <a:lnTo>
                  <a:pt x="0" y="8"/>
                </a:lnTo>
                <a:lnTo>
                  <a:pt x="3" y="3"/>
                </a:lnTo>
                <a:lnTo>
                  <a:pt x="6" y="2"/>
                </a:lnTo>
                <a:lnTo>
                  <a:pt x="10" y="0"/>
                </a:lnTo>
                <a:lnTo>
                  <a:pt x="17" y="0"/>
                </a:lnTo>
                <a:lnTo>
                  <a:pt x="19" y="0"/>
                </a:lnTo>
                <a:lnTo>
                  <a:pt x="23" y="3"/>
                </a:lnTo>
                <a:lnTo>
                  <a:pt x="23" y="6"/>
                </a:lnTo>
                <a:lnTo>
                  <a:pt x="11" y="7"/>
                </a:lnTo>
                <a:lnTo>
                  <a:pt x="10" y="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4" name="Freeform 978"/>
          <p:cNvSpPr>
            <a:spLocks/>
          </p:cNvSpPr>
          <p:nvPr/>
        </p:nvSpPr>
        <p:spPr bwMode="auto">
          <a:xfrm>
            <a:off x="5970588" y="2584450"/>
            <a:ext cx="41275" cy="68263"/>
          </a:xfrm>
          <a:custGeom>
            <a:avLst/>
            <a:gdLst>
              <a:gd name="T0" fmla="*/ 9 w 26"/>
              <a:gd name="T1" fmla="*/ 28 h 43"/>
              <a:gd name="T2" fmla="*/ 14 w 26"/>
              <a:gd name="T3" fmla="*/ 29 h 43"/>
              <a:gd name="T4" fmla="*/ 16 w 26"/>
              <a:gd name="T5" fmla="*/ 43 h 43"/>
              <a:gd name="T6" fmla="*/ 20 w 26"/>
              <a:gd name="T7" fmla="*/ 38 h 43"/>
              <a:gd name="T8" fmla="*/ 22 w 26"/>
              <a:gd name="T9" fmla="*/ 22 h 43"/>
              <a:gd name="T10" fmla="*/ 22 w 26"/>
              <a:gd name="T11" fmla="*/ 15 h 43"/>
              <a:gd name="T12" fmla="*/ 26 w 26"/>
              <a:gd name="T13" fmla="*/ 7 h 43"/>
              <a:gd name="T14" fmla="*/ 26 w 26"/>
              <a:gd name="T15" fmla="*/ 0 h 43"/>
              <a:gd name="T16" fmla="*/ 16 w 26"/>
              <a:gd name="T17" fmla="*/ 11 h 43"/>
              <a:gd name="T18" fmla="*/ 11 w 26"/>
              <a:gd name="T19" fmla="*/ 10 h 43"/>
              <a:gd name="T20" fmla="*/ 8 w 26"/>
              <a:gd name="T21" fmla="*/ 8 h 43"/>
              <a:gd name="T22" fmla="*/ 3 w 26"/>
              <a:gd name="T23" fmla="*/ 19 h 43"/>
              <a:gd name="T24" fmla="*/ 1 w 26"/>
              <a:gd name="T25" fmla="*/ 21 h 43"/>
              <a:gd name="T26" fmla="*/ 1 w 26"/>
              <a:gd name="T27" fmla="*/ 22 h 43"/>
              <a:gd name="T28" fmla="*/ 0 w 26"/>
              <a:gd name="T29" fmla="*/ 23 h 43"/>
              <a:gd name="T30" fmla="*/ 1 w 26"/>
              <a:gd name="T31" fmla="*/ 23 h 43"/>
              <a:gd name="T32" fmla="*/ 9 w 26"/>
              <a:gd name="T33" fmla="*/ 28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6" h="43">
                <a:moveTo>
                  <a:pt x="9" y="28"/>
                </a:moveTo>
                <a:lnTo>
                  <a:pt x="14" y="29"/>
                </a:lnTo>
                <a:lnTo>
                  <a:pt x="16" y="43"/>
                </a:lnTo>
                <a:lnTo>
                  <a:pt x="20" y="38"/>
                </a:lnTo>
                <a:lnTo>
                  <a:pt x="22" y="22"/>
                </a:lnTo>
                <a:lnTo>
                  <a:pt x="22" y="15"/>
                </a:lnTo>
                <a:lnTo>
                  <a:pt x="26" y="7"/>
                </a:lnTo>
                <a:lnTo>
                  <a:pt x="26" y="0"/>
                </a:lnTo>
                <a:lnTo>
                  <a:pt x="16" y="11"/>
                </a:lnTo>
                <a:lnTo>
                  <a:pt x="11" y="10"/>
                </a:lnTo>
                <a:lnTo>
                  <a:pt x="8" y="8"/>
                </a:lnTo>
                <a:lnTo>
                  <a:pt x="3" y="19"/>
                </a:lnTo>
                <a:lnTo>
                  <a:pt x="1" y="21"/>
                </a:lnTo>
                <a:lnTo>
                  <a:pt x="1" y="22"/>
                </a:lnTo>
                <a:lnTo>
                  <a:pt x="0" y="23"/>
                </a:lnTo>
                <a:lnTo>
                  <a:pt x="1" y="23"/>
                </a:lnTo>
                <a:lnTo>
                  <a:pt x="9" y="2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5" name="Freeform 979"/>
          <p:cNvSpPr>
            <a:spLocks/>
          </p:cNvSpPr>
          <p:nvPr/>
        </p:nvSpPr>
        <p:spPr bwMode="auto">
          <a:xfrm>
            <a:off x="5656263" y="2417763"/>
            <a:ext cx="17463" cy="20638"/>
          </a:xfrm>
          <a:custGeom>
            <a:avLst/>
            <a:gdLst>
              <a:gd name="T0" fmla="*/ 0 w 11"/>
              <a:gd name="T1" fmla="*/ 13 h 13"/>
              <a:gd name="T2" fmla="*/ 11 w 11"/>
              <a:gd name="T3" fmla="*/ 10 h 13"/>
              <a:gd name="T4" fmla="*/ 10 w 11"/>
              <a:gd name="T5" fmla="*/ 6 h 13"/>
              <a:gd name="T6" fmla="*/ 5 w 11"/>
              <a:gd name="T7" fmla="*/ 0 h 13"/>
              <a:gd name="T8" fmla="*/ 0 w 11"/>
              <a:gd name="T9" fmla="*/ 8 h 13"/>
              <a:gd name="T10" fmla="*/ 0 w 11"/>
              <a:gd name="T11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" h="13">
                <a:moveTo>
                  <a:pt x="0" y="13"/>
                </a:moveTo>
                <a:lnTo>
                  <a:pt x="11" y="10"/>
                </a:lnTo>
                <a:lnTo>
                  <a:pt x="10" y="6"/>
                </a:lnTo>
                <a:lnTo>
                  <a:pt x="5" y="0"/>
                </a:lnTo>
                <a:lnTo>
                  <a:pt x="0" y="8"/>
                </a:lnTo>
                <a:lnTo>
                  <a:pt x="0" y="1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6" name="Freeform 980"/>
          <p:cNvSpPr>
            <a:spLocks/>
          </p:cNvSpPr>
          <p:nvPr/>
        </p:nvSpPr>
        <p:spPr bwMode="auto">
          <a:xfrm>
            <a:off x="5740401" y="2359025"/>
            <a:ext cx="28575" cy="31750"/>
          </a:xfrm>
          <a:custGeom>
            <a:avLst/>
            <a:gdLst>
              <a:gd name="T0" fmla="*/ 11 w 18"/>
              <a:gd name="T1" fmla="*/ 13 h 20"/>
              <a:gd name="T2" fmla="*/ 14 w 18"/>
              <a:gd name="T3" fmla="*/ 11 h 20"/>
              <a:gd name="T4" fmla="*/ 15 w 18"/>
              <a:gd name="T5" fmla="*/ 20 h 20"/>
              <a:gd name="T6" fmla="*/ 18 w 18"/>
              <a:gd name="T7" fmla="*/ 18 h 20"/>
              <a:gd name="T8" fmla="*/ 18 w 18"/>
              <a:gd name="T9" fmla="*/ 14 h 20"/>
              <a:gd name="T10" fmla="*/ 18 w 18"/>
              <a:gd name="T11" fmla="*/ 0 h 20"/>
              <a:gd name="T12" fmla="*/ 11 w 18"/>
              <a:gd name="T13" fmla="*/ 5 h 20"/>
              <a:gd name="T14" fmla="*/ 0 w 18"/>
              <a:gd name="T15" fmla="*/ 10 h 20"/>
              <a:gd name="T16" fmla="*/ 0 w 18"/>
              <a:gd name="T17" fmla="*/ 20 h 20"/>
              <a:gd name="T18" fmla="*/ 7 w 18"/>
              <a:gd name="T19" fmla="*/ 18 h 20"/>
              <a:gd name="T20" fmla="*/ 8 w 18"/>
              <a:gd name="T21" fmla="*/ 13 h 20"/>
              <a:gd name="T22" fmla="*/ 11 w 18"/>
              <a:gd name="T23" fmla="*/ 13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8" h="20">
                <a:moveTo>
                  <a:pt x="11" y="13"/>
                </a:moveTo>
                <a:lnTo>
                  <a:pt x="14" y="11"/>
                </a:lnTo>
                <a:lnTo>
                  <a:pt x="15" y="20"/>
                </a:lnTo>
                <a:lnTo>
                  <a:pt x="18" y="18"/>
                </a:lnTo>
                <a:lnTo>
                  <a:pt x="18" y="14"/>
                </a:lnTo>
                <a:lnTo>
                  <a:pt x="18" y="0"/>
                </a:lnTo>
                <a:lnTo>
                  <a:pt x="11" y="5"/>
                </a:lnTo>
                <a:lnTo>
                  <a:pt x="0" y="10"/>
                </a:lnTo>
                <a:lnTo>
                  <a:pt x="0" y="20"/>
                </a:lnTo>
                <a:lnTo>
                  <a:pt x="7" y="18"/>
                </a:lnTo>
                <a:lnTo>
                  <a:pt x="8" y="13"/>
                </a:lnTo>
                <a:lnTo>
                  <a:pt x="11" y="1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7" name="Freeform 981"/>
          <p:cNvSpPr>
            <a:spLocks/>
          </p:cNvSpPr>
          <p:nvPr/>
        </p:nvSpPr>
        <p:spPr bwMode="auto">
          <a:xfrm>
            <a:off x="5786438" y="2185988"/>
            <a:ext cx="60325" cy="123825"/>
          </a:xfrm>
          <a:custGeom>
            <a:avLst/>
            <a:gdLst>
              <a:gd name="T0" fmla="*/ 5 w 38"/>
              <a:gd name="T1" fmla="*/ 78 h 78"/>
              <a:gd name="T2" fmla="*/ 11 w 38"/>
              <a:gd name="T3" fmla="*/ 67 h 78"/>
              <a:gd name="T4" fmla="*/ 12 w 38"/>
              <a:gd name="T5" fmla="*/ 64 h 78"/>
              <a:gd name="T6" fmla="*/ 18 w 38"/>
              <a:gd name="T7" fmla="*/ 63 h 78"/>
              <a:gd name="T8" fmla="*/ 22 w 38"/>
              <a:gd name="T9" fmla="*/ 63 h 78"/>
              <a:gd name="T10" fmla="*/ 24 w 38"/>
              <a:gd name="T11" fmla="*/ 58 h 78"/>
              <a:gd name="T12" fmla="*/ 30 w 38"/>
              <a:gd name="T13" fmla="*/ 47 h 78"/>
              <a:gd name="T14" fmla="*/ 29 w 38"/>
              <a:gd name="T15" fmla="*/ 47 h 78"/>
              <a:gd name="T16" fmla="*/ 22 w 38"/>
              <a:gd name="T17" fmla="*/ 41 h 78"/>
              <a:gd name="T18" fmla="*/ 30 w 38"/>
              <a:gd name="T19" fmla="*/ 43 h 78"/>
              <a:gd name="T20" fmla="*/ 34 w 38"/>
              <a:gd name="T21" fmla="*/ 44 h 78"/>
              <a:gd name="T22" fmla="*/ 38 w 38"/>
              <a:gd name="T23" fmla="*/ 39 h 78"/>
              <a:gd name="T24" fmla="*/ 37 w 38"/>
              <a:gd name="T25" fmla="*/ 37 h 78"/>
              <a:gd name="T26" fmla="*/ 35 w 38"/>
              <a:gd name="T27" fmla="*/ 30 h 78"/>
              <a:gd name="T28" fmla="*/ 33 w 38"/>
              <a:gd name="T29" fmla="*/ 25 h 78"/>
              <a:gd name="T30" fmla="*/ 29 w 38"/>
              <a:gd name="T31" fmla="*/ 21 h 78"/>
              <a:gd name="T32" fmla="*/ 33 w 38"/>
              <a:gd name="T33" fmla="*/ 17 h 78"/>
              <a:gd name="T34" fmla="*/ 34 w 38"/>
              <a:gd name="T35" fmla="*/ 9 h 78"/>
              <a:gd name="T36" fmla="*/ 30 w 38"/>
              <a:gd name="T37" fmla="*/ 0 h 78"/>
              <a:gd name="T38" fmla="*/ 19 w 38"/>
              <a:gd name="T39" fmla="*/ 18 h 78"/>
              <a:gd name="T40" fmla="*/ 8 w 38"/>
              <a:gd name="T41" fmla="*/ 43 h 78"/>
              <a:gd name="T42" fmla="*/ 9 w 38"/>
              <a:gd name="T43" fmla="*/ 49 h 78"/>
              <a:gd name="T44" fmla="*/ 0 w 38"/>
              <a:gd name="T45" fmla="*/ 71 h 78"/>
              <a:gd name="T46" fmla="*/ 5 w 38"/>
              <a:gd name="T47" fmla="*/ 78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8" h="78">
                <a:moveTo>
                  <a:pt x="5" y="78"/>
                </a:moveTo>
                <a:lnTo>
                  <a:pt x="11" y="67"/>
                </a:lnTo>
                <a:lnTo>
                  <a:pt x="12" y="64"/>
                </a:lnTo>
                <a:lnTo>
                  <a:pt x="18" y="63"/>
                </a:lnTo>
                <a:lnTo>
                  <a:pt x="22" y="63"/>
                </a:lnTo>
                <a:lnTo>
                  <a:pt x="24" y="58"/>
                </a:lnTo>
                <a:lnTo>
                  <a:pt x="30" y="47"/>
                </a:lnTo>
                <a:lnTo>
                  <a:pt x="29" y="47"/>
                </a:lnTo>
                <a:lnTo>
                  <a:pt x="22" y="41"/>
                </a:lnTo>
                <a:lnTo>
                  <a:pt x="30" y="43"/>
                </a:lnTo>
                <a:lnTo>
                  <a:pt x="34" y="44"/>
                </a:lnTo>
                <a:lnTo>
                  <a:pt x="38" y="39"/>
                </a:lnTo>
                <a:lnTo>
                  <a:pt x="37" y="37"/>
                </a:lnTo>
                <a:lnTo>
                  <a:pt x="35" y="30"/>
                </a:lnTo>
                <a:lnTo>
                  <a:pt x="33" y="25"/>
                </a:lnTo>
                <a:lnTo>
                  <a:pt x="29" y="21"/>
                </a:lnTo>
                <a:lnTo>
                  <a:pt x="33" y="17"/>
                </a:lnTo>
                <a:lnTo>
                  <a:pt x="34" y="9"/>
                </a:lnTo>
                <a:lnTo>
                  <a:pt x="30" y="0"/>
                </a:lnTo>
                <a:lnTo>
                  <a:pt x="19" y="18"/>
                </a:lnTo>
                <a:lnTo>
                  <a:pt x="8" y="43"/>
                </a:lnTo>
                <a:lnTo>
                  <a:pt x="9" y="49"/>
                </a:lnTo>
                <a:lnTo>
                  <a:pt x="0" y="71"/>
                </a:lnTo>
                <a:lnTo>
                  <a:pt x="5" y="7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8" name="Freeform 982"/>
          <p:cNvSpPr>
            <a:spLocks/>
          </p:cNvSpPr>
          <p:nvPr/>
        </p:nvSpPr>
        <p:spPr bwMode="auto">
          <a:xfrm>
            <a:off x="6126163" y="2244725"/>
            <a:ext cx="52388" cy="30163"/>
          </a:xfrm>
          <a:custGeom>
            <a:avLst/>
            <a:gdLst>
              <a:gd name="T0" fmla="*/ 18 w 33"/>
              <a:gd name="T1" fmla="*/ 18 h 19"/>
              <a:gd name="T2" fmla="*/ 23 w 33"/>
              <a:gd name="T3" fmla="*/ 19 h 19"/>
              <a:gd name="T4" fmla="*/ 33 w 33"/>
              <a:gd name="T5" fmla="*/ 14 h 19"/>
              <a:gd name="T6" fmla="*/ 31 w 33"/>
              <a:gd name="T7" fmla="*/ 11 h 19"/>
              <a:gd name="T8" fmla="*/ 30 w 33"/>
              <a:gd name="T9" fmla="*/ 10 h 19"/>
              <a:gd name="T10" fmla="*/ 18 w 33"/>
              <a:gd name="T11" fmla="*/ 10 h 19"/>
              <a:gd name="T12" fmla="*/ 18 w 33"/>
              <a:gd name="T13" fmla="*/ 10 h 19"/>
              <a:gd name="T14" fmla="*/ 16 w 33"/>
              <a:gd name="T15" fmla="*/ 2 h 19"/>
              <a:gd name="T16" fmla="*/ 15 w 33"/>
              <a:gd name="T17" fmla="*/ 0 h 19"/>
              <a:gd name="T18" fmla="*/ 8 w 33"/>
              <a:gd name="T19" fmla="*/ 6 h 19"/>
              <a:gd name="T20" fmla="*/ 4 w 33"/>
              <a:gd name="T21" fmla="*/ 4 h 19"/>
              <a:gd name="T22" fmla="*/ 0 w 33"/>
              <a:gd name="T23" fmla="*/ 4 h 19"/>
              <a:gd name="T24" fmla="*/ 1 w 33"/>
              <a:gd name="T25" fmla="*/ 10 h 19"/>
              <a:gd name="T26" fmla="*/ 1 w 33"/>
              <a:gd name="T27" fmla="*/ 11 h 19"/>
              <a:gd name="T28" fmla="*/ 1 w 33"/>
              <a:gd name="T29" fmla="*/ 14 h 19"/>
              <a:gd name="T30" fmla="*/ 12 w 33"/>
              <a:gd name="T31" fmla="*/ 17 h 19"/>
              <a:gd name="T32" fmla="*/ 18 w 33"/>
              <a:gd name="T33" fmla="*/ 18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3" h="19">
                <a:moveTo>
                  <a:pt x="18" y="18"/>
                </a:moveTo>
                <a:lnTo>
                  <a:pt x="23" y="19"/>
                </a:lnTo>
                <a:lnTo>
                  <a:pt x="33" y="14"/>
                </a:lnTo>
                <a:lnTo>
                  <a:pt x="31" y="11"/>
                </a:lnTo>
                <a:lnTo>
                  <a:pt x="30" y="10"/>
                </a:lnTo>
                <a:lnTo>
                  <a:pt x="18" y="10"/>
                </a:lnTo>
                <a:lnTo>
                  <a:pt x="18" y="10"/>
                </a:lnTo>
                <a:lnTo>
                  <a:pt x="16" y="2"/>
                </a:lnTo>
                <a:lnTo>
                  <a:pt x="15" y="0"/>
                </a:lnTo>
                <a:lnTo>
                  <a:pt x="8" y="6"/>
                </a:lnTo>
                <a:lnTo>
                  <a:pt x="4" y="4"/>
                </a:lnTo>
                <a:lnTo>
                  <a:pt x="0" y="4"/>
                </a:lnTo>
                <a:lnTo>
                  <a:pt x="1" y="10"/>
                </a:lnTo>
                <a:lnTo>
                  <a:pt x="1" y="11"/>
                </a:lnTo>
                <a:lnTo>
                  <a:pt x="1" y="14"/>
                </a:lnTo>
                <a:lnTo>
                  <a:pt x="12" y="17"/>
                </a:lnTo>
                <a:lnTo>
                  <a:pt x="18" y="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9" name="Freeform 983"/>
          <p:cNvSpPr>
            <a:spLocks/>
          </p:cNvSpPr>
          <p:nvPr/>
        </p:nvSpPr>
        <p:spPr bwMode="auto">
          <a:xfrm>
            <a:off x="6213476" y="2225675"/>
            <a:ext cx="60325" cy="23813"/>
          </a:xfrm>
          <a:custGeom>
            <a:avLst/>
            <a:gdLst>
              <a:gd name="T0" fmla="*/ 11 w 38"/>
              <a:gd name="T1" fmla="*/ 14 h 15"/>
              <a:gd name="T2" fmla="*/ 12 w 38"/>
              <a:gd name="T3" fmla="*/ 14 h 15"/>
              <a:gd name="T4" fmla="*/ 13 w 38"/>
              <a:gd name="T5" fmla="*/ 15 h 15"/>
              <a:gd name="T6" fmla="*/ 20 w 38"/>
              <a:gd name="T7" fmla="*/ 5 h 15"/>
              <a:gd name="T8" fmla="*/ 32 w 38"/>
              <a:gd name="T9" fmla="*/ 14 h 15"/>
              <a:gd name="T10" fmla="*/ 38 w 38"/>
              <a:gd name="T11" fmla="*/ 11 h 15"/>
              <a:gd name="T12" fmla="*/ 32 w 38"/>
              <a:gd name="T13" fmla="*/ 3 h 15"/>
              <a:gd name="T14" fmla="*/ 23 w 38"/>
              <a:gd name="T15" fmla="*/ 3 h 15"/>
              <a:gd name="T16" fmla="*/ 17 w 38"/>
              <a:gd name="T17" fmla="*/ 0 h 15"/>
              <a:gd name="T18" fmla="*/ 15 w 38"/>
              <a:gd name="T19" fmla="*/ 1 h 15"/>
              <a:gd name="T20" fmla="*/ 12 w 38"/>
              <a:gd name="T21" fmla="*/ 3 h 15"/>
              <a:gd name="T22" fmla="*/ 6 w 38"/>
              <a:gd name="T23" fmla="*/ 5 h 15"/>
              <a:gd name="T24" fmla="*/ 0 w 38"/>
              <a:gd name="T25" fmla="*/ 8 h 15"/>
              <a:gd name="T26" fmla="*/ 0 w 38"/>
              <a:gd name="T27" fmla="*/ 11 h 15"/>
              <a:gd name="T28" fmla="*/ 11 w 38"/>
              <a:gd name="T29" fmla="*/ 14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8" h="15">
                <a:moveTo>
                  <a:pt x="11" y="14"/>
                </a:moveTo>
                <a:lnTo>
                  <a:pt x="12" y="14"/>
                </a:lnTo>
                <a:lnTo>
                  <a:pt x="13" y="15"/>
                </a:lnTo>
                <a:lnTo>
                  <a:pt x="20" y="5"/>
                </a:lnTo>
                <a:lnTo>
                  <a:pt x="32" y="14"/>
                </a:lnTo>
                <a:lnTo>
                  <a:pt x="38" y="11"/>
                </a:lnTo>
                <a:lnTo>
                  <a:pt x="32" y="3"/>
                </a:lnTo>
                <a:lnTo>
                  <a:pt x="23" y="3"/>
                </a:lnTo>
                <a:lnTo>
                  <a:pt x="17" y="0"/>
                </a:lnTo>
                <a:lnTo>
                  <a:pt x="15" y="1"/>
                </a:lnTo>
                <a:lnTo>
                  <a:pt x="12" y="3"/>
                </a:lnTo>
                <a:lnTo>
                  <a:pt x="6" y="5"/>
                </a:lnTo>
                <a:lnTo>
                  <a:pt x="0" y="8"/>
                </a:lnTo>
                <a:lnTo>
                  <a:pt x="0" y="11"/>
                </a:lnTo>
                <a:lnTo>
                  <a:pt x="11" y="1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0" name="Freeform 984"/>
          <p:cNvSpPr>
            <a:spLocks/>
          </p:cNvSpPr>
          <p:nvPr/>
        </p:nvSpPr>
        <p:spPr bwMode="auto">
          <a:xfrm>
            <a:off x="5848351" y="2165350"/>
            <a:ext cx="34925" cy="68263"/>
          </a:xfrm>
          <a:custGeom>
            <a:avLst/>
            <a:gdLst>
              <a:gd name="T0" fmla="*/ 7 w 22"/>
              <a:gd name="T1" fmla="*/ 43 h 43"/>
              <a:gd name="T2" fmla="*/ 11 w 22"/>
              <a:gd name="T3" fmla="*/ 42 h 43"/>
              <a:gd name="T4" fmla="*/ 15 w 22"/>
              <a:gd name="T5" fmla="*/ 35 h 43"/>
              <a:gd name="T6" fmla="*/ 21 w 22"/>
              <a:gd name="T7" fmla="*/ 11 h 43"/>
              <a:gd name="T8" fmla="*/ 22 w 22"/>
              <a:gd name="T9" fmla="*/ 4 h 43"/>
              <a:gd name="T10" fmla="*/ 13 w 22"/>
              <a:gd name="T11" fmla="*/ 0 h 43"/>
              <a:gd name="T12" fmla="*/ 10 w 22"/>
              <a:gd name="T13" fmla="*/ 9 h 43"/>
              <a:gd name="T14" fmla="*/ 14 w 22"/>
              <a:gd name="T15" fmla="*/ 12 h 43"/>
              <a:gd name="T16" fmla="*/ 14 w 22"/>
              <a:gd name="T17" fmla="*/ 16 h 43"/>
              <a:gd name="T18" fmla="*/ 6 w 22"/>
              <a:gd name="T19" fmla="*/ 17 h 43"/>
              <a:gd name="T20" fmla="*/ 6 w 22"/>
              <a:gd name="T21" fmla="*/ 23 h 43"/>
              <a:gd name="T22" fmla="*/ 0 w 22"/>
              <a:gd name="T23" fmla="*/ 27 h 43"/>
              <a:gd name="T24" fmla="*/ 0 w 22"/>
              <a:gd name="T25" fmla="*/ 37 h 43"/>
              <a:gd name="T26" fmla="*/ 0 w 22"/>
              <a:gd name="T27" fmla="*/ 42 h 43"/>
              <a:gd name="T28" fmla="*/ 7 w 22"/>
              <a:gd name="T29" fmla="*/ 37 h 43"/>
              <a:gd name="T30" fmla="*/ 7 w 22"/>
              <a:gd name="T31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2" h="43">
                <a:moveTo>
                  <a:pt x="7" y="43"/>
                </a:moveTo>
                <a:lnTo>
                  <a:pt x="11" y="42"/>
                </a:lnTo>
                <a:lnTo>
                  <a:pt x="15" y="35"/>
                </a:lnTo>
                <a:lnTo>
                  <a:pt x="21" y="11"/>
                </a:lnTo>
                <a:lnTo>
                  <a:pt x="22" y="4"/>
                </a:lnTo>
                <a:lnTo>
                  <a:pt x="13" y="0"/>
                </a:lnTo>
                <a:lnTo>
                  <a:pt x="10" y="9"/>
                </a:lnTo>
                <a:lnTo>
                  <a:pt x="14" y="12"/>
                </a:lnTo>
                <a:lnTo>
                  <a:pt x="14" y="16"/>
                </a:lnTo>
                <a:lnTo>
                  <a:pt x="6" y="17"/>
                </a:lnTo>
                <a:lnTo>
                  <a:pt x="6" y="23"/>
                </a:lnTo>
                <a:lnTo>
                  <a:pt x="0" y="27"/>
                </a:lnTo>
                <a:lnTo>
                  <a:pt x="0" y="37"/>
                </a:lnTo>
                <a:lnTo>
                  <a:pt x="0" y="42"/>
                </a:lnTo>
                <a:lnTo>
                  <a:pt x="7" y="37"/>
                </a:lnTo>
                <a:lnTo>
                  <a:pt x="7" y="4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1" name="Freeform 985"/>
          <p:cNvSpPr>
            <a:spLocks/>
          </p:cNvSpPr>
          <p:nvPr/>
        </p:nvSpPr>
        <p:spPr bwMode="auto">
          <a:xfrm>
            <a:off x="5892801" y="2095500"/>
            <a:ext cx="106363" cy="117475"/>
          </a:xfrm>
          <a:custGeom>
            <a:avLst/>
            <a:gdLst>
              <a:gd name="T0" fmla="*/ 5 w 67"/>
              <a:gd name="T1" fmla="*/ 74 h 74"/>
              <a:gd name="T2" fmla="*/ 9 w 67"/>
              <a:gd name="T3" fmla="*/ 71 h 74"/>
              <a:gd name="T4" fmla="*/ 11 w 67"/>
              <a:gd name="T5" fmla="*/ 68 h 74"/>
              <a:gd name="T6" fmla="*/ 12 w 67"/>
              <a:gd name="T7" fmla="*/ 64 h 74"/>
              <a:gd name="T8" fmla="*/ 9 w 67"/>
              <a:gd name="T9" fmla="*/ 57 h 74"/>
              <a:gd name="T10" fmla="*/ 15 w 67"/>
              <a:gd name="T11" fmla="*/ 57 h 74"/>
              <a:gd name="T12" fmla="*/ 16 w 67"/>
              <a:gd name="T13" fmla="*/ 64 h 74"/>
              <a:gd name="T14" fmla="*/ 22 w 67"/>
              <a:gd name="T15" fmla="*/ 68 h 74"/>
              <a:gd name="T16" fmla="*/ 23 w 67"/>
              <a:gd name="T17" fmla="*/ 68 h 74"/>
              <a:gd name="T18" fmla="*/ 23 w 67"/>
              <a:gd name="T19" fmla="*/ 59 h 74"/>
              <a:gd name="T20" fmla="*/ 34 w 67"/>
              <a:gd name="T21" fmla="*/ 60 h 74"/>
              <a:gd name="T22" fmla="*/ 41 w 67"/>
              <a:gd name="T23" fmla="*/ 56 h 74"/>
              <a:gd name="T24" fmla="*/ 42 w 67"/>
              <a:gd name="T25" fmla="*/ 55 h 74"/>
              <a:gd name="T26" fmla="*/ 38 w 67"/>
              <a:gd name="T27" fmla="*/ 44 h 74"/>
              <a:gd name="T28" fmla="*/ 64 w 67"/>
              <a:gd name="T29" fmla="*/ 31 h 74"/>
              <a:gd name="T30" fmla="*/ 67 w 67"/>
              <a:gd name="T31" fmla="*/ 25 h 74"/>
              <a:gd name="T32" fmla="*/ 63 w 67"/>
              <a:gd name="T33" fmla="*/ 18 h 74"/>
              <a:gd name="T34" fmla="*/ 61 w 67"/>
              <a:gd name="T35" fmla="*/ 16 h 74"/>
              <a:gd name="T36" fmla="*/ 54 w 67"/>
              <a:gd name="T37" fmla="*/ 21 h 74"/>
              <a:gd name="T38" fmla="*/ 54 w 67"/>
              <a:gd name="T39" fmla="*/ 14 h 74"/>
              <a:gd name="T40" fmla="*/ 52 w 67"/>
              <a:gd name="T41" fmla="*/ 3 h 74"/>
              <a:gd name="T42" fmla="*/ 48 w 67"/>
              <a:gd name="T43" fmla="*/ 0 h 74"/>
              <a:gd name="T44" fmla="*/ 31 w 67"/>
              <a:gd name="T45" fmla="*/ 12 h 74"/>
              <a:gd name="T46" fmla="*/ 35 w 67"/>
              <a:gd name="T47" fmla="*/ 19 h 74"/>
              <a:gd name="T48" fmla="*/ 38 w 67"/>
              <a:gd name="T49" fmla="*/ 23 h 74"/>
              <a:gd name="T50" fmla="*/ 31 w 67"/>
              <a:gd name="T51" fmla="*/ 25 h 74"/>
              <a:gd name="T52" fmla="*/ 30 w 67"/>
              <a:gd name="T53" fmla="*/ 25 h 74"/>
              <a:gd name="T54" fmla="*/ 22 w 67"/>
              <a:gd name="T55" fmla="*/ 8 h 74"/>
              <a:gd name="T56" fmla="*/ 5 w 67"/>
              <a:gd name="T57" fmla="*/ 18 h 74"/>
              <a:gd name="T58" fmla="*/ 9 w 67"/>
              <a:gd name="T59" fmla="*/ 23 h 74"/>
              <a:gd name="T60" fmla="*/ 16 w 67"/>
              <a:gd name="T61" fmla="*/ 23 h 74"/>
              <a:gd name="T62" fmla="*/ 17 w 67"/>
              <a:gd name="T63" fmla="*/ 27 h 74"/>
              <a:gd name="T64" fmla="*/ 5 w 67"/>
              <a:gd name="T65" fmla="*/ 31 h 74"/>
              <a:gd name="T66" fmla="*/ 0 w 67"/>
              <a:gd name="T67" fmla="*/ 49 h 74"/>
              <a:gd name="T68" fmla="*/ 1 w 67"/>
              <a:gd name="T69" fmla="*/ 49 h 74"/>
              <a:gd name="T70" fmla="*/ 8 w 67"/>
              <a:gd name="T71" fmla="*/ 45 h 74"/>
              <a:gd name="T72" fmla="*/ 11 w 67"/>
              <a:gd name="T73" fmla="*/ 48 h 74"/>
              <a:gd name="T74" fmla="*/ 0 w 67"/>
              <a:gd name="T75" fmla="*/ 56 h 74"/>
              <a:gd name="T76" fmla="*/ 0 w 67"/>
              <a:gd name="T77" fmla="*/ 67 h 74"/>
              <a:gd name="T78" fmla="*/ 2 w 67"/>
              <a:gd name="T79" fmla="*/ 71 h 74"/>
              <a:gd name="T80" fmla="*/ 5 w 67"/>
              <a:gd name="T81" fmla="*/ 74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67" h="74">
                <a:moveTo>
                  <a:pt x="5" y="74"/>
                </a:moveTo>
                <a:lnTo>
                  <a:pt x="9" y="71"/>
                </a:lnTo>
                <a:lnTo>
                  <a:pt x="11" y="68"/>
                </a:lnTo>
                <a:lnTo>
                  <a:pt x="12" y="64"/>
                </a:lnTo>
                <a:lnTo>
                  <a:pt x="9" y="57"/>
                </a:lnTo>
                <a:lnTo>
                  <a:pt x="15" y="57"/>
                </a:lnTo>
                <a:lnTo>
                  <a:pt x="16" y="64"/>
                </a:lnTo>
                <a:lnTo>
                  <a:pt x="22" y="68"/>
                </a:lnTo>
                <a:lnTo>
                  <a:pt x="23" y="68"/>
                </a:lnTo>
                <a:lnTo>
                  <a:pt x="23" y="59"/>
                </a:lnTo>
                <a:lnTo>
                  <a:pt x="34" y="60"/>
                </a:lnTo>
                <a:lnTo>
                  <a:pt x="41" y="56"/>
                </a:lnTo>
                <a:lnTo>
                  <a:pt x="42" y="55"/>
                </a:lnTo>
                <a:lnTo>
                  <a:pt x="38" y="44"/>
                </a:lnTo>
                <a:lnTo>
                  <a:pt x="64" y="31"/>
                </a:lnTo>
                <a:lnTo>
                  <a:pt x="67" y="25"/>
                </a:lnTo>
                <a:lnTo>
                  <a:pt x="63" y="18"/>
                </a:lnTo>
                <a:lnTo>
                  <a:pt x="61" y="16"/>
                </a:lnTo>
                <a:lnTo>
                  <a:pt x="54" y="21"/>
                </a:lnTo>
                <a:lnTo>
                  <a:pt x="54" y="14"/>
                </a:lnTo>
                <a:lnTo>
                  <a:pt x="52" y="3"/>
                </a:lnTo>
                <a:lnTo>
                  <a:pt x="48" y="0"/>
                </a:lnTo>
                <a:lnTo>
                  <a:pt x="31" y="12"/>
                </a:lnTo>
                <a:lnTo>
                  <a:pt x="35" y="19"/>
                </a:lnTo>
                <a:lnTo>
                  <a:pt x="38" y="23"/>
                </a:lnTo>
                <a:lnTo>
                  <a:pt x="31" y="25"/>
                </a:lnTo>
                <a:lnTo>
                  <a:pt x="30" y="25"/>
                </a:lnTo>
                <a:lnTo>
                  <a:pt x="22" y="8"/>
                </a:lnTo>
                <a:lnTo>
                  <a:pt x="5" y="18"/>
                </a:lnTo>
                <a:lnTo>
                  <a:pt x="9" y="23"/>
                </a:lnTo>
                <a:lnTo>
                  <a:pt x="16" y="23"/>
                </a:lnTo>
                <a:lnTo>
                  <a:pt x="17" y="27"/>
                </a:lnTo>
                <a:lnTo>
                  <a:pt x="5" y="31"/>
                </a:lnTo>
                <a:lnTo>
                  <a:pt x="0" y="49"/>
                </a:lnTo>
                <a:lnTo>
                  <a:pt x="1" y="49"/>
                </a:lnTo>
                <a:lnTo>
                  <a:pt x="8" y="45"/>
                </a:lnTo>
                <a:lnTo>
                  <a:pt x="11" y="48"/>
                </a:lnTo>
                <a:lnTo>
                  <a:pt x="0" y="56"/>
                </a:lnTo>
                <a:lnTo>
                  <a:pt x="0" y="67"/>
                </a:lnTo>
                <a:lnTo>
                  <a:pt x="2" y="71"/>
                </a:lnTo>
                <a:lnTo>
                  <a:pt x="5" y="7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2" name="Freeform 986"/>
          <p:cNvSpPr>
            <a:spLocks/>
          </p:cNvSpPr>
          <p:nvPr/>
        </p:nvSpPr>
        <p:spPr bwMode="auto">
          <a:xfrm>
            <a:off x="6007101" y="2043113"/>
            <a:ext cx="149225" cy="133350"/>
          </a:xfrm>
          <a:custGeom>
            <a:avLst/>
            <a:gdLst>
              <a:gd name="T0" fmla="*/ 0 w 94"/>
              <a:gd name="T1" fmla="*/ 60 h 84"/>
              <a:gd name="T2" fmla="*/ 0 w 94"/>
              <a:gd name="T3" fmla="*/ 77 h 84"/>
              <a:gd name="T4" fmla="*/ 1 w 94"/>
              <a:gd name="T5" fmla="*/ 84 h 84"/>
              <a:gd name="T6" fmla="*/ 29 w 94"/>
              <a:gd name="T7" fmla="*/ 70 h 84"/>
              <a:gd name="T8" fmla="*/ 34 w 94"/>
              <a:gd name="T9" fmla="*/ 63 h 84"/>
              <a:gd name="T10" fmla="*/ 34 w 94"/>
              <a:gd name="T11" fmla="*/ 58 h 84"/>
              <a:gd name="T12" fmla="*/ 36 w 94"/>
              <a:gd name="T13" fmla="*/ 59 h 84"/>
              <a:gd name="T14" fmla="*/ 37 w 94"/>
              <a:gd name="T15" fmla="*/ 59 h 84"/>
              <a:gd name="T16" fmla="*/ 38 w 94"/>
              <a:gd name="T17" fmla="*/ 60 h 84"/>
              <a:gd name="T18" fmla="*/ 42 w 94"/>
              <a:gd name="T19" fmla="*/ 63 h 84"/>
              <a:gd name="T20" fmla="*/ 45 w 94"/>
              <a:gd name="T21" fmla="*/ 60 h 84"/>
              <a:gd name="T22" fmla="*/ 44 w 94"/>
              <a:gd name="T23" fmla="*/ 52 h 84"/>
              <a:gd name="T24" fmla="*/ 51 w 94"/>
              <a:gd name="T25" fmla="*/ 39 h 84"/>
              <a:gd name="T26" fmla="*/ 51 w 94"/>
              <a:gd name="T27" fmla="*/ 37 h 84"/>
              <a:gd name="T28" fmla="*/ 52 w 94"/>
              <a:gd name="T29" fmla="*/ 36 h 84"/>
              <a:gd name="T30" fmla="*/ 53 w 94"/>
              <a:gd name="T31" fmla="*/ 47 h 84"/>
              <a:gd name="T32" fmla="*/ 68 w 94"/>
              <a:gd name="T33" fmla="*/ 37 h 84"/>
              <a:gd name="T34" fmla="*/ 74 w 94"/>
              <a:gd name="T35" fmla="*/ 32 h 84"/>
              <a:gd name="T36" fmla="*/ 75 w 94"/>
              <a:gd name="T37" fmla="*/ 25 h 84"/>
              <a:gd name="T38" fmla="*/ 82 w 94"/>
              <a:gd name="T39" fmla="*/ 22 h 84"/>
              <a:gd name="T40" fmla="*/ 93 w 94"/>
              <a:gd name="T41" fmla="*/ 2 h 84"/>
              <a:gd name="T42" fmla="*/ 94 w 94"/>
              <a:gd name="T43" fmla="*/ 0 h 84"/>
              <a:gd name="T44" fmla="*/ 87 w 94"/>
              <a:gd name="T45" fmla="*/ 0 h 84"/>
              <a:gd name="T46" fmla="*/ 78 w 94"/>
              <a:gd name="T47" fmla="*/ 6 h 84"/>
              <a:gd name="T48" fmla="*/ 72 w 94"/>
              <a:gd name="T49" fmla="*/ 7 h 84"/>
              <a:gd name="T50" fmla="*/ 72 w 94"/>
              <a:gd name="T51" fmla="*/ 9 h 84"/>
              <a:gd name="T52" fmla="*/ 70 w 94"/>
              <a:gd name="T53" fmla="*/ 19 h 84"/>
              <a:gd name="T54" fmla="*/ 64 w 94"/>
              <a:gd name="T55" fmla="*/ 18 h 84"/>
              <a:gd name="T56" fmla="*/ 66 w 94"/>
              <a:gd name="T57" fmla="*/ 13 h 84"/>
              <a:gd name="T58" fmla="*/ 64 w 94"/>
              <a:gd name="T59" fmla="*/ 11 h 84"/>
              <a:gd name="T60" fmla="*/ 59 w 94"/>
              <a:gd name="T61" fmla="*/ 6 h 84"/>
              <a:gd name="T62" fmla="*/ 51 w 94"/>
              <a:gd name="T63" fmla="*/ 7 h 84"/>
              <a:gd name="T64" fmla="*/ 51 w 94"/>
              <a:gd name="T65" fmla="*/ 9 h 84"/>
              <a:gd name="T66" fmla="*/ 49 w 94"/>
              <a:gd name="T67" fmla="*/ 15 h 84"/>
              <a:gd name="T68" fmla="*/ 44 w 94"/>
              <a:gd name="T69" fmla="*/ 10 h 84"/>
              <a:gd name="T70" fmla="*/ 42 w 94"/>
              <a:gd name="T71" fmla="*/ 9 h 84"/>
              <a:gd name="T72" fmla="*/ 42 w 94"/>
              <a:gd name="T73" fmla="*/ 10 h 84"/>
              <a:gd name="T74" fmla="*/ 41 w 94"/>
              <a:gd name="T75" fmla="*/ 10 h 84"/>
              <a:gd name="T76" fmla="*/ 36 w 94"/>
              <a:gd name="T77" fmla="*/ 13 h 84"/>
              <a:gd name="T78" fmla="*/ 37 w 94"/>
              <a:gd name="T79" fmla="*/ 15 h 84"/>
              <a:gd name="T80" fmla="*/ 38 w 94"/>
              <a:gd name="T81" fmla="*/ 21 h 84"/>
              <a:gd name="T82" fmla="*/ 36 w 94"/>
              <a:gd name="T83" fmla="*/ 24 h 84"/>
              <a:gd name="T84" fmla="*/ 30 w 94"/>
              <a:gd name="T85" fmla="*/ 17 h 84"/>
              <a:gd name="T86" fmla="*/ 21 w 94"/>
              <a:gd name="T87" fmla="*/ 22 h 84"/>
              <a:gd name="T88" fmla="*/ 27 w 94"/>
              <a:gd name="T89" fmla="*/ 32 h 84"/>
              <a:gd name="T90" fmla="*/ 22 w 94"/>
              <a:gd name="T91" fmla="*/ 36 h 84"/>
              <a:gd name="T92" fmla="*/ 18 w 94"/>
              <a:gd name="T93" fmla="*/ 32 h 84"/>
              <a:gd name="T94" fmla="*/ 14 w 94"/>
              <a:gd name="T95" fmla="*/ 34 h 84"/>
              <a:gd name="T96" fmla="*/ 11 w 94"/>
              <a:gd name="T97" fmla="*/ 51 h 84"/>
              <a:gd name="T98" fmla="*/ 11 w 94"/>
              <a:gd name="T99" fmla="*/ 56 h 84"/>
              <a:gd name="T100" fmla="*/ 10 w 94"/>
              <a:gd name="T101" fmla="*/ 56 h 84"/>
              <a:gd name="T102" fmla="*/ 1 w 94"/>
              <a:gd name="T103" fmla="*/ 58 h 84"/>
              <a:gd name="T104" fmla="*/ 0 w 94"/>
              <a:gd name="T105" fmla="*/ 6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94" h="84">
                <a:moveTo>
                  <a:pt x="0" y="60"/>
                </a:moveTo>
                <a:lnTo>
                  <a:pt x="0" y="77"/>
                </a:lnTo>
                <a:lnTo>
                  <a:pt x="1" y="84"/>
                </a:lnTo>
                <a:lnTo>
                  <a:pt x="29" y="70"/>
                </a:lnTo>
                <a:lnTo>
                  <a:pt x="34" y="63"/>
                </a:lnTo>
                <a:lnTo>
                  <a:pt x="34" y="58"/>
                </a:lnTo>
                <a:lnTo>
                  <a:pt x="36" y="59"/>
                </a:lnTo>
                <a:lnTo>
                  <a:pt x="37" y="59"/>
                </a:lnTo>
                <a:lnTo>
                  <a:pt x="38" y="60"/>
                </a:lnTo>
                <a:lnTo>
                  <a:pt x="42" y="63"/>
                </a:lnTo>
                <a:lnTo>
                  <a:pt x="45" y="60"/>
                </a:lnTo>
                <a:lnTo>
                  <a:pt x="44" y="52"/>
                </a:lnTo>
                <a:lnTo>
                  <a:pt x="51" y="39"/>
                </a:lnTo>
                <a:lnTo>
                  <a:pt x="51" y="37"/>
                </a:lnTo>
                <a:lnTo>
                  <a:pt x="52" y="36"/>
                </a:lnTo>
                <a:lnTo>
                  <a:pt x="53" y="47"/>
                </a:lnTo>
                <a:lnTo>
                  <a:pt x="68" y="37"/>
                </a:lnTo>
                <a:lnTo>
                  <a:pt x="74" y="32"/>
                </a:lnTo>
                <a:lnTo>
                  <a:pt x="75" y="25"/>
                </a:lnTo>
                <a:lnTo>
                  <a:pt x="82" y="22"/>
                </a:lnTo>
                <a:lnTo>
                  <a:pt x="93" y="2"/>
                </a:lnTo>
                <a:lnTo>
                  <a:pt x="94" y="0"/>
                </a:lnTo>
                <a:lnTo>
                  <a:pt x="87" y="0"/>
                </a:lnTo>
                <a:lnTo>
                  <a:pt x="78" y="6"/>
                </a:lnTo>
                <a:lnTo>
                  <a:pt x="72" y="7"/>
                </a:lnTo>
                <a:lnTo>
                  <a:pt x="72" y="9"/>
                </a:lnTo>
                <a:lnTo>
                  <a:pt x="70" y="19"/>
                </a:lnTo>
                <a:lnTo>
                  <a:pt x="64" y="18"/>
                </a:lnTo>
                <a:lnTo>
                  <a:pt x="66" y="13"/>
                </a:lnTo>
                <a:lnTo>
                  <a:pt x="64" y="11"/>
                </a:lnTo>
                <a:lnTo>
                  <a:pt x="59" y="6"/>
                </a:lnTo>
                <a:lnTo>
                  <a:pt x="51" y="7"/>
                </a:lnTo>
                <a:lnTo>
                  <a:pt x="51" y="9"/>
                </a:lnTo>
                <a:lnTo>
                  <a:pt x="49" y="15"/>
                </a:lnTo>
                <a:lnTo>
                  <a:pt x="44" y="10"/>
                </a:lnTo>
                <a:lnTo>
                  <a:pt x="42" y="9"/>
                </a:lnTo>
                <a:lnTo>
                  <a:pt x="42" y="10"/>
                </a:lnTo>
                <a:lnTo>
                  <a:pt x="41" y="10"/>
                </a:lnTo>
                <a:lnTo>
                  <a:pt x="36" y="13"/>
                </a:lnTo>
                <a:lnTo>
                  <a:pt x="37" y="15"/>
                </a:lnTo>
                <a:lnTo>
                  <a:pt x="38" y="21"/>
                </a:lnTo>
                <a:lnTo>
                  <a:pt x="36" y="24"/>
                </a:lnTo>
                <a:lnTo>
                  <a:pt x="30" y="17"/>
                </a:lnTo>
                <a:lnTo>
                  <a:pt x="21" y="22"/>
                </a:lnTo>
                <a:lnTo>
                  <a:pt x="27" y="32"/>
                </a:lnTo>
                <a:lnTo>
                  <a:pt x="22" y="36"/>
                </a:lnTo>
                <a:lnTo>
                  <a:pt x="18" y="32"/>
                </a:lnTo>
                <a:lnTo>
                  <a:pt x="14" y="34"/>
                </a:lnTo>
                <a:lnTo>
                  <a:pt x="11" y="51"/>
                </a:lnTo>
                <a:lnTo>
                  <a:pt x="11" y="56"/>
                </a:lnTo>
                <a:lnTo>
                  <a:pt x="10" y="56"/>
                </a:lnTo>
                <a:lnTo>
                  <a:pt x="1" y="58"/>
                </a:lnTo>
                <a:lnTo>
                  <a:pt x="0" y="6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3" name="Freeform 987"/>
          <p:cNvSpPr>
            <a:spLocks/>
          </p:cNvSpPr>
          <p:nvPr/>
        </p:nvSpPr>
        <p:spPr bwMode="auto">
          <a:xfrm>
            <a:off x="5984876" y="2093913"/>
            <a:ext cx="38100" cy="36513"/>
          </a:xfrm>
          <a:custGeom>
            <a:avLst/>
            <a:gdLst>
              <a:gd name="T0" fmla="*/ 17 w 24"/>
              <a:gd name="T1" fmla="*/ 23 h 23"/>
              <a:gd name="T2" fmla="*/ 21 w 24"/>
              <a:gd name="T3" fmla="*/ 20 h 23"/>
              <a:gd name="T4" fmla="*/ 22 w 24"/>
              <a:gd name="T5" fmla="*/ 20 h 23"/>
              <a:gd name="T6" fmla="*/ 24 w 24"/>
              <a:gd name="T7" fmla="*/ 11 h 23"/>
              <a:gd name="T8" fmla="*/ 21 w 24"/>
              <a:gd name="T9" fmla="*/ 5 h 23"/>
              <a:gd name="T10" fmla="*/ 15 w 24"/>
              <a:gd name="T11" fmla="*/ 5 h 23"/>
              <a:gd name="T12" fmla="*/ 13 w 24"/>
              <a:gd name="T13" fmla="*/ 4 h 23"/>
              <a:gd name="T14" fmla="*/ 11 w 24"/>
              <a:gd name="T15" fmla="*/ 0 h 23"/>
              <a:gd name="T16" fmla="*/ 5 w 24"/>
              <a:gd name="T17" fmla="*/ 1 h 23"/>
              <a:gd name="T18" fmla="*/ 6 w 24"/>
              <a:gd name="T19" fmla="*/ 7 h 23"/>
              <a:gd name="T20" fmla="*/ 0 w 24"/>
              <a:gd name="T21" fmla="*/ 5 h 23"/>
              <a:gd name="T22" fmla="*/ 3 w 24"/>
              <a:gd name="T23" fmla="*/ 11 h 23"/>
              <a:gd name="T24" fmla="*/ 11 w 24"/>
              <a:gd name="T25" fmla="*/ 9 h 23"/>
              <a:gd name="T26" fmla="*/ 9 w 24"/>
              <a:gd name="T27" fmla="*/ 15 h 23"/>
              <a:gd name="T28" fmla="*/ 11 w 24"/>
              <a:gd name="T29" fmla="*/ 19 h 23"/>
              <a:gd name="T30" fmla="*/ 13 w 24"/>
              <a:gd name="T31" fmla="*/ 20 h 23"/>
              <a:gd name="T32" fmla="*/ 17 w 24"/>
              <a:gd name="T33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4" h="23">
                <a:moveTo>
                  <a:pt x="17" y="23"/>
                </a:moveTo>
                <a:lnTo>
                  <a:pt x="21" y="20"/>
                </a:lnTo>
                <a:lnTo>
                  <a:pt x="22" y="20"/>
                </a:lnTo>
                <a:lnTo>
                  <a:pt x="24" y="11"/>
                </a:lnTo>
                <a:lnTo>
                  <a:pt x="21" y="5"/>
                </a:lnTo>
                <a:lnTo>
                  <a:pt x="15" y="5"/>
                </a:lnTo>
                <a:lnTo>
                  <a:pt x="13" y="4"/>
                </a:lnTo>
                <a:lnTo>
                  <a:pt x="11" y="0"/>
                </a:lnTo>
                <a:lnTo>
                  <a:pt x="5" y="1"/>
                </a:lnTo>
                <a:lnTo>
                  <a:pt x="6" y="7"/>
                </a:lnTo>
                <a:lnTo>
                  <a:pt x="0" y="5"/>
                </a:lnTo>
                <a:lnTo>
                  <a:pt x="3" y="11"/>
                </a:lnTo>
                <a:lnTo>
                  <a:pt x="11" y="9"/>
                </a:lnTo>
                <a:lnTo>
                  <a:pt x="9" y="15"/>
                </a:lnTo>
                <a:lnTo>
                  <a:pt x="11" y="19"/>
                </a:lnTo>
                <a:lnTo>
                  <a:pt x="13" y="20"/>
                </a:lnTo>
                <a:lnTo>
                  <a:pt x="17" y="2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4" name="Freeform 988"/>
          <p:cNvSpPr>
            <a:spLocks/>
          </p:cNvSpPr>
          <p:nvPr/>
        </p:nvSpPr>
        <p:spPr bwMode="auto">
          <a:xfrm>
            <a:off x="6132513" y="1831975"/>
            <a:ext cx="247650" cy="274638"/>
          </a:xfrm>
          <a:custGeom>
            <a:avLst/>
            <a:gdLst>
              <a:gd name="T0" fmla="*/ 15 w 156"/>
              <a:gd name="T1" fmla="*/ 172 h 173"/>
              <a:gd name="T2" fmla="*/ 3 w 156"/>
              <a:gd name="T3" fmla="*/ 169 h 173"/>
              <a:gd name="T4" fmla="*/ 27 w 156"/>
              <a:gd name="T5" fmla="*/ 132 h 173"/>
              <a:gd name="T6" fmla="*/ 33 w 156"/>
              <a:gd name="T7" fmla="*/ 125 h 173"/>
              <a:gd name="T8" fmla="*/ 32 w 156"/>
              <a:gd name="T9" fmla="*/ 120 h 173"/>
              <a:gd name="T10" fmla="*/ 30 w 156"/>
              <a:gd name="T11" fmla="*/ 102 h 173"/>
              <a:gd name="T12" fmla="*/ 57 w 156"/>
              <a:gd name="T13" fmla="*/ 95 h 173"/>
              <a:gd name="T14" fmla="*/ 56 w 156"/>
              <a:gd name="T15" fmla="*/ 86 h 173"/>
              <a:gd name="T16" fmla="*/ 47 w 156"/>
              <a:gd name="T17" fmla="*/ 71 h 173"/>
              <a:gd name="T18" fmla="*/ 52 w 156"/>
              <a:gd name="T19" fmla="*/ 67 h 173"/>
              <a:gd name="T20" fmla="*/ 63 w 156"/>
              <a:gd name="T21" fmla="*/ 73 h 173"/>
              <a:gd name="T22" fmla="*/ 62 w 156"/>
              <a:gd name="T23" fmla="*/ 56 h 173"/>
              <a:gd name="T24" fmla="*/ 44 w 156"/>
              <a:gd name="T25" fmla="*/ 53 h 173"/>
              <a:gd name="T26" fmla="*/ 55 w 156"/>
              <a:gd name="T27" fmla="*/ 41 h 173"/>
              <a:gd name="T28" fmla="*/ 62 w 156"/>
              <a:gd name="T29" fmla="*/ 35 h 173"/>
              <a:gd name="T30" fmla="*/ 62 w 156"/>
              <a:gd name="T31" fmla="*/ 8 h 173"/>
              <a:gd name="T32" fmla="*/ 70 w 156"/>
              <a:gd name="T33" fmla="*/ 0 h 173"/>
              <a:gd name="T34" fmla="*/ 83 w 156"/>
              <a:gd name="T35" fmla="*/ 1 h 173"/>
              <a:gd name="T36" fmla="*/ 85 w 156"/>
              <a:gd name="T37" fmla="*/ 47 h 173"/>
              <a:gd name="T38" fmla="*/ 81 w 156"/>
              <a:gd name="T39" fmla="*/ 57 h 173"/>
              <a:gd name="T40" fmla="*/ 90 w 156"/>
              <a:gd name="T41" fmla="*/ 52 h 173"/>
              <a:gd name="T42" fmla="*/ 94 w 156"/>
              <a:gd name="T43" fmla="*/ 45 h 173"/>
              <a:gd name="T44" fmla="*/ 97 w 156"/>
              <a:gd name="T45" fmla="*/ 60 h 173"/>
              <a:gd name="T46" fmla="*/ 85 w 156"/>
              <a:gd name="T47" fmla="*/ 82 h 173"/>
              <a:gd name="T48" fmla="*/ 75 w 156"/>
              <a:gd name="T49" fmla="*/ 91 h 173"/>
              <a:gd name="T50" fmla="*/ 73 w 156"/>
              <a:gd name="T51" fmla="*/ 112 h 173"/>
              <a:gd name="T52" fmla="*/ 82 w 156"/>
              <a:gd name="T53" fmla="*/ 106 h 173"/>
              <a:gd name="T54" fmla="*/ 103 w 156"/>
              <a:gd name="T55" fmla="*/ 80 h 173"/>
              <a:gd name="T56" fmla="*/ 105 w 156"/>
              <a:gd name="T57" fmla="*/ 79 h 173"/>
              <a:gd name="T58" fmla="*/ 104 w 156"/>
              <a:gd name="T59" fmla="*/ 58 h 173"/>
              <a:gd name="T60" fmla="*/ 126 w 156"/>
              <a:gd name="T61" fmla="*/ 65 h 173"/>
              <a:gd name="T62" fmla="*/ 126 w 156"/>
              <a:gd name="T63" fmla="*/ 58 h 173"/>
              <a:gd name="T64" fmla="*/ 113 w 156"/>
              <a:gd name="T65" fmla="*/ 50 h 173"/>
              <a:gd name="T66" fmla="*/ 107 w 156"/>
              <a:gd name="T67" fmla="*/ 41 h 173"/>
              <a:gd name="T68" fmla="*/ 120 w 156"/>
              <a:gd name="T69" fmla="*/ 27 h 173"/>
              <a:gd name="T70" fmla="*/ 130 w 156"/>
              <a:gd name="T71" fmla="*/ 34 h 173"/>
              <a:gd name="T72" fmla="*/ 120 w 156"/>
              <a:gd name="T73" fmla="*/ 12 h 173"/>
              <a:gd name="T74" fmla="*/ 127 w 156"/>
              <a:gd name="T75" fmla="*/ 19 h 173"/>
              <a:gd name="T76" fmla="*/ 138 w 156"/>
              <a:gd name="T77" fmla="*/ 28 h 173"/>
              <a:gd name="T78" fmla="*/ 145 w 156"/>
              <a:gd name="T79" fmla="*/ 34 h 173"/>
              <a:gd name="T80" fmla="*/ 149 w 156"/>
              <a:gd name="T81" fmla="*/ 35 h 173"/>
              <a:gd name="T82" fmla="*/ 150 w 156"/>
              <a:gd name="T83" fmla="*/ 41 h 173"/>
              <a:gd name="T84" fmla="*/ 156 w 156"/>
              <a:gd name="T85" fmla="*/ 61 h 173"/>
              <a:gd name="T86" fmla="*/ 153 w 156"/>
              <a:gd name="T87" fmla="*/ 86 h 173"/>
              <a:gd name="T88" fmla="*/ 149 w 156"/>
              <a:gd name="T89" fmla="*/ 105 h 173"/>
              <a:gd name="T90" fmla="*/ 127 w 156"/>
              <a:gd name="T91" fmla="*/ 105 h 173"/>
              <a:gd name="T92" fmla="*/ 108 w 156"/>
              <a:gd name="T93" fmla="*/ 120 h 173"/>
              <a:gd name="T94" fmla="*/ 98 w 156"/>
              <a:gd name="T95" fmla="*/ 143 h 173"/>
              <a:gd name="T96" fmla="*/ 89 w 156"/>
              <a:gd name="T97" fmla="*/ 151 h 173"/>
              <a:gd name="T98" fmla="*/ 82 w 156"/>
              <a:gd name="T99" fmla="*/ 128 h 173"/>
              <a:gd name="T100" fmla="*/ 73 w 156"/>
              <a:gd name="T101" fmla="*/ 147 h 173"/>
              <a:gd name="T102" fmla="*/ 62 w 156"/>
              <a:gd name="T103" fmla="*/ 172 h 173"/>
              <a:gd name="T104" fmla="*/ 51 w 156"/>
              <a:gd name="T105" fmla="*/ 167 h 173"/>
              <a:gd name="T106" fmla="*/ 44 w 156"/>
              <a:gd name="T107" fmla="*/ 148 h 173"/>
              <a:gd name="T108" fmla="*/ 53 w 156"/>
              <a:gd name="T109" fmla="*/ 124 h 173"/>
              <a:gd name="T110" fmla="*/ 42 w 156"/>
              <a:gd name="T111" fmla="*/ 136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56" h="173">
                <a:moveTo>
                  <a:pt x="29" y="154"/>
                </a:moveTo>
                <a:lnTo>
                  <a:pt x="22" y="163"/>
                </a:lnTo>
                <a:lnTo>
                  <a:pt x="15" y="172"/>
                </a:lnTo>
                <a:lnTo>
                  <a:pt x="14" y="172"/>
                </a:lnTo>
                <a:lnTo>
                  <a:pt x="0" y="173"/>
                </a:lnTo>
                <a:lnTo>
                  <a:pt x="3" y="169"/>
                </a:lnTo>
                <a:lnTo>
                  <a:pt x="4" y="166"/>
                </a:lnTo>
                <a:lnTo>
                  <a:pt x="26" y="136"/>
                </a:lnTo>
                <a:lnTo>
                  <a:pt x="27" y="132"/>
                </a:lnTo>
                <a:lnTo>
                  <a:pt x="21" y="122"/>
                </a:lnTo>
                <a:lnTo>
                  <a:pt x="23" y="121"/>
                </a:lnTo>
                <a:lnTo>
                  <a:pt x="33" y="125"/>
                </a:lnTo>
                <a:lnTo>
                  <a:pt x="34" y="122"/>
                </a:lnTo>
                <a:lnTo>
                  <a:pt x="33" y="121"/>
                </a:lnTo>
                <a:lnTo>
                  <a:pt x="32" y="120"/>
                </a:lnTo>
                <a:lnTo>
                  <a:pt x="22" y="113"/>
                </a:lnTo>
                <a:lnTo>
                  <a:pt x="23" y="106"/>
                </a:lnTo>
                <a:lnTo>
                  <a:pt x="30" y="102"/>
                </a:lnTo>
                <a:lnTo>
                  <a:pt x="45" y="91"/>
                </a:lnTo>
                <a:lnTo>
                  <a:pt x="53" y="94"/>
                </a:lnTo>
                <a:lnTo>
                  <a:pt x="57" y="95"/>
                </a:lnTo>
                <a:lnTo>
                  <a:pt x="57" y="94"/>
                </a:lnTo>
                <a:lnTo>
                  <a:pt x="60" y="90"/>
                </a:lnTo>
                <a:lnTo>
                  <a:pt x="56" y="86"/>
                </a:lnTo>
                <a:lnTo>
                  <a:pt x="48" y="79"/>
                </a:lnTo>
                <a:lnTo>
                  <a:pt x="47" y="73"/>
                </a:lnTo>
                <a:lnTo>
                  <a:pt x="47" y="71"/>
                </a:lnTo>
                <a:lnTo>
                  <a:pt x="47" y="68"/>
                </a:lnTo>
                <a:lnTo>
                  <a:pt x="49" y="68"/>
                </a:lnTo>
                <a:lnTo>
                  <a:pt x="52" y="67"/>
                </a:lnTo>
                <a:lnTo>
                  <a:pt x="57" y="67"/>
                </a:lnTo>
                <a:lnTo>
                  <a:pt x="62" y="72"/>
                </a:lnTo>
                <a:lnTo>
                  <a:pt x="63" y="73"/>
                </a:lnTo>
                <a:lnTo>
                  <a:pt x="63" y="73"/>
                </a:lnTo>
                <a:lnTo>
                  <a:pt x="67" y="69"/>
                </a:lnTo>
                <a:lnTo>
                  <a:pt x="62" y="56"/>
                </a:lnTo>
                <a:lnTo>
                  <a:pt x="52" y="60"/>
                </a:lnTo>
                <a:lnTo>
                  <a:pt x="49" y="60"/>
                </a:lnTo>
                <a:lnTo>
                  <a:pt x="44" y="53"/>
                </a:lnTo>
                <a:lnTo>
                  <a:pt x="47" y="41"/>
                </a:lnTo>
                <a:lnTo>
                  <a:pt x="53" y="42"/>
                </a:lnTo>
                <a:lnTo>
                  <a:pt x="55" y="41"/>
                </a:lnTo>
                <a:lnTo>
                  <a:pt x="56" y="39"/>
                </a:lnTo>
                <a:lnTo>
                  <a:pt x="60" y="37"/>
                </a:lnTo>
                <a:lnTo>
                  <a:pt x="62" y="35"/>
                </a:lnTo>
                <a:lnTo>
                  <a:pt x="55" y="30"/>
                </a:lnTo>
                <a:lnTo>
                  <a:pt x="57" y="19"/>
                </a:lnTo>
                <a:lnTo>
                  <a:pt x="62" y="8"/>
                </a:lnTo>
                <a:lnTo>
                  <a:pt x="62" y="4"/>
                </a:lnTo>
                <a:lnTo>
                  <a:pt x="64" y="2"/>
                </a:lnTo>
                <a:lnTo>
                  <a:pt x="70" y="0"/>
                </a:lnTo>
                <a:lnTo>
                  <a:pt x="74" y="2"/>
                </a:lnTo>
                <a:lnTo>
                  <a:pt x="77" y="2"/>
                </a:lnTo>
                <a:lnTo>
                  <a:pt x="83" y="1"/>
                </a:lnTo>
                <a:lnTo>
                  <a:pt x="88" y="0"/>
                </a:lnTo>
                <a:lnTo>
                  <a:pt x="94" y="19"/>
                </a:lnTo>
                <a:lnTo>
                  <a:pt x="85" y="47"/>
                </a:lnTo>
                <a:lnTo>
                  <a:pt x="81" y="56"/>
                </a:lnTo>
                <a:lnTo>
                  <a:pt x="78" y="60"/>
                </a:lnTo>
                <a:lnTo>
                  <a:pt x="81" y="57"/>
                </a:lnTo>
                <a:lnTo>
                  <a:pt x="83" y="56"/>
                </a:lnTo>
                <a:lnTo>
                  <a:pt x="89" y="52"/>
                </a:lnTo>
                <a:lnTo>
                  <a:pt x="90" y="52"/>
                </a:lnTo>
                <a:lnTo>
                  <a:pt x="90" y="50"/>
                </a:lnTo>
                <a:lnTo>
                  <a:pt x="93" y="47"/>
                </a:lnTo>
                <a:lnTo>
                  <a:pt x="94" y="45"/>
                </a:lnTo>
                <a:lnTo>
                  <a:pt x="97" y="45"/>
                </a:lnTo>
                <a:lnTo>
                  <a:pt x="97" y="57"/>
                </a:lnTo>
                <a:lnTo>
                  <a:pt x="97" y="60"/>
                </a:lnTo>
                <a:lnTo>
                  <a:pt x="94" y="71"/>
                </a:lnTo>
                <a:lnTo>
                  <a:pt x="90" y="76"/>
                </a:lnTo>
                <a:lnTo>
                  <a:pt x="85" y="82"/>
                </a:lnTo>
                <a:lnTo>
                  <a:pt x="83" y="82"/>
                </a:lnTo>
                <a:lnTo>
                  <a:pt x="78" y="83"/>
                </a:lnTo>
                <a:lnTo>
                  <a:pt x="75" y="91"/>
                </a:lnTo>
                <a:lnTo>
                  <a:pt x="77" y="105"/>
                </a:lnTo>
                <a:lnTo>
                  <a:pt x="71" y="110"/>
                </a:lnTo>
                <a:lnTo>
                  <a:pt x="73" y="112"/>
                </a:lnTo>
                <a:lnTo>
                  <a:pt x="77" y="116"/>
                </a:lnTo>
                <a:lnTo>
                  <a:pt x="81" y="109"/>
                </a:lnTo>
                <a:lnTo>
                  <a:pt x="82" y="106"/>
                </a:lnTo>
                <a:lnTo>
                  <a:pt x="81" y="92"/>
                </a:lnTo>
                <a:lnTo>
                  <a:pt x="98" y="76"/>
                </a:lnTo>
                <a:lnTo>
                  <a:pt x="103" y="80"/>
                </a:lnTo>
                <a:lnTo>
                  <a:pt x="105" y="84"/>
                </a:lnTo>
                <a:lnTo>
                  <a:pt x="107" y="86"/>
                </a:lnTo>
                <a:lnTo>
                  <a:pt x="105" y="79"/>
                </a:lnTo>
                <a:lnTo>
                  <a:pt x="104" y="73"/>
                </a:lnTo>
                <a:lnTo>
                  <a:pt x="103" y="73"/>
                </a:lnTo>
                <a:lnTo>
                  <a:pt x="104" y="58"/>
                </a:lnTo>
                <a:lnTo>
                  <a:pt x="111" y="58"/>
                </a:lnTo>
                <a:lnTo>
                  <a:pt x="122" y="61"/>
                </a:lnTo>
                <a:lnTo>
                  <a:pt x="126" y="65"/>
                </a:lnTo>
                <a:lnTo>
                  <a:pt x="127" y="68"/>
                </a:lnTo>
                <a:lnTo>
                  <a:pt x="127" y="62"/>
                </a:lnTo>
                <a:lnTo>
                  <a:pt x="126" y="58"/>
                </a:lnTo>
                <a:lnTo>
                  <a:pt x="123" y="54"/>
                </a:lnTo>
                <a:lnTo>
                  <a:pt x="123" y="53"/>
                </a:lnTo>
                <a:lnTo>
                  <a:pt x="113" y="50"/>
                </a:lnTo>
                <a:lnTo>
                  <a:pt x="109" y="46"/>
                </a:lnTo>
                <a:lnTo>
                  <a:pt x="108" y="42"/>
                </a:lnTo>
                <a:lnTo>
                  <a:pt x="107" y="41"/>
                </a:lnTo>
                <a:lnTo>
                  <a:pt x="105" y="38"/>
                </a:lnTo>
                <a:lnTo>
                  <a:pt x="116" y="26"/>
                </a:lnTo>
                <a:lnTo>
                  <a:pt x="120" y="27"/>
                </a:lnTo>
                <a:lnTo>
                  <a:pt x="122" y="27"/>
                </a:lnTo>
                <a:lnTo>
                  <a:pt x="127" y="37"/>
                </a:lnTo>
                <a:lnTo>
                  <a:pt x="130" y="34"/>
                </a:lnTo>
                <a:lnTo>
                  <a:pt x="127" y="23"/>
                </a:lnTo>
                <a:lnTo>
                  <a:pt x="122" y="19"/>
                </a:lnTo>
                <a:lnTo>
                  <a:pt x="120" y="12"/>
                </a:lnTo>
                <a:lnTo>
                  <a:pt x="120" y="11"/>
                </a:lnTo>
                <a:lnTo>
                  <a:pt x="123" y="11"/>
                </a:lnTo>
                <a:lnTo>
                  <a:pt x="127" y="19"/>
                </a:lnTo>
                <a:lnTo>
                  <a:pt x="131" y="23"/>
                </a:lnTo>
                <a:lnTo>
                  <a:pt x="135" y="26"/>
                </a:lnTo>
                <a:lnTo>
                  <a:pt x="138" y="28"/>
                </a:lnTo>
                <a:lnTo>
                  <a:pt x="141" y="27"/>
                </a:lnTo>
                <a:lnTo>
                  <a:pt x="145" y="28"/>
                </a:lnTo>
                <a:lnTo>
                  <a:pt x="145" y="34"/>
                </a:lnTo>
                <a:lnTo>
                  <a:pt x="145" y="37"/>
                </a:lnTo>
                <a:lnTo>
                  <a:pt x="148" y="37"/>
                </a:lnTo>
                <a:lnTo>
                  <a:pt x="149" y="35"/>
                </a:lnTo>
                <a:lnTo>
                  <a:pt x="152" y="32"/>
                </a:lnTo>
                <a:lnTo>
                  <a:pt x="154" y="35"/>
                </a:lnTo>
                <a:lnTo>
                  <a:pt x="150" y="41"/>
                </a:lnTo>
                <a:lnTo>
                  <a:pt x="152" y="43"/>
                </a:lnTo>
                <a:lnTo>
                  <a:pt x="154" y="57"/>
                </a:lnTo>
                <a:lnTo>
                  <a:pt x="156" y="61"/>
                </a:lnTo>
                <a:lnTo>
                  <a:pt x="156" y="76"/>
                </a:lnTo>
                <a:lnTo>
                  <a:pt x="156" y="80"/>
                </a:lnTo>
                <a:lnTo>
                  <a:pt x="153" y="86"/>
                </a:lnTo>
                <a:lnTo>
                  <a:pt x="150" y="92"/>
                </a:lnTo>
                <a:lnTo>
                  <a:pt x="146" y="92"/>
                </a:lnTo>
                <a:lnTo>
                  <a:pt x="149" y="105"/>
                </a:lnTo>
                <a:lnTo>
                  <a:pt x="143" y="106"/>
                </a:lnTo>
                <a:lnTo>
                  <a:pt x="142" y="106"/>
                </a:lnTo>
                <a:lnTo>
                  <a:pt x="127" y="105"/>
                </a:lnTo>
                <a:lnTo>
                  <a:pt x="112" y="113"/>
                </a:lnTo>
                <a:lnTo>
                  <a:pt x="111" y="113"/>
                </a:lnTo>
                <a:lnTo>
                  <a:pt x="108" y="120"/>
                </a:lnTo>
                <a:lnTo>
                  <a:pt x="105" y="131"/>
                </a:lnTo>
                <a:lnTo>
                  <a:pt x="101" y="137"/>
                </a:lnTo>
                <a:lnTo>
                  <a:pt x="98" y="143"/>
                </a:lnTo>
                <a:lnTo>
                  <a:pt x="98" y="144"/>
                </a:lnTo>
                <a:lnTo>
                  <a:pt x="97" y="147"/>
                </a:lnTo>
                <a:lnTo>
                  <a:pt x="89" y="151"/>
                </a:lnTo>
                <a:lnTo>
                  <a:pt x="89" y="139"/>
                </a:lnTo>
                <a:lnTo>
                  <a:pt x="89" y="129"/>
                </a:lnTo>
                <a:lnTo>
                  <a:pt x="82" y="128"/>
                </a:lnTo>
                <a:lnTo>
                  <a:pt x="81" y="139"/>
                </a:lnTo>
                <a:lnTo>
                  <a:pt x="79" y="144"/>
                </a:lnTo>
                <a:lnTo>
                  <a:pt x="73" y="147"/>
                </a:lnTo>
                <a:lnTo>
                  <a:pt x="74" y="158"/>
                </a:lnTo>
                <a:lnTo>
                  <a:pt x="63" y="170"/>
                </a:lnTo>
                <a:lnTo>
                  <a:pt x="62" y="172"/>
                </a:lnTo>
                <a:lnTo>
                  <a:pt x="59" y="173"/>
                </a:lnTo>
                <a:lnTo>
                  <a:pt x="53" y="170"/>
                </a:lnTo>
                <a:lnTo>
                  <a:pt x="51" y="167"/>
                </a:lnTo>
                <a:lnTo>
                  <a:pt x="40" y="163"/>
                </a:lnTo>
                <a:lnTo>
                  <a:pt x="36" y="162"/>
                </a:lnTo>
                <a:lnTo>
                  <a:pt x="44" y="148"/>
                </a:lnTo>
                <a:lnTo>
                  <a:pt x="56" y="132"/>
                </a:lnTo>
                <a:lnTo>
                  <a:pt x="60" y="125"/>
                </a:lnTo>
                <a:lnTo>
                  <a:pt x="53" y="124"/>
                </a:lnTo>
                <a:lnTo>
                  <a:pt x="51" y="127"/>
                </a:lnTo>
                <a:lnTo>
                  <a:pt x="45" y="135"/>
                </a:lnTo>
                <a:lnTo>
                  <a:pt x="42" y="136"/>
                </a:lnTo>
                <a:lnTo>
                  <a:pt x="42" y="137"/>
                </a:lnTo>
                <a:lnTo>
                  <a:pt x="29" y="15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5" name="Freeform 989"/>
          <p:cNvSpPr>
            <a:spLocks/>
          </p:cNvSpPr>
          <p:nvPr/>
        </p:nvSpPr>
        <p:spPr bwMode="auto">
          <a:xfrm>
            <a:off x="6302376" y="2001838"/>
            <a:ext cx="65088" cy="69850"/>
          </a:xfrm>
          <a:custGeom>
            <a:avLst/>
            <a:gdLst>
              <a:gd name="T0" fmla="*/ 19 w 41"/>
              <a:gd name="T1" fmla="*/ 35 h 44"/>
              <a:gd name="T2" fmla="*/ 28 w 41"/>
              <a:gd name="T3" fmla="*/ 35 h 44"/>
              <a:gd name="T4" fmla="*/ 31 w 41"/>
              <a:gd name="T5" fmla="*/ 35 h 44"/>
              <a:gd name="T6" fmla="*/ 41 w 41"/>
              <a:gd name="T7" fmla="*/ 22 h 44"/>
              <a:gd name="T8" fmla="*/ 34 w 41"/>
              <a:gd name="T9" fmla="*/ 13 h 44"/>
              <a:gd name="T10" fmla="*/ 35 w 41"/>
              <a:gd name="T11" fmla="*/ 7 h 44"/>
              <a:gd name="T12" fmla="*/ 26 w 41"/>
              <a:gd name="T13" fmla="*/ 0 h 44"/>
              <a:gd name="T14" fmla="*/ 16 w 41"/>
              <a:gd name="T15" fmla="*/ 5 h 44"/>
              <a:gd name="T16" fmla="*/ 12 w 41"/>
              <a:gd name="T17" fmla="*/ 13 h 44"/>
              <a:gd name="T18" fmla="*/ 0 w 41"/>
              <a:gd name="T19" fmla="*/ 37 h 44"/>
              <a:gd name="T20" fmla="*/ 5 w 41"/>
              <a:gd name="T21" fmla="*/ 44 h 44"/>
              <a:gd name="T22" fmla="*/ 19 w 41"/>
              <a:gd name="T23" fmla="*/ 35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1" h="44">
                <a:moveTo>
                  <a:pt x="19" y="35"/>
                </a:moveTo>
                <a:lnTo>
                  <a:pt x="28" y="35"/>
                </a:lnTo>
                <a:lnTo>
                  <a:pt x="31" y="35"/>
                </a:lnTo>
                <a:lnTo>
                  <a:pt x="41" y="22"/>
                </a:lnTo>
                <a:lnTo>
                  <a:pt x="34" y="13"/>
                </a:lnTo>
                <a:lnTo>
                  <a:pt x="35" y="7"/>
                </a:lnTo>
                <a:lnTo>
                  <a:pt x="26" y="0"/>
                </a:lnTo>
                <a:lnTo>
                  <a:pt x="16" y="5"/>
                </a:lnTo>
                <a:lnTo>
                  <a:pt x="12" y="13"/>
                </a:lnTo>
                <a:lnTo>
                  <a:pt x="0" y="37"/>
                </a:lnTo>
                <a:lnTo>
                  <a:pt x="5" y="44"/>
                </a:lnTo>
                <a:lnTo>
                  <a:pt x="19" y="3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6" name="Freeform 990"/>
          <p:cNvSpPr>
            <a:spLocks/>
          </p:cNvSpPr>
          <p:nvPr/>
        </p:nvSpPr>
        <p:spPr bwMode="auto">
          <a:xfrm>
            <a:off x="6072188" y="1993900"/>
            <a:ext cx="60325" cy="41275"/>
          </a:xfrm>
          <a:custGeom>
            <a:avLst/>
            <a:gdLst>
              <a:gd name="T0" fmla="*/ 5 w 38"/>
              <a:gd name="T1" fmla="*/ 18 h 26"/>
              <a:gd name="T2" fmla="*/ 10 w 38"/>
              <a:gd name="T3" fmla="*/ 25 h 26"/>
              <a:gd name="T4" fmla="*/ 15 w 38"/>
              <a:gd name="T5" fmla="*/ 26 h 26"/>
              <a:gd name="T6" fmla="*/ 20 w 38"/>
              <a:gd name="T7" fmla="*/ 25 h 26"/>
              <a:gd name="T8" fmla="*/ 27 w 38"/>
              <a:gd name="T9" fmla="*/ 23 h 26"/>
              <a:gd name="T10" fmla="*/ 33 w 38"/>
              <a:gd name="T11" fmla="*/ 18 h 26"/>
              <a:gd name="T12" fmla="*/ 38 w 38"/>
              <a:gd name="T13" fmla="*/ 12 h 26"/>
              <a:gd name="T14" fmla="*/ 34 w 38"/>
              <a:gd name="T15" fmla="*/ 10 h 26"/>
              <a:gd name="T16" fmla="*/ 33 w 38"/>
              <a:gd name="T17" fmla="*/ 7 h 26"/>
              <a:gd name="T18" fmla="*/ 30 w 38"/>
              <a:gd name="T19" fmla="*/ 7 h 26"/>
              <a:gd name="T20" fmla="*/ 26 w 38"/>
              <a:gd name="T21" fmla="*/ 4 h 26"/>
              <a:gd name="T22" fmla="*/ 19 w 38"/>
              <a:gd name="T23" fmla="*/ 7 h 26"/>
              <a:gd name="T24" fmla="*/ 8 w 38"/>
              <a:gd name="T25" fmla="*/ 0 h 26"/>
              <a:gd name="T26" fmla="*/ 0 w 38"/>
              <a:gd name="T27" fmla="*/ 8 h 26"/>
              <a:gd name="T28" fmla="*/ 5 w 38"/>
              <a:gd name="T29" fmla="*/ 18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8" h="26">
                <a:moveTo>
                  <a:pt x="5" y="18"/>
                </a:moveTo>
                <a:lnTo>
                  <a:pt x="10" y="25"/>
                </a:lnTo>
                <a:lnTo>
                  <a:pt x="15" y="26"/>
                </a:lnTo>
                <a:lnTo>
                  <a:pt x="20" y="25"/>
                </a:lnTo>
                <a:lnTo>
                  <a:pt x="27" y="23"/>
                </a:lnTo>
                <a:lnTo>
                  <a:pt x="33" y="18"/>
                </a:lnTo>
                <a:lnTo>
                  <a:pt x="38" y="12"/>
                </a:lnTo>
                <a:lnTo>
                  <a:pt x="34" y="10"/>
                </a:lnTo>
                <a:lnTo>
                  <a:pt x="33" y="7"/>
                </a:lnTo>
                <a:lnTo>
                  <a:pt x="30" y="7"/>
                </a:lnTo>
                <a:lnTo>
                  <a:pt x="26" y="4"/>
                </a:lnTo>
                <a:lnTo>
                  <a:pt x="19" y="7"/>
                </a:lnTo>
                <a:lnTo>
                  <a:pt x="8" y="0"/>
                </a:lnTo>
                <a:lnTo>
                  <a:pt x="0" y="8"/>
                </a:lnTo>
                <a:lnTo>
                  <a:pt x="5" y="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7" name="Freeform 991"/>
          <p:cNvSpPr>
            <a:spLocks/>
          </p:cNvSpPr>
          <p:nvPr/>
        </p:nvSpPr>
        <p:spPr bwMode="auto">
          <a:xfrm>
            <a:off x="6035676" y="1814513"/>
            <a:ext cx="160338" cy="180975"/>
          </a:xfrm>
          <a:custGeom>
            <a:avLst/>
            <a:gdLst>
              <a:gd name="T0" fmla="*/ 82 w 101"/>
              <a:gd name="T1" fmla="*/ 101 h 114"/>
              <a:gd name="T2" fmla="*/ 101 w 101"/>
              <a:gd name="T3" fmla="*/ 86 h 114"/>
              <a:gd name="T4" fmla="*/ 101 w 101"/>
              <a:gd name="T5" fmla="*/ 80 h 114"/>
              <a:gd name="T6" fmla="*/ 90 w 101"/>
              <a:gd name="T7" fmla="*/ 67 h 114"/>
              <a:gd name="T8" fmla="*/ 90 w 101"/>
              <a:gd name="T9" fmla="*/ 64 h 114"/>
              <a:gd name="T10" fmla="*/ 98 w 101"/>
              <a:gd name="T11" fmla="*/ 53 h 114"/>
              <a:gd name="T12" fmla="*/ 94 w 101"/>
              <a:gd name="T13" fmla="*/ 38 h 114"/>
              <a:gd name="T14" fmla="*/ 88 w 101"/>
              <a:gd name="T15" fmla="*/ 49 h 114"/>
              <a:gd name="T16" fmla="*/ 86 w 101"/>
              <a:gd name="T17" fmla="*/ 46 h 114"/>
              <a:gd name="T18" fmla="*/ 80 w 101"/>
              <a:gd name="T19" fmla="*/ 22 h 114"/>
              <a:gd name="T20" fmla="*/ 76 w 101"/>
              <a:gd name="T21" fmla="*/ 4 h 114"/>
              <a:gd name="T22" fmla="*/ 71 w 101"/>
              <a:gd name="T23" fmla="*/ 1 h 114"/>
              <a:gd name="T24" fmla="*/ 61 w 101"/>
              <a:gd name="T25" fmla="*/ 13 h 114"/>
              <a:gd name="T26" fmla="*/ 65 w 101"/>
              <a:gd name="T27" fmla="*/ 33 h 114"/>
              <a:gd name="T28" fmla="*/ 71 w 101"/>
              <a:gd name="T29" fmla="*/ 42 h 114"/>
              <a:gd name="T30" fmla="*/ 65 w 101"/>
              <a:gd name="T31" fmla="*/ 54 h 114"/>
              <a:gd name="T32" fmla="*/ 60 w 101"/>
              <a:gd name="T33" fmla="*/ 54 h 114"/>
              <a:gd name="T34" fmla="*/ 49 w 101"/>
              <a:gd name="T35" fmla="*/ 49 h 114"/>
              <a:gd name="T36" fmla="*/ 57 w 101"/>
              <a:gd name="T37" fmla="*/ 57 h 114"/>
              <a:gd name="T38" fmla="*/ 50 w 101"/>
              <a:gd name="T39" fmla="*/ 60 h 114"/>
              <a:gd name="T40" fmla="*/ 35 w 101"/>
              <a:gd name="T41" fmla="*/ 63 h 114"/>
              <a:gd name="T42" fmla="*/ 30 w 101"/>
              <a:gd name="T43" fmla="*/ 50 h 114"/>
              <a:gd name="T44" fmla="*/ 22 w 101"/>
              <a:gd name="T45" fmla="*/ 63 h 114"/>
              <a:gd name="T46" fmla="*/ 8 w 101"/>
              <a:gd name="T47" fmla="*/ 65 h 114"/>
              <a:gd name="T48" fmla="*/ 0 w 101"/>
              <a:gd name="T49" fmla="*/ 84 h 114"/>
              <a:gd name="T50" fmla="*/ 18 w 101"/>
              <a:gd name="T51" fmla="*/ 105 h 114"/>
              <a:gd name="T52" fmla="*/ 27 w 101"/>
              <a:gd name="T53" fmla="*/ 95 h 114"/>
              <a:gd name="T54" fmla="*/ 41 w 101"/>
              <a:gd name="T55" fmla="*/ 90 h 114"/>
              <a:gd name="T56" fmla="*/ 54 w 101"/>
              <a:gd name="T57" fmla="*/ 83 h 114"/>
              <a:gd name="T58" fmla="*/ 72 w 101"/>
              <a:gd name="T59" fmla="*/ 68 h 114"/>
              <a:gd name="T60" fmla="*/ 67 w 101"/>
              <a:gd name="T61" fmla="*/ 87 h 114"/>
              <a:gd name="T62" fmla="*/ 49 w 101"/>
              <a:gd name="T63" fmla="*/ 95 h 114"/>
              <a:gd name="T64" fmla="*/ 49 w 101"/>
              <a:gd name="T65" fmla="*/ 113 h 114"/>
              <a:gd name="T66" fmla="*/ 63 w 101"/>
              <a:gd name="T67" fmla="*/ 114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1" h="114">
                <a:moveTo>
                  <a:pt x="69" y="109"/>
                </a:moveTo>
                <a:lnTo>
                  <a:pt x="82" y="101"/>
                </a:lnTo>
                <a:lnTo>
                  <a:pt x="97" y="88"/>
                </a:lnTo>
                <a:lnTo>
                  <a:pt x="101" y="86"/>
                </a:lnTo>
                <a:lnTo>
                  <a:pt x="101" y="82"/>
                </a:lnTo>
                <a:lnTo>
                  <a:pt x="101" y="80"/>
                </a:lnTo>
                <a:lnTo>
                  <a:pt x="101" y="72"/>
                </a:lnTo>
                <a:lnTo>
                  <a:pt x="90" y="67"/>
                </a:lnTo>
                <a:lnTo>
                  <a:pt x="88" y="65"/>
                </a:lnTo>
                <a:lnTo>
                  <a:pt x="90" y="64"/>
                </a:lnTo>
                <a:lnTo>
                  <a:pt x="90" y="57"/>
                </a:lnTo>
                <a:lnTo>
                  <a:pt x="98" y="53"/>
                </a:lnTo>
                <a:lnTo>
                  <a:pt x="99" y="42"/>
                </a:lnTo>
                <a:lnTo>
                  <a:pt x="94" y="38"/>
                </a:lnTo>
                <a:lnTo>
                  <a:pt x="93" y="41"/>
                </a:lnTo>
                <a:lnTo>
                  <a:pt x="88" y="49"/>
                </a:lnTo>
                <a:lnTo>
                  <a:pt x="87" y="48"/>
                </a:lnTo>
                <a:lnTo>
                  <a:pt x="86" y="46"/>
                </a:lnTo>
                <a:lnTo>
                  <a:pt x="90" y="27"/>
                </a:lnTo>
                <a:lnTo>
                  <a:pt x="80" y="22"/>
                </a:lnTo>
                <a:lnTo>
                  <a:pt x="76" y="12"/>
                </a:lnTo>
                <a:lnTo>
                  <a:pt x="76" y="4"/>
                </a:lnTo>
                <a:lnTo>
                  <a:pt x="76" y="0"/>
                </a:lnTo>
                <a:lnTo>
                  <a:pt x="71" y="1"/>
                </a:lnTo>
                <a:lnTo>
                  <a:pt x="64" y="4"/>
                </a:lnTo>
                <a:lnTo>
                  <a:pt x="61" y="13"/>
                </a:lnTo>
                <a:lnTo>
                  <a:pt x="68" y="30"/>
                </a:lnTo>
                <a:lnTo>
                  <a:pt x="65" y="33"/>
                </a:lnTo>
                <a:lnTo>
                  <a:pt x="65" y="34"/>
                </a:lnTo>
                <a:lnTo>
                  <a:pt x="71" y="42"/>
                </a:lnTo>
                <a:lnTo>
                  <a:pt x="65" y="43"/>
                </a:lnTo>
                <a:lnTo>
                  <a:pt x="65" y="54"/>
                </a:lnTo>
                <a:lnTo>
                  <a:pt x="61" y="54"/>
                </a:lnTo>
                <a:lnTo>
                  <a:pt x="60" y="54"/>
                </a:lnTo>
                <a:lnTo>
                  <a:pt x="57" y="42"/>
                </a:lnTo>
                <a:lnTo>
                  <a:pt x="49" y="49"/>
                </a:lnTo>
                <a:lnTo>
                  <a:pt x="52" y="52"/>
                </a:lnTo>
                <a:lnTo>
                  <a:pt x="57" y="57"/>
                </a:lnTo>
                <a:lnTo>
                  <a:pt x="53" y="63"/>
                </a:lnTo>
                <a:lnTo>
                  <a:pt x="50" y="60"/>
                </a:lnTo>
                <a:lnTo>
                  <a:pt x="46" y="58"/>
                </a:lnTo>
                <a:lnTo>
                  <a:pt x="35" y="63"/>
                </a:lnTo>
                <a:lnTo>
                  <a:pt x="28" y="65"/>
                </a:lnTo>
                <a:lnTo>
                  <a:pt x="30" y="50"/>
                </a:lnTo>
                <a:lnTo>
                  <a:pt x="26" y="49"/>
                </a:lnTo>
                <a:lnTo>
                  <a:pt x="22" y="63"/>
                </a:lnTo>
                <a:lnTo>
                  <a:pt x="19" y="54"/>
                </a:lnTo>
                <a:lnTo>
                  <a:pt x="8" y="65"/>
                </a:lnTo>
                <a:lnTo>
                  <a:pt x="16" y="75"/>
                </a:lnTo>
                <a:lnTo>
                  <a:pt x="0" y="84"/>
                </a:lnTo>
                <a:lnTo>
                  <a:pt x="9" y="108"/>
                </a:lnTo>
                <a:lnTo>
                  <a:pt x="18" y="105"/>
                </a:lnTo>
                <a:lnTo>
                  <a:pt x="26" y="101"/>
                </a:lnTo>
                <a:lnTo>
                  <a:pt x="27" y="95"/>
                </a:lnTo>
                <a:lnTo>
                  <a:pt x="28" y="91"/>
                </a:lnTo>
                <a:lnTo>
                  <a:pt x="41" y="90"/>
                </a:lnTo>
                <a:lnTo>
                  <a:pt x="43" y="88"/>
                </a:lnTo>
                <a:lnTo>
                  <a:pt x="54" y="83"/>
                </a:lnTo>
                <a:lnTo>
                  <a:pt x="61" y="83"/>
                </a:lnTo>
                <a:lnTo>
                  <a:pt x="72" y="68"/>
                </a:lnTo>
                <a:lnTo>
                  <a:pt x="75" y="75"/>
                </a:lnTo>
                <a:lnTo>
                  <a:pt x="67" y="87"/>
                </a:lnTo>
                <a:lnTo>
                  <a:pt x="65" y="87"/>
                </a:lnTo>
                <a:lnTo>
                  <a:pt x="49" y="95"/>
                </a:lnTo>
                <a:lnTo>
                  <a:pt x="39" y="99"/>
                </a:lnTo>
                <a:lnTo>
                  <a:pt x="49" y="113"/>
                </a:lnTo>
                <a:lnTo>
                  <a:pt x="57" y="114"/>
                </a:lnTo>
                <a:lnTo>
                  <a:pt x="63" y="114"/>
                </a:lnTo>
                <a:lnTo>
                  <a:pt x="69" y="10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8" name="Freeform 992"/>
          <p:cNvSpPr>
            <a:spLocks/>
          </p:cNvSpPr>
          <p:nvPr/>
        </p:nvSpPr>
        <p:spPr bwMode="auto">
          <a:xfrm>
            <a:off x="6416676" y="1873250"/>
            <a:ext cx="52388" cy="53975"/>
          </a:xfrm>
          <a:custGeom>
            <a:avLst/>
            <a:gdLst>
              <a:gd name="T0" fmla="*/ 0 w 33"/>
              <a:gd name="T1" fmla="*/ 34 h 34"/>
              <a:gd name="T2" fmla="*/ 11 w 33"/>
              <a:gd name="T3" fmla="*/ 34 h 34"/>
              <a:gd name="T4" fmla="*/ 22 w 33"/>
              <a:gd name="T5" fmla="*/ 30 h 34"/>
              <a:gd name="T6" fmla="*/ 27 w 33"/>
              <a:gd name="T7" fmla="*/ 27 h 34"/>
              <a:gd name="T8" fmla="*/ 33 w 33"/>
              <a:gd name="T9" fmla="*/ 19 h 34"/>
              <a:gd name="T10" fmla="*/ 31 w 33"/>
              <a:gd name="T11" fmla="*/ 17 h 34"/>
              <a:gd name="T12" fmla="*/ 15 w 33"/>
              <a:gd name="T13" fmla="*/ 0 h 34"/>
              <a:gd name="T14" fmla="*/ 5 w 33"/>
              <a:gd name="T15" fmla="*/ 21 h 34"/>
              <a:gd name="T16" fmla="*/ 0 w 33"/>
              <a:gd name="T17" fmla="*/ 32 h 34"/>
              <a:gd name="T18" fmla="*/ 0 w 33"/>
              <a:gd name="T19" fmla="*/ 3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3" h="34">
                <a:moveTo>
                  <a:pt x="0" y="34"/>
                </a:moveTo>
                <a:lnTo>
                  <a:pt x="11" y="34"/>
                </a:lnTo>
                <a:lnTo>
                  <a:pt x="22" y="30"/>
                </a:lnTo>
                <a:lnTo>
                  <a:pt x="27" y="27"/>
                </a:lnTo>
                <a:lnTo>
                  <a:pt x="33" y="19"/>
                </a:lnTo>
                <a:lnTo>
                  <a:pt x="31" y="17"/>
                </a:lnTo>
                <a:lnTo>
                  <a:pt x="15" y="0"/>
                </a:lnTo>
                <a:lnTo>
                  <a:pt x="5" y="21"/>
                </a:lnTo>
                <a:lnTo>
                  <a:pt x="0" y="32"/>
                </a:lnTo>
                <a:lnTo>
                  <a:pt x="0" y="3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9" name="Freeform 993"/>
          <p:cNvSpPr>
            <a:spLocks/>
          </p:cNvSpPr>
          <p:nvPr/>
        </p:nvSpPr>
        <p:spPr bwMode="auto">
          <a:xfrm>
            <a:off x="6453188" y="1844675"/>
            <a:ext cx="57150" cy="55563"/>
          </a:xfrm>
          <a:custGeom>
            <a:avLst/>
            <a:gdLst>
              <a:gd name="T0" fmla="*/ 21 w 36"/>
              <a:gd name="T1" fmla="*/ 29 h 35"/>
              <a:gd name="T2" fmla="*/ 36 w 36"/>
              <a:gd name="T3" fmla="*/ 12 h 35"/>
              <a:gd name="T4" fmla="*/ 33 w 36"/>
              <a:gd name="T5" fmla="*/ 8 h 35"/>
              <a:gd name="T6" fmla="*/ 25 w 36"/>
              <a:gd name="T7" fmla="*/ 0 h 35"/>
              <a:gd name="T8" fmla="*/ 10 w 36"/>
              <a:gd name="T9" fmla="*/ 0 h 35"/>
              <a:gd name="T10" fmla="*/ 14 w 36"/>
              <a:gd name="T11" fmla="*/ 4 h 35"/>
              <a:gd name="T12" fmla="*/ 19 w 36"/>
              <a:gd name="T13" fmla="*/ 14 h 35"/>
              <a:gd name="T14" fmla="*/ 16 w 36"/>
              <a:gd name="T15" fmla="*/ 14 h 35"/>
              <a:gd name="T16" fmla="*/ 14 w 36"/>
              <a:gd name="T17" fmla="*/ 14 h 35"/>
              <a:gd name="T18" fmla="*/ 4 w 36"/>
              <a:gd name="T19" fmla="*/ 0 h 35"/>
              <a:gd name="T20" fmla="*/ 1 w 36"/>
              <a:gd name="T21" fmla="*/ 4 h 35"/>
              <a:gd name="T22" fmla="*/ 0 w 36"/>
              <a:gd name="T23" fmla="*/ 5 h 35"/>
              <a:gd name="T24" fmla="*/ 6 w 36"/>
              <a:gd name="T25" fmla="*/ 19 h 35"/>
              <a:gd name="T26" fmla="*/ 11 w 36"/>
              <a:gd name="T27" fmla="*/ 31 h 35"/>
              <a:gd name="T28" fmla="*/ 11 w 36"/>
              <a:gd name="T29" fmla="*/ 33 h 35"/>
              <a:gd name="T30" fmla="*/ 12 w 36"/>
              <a:gd name="T31" fmla="*/ 33 h 35"/>
              <a:gd name="T32" fmla="*/ 12 w 36"/>
              <a:gd name="T33" fmla="*/ 35 h 35"/>
              <a:gd name="T34" fmla="*/ 14 w 36"/>
              <a:gd name="T35" fmla="*/ 34 h 35"/>
              <a:gd name="T36" fmla="*/ 21 w 36"/>
              <a:gd name="T37" fmla="*/ 29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6" h="35">
                <a:moveTo>
                  <a:pt x="21" y="29"/>
                </a:moveTo>
                <a:lnTo>
                  <a:pt x="36" y="12"/>
                </a:lnTo>
                <a:lnTo>
                  <a:pt x="33" y="8"/>
                </a:lnTo>
                <a:lnTo>
                  <a:pt x="25" y="0"/>
                </a:lnTo>
                <a:lnTo>
                  <a:pt x="10" y="0"/>
                </a:lnTo>
                <a:lnTo>
                  <a:pt x="14" y="4"/>
                </a:lnTo>
                <a:lnTo>
                  <a:pt x="19" y="14"/>
                </a:lnTo>
                <a:lnTo>
                  <a:pt x="16" y="14"/>
                </a:lnTo>
                <a:lnTo>
                  <a:pt x="14" y="14"/>
                </a:lnTo>
                <a:lnTo>
                  <a:pt x="4" y="0"/>
                </a:lnTo>
                <a:lnTo>
                  <a:pt x="1" y="4"/>
                </a:lnTo>
                <a:lnTo>
                  <a:pt x="0" y="5"/>
                </a:lnTo>
                <a:lnTo>
                  <a:pt x="6" y="19"/>
                </a:lnTo>
                <a:lnTo>
                  <a:pt x="11" y="31"/>
                </a:lnTo>
                <a:lnTo>
                  <a:pt x="11" y="33"/>
                </a:lnTo>
                <a:lnTo>
                  <a:pt x="12" y="33"/>
                </a:lnTo>
                <a:lnTo>
                  <a:pt x="12" y="35"/>
                </a:lnTo>
                <a:lnTo>
                  <a:pt x="14" y="34"/>
                </a:lnTo>
                <a:lnTo>
                  <a:pt x="21" y="2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0" name="Freeform 994"/>
          <p:cNvSpPr>
            <a:spLocks/>
          </p:cNvSpPr>
          <p:nvPr/>
        </p:nvSpPr>
        <p:spPr bwMode="auto">
          <a:xfrm>
            <a:off x="6197601" y="1682750"/>
            <a:ext cx="112713" cy="187325"/>
          </a:xfrm>
          <a:custGeom>
            <a:avLst/>
            <a:gdLst>
              <a:gd name="T0" fmla="*/ 4 w 71"/>
              <a:gd name="T1" fmla="*/ 116 h 118"/>
              <a:gd name="T2" fmla="*/ 7 w 71"/>
              <a:gd name="T3" fmla="*/ 118 h 118"/>
              <a:gd name="T4" fmla="*/ 15 w 71"/>
              <a:gd name="T5" fmla="*/ 105 h 118"/>
              <a:gd name="T6" fmla="*/ 18 w 71"/>
              <a:gd name="T7" fmla="*/ 92 h 118"/>
              <a:gd name="T8" fmla="*/ 21 w 71"/>
              <a:gd name="T9" fmla="*/ 91 h 118"/>
              <a:gd name="T10" fmla="*/ 25 w 71"/>
              <a:gd name="T11" fmla="*/ 91 h 118"/>
              <a:gd name="T12" fmla="*/ 42 w 71"/>
              <a:gd name="T13" fmla="*/ 77 h 118"/>
              <a:gd name="T14" fmla="*/ 48 w 71"/>
              <a:gd name="T15" fmla="*/ 64 h 118"/>
              <a:gd name="T16" fmla="*/ 63 w 71"/>
              <a:gd name="T17" fmla="*/ 41 h 118"/>
              <a:gd name="T18" fmla="*/ 62 w 71"/>
              <a:gd name="T19" fmla="*/ 35 h 118"/>
              <a:gd name="T20" fmla="*/ 66 w 71"/>
              <a:gd name="T21" fmla="*/ 19 h 118"/>
              <a:gd name="T22" fmla="*/ 71 w 71"/>
              <a:gd name="T23" fmla="*/ 15 h 118"/>
              <a:gd name="T24" fmla="*/ 71 w 71"/>
              <a:gd name="T25" fmla="*/ 8 h 118"/>
              <a:gd name="T26" fmla="*/ 66 w 71"/>
              <a:gd name="T27" fmla="*/ 0 h 118"/>
              <a:gd name="T28" fmla="*/ 45 w 71"/>
              <a:gd name="T29" fmla="*/ 13 h 118"/>
              <a:gd name="T30" fmla="*/ 40 w 71"/>
              <a:gd name="T31" fmla="*/ 20 h 118"/>
              <a:gd name="T32" fmla="*/ 41 w 71"/>
              <a:gd name="T33" fmla="*/ 30 h 118"/>
              <a:gd name="T34" fmla="*/ 37 w 71"/>
              <a:gd name="T35" fmla="*/ 41 h 118"/>
              <a:gd name="T36" fmla="*/ 30 w 71"/>
              <a:gd name="T37" fmla="*/ 46 h 118"/>
              <a:gd name="T38" fmla="*/ 21 w 71"/>
              <a:gd name="T39" fmla="*/ 50 h 118"/>
              <a:gd name="T40" fmla="*/ 18 w 71"/>
              <a:gd name="T41" fmla="*/ 54 h 118"/>
              <a:gd name="T42" fmla="*/ 16 w 71"/>
              <a:gd name="T43" fmla="*/ 56 h 118"/>
              <a:gd name="T44" fmla="*/ 14 w 71"/>
              <a:gd name="T45" fmla="*/ 60 h 118"/>
              <a:gd name="T46" fmla="*/ 11 w 71"/>
              <a:gd name="T47" fmla="*/ 66 h 118"/>
              <a:gd name="T48" fmla="*/ 10 w 71"/>
              <a:gd name="T49" fmla="*/ 69 h 118"/>
              <a:gd name="T50" fmla="*/ 10 w 71"/>
              <a:gd name="T51" fmla="*/ 72 h 118"/>
              <a:gd name="T52" fmla="*/ 4 w 71"/>
              <a:gd name="T53" fmla="*/ 79 h 118"/>
              <a:gd name="T54" fmla="*/ 1 w 71"/>
              <a:gd name="T55" fmla="*/ 91 h 118"/>
              <a:gd name="T56" fmla="*/ 1 w 71"/>
              <a:gd name="T57" fmla="*/ 96 h 118"/>
              <a:gd name="T58" fmla="*/ 3 w 71"/>
              <a:gd name="T59" fmla="*/ 103 h 118"/>
              <a:gd name="T60" fmla="*/ 1 w 71"/>
              <a:gd name="T61" fmla="*/ 106 h 118"/>
              <a:gd name="T62" fmla="*/ 0 w 71"/>
              <a:gd name="T63" fmla="*/ 111 h 118"/>
              <a:gd name="T64" fmla="*/ 4 w 71"/>
              <a:gd name="T65" fmla="*/ 116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1" h="118">
                <a:moveTo>
                  <a:pt x="4" y="116"/>
                </a:moveTo>
                <a:lnTo>
                  <a:pt x="7" y="118"/>
                </a:lnTo>
                <a:lnTo>
                  <a:pt x="15" y="105"/>
                </a:lnTo>
                <a:lnTo>
                  <a:pt x="18" y="92"/>
                </a:lnTo>
                <a:lnTo>
                  <a:pt x="21" y="91"/>
                </a:lnTo>
                <a:lnTo>
                  <a:pt x="25" y="91"/>
                </a:lnTo>
                <a:lnTo>
                  <a:pt x="42" y="77"/>
                </a:lnTo>
                <a:lnTo>
                  <a:pt x="48" y="64"/>
                </a:lnTo>
                <a:lnTo>
                  <a:pt x="63" y="41"/>
                </a:lnTo>
                <a:lnTo>
                  <a:pt x="62" y="35"/>
                </a:lnTo>
                <a:lnTo>
                  <a:pt x="66" y="19"/>
                </a:lnTo>
                <a:lnTo>
                  <a:pt x="71" y="15"/>
                </a:lnTo>
                <a:lnTo>
                  <a:pt x="71" y="8"/>
                </a:lnTo>
                <a:lnTo>
                  <a:pt x="66" y="0"/>
                </a:lnTo>
                <a:lnTo>
                  <a:pt x="45" y="13"/>
                </a:lnTo>
                <a:lnTo>
                  <a:pt x="40" y="20"/>
                </a:lnTo>
                <a:lnTo>
                  <a:pt x="41" y="30"/>
                </a:lnTo>
                <a:lnTo>
                  <a:pt x="37" y="41"/>
                </a:lnTo>
                <a:lnTo>
                  <a:pt x="30" y="46"/>
                </a:lnTo>
                <a:lnTo>
                  <a:pt x="21" y="50"/>
                </a:lnTo>
                <a:lnTo>
                  <a:pt x="18" y="54"/>
                </a:lnTo>
                <a:lnTo>
                  <a:pt x="16" y="56"/>
                </a:lnTo>
                <a:lnTo>
                  <a:pt x="14" y="60"/>
                </a:lnTo>
                <a:lnTo>
                  <a:pt x="11" y="66"/>
                </a:lnTo>
                <a:lnTo>
                  <a:pt x="10" y="69"/>
                </a:lnTo>
                <a:lnTo>
                  <a:pt x="10" y="72"/>
                </a:lnTo>
                <a:lnTo>
                  <a:pt x="4" y="79"/>
                </a:lnTo>
                <a:lnTo>
                  <a:pt x="1" y="91"/>
                </a:lnTo>
                <a:lnTo>
                  <a:pt x="1" y="96"/>
                </a:lnTo>
                <a:lnTo>
                  <a:pt x="3" y="103"/>
                </a:lnTo>
                <a:lnTo>
                  <a:pt x="1" y="106"/>
                </a:lnTo>
                <a:lnTo>
                  <a:pt x="0" y="111"/>
                </a:lnTo>
                <a:lnTo>
                  <a:pt x="4" y="1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1" name="Freeform 995"/>
          <p:cNvSpPr>
            <a:spLocks/>
          </p:cNvSpPr>
          <p:nvPr/>
        </p:nvSpPr>
        <p:spPr bwMode="auto">
          <a:xfrm>
            <a:off x="6326188" y="1819275"/>
            <a:ext cx="57150" cy="47625"/>
          </a:xfrm>
          <a:custGeom>
            <a:avLst/>
            <a:gdLst>
              <a:gd name="T0" fmla="*/ 13 w 36"/>
              <a:gd name="T1" fmla="*/ 23 h 30"/>
              <a:gd name="T2" fmla="*/ 19 w 36"/>
              <a:gd name="T3" fmla="*/ 27 h 30"/>
              <a:gd name="T4" fmla="*/ 19 w 36"/>
              <a:gd name="T5" fmla="*/ 28 h 30"/>
              <a:gd name="T6" fmla="*/ 20 w 36"/>
              <a:gd name="T7" fmla="*/ 28 h 30"/>
              <a:gd name="T8" fmla="*/ 30 w 36"/>
              <a:gd name="T9" fmla="*/ 30 h 30"/>
              <a:gd name="T10" fmla="*/ 36 w 36"/>
              <a:gd name="T11" fmla="*/ 24 h 30"/>
              <a:gd name="T12" fmla="*/ 36 w 36"/>
              <a:gd name="T13" fmla="*/ 20 h 30"/>
              <a:gd name="T14" fmla="*/ 36 w 36"/>
              <a:gd name="T15" fmla="*/ 16 h 30"/>
              <a:gd name="T16" fmla="*/ 35 w 36"/>
              <a:gd name="T17" fmla="*/ 15 h 30"/>
              <a:gd name="T18" fmla="*/ 32 w 36"/>
              <a:gd name="T19" fmla="*/ 6 h 30"/>
              <a:gd name="T20" fmla="*/ 28 w 36"/>
              <a:gd name="T21" fmla="*/ 10 h 30"/>
              <a:gd name="T22" fmla="*/ 16 w 36"/>
              <a:gd name="T23" fmla="*/ 6 h 30"/>
              <a:gd name="T24" fmla="*/ 11 w 36"/>
              <a:gd name="T25" fmla="*/ 2 h 30"/>
              <a:gd name="T26" fmla="*/ 5 w 36"/>
              <a:gd name="T27" fmla="*/ 1 h 30"/>
              <a:gd name="T28" fmla="*/ 2 w 36"/>
              <a:gd name="T29" fmla="*/ 0 h 30"/>
              <a:gd name="T30" fmla="*/ 0 w 36"/>
              <a:gd name="T31" fmla="*/ 9 h 30"/>
              <a:gd name="T32" fmla="*/ 5 w 36"/>
              <a:gd name="T33" fmla="*/ 15 h 30"/>
              <a:gd name="T34" fmla="*/ 6 w 36"/>
              <a:gd name="T35" fmla="*/ 16 h 30"/>
              <a:gd name="T36" fmla="*/ 9 w 36"/>
              <a:gd name="T37" fmla="*/ 16 h 30"/>
              <a:gd name="T38" fmla="*/ 9 w 36"/>
              <a:gd name="T39" fmla="*/ 17 h 30"/>
              <a:gd name="T40" fmla="*/ 12 w 36"/>
              <a:gd name="T41" fmla="*/ 19 h 30"/>
              <a:gd name="T42" fmla="*/ 13 w 36"/>
              <a:gd name="T43" fmla="*/ 23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6" h="30">
                <a:moveTo>
                  <a:pt x="13" y="23"/>
                </a:moveTo>
                <a:lnTo>
                  <a:pt x="19" y="27"/>
                </a:lnTo>
                <a:lnTo>
                  <a:pt x="19" y="28"/>
                </a:lnTo>
                <a:lnTo>
                  <a:pt x="20" y="28"/>
                </a:lnTo>
                <a:lnTo>
                  <a:pt x="30" y="30"/>
                </a:lnTo>
                <a:lnTo>
                  <a:pt x="36" y="24"/>
                </a:lnTo>
                <a:lnTo>
                  <a:pt x="36" y="20"/>
                </a:lnTo>
                <a:lnTo>
                  <a:pt x="36" y="16"/>
                </a:lnTo>
                <a:lnTo>
                  <a:pt x="35" y="15"/>
                </a:lnTo>
                <a:lnTo>
                  <a:pt x="32" y="6"/>
                </a:lnTo>
                <a:lnTo>
                  <a:pt x="28" y="10"/>
                </a:lnTo>
                <a:lnTo>
                  <a:pt x="16" y="6"/>
                </a:lnTo>
                <a:lnTo>
                  <a:pt x="11" y="2"/>
                </a:lnTo>
                <a:lnTo>
                  <a:pt x="5" y="1"/>
                </a:lnTo>
                <a:lnTo>
                  <a:pt x="2" y="0"/>
                </a:lnTo>
                <a:lnTo>
                  <a:pt x="0" y="9"/>
                </a:lnTo>
                <a:lnTo>
                  <a:pt x="5" y="15"/>
                </a:lnTo>
                <a:lnTo>
                  <a:pt x="6" y="16"/>
                </a:lnTo>
                <a:lnTo>
                  <a:pt x="9" y="16"/>
                </a:lnTo>
                <a:lnTo>
                  <a:pt x="9" y="17"/>
                </a:lnTo>
                <a:lnTo>
                  <a:pt x="12" y="19"/>
                </a:lnTo>
                <a:lnTo>
                  <a:pt x="13" y="2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2" name="Freeform 996"/>
          <p:cNvSpPr>
            <a:spLocks/>
          </p:cNvSpPr>
          <p:nvPr/>
        </p:nvSpPr>
        <p:spPr bwMode="auto">
          <a:xfrm>
            <a:off x="6386513" y="1827213"/>
            <a:ext cx="14288" cy="17463"/>
          </a:xfrm>
          <a:custGeom>
            <a:avLst/>
            <a:gdLst>
              <a:gd name="T0" fmla="*/ 1 w 9"/>
              <a:gd name="T1" fmla="*/ 11 h 11"/>
              <a:gd name="T2" fmla="*/ 9 w 9"/>
              <a:gd name="T3" fmla="*/ 7 h 11"/>
              <a:gd name="T4" fmla="*/ 5 w 9"/>
              <a:gd name="T5" fmla="*/ 0 h 11"/>
              <a:gd name="T6" fmla="*/ 0 w 9"/>
              <a:gd name="T7" fmla="*/ 4 h 11"/>
              <a:gd name="T8" fmla="*/ 1 w 9"/>
              <a:gd name="T9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" h="11">
                <a:moveTo>
                  <a:pt x="1" y="11"/>
                </a:moveTo>
                <a:lnTo>
                  <a:pt x="9" y="7"/>
                </a:lnTo>
                <a:lnTo>
                  <a:pt x="5" y="0"/>
                </a:lnTo>
                <a:lnTo>
                  <a:pt x="0" y="4"/>
                </a:lnTo>
                <a:lnTo>
                  <a:pt x="1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3" name="Freeform 997"/>
          <p:cNvSpPr>
            <a:spLocks/>
          </p:cNvSpPr>
          <p:nvPr/>
        </p:nvSpPr>
        <p:spPr bwMode="auto">
          <a:xfrm>
            <a:off x="6351588" y="1797050"/>
            <a:ext cx="23813" cy="23813"/>
          </a:xfrm>
          <a:custGeom>
            <a:avLst/>
            <a:gdLst>
              <a:gd name="T0" fmla="*/ 15 w 15"/>
              <a:gd name="T1" fmla="*/ 15 h 15"/>
              <a:gd name="T2" fmla="*/ 14 w 15"/>
              <a:gd name="T3" fmla="*/ 14 h 15"/>
              <a:gd name="T4" fmla="*/ 14 w 15"/>
              <a:gd name="T5" fmla="*/ 11 h 15"/>
              <a:gd name="T6" fmla="*/ 12 w 15"/>
              <a:gd name="T7" fmla="*/ 11 h 15"/>
              <a:gd name="T8" fmla="*/ 10 w 15"/>
              <a:gd name="T9" fmla="*/ 9 h 15"/>
              <a:gd name="T10" fmla="*/ 11 w 15"/>
              <a:gd name="T11" fmla="*/ 8 h 15"/>
              <a:gd name="T12" fmla="*/ 12 w 15"/>
              <a:gd name="T13" fmla="*/ 4 h 15"/>
              <a:gd name="T14" fmla="*/ 11 w 15"/>
              <a:gd name="T15" fmla="*/ 0 h 15"/>
              <a:gd name="T16" fmla="*/ 3 w 15"/>
              <a:gd name="T17" fmla="*/ 5 h 15"/>
              <a:gd name="T18" fmla="*/ 0 w 15"/>
              <a:gd name="T19" fmla="*/ 14 h 15"/>
              <a:gd name="T20" fmla="*/ 1 w 15"/>
              <a:gd name="T21" fmla="*/ 14 h 15"/>
              <a:gd name="T22" fmla="*/ 14 w 15"/>
              <a:gd name="T23" fmla="*/ 15 h 15"/>
              <a:gd name="T24" fmla="*/ 15 w 15"/>
              <a:gd name="T25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" h="15">
                <a:moveTo>
                  <a:pt x="15" y="15"/>
                </a:moveTo>
                <a:lnTo>
                  <a:pt x="14" y="14"/>
                </a:lnTo>
                <a:lnTo>
                  <a:pt x="14" y="11"/>
                </a:lnTo>
                <a:lnTo>
                  <a:pt x="12" y="11"/>
                </a:lnTo>
                <a:lnTo>
                  <a:pt x="10" y="9"/>
                </a:lnTo>
                <a:lnTo>
                  <a:pt x="11" y="8"/>
                </a:lnTo>
                <a:lnTo>
                  <a:pt x="12" y="4"/>
                </a:lnTo>
                <a:lnTo>
                  <a:pt x="11" y="0"/>
                </a:lnTo>
                <a:lnTo>
                  <a:pt x="3" y="5"/>
                </a:lnTo>
                <a:lnTo>
                  <a:pt x="0" y="14"/>
                </a:lnTo>
                <a:lnTo>
                  <a:pt x="1" y="14"/>
                </a:lnTo>
                <a:lnTo>
                  <a:pt x="14" y="15"/>
                </a:lnTo>
                <a:lnTo>
                  <a:pt x="15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4" name="Freeform 998"/>
          <p:cNvSpPr>
            <a:spLocks/>
          </p:cNvSpPr>
          <p:nvPr/>
        </p:nvSpPr>
        <p:spPr bwMode="auto">
          <a:xfrm>
            <a:off x="6489701" y="1771650"/>
            <a:ext cx="28575" cy="44450"/>
          </a:xfrm>
          <a:custGeom>
            <a:avLst/>
            <a:gdLst>
              <a:gd name="T0" fmla="*/ 14 w 18"/>
              <a:gd name="T1" fmla="*/ 10 h 28"/>
              <a:gd name="T2" fmla="*/ 18 w 18"/>
              <a:gd name="T3" fmla="*/ 2 h 28"/>
              <a:gd name="T4" fmla="*/ 15 w 18"/>
              <a:gd name="T5" fmla="*/ 0 h 28"/>
              <a:gd name="T6" fmla="*/ 14 w 18"/>
              <a:gd name="T7" fmla="*/ 0 h 28"/>
              <a:gd name="T8" fmla="*/ 0 w 18"/>
              <a:gd name="T9" fmla="*/ 6 h 28"/>
              <a:gd name="T10" fmla="*/ 0 w 18"/>
              <a:gd name="T11" fmla="*/ 27 h 28"/>
              <a:gd name="T12" fmla="*/ 2 w 18"/>
              <a:gd name="T13" fmla="*/ 28 h 28"/>
              <a:gd name="T14" fmla="*/ 4 w 18"/>
              <a:gd name="T15" fmla="*/ 28 h 28"/>
              <a:gd name="T16" fmla="*/ 14 w 18"/>
              <a:gd name="T17" fmla="*/ 1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" h="28">
                <a:moveTo>
                  <a:pt x="14" y="10"/>
                </a:moveTo>
                <a:lnTo>
                  <a:pt x="18" y="2"/>
                </a:lnTo>
                <a:lnTo>
                  <a:pt x="15" y="0"/>
                </a:lnTo>
                <a:lnTo>
                  <a:pt x="14" y="0"/>
                </a:lnTo>
                <a:lnTo>
                  <a:pt x="0" y="6"/>
                </a:lnTo>
                <a:lnTo>
                  <a:pt x="0" y="27"/>
                </a:lnTo>
                <a:lnTo>
                  <a:pt x="2" y="28"/>
                </a:lnTo>
                <a:lnTo>
                  <a:pt x="4" y="28"/>
                </a:lnTo>
                <a:lnTo>
                  <a:pt x="14" y="1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5" name="Freeform 999"/>
          <p:cNvSpPr>
            <a:spLocks/>
          </p:cNvSpPr>
          <p:nvPr/>
        </p:nvSpPr>
        <p:spPr bwMode="auto">
          <a:xfrm>
            <a:off x="6403976" y="1558925"/>
            <a:ext cx="190500" cy="250825"/>
          </a:xfrm>
          <a:custGeom>
            <a:avLst/>
            <a:gdLst>
              <a:gd name="T0" fmla="*/ 15 w 120"/>
              <a:gd name="T1" fmla="*/ 142 h 158"/>
              <a:gd name="T2" fmla="*/ 34 w 120"/>
              <a:gd name="T3" fmla="*/ 154 h 158"/>
              <a:gd name="T4" fmla="*/ 38 w 120"/>
              <a:gd name="T5" fmla="*/ 136 h 158"/>
              <a:gd name="T6" fmla="*/ 57 w 120"/>
              <a:gd name="T7" fmla="*/ 108 h 158"/>
              <a:gd name="T8" fmla="*/ 69 w 120"/>
              <a:gd name="T9" fmla="*/ 104 h 158"/>
              <a:gd name="T10" fmla="*/ 68 w 120"/>
              <a:gd name="T11" fmla="*/ 117 h 158"/>
              <a:gd name="T12" fmla="*/ 98 w 120"/>
              <a:gd name="T13" fmla="*/ 114 h 158"/>
              <a:gd name="T14" fmla="*/ 108 w 120"/>
              <a:gd name="T15" fmla="*/ 91 h 158"/>
              <a:gd name="T16" fmla="*/ 101 w 120"/>
              <a:gd name="T17" fmla="*/ 75 h 158"/>
              <a:gd name="T18" fmla="*/ 114 w 120"/>
              <a:gd name="T19" fmla="*/ 64 h 158"/>
              <a:gd name="T20" fmla="*/ 118 w 120"/>
              <a:gd name="T21" fmla="*/ 57 h 158"/>
              <a:gd name="T22" fmla="*/ 113 w 120"/>
              <a:gd name="T23" fmla="*/ 39 h 158"/>
              <a:gd name="T24" fmla="*/ 109 w 120"/>
              <a:gd name="T25" fmla="*/ 35 h 158"/>
              <a:gd name="T26" fmla="*/ 106 w 120"/>
              <a:gd name="T27" fmla="*/ 23 h 158"/>
              <a:gd name="T28" fmla="*/ 95 w 120"/>
              <a:gd name="T29" fmla="*/ 23 h 158"/>
              <a:gd name="T30" fmla="*/ 95 w 120"/>
              <a:gd name="T31" fmla="*/ 11 h 158"/>
              <a:gd name="T32" fmla="*/ 78 w 120"/>
              <a:gd name="T33" fmla="*/ 23 h 158"/>
              <a:gd name="T34" fmla="*/ 68 w 120"/>
              <a:gd name="T35" fmla="*/ 8 h 158"/>
              <a:gd name="T36" fmla="*/ 56 w 120"/>
              <a:gd name="T37" fmla="*/ 12 h 158"/>
              <a:gd name="T38" fmla="*/ 68 w 120"/>
              <a:gd name="T39" fmla="*/ 30 h 158"/>
              <a:gd name="T40" fmla="*/ 56 w 120"/>
              <a:gd name="T41" fmla="*/ 19 h 158"/>
              <a:gd name="T42" fmla="*/ 52 w 120"/>
              <a:gd name="T43" fmla="*/ 30 h 158"/>
              <a:gd name="T44" fmla="*/ 38 w 120"/>
              <a:gd name="T45" fmla="*/ 29 h 158"/>
              <a:gd name="T46" fmla="*/ 39 w 120"/>
              <a:gd name="T47" fmla="*/ 39 h 158"/>
              <a:gd name="T48" fmla="*/ 54 w 120"/>
              <a:gd name="T49" fmla="*/ 44 h 158"/>
              <a:gd name="T50" fmla="*/ 63 w 120"/>
              <a:gd name="T51" fmla="*/ 44 h 158"/>
              <a:gd name="T52" fmla="*/ 60 w 120"/>
              <a:gd name="T53" fmla="*/ 46 h 158"/>
              <a:gd name="T54" fmla="*/ 46 w 120"/>
              <a:gd name="T55" fmla="*/ 52 h 158"/>
              <a:gd name="T56" fmla="*/ 47 w 120"/>
              <a:gd name="T57" fmla="*/ 54 h 158"/>
              <a:gd name="T58" fmla="*/ 43 w 120"/>
              <a:gd name="T59" fmla="*/ 50 h 158"/>
              <a:gd name="T60" fmla="*/ 31 w 120"/>
              <a:gd name="T61" fmla="*/ 49 h 158"/>
              <a:gd name="T62" fmla="*/ 17 w 120"/>
              <a:gd name="T63" fmla="*/ 54 h 158"/>
              <a:gd name="T64" fmla="*/ 15 w 120"/>
              <a:gd name="T65" fmla="*/ 64 h 158"/>
              <a:gd name="T66" fmla="*/ 26 w 120"/>
              <a:gd name="T67" fmla="*/ 61 h 158"/>
              <a:gd name="T68" fmla="*/ 26 w 120"/>
              <a:gd name="T69" fmla="*/ 65 h 158"/>
              <a:gd name="T70" fmla="*/ 22 w 120"/>
              <a:gd name="T71" fmla="*/ 67 h 158"/>
              <a:gd name="T72" fmla="*/ 28 w 120"/>
              <a:gd name="T73" fmla="*/ 74 h 158"/>
              <a:gd name="T74" fmla="*/ 20 w 120"/>
              <a:gd name="T75" fmla="*/ 74 h 158"/>
              <a:gd name="T76" fmla="*/ 19 w 120"/>
              <a:gd name="T77" fmla="*/ 87 h 158"/>
              <a:gd name="T78" fmla="*/ 27 w 120"/>
              <a:gd name="T79" fmla="*/ 84 h 158"/>
              <a:gd name="T80" fmla="*/ 37 w 120"/>
              <a:gd name="T81" fmla="*/ 84 h 158"/>
              <a:gd name="T82" fmla="*/ 31 w 120"/>
              <a:gd name="T83" fmla="*/ 98 h 158"/>
              <a:gd name="T84" fmla="*/ 19 w 120"/>
              <a:gd name="T85" fmla="*/ 97 h 158"/>
              <a:gd name="T86" fmla="*/ 9 w 120"/>
              <a:gd name="T87" fmla="*/ 105 h 158"/>
              <a:gd name="T88" fmla="*/ 23 w 120"/>
              <a:gd name="T89" fmla="*/ 114 h 158"/>
              <a:gd name="T90" fmla="*/ 0 w 120"/>
              <a:gd name="T91" fmla="*/ 128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20" h="158">
                <a:moveTo>
                  <a:pt x="0" y="128"/>
                </a:moveTo>
                <a:lnTo>
                  <a:pt x="1" y="144"/>
                </a:lnTo>
                <a:lnTo>
                  <a:pt x="15" y="142"/>
                </a:lnTo>
                <a:lnTo>
                  <a:pt x="23" y="139"/>
                </a:lnTo>
                <a:lnTo>
                  <a:pt x="24" y="158"/>
                </a:lnTo>
                <a:lnTo>
                  <a:pt x="34" y="154"/>
                </a:lnTo>
                <a:lnTo>
                  <a:pt x="41" y="151"/>
                </a:lnTo>
                <a:lnTo>
                  <a:pt x="38" y="138"/>
                </a:lnTo>
                <a:lnTo>
                  <a:pt x="38" y="136"/>
                </a:lnTo>
                <a:lnTo>
                  <a:pt x="57" y="116"/>
                </a:lnTo>
                <a:lnTo>
                  <a:pt x="57" y="112"/>
                </a:lnTo>
                <a:lnTo>
                  <a:pt x="57" y="108"/>
                </a:lnTo>
                <a:lnTo>
                  <a:pt x="58" y="106"/>
                </a:lnTo>
                <a:lnTo>
                  <a:pt x="68" y="104"/>
                </a:lnTo>
                <a:lnTo>
                  <a:pt x="69" y="104"/>
                </a:lnTo>
                <a:lnTo>
                  <a:pt x="68" y="108"/>
                </a:lnTo>
                <a:lnTo>
                  <a:pt x="65" y="119"/>
                </a:lnTo>
                <a:lnTo>
                  <a:pt x="68" y="117"/>
                </a:lnTo>
                <a:lnTo>
                  <a:pt x="87" y="114"/>
                </a:lnTo>
                <a:lnTo>
                  <a:pt x="95" y="116"/>
                </a:lnTo>
                <a:lnTo>
                  <a:pt x="98" y="114"/>
                </a:lnTo>
                <a:lnTo>
                  <a:pt x="113" y="106"/>
                </a:lnTo>
                <a:lnTo>
                  <a:pt x="101" y="98"/>
                </a:lnTo>
                <a:lnTo>
                  <a:pt x="108" y="91"/>
                </a:lnTo>
                <a:lnTo>
                  <a:pt x="106" y="91"/>
                </a:lnTo>
                <a:lnTo>
                  <a:pt x="106" y="84"/>
                </a:lnTo>
                <a:lnTo>
                  <a:pt x="101" y="75"/>
                </a:lnTo>
                <a:lnTo>
                  <a:pt x="99" y="72"/>
                </a:lnTo>
                <a:lnTo>
                  <a:pt x="106" y="67"/>
                </a:lnTo>
                <a:lnTo>
                  <a:pt x="114" y="64"/>
                </a:lnTo>
                <a:lnTo>
                  <a:pt x="118" y="61"/>
                </a:lnTo>
                <a:lnTo>
                  <a:pt x="120" y="60"/>
                </a:lnTo>
                <a:lnTo>
                  <a:pt x="118" y="57"/>
                </a:lnTo>
                <a:lnTo>
                  <a:pt x="117" y="56"/>
                </a:lnTo>
                <a:lnTo>
                  <a:pt x="116" y="44"/>
                </a:lnTo>
                <a:lnTo>
                  <a:pt x="113" y="39"/>
                </a:lnTo>
                <a:lnTo>
                  <a:pt x="108" y="48"/>
                </a:lnTo>
                <a:lnTo>
                  <a:pt x="103" y="45"/>
                </a:lnTo>
                <a:lnTo>
                  <a:pt x="109" y="35"/>
                </a:lnTo>
                <a:lnTo>
                  <a:pt x="110" y="33"/>
                </a:lnTo>
                <a:lnTo>
                  <a:pt x="113" y="29"/>
                </a:lnTo>
                <a:lnTo>
                  <a:pt x="106" y="23"/>
                </a:lnTo>
                <a:lnTo>
                  <a:pt x="97" y="37"/>
                </a:lnTo>
                <a:lnTo>
                  <a:pt x="91" y="35"/>
                </a:lnTo>
                <a:lnTo>
                  <a:pt x="95" y="23"/>
                </a:lnTo>
                <a:lnTo>
                  <a:pt x="95" y="22"/>
                </a:lnTo>
                <a:lnTo>
                  <a:pt x="99" y="12"/>
                </a:lnTo>
                <a:lnTo>
                  <a:pt x="95" y="11"/>
                </a:lnTo>
                <a:lnTo>
                  <a:pt x="91" y="9"/>
                </a:lnTo>
                <a:lnTo>
                  <a:pt x="75" y="0"/>
                </a:lnTo>
                <a:lnTo>
                  <a:pt x="78" y="23"/>
                </a:lnTo>
                <a:lnTo>
                  <a:pt x="73" y="19"/>
                </a:lnTo>
                <a:lnTo>
                  <a:pt x="69" y="9"/>
                </a:lnTo>
                <a:lnTo>
                  <a:pt x="68" y="8"/>
                </a:lnTo>
                <a:lnTo>
                  <a:pt x="63" y="4"/>
                </a:lnTo>
                <a:lnTo>
                  <a:pt x="61" y="4"/>
                </a:lnTo>
                <a:lnTo>
                  <a:pt x="56" y="12"/>
                </a:lnTo>
                <a:lnTo>
                  <a:pt x="68" y="29"/>
                </a:lnTo>
                <a:lnTo>
                  <a:pt x="69" y="30"/>
                </a:lnTo>
                <a:lnTo>
                  <a:pt x="68" y="30"/>
                </a:lnTo>
                <a:lnTo>
                  <a:pt x="65" y="30"/>
                </a:lnTo>
                <a:lnTo>
                  <a:pt x="63" y="24"/>
                </a:lnTo>
                <a:lnTo>
                  <a:pt x="56" y="19"/>
                </a:lnTo>
                <a:lnTo>
                  <a:pt x="47" y="16"/>
                </a:lnTo>
                <a:lnTo>
                  <a:pt x="46" y="19"/>
                </a:lnTo>
                <a:lnTo>
                  <a:pt x="52" y="30"/>
                </a:lnTo>
                <a:lnTo>
                  <a:pt x="47" y="33"/>
                </a:lnTo>
                <a:lnTo>
                  <a:pt x="39" y="29"/>
                </a:lnTo>
                <a:lnTo>
                  <a:pt x="38" y="29"/>
                </a:lnTo>
                <a:lnTo>
                  <a:pt x="35" y="26"/>
                </a:lnTo>
                <a:lnTo>
                  <a:pt x="38" y="33"/>
                </a:lnTo>
                <a:lnTo>
                  <a:pt x="39" y="39"/>
                </a:lnTo>
                <a:lnTo>
                  <a:pt x="43" y="42"/>
                </a:lnTo>
                <a:lnTo>
                  <a:pt x="50" y="44"/>
                </a:lnTo>
                <a:lnTo>
                  <a:pt x="54" y="44"/>
                </a:lnTo>
                <a:lnTo>
                  <a:pt x="57" y="41"/>
                </a:lnTo>
                <a:lnTo>
                  <a:pt x="58" y="41"/>
                </a:lnTo>
                <a:lnTo>
                  <a:pt x="63" y="44"/>
                </a:lnTo>
                <a:lnTo>
                  <a:pt x="63" y="48"/>
                </a:lnTo>
                <a:lnTo>
                  <a:pt x="61" y="46"/>
                </a:lnTo>
                <a:lnTo>
                  <a:pt x="60" y="46"/>
                </a:lnTo>
                <a:lnTo>
                  <a:pt x="50" y="49"/>
                </a:lnTo>
                <a:lnTo>
                  <a:pt x="46" y="50"/>
                </a:lnTo>
                <a:lnTo>
                  <a:pt x="46" y="52"/>
                </a:lnTo>
                <a:lnTo>
                  <a:pt x="56" y="54"/>
                </a:lnTo>
                <a:lnTo>
                  <a:pt x="54" y="61"/>
                </a:lnTo>
                <a:lnTo>
                  <a:pt x="47" y="54"/>
                </a:lnTo>
                <a:lnTo>
                  <a:pt x="46" y="54"/>
                </a:lnTo>
                <a:lnTo>
                  <a:pt x="43" y="53"/>
                </a:lnTo>
                <a:lnTo>
                  <a:pt x="43" y="50"/>
                </a:lnTo>
                <a:lnTo>
                  <a:pt x="42" y="49"/>
                </a:lnTo>
                <a:lnTo>
                  <a:pt x="37" y="49"/>
                </a:lnTo>
                <a:lnTo>
                  <a:pt x="31" y="49"/>
                </a:lnTo>
                <a:lnTo>
                  <a:pt x="28" y="53"/>
                </a:lnTo>
                <a:lnTo>
                  <a:pt x="26" y="56"/>
                </a:lnTo>
                <a:lnTo>
                  <a:pt x="17" y="54"/>
                </a:lnTo>
                <a:lnTo>
                  <a:pt x="12" y="53"/>
                </a:lnTo>
                <a:lnTo>
                  <a:pt x="5" y="65"/>
                </a:lnTo>
                <a:lnTo>
                  <a:pt x="15" y="64"/>
                </a:lnTo>
                <a:lnTo>
                  <a:pt x="17" y="64"/>
                </a:lnTo>
                <a:lnTo>
                  <a:pt x="20" y="60"/>
                </a:lnTo>
                <a:lnTo>
                  <a:pt x="26" y="61"/>
                </a:lnTo>
                <a:lnTo>
                  <a:pt x="30" y="63"/>
                </a:lnTo>
                <a:lnTo>
                  <a:pt x="28" y="65"/>
                </a:lnTo>
                <a:lnTo>
                  <a:pt x="26" y="65"/>
                </a:lnTo>
                <a:lnTo>
                  <a:pt x="22" y="64"/>
                </a:lnTo>
                <a:lnTo>
                  <a:pt x="22" y="67"/>
                </a:lnTo>
                <a:lnTo>
                  <a:pt x="22" y="67"/>
                </a:lnTo>
                <a:lnTo>
                  <a:pt x="24" y="69"/>
                </a:lnTo>
                <a:lnTo>
                  <a:pt x="27" y="71"/>
                </a:lnTo>
                <a:lnTo>
                  <a:pt x="28" y="74"/>
                </a:lnTo>
                <a:lnTo>
                  <a:pt x="28" y="78"/>
                </a:lnTo>
                <a:lnTo>
                  <a:pt x="23" y="74"/>
                </a:lnTo>
                <a:lnTo>
                  <a:pt x="20" y="74"/>
                </a:lnTo>
                <a:lnTo>
                  <a:pt x="9" y="78"/>
                </a:lnTo>
                <a:lnTo>
                  <a:pt x="15" y="86"/>
                </a:lnTo>
                <a:lnTo>
                  <a:pt x="19" y="87"/>
                </a:lnTo>
                <a:lnTo>
                  <a:pt x="22" y="89"/>
                </a:lnTo>
                <a:lnTo>
                  <a:pt x="24" y="90"/>
                </a:lnTo>
                <a:lnTo>
                  <a:pt x="27" y="84"/>
                </a:lnTo>
                <a:lnTo>
                  <a:pt x="27" y="83"/>
                </a:lnTo>
                <a:lnTo>
                  <a:pt x="34" y="82"/>
                </a:lnTo>
                <a:lnTo>
                  <a:pt x="37" y="84"/>
                </a:lnTo>
                <a:lnTo>
                  <a:pt x="28" y="91"/>
                </a:lnTo>
                <a:lnTo>
                  <a:pt x="31" y="97"/>
                </a:lnTo>
                <a:lnTo>
                  <a:pt x="31" y="98"/>
                </a:lnTo>
                <a:lnTo>
                  <a:pt x="28" y="99"/>
                </a:lnTo>
                <a:lnTo>
                  <a:pt x="27" y="101"/>
                </a:lnTo>
                <a:lnTo>
                  <a:pt x="19" y="97"/>
                </a:lnTo>
                <a:lnTo>
                  <a:pt x="9" y="99"/>
                </a:lnTo>
                <a:lnTo>
                  <a:pt x="9" y="104"/>
                </a:lnTo>
                <a:lnTo>
                  <a:pt x="9" y="105"/>
                </a:lnTo>
                <a:lnTo>
                  <a:pt x="15" y="108"/>
                </a:lnTo>
                <a:lnTo>
                  <a:pt x="23" y="110"/>
                </a:lnTo>
                <a:lnTo>
                  <a:pt x="23" y="114"/>
                </a:lnTo>
                <a:lnTo>
                  <a:pt x="23" y="120"/>
                </a:lnTo>
                <a:lnTo>
                  <a:pt x="19" y="121"/>
                </a:lnTo>
                <a:lnTo>
                  <a:pt x="0" y="12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6" name="Freeform 1000"/>
          <p:cNvSpPr>
            <a:spLocks/>
          </p:cNvSpPr>
          <p:nvPr/>
        </p:nvSpPr>
        <p:spPr bwMode="auto">
          <a:xfrm>
            <a:off x="6577013" y="1433513"/>
            <a:ext cx="144463" cy="153988"/>
          </a:xfrm>
          <a:custGeom>
            <a:avLst/>
            <a:gdLst>
              <a:gd name="T0" fmla="*/ 34 w 91"/>
              <a:gd name="T1" fmla="*/ 91 h 97"/>
              <a:gd name="T2" fmla="*/ 44 w 91"/>
              <a:gd name="T3" fmla="*/ 87 h 97"/>
              <a:gd name="T4" fmla="*/ 67 w 91"/>
              <a:gd name="T5" fmla="*/ 80 h 97"/>
              <a:gd name="T6" fmla="*/ 68 w 91"/>
              <a:gd name="T7" fmla="*/ 78 h 97"/>
              <a:gd name="T8" fmla="*/ 68 w 91"/>
              <a:gd name="T9" fmla="*/ 76 h 97"/>
              <a:gd name="T10" fmla="*/ 72 w 91"/>
              <a:gd name="T11" fmla="*/ 69 h 97"/>
              <a:gd name="T12" fmla="*/ 71 w 91"/>
              <a:gd name="T13" fmla="*/ 68 h 97"/>
              <a:gd name="T14" fmla="*/ 65 w 91"/>
              <a:gd name="T15" fmla="*/ 63 h 97"/>
              <a:gd name="T16" fmla="*/ 68 w 91"/>
              <a:gd name="T17" fmla="*/ 53 h 97"/>
              <a:gd name="T18" fmla="*/ 76 w 91"/>
              <a:gd name="T19" fmla="*/ 43 h 97"/>
              <a:gd name="T20" fmla="*/ 91 w 91"/>
              <a:gd name="T21" fmla="*/ 28 h 97"/>
              <a:gd name="T22" fmla="*/ 86 w 91"/>
              <a:gd name="T23" fmla="*/ 20 h 97"/>
              <a:gd name="T24" fmla="*/ 83 w 91"/>
              <a:gd name="T25" fmla="*/ 16 h 97"/>
              <a:gd name="T26" fmla="*/ 68 w 91"/>
              <a:gd name="T27" fmla="*/ 12 h 97"/>
              <a:gd name="T28" fmla="*/ 65 w 91"/>
              <a:gd name="T29" fmla="*/ 0 h 97"/>
              <a:gd name="T30" fmla="*/ 53 w 91"/>
              <a:gd name="T31" fmla="*/ 3 h 97"/>
              <a:gd name="T32" fmla="*/ 53 w 91"/>
              <a:gd name="T33" fmla="*/ 11 h 97"/>
              <a:gd name="T34" fmla="*/ 63 w 91"/>
              <a:gd name="T35" fmla="*/ 18 h 97"/>
              <a:gd name="T36" fmla="*/ 61 w 91"/>
              <a:gd name="T37" fmla="*/ 28 h 97"/>
              <a:gd name="T38" fmla="*/ 59 w 91"/>
              <a:gd name="T39" fmla="*/ 48 h 97"/>
              <a:gd name="T40" fmla="*/ 53 w 91"/>
              <a:gd name="T41" fmla="*/ 24 h 97"/>
              <a:gd name="T42" fmla="*/ 53 w 91"/>
              <a:gd name="T43" fmla="*/ 23 h 97"/>
              <a:gd name="T44" fmla="*/ 46 w 91"/>
              <a:gd name="T45" fmla="*/ 22 h 97"/>
              <a:gd name="T46" fmla="*/ 44 w 91"/>
              <a:gd name="T47" fmla="*/ 28 h 97"/>
              <a:gd name="T48" fmla="*/ 27 w 91"/>
              <a:gd name="T49" fmla="*/ 27 h 97"/>
              <a:gd name="T50" fmla="*/ 27 w 91"/>
              <a:gd name="T51" fmla="*/ 39 h 97"/>
              <a:gd name="T52" fmla="*/ 46 w 91"/>
              <a:gd name="T53" fmla="*/ 41 h 97"/>
              <a:gd name="T54" fmla="*/ 46 w 91"/>
              <a:gd name="T55" fmla="*/ 42 h 97"/>
              <a:gd name="T56" fmla="*/ 46 w 91"/>
              <a:gd name="T57" fmla="*/ 49 h 97"/>
              <a:gd name="T58" fmla="*/ 16 w 91"/>
              <a:gd name="T59" fmla="*/ 50 h 97"/>
              <a:gd name="T60" fmla="*/ 16 w 91"/>
              <a:gd name="T61" fmla="*/ 61 h 97"/>
              <a:gd name="T62" fmla="*/ 29 w 91"/>
              <a:gd name="T63" fmla="*/ 65 h 97"/>
              <a:gd name="T64" fmla="*/ 30 w 91"/>
              <a:gd name="T65" fmla="*/ 67 h 97"/>
              <a:gd name="T66" fmla="*/ 24 w 91"/>
              <a:gd name="T67" fmla="*/ 76 h 97"/>
              <a:gd name="T68" fmla="*/ 23 w 91"/>
              <a:gd name="T69" fmla="*/ 75 h 97"/>
              <a:gd name="T70" fmla="*/ 16 w 91"/>
              <a:gd name="T71" fmla="*/ 72 h 97"/>
              <a:gd name="T72" fmla="*/ 11 w 91"/>
              <a:gd name="T73" fmla="*/ 68 h 97"/>
              <a:gd name="T74" fmla="*/ 9 w 91"/>
              <a:gd name="T75" fmla="*/ 68 h 97"/>
              <a:gd name="T76" fmla="*/ 4 w 91"/>
              <a:gd name="T77" fmla="*/ 69 h 97"/>
              <a:gd name="T78" fmla="*/ 1 w 91"/>
              <a:gd name="T79" fmla="*/ 72 h 97"/>
              <a:gd name="T80" fmla="*/ 0 w 91"/>
              <a:gd name="T81" fmla="*/ 73 h 97"/>
              <a:gd name="T82" fmla="*/ 0 w 91"/>
              <a:gd name="T83" fmla="*/ 84 h 97"/>
              <a:gd name="T84" fmla="*/ 7 w 91"/>
              <a:gd name="T85" fmla="*/ 87 h 97"/>
              <a:gd name="T86" fmla="*/ 9 w 91"/>
              <a:gd name="T87" fmla="*/ 88 h 97"/>
              <a:gd name="T88" fmla="*/ 12 w 91"/>
              <a:gd name="T89" fmla="*/ 97 h 97"/>
              <a:gd name="T90" fmla="*/ 24 w 91"/>
              <a:gd name="T91" fmla="*/ 94 h 97"/>
              <a:gd name="T92" fmla="*/ 34 w 91"/>
              <a:gd name="T93" fmla="*/ 91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91" h="97">
                <a:moveTo>
                  <a:pt x="34" y="91"/>
                </a:moveTo>
                <a:lnTo>
                  <a:pt x="44" y="87"/>
                </a:lnTo>
                <a:lnTo>
                  <a:pt x="67" y="80"/>
                </a:lnTo>
                <a:lnTo>
                  <a:pt x="68" y="78"/>
                </a:lnTo>
                <a:lnTo>
                  <a:pt x="68" y="76"/>
                </a:lnTo>
                <a:lnTo>
                  <a:pt x="72" y="69"/>
                </a:lnTo>
                <a:lnTo>
                  <a:pt x="71" y="68"/>
                </a:lnTo>
                <a:lnTo>
                  <a:pt x="65" y="63"/>
                </a:lnTo>
                <a:lnTo>
                  <a:pt x="68" y="53"/>
                </a:lnTo>
                <a:lnTo>
                  <a:pt x="76" y="43"/>
                </a:lnTo>
                <a:lnTo>
                  <a:pt x="91" y="28"/>
                </a:lnTo>
                <a:lnTo>
                  <a:pt x="86" y="20"/>
                </a:lnTo>
                <a:lnTo>
                  <a:pt x="83" y="16"/>
                </a:lnTo>
                <a:lnTo>
                  <a:pt x="68" y="12"/>
                </a:lnTo>
                <a:lnTo>
                  <a:pt x="65" y="0"/>
                </a:lnTo>
                <a:lnTo>
                  <a:pt x="53" y="3"/>
                </a:lnTo>
                <a:lnTo>
                  <a:pt x="53" y="11"/>
                </a:lnTo>
                <a:lnTo>
                  <a:pt x="63" y="18"/>
                </a:lnTo>
                <a:lnTo>
                  <a:pt x="61" y="28"/>
                </a:lnTo>
                <a:lnTo>
                  <a:pt x="59" y="48"/>
                </a:lnTo>
                <a:lnTo>
                  <a:pt x="53" y="24"/>
                </a:lnTo>
                <a:lnTo>
                  <a:pt x="53" y="23"/>
                </a:lnTo>
                <a:lnTo>
                  <a:pt x="46" y="22"/>
                </a:lnTo>
                <a:lnTo>
                  <a:pt x="44" y="28"/>
                </a:lnTo>
                <a:lnTo>
                  <a:pt x="27" y="27"/>
                </a:lnTo>
                <a:lnTo>
                  <a:pt x="27" y="39"/>
                </a:lnTo>
                <a:lnTo>
                  <a:pt x="46" y="41"/>
                </a:lnTo>
                <a:lnTo>
                  <a:pt x="46" y="42"/>
                </a:lnTo>
                <a:lnTo>
                  <a:pt x="46" y="49"/>
                </a:lnTo>
                <a:lnTo>
                  <a:pt x="16" y="50"/>
                </a:lnTo>
                <a:lnTo>
                  <a:pt x="16" y="61"/>
                </a:lnTo>
                <a:lnTo>
                  <a:pt x="29" y="65"/>
                </a:lnTo>
                <a:lnTo>
                  <a:pt x="30" y="67"/>
                </a:lnTo>
                <a:lnTo>
                  <a:pt x="24" y="76"/>
                </a:lnTo>
                <a:lnTo>
                  <a:pt x="23" y="75"/>
                </a:lnTo>
                <a:lnTo>
                  <a:pt x="16" y="72"/>
                </a:lnTo>
                <a:lnTo>
                  <a:pt x="11" y="68"/>
                </a:lnTo>
                <a:lnTo>
                  <a:pt x="9" y="68"/>
                </a:lnTo>
                <a:lnTo>
                  <a:pt x="4" y="69"/>
                </a:lnTo>
                <a:lnTo>
                  <a:pt x="1" y="72"/>
                </a:lnTo>
                <a:lnTo>
                  <a:pt x="0" y="73"/>
                </a:lnTo>
                <a:lnTo>
                  <a:pt x="0" y="84"/>
                </a:lnTo>
                <a:lnTo>
                  <a:pt x="7" y="87"/>
                </a:lnTo>
                <a:lnTo>
                  <a:pt x="9" y="88"/>
                </a:lnTo>
                <a:lnTo>
                  <a:pt x="12" y="97"/>
                </a:lnTo>
                <a:lnTo>
                  <a:pt x="24" y="94"/>
                </a:lnTo>
                <a:lnTo>
                  <a:pt x="34" y="9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7" name="Freeform 1001"/>
          <p:cNvSpPr>
            <a:spLocks/>
          </p:cNvSpPr>
          <p:nvPr/>
        </p:nvSpPr>
        <p:spPr bwMode="auto">
          <a:xfrm>
            <a:off x="6704013" y="1495425"/>
            <a:ext cx="17463" cy="38100"/>
          </a:xfrm>
          <a:custGeom>
            <a:avLst/>
            <a:gdLst>
              <a:gd name="T0" fmla="*/ 2 w 11"/>
              <a:gd name="T1" fmla="*/ 24 h 24"/>
              <a:gd name="T2" fmla="*/ 6 w 11"/>
              <a:gd name="T3" fmla="*/ 19 h 24"/>
              <a:gd name="T4" fmla="*/ 7 w 11"/>
              <a:gd name="T5" fmla="*/ 19 h 24"/>
              <a:gd name="T6" fmla="*/ 10 w 11"/>
              <a:gd name="T7" fmla="*/ 10 h 24"/>
              <a:gd name="T8" fmla="*/ 11 w 11"/>
              <a:gd name="T9" fmla="*/ 6 h 24"/>
              <a:gd name="T10" fmla="*/ 10 w 11"/>
              <a:gd name="T11" fmla="*/ 0 h 24"/>
              <a:gd name="T12" fmla="*/ 0 w 11"/>
              <a:gd name="T13" fmla="*/ 9 h 24"/>
              <a:gd name="T14" fmla="*/ 0 w 11"/>
              <a:gd name="T15" fmla="*/ 10 h 24"/>
              <a:gd name="T16" fmla="*/ 0 w 11"/>
              <a:gd name="T17" fmla="*/ 13 h 24"/>
              <a:gd name="T18" fmla="*/ 2 w 11"/>
              <a:gd name="T19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" h="24">
                <a:moveTo>
                  <a:pt x="2" y="24"/>
                </a:moveTo>
                <a:lnTo>
                  <a:pt x="6" y="19"/>
                </a:lnTo>
                <a:lnTo>
                  <a:pt x="7" y="19"/>
                </a:lnTo>
                <a:lnTo>
                  <a:pt x="10" y="10"/>
                </a:lnTo>
                <a:lnTo>
                  <a:pt x="11" y="6"/>
                </a:lnTo>
                <a:lnTo>
                  <a:pt x="10" y="0"/>
                </a:lnTo>
                <a:lnTo>
                  <a:pt x="0" y="9"/>
                </a:lnTo>
                <a:lnTo>
                  <a:pt x="0" y="10"/>
                </a:lnTo>
                <a:lnTo>
                  <a:pt x="0" y="13"/>
                </a:lnTo>
                <a:lnTo>
                  <a:pt x="2" y="2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8" name="Freeform 1002"/>
          <p:cNvSpPr>
            <a:spLocks/>
          </p:cNvSpPr>
          <p:nvPr/>
        </p:nvSpPr>
        <p:spPr bwMode="auto">
          <a:xfrm>
            <a:off x="6667501" y="1338263"/>
            <a:ext cx="139700" cy="120650"/>
          </a:xfrm>
          <a:custGeom>
            <a:avLst/>
            <a:gdLst>
              <a:gd name="T0" fmla="*/ 58 w 88"/>
              <a:gd name="T1" fmla="*/ 69 h 76"/>
              <a:gd name="T2" fmla="*/ 59 w 88"/>
              <a:gd name="T3" fmla="*/ 64 h 76"/>
              <a:gd name="T4" fmla="*/ 66 w 88"/>
              <a:gd name="T5" fmla="*/ 49 h 76"/>
              <a:gd name="T6" fmla="*/ 73 w 88"/>
              <a:gd name="T7" fmla="*/ 37 h 76"/>
              <a:gd name="T8" fmla="*/ 85 w 88"/>
              <a:gd name="T9" fmla="*/ 33 h 76"/>
              <a:gd name="T10" fmla="*/ 88 w 88"/>
              <a:gd name="T11" fmla="*/ 28 h 76"/>
              <a:gd name="T12" fmla="*/ 88 w 88"/>
              <a:gd name="T13" fmla="*/ 22 h 76"/>
              <a:gd name="T14" fmla="*/ 85 w 88"/>
              <a:gd name="T15" fmla="*/ 18 h 76"/>
              <a:gd name="T16" fmla="*/ 81 w 88"/>
              <a:gd name="T17" fmla="*/ 16 h 76"/>
              <a:gd name="T18" fmla="*/ 75 w 88"/>
              <a:gd name="T19" fmla="*/ 18 h 76"/>
              <a:gd name="T20" fmla="*/ 73 w 88"/>
              <a:gd name="T21" fmla="*/ 11 h 76"/>
              <a:gd name="T22" fmla="*/ 64 w 88"/>
              <a:gd name="T23" fmla="*/ 12 h 76"/>
              <a:gd name="T24" fmla="*/ 62 w 88"/>
              <a:gd name="T25" fmla="*/ 24 h 76"/>
              <a:gd name="T26" fmla="*/ 58 w 88"/>
              <a:gd name="T27" fmla="*/ 22 h 76"/>
              <a:gd name="T28" fmla="*/ 51 w 88"/>
              <a:gd name="T29" fmla="*/ 16 h 76"/>
              <a:gd name="T30" fmla="*/ 51 w 88"/>
              <a:gd name="T31" fmla="*/ 4 h 76"/>
              <a:gd name="T32" fmla="*/ 40 w 88"/>
              <a:gd name="T33" fmla="*/ 0 h 76"/>
              <a:gd name="T34" fmla="*/ 33 w 88"/>
              <a:gd name="T35" fmla="*/ 7 h 76"/>
              <a:gd name="T36" fmla="*/ 30 w 88"/>
              <a:gd name="T37" fmla="*/ 8 h 76"/>
              <a:gd name="T38" fmla="*/ 32 w 88"/>
              <a:gd name="T39" fmla="*/ 9 h 76"/>
              <a:gd name="T40" fmla="*/ 34 w 88"/>
              <a:gd name="T41" fmla="*/ 19 h 76"/>
              <a:gd name="T42" fmla="*/ 32 w 88"/>
              <a:gd name="T43" fmla="*/ 19 h 76"/>
              <a:gd name="T44" fmla="*/ 17 w 88"/>
              <a:gd name="T45" fmla="*/ 19 h 76"/>
              <a:gd name="T46" fmla="*/ 11 w 88"/>
              <a:gd name="T47" fmla="*/ 27 h 76"/>
              <a:gd name="T48" fmla="*/ 10 w 88"/>
              <a:gd name="T49" fmla="*/ 30 h 76"/>
              <a:gd name="T50" fmla="*/ 18 w 88"/>
              <a:gd name="T51" fmla="*/ 34 h 76"/>
              <a:gd name="T52" fmla="*/ 14 w 88"/>
              <a:gd name="T53" fmla="*/ 42 h 76"/>
              <a:gd name="T54" fmla="*/ 2 w 88"/>
              <a:gd name="T55" fmla="*/ 39 h 76"/>
              <a:gd name="T56" fmla="*/ 0 w 88"/>
              <a:gd name="T57" fmla="*/ 49 h 76"/>
              <a:gd name="T58" fmla="*/ 14 w 88"/>
              <a:gd name="T59" fmla="*/ 52 h 76"/>
              <a:gd name="T60" fmla="*/ 29 w 88"/>
              <a:gd name="T61" fmla="*/ 65 h 76"/>
              <a:gd name="T62" fmla="*/ 40 w 88"/>
              <a:gd name="T63" fmla="*/ 76 h 76"/>
              <a:gd name="T64" fmla="*/ 56 w 88"/>
              <a:gd name="T65" fmla="*/ 73 h 76"/>
              <a:gd name="T66" fmla="*/ 58 w 88"/>
              <a:gd name="T67" fmla="*/ 69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8" h="76">
                <a:moveTo>
                  <a:pt x="58" y="69"/>
                </a:moveTo>
                <a:lnTo>
                  <a:pt x="59" y="64"/>
                </a:lnTo>
                <a:lnTo>
                  <a:pt x="66" y="49"/>
                </a:lnTo>
                <a:lnTo>
                  <a:pt x="73" y="37"/>
                </a:lnTo>
                <a:lnTo>
                  <a:pt x="85" y="33"/>
                </a:lnTo>
                <a:lnTo>
                  <a:pt x="88" y="28"/>
                </a:lnTo>
                <a:lnTo>
                  <a:pt x="88" y="22"/>
                </a:lnTo>
                <a:lnTo>
                  <a:pt x="85" y="18"/>
                </a:lnTo>
                <a:lnTo>
                  <a:pt x="81" y="16"/>
                </a:lnTo>
                <a:lnTo>
                  <a:pt x="75" y="18"/>
                </a:lnTo>
                <a:lnTo>
                  <a:pt x="73" y="11"/>
                </a:lnTo>
                <a:lnTo>
                  <a:pt x="64" y="12"/>
                </a:lnTo>
                <a:lnTo>
                  <a:pt x="62" y="24"/>
                </a:lnTo>
                <a:lnTo>
                  <a:pt x="58" y="22"/>
                </a:lnTo>
                <a:lnTo>
                  <a:pt x="51" y="16"/>
                </a:lnTo>
                <a:lnTo>
                  <a:pt x="51" y="4"/>
                </a:lnTo>
                <a:lnTo>
                  <a:pt x="40" y="0"/>
                </a:lnTo>
                <a:lnTo>
                  <a:pt x="33" y="7"/>
                </a:lnTo>
                <a:lnTo>
                  <a:pt x="30" y="8"/>
                </a:lnTo>
                <a:lnTo>
                  <a:pt x="32" y="9"/>
                </a:lnTo>
                <a:lnTo>
                  <a:pt x="34" y="19"/>
                </a:lnTo>
                <a:lnTo>
                  <a:pt x="32" y="19"/>
                </a:lnTo>
                <a:lnTo>
                  <a:pt x="17" y="19"/>
                </a:lnTo>
                <a:lnTo>
                  <a:pt x="11" y="27"/>
                </a:lnTo>
                <a:lnTo>
                  <a:pt x="10" y="30"/>
                </a:lnTo>
                <a:lnTo>
                  <a:pt x="18" y="34"/>
                </a:lnTo>
                <a:lnTo>
                  <a:pt x="14" y="42"/>
                </a:lnTo>
                <a:lnTo>
                  <a:pt x="2" y="39"/>
                </a:lnTo>
                <a:lnTo>
                  <a:pt x="0" y="49"/>
                </a:lnTo>
                <a:lnTo>
                  <a:pt x="14" y="52"/>
                </a:lnTo>
                <a:lnTo>
                  <a:pt x="29" y="65"/>
                </a:lnTo>
                <a:lnTo>
                  <a:pt x="40" y="76"/>
                </a:lnTo>
                <a:lnTo>
                  <a:pt x="56" y="73"/>
                </a:lnTo>
                <a:lnTo>
                  <a:pt x="58" y="6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9" name="Freeform 1003"/>
          <p:cNvSpPr>
            <a:spLocks/>
          </p:cNvSpPr>
          <p:nvPr/>
        </p:nvSpPr>
        <p:spPr bwMode="auto">
          <a:xfrm>
            <a:off x="6934201" y="1397000"/>
            <a:ext cx="28575" cy="49213"/>
          </a:xfrm>
          <a:custGeom>
            <a:avLst/>
            <a:gdLst>
              <a:gd name="T0" fmla="*/ 1 w 18"/>
              <a:gd name="T1" fmla="*/ 31 h 31"/>
              <a:gd name="T2" fmla="*/ 0 w 18"/>
              <a:gd name="T3" fmla="*/ 21 h 31"/>
              <a:gd name="T4" fmla="*/ 1 w 18"/>
              <a:gd name="T5" fmla="*/ 13 h 31"/>
              <a:gd name="T6" fmla="*/ 4 w 18"/>
              <a:gd name="T7" fmla="*/ 4 h 31"/>
              <a:gd name="T8" fmla="*/ 15 w 18"/>
              <a:gd name="T9" fmla="*/ 0 h 31"/>
              <a:gd name="T10" fmla="*/ 18 w 18"/>
              <a:gd name="T11" fmla="*/ 4 h 31"/>
              <a:gd name="T12" fmla="*/ 14 w 18"/>
              <a:gd name="T13" fmla="*/ 12 h 31"/>
              <a:gd name="T14" fmla="*/ 16 w 18"/>
              <a:gd name="T15" fmla="*/ 20 h 31"/>
              <a:gd name="T16" fmla="*/ 16 w 18"/>
              <a:gd name="T17" fmla="*/ 23 h 31"/>
              <a:gd name="T18" fmla="*/ 1 w 18"/>
              <a:gd name="T19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" h="31">
                <a:moveTo>
                  <a:pt x="1" y="31"/>
                </a:moveTo>
                <a:lnTo>
                  <a:pt x="0" y="21"/>
                </a:lnTo>
                <a:lnTo>
                  <a:pt x="1" y="13"/>
                </a:lnTo>
                <a:lnTo>
                  <a:pt x="4" y="4"/>
                </a:lnTo>
                <a:lnTo>
                  <a:pt x="15" y="0"/>
                </a:lnTo>
                <a:lnTo>
                  <a:pt x="18" y="4"/>
                </a:lnTo>
                <a:lnTo>
                  <a:pt x="14" y="12"/>
                </a:lnTo>
                <a:lnTo>
                  <a:pt x="16" y="20"/>
                </a:lnTo>
                <a:lnTo>
                  <a:pt x="16" y="23"/>
                </a:lnTo>
                <a:lnTo>
                  <a:pt x="1" y="3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0" name="Freeform 1004"/>
          <p:cNvSpPr>
            <a:spLocks/>
          </p:cNvSpPr>
          <p:nvPr/>
        </p:nvSpPr>
        <p:spPr bwMode="auto">
          <a:xfrm>
            <a:off x="6778626" y="1373188"/>
            <a:ext cx="52388" cy="68263"/>
          </a:xfrm>
          <a:custGeom>
            <a:avLst/>
            <a:gdLst>
              <a:gd name="T0" fmla="*/ 7 w 33"/>
              <a:gd name="T1" fmla="*/ 27 h 43"/>
              <a:gd name="T2" fmla="*/ 9 w 33"/>
              <a:gd name="T3" fmla="*/ 20 h 43"/>
              <a:gd name="T4" fmla="*/ 15 w 33"/>
              <a:gd name="T5" fmla="*/ 19 h 43"/>
              <a:gd name="T6" fmla="*/ 26 w 33"/>
              <a:gd name="T7" fmla="*/ 0 h 43"/>
              <a:gd name="T8" fmla="*/ 33 w 33"/>
              <a:gd name="T9" fmla="*/ 5 h 43"/>
              <a:gd name="T10" fmla="*/ 24 w 33"/>
              <a:gd name="T11" fmla="*/ 21 h 43"/>
              <a:gd name="T12" fmla="*/ 24 w 33"/>
              <a:gd name="T13" fmla="*/ 23 h 43"/>
              <a:gd name="T14" fmla="*/ 24 w 33"/>
              <a:gd name="T15" fmla="*/ 30 h 43"/>
              <a:gd name="T16" fmla="*/ 23 w 33"/>
              <a:gd name="T17" fmla="*/ 35 h 43"/>
              <a:gd name="T18" fmla="*/ 1 w 33"/>
              <a:gd name="T19" fmla="*/ 43 h 43"/>
              <a:gd name="T20" fmla="*/ 0 w 33"/>
              <a:gd name="T21" fmla="*/ 41 h 43"/>
              <a:gd name="T22" fmla="*/ 4 w 33"/>
              <a:gd name="T23" fmla="*/ 34 h 43"/>
              <a:gd name="T24" fmla="*/ 7 w 33"/>
              <a:gd name="T25" fmla="*/ 27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3" h="43">
                <a:moveTo>
                  <a:pt x="7" y="27"/>
                </a:moveTo>
                <a:lnTo>
                  <a:pt x="9" y="20"/>
                </a:lnTo>
                <a:lnTo>
                  <a:pt x="15" y="19"/>
                </a:lnTo>
                <a:lnTo>
                  <a:pt x="26" y="0"/>
                </a:lnTo>
                <a:lnTo>
                  <a:pt x="33" y="5"/>
                </a:lnTo>
                <a:lnTo>
                  <a:pt x="24" y="21"/>
                </a:lnTo>
                <a:lnTo>
                  <a:pt x="24" y="23"/>
                </a:lnTo>
                <a:lnTo>
                  <a:pt x="24" y="30"/>
                </a:lnTo>
                <a:lnTo>
                  <a:pt x="23" y="35"/>
                </a:lnTo>
                <a:lnTo>
                  <a:pt x="1" y="43"/>
                </a:lnTo>
                <a:lnTo>
                  <a:pt x="0" y="41"/>
                </a:lnTo>
                <a:lnTo>
                  <a:pt x="4" y="34"/>
                </a:lnTo>
                <a:lnTo>
                  <a:pt x="7" y="2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1" name="Freeform 1005"/>
          <p:cNvSpPr>
            <a:spLocks/>
          </p:cNvSpPr>
          <p:nvPr/>
        </p:nvSpPr>
        <p:spPr bwMode="auto">
          <a:xfrm>
            <a:off x="6654801" y="1335088"/>
            <a:ext cx="46038" cy="50800"/>
          </a:xfrm>
          <a:custGeom>
            <a:avLst/>
            <a:gdLst>
              <a:gd name="T0" fmla="*/ 7 w 29"/>
              <a:gd name="T1" fmla="*/ 32 h 32"/>
              <a:gd name="T2" fmla="*/ 12 w 29"/>
              <a:gd name="T3" fmla="*/ 25 h 32"/>
              <a:gd name="T4" fmla="*/ 18 w 29"/>
              <a:gd name="T5" fmla="*/ 21 h 32"/>
              <a:gd name="T6" fmla="*/ 29 w 29"/>
              <a:gd name="T7" fmla="*/ 11 h 32"/>
              <a:gd name="T8" fmla="*/ 26 w 29"/>
              <a:gd name="T9" fmla="*/ 0 h 32"/>
              <a:gd name="T10" fmla="*/ 23 w 29"/>
              <a:gd name="T11" fmla="*/ 0 h 32"/>
              <a:gd name="T12" fmla="*/ 16 w 29"/>
              <a:gd name="T13" fmla="*/ 11 h 32"/>
              <a:gd name="T14" fmla="*/ 14 w 29"/>
              <a:gd name="T15" fmla="*/ 11 h 32"/>
              <a:gd name="T16" fmla="*/ 12 w 29"/>
              <a:gd name="T17" fmla="*/ 2 h 32"/>
              <a:gd name="T18" fmla="*/ 7 w 29"/>
              <a:gd name="T19" fmla="*/ 0 h 32"/>
              <a:gd name="T20" fmla="*/ 4 w 29"/>
              <a:gd name="T21" fmla="*/ 9 h 32"/>
              <a:gd name="T22" fmla="*/ 0 w 29"/>
              <a:gd name="T23" fmla="*/ 26 h 32"/>
              <a:gd name="T24" fmla="*/ 1 w 29"/>
              <a:gd name="T25" fmla="*/ 26 h 32"/>
              <a:gd name="T26" fmla="*/ 7 w 29"/>
              <a:gd name="T27" fmla="*/ 3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9" h="32">
                <a:moveTo>
                  <a:pt x="7" y="32"/>
                </a:moveTo>
                <a:lnTo>
                  <a:pt x="12" y="25"/>
                </a:lnTo>
                <a:lnTo>
                  <a:pt x="18" y="21"/>
                </a:lnTo>
                <a:lnTo>
                  <a:pt x="29" y="11"/>
                </a:lnTo>
                <a:lnTo>
                  <a:pt x="26" y="0"/>
                </a:lnTo>
                <a:lnTo>
                  <a:pt x="23" y="0"/>
                </a:lnTo>
                <a:lnTo>
                  <a:pt x="16" y="11"/>
                </a:lnTo>
                <a:lnTo>
                  <a:pt x="14" y="11"/>
                </a:lnTo>
                <a:lnTo>
                  <a:pt x="12" y="2"/>
                </a:lnTo>
                <a:lnTo>
                  <a:pt x="7" y="0"/>
                </a:lnTo>
                <a:lnTo>
                  <a:pt x="4" y="9"/>
                </a:lnTo>
                <a:lnTo>
                  <a:pt x="0" y="26"/>
                </a:lnTo>
                <a:lnTo>
                  <a:pt x="1" y="26"/>
                </a:lnTo>
                <a:lnTo>
                  <a:pt x="7" y="3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2" name="Freeform 1006"/>
          <p:cNvSpPr>
            <a:spLocks/>
          </p:cNvSpPr>
          <p:nvPr/>
        </p:nvSpPr>
        <p:spPr bwMode="auto">
          <a:xfrm>
            <a:off x="6953251" y="1328738"/>
            <a:ext cx="50800" cy="58738"/>
          </a:xfrm>
          <a:custGeom>
            <a:avLst/>
            <a:gdLst>
              <a:gd name="T0" fmla="*/ 15 w 32"/>
              <a:gd name="T1" fmla="*/ 33 h 37"/>
              <a:gd name="T2" fmla="*/ 10 w 32"/>
              <a:gd name="T3" fmla="*/ 37 h 37"/>
              <a:gd name="T4" fmla="*/ 4 w 32"/>
              <a:gd name="T5" fmla="*/ 30 h 37"/>
              <a:gd name="T6" fmla="*/ 0 w 32"/>
              <a:gd name="T7" fmla="*/ 17 h 37"/>
              <a:gd name="T8" fmla="*/ 11 w 32"/>
              <a:gd name="T9" fmla="*/ 9 h 37"/>
              <a:gd name="T10" fmla="*/ 17 w 32"/>
              <a:gd name="T11" fmla="*/ 18 h 37"/>
              <a:gd name="T12" fmla="*/ 18 w 32"/>
              <a:gd name="T13" fmla="*/ 17 h 37"/>
              <a:gd name="T14" fmla="*/ 21 w 32"/>
              <a:gd name="T15" fmla="*/ 11 h 37"/>
              <a:gd name="T16" fmla="*/ 26 w 32"/>
              <a:gd name="T17" fmla="*/ 0 h 37"/>
              <a:gd name="T18" fmla="*/ 29 w 32"/>
              <a:gd name="T19" fmla="*/ 7 h 37"/>
              <a:gd name="T20" fmla="*/ 28 w 32"/>
              <a:gd name="T21" fmla="*/ 10 h 37"/>
              <a:gd name="T22" fmla="*/ 23 w 32"/>
              <a:gd name="T23" fmla="*/ 18 h 37"/>
              <a:gd name="T24" fmla="*/ 22 w 32"/>
              <a:gd name="T25" fmla="*/ 21 h 37"/>
              <a:gd name="T26" fmla="*/ 25 w 32"/>
              <a:gd name="T27" fmla="*/ 19 h 37"/>
              <a:gd name="T28" fmla="*/ 29 w 32"/>
              <a:gd name="T29" fmla="*/ 18 h 37"/>
              <a:gd name="T30" fmla="*/ 32 w 32"/>
              <a:gd name="T31" fmla="*/ 24 h 37"/>
              <a:gd name="T32" fmla="*/ 23 w 32"/>
              <a:gd name="T33" fmla="*/ 28 h 37"/>
              <a:gd name="T34" fmla="*/ 23 w 32"/>
              <a:gd name="T35" fmla="*/ 30 h 37"/>
              <a:gd name="T36" fmla="*/ 15 w 32"/>
              <a:gd name="T37" fmla="*/ 33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2" h="37">
                <a:moveTo>
                  <a:pt x="15" y="33"/>
                </a:moveTo>
                <a:lnTo>
                  <a:pt x="10" y="37"/>
                </a:lnTo>
                <a:lnTo>
                  <a:pt x="4" y="30"/>
                </a:lnTo>
                <a:lnTo>
                  <a:pt x="0" y="17"/>
                </a:lnTo>
                <a:lnTo>
                  <a:pt x="11" y="9"/>
                </a:lnTo>
                <a:lnTo>
                  <a:pt x="17" y="18"/>
                </a:lnTo>
                <a:lnTo>
                  <a:pt x="18" y="17"/>
                </a:lnTo>
                <a:lnTo>
                  <a:pt x="21" y="11"/>
                </a:lnTo>
                <a:lnTo>
                  <a:pt x="26" y="0"/>
                </a:lnTo>
                <a:lnTo>
                  <a:pt x="29" y="7"/>
                </a:lnTo>
                <a:lnTo>
                  <a:pt x="28" y="10"/>
                </a:lnTo>
                <a:lnTo>
                  <a:pt x="23" y="18"/>
                </a:lnTo>
                <a:lnTo>
                  <a:pt x="22" y="21"/>
                </a:lnTo>
                <a:lnTo>
                  <a:pt x="25" y="19"/>
                </a:lnTo>
                <a:lnTo>
                  <a:pt x="29" y="18"/>
                </a:lnTo>
                <a:lnTo>
                  <a:pt x="32" y="24"/>
                </a:lnTo>
                <a:lnTo>
                  <a:pt x="23" y="28"/>
                </a:lnTo>
                <a:lnTo>
                  <a:pt x="23" y="30"/>
                </a:lnTo>
                <a:lnTo>
                  <a:pt x="15" y="3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3" name="Freeform 1007"/>
          <p:cNvSpPr>
            <a:spLocks/>
          </p:cNvSpPr>
          <p:nvPr/>
        </p:nvSpPr>
        <p:spPr bwMode="auto">
          <a:xfrm>
            <a:off x="6834188" y="1358900"/>
            <a:ext cx="17463" cy="14288"/>
          </a:xfrm>
          <a:custGeom>
            <a:avLst/>
            <a:gdLst>
              <a:gd name="T0" fmla="*/ 7 w 11"/>
              <a:gd name="T1" fmla="*/ 9 h 9"/>
              <a:gd name="T2" fmla="*/ 0 w 11"/>
              <a:gd name="T3" fmla="*/ 5 h 9"/>
              <a:gd name="T4" fmla="*/ 0 w 11"/>
              <a:gd name="T5" fmla="*/ 2 h 9"/>
              <a:gd name="T6" fmla="*/ 3 w 11"/>
              <a:gd name="T7" fmla="*/ 0 h 9"/>
              <a:gd name="T8" fmla="*/ 4 w 11"/>
              <a:gd name="T9" fmla="*/ 2 h 9"/>
              <a:gd name="T10" fmla="*/ 6 w 11"/>
              <a:gd name="T11" fmla="*/ 3 h 9"/>
              <a:gd name="T12" fmla="*/ 10 w 11"/>
              <a:gd name="T13" fmla="*/ 5 h 9"/>
              <a:gd name="T14" fmla="*/ 11 w 11"/>
              <a:gd name="T15" fmla="*/ 3 h 9"/>
              <a:gd name="T16" fmla="*/ 11 w 11"/>
              <a:gd name="T17" fmla="*/ 5 h 9"/>
              <a:gd name="T18" fmla="*/ 11 w 11"/>
              <a:gd name="T19" fmla="*/ 7 h 9"/>
              <a:gd name="T20" fmla="*/ 8 w 11"/>
              <a:gd name="T21" fmla="*/ 7 h 9"/>
              <a:gd name="T22" fmla="*/ 7 w 11"/>
              <a:gd name="T23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" h="9">
                <a:moveTo>
                  <a:pt x="7" y="9"/>
                </a:moveTo>
                <a:lnTo>
                  <a:pt x="0" y="5"/>
                </a:lnTo>
                <a:lnTo>
                  <a:pt x="0" y="2"/>
                </a:lnTo>
                <a:lnTo>
                  <a:pt x="3" y="0"/>
                </a:lnTo>
                <a:lnTo>
                  <a:pt x="4" y="2"/>
                </a:lnTo>
                <a:lnTo>
                  <a:pt x="6" y="3"/>
                </a:lnTo>
                <a:lnTo>
                  <a:pt x="10" y="5"/>
                </a:lnTo>
                <a:lnTo>
                  <a:pt x="11" y="3"/>
                </a:lnTo>
                <a:lnTo>
                  <a:pt x="11" y="5"/>
                </a:lnTo>
                <a:lnTo>
                  <a:pt x="11" y="7"/>
                </a:lnTo>
                <a:lnTo>
                  <a:pt x="8" y="7"/>
                </a:lnTo>
                <a:lnTo>
                  <a:pt x="7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4" name="Freeform 1008"/>
          <p:cNvSpPr>
            <a:spLocks/>
          </p:cNvSpPr>
          <p:nvPr/>
        </p:nvSpPr>
        <p:spPr bwMode="auto">
          <a:xfrm>
            <a:off x="6775451" y="1250950"/>
            <a:ext cx="80963" cy="98425"/>
          </a:xfrm>
          <a:custGeom>
            <a:avLst/>
            <a:gdLst>
              <a:gd name="T0" fmla="*/ 32 w 51"/>
              <a:gd name="T1" fmla="*/ 60 h 62"/>
              <a:gd name="T2" fmla="*/ 24 w 51"/>
              <a:gd name="T3" fmla="*/ 60 h 62"/>
              <a:gd name="T4" fmla="*/ 11 w 51"/>
              <a:gd name="T5" fmla="*/ 28 h 62"/>
              <a:gd name="T6" fmla="*/ 0 w 51"/>
              <a:gd name="T7" fmla="*/ 19 h 62"/>
              <a:gd name="T8" fmla="*/ 2 w 51"/>
              <a:gd name="T9" fmla="*/ 11 h 62"/>
              <a:gd name="T10" fmla="*/ 2 w 51"/>
              <a:gd name="T11" fmla="*/ 10 h 62"/>
              <a:gd name="T12" fmla="*/ 9 w 51"/>
              <a:gd name="T13" fmla="*/ 0 h 62"/>
              <a:gd name="T14" fmla="*/ 13 w 51"/>
              <a:gd name="T15" fmla="*/ 6 h 62"/>
              <a:gd name="T16" fmla="*/ 14 w 51"/>
              <a:gd name="T17" fmla="*/ 11 h 62"/>
              <a:gd name="T18" fmla="*/ 14 w 51"/>
              <a:gd name="T19" fmla="*/ 14 h 62"/>
              <a:gd name="T20" fmla="*/ 20 w 51"/>
              <a:gd name="T21" fmla="*/ 21 h 62"/>
              <a:gd name="T22" fmla="*/ 22 w 51"/>
              <a:gd name="T23" fmla="*/ 32 h 62"/>
              <a:gd name="T24" fmla="*/ 25 w 51"/>
              <a:gd name="T25" fmla="*/ 33 h 62"/>
              <a:gd name="T26" fmla="*/ 29 w 51"/>
              <a:gd name="T27" fmla="*/ 22 h 62"/>
              <a:gd name="T28" fmla="*/ 36 w 51"/>
              <a:gd name="T29" fmla="*/ 25 h 62"/>
              <a:gd name="T30" fmla="*/ 35 w 51"/>
              <a:gd name="T31" fmla="*/ 33 h 62"/>
              <a:gd name="T32" fmla="*/ 50 w 51"/>
              <a:gd name="T33" fmla="*/ 47 h 62"/>
              <a:gd name="T34" fmla="*/ 51 w 51"/>
              <a:gd name="T35" fmla="*/ 47 h 62"/>
              <a:gd name="T36" fmla="*/ 41 w 51"/>
              <a:gd name="T37" fmla="*/ 60 h 62"/>
              <a:gd name="T38" fmla="*/ 41 w 51"/>
              <a:gd name="T39" fmla="*/ 62 h 62"/>
              <a:gd name="T40" fmla="*/ 32 w 51"/>
              <a:gd name="T41" fmla="*/ 6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1" h="62">
                <a:moveTo>
                  <a:pt x="32" y="60"/>
                </a:moveTo>
                <a:lnTo>
                  <a:pt x="24" y="60"/>
                </a:lnTo>
                <a:lnTo>
                  <a:pt x="11" y="28"/>
                </a:lnTo>
                <a:lnTo>
                  <a:pt x="0" y="19"/>
                </a:lnTo>
                <a:lnTo>
                  <a:pt x="2" y="11"/>
                </a:lnTo>
                <a:lnTo>
                  <a:pt x="2" y="10"/>
                </a:lnTo>
                <a:lnTo>
                  <a:pt x="9" y="0"/>
                </a:lnTo>
                <a:lnTo>
                  <a:pt x="13" y="6"/>
                </a:lnTo>
                <a:lnTo>
                  <a:pt x="14" y="11"/>
                </a:lnTo>
                <a:lnTo>
                  <a:pt x="14" y="14"/>
                </a:lnTo>
                <a:lnTo>
                  <a:pt x="20" y="21"/>
                </a:lnTo>
                <a:lnTo>
                  <a:pt x="22" y="32"/>
                </a:lnTo>
                <a:lnTo>
                  <a:pt x="25" y="33"/>
                </a:lnTo>
                <a:lnTo>
                  <a:pt x="29" y="22"/>
                </a:lnTo>
                <a:lnTo>
                  <a:pt x="36" y="25"/>
                </a:lnTo>
                <a:lnTo>
                  <a:pt x="35" y="33"/>
                </a:lnTo>
                <a:lnTo>
                  <a:pt x="50" y="47"/>
                </a:lnTo>
                <a:lnTo>
                  <a:pt x="51" y="47"/>
                </a:lnTo>
                <a:lnTo>
                  <a:pt x="41" y="60"/>
                </a:lnTo>
                <a:lnTo>
                  <a:pt x="41" y="62"/>
                </a:lnTo>
                <a:lnTo>
                  <a:pt x="32" y="6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5" name="Freeform 1010"/>
          <p:cNvSpPr>
            <a:spLocks/>
          </p:cNvSpPr>
          <p:nvPr/>
        </p:nvSpPr>
        <p:spPr bwMode="auto">
          <a:xfrm>
            <a:off x="6904038" y="1263651"/>
            <a:ext cx="53975" cy="85725"/>
          </a:xfrm>
          <a:custGeom>
            <a:avLst/>
            <a:gdLst>
              <a:gd name="T0" fmla="*/ 24 w 34"/>
              <a:gd name="T1" fmla="*/ 50 h 54"/>
              <a:gd name="T2" fmla="*/ 18 w 34"/>
              <a:gd name="T3" fmla="*/ 54 h 54"/>
              <a:gd name="T4" fmla="*/ 18 w 34"/>
              <a:gd name="T5" fmla="*/ 43 h 54"/>
              <a:gd name="T6" fmla="*/ 14 w 34"/>
              <a:gd name="T7" fmla="*/ 39 h 54"/>
              <a:gd name="T8" fmla="*/ 8 w 34"/>
              <a:gd name="T9" fmla="*/ 48 h 54"/>
              <a:gd name="T10" fmla="*/ 7 w 34"/>
              <a:gd name="T11" fmla="*/ 51 h 54"/>
              <a:gd name="T12" fmla="*/ 4 w 34"/>
              <a:gd name="T13" fmla="*/ 48 h 54"/>
              <a:gd name="T14" fmla="*/ 1 w 34"/>
              <a:gd name="T15" fmla="*/ 45 h 54"/>
              <a:gd name="T16" fmla="*/ 0 w 34"/>
              <a:gd name="T17" fmla="*/ 43 h 54"/>
              <a:gd name="T18" fmla="*/ 0 w 34"/>
              <a:gd name="T19" fmla="*/ 29 h 54"/>
              <a:gd name="T20" fmla="*/ 0 w 34"/>
              <a:gd name="T21" fmla="*/ 28 h 54"/>
              <a:gd name="T22" fmla="*/ 0 w 34"/>
              <a:gd name="T23" fmla="*/ 18 h 54"/>
              <a:gd name="T24" fmla="*/ 8 w 34"/>
              <a:gd name="T25" fmla="*/ 9 h 54"/>
              <a:gd name="T26" fmla="*/ 9 w 34"/>
              <a:gd name="T27" fmla="*/ 3 h 54"/>
              <a:gd name="T28" fmla="*/ 9 w 34"/>
              <a:gd name="T29" fmla="*/ 2 h 54"/>
              <a:gd name="T30" fmla="*/ 24 w 34"/>
              <a:gd name="T31" fmla="*/ 0 h 54"/>
              <a:gd name="T32" fmla="*/ 30 w 34"/>
              <a:gd name="T33" fmla="*/ 3 h 54"/>
              <a:gd name="T34" fmla="*/ 34 w 34"/>
              <a:gd name="T35" fmla="*/ 6 h 54"/>
              <a:gd name="T36" fmla="*/ 30 w 34"/>
              <a:gd name="T37" fmla="*/ 32 h 54"/>
              <a:gd name="T38" fmla="*/ 33 w 34"/>
              <a:gd name="T39" fmla="*/ 43 h 54"/>
              <a:gd name="T40" fmla="*/ 24 w 34"/>
              <a:gd name="T41" fmla="*/ 50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4" h="54">
                <a:moveTo>
                  <a:pt x="24" y="50"/>
                </a:moveTo>
                <a:lnTo>
                  <a:pt x="18" y="54"/>
                </a:lnTo>
                <a:lnTo>
                  <a:pt x="18" y="43"/>
                </a:lnTo>
                <a:lnTo>
                  <a:pt x="14" y="39"/>
                </a:lnTo>
                <a:lnTo>
                  <a:pt x="8" y="48"/>
                </a:lnTo>
                <a:lnTo>
                  <a:pt x="7" y="51"/>
                </a:lnTo>
                <a:lnTo>
                  <a:pt x="4" y="48"/>
                </a:lnTo>
                <a:lnTo>
                  <a:pt x="1" y="45"/>
                </a:lnTo>
                <a:lnTo>
                  <a:pt x="0" y="43"/>
                </a:lnTo>
                <a:lnTo>
                  <a:pt x="0" y="29"/>
                </a:lnTo>
                <a:lnTo>
                  <a:pt x="0" y="28"/>
                </a:lnTo>
                <a:lnTo>
                  <a:pt x="0" y="18"/>
                </a:lnTo>
                <a:lnTo>
                  <a:pt x="8" y="9"/>
                </a:lnTo>
                <a:lnTo>
                  <a:pt x="9" y="3"/>
                </a:lnTo>
                <a:lnTo>
                  <a:pt x="9" y="2"/>
                </a:lnTo>
                <a:lnTo>
                  <a:pt x="24" y="0"/>
                </a:lnTo>
                <a:lnTo>
                  <a:pt x="30" y="3"/>
                </a:lnTo>
                <a:lnTo>
                  <a:pt x="34" y="6"/>
                </a:lnTo>
                <a:lnTo>
                  <a:pt x="30" y="32"/>
                </a:lnTo>
                <a:lnTo>
                  <a:pt x="33" y="43"/>
                </a:lnTo>
                <a:lnTo>
                  <a:pt x="24" y="5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6" name="Freeform 1011"/>
          <p:cNvSpPr>
            <a:spLocks/>
          </p:cNvSpPr>
          <p:nvPr/>
        </p:nvSpPr>
        <p:spPr bwMode="auto">
          <a:xfrm>
            <a:off x="6756401" y="1304926"/>
            <a:ext cx="30163" cy="26988"/>
          </a:xfrm>
          <a:custGeom>
            <a:avLst/>
            <a:gdLst>
              <a:gd name="T0" fmla="*/ 19 w 19"/>
              <a:gd name="T1" fmla="*/ 17 h 17"/>
              <a:gd name="T2" fmla="*/ 19 w 19"/>
              <a:gd name="T3" fmla="*/ 9 h 17"/>
              <a:gd name="T4" fmla="*/ 4 w 19"/>
              <a:gd name="T5" fmla="*/ 0 h 17"/>
              <a:gd name="T6" fmla="*/ 0 w 19"/>
              <a:gd name="T7" fmla="*/ 13 h 17"/>
              <a:gd name="T8" fmla="*/ 19 w 19"/>
              <a:gd name="T9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17">
                <a:moveTo>
                  <a:pt x="19" y="17"/>
                </a:moveTo>
                <a:lnTo>
                  <a:pt x="19" y="9"/>
                </a:lnTo>
                <a:lnTo>
                  <a:pt x="4" y="0"/>
                </a:lnTo>
                <a:lnTo>
                  <a:pt x="0" y="13"/>
                </a:lnTo>
                <a:lnTo>
                  <a:pt x="19" y="1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7" name="Freeform 1012"/>
          <p:cNvSpPr>
            <a:spLocks/>
          </p:cNvSpPr>
          <p:nvPr/>
        </p:nvSpPr>
        <p:spPr bwMode="auto">
          <a:xfrm>
            <a:off x="6704013" y="1266826"/>
            <a:ext cx="39688" cy="65088"/>
          </a:xfrm>
          <a:custGeom>
            <a:avLst/>
            <a:gdLst>
              <a:gd name="T0" fmla="*/ 18 w 25"/>
              <a:gd name="T1" fmla="*/ 1 h 41"/>
              <a:gd name="T2" fmla="*/ 9 w 25"/>
              <a:gd name="T3" fmla="*/ 7 h 41"/>
              <a:gd name="T4" fmla="*/ 10 w 25"/>
              <a:gd name="T5" fmla="*/ 19 h 41"/>
              <a:gd name="T6" fmla="*/ 0 w 25"/>
              <a:gd name="T7" fmla="*/ 28 h 41"/>
              <a:gd name="T8" fmla="*/ 15 w 25"/>
              <a:gd name="T9" fmla="*/ 41 h 41"/>
              <a:gd name="T10" fmla="*/ 25 w 25"/>
              <a:gd name="T11" fmla="*/ 18 h 41"/>
              <a:gd name="T12" fmla="*/ 19 w 25"/>
              <a:gd name="T13" fmla="*/ 1 h 41"/>
              <a:gd name="T14" fmla="*/ 19 w 25"/>
              <a:gd name="T15" fmla="*/ 0 h 41"/>
              <a:gd name="T16" fmla="*/ 18 w 25"/>
              <a:gd name="T17" fmla="*/ 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5" h="41">
                <a:moveTo>
                  <a:pt x="18" y="1"/>
                </a:moveTo>
                <a:lnTo>
                  <a:pt x="9" y="7"/>
                </a:lnTo>
                <a:lnTo>
                  <a:pt x="10" y="19"/>
                </a:lnTo>
                <a:lnTo>
                  <a:pt x="0" y="28"/>
                </a:lnTo>
                <a:lnTo>
                  <a:pt x="15" y="41"/>
                </a:lnTo>
                <a:lnTo>
                  <a:pt x="25" y="18"/>
                </a:lnTo>
                <a:lnTo>
                  <a:pt x="19" y="1"/>
                </a:lnTo>
                <a:lnTo>
                  <a:pt x="19" y="0"/>
                </a:lnTo>
                <a:lnTo>
                  <a:pt x="18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8" name="Freeform 1013"/>
          <p:cNvSpPr>
            <a:spLocks/>
          </p:cNvSpPr>
          <p:nvPr/>
        </p:nvSpPr>
        <p:spPr bwMode="auto">
          <a:xfrm>
            <a:off x="8261351" y="1171576"/>
            <a:ext cx="46038" cy="61913"/>
          </a:xfrm>
          <a:custGeom>
            <a:avLst/>
            <a:gdLst>
              <a:gd name="T0" fmla="*/ 0 w 29"/>
              <a:gd name="T1" fmla="*/ 39 h 39"/>
              <a:gd name="T2" fmla="*/ 6 w 29"/>
              <a:gd name="T3" fmla="*/ 24 h 39"/>
              <a:gd name="T4" fmla="*/ 0 w 29"/>
              <a:gd name="T5" fmla="*/ 3 h 39"/>
              <a:gd name="T6" fmla="*/ 15 w 29"/>
              <a:gd name="T7" fmla="*/ 0 h 39"/>
              <a:gd name="T8" fmla="*/ 21 w 29"/>
              <a:gd name="T9" fmla="*/ 11 h 39"/>
              <a:gd name="T10" fmla="*/ 18 w 29"/>
              <a:gd name="T11" fmla="*/ 16 h 39"/>
              <a:gd name="T12" fmla="*/ 25 w 29"/>
              <a:gd name="T13" fmla="*/ 15 h 39"/>
              <a:gd name="T14" fmla="*/ 29 w 29"/>
              <a:gd name="T15" fmla="*/ 22 h 39"/>
              <a:gd name="T16" fmla="*/ 10 w 29"/>
              <a:gd name="T17" fmla="*/ 38 h 39"/>
              <a:gd name="T18" fmla="*/ 11 w 29"/>
              <a:gd name="T19" fmla="*/ 39 h 39"/>
              <a:gd name="T20" fmla="*/ 0 w 29"/>
              <a:gd name="T21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9" h="39">
                <a:moveTo>
                  <a:pt x="0" y="39"/>
                </a:moveTo>
                <a:lnTo>
                  <a:pt x="6" y="24"/>
                </a:lnTo>
                <a:lnTo>
                  <a:pt x="0" y="3"/>
                </a:lnTo>
                <a:lnTo>
                  <a:pt x="15" y="0"/>
                </a:lnTo>
                <a:lnTo>
                  <a:pt x="21" y="11"/>
                </a:lnTo>
                <a:lnTo>
                  <a:pt x="18" y="16"/>
                </a:lnTo>
                <a:lnTo>
                  <a:pt x="25" y="15"/>
                </a:lnTo>
                <a:lnTo>
                  <a:pt x="29" y="22"/>
                </a:lnTo>
                <a:lnTo>
                  <a:pt x="10" y="38"/>
                </a:lnTo>
                <a:lnTo>
                  <a:pt x="11" y="39"/>
                </a:lnTo>
                <a:lnTo>
                  <a:pt x="0" y="3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9" name="Freeform 1014"/>
          <p:cNvSpPr>
            <a:spLocks/>
          </p:cNvSpPr>
          <p:nvPr/>
        </p:nvSpPr>
        <p:spPr bwMode="auto">
          <a:xfrm>
            <a:off x="7070726" y="1179513"/>
            <a:ext cx="30163" cy="52388"/>
          </a:xfrm>
          <a:custGeom>
            <a:avLst/>
            <a:gdLst>
              <a:gd name="T0" fmla="*/ 8 w 19"/>
              <a:gd name="T1" fmla="*/ 32 h 33"/>
              <a:gd name="T2" fmla="*/ 3 w 19"/>
              <a:gd name="T3" fmla="*/ 28 h 33"/>
              <a:gd name="T4" fmla="*/ 4 w 19"/>
              <a:gd name="T5" fmla="*/ 15 h 33"/>
              <a:gd name="T6" fmla="*/ 4 w 19"/>
              <a:gd name="T7" fmla="*/ 14 h 33"/>
              <a:gd name="T8" fmla="*/ 0 w 19"/>
              <a:gd name="T9" fmla="*/ 8 h 33"/>
              <a:gd name="T10" fmla="*/ 4 w 19"/>
              <a:gd name="T11" fmla="*/ 0 h 33"/>
              <a:gd name="T12" fmla="*/ 19 w 19"/>
              <a:gd name="T13" fmla="*/ 13 h 33"/>
              <a:gd name="T14" fmla="*/ 10 w 19"/>
              <a:gd name="T15" fmla="*/ 32 h 33"/>
              <a:gd name="T16" fmla="*/ 10 w 19"/>
              <a:gd name="T17" fmla="*/ 33 h 33"/>
              <a:gd name="T18" fmla="*/ 8 w 19"/>
              <a:gd name="T19" fmla="*/ 32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9" h="33">
                <a:moveTo>
                  <a:pt x="8" y="32"/>
                </a:moveTo>
                <a:lnTo>
                  <a:pt x="3" y="28"/>
                </a:lnTo>
                <a:lnTo>
                  <a:pt x="4" y="15"/>
                </a:lnTo>
                <a:lnTo>
                  <a:pt x="4" y="14"/>
                </a:lnTo>
                <a:lnTo>
                  <a:pt x="0" y="8"/>
                </a:lnTo>
                <a:lnTo>
                  <a:pt x="4" y="0"/>
                </a:lnTo>
                <a:lnTo>
                  <a:pt x="19" y="13"/>
                </a:lnTo>
                <a:lnTo>
                  <a:pt x="10" y="32"/>
                </a:lnTo>
                <a:lnTo>
                  <a:pt x="10" y="33"/>
                </a:lnTo>
                <a:lnTo>
                  <a:pt x="8" y="3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0" name="Freeform 1015"/>
          <p:cNvSpPr>
            <a:spLocks/>
          </p:cNvSpPr>
          <p:nvPr/>
        </p:nvSpPr>
        <p:spPr bwMode="auto">
          <a:xfrm>
            <a:off x="7172326" y="1168401"/>
            <a:ext cx="96838" cy="52388"/>
          </a:xfrm>
          <a:custGeom>
            <a:avLst/>
            <a:gdLst>
              <a:gd name="T0" fmla="*/ 61 w 61"/>
              <a:gd name="T1" fmla="*/ 32 h 33"/>
              <a:gd name="T2" fmla="*/ 36 w 61"/>
              <a:gd name="T3" fmla="*/ 33 h 33"/>
              <a:gd name="T4" fmla="*/ 15 w 61"/>
              <a:gd name="T5" fmla="*/ 28 h 33"/>
              <a:gd name="T6" fmla="*/ 12 w 61"/>
              <a:gd name="T7" fmla="*/ 28 h 33"/>
              <a:gd name="T8" fmla="*/ 0 w 61"/>
              <a:gd name="T9" fmla="*/ 17 h 33"/>
              <a:gd name="T10" fmla="*/ 1 w 61"/>
              <a:gd name="T11" fmla="*/ 13 h 33"/>
              <a:gd name="T12" fmla="*/ 1 w 61"/>
              <a:gd name="T13" fmla="*/ 11 h 33"/>
              <a:gd name="T14" fmla="*/ 8 w 61"/>
              <a:gd name="T15" fmla="*/ 14 h 33"/>
              <a:gd name="T16" fmla="*/ 12 w 61"/>
              <a:gd name="T17" fmla="*/ 6 h 33"/>
              <a:gd name="T18" fmla="*/ 30 w 61"/>
              <a:gd name="T19" fmla="*/ 0 h 33"/>
              <a:gd name="T20" fmla="*/ 34 w 61"/>
              <a:gd name="T21" fmla="*/ 0 h 33"/>
              <a:gd name="T22" fmla="*/ 41 w 61"/>
              <a:gd name="T23" fmla="*/ 10 h 33"/>
              <a:gd name="T24" fmla="*/ 51 w 61"/>
              <a:gd name="T25" fmla="*/ 11 h 33"/>
              <a:gd name="T26" fmla="*/ 56 w 61"/>
              <a:gd name="T27" fmla="*/ 21 h 33"/>
              <a:gd name="T28" fmla="*/ 61 w 61"/>
              <a:gd name="T29" fmla="*/ 30 h 33"/>
              <a:gd name="T30" fmla="*/ 61 w 61"/>
              <a:gd name="T31" fmla="*/ 32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61" h="33">
                <a:moveTo>
                  <a:pt x="61" y="32"/>
                </a:moveTo>
                <a:lnTo>
                  <a:pt x="36" y="33"/>
                </a:lnTo>
                <a:lnTo>
                  <a:pt x="15" y="28"/>
                </a:lnTo>
                <a:lnTo>
                  <a:pt x="12" y="28"/>
                </a:lnTo>
                <a:lnTo>
                  <a:pt x="0" y="17"/>
                </a:lnTo>
                <a:lnTo>
                  <a:pt x="1" y="13"/>
                </a:lnTo>
                <a:lnTo>
                  <a:pt x="1" y="11"/>
                </a:lnTo>
                <a:lnTo>
                  <a:pt x="8" y="14"/>
                </a:lnTo>
                <a:lnTo>
                  <a:pt x="12" y="6"/>
                </a:lnTo>
                <a:lnTo>
                  <a:pt x="30" y="0"/>
                </a:lnTo>
                <a:lnTo>
                  <a:pt x="34" y="0"/>
                </a:lnTo>
                <a:lnTo>
                  <a:pt x="41" y="10"/>
                </a:lnTo>
                <a:lnTo>
                  <a:pt x="51" y="11"/>
                </a:lnTo>
                <a:lnTo>
                  <a:pt x="56" y="21"/>
                </a:lnTo>
                <a:lnTo>
                  <a:pt x="61" y="30"/>
                </a:lnTo>
                <a:lnTo>
                  <a:pt x="61" y="3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1" name="Freeform 1016"/>
          <p:cNvSpPr>
            <a:spLocks/>
          </p:cNvSpPr>
          <p:nvPr/>
        </p:nvSpPr>
        <p:spPr bwMode="auto">
          <a:xfrm>
            <a:off x="7239001" y="1054101"/>
            <a:ext cx="104775" cy="149225"/>
          </a:xfrm>
          <a:custGeom>
            <a:avLst/>
            <a:gdLst>
              <a:gd name="T0" fmla="*/ 19 w 66"/>
              <a:gd name="T1" fmla="*/ 72 h 94"/>
              <a:gd name="T2" fmla="*/ 14 w 66"/>
              <a:gd name="T3" fmla="*/ 75 h 94"/>
              <a:gd name="T4" fmla="*/ 4 w 66"/>
              <a:gd name="T5" fmla="*/ 72 h 94"/>
              <a:gd name="T6" fmla="*/ 4 w 66"/>
              <a:gd name="T7" fmla="*/ 66 h 94"/>
              <a:gd name="T8" fmla="*/ 4 w 66"/>
              <a:gd name="T9" fmla="*/ 64 h 94"/>
              <a:gd name="T10" fmla="*/ 4 w 66"/>
              <a:gd name="T11" fmla="*/ 63 h 94"/>
              <a:gd name="T12" fmla="*/ 0 w 66"/>
              <a:gd name="T13" fmla="*/ 53 h 94"/>
              <a:gd name="T14" fmla="*/ 3 w 66"/>
              <a:gd name="T15" fmla="*/ 47 h 94"/>
              <a:gd name="T16" fmla="*/ 11 w 66"/>
              <a:gd name="T17" fmla="*/ 40 h 94"/>
              <a:gd name="T18" fmla="*/ 15 w 66"/>
              <a:gd name="T19" fmla="*/ 36 h 94"/>
              <a:gd name="T20" fmla="*/ 19 w 66"/>
              <a:gd name="T21" fmla="*/ 37 h 94"/>
              <a:gd name="T22" fmla="*/ 22 w 66"/>
              <a:gd name="T23" fmla="*/ 40 h 94"/>
              <a:gd name="T24" fmla="*/ 24 w 66"/>
              <a:gd name="T25" fmla="*/ 36 h 94"/>
              <a:gd name="T26" fmla="*/ 25 w 66"/>
              <a:gd name="T27" fmla="*/ 34 h 94"/>
              <a:gd name="T28" fmla="*/ 21 w 66"/>
              <a:gd name="T29" fmla="*/ 27 h 94"/>
              <a:gd name="T30" fmla="*/ 24 w 66"/>
              <a:gd name="T31" fmla="*/ 22 h 94"/>
              <a:gd name="T32" fmla="*/ 30 w 66"/>
              <a:gd name="T33" fmla="*/ 34 h 94"/>
              <a:gd name="T34" fmla="*/ 32 w 66"/>
              <a:gd name="T35" fmla="*/ 23 h 94"/>
              <a:gd name="T36" fmla="*/ 48 w 66"/>
              <a:gd name="T37" fmla="*/ 15 h 94"/>
              <a:gd name="T38" fmla="*/ 37 w 66"/>
              <a:gd name="T39" fmla="*/ 4 h 94"/>
              <a:gd name="T40" fmla="*/ 51 w 66"/>
              <a:gd name="T41" fmla="*/ 0 h 94"/>
              <a:gd name="T42" fmla="*/ 55 w 66"/>
              <a:gd name="T43" fmla="*/ 15 h 94"/>
              <a:gd name="T44" fmla="*/ 55 w 66"/>
              <a:gd name="T45" fmla="*/ 25 h 94"/>
              <a:gd name="T46" fmla="*/ 62 w 66"/>
              <a:gd name="T47" fmla="*/ 29 h 94"/>
              <a:gd name="T48" fmla="*/ 66 w 66"/>
              <a:gd name="T49" fmla="*/ 44 h 94"/>
              <a:gd name="T50" fmla="*/ 63 w 66"/>
              <a:gd name="T51" fmla="*/ 47 h 94"/>
              <a:gd name="T52" fmla="*/ 54 w 66"/>
              <a:gd name="T53" fmla="*/ 59 h 94"/>
              <a:gd name="T54" fmla="*/ 40 w 66"/>
              <a:gd name="T55" fmla="*/ 75 h 94"/>
              <a:gd name="T56" fmla="*/ 44 w 66"/>
              <a:gd name="T57" fmla="*/ 81 h 94"/>
              <a:gd name="T58" fmla="*/ 41 w 66"/>
              <a:gd name="T59" fmla="*/ 83 h 94"/>
              <a:gd name="T60" fmla="*/ 30 w 66"/>
              <a:gd name="T61" fmla="*/ 94 h 94"/>
              <a:gd name="T62" fmla="*/ 22 w 66"/>
              <a:gd name="T63" fmla="*/ 89 h 94"/>
              <a:gd name="T64" fmla="*/ 25 w 66"/>
              <a:gd name="T65" fmla="*/ 64 h 94"/>
              <a:gd name="T66" fmla="*/ 19 w 66"/>
              <a:gd name="T67" fmla="*/ 72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66" h="94">
                <a:moveTo>
                  <a:pt x="19" y="72"/>
                </a:moveTo>
                <a:lnTo>
                  <a:pt x="14" y="75"/>
                </a:lnTo>
                <a:lnTo>
                  <a:pt x="4" y="72"/>
                </a:lnTo>
                <a:lnTo>
                  <a:pt x="4" y="66"/>
                </a:lnTo>
                <a:lnTo>
                  <a:pt x="4" y="64"/>
                </a:lnTo>
                <a:lnTo>
                  <a:pt x="4" y="63"/>
                </a:lnTo>
                <a:lnTo>
                  <a:pt x="0" y="53"/>
                </a:lnTo>
                <a:lnTo>
                  <a:pt x="3" y="47"/>
                </a:lnTo>
                <a:lnTo>
                  <a:pt x="11" y="40"/>
                </a:lnTo>
                <a:lnTo>
                  <a:pt x="15" y="36"/>
                </a:lnTo>
                <a:lnTo>
                  <a:pt x="19" y="37"/>
                </a:lnTo>
                <a:lnTo>
                  <a:pt x="22" y="40"/>
                </a:lnTo>
                <a:lnTo>
                  <a:pt x="24" y="36"/>
                </a:lnTo>
                <a:lnTo>
                  <a:pt x="25" y="34"/>
                </a:lnTo>
                <a:lnTo>
                  <a:pt x="21" y="27"/>
                </a:lnTo>
                <a:lnTo>
                  <a:pt x="24" y="22"/>
                </a:lnTo>
                <a:lnTo>
                  <a:pt x="30" y="34"/>
                </a:lnTo>
                <a:lnTo>
                  <a:pt x="32" y="23"/>
                </a:lnTo>
                <a:lnTo>
                  <a:pt x="48" y="15"/>
                </a:lnTo>
                <a:lnTo>
                  <a:pt x="37" y="4"/>
                </a:lnTo>
                <a:lnTo>
                  <a:pt x="51" y="0"/>
                </a:lnTo>
                <a:lnTo>
                  <a:pt x="55" y="15"/>
                </a:lnTo>
                <a:lnTo>
                  <a:pt x="55" y="25"/>
                </a:lnTo>
                <a:lnTo>
                  <a:pt x="62" y="29"/>
                </a:lnTo>
                <a:lnTo>
                  <a:pt x="66" y="44"/>
                </a:lnTo>
                <a:lnTo>
                  <a:pt x="63" y="47"/>
                </a:lnTo>
                <a:lnTo>
                  <a:pt x="54" y="59"/>
                </a:lnTo>
                <a:lnTo>
                  <a:pt x="40" y="75"/>
                </a:lnTo>
                <a:lnTo>
                  <a:pt x="44" y="81"/>
                </a:lnTo>
                <a:lnTo>
                  <a:pt x="41" y="83"/>
                </a:lnTo>
                <a:lnTo>
                  <a:pt x="30" y="94"/>
                </a:lnTo>
                <a:lnTo>
                  <a:pt x="22" y="89"/>
                </a:lnTo>
                <a:lnTo>
                  <a:pt x="25" y="64"/>
                </a:lnTo>
                <a:lnTo>
                  <a:pt x="19" y="7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2" name="Freeform 1017"/>
          <p:cNvSpPr>
            <a:spLocks/>
          </p:cNvSpPr>
          <p:nvPr/>
        </p:nvSpPr>
        <p:spPr bwMode="auto">
          <a:xfrm>
            <a:off x="7331076" y="992188"/>
            <a:ext cx="71438" cy="95250"/>
          </a:xfrm>
          <a:custGeom>
            <a:avLst/>
            <a:gdLst>
              <a:gd name="T0" fmla="*/ 20 w 45"/>
              <a:gd name="T1" fmla="*/ 60 h 60"/>
              <a:gd name="T2" fmla="*/ 12 w 45"/>
              <a:gd name="T3" fmla="*/ 57 h 60"/>
              <a:gd name="T4" fmla="*/ 9 w 45"/>
              <a:gd name="T5" fmla="*/ 47 h 60"/>
              <a:gd name="T6" fmla="*/ 2 w 45"/>
              <a:gd name="T7" fmla="*/ 34 h 60"/>
              <a:gd name="T8" fmla="*/ 5 w 45"/>
              <a:gd name="T9" fmla="*/ 26 h 60"/>
              <a:gd name="T10" fmla="*/ 1 w 45"/>
              <a:gd name="T11" fmla="*/ 20 h 60"/>
              <a:gd name="T12" fmla="*/ 0 w 45"/>
              <a:gd name="T13" fmla="*/ 13 h 60"/>
              <a:gd name="T14" fmla="*/ 2 w 45"/>
              <a:gd name="T15" fmla="*/ 4 h 60"/>
              <a:gd name="T16" fmla="*/ 16 w 45"/>
              <a:gd name="T17" fmla="*/ 0 h 60"/>
              <a:gd name="T18" fmla="*/ 19 w 45"/>
              <a:gd name="T19" fmla="*/ 8 h 60"/>
              <a:gd name="T20" fmla="*/ 37 w 45"/>
              <a:gd name="T21" fmla="*/ 13 h 60"/>
              <a:gd name="T22" fmla="*/ 42 w 45"/>
              <a:gd name="T23" fmla="*/ 23 h 60"/>
              <a:gd name="T24" fmla="*/ 45 w 45"/>
              <a:gd name="T25" fmla="*/ 28 h 60"/>
              <a:gd name="T26" fmla="*/ 37 w 45"/>
              <a:gd name="T27" fmla="*/ 54 h 60"/>
              <a:gd name="T28" fmla="*/ 28 w 45"/>
              <a:gd name="T29" fmla="*/ 58 h 60"/>
              <a:gd name="T30" fmla="*/ 26 w 45"/>
              <a:gd name="T31" fmla="*/ 60 h 60"/>
              <a:gd name="T32" fmla="*/ 20 w 45"/>
              <a:gd name="T33" fmla="*/ 6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5" h="60">
                <a:moveTo>
                  <a:pt x="20" y="60"/>
                </a:moveTo>
                <a:lnTo>
                  <a:pt x="12" y="57"/>
                </a:lnTo>
                <a:lnTo>
                  <a:pt x="9" y="47"/>
                </a:lnTo>
                <a:lnTo>
                  <a:pt x="2" y="34"/>
                </a:lnTo>
                <a:lnTo>
                  <a:pt x="5" y="26"/>
                </a:lnTo>
                <a:lnTo>
                  <a:pt x="1" y="20"/>
                </a:lnTo>
                <a:lnTo>
                  <a:pt x="0" y="13"/>
                </a:lnTo>
                <a:lnTo>
                  <a:pt x="2" y="4"/>
                </a:lnTo>
                <a:lnTo>
                  <a:pt x="16" y="0"/>
                </a:lnTo>
                <a:lnTo>
                  <a:pt x="19" y="8"/>
                </a:lnTo>
                <a:lnTo>
                  <a:pt x="37" y="13"/>
                </a:lnTo>
                <a:lnTo>
                  <a:pt x="42" y="23"/>
                </a:lnTo>
                <a:lnTo>
                  <a:pt x="45" y="28"/>
                </a:lnTo>
                <a:lnTo>
                  <a:pt x="37" y="54"/>
                </a:lnTo>
                <a:lnTo>
                  <a:pt x="28" y="58"/>
                </a:lnTo>
                <a:lnTo>
                  <a:pt x="26" y="60"/>
                </a:lnTo>
                <a:lnTo>
                  <a:pt x="20" y="6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3" name="Freeform 1018"/>
          <p:cNvSpPr>
            <a:spLocks/>
          </p:cNvSpPr>
          <p:nvPr/>
        </p:nvSpPr>
        <p:spPr bwMode="auto">
          <a:xfrm>
            <a:off x="7105651" y="958851"/>
            <a:ext cx="203200" cy="179388"/>
          </a:xfrm>
          <a:custGeom>
            <a:avLst/>
            <a:gdLst>
              <a:gd name="T0" fmla="*/ 103 w 128"/>
              <a:gd name="T1" fmla="*/ 57 h 113"/>
              <a:gd name="T2" fmla="*/ 91 w 128"/>
              <a:gd name="T3" fmla="*/ 81 h 113"/>
              <a:gd name="T4" fmla="*/ 82 w 128"/>
              <a:gd name="T5" fmla="*/ 82 h 113"/>
              <a:gd name="T6" fmla="*/ 86 w 128"/>
              <a:gd name="T7" fmla="*/ 89 h 113"/>
              <a:gd name="T8" fmla="*/ 69 w 128"/>
              <a:gd name="T9" fmla="*/ 96 h 113"/>
              <a:gd name="T10" fmla="*/ 68 w 128"/>
              <a:gd name="T11" fmla="*/ 97 h 113"/>
              <a:gd name="T12" fmla="*/ 61 w 128"/>
              <a:gd name="T13" fmla="*/ 92 h 113"/>
              <a:gd name="T14" fmla="*/ 57 w 128"/>
              <a:gd name="T15" fmla="*/ 101 h 113"/>
              <a:gd name="T16" fmla="*/ 35 w 128"/>
              <a:gd name="T17" fmla="*/ 108 h 113"/>
              <a:gd name="T18" fmla="*/ 31 w 128"/>
              <a:gd name="T19" fmla="*/ 101 h 113"/>
              <a:gd name="T20" fmla="*/ 28 w 128"/>
              <a:gd name="T21" fmla="*/ 109 h 113"/>
              <a:gd name="T22" fmla="*/ 19 w 128"/>
              <a:gd name="T23" fmla="*/ 113 h 113"/>
              <a:gd name="T24" fmla="*/ 16 w 128"/>
              <a:gd name="T25" fmla="*/ 101 h 113"/>
              <a:gd name="T26" fmla="*/ 28 w 128"/>
              <a:gd name="T27" fmla="*/ 82 h 113"/>
              <a:gd name="T28" fmla="*/ 26 w 128"/>
              <a:gd name="T29" fmla="*/ 78 h 113"/>
              <a:gd name="T30" fmla="*/ 18 w 128"/>
              <a:gd name="T31" fmla="*/ 79 h 113"/>
              <a:gd name="T32" fmla="*/ 15 w 128"/>
              <a:gd name="T33" fmla="*/ 85 h 113"/>
              <a:gd name="T34" fmla="*/ 5 w 128"/>
              <a:gd name="T35" fmla="*/ 86 h 113"/>
              <a:gd name="T36" fmla="*/ 4 w 128"/>
              <a:gd name="T37" fmla="*/ 77 h 113"/>
              <a:gd name="T38" fmla="*/ 0 w 128"/>
              <a:gd name="T39" fmla="*/ 72 h 113"/>
              <a:gd name="T40" fmla="*/ 0 w 128"/>
              <a:gd name="T41" fmla="*/ 67 h 113"/>
              <a:gd name="T42" fmla="*/ 16 w 128"/>
              <a:gd name="T43" fmla="*/ 70 h 113"/>
              <a:gd name="T44" fmla="*/ 20 w 128"/>
              <a:gd name="T45" fmla="*/ 67 h 113"/>
              <a:gd name="T46" fmla="*/ 19 w 128"/>
              <a:gd name="T47" fmla="*/ 62 h 113"/>
              <a:gd name="T48" fmla="*/ 24 w 128"/>
              <a:gd name="T49" fmla="*/ 59 h 113"/>
              <a:gd name="T50" fmla="*/ 31 w 128"/>
              <a:gd name="T51" fmla="*/ 64 h 113"/>
              <a:gd name="T52" fmla="*/ 34 w 128"/>
              <a:gd name="T53" fmla="*/ 48 h 113"/>
              <a:gd name="T54" fmla="*/ 41 w 128"/>
              <a:gd name="T55" fmla="*/ 55 h 113"/>
              <a:gd name="T56" fmla="*/ 48 w 128"/>
              <a:gd name="T57" fmla="*/ 47 h 113"/>
              <a:gd name="T58" fmla="*/ 57 w 128"/>
              <a:gd name="T59" fmla="*/ 53 h 113"/>
              <a:gd name="T60" fmla="*/ 52 w 128"/>
              <a:gd name="T61" fmla="*/ 66 h 113"/>
              <a:gd name="T62" fmla="*/ 64 w 128"/>
              <a:gd name="T63" fmla="*/ 66 h 113"/>
              <a:gd name="T64" fmla="*/ 72 w 128"/>
              <a:gd name="T65" fmla="*/ 62 h 113"/>
              <a:gd name="T66" fmla="*/ 67 w 128"/>
              <a:gd name="T67" fmla="*/ 53 h 113"/>
              <a:gd name="T68" fmla="*/ 67 w 128"/>
              <a:gd name="T69" fmla="*/ 45 h 113"/>
              <a:gd name="T70" fmla="*/ 58 w 128"/>
              <a:gd name="T71" fmla="*/ 37 h 113"/>
              <a:gd name="T72" fmla="*/ 67 w 128"/>
              <a:gd name="T73" fmla="*/ 32 h 113"/>
              <a:gd name="T74" fmla="*/ 67 w 128"/>
              <a:gd name="T75" fmla="*/ 33 h 113"/>
              <a:gd name="T76" fmla="*/ 78 w 128"/>
              <a:gd name="T77" fmla="*/ 38 h 113"/>
              <a:gd name="T78" fmla="*/ 79 w 128"/>
              <a:gd name="T79" fmla="*/ 47 h 113"/>
              <a:gd name="T80" fmla="*/ 84 w 128"/>
              <a:gd name="T81" fmla="*/ 51 h 113"/>
              <a:gd name="T82" fmla="*/ 99 w 128"/>
              <a:gd name="T83" fmla="*/ 34 h 113"/>
              <a:gd name="T84" fmla="*/ 87 w 128"/>
              <a:gd name="T85" fmla="*/ 23 h 113"/>
              <a:gd name="T86" fmla="*/ 93 w 128"/>
              <a:gd name="T87" fmla="*/ 15 h 113"/>
              <a:gd name="T88" fmla="*/ 99 w 128"/>
              <a:gd name="T89" fmla="*/ 18 h 113"/>
              <a:gd name="T90" fmla="*/ 101 w 128"/>
              <a:gd name="T91" fmla="*/ 12 h 113"/>
              <a:gd name="T92" fmla="*/ 103 w 128"/>
              <a:gd name="T93" fmla="*/ 12 h 113"/>
              <a:gd name="T94" fmla="*/ 106 w 128"/>
              <a:gd name="T95" fmla="*/ 14 h 113"/>
              <a:gd name="T96" fmla="*/ 112 w 128"/>
              <a:gd name="T97" fmla="*/ 0 h 113"/>
              <a:gd name="T98" fmla="*/ 128 w 128"/>
              <a:gd name="T99" fmla="*/ 15 h 113"/>
              <a:gd name="T100" fmla="*/ 120 w 128"/>
              <a:gd name="T101" fmla="*/ 22 h 113"/>
              <a:gd name="T102" fmla="*/ 103 w 128"/>
              <a:gd name="T103" fmla="*/ 57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8" h="113">
                <a:moveTo>
                  <a:pt x="103" y="57"/>
                </a:moveTo>
                <a:lnTo>
                  <a:pt x="91" y="81"/>
                </a:lnTo>
                <a:lnTo>
                  <a:pt x="82" y="82"/>
                </a:lnTo>
                <a:lnTo>
                  <a:pt x="86" y="89"/>
                </a:lnTo>
                <a:lnTo>
                  <a:pt x="69" y="96"/>
                </a:lnTo>
                <a:lnTo>
                  <a:pt x="68" y="97"/>
                </a:lnTo>
                <a:lnTo>
                  <a:pt x="61" y="92"/>
                </a:lnTo>
                <a:lnTo>
                  <a:pt x="57" y="101"/>
                </a:lnTo>
                <a:lnTo>
                  <a:pt x="35" y="108"/>
                </a:lnTo>
                <a:lnTo>
                  <a:pt x="31" y="101"/>
                </a:lnTo>
                <a:lnTo>
                  <a:pt x="28" y="109"/>
                </a:lnTo>
                <a:lnTo>
                  <a:pt x="19" y="113"/>
                </a:lnTo>
                <a:lnTo>
                  <a:pt x="16" y="101"/>
                </a:lnTo>
                <a:lnTo>
                  <a:pt x="28" y="82"/>
                </a:lnTo>
                <a:lnTo>
                  <a:pt x="26" y="78"/>
                </a:lnTo>
                <a:lnTo>
                  <a:pt x="18" y="79"/>
                </a:lnTo>
                <a:lnTo>
                  <a:pt x="15" y="85"/>
                </a:lnTo>
                <a:lnTo>
                  <a:pt x="5" y="86"/>
                </a:lnTo>
                <a:lnTo>
                  <a:pt x="4" y="77"/>
                </a:lnTo>
                <a:lnTo>
                  <a:pt x="0" y="72"/>
                </a:lnTo>
                <a:lnTo>
                  <a:pt x="0" y="67"/>
                </a:lnTo>
                <a:lnTo>
                  <a:pt x="16" y="70"/>
                </a:lnTo>
                <a:lnTo>
                  <a:pt x="20" y="67"/>
                </a:lnTo>
                <a:lnTo>
                  <a:pt x="19" y="62"/>
                </a:lnTo>
                <a:lnTo>
                  <a:pt x="24" y="59"/>
                </a:lnTo>
                <a:lnTo>
                  <a:pt x="31" y="64"/>
                </a:lnTo>
                <a:lnTo>
                  <a:pt x="34" y="48"/>
                </a:lnTo>
                <a:lnTo>
                  <a:pt x="41" y="55"/>
                </a:lnTo>
                <a:lnTo>
                  <a:pt x="48" y="47"/>
                </a:lnTo>
                <a:lnTo>
                  <a:pt x="57" y="53"/>
                </a:lnTo>
                <a:lnTo>
                  <a:pt x="52" y="66"/>
                </a:lnTo>
                <a:lnTo>
                  <a:pt x="64" y="66"/>
                </a:lnTo>
                <a:lnTo>
                  <a:pt x="72" y="62"/>
                </a:lnTo>
                <a:lnTo>
                  <a:pt x="67" y="53"/>
                </a:lnTo>
                <a:lnTo>
                  <a:pt x="67" y="45"/>
                </a:lnTo>
                <a:lnTo>
                  <a:pt x="58" y="37"/>
                </a:lnTo>
                <a:lnTo>
                  <a:pt x="67" y="32"/>
                </a:lnTo>
                <a:lnTo>
                  <a:pt x="67" y="33"/>
                </a:lnTo>
                <a:lnTo>
                  <a:pt x="78" y="38"/>
                </a:lnTo>
                <a:lnTo>
                  <a:pt x="79" y="47"/>
                </a:lnTo>
                <a:lnTo>
                  <a:pt x="84" y="51"/>
                </a:lnTo>
                <a:lnTo>
                  <a:pt x="99" y="34"/>
                </a:lnTo>
                <a:lnTo>
                  <a:pt x="87" y="23"/>
                </a:lnTo>
                <a:lnTo>
                  <a:pt x="93" y="15"/>
                </a:lnTo>
                <a:lnTo>
                  <a:pt x="99" y="18"/>
                </a:lnTo>
                <a:lnTo>
                  <a:pt x="101" y="12"/>
                </a:lnTo>
                <a:lnTo>
                  <a:pt x="103" y="12"/>
                </a:lnTo>
                <a:lnTo>
                  <a:pt x="106" y="14"/>
                </a:lnTo>
                <a:lnTo>
                  <a:pt x="112" y="0"/>
                </a:lnTo>
                <a:lnTo>
                  <a:pt x="128" y="15"/>
                </a:lnTo>
                <a:lnTo>
                  <a:pt x="120" y="22"/>
                </a:lnTo>
                <a:lnTo>
                  <a:pt x="103" y="5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4" name="Freeform 1019"/>
          <p:cNvSpPr>
            <a:spLocks/>
          </p:cNvSpPr>
          <p:nvPr/>
        </p:nvSpPr>
        <p:spPr bwMode="auto">
          <a:xfrm>
            <a:off x="8380413" y="927101"/>
            <a:ext cx="14288" cy="14288"/>
          </a:xfrm>
          <a:custGeom>
            <a:avLst/>
            <a:gdLst>
              <a:gd name="T0" fmla="*/ 7 w 9"/>
              <a:gd name="T1" fmla="*/ 9 h 9"/>
              <a:gd name="T2" fmla="*/ 9 w 9"/>
              <a:gd name="T3" fmla="*/ 8 h 9"/>
              <a:gd name="T4" fmla="*/ 7 w 9"/>
              <a:gd name="T5" fmla="*/ 5 h 9"/>
              <a:gd name="T6" fmla="*/ 6 w 9"/>
              <a:gd name="T7" fmla="*/ 5 h 9"/>
              <a:gd name="T8" fmla="*/ 2 w 9"/>
              <a:gd name="T9" fmla="*/ 0 h 9"/>
              <a:gd name="T10" fmla="*/ 0 w 9"/>
              <a:gd name="T11" fmla="*/ 1 h 9"/>
              <a:gd name="T12" fmla="*/ 6 w 9"/>
              <a:gd name="T13" fmla="*/ 8 h 9"/>
              <a:gd name="T14" fmla="*/ 7 w 9"/>
              <a:gd name="T15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" h="9">
                <a:moveTo>
                  <a:pt x="7" y="9"/>
                </a:moveTo>
                <a:lnTo>
                  <a:pt x="9" y="8"/>
                </a:lnTo>
                <a:lnTo>
                  <a:pt x="7" y="5"/>
                </a:lnTo>
                <a:lnTo>
                  <a:pt x="6" y="5"/>
                </a:lnTo>
                <a:lnTo>
                  <a:pt x="2" y="0"/>
                </a:lnTo>
                <a:lnTo>
                  <a:pt x="0" y="1"/>
                </a:lnTo>
                <a:lnTo>
                  <a:pt x="6" y="8"/>
                </a:lnTo>
                <a:lnTo>
                  <a:pt x="7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5" name="Freeform 1020"/>
          <p:cNvSpPr>
            <a:spLocks/>
          </p:cNvSpPr>
          <p:nvPr/>
        </p:nvSpPr>
        <p:spPr bwMode="auto">
          <a:xfrm>
            <a:off x="7348538" y="874713"/>
            <a:ext cx="44450" cy="47625"/>
          </a:xfrm>
          <a:custGeom>
            <a:avLst/>
            <a:gdLst>
              <a:gd name="T0" fmla="*/ 16 w 28"/>
              <a:gd name="T1" fmla="*/ 30 h 30"/>
              <a:gd name="T2" fmla="*/ 2 w 28"/>
              <a:gd name="T3" fmla="*/ 22 h 30"/>
              <a:gd name="T4" fmla="*/ 8 w 28"/>
              <a:gd name="T5" fmla="*/ 16 h 30"/>
              <a:gd name="T6" fmla="*/ 0 w 28"/>
              <a:gd name="T7" fmla="*/ 10 h 30"/>
              <a:gd name="T8" fmla="*/ 4 w 28"/>
              <a:gd name="T9" fmla="*/ 1 h 30"/>
              <a:gd name="T10" fmla="*/ 12 w 28"/>
              <a:gd name="T11" fmla="*/ 0 h 30"/>
              <a:gd name="T12" fmla="*/ 23 w 28"/>
              <a:gd name="T13" fmla="*/ 5 h 30"/>
              <a:gd name="T14" fmla="*/ 16 w 28"/>
              <a:gd name="T15" fmla="*/ 11 h 30"/>
              <a:gd name="T16" fmla="*/ 16 w 28"/>
              <a:gd name="T17" fmla="*/ 16 h 30"/>
              <a:gd name="T18" fmla="*/ 26 w 28"/>
              <a:gd name="T19" fmla="*/ 14 h 30"/>
              <a:gd name="T20" fmla="*/ 28 w 28"/>
              <a:gd name="T21" fmla="*/ 20 h 30"/>
              <a:gd name="T22" fmla="*/ 19 w 28"/>
              <a:gd name="T23" fmla="*/ 23 h 30"/>
              <a:gd name="T24" fmla="*/ 16 w 28"/>
              <a:gd name="T25" fmla="*/ 3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8" h="30">
                <a:moveTo>
                  <a:pt x="16" y="30"/>
                </a:moveTo>
                <a:lnTo>
                  <a:pt x="2" y="22"/>
                </a:lnTo>
                <a:lnTo>
                  <a:pt x="8" y="16"/>
                </a:lnTo>
                <a:lnTo>
                  <a:pt x="0" y="10"/>
                </a:lnTo>
                <a:lnTo>
                  <a:pt x="4" y="1"/>
                </a:lnTo>
                <a:lnTo>
                  <a:pt x="12" y="0"/>
                </a:lnTo>
                <a:lnTo>
                  <a:pt x="23" y="5"/>
                </a:lnTo>
                <a:lnTo>
                  <a:pt x="16" y="11"/>
                </a:lnTo>
                <a:lnTo>
                  <a:pt x="16" y="16"/>
                </a:lnTo>
                <a:lnTo>
                  <a:pt x="26" y="14"/>
                </a:lnTo>
                <a:lnTo>
                  <a:pt x="28" y="20"/>
                </a:lnTo>
                <a:lnTo>
                  <a:pt x="19" y="23"/>
                </a:lnTo>
                <a:lnTo>
                  <a:pt x="16" y="3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6" name="Freeform 1021"/>
          <p:cNvSpPr>
            <a:spLocks/>
          </p:cNvSpPr>
          <p:nvPr/>
        </p:nvSpPr>
        <p:spPr bwMode="auto">
          <a:xfrm>
            <a:off x="7529513" y="774701"/>
            <a:ext cx="128588" cy="104775"/>
          </a:xfrm>
          <a:custGeom>
            <a:avLst/>
            <a:gdLst>
              <a:gd name="T0" fmla="*/ 33 w 81"/>
              <a:gd name="T1" fmla="*/ 66 h 66"/>
              <a:gd name="T2" fmla="*/ 17 w 81"/>
              <a:gd name="T3" fmla="*/ 52 h 66"/>
              <a:gd name="T4" fmla="*/ 26 w 81"/>
              <a:gd name="T5" fmla="*/ 44 h 66"/>
              <a:gd name="T6" fmla="*/ 23 w 81"/>
              <a:gd name="T7" fmla="*/ 41 h 66"/>
              <a:gd name="T8" fmla="*/ 3 w 81"/>
              <a:gd name="T9" fmla="*/ 48 h 66"/>
              <a:gd name="T10" fmla="*/ 3 w 81"/>
              <a:gd name="T11" fmla="*/ 47 h 66"/>
              <a:gd name="T12" fmla="*/ 0 w 81"/>
              <a:gd name="T13" fmla="*/ 28 h 66"/>
              <a:gd name="T14" fmla="*/ 25 w 81"/>
              <a:gd name="T15" fmla="*/ 22 h 66"/>
              <a:gd name="T16" fmla="*/ 34 w 81"/>
              <a:gd name="T17" fmla="*/ 28 h 66"/>
              <a:gd name="T18" fmla="*/ 37 w 81"/>
              <a:gd name="T19" fmla="*/ 21 h 66"/>
              <a:gd name="T20" fmla="*/ 19 w 81"/>
              <a:gd name="T21" fmla="*/ 8 h 66"/>
              <a:gd name="T22" fmla="*/ 23 w 81"/>
              <a:gd name="T23" fmla="*/ 3 h 66"/>
              <a:gd name="T24" fmla="*/ 41 w 81"/>
              <a:gd name="T25" fmla="*/ 0 h 66"/>
              <a:gd name="T26" fmla="*/ 40 w 81"/>
              <a:gd name="T27" fmla="*/ 13 h 66"/>
              <a:gd name="T28" fmla="*/ 58 w 81"/>
              <a:gd name="T29" fmla="*/ 10 h 66"/>
              <a:gd name="T30" fmla="*/ 64 w 81"/>
              <a:gd name="T31" fmla="*/ 14 h 66"/>
              <a:gd name="T32" fmla="*/ 53 w 81"/>
              <a:gd name="T33" fmla="*/ 25 h 66"/>
              <a:gd name="T34" fmla="*/ 66 w 81"/>
              <a:gd name="T35" fmla="*/ 38 h 66"/>
              <a:gd name="T36" fmla="*/ 70 w 81"/>
              <a:gd name="T37" fmla="*/ 33 h 66"/>
              <a:gd name="T38" fmla="*/ 74 w 81"/>
              <a:gd name="T39" fmla="*/ 25 h 66"/>
              <a:gd name="T40" fmla="*/ 79 w 81"/>
              <a:gd name="T41" fmla="*/ 23 h 66"/>
              <a:gd name="T42" fmla="*/ 81 w 81"/>
              <a:gd name="T43" fmla="*/ 36 h 66"/>
              <a:gd name="T44" fmla="*/ 64 w 81"/>
              <a:gd name="T45" fmla="*/ 52 h 66"/>
              <a:gd name="T46" fmla="*/ 43 w 81"/>
              <a:gd name="T47" fmla="*/ 51 h 66"/>
              <a:gd name="T48" fmla="*/ 43 w 81"/>
              <a:gd name="T49" fmla="*/ 55 h 66"/>
              <a:gd name="T50" fmla="*/ 43 w 81"/>
              <a:gd name="T51" fmla="*/ 58 h 66"/>
              <a:gd name="T52" fmla="*/ 33 w 81"/>
              <a:gd name="T53" fmla="*/ 66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81" h="66">
                <a:moveTo>
                  <a:pt x="33" y="66"/>
                </a:moveTo>
                <a:lnTo>
                  <a:pt x="17" y="52"/>
                </a:lnTo>
                <a:lnTo>
                  <a:pt x="26" y="44"/>
                </a:lnTo>
                <a:lnTo>
                  <a:pt x="23" y="41"/>
                </a:lnTo>
                <a:lnTo>
                  <a:pt x="3" y="48"/>
                </a:lnTo>
                <a:lnTo>
                  <a:pt x="3" y="47"/>
                </a:lnTo>
                <a:lnTo>
                  <a:pt x="0" y="28"/>
                </a:lnTo>
                <a:lnTo>
                  <a:pt x="25" y="22"/>
                </a:lnTo>
                <a:lnTo>
                  <a:pt x="34" y="28"/>
                </a:lnTo>
                <a:lnTo>
                  <a:pt x="37" y="21"/>
                </a:lnTo>
                <a:lnTo>
                  <a:pt x="19" y="8"/>
                </a:lnTo>
                <a:lnTo>
                  <a:pt x="23" y="3"/>
                </a:lnTo>
                <a:lnTo>
                  <a:pt x="41" y="0"/>
                </a:lnTo>
                <a:lnTo>
                  <a:pt x="40" y="13"/>
                </a:lnTo>
                <a:lnTo>
                  <a:pt x="58" y="10"/>
                </a:lnTo>
                <a:lnTo>
                  <a:pt x="64" y="14"/>
                </a:lnTo>
                <a:lnTo>
                  <a:pt x="53" y="25"/>
                </a:lnTo>
                <a:lnTo>
                  <a:pt x="66" y="38"/>
                </a:lnTo>
                <a:lnTo>
                  <a:pt x="70" y="33"/>
                </a:lnTo>
                <a:lnTo>
                  <a:pt x="74" y="25"/>
                </a:lnTo>
                <a:lnTo>
                  <a:pt x="79" y="23"/>
                </a:lnTo>
                <a:lnTo>
                  <a:pt x="81" y="36"/>
                </a:lnTo>
                <a:lnTo>
                  <a:pt x="64" y="52"/>
                </a:lnTo>
                <a:lnTo>
                  <a:pt x="43" y="51"/>
                </a:lnTo>
                <a:lnTo>
                  <a:pt x="43" y="55"/>
                </a:lnTo>
                <a:lnTo>
                  <a:pt x="43" y="58"/>
                </a:lnTo>
                <a:lnTo>
                  <a:pt x="33" y="6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7" name="Freeform 1022"/>
          <p:cNvSpPr>
            <a:spLocks/>
          </p:cNvSpPr>
          <p:nvPr/>
        </p:nvSpPr>
        <p:spPr bwMode="auto">
          <a:xfrm>
            <a:off x="7445376" y="820738"/>
            <a:ext cx="25400" cy="36513"/>
          </a:xfrm>
          <a:custGeom>
            <a:avLst/>
            <a:gdLst>
              <a:gd name="T0" fmla="*/ 15 w 16"/>
              <a:gd name="T1" fmla="*/ 23 h 23"/>
              <a:gd name="T2" fmla="*/ 16 w 16"/>
              <a:gd name="T3" fmla="*/ 4 h 23"/>
              <a:gd name="T4" fmla="*/ 8 w 16"/>
              <a:gd name="T5" fmla="*/ 0 h 23"/>
              <a:gd name="T6" fmla="*/ 0 w 16"/>
              <a:gd name="T7" fmla="*/ 16 h 23"/>
              <a:gd name="T8" fmla="*/ 15 w 16"/>
              <a:gd name="T9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23">
                <a:moveTo>
                  <a:pt x="15" y="23"/>
                </a:moveTo>
                <a:lnTo>
                  <a:pt x="16" y="4"/>
                </a:lnTo>
                <a:lnTo>
                  <a:pt x="8" y="0"/>
                </a:lnTo>
                <a:lnTo>
                  <a:pt x="0" y="16"/>
                </a:lnTo>
                <a:lnTo>
                  <a:pt x="15" y="2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8" name="Freeform 1023"/>
          <p:cNvSpPr>
            <a:spLocks/>
          </p:cNvSpPr>
          <p:nvPr/>
        </p:nvSpPr>
        <p:spPr bwMode="auto">
          <a:xfrm>
            <a:off x="5281613" y="3838576"/>
            <a:ext cx="179388" cy="161925"/>
          </a:xfrm>
          <a:custGeom>
            <a:avLst/>
            <a:gdLst>
              <a:gd name="T0" fmla="*/ 29 w 113"/>
              <a:gd name="T1" fmla="*/ 90 h 102"/>
              <a:gd name="T2" fmla="*/ 3 w 113"/>
              <a:gd name="T3" fmla="*/ 102 h 102"/>
              <a:gd name="T4" fmla="*/ 1 w 113"/>
              <a:gd name="T5" fmla="*/ 98 h 102"/>
              <a:gd name="T6" fmla="*/ 0 w 113"/>
              <a:gd name="T7" fmla="*/ 91 h 102"/>
              <a:gd name="T8" fmla="*/ 3 w 113"/>
              <a:gd name="T9" fmla="*/ 88 h 102"/>
              <a:gd name="T10" fmla="*/ 4 w 113"/>
              <a:gd name="T11" fmla="*/ 94 h 102"/>
              <a:gd name="T12" fmla="*/ 25 w 113"/>
              <a:gd name="T13" fmla="*/ 60 h 102"/>
              <a:gd name="T14" fmla="*/ 38 w 113"/>
              <a:gd name="T15" fmla="*/ 53 h 102"/>
              <a:gd name="T16" fmla="*/ 45 w 113"/>
              <a:gd name="T17" fmla="*/ 41 h 102"/>
              <a:gd name="T18" fmla="*/ 45 w 113"/>
              <a:gd name="T19" fmla="*/ 28 h 102"/>
              <a:gd name="T20" fmla="*/ 50 w 113"/>
              <a:gd name="T21" fmla="*/ 23 h 102"/>
              <a:gd name="T22" fmla="*/ 52 w 113"/>
              <a:gd name="T23" fmla="*/ 22 h 102"/>
              <a:gd name="T24" fmla="*/ 53 w 113"/>
              <a:gd name="T25" fmla="*/ 13 h 102"/>
              <a:gd name="T26" fmla="*/ 55 w 113"/>
              <a:gd name="T27" fmla="*/ 13 h 102"/>
              <a:gd name="T28" fmla="*/ 60 w 113"/>
              <a:gd name="T29" fmla="*/ 12 h 102"/>
              <a:gd name="T30" fmla="*/ 70 w 113"/>
              <a:gd name="T31" fmla="*/ 7 h 102"/>
              <a:gd name="T32" fmla="*/ 75 w 113"/>
              <a:gd name="T33" fmla="*/ 3 h 102"/>
              <a:gd name="T34" fmla="*/ 82 w 113"/>
              <a:gd name="T35" fmla="*/ 0 h 102"/>
              <a:gd name="T36" fmla="*/ 94 w 113"/>
              <a:gd name="T37" fmla="*/ 4 h 102"/>
              <a:gd name="T38" fmla="*/ 94 w 113"/>
              <a:gd name="T39" fmla="*/ 5 h 102"/>
              <a:gd name="T40" fmla="*/ 97 w 113"/>
              <a:gd name="T41" fmla="*/ 9 h 102"/>
              <a:gd name="T42" fmla="*/ 106 w 113"/>
              <a:gd name="T43" fmla="*/ 12 h 102"/>
              <a:gd name="T44" fmla="*/ 113 w 113"/>
              <a:gd name="T45" fmla="*/ 13 h 102"/>
              <a:gd name="T46" fmla="*/ 100 w 113"/>
              <a:gd name="T47" fmla="*/ 20 h 102"/>
              <a:gd name="T48" fmla="*/ 104 w 113"/>
              <a:gd name="T49" fmla="*/ 41 h 102"/>
              <a:gd name="T50" fmla="*/ 75 w 113"/>
              <a:gd name="T51" fmla="*/ 58 h 102"/>
              <a:gd name="T52" fmla="*/ 65 w 113"/>
              <a:gd name="T53" fmla="*/ 60 h 102"/>
              <a:gd name="T54" fmla="*/ 46 w 113"/>
              <a:gd name="T55" fmla="*/ 73 h 102"/>
              <a:gd name="T56" fmla="*/ 33 w 113"/>
              <a:gd name="T57" fmla="*/ 79 h 102"/>
              <a:gd name="T58" fmla="*/ 27 w 113"/>
              <a:gd name="T59" fmla="*/ 84 h 102"/>
              <a:gd name="T60" fmla="*/ 26 w 113"/>
              <a:gd name="T61" fmla="*/ 84 h 102"/>
              <a:gd name="T62" fmla="*/ 29 w 113"/>
              <a:gd name="T63" fmla="*/ 90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3" h="102">
                <a:moveTo>
                  <a:pt x="29" y="90"/>
                </a:moveTo>
                <a:lnTo>
                  <a:pt x="3" y="102"/>
                </a:lnTo>
                <a:lnTo>
                  <a:pt x="1" y="98"/>
                </a:lnTo>
                <a:lnTo>
                  <a:pt x="0" y="91"/>
                </a:lnTo>
                <a:lnTo>
                  <a:pt x="3" y="88"/>
                </a:lnTo>
                <a:lnTo>
                  <a:pt x="4" y="94"/>
                </a:lnTo>
                <a:lnTo>
                  <a:pt x="25" y="60"/>
                </a:lnTo>
                <a:lnTo>
                  <a:pt x="38" y="53"/>
                </a:lnTo>
                <a:lnTo>
                  <a:pt x="45" y="41"/>
                </a:lnTo>
                <a:lnTo>
                  <a:pt x="45" y="28"/>
                </a:lnTo>
                <a:lnTo>
                  <a:pt x="50" y="23"/>
                </a:lnTo>
                <a:lnTo>
                  <a:pt x="52" y="22"/>
                </a:lnTo>
                <a:lnTo>
                  <a:pt x="53" y="13"/>
                </a:lnTo>
                <a:lnTo>
                  <a:pt x="55" y="13"/>
                </a:lnTo>
                <a:lnTo>
                  <a:pt x="60" y="12"/>
                </a:lnTo>
                <a:lnTo>
                  <a:pt x="70" y="7"/>
                </a:lnTo>
                <a:lnTo>
                  <a:pt x="75" y="3"/>
                </a:lnTo>
                <a:lnTo>
                  <a:pt x="82" y="0"/>
                </a:lnTo>
                <a:lnTo>
                  <a:pt x="94" y="4"/>
                </a:lnTo>
                <a:lnTo>
                  <a:pt x="94" y="5"/>
                </a:lnTo>
                <a:lnTo>
                  <a:pt x="97" y="9"/>
                </a:lnTo>
                <a:lnTo>
                  <a:pt x="106" y="12"/>
                </a:lnTo>
                <a:lnTo>
                  <a:pt x="113" y="13"/>
                </a:lnTo>
                <a:lnTo>
                  <a:pt x="100" y="20"/>
                </a:lnTo>
                <a:lnTo>
                  <a:pt x="104" y="41"/>
                </a:lnTo>
                <a:lnTo>
                  <a:pt x="75" y="58"/>
                </a:lnTo>
                <a:lnTo>
                  <a:pt x="65" y="60"/>
                </a:lnTo>
                <a:lnTo>
                  <a:pt x="46" y="73"/>
                </a:lnTo>
                <a:lnTo>
                  <a:pt x="33" y="79"/>
                </a:lnTo>
                <a:lnTo>
                  <a:pt x="27" y="84"/>
                </a:lnTo>
                <a:lnTo>
                  <a:pt x="26" y="84"/>
                </a:lnTo>
                <a:lnTo>
                  <a:pt x="29" y="9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9" name="Freeform 1024"/>
          <p:cNvSpPr>
            <a:spLocks/>
          </p:cNvSpPr>
          <p:nvPr/>
        </p:nvSpPr>
        <p:spPr bwMode="auto">
          <a:xfrm>
            <a:off x="5045076" y="3849688"/>
            <a:ext cx="200025" cy="160338"/>
          </a:xfrm>
          <a:custGeom>
            <a:avLst/>
            <a:gdLst>
              <a:gd name="T0" fmla="*/ 114 w 126"/>
              <a:gd name="T1" fmla="*/ 56 h 101"/>
              <a:gd name="T2" fmla="*/ 120 w 126"/>
              <a:gd name="T3" fmla="*/ 61 h 101"/>
              <a:gd name="T4" fmla="*/ 124 w 126"/>
              <a:gd name="T5" fmla="*/ 60 h 101"/>
              <a:gd name="T6" fmla="*/ 126 w 126"/>
              <a:gd name="T7" fmla="*/ 64 h 101"/>
              <a:gd name="T8" fmla="*/ 126 w 126"/>
              <a:gd name="T9" fmla="*/ 71 h 101"/>
              <a:gd name="T10" fmla="*/ 124 w 126"/>
              <a:gd name="T11" fmla="*/ 79 h 101"/>
              <a:gd name="T12" fmla="*/ 119 w 126"/>
              <a:gd name="T13" fmla="*/ 80 h 101"/>
              <a:gd name="T14" fmla="*/ 111 w 126"/>
              <a:gd name="T15" fmla="*/ 84 h 101"/>
              <a:gd name="T16" fmla="*/ 78 w 126"/>
              <a:gd name="T17" fmla="*/ 101 h 101"/>
              <a:gd name="T18" fmla="*/ 77 w 126"/>
              <a:gd name="T19" fmla="*/ 96 h 101"/>
              <a:gd name="T20" fmla="*/ 73 w 126"/>
              <a:gd name="T21" fmla="*/ 91 h 101"/>
              <a:gd name="T22" fmla="*/ 64 w 126"/>
              <a:gd name="T23" fmla="*/ 90 h 101"/>
              <a:gd name="T24" fmla="*/ 62 w 126"/>
              <a:gd name="T25" fmla="*/ 86 h 101"/>
              <a:gd name="T26" fmla="*/ 41 w 126"/>
              <a:gd name="T27" fmla="*/ 84 h 101"/>
              <a:gd name="T28" fmla="*/ 7 w 126"/>
              <a:gd name="T29" fmla="*/ 83 h 101"/>
              <a:gd name="T30" fmla="*/ 0 w 126"/>
              <a:gd name="T31" fmla="*/ 75 h 101"/>
              <a:gd name="T32" fmla="*/ 14 w 126"/>
              <a:gd name="T33" fmla="*/ 35 h 101"/>
              <a:gd name="T34" fmla="*/ 62 w 126"/>
              <a:gd name="T35" fmla="*/ 0 h 101"/>
              <a:gd name="T36" fmla="*/ 82 w 126"/>
              <a:gd name="T37" fmla="*/ 31 h 101"/>
              <a:gd name="T38" fmla="*/ 81 w 126"/>
              <a:gd name="T39" fmla="*/ 43 h 101"/>
              <a:gd name="T40" fmla="*/ 97 w 126"/>
              <a:gd name="T41" fmla="*/ 49 h 101"/>
              <a:gd name="T42" fmla="*/ 100 w 126"/>
              <a:gd name="T43" fmla="*/ 51 h 101"/>
              <a:gd name="T44" fmla="*/ 101 w 126"/>
              <a:gd name="T45" fmla="*/ 54 h 101"/>
              <a:gd name="T46" fmla="*/ 109 w 126"/>
              <a:gd name="T47" fmla="*/ 56 h 101"/>
              <a:gd name="T48" fmla="*/ 114 w 126"/>
              <a:gd name="T49" fmla="*/ 56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26" h="101">
                <a:moveTo>
                  <a:pt x="114" y="56"/>
                </a:moveTo>
                <a:lnTo>
                  <a:pt x="120" y="61"/>
                </a:lnTo>
                <a:lnTo>
                  <a:pt x="124" y="60"/>
                </a:lnTo>
                <a:lnTo>
                  <a:pt x="126" y="64"/>
                </a:lnTo>
                <a:lnTo>
                  <a:pt x="126" y="71"/>
                </a:lnTo>
                <a:lnTo>
                  <a:pt x="124" y="79"/>
                </a:lnTo>
                <a:lnTo>
                  <a:pt x="119" y="80"/>
                </a:lnTo>
                <a:lnTo>
                  <a:pt x="111" y="84"/>
                </a:lnTo>
                <a:lnTo>
                  <a:pt x="78" y="101"/>
                </a:lnTo>
                <a:lnTo>
                  <a:pt x="77" y="96"/>
                </a:lnTo>
                <a:lnTo>
                  <a:pt x="73" y="91"/>
                </a:lnTo>
                <a:lnTo>
                  <a:pt x="64" y="90"/>
                </a:lnTo>
                <a:lnTo>
                  <a:pt x="62" y="86"/>
                </a:lnTo>
                <a:lnTo>
                  <a:pt x="41" y="84"/>
                </a:lnTo>
                <a:lnTo>
                  <a:pt x="7" y="83"/>
                </a:lnTo>
                <a:lnTo>
                  <a:pt x="0" y="75"/>
                </a:lnTo>
                <a:lnTo>
                  <a:pt x="14" y="35"/>
                </a:lnTo>
                <a:lnTo>
                  <a:pt x="62" y="0"/>
                </a:lnTo>
                <a:lnTo>
                  <a:pt x="82" y="31"/>
                </a:lnTo>
                <a:lnTo>
                  <a:pt x="81" y="43"/>
                </a:lnTo>
                <a:lnTo>
                  <a:pt x="97" y="49"/>
                </a:lnTo>
                <a:lnTo>
                  <a:pt x="100" y="51"/>
                </a:lnTo>
                <a:lnTo>
                  <a:pt x="101" y="54"/>
                </a:lnTo>
                <a:lnTo>
                  <a:pt x="109" y="56"/>
                </a:lnTo>
                <a:lnTo>
                  <a:pt x="114" y="5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0" name="Freeform 1025"/>
          <p:cNvSpPr>
            <a:spLocks/>
          </p:cNvSpPr>
          <p:nvPr/>
        </p:nvSpPr>
        <p:spPr bwMode="auto">
          <a:xfrm>
            <a:off x="5449888" y="3924301"/>
            <a:ext cx="258763" cy="157163"/>
          </a:xfrm>
          <a:custGeom>
            <a:avLst/>
            <a:gdLst>
              <a:gd name="T0" fmla="*/ 127 w 163"/>
              <a:gd name="T1" fmla="*/ 55 h 99"/>
              <a:gd name="T2" fmla="*/ 125 w 163"/>
              <a:gd name="T3" fmla="*/ 59 h 99"/>
              <a:gd name="T4" fmla="*/ 120 w 163"/>
              <a:gd name="T5" fmla="*/ 64 h 99"/>
              <a:gd name="T6" fmla="*/ 119 w 163"/>
              <a:gd name="T7" fmla="*/ 64 h 99"/>
              <a:gd name="T8" fmla="*/ 118 w 163"/>
              <a:gd name="T9" fmla="*/ 67 h 99"/>
              <a:gd name="T10" fmla="*/ 115 w 163"/>
              <a:gd name="T11" fmla="*/ 74 h 99"/>
              <a:gd name="T12" fmla="*/ 114 w 163"/>
              <a:gd name="T13" fmla="*/ 79 h 99"/>
              <a:gd name="T14" fmla="*/ 108 w 163"/>
              <a:gd name="T15" fmla="*/ 85 h 99"/>
              <a:gd name="T16" fmla="*/ 104 w 163"/>
              <a:gd name="T17" fmla="*/ 90 h 99"/>
              <a:gd name="T18" fmla="*/ 100 w 163"/>
              <a:gd name="T19" fmla="*/ 93 h 99"/>
              <a:gd name="T20" fmla="*/ 97 w 163"/>
              <a:gd name="T21" fmla="*/ 97 h 99"/>
              <a:gd name="T22" fmla="*/ 96 w 163"/>
              <a:gd name="T23" fmla="*/ 99 h 99"/>
              <a:gd name="T24" fmla="*/ 74 w 163"/>
              <a:gd name="T25" fmla="*/ 97 h 99"/>
              <a:gd name="T26" fmla="*/ 56 w 163"/>
              <a:gd name="T27" fmla="*/ 88 h 99"/>
              <a:gd name="T28" fmla="*/ 45 w 163"/>
              <a:gd name="T29" fmla="*/ 97 h 99"/>
              <a:gd name="T30" fmla="*/ 41 w 163"/>
              <a:gd name="T31" fmla="*/ 93 h 99"/>
              <a:gd name="T32" fmla="*/ 30 w 163"/>
              <a:gd name="T33" fmla="*/ 79 h 99"/>
              <a:gd name="T34" fmla="*/ 28 w 163"/>
              <a:gd name="T35" fmla="*/ 60 h 99"/>
              <a:gd name="T36" fmla="*/ 24 w 163"/>
              <a:gd name="T37" fmla="*/ 59 h 99"/>
              <a:gd name="T38" fmla="*/ 18 w 163"/>
              <a:gd name="T39" fmla="*/ 56 h 99"/>
              <a:gd name="T40" fmla="*/ 15 w 163"/>
              <a:gd name="T41" fmla="*/ 56 h 99"/>
              <a:gd name="T42" fmla="*/ 15 w 163"/>
              <a:gd name="T43" fmla="*/ 55 h 99"/>
              <a:gd name="T44" fmla="*/ 15 w 163"/>
              <a:gd name="T45" fmla="*/ 51 h 99"/>
              <a:gd name="T46" fmla="*/ 15 w 163"/>
              <a:gd name="T47" fmla="*/ 49 h 99"/>
              <a:gd name="T48" fmla="*/ 14 w 163"/>
              <a:gd name="T49" fmla="*/ 48 h 99"/>
              <a:gd name="T50" fmla="*/ 11 w 163"/>
              <a:gd name="T51" fmla="*/ 44 h 99"/>
              <a:gd name="T52" fmla="*/ 7 w 163"/>
              <a:gd name="T53" fmla="*/ 40 h 99"/>
              <a:gd name="T54" fmla="*/ 0 w 163"/>
              <a:gd name="T55" fmla="*/ 39 h 99"/>
              <a:gd name="T56" fmla="*/ 14 w 163"/>
              <a:gd name="T57" fmla="*/ 32 h 99"/>
              <a:gd name="T58" fmla="*/ 15 w 163"/>
              <a:gd name="T59" fmla="*/ 32 h 99"/>
              <a:gd name="T60" fmla="*/ 17 w 163"/>
              <a:gd name="T61" fmla="*/ 30 h 99"/>
              <a:gd name="T62" fmla="*/ 18 w 163"/>
              <a:gd name="T63" fmla="*/ 29 h 99"/>
              <a:gd name="T64" fmla="*/ 25 w 163"/>
              <a:gd name="T65" fmla="*/ 25 h 99"/>
              <a:gd name="T66" fmla="*/ 32 w 163"/>
              <a:gd name="T67" fmla="*/ 22 h 99"/>
              <a:gd name="T68" fmla="*/ 43 w 163"/>
              <a:gd name="T69" fmla="*/ 18 h 99"/>
              <a:gd name="T70" fmla="*/ 51 w 163"/>
              <a:gd name="T71" fmla="*/ 14 h 99"/>
              <a:gd name="T72" fmla="*/ 82 w 163"/>
              <a:gd name="T73" fmla="*/ 14 h 99"/>
              <a:gd name="T74" fmla="*/ 92 w 163"/>
              <a:gd name="T75" fmla="*/ 11 h 99"/>
              <a:gd name="T76" fmla="*/ 108 w 163"/>
              <a:gd name="T77" fmla="*/ 6 h 99"/>
              <a:gd name="T78" fmla="*/ 114 w 163"/>
              <a:gd name="T79" fmla="*/ 4 h 99"/>
              <a:gd name="T80" fmla="*/ 115 w 163"/>
              <a:gd name="T81" fmla="*/ 4 h 99"/>
              <a:gd name="T82" fmla="*/ 126 w 163"/>
              <a:gd name="T83" fmla="*/ 3 h 99"/>
              <a:gd name="T84" fmla="*/ 148 w 163"/>
              <a:gd name="T85" fmla="*/ 2 h 99"/>
              <a:gd name="T86" fmla="*/ 163 w 163"/>
              <a:gd name="T87" fmla="*/ 0 h 99"/>
              <a:gd name="T88" fmla="*/ 160 w 163"/>
              <a:gd name="T89" fmla="*/ 3 h 99"/>
              <a:gd name="T90" fmla="*/ 157 w 163"/>
              <a:gd name="T91" fmla="*/ 7 h 99"/>
              <a:gd name="T92" fmla="*/ 153 w 163"/>
              <a:gd name="T93" fmla="*/ 15 h 99"/>
              <a:gd name="T94" fmla="*/ 148 w 163"/>
              <a:gd name="T95" fmla="*/ 22 h 99"/>
              <a:gd name="T96" fmla="*/ 144 w 163"/>
              <a:gd name="T97" fmla="*/ 30 h 99"/>
              <a:gd name="T98" fmla="*/ 141 w 163"/>
              <a:gd name="T99" fmla="*/ 33 h 99"/>
              <a:gd name="T100" fmla="*/ 138 w 163"/>
              <a:gd name="T101" fmla="*/ 37 h 99"/>
              <a:gd name="T102" fmla="*/ 135 w 163"/>
              <a:gd name="T103" fmla="*/ 41 h 99"/>
              <a:gd name="T104" fmla="*/ 130 w 163"/>
              <a:gd name="T105" fmla="*/ 48 h 99"/>
              <a:gd name="T106" fmla="*/ 130 w 163"/>
              <a:gd name="T107" fmla="*/ 52 h 99"/>
              <a:gd name="T108" fmla="*/ 127 w 163"/>
              <a:gd name="T109" fmla="*/ 55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63" h="99">
                <a:moveTo>
                  <a:pt x="127" y="55"/>
                </a:moveTo>
                <a:lnTo>
                  <a:pt x="125" y="59"/>
                </a:lnTo>
                <a:lnTo>
                  <a:pt x="120" y="64"/>
                </a:lnTo>
                <a:lnTo>
                  <a:pt x="119" y="64"/>
                </a:lnTo>
                <a:lnTo>
                  <a:pt x="118" y="67"/>
                </a:lnTo>
                <a:lnTo>
                  <a:pt x="115" y="74"/>
                </a:lnTo>
                <a:lnTo>
                  <a:pt x="114" y="79"/>
                </a:lnTo>
                <a:lnTo>
                  <a:pt x="108" y="85"/>
                </a:lnTo>
                <a:lnTo>
                  <a:pt x="104" y="90"/>
                </a:lnTo>
                <a:lnTo>
                  <a:pt x="100" y="93"/>
                </a:lnTo>
                <a:lnTo>
                  <a:pt x="97" y="97"/>
                </a:lnTo>
                <a:lnTo>
                  <a:pt x="96" y="99"/>
                </a:lnTo>
                <a:lnTo>
                  <a:pt x="74" y="97"/>
                </a:lnTo>
                <a:lnTo>
                  <a:pt x="56" y="88"/>
                </a:lnTo>
                <a:lnTo>
                  <a:pt x="45" y="97"/>
                </a:lnTo>
                <a:lnTo>
                  <a:pt x="41" y="93"/>
                </a:lnTo>
                <a:lnTo>
                  <a:pt x="30" y="79"/>
                </a:lnTo>
                <a:lnTo>
                  <a:pt x="28" y="60"/>
                </a:lnTo>
                <a:lnTo>
                  <a:pt x="24" y="59"/>
                </a:lnTo>
                <a:lnTo>
                  <a:pt x="18" y="56"/>
                </a:lnTo>
                <a:lnTo>
                  <a:pt x="15" y="56"/>
                </a:lnTo>
                <a:lnTo>
                  <a:pt x="15" y="55"/>
                </a:lnTo>
                <a:lnTo>
                  <a:pt x="15" y="51"/>
                </a:lnTo>
                <a:lnTo>
                  <a:pt x="15" y="49"/>
                </a:lnTo>
                <a:lnTo>
                  <a:pt x="14" y="48"/>
                </a:lnTo>
                <a:lnTo>
                  <a:pt x="11" y="44"/>
                </a:lnTo>
                <a:lnTo>
                  <a:pt x="7" y="40"/>
                </a:lnTo>
                <a:lnTo>
                  <a:pt x="0" y="39"/>
                </a:lnTo>
                <a:lnTo>
                  <a:pt x="14" y="32"/>
                </a:lnTo>
                <a:lnTo>
                  <a:pt x="15" y="32"/>
                </a:lnTo>
                <a:lnTo>
                  <a:pt x="17" y="30"/>
                </a:lnTo>
                <a:lnTo>
                  <a:pt x="18" y="29"/>
                </a:lnTo>
                <a:lnTo>
                  <a:pt x="25" y="25"/>
                </a:lnTo>
                <a:lnTo>
                  <a:pt x="32" y="22"/>
                </a:lnTo>
                <a:lnTo>
                  <a:pt x="43" y="18"/>
                </a:lnTo>
                <a:lnTo>
                  <a:pt x="51" y="14"/>
                </a:lnTo>
                <a:lnTo>
                  <a:pt x="82" y="14"/>
                </a:lnTo>
                <a:lnTo>
                  <a:pt x="92" y="11"/>
                </a:lnTo>
                <a:lnTo>
                  <a:pt x="108" y="6"/>
                </a:lnTo>
                <a:lnTo>
                  <a:pt x="114" y="4"/>
                </a:lnTo>
                <a:lnTo>
                  <a:pt x="115" y="4"/>
                </a:lnTo>
                <a:lnTo>
                  <a:pt x="126" y="3"/>
                </a:lnTo>
                <a:lnTo>
                  <a:pt x="148" y="2"/>
                </a:lnTo>
                <a:lnTo>
                  <a:pt x="163" y="0"/>
                </a:lnTo>
                <a:lnTo>
                  <a:pt x="160" y="3"/>
                </a:lnTo>
                <a:lnTo>
                  <a:pt x="157" y="7"/>
                </a:lnTo>
                <a:lnTo>
                  <a:pt x="153" y="15"/>
                </a:lnTo>
                <a:lnTo>
                  <a:pt x="148" y="22"/>
                </a:lnTo>
                <a:lnTo>
                  <a:pt x="144" y="30"/>
                </a:lnTo>
                <a:lnTo>
                  <a:pt x="141" y="33"/>
                </a:lnTo>
                <a:lnTo>
                  <a:pt x="138" y="37"/>
                </a:lnTo>
                <a:lnTo>
                  <a:pt x="135" y="41"/>
                </a:lnTo>
                <a:lnTo>
                  <a:pt x="130" y="48"/>
                </a:lnTo>
                <a:lnTo>
                  <a:pt x="130" y="52"/>
                </a:lnTo>
                <a:lnTo>
                  <a:pt x="127" y="5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1" name="Line 1026"/>
          <p:cNvSpPr>
            <a:spLocks noChangeShapeType="1"/>
          </p:cNvSpPr>
          <p:nvPr/>
        </p:nvSpPr>
        <p:spPr bwMode="auto">
          <a:xfrm flipH="1">
            <a:off x="5203826" y="4100513"/>
            <a:ext cx="36513" cy="14288"/>
          </a:xfrm>
          <a:prstGeom prst="line">
            <a:avLst/>
          </a:pr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2" name="Freeform 1027"/>
          <p:cNvSpPr>
            <a:spLocks/>
          </p:cNvSpPr>
          <p:nvPr/>
        </p:nvSpPr>
        <p:spPr bwMode="auto">
          <a:xfrm>
            <a:off x="5151438" y="3946526"/>
            <a:ext cx="134938" cy="171450"/>
          </a:xfrm>
          <a:custGeom>
            <a:avLst/>
            <a:gdLst>
              <a:gd name="T0" fmla="*/ 33 w 85"/>
              <a:gd name="T1" fmla="*/ 106 h 108"/>
              <a:gd name="T2" fmla="*/ 33 w 85"/>
              <a:gd name="T3" fmla="*/ 108 h 108"/>
              <a:gd name="T4" fmla="*/ 32 w 85"/>
              <a:gd name="T5" fmla="*/ 106 h 108"/>
              <a:gd name="T6" fmla="*/ 23 w 85"/>
              <a:gd name="T7" fmla="*/ 104 h 108"/>
              <a:gd name="T8" fmla="*/ 18 w 85"/>
              <a:gd name="T9" fmla="*/ 97 h 108"/>
              <a:gd name="T10" fmla="*/ 15 w 85"/>
              <a:gd name="T11" fmla="*/ 94 h 108"/>
              <a:gd name="T12" fmla="*/ 3 w 85"/>
              <a:gd name="T13" fmla="*/ 60 h 108"/>
              <a:gd name="T14" fmla="*/ 4 w 85"/>
              <a:gd name="T15" fmla="*/ 56 h 108"/>
              <a:gd name="T16" fmla="*/ 6 w 85"/>
              <a:gd name="T17" fmla="*/ 52 h 108"/>
              <a:gd name="T18" fmla="*/ 0 w 85"/>
              <a:gd name="T19" fmla="*/ 46 h 108"/>
              <a:gd name="T20" fmla="*/ 11 w 85"/>
              <a:gd name="T21" fmla="*/ 40 h 108"/>
              <a:gd name="T22" fmla="*/ 44 w 85"/>
              <a:gd name="T23" fmla="*/ 23 h 108"/>
              <a:gd name="T24" fmla="*/ 52 w 85"/>
              <a:gd name="T25" fmla="*/ 19 h 108"/>
              <a:gd name="T26" fmla="*/ 57 w 85"/>
              <a:gd name="T27" fmla="*/ 18 h 108"/>
              <a:gd name="T28" fmla="*/ 59 w 85"/>
              <a:gd name="T29" fmla="*/ 10 h 108"/>
              <a:gd name="T30" fmla="*/ 59 w 85"/>
              <a:gd name="T31" fmla="*/ 3 h 108"/>
              <a:gd name="T32" fmla="*/ 64 w 85"/>
              <a:gd name="T33" fmla="*/ 3 h 108"/>
              <a:gd name="T34" fmla="*/ 75 w 85"/>
              <a:gd name="T35" fmla="*/ 0 h 108"/>
              <a:gd name="T36" fmla="*/ 82 w 85"/>
              <a:gd name="T37" fmla="*/ 10 h 108"/>
              <a:gd name="T38" fmla="*/ 85 w 85"/>
              <a:gd name="T39" fmla="*/ 20 h 108"/>
              <a:gd name="T40" fmla="*/ 82 w 85"/>
              <a:gd name="T41" fmla="*/ 23 h 108"/>
              <a:gd name="T42" fmla="*/ 83 w 85"/>
              <a:gd name="T43" fmla="*/ 30 h 108"/>
              <a:gd name="T44" fmla="*/ 85 w 85"/>
              <a:gd name="T45" fmla="*/ 34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85" h="108">
                <a:moveTo>
                  <a:pt x="33" y="106"/>
                </a:moveTo>
                <a:lnTo>
                  <a:pt x="33" y="108"/>
                </a:lnTo>
                <a:lnTo>
                  <a:pt x="32" y="106"/>
                </a:lnTo>
                <a:lnTo>
                  <a:pt x="23" y="104"/>
                </a:lnTo>
                <a:lnTo>
                  <a:pt x="18" y="97"/>
                </a:lnTo>
                <a:lnTo>
                  <a:pt x="15" y="94"/>
                </a:lnTo>
                <a:lnTo>
                  <a:pt x="3" y="60"/>
                </a:lnTo>
                <a:lnTo>
                  <a:pt x="4" y="56"/>
                </a:lnTo>
                <a:lnTo>
                  <a:pt x="6" y="52"/>
                </a:lnTo>
                <a:lnTo>
                  <a:pt x="0" y="46"/>
                </a:lnTo>
                <a:lnTo>
                  <a:pt x="11" y="40"/>
                </a:lnTo>
                <a:lnTo>
                  <a:pt x="44" y="23"/>
                </a:lnTo>
                <a:lnTo>
                  <a:pt x="52" y="19"/>
                </a:lnTo>
                <a:lnTo>
                  <a:pt x="57" y="18"/>
                </a:lnTo>
                <a:lnTo>
                  <a:pt x="59" y="10"/>
                </a:lnTo>
                <a:lnTo>
                  <a:pt x="59" y="3"/>
                </a:lnTo>
                <a:lnTo>
                  <a:pt x="64" y="3"/>
                </a:lnTo>
                <a:lnTo>
                  <a:pt x="75" y="0"/>
                </a:lnTo>
                <a:lnTo>
                  <a:pt x="82" y="10"/>
                </a:lnTo>
                <a:lnTo>
                  <a:pt x="85" y="20"/>
                </a:lnTo>
                <a:lnTo>
                  <a:pt x="82" y="23"/>
                </a:lnTo>
                <a:lnTo>
                  <a:pt x="83" y="30"/>
                </a:lnTo>
                <a:lnTo>
                  <a:pt x="85" y="3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3" name="Freeform 1028"/>
          <p:cNvSpPr>
            <a:spLocks/>
          </p:cNvSpPr>
          <p:nvPr/>
        </p:nvSpPr>
        <p:spPr bwMode="auto">
          <a:xfrm>
            <a:off x="5345113" y="3971926"/>
            <a:ext cx="176213" cy="112713"/>
          </a:xfrm>
          <a:custGeom>
            <a:avLst/>
            <a:gdLst>
              <a:gd name="T0" fmla="*/ 81 w 111"/>
              <a:gd name="T1" fmla="*/ 25 h 71"/>
              <a:gd name="T2" fmla="*/ 81 w 111"/>
              <a:gd name="T3" fmla="*/ 26 h 71"/>
              <a:gd name="T4" fmla="*/ 84 w 111"/>
              <a:gd name="T5" fmla="*/ 26 h 71"/>
              <a:gd name="T6" fmla="*/ 90 w 111"/>
              <a:gd name="T7" fmla="*/ 29 h 71"/>
              <a:gd name="T8" fmla="*/ 94 w 111"/>
              <a:gd name="T9" fmla="*/ 30 h 71"/>
              <a:gd name="T10" fmla="*/ 96 w 111"/>
              <a:gd name="T11" fmla="*/ 49 h 71"/>
              <a:gd name="T12" fmla="*/ 107 w 111"/>
              <a:gd name="T13" fmla="*/ 63 h 71"/>
              <a:gd name="T14" fmla="*/ 111 w 111"/>
              <a:gd name="T15" fmla="*/ 67 h 71"/>
              <a:gd name="T16" fmla="*/ 110 w 111"/>
              <a:gd name="T17" fmla="*/ 67 h 71"/>
              <a:gd name="T18" fmla="*/ 107 w 111"/>
              <a:gd name="T19" fmla="*/ 67 h 71"/>
              <a:gd name="T20" fmla="*/ 101 w 111"/>
              <a:gd name="T21" fmla="*/ 66 h 71"/>
              <a:gd name="T22" fmla="*/ 99 w 111"/>
              <a:gd name="T23" fmla="*/ 66 h 71"/>
              <a:gd name="T24" fmla="*/ 96 w 111"/>
              <a:gd name="T25" fmla="*/ 67 h 71"/>
              <a:gd name="T26" fmla="*/ 94 w 111"/>
              <a:gd name="T27" fmla="*/ 67 h 71"/>
              <a:gd name="T28" fmla="*/ 91 w 111"/>
              <a:gd name="T29" fmla="*/ 64 h 71"/>
              <a:gd name="T30" fmla="*/ 88 w 111"/>
              <a:gd name="T31" fmla="*/ 66 h 71"/>
              <a:gd name="T32" fmla="*/ 87 w 111"/>
              <a:gd name="T33" fmla="*/ 66 h 71"/>
              <a:gd name="T34" fmla="*/ 75 w 111"/>
              <a:gd name="T35" fmla="*/ 71 h 71"/>
              <a:gd name="T36" fmla="*/ 68 w 111"/>
              <a:gd name="T37" fmla="*/ 67 h 71"/>
              <a:gd name="T38" fmla="*/ 24 w 111"/>
              <a:gd name="T39" fmla="*/ 69 h 71"/>
              <a:gd name="T40" fmla="*/ 16 w 111"/>
              <a:gd name="T41" fmla="*/ 69 h 71"/>
              <a:gd name="T42" fmla="*/ 12 w 111"/>
              <a:gd name="T43" fmla="*/ 69 h 71"/>
              <a:gd name="T44" fmla="*/ 0 w 111"/>
              <a:gd name="T45" fmla="*/ 70 h 71"/>
              <a:gd name="T46" fmla="*/ 15 w 111"/>
              <a:gd name="T47" fmla="*/ 56 h 71"/>
              <a:gd name="T48" fmla="*/ 20 w 111"/>
              <a:gd name="T49" fmla="*/ 49 h 71"/>
              <a:gd name="T50" fmla="*/ 13 w 111"/>
              <a:gd name="T51" fmla="*/ 40 h 71"/>
              <a:gd name="T52" fmla="*/ 9 w 111"/>
              <a:gd name="T53" fmla="*/ 34 h 71"/>
              <a:gd name="T54" fmla="*/ 12 w 111"/>
              <a:gd name="T55" fmla="*/ 33 h 71"/>
              <a:gd name="T56" fmla="*/ 25 w 111"/>
              <a:gd name="T57" fmla="*/ 26 h 71"/>
              <a:gd name="T58" fmla="*/ 32 w 111"/>
              <a:gd name="T59" fmla="*/ 4 h 71"/>
              <a:gd name="T60" fmla="*/ 38 w 111"/>
              <a:gd name="T61" fmla="*/ 3 h 71"/>
              <a:gd name="T62" fmla="*/ 58 w 111"/>
              <a:gd name="T63" fmla="*/ 0 h 71"/>
              <a:gd name="T64" fmla="*/ 66 w 111"/>
              <a:gd name="T65" fmla="*/ 9 h 71"/>
              <a:gd name="T66" fmla="*/ 73 w 111"/>
              <a:gd name="T67" fmla="*/ 10 h 71"/>
              <a:gd name="T68" fmla="*/ 77 w 111"/>
              <a:gd name="T69" fmla="*/ 14 h 71"/>
              <a:gd name="T70" fmla="*/ 80 w 111"/>
              <a:gd name="T71" fmla="*/ 18 h 71"/>
              <a:gd name="T72" fmla="*/ 81 w 111"/>
              <a:gd name="T73" fmla="*/ 19 h 71"/>
              <a:gd name="T74" fmla="*/ 81 w 111"/>
              <a:gd name="T75" fmla="*/ 21 h 71"/>
              <a:gd name="T76" fmla="*/ 81 w 111"/>
              <a:gd name="T77" fmla="*/ 25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1" h="71">
                <a:moveTo>
                  <a:pt x="81" y="25"/>
                </a:moveTo>
                <a:lnTo>
                  <a:pt x="81" y="26"/>
                </a:lnTo>
                <a:lnTo>
                  <a:pt x="84" y="26"/>
                </a:lnTo>
                <a:lnTo>
                  <a:pt x="90" y="29"/>
                </a:lnTo>
                <a:lnTo>
                  <a:pt x="94" y="30"/>
                </a:lnTo>
                <a:lnTo>
                  <a:pt x="96" y="49"/>
                </a:lnTo>
                <a:lnTo>
                  <a:pt x="107" y="63"/>
                </a:lnTo>
                <a:lnTo>
                  <a:pt x="111" y="67"/>
                </a:lnTo>
                <a:lnTo>
                  <a:pt x="110" y="67"/>
                </a:lnTo>
                <a:lnTo>
                  <a:pt x="107" y="67"/>
                </a:lnTo>
                <a:lnTo>
                  <a:pt x="101" y="66"/>
                </a:lnTo>
                <a:lnTo>
                  <a:pt x="99" y="66"/>
                </a:lnTo>
                <a:lnTo>
                  <a:pt x="96" y="67"/>
                </a:lnTo>
                <a:lnTo>
                  <a:pt x="94" y="67"/>
                </a:lnTo>
                <a:lnTo>
                  <a:pt x="91" y="64"/>
                </a:lnTo>
                <a:lnTo>
                  <a:pt x="88" y="66"/>
                </a:lnTo>
                <a:lnTo>
                  <a:pt x="87" y="66"/>
                </a:lnTo>
                <a:lnTo>
                  <a:pt x="75" y="71"/>
                </a:lnTo>
                <a:lnTo>
                  <a:pt x="68" y="67"/>
                </a:lnTo>
                <a:lnTo>
                  <a:pt x="24" y="69"/>
                </a:lnTo>
                <a:lnTo>
                  <a:pt x="16" y="69"/>
                </a:lnTo>
                <a:lnTo>
                  <a:pt x="12" y="69"/>
                </a:lnTo>
                <a:lnTo>
                  <a:pt x="0" y="70"/>
                </a:lnTo>
                <a:lnTo>
                  <a:pt x="15" y="56"/>
                </a:lnTo>
                <a:lnTo>
                  <a:pt x="20" y="49"/>
                </a:lnTo>
                <a:lnTo>
                  <a:pt x="13" y="40"/>
                </a:lnTo>
                <a:lnTo>
                  <a:pt x="9" y="34"/>
                </a:lnTo>
                <a:lnTo>
                  <a:pt x="12" y="33"/>
                </a:lnTo>
                <a:lnTo>
                  <a:pt x="25" y="26"/>
                </a:lnTo>
                <a:lnTo>
                  <a:pt x="32" y="4"/>
                </a:lnTo>
                <a:lnTo>
                  <a:pt x="38" y="3"/>
                </a:lnTo>
                <a:lnTo>
                  <a:pt x="58" y="0"/>
                </a:lnTo>
                <a:lnTo>
                  <a:pt x="66" y="9"/>
                </a:lnTo>
                <a:lnTo>
                  <a:pt x="73" y="10"/>
                </a:lnTo>
                <a:lnTo>
                  <a:pt x="77" y="14"/>
                </a:lnTo>
                <a:lnTo>
                  <a:pt x="80" y="18"/>
                </a:lnTo>
                <a:lnTo>
                  <a:pt x="81" y="19"/>
                </a:lnTo>
                <a:lnTo>
                  <a:pt x="81" y="21"/>
                </a:lnTo>
                <a:lnTo>
                  <a:pt x="81" y="2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4" name="Freeform 1029"/>
          <p:cNvSpPr>
            <a:spLocks/>
          </p:cNvSpPr>
          <p:nvPr/>
        </p:nvSpPr>
        <p:spPr bwMode="auto">
          <a:xfrm>
            <a:off x="5286376" y="3981451"/>
            <a:ext cx="77788" cy="114300"/>
          </a:xfrm>
          <a:custGeom>
            <a:avLst/>
            <a:gdLst>
              <a:gd name="T0" fmla="*/ 0 w 49"/>
              <a:gd name="T1" fmla="*/ 12 h 72"/>
              <a:gd name="T2" fmla="*/ 26 w 49"/>
              <a:gd name="T3" fmla="*/ 0 h 72"/>
              <a:gd name="T4" fmla="*/ 45 w 49"/>
              <a:gd name="T5" fmla="*/ 12 h 72"/>
              <a:gd name="T6" fmla="*/ 46 w 49"/>
              <a:gd name="T7" fmla="*/ 19 h 72"/>
              <a:gd name="T8" fmla="*/ 49 w 49"/>
              <a:gd name="T9" fmla="*/ 27 h 72"/>
              <a:gd name="T10" fmla="*/ 46 w 49"/>
              <a:gd name="T11" fmla="*/ 28 h 72"/>
              <a:gd name="T12" fmla="*/ 4 w 49"/>
              <a:gd name="T13" fmla="*/ 58 h 72"/>
              <a:gd name="T14" fmla="*/ 1 w 49"/>
              <a:gd name="T15" fmla="*/ 72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9" h="72">
                <a:moveTo>
                  <a:pt x="0" y="12"/>
                </a:moveTo>
                <a:lnTo>
                  <a:pt x="26" y="0"/>
                </a:lnTo>
                <a:lnTo>
                  <a:pt x="45" y="12"/>
                </a:lnTo>
                <a:lnTo>
                  <a:pt x="46" y="19"/>
                </a:lnTo>
                <a:lnTo>
                  <a:pt x="49" y="27"/>
                </a:lnTo>
                <a:lnTo>
                  <a:pt x="46" y="28"/>
                </a:lnTo>
                <a:lnTo>
                  <a:pt x="4" y="58"/>
                </a:lnTo>
                <a:lnTo>
                  <a:pt x="1" y="7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5" name="Line 1030"/>
          <p:cNvSpPr>
            <a:spLocks noChangeShapeType="1"/>
          </p:cNvSpPr>
          <p:nvPr/>
        </p:nvSpPr>
        <p:spPr bwMode="auto">
          <a:xfrm flipH="1">
            <a:off x="5240338" y="4095751"/>
            <a:ext cx="47625" cy="4763"/>
          </a:xfrm>
          <a:prstGeom prst="line">
            <a:avLst/>
          </a:pr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6" name="Freeform 1031"/>
          <p:cNvSpPr>
            <a:spLocks/>
          </p:cNvSpPr>
          <p:nvPr/>
        </p:nvSpPr>
        <p:spPr bwMode="auto">
          <a:xfrm>
            <a:off x="5287963" y="4025901"/>
            <a:ext cx="88900" cy="82550"/>
          </a:xfrm>
          <a:custGeom>
            <a:avLst/>
            <a:gdLst>
              <a:gd name="T0" fmla="*/ 30 w 56"/>
              <a:gd name="T1" fmla="*/ 37 h 52"/>
              <a:gd name="T2" fmla="*/ 18 w 56"/>
              <a:gd name="T3" fmla="*/ 52 h 52"/>
              <a:gd name="T4" fmla="*/ 6 w 56"/>
              <a:gd name="T5" fmla="*/ 51 h 52"/>
              <a:gd name="T6" fmla="*/ 0 w 56"/>
              <a:gd name="T7" fmla="*/ 44 h 52"/>
              <a:gd name="T8" fmla="*/ 3 w 56"/>
              <a:gd name="T9" fmla="*/ 30 h 52"/>
              <a:gd name="T10" fmla="*/ 45 w 56"/>
              <a:gd name="T11" fmla="*/ 0 h 52"/>
              <a:gd name="T12" fmla="*/ 49 w 56"/>
              <a:gd name="T13" fmla="*/ 6 h 52"/>
              <a:gd name="T14" fmla="*/ 56 w 56"/>
              <a:gd name="T15" fmla="*/ 15 h 52"/>
              <a:gd name="T16" fmla="*/ 51 w 56"/>
              <a:gd name="T17" fmla="*/ 22 h 52"/>
              <a:gd name="T18" fmla="*/ 36 w 56"/>
              <a:gd name="T19" fmla="*/ 36 h 52"/>
              <a:gd name="T20" fmla="*/ 30 w 56"/>
              <a:gd name="T21" fmla="*/ 37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6" h="52">
                <a:moveTo>
                  <a:pt x="30" y="37"/>
                </a:moveTo>
                <a:lnTo>
                  <a:pt x="18" y="52"/>
                </a:lnTo>
                <a:lnTo>
                  <a:pt x="6" y="51"/>
                </a:lnTo>
                <a:lnTo>
                  <a:pt x="0" y="44"/>
                </a:lnTo>
                <a:lnTo>
                  <a:pt x="3" y="30"/>
                </a:lnTo>
                <a:lnTo>
                  <a:pt x="45" y="0"/>
                </a:lnTo>
                <a:lnTo>
                  <a:pt x="49" y="6"/>
                </a:lnTo>
                <a:lnTo>
                  <a:pt x="56" y="15"/>
                </a:lnTo>
                <a:lnTo>
                  <a:pt x="51" y="22"/>
                </a:lnTo>
                <a:lnTo>
                  <a:pt x="36" y="36"/>
                </a:lnTo>
                <a:lnTo>
                  <a:pt x="30" y="3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7" name="Freeform 1032"/>
          <p:cNvSpPr>
            <a:spLocks/>
          </p:cNvSpPr>
          <p:nvPr/>
        </p:nvSpPr>
        <p:spPr bwMode="auto">
          <a:xfrm>
            <a:off x="5316538" y="4073526"/>
            <a:ext cx="204788" cy="112713"/>
          </a:xfrm>
          <a:custGeom>
            <a:avLst/>
            <a:gdLst>
              <a:gd name="T0" fmla="*/ 109 w 129"/>
              <a:gd name="T1" fmla="*/ 0 h 71"/>
              <a:gd name="T2" fmla="*/ 112 w 129"/>
              <a:gd name="T3" fmla="*/ 3 h 71"/>
              <a:gd name="T4" fmla="*/ 114 w 129"/>
              <a:gd name="T5" fmla="*/ 3 h 71"/>
              <a:gd name="T6" fmla="*/ 117 w 129"/>
              <a:gd name="T7" fmla="*/ 2 h 71"/>
              <a:gd name="T8" fmla="*/ 119 w 129"/>
              <a:gd name="T9" fmla="*/ 2 h 71"/>
              <a:gd name="T10" fmla="*/ 125 w 129"/>
              <a:gd name="T11" fmla="*/ 3 h 71"/>
              <a:gd name="T12" fmla="*/ 128 w 129"/>
              <a:gd name="T13" fmla="*/ 3 h 71"/>
              <a:gd name="T14" fmla="*/ 129 w 129"/>
              <a:gd name="T15" fmla="*/ 3 h 71"/>
              <a:gd name="T16" fmla="*/ 106 w 129"/>
              <a:gd name="T17" fmla="*/ 33 h 71"/>
              <a:gd name="T18" fmla="*/ 105 w 129"/>
              <a:gd name="T19" fmla="*/ 35 h 71"/>
              <a:gd name="T20" fmla="*/ 104 w 129"/>
              <a:gd name="T21" fmla="*/ 36 h 71"/>
              <a:gd name="T22" fmla="*/ 104 w 129"/>
              <a:gd name="T23" fmla="*/ 36 h 71"/>
              <a:gd name="T24" fmla="*/ 104 w 129"/>
              <a:gd name="T25" fmla="*/ 37 h 71"/>
              <a:gd name="T26" fmla="*/ 102 w 129"/>
              <a:gd name="T27" fmla="*/ 41 h 71"/>
              <a:gd name="T28" fmla="*/ 98 w 129"/>
              <a:gd name="T29" fmla="*/ 52 h 71"/>
              <a:gd name="T30" fmla="*/ 93 w 129"/>
              <a:gd name="T31" fmla="*/ 71 h 71"/>
              <a:gd name="T32" fmla="*/ 79 w 129"/>
              <a:gd name="T33" fmla="*/ 69 h 71"/>
              <a:gd name="T34" fmla="*/ 61 w 129"/>
              <a:gd name="T35" fmla="*/ 65 h 71"/>
              <a:gd name="T36" fmla="*/ 34 w 129"/>
              <a:gd name="T37" fmla="*/ 69 h 71"/>
              <a:gd name="T38" fmla="*/ 22 w 129"/>
              <a:gd name="T39" fmla="*/ 63 h 71"/>
              <a:gd name="T40" fmla="*/ 22 w 129"/>
              <a:gd name="T41" fmla="*/ 47 h 71"/>
              <a:gd name="T42" fmla="*/ 22 w 129"/>
              <a:gd name="T43" fmla="*/ 40 h 71"/>
              <a:gd name="T44" fmla="*/ 22 w 129"/>
              <a:gd name="T45" fmla="*/ 39 h 71"/>
              <a:gd name="T46" fmla="*/ 22 w 129"/>
              <a:gd name="T47" fmla="*/ 35 h 71"/>
              <a:gd name="T48" fmla="*/ 15 w 129"/>
              <a:gd name="T49" fmla="*/ 33 h 71"/>
              <a:gd name="T50" fmla="*/ 0 w 129"/>
              <a:gd name="T51" fmla="*/ 22 h 71"/>
              <a:gd name="T52" fmla="*/ 12 w 129"/>
              <a:gd name="T53" fmla="*/ 7 h 71"/>
              <a:gd name="T54" fmla="*/ 18 w 129"/>
              <a:gd name="T55" fmla="*/ 6 h 71"/>
              <a:gd name="T56" fmla="*/ 30 w 129"/>
              <a:gd name="T57" fmla="*/ 5 h 71"/>
              <a:gd name="T58" fmla="*/ 34 w 129"/>
              <a:gd name="T59" fmla="*/ 5 h 71"/>
              <a:gd name="T60" fmla="*/ 42 w 129"/>
              <a:gd name="T61" fmla="*/ 5 h 71"/>
              <a:gd name="T62" fmla="*/ 86 w 129"/>
              <a:gd name="T63" fmla="*/ 3 h 71"/>
              <a:gd name="T64" fmla="*/ 93 w 129"/>
              <a:gd name="T65" fmla="*/ 7 h 71"/>
              <a:gd name="T66" fmla="*/ 105 w 129"/>
              <a:gd name="T67" fmla="*/ 2 h 71"/>
              <a:gd name="T68" fmla="*/ 106 w 129"/>
              <a:gd name="T69" fmla="*/ 2 h 71"/>
              <a:gd name="T70" fmla="*/ 109 w 129"/>
              <a:gd name="T71" fmla="*/ 0 h 71"/>
              <a:gd name="T72" fmla="*/ 109 w 129"/>
              <a:gd name="T73" fmla="*/ 0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29" h="71">
                <a:moveTo>
                  <a:pt x="109" y="0"/>
                </a:moveTo>
                <a:lnTo>
                  <a:pt x="112" y="3"/>
                </a:lnTo>
                <a:lnTo>
                  <a:pt x="114" y="3"/>
                </a:lnTo>
                <a:lnTo>
                  <a:pt x="117" y="2"/>
                </a:lnTo>
                <a:lnTo>
                  <a:pt x="119" y="2"/>
                </a:lnTo>
                <a:lnTo>
                  <a:pt x="125" y="3"/>
                </a:lnTo>
                <a:lnTo>
                  <a:pt x="128" y="3"/>
                </a:lnTo>
                <a:lnTo>
                  <a:pt x="129" y="3"/>
                </a:lnTo>
                <a:lnTo>
                  <a:pt x="106" y="33"/>
                </a:lnTo>
                <a:lnTo>
                  <a:pt x="105" y="35"/>
                </a:lnTo>
                <a:lnTo>
                  <a:pt x="104" y="36"/>
                </a:lnTo>
                <a:lnTo>
                  <a:pt x="104" y="36"/>
                </a:lnTo>
                <a:lnTo>
                  <a:pt x="104" y="37"/>
                </a:lnTo>
                <a:lnTo>
                  <a:pt x="102" y="41"/>
                </a:lnTo>
                <a:lnTo>
                  <a:pt x="98" y="52"/>
                </a:lnTo>
                <a:lnTo>
                  <a:pt x="93" y="71"/>
                </a:lnTo>
                <a:lnTo>
                  <a:pt x="79" y="69"/>
                </a:lnTo>
                <a:lnTo>
                  <a:pt x="61" y="65"/>
                </a:lnTo>
                <a:lnTo>
                  <a:pt x="34" y="69"/>
                </a:lnTo>
                <a:lnTo>
                  <a:pt x="22" y="63"/>
                </a:lnTo>
                <a:lnTo>
                  <a:pt x="22" y="47"/>
                </a:lnTo>
                <a:lnTo>
                  <a:pt x="22" y="40"/>
                </a:lnTo>
                <a:lnTo>
                  <a:pt x="22" y="39"/>
                </a:lnTo>
                <a:lnTo>
                  <a:pt x="22" y="35"/>
                </a:lnTo>
                <a:lnTo>
                  <a:pt x="15" y="33"/>
                </a:lnTo>
                <a:lnTo>
                  <a:pt x="0" y="22"/>
                </a:lnTo>
                <a:lnTo>
                  <a:pt x="12" y="7"/>
                </a:lnTo>
                <a:lnTo>
                  <a:pt x="18" y="6"/>
                </a:lnTo>
                <a:lnTo>
                  <a:pt x="30" y="5"/>
                </a:lnTo>
                <a:lnTo>
                  <a:pt x="34" y="5"/>
                </a:lnTo>
                <a:lnTo>
                  <a:pt x="42" y="5"/>
                </a:lnTo>
                <a:lnTo>
                  <a:pt x="86" y="3"/>
                </a:lnTo>
                <a:lnTo>
                  <a:pt x="93" y="7"/>
                </a:lnTo>
                <a:lnTo>
                  <a:pt x="105" y="2"/>
                </a:lnTo>
                <a:lnTo>
                  <a:pt x="106" y="2"/>
                </a:lnTo>
                <a:lnTo>
                  <a:pt x="109" y="0"/>
                </a:lnTo>
                <a:lnTo>
                  <a:pt x="109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8" name="Freeform 1033"/>
          <p:cNvSpPr>
            <a:spLocks/>
          </p:cNvSpPr>
          <p:nvPr/>
        </p:nvSpPr>
        <p:spPr bwMode="auto">
          <a:xfrm>
            <a:off x="4757738" y="4097338"/>
            <a:ext cx="222250" cy="123825"/>
          </a:xfrm>
          <a:custGeom>
            <a:avLst/>
            <a:gdLst>
              <a:gd name="T0" fmla="*/ 129 w 140"/>
              <a:gd name="T1" fmla="*/ 67 h 78"/>
              <a:gd name="T2" fmla="*/ 121 w 140"/>
              <a:gd name="T3" fmla="*/ 69 h 78"/>
              <a:gd name="T4" fmla="*/ 110 w 140"/>
              <a:gd name="T5" fmla="*/ 67 h 78"/>
              <a:gd name="T6" fmla="*/ 87 w 140"/>
              <a:gd name="T7" fmla="*/ 75 h 78"/>
              <a:gd name="T8" fmla="*/ 69 w 140"/>
              <a:gd name="T9" fmla="*/ 71 h 78"/>
              <a:gd name="T10" fmla="*/ 41 w 140"/>
              <a:gd name="T11" fmla="*/ 77 h 78"/>
              <a:gd name="T12" fmla="*/ 19 w 140"/>
              <a:gd name="T13" fmla="*/ 78 h 78"/>
              <a:gd name="T14" fmla="*/ 13 w 140"/>
              <a:gd name="T15" fmla="*/ 69 h 78"/>
              <a:gd name="T16" fmla="*/ 0 w 140"/>
              <a:gd name="T17" fmla="*/ 62 h 78"/>
              <a:gd name="T18" fmla="*/ 0 w 140"/>
              <a:gd name="T19" fmla="*/ 59 h 78"/>
              <a:gd name="T20" fmla="*/ 4 w 140"/>
              <a:gd name="T21" fmla="*/ 54 h 78"/>
              <a:gd name="T22" fmla="*/ 56 w 140"/>
              <a:gd name="T23" fmla="*/ 37 h 78"/>
              <a:gd name="T24" fmla="*/ 75 w 140"/>
              <a:gd name="T25" fmla="*/ 20 h 78"/>
              <a:gd name="T26" fmla="*/ 90 w 140"/>
              <a:gd name="T27" fmla="*/ 14 h 78"/>
              <a:gd name="T28" fmla="*/ 125 w 140"/>
              <a:gd name="T29" fmla="*/ 0 h 78"/>
              <a:gd name="T30" fmla="*/ 127 w 140"/>
              <a:gd name="T31" fmla="*/ 6 h 78"/>
              <a:gd name="T32" fmla="*/ 131 w 140"/>
              <a:gd name="T33" fmla="*/ 18 h 78"/>
              <a:gd name="T34" fmla="*/ 131 w 140"/>
              <a:gd name="T35" fmla="*/ 21 h 78"/>
              <a:gd name="T36" fmla="*/ 134 w 140"/>
              <a:gd name="T37" fmla="*/ 21 h 78"/>
              <a:gd name="T38" fmla="*/ 139 w 140"/>
              <a:gd name="T39" fmla="*/ 21 h 78"/>
              <a:gd name="T40" fmla="*/ 140 w 140"/>
              <a:gd name="T41" fmla="*/ 26 h 78"/>
              <a:gd name="T42" fmla="*/ 140 w 140"/>
              <a:gd name="T43" fmla="*/ 28 h 78"/>
              <a:gd name="T44" fmla="*/ 136 w 140"/>
              <a:gd name="T45" fmla="*/ 41 h 78"/>
              <a:gd name="T46" fmla="*/ 136 w 140"/>
              <a:gd name="T47" fmla="*/ 43 h 78"/>
              <a:gd name="T48" fmla="*/ 129 w 140"/>
              <a:gd name="T49" fmla="*/ 50 h 78"/>
              <a:gd name="T50" fmla="*/ 134 w 140"/>
              <a:gd name="T51" fmla="*/ 62 h 78"/>
              <a:gd name="T52" fmla="*/ 134 w 140"/>
              <a:gd name="T53" fmla="*/ 63 h 78"/>
              <a:gd name="T54" fmla="*/ 129 w 140"/>
              <a:gd name="T55" fmla="*/ 67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40" h="78">
                <a:moveTo>
                  <a:pt x="129" y="67"/>
                </a:moveTo>
                <a:lnTo>
                  <a:pt x="121" y="69"/>
                </a:lnTo>
                <a:lnTo>
                  <a:pt x="110" y="67"/>
                </a:lnTo>
                <a:lnTo>
                  <a:pt x="87" y="75"/>
                </a:lnTo>
                <a:lnTo>
                  <a:pt x="69" y="71"/>
                </a:lnTo>
                <a:lnTo>
                  <a:pt x="41" y="77"/>
                </a:lnTo>
                <a:lnTo>
                  <a:pt x="19" y="78"/>
                </a:lnTo>
                <a:lnTo>
                  <a:pt x="13" y="69"/>
                </a:lnTo>
                <a:lnTo>
                  <a:pt x="0" y="62"/>
                </a:lnTo>
                <a:lnTo>
                  <a:pt x="0" y="59"/>
                </a:lnTo>
                <a:lnTo>
                  <a:pt x="4" y="54"/>
                </a:lnTo>
                <a:lnTo>
                  <a:pt x="56" y="37"/>
                </a:lnTo>
                <a:lnTo>
                  <a:pt x="75" y="20"/>
                </a:lnTo>
                <a:lnTo>
                  <a:pt x="90" y="14"/>
                </a:lnTo>
                <a:lnTo>
                  <a:pt x="125" y="0"/>
                </a:lnTo>
                <a:lnTo>
                  <a:pt x="127" y="6"/>
                </a:lnTo>
                <a:lnTo>
                  <a:pt x="131" y="18"/>
                </a:lnTo>
                <a:lnTo>
                  <a:pt x="131" y="21"/>
                </a:lnTo>
                <a:lnTo>
                  <a:pt x="134" y="21"/>
                </a:lnTo>
                <a:lnTo>
                  <a:pt x="139" y="21"/>
                </a:lnTo>
                <a:lnTo>
                  <a:pt x="140" y="26"/>
                </a:lnTo>
                <a:lnTo>
                  <a:pt x="140" y="28"/>
                </a:lnTo>
                <a:lnTo>
                  <a:pt x="136" y="41"/>
                </a:lnTo>
                <a:lnTo>
                  <a:pt x="136" y="43"/>
                </a:lnTo>
                <a:lnTo>
                  <a:pt x="129" y="50"/>
                </a:lnTo>
                <a:lnTo>
                  <a:pt x="134" y="62"/>
                </a:lnTo>
                <a:lnTo>
                  <a:pt x="134" y="63"/>
                </a:lnTo>
                <a:lnTo>
                  <a:pt x="129" y="6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9" name="Freeform 1034"/>
          <p:cNvSpPr>
            <a:spLocks/>
          </p:cNvSpPr>
          <p:nvPr/>
        </p:nvSpPr>
        <p:spPr bwMode="auto">
          <a:xfrm>
            <a:off x="5294313" y="4106863"/>
            <a:ext cx="76200" cy="84138"/>
          </a:xfrm>
          <a:custGeom>
            <a:avLst/>
            <a:gdLst>
              <a:gd name="T0" fmla="*/ 36 w 48"/>
              <a:gd name="T1" fmla="*/ 26 h 53"/>
              <a:gd name="T2" fmla="*/ 36 w 48"/>
              <a:gd name="T3" fmla="*/ 42 h 53"/>
              <a:gd name="T4" fmla="*/ 48 w 48"/>
              <a:gd name="T5" fmla="*/ 48 h 53"/>
              <a:gd name="T6" fmla="*/ 26 w 48"/>
              <a:gd name="T7" fmla="*/ 53 h 53"/>
              <a:gd name="T8" fmla="*/ 19 w 48"/>
              <a:gd name="T9" fmla="*/ 50 h 53"/>
              <a:gd name="T10" fmla="*/ 15 w 48"/>
              <a:gd name="T11" fmla="*/ 46 h 53"/>
              <a:gd name="T12" fmla="*/ 18 w 48"/>
              <a:gd name="T13" fmla="*/ 39 h 53"/>
              <a:gd name="T14" fmla="*/ 14 w 48"/>
              <a:gd name="T15" fmla="*/ 35 h 53"/>
              <a:gd name="T16" fmla="*/ 10 w 48"/>
              <a:gd name="T17" fmla="*/ 38 h 53"/>
              <a:gd name="T18" fmla="*/ 12 w 48"/>
              <a:gd name="T19" fmla="*/ 35 h 53"/>
              <a:gd name="T20" fmla="*/ 8 w 48"/>
              <a:gd name="T21" fmla="*/ 30 h 53"/>
              <a:gd name="T22" fmla="*/ 6 w 48"/>
              <a:gd name="T23" fmla="*/ 23 h 53"/>
              <a:gd name="T24" fmla="*/ 4 w 48"/>
              <a:gd name="T25" fmla="*/ 20 h 53"/>
              <a:gd name="T26" fmla="*/ 4 w 48"/>
              <a:gd name="T27" fmla="*/ 16 h 53"/>
              <a:gd name="T28" fmla="*/ 3 w 48"/>
              <a:gd name="T29" fmla="*/ 15 h 53"/>
              <a:gd name="T30" fmla="*/ 0 w 48"/>
              <a:gd name="T31" fmla="*/ 7 h 53"/>
              <a:gd name="T32" fmla="*/ 2 w 48"/>
              <a:gd name="T33" fmla="*/ 0 h 53"/>
              <a:gd name="T34" fmla="*/ 14 w 48"/>
              <a:gd name="T35" fmla="*/ 1 h 53"/>
              <a:gd name="T36" fmla="*/ 29 w 48"/>
              <a:gd name="T37" fmla="*/ 12 h 53"/>
              <a:gd name="T38" fmla="*/ 36 w 48"/>
              <a:gd name="T39" fmla="*/ 14 h 53"/>
              <a:gd name="T40" fmla="*/ 36 w 48"/>
              <a:gd name="T41" fmla="*/ 18 h 53"/>
              <a:gd name="T42" fmla="*/ 36 w 48"/>
              <a:gd name="T43" fmla="*/ 19 h 53"/>
              <a:gd name="T44" fmla="*/ 36 w 48"/>
              <a:gd name="T45" fmla="*/ 26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8" h="53">
                <a:moveTo>
                  <a:pt x="36" y="26"/>
                </a:moveTo>
                <a:lnTo>
                  <a:pt x="36" y="42"/>
                </a:lnTo>
                <a:lnTo>
                  <a:pt x="48" y="48"/>
                </a:lnTo>
                <a:lnTo>
                  <a:pt x="26" y="53"/>
                </a:lnTo>
                <a:lnTo>
                  <a:pt x="19" y="50"/>
                </a:lnTo>
                <a:lnTo>
                  <a:pt x="15" y="46"/>
                </a:lnTo>
                <a:lnTo>
                  <a:pt x="18" y="39"/>
                </a:lnTo>
                <a:lnTo>
                  <a:pt x="14" y="35"/>
                </a:lnTo>
                <a:lnTo>
                  <a:pt x="10" y="38"/>
                </a:lnTo>
                <a:lnTo>
                  <a:pt x="12" y="35"/>
                </a:lnTo>
                <a:lnTo>
                  <a:pt x="8" y="30"/>
                </a:lnTo>
                <a:lnTo>
                  <a:pt x="6" y="23"/>
                </a:lnTo>
                <a:lnTo>
                  <a:pt x="4" y="20"/>
                </a:lnTo>
                <a:lnTo>
                  <a:pt x="4" y="16"/>
                </a:lnTo>
                <a:lnTo>
                  <a:pt x="3" y="15"/>
                </a:lnTo>
                <a:lnTo>
                  <a:pt x="0" y="7"/>
                </a:lnTo>
                <a:lnTo>
                  <a:pt x="2" y="0"/>
                </a:lnTo>
                <a:lnTo>
                  <a:pt x="14" y="1"/>
                </a:lnTo>
                <a:lnTo>
                  <a:pt x="29" y="12"/>
                </a:lnTo>
                <a:lnTo>
                  <a:pt x="36" y="14"/>
                </a:lnTo>
                <a:lnTo>
                  <a:pt x="36" y="18"/>
                </a:lnTo>
                <a:lnTo>
                  <a:pt x="36" y="19"/>
                </a:lnTo>
                <a:lnTo>
                  <a:pt x="36" y="2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0" name="Freeform 1035"/>
          <p:cNvSpPr>
            <a:spLocks/>
          </p:cNvSpPr>
          <p:nvPr/>
        </p:nvSpPr>
        <p:spPr bwMode="auto">
          <a:xfrm>
            <a:off x="4519613" y="4138613"/>
            <a:ext cx="160338" cy="212725"/>
          </a:xfrm>
          <a:custGeom>
            <a:avLst/>
            <a:gdLst>
              <a:gd name="T0" fmla="*/ 56 w 101"/>
              <a:gd name="T1" fmla="*/ 133 h 134"/>
              <a:gd name="T2" fmla="*/ 53 w 101"/>
              <a:gd name="T3" fmla="*/ 134 h 134"/>
              <a:gd name="T4" fmla="*/ 50 w 101"/>
              <a:gd name="T5" fmla="*/ 126 h 134"/>
              <a:gd name="T6" fmla="*/ 49 w 101"/>
              <a:gd name="T7" fmla="*/ 126 h 134"/>
              <a:gd name="T8" fmla="*/ 42 w 101"/>
              <a:gd name="T9" fmla="*/ 124 h 134"/>
              <a:gd name="T10" fmla="*/ 47 w 101"/>
              <a:gd name="T11" fmla="*/ 109 h 134"/>
              <a:gd name="T12" fmla="*/ 49 w 101"/>
              <a:gd name="T13" fmla="*/ 107 h 134"/>
              <a:gd name="T14" fmla="*/ 43 w 101"/>
              <a:gd name="T15" fmla="*/ 101 h 134"/>
              <a:gd name="T16" fmla="*/ 26 w 101"/>
              <a:gd name="T17" fmla="*/ 96 h 134"/>
              <a:gd name="T18" fmla="*/ 26 w 101"/>
              <a:gd name="T19" fmla="*/ 94 h 134"/>
              <a:gd name="T20" fmla="*/ 26 w 101"/>
              <a:gd name="T21" fmla="*/ 69 h 134"/>
              <a:gd name="T22" fmla="*/ 0 w 101"/>
              <a:gd name="T23" fmla="*/ 24 h 134"/>
              <a:gd name="T24" fmla="*/ 13 w 101"/>
              <a:gd name="T25" fmla="*/ 15 h 134"/>
              <a:gd name="T26" fmla="*/ 16 w 101"/>
              <a:gd name="T27" fmla="*/ 14 h 134"/>
              <a:gd name="T28" fmla="*/ 39 w 101"/>
              <a:gd name="T29" fmla="*/ 0 h 134"/>
              <a:gd name="T30" fmla="*/ 64 w 101"/>
              <a:gd name="T31" fmla="*/ 47 h 134"/>
              <a:gd name="T32" fmla="*/ 82 w 101"/>
              <a:gd name="T33" fmla="*/ 58 h 134"/>
              <a:gd name="T34" fmla="*/ 83 w 101"/>
              <a:gd name="T35" fmla="*/ 58 h 134"/>
              <a:gd name="T36" fmla="*/ 82 w 101"/>
              <a:gd name="T37" fmla="*/ 67 h 134"/>
              <a:gd name="T38" fmla="*/ 84 w 101"/>
              <a:gd name="T39" fmla="*/ 71 h 134"/>
              <a:gd name="T40" fmla="*/ 87 w 101"/>
              <a:gd name="T41" fmla="*/ 77 h 134"/>
              <a:gd name="T42" fmla="*/ 82 w 101"/>
              <a:gd name="T43" fmla="*/ 86 h 134"/>
              <a:gd name="T44" fmla="*/ 83 w 101"/>
              <a:gd name="T45" fmla="*/ 92 h 134"/>
              <a:gd name="T46" fmla="*/ 84 w 101"/>
              <a:gd name="T47" fmla="*/ 94 h 134"/>
              <a:gd name="T48" fmla="*/ 86 w 101"/>
              <a:gd name="T49" fmla="*/ 100 h 134"/>
              <a:gd name="T50" fmla="*/ 87 w 101"/>
              <a:gd name="T51" fmla="*/ 107 h 134"/>
              <a:gd name="T52" fmla="*/ 90 w 101"/>
              <a:gd name="T53" fmla="*/ 112 h 134"/>
              <a:gd name="T54" fmla="*/ 90 w 101"/>
              <a:gd name="T55" fmla="*/ 114 h 134"/>
              <a:gd name="T56" fmla="*/ 98 w 101"/>
              <a:gd name="T57" fmla="*/ 114 h 134"/>
              <a:gd name="T58" fmla="*/ 95 w 101"/>
              <a:gd name="T59" fmla="*/ 116 h 134"/>
              <a:gd name="T60" fmla="*/ 101 w 101"/>
              <a:gd name="T61" fmla="*/ 120 h 134"/>
              <a:gd name="T62" fmla="*/ 97 w 101"/>
              <a:gd name="T63" fmla="*/ 126 h 134"/>
              <a:gd name="T64" fmla="*/ 94 w 101"/>
              <a:gd name="T65" fmla="*/ 127 h 134"/>
              <a:gd name="T66" fmla="*/ 93 w 101"/>
              <a:gd name="T67" fmla="*/ 127 h 134"/>
              <a:gd name="T68" fmla="*/ 87 w 101"/>
              <a:gd name="T69" fmla="*/ 127 h 134"/>
              <a:gd name="T70" fmla="*/ 78 w 101"/>
              <a:gd name="T71" fmla="*/ 127 h 134"/>
              <a:gd name="T72" fmla="*/ 73 w 101"/>
              <a:gd name="T73" fmla="*/ 127 h 134"/>
              <a:gd name="T74" fmla="*/ 71 w 101"/>
              <a:gd name="T75" fmla="*/ 129 h 134"/>
              <a:gd name="T76" fmla="*/ 56 w 101"/>
              <a:gd name="T77" fmla="*/ 133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1" h="134">
                <a:moveTo>
                  <a:pt x="56" y="133"/>
                </a:moveTo>
                <a:lnTo>
                  <a:pt x="53" y="134"/>
                </a:lnTo>
                <a:lnTo>
                  <a:pt x="50" y="126"/>
                </a:lnTo>
                <a:lnTo>
                  <a:pt x="49" y="126"/>
                </a:lnTo>
                <a:lnTo>
                  <a:pt x="42" y="124"/>
                </a:lnTo>
                <a:lnTo>
                  <a:pt x="47" y="109"/>
                </a:lnTo>
                <a:lnTo>
                  <a:pt x="49" y="107"/>
                </a:lnTo>
                <a:lnTo>
                  <a:pt x="43" y="101"/>
                </a:lnTo>
                <a:lnTo>
                  <a:pt x="26" y="96"/>
                </a:lnTo>
                <a:lnTo>
                  <a:pt x="26" y="94"/>
                </a:lnTo>
                <a:lnTo>
                  <a:pt x="26" y="69"/>
                </a:lnTo>
                <a:lnTo>
                  <a:pt x="0" y="24"/>
                </a:lnTo>
                <a:lnTo>
                  <a:pt x="13" y="15"/>
                </a:lnTo>
                <a:lnTo>
                  <a:pt x="16" y="14"/>
                </a:lnTo>
                <a:lnTo>
                  <a:pt x="39" y="0"/>
                </a:lnTo>
                <a:lnTo>
                  <a:pt x="64" y="47"/>
                </a:lnTo>
                <a:lnTo>
                  <a:pt x="82" y="58"/>
                </a:lnTo>
                <a:lnTo>
                  <a:pt x="83" y="58"/>
                </a:lnTo>
                <a:lnTo>
                  <a:pt x="82" y="67"/>
                </a:lnTo>
                <a:lnTo>
                  <a:pt x="84" y="71"/>
                </a:lnTo>
                <a:lnTo>
                  <a:pt x="87" y="77"/>
                </a:lnTo>
                <a:lnTo>
                  <a:pt x="82" y="86"/>
                </a:lnTo>
                <a:lnTo>
                  <a:pt x="83" y="92"/>
                </a:lnTo>
                <a:lnTo>
                  <a:pt x="84" y="94"/>
                </a:lnTo>
                <a:lnTo>
                  <a:pt x="86" y="100"/>
                </a:lnTo>
                <a:lnTo>
                  <a:pt x="87" y="107"/>
                </a:lnTo>
                <a:lnTo>
                  <a:pt x="90" y="112"/>
                </a:lnTo>
                <a:lnTo>
                  <a:pt x="90" y="114"/>
                </a:lnTo>
                <a:lnTo>
                  <a:pt x="98" y="114"/>
                </a:lnTo>
                <a:lnTo>
                  <a:pt x="95" y="116"/>
                </a:lnTo>
                <a:lnTo>
                  <a:pt x="101" y="120"/>
                </a:lnTo>
                <a:lnTo>
                  <a:pt x="97" y="126"/>
                </a:lnTo>
                <a:lnTo>
                  <a:pt x="94" y="127"/>
                </a:lnTo>
                <a:lnTo>
                  <a:pt x="93" y="127"/>
                </a:lnTo>
                <a:lnTo>
                  <a:pt x="87" y="127"/>
                </a:lnTo>
                <a:lnTo>
                  <a:pt x="78" y="127"/>
                </a:lnTo>
                <a:lnTo>
                  <a:pt x="73" y="127"/>
                </a:lnTo>
                <a:lnTo>
                  <a:pt x="71" y="129"/>
                </a:lnTo>
                <a:lnTo>
                  <a:pt x="56" y="13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1" name="Freeform 1036"/>
          <p:cNvSpPr>
            <a:spLocks/>
          </p:cNvSpPr>
          <p:nvPr/>
        </p:nvSpPr>
        <p:spPr bwMode="auto">
          <a:xfrm>
            <a:off x="5160963" y="4165601"/>
            <a:ext cx="157163" cy="131763"/>
          </a:xfrm>
          <a:custGeom>
            <a:avLst/>
            <a:gdLst>
              <a:gd name="T0" fmla="*/ 53 w 99"/>
              <a:gd name="T1" fmla="*/ 11 h 83"/>
              <a:gd name="T2" fmla="*/ 60 w 99"/>
              <a:gd name="T3" fmla="*/ 7 h 83"/>
              <a:gd name="T4" fmla="*/ 62 w 99"/>
              <a:gd name="T5" fmla="*/ 11 h 83"/>
              <a:gd name="T6" fmla="*/ 65 w 99"/>
              <a:gd name="T7" fmla="*/ 12 h 83"/>
              <a:gd name="T8" fmla="*/ 58 w 99"/>
              <a:gd name="T9" fmla="*/ 22 h 83"/>
              <a:gd name="T10" fmla="*/ 80 w 99"/>
              <a:gd name="T11" fmla="*/ 37 h 83"/>
              <a:gd name="T12" fmla="*/ 83 w 99"/>
              <a:gd name="T13" fmla="*/ 39 h 83"/>
              <a:gd name="T14" fmla="*/ 90 w 99"/>
              <a:gd name="T15" fmla="*/ 50 h 83"/>
              <a:gd name="T16" fmla="*/ 98 w 99"/>
              <a:gd name="T17" fmla="*/ 52 h 83"/>
              <a:gd name="T18" fmla="*/ 99 w 99"/>
              <a:gd name="T19" fmla="*/ 57 h 83"/>
              <a:gd name="T20" fmla="*/ 91 w 99"/>
              <a:gd name="T21" fmla="*/ 62 h 83"/>
              <a:gd name="T22" fmla="*/ 83 w 99"/>
              <a:gd name="T23" fmla="*/ 69 h 83"/>
              <a:gd name="T24" fmla="*/ 81 w 99"/>
              <a:gd name="T25" fmla="*/ 71 h 83"/>
              <a:gd name="T26" fmla="*/ 80 w 99"/>
              <a:gd name="T27" fmla="*/ 71 h 83"/>
              <a:gd name="T28" fmla="*/ 79 w 99"/>
              <a:gd name="T29" fmla="*/ 71 h 83"/>
              <a:gd name="T30" fmla="*/ 62 w 99"/>
              <a:gd name="T31" fmla="*/ 72 h 83"/>
              <a:gd name="T32" fmla="*/ 50 w 99"/>
              <a:gd name="T33" fmla="*/ 73 h 83"/>
              <a:gd name="T34" fmla="*/ 46 w 99"/>
              <a:gd name="T35" fmla="*/ 73 h 83"/>
              <a:gd name="T36" fmla="*/ 45 w 99"/>
              <a:gd name="T37" fmla="*/ 73 h 83"/>
              <a:gd name="T38" fmla="*/ 43 w 99"/>
              <a:gd name="T39" fmla="*/ 73 h 83"/>
              <a:gd name="T40" fmla="*/ 30 w 99"/>
              <a:gd name="T41" fmla="*/ 75 h 83"/>
              <a:gd name="T42" fmla="*/ 26 w 99"/>
              <a:gd name="T43" fmla="*/ 77 h 83"/>
              <a:gd name="T44" fmla="*/ 23 w 99"/>
              <a:gd name="T45" fmla="*/ 80 h 83"/>
              <a:gd name="T46" fmla="*/ 13 w 99"/>
              <a:gd name="T47" fmla="*/ 83 h 83"/>
              <a:gd name="T48" fmla="*/ 12 w 99"/>
              <a:gd name="T49" fmla="*/ 77 h 83"/>
              <a:gd name="T50" fmla="*/ 8 w 99"/>
              <a:gd name="T51" fmla="*/ 67 h 83"/>
              <a:gd name="T52" fmla="*/ 5 w 99"/>
              <a:gd name="T53" fmla="*/ 62 h 83"/>
              <a:gd name="T54" fmla="*/ 2 w 99"/>
              <a:gd name="T55" fmla="*/ 65 h 83"/>
              <a:gd name="T56" fmla="*/ 0 w 99"/>
              <a:gd name="T57" fmla="*/ 49 h 83"/>
              <a:gd name="T58" fmla="*/ 5 w 99"/>
              <a:gd name="T59" fmla="*/ 42 h 83"/>
              <a:gd name="T60" fmla="*/ 13 w 99"/>
              <a:gd name="T61" fmla="*/ 43 h 83"/>
              <a:gd name="T62" fmla="*/ 26 w 99"/>
              <a:gd name="T63" fmla="*/ 35 h 83"/>
              <a:gd name="T64" fmla="*/ 27 w 99"/>
              <a:gd name="T65" fmla="*/ 38 h 83"/>
              <a:gd name="T66" fmla="*/ 32 w 99"/>
              <a:gd name="T67" fmla="*/ 35 h 83"/>
              <a:gd name="T68" fmla="*/ 39 w 99"/>
              <a:gd name="T69" fmla="*/ 19 h 83"/>
              <a:gd name="T70" fmla="*/ 41 w 99"/>
              <a:gd name="T71" fmla="*/ 16 h 83"/>
              <a:gd name="T72" fmla="*/ 46 w 99"/>
              <a:gd name="T73" fmla="*/ 8 h 83"/>
              <a:gd name="T74" fmla="*/ 43 w 99"/>
              <a:gd name="T75" fmla="*/ 7 h 83"/>
              <a:gd name="T76" fmla="*/ 42 w 99"/>
              <a:gd name="T77" fmla="*/ 4 h 83"/>
              <a:gd name="T78" fmla="*/ 41 w 99"/>
              <a:gd name="T79" fmla="*/ 2 h 83"/>
              <a:gd name="T80" fmla="*/ 43 w 99"/>
              <a:gd name="T81" fmla="*/ 0 h 83"/>
              <a:gd name="T82" fmla="*/ 46 w 99"/>
              <a:gd name="T83" fmla="*/ 0 h 83"/>
              <a:gd name="T84" fmla="*/ 49 w 99"/>
              <a:gd name="T85" fmla="*/ 1 h 83"/>
              <a:gd name="T86" fmla="*/ 50 w 99"/>
              <a:gd name="T87" fmla="*/ 7 h 83"/>
              <a:gd name="T88" fmla="*/ 53 w 99"/>
              <a:gd name="T89" fmla="*/ 11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99" h="83">
                <a:moveTo>
                  <a:pt x="53" y="11"/>
                </a:moveTo>
                <a:lnTo>
                  <a:pt x="60" y="7"/>
                </a:lnTo>
                <a:lnTo>
                  <a:pt x="62" y="11"/>
                </a:lnTo>
                <a:lnTo>
                  <a:pt x="65" y="12"/>
                </a:lnTo>
                <a:lnTo>
                  <a:pt x="58" y="22"/>
                </a:lnTo>
                <a:lnTo>
                  <a:pt x="80" y="37"/>
                </a:lnTo>
                <a:lnTo>
                  <a:pt x="83" y="39"/>
                </a:lnTo>
                <a:lnTo>
                  <a:pt x="90" y="50"/>
                </a:lnTo>
                <a:lnTo>
                  <a:pt x="98" y="52"/>
                </a:lnTo>
                <a:lnTo>
                  <a:pt x="99" y="57"/>
                </a:lnTo>
                <a:lnTo>
                  <a:pt x="91" y="62"/>
                </a:lnTo>
                <a:lnTo>
                  <a:pt x="83" y="69"/>
                </a:lnTo>
                <a:lnTo>
                  <a:pt x="81" y="71"/>
                </a:lnTo>
                <a:lnTo>
                  <a:pt x="80" y="71"/>
                </a:lnTo>
                <a:lnTo>
                  <a:pt x="79" y="71"/>
                </a:lnTo>
                <a:lnTo>
                  <a:pt x="62" y="72"/>
                </a:lnTo>
                <a:lnTo>
                  <a:pt x="50" y="73"/>
                </a:lnTo>
                <a:lnTo>
                  <a:pt x="46" y="73"/>
                </a:lnTo>
                <a:lnTo>
                  <a:pt x="45" y="73"/>
                </a:lnTo>
                <a:lnTo>
                  <a:pt x="43" y="73"/>
                </a:lnTo>
                <a:lnTo>
                  <a:pt x="30" y="75"/>
                </a:lnTo>
                <a:lnTo>
                  <a:pt x="26" y="77"/>
                </a:lnTo>
                <a:lnTo>
                  <a:pt x="23" y="80"/>
                </a:lnTo>
                <a:lnTo>
                  <a:pt x="13" y="83"/>
                </a:lnTo>
                <a:lnTo>
                  <a:pt x="12" y="77"/>
                </a:lnTo>
                <a:lnTo>
                  <a:pt x="8" y="67"/>
                </a:lnTo>
                <a:lnTo>
                  <a:pt x="5" y="62"/>
                </a:lnTo>
                <a:lnTo>
                  <a:pt x="2" y="65"/>
                </a:lnTo>
                <a:lnTo>
                  <a:pt x="0" y="49"/>
                </a:lnTo>
                <a:lnTo>
                  <a:pt x="5" y="42"/>
                </a:lnTo>
                <a:lnTo>
                  <a:pt x="13" y="43"/>
                </a:lnTo>
                <a:lnTo>
                  <a:pt x="26" y="35"/>
                </a:lnTo>
                <a:lnTo>
                  <a:pt x="27" y="38"/>
                </a:lnTo>
                <a:lnTo>
                  <a:pt x="32" y="35"/>
                </a:lnTo>
                <a:lnTo>
                  <a:pt x="39" y="19"/>
                </a:lnTo>
                <a:lnTo>
                  <a:pt x="41" y="16"/>
                </a:lnTo>
                <a:lnTo>
                  <a:pt x="46" y="8"/>
                </a:lnTo>
                <a:lnTo>
                  <a:pt x="43" y="7"/>
                </a:lnTo>
                <a:lnTo>
                  <a:pt x="42" y="4"/>
                </a:lnTo>
                <a:lnTo>
                  <a:pt x="41" y="2"/>
                </a:lnTo>
                <a:lnTo>
                  <a:pt x="43" y="0"/>
                </a:lnTo>
                <a:lnTo>
                  <a:pt x="46" y="0"/>
                </a:lnTo>
                <a:lnTo>
                  <a:pt x="49" y="1"/>
                </a:lnTo>
                <a:lnTo>
                  <a:pt x="50" y="7"/>
                </a:lnTo>
                <a:lnTo>
                  <a:pt x="53" y="1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2" name="Freeform 1037"/>
          <p:cNvSpPr>
            <a:spLocks/>
          </p:cNvSpPr>
          <p:nvPr/>
        </p:nvSpPr>
        <p:spPr bwMode="auto">
          <a:xfrm>
            <a:off x="4486276" y="4176713"/>
            <a:ext cx="117475" cy="174625"/>
          </a:xfrm>
          <a:custGeom>
            <a:avLst/>
            <a:gdLst>
              <a:gd name="T0" fmla="*/ 71 w 74"/>
              <a:gd name="T1" fmla="*/ 102 h 110"/>
              <a:gd name="T2" fmla="*/ 74 w 74"/>
              <a:gd name="T3" fmla="*/ 110 h 110"/>
              <a:gd name="T4" fmla="*/ 68 w 74"/>
              <a:gd name="T5" fmla="*/ 110 h 110"/>
              <a:gd name="T6" fmla="*/ 62 w 74"/>
              <a:gd name="T7" fmla="*/ 109 h 110"/>
              <a:gd name="T8" fmla="*/ 32 w 74"/>
              <a:gd name="T9" fmla="*/ 102 h 110"/>
              <a:gd name="T10" fmla="*/ 40 w 74"/>
              <a:gd name="T11" fmla="*/ 88 h 110"/>
              <a:gd name="T12" fmla="*/ 37 w 74"/>
              <a:gd name="T13" fmla="*/ 70 h 110"/>
              <a:gd name="T14" fmla="*/ 37 w 74"/>
              <a:gd name="T15" fmla="*/ 69 h 110"/>
              <a:gd name="T16" fmla="*/ 25 w 74"/>
              <a:gd name="T17" fmla="*/ 57 h 110"/>
              <a:gd name="T18" fmla="*/ 0 w 74"/>
              <a:gd name="T19" fmla="*/ 10 h 110"/>
              <a:gd name="T20" fmla="*/ 21 w 74"/>
              <a:gd name="T21" fmla="*/ 0 h 110"/>
              <a:gd name="T22" fmla="*/ 47 w 74"/>
              <a:gd name="T23" fmla="*/ 45 h 110"/>
              <a:gd name="T24" fmla="*/ 47 w 74"/>
              <a:gd name="T25" fmla="*/ 70 h 110"/>
              <a:gd name="T26" fmla="*/ 47 w 74"/>
              <a:gd name="T27" fmla="*/ 72 h 110"/>
              <a:gd name="T28" fmla="*/ 64 w 74"/>
              <a:gd name="T29" fmla="*/ 77 h 110"/>
              <a:gd name="T30" fmla="*/ 70 w 74"/>
              <a:gd name="T31" fmla="*/ 83 h 110"/>
              <a:gd name="T32" fmla="*/ 68 w 74"/>
              <a:gd name="T33" fmla="*/ 85 h 110"/>
              <a:gd name="T34" fmla="*/ 63 w 74"/>
              <a:gd name="T35" fmla="*/ 100 h 110"/>
              <a:gd name="T36" fmla="*/ 70 w 74"/>
              <a:gd name="T37" fmla="*/ 102 h 110"/>
              <a:gd name="T38" fmla="*/ 71 w 74"/>
              <a:gd name="T39" fmla="*/ 102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74" h="110">
                <a:moveTo>
                  <a:pt x="71" y="102"/>
                </a:moveTo>
                <a:lnTo>
                  <a:pt x="74" y="110"/>
                </a:lnTo>
                <a:lnTo>
                  <a:pt x="68" y="110"/>
                </a:lnTo>
                <a:lnTo>
                  <a:pt x="62" y="109"/>
                </a:lnTo>
                <a:lnTo>
                  <a:pt x="32" y="102"/>
                </a:lnTo>
                <a:lnTo>
                  <a:pt x="40" y="88"/>
                </a:lnTo>
                <a:lnTo>
                  <a:pt x="37" y="70"/>
                </a:lnTo>
                <a:lnTo>
                  <a:pt x="37" y="69"/>
                </a:lnTo>
                <a:lnTo>
                  <a:pt x="25" y="57"/>
                </a:lnTo>
                <a:lnTo>
                  <a:pt x="0" y="10"/>
                </a:lnTo>
                <a:lnTo>
                  <a:pt x="21" y="0"/>
                </a:lnTo>
                <a:lnTo>
                  <a:pt x="47" y="45"/>
                </a:lnTo>
                <a:lnTo>
                  <a:pt x="47" y="70"/>
                </a:lnTo>
                <a:lnTo>
                  <a:pt x="47" y="72"/>
                </a:lnTo>
                <a:lnTo>
                  <a:pt x="64" y="77"/>
                </a:lnTo>
                <a:lnTo>
                  <a:pt x="70" y="83"/>
                </a:lnTo>
                <a:lnTo>
                  <a:pt x="68" y="85"/>
                </a:lnTo>
                <a:lnTo>
                  <a:pt x="63" y="100"/>
                </a:lnTo>
                <a:lnTo>
                  <a:pt x="70" y="102"/>
                </a:lnTo>
                <a:lnTo>
                  <a:pt x="71" y="10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3" name="Freeform 1038"/>
          <p:cNvSpPr>
            <a:spLocks/>
          </p:cNvSpPr>
          <p:nvPr/>
        </p:nvSpPr>
        <p:spPr bwMode="auto">
          <a:xfrm>
            <a:off x="4391026" y="4192588"/>
            <a:ext cx="158750" cy="169863"/>
          </a:xfrm>
          <a:custGeom>
            <a:avLst/>
            <a:gdLst>
              <a:gd name="T0" fmla="*/ 77 w 100"/>
              <a:gd name="T1" fmla="*/ 97 h 107"/>
              <a:gd name="T2" fmla="*/ 67 w 100"/>
              <a:gd name="T3" fmla="*/ 107 h 107"/>
              <a:gd name="T4" fmla="*/ 45 w 100"/>
              <a:gd name="T5" fmla="*/ 92 h 107"/>
              <a:gd name="T6" fmla="*/ 32 w 100"/>
              <a:gd name="T7" fmla="*/ 78 h 107"/>
              <a:gd name="T8" fmla="*/ 18 w 100"/>
              <a:gd name="T9" fmla="*/ 60 h 107"/>
              <a:gd name="T10" fmla="*/ 0 w 100"/>
              <a:gd name="T11" fmla="*/ 36 h 107"/>
              <a:gd name="T12" fmla="*/ 11 w 100"/>
              <a:gd name="T13" fmla="*/ 26 h 107"/>
              <a:gd name="T14" fmla="*/ 22 w 100"/>
              <a:gd name="T15" fmla="*/ 21 h 107"/>
              <a:gd name="T16" fmla="*/ 33 w 100"/>
              <a:gd name="T17" fmla="*/ 15 h 107"/>
              <a:gd name="T18" fmla="*/ 60 w 100"/>
              <a:gd name="T19" fmla="*/ 0 h 107"/>
              <a:gd name="T20" fmla="*/ 85 w 100"/>
              <a:gd name="T21" fmla="*/ 47 h 107"/>
              <a:gd name="T22" fmla="*/ 97 w 100"/>
              <a:gd name="T23" fmla="*/ 59 h 107"/>
              <a:gd name="T24" fmla="*/ 97 w 100"/>
              <a:gd name="T25" fmla="*/ 60 h 107"/>
              <a:gd name="T26" fmla="*/ 100 w 100"/>
              <a:gd name="T27" fmla="*/ 78 h 107"/>
              <a:gd name="T28" fmla="*/ 92 w 100"/>
              <a:gd name="T29" fmla="*/ 92 h 107"/>
              <a:gd name="T30" fmla="*/ 77 w 100"/>
              <a:gd name="T31" fmla="*/ 97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0" h="107">
                <a:moveTo>
                  <a:pt x="77" y="97"/>
                </a:moveTo>
                <a:lnTo>
                  <a:pt x="67" y="107"/>
                </a:lnTo>
                <a:lnTo>
                  <a:pt x="45" y="92"/>
                </a:lnTo>
                <a:lnTo>
                  <a:pt x="32" y="78"/>
                </a:lnTo>
                <a:lnTo>
                  <a:pt x="18" y="60"/>
                </a:lnTo>
                <a:lnTo>
                  <a:pt x="0" y="36"/>
                </a:lnTo>
                <a:lnTo>
                  <a:pt x="11" y="26"/>
                </a:lnTo>
                <a:lnTo>
                  <a:pt x="22" y="21"/>
                </a:lnTo>
                <a:lnTo>
                  <a:pt x="33" y="15"/>
                </a:lnTo>
                <a:lnTo>
                  <a:pt x="60" y="0"/>
                </a:lnTo>
                <a:lnTo>
                  <a:pt x="85" y="47"/>
                </a:lnTo>
                <a:lnTo>
                  <a:pt x="97" y="59"/>
                </a:lnTo>
                <a:lnTo>
                  <a:pt x="97" y="60"/>
                </a:lnTo>
                <a:lnTo>
                  <a:pt x="100" y="78"/>
                </a:lnTo>
                <a:lnTo>
                  <a:pt x="92" y="92"/>
                </a:lnTo>
                <a:lnTo>
                  <a:pt x="77" y="9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4" name="Freeform 1039"/>
          <p:cNvSpPr>
            <a:spLocks/>
          </p:cNvSpPr>
          <p:nvPr/>
        </p:nvSpPr>
        <p:spPr bwMode="auto">
          <a:xfrm>
            <a:off x="4768851" y="4219576"/>
            <a:ext cx="103188" cy="150813"/>
          </a:xfrm>
          <a:custGeom>
            <a:avLst/>
            <a:gdLst>
              <a:gd name="T0" fmla="*/ 47 w 65"/>
              <a:gd name="T1" fmla="*/ 33 h 95"/>
              <a:gd name="T2" fmla="*/ 56 w 65"/>
              <a:gd name="T3" fmla="*/ 43 h 95"/>
              <a:gd name="T4" fmla="*/ 61 w 65"/>
              <a:gd name="T5" fmla="*/ 52 h 95"/>
              <a:gd name="T6" fmla="*/ 58 w 65"/>
              <a:gd name="T7" fmla="*/ 61 h 95"/>
              <a:gd name="T8" fmla="*/ 65 w 65"/>
              <a:gd name="T9" fmla="*/ 69 h 95"/>
              <a:gd name="T10" fmla="*/ 62 w 65"/>
              <a:gd name="T11" fmla="*/ 73 h 95"/>
              <a:gd name="T12" fmla="*/ 61 w 65"/>
              <a:gd name="T13" fmla="*/ 75 h 95"/>
              <a:gd name="T14" fmla="*/ 58 w 65"/>
              <a:gd name="T15" fmla="*/ 75 h 95"/>
              <a:gd name="T16" fmla="*/ 61 w 65"/>
              <a:gd name="T17" fmla="*/ 83 h 95"/>
              <a:gd name="T18" fmla="*/ 65 w 65"/>
              <a:gd name="T19" fmla="*/ 95 h 95"/>
              <a:gd name="T20" fmla="*/ 58 w 65"/>
              <a:gd name="T21" fmla="*/ 90 h 95"/>
              <a:gd name="T22" fmla="*/ 54 w 65"/>
              <a:gd name="T23" fmla="*/ 91 h 95"/>
              <a:gd name="T24" fmla="*/ 50 w 65"/>
              <a:gd name="T25" fmla="*/ 93 h 95"/>
              <a:gd name="T26" fmla="*/ 39 w 65"/>
              <a:gd name="T27" fmla="*/ 87 h 95"/>
              <a:gd name="T28" fmla="*/ 31 w 65"/>
              <a:gd name="T29" fmla="*/ 73 h 95"/>
              <a:gd name="T30" fmla="*/ 32 w 65"/>
              <a:gd name="T31" fmla="*/ 52 h 95"/>
              <a:gd name="T32" fmla="*/ 24 w 65"/>
              <a:gd name="T33" fmla="*/ 43 h 95"/>
              <a:gd name="T34" fmla="*/ 16 w 65"/>
              <a:gd name="T35" fmla="*/ 35 h 95"/>
              <a:gd name="T36" fmla="*/ 4 w 65"/>
              <a:gd name="T37" fmla="*/ 38 h 95"/>
              <a:gd name="T38" fmla="*/ 2 w 65"/>
              <a:gd name="T39" fmla="*/ 33 h 95"/>
              <a:gd name="T40" fmla="*/ 0 w 65"/>
              <a:gd name="T41" fmla="*/ 26 h 95"/>
              <a:gd name="T42" fmla="*/ 11 w 65"/>
              <a:gd name="T43" fmla="*/ 12 h 95"/>
              <a:gd name="T44" fmla="*/ 12 w 65"/>
              <a:gd name="T45" fmla="*/ 1 h 95"/>
              <a:gd name="T46" fmla="*/ 34 w 65"/>
              <a:gd name="T47" fmla="*/ 0 h 95"/>
              <a:gd name="T48" fmla="*/ 39 w 65"/>
              <a:gd name="T49" fmla="*/ 19 h 95"/>
              <a:gd name="T50" fmla="*/ 42 w 65"/>
              <a:gd name="T51" fmla="*/ 28 h 95"/>
              <a:gd name="T52" fmla="*/ 47 w 65"/>
              <a:gd name="T53" fmla="*/ 33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65" h="95">
                <a:moveTo>
                  <a:pt x="47" y="33"/>
                </a:moveTo>
                <a:lnTo>
                  <a:pt x="56" y="43"/>
                </a:lnTo>
                <a:lnTo>
                  <a:pt x="61" y="52"/>
                </a:lnTo>
                <a:lnTo>
                  <a:pt x="58" y="61"/>
                </a:lnTo>
                <a:lnTo>
                  <a:pt x="65" y="69"/>
                </a:lnTo>
                <a:lnTo>
                  <a:pt x="62" y="73"/>
                </a:lnTo>
                <a:lnTo>
                  <a:pt x="61" y="75"/>
                </a:lnTo>
                <a:lnTo>
                  <a:pt x="58" y="75"/>
                </a:lnTo>
                <a:lnTo>
                  <a:pt x="61" y="83"/>
                </a:lnTo>
                <a:lnTo>
                  <a:pt x="65" y="95"/>
                </a:lnTo>
                <a:lnTo>
                  <a:pt x="58" y="90"/>
                </a:lnTo>
                <a:lnTo>
                  <a:pt x="54" y="91"/>
                </a:lnTo>
                <a:lnTo>
                  <a:pt x="50" y="93"/>
                </a:lnTo>
                <a:lnTo>
                  <a:pt x="39" y="87"/>
                </a:lnTo>
                <a:lnTo>
                  <a:pt x="31" y="73"/>
                </a:lnTo>
                <a:lnTo>
                  <a:pt x="32" y="52"/>
                </a:lnTo>
                <a:lnTo>
                  <a:pt x="24" y="43"/>
                </a:lnTo>
                <a:lnTo>
                  <a:pt x="16" y="35"/>
                </a:lnTo>
                <a:lnTo>
                  <a:pt x="4" y="38"/>
                </a:lnTo>
                <a:lnTo>
                  <a:pt x="2" y="33"/>
                </a:lnTo>
                <a:lnTo>
                  <a:pt x="0" y="26"/>
                </a:lnTo>
                <a:lnTo>
                  <a:pt x="11" y="12"/>
                </a:lnTo>
                <a:lnTo>
                  <a:pt x="12" y="1"/>
                </a:lnTo>
                <a:lnTo>
                  <a:pt x="34" y="0"/>
                </a:lnTo>
                <a:lnTo>
                  <a:pt x="39" y="19"/>
                </a:lnTo>
                <a:lnTo>
                  <a:pt x="42" y="28"/>
                </a:lnTo>
                <a:lnTo>
                  <a:pt x="47" y="3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5" name="Freeform 1040"/>
          <p:cNvSpPr>
            <a:spLocks/>
          </p:cNvSpPr>
          <p:nvPr/>
        </p:nvSpPr>
        <p:spPr bwMode="auto">
          <a:xfrm>
            <a:off x="5422901" y="4248151"/>
            <a:ext cx="180975" cy="190500"/>
          </a:xfrm>
          <a:custGeom>
            <a:avLst/>
            <a:gdLst>
              <a:gd name="T0" fmla="*/ 101 w 114"/>
              <a:gd name="T1" fmla="*/ 17 h 120"/>
              <a:gd name="T2" fmla="*/ 102 w 114"/>
              <a:gd name="T3" fmla="*/ 23 h 120"/>
              <a:gd name="T4" fmla="*/ 103 w 114"/>
              <a:gd name="T5" fmla="*/ 25 h 120"/>
              <a:gd name="T6" fmla="*/ 105 w 114"/>
              <a:gd name="T7" fmla="*/ 30 h 120"/>
              <a:gd name="T8" fmla="*/ 109 w 114"/>
              <a:gd name="T9" fmla="*/ 38 h 120"/>
              <a:gd name="T10" fmla="*/ 112 w 114"/>
              <a:gd name="T11" fmla="*/ 47 h 120"/>
              <a:gd name="T12" fmla="*/ 114 w 114"/>
              <a:gd name="T13" fmla="*/ 53 h 120"/>
              <a:gd name="T14" fmla="*/ 107 w 114"/>
              <a:gd name="T15" fmla="*/ 61 h 120"/>
              <a:gd name="T16" fmla="*/ 105 w 114"/>
              <a:gd name="T17" fmla="*/ 64 h 120"/>
              <a:gd name="T18" fmla="*/ 102 w 114"/>
              <a:gd name="T19" fmla="*/ 66 h 120"/>
              <a:gd name="T20" fmla="*/ 98 w 114"/>
              <a:gd name="T21" fmla="*/ 73 h 120"/>
              <a:gd name="T22" fmla="*/ 94 w 114"/>
              <a:gd name="T23" fmla="*/ 77 h 120"/>
              <a:gd name="T24" fmla="*/ 97 w 114"/>
              <a:gd name="T25" fmla="*/ 90 h 120"/>
              <a:gd name="T26" fmla="*/ 97 w 114"/>
              <a:gd name="T27" fmla="*/ 94 h 120"/>
              <a:gd name="T28" fmla="*/ 97 w 114"/>
              <a:gd name="T29" fmla="*/ 96 h 120"/>
              <a:gd name="T30" fmla="*/ 98 w 114"/>
              <a:gd name="T31" fmla="*/ 106 h 120"/>
              <a:gd name="T32" fmla="*/ 101 w 114"/>
              <a:gd name="T33" fmla="*/ 120 h 120"/>
              <a:gd name="T34" fmla="*/ 73 w 114"/>
              <a:gd name="T35" fmla="*/ 102 h 120"/>
              <a:gd name="T36" fmla="*/ 68 w 114"/>
              <a:gd name="T37" fmla="*/ 99 h 120"/>
              <a:gd name="T38" fmla="*/ 62 w 114"/>
              <a:gd name="T39" fmla="*/ 96 h 120"/>
              <a:gd name="T40" fmla="*/ 61 w 114"/>
              <a:gd name="T41" fmla="*/ 95 h 120"/>
              <a:gd name="T42" fmla="*/ 61 w 114"/>
              <a:gd name="T43" fmla="*/ 92 h 120"/>
              <a:gd name="T44" fmla="*/ 58 w 114"/>
              <a:gd name="T45" fmla="*/ 79 h 120"/>
              <a:gd name="T46" fmla="*/ 35 w 114"/>
              <a:gd name="T47" fmla="*/ 81 h 120"/>
              <a:gd name="T48" fmla="*/ 26 w 114"/>
              <a:gd name="T49" fmla="*/ 69 h 120"/>
              <a:gd name="T50" fmla="*/ 22 w 114"/>
              <a:gd name="T51" fmla="*/ 55 h 120"/>
              <a:gd name="T52" fmla="*/ 0 w 114"/>
              <a:gd name="T53" fmla="*/ 46 h 120"/>
              <a:gd name="T54" fmla="*/ 5 w 114"/>
              <a:gd name="T55" fmla="*/ 35 h 120"/>
              <a:gd name="T56" fmla="*/ 11 w 114"/>
              <a:gd name="T57" fmla="*/ 25 h 120"/>
              <a:gd name="T58" fmla="*/ 15 w 114"/>
              <a:gd name="T59" fmla="*/ 20 h 120"/>
              <a:gd name="T60" fmla="*/ 15 w 114"/>
              <a:gd name="T61" fmla="*/ 19 h 120"/>
              <a:gd name="T62" fmla="*/ 17 w 114"/>
              <a:gd name="T63" fmla="*/ 19 h 120"/>
              <a:gd name="T64" fmla="*/ 26 w 114"/>
              <a:gd name="T65" fmla="*/ 20 h 120"/>
              <a:gd name="T66" fmla="*/ 27 w 114"/>
              <a:gd name="T67" fmla="*/ 19 h 120"/>
              <a:gd name="T68" fmla="*/ 45 w 114"/>
              <a:gd name="T69" fmla="*/ 10 h 120"/>
              <a:gd name="T70" fmla="*/ 45 w 114"/>
              <a:gd name="T71" fmla="*/ 1 h 120"/>
              <a:gd name="T72" fmla="*/ 54 w 114"/>
              <a:gd name="T73" fmla="*/ 1 h 120"/>
              <a:gd name="T74" fmla="*/ 82 w 114"/>
              <a:gd name="T75" fmla="*/ 0 h 120"/>
              <a:gd name="T76" fmla="*/ 87 w 114"/>
              <a:gd name="T77" fmla="*/ 1 h 120"/>
              <a:gd name="T78" fmla="*/ 95 w 114"/>
              <a:gd name="T79" fmla="*/ 4 h 120"/>
              <a:gd name="T80" fmla="*/ 98 w 114"/>
              <a:gd name="T81" fmla="*/ 9 h 120"/>
              <a:gd name="T82" fmla="*/ 99 w 114"/>
              <a:gd name="T83" fmla="*/ 16 h 120"/>
              <a:gd name="T84" fmla="*/ 101 w 114"/>
              <a:gd name="T85" fmla="*/ 17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14" h="120">
                <a:moveTo>
                  <a:pt x="101" y="17"/>
                </a:moveTo>
                <a:lnTo>
                  <a:pt x="102" y="23"/>
                </a:lnTo>
                <a:lnTo>
                  <a:pt x="103" y="25"/>
                </a:lnTo>
                <a:lnTo>
                  <a:pt x="105" y="30"/>
                </a:lnTo>
                <a:lnTo>
                  <a:pt x="109" y="38"/>
                </a:lnTo>
                <a:lnTo>
                  <a:pt x="112" y="47"/>
                </a:lnTo>
                <a:lnTo>
                  <a:pt x="114" y="53"/>
                </a:lnTo>
                <a:lnTo>
                  <a:pt x="107" y="61"/>
                </a:lnTo>
                <a:lnTo>
                  <a:pt x="105" y="64"/>
                </a:lnTo>
                <a:lnTo>
                  <a:pt x="102" y="66"/>
                </a:lnTo>
                <a:lnTo>
                  <a:pt x="98" y="73"/>
                </a:lnTo>
                <a:lnTo>
                  <a:pt x="94" y="77"/>
                </a:lnTo>
                <a:lnTo>
                  <a:pt x="97" y="90"/>
                </a:lnTo>
                <a:lnTo>
                  <a:pt x="97" y="94"/>
                </a:lnTo>
                <a:lnTo>
                  <a:pt x="97" y="96"/>
                </a:lnTo>
                <a:lnTo>
                  <a:pt x="98" y="106"/>
                </a:lnTo>
                <a:lnTo>
                  <a:pt x="101" y="120"/>
                </a:lnTo>
                <a:lnTo>
                  <a:pt x="73" y="102"/>
                </a:lnTo>
                <a:lnTo>
                  <a:pt x="68" y="99"/>
                </a:lnTo>
                <a:lnTo>
                  <a:pt x="62" y="96"/>
                </a:lnTo>
                <a:lnTo>
                  <a:pt x="61" y="95"/>
                </a:lnTo>
                <a:lnTo>
                  <a:pt x="61" y="92"/>
                </a:lnTo>
                <a:lnTo>
                  <a:pt x="58" y="79"/>
                </a:lnTo>
                <a:lnTo>
                  <a:pt x="35" y="81"/>
                </a:lnTo>
                <a:lnTo>
                  <a:pt x="26" y="69"/>
                </a:lnTo>
                <a:lnTo>
                  <a:pt x="22" y="55"/>
                </a:lnTo>
                <a:lnTo>
                  <a:pt x="0" y="46"/>
                </a:lnTo>
                <a:lnTo>
                  <a:pt x="5" y="35"/>
                </a:lnTo>
                <a:lnTo>
                  <a:pt x="11" y="25"/>
                </a:lnTo>
                <a:lnTo>
                  <a:pt x="15" y="20"/>
                </a:lnTo>
                <a:lnTo>
                  <a:pt x="15" y="19"/>
                </a:lnTo>
                <a:lnTo>
                  <a:pt x="17" y="19"/>
                </a:lnTo>
                <a:lnTo>
                  <a:pt x="26" y="20"/>
                </a:lnTo>
                <a:lnTo>
                  <a:pt x="27" y="19"/>
                </a:lnTo>
                <a:lnTo>
                  <a:pt x="45" y="10"/>
                </a:lnTo>
                <a:lnTo>
                  <a:pt x="45" y="1"/>
                </a:lnTo>
                <a:lnTo>
                  <a:pt x="54" y="1"/>
                </a:lnTo>
                <a:lnTo>
                  <a:pt x="82" y="0"/>
                </a:lnTo>
                <a:lnTo>
                  <a:pt x="87" y="1"/>
                </a:lnTo>
                <a:lnTo>
                  <a:pt x="95" y="4"/>
                </a:lnTo>
                <a:lnTo>
                  <a:pt x="98" y="9"/>
                </a:lnTo>
                <a:lnTo>
                  <a:pt x="99" y="16"/>
                </a:lnTo>
                <a:lnTo>
                  <a:pt x="101" y="1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6" name="Freeform 1041"/>
          <p:cNvSpPr>
            <a:spLocks/>
          </p:cNvSpPr>
          <p:nvPr/>
        </p:nvSpPr>
        <p:spPr bwMode="auto">
          <a:xfrm>
            <a:off x="4670426" y="4260851"/>
            <a:ext cx="149225" cy="82550"/>
          </a:xfrm>
          <a:custGeom>
            <a:avLst/>
            <a:gdLst>
              <a:gd name="T0" fmla="*/ 64 w 94"/>
              <a:gd name="T1" fmla="*/ 7 h 52"/>
              <a:gd name="T2" fmla="*/ 66 w 94"/>
              <a:gd name="T3" fmla="*/ 12 h 52"/>
              <a:gd name="T4" fmla="*/ 78 w 94"/>
              <a:gd name="T5" fmla="*/ 9 h 52"/>
              <a:gd name="T6" fmla="*/ 86 w 94"/>
              <a:gd name="T7" fmla="*/ 17 h 52"/>
              <a:gd name="T8" fmla="*/ 94 w 94"/>
              <a:gd name="T9" fmla="*/ 26 h 52"/>
              <a:gd name="T10" fmla="*/ 93 w 94"/>
              <a:gd name="T11" fmla="*/ 47 h 52"/>
              <a:gd name="T12" fmla="*/ 89 w 94"/>
              <a:gd name="T13" fmla="*/ 49 h 52"/>
              <a:gd name="T14" fmla="*/ 85 w 94"/>
              <a:gd name="T15" fmla="*/ 49 h 52"/>
              <a:gd name="T16" fmla="*/ 81 w 94"/>
              <a:gd name="T17" fmla="*/ 50 h 52"/>
              <a:gd name="T18" fmla="*/ 78 w 94"/>
              <a:gd name="T19" fmla="*/ 49 h 52"/>
              <a:gd name="T20" fmla="*/ 64 w 94"/>
              <a:gd name="T21" fmla="*/ 52 h 52"/>
              <a:gd name="T22" fmla="*/ 60 w 94"/>
              <a:gd name="T23" fmla="*/ 49 h 52"/>
              <a:gd name="T24" fmla="*/ 58 w 94"/>
              <a:gd name="T25" fmla="*/ 49 h 52"/>
              <a:gd name="T26" fmla="*/ 52 w 94"/>
              <a:gd name="T27" fmla="*/ 49 h 52"/>
              <a:gd name="T28" fmla="*/ 52 w 94"/>
              <a:gd name="T29" fmla="*/ 47 h 52"/>
              <a:gd name="T30" fmla="*/ 49 w 94"/>
              <a:gd name="T31" fmla="*/ 39 h 52"/>
              <a:gd name="T32" fmla="*/ 44 w 94"/>
              <a:gd name="T33" fmla="*/ 38 h 52"/>
              <a:gd name="T34" fmla="*/ 44 w 94"/>
              <a:gd name="T35" fmla="*/ 42 h 52"/>
              <a:gd name="T36" fmla="*/ 32 w 94"/>
              <a:gd name="T37" fmla="*/ 46 h 52"/>
              <a:gd name="T38" fmla="*/ 28 w 94"/>
              <a:gd name="T39" fmla="*/ 46 h 52"/>
              <a:gd name="T40" fmla="*/ 14 w 94"/>
              <a:gd name="T41" fmla="*/ 45 h 52"/>
              <a:gd name="T42" fmla="*/ 8 w 94"/>
              <a:gd name="T43" fmla="*/ 45 h 52"/>
              <a:gd name="T44" fmla="*/ 6 w 94"/>
              <a:gd name="T45" fmla="*/ 43 h 52"/>
              <a:gd name="T46" fmla="*/ 0 w 94"/>
              <a:gd name="T47" fmla="*/ 39 h 52"/>
              <a:gd name="T48" fmla="*/ 3 w 94"/>
              <a:gd name="T49" fmla="*/ 37 h 52"/>
              <a:gd name="T50" fmla="*/ 28 w 94"/>
              <a:gd name="T51" fmla="*/ 32 h 52"/>
              <a:gd name="T52" fmla="*/ 30 w 94"/>
              <a:gd name="T53" fmla="*/ 22 h 52"/>
              <a:gd name="T54" fmla="*/ 30 w 94"/>
              <a:gd name="T55" fmla="*/ 20 h 52"/>
              <a:gd name="T56" fmla="*/ 28 w 94"/>
              <a:gd name="T57" fmla="*/ 19 h 52"/>
              <a:gd name="T58" fmla="*/ 26 w 94"/>
              <a:gd name="T59" fmla="*/ 17 h 52"/>
              <a:gd name="T60" fmla="*/ 25 w 94"/>
              <a:gd name="T61" fmla="*/ 16 h 52"/>
              <a:gd name="T62" fmla="*/ 49 w 94"/>
              <a:gd name="T63" fmla="*/ 5 h 52"/>
              <a:gd name="T64" fmla="*/ 51 w 94"/>
              <a:gd name="T65" fmla="*/ 1 h 52"/>
              <a:gd name="T66" fmla="*/ 55 w 94"/>
              <a:gd name="T67" fmla="*/ 1 h 52"/>
              <a:gd name="T68" fmla="*/ 62 w 94"/>
              <a:gd name="T69" fmla="*/ 0 h 52"/>
              <a:gd name="T70" fmla="*/ 64 w 94"/>
              <a:gd name="T71" fmla="*/ 7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4" h="52">
                <a:moveTo>
                  <a:pt x="64" y="7"/>
                </a:moveTo>
                <a:lnTo>
                  <a:pt x="66" y="12"/>
                </a:lnTo>
                <a:lnTo>
                  <a:pt x="78" y="9"/>
                </a:lnTo>
                <a:lnTo>
                  <a:pt x="86" y="17"/>
                </a:lnTo>
                <a:lnTo>
                  <a:pt x="94" y="26"/>
                </a:lnTo>
                <a:lnTo>
                  <a:pt x="93" y="47"/>
                </a:lnTo>
                <a:lnTo>
                  <a:pt x="89" y="49"/>
                </a:lnTo>
                <a:lnTo>
                  <a:pt x="85" y="49"/>
                </a:lnTo>
                <a:lnTo>
                  <a:pt x="81" y="50"/>
                </a:lnTo>
                <a:lnTo>
                  <a:pt x="78" y="49"/>
                </a:lnTo>
                <a:lnTo>
                  <a:pt x="64" y="52"/>
                </a:lnTo>
                <a:lnTo>
                  <a:pt x="60" y="49"/>
                </a:lnTo>
                <a:lnTo>
                  <a:pt x="58" y="49"/>
                </a:lnTo>
                <a:lnTo>
                  <a:pt x="52" y="49"/>
                </a:lnTo>
                <a:lnTo>
                  <a:pt x="52" y="47"/>
                </a:lnTo>
                <a:lnTo>
                  <a:pt x="49" y="39"/>
                </a:lnTo>
                <a:lnTo>
                  <a:pt x="44" y="38"/>
                </a:lnTo>
                <a:lnTo>
                  <a:pt x="44" y="42"/>
                </a:lnTo>
                <a:lnTo>
                  <a:pt x="32" y="46"/>
                </a:lnTo>
                <a:lnTo>
                  <a:pt x="28" y="46"/>
                </a:lnTo>
                <a:lnTo>
                  <a:pt x="14" y="45"/>
                </a:lnTo>
                <a:lnTo>
                  <a:pt x="8" y="45"/>
                </a:lnTo>
                <a:lnTo>
                  <a:pt x="6" y="43"/>
                </a:lnTo>
                <a:lnTo>
                  <a:pt x="0" y="39"/>
                </a:lnTo>
                <a:lnTo>
                  <a:pt x="3" y="37"/>
                </a:lnTo>
                <a:lnTo>
                  <a:pt x="28" y="32"/>
                </a:lnTo>
                <a:lnTo>
                  <a:pt x="30" y="22"/>
                </a:lnTo>
                <a:lnTo>
                  <a:pt x="30" y="20"/>
                </a:lnTo>
                <a:lnTo>
                  <a:pt x="28" y="19"/>
                </a:lnTo>
                <a:lnTo>
                  <a:pt x="26" y="17"/>
                </a:lnTo>
                <a:lnTo>
                  <a:pt x="25" y="16"/>
                </a:lnTo>
                <a:lnTo>
                  <a:pt x="49" y="5"/>
                </a:lnTo>
                <a:lnTo>
                  <a:pt x="51" y="1"/>
                </a:lnTo>
                <a:lnTo>
                  <a:pt x="55" y="1"/>
                </a:lnTo>
                <a:lnTo>
                  <a:pt x="62" y="0"/>
                </a:lnTo>
                <a:lnTo>
                  <a:pt x="64" y="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7" name="Freeform 1042"/>
          <p:cNvSpPr>
            <a:spLocks/>
          </p:cNvSpPr>
          <p:nvPr/>
        </p:nvSpPr>
        <p:spPr bwMode="auto">
          <a:xfrm>
            <a:off x="5321301" y="4292601"/>
            <a:ext cx="198438" cy="171450"/>
          </a:xfrm>
          <a:custGeom>
            <a:avLst/>
            <a:gdLst>
              <a:gd name="T0" fmla="*/ 90 w 125"/>
              <a:gd name="T1" fmla="*/ 41 h 108"/>
              <a:gd name="T2" fmla="*/ 99 w 125"/>
              <a:gd name="T3" fmla="*/ 53 h 108"/>
              <a:gd name="T4" fmla="*/ 122 w 125"/>
              <a:gd name="T5" fmla="*/ 51 h 108"/>
              <a:gd name="T6" fmla="*/ 125 w 125"/>
              <a:gd name="T7" fmla="*/ 64 h 108"/>
              <a:gd name="T8" fmla="*/ 125 w 125"/>
              <a:gd name="T9" fmla="*/ 67 h 108"/>
              <a:gd name="T10" fmla="*/ 121 w 125"/>
              <a:gd name="T11" fmla="*/ 71 h 108"/>
              <a:gd name="T12" fmla="*/ 109 w 125"/>
              <a:gd name="T13" fmla="*/ 82 h 108"/>
              <a:gd name="T14" fmla="*/ 94 w 125"/>
              <a:gd name="T15" fmla="*/ 82 h 108"/>
              <a:gd name="T16" fmla="*/ 83 w 125"/>
              <a:gd name="T17" fmla="*/ 86 h 108"/>
              <a:gd name="T18" fmla="*/ 77 w 125"/>
              <a:gd name="T19" fmla="*/ 85 h 108"/>
              <a:gd name="T20" fmla="*/ 75 w 125"/>
              <a:gd name="T21" fmla="*/ 89 h 108"/>
              <a:gd name="T22" fmla="*/ 72 w 125"/>
              <a:gd name="T23" fmla="*/ 87 h 108"/>
              <a:gd name="T24" fmla="*/ 71 w 125"/>
              <a:gd name="T25" fmla="*/ 87 h 108"/>
              <a:gd name="T26" fmla="*/ 68 w 125"/>
              <a:gd name="T27" fmla="*/ 87 h 108"/>
              <a:gd name="T28" fmla="*/ 64 w 125"/>
              <a:gd name="T29" fmla="*/ 89 h 108"/>
              <a:gd name="T30" fmla="*/ 62 w 125"/>
              <a:gd name="T31" fmla="*/ 89 h 108"/>
              <a:gd name="T32" fmla="*/ 61 w 125"/>
              <a:gd name="T33" fmla="*/ 94 h 108"/>
              <a:gd name="T34" fmla="*/ 53 w 125"/>
              <a:gd name="T35" fmla="*/ 96 h 108"/>
              <a:gd name="T36" fmla="*/ 47 w 125"/>
              <a:gd name="T37" fmla="*/ 101 h 108"/>
              <a:gd name="T38" fmla="*/ 46 w 125"/>
              <a:gd name="T39" fmla="*/ 104 h 108"/>
              <a:gd name="T40" fmla="*/ 42 w 125"/>
              <a:gd name="T41" fmla="*/ 102 h 108"/>
              <a:gd name="T42" fmla="*/ 40 w 125"/>
              <a:gd name="T43" fmla="*/ 107 h 108"/>
              <a:gd name="T44" fmla="*/ 40 w 125"/>
              <a:gd name="T45" fmla="*/ 108 h 108"/>
              <a:gd name="T46" fmla="*/ 40 w 125"/>
              <a:gd name="T47" fmla="*/ 107 h 108"/>
              <a:gd name="T48" fmla="*/ 39 w 125"/>
              <a:gd name="T49" fmla="*/ 107 h 108"/>
              <a:gd name="T50" fmla="*/ 16 w 125"/>
              <a:gd name="T51" fmla="*/ 96 h 108"/>
              <a:gd name="T52" fmla="*/ 0 w 125"/>
              <a:gd name="T53" fmla="*/ 100 h 108"/>
              <a:gd name="T54" fmla="*/ 13 w 125"/>
              <a:gd name="T55" fmla="*/ 75 h 108"/>
              <a:gd name="T56" fmla="*/ 15 w 125"/>
              <a:gd name="T57" fmla="*/ 74 h 108"/>
              <a:gd name="T58" fmla="*/ 17 w 125"/>
              <a:gd name="T59" fmla="*/ 72 h 108"/>
              <a:gd name="T60" fmla="*/ 20 w 125"/>
              <a:gd name="T61" fmla="*/ 72 h 108"/>
              <a:gd name="T62" fmla="*/ 16 w 125"/>
              <a:gd name="T63" fmla="*/ 56 h 108"/>
              <a:gd name="T64" fmla="*/ 23 w 125"/>
              <a:gd name="T65" fmla="*/ 47 h 108"/>
              <a:gd name="T66" fmla="*/ 23 w 125"/>
              <a:gd name="T67" fmla="*/ 44 h 108"/>
              <a:gd name="T68" fmla="*/ 23 w 125"/>
              <a:gd name="T69" fmla="*/ 30 h 108"/>
              <a:gd name="T70" fmla="*/ 23 w 125"/>
              <a:gd name="T71" fmla="*/ 25 h 108"/>
              <a:gd name="T72" fmla="*/ 24 w 125"/>
              <a:gd name="T73" fmla="*/ 23 h 108"/>
              <a:gd name="T74" fmla="*/ 24 w 125"/>
              <a:gd name="T75" fmla="*/ 21 h 108"/>
              <a:gd name="T76" fmla="*/ 24 w 125"/>
              <a:gd name="T77" fmla="*/ 19 h 108"/>
              <a:gd name="T78" fmla="*/ 30 w 125"/>
              <a:gd name="T79" fmla="*/ 3 h 108"/>
              <a:gd name="T80" fmla="*/ 31 w 125"/>
              <a:gd name="T81" fmla="*/ 0 h 108"/>
              <a:gd name="T82" fmla="*/ 34 w 125"/>
              <a:gd name="T83" fmla="*/ 0 h 108"/>
              <a:gd name="T84" fmla="*/ 45 w 125"/>
              <a:gd name="T85" fmla="*/ 0 h 108"/>
              <a:gd name="T86" fmla="*/ 49 w 125"/>
              <a:gd name="T87" fmla="*/ 0 h 108"/>
              <a:gd name="T88" fmla="*/ 53 w 125"/>
              <a:gd name="T89" fmla="*/ 15 h 108"/>
              <a:gd name="T90" fmla="*/ 64 w 125"/>
              <a:gd name="T91" fmla="*/ 18 h 108"/>
              <a:gd name="T92" fmla="*/ 86 w 125"/>
              <a:gd name="T93" fmla="*/ 27 h 108"/>
              <a:gd name="T94" fmla="*/ 90 w 125"/>
              <a:gd name="T95" fmla="*/ 41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25" h="108">
                <a:moveTo>
                  <a:pt x="90" y="41"/>
                </a:moveTo>
                <a:lnTo>
                  <a:pt x="99" y="53"/>
                </a:lnTo>
                <a:lnTo>
                  <a:pt x="122" y="51"/>
                </a:lnTo>
                <a:lnTo>
                  <a:pt x="125" y="64"/>
                </a:lnTo>
                <a:lnTo>
                  <a:pt x="125" y="67"/>
                </a:lnTo>
                <a:lnTo>
                  <a:pt x="121" y="71"/>
                </a:lnTo>
                <a:lnTo>
                  <a:pt x="109" y="82"/>
                </a:lnTo>
                <a:lnTo>
                  <a:pt x="94" y="82"/>
                </a:lnTo>
                <a:lnTo>
                  <a:pt x="83" y="86"/>
                </a:lnTo>
                <a:lnTo>
                  <a:pt x="77" y="85"/>
                </a:lnTo>
                <a:lnTo>
                  <a:pt x="75" y="89"/>
                </a:lnTo>
                <a:lnTo>
                  <a:pt x="72" y="87"/>
                </a:lnTo>
                <a:lnTo>
                  <a:pt x="71" y="87"/>
                </a:lnTo>
                <a:lnTo>
                  <a:pt x="68" y="87"/>
                </a:lnTo>
                <a:lnTo>
                  <a:pt x="64" y="89"/>
                </a:lnTo>
                <a:lnTo>
                  <a:pt x="62" y="89"/>
                </a:lnTo>
                <a:lnTo>
                  <a:pt x="61" y="94"/>
                </a:lnTo>
                <a:lnTo>
                  <a:pt x="53" y="96"/>
                </a:lnTo>
                <a:lnTo>
                  <a:pt x="47" y="101"/>
                </a:lnTo>
                <a:lnTo>
                  <a:pt x="46" y="104"/>
                </a:lnTo>
                <a:lnTo>
                  <a:pt x="42" y="102"/>
                </a:lnTo>
                <a:lnTo>
                  <a:pt x="40" y="107"/>
                </a:lnTo>
                <a:lnTo>
                  <a:pt x="40" y="108"/>
                </a:lnTo>
                <a:lnTo>
                  <a:pt x="40" y="107"/>
                </a:lnTo>
                <a:lnTo>
                  <a:pt x="39" y="107"/>
                </a:lnTo>
                <a:lnTo>
                  <a:pt x="16" y="96"/>
                </a:lnTo>
                <a:lnTo>
                  <a:pt x="0" y="100"/>
                </a:lnTo>
                <a:lnTo>
                  <a:pt x="13" y="75"/>
                </a:lnTo>
                <a:lnTo>
                  <a:pt x="15" y="74"/>
                </a:lnTo>
                <a:lnTo>
                  <a:pt x="17" y="72"/>
                </a:lnTo>
                <a:lnTo>
                  <a:pt x="20" y="72"/>
                </a:lnTo>
                <a:lnTo>
                  <a:pt x="16" y="56"/>
                </a:lnTo>
                <a:lnTo>
                  <a:pt x="23" y="47"/>
                </a:lnTo>
                <a:lnTo>
                  <a:pt x="23" y="44"/>
                </a:lnTo>
                <a:lnTo>
                  <a:pt x="23" y="30"/>
                </a:lnTo>
                <a:lnTo>
                  <a:pt x="23" y="25"/>
                </a:lnTo>
                <a:lnTo>
                  <a:pt x="24" y="23"/>
                </a:lnTo>
                <a:lnTo>
                  <a:pt x="24" y="21"/>
                </a:lnTo>
                <a:lnTo>
                  <a:pt x="24" y="19"/>
                </a:lnTo>
                <a:lnTo>
                  <a:pt x="30" y="3"/>
                </a:lnTo>
                <a:lnTo>
                  <a:pt x="31" y="0"/>
                </a:lnTo>
                <a:lnTo>
                  <a:pt x="34" y="0"/>
                </a:lnTo>
                <a:lnTo>
                  <a:pt x="45" y="0"/>
                </a:lnTo>
                <a:lnTo>
                  <a:pt x="49" y="0"/>
                </a:lnTo>
                <a:lnTo>
                  <a:pt x="53" y="15"/>
                </a:lnTo>
                <a:lnTo>
                  <a:pt x="64" y="18"/>
                </a:lnTo>
                <a:lnTo>
                  <a:pt x="86" y="27"/>
                </a:lnTo>
                <a:lnTo>
                  <a:pt x="90" y="4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8" name="Freeform 1043"/>
          <p:cNvSpPr>
            <a:spLocks/>
          </p:cNvSpPr>
          <p:nvPr/>
        </p:nvSpPr>
        <p:spPr bwMode="auto">
          <a:xfrm>
            <a:off x="4819651" y="4302126"/>
            <a:ext cx="198438" cy="257175"/>
          </a:xfrm>
          <a:custGeom>
            <a:avLst/>
            <a:gdLst>
              <a:gd name="T0" fmla="*/ 51 w 125"/>
              <a:gd name="T1" fmla="*/ 32 h 162"/>
              <a:gd name="T2" fmla="*/ 54 w 125"/>
              <a:gd name="T3" fmla="*/ 46 h 162"/>
              <a:gd name="T4" fmla="*/ 66 w 125"/>
              <a:gd name="T5" fmla="*/ 56 h 162"/>
              <a:gd name="T6" fmla="*/ 80 w 125"/>
              <a:gd name="T7" fmla="*/ 58 h 162"/>
              <a:gd name="T8" fmla="*/ 89 w 125"/>
              <a:gd name="T9" fmla="*/ 68 h 162"/>
              <a:gd name="T10" fmla="*/ 112 w 125"/>
              <a:gd name="T11" fmla="*/ 105 h 162"/>
              <a:gd name="T12" fmla="*/ 114 w 125"/>
              <a:gd name="T13" fmla="*/ 107 h 162"/>
              <a:gd name="T14" fmla="*/ 120 w 125"/>
              <a:gd name="T15" fmla="*/ 107 h 162"/>
              <a:gd name="T16" fmla="*/ 122 w 125"/>
              <a:gd name="T17" fmla="*/ 107 h 162"/>
              <a:gd name="T18" fmla="*/ 125 w 125"/>
              <a:gd name="T19" fmla="*/ 113 h 162"/>
              <a:gd name="T20" fmla="*/ 119 w 125"/>
              <a:gd name="T21" fmla="*/ 121 h 162"/>
              <a:gd name="T22" fmla="*/ 118 w 125"/>
              <a:gd name="T23" fmla="*/ 128 h 162"/>
              <a:gd name="T24" fmla="*/ 118 w 125"/>
              <a:gd name="T25" fmla="*/ 131 h 162"/>
              <a:gd name="T26" fmla="*/ 114 w 125"/>
              <a:gd name="T27" fmla="*/ 146 h 162"/>
              <a:gd name="T28" fmla="*/ 99 w 125"/>
              <a:gd name="T29" fmla="*/ 158 h 162"/>
              <a:gd name="T30" fmla="*/ 81 w 125"/>
              <a:gd name="T31" fmla="*/ 162 h 162"/>
              <a:gd name="T32" fmla="*/ 77 w 125"/>
              <a:gd name="T33" fmla="*/ 155 h 162"/>
              <a:gd name="T34" fmla="*/ 58 w 125"/>
              <a:gd name="T35" fmla="*/ 154 h 162"/>
              <a:gd name="T36" fmla="*/ 49 w 125"/>
              <a:gd name="T37" fmla="*/ 146 h 162"/>
              <a:gd name="T38" fmla="*/ 45 w 125"/>
              <a:gd name="T39" fmla="*/ 146 h 162"/>
              <a:gd name="T40" fmla="*/ 40 w 125"/>
              <a:gd name="T41" fmla="*/ 144 h 162"/>
              <a:gd name="T42" fmla="*/ 33 w 125"/>
              <a:gd name="T43" fmla="*/ 136 h 162"/>
              <a:gd name="T44" fmla="*/ 33 w 125"/>
              <a:gd name="T45" fmla="*/ 129 h 162"/>
              <a:gd name="T46" fmla="*/ 14 w 125"/>
              <a:gd name="T47" fmla="*/ 114 h 162"/>
              <a:gd name="T48" fmla="*/ 17 w 125"/>
              <a:gd name="T49" fmla="*/ 109 h 162"/>
              <a:gd name="T50" fmla="*/ 11 w 125"/>
              <a:gd name="T51" fmla="*/ 96 h 162"/>
              <a:gd name="T52" fmla="*/ 4 w 125"/>
              <a:gd name="T53" fmla="*/ 95 h 162"/>
              <a:gd name="T54" fmla="*/ 3 w 125"/>
              <a:gd name="T55" fmla="*/ 98 h 162"/>
              <a:gd name="T56" fmla="*/ 0 w 125"/>
              <a:gd name="T57" fmla="*/ 94 h 162"/>
              <a:gd name="T58" fmla="*/ 11 w 125"/>
              <a:gd name="T59" fmla="*/ 69 h 162"/>
              <a:gd name="T60" fmla="*/ 3 w 125"/>
              <a:gd name="T61" fmla="*/ 53 h 162"/>
              <a:gd name="T62" fmla="*/ 10 w 125"/>
              <a:gd name="T63" fmla="*/ 47 h 162"/>
              <a:gd name="T64" fmla="*/ 13 w 125"/>
              <a:gd name="T65" fmla="*/ 45 h 162"/>
              <a:gd name="T66" fmla="*/ 14 w 125"/>
              <a:gd name="T67" fmla="*/ 43 h 162"/>
              <a:gd name="T68" fmla="*/ 18 w 125"/>
              <a:gd name="T69" fmla="*/ 41 h 162"/>
              <a:gd name="T70" fmla="*/ 22 w 125"/>
              <a:gd name="T71" fmla="*/ 39 h 162"/>
              <a:gd name="T72" fmla="*/ 26 w 125"/>
              <a:gd name="T73" fmla="*/ 38 h 162"/>
              <a:gd name="T74" fmla="*/ 33 w 125"/>
              <a:gd name="T75" fmla="*/ 43 h 162"/>
              <a:gd name="T76" fmla="*/ 29 w 125"/>
              <a:gd name="T77" fmla="*/ 31 h 162"/>
              <a:gd name="T78" fmla="*/ 26 w 125"/>
              <a:gd name="T79" fmla="*/ 23 h 162"/>
              <a:gd name="T80" fmla="*/ 29 w 125"/>
              <a:gd name="T81" fmla="*/ 23 h 162"/>
              <a:gd name="T82" fmla="*/ 30 w 125"/>
              <a:gd name="T83" fmla="*/ 21 h 162"/>
              <a:gd name="T84" fmla="*/ 33 w 125"/>
              <a:gd name="T85" fmla="*/ 17 h 162"/>
              <a:gd name="T86" fmla="*/ 26 w 125"/>
              <a:gd name="T87" fmla="*/ 9 h 162"/>
              <a:gd name="T88" fmla="*/ 29 w 125"/>
              <a:gd name="T89" fmla="*/ 0 h 162"/>
              <a:gd name="T90" fmla="*/ 45 w 125"/>
              <a:gd name="T91" fmla="*/ 21 h 162"/>
              <a:gd name="T92" fmla="*/ 55 w 125"/>
              <a:gd name="T93" fmla="*/ 23 h 162"/>
              <a:gd name="T94" fmla="*/ 56 w 125"/>
              <a:gd name="T95" fmla="*/ 30 h 162"/>
              <a:gd name="T96" fmla="*/ 55 w 125"/>
              <a:gd name="T97" fmla="*/ 31 h 162"/>
              <a:gd name="T98" fmla="*/ 54 w 125"/>
              <a:gd name="T99" fmla="*/ 31 h 162"/>
              <a:gd name="T100" fmla="*/ 51 w 125"/>
              <a:gd name="T101" fmla="*/ 32 h 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25" h="162">
                <a:moveTo>
                  <a:pt x="51" y="32"/>
                </a:moveTo>
                <a:lnTo>
                  <a:pt x="54" y="46"/>
                </a:lnTo>
                <a:lnTo>
                  <a:pt x="66" y="56"/>
                </a:lnTo>
                <a:lnTo>
                  <a:pt x="80" y="58"/>
                </a:lnTo>
                <a:lnTo>
                  <a:pt x="89" y="68"/>
                </a:lnTo>
                <a:lnTo>
                  <a:pt x="112" y="105"/>
                </a:lnTo>
                <a:lnTo>
                  <a:pt x="114" y="107"/>
                </a:lnTo>
                <a:lnTo>
                  <a:pt x="120" y="107"/>
                </a:lnTo>
                <a:lnTo>
                  <a:pt x="122" y="107"/>
                </a:lnTo>
                <a:lnTo>
                  <a:pt x="125" y="113"/>
                </a:lnTo>
                <a:lnTo>
                  <a:pt x="119" y="121"/>
                </a:lnTo>
                <a:lnTo>
                  <a:pt x="118" y="128"/>
                </a:lnTo>
                <a:lnTo>
                  <a:pt x="118" y="131"/>
                </a:lnTo>
                <a:lnTo>
                  <a:pt x="114" y="146"/>
                </a:lnTo>
                <a:lnTo>
                  <a:pt x="99" y="158"/>
                </a:lnTo>
                <a:lnTo>
                  <a:pt x="81" y="162"/>
                </a:lnTo>
                <a:lnTo>
                  <a:pt x="77" y="155"/>
                </a:lnTo>
                <a:lnTo>
                  <a:pt x="58" y="154"/>
                </a:lnTo>
                <a:lnTo>
                  <a:pt x="49" y="146"/>
                </a:lnTo>
                <a:lnTo>
                  <a:pt x="45" y="146"/>
                </a:lnTo>
                <a:lnTo>
                  <a:pt x="40" y="144"/>
                </a:lnTo>
                <a:lnTo>
                  <a:pt x="33" y="136"/>
                </a:lnTo>
                <a:lnTo>
                  <a:pt x="33" y="129"/>
                </a:lnTo>
                <a:lnTo>
                  <a:pt x="14" y="114"/>
                </a:lnTo>
                <a:lnTo>
                  <a:pt x="17" y="109"/>
                </a:lnTo>
                <a:lnTo>
                  <a:pt x="11" y="96"/>
                </a:lnTo>
                <a:lnTo>
                  <a:pt x="4" y="95"/>
                </a:lnTo>
                <a:lnTo>
                  <a:pt x="3" y="98"/>
                </a:lnTo>
                <a:lnTo>
                  <a:pt x="0" y="94"/>
                </a:lnTo>
                <a:lnTo>
                  <a:pt x="11" y="69"/>
                </a:lnTo>
                <a:lnTo>
                  <a:pt x="3" y="53"/>
                </a:lnTo>
                <a:lnTo>
                  <a:pt x="10" y="47"/>
                </a:lnTo>
                <a:lnTo>
                  <a:pt x="13" y="45"/>
                </a:lnTo>
                <a:lnTo>
                  <a:pt x="14" y="43"/>
                </a:lnTo>
                <a:lnTo>
                  <a:pt x="18" y="41"/>
                </a:lnTo>
                <a:lnTo>
                  <a:pt x="22" y="39"/>
                </a:lnTo>
                <a:lnTo>
                  <a:pt x="26" y="38"/>
                </a:lnTo>
                <a:lnTo>
                  <a:pt x="33" y="43"/>
                </a:lnTo>
                <a:lnTo>
                  <a:pt x="29" y="31"/>
                </a:lnTo>
                <a:lnTo>
                  <a:pt x="26" y="23"/>
                </a:lnTo>
                <a:lnTo>
                  <a:pt x="29" y="23"/>
                </a:lnTo>
                <a:lnTo>
                  <a:pt x="30" y="21"/>
                </a:lnTo>
                <a:lnTo>
                  <a:pt x="33" y="17"/>
                </a:lnTo>
                <a:lnTo>
                  <a:pt x="26" y="9"/>
                </a:lnTo>
                <a:lnTo>
                  <a:pt x="29" y="0"/>
                </a:lnTo>
                <a:lnTo>
                  <a:pt x="45" y="21"/>
                </a:lnTo>
                <a:lnTo>
                  <a:pt x="55" y="23"/>
                </a:lnTo>
                <a:lnTo>
                  <a:pt x="56" y="30"/>
                </a:lnTo>
                <a:lnTo>
                  <a:pt x="55" y="31"/>
                </a:lnTo>
                <a:lnTo>
                  <a:pt x="54" y="31"/>
                </a:lnTo>
                <a:lnTo>
                  <a:pt x="51" y="3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9" name="Freeform 1044"/>
          <p:cNvSpPr>
            <a:spLocks/>
          </p:cNvSpPr>
          <p:nvPr/>
        </p:nvSpPr>
        <p:spPr bwMode="auto">
          <a:xfrm>
            <a:off x="4168776" y="4343401"/>
            <a:ext cx="177800" cy="204788"/>
          </a:xfrm>
          <a:custGeom>
            <a:avLst/>
            <a:gdLst>
              <a:gd name="T0" fmla="*/ 109 w 112"/>
              <a:gd name="T1" fmla="*/ 128 h 129"/>
              <a:gd name="T2" fmla="*/ 101 w 112"/>
              <a:gd name="T3" fmla="*/ 129 h 129"/>
              <a:gd name="T4" fmla="*/ 97 w 112"/>
              <a:gd name="T5" fmla="*/ 128 h 129"/>
              <a:gd name="T6" fmla="*/ 92 w 112"/>
              <a:gd name="T7" fmla="*/ 128 h 129"/>
              <a:gd name="T8" fmla="*/ 97 w 112"/>
              <a:gd name="T9" fmla="*/ 121 h 129"/>
              <a:gd name="T10" fmla="*/ 95 w 112"/>
              <a:gd name="T11" fmla="*/ 121 h 129"/>
              <a:gd name="T12" fmla="*/ 83 w 112"/>
              <a:gd name="T13" fmla="*/ 113 h 129"/>
              <a:gd name="T14" fmla="*/ 79 w 112"/>
              <a:gd name="T15" fmla="*/ 103 h 129"/>
              <a:gd name="T16" fmla="*/ 67 w 112"/>
              <a:gd name="T17" fmla="*/ 98 h 129"/>
              <a:gd name="T18" fmla="*/ 49 w 112"/>
              <a:gd name="T19" fmla="*/ 92 h 129"/>
              <a:gd name="T20" fmla="*/ 39 w 112"/>
              <a:gd name="T21" fmla="*/ 88 h 129"/>
              <a:gd name="T22" fmla="*/ 0 w 112"/>
              <a:gd name="T23" fmla="*/ 53 h 129"/>
              <a:gd name="T24" fmla="*/ 7 w 112"/>
              <a:gd name="T25" fmla="*/ 45 h 129"/>
              <a:gd name="T26" fmla="*/ 49 w 112"/>
              <a:gd name="T27" fmla="*/ 12 h 129"/>
              <a:gd name="T28" fmla="*/ 53 w 112"/>
              <a:gd name="T29" fmla="*/ 9 h 129"/>
              <a:gd name="T30" fmla="*/ 64 w 112"/>
              <a:gd name="T31" fmla="*/ 0 h 129"/>
              <a:gd name="T32" fmla="*/ 97 w 112"/>
              <a:gd name="T33" fmla="*/ 42 h 129"/>
              <a:gd name="T34" fmla="*/ 99 w 112"/>
              <a:gd name="T35" fmla="*/ 46 h 129"/>
              <a:gd name="T36" fmla="*/ 97 w 112"/>
              <a:gd name="T37" fmla="*/ 62 h 129"/>
              <a:gd name="T38" fmla="*/ 101 w 112"/>
              <a:gd name="T39" fmla="*/ 81 h 129"/>
              <a:gd name="T40" fmla="*/ 102 w 112"/>
              <a:gd name="T41" fmla="*/ 85 h 129"/>
              <a:gd name="T42" fmla="*/ 103 w 112"/>
              <a:gd name="T43" fmla="*/ 88 h 129"/>
              <a:gd name="T44" fmla="*/ 102 w 112"/>
              <a:gd name="T45" fmla="*/ 92 h 129"/>
              <a:gd name="T46" fmla="*/ 102 w 112"/>
              <a:gd name="T47" fmla="*/ 95 h 129"/>
              <a:gd name="T48" fmla="*/ 102 w 112"/>
              <a:gd name="T49" fmla="*/ 96 h 129"/>
              <a:gd name="T50" fmla="*/ 101 w 112"/>
              <a:gd name="T51" fmla="*/ 105 h 129"/>
              <a:gd name="T52" fmla="*/ 109 w 112"/>
              <a:gd name="T53" fmla="*/ 109 h 129"/>
              <a:gd name="T54" fmla="*/ 112 w 112"/>
              <a:gd name="T55" fmla="*/ 110 h 129"/>
              <a:gd name="T56" fmla="*/ 110 w 112"/>
              <a:gd name="T57" fmla="*/ 111 h 129"/>
              <a:gd name="T58" fmla="*/ 103 w 112"/>
              <a:gd name="T59" fmla="*/ 118 h 129"/>
              <a:gd name="T60" fmla="*/ 110 w 112"/>
              <a:gd name="T61" fmla="*/ 122 h 129"/>
              <a:gd name="T62" fmla="*/ 109 w 112"/>
              <a:gd name="T63" fmla="*/ 128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2" h="129">
                <a:moveTo>
                  <a:pt x="109" y="128"/>
                </a:moveTo>
                <a:lnTo>
                  <a:pt x="101" y="129"/>
                </a:lnTo>
                <a:lnTo>
                  <a:pt x="97" y="128"/>
                </a:lnTo>
                <a:lnTo>
                  <a:pt x="92" y="128"/>
                </a:lnTo>
                <a:lnTo>
                  <a:pt x="97" y="121"/>
                </a:lnTo>
                <a:lnTo>
                  <a:pt x="95" y="121"/>
                </a:lnTo>
                <a:lnTo>
                  <a:pt x="83" y="113"/>
                </a:lnTo>
                <a:lnTo>
                  <a:pt x="79" y="103"/>
                </a:lnTo>
                <a:lnTo>
                  <a:pt x="67" y="98"/>
                </a:lnTo>
                <a:lnTo>
                  <a:pt x="49" y="92"/>
                </a:lnTo>
                <a:lnTo>
                  <a:pt x="39" y="88"/>
                </a:lnTo>
                <a:lnTo>
                  <a:pt x="0" y="53"/>
                </a:lnTo>
                <a:lnTo>
                  <a:pt x="7" y="45"/>
                </a:lnTo>
                <a:lnTo>
                  <a:pt x="49" y="12"/>
                </a:lnTo>
                <a:lnTo>
                  <a:pt x="53" y="9"/>
                </a:lnTo>
                <a:lnTo>
                  <a:pt x="64" y="0"/>
                </a:lnTo>
                <a:lnTo>
                  <a:pt x="97" y="42"/>
                </a:lnTo>
                <a:lnTo>
                  <a:pt x="99" y="46"/>
                </a:lnTo>
                <a:lnTo>
                  <a:pt x="97" y="62"/>
                </a:lnTo>
                <a:lnTo>
                  <a:pt x="101" y="81"/>
                </a:lnTo>
                <a:lnTo>
                  <a:pt x="102" y="85"/>
                </a:lnTo>
                <a:lnTo>
                  <a:pt x="103" y="88"/>
                </a:lnTo>
                <a:lnTo>
                  <a:pt x="102" y="92"/>
                </a:lnTo>
                <a:lnTo>
                  <a:pt x="102" y="95"/>
                </a:lnTo>
                <a:lnTo>
                  <a:pt x="102" y="96"/>
                </a:lnTo>
                <a:lnTo>
                  <a:pt x="101" y="105"/>
                </a:lnTo>
                <a:lnTo>
                  <a:pt x="109" y="109"/>
                </a:lnTo>
                <a:lnTo>
                  <a:pt x="112" y="110"/>
                </a:lnTo>
                <a:lnTo>
                  <a:pt x="110" y="111"/>
                </a:lnTo>
                <a:lnTo>
                  <a:pt x="103" y="118"/>
                </a:lnTo>
                <a:lnTo>
                  <a:pt x="110" y="122"/>
                </a:lnTo>
                <a:lnTo>
                  <a:pt x="109" y="12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0" name="Freeform 1045"/>
          <p:cNvSpPr>
            <a:spLocks/>
          </p:cNvSpPr>
          <p:nvPr/>
        </p:nvSpPr>
        <p:spPr bwMode="auto">
          <a:xfrm>
            <a:off x="4960938" y="4375151"/>
            <a:ext cx="219075" cy="236538"/>
          </a:xfrm>
          <a:custGeom>
            <a:avLst/>
            <a:gdLst>
              <a:gd name="T0" fmla="*/ 79 w 138"/>
              <a:gd name="T1" fmla="*/ 11 h 149"/>
              <a:gd name="T2" fmla="*/ 85 w 138"/>
              <a:gd name="T3" fmla="*/ 16 h 149"/>
              <a:gd name="T4" fmla="*/ 98 w 138"/>
              <a:gd name="T5" fmla="*/ 30 h 149"/>
              <a:gd name="T6" fmla="*/ 102 w 138"/>
              <a:gd name="T7" fmla="*/ 23 h 149"/>
              <a:gd name="T8" fmla="*/ 109 w 138"/>
              <a:gd name="T9" fmla="*/ 29 h 149"/>
              <a:gd name="T10" fmla="*/ 111 w 138"/>
              <a:gd name="T11" fmla="*/ 30 h 149"/>
              <a:gd name="T12" fmla="*/ 113 w 138"/>
              <a:gd name="T13" fmla="*/ 30 h 149"/>
              <a:gd name="T14" fmla="*/ 117 w 138"/>
              <a:gd name="T15" fmla="*/ 29 h 149"/>
              <a:gd name="T16" fmla="*/ 121 w 138"/>
              <a:gd name="T17" fmla="*/ 34 h 149"/>
              <a:gd name="T18" fmla="*/ 124 w 138"/>
              <a:gd name="T19" fmla="*/ 37 h 149"/>
              <a:gd name="T20" fmla="*/ 123 w 138"/>
              <a:gd name="T21" fmla="*/ 40 h 149"/>
              <a:gd name="T22" fmla="*/ 121 w 138"/>
              <a:gd name="T23" fmla="*/ 42 h 149"/>
              <a:gd name="T24" fmla="*/ 128 w 138"/>
              <a:gd name="T25" fmla="*/ 46 h 149"/>
              <a:gd name="T26" fmla="*/ 127 w 138"/>
              <a:gd name="T27" fmla="*/ 48 h 149"/>
              <a:gd name="T28" fmla="*/ 126 w 138"/>
              <a:gd name="T29" fmla="*/ 53 h 149"/>
              <a:gd name="T30" fmla="*/ 128 w 138"/>
              <a:gd name="T31" fmla="*/ 74 h 149"/>
              <a:gd name="T32" fmla="*/ 138 w 138"/>
              <a:gd name="T33" fmla="*/ 108 h 149"/>
              <a:gd name="T34" fmla="*/ 119 w 138"/>
              <a:gd name="T35" fmla="*/ 115 h 149"/>
              <a:gd name="T36" fmla="*/ 115 w 138"/>
              <a:gd name="T37" fmla="*/ 127 h 149"/>
              <a:gd name="T38" fmla="*/ 111 w 138"/>
              <a:gd name="T39" fmla="*/ 130 h 149"/>
              <a:gd name="T40" fmla="*/ 105 w 138"/>
              <a:gd name="T41" fmla="*/ 124 h 149"/>
              <a:gd name="T42" fmla="*/ 102 w 138"/>
              <a:gd name="T43" fmla="*/ 128 h 149"/>
              <a:gd name="T44" fmla="*/ 106 w 138"/>
              <a:gd name="T45" fmla="*/ 132 h 149"/>
              <a:gd name="T46" fmla="*/ 97 w 138"/>
              <a:gd name="T47" fmla="*/ 142 h 149"/>
              <a:gd name="T48" fmla="*/ 74 w 138"/>
              <a:gd name="T49" fmla="*/ 149 h 149"/>
              <a:gd name="T50" fmla="*/ 71 w 138"/>
              <a:gd name="T51" fmla="*/ 147 h 149"/>
              <a:gd name="T52" fmla="*/ 68 w 138"/>
              <a:gd name="T53" fmla="*/ 145 h 149"/>
              <a:gd name="T54" fmla="*/ 67 w 138"/>
              <a:gd name="T55" fmla="*/ 145 h 149"/>
              <a:gd name="T56" fmla="*/ 59 w 138"/>
              <a:gd name="T57" fmla="*/ 139 h 149"/>
              <a:gd name="T58" fmla="*/ 52 w 138"/>
              <a:gd name="T59" fmla="*/ 136 h 149"/>
              <a:gd name="T60" fmla="*/ 51 w 138"/>
              <a:gd name="T61" fmla="*/ 135 h 149"/>
              <a:gd name="T62" fmla="*/ 26 w 138"/>
              <a:gd name="T63" fmla="*/ 121 h 149"/>
              <a:gd name="T64" fmla="*/ 25 w 138"/>
              <a:gd name="T65" fmla="*/ 121 h 149"/>
              <a:gd name="T66" fmla="*/ 10 w 138"/>
              <a:gd name="T67" fmla="*/ 112 h 149"/>
              <a:gd name="T68" fmla="*/ 25 w 138"/>
              <a:gd name="T69" fmla="*/ 100 h 149"/>
              <a:gd name="T70" fmla="*/ 29 w 138"/>
              <a:gd name="T71" fmla="*/ 85 h 149"/>
              <a:gd name="T72" fmla="*/ 29 w 138"/>
              <a:gd name="T73" fmla="*/ 82 h 149"/>
              <a:gd name="T74" fmla="*/ 30 w 138"/>
              <a:gd name="T75" fmla="*/ 75 h 149"/>
              <a:gd name="T76" fmla="*/ 36 w 138"/>
              <a:gd name="T77" fmla="*/ 67 h 149"/>
              <a:gd name="T78" fmla="*/ 33 w 138"/>
              <a:gd name="T79" fmla="*/ 61 h 149"/>
              <a:gd name="T80" fmla="*/ 31 w 138"/>
              <a:gd name="T81" fmla="*/ 61 h 149"/>
              <a:gd name="T82" fmla="*/ 25 w 138"/>
              <a:gd name="T83" fmla="*/ 61 h 149"/>
              <a:gd name="T84" fmla="*/ 23 w 138"/>
              <a:gd name="T85" fmla="*/ 59 h 149"/>
              <a:gd name="T86" fmla="*/ 0 w 138"/>
              <a:gd name="T87" fmla="*/ 22 h 149"/>
              <a:gd name="T88" fmla="*/ 19 w 138"/>
              <a:gd name="T89" fmla="*/ 10 h 149"/>
              <a:gd name="T90" fmla="*/ 25 w 138"/>
              <a:gd name="T91" fmla="*/ 11 h 149"/>
              <a:gd name="T92" fmla="*/ 29 w 138"/>
              <a:gd name="T93" fmla="*/ 11 h 149"/>
              <a:gd name="T94" fmla="*/ 56 w 138"/>
              <a:gd name="T95" fmla="*/ 5 h 149"/>
              <a:gd name="T96" fmla="*/ 63 w 138"/>
              <a:gd name="T97" fmla="*/ 0 h 149"/>
              <a:gd name="T98" fmla="*/ 78 w 138"/>
              <a:gd name="T99" fmla="*/ 7 h 149"/>
              <a:gd name="T100" fmla="*/ 79 w 138"/>
              <a:gd name="T101" fmla="*/ 8 h 149"/>
              <a:gd name="T102" fmla="*/ 79 w 138"/>
              <a:gd name="T103" fmla="*/ 11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38" h="149">
                <a:moveTo>
                  <a:pt x="79" y="11"/>
                </a:moveTo>
                <a:lnTo>
                  <a:pt x="85" y="16"/>
                </a:lnTo>
                <a:lnTo>
                  <a:pt x="98" y="30"/>
                </a:lnTo>
                <a:lnTo>
                  <a:pt x="102" y="23"/>
                </a:lnTo>
                <a:lnTo>
                  <a:pt x="109" y="29"/>
                </a:lnTo>
                <a:lnTo>
                  <a:pt x="111" y="30"/>
                </a:lnTo>
                <a:lnTo>
                  <a:pt x="113" y="30"/>
                </a:lnTo>
                <a:lnTo>
                  <a:pt x="117" y="29"/>
                </a:lnTo>
                <a:lnTo>
                  <a:pt x="121" y="34"/>
                </a:lnTo>
                <a:lnTo>
                  <a:pt x="124" y="37"/>
                </a:lnTo>
                <a:lnTo>
                  <a:pt x="123" y="40"/>
                </a:lnTo>
                <a:lnTo>
                  <a:pt x="121" y="42"/>
                </a:lnTo>
                <a:lnTo>
                  <a:pt x="128" y="46"/>
                </a:lnTo>
                <a:lnTo>
                  <a:pt x="127" y="48"/>
                </a:lnTo>
                <a:lnTo>
                  <a:pt x="126" y="53"/>
                </a:lnTo>
                <a:lnTo>
                  <a:pt x="128" y="74"/>
                </a:lnTo>
                <a:lnTo>
                  <a:pt x="138" y="108"/>
                </a:lnTo>
                <a:lnTo>
                  <a:pt x="119" y="115"/>
                </a:lnTo>
                <a:lnTo>
                  <a:pt x="115" y="127"/>
                </a:lnTo>
                <a:lnTo>
                  <a:pt x="111" y="130"/>
                </a:lnTo>
                <a:lnTo>
                  <a:pt x="105" y="124"/>
                </a:lnTo>
                <a:lnTo>
                  <a:pt x="102" y="128"/>
                </a:lnTo>
                <a:lnTo>
                  <a:pt x="106" y="132"/>
                </a:lnTo>
                <a:lnTo>
                  <a:pt x="97" y="142"/>
                </a:lnTo>
                <a:lnTo>
                  <a:pt x="74" y="149"/>
                </a:lnTo>
                <a:lnTo>
                  <a:pt x="71" y="147"/>
                </a:lnTo>
                <a:lnTo>
                  <a:pt x="68" y="145"/>
                </a:lnTo>
                <a:lnTo>
                  <a:pt x="67" y="145"/>
                </a:lnTo>
                <a:lnTo>
                  <a:pt x="59" y="139"/>
                </a:lnTo>
                <a:lnTo>
                  <a:pt x="52" y="136"/>
                </a:lnTo>
                <a:lnTo>
                  <a:pt x="51" y="135"/>
                </a:lnTo>
                <a:lnTo>
                  <a:pt x="26" y="121"/>
                </a:lnTo>
                <a:lnTo>
                  <a:pt x="25" y="121"/>
                </a:lnTo>
                <a:lnTo>
                  <a:pt x="10" y="112"/>
                </a:lnTo>
                <a:lnTo>
                  <a:pt x="25" y="100"/>
                </a:lnTo>
                <a:lnTo>
                  <a:pt x="29" y="85"/>
                </a:lnTo>
                <a:lnTo>
                  <a:pt x="29" y="82"/>
                </a:lnTo>
                <a:lnTo>
                  <a:pt x="30" y="75"/>
                </a:lnTo>
                <a:lnTo>
                  <a:pt x="36" y="67"/>
                </a:lnTo>
                <a:lnTo>
                  <a:pt x="33" y="61"/>
                </a:lnTo>
                <a:lnTo>
                  <a:pt x="31" y="61"/>
                </a:lnTo>
                <a:lnTo>
                  <a:pt x="25" y="61"/>
                </a:lnTo>
                <a:lnTo>
                  <a:pt x="23" y="59"/>
                </a:lnTo>
                <a:lnTo>
                  <a:pt x="0" y="22"/>
                </a:lnTo>
                <a:lnTo>
                  <a:pt x="19" y="10"/>
                </a:lnTo>
                <a:lnTo>
                  <a:pt x="25" y="11"/>
                </a:lnTo>
                <a:lnTo>
                  <a:pt x="29" y="11"/>
                </a:lnTo>
                <a:lnTo>
                  <a:pt x="56" y="5"/>
                </a:lnTo>
                <a:lnTo>
                  <a:pt x="63" y="0"/>
                </a:lnTo>
                <a:lnTo>
                  <a:pt x="78" y="7"/>
                </a:lnTo>
                <a:lnTo>
                  <a:pt x="79" y="8"/>
                </a:lnTo>
                <a:lnTo>
                  <a:pt x="79" y="1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1" name="Freeform 1046"/>
          <p:cNvSpPr>
            <a:spLocks/>
          </p:cNvSpPr>
          <p:nvPr/>
        </p:nvSpPr>
        <p:spPr bwMode="auto">
          <a:xfrm>
            <a:off x="4148138" y="4427538"/>
            <a:ext cx="180975" cy="130175"/>
          </a:xfrm>
          <a:custGeom>
            <a:avLst/>
            <a:gdLst>
              <a:gd name="T0" fmla="*/ 110 w 114"/>
              <a:gd name="T1" fmla="*/ 68 h 82"/>
              <a:gd name="T2" fmla="*/ 105 w 114"/>
              <a:gd name="T3" fmla="*/ 75 h 82"/>
              <a:gd name="T4" fmla="*/ 110 w 114"/>
              <a:gd name="T5" fmla="*/ 75 h 82"/>
              <a:gd name="T6" fmla="*/ 114 w 114"/>
              <a:gd name="T7" fmla="*/ 76 h 82"/>
              <a:gd name="T8" fmla="*/ 95 w 114"/>
              <a:gd name="T9" fmla="*/ 80 h 82"/>
              <a:gd name="T10" fmla="*/ 89 w 114"/>
              <a:gd name="T11" fmla="*/ 80 h 82"/>
              <a:gd name="T12" fmla="*/ 85 w 114"/>
              <a:gd name="T13" fmla="*/ 76 h 82"/>
              <a:gd name="T14" fmla="*/ 82 w 114"/>
              <a:gd name="T15" fmla="*/ 73 h 82"/>
              <a:gd name="T16" fmla="*/ 75 w 114"/>
              <a:gd name="T17" fmla="*/ 71 h 82"/>
              <a:gd name="T18" fmla="*/ 67 w 114"/>
              <a:gd name="T19" fmla="*/ 75 h 82"/>
              <a:gd name="T20" fmla="*/ 66 w 114"/>
              <a:gd name="T21" fmla="*/ 80 h 82"/>
              <a:gd name="T22" fmla="*/ 62 w 114"/>
              <a:gd name="T23" fmla="*/ 82 h 82"/>
              <a:gd name="T24" fmla="*/ 59 w 114"/>
              <a:gd name="T25" fmla="*/ 82 h 82"/>
              <a:gd name="T26" fmla="*/ 44 w 114"/>
              <a:gd name="T27" fmla="*/ 54 h 82"/>
              <a:gd name="T28" fmla="*/ 41 w 114"/>
              <a:gd name="T29" fmla="*/ 47 h 82"/>
              <a:gd name="T30" fmla="*/ 0 w 114"/>
              <a:gd name="T31" fmla="*/ 11 h 82"/>
              <a:gd name="T32" fmla="*/ 13 w 114"/>
              <a:gd name="T33" fmla="*/ 0 h 82"/>
              <a:gd name="T34" fmla="*/ 52 w 114"/>
              <a:gd name="T35" fmla="*/ 35 h 82"/>
              <a:gd name="T36" fmla="*/ 62 w 114"/>
              <a:gd name="T37" fmla="*/ 39 h 82"/>
              <a:gd name="T38" fmla="*/ 80 w 114"/>
              <a:gd name="T39" fmla="*/ 45 h 82"/>
              <a:gd name="T40" fmla="*/ 92 w 114"/>
              <a:gd name="T41" fmla="*/ 50 h 82"/>
              <a:gd name="T42" fmla="*/ 96 w 114"/>
              <a:gd name="T43" fmla="*/ 60 h 82"/>
              <a:gd name="T44" fmla="*/ 108 w 114"/>
              <a:gd name="T45" fmla="*/ 68 h 82"/>
              <a:gd name="T46" fmla="*/ 110 w 114"/>
              <a:gd name="T47" fmla="*/ 68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4" h="82">
                <a:moveTo>
                  <a:pt x="110" y="68"/>
                </a:moveTo>
                <a:lnTo>
                  <a:pt x="105" y="75"/>
                </a:lnTo>
                <a:lnTo>
                  <a:pt x="110" y="75"/>
                </a:lnTo>
                <a:lnTo>
                  <a:pt x="114" y="76"/>
                </a:lnTo>
                <a:lnTo>
                  <a:pt x="95" y="80"/>
                </a:lnTo>
                <a:lnTo>
                  <a:pt x="89" y="80"/>
                </a:lnTo>
                <a:lnTo>
                  <a:pt x="85" y="76"/>
                </a:lnTo>
                <a:lnTo>
                  <a:pt x="82" y="73"/>
                </a:lnTo>
                <a:lnTo>
                  <a:pt x="75" y="71"/>
                </a:lnTo>
                <a:lnTo>
                  <a:pt x="67" y="75"/>
                </a:lnTo>
                <a:lnTo>
                  <a:pt x="66" y="80"/>
                </a:lnTo>
                <a:lnTo>
                  <a:pt x="62" y="82"/>
                </a:lnTo>
                <a:lnTo>
                  <a:pt x="59" y="82"/>
                </a:lnTo>
                <a:lnTo>
                  <a:pt x="44" y="54"/>
                </a:lnTo>
                <a:lnTo>
                  <a:pt x="41" y="47"/>
                </a:lnTo>
                <a:lnTo>
                  <a:pt x="0" y="11"/>
                </a:lnTo>
                <a:lnTo>
                  <a:pt x="13" y="0"/>
                </a:lnTo>
                <a:lnTo>
                  <a:pt x="52" y="35"/>
                </a:lnTo>
                <a:lnTo>
                  <a:pt x="62" y="39"/>
                </a:lnTo>
                <a:lnTo>
                  <a:pt x="80" y="45"/>
                </a:lnTo>
                <a:lnTo>
                  <a:pt x="92" y="50"/>
                </a:lnTo>
                <a:lnTo>
                  <a:pt x="96" y="60"/>
                </a:lnTo>
                <a:lnTo>
                  <a:pt x="108" y="68"/>
                </a:lnTo>
                <a:lnTo>
                  <a:pt x="110" y="6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2" name="Freeform 1047"/>
          <p:cNvSpPr>
            <a:spLocks/>
          </p:cNvSpPr>
          <p:nvPr/>
        </p:nvSpPr>
        <p:spPr bwMode="auto">
          <a:xfrm>
            <a:off x="4516438" y="4435476"/>
            <a:ext cx="85725" cy="58738"/>
          </a:xfrm>
          <a:custGeom>
            <a:avLst/>
            <a:gdLst>
              <a:gd name="T0" fmla="*/ 52 w 54"/>
              <a:gd name="T1" fmla="*/ 34 h 37"/>
              <a:gd name="T2" fmla="*/ 45 w 54"/>
              <a:gd name="T3" fmla="*/ 37 h 37"/>
              <a:gd name="T4" fmla="*/ 40 w 54"/>
              <a:gd name="T5" fmla="*/ 32 h 37"/>
              <a:gd name="T6" fmla="*/ 34 w 54"/>
              <a:gd name="T7" fmla="*/ 30 h 37"/>
              <a:gd name="T8" fmla="*/ 30 w 54"/>
              <a:gd name="T9" fmla="*/ 30 h 37"/>
              <a:gd name="T10" fmla="*/ 25 w 54"/>
              <a:gd name="T11" fmla="*/ 30 h 37"/>
              <a:gd name="T12" fmla="*/ 0 w 54"/>
              <a:gd name="T13" fmla="*/ 19 h 37"/>
              <a:gd name="T14" fmla="*/ 0 w 54"/>
              <a:gd name="T15" fmla="*/ 15 h 37"/>
              <a:gd name="T16" fmla="*/ 4 w 54"/>
              <a:gd name="T17" fmla="*/ 14 h 37"/>
              <a:gd name="T18" fmla="*/ 10 w 54"/>
              <a:gd name="T19" fmla="*/ 14 h 37"/>
              <a:gd name="T20" fmla="*/ 11 w 54"/>
              <a:gd name="T21" fmla="*/ 14 h 37"/>
              <a:gd name="T22" fmla="*/ 15 w 54"/>
              <a:gd name="T23" fmla="*/ 4 h 37"/>
              <a:gd name="T24" fmla="*/ 25 w 54"/>
              <a:gd name="T25" fmla="*/ 0 h 37"/>
              <a:gd name="T26" fmla="*/ 30 w 54"/>
              <a:gd name="T27" fmla="*/ 3 h 37"/>
              <a:gd name="T28" fmla="*/ 34 w 54"/>
              <a:gd name="T29" fmla="*/ 4 h 37"/>
              <a:gd name="T30" fmla="*/ 37 w 54"/>
              <a:gd name="T31" fmla="*/ 6 h 37"/>
              <a:gd name="T32" fmla="*/ 41 w 54"/>
              <a:gd name="T33" fmla="*/ 22 h 37"/>
              <a:gd name="T34" fmla="*/ 54 w 54"/>
              <a:gd name="T35" fmla="*/ 29 h 37"/>
              <a:gd name="T36" fmla="*/ 52 w 54"/>
              <a:gd name="T37" fmla="*/ 34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4" h="37">
                <a:moveTo>
                  <a:pt x="52" y="34"/>
                </a:moveTo>
                <a:lnTo>
                  <a:pt x="45" y="37"/>
                </a:lnTo>
                <a:lnTo>
                  <a:pt x="40" y="32"/>
                </a:lnTo>
                <a:lnTo>
                  <a:pt x="34" y="30"/>
                </a:lnTo>
                <a:lnTo>
                  <a:pt x="30" y="30"/>
                </a:lnTo>
                <a:lnTo>
                  <a:pt x="25" y="30"/>
                </a:lnTo>
                <a:lnTo>
                  <a:pt x="0" y="19"/>
                </a:lnTo>
                <a:lnTo>
                  <a:pt x="0" y="15"/>
                </a:lnTo>
                <a:lnTo>
                  <a:pt x="4" y="14"/>
                </a:lnTo>
                <a:lnTo>
                  <a:pt x="10" y="14"/>
                </a:lnTo>
                <a:lnTo>
                  <a:pt x="11" y="14"/>
                </a:lnTo>
                <a:lnTo>
                  <a:pt x="15" y="4"/>
                </a:lnTo>
                <a:lnTo>
                  <a:pt x="25" y="0"/>
                </a:lnTo>
                <a:lnTo>
                  <a:pt x="30" y="3"/>
                </a:lnTo>
                <a:lnTo>
                  <a:pt x="34" y="4"/>
                </a:lnTo>
                <a:lnTo>
                  <a:pt x="37" y="6"/>
                </a:lnTo>
                <a:lnTo>
                  <a:pt x="41" y="22"/>
                </a:lnTo>
                <a:lnTo>
                  <a:pt x="54" y="29"/>
                </a:lnTo>
                <a:lnTo>
                  <a:pt x="52" y="3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3" name="Freeform 1048"/>
          <p:cNvSpPr>
            <a:spLocks/>
          </p:cNvSpPr>
          <p:nvPr/>
        </p:nvSpPr>
        <p:spPr bwMode="auto">
          <a:xfrm>
            <a:off x="5164138" y="4440238"/>
            <a:ext cx="228600" cy="287338"/>
          </a:xfrm>
          <a:custGeom>
            <a:avLst/>
            <a:gdLst>
              <a:gd name="T0" fmla="*/ 74 w 144"/>
              <a:gd name="T1" fmla="*/ 9 h 181"/>
              <a:gd name="T2" fmla="*/ 92 w 144"/>
              <a:gd name="T3" fmla="*/ 16 h 181"/>
              <a:gd name="T4" fmla="*/ 88 w 144"/>
              <a:gd name="T5" fmla="*/ 29 h 181"/>
              <a:gd name="T6" fmla="*/ 66 w 144"/>
              <a:gd name="T7" fmla="*/ 41 h 181"/>
              <a:gd name="T8" fmla="*/ 60 w 144"/>
              <a:gd name="T9" fmla="*/ 46 h 181"/>
              <a:gd name="T10" fmla="*/ 56 w 144"/>
              <a:gd name="T11" fmla="*/ 50 h 181"/>
              <a:gd name="T12" fmla="*/ 77 w 144"/>
              <a:gd name="T13" fmla="*/ 71 h 181"/>
              <a:gd name="T14" fmla="*/ 82 w 144"/>
              <a:gd name="T15" fmla="*/ 80 h 181"/>
              <a:gd name="T16" fmla="*/ 103 w 144"/>
              <a:gd name="T17" fmla="*/ 97 h 181"/>
              <a:gd name="T18" fmla="*/ 103 w 144"/>
              <a:gd name="T19" fmla="*/ 99 h 181"/>
              <a:gd name="T20" fmla="*/ 107 w 144"/>
              <a:gd name="T21" fmla="*/ 97 h 181"/>
              <a:gd name="T22" fmla="*/ 111 w 144"/>
              <a:gd name="T23" fmla="*/ 97 h 181"/>
              <a:gd name="T24" fmla="*/ 115 w 144"/>
              <a:gd name="T25" fmla="*/ 98 h 181"/>
              <a:gd name="T26" fmla="*/ 116 w 144"/>
              <a:gd name="T27" fmla="*/ 106 h 181"/>
              <a:gd name="T28" fmla="*/ 119 w 144"/>
              <a:gd name="T29" fmla="*/ 131 h 181"/>
              <a:gd name="T30" fmla="*/ 129 w 144"/>
              <a:gd name="T31" fmla="*/ 134 h 181"/>
              <a:gd name="T32" fmla="*/ 138 w 144"/>
              <a:gd name="T33" fmla="*/ 135 h 181"/>
              <a:gd name="T34" fmla="*/ 144 w 144"/>
              <a:gd name="T35" fmla="*/ 136 h 181"/>
              <a:gd name="T36" fmla="*/ 135 w 144"/>
              <a:gd name="T37" fmla="*/ 143 h 181"/>
              <a:gd name="T38" fmla="*/ 134 w 144"/>
              <a:gd name="T39" fmla="*/ 150 h 181"/>
              <a:gd name="T40" fmla="*/ 124 w 144"/>
              <a:gd name="T41" fmla="*/ 151 h 181"/>
              <a:gd name="T42" fmla="*/ 114 w 144"/>
              <a:gd name="T43" fmla="*/ 153 h 181"/>
              <a:gd name="T44" fmla="*/ 112 w 144"/>
              <a:gd name="T45" fmla="*/ 157 h 181"/>
              <a:gd name="T46" fmla="*/ 109 w 144"/>
              <a:gd name="T47" fmla="*/ 166 h 181"/>
              <a:gd name="T48" fmla="*/ 111 w 144"/>
              <a:gd name="T49" fmla="*/ 180 h 181"/>
              <a:gd name="T50" fmla="*/ 104 w 144"/>
              <a:gd name="T51" fmla="*/ 181 h 181"/>
              <a:gd name="T52" fmla="*/ 82 w 144"/>
              <a:gd name="T53" fmla="*/ 158 h 181"/>
              <a:gd name="T54" fmla="*/ 81 w 144"/>
              <a:gd name="T55" fmla="*/ 140 h 181"/>
              <a:gd name="T56" fmla="*/ 82 w 144"/>
              <a:gd name="T57" fmla="*/ 132 h 181"/>
              <a:gd name="T58" fmla="*/ 81 w 144"/>
              <a:gd name="T59" fmla="*/ 129 h 181"/>
              <a:gd name="T60" fmla="*/ 74 w 144"/>
              <a:gd name="T61" fmla="*/ 128 h 181"/>
              <a:gd name="T62" fmla="*/ 70 w 144"/>
              <a:gd name="T63" fmla="*/ 128 h 181"/>
              <a:gd name="T64" fmla="*/ 60 w 144"/>
              <a:gd name="T65" fmla="*/ 127 h 181"/>
              <a:gd name="T66" fmla="*/ 47 w 144"/>
              <a:gd name="T67" fmla="*/ 117 h 181"/>
              <a:gd name="T68" fmla="*/ 37 w 144"/>
              <a:gd name="T69" fmla="*/ 109 h 181"/>
              <a:gd name="T70" fmla="*/ 36 w 144"/>
              <a:gd name="T71" fmla="*/ 106 h 181"/>
              <a:gd name="T72" fmla="*/ 33 w 144"/>
              <a:gd name="T73" fmla="*/ 104 h 181"/>
              <a:gd name="T74" fmla="*/ 25 w 144"/>
              <a:gd name="T75" fmla="*/ 83 h 181"/>
              <a:gd name="T76" fmla="*/ 17 w 144"/>
              <a:gd name="T77" fmla="*/ 75 h 181"/>
              <a:gd name="T78" fmla="*/ 10 w 144"/>
              <a:gd name="T79" fmla="*/ 67 h 181"/>
              <a:gd name="T80" fmla="*/ 6 w 144"/>
              <a:gd name="T81" fmla="*/ 26 h 181"/>
              <a:gd name="T82" fmla="*/ 15 w 144"/>
              <a:gd name="T83" fmla="*/ 5 h 181"/>
              <a:gd name="T84" fmla="*/ 19 w 144"/>
              <a:gd name="T85" fmla="*/ 0 h 181"/>
              <a:gd name="T86" fmla="*/ 32 w 144"/>
              <a:gd name="T87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44" h="181">
                <a:moveTo>
                  <a:pt x="43" y="0"/>
                </a:moveTo>
                <a:lnTo>
                  <a:pt x="74" y="9"/>
                </a:lnTo>
                <a:lnTo>
                  <a:pt x="84" y="7"/>
                </a:lnTo>
                <a:lnTo>
                  <a:pt x="92" y="16"/>
                </a:lnTo>
                <a:lnTo>
                  <a:pt x="93" y="23"/>
                </a:lnTo>
                <a:lnTo>
                  <a:pt x="88" y="29"/>
                </a:lnTo>
                <a:lnTo>
                  <a:pt x="81" y="39"/>
                </a:lnTo>
                <a:lnTo>
                  <a:pt x="66" y="41"/>
                </a:lnTo>
                <a:lnTo>
                  <a:pt x="64" y="41"/>
                </a:lnTo>
                <a:lnTo>
                  <a:pt x="60" y="46"/>
                </a:lnTo>
                <a:lnTo>
                  <a:pt x="58" y="50"/>
                </a:lnTo>
                <a:lnTo>
                  <a:pt x="56" y="50"/>
                </a:lnTo>
                <a:lnTo>
                  <a:pt x="64" y="59"/>
                </a:lnTo>
                <a:lnTo>
                  <a:pt x="77" y="71"/>
                </a:lnTo>
                <a:lnTo>
                  <a:pt x="78" y="78"/>
                </a:lnTo>
                <a:lnTo>
                  <a:pt x="82" y="80"/>
                </a:lnTo>
                <a:lnTo>
                  <a:pt x="101" y="97"/>
                </a:lnTo>
                <a:lnTo>
                  <a:pt x="103" y="97"/>
                </a:lnTo>
                <a:lnTo>
                  <a:pt x="103" y="98"/>
                </a:lnTo>
                <a:lnTo>
                  <a:pt x="103" y="99"/>
                </a:lnTo>
                <a:lnTo>
                  <a:pt x="104" y="98"/>
                </a:lnTo>
                <a:lnTo>
                  <a:pt x="107" y="97"/>
                </a:lnTo>
                <a:lnTo>
                  <a:pt x="109" y="97"/>
                </a:lnTo>
                <a:lnTo>
                  <a:pt x="111" y="97"/>
                </a:lnTo>
                <a:lnTo>
                  <a:pt x="112" y="97"/>
                </a:lnTo>
                <a:lnTo>
                  <a:pt x="115" y="98"/>
                </a:lnTo>
                <a:lnTo>
                  <a:pt x="116" y="104"/>
                </a:lnTo>
                <a:lnTo>
                  <a:pt x="116" y="106"/>
                </a:lnTo>
                <a:lnTo>
                  <a:pt x="118" y="116"/>
                </a:lnTo>
                <a:lnTo>
                  <a:pt x="119" y="131"/>
                </a:lnTo>
                <a:lnTo>
                  <a:pt x="122" y="132"/>
                </a:lnTo>
                <a:lnTo>
                  <a:pt x="129" y="134"/>
                </a:lnTo>
                <a:lnTo>
                  <a:pt x="131" y="138"/>
                </a:lnTo>
                <a:lnTo>
                  <a:pt x="138" y="135"/>
                </a:lnTo>
                <a:lnTo>
                  <a:pt x="142" y="134"/>
                </a:lnTo>
                <a:lnTo>
                  <a:pt x="144" y="136"/>
                </a:lnTo>
                <a:lnTo>
                  <a:pt x="141" y="139"/>
                </a:lnTo>
                <a:lnTo>
                  <a:pt x="135" y="143"/>
                </a:lnTo>
                <a:lnTo>
                  <a:pt x="135" y="147"/>
                </a:lnTo>
                <a:lnTo>
                  <a:pt x="134" y="150"/>
                </a:lnTo>
                <a:lnTo>
                  <a:pt x="129" y="147"/>
                </a:lnTo>
                <a:lnTo>
                  <a:pt x="124" y="151"/>
                </a:lnTo>
                <a:lnTo>
                  <a:pt x="120" y="153"/>
                </a:lnTo>
                <a:lnTo>
                  <a:pt x="114" y="153"/>
                </a:lnTo>
                <a:lnTo>
                  <a:pt x="114" y="155"/>
                </a:lnTo>
                <a:lnTo>
                  <a:pt x="112" y="157"/>
                </a:lnTo>
                <a:lnTo>
                  <a:pt x="111" y="164"/>
                </a:lnTo>
                <a:lnTo>
                  <a:pt x="109" y="166"/>
                </a:lnTo>
                <a:lnTo>
                  <a:pt x="108" y="168"/>
                </a:lnTo>
                <a:lnTo>
                  <a:pt x="111" y="180"/>
                </a:lnTo>
                <a:lnTo>
                  <a:pt x="109" y="180"/>
                </a:lnTo>
                <a:lnTo>
                  <a:pt x="104" y="181"/>
                </a:lnTo>
                <a:lnTo>
                  <a:pt x="99" y="181"/>
                </a:lnTo>
                <a:lnTo>
                  <a:pt x="82" y="158"/>
                </a:lnTo>
                <a:lnTo>
                  <a:pt x="81" y="150"/>
                </a:lnTo>
                <a:lnTo>
                  <a:pt x="81" y="140"/>
                </a:lnTo>
                <a:lnTo>
                  <a:pt x="81" y="134"/>
                </a:lnTo>
                <a:lnTo>
                  <a:pt x="82" y="132"/>
                </a:lnTo>
                <a:lnTo>
                  <a:pt x="81" y="132"/>
                </a:lnTo>
                <a:lnTo>
                  <a:pt x="81" y="129"/>
                </a:lnTo>
                <a:lnTo>
                  <a:pt x="75" y="128"/>
                </a:lnTo>
                <a:lnTo>
                  <a:pt x="74" y="128"/>
                </a:lnTo>
                <a:lnTo>
                  <a:pt x="73" y="128"/>
                </a:lnTo>
                <a:lnTo>
                  <a:pt x="70" y="128"/>
                </a:lnTo>
                <a:lnTo>
                  <a:pt x="69" y="128"/>
                </a:lnTo>
                <a:lnTo>
                  <a:pt x="60" y="127"/>
                </a:lnTo>
                <a:lnTo>
                  <a:pt x="49" y="113"/>
                </a:lnTo>
                <a:lnTo>
                  <a:pt x="47" y="117"/>
                </a:lnTo>
                <a:lnTo>
                  <a:pt x="41" y="113"/>
                </a:lnTo>
                <a:lnTo>
                  <a:pt x="37" y="109"/>
                </a:lnTo>
                <a:lnTo>
                  <a:pt x="37" y="108"/>
                </a:lnTo>
                <a:lnTo>
                  <a:pt x="36" y="106"/>
                </a:lnTo>
                <a:lnTo>
                  <a:pt x="34" y="105"/>
                </a:lnTo>
                <a:lnTo>
                  <a:pt x="33" y="104"/>
                </a:lnTo>
                <a:lnTo>
                  <a:pt x="22" y="97"/>
                </a:lnTo>
                <a:lnTo>
                  <a:pt x="25" y="83"/>
                </a:lnTo>
                <a:lnTo>
                  <a:pt x="17" y="78"/>
                </a:lnTo>
                <a:lnTo>
                  <a:pt x="17" y="75"/>
                </a:lnTo>
                <a:lnTo>
                  <a:pt x="10" y="75"/>
                </a:lnTo>
                <a:lnTo>
                  <a:pt x="10" y="67"/>
                </a:lnTo>
                <a:lnTo>
                  <a:pt x="0" y="33"/>
                </a:lnTo>
                <a:lnTo>
                  <a:pt x="6" y="26"/>
                </a:lnTo>
                <a:lnTo>
                  <a:pt x="10" y="18"/>
                </a:lnTo>
                <a:lnTo>
                  <a:pt x="15" y="5"/>
                </a:lnTo>
                <a:lnTo>
                  <a:pt x="19" y="1"/>
                </a:lnTo>
                <a:lnTo>
                  <a:pt x="19" y="0"/>
                </a:lnTo>
                <a:lnTo>
                  <a:pt x="21" y="0"/>
                </a:lnTo>
                <a:lnTo>
                  <a:pt x="32" y="0"/>
                </a:lnTo>
                <a:lnTo>
                  <a:pt x="43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4" name="Freeform 1049"/>
          <p:cNvSpPr>
            <a:spLocks/>
          </p:cNvSpPr>
          <p:nvPr/>
        </p:nvSpPr>
        <p:spPr bwMode="auto">
          <a:xfrm>
            <a:off x="5303838" y="4445001"/>
            <a:ext cx="215900" cy="247650"/>
          </a:xfrm>
          <a:custGeom>
            <a:avLst/>
            <a:gdLst>
              <a:gd name="T0" fmla="*/ 86 w 136"/>
              <a:gd name="T1" fmla="*/ 65 h 156"/>
              <a:gd name="T2" fmla="*/ 99 w 136"/>
              <a:gd name="T3" fmla="*/ 91 h 156"/>
              <a:gd name="T4" fmla="*/ 113 w 136"/>
              <a:gd name="T5" fmla="*/ 90 h 156"/>
              <a:gd name="T6" fmla="*/ 116 w 136"/>
              <a:gd name="T7" fmla="*/ 96 h 156"/>
              <a:gd name="T8" fmla="*/ 121 w 136"/>
              <a:gd name="T9" fmla="*/ 96 h 156"/>
              <a:gd name="T10" fmla="*/ 133 w 136"/>
              <a:gd name="T11" fmla="*/ 92 h 156"/>
              <a:gd name="T12" fmla="*/ 128 w 136"/>
              <a:gd name="T13" fmla="*/ 107 h 156"/>
              <a:gd name="T14" fmla="*/ 133 w 136"/>
              <a:gd name="T15" fmla="*/ 129 h 156"/>
              <a:gd name="T16" fmla="*/ 132 w 136"/>
              <a:gd name="T17" fmla="*/ 155 h 156"/>
              <a:gd name="T18" fmla="*/ 127 w 136"/>
              <a:gd name="T19" fmla="*/ 152 h 156"/>
              <a:gd name="T20" fmla="*/ 120 w 136"/>
              <a:gd name="T21" fmla="*/ 144 h 156"/>
              <a:gd name="T22" fmla="*/ 114 w 136"/>
              <a:gd name="T23" fmla="*/ 143 h 156"/>
              <a:gd name="T24" fmla="*/ 92 w 136"/>
              <a:gd name="T25" fmla="*/ 114 h 156"/>
              <a:gd name="T26" fmla="*/ 84 w 136"/>
              <a:gd name="T27" fmla="*/ 107 h 156"/>
              <a:gd name="T28" fmla="*/ 73 w 136"/>
              <a:gd name="T29" fmla="*/ 101 h 156"/>
              <a:gd name="T30" fmla="*/ 71 w 136"/>
              <a:gd name="T31" fmla="*/ 79 h 156"/>
              <a:gd name="T32" fmla="*/ 56 w 136"/>
              <a:gd name="T33" fmla="*/ 73 h 156"/>
              <a:gd name="T34" fmla="*/ 53 w 136"/>
              <a:gd name="T35" fmla="*/ 76 h 156"/>
              <a:gd name="T36" fmla="*/ 46 w 136"/>
              <a:gd name="T37" fmla="*/ 71 h 156"/>
              <a:gd name="T38" fmla="*/ 45 w 136"/>
              <a:gd name="T39" fmla="*/ 65 h 156"/>
              <a:gd name="T40" fmla="*/ 39 w 136"/>
              <a:gd name="T41" fmla="*/ 64 h 156"/>
              <a:gd name="T42" fmla="*/ 35 w 136"/>
              <a:gd name="T43" fmla="*/ 60 h 156"/>
              <a:gd name="T44" fmla="*/ 30 w 136"/>
              <a:gd name="T45" fmla="*/ 57 h 156"/>
              <a:gd name="T46" fmla="*/ 27 w 136"/>
              <a:gd name="T47" fmla="*/ 57 h 156"/>
              <a:gd name="T48" fmla="*/ 23 w 136"/>
              <a:gd name="T49" fmla="*/ 46 h 156"/>
              <a:gd name="T50" fmla="*/ 5 w 136"/>
              <a:gd name="T51" fmla="*/ 20 h 156"/>
              <a:gd name="T52" fmla="*/ 11 w 136"/>
              <a:gd name="T53" fmla="*/ 4 h 156"/>
              <a:gd name="T54" fmla="*/ 50 w 136"/>
              <a:gd name="T55" fmla="*/ 11 h 156"/>
              <a:gd name="T56" fmla="*/ 51 w 136"/>
              <a:gd name="T57" fmla="*/ 12 h 156"/>
              <a:gd name="T58" fmla="*/ 57 w 136"/>
              <a:gd name="T59" fmla="*/ 20 h 156"/>
              <a:gd name="T60" fmla="*/ 58 w 136"/>
              <a:gd name="T61" fmla="*/ 34 h 156"/>
              <a:gd name="T62" fmla="*/ 64 w 136"/>
              <a:gd name="T63" fmla="*/ 46 h 156"/>
              <a:gd name="T64" fmla="*/ 71 w 136"/>
              <a:gd name="T65" fmla="*/ 50 h 156"/>
              <a:gd name="T66" fmla="*/ 75 w 136"/>
              <a:gd name="T67" fmla="*/ 51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36" h="156">
                <a:moveTo>
                  <a:pt x="75" y="51"/>
                </a:moveTo>
                <a:lnTo>
                  <a:pt x="86" y="65"/>
                </a:lnTo>
                <a:lnTo>
                  <a:pt x="91" y="72"/>
                </a:lnTo>
                <a:lnTo>
                  <a:pt x="99" y="91"/>
                </a:lnTo>
                <a:lnTo>
                  <a:pt x="105" y="91"/>
                </a:lnTo>
                <a:lnTo>
                  <a:pt x="113" y="90"/>
                </a:lnTo>
                <a:lnTo>
                  <a:pt x="114" y="90"/>
                </a:lnTo>
                <a:lnTo>
                  <a:pt x="116" y="96"/>
                </a:lnTo>
                <a:lnTo>
                  <a:pt x="120" y="98"/>
                </a:lnTo>
                <a:lnTo>
                  <a:pt x="121" y="96"/>
                </a:lnTo>
                <a:lnTo>
                  <a:pt x="125" y="90"/>
                </a:lnTo>
                <a:lnTo>
                  <a:pt x="133" y="92"/>
                </a:lnTo>
                <a:lnTo>
                  <a:pt x="136" y="96"/>
                </a:lnTo>
                <a:lnTo>
                  <a:pt x="128" y="107"/>
                </a:lnTo>
                <a:lnTo>
                  <a:pt x="133" y="120"/>
                </a:lnTo>
                <a:lnTo>
                  <a:pt x="133" y="129"/>
                </a:lnTo>
                <a:lnTo>
                  <a:pt x="133" y="143"/>
                </a:lnTo>
                <a:lnTo>
                  <a:pt x="132" y="155"/>
                </a:lnTo>
                <a:lnTo>
                  <a:pt x="129" y="156"/>
                </a:lnTo>
                <a:lnTo>
                  <a:pt x="127" y="152"/>
                </a:lnTo>
                <a:lnTo>
                  <a:pt x="124" y="147"/>
                </a:lnTo>
                <a:lnTo>
                  <a:pt x="120" y="144"/>
                </a:lnTo>
                <a:lnTo>
                  <a:pt x="116" y="144"/>
                </a:lnTo>
                <a:lnTo>
                  <a:pt x="114" y="143"/>
                </a:lnTo>
                <a:lnTo>
                  <a:pt x="97" y="128"/>
                </a:lnTo>
                <a:lnTo>
                  <a:pt x="92" y="114"/>
                </a:lnTo>
                <a:lnTo>
                  <a:pt x="91" y="113"/>
                </a:lnTo>
                <a:lnTo>
                  <a:pt x="84" y="107"/>
                </a:lnTo>
                <a:lnTo>
                  <a:pt x="80" y="105"/>
                </a:lnTo>
                <a:lnTo>
                  <a:pt x="73" y="101"/>
                </a:lnTo>
                <a:lnTo>
                  <a:pt x="72" y="96"/>
                </a:lnTo>
                <a:lnTo>
                  <a:pt x="71" y="79"/>
                </a:lnTo>
                <a:lnTo>
                  <a:pt x="65" y="73"/>
                </a:lnTo>
                <a:lnTo>
                  <a:pt x="56" y="73"/>
                </a:lnTo>
                <a:lnTo>
                  <a:pt x="54" y="75"/>
                </a:lnTo>
                <a:lnTo>
                  <a:pt x="53" y="76"/>
                </a:lnTo>
                <a:lnTo>
                  <a:pt x="46" y="72"/>
                </a:lnTo>
                <a:lnTo>
                  <a:pt x="46" y="71"/>
                </a:lnTo>
                <a:lnTo>
                  <a:pt x="45" y="69"/>
                </a:lnTo>
                <a:lnTo>
                  <a:pt x="45" y="65"/>
                </a:lnTo>
                <a:lnTo>
                  <a:pt x="45" y="64"/>
                </a:lnTo>
                <a:lnTo>
                  <a:pt x="39" y="64"/>
                </a:lnTo>
                <a:lnTo>
                  <a:pt x="36" y="61"/>
                </a:lnTo>
                <a:lnTo>
                  <a:pt x="35" y="60"/>
                </a:lnTo>
                <a:lnTo>
                  <a:pt x="34" y="57"/>
                </a:lnTo>
                <a:lnTo>
                  <a:pt x="30" y="57"/>
                </a:lnTo>
                <a:lnTo>
                  <a:pt x="28" y="60"/>
                </a:lnTo>
                <a:lnTo>
                  <a:pt x="27" y="57"/>
                </a:lnTo>
                <a:lnTo>
                  <a:pt x="26" y="51"/>
                </a:lnTo>
                <a:lnTo>
                  <a:pt x="23" y="46"/>
                </a:lnTo>
                <a:lnTo>
                  <a:pt x="0" y="26"/>
                </a:lnTo>
                <a:lnTo>
                  <a:pt x="5" y="20"/>
                </a:lnTo>
                <a:lnTo>
                  <a:pt x="4" y="13"/>
                </a:lnTo>
                <a:lnTo>
                  <a:pt x="11" y="4"/>
                </a:lnTo>
                <a:lnTo>
                  <a:pt x="27" y="0"/>
                </a:lnTo>
                <a:lnTo>
                  <a:pt x="50" y="11"/>
                </a:lnTo>
                <a:lnTo>
                  <a:pt x="51" y="11"/>
                </a:lnTo>
                <a:lnTo>
                  <a:pt x="51" y="12"/>
                </a:lnTo>
                <a:lnTo>
                  <a:pt x="56" y="16"/>
                </a:lnTo>
                <a:lnTo>
                  <a:pt x="57" y="20"/>
                </a:lnTo>
                <a:lnTo>
                  <a:pt x="58" y="31"/>
                </a:lnTo>
                <a:lnTo>
                  <a:pt x="58" y="34"/>
                </a:lnTo>
                <a:lnTo>
                  <a:pt x="62" y="36"/>
                </a:lnTo>
                <a:lnTo>
                  <a:pt x="64" y="46"/>
                </a:lnTo>
                <a:lnTo>
                  <a:pt x="66" y="47"/>
                </a:lnTo>
                <a:lnTo>
                  <a:pt x="71" y="50"/>
                </a:lnTo>
                <a:lnTo>
                  <a:pt x="73" y="51"/>
                </a:lnTo>
                <a:lnTo>
                  <a:pt x="75" y="5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5" name="Freeform 1050"/>
          <p:cNvSpPr>
            <a:spLocks/>
          </p:cNvSpPr>
          <p:nvPr/>
        </p:nvSpPr>
        <p:spPr bwMode="auto">
          <a:xfrm>
            <a:off x="4451351" y="4465638"/>
            <a:ext cx="104775" cy="100013"/>
          </a:xfrm>
          <a:custGeom>
            <a:avLst/>
            <a:gdLst>
              <a:gd name="T0" fmla="*/ 59 w 66"/>
              <a:gd name="T1" fmla="*/ 26 h 63"/>
              <a:gd name="T2" fmla="*/ 54 w 66"/>
              <a:gd name="T3" fmla="*/ 32 h 63"/>
              <a:gd name="T4" fmla="*/ 54 w 66"/>
              <a:gd name="T5" fmla="*/ 33 h 63"/>
              <a:gd name="T6" fmla="*/ 55 w 66"/>
              <a:gd name="T7" fmla="*/ 43 h 63"/>
              <a:gd name="T8" fmla="*/ 51 w 66"/>
              <a:gd name="T9" fmla="*/ 44 h 63"/>
              <a:gd name="T10" fmla="*/ 47 w 66"/>
              <a:gd name="T11" fmla="*/ 44 h 63"/>
              <a:gd name="T12" fmla="*/ 45 w 66"/>
              <a:gd name="T13" fmla="*/ 47 h 63"/>
              <a:gd name="T14" fmla="*/ 40 w 66"/>
              <a:gd name="T15" fmla="*/ 53 h 63"/>
              <a:gd name="T16" fmla="*/ 41 w 66"/>
              <a:gd name="T17" fmla="*/ 60 h 63"/>
              <a:gd name="T18" fmla="*/ 36 w 66"/>
              <a:gd name="T19" fmla="*/ 63 h 63"/>
              <a:gd name="T20" fmla="*/ 28 w 66"/>
              <a:gd name="T21" fmla="*/ 51 h 63"/>
              <a:gd name="T22" fmla="*/ 24 w 66"/>
              <a:gd name="T23" fmla="*/ 51 h 63"/>
              <a:gd name="T24" fmla="*/ 20 w 66"/>
              <a:gd name="T25" fmla="*/ 40 h 63"/>
              <a:gd name="T26" fmla="*/ 11 w 66"/>
              <a:gd name="T27" fmla="*/ 38 h 63"/>
              <a:gd name="T28" fmla="*/ 11 w 66"/>
              <a:gd name="T29" fmla="*/ 29 h 63"/>
              <a:gd name="T30" fmla="*/ 9 w 66"/>
              <a:gd name="T31" fmla="*/ 30 h 63"/>
              <a:gd name="T32" fmla="*/ 5 w 66"/>
              <a:gd name="T33" fmla="*/ 30 h 63"/>
              <a:gd name="T34" fmla="*/ 0 w 66"/>
              <a:gd name="T35" fmla="*/ 13 h 63"/>
              <a:gd name="T36" fmla="*/ 22 w 66"/>
              <a:gd name="T37" fmla="*/ 7 h 63"/>
              <a:gd name="T38" fmla="*/ 26 w 66"/>
              <a:gd name="T39" fmla="*/ 6 h 63"/>
              <a:gd name="T40" fmla="*/ 41 w 66"/>
              <a:gd name="T41" fmla="*/ 0 h 63"/>
              <a:gd name="T42" fmla="*/ 66 w 66"/>
              <a:gd name="T43" fmla="*/ 11 h 63"/>
              <a:gd name="T44" fmla="*/ 62 w 66"/>
              <a:gd name="T45" fmla="*/ 15 h 63"/>
              <a:gd name="T46" fmla="*/ 56 w 66"/>
              <a:gd name="T47" fmla="*/ 18 h 63"/>
              <a:gd name="T48" fmla="*/ 58 w 66"/>
              <a:gd name="T49" fmla="*/ 22 h 63"/>
              <a:gd name="T50" fmla="*/ 59 w 66"/>
              <a:gd name="T51" fmla="*/ 26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66" h="63">
                <a:moveTo>
                  <a:pt x="59" y="26"/>
                </a:moveTo>
                <a:lnTo>
                  <a:pt x="54" y="32"/>
                </a:lnTo>
                <a:lnTo>
                  <a:pt x="54" y="33"/>
                </a:lnTo>
                <a:lnTo>
                  <a:pt x="55" y="43"/>
                </a:lnTo>
                <a:lnTo>
                  <a:pt x="51" y="44"/>
                </a:lnTo>
                <a:lnTo>
                  <a:pt x="47" y="44"/>
                </a:lnTo>
                <a:lnTo>
                  <a:pt x="45" y="47"/>
                </a:lnTo>
                <a:lnTo>
                  <a:pt x="40" y="53"/>
                </a:lnTo>
                <a:lnTo>
                  <a:pt x="41" y="60"/>
                </a:lnTo>
                <a:lnTo>
                  <a:pt x="36" y="63"/>
                </a:lnTo>
                <a:lnTo>
                  <a:pt x="28" y="51"/>
                </a:lnTo>
                <a:lnTo>
                  <a:pt x="24" y="51"/>
                </a:lnTo>
                <a:lnTo>
                  <a:pt x="20" y="40"/>
                </a:lnTo>
                <a:lnTo>
                  <a:pt x="11" y="38"/>
                </a:lnTo>
                <a:lnTo>
                  <a:pt x="11" y="29"/>
                </a:lnTo>
                <a:lnTo>
                  <a:pt x="9" y="30"/>
                </a:lnTo>
                <a:lnTo>
                  <a:pt x="5" y="30"/>
                </a:lnTo>
                <a:lnTo>
                  <a:pt x="0" y="13"/>
                </a:lnTo>
                <a:lnTo>
                  <a:pt x="22" y="7"/>
                </a:lnTo>
                <a:lnTo>
                  <a:pt x="26" y="6"/>
                </a:lnTo>
                <a:lnTo>
                  <a:pt x="41" y="0"/>
                </a:lnTo>
                <a:lnTo>
                  <a:pt x="66" y="11"/>
                </a:lnTo>
                <a:lnTo>
                  <a:pt x="62" y="15"/>
                </a:lnTo>
                <a:lnTo>
                  <a:pt x="56" y="18"/>
                </a:lnTo>
                <a:lnTo>
                  <a:pt x="58" y="22"/>
                </a:lnTo>
                <a:lnTo>
                  <a:pt x="59" y="2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6" name="Freeform 1051"/>
          <p:cNvSpPr>
            <a:spLocks/>
          </p:cNvSpPr>
          <p:nvPr/>
        </p:nvSpPr>
        <p:spPr bwMode="auto">
          <a:xfrm>
            <a:off x="4356101" y="4486276"/>
            <a:ext cx="165100" cy="152400"/>
          </a:xfrm>
          <a:custGeom>
            <a:avLst/>
            <a:gdLst>
              <a:gd name="T0" fmla="*/ 60 w 104"/>
              <a:gd name="T1" fmla="*/ 0 h 96"/>
              <a:gd name="T2" fmla="*/ 65 w 104"/>
              <a:gd name="T3" fmla="*/ 17 h 96"/>
              <a:gd name="T4" fmla="*/ 69 w 104"/>
              <a:gd name="T5" fmla="*/ 17 h 96"/>
              <a:gd name="T6" fmla="*/ 71 w 104"/>
              <a:gd name="T7" fmla="*/ 16 h 96"/>
              <a:gd name="T8" fmla="*/ 71 w 104"/>
              <a:gd name="T9" fmla="*/ 25 h 96"/>
              <a:gd name="T10" fmla="*/ 80 w 104"/>
              <a:gd name="T11" fmla="*/ 27 h 96"/>
              <a:gd name="T12" fmla="*/ 84 w 104"/>
              <a:gd name="T13" fmla="*/ 38 h 96"/>
              <a:gd name="T14" fmla="*/ 88 w 104"/>
              <a:gd name="T15" fmla="*/ 38 h 96"/>
              <a:gd name="T16" fmla="*/ 96 w 104"/>
              <a:gd name="T17" fmla="*/ 50 h 96"/>
              <a:gd name="T18" fmla="*/ 104 w 104"/>
              <a:gd name="T19" fmla="*/ 62 h 96"/>
              <a:gd name="T20" fmla="*/ 99 w 104"/>
              <a:gd name="T21" fmla="*/ 75 h 96"/>
              <a:gd name="T22" fmla="*/ 88 w 104"/>
              <a:gd name="T23" fmla="*/ 77 h 96"/>
              <a:gd name="T24" fmla="*/ 92 w 104"/>
              <a:gd name="T25" fmla="*/ 85 h 96"/>
              <a:gd name="T26" fmla="*/ 85 w 104"/>
              <a:gd name="T27" fmla="*/ 90 h 96"/>
              <a:gd name="T28" fmla="*/ 80 w 104"/>
              <a:gd name="T29" fmla="*/ 94 h 96"/>
              <a:gd name="T30" fmla="*/ 69 w 104"/>
              <a:gd name="T31" fmla="*/ 92 h 96"/>
              <a:gd name="T32" fmla="*/ 65 w 104"/>
              <a:gd name="T33" fmla="*/ 96 h 96"/>
              <a:gd name="T34" fmla="*/ 62 w 104"/>
              <a:gd name="T35" fmla="*/ 94 h 96"/>
              <a:gd name="T36" fmla="*/ 55 w 104"/>
              <a:gd name="T37" fmla="*/ 87 h 96"/>
              <a:gd name="T38" fmla="*/ 54 w 104"/>
              <a:gd name="T39" fmla="*/ 80 h 96"/>
              <a:gd name="T40" fmla="*/ 58 w 104"/>
              <a:gd name="T41" fmla="*/ 76 h 96"/>
              <a:gd name="T42" fmla="*/ 52 w 104"/>
              <a:gd name="T43" fmla="*/ 73 h 96"/>
              <a:gd name="T44" fmla="*/ 47 w 104"/>
              <a:gd name="T45" fmla="*/ 76 h 96"/>
              <a:gd name="T46" fmla="*/ 45 w 104"/>
              <a:gd name="T47" fmla="*/ 72 h 96"/>
              <a:gd name="T48" fmla="*/ 41 w 104"/>
              <a:gd name="T49" fmla="*/ 75 h 96"/>
              <a:gd name="T50" fmla="*/ 36 w 104"/>
              <a:gd name="T51" fmla="*/ 70 h 96"/>
              <a:gd name="T52" fmla="*/ 33 w 104"/>
              <a:gd name="T53" fmla="*/ 70 h 96"/>
              <a:gd name="T54" fmla="*/ 29 w 104"/>
              <a:gd name="T55" fmla="*/ 57 h 96"/>
              <a:gd name="T56" fmla="*/ 17 w 104"/>
              <a:gd name="T57" fmla="*/ 54 h 96"/>
              <a:gd name="T58" fmla="*/ 14 w 104"/>
              <a:gd name="T59" fmla="*/ 51 h 96"/>
              <a:gd name="T60" fmla="*/ 6 w 104"/>
              <a:gd name="T61" fmla="*/ 40 h 96"/>
              <a:gd name="T62" fmla="*/ 0 w 104"/>
              <a:gd name="T63" fmla="*/ 34 h 96"/>
              <a:gd name="T64" fmla="*/ 7 w 104"/>
              <a:gd name="T65" fmla="*/ 24 h 96"/>
              <a:gd name="T66" fmla="*/ 35 w 104"/>
              <a:gd name="T67" fmla="*/ 4 h 96"/>
              <a:gd name="T68" fmla="*/ 56 w 104"/>
              <a:gd name="T69" fmla="*/ 1 h 96"/>
              <a:gd name="T70" fmla="*/ 60 w 104"/>
              <a:gd name="T71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04" h="96">
                <a:moveTo>
                  <a:pt x="60" y="0"/>
                </a:moveTo>
                <a:lnTo>
                  <a:pt x="65" y="17"/>
                </a:lnTo>
                <a:lnTo>
                  <a:pt x="69" y="17"/>
                </a:lnTo>
                <a:lnTo>
                  <a:pt x="71" y="16"/>
                </a:lnTo>
                <a:lnTo>
                  <a:pt x="71" y="25"/>
                </a:lnTo>
                <a:lnTo>
                  <a:pt x="80" y="27"/>
                </a:lnTo>
                <a:lnTo>
                  <a:pt x="84" y="38"/>
                </a:lnTo>
                <a:lnTo>
                  <a:pt x="88" y="38"/>
                </a:lnTo>
                <a:lnTo>
                  <a:pt x="96" y="50"/>
                </a:lnTo>
                <a:lnTo>
                  <a:pt x="104" y="62"/>
                </a:lnTo>
                <a:lnTo>
                  <a:pt x="99" y="75"/>
                </a:lnTo>
                <a:lnTo>
                  <a:pt x="88" y="77"/>
                </a:lnTo>
                <a:lnTo>
                  <a:pt x="92" y="85"/>
                </a:lnTo>
                <a:lnTo>
                  <a:pt x="85" y="90"/>
                </a:lnTo>
                <a:lnTo>
                  <a:pt x="80" y="94"/>
                </a:lnTo>
                <a:lnTo>
                  <a:pt x="69" y="92"/>
                </a:lnTo>
                <a:lnTo>
                  <a:pt x="65" y="96"/>
                </a:lnTo>
                <a:lnTo>
                  <a:pt x="62" y="94"/>
                </a:lnTo>
                <a:lnTo>
                  <a:pt x="55" y="87"/>
                </a:lnTo>
                <a:lnTo>
                  <a:pt x="54" y="80"/>
                </a:lnTo>
                <a:lnTo>
                  <a:pt x="58" y="76"/>
                </a:lnTo>
                <a:lnTo>
                  <a:pt x="52" y="73"/>
                </a:lnTo>
                <a:lnTo>
                  <a:pt x="47" y="76"/>
                </a:lnTo>
                <a:lnTo>
                  <a:pt x="45" y="72"/>
                </a:lnTo>
                <a:lnTo>
                  <a:pt x="41" y="75"/>
                </a:lnTo>
                <a:lnTo>
                  <a:pt x="36" y="70"/>
                </a:lnTo>
                <a:lnTo>
                  <a:pt x="33" y="70"/>
                </a:lnTo>
                <a:lnTo>
                  <a:pt x="29" y="57"/>
                </a:lnTo>
                <a:lnTo>
                  <a:pt x="17" y="54"/>
                </a:lnTo>
                <a:lnTo>
                  <a:pt x="14" y="51"/>
                </a:lnTo>
                <a:lnTo>
                  <a:pt x="6" y="40"/>
                </a:lnTo>
                <a:lnTo>
                  <a:pt x="0" y="34"/>
                </a:lnTo>
                <a:lnTo>
                  <a:pt x="7" y="24"/>
                </a:lnTo>
                <a:lnTo>
                  <a:pt x="35" y="4"/>
                </a:lnTo>
                <a:lnTo>
                  <a:pt x="56" y="1"/>
                </a:lnTo>
                <a:lnTo>
                  <a:pt x="6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7" name="Freeform 1052"/>
          <p:cNvSpPr>
            <a:spLocks/>
          </p:cNvSpPr>
          <p:nvPr/>
        </p:nvSpPr>
        <p:spPr bwMode="auto">
          <a:xfrm>
            <a:off x="4052888" y="4522788"/>
            <a:ext cx="211138" cy="144463"/>
          </a:xfrm>
          <a:custGeom>
            <a:avLst/>
            <a:gdLst>
              <a:gd name="T0" fmla="*/ 92 w 133"/>
              <a:gd name="T1" fmla="*/ 71 h 91"/>
              <a:gd name="T2" fmla="*/ 100 w 133"/>
              <a:gd name="T3" fmla="*/ 80 h 91"/>
              <a:gd name="T4" fmla="*/ 114 w 133"/>
              <a:gd name="T5" fmla="*/ 67 h 91"/>
              <a:gd name="T6" fmla="*/ 115 w 133"/>
              <a:gd name="T7" fmla="*/ 67 h 91"/>
              <a:gd name="T8" fmla="*/ 122 w 133"/>
              <a:gd name="T9" fmla="*/ 71 h 91"/>
              <a:gd name="T10" fmla="*/ 122 w 133"/>
              <a:gd name="T11" fmla="*/ 72 h 91"/>
              <a:gd name="T12" fmla="*/ 126 w 133"/>
              <a:gd name="T13" fmla="*/ 69 h 91"/>
              <a:gd name="T14" fmla="*/ 130 w 133"/>
              <a:gd name="T15" fmla="*/ 72 h 91"/>
              <a:gd name="T16" fmla="*/ 133 w 133"/>
              <a:gd name="T17" fmla="*/ 76 h 91"/>
              <a:gd name="T18" fmla="*/ 126 w 133"/>
              <a:gd name="T19" fmla="*/ 82 h 91"/>
              <a:gd name="T20" fmla="*/ 126 w 133"/>
              <a:gd name="T21" fmla="*/ 83 h 91"/>
              <a:gd name="T22" fmla="*/ 125 w 133"/>
              <a:gd name="T23" fmla="*/ 86 h 91"/>
              <a:gd name="T24" fmla="*/ 122 w 133"/>
              <a:gd name="T25" fmla="*/ 84 h 91"/>
              <a:gd name="T26" fmla="*/ 118 w 133"/>
              <a:gd name="T27" fmla="*/ 83 h 91"/>
              <a:gd name="T28" fmla="*/ 105 w 133"/>
              <a:gd name="T29" fmla="*/ 87 h 91"/>
              <a:gd name="T30" fmla="*/ 92 w 133"/>
              <a:gd name="T31" fmla="*/ 86 h 91"/>
              <a:gd name="T32" fmla="*/ 89 w 133"/>
              <a:gd name="T33" fmla="*/ 88 h 91"/>
              <a:gd name="T34" fmla="*/ 86 w 133"/>
              <a:gd name="T35" fmla="*/ 91 h 91"/>
              <a:gd name="T36" fmla="*/ 67 w 133"/>
              <a:gd name="T37" fmla="*/ 84 h 91"/>
              <a:gd name="T38" fmla="*/ 45 w 133"/>
              <a:gd name="T39" fmla="*/ 64 h 91"/>
              <a:gd name="T40" fmla="*/ 0 w 133"/>
              <a:gd name="T41" fmla="*/ 37 h 91"/>
              <a:gd name="T42" fmla="*/ 19 w 133"/>
              <a:gd name="T43" fmla="*/ 8 h 91"/>
              <a:gd name="T44" fmla="*/ 25 w 133"/>
              <a:gd name="T45" fmla="*/ 0 h 91"/>
              <a:gd name="T46" fmla="*/ 67 w 133"/>
              <a:gd name="T47" fmla="*/ 30 h 91"/>
              <a:gd name="T48" fmla="*/ 90 w 133"/>
              <a:gd name="T49" fmla="*/ 43 h 91"/>
              <a:gd name="T50" fmla="*/ 97 w 133"/>
              <a:gd name="T51" fmla="*/ 47 h 91"/>
              <a:gd name="T52" fmla="*/ 93 w 133"/>
              <a:gd name="T53" fmla="*/ 65 h 91"/>
              <a:gd name="T54" fmla="*/ 92 w 133"/>
              <a:gd name="T55" fmla="*/ 71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33" h="91">
                <a:moveTo>
                  <a:pt x="92" y="71"/>
                </a:moveTo>
                <a:lnTo>
                  <a:pt x="100" y="80"/>
                </a:lnTo>
                <a:lnTo>
                  <a:pt x="114" y="67"/>
                </a:lnTo>
                <a:lnTo>
                  <a:pt x="115" y="67"/>
                </a:lnTo>
                <a:lnTo>
                  <a:pt x="122" y="71"/>
                </a:lnTo>
                <a:lnTo>
                  <a:pt x="122" y="72"/>
                </a:lnTo>
                <a:lnTo>
                  <a:pt x="126" y="69"/>
                </a:lnTo>
                <a:lnTo>
                  <a:pt x="130" y="72"/>
                </a:lnTo>
                <a:lnTo>
                  <a:pt x="133" y="76"/>
                </a:lnTo>
                <a:lnTo>
                  <a:pt x="126" y="82"/>
                </a:lnTo>
                <a:lnTo>
                  <a:pt x="126" y="83"/>
                </a:lnTo>
                <a:lnTo>
                  <a:pt x="125" y="86"/>
                </a:lnTo>
                <a:lnTo>
                  <a:pt x="122" y="84"/>
                </a:lnTo>
                <a:lnTo>
                  <a:pt x="118" y="83"/>
                </a:lnTo>
                <a:lnTo>
                  <a:pt x="105" y="87"/>
                </a:lnTo>
                <a:lnTo>
                  <a:pt x="92" y="86"/>
                </a:lnTo>
                <a:lnTo>
                  <a:pt x="89" y="88"/>
                </a:lnTo>
                <a:lnTo>
                  <a:pt x="86" y="91"/>
                </a:lnTo>
                <a:lnTo>
                  <a:pt x="67" y="84"/>
                </a:lnTo>
                <a:lnTo>
                  <a:pt x="45" y="64"/>
                </a:lnTo>
                <a:lnTo>
                  <a:pt x="0" y="37"/>
                </a:lnTo>
                <a:lnTo>
                  <a:pt x="19" y="8"/>
                </a:lnTo>
                <a:lnTo>
                  <a:pt x="25" y="0"/>
                </a:lnTo>
                <a:lnTo>
                  <a:pt x="67" y="30"/>
                </a:lnTo>
                <a:lnTo>
                  <a:pt x="90" y="43"/>
                </a:lnTo>
                <a:lnTo>
                  <a:pt x="97" y="47"/>
                </a:lnTo>
                <a:lnTo>
                  <a:pt x="93" y="65"/>
                </a:lnTo>
                <a:lnTo>
                  <a:pt x="92" y="7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8" name="Freeform 1053"/>
          <p:cNvSpPr>
            <a:spLocks/>
          </p:cNvSpPr>
          <p:nvPr/>
        </p:nvSpPr>
        <p:spPr bwMode="auto">
          <a:xfrm>
            <a:off x="3992563" y="4581526"/>
            <a:ext cx="330200" cy="176213"/>
          </a:xfrm>
          <a:custGeom>
            <a:avLst/>
            <a:gdLst>
              <a:gd name="T0" fmla="*/ 105 w 208"/>
              <a:gd name="T1" fmla="*/ 47 h 111"/>
              <a:gd name="T2" fmla="*/ 124 w 208"/>
              <a:gd name="T3" fmla="*/ 54 h 111"/>
              <a:gd name="T4" fmla="*/ 127 w 208"/>
              <a:gd name="T5" fmla="*/ 51 h 111"/>
              <a:gd name="T6" fmla="*/ 130 w 208"/>
              <a:gd name="T7" fmla="*/ 49 h 111"/>
              <a:gd name="T8" fmla="*/ 143 w 208"/>
              <a:gd name="T9" fmla="*/ 50 h 111"/>
              <a:gd name="T10" fmla="*/ 156 w 208"/>
              <a:gd name="T11" fmla="*/ 46 h 111"/>
              <a:gd name="T12" fmla="*/ 160 w 208"/>
              <a:gd name="T13" fmla="*/ 47 h 111"/>
              <a:gd name="T14" fmla="*/ 163 w 208"/>
              <a:gd name="T15" fmla="*/ 49 h 111"/>
              <a:gd name="T16" fmla="*/ 190 w 208"/>
              <a:gd name="T17" fmla="*/ 60 h 111"/>
              <a:gd name="T18" fmla="*/ 202 w 208"/>
              <a:gd name="T19" fmla="*/ 73 h 111"/>
              <a:gd name="T20" fmla="*/ 203 w 208"/>
              <a:gd name="T21" fmla="*/ 76 h 111"/>
              <a:gd name="T22" fmla="*/ 206 w 208"/>
              <a:gd name="T23" fmla="*/ 81 h 111"/>
              <a:gd name="T24" fmla="*/ 208 w 208"/>
              <a:gd name="T25" fmla="*/ 83 h 111"/>
              <a:gd name="T26" fmla="*/ 202 w 208"/>
              <a:gd name="T27" fmla="*/ 94 h 111"/>
              <a:gd name="T28" fmla="*/ 199 w 208"/>
              <a:gd name="T29" fmla="*/ 98 h 111"/>
              <a:gd name="T30" fmla="*/ 190 w 208"/>
              <a:gd name="T31" fmla="*/ 99 h 111"/>
              <a:gd name="T32" fmla="*/ 175 w 208"/>
              <a:gd name="T33" fmla="*/ 99 h 111"/>
              <a:gd name="T34" fmla="*/ 168 w 208"/>
              <a:gd name="T35" fmla="*/ 94 h 111"/>
              <a:gd name="T36" fmla="*/ 167 w 208"/>
              <a:gd name="T37" fmla="*/ 92 h 111"/>
              <a:gd name="T38" fmla="*/ 160 w 208"/>
              <a:gd name="T39" fmla="*/ 94 h 111"/>
              <a:gd name="T40" fmla="*/ 148 w 208"/>
              <a:gd name="T41" fmla="*/ 95 h 111"/>
              <a:gd name="T42" fmla="*/ 142 w 208"/>
              <a:gd name="T43" fmla="*/ 102 h 111"/>
              <a:gd name="T44" fmla="*/ 131 w 208"/>
              <a:gd name="T45" fmla="*/ 99 h 111"/>
              <a:gd name="T46" fmla="*/ 134 w 208"/>
              <a:gd name="T47" fmla="*/ 109 h 111"/>
              <a:gd name="T48" fmla="*/ 120 w 208"/>
              <a:gd name="T49" fmla="*/ 111 h 111"/>
              <a:gd name="T50" fmla="*/ 112 w 208"/>
              <a:gd name="T51" fmla="*/ 106 h 111"/>
              <a:gd name="T52" fmla="*/ 112 w 208"/>
              <a:gd name="T53" fmla="*/ 109 h 111"/>
              <a:gd name="T54" fmla="*/ 104 w 208"/>
              <a:gd name="T55" fmla="*/ 107 h 111"/>
              <a:gd name="T56" fmla="*/ 97 w 208"/>
              <a:gd name="T57" fmla="*/ 102 h 111"/>
              <a:gd name="T58" fmla="*/ 94 w 208"/>
              <a:gd name="T59" fmla="*/ 100 h 111"/>
              <a:gd name="T60" fmla="*/ 90 w 208"/>
              <a:gd name="T61" fmla="*/ 98 h 111"/>
              <a:gd name="T62" fmla="*/ 89 w 208"/>
              <a:gd name="T63" fmla="*/ 95 h 111"/>
              <a:gd name="T64" fmla="*/ 83 w 208"/>
              <a:gd name="T65" fmla="*/ 85 h 111"/>
              <a:gd name="T66" fmla="*/ 64 w 208"/>
              <a:gd name="T67" fmla="*/ 94 h 111"/>
              <a:gd name="T68" fmla="*/ 47 w 208"/>
              <a:gd name="T69" fmla="*/ 88 h 111"/>
              <a:gd name="T70" fmla="*/ 0 w 208"/>
              <a:gd name="T71" fmla="*/ 61 h 111"/>
              <a:gd name="T72" fmla="*/ 11 w 208"/>
              <a:gd name="T73" fmla="*/ 43 h 111"/>
              <a:gd name="T74" fmla="*/ 38 w 208"/>
              <a:gd name="T75" fmla="*/ 0 h 111"/>
              <a:gd name="T76" fmla="*/ 83 w 208"/>
              <a:gd name="T77" fmla="*/ 27 h 111"/>
              <a:gd name="T78" fmla="*/ 105 w 208"/>
              <a:gd name="T79" fmla="*/ 47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08" h="111">
                <a:moveTo>
                  <a:pt x="105" y="47"/>
                </a:moveTo>
                <a:lnTo>
                  <a:pt x="124" y="54"/>
                </a:lnTo>
                <a:lnTo>
                  <a:pt x="127" y="51"/>
                </a:lnTo>
                <a:lnTo>
                  <a:pt x="130" y="49"/>
                </a:lnTo>
                <a:lnTo>
                  <a:pt x="143" y="50"/>
                </a:lnTo>
                <a:lnTo>
                  <a:pt x="156" y="46"/>
                </a:lnTo>
                <a:lnTo>
                  <a:pt x="160" y="47"/>
                </a:lnTo>
                <a:lnTo>
                  <a:pt x="163" y="49"/>
                </a:lnTo>
                <a:lnTo>
                  <a:pt x="190" y="60"/>
                </a:lnTo>
                <a:lnTo>
                  <a:pt x="202" y="73"/>
                </a:lnTo>
                <a:lnTo>
                  <a:pt x="203" y="76"/>
                </a:lnTo>
                <a:lnTo>
                  <a:pt x="206" y="81"/>
                </a:lnTo>
                <a:lnTo>
                  <a:pt x="208" y="83"/>
                </a:lnTo>
                <a:lnTo>
                  <a:pt x="202" y="94"/>
                </a:lnTo>
                <a:lnTo>
                  <a:pt x="199" y="98"/>
                </a:lnTo>
                <a:lnTo>
                  <a:pt x="190" y="99"/>
                </a:lnTo>
                <a:lnTo>
                  <a:pt x="175" y="99"/>
                </a:lnTo>
                <a:lnTo>
                  <a:pt x="168" y="94"/>
                </a:lnTo>
                <a:lnTo>
                  <a:pt x="167" y="92"/>
                </a:lnTo>
                <a:lnTo>
                  <a:pt x="160" y="94"/>
                </a:lnTo>
                <a:lnTo>
                  <a:pt x="148" y="95"/>
                </a:lnTo>
                <a:lnTo>
                  <a:pt x="142" y="102"/>
                </a:lnTo>
                <a:lnTo>
                  <a:pt x="131" y="99"/>
                </a:lnTo>
                <a:lnTo>
                  <a:pt x="134" y="109"/>
                </a:lnTo>
                <a:lnTo>
                  <a:pt x="120" y="111"/>
                </a:lnTo>
                <a:lnTo>
                  <a:pt x="112" y="106"/>
                </a:lnTo>
                <a:lnTo>
                  <a:pt x="112" y="109"/>
                </a:lnTo>
                <a:lnTo>
                  <a:pt x="104" y="107"/>
                </a:lnTo>
                <a:lnTo>
                  <a:pt x="97" y="102"/>
                </a:lnTo>
                <a:lnTo>
                  <a:pt x="94" y="100"/>
                </a:lnTo>
                <a:lnTo>
                  <a:pt x="90" y="98"/>
                </a:lnTo>
                <a:lnTo>
                  <a:pt x="89" y="95"/>
                </a:lnTo>
                <a:lnTo>
                  <a:pt x="83" y="85"/>
                </a:lnTo>
                <a:lnTo>
                  <a:pt x="64" y="94"/>
                </a:lnTo>
                <a:lnTo>
                  <a:pt x="47" y="88"/>
                </a:lnTo>
                <a:lnTo>
                  <a:pt x="0" y="61"/>
                </a:lnTo>
                <a:lnTo>
                  <a:pt x="11" y="43"/>
                </a:lnTo>
                <a:lnTo>
                  <a:pt x="38" y="0"/>
                </a:lnTo>
                <a:lnTo>
                  <a:pt x="83" y="27"/>
                </a:lnTo>
                <a:lnTo>
                  <a:pt x="105" y="4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9" name="Freeform 1054"/>
          <p:cNvSpPr>
            <a:spLocks/>
          </p:cNvSpPr>
          <p:nvPr/>
        </p:nvSpPr>
        <p:spPr bwMode="auto">
          <a:xfrm>
            <a:off x="5448301" y="4591051"/>
            <a:ext cx="155575" cy="336550"/>
          </a:xfrm>
          <a:custGeom>
            <a:avLst/>
            <a:gdLst>
              <a:gd name="T0" fmla="*/ 78 w 98"/>
              <a:gd name="T1" fmla="*/ 19 h 212"/>
              <a:gd name="T2" fmla="*/ 96 w 98"/>
              <a:gd name="T3" fmla="*/ 17 h 212"/>
              <a:gd name="T4" fmla="*/ 98 w 98"/>
              <a:gd name="T5" fmla="*/ 28 h 212"/>
              <a:gd name="T6" fmla="*/ 98 w 98"/>
              <a:gd name="T7" fmla="*/ 39 h 212"/>
              <a:gd name="T8" fmla="*/ 96 w 98"/>
              <a:gd name="T9" fmla="*/ 49 h 212"/>
              <a:gd name="T10" fmla="*/ 94 w 98"/>
              <a:gd name="T11" fmla="*/ 58 h 212"/>
              <a:gd name="T12" fmla="*/ 93 w 98"/>
              <a:gd name="T13" fmla="*/ 66 h 212"/>
              <a:gd name="T14" fmla="*/ 90 w 98"/>
              <a:gd name="T15" fmla="*/ 78 h 212"/>
              <a:gd name="T16" fmla="*/ 89 w 98"/>
              <a:gd name="T17" fmla="*/ 85 h 212"/>
              <a:gd name="T18" fmla="*/ 87 w 98"/>
              <a:gd name="T19" fmla="*/ 97 h 212"/>
              <a:gd name="T20" fmla="*/ 86 w 98"/>
              <a:gd name="T21" fmla="*/ 103 h 212"/>
              <a:gd name="T22" fmla="*/ 83 w 98"/>
              <a:gd name="T23" fmla="*/ 115 h 212"/>
              <a:gd name="T24" fmla="*/ 82 w 98"/>
              <a:gd name="T25" fmla="*/ 126 h 212"/>
              <a:gd name="T26" fmla="*/ 81 w 98"/>
              <a:gd name="T27" fmla="*/ 134 h 212"/>
              <a:gd name="T28" fmla="*/ 79 w 98"/>
              <a:gd name="T29" fmla="*/ 139 h 212"/>
              <a:gd name="T30" fmla="*/ 78 w 98"/>
              <a:gd name="T31" fmla="*/ 148 h 212"/>
              <a:gd name="T32" fmla="*/ 74 w 98"/>
              <a:gd name="T33" fmla="*/ 164 h 212"/>
              <a:gd name="T34" fmla="*/ 74 w 98"/>
              <a:gd name="T35" fmla="*/ 168 h 212"/>
              <a:gd name="T36" fmla="*/ 78 w 98"/>
              <a:gd name="T37" fmla="*/ 182 h 212"/>
              <a:gd name="T38" fmla="*/ 83 w 98"/>
              <a:gd name="T39" fmla="*/ 189 h 212"/>
              <a:gd name="T40" fmla="*/ 89 w 98"/>
              <a:gd name="T41" fmla="*/ 198 h 212"/>
              <a:gd name="T42" fmla="*/ 60 w 98"/>
              <a:gd name="T43" fmla="*/ 204 h 212"/>
              <a:gd name="T44" fmla="*/ 52 w 98"/>
              <a:gd name="T45" fmla="*/ 205 h 212"/>
              <a:gd name="T46" fmla="*/ 37 w 98"/>
              <a:gd name="T47" fmla="*/ 191 h 212"/>
              <a:gd name="T48" fmla="*/ 34 w 98"/>
              <a:gd name="T49" fmla="*/ 198 h 212"/>
              <a:gd name="T50" fmla="*/ 34 w 98"/>
              <a:gd name="T51" fmla="*/ 201 h 212"/>
              <a:gd name="T52" fmla="*/ 34 w 98"/>
              <a:gd name="T53" fmla="*/ 205 h 212"/>
              <a:gd name="T54" fmla="*/ 25 w 98"/>
              <a:gd name="T55" fmla="*/ 201 h 212"/>
              <a:gd name="T56" fmla="*/ 18 w 98"/>
              <a:gd name="T57" fmla="*/ 191 h 212"/>
              <a:gd name="T58" fmla="*/ 10 w 98"/>
              <a:gd name="T59" fmla="*/ 169 h 212"/>
              <a:gd name="T60" fmla="*/ 8 w 98"/>
              <a:gd name="T61" fmla="*/ 157 h 212"/>
              <a:gd name="T62" fmla="*/ 22 w 98"/>
              <a:gd name="T63" fmla="*/ 144 h 212"/>
              <a:gd name="T64" fmla="*/ 23 w 98"/>
              <a:gd name="T65" fmla="*/ 131 h 212"/>
              <a:gd name="T66" fmla="*/ 21 w 98"/>
              <a:gd name="T67" fmla="*/ 112 h 212"/>
              <a:gd name="T68" fmla="*/ 11 w 98"/>
              <a:gd name="T69" fmla="*/ 88 h 212"/>
              <a:gd name="T70" fmla="*/ 6 w 98"/>
              <a:gd name="T71" fmla="*/ 59 h 212"/>
              <a:gd name="T72" fmla="*/ 19 w 98"/>
              <a:gd name="T73" fmla="*/ 58 h 212"/>
              <a:gd name="T74" fmla="*/ 23 w 98"/>
              <a:gd name="T75" fmla="*/ 51 h 212"/>
              <a:gd name="T76" fmla="*/ 29 w 98"/>
              <a:gd name="T77" fmla="*/ 52 h 212"/>
              <a:gd name="T78" fmla="*/ 36 w 98"/>
              <a:gd name="T79" fmla="*/ 60 h 212"/>
              <a:gd name="T80" fmla="*/ 41 w 98"/>
              <a:gd name="T81" fmla="*/ 63 h 212"/>
              <a:gd name="T82" fmla="*/ 42 w 98"/>
              <a:gd name="T83" fmla="*/ 37 h 212"/>
              <a:gd name="T84" fmla="*/ 37 w 98"/>
              <a:gd name="T85" fmla="*/ 15 h 212"/>
              <a:gd name="T86" fmla="*/ 42 w 98"/>
              <a:gd name="T87" fmla="*/ 0 h 212"/>
              <a:gd name="T88" fmla="*/ 60 w 98"/>
              <a:gd name="T89" fmla="*/ 4 h 212"/>
              <a:gd name="T90" fmla="*/ 68 w 98"/>
              <a:gd name="T91" fmla="*/ 7 h 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98" h="212">
                <a:moveTo>
                  <a:pt x="68" y="7"/>
                </a:moveTo>
                <a:lnTo>
                  <a:pt x="78" y="19"/>
                </a:lnTo>
                <a:lnTo>
                  <a:pt x="94" y="14"/>
                </a:lnTo>
                <a:lnTo>
                  <a:pt x="96" y="17"/>
                </a:lnTo>
                <a:lnTo>
                  <a:pt x="97" y="24"/>
                </a:lnTo>
                <a:lnTo>
                  <a:pt x="98" y="28"/>
                </a:lnTo>
                <a:lnTo>
                  <a:pt x="98" y="32"/>
                </a:lnTo>
                <a:lnTo>
                  <a:pt x="98" y="39"/>
                </a:lnTo>
                <a:lnTo>
                  <a:pt x="97" y="43"/>
                </a:lnTo>
                <a:lnTo>
                  <a:pt x="96" y="49"/>
                </a:lnTo>
                <a:lnTo>
                  <a:pt x="94" y="56"/>
                </a:lnTo>
                <a:lnTo>
                  <a:pt x="94" y="58"/>
                </a:lnTo>
                <a:lnTo>
                  <a:pt x="93" y="64"/>
                </a:lnTo>
                <a:lnTo>
                  <a:pt x="93" y="66"/>
                </a:lnTo>
                <a:lnTo>
                  <a:pt x="93" y="69"/>
                </a:lnTo>
                <a:lnTo>
                  <a:pt x="90" y="78"/>
                </a:lnTo>
                <a:lnTo>
                  <a:pt x="90" y="82"/>
                </a:lnTo>
                <a:lnTo>
                  <a:pt x="89" y="85"/>
                </a:lnTo>
                <a:lnTo>
                  <a:pt x="89" y="90"/>
                </a:lnTo>
                <a:lnTo>
                  <a:pt x="87" y="97"/>
                </a:lnTo>
                <a:lnTo>
                  <a:pt x="86" y="101"/>
                </a:lnTo>
                <a:lnTo>
                  <a:pt x="86" y="103"/>
                </a:lnTo>
                <a:lnTo>
                  <a:pt x="85" y="107"/>
                </a:lnTo>
                <a:lnTo>
                  <a:pt x="83" y="115"/>
                </a:lnTo>
                <a:lnTo>
                  <a:pt x="83" y="119"/>
                </a:lnTo>
                <a:lnTo>
                  <a:pt x="82" y="126"/>
                </a:lnTo>
                <a:lnTo>
                  <a:pt x="81" y="130"/>
                </a:lnTo>
                <a:lnTo>
                  <a:pt x="81" y="134"/>
                </a:lnTo>
                <a:lnTo>
                  <a:pt x="79" y="135"/>
                </a:lnTo>
                <a:lnTo>
                  <a:pt x="79" y="139"/>
                </a:lnTo>
                <a:lnTo>
                  <a:pt x="78" y="145"/>
                </a:lnTo>
                <a:lnTo>
                  <a:pt x="78" y="148"/>
                </a:lnTo>
                <a:lnTo>
                  <a:pt x="76" y="154"/>
                </a:lnTo>
                <a:lnTo>
                  <a:pt x="74" y="164"/>
                </a:lnTo>
                <a:lnTo>
                  <a:pt x="74" y="167"/>
                </a:lnTo>
                <a:lnTo>
                  <a:pt x="74" y="168"/>
                </a:lnTo>
                <a:lnTo>
                  <a:pt x="72" y="174"/>
                </a:lnTo>
                <a:lnTo>
                  <a:pt x="78" y="182"/>
                </a:lnTo>
                <a:lnTo>
                  <a:pt x="82" y="189"/>
                </a:lnTo>
                <a:lnTo>
                  <a:pt x="83" y="189"/>
                </a:lnTo>
                <a:lnTo>
                  <a:pt x="86" y="193"/>
                </a:lnTo>
                <a:lnTo>
                  <a:pt x="89" y="198"/>
                </a:lnTo>
                <a:lnTo>
                  <a:pt x="82" y="199"/>
                </a:lnTo>
                <a:lnTo>
                  <a:pt x="60" y="204"/>
                </a:lnTo>
                <a:lnTo>
                  <a:pt x="56" y="204"/>
                </a:lnTo>
                <a:lnTo>
                  <a:pt x="52" y="205"/>
                </a:lnTo>
                <a:lnTo>
                  <a:pt x="42" y="179"/>
                </a:lnTo>
                <a:lnTo>
                  <a:pt x="37" y="191"/>
                </a:lnTo>
                <a:lnTo>
                  <a:pt x="36" y="197"/>
                </a:lnTo>
                <a:lnTo>
                  <a:pt x="34" y="198"/>
                </a:lnTo>
                <a:lnTo>
                  <a:pt x="34" y="199"/>
                </a:lnTo>
                <a:lnTo>
                  <a:pt x="34" y="201"/>
                </a:lnTo>
                <a:lnTo>
                  <a:pt x="34" y="201"/>
                </a:lnTo>
                <a:lnTo>
                  <a:pt x="34" y="205"/>
                </a:lnTo>
                <a:lnTo>
                  <a:pt x="33" y="212"/>
                </a:lnTo>
                <a:lnTo>
                  <a:pt x="25" y="201"/>
                </a:lnTo>
                <a:lnTo>
                  <a:pt x="18" y="193"/>
                </a:lnTo>
                <a:lnTo>
                  <a:pt x="18" y="191"/>
                </a:lnTo>
                <a:lnTo>
                  <a:pt x="14" y="183"/>
                </a:lnTo>
                <a:lnTo>
                  <a:pt x="10" y="169"/>
                </a:lnTo>
                <a:lnTo>
                  <a:pt x="8" y="159"/>
                </a:lnTo>
                <a:lnTo>
                  <a:pt x="8" y="157"/>
                </a:lnTo>
                <a:lnTo>
                  <a:pt x="16" y="150"/>
                </a:lnTo>
                <a:lnTo>
                  <a:pt x="22" y="144"/>
                </a:lnTo>
                <a:lnTo>
                  <a:pt x="23" y="133"/>
                </a:lnTo>
                <a:lnTo>
                  <a:pt x="23" y="131"/>
                </a:lnTo>
                <a:lnTo>
                  <a:pt x="22" y="124"/>
                </a:lnTo>
                <a:lnTo>
                  <a:pt x="21" y="112"/>
                </a:lnTo>
                <a:lnTo>
                  <a:pt x="15" y="100"/>
                </a:lnTo>
                <a:lnTo>
                  <a:pt x="11" y="88"/>
                </a:lnTo>
                <a:lnTo>
                  <a:pt x="0" y="59"/>
                </a:lnTo>
                <a:lnTo>
                  <a:pt x="6" y="59"/>
                </a:lnTo>
                <a:lnTo>
                  <a:pt x="15" y="59"/>
                </a:lnTo>
                <a:lnTo>
                  <a:pt x="19" y="58"/>
                </a:lnTo>
                <a:lnTo>
                  <a:pt x="19" y="56"/>
                </a:lnTo>
                <a:lnTo>
                  <a:pt x="23" y="51"/>
                </a:lnTo>
                <a:lnTo>
                  <a:pt x="25" y="52"/>
                </a:lnTo>
                <a:lnTo>
                  <a:pt x="29" y="52"/>
                </a:lnTo>
                <a:lnTo>
                  <a:pt x="33" y="55"/>
                </a:lnTo>
                <a:lnTo>
                  <a:pt x="36" y="60"/>
                </a:lnTo>
                <a:lnTo>
                  <a:pt x="38" y="64"/>
                </a:lnTo>
                <a:lnTo>
                  <a:pt x="41" y="63"/>
                </a:lnTo>
                <a:lnTo>
                  <a:pt x="42" y="51"/>
                </a:lnTo>
                <a:lnTo>
                  <a:pt x="42" y="37"/>
                </a:lnTo>
                <a:lnTo>
                  <a:pt x="42" y="28"/>
                </a:lnTo>
                <a:lnTo>
                  <a:pt x="37" y="15"/>
                </a:lnTo>
                <a:lnTo>
                  <a:pt x="45" y="4"/>
                </a:lnTo>
                <a:lnTo>
                  <a:pt x="42" y="0"/>
                </a:lnTo>
                <a:lnTo>
                  <a:pt x="52" y="3"/>
                </a:lnTo>
                <a:lnTo>
                  <a:pt x="60" y="4"/>
                </a:lnTo>
                <a:lnTo>
                  <a:pt x="61" y="4"/>
                </a:lnTo>
                <a:lnTo>
                  <a:pt x="68" y="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0" name="Freeform 1055"/>
          <p:cNvSpPr>
            <a:spLocks/>
          </p:cNvSpPr>
          <p:nvPr/>
        </p:nvSpPr>
        <p:spPr bwMode="auto">
          <a:xfrm>
            <a:off x="5168901" y="4613276"/>
            <a:ext cx="160338" cy="158750"/>
          </a:xfrm>
          <a:custGeom>
            <a:avLst/>
            <a:gdLst>
              <a:gd name="T0" fmla="*/ 38 w 101"/>
              <a:gd name="T1" fmla="*/ 4 h 100"/>
              <a:gd name="T2" fmla="*/ 44 w 101"/>
              <a:gd name="T3" fmla="*/ 8 h 100"/>
              <a:gd name="T4" fmla="*/ 46 w 101"/>
              <a:gd name="T5" fmla="*/ 4 h 100"/>
              <a:gd name="T6" fmla="*/ 57 w 101"/>
              <a:gd name="T7" fmla="*/ 18 h 100"/>
              <a:gd name="T8" fmla="*/ 66 w 101"/>
              <a:gd name="T9" fmla="*/ 19 h 100"/>
              <a:gd name="T10" fmla="*/ 67 w 101"/>
              <a:gd name="T11" fmla="*/ 19 h 100"/>
              <a:gd name="T12" fmla="*/ 70 w 101"/>
              <a:gd name="T13" fmla="*/ 19 h 100"/>
              <a:gd name="T14" fmla="*/ 71 w 101"/>
              <a:gd name="T15" fmla="*/ 19 h 100"/>
              <a:gd name="T16" fmla="*/ 72 w 101"/>
              <a:gd name="T17" fmla="*/ 19 h 100"/>
              <a:gd name="T18" fmla="*/ 78 w 101"/>
              <a:gd name="T19" fmla="*/ 20 h 100"/>
              <a:gd name="T20" fmla="*/ 78 w 101"/>
              <a:gd name="T21" fmla="*/ 23 h 100"/>
              <a:gd name="T22" fmla="*/ 79 w 101"/>
              <a:gd name="T23" fmla="*/ 23 h 100"/>
              <a:gd name="T24" fmla="*/ 78 w 101"/>
              <a:gd name="T25" fmla="*/ 25 h 100"/>
              <a:gd name="T26" fmla="*/ 78 w 101"/>
              <a:gd name="T27" fmla="*/ 31 h 100"/>
              <a:gd name="T28" fmla="*/ 78 w 101"/>
              <a:gd name="T29" fmla="*/ 41 h 100"/>
              <a:gd name="T30" fmla="*/ 79 w 101"/>
              <a:gd name="T31" fmla="*/ 49 h 100"/>
              <a:gd name="T32" fmla="*/ 96 w 101"/>
              <a:gd name="T33" fmla="*/ 72 h 100"/>
              <a:gd name="T34" fmla="*/ 98 w 101"/>
              <a:gd name="T35" fmla="*/ 80 h 100"/>
              <a:gd name="T36" fmla="*/ 100 w 101"/>
              <a:gd name="T37" fmla="*/ 82 h 100"/>
              <a:gd name="T38" fmla="*/ 101 w 101"/>
              <a:gd name="T39" fmla="*/ 86 h 100"/>
              <a:gd name="T40" fmla="*/ 100 w 101"/>
              <a:gd name="T41" fmla="*/ 89 h 100"/>
              <a:gd name="T42" fmla="*/ 97 w 101"/>
              <a:gd name="T43" fmla="*/ 94 h 100"/>
              <a:gd name="T44" fmla="*/ 96 w 101"/>
              <a:gd name="T45" fmla="*/ 86 h 100"/>
              <a:gd name="T46" fmla="*/ 94 w 101"/>
              <a:gd name="T47" fmla="*/ 87 h 100"/>
              <a:gd name="T48" fmla="*/ 90 w 101"/>
              <a:gd name="T49" fmla="*/ 89 h 100"/>
              <a:gd name="T50" fmla="*/ 81 w 101"/>
              <a:gd name="T51" fmla="*/ 89 h 100"/>
              <a:gd name="T52" fmla="*/ 81 w 101"/>
              <a:gd name="T53" fmla="*/ 87 h 100"/>
              <a:gd name="T54" fmla="*/ 56 w 101"/>
              <a:gd name="T55" fmla="*/ 100 h 100"/>
              <a:gd name="T56" fmla="*/ 52 w 101"/>
              <a:gd name="T57" fmla="*/ 86 h 100"/>
              <a:gd name="T58" fmla="*/ 41 w 101"/>
              <a:gd name="T59" fmla="*/ 85 h 100"/>
              <a:gd name="T60" fmla="*/ 27 w 101"/>
              <a:gd name="T61" fmla="*/ 87 h 100"/>
              <a:gd name="T62" fmla="*/ 22 w 101"/>
              <a:gd name="T63" fmla="*/ 97 h 100"/>
              <a:gd name="T64" fmla="*/ 4 w 101"/>
              <a:gd name="T65" fmla="*/ 87 h 100"/>
              <a:gd name="T66" fmla="*/ 0 w 101"/>
              <a:gd name="T67" fmla="*/ 80 h 100"/>
              <a:gd name="T68" fmla="*/ 7 w 101"/>
              <a:gd name="T69" fmla="*/ 61 h 100"/>
              <a:gd name="T70" fmla="*/ 18 w 101"/>
              <a:gd name="T71" fmla="*/ 45 h 100"/>
              <a:gd name="T72" fmla="*/ 22 w 101"/>
              <a:gd name="T73" fmla="*/ 41 h 100"/>
              <a:gd name="T74" fmla="*/ 30 w 101"/>
              <a:gd name="T75" fmla="*/ 30 h 100"/>
              <a:gd name="T76" fmla="*/ 37 w 101"/>
              <a:gd name="T77" fmla="*/ 22 h 100"/>
              <a:gd name="T78" fmla="*/ 31 w 101"/>
              <a:gd name="T79" fmla="*/ 8 h 100"/>
              <a:gd name="T80" fmla="*/ 34 w 101"/>
              <a:gd name="T81" fmla="*/ 0 h 100"/>
              <a:gd name="T82" fmla="*/ 38 w 101"/>
              <a:gd name="T83" fmla="*/ 4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1" h="100">
                <a:moveTo>
                  <a:pt x="38" y="4"/>
                </a:moveTo>
                <a:lnTo>
                  <a:pt x="44" y="8"/>
                </a:lnTo>
                <a:lnTo>
                  <a:pt x="46" y="4"/>
                </a:lnTo>
                <a:lnTo>
                  <a:pt x="57" y="18"/>
                </a:lnTo>
                <a:lnTo>
                  <a:pt x="66" y="19"/>
                </a:lnTo>
                <a:lnTo>
                  <a:pt x="67" y="19"/>
                </a:lnTo>
                <a:lnTo>
                  <a:pt x="70" y="19"/>
                </a:lnTo>
                <a:lnTo>
                  <a:pt x="71" y="19"/>
                </a:lnTo>
                <a:lnTo>
                  <a:pt x="72" y="19"/>
                </a:lnTo>
                <a:lnTo>
                  <a:pt x="78" y="20"/>
                </a:lnTo>
                <a:lnTo>
                  <a:pt x="78" y="23"/>
                </a:lnTo>
                <a:lnTo>
                  <a:pt x="79" y="23"/>
                </a:lnTo>
                <a:lnTo>
                  <a:pt x="78" y="25"/>
                </a:lnTo>
                <a:lnTo>
                  <a:pt x="78" y="31"/>
                </a:lnTo>
                <a:lnTo>
                  <a:pt x="78" y="41"/>
                </a:lnTo>
                <a:lnTo>
                  <a:pt x="79" y="49"/>
                </a:lnTo>
                <a:lnTo>
                  <a:pt x="96" y="72"/>
                </a:lnTo>
                <a:lnTo>
                  <a:pt x="98" y="80"/>
                </a:lnTo>
                <a:lnTo>
                  <a:pt x="100" y="82"/>
                </a:lnTo>
                <a:lnTo>
                  <a:pt x="101" y="86"/>
                </a:lnTo>
                <a:lnTo>
                  <a:pt x="100" y="89"/>
                </a:lnTo>
                <a:lnTo>
                  <a:pt x="97" y="94"/>
                </a:lnTo>
                <a:lnTo>
                  <a:pt x="96" y="86"/>
                </a:lnTo>
                <a:lnTo>
                  <a:pt x="94" y="87"/>
                </a:lnTo>
                <a:lnTo>
                  <a:pt x="90" y="89"/>
                </a:lnTo>
                <a:lnTo>
                  <a:pt x="81" y="89"/>
                </a:lnTo>
                <a:lnTo>
                  <a:pt x="81" y="87"/>
                </a:lnTo>
                <a:lnTo>
                  <a:pt x="56" y="100"/>
                </a:lnTo>
                <a:lnTo>
                  <a:pt x="52" y="86"/>
                </a:lnTo>
                <a:lnTo>
                  <a:pt x="41" y="85"/>
                </a:lnTo>
                <a:lnTo>
                  <a:pt x="27" y="87"/>
                </a:lnTo>
                <a:lnTo>
                  <a:pt x="22" y="97"/>
                </a:lnTo>
                <a:lnTo>
                  <a:pt x="4" y="87"/>
                </a:lnTo>
                <a:lnTo>
                  <a:pt x="0" y="80"/>
                </a:lnTo>
                <a:lnTo>
                  <a:pt x="7" y="61"/>
                </a:lnTo>
                <a:lnTo>
                  <a:pt x="18" y="45"/>
                </a:lnTo>
                <a:lnTo>
                  <a:pt x="22" y="41"/>
                </a:lnTo>
                <a:lnTo>
                  <a:pt x="30" y="30"/>
                </a:lnTo>
                <a:lnTo>
                  <a:pt x="37" y="22"/>
                </a:lnTo>
                <a:lnTo>
                  <a:pt x="31" y="8"/>
                </a:lnTo>
                <a:lnTo>
                  <a:pt x="34" y="0"/>
                </a:lnTo>
                <a:lnTo>
                  <a:pt x="38" y="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1" name="Freeform 1056"/>
          <p:cNvSpPr>
            <a:spLocks/>
          </p:cNvSpPr>
          <p:nvPr/>
        </p:nvSpPr>
        <p:spPr bwMode="auto">
          <a:xfrm>
            <a:off x="5233988" y="4656138"/>
            <a:ext cx="266700" cy="333375"/>
          </a:xfrm>
          <a:custGeom>
            <a:avLst/>
            <a:gdLst>
              <a:gd name="T0" fmla="*/ 116 w 168"/>
              <a:gd name="T1" fmla="*/ 13 h 210"/>
              <a:gd name="T2" fmla="*/ 128 w 168"/>
              <a:gd name="T3" fmla="*/ 13 h 210"/>
              <a:gd name="T4" fmla="*/ 135 w 168"/>
              <a:gd name="T5" fmla="*/ 18 h 210"/>
              <a:gd name="T6" fmla="*/ 150 w 168"/>
              <a:gd name="T7" fmla="*/ 59 h 210"/>
              <a:gd name="T8" fmla="*/ 157 w 168"/>
              <a:gd name="T9" fmla="*/ 83 h 210"/>
              <a:gd name="T10" fmla="*/ 158 w 168"/>
              <a:gd name="T11" fmla="*/ 92 h 210"/>
              <a:gd name="T12" fmla="*/ 151 w 168"/>
              <a:gd name="T13" fmla="*/ 109 h 210"/>
              <a:gd name="T14" fmla="*/ 143 w 168"/>
              <a:gd name="T15" fmla="*/ 118 h 210"/>
              <a:gd name="T16" fmla="*/ 149 w 168"/>
              <a:gd name="T17" fmla="*/ 142 h 210"/>
              <a:gd name="T18" fmla="*/ 153 w 168"/>
              <a:gd name="T19" fmla="*/ 152 h 210"/>
              <a:gd name="T20" fmla="*/ 168 w 168"/>
              <a:gd name="T21" fmla="*/ 171 h 210"/>
              <a:gd name="T22" fmla="*/ 156 w 168"/>
              <a:gd name="T23" fmla="*/ 191 h 210"/>
              <a:gd name="T24" fmla="*/ 104 w 168"/>
              <a:gd name="T25" fmla="*/ 208 h 210"/>
              <a:gd name="T26" fmla="*/ 95 w 168"/>
              <a:gd name="T27" fmla="*/ 210 h 210"/>
              <a:gd name="T28" fmla="*/ 78 w 168"/>
              <a:gd name="T29" fmla="*/ 167 h 210"/>
              <a:gd name="T30" fmla="*/ 72 w 168"/>
              <a:gd name="T31" fmla="*/ 141 h 210"/>
              <a:gd name="T32" fmla="*/ 70 w 168"/>
              <a:gd name="T33" fmla="*/ 133 h 210"/>
              <a:gd name="T34" fmla="*/ 68 w 168"/>
              <a:gd name="T35" fmla="*/ 130 h 210"/>
              <a:gd name="T36" fmla="*/ 56 w 168"/>
              <a:gd name="T37" fmla="*/ 113 h 210"/>
              <a:gd name="T38" fmla="*/ 44 w 168"/>
              <a:gd name="T39" fmla="*/ 120 h 210"/>
              <a:gd name="T40" fmla="*/ 41 w 168"/>
              <a:gd name="T41" fmla="*/ 120 h 210"/>
              <a:gd name="T42" fmla="*/ 26 w 168"/>
              <a:gd name="T43" fmla="*/ 96 h 210"/>
              <a:gd name="T44" fmla="*/ 0 w 168"/>
              <a:gd name="T45" fmla="*/ 58 h 210"/>
              <a:gd name="T46" fmla="*/ 15 w 168"/>
              <a:gd name="T47" fmla="*/ 73 h 210"/>
              <a:gd name="T48" fmla="*/ 40 w 168"/>
              <a:gd name="T49" fmla="*/ 62 h 210"/>
              <a:gd name="T50" fmla="*/ 53 w 168"/>
              <a:gd name="T51" fmla="*/ 60 h 210"/>
              <a:gd name="T52" fmla="*/ 56 w 168"/>
              <a:gd name="T53" fmla="*/ 67 h 210"/>
              <a:gd name="T54" fmla="*/ 60 w 168"/>
              <a:gd name="T55" fmla="*/ 59 h 210"/>
              <a:gd name="T56" fmla="*/ 57 w 168"/>
              <a:gd name="T57" fmla="*/ 53 h 210"/>
              <a:gd name="T58" fmla="*/ 60 w 168"/>
              <a:gd name="T59" fmla="*/ 45 h 210"/>
              <a:gd name="T60" fmla="*/ 67 w 168"/>
              <a:gd name="T61" fmla="*/ 44 h 210"/>
              <a:gd name="T62" fmla="*/ 65 w 168"/>
              <a:gd name="T63" fmla="*/ 30 h 210"/>
              <a:gd name="T64" fmla="*/ 68 w 168"/>
              <a:gd name="T65" fmla="*/ 21 h 210"/>
              <a:gd name="T66" fmla="*/ 70 w 168"/>
              <a:gd name="T67" fmla="*/ 17 h 210"/>
              <a:gd name="T68" fmla="*/ 80 w 168"/>
              <a:gd name="T69" fmla="*/ 15 h 210"/>
              <a:gd name="T70" fmla="*/ 90 w 168"/>
              <a:gd name="T71" fmla="*/ 14 h 210"/>
              <a:gd name="T72" fmla="*/ 91 w 168"/>
              <a:gd name="T73" fmla="*/ 7 h 210"/>
              <a:gd name="T74" fmla="*/ 100 w 168"/>
              <a:gd name="T75" fmla="*/ 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8" h="210">
                <a:moveTo>
                  <a:pt x="112" y="4"/>
                </a:moveTo>
                <a:lnTo>
                  <a:pt x="116" y="13"/>
                </a:lnTo>
                <a:lnTo>
                  <a:pt x="121" y="13"/>
                </a:lnTo>
                <a:lnTo>
                  <a:pt x="128" y="13"/>
                </a:lnTo>
                <a:lnTo>
                  <a:pt x="131" y="13"/>
                </a:lnTo>
                <a:lnTo>
                  <a:pt x="135" y="18"/>
                </a:lnTo>
                <a:lnTo>
                  <a:pt x="146" y="47"/>
                </a:lnTo>
                <a:lnTo>
                  <a:pt x="150" y="59"/>
                </a:lnTo>
                <a:lnTo>
                  <a:pt x="156" y="71"/>
                </a:lnTo>
                <a:lnTo>
                  <a:pt x="157" y="83"/>
                </a:lnTo>
                <a:lnTo>
                  <a:pt x="158" y="90"/>
                </a:lnTo>
                <a:lnTo>
                  <a:pt x="158" y="92"/>
                </a:lnTo>
                <a:lnTo>
                  <a:pt x="157" y="103"/>
                </a:lnTo>
                <a:lnTo>
                  <a:pt x="151" y="109"/>
                </a:lnTo>
                <a:lnTo>
                  <a:pt x="143" y="116"/>
                </a:lnTo>
                <a:lnTo>
                  <a:pt x="143" y="118"/>
                </a:lnTo>
                <a:lnTo>
                  <a:pt x="145" y="128"/>
                </a:lnTo>
                <a:lnTo>
                  <a:pt x="149" y="142"/>
                </a:lnTo>
                <a:lnTo>
                  <a:pt x="153" y="150"/>
                </a:lnTo>
                <a:lnTo>
                  <a:pt x="153" y="152"/>
                </a:lnTo>
                <a:lnTo>
                  <a:pt x="160" y="160"/>
                </a:lnTo>
                <a:lnTo>
                  <a:pt x="168" y="171"/>
                </a:lnTo>
                <a:lnTo>
                  <a:pt x="158" y="188"/>
                </a:lnTo>
                <a:lnTo>
                  <a:pt x="156" y="191"/>
                </a:lnTo>
                <a:lnTo>
                  <a:pt x="120" y="205"/>
                </a:lnTo>
                <a:lnTo>
                  <a:pt x="104" y="208"/>
                </a:lnTo>
                <a:lnTo>
                  <a:pt x="101" y="209"/>
                </a:lnTo>
                <a:lnTo>
                  <a:pt x="95" y="210"/>
                </a:lnTo>
                <a:lnTo>
                  <a:pt x="78" y="169"/>
                </a:lnTo>
                <a:lnTo>
                  <a:pt x="78" y="167"/>
                </a:lnTo>
                <a:lnTo>
                  <a:pt x="80" y="160"/>
                </a:lnTo>
                <a:lnTo>
                  <a:pt x="72" y="141"/>
                </a:lnTo>
                <a:lnTo>
                  <a:pt x="71" y="134"/>
                </a:lnTo>
                <a:lnTo>
                  <a:pt x="70" y="133"/>
                </a:lnTo>
                <a:lnTo>
                  <a:pt x="70" y="131"/>
                </a:lnTo>
                <a:lnTo>
                  <a:pt x="68" y="130"/>
                </a:lnTo>
                <a:lnTo>
                  <a:pt x="61" y="115"/>
                </a:lnTo>
                <a:lnTo>
                  <a:pt x="56" y="113"/>
                </a:lnTo>
                <a:lnTo>
                  <a:pt x="44" y="119"/>
                </a:lnTo>
                <a:lnTo>
                  <a:pt x="44" y="120"/>
                </a:lnTo>
                <a:lnTo>
                  <a:pt x="42" y="120"/>
                </a:lnTo>
                <a:lnTo>
                  <a:pt x="41" y="120"/>
                </a:lnTo>
                <a:lnTo>
                  <a:pt x="27" y="97"/>
                </a:lnTo>
                <a:lnTo>
                  <a:pt x="26" y="96"/>
                </a:lnTo>
                <a:lnTo>
                  <a:pt x="7" y="81"/>
                </a:lnTo>
                <a:lnTo>
                  <a:pt x="0" y="58"/>
                </a:lnTo>
                <a:lnTo>
                  <a:pt x="11" y="59"/>
                </a:lnTo>
                <a:lnTo>
                  <a:pt x="15" y="73"/>
                </a:lnTo>
                <a:lnTo>
                  <a:pt x="40" y="60"/>
                </a:lnTo>
                <a:lnTo>
                  <a:pt x="40" y="62"/>
                </a:lnTo>
                <a:lnTo>
                  <a:pt x="49" y="62"/>
                </a:lnTo>
                <a:lnTo>
                  <a:pt x="53" y="60"/>
                </a:lnTo>
                <a:lnTo>
                  <a:pt x="55" y="59"/>
                </a:lnTo>
                <a:lnTo>
                  <a:pt x="56" y="67"/>
                </a:lnTo>
                <a:lnTo>
                  <a:pt x="59" y="62"/>
                </a:lnTo>
                <a:lnTo>
                  <a:pt x="60" y="59"/>
                </a:lnTo>
                <a:lnTo>
                  <a:pt x="59" y="55"/>
                </a:lnTo>
                <a:lnTo>
                  <a:pt x="57" y="53"/>
                </a:lnTo>
                <a:lnTo>
                  <a:pt x="55" y="45"/>
                </a:lnTo>
                <a:lnTo>
                  <a:pt x="60" y="45"/>
                </a:lnTo>
                <a:lnTo>
                  <a:pt x="65" y="44"/>
                </a:lnTo>
                <a:lnTo>
                  <a:pt x="67" y="44"/>
                </a:lnTo>
                <a:lnTo>
                  <a:pt x="64" y="32"/>
                </a:lnTo>
                <a:lnTo>
                  <a:pt x="65" y="30"/>
                </a:lnTo>
                <a:lnTo>
                  <a:pt x="67" y="28"/>
                </a:lnTo>
                <a:lnTo>
                  <a:pt x="68" y="21"/>
                </a:lnTo>
                <a:lnTo>
                  <a:pt x="70" y="19"/>
                </a:lnTo>
                <a:lnTo>
                  <a:pt x="70" y="17"/>
                </a:lnTo>
                <a:lnTo>
                  <a:pt x="76" y="17"/>
                </a:lnTo>
                <a:lnTo>
                  <a:pt x="80" y="15"/>
                </a:lnTo>
                <a:lnTo>
                  <a:pt x="85" y="11"/>
                </a:lnTo>
                <a:lnTo>
                  <a:pt x="90" y="14"/>
                </a:lnTo>
                <a:lnTo>
                  <a:pt x="91" y="11"/>
                </a:lnTo>
                <a:lnTo>
                  <a:pt x="91" y="7"/>
                </a:lnTo>
                <a:lnTo>
                  <a:pt x="97" y="3"/>
                </a:lnTo>
                <a:lnTo>
                  <a:pt x="100" y="0"/>
                </a:lnTo>
                <a:lnTo>
                  <a:pt x="112" y="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2" name="Freeform 1057"/>
          <p:cNvSpPr>
            <a:spLocks/>
          </p:cNvSpPr>
          <p:nvPr/>
        </p:nvSpPr>
        <p:spPr bwMode="auto">
          <a:xfrm>
            <a:off x="3954463" y="4678363"/>
            <a:ext cx="327025" cy="160338"/>
          </a:xfrm>
          <a:custGeom>
            <a:avLst/>
            <a:gdLst>
              <a:gd name="T0" fmla="*/ 71 w 206"/>
              <a:gd name="T1" fmla="*/ 27 h 101"/>
              <a:gd name="T2" fmla="*/ 88 w 206"/>
              <a:gd name="T3" fmla="*/ 33 h 101"/>
              <a:gd name="T4" fmla="*/ 107 w 206"/>
              <a:gd name="T5" fmla="*/ 24 h 101"/>
              <a:gd name="T6" fmla="*/ 113 w 206"/>
              <a:gd name="T7" fmla="*/ 34 h 101"/>
              <a:gd name="T8" fmla="*/ 114 w 206"/>
              <a:gd name="T9" fmla="*/ 37 h 101"/>
              <a:gd name="T10" fmla="*/ 118 w 206"/>
              <a:gd name="T11" fmla="*/ 39 h 101"/>
              <a:gd name="T12" fmla="*/ 121 w 206"/>
              <a:gd name="T13" fmla="*/ 41 h 101"/>
              <a:gd name="T14" fmla="*/ 128 w 206"/>
              <a:gd name="T15" fmla="*/ 46 h 101"/>
              <a:gd name="T16" fmla="*/ 136 w 206"/>
              <a:gd name="T17" fmla="*/ 48 h 101"/>
              <a:gd name="T18" fmla="*/ 136 w 206"/>
              <a:gd name="T19" fmla="*/ 45 h 101"/>
              <a:gd name="T20" fmla="*/ 144 w 206"/>
              <a:gd name="T21" fmla="*/ 50 h 101"/>
              <a:gd name="T22" fmla="*/ 158 w 206"/>
              <a:gd name="T23" fmla="*/ 48 h 101"/>
              <a:gd name="T24" fmla="*/ 155 w 206"/>
              <a:gd name="T25" fmla="*/ 38 h 101"/>
              <a:gd name="T26" fmla="*/ 166 w 206"/>
              <a:gd name="T27" fmla="*/ 41 h 101"/>
              <a:gd name="T28" fmla="*/ 172 w 206"/>
              <a:gd name="T29" fmla="*/ 34 h 101"/>
              <a:gd name="T30" fmla="*/ 184 w 206"/>
              <a:gd name="T31" fmla="*/ 33 h 101"/>
              <a:gd name="T32" fmla="*/ 191 w 206"/>
              <a:gd name="T33" fmla="*/ 31 h 101"/>
              <a:gd name="T34" fmla="*/ 192 w 206"/>
              <a:gd name="T35" fmla="*/ 33 h 101"/>
              <a:gd name="T36" fmla="*/ 199 w 206"/>
              <a:gd name="T37" fmla="*/ 38 h 101"/>
              <a:gd name="T38" fmla="*/ 202 w 206"/>
              <a:gd name="T39" fmla="*/ 44 h 101"/>
              <a:gd name="T40" fmla="*/ 206 w 206"/>
              <a:gd name="T41" fmla="*/ 52 h 101"/>
              <a:gd name="T42" fmla="*/ 199 w 206"/>
              <a:gd name="T43" fmla="*/ 64 h 101"/>
              <a:gd name="T44" fmla="*/ 195 w 206"/>
              <a:gd name="T45" fmla="*/ 72 h 101"/>
              <a:gd name="T46" fmla="*/ 196 w 206"/>
              <a:gd name="T47" fmla="*/ 79 h 101"/>
              <a:gd name="T48" fmla="*/ 203 w 206"/>
              <a:gd name="T49" fmla="*/ 80 h 101"/>
              <a:gd name="T50" fmla="*/ 204 w 206"/>
              <a:gd name="T51" fmla="*/ 84 h 101"/>
              <a:gd name="T52" fmla="*/ 204 w 206"/>
              <a:gd name="T53" fmla="*/ 86 h 101"/>
              <a:gd name="T54" fmla="*/ 197 w 206"/>
              <a:gd name="T55" fmla="*/ 87 h 101"/>
              <a:gd name="T56" fmla="*/ 196 w 206"/>
              <a:gd name="T57" fmla="*/ 87 h 101"/>
              <a:gd name="T58" fmla="*/ 188 w 206"/>
              <a:gd name="T59" fmla="*/ 89 h 101"/>
              <a:gd name="T60" fmla="*/ 187 w 206"/>
              <a:gd name="T61" fmla="*/ 89 h 101"/>
              <a:gd name="T62" fmla="*/ 187 w 206"/>
              <a:gd name="T63" fmla="*/ 95 h 101"/>
              <a:gd name="T64" fmla="*/ 184 w 206"/>
              <a:gd name="T65" fmla="*/ 97 h 101"/>
              <a:gd name="T66" fmla="*/ 182 w 206"/>
              <a:gd name="T67" fmla="*/ 97 h 101"/>
              <a:gd name="T68" fmla="*/ 177 w 206"/>
              <a:gd name="T69" fmla="*/ 97 h 101"/>
              <a:gd name="T70" fmla="*/ 144 w 206"/>
              <a:gd name="T71" fmla="*/ 93 h 101"/>
              <a:gd name="T72" fmla="*/ 143 w 206"/>
              <a:gd name="T73" fmla="*/ 93 h 101"/>
              <a:gd name="T74" fmla="*/ 142 w 206"/>
              <a:gd name="T75" fmla="*/ 97 h 101"/>
              <a:gd name="T76" fmla="*/ 110 w 206"/>
              <a:gd name="T77" fmla="*/ 101 h 101"/>
              <a:gd name="T78" fmla="*/ 106 w 206"/>
              <a:gd name="T79" fmla="*/ 101 h 101"/>
              <a:gd name="T80" fmla="*/ 58 w 206"/>
              <a:gd name="T81" fmla="*/ 91 h 101"/>
              <a:gd name="T82" fmla="*/ 53 w 206"/>
              <a:gd name="T83" fmla="*/ 84 h 101"/>
              <a:gd name="T84" fmla="*/ 0 w 206"/>
              <a:gd name="T85" fmla="*/ 75 h 101"/>
              <a:gd name="T86" fmla="*/ 2 w 206"/>
              <a:gd name="T87" fmla="*/ 61 h 101"/>
              <a:gd name="T88" fmla="*/ 4 w 206"/>
              <a:gd name="T89" fmla="*/ 60 h 101"/>
              <a:gd name="T90" fmla="*/ 12 w 206"/>
              <a:gd name="T91" fmla="*/ 24 h 101"/>
              <a:gd name="T92" fmla="*/ 15 w 206"/>
              <a:gd name="T93" fmla="*/ 15 h 101"/>
              <a:gd name="T94" fmla="*/ 24 w 206"/>
              <a:gd name="T95" fmla="*/ 0 h 101"/>
              <a:gd name="T96" fmla="*/ 71 w 206"/>
              <a:gd name="T97" fmla="*/ 27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06" h="101">
                <a:moveTo>
                  <a:pt x="71" y="27"/>
                </a:moveTo>
                <a:lnTo>
                  <a:pt x="88" y="33"/>
                </a:lnTo>
                <a:lnTo>
                  <a:pt x="107" y="24"/>
                </a:lnTo>
                <a:lnTo>
                  <a:pt x="113" y="34"/>
                </a:lnTo>
                <a:lnTo>
                  <a:pt x="114" y="37"/>
                </a:lnTo>
                <a:lnTo>
                  <a:pt x="118" y="39"/>
                </a:lnTo>
                <a:lnTo>
                  <a:pt x="121" y="41"/>
                </a:lnTo>
                <a:lnTo>
                  <a:pt x="128" y="46"/>
                </a:lnTo>
                <a:lnTo>
                  <a:pt x="136" y="48"/>
                </a:lnTo>
                <a:lnTo>
                  <a:pt x="136" y="45"/>
                </a:lnTo>
                <a:lnTo>
                  <a:pt x="144" y="50"/>
                </a:lnTo>
                <a:lnTo>
                  <a:pt x="158" y="48"/>
                </a:lnTo>
                <a:lnTo>
                  <a:pt x="155" y="38"/>
                </a:lnTo>
                <a:lnTo>
                  <a:pt x="166" y="41"/>
                </a:lnTo>
                <a:lnTo>
                  <a:pt x="172" y="34"/>
                </a:lnTo>
                <a:lnTo>
                  <a:pt x="184" y="33"/>
                </a:lnTo>
                <a:lnTo>
                  <a:pt x="191" y="31"/>
                </a:lnTo>
                <a:lnTo>
                  <a:pt x="192" y="33"/>
                </a:lnTo>
                <a:lnTo>
                  <a:pt x="199" y="38"/>
                </a:lnTo>
                <a:lnTo>
                  <a:pt x="202" y="44"/>
                </a:lnTo>
                <a:lnTo>
                  <a:pt x="206" y="52"/>
                </a:lnTo>
                <a:lnTo>
                  <a:pt x="199" y="64"/>
                </a:lnTo>
                <a:lnTo>
                  <a:pt x="195" y="72"/>
                </a:lnTo>
                <a:lnTo>
                  <a:pt x="196" y="79"/>
                </a:lnTo>
                <a:lnTo>
                  <a:pt x="203" y="80"/>
                </a:lnTo>
                <a:lnTo>
                  <a:pt x="204" y="84"/>
                </a:lnTo>
                <a:lnTo>
                  <a:pt x="204" y="86"/>
                </a:lnTo>
                <a:lnTo>
                  <a:pt x="197" y="87"/>
                </a:lnTo>
                <a:lnTo>
                  <a:pt x="196" y="87"/>
                </a:lnTo>
                <a:lnTo>
                  <a:pt x="188" y="89"/>
                </a:lnTo>
                <a:lnTo>
                  <a:pt x="187" y="89"/>
                </a:lnTo>
                <a:lnTo>
                  <a:pt x="187" y="95"/>
                </a:lnTo>
                <a:lnTo>
                  <a:pt x="184" y="97"/>
                </a:lnTo>
                <a:lnTo>
                  <a:pt x="182" y="97"/>
                </a:lnTo>
                <a:lnTo>
                  <a:pt x="177" y="97"/>
                </a:lnTo>
                <a:lnTo>
                  <a:pt x="144" y="93"/>
                </a:lnTo>
                <a:lnTo>
                  <a:pt x="143" y="93"/>
                </a:lnTo>
                <a:lnTo>
                  <a:pt x="142" y="97"/>
                </a:lnTo>
                <a:lnTo>
                  <a:pt x="110" y="101"/>
                </a:lnTo>
                <a:lnTo>
                  <a:pt x="106" y="101"/>
                </a:lnTo>
                <a:lnTo>
                  <a:pt x="58" y="91"/>
                </a:lnTo>
                <a:lnTo>
                  <a:pt x="53" y="84"/>
                </a:lnTo>
                <a:lnTo>
                  <a:pt x="0" y="75"/>
                </a:lnTo>
                <a:lnTo>
                  <a:pt x="2" y="61"/>
                </a:lnTo>
                <a:lnTo>
                  <a:pt x="4" y="60"/>
                </a:lnTo>
                <a:lnTo>
                  <a:pt x="12" y="24"/>
                </a:lnTo>
                <a:lnTo>
                  <a:pt x="15" y="15"/>
                </a:lnTo>
                <a:lnTo>
                  <a:pt x="24" y="0"/>
                </a:lnTo>
                <a:lnTo>
                  <a:pt x="71" y="2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3" name="Freeform 1058"/>
          <p:cNvSpPr>
            <a:spLocks/>
          </p:cNvSpPr>
          <p:nvPr/>
        </p:nvSpPr>
        <p:spPr bwMode="auto">
          <a:xfrm>
            <a:off x="5146676" y="4748213"/>
            <a:ext cx="254000" cy="328613"/>
          </a:xfrm>
          <a:custGeom>
            <a:avLst/>
            <a:gdLst>
              <a:gd name="T0" fmla="*/ 62 w 160"/>
              <a:gd name="T1" fmla="*/ 23 h 207"/>
              <a:gd name="T2" fmla="*/ 82 w 160"/>
              <a:gd name="T3" fmla="*/ 39 h 207"/>
              <a:gd name="T4" fmla="*/ 97 w 160"/>
              <a:gd name="T5" fmla="*/ 62 h 207"/>
              <a:gd name="T6" fmla="*/ 99 w 160"/>
              <a:gd name="T7" fmla="*/ 61 h 207"/>
              <a:gd name="T8" fmla="*/ 116 w 160"/>
              <a:gd name="T9" fmla="*/ 57 h 207"/>
              <a:gd name="T10" fmla="*/ 125 w 160"/>
              <a:gd name="T11" fmla="*/ 73 h 207"/>
              <a:gd name="T12" fmla="*/ 126 w 160"/>
              <a:gd name="T13" fmla="*/ 76 h 207"/>
              <a:gd name="T14" fmla="*/ 135 w 160"/>
              <a:gd name="T15" fmla="*/ 102 h 207"/>
              <a:gd name="T16" fmla="*/ 133 w 160"/>
              <a:gd name="T17" fmla="*/ 111 h 207"/>
              <a:gd name="T18" fmla="*/ 160 w 160"/>
              <a:gd name="T19" fmla="*/ 186 h 207"/>
              <a:gd name="T20" fmla="*/ 155 w 160"/>
              <a:gd name="T21" fmla="*/ 189 h 207"/>
              <a:gd name="T22" fmla="*/ 152 w 160"/>
              <a:gd name="T23" fmla="*/ 193 h 207"/>
              <a:gd name="T24" fmla="*/ 156 w 160"/>
              <a:gd name="T25" fmla="*/ 201 h 207"/>
              <a:gd name="T26" fmla="*/ 155 w 160"/>
              <a:gd name="T27" fmla="*/ 204 h 207"/>
              <a:gd name="T28" fmla="*/ 150 w 160"/>
              <a:gd name="T29" fmla="*/ 205 h 207"/>
              <a:gd name="T30" fmla="*/ 135 w 160"/>
              <a:gd name="T31" fmla="*/ 207 h 207"/>
              <a:gd name="T32" fmla="*/ 130 w 160"/>
              <a:gd name="T33" fmla="*/ 197 h 207"/>
              <a:gd name="T34" fmla="*/ 118 w 160"/>
              <a:gd name="T35" fmla="*/ 192 h 207"/>
              <a:gd name="T36" fmla="*/ 103 w 160"/>
              <a:gd name="T37" fmla="*/ 186 h 207"/>
              <a:gd name="T38" fmla="*/ 93 w 160"/>
              <a:gd name="T39" fmla="*/ 186 h 207"/>
              <a:gd name="T40" fmla="*/ 92 w 160"/>
              <a:gd name="T41" fmla="*/ 186 h 207"/>
              <a:gd name="T42" fmla="*/ 77 w 160"/>
              <a:gd name="T43" fmla="*/ 137 h 207"/>
              <a:gd name="T44" fmla="*/ 78 w 160"/>
              <a:gd name="T45" fmla="*/ 125 h 207"/>
              <a:gd name="T46" fmla="*/ 74 w 160"/>
              <a:gd name="T47" fmla="*/ 98 h 207"/>
              <a:gd name="T48" fmla="*/ 74 w 160"/>
              <a:gd name="T49" fmla="*/ 69 h 207"/>
              <a:gd name="T50" fmla="*/ 56 w 160"/>
              <a:gd name="T51" fmla="*/ 65 h 207"/>
              <a:gd name="T52" fmla="*/ 44 w 160"/>
              <a:gd name="T53" fmla="*/ 77 h 207"/>
              <a:gd name="T54" fmla="*/ 17 w 160"/>
              <a:gd name="T55" fmla="*/ 60 h 207"/>
              <a:gd name="T56" fmla="*/ 0 w 160"/>
              <a:gd name="T57" fmla="*/ 53 h 207"/>
              <a:gd name="T58" fmla="*/ 18 w 160"/>
              <a:gd name="T59" fmla="*/ 20 h 207"/>
              <a:gd name="T60" fmla="*/ 14 w 160"/>
              <a:gd name="T61" fmla="*/ 15 h 207"/>
              <a:gd name="T62" fmla="*/ 9 w 160"/>
              <a:gd name="T63" fmla="*/ 10 h 207"/>
              <a:gd name="T64" fmla="*/ 15 w 160"/>
              <a:gd name="T65" fmla="*/ 1 h 207"/>
              <a:gd name="T66" fmla="*/ 36 w 160"/>
              <a:gd name="T67" fmla="*/ 12 h 207"/>
              <a:gd name="T68" fmla="*/ 55 w 160"/>
              <a:gd name="T69" fmla="*/ 0 h 2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60" h="207">
                <a:moveTo>
                  <a:pt x="55" y="0"/>
                </a:moveTo>
                <a:lnTo>
                  <a:pt x="62" y="23"/>
                </a:lnTo>
                <a:lnTo>
                  <a:pt x="81" y="38"/>
                </a:lnTo>
                <a:lnTo>
                  <a:pt x="82" y="39"/>
                </a:lnTo>
                <a:lnTo>
                  <a:pt x="96" y="62"/>
                </a:lnTo>
                <a:lnTo>
                  <a:pt x="97" y="62"/>
                </a:lnTo>
                <a:lnTo>
                  <a:pt x="99" y="62"/>
                </a:lnTo>
                <a:lnTo>
                  <a:pt x="99" y="61"/>
                </a:lnTo>
                <a:lnTo>
                  <a:pt x="111" y="55"/>
                </a:lnTo>
                <a:lnTo>
                  <a:pt x="116" y="57"/>
                </a:lnTo>
                <a:lnTo>
                  <a:pt x="123" y="72"/>
                </a:lnTo>
                <a:lnTo>
                  <a:pt x="125" y="73"/>
                </a:lnTo>
                <a:lnTo>
                  <a:pt x="125" y="75"/>
                </a:lnTo>
                <a:lnTo>
                  <a:pt x="126" y="76"/>
                </a:lnTo>
                <a:lnTo>
                  <a:pt x="127" y="83"/>
                </a:lnTo>
                <a:lnTo>
                  <a:pt x="135" y="102"/>
                </a:lnTo>
                <a:lnTo>
                  <a:pt x="133" y="109"/>
                </a:lnTo>
                <a:lnTo>
                  <a:pt x="133" y="111"/>
                </a:lnTo>
                <a:lnTo>
                  <a:pt x="150" y="152"/>
                </a:lnTo>
                <a:lnTo>
                  <a:pt x="160" y="186"/>
                </a:lnTo>
                <a:lnTo>
                  <a:pt x="159" y="186"/>
                </a:lnTo>
                <a:lnTo>
                  <a:pt x="155" y="189"/>
                </a:lnTo>
                <a:lnTo>
                  <a:pt x="152" y="190"/>
                </a:lnTo>
                <a:lnTo>
                  <a:pt x="152" y="193"/>
                </a:lnTo>
                <a:lnTo>
                  <a:pt x="155" y="199"/>
                </a:lnTo>
                <a:lnTo>
                  <a:pt x="156" y="201"/>
                </a:lnTo>
                <a:lnTo>
                  <a:pt x="156" y="203"/>
                </a:lnTo>
                <a:lnTo>
                  <a:pt x="155" y="204"/>
                </a:lnTo>
                <a:lnTo>
                  <a:pt x="152" y="207"/>
                </a:lnTo>
                <a:lnTo>
                  <a:pt x="150" y="205"/>
                </a:lnTo>
                <a:lnTo>
                  <a:pt x="146" y="205"/>
                </a:lnTo>
                <a:lnTo>
                  <a:pt x="135" y="207"/>
                </a:lnTo>
                <a:lnTo>
                  <a:pt x="131" y="200"/>
                </a:lnTo>
                <a:lnTo>
                  <a:pt x="130" y="197"/>
                </a:lnTo>
                <a:lnTo>
                  <a:pt x="130" y="193"/>
                </a:lnTo>
                <a:lnTo>
                  <a:pt x="118" y="192"/>
                </a:lnTo>
                <a:lnTo>
                  <a:pt x="107" y="192"/>
                </a:lnTo>
                <a:lnTo>
                  <a:pt x="103" y="186"/>
                </a:lnTo>
                <a:lnTo>
                  <a:pt x="99" y="180"/>
                </a:lnTo>
                <a:lnTo>
                  <a:pt x="93" y="186"/>
                </a:lnTo>
                <a:lnTo>
                  <a:pt x="92" y="188"/>
                </a:lnTo>
                <a:lnTo>
                  <a:pt x="92" y="186"/>
                </a:lnTo>
                <a:lnTo>
                  <a:pt x="80" y="147"/>
                </a:lnTo>
                <a:lnTo>
                  <a:pt x="77" y="137"/>
                </a:lnTo>
                <a:lnTo>
                  <a:pt x="75" y="132"/>
                </a:lnTo>
                <a:lnTo>
                  <a:pt x="78" y="125"/>
                </a:lnTo>
                <a:lnTo>
                  <a:pt x="78" y="124"/>
                </a:lnTo>
                <a:lnTo>
                  <a:pt x="74" y="98"/>
                </a:lnTo>
                <a:lnTo>
                  <a:pt x="74" y="87"/>
                </a:lnTo>
                <a:lnTo>
                  <a:pt x="74" y="69"/>
                </a:lnTo>
                <a:lnTo>
                  <a:pt x="66" y="60"/>
                </a:lnTo>
                <a:lnTo>
                  <a:pt x="56" y="65"/>
                </a:lnTo>
                <a:lnTo>
                  <a:pt x="55" y="66"/>
                </a:lnTo>
                <a:lnTo>
                  <a:pt x="44" y="77"/>
                </a:lnTo>
                <a:lnTo>
                  <a:pt x="29" y="65"/>
                </a:lnTo>
                <a:lnTo>
                  <a:pt x="17" y="60"/>
                </a:lnTo>
                <a:lnTo>
                  <a:pt x="14" y="57"/>
                </a:lnTo>
                <a:lnTo>
                  <a:pt x="0" y="53"/>
                </a:lnTo>
                <a:lnTo>
                  <a:pt x="11" y="32"/>
                </a:lnTo>
                <a:lnTo>
                  <a:pt x="18" y="20"/>
                </a:lnTo>
                <a:lnTo>
                  <a:pt x="18" y="19"/>
                </a:lnTo>
                <a:lnTo>
                  <a:pt x="14" y="15"/>
                </a:lnTo>
                <a:lnTo>
                  <a:pt x="13" y="15"/>
                </a:lnTo>
                <a:lnTo>
                  <a:pt x="9" y="10"/>
                </a:lnTo>
                <a:lnTo>
                  <a:pt x="10" y="9"/>
                </a:lnTo>
                <a:lnTo>
                  <a:pt x="15" y="1"/>
                </a:lnTo>
                <a:lnTo>
                  <a:pt x="18" y="2"/>
                </a:lnTo>
                <a:lnTo>
                  <a:pt x="36" y="12"/>
                </a:lnTo>
                <a:lnTo>
                  <a:pt x="41" y="2"/>
                </a:lnTo>
                <a:lnTo>
                  <a:pt x="55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4" name="Freeform 1059"/>
          <p:cNvSpPr>
            <a:spLocks/>
          </p:cNvSpPr>
          <p:nvPr/>
        </p:nvSpPr>
        <p:spPr bwMode="auto">
          <a:xfrm>
            <a:off x="4179888" y="4791076"/>
            <a:ext cx="209550" cy="66675"/>
          </a:xfrm>
          <a:custGeom>
            <a:avLst/>
            <a:gdLst>
              <a:gd name="T0" fmla="*/ 95 w 132"/>
              <a:gd name="T1" fmla="*/ 0 h 42"/>
              <a:gd name="T2" fmla="*/ 109 w 132"/>
              <a:gd name="T3" fmla="*/ 4 h 42"/>
              <a:gd name="T4" fmla="*/ 125 w 132"/>
              <a:gd name="T5" fmla="*/ 1 h 42"/>
              <a:gd name="T6" fmla="*/ 132 w 132"/>
              <a:gd name="T7" fmla="*/ 5 h 42"/>
              <a:gd name="T8" fmla="*/ 132 w 132"/>
              <a:gd name="T9" fmla="*/ 12 h 42"/>
              <a:gd name="T10" fmla="*/ 121 w 132"/>
              <a:gd name="T11" fmla="*/ 18 h 42"/>
              <a:gd name="T12" fmla="*/ 103 w 132"/>
              <a:gd name="T13" fmla="*/ 18 h 42"/>
              <a:gd name="T14" fmla="*/ 98 w 132"/>
              <a:gd name="T15" fmla="*/ 22 h 42"/>
              <a:gd name="T16" fmla="*/ 92 w 132"/>
              <a:gd name="T17" fmla="*/ 26 h 42"/>
              <a:gd name="T18" fmla="*/ 92 w 132"/>
              <a:gd name="T19" fmla="*/ 27 h 42"/>
              <a:gd name="T20" fmla="*/ 88 w 132"/>
              <a:gd name="T21" fmla="*/ 24 h 42"/>
              <a:gd name="T22" fmla="*/ 83 w 132"/>
              <a:gd name="T23" fmla="*/ 33 h 42"/>
              <a:gd name="T24" fmla="*/ 73 w 132"/>
              <a:gd name="T25" fmla="*/ 31 h 42"/>
              <a:gd name="T26" fmla="*/ 68 w 132"/>
              <a:gd name="T27" fmla="*/ 30 h 42"/>
              <a:gd name="T28" fmla="*/ 66 w 132"/>
              <a:gd name="T29" fmla="*/ 31 h 42"/>
              <a:gd name="T30" fmla="*/ 64 w 132"/>
              <a:gd name="T31" fmla="*/ 34 h 42"/>
              <a:gd name="T32" fmla="*/ 57 w 132"/>
              <a:gd name="T33" fmla="*/ 33 h 42"/>
              <a:gd name="T34" fmla="*/ 46 w 132"/>
              <a:gd name="T35" fmla="*/ 39 h 42"/>
              <a:gd name="T36" fmla="*/ 42 w 132"/>
              <a:gd name="T37" fmla="*/ 41 h 42"/>
              <a:gd name="T38" fmla="*/ 31 w 132"/>
              <a:gd name="T39" fmla="*/ 42 h 42"/>
              <a:gd name="T40" fmla="*/ 21 w 132"/>
              <a:gd name="T41" fmla="*/ 37 h 42"/>
              <a:gd name="T42" fmla="*/ 21 w 132"/>
              <a:gd name="T43" fmla="*/ 31 h 42"/>
              <a:gd name="T44" fmla="*/ 0 w 132"/>
              <a:gd name="T45" fmla="*/ 26 h 42"/>
              <a:gd name="T46" fmla="*/ 1 w 132"/>
              <a:gd name="T47" fmla="*/ 22 h 42"/>
              <a:gd name="T48" fmla="*/ 2 w 132"/>
              <a:gd name="T49" fmla="*/ 22 h 42"/>
              <a:gd name="T50" fmla="*/ 35 w 132"/>
              <a:gd name="T51" fmla="*/ 26 h 42"/>
              <a:gd name="T52" fmla="*/ 40 w 132"/>
              <a:gd name="T53" fmla="*/ 26 h 42"/>
              <a:gd name="T54" fmla="*/ 42 w 132"/>
              <a:gd name="T55" fmla="*/ 26 h 42"/>
              <a:gd name="T56" fmla="*/ 45 w 132"/>
              <a:gd name="T57" fmla="*/ 24 h 42"/>
              <a:gd name="T58" fmla="*/ 45 w 132"/>
              <a:gd name="T59" fmla="*/ 18 h 42"/>
              <a:gd name="T60" fmla="*/ 46 w 132"/>
              <a:gd name="T61" fmla="*/ 18 h 42"/>
              <a:gd name="T62" fmla="*/ 54 w 132"/>
              <a:gd name="T63" fmla="*/ 16 h 42"/>
              <a:gd name="T64" fmla="*/ 55 w 132"/>
              <a:gd name="T65" fmla="*/ 16 h 42"/>
              <a:gd name="T66" fmla="*/ 62 w 132"/>
              <a:gd name="T67" fmla="*/ 15 h 42"/>
              <a:gd name="T68" fmla="*/ 62 w 132"/>
              <a:gd name="T69" fmla="*/ 13 h 42"/>
              <a:gd name="T70" fmla="*/ 61 w 132"/>
              <a:gd name="T71" fmla="*/ 9 h 42"/>
              <a:gd name="T72" fmla="*/ 95 w 132"/>
              <a:gd name="T73" fmla="*/ 0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32" h="42">
                <a:moveTo>
                  <a:pt x="95" y="0"/>
                </a:moveTo>
                <a:lnTo>
                  <a:pt x="109" y="4"/>
                </a:lnTo>
                <a:lnTo>
                  <a:pt x="125" y="1"/>
                </a:lnTo>
                <a:lnTo>
                  <a:pt x="132" y="5"/>
                </a:lnTo>
                <a:lnTo>
                  <a:pt x="132" y="12"/>
                </a:lnTo>
                <a:lnTo>
                  <a:pt x="121" y="18"/>
                </a:lnTo>
                <a:lnTo>
                  <a:pt x="103" y="18"/>
                </a:lnTo>
                <a:lnTo>
                  <a:pt x="98" y="22"/>
                </a:lnTo>
                <a:lnTo>
                  <a:pt x="92" y="26"/>
                </a:lnTo>
                <a:lnTo>
                  <a:pt x="92" y="27"/>
                </a:lnTo>
                <a:lnTo>
                  <a:pt x="88" y="24"/>
                </a:lnTo>
                <a:lnTo>
                  <a:pt x="83" y="33"/>
                </a:lnTo>
                <a:lnTo>
                  <a:pt x="73" y="31"/>
                </a:lnTo>
                <a:lnTo>
                  <a:pt x="68" y="30"/>
                </a:lnTo>
                <a:lnTo>
                  <a:pt x="66" y="31"/>
                </a:lnTo>
                <a:lnTo>
                  <a:pt x="64" y="34"/>
                </a:lnTo>
                <a:lnTo>
                  <a:pt x="57" y="33"/>
                </a:lnTo>
                <a:lnTo>
                  <a:pt x="46" y="39"/>
                </a:lnTo>
                <a:lnTo>
                  <a:pt x="42" y="41"/>
                </a:lnTo>
                <a:lnTo>
                  <a:pt x="31" y="42"/>
                </a:lnTo>
                <a:lnTo>
                  <a:pt x="21" y="37"/>
                </a:lnTo>
                <a:lnTo>
                  <a:pt x="21" y="31"/>
                </a:lnTo>
                <a:lnTo>
                  <a:pt x="0" y="26"/>
                </a:lnTo>
                <a:lnTo>
                  <a:pt x="1" y="22"/>
                </a:lnTo>
                <a:lnTo>
                  <a:pt x="2" y="22"/>
                </a:lnTo>
                <a:lnTo>
                  <a:pt x="35" y="26"/>
                </a:lnTo>
                <a:lnTo>
                  <a:pt x="40" y="26"/>
                </a:lnTo>
                <a:lnTo>
                  <a:pt x="42" y="26"/>
                </a:lnTo>
                <a:lnTo>
                  <a:pt x="45" y="24"/>
                </a:lnTo>
                <a:lnTo>
                  <a:pt x="45" y="18"/>
                </a:lnTo>
                <a:lnTo>
                  <a:pt x="46" y="18"/>
                </a:lnTo>
                <a:lnTo>
                  <a:pt x="54" y="16"/>
                </a:lnTo>
                <a:lnTo>
                  <a:pt x="55" y="16"/>
                </a:lnTo>
                <a:lnTo>
                  <a:pt x="62" y="15"/>
                </a:lnTo>
                <a:lnTo>
                  <a:pt x="62" y="13"/>
                </a:lnTo>
                <a:lnTo>
                  <a:pt x="61" y="9"/>
                </a:lnTo>
                <a:lnTo>
                  <a:pt x="95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5" name="Freeform 1060"/>
          <p:cNvSpPr>
            <a:spLocks/>
          </p:cNvSpPr>
          <p:nvPr/>
        </p:nvSpPr>
        <p:spPr bwMode="auto">
          <a:xfrm>
            <a:off x="3932238" y="4797426"/>
            <a:ext cx="303213" cy="123825"/>
          </a:xfrm>
          <a:custGeom>
            <a:avLst/>
            <a:gdLst>
              <a:gd name="T0" fmla="*/ 120 w 191"/>
              <a:gd name="T1" fmla="*/ 26 h 78"/>
              <a:gd name="T2" fmla="*/ 124 w 191"/>
              <a:gd name="T3" fmla="*/ 26 h 78"/>
              <a:gd name="T4" fmla="*/ 156 w 191"/>
              <a:gd name="T5" fmla="*/ 22 h 78"/>
              <a:gd name="T6" fmla="*/ 177 w 191"/>
              <a:gd name="T7" fmla="*/ 27 h 78"/>
              <a:gd name="T8" fmla="*/ 177 w 191"/>
              <a:gd name="T9" fmla="*/ 33 h 78"/>
              <a:gd name="T10" fmla="*/ 187 w 191"/>
              <a:gd name="T11" fmla="*/ 38 h 78"/>
              <a:gd name="T12" fmla="*/ 187 w 191"/>
              <a:gd name="T13" fmla="*/ 39 h 78"/>
              <a:gd name="T14" fmla="*/ 191 w 191"/>
              <a:gd name="T15" fmla="*/ 44 h 78"/>
              <a:gd name="T16" fmla="*/ 173 w 191"/>
              <a:gd name="T17" fmla="*/ 44 h 78"/>
              <a:gd name="T18" fmla="*/ 173 w 191"/>
              <a:gd name="T19" fmla="*/ 46 h 78"/>
              <a:gd name="T20" fmla="*/ 172 w 191"/>
              <a:gd name="T21" fmla="*/ 50 h 78"/>
              <a:gd name="T22" fmla="*/ 171 w 191"/>
              <a:gd name="T23" fmla="*/ 53 h 78"/>
              <a:gd name="T24" fmla="*/ 142 w 191"/>
              <a:gd name="T25" fmla="*/ 57 h 78"/>
              <a:gd name="T26" fmla="*/ 139 w 191"/>
              <a:gd name="T27" fmla="*/ 64 h 78"/>
              <a:gd name="T28" fmla="*/ 111 w 191"/>
              <a:gd name="T29" fmla="*/ 68 h 78"/>
              <a:gd name="T30" fmla="*/ 95 w 191"/>
              <a:gd name="T31" fmla="*/ 74 h 78"/>
              <a:gd name="T32" fmla="*/ 91 w 191"/>
              <a:gd name="T33" fmla="*/ 75 h 78"/>
              <a:gd name="T34" fmla="*/ 50 w 191"/>
              <a:gd name="T35" fmla="*/ 78 h 78"/>
              <a:gd name="T36" fmla="*/ 0 w 191"/>
              <a:gd name="T37" fmla="*/ 67 h 78"/>
              <a:gd name="T38" fmla="*/ 5 w 191"/>
              <a:gd name="T39" fmla="*/ 35 h 78"/>
              <a:gd name="T40" fmla="*/ 14 w 191"/>
              <a:gd name="T41" fmla="*/ 0 h 78"/>
              <a:gd name="T42" fmla="*/ 67 w 191"/>
              <a:gd name="T43" fmla="*/ 9 h 78"/>
              <a:gd name="T44" fmla="*/ 72 w 191"/>
              <a:gd name="T45" fmla="*/ 16 h 78"/>
              <a:gd name="T46" fmla="*/ 120 w 191"/>
              <a:gd name="T47" fmla="*/ 26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91" h="78">
                <a:moveTo>
                  <a:pt x="120" y="26"/>
                </a:moveTo>
                <a:lnTo>
                  <a:pt x="124" y="26"/>
                </a:lnTo>
                <a:lnTo>
                  <a:pt x="156" y="22"/>
                </a:lnTo>
                <a:lnTo>
                  <a:pt x="177" y="27"/>
                </a:lnTo>
                <a:lnTo>
                  <a:pt x="177" y="33"/>
                </a:lnTo>
                <a:lnTo>
                  <a:pt x="187" y="38"/>
                </a:lnTo>
                <a:lnTo>
                  <a:pt x="187" y="39"/>
                </a:lnTo>
                <a:lnTo>
                  <a:pt x="191" y="44"/>
                </a:lnTo>
                <a:lnTo>
                  <a:pt x="173" y="44"/>
                </a:lnTo>
                <a:lnTo>
                  <a:pt x="173" y="46"/>
                </a:lnTo>
                <a:lnTo>
                  <a:pt x="172" y="50"/>
                </a:lnTo>
                <a:lnTo>
                  <a:pt x="171" y="53"/>
                </a:lnTo>
                <a:lnTo>
                  <a:pt x="142" y="57"/>
                </a:lnTo>
                <a:lnTo>
                  <a:pt x="139" y="64"/>
                </a:lnTo>
                <a:lnTo>
                  <a:pt x="111" y="68"/>
                </a:lnTo>
                <a:lnTo>
                  <a:pt x="95" y="74"/>
                </a:lnTo>
                <a:lnTo>
                  <a:pt x="91" y="75"/>
                </a:lnTo>
                <a:lnTo>
                  <a:pt x="50" y="78"/>
                </a:lnTo>
                <a:lnTo>
                  <a:pt x="0" y="67"/>
                </a:lnTo>
                <a:lnTo>
                  <a:pt x="5" y="35"/>
                </a:lnTo>
                <a:lnTo>
                  <a:pt x="14" y="0"/>
                </a:lnTo>
                <a:lnTo>
                  <a:pt x="67" y="9"/>
                </a:lnTo>
                <a:lnTo>
                  <a:pt x="72" y="16"/>
                </a:lnTo>
                <a:lnTo>
                  <a:pt x="120" y="2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6" name="Freeform 1061"/>
          <p:cNvSpPr>
            <a:spLocks/>
          </p:cNvSpPr>
          <p:nvPr/>
        </p:nvSpPr>
        <p:spPr bwMode="auto">
          <a:xfrm>
            <a:off x="4229101" y="4819651"/>
            <a:ext cx="230188" cy="107950"/>
          </a:xfrm>
          <a:custGeom>
            <a:avLst/>
            <a:gdLst>
              <a:gd name="T0" fmla="*/ 90 w 145"/>
              <a:gd name="T1" fmla="*/ 0 h 68"/>
              <a:gd name="T2" fmla="*/ 84 w 145"/>
              <a:gd name="T3" fmla="*/ 9 h 68"/>
              <a:gd name="T4" fmla="*/ 74 w 145"/>
              <a:gd name="T5" fmla="*/ 13 h 68"/>
              <a:gd name="T6" fmla="*/ 65 w 145"/>
              <a:gd name="T7" fmla="*/ 17 h 68"/>
              <a:gd name="T8" fmla="*/ 57 w 145"/>
              <a:gd name="T9" fmla="*/ 30 h 68"/>
              <a:gd name="T10" fmla="*/ 61 w 145"/>
              <a:gd name="T11" fmla="*/ 34 h 68"/>
              <a:gd name="T12" fmla="*/ 68 w 145"/>
              <a:gd name="T13" fmla="*/ 32 h 68"/>
              <a:gd name="T14" fmla="*/ 74 w 145"/>
              <a:gd name="T15" fmla="*/ 31 h 68"/>
              <a:gd name="T16" fmla="*/ 80 w 145"/>
              <a:gd name="T17" fmla="*/ 38 h 68"/>
              <a:gd name="T18" fmla="*/ 98 w 145"/>
              <a:gd name="T19" fmla="*/ 32 h 68"/>
              <a:gd name="T20" fmla="*/ 113 w 145"/>
              <a:gd name="T21" fmla="*/ 34 h 68"/>
              <a:gd name="T22" fmla="*/ 119 w 145"/>
              <a:gd name="T23" fmla="*/ 31 h 68"/>
              <a:gd name="T24" fmla="*/ 124 w 145"/>
              <a:gd name="T25" fmla="*/ 28 h 68"/>
              <a:gd name="T26" fmla="*/ 134 w 145"/>
              <a:gd name="T27" fmla="*/ 32 h 68"/>
              <a:gd name="T28" fmla="*/ 136 w 145"/>
              <a:gd name="T29" fmla="*/ 34 h 68"/>
              <a:gd name="T30" fmla="*/ 138 w 145"/>
              <a:gd name="T31" fmla="*/ 31 h 68"/>
              <a:gd name="T32" fmla="*/ 139 w 145"/>
              <a:gd name="T33" fmla="*/ 28 h 68"/>
              <a:gd name="T34" fmla="*/ 145 w 145"/>
              <a:gd name="T35" fmla="*/ 34 h 68"/>
              <a:gd name="T36" fmla="*/ 143 w 145"/>
              <a:gd name="T37" fmla="*/ 35 h 68"/>
              <a:gd name="T38" fmla="*/ 143 w 145"/>
              <a:gd name="T39" fmla="*/ 40 h 68"/>
              <a:gd name="T40" fmla="*/ 131 w 145"/>
              <a:gd name="T41" fmla="*/ 47 h 68"/>
              <a:gd name="T42" fmla="*/ 125 w 145"/>
              <a:gd name="T43" fmla="*/ 53 h 68"/>
              <a:gd name="T44" fmla="*/ 124 w 145"/>
              <a:gd name="T45" fmla="*/ 54 h 68"/>
              <a:gd name="T46" fmla="*/ 110 w 145"/>
              <a:gd name="T47" fmla="*/ 68 h 68"/>
              <a:gd name="T48" fmla="*/ 109 w 145"/>
              <a:gd name="T49" fmla="*/ 68 h 68"/>
              <a:gd name="T50" fmla="*/ 105 w 145"/>
              <a:gd name="T51" fmla="*/ 64 h 68"/>
              <a:gd name="T52" fmla="*/ 104 w 145"/>
              <a:gd name="T53" fmla="*/ 64 h 68"/>
              <a:gd name="T54" fmla="*/ 105 w 145"/>
              <a:gd name="T55" fmla="*/ 57 h 68"/>
              <a:gd name="T56" fmla="*/ 101 w 145"/>
              <a:gd name="T57" fmla="*/ 54 h 68"/>
              <a:gd name="T58" fmla="*/ 94 w 145"/>
              <a:gd name="T59" fmla="*/ 49 h 68"/>
              <a:gd name="T60" fmla="*/ 87 w 145"/>
              <a:gd name="T61" fmla="*/ 50 h 68"/>
              <a:gd name="T62" fmla="*/ 78 w 145"/>
              <a:gd name="T63" fmla="*/ 51 h 68"/>
              <a:gd name="T64" fmla="*/ 74 w 145"/>
              <a:gd name="T65" fmla="*/ 49 h 68"/>
              <a:gd name="T66" fmla="*/ 69 w 145"/>
              <a:gd name="T67" fmla="*/ 55 h 68"/>
              <a:gd name="T68" fmla="*/ 63 w 145"/>
              <a:gd name="T69" fmla="*/ 51 h 68"/>
              <a:gd name="T70" fmla="*/ 48 w 145"/>
              <a:gd name="T71" fmla="*/ 55 h 68"/>
              <a:gd name="T72" fmla="*/ 41 w 145"/>
              <a:gd name="T73" fmla="*/ 51 h 68"/>
              <a:gd name="T74" fmla="*/ 38 w 145"/>
              <a:gd name="T75" fmla="*/ 40 h 68"/>
              <a:gd name="T76" fmla="*/ 38 w 145"/>
              <a:gd name="T77" fmla="*/ 36 h 68"/>
              <a:gd name="T78" fmla="*/ 37 w 145"/>
              <a:gd name="T79" fmla="*/ 36 h 68"/>
              <a:gd name="T80" fmla="*/ 22 w 145"/>
              <a:gd name="T81" fmla="*/ 35 h 68"/>
              <a:gd name="T82" fmla="*/ 18 w 145"/>
              <a:gd name="T83" fmla="*/ 35 h 68"/>
              <a:gd name="T84" fmla="*/ 11 w 145"/>
              <a:gd name="T85" fmla="*/ 32 h 68"/>
              <a:gd name="T86" fmla="*/ 4 w 145"/>
              <a:gd name="T87" fmla="*/ 30 h 68"/>
              <a:gd name="T88" fmla="*/ 0 w 145"/>
              <a:gd name="T89" fmla="*/ 25 h 68"/>
              <a:gd name="T90" fmla="*/ 0 w 145"/>
              <a:gd name="T91" fmla="*/ 24 h 68"/>
              <a:gd name="T92" fmla="*/ 11 w 145"/>
              <a:gd name="T93" fmla="*/ 23 h 68"/>
              <a:gd name="T94" fmla="*/ 15 w 145"/>
              <a:gd name="T95" fmla="*/ 21 h 68"/>
              <a:gd name="T96" fmla="*/ 26 w 145"/>
              <a:gd name="T97" fmla="*/ 15 h 68"/>
              <a:gd name="T98" fmla="*/ 33 w 145"/>
              <a:gd name="T99" fmla="*/ 16 h 68"/>
              <a:gd name="T100" fmla="*/ 35 w 145"/>
              <a:gd name="T101" fmla="*/ 13 h 68"/>
              <a:gd name="T102" fmla="*/ 37 w 145"/>
              <a:gd name="T103" fmla="*/ 12 h 68"/>
              <a:gd name="T104" fmla="*/ 42 w 145"/>
              <a:gd name="T105" fmla="*/ 13 h 68"/>
              <a:gd name="T106" fmla="*/ 52 w 145"/>
              <a:gd name="T107" fmla="*/ 15 h 68"/>
              <a:gd name="T108" fmla="*/ 57 w 145"/>
              <a:gd name="T109" fmla="*/ 6 h 68"/>
              <a:gd name="T110" fmla="*/ 61 w 145"/>
              <a:gd name="T111" fmla="*/ 9 h 68"/>
              <a:gd name="T112" fmla="*/ 61 w 145"/>
              <a:gd name="T113" fmla="*/ 8 h 68"/>
              <a:gd name="T114" fmla="*/ 67 w 145"/>
              <a:gd name="T115" fmla="*/ 4 h 68"/>
              <a:gd name="T116" fmla="*/ 72 w 145"/>
              <a:gd name="T117" fmla="*/ 0 h 68"/>
              <a:gd name="T118" fmla="*/ 90 w 145"/>
              <a:gd name="T119" fmla="*/ 0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45" h="68">
                <a:moveTo>
                  <a:pt x="90" y="0"/>
                </a:moveTo>
                <a:lnTo>
                  <a:pt x="84" y="9"/>
                </a:lnTo>
                <a:lnTo>
                  <a:pt x="74" y="13"/>
                </a:lnTo>
                <a:lnTo>
                  <a:pt x="65" y="17"/>
                </a:lnTo>
                <a:lnTo>
                  <a:pt x="57" y="30"/>
                </a:lnTo>
                <a:lnTo>
                  <a:pt x="61" y="34"/>
                </a:lnTo>
                <a:lnTo>
                  <a:pt x="68" y="32"/>
                </a:lnTo>
                <a:lnTo>
                  <a:pt x="74" y="31"/>
                </a:lnTo>
                <a:lnTo>
                  <a:pt x="80" y="38"/>
                </a:lnTo>
                <a:lnTo>
                  <a:pt x="98" y="32"/>
                </a:lnTo>
                <a:lnTo>
                  <a:pt x="113" y="34"/>
                </a:lnTo>
                <a:lnTo>
                  <a:pt x="119" y="31"/>
                </a:lnTo>
                <a:lnTo>
                  <a:pt x="124" y="28"/>
                </a:lnTo>
                <a:lnTo>
                  <a:pt x="134" y="32"/>
                </a:lnTo>
                <a:lnTo>
                  <a:pt x="136" y="34"/>
                </a:lnTo>
                <a:lnTo>
                  <a:pt x="138" y="31"/>
                </a:lnTo>
                <a:lnTo>
                  <a:pt x="139" y="28"/>
                </a:lnTo>
                <a:lnTo>
                  <a:pt x="145" y="34"/>
                </a:lnTo>
                <a:lnTo>
                  <a:pt x="143" y="35"/>
                </a:lnTo>
                <a:lnTo>
                  <a:pt x="143" y="40"/>
                </a:lnTo>
                <a:lnTo>
                  <a:pt x="131" y="47"/>
                </a:lnTo>
                <a:lnTo>
                  <a:pt x="125" y="53"/>
                </a:lnTo>
                <a:lnTo>
                  <a:pt x="124" y="54"/>
                </a:lnTo>
                <a:lnTo>
                  <a:pt x="110" y="68"/>
                </a:lnTo>
                <a:lnTo>
                  <a:pt x="109" y="68"/>
                </a:lnTo>
                <a:lnTo>
                  <a:pt x="105" y="64"/>
                </a:lnTo>
                <a:lnTo>
                  <a:pt x="104" y="64"/>
                </a:lnTo>
                <a:lnTo>
                  <a:pt x="105" y="57"/>
                </a:lnTo>
                <a:lnTo>
                  <a:pt x="101" y="54"/>
                </a:lnTo>
                <a:lnTo>
                  <a:pt x="94" y="49"/>
                </a:lnTo>
                <a:lnTo>
                  <a:pt x="87" y="50"/>
                </a:lnTo>
                <a:lnTo>
                  <a:pt x="78" y="51"/>
                </a:lnTo>
                <a:lnTo>
                  <a:pt x="74" y="49"/>
                </a:lnTo>
                <a:lnTo>
                  <a:pt x="69" y="55"/>
                </a:lnTo>
                <a:lnTo>
                  <a:pt x="63" y="51"/>
                </a:lnTo>
                <a:lnTo>
                  <a:pt x="48" y="55"/>
                </a:lnTo>
                <a:lnTo>
                  <a:pt x="41" y="51"/>
                </a:lnTo>
                <a:lnTo>
                  <a:pt x="38" y="40"/>
                </a:lnTo>
                <a:lnTo>
                  <a:pt x="38" y="36"/>
                </a:lnTo>
                <a:lnTo>
                  <a:pt x="37" y="36"/>
                </a:lnTo>
                <a:lnTo>
                  <a:pt x="22" y="35"/>
                </a:lnTo>
                <a:lnTo>
                  <a:pt x="18" y="35"/>
                </a:lnTo>
                <a:lnTo>
                  <a:pt x="11" y="32"/>
                </a:lnTo>
                <a:lnTo>
                  <a:pt x="4" y="30"/>
                </a:lnTo>
                <a:lnTo>
                  <a:pt x="0" y="25"/>
                </a:lnTo>
                <a:lnTo>
                  <a:pt x="0" y="24"/>
                </a:lnTo>
                <a:lnTo>
                  <a:pt x="11" y="23"/>
                </a:lnTo>
                <a:lnTo>
                  <a:pt x="15" y="21"/>
                </a:lnTo>
                <a:lnTo>
                  <a:pt x="26" y="15"/>
                </a:lnTo>
                <a:lnTo>
                  <a:pt x="33" y="16"/>
                </a:lnTo>
                <a:lnTo>
                  <a:pt x="35" y="13"/>
                </a:lnTo>
                <a:lnTo>
                  <a:pt x="37" y="12"/>
                </a:lnTo>
                <a:lnTo>
                  <a:pt x="42" y="13"/>
                </a:lnTo>
                <a:lnTo>
                  <a:pt x="52" y="15"/>
                </a:lnTo>
                <a:lnTo>
                  <a:pt x="57" y="6"/>
                </a:lnTo>
                <a:lnTo>
                  <a:pt x="61" y="9"/>
                </a:lnTo>
                <a:lnTo>
                  <a:pt x="61" y="8"/>
                </a:lnTo>
                <a:lnTo>
                  <a:pt x="67" y="4"/>
                </a:lnTo>
                <a:lnTo>
                  <a:pt x="72" y="0"/>
                </a:lnTo>
                <a:lnTo>
                  <a:pt x="9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7" name="Freeform 1062"/>
          <p:cNvSpPr>
            <a:spLocks/>
          </p:cNvSpPr>
          <p:nvPr/>
        </p:nvSpPr>
        <p:spPr bwMode="auto">
          <a:xfrm>
            <a:off x="4437063" y="4843463"/>
            <a:ext cx="161925" cy="203200"/>
          </a:xfrm>
          <a:custGeom>
            <a:avLst/>
            <a:gdLst>
              <a:gd name="T0" fmla="*/ 61 w 102"/>
              <a:gd name="T1" fmla="*/ 75 h 128"/>
              <a:gd name="T2" fmla="*/ 71 w 102"/>
              <a:gd name="T3" fmla="*/ 79 h 128"/>
              <a:gd name="T4" fmla="*/ 74 w 102"/>
              <a:gd name="T5" fmla="*/ 83 h 128"/>
              <a:gd name="T6" fmla="*/ 87 w 102"/>
              <a:gd name="T7" fmla="*/ 91 h 128"/>
              <a:gd name="T8" fmla="*/ 95 w 102"/>
              <a:gd name="T9" fmla="*/ 109 h 128"/>
              <a:gd name="T10" fmla="*/ 93 w 102"/>
              <a:gd name="T11" fmla="*/ 117 h 128"/>
              <a:gd name="T12" fmla="*/ 79 w 102"/>
              <a:gd name="T13" fmla="*/ 114 h 128"/>
              <a:gd name="T14" fmla="*/ 72 w 102"/>
              <a:gd name="T15" fmla="*/ 120 h 128"/>
              <a:gd name="T16" fmla="*/ 46 w 102"/>
              <a:gd name="T17" fmla="*/ 126 h 128"/>
              <a:gd name="T18" fmla="*/ 41 w 102"/>
              <a:gd name="T19" fmla="*/ 126 h 128"/>
              <a:gd name="T20" fmla="*/ 31 w 102"/>
              <a:gd name="T21" fmla="*/ 109 h 128"/>
              <a:gd name="T22" fmla="*/ 35 w 102"/>
              <a:gd name="T23" fmla="*/ 103 h 128"/>
              <a:gd name="T24" fmla="*/ 38 w 102"/>
              <a:gd name="T25" fmla="*/ 100 h 128"/>
              <a:gd name="T26" fmla="*/ 44 w 102"/>
              <a:gd name="T27" fmla="*/ 84 h 128"/>
              <a:gd name="T28" fmla="*/ 38 w 102"/>
              <a:gd name="T29" fmla="*/ 79 h 128"/>
              <a:gd name="T30" fmla="*/ 26 w 102"/>
              <a:gd name="T31" fmla="*/ 72 h 128"/>
              <a:gd name="T32" fmla="*/ 20 w 102"/>
              <a:gd name="T33" fmla="*/ 65 h 128"/>
              <a:gd name="T34" fmla="*/ 15 w 102"/>
              <a:gd name="T35" fmla="*/ 68 h 128"/>
              <a:gd name="T36" fmla="*/ 15 w 102"/>
              <a:gd name="T37" fmla="*/ 79 h 128"/>
              <a:gd name="T38" fmla="*/ 5 w 102"/>
              <a:gd name="T39" fmla="*/ 75 h 128"/>
              <a:gd name="T40" fmla="*/ 1 w 102"/>
              <a:gd name="T41" fmla="*/ 70 h 128"/>
              <a:gd name="T42" fmla="*/ 1 w 102"/>
              <a:gd name="T43" fmla="*/ 53 h 128"/>
              <a:gd name="T44" fmla="*/ 4 w 102"/>
              <a:gd name="T45" fmla="*/ 42 h 128"/>
              <a:gd name="T46" fmla="*/ 8 w 102"/>
              <a:gd name="T47" fmla="*/ 36 h 128"/>
              <a:gd name="T48" fmla="*/ 7 w 102"/>
              <a:gd name="T49" fmla="*/ 35 h 128"/>
              <a:gd name="T50" fmla="*/ 12 w 102"/>
              <a:gd name="T51" fmla="*/ 25 h 128"/>
              <a:gd name="T52" fmla="*/ 16 w 102"/>
              <a:gd name="T53" fmla="*/ 19 h 128"/>
              <a:gd name="T54" fmla="*/ 35 w 102"/>
              <a:gd name="T55" fmla="*/ 0 h 128"/>
              <a:gd name="T56" fmla="*/ 42 w 102"/>
              <a:gd name="T57" fmla="*/ 9 h 128"/>
              <a:gd name="T58" fmla="*/ 45 w 102"/>
              <a:gd name="T59" fmla="*/ 23 h 128"/>
              <a:gd name="T60" fmla="*/ 39 w 102"/>
              <a:gd name="T61" fmla="*/ 42 h 128"/>
              <a:gd name="T62" fmla="*/ 48 w 102"/>
              <a:gd name="T63" fmla="*/ 53 h 128"/>
              <a:gd name="T64" fmla="*/ 54 w 102"/>
              <a:gd name="T65" fmla="*/ 6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02" h="128">
                <a:moveTo>
                  <a:pt x="54" y="60"/>
                </a:moveTo>
                <a:lnTo>
                  <a:pt x="61" y="75"/>
                </a:lnTo>
                <a:lnTo>
                  <a:pt x="64" y="76"/>
                </a:lnTo>
                <a:lnTo>
                  <a:pt x="71" y="79"/>
                </a:lnTo>
                <a:lnTo>
                  <a:pt x="74" y="79"/>
                </a:lnTo>
                <a:lnTo>
                  <a:pt x="74" y="83"/>
                </a:lnTo>
                <a:lnTo>
                  <a:pt x="78" y="80"/>
                </a:lnTo>
                <a:lnTo>
                  <a:pt x="87" y="91"/>
                </a:lnTo>
                <a:lnTo>
                  <a:pt x="93" y="109"/>
                </a:lnTo>
                <a:lnTo>
                  <a:pt x="95" y="109"/>
                </a:lnTo>
                <a:lnTo>
                  <a:pt x="102" y="110"/>
                </a:lnTo>
                <a:lnTo>
                  <a:pt x="93" y="117"/>
                </a:lnTo>
                <a:lnTo>
                  <a:pt x="87" y="121"/>
                </a:lnTo>
                <a:lnTo>
                  <a:pt x="79" y="114"/>
                </a:lnTo>
                <a:lnTo>
                  <a:pt x="74" y="114"/>
                </a:lnTo>
                <a:lnTo>
                  <a:pt x="72" y="120"/>
                </a:lnTo>
                <a:lnTo>
                  <a:pt x="49" y="121"/>
                </a:lnTo>
                <a:lnTo>
                  <a:pt x="46" y="126"/>
                </a:lnTo>
                <a:lnTo>
                  <a:pt x="45" y="128"/>
                </a:lnTo>
                <a:lnTo>
                  <a:pt x="41" y="126"/>
                </a:lnTo>
                <a:lnTo>
                  <a:pt x="34" y="124"/>
                </a:lnTo>
                <a:lnTo>
                  <a:pt x="31" y="109"/>
                </a:lnTo>
                <a:lnTo>
                  <a:pt x="34" y="106"/>
                </a:lnTo>
                <a:lnTo>
                  <a:pt x="35" y="103"/>
                </a:lnTo>
                <a:lnTo>
                  <a:pt x="37" y="102"/>
                </a:lnTo>
                <a:lnTo>
                  <a:pt x="38" y="100"/>
                </a:lnTo>
                <a:lnTo>
                  <a:pt x="38" y="87"/>
                </a:lnTo>
                <a:lnTo>
                  <a:pt x="44" y="84"/>
                </a:lnTo>
                <a:lnTo>
                  <a:pt x="42" y="79"/>
                </a:lnTo>
                <a:lnTo>
                  <a:pt x="38" y="79"/>
                </a:lnTo>
                <a:lnTo>
                  <a:pt x="37" y="70"/>
                </a:lnTo>
                <a:lnTo>
                  <a:pt x="26" y="72"/>
                </a:lnTo>
                <a:lnTo>
                  <a:pt x="24" y="68"/>
                </a:lnTo>
                <a:lnTo>
                  <a:pt x="20" y="65"/>
                </a:lnTo>
                <a:lnTo>
                  <a:pt x="20" y="66"/>
                </a:lnTo>
                <a:lnTo>
                  <a:pt x="15" y="68"/>
                </a:lnTo>
                <a:lnTo>
                  <a:pt x="15" y="72"/>
                </a:lnTo>
                <a:lnTo>
                  <a:pt x="15" y="79"/>
                </a:lnTo>
                <a:lnTo>
                  <a:pt x="8" y="75"/>
                </a:lnTo>
                <a:lnTo>
                  <a:pt x="5" y="75"/>
                </a:lnTo>
                <a:lnTo>
                  <a:pt x="3" y="73"/>
                </a:lnTo>
                <a:lnTo>
                  <a:pt x="1" y="70"/>
                </a:lnTo>
                <a:lnTo>
                  <a:pt x="1" y="69"/>
                </a:lnTo>
                <a:lnTo>
                  <a:pt x="1" y="53"/>
                </a:lnTo>
                <a:lnTo>
                  <a:pt x="5" y="50"/>
                </a:lnTo>
                <a:lnTo>
                  <a:pt x="4" y="42"/>
                </a:lnTo>
                <a:lnTo>
                  <a:pt x="9" y="39"/>
                </a:lnTo>
                <a:lnTo>
                  <a:pt x="8" y="36"/>
                </a:lnTo>
                <a:lnTo>
                  <a:pt x="8" y="35"/>
                </a:lnTo>
                <a:lnTo>
                  <a:pt x="7" y="35"/>
                </a:lnTo>
                <a:lnTo>
                  <a:pt x="0" y="32"/>
                </a:lnTo>
                <a:lnTo>
                  <a:pt x="12" y="25"/>
                </a:lnTo>
                <a:lnTo>
                  <a:pt x="15" y="20"/>
                </a:lnTo>
                <a:lnTo>
                  <a:pt x="16" y="19"/>
                </a:lnTo>
                <a:lnTo>
                  <a:pt x="18" y="17"/>
                </a:lnTo>
                <a:lnTo>
                  <a:pt x="35" y="0"/>
                </a:lnTo>
                <a:lnTo>
                  <a:pt x="37" y="6"/>
                </a:lnTo>
                <a:lnTo>
                  <a:pt x="42" y="9"/>
                </a:lnTo>
                <a:lnTo>
                  <a:pt x="44" y="13"/>
                </a:lnTo>
                <a:lnTo>
                  <a:pt x="45" y="23"/>
                </a:lnTo>
                <a:lnTo>
                  <a:pt x="44" y="38"/>
                </a:lnTo>
                <a:lnTo>
                  <a:pt x="39" y="42"/>
                </a:lnTo>
                <a:lnTo>
                  <a:pt x="49" y="43"/>
                </a:lnTo>
                <a:lnTo>
                  <a:pt x="48" y="53"/>
                </a:lnTo>
                <a:lnTo>
                  <a:pt x="48" y="55"/>
                </a:lnTo>
                <a:lnTo>
                  <a:pt x="54" y="6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8" name="Freeform 1063"/>
          <p:cNvSpPr>
            <a:spLocks/>
          </p:cNvSpPr>
          <p:nvPr/>
        </p:nvSpPr>
        <p:spPr bwMode="auto">
          <a:xfrm>
            <a:off x="4203701" y="4867276"/>
            <a:ext cx="198438" cy="85725"/>
          </a:xfrm>
          <a:custGeom>
            <a:avLst/>
            <a:gdLst>
              <a:gd name="T0" fmla="*/ 57 w 125"/>
              <a:gd name="T1" fmla="*/ 21 h 54"/>
              <a:gd name="T2" fmla="*/ 64 w 125"/>
              <a:gd name="T3" fmla="*/ 25 h 54"/>
              <a:gd name="T4" fmla="*/ 79 w 125"/>
              <a:gd name="T5" fmla="*/ 21 h 54"/>
              <a:gd name="T6" fmla="*/ 85 w 125"/>
              <a:gd name="T7" fmla="*/ 25 h 54"/>
              <a:gd name="T8" fmla="*/ 90 w 125"/>
              <a:gd name="T9" fmla="*/ 19 h 54"/>
              <a:gd name="T10" fmla="*/ 94 w 125"/>
              <a:gd name="T11" fmla="*/ 21 h 54"/>
              <a:gd name="T12" fmla="*/ 103 w 125"/>
              <a:gd name="T13" fmla="*/ 20 h 54"/>
              <a:gd name="T14" fmla="*/ 110 w 125"/>
              <a:gd name="T15" fmla="*/ 19 h 54"/>
              <a:gd name="T16" fmla="*/ 117 w 125"/>
              <a:gd name="T17" fmla="*/ 24 h 54"/>
              <a:gd name="T18" fmla="*/ 121 w 125"/>
              <a:gd name="T19" fmla="*/ 27 h 54"/>
              <a:gd name="T20" fmla="*/ 120 w 125"/>
              <a:gd name="T21" fmla="*/ 34 h 54"/>
              <a:gd name="T22" fmla="*/ 121 w 125"/>
              <a:gd name="T23" fmla="*/ 34 h 54"/>
              <a:gd name="T24" fmla="*/ 125 w 125"/>
              <a:gd name="T25" fmla="*/ 38 h 54"/>
              <a:gd name="T26" fmla="*/ 125 w 125"/>
              <a:gd name="T27" fmla="*/ 39 h 54"/>
              <a:gd name="T28" fmla="*/ 124 w 125"/>
              <a:gd name="T29" fmla="*/ 43 h 54"/>
              <a:gd name="T30" fmla="*/ 114 w 125"/>
              <a:gd name="T31" fmla="*/ 49 h 54"/>
              <a:gd name="T32" fmla="*/ 100 w 125"/>
              <a:gd name="T33" fmla="*/ 49 h 54"/>
              <a:gd name="T34" fmla="*/ 92 w 125"/>
              <a:gd name="T35" fmla="*/ 54 h 54"/>
              <a:gd name="T36" fmla="*/ 90 w 125"/>
              <a:gd name="T37" fmla="*/ 46 h 54"/>
              <a:gd name="T38" fmla="*/ 61 w 125"/>
              <a:gd name="T39" fmla="*/ 43 h 54"/>
              <a:gd name="T40" fmla="*/ 55 w 125"/>
              <a:gd name="T41" fmla="*/ 49 h 54"/>
              <a:gd name="T42" fmla="*/ 47 w 125"/>
              <a:gd name="T43" fmla="*/ 54 h 54"/>
              <a:gd name="T44" fmla="*/ 45 w 125"/>
              <a:gd name="T45" fmla="*/ 54 h 54"/>
              <a:gd name="T46" fmla="*/ 35 w 125"/>
              <a:gd name="T47" fmla="*/ 51 h 54"/>
              <a:gd name="T48" fmla="*/ 31 w 125"/>
              <a:gd name="T49" fmla="*/ 46 h 54"/>
              <a:gd name="T50" fmla="*/ 31 w 125"/>
              <a:gd name="T51" fmla="*/ 43 h 54"/>
              <a:gd name="T52" fmla="*/ 32 w 125"/>
              <a:gd name="T53" fmla="*/ 38 h 54"/>
              <a:gd name="T54" fmla="*/ 28 w 125"/>
              <a:gd name="T55" fmla="*/ 38 h 54"/>
              <a:gd name="T56" fmla="*/ 27 w 125"/>
              <a:gd name="T57" fmla="*/ 38 h 54"/>
              <a:gd name="T58" fmla="*/ 27 w 125"/>
              <a:gd name="T59" fmla="*/ 36 h 54"/>
              <a:gd name="T60" fmla="*/ 24 w 125"/>
              <a:gd name="T61" fmla="*/ 30 h 54"/>
              <a:gd name="T62" fmla="*/ 24 w 125"/>
              <a:gd name="T63" fmla="*/ 28 h 54"/>
              <a:gd name="T64" fmla="*/ 17 w 125"/>
              <a:gd name="T65" fmla="*/ 27 h 54"/>
              <a:gd name="T66" fmla="*/ 16 w 125"/>
              <a:gd name="T67" fmla="*/ 19 h 54"/>
              <a:gd name="T68" fmla="*/ 16 w 125"/>
              <a:gd name="T69" fmla="*/ 17 h 54"/>
              <a:gd name="T70" fmla="*/ 17 w 125"/>
              <a:gd name="T71" fmla="*/ 17 h 54"/>
              <a:gd name="T72" fmla="*/ 19 w 125"/>
              <a:gd name="T73" fmla="*/ 16 h 54"/>
              <a:gd name="T74" fmla="*/ 0 w 125"/>
              <a:gd name="T75" fmla="*/ 9 h 54"/>
              <a:gd name="T76" fmla="*/ 1 w 125"/>
              <a:gd name="T77" fmla="*/ 6 h 54"/>
              <a:gd name="T78" fmla="*/ 2 w 125"/>
              <a:gd name="T79" fmla="*/ 2 h 54"/>
              <a:gd name="T80" fmla="*/ 2 w 125"/>
              <a:gd name="T81" fmla="*/ 0 h 54"/>
              <a:gd name="T82" fmla="*/ 20 w 125"/>
              <a:gd name="T83" fmla="*/ 0 h 54"/>
              <a:gd name="T84" fmla="*/ 27 w 125"/>
              <a:gd name="T85" fmla="*/ 2 h 54"/>
              <a:gd name="T86" fmla="*/ 34 w 125"/>
              <a:gd name="T87" fmla="*/ 5 h 54"/>
              <a:gd name="T88" fmla="*/ 38 w 125"/>
              <a:gd name="T89" fmla="*/ 5 h 54"/>
              <a:gd name="T90" fmla="*/ 53 w 125"/>
              <a:gd name="T91" fmla="*/ 6 h 54"/>
              <a:gd name="T92" fmla="*/ 54 w 125"/>
              <a:gd name="T93" fmla="*/ 6 h 54"/>
              <a:gd name="T94" fmla="*/ 54 w 125"/>
              <a:gd name="T95" fmla="*/ 10 h 54"/>
              <a:gd name="T96" fmla="*/ 57 w 125"/>
              <a:gd name="T97" fmla="*/ 21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25" h="54">
                <a:moveTo>
                  <a:pt x="57" y="21"/>
                </a:moveTo>
                <a:lnTo>
                  <a:pt x="64" y="25"/>
                </a:lnTo>
                <a:lnTo>
                  <a:pt x="79" y="21"/>
                </a:lnTo>
                <a:lnTo>
                  <a:pt x="85" y="25"/>
                </a:lnTo>
                <a:lnTo>
                  <a:pt x="90" y="19"/>
                </a:lnTo>
                <a:lnTo>
                  <a:pt x="94" y="21"/>
                </a:lnTo>
                <a:lnTo>
                  <a:pt x="103" y="20"/>
                </a:lnTo>
                <a:lnTo>
                  <a:pt x="110" y="19"/>
                </a:lnTo>
                <a:lnTo>
                  <a:pt x="117" y="24"/>
                </a:lnTo>
                <a:lnTo>
                  <a:pt x="121" y="27"/>
                </a:lnTo>
                <a:lnTo>
                  <a:pt x="120" y="34"/>
                </a:lnTo>
                <a:lnTo>
                  <a:pt x="121" y="34"/>
                </a:lnTo>
                <a:lnTo>
                  <a:pt x="125" y="38"/>
                </a:lnTo>
                <a:lnTo>
                  <a:pt x="125" y="39"/>
                </a:lnTo>
                <a:lnTo>
                  <a:pt x="124" y="43"/>
                </a:lnTo>
                <a:lnTo>
                  <a:pt x="114" y="49"/>
                </a:lnTo>
                <a:lnTo>
                  <a:pt x="100" y="49"/>
                </a:lnTo>
                <a:lnTo>
                  <a:pt x="92" y="54"/>
                </a:lnTo>
                <a:lnTo>
                  <a:pt x="90" y="46"/>
                </a:lnTo>
                <a:lnTo>
                  <a:pt x="61" y="43"/>
                </a:lnTo>
                <a:lnTo>
                  <a:pt x="55" y="49"/>
                </a:lnTo>
                <a:lnTo>
                  <a:pt x="47" y="54"/>
                </a:lnTo>
                <a:lnTo>
                  <a:pt x="45" y="54"/>
                </a:lnTo>
                <a:lnTo>
                  <a:pt x="35" y="51"/>
                </a:lnTo>
                <a:lnTo>
                  <a:pt x="31" y="46"/>
                </a:lnTo>
                <a:lnTo>
                  <a:pt x="31" y="43"/>
                </a:lnTo>
                <a:lnTo>
                  <a:pt x="32" y="38"/>
                </a:lnTo>
                <a:lnTo>
                  <a:pt x="28" y="38"/>
                </a:lnTo>
                <a:lnTo>
                  <a:pt x="27" y="38"/>
                </a:lnTo>
                <a:lnTo>
                  <a:pt x="27" y="36"/>
                </a:lnTo>
                <a:lnTo>
                  <a:pt x="24" y="30"/>
                </a:lnTo>
                <a:lnTo>
                  <a:pt x="24" y="28"/>
                </a:lnTo>
                <a:lnTo>
                  <a:pt x="17" y="27"/>
                </a:lnTo>
                <a:lnTo>
                  <a:pt x="16" y="19"/>
                </a:lnTo>
                <a:lnTo>
                  <a:pt x="16" y="17"/>
                </a:lnTo>
                <a:lnTo>
                  <a:pt x="17" y="17"/>
                </a:lnTo>
                <a:lnTo>
                  <a:pt x="19" y="16"/>
                </a:lnTo>
                <a:lnTo>
                  <a:pt x="0" y="9"/>
                </a:lnTo>
                <a:lnTo>
                  <a:pt x="1" y="6"/>
                </a:lnTo>
                <a:lnTo>
                  <a:pt x="2" y="2"/>
                </a:lnTo>
                <a:lnTo>
                  <a:pt x="2" y="0"/>
                </a:lnTo>
                <a:lnTo>
                  <a:pt x="20" y="0"/>
                </a:lnTo>
                <a:lnTo>
                  <a:pt x="27" y="2"/>
                </a:lnTo>
                <a:lnTo>
                  <a:pt x="34" y="5"/>
                </a:lnTo>
                <a:lnTo>
                  <a:pt x="38" y="5"/>
                </a:lnTo>
                <a:lnTo>
                  <a:pt x="53" y="6"/>
                </a:lnTo>
                <a:lnTo>
                  <a:pt x="54" y="6"/>
                </a:lnTo>
                <a:lnTo>
                  <a:pt x="54" y="10"/>
                </a:lnTo>
                <a:lnTo>
                  <a:pt x="57" y="2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9" name="Freeform 1064"/>
          <p:cNvSpPr>
            <a:spLocks/>
          </p:cNvSpPr>
          <p:nvPr/>
        </p:nvSpPr>
        <p:spPr bwMode="auto">
          <a:xfrm>
            <a:off x="4076701" y="4881563"/>
            <a:ext cx="182563" cy="88900"/>
          </a:xfrm>
          <a:custGeom>
            <a:avLst/>
            <a:gdLst>
              <a:gd name="T0" fmla="*/ 104 w 115"/>
              <a:gd name="T1" fmla="*/ 21 h 56"/>
              <a:gd name="T2" fmla="*/ 107 w 115"/>
              <a:gd name="T3" fmla="*/ 27 h 56"/>
              <a:gd name="T4" fmla="*/ 107 w 115"/>
              <a:gd name="T5" fmla="*/ 29 h 56"/>
              <a:gd name="T6" fmla="*/ 108 w 115"/>
              <a:gd name="T7" fmla="*/ 29 h 56"/>
              <a:gd name="T8" fmla="*/ 112 w 115"/>
              <a:gd name="T9" fmla="*/ 29 h 56"/>
              <a:gd name="T10" fmla="*/ 111 w 115"/>
              <a:gd name="T11" fmla="*/ 34 h 56"/>
              <a:gd name="T12" fmla="*/ 111 w 115"/>
              <a:gd name="T13" fmla="*/ 37 h 56"/>
              <a:gd name="T14" fmla="*/ 115 w 115"/>
              <a:gd name="T15" fmla="*/ 42 h 56"/>
              <a:gd name="T16" fmla="*/ 111 w 115"/>
              <a:gd name="T17" fmla="*/ 44 h 56"/>
              <a:gd name="T18" fmla="*/ 107 w 115"/>
              <a:gd name="T19" fmla="*/ 46 h 56"/>
              <a:gd name="T20" fmla="*/ 105 w 115"/>
              <a:gd name="T21" fmla="*/ 46 h 56"/>
              <a:gd name="T22" fmla="*/ 101 w 115"/>
              <a:gd name="T23" fmla="*/ 52 h 56"/>
              <a:gd name="T24" fmla="*/ 99 w 115"/>
              <a:gd name="T25" fmla="*/ 55 h 56"/>
              <a:gd name="T26" fmla="*/ 99 w 115"/>
              <a:gd name="T27" fmla="*/ 56 h 56"/>
              <a:gd name="T28" fmla="*/ 78 w 115"/>
              <a:gd name="T29" fmla="*/ 48 h 56"/>
              <a:gd name="T30" fmla="*/ 74 w 115"/>
              <a:gd name="T31" fmla="*/ 45 h 56"/>
              <a:gd name="T32" fmla="*/ 73 w 115"/>
              <a:gd name="T33" fmla="*/ 45 h 56"/>
              <a:gd name="T34" fmla="*/ 71 w 115"/>
              <a:gd name="T35" fmla="*/ 38 h 56"/>
              <a:gd name="T36" fmla="*/ 70 w 115"/>
              <a:gd name="T37" fmla="*/ 36 h 56"/>
              <a:gd name="T38" fmla="*/ 67 w 115"/>
              <a:gd name="T39" fmla="*/ 36 h 56"/>
              <a:gd name="T40" fmla="*/ 62 w 115"/>
              <a:gd name="T41" fmla="*/ 37 h 56"/>
              <a:gd name="T42" fmla="*/ 56 w 115"/>
              <a:gd name="T43" fmla="*/ 29 h 56"/>
              <a:gd name="T44" fmla="*/ 55 w 115"/>
              <a:gd name="T45" fmla="*/ 29 h 56"/>
              <a:gd name="T46" fmla="*/ 58 w 115"/>
              <a:gd name="T47" fmla="*/ 23 h 56"/>
              <a:gd name="T48" fmla="*/ 45 w 115"/>
              <a:gd name="T49" fmla="*/ 27 h 56"/>
              <a:gd name="T50" fmla="*/ 35 w 115"/>
              <a:gd name="T51" fmla="*/ 21 h 56"/>
              <a:gd name="T52" fmla="*/ 35 w 115"/>
              <a:gd name="T53" fmla="*/ 23 h 56"/>
              <a:gd name="T54" fmla="*/ 33 w 115"/>
              <a:gd name="T55" fmla="*/ 27 h 56"/>
              <a:gd name="T56" fmla="*/ 29 w 115"/>
              <a:gd name="T57" fmla="*/ 27 h 56"/>
              <a:gd name="T58" fmla="*/ 11 w 115"/>
              <a:gd name="T59" fmla="*/ 29 h 56"/>
              <a:gd name="T60" fmla="*/ 3 w 115"/>
              <a:gd name="T61" fmla="*/ 25 h 56"/>
              <a:gd name="T62" fmla="*/ 0 w 115"/>
              <a:gd name="T63" fmla="*/ 22 h 56"/>
              <a:gd name="T64" fmla="*/ 4 w 115"/>
              <a:gd name="T65" fmla="*/ 21 h 56"/>
              <a:gd name="T66" fmla="*/ 20 w 115"/>
              <a:gd name="T67" fmla="*/ 15 h 56"/>
              <a:gd name="T68" fmla="*/ 48 w 115"/>
              <a:gd name="T69" fmla="*/ 11 h 56"/>
              <a:gd name="T70" fmla="*/ 51 w 115"/>
              <a:gd name="T71" fmla="*/ 4 h 56"/>
              <a:gd name="T72" fmla="*/ 80 w 115"/>
              <a:gd name="T73" fmla="*/ 0 h 56"/>
              <a:gd name="T74" fmla="*/ 99 w 115"/>
              <a:gd name="T75" fmla="*/ 7 h 56"/>
              <a:gd name="T76" fmla="*/ 97 w 115"/>
              <a:gd name="T77" fmla="*/ 8 h 56"/>
              <a:gd name="T78" fmla="*/ 96 w 115"/>
              <a:gd name="T79" fmla="*/ 8 h 56"/>
              <a:gd name="T80" fmla="*/ 96 w 115"/>
              <a:gd name="T81" fmla="*/ 10 h 56"/>
              <a:gd name="T82" fmla="*/ 97 w 115"/>
              <a:gd name="T83" fmla="*/ 18 h 56"/>
              <a:gd name="T84" fmla="*/ 104 w 115"/>
              <a:gd name="T85" fmla="*/ 19 h 56"/>
              <a:gd name="T86" fmla="*/ 104 w 115"/>
              <a:gd name="T87" fmla="*/ 21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15" h="56">
                <a:moveTo>
                  <a:pt x="104" y="21"/>
                </a:moveTo>
                <a:lnTo>
                  <a:pt x="107" y="27"/>
                </a:lnTo>
                <a:lnTo>
                  <a:pt x="107" y="29"/>
                </a:lnTo>
                <a:lnTo>
                  <a:pt x="108" y="29"/>
                </a:lnTo>
                <a:lnTo>
                  <a:pt x="112" y="29"/>
                </a:lnTo>
                <a:lnTo>
                  <a:pt x="111" y="34"/>
                </a:lnTo>
                <a:lnTo>
                  <a:pt x="111" y="37"/>
                </a:lnTo>
                <a:lnTo>
                  <a:pt x="115" y="42"/>
                </a:lnTo>
                <a:lnTo>
                  <a:pt x="111" y="44"/>
                </a:lnTo>
                <a:lnTo>
                  <a:pt x="107" y="46"/>
                </a:lnTo>
                <a:lnTo>
                  <a:pt x="105" y="46"/>
                </a:lnTo>
                <a:lnTo>
                  <a:pt x="101" y="52"/>
                </a:lnTo>
                <a:lnTo>
                  <a:pt x="99" y="55"/>
                </a:lnTo>
                <a:lnTo>
                  <a:pt x="99" y="56"/>
                </a:lnTo>
                <a:lnTo>
                  <a:pt x="78" y="48"/>
                </a:lnTo>
                <a:lnTo>
                  <a:pt x="74" y="45"/>
                </a:lnTo>
                <a:lnTo>
                  <a:pt x="73" y="45"/>
                </a:lnTo>
                <a:lnTo>
                  <a:pt x="71" y="38"/>
                </a:lnTo>
                <a:lnTo>
                  <a:pt x="70" y="36"/>
                </a:lnTo>
                <a:lnTo>
                  <a:pt x="67" y="36"/>
                </a:lnTo>
                <a:lnTo>
                  <a:pt x="62" y="37"/>
                </a:lnTo>
                <a:lnTo>
                  <a:pt x="56" y="29"/>
                </a:lnTo>
                <a:lnTo>
                  <a:pt x="55" y="29"/>
                </a:lnTo>
                <a:lnTo>
                  <a:pt x="58" y="23"/>
                </a:lnTo>
                <a:lnTo>
                  <a:pt x="45" y="27"/>
                </a:lnTo>
                <a:lnTo>
                  <a:pt x="35" y="21"/>
                </a:lnTo>
                <a:lnTo>
                  <a:pt x="35" y="23"/>
                </a:lnTo>
                <a:lnTo>
                  <a:pt x="33" y="27"/>
                </a:lnTo>
                <a:lnTo>
                  <a:pt x="29" y="27"/>
                </a:lnTo>
                <a:lnTo>
                  <a:pt x="11" y="29"/>
                </a:lnTo>
                <a:lnTo>
                  <a:pt x="3" y="25"/>
                </a:lnTo>
                <a:lnTo>
                  <a:pt x="0" y="22"/>
                </a:lnTo>
                <a:lnTo>
                  <a:pt x="4" y="21"/>
                </a:lnTo>
                <a:lnTo>
                  <a:pt x="20" y="15"/>
                </a:lnTo>
                <a:lnTo>
                  <a:pt x="48" y="11"/>
                </a:lnTo>
                <a:lnTo>
                  <a:pt x="51" y="4"/>
                </a:lnTo>
                <a:lnTo>
                  <a:pt x="80" y="0"/>
                </a:lnTo>
                <a:lnTo>
                  <a:pt x="99" y="7"/>
                </a:lnTo>
                <a:lnTo>
                  <a:pt x="97" y="8"/>
                </a:lnTo>
                <a:lnTo>
                  <a:pt x="96" y="8"/>
                </a:lnTo>
                <a:lnTo>
                  <a:pt x="96" y="10"/>
                </a:lnTo>
                <a:lnTo>
                  <a:pt x="97" y="18"/>
                </a:lnTo>
                <a:lnTo>
                  <a:pt x="104" y="19"/>
                </a:lnTo>
                <a:lnTo>
                  <a:pt x="104" y="2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0" name="Freeform 1065"/>
          <p:cNvSpPr>
            <a:spLocks/>
          </p:cNvSpPr>
          <p:nvPr/>
        </p:nvSpPr>
        <p:spPr bwMode="auto">
          <a:xfrm>
            <a:off x="4335463" y="4894263"/>
            <a:ext cx="120650" cy="136525"/>
          </a:xfrm>
          <a:custGeom>
            <a:avLst/>
            <a:gdLst>
              <a:gd name="T0" fmla="*/ 65 w 76"/>
              <a:gd name="T1" fmla="*/ 45 h 86"/>
              <a:gd name="T2" fmla="*/ 67 w 76"/>
              <a:gd name="T3" fmla="*/ 48 h 86"/>
              <a:gd name="T4" fmla="*/ 68 w 76"/>
              <a:gd name="T5" fmla="*/ 49 h 86"/>
              <a:gd name="T6" fmla="*/ 76 w 76"/>
              <a:gd name="T7" fmla="*/ 47 h 86"/>
              <a:gd name="T8" fmla="*/ 61 w 76"/>
              <a:gd name="T9" fmla="*/ 55 h 86"/>
              <a:gd name="T10" fmla="*/ 58 w 76"/>
              <a:gd name="T11" fmla="*/ 56 h 86"/>
              <a:gd name="T12" fmla="*/ 58 w 76"/>
              <a:gd name="T13" fmla="*/ 60 h 86"/>
              <a:gd name="T14" fmla="*/ 58 w 76"/>
              <a:gd name="T15" fmla="*/ 64 h 86"/>
              <a:gd name="T16" fmla="*/ 54 w 76"/>
              <a:gd name="T17" fmla="*/ 79 h 86"/>
              <a:gd name="T18" fmla="*/ 43 w 76"/>
              <a:gd name="T19" fmla="*/ 85 h 86"/>
              <a:gd name="T20" fmla="*/ 27 w 76"/>
              <a:gd name="T21" fmla="*/ 86 h 86"/>
              <a:gd name="T22" fmla="*/ 8 w 76"/>
              <a:gd name="T23" fmla="*/ 71 h 86"/>
              <a:gd name="T24" fmla="*/ 0 w 76"/>
              <a:gd name="T25" fmla="*/ 71 h 86"/>
              <a:gd name="T26" fmla="*/ 0 w 76"/>
              <a:gd name="T27" fmla="*/ 63 h 86"/>
              <a:gd name="T28" fmla="*/ 0 w 76"/>
              <a:gd name="T29" fmla="*/ 62 h 86"/>
              <a:gd name="T30" fmla="*/ 8 w 76"/>
              <a:gd name="T31" fmla="*/ 55 h 86"/>
              <a:gd name="T32" fmla="*/ 11 w 76"/>
              <a:gd name="T33" fmla="*/ 51 h 86"/>
              <a:gd name="T34" fmla="*/ 26 w 76"/>
              <a:gd name="T35" fmla="*/ 45 h 86"/>
              <a:gd name="T36" fmla="*/ 35 w 76"/>
              <a:gd name="T37" fmla="*/ 47 h 86"/>
              <a:gd name="T38" fmla="*/ 39 w 76"/>
              <a:gd name="T39" fmla="*/ 43 h 86"/>
              <a:gd name="T40" fmla="*/ 31 w 76"/>
              <a:gd name="T41" fmla="*/ 37 h 86"/>
              <a:gd name="T42" fmla="*/ 31 w 76"/>
              <a:gd name="T43" fmla="*/ 32 h 86"/>
              <a:gd name="T44" fmla="*/ 41 w 76"/>
              <a:gd name="T45" fmla="*/ 26 h 86"/>
              <a:gd name="T46" fmla="*/ 42 w 76"/>
              <a:gd name="T47" fmla="*/ 22 h 86"/>
              <a:gd name="T48" fmla="*/ 42 w 76"/>
              <a:gd name="T49" fmla="*/ 21 h 86"/>
              <a:gd name="T50" fmla="*/ 43 w 76"/>
              <a:gd name="T51" fmla="*/ 21 h 86"/>
              <a:gd name="T52" fmla="*/ 57 w 76"/>
              <a:gd name="T53" fmla="*/ 7 h 86"/>
              <a:gd name="T54" fmla="*/ 58 w 76"/>
              <a:gd name="T55" fmla="*/ 6 h 86"/>
              <a:gd name="T56" fmla="*/ 64 w 76"/>
              <a:gd name="T57" fmla="*/ 0 h 86"/>
              <a:gd name="T58" fmla="*/ 71 w 76"/>
              <a:gd name="T59" fmla="*/ 3 h 86"/>
              <a:gd name="T60" fmla="*/ 72 w 76"/>
              <a:gd name="T61" fmla="*/ 3 h 86"/>
              <a:gd name="T62" fmla="*/ 72 w 76"/>
              <a:gd name="T63" fmla="*/ 4 h 86"/>
              <a:gd name="T64" fmla="*/ 73 w 76"/>
              <a:gd name="T65" fmla="*/ 7 h 86"/>
              <a:gd name="T66" fmla="*/ 68 w 76"/>
              <a:gd name="T67" fmla="*/ 10 h 86"/>
              <a:gd name="T68" fmla="*/ 69 w 76"/>
              <a:gd name="T69" fmla="*/ 18 h 86"/>
              <a:gd name="T70" fmla="*/ 65 w 76"/>
              <a:gd name="T71" fmla="*/ 21 h 86"/>
              <a:gd name="T72" fmla="*/ 65 w 76"/>
              <a:gd name="T73" fmla="*/ 37 h 86"/>
              <a:gd name="T74" fmla="*/ 65 w 76"/>
              <a:gd name="T75" fmla="*/ 38 h 86"/>
              <a:gd name="T76" fmla="*/ 67 w 76"/>
              <a:gd name="T77" fmla="*/ 41 h 86"/>
              <a:gd name="T78" fmla="*/ 69 w 76"/>
              <a:gd name="T79" fmla="*/ 43 h 86"/>
              <a:gd name="T80" fmla="*/ 65 w 76"/>
              <a:gd name="T81" fmla="*/ 45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6" h="86">
                <a:moveTo>
                  <a:pt x="65" y="45"/>
                </a:moveTo>
                <a:lnTo>
                  <a:pt x="67" y="48"/>
                </a:lnTo>
                <a:lnTo>
                  <a:pt x="68" y="49"/>
                </a:lnTo>
                <a:lnTo>
                  <a:pt x="76" y="47"/>
                </a:lnTo>
                <a:lnTo>
                  <a:pt x="61" y="55"/>
                </a:lnTo>
                <a:lnTo>
                  <a:pt x="58" y="56"/>
                </a:lnTo>
                <a:lnTo>
                  <a:pt x="58" y="60"/>
                </a:lnTo>
                <a:lnTo>
                  <a:pt x="58" y="64"/>
                </a:lnTo>
                <a:lnTo>
                  <a:pt x="54" y="79"/>
                </a:lnTo>
                <a:lnTo>
                  <a:pt x="43" y="85"/>
                </a:lnTo>
                <a:lnTo>
                  <a:pt x="27" y="86"/>
                </a:lnTo>
                <a:lnTo>
                  <a:pt x="8" y="71"/>
                </a:lnTo>
                <a:lnTo>
                  <a:pt x="0" y="71"/>
                </a:lnTo>
                <a:lnTo>
                  <a:pt x="0" y="63"/>
                </a:lnTo>
                <a:lnTo>
                  <a:pt x="0" y="62"/>
                </a:lnTo>
                <a:lnTo>
                  <a:pt x="8" y="55"/>
                </a:lnTo>
                <a:lnTo>
                  <a:pt x="11" y="51"/>
                </a:lnTo>
                <a:lnTo>
                  <a:pt x="26" y="45"/>
                </a:lnTo>
                <a:lnTo>
                  <a:pt x="35" y="47"/>
                </a:lnTo>
                <a:lnTo>
                  <a:pt x="39" y="43"/>
                </a:lnTo>
                <a:lnTo>
                  <a:pt x="31" y="37"/>
                </a:lnTo>
                <a:lnTo>
                  <a:pt x="31" y="32"/>
                </a:lnTo>
                <a:lnTo>
                  <a:pt x="41" y="26"/>
                </a:lnTo>
                <a:lnTo>
                  <a:pt x="42" y="22"/>
                </a:lnTo>
                <a:lnTo>
                  <a:pt x="42" y="21"/>
                </a:lnTo>
                <a:lnTo>
                  <a:pt x="43" y="21"/>
                </a:lnTo>
                <a:lnTo>
                  <a:pt x="57" y="7"/>
                </a:lnTo>
                <a:lnTo>
                  <a:pt x="58" y="6"/>
                </a:lnTo>
                <a:lnTo>
                  <a:pt x="64" y="0"/>
                </a:lnTo>
                <a:lnTo>
                  <a:pt x="71" y="3"/>
                </a:lnTo>
                <a:lnTo>
                  <a:pt x="72" y="3"/>
                </a:lnTo>
                <a:lnTo>
                  <a:pt x="72" y="4"/>
                </a:lnTo>
                <a:lnTo>
                  <a:pt x="73" y="7"/>
                </a:lnTo>
                <a:lnTo>
                  <a:pt x="68" y="10"/>
                </a:lnTo>
                <a:lnTo>
                  <a:pt x="69" y="18"/>
                </a:lnTo>
                <a:lnTo>
                  <a:pt x="65" y="21"/>
                </a:lnTo>
                <a:lnTo>
                  <a:pt x="65" y="37"/>
                </a:lnTo>
                <a:lnTo>
                  <a:pt x="65" y="38"/>
                </a:lnTo>
                <a:lnTo>
                  <a:pt x="67" y="41"/>
                </a:lnTo>
                <a:lnTo>
                  <a:pt x="69" y="43"/>
                </a:lnTo>
                <a:lnTo>
                  <a:pt x="65" y="4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1" name="Freeform 1066"/>
          <p:cNvSpPr>
            <a:spLocks/>
          </p:cNvSpPr>
          <p:nvPr/>
        </p:nvSpPr>
        <p:spPr bwMode="auto">
          <a:xfrm>
            <a:off x="3913188" y="4903788"/>
            <a:ext cx="222250" cy="166688"/>
          </a:xfrm>
          <a:custGeom>
            <a:avLst/>
            <a:gdLst>
              <a:gd name="T0" fmla="*/ 12 w 140"/>
              <a:gd name="T1" fmla="*/ 0 h 105"/>
              <a:gd name="T2" fmla="*/ 62 w 140"/>
              <a:gd name="T3" fmla="*/ 11 h 105"/>
              <a:gd name="T4" fmla="*/ 103 w 140"/>
              <a:gd name="T5" fmla="*/ 8 h 105"/>
              <a:gd name="T6" fmla="*/ 106 w 140"/>
              <a:gd name="T7" fmla="*/ 11 h 105"/>
              <a:gd name="T8" fmla="*/ 114 w 140"/>
              <a:gd name="T9" fmla="*/ 15 h 105"/>
              <a:gd name="T10" fmla="*/ 116 w 140"/>
              <a:gd name="T11" fmla="*/ 20 h 105"/>
              <a:gd name="T12" fmla="*/ 125 w 140"/>
              <a:gd name="T13" fmla="*/ 24 h 105"/>
              <a:gd name="T14" fmla="*/ 125 w 140"/>
              <a:gd name="T15" fmla="*/ 28 h 105"/>
              <a:gd name="T16" fmla="*/ 124 w 140"/>
              <a:gd name="T17" fmla="*/ 32 h 105"/>
              <a:gd name="T18" fmla="*/ 125 w 140"/>
              <a:gd name="T19" fmla="*/ 32 h 105"/>
              <a:gd name="T20" fmla="*/ 140 w 140"/>
              <a:gd name="T21" fmla="*/ 50 h 105"/>
              <a:gd name="T22" fmla="*/ 117 w 140"/>
              <a:gd name="T23" fmla="*/ 61 h 105"/>
              <a:gd name="T24" fmla="*/ 109 w 140"/>
              <a:gd name="T25" fmla="*/ 69 h 105"/>
              <a:gd name="T26" fmla="*/ 88 w 140"/>
              <a:gd name="T27" fmla="*/ 73 h 105"/>
              <a:gd name="T28" fmla="*/ 84 w 140"/>
              <a:gd name="T29" fmla="*/ 76 h 105"/>
              <a:gd name="T30" fmla="*/ 73 w 140"/>
              <a:gd name="T31" fmla="*/ 88 h 105"/>
              <a:gd name="T32" fmla="*/ 61 w 140"/>
              <a:gd name="T33" fmla="*/ 101 h 105"/>
              <a:gd name="T34" fmla="*/ 57 w 140"/>
              <a:gd name="T35" fmla="*/ 101 h 105"/>
              <a:gd name="T36" fmla="*/ 4 w 140"/>
              <a:gd name="T37" fmla="*/ 105 h 105"/>
              <a:gd name="T38" fmla="*/ 2 w 140"/>
              <a:gd name="T39" fmla="*/ 88 h 105"/>
              <a:gd name="T40" fmla="*/ 0 w 140"/>
              <a:gd name="T41" fmla="*/ 60 h 105"/>
              <a:gd name="T42" fmla="*/ 2 w 140"/>
              <a:gd name="T43" fmla="*/ 41 h 105"/>
              <a:gd name="T44" fmla="*/ 8 w 140"/>
              <a:gd name="T45" fmla="*/ 19 h 105"/>
              <a:gd name="T46" fmla="*/ 12 w 140"/>
              <a:gd name="T47" fmla="*/ 0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40" h="105">
                <a:moveTo>
                  <a:pt x="12" y="0"/>
                </a:moveTo>
                <a:lnTo>
                  <a:pt x="62" y="11"/>
                </a:lnTo>
                <a:lnTo>
                  <a:pt x="103" y="8"/>
                </a:lnTo>
                <a:lnTo>
                  <a:pt x="106" y="11"/>
                </a:lnTo>
                <a:lnTo>
                  <a:pt x="114" y="15"/>
                </a:lnTo>
                <a:lnTo>
                  <a:pt x="116" y="20"/>
                </a:lnTo>
                <a:lnTo>
                  <a:pt x="125" y="24"/>
                </a:lnTo>
                <a:lnTo>
                  <a:pt x="125" y="28"/>
                </a:lnTo>
                <a:lnTo>
                  <a:pt x="124" y="32"/>
                </a:lnTo>
                <a:lnTo>
                  <a:pt x="125" y="32"/>
                </a:lnTo>
                <a:lnTo>
                  <a:pt x="140" y="50"/>
                </a:lnTo>
                <a:lnTo>
                  <a:pt x="117" y="61"/>
                </a:lnTo>
                <a:lnTo>
                  <a:pt x="109" y="69"/>
                </a:lnTo>
                <a:lnTo>
                  <a:pt x="88" y="73"/>
                </a:lnTo>
                <a:lnTo>
                  <a:pt x="84" y="76"/>
                </a:lnTo>
                <a:lnTo>
                  <a:pt x="73" y="88"/>
                </a:lnTo>
                <a:lnTo>
                  <a:pt x="61" y="101"/>
                </a:lnTo>
                <a:lnTo>
                  <a:pt x="57" y="101"/>
                </a:lnTo>
                <a:lnTo>
                  <a:pt x="4" y="105"/>
                </a:lnTo>
                <a:lnTo>
                  <a:pt x="2" y="88"/>
                </a:lnTo>
                <a:lnTo>
                  <a:pt x="0" y="60"/>
                </a:lnTo>
                <a:lnTo>
                  <a:pt x="2" y="41"/>
                </a:lnTo>
                <a:lnTo>
                  <a:pt x="8" y="19"/>
                </a:lnTo>
                <a:lnTo>
                  <a:pt x="12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2" name="Freeform 1067"/>
          <p:cNvSpPr>
            <a:spLocks/>
          </p:cNvSpPr>
          <p:nvPr/>
        </p:nvSpPr>
        <p:spPr bwMode="auto">
          <a:xfrm>
            <a:off x="4094163" y="4914901"/>
            <a:ext cx="106363" cy="103188"/>
          </a:xfrm>
          <a:custGeom>
            <a:avLst/>
            <a:gdLst>
              <a:gd name="T0" fmla="*/ 24 w 67"/>
              <a:gd name="T1" fmla="*/ 0 h 65"/>
              <a:gd name="T2" fmla="*/ 34 w 67"/>
              <a:gd name="T3" fmla="*/ 6 h 65"/>
              <a:gd name="T4" fmla="*/ 47 w 67"/>
              <a:gd name="T5" fmla="*/ 2 h 65"/>
              <a:gd name="T6" fmla="*/ 44 w 67"/>
              <a:gd name="T7" fmla="*/ 8 h 65"/>
              <a:gd name="T8" fmla="*/ 45 w 67"/>
              <a:gd name="T9" fmla="*/ 8 h 65"/>
              <a:gd name="T10" fmla="*/ 51 w 67"/>
              <a:gd name="T11" fmla="*/ 16 h 65"/>
              <a:gd name="T12" fmla="*/ 56 w 67"/>
              <a:gd name="T13" fmla="*/ 15 h 65"/>
              <a:gd name="T14" fmla="*/ 59 w 67"/>
              <a:gd name="T15" fmla="*/ 15 h 65"/>
              <a:gd name="T16" fmla="*/ 60 w 67"/>
              <a:gd name="T17" fmla="*/ 17 h 65"/>
              <a:gd name="T18" fmla="*/ 62 w 67"/>
              <a:gd name="T19" fmla="*/ 24 h 65"/>
              <a:gd name="T20" fmla="*/ 63 w 67"/>
              <a:gd name="T21" fmla="*/ 24 h 65"/>
              <a:gd name="T22" fmla="*/ 67 w 67"/>
              <a:gd name="T23" fmla="*/ 27 h 65"/>
              <a:gd name="T24" fmla="*/ 66 w 67"/>
              <a:gd name="T25" fmla="*/ 36 h 65"/>
              <a:gd name="T26" fmla="*/ 64 w 67"/>
              <a:gd name="T27" fmla="*/ 45 h 65"/>
              <a:gd name="T28" fmla="*/ 63 w 67"/>
              <a:gd name="T29" fmla="*/ 51 h 65"/>
              <a:gd name="T30" fmla="*/ 58 w 67"/>
              <a:gd name="T31" fmla="*/ 58 h 65"/>
              <a:gd name="T32" fmla="*/ 51 w 67"/>
              <a:gd name="T33" fmla="*/ 65 h 65"/>
              <a:gd name="T34" fmla="*/ 44 w 67"/>
              <a:gd name="T35" fmla="*/ 55 h 65"/>
              <a:gd name="T36" fmla="*/ 34 w 67"/>
              <a:gd name="T37" fmla="*/ 54 h 65"/>
              <a:gd name="T38" fmla="*/ 33 w 67"/>
              <a:gd name="T39" fmla="*/ 51 h 65"/>
              <a:gd name="T40" fmla="*/ 26 w 67"/>
              <a:gd name="T41" fmla="*/ 43 h 65"/>
              <a:gd name="T42" fmla="*/ 11 w 67"/>
              <a:gd name="T43" fmla="*/ 25 h 65"/>
              <a:gd name="T44" fmla="*/ 10 w 67"/>
              <a:gd name="T45" fmla="*/ 25 h 65"/>
              <a:gd name="T46" fmla="*/ 11 w 67"/>
              <a:gd name="T47" fmla="*/ 21 h 65"/>
              <a:gd name="T48" fmla="*/ 11 w 67"/>
              <a:gd name="T49" fmla="*/ 17 h 65"/>
              <a:gd name="T50" fmla="*/ 2 w 67"/>
              <a:gd name="T51" fmla="*/ 13 h 65"/>
              <a:gd name="T52" fmla="*/ 0 w 67"/>
              <a:gd name="T53" fmla="*/ 8 h 65"/>
              <a:gd name="T54" fmla="*/ 18 w 67"/>
              <a:gd name="T55" fmla="*/ 6 h 65"/>
              <a:gd name="T56" fmla="*/ 22 w 67"/>
              <a:gd name="T57" fmla="*/ 6 h 65"/>
              <a:gd name="T58" fmla="*/ 24 w 67"/>
              <a:gd name="T59" fmla="*/ 2 h 65"/>
              <a:gd name="T60" fmla="*/ 24 w 67"/>
              <a:gd name="T61" fmla="*/ 0 h 65"/>
              <a:gd name="T62" fmla="*/ 24 w 67"/>
              <a:gd name="T63" fmla="*/ 0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7" h="65">
                <a:moveTo>
                  <a:pt x="24" y="0"/>
                </a:moveTo>
                <a:lnTo>
                  <a:pt x="34" y="6"/>
                </a:lnTo>
                <a:lnTo>
                  <a:pt x="47" y="2"/>
                </a:lnTo>
                <a:lnTo>
                  <a:pt x="44" y="8"/>
                </a:lnTo>
                <a:lnTo>
                  <a:pt x="45" y="8"/>
                </a:lnTo>
                <a:lnTo>
                  <a:pt x="51" y="16"/>
                </a:lnTo>
                <a:lnTo>
                  <a:pt x="56" y="15"/>
                </a:lnTo>
                <a:lnTo>
                  <a:pt x="59" y="15"/>
                </a:lnTo>
                <a:lnTo>
                  <a:pt x="60" y="17"/>
                </a:lnTo>
                <a:lnTo>
                  <a:pt x="62" y="24"/>
                </a:lnTo>
                <a:lnTo>
                  <a:pt x="63" y="24"/>
                </a:lnTo>
                <a:lnTo>
                  <a:pt x="67" y="27"/>
                </a:lnTo>
                <a:lnTo>
                  <a:pt x="66" y="36"/>
                </a:lnTo>
                <a:lnTo>
                  <a:pt x="64" y="45"/>
                </a:lnTo>
                <a:lnTo>
                  <a:pt x="63" y="51"/>
                </a:lnTo>
                <a:lnTo>
                  <a:pt x="58" y="58"/>
                </a:lnTo>
                <a:lnTo>
                  <a:pt x="51" y="65"/>
                </a:lnTo>
                <a:lnTo>
                  <a:pt x="44" y="55"/>
                </a:lnTo>
                <a:lnTo>
                  <a:pt x="34" y="54"/>
                </a:lnTo>
                <a:lnTo>
                  <a:pt x="33" y="51"/>
                </a:lnTo>
                <a:lnTo>
                  <a:pt x="26" y="43"/>
                </a:lnTo>
                <a:lnTo>
                  <a:pt x="11" y="25"/>
                </a:lnTo>
                <a:lnTo>
                  <a:pt x="10" y="25"/>
                </a:lnTo>
                <a:lnTo>
                  <a:pt x="11" y="21"/>
                </a:lnTo>
                <a:lnTo>
                  <a:pt x="11" y="17"/>
                </a:lnTo>
                <a:lnTo>
                  <a:pt x="2" y="13"/>
                </a:lnTo>
                <a:lnTo>
                  <a:pt x="0" y="8"/>
                </a:lnTo>
                <a:lnTo>
                  <a:pt x="18" y="6"/>
                </a:lnTo>
                <a:lnTo>
                  <a:pt x="22" y="6"/>
                </a:lnTo>
                <a:lnTo>
                  <a:pt x="24" y="2"/>
                </a:lnTo>
                <a:lnTo>
                  <a:pt x="24" y="0"/>
                </a:lnTo>
                <a:lnTo>
                  <a:pt x="24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3" name="Freeform 1068"/>
          <p:cNvSpPr>
            <a:spLocks/>
          </p:cNvSpPr>
          <p:nvPr/>
        </p:nvSpPr>
        <p:spPr bwMode="auto">
          <a:xfrm>
            <a:off x="4718051" y="4927601"/>
            <a:ext cx="177800" cy="220663"/>
          </a:xfrm>
          <a:custGeom>
            <a:avLst/>
            <a:gdLst>
              <a:gd name="T0" fmla="*/ 43 w 112"/>
              <a:gd name="T1" fmla="*/ 0 h 139"/>
              <a:gd name="T2" fmla="*/ 55 w 112"/>
              <a:gd name="T3" fmla="*/ 9 h 139"/>
              <a:gd name="T4" fmla="*/ 63 w 112"/>
              <a:gd name="T5" fmla="*/ 15 h 139"/>
              <a:gd name="T6" fmla="*/ 68 w 112"/>
              <a:gd name="T7" fmla="*/ 15 h 139"/>
              <a:gd name="T8" fmla="*/ 71 w 112"/>
              <a:gd name="T9" fmla="*/ 16 h 139"/>
              <a:gd name="T10" fmla="*/ 77 w 112"/>
              <a:gd name="T11" fmla="*/ 19 h 139"/>
              <a:gd name="T12" fmla="*/ 89 w 112"/>
              <a:gd name="T13" fmla="*/ 19 h 139"/>
              <a:gd name="T14" fmla="*/ 93 w 112"/>
              <a:gd name="T15" fmla="*/ 19 h 139"/>
              <a:gd name="T16" fmla="*/ 96 w 112"/>
              <a:gd name="T17" fmla="*/ 19 h 139"/>
              <a:gd name="T18" fmla="*/ 105 w 112"/>
              <a:gd name="T19" fmla="*/ 34 h 139"/>
              <a:gd name="T20" fmla="*/ 107 w 112"/>
              <a:gd name="T21" fmla="*/ 35 h 139"/>
              <a:gd name="T22" fmla="*/ 105 w 112"/>
              <a:gd name="T23" fmla="*/ 49 h 139"/>
              <a:gd name="T24" fmla="*/ 104 w 112"/>
              <a:gd name="T25" fmla="*/ 47 h 139"/>
              <a:gd name="T26" fmla="*/ 101 w 112"/>
              <a:gd name="T27" fmla="*/ 46 h 139"/>
              <a:gd name="T28" fmla="*/ 96 w 112"/>
              <a:gd name="T29" fmla="*/ 52 h 139"/>
              <a:gd name="T30" fmla="*/ 97 w 112"/>
              <a:gd name="T31" fmla="*/ 56 h 139"/>
              <a:gd name="T32" fmla="*/ 98 w 112"/>
              <a:gd name="T33" fmla="*/ 57 h 139"/>
              <a:gd name="T34" fmla="*/ 101 w 112"/>
              <a:gd name="T35" fmla="*/ 57 h 139"/>
              <a:gd name="T36" fmla="*/ 112 w 112"/>
              <a:gd name="T37" fmla="*/ 69 h 139"/>
              <a:gd name="T38" fmla="*/ 111 w 112"/>
              <a:gd name="T39" fmla="*/ 73 h 139"/>
              <a:gd name="T40" fmla="*/ 107 w 112"/>
              <a:gd name="T41" fmla="*/ 87 h 139"/>
              <a:gd name="T42" fmla="*/ 105 w 112"/>
              <a:gd name="T43" fmla="*/ 88 h 139"/>
              <a:gd name="T44" fmla="*/ 105 w 112"/>
              <a:gd name="T45" fmla="*/ 90 h 139"/>
              <a:gd name="T46" fmla="*/ 100 w 112"/>
              <a:gd name="T47" fmla="*/ 88 h 139"/>
              <a:gd name="T48" fmla="*/ 100 w 112"/>
              <a:gd name="T49" fmla="*/ 87 h 139"/>
              <a:gd name="T50" fmla="*/ 98 w 112"/>
              <a:gd name="T51" fmla="*/ 87 h 139"/>
              <a:gd name="T52" fmla="*/ 93 w 112"/>
              <a:gd name="T53" fmla="*/ 94 h 139"/>
              <a:gd name="T54" fmla="*/ 81 w 112"/>
              <a:gd name="T55" fmla="*/ 109 h 139"/>
              <a:gd name="T56" fmla="*/ 83 w 112"/>
              <a:gd name="T57" fmla="*/ 112 h 139"/>
              <a:gd name="T58" fmla="*/ 89 w 112"/>
              <a:gd name="T59" fmla="*/ 116 h 139"/>
              <a:gd name="T60" fmla="*/ 88 w 112"/>
              <a:gd name="T61" fmla="*/ 121 h 139"/>
              <a:gd name="T62" fmla="*/ 86 w 112"/>
              <a:gd name="T63" fmla="*/ 124 h 139"/>
              <a:gd name="T64" fmla="*/ 78 w 112"/>
              <a:gd name="T65" fmla="*/ 133 h 139"/>
              <a:gd name="T66" fmla="*/ 75 w 112"/>
              <a:gd name="T67" fmla="*/ 139 h 139"/>
              <a:gd name="T68" fmla="*/ 70 w 112"/>
              <a:gd name="T69" fmla="*/ 135 h 139"/>
              <a:gd name="T70" fmla="*/ 70 w 112"/>
              <a:gd name="T71" fmla="*/ 128 h 139"/>
              <a:gd name="T72" fmla="*/ 70 w 112"/>
              <a:gd name="T73" fmla="*/ 127 h 139"/>
              <a:gd name="T74" fmla="*/ 40 w 112"/>
              <a:gd name="T75" fmla="*/ 106 h 139"/>
              <a:gd name="T76" fmla="*/ 34 w 112"/>
              <a:gd name="T77" fmla="*/ 94 h 139"/>
              <a:gd name="T78" fmla="*/ 28 w 112"/>
              <a:gd name="T79" fmla="*/ 98 h 139"/>
              <a:gd name="T80" fmla="*/ 13 w 112"/>
              <a:gd name="T81" fmla="*/ 87 h 139"/>
              <a:gd name="T82" fmla="*/ 8 w 112"/>
              <a:gd name="T83" fmla="*/ 73 h 139"/>
              <a:gd name="T84" fmla="*/ 8 w 112"/>
              <a:gd name="T85" fmla="*/ 71 h 139"/>
              <a:gd name="T86" fmla="*/ 7 w 112"/>
              <a:gd name="T87" fmla="*/ 68 h 139"/>
              <a:gd name="T88" fmla="*/ 3 w 112"/>
              <a:gd name="T89" fmla="*/ 67 h 139"/>
              <a:gd name="T90" fmla="*/ 3 w 112"/>
              <a:gd name="T91" fmla="*/ 64 h 139"/>
              <a:gd name="T92" fmla="*/ 4 w 112"/>
              <a:gd name="T93" fmla="*/ 56 h 139"/>
              <a:gd name="T94" fmla="*/ 0 w 112"/>
              <a:gd name="T95" fmla="*/ 53 h 139"/>
              <a:gd name="T96" fmla="*/ 6 w 112"/>
              <a:gd name="T97" fmla="*/ 54 h 139"/>
              <a:gd name="T98" fmla="*/ 17 w 112"/>
              <a:gd name="T99" fmla="*/ 43 h 139"/>
              <a:gd name="T100" fmla="*/ 19 w 112"/>
              <a:gd name="T101" fmla="*/ 42 h 139"/>
              <a:gd name="T102" fmla="*/ 28 w 112"/>
              <a:gd name="T103" fmla="*/ 37 h 139"/>
              <a:gd name="T104" fmla="*/ 32 w 112"/>
              <a:gd name="T105" fmla="*/ 32 h 139"/>
              <a:gd name="T106" fmla="*/ 34 w 112"/>
              <a:gd name="T107" fmla="*/ 27 h 139"/>
              <a:gd name="T108" fmla="*/ 28 w 112"/>
              <a:gd name="T109" fmla="*/ 23 h 139"/>
              <a:gd name="T110" fmla="*/ 23 w 112"/>
              <a:gd name="T111" fmla="*/ 19 h 139"/>
              <a:gd name="T112" fmla="*/ 23 w 112"/>
              <a:gd name="T113" fmla="*/ 11 h 139"/>
              <a:gd name="T114" fmla="*/ 23 w 112"/>
              <a:gd name="T115" fmla="*/ 2 h 139"/>
              <a:gd name="T116" fmla="*/ 30 w 112"/>
              <a:gd name="T117" fmla="*/ 0 h 139"/>
              <a:gd name="T118" fmla="*/ 38 w 112"/>
              <a:gd name="T119" fmla="*/ 4 h 139"/>
              <a:gd name="T120" fmla="*/ 43 w 112"/>
              <a:gd name="T121" fmla="*/ 0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2" h="139">
                <a:moveTo>
                  <a:pt x="43" y="0"/>
                </a:moveTo>
                <a:lnTo>
                  <a:pt x="55" y="9"/>
                </a:lnTo>
                <a:lnTo>
                  <a:pt x="63" y="15"/>
                </a:lnTo>
                <a:lnTo>
                  <a:pt x="68" y="15"/>
                </a:lnTo>
                <a:lnTo>
                  <a:pt x="71" y="16"/>
                </a:lnTo>
                <a:lnTo>
                  <a:pt x="77" y="19"/>
                </a:lnTo>
                <a:lnTo>
                  <a:pt x="89" y="19"/>
                </a:lnTo>
                <a:lnTo>
                  <a:pt x="93" y="19"/>
                </a:lnTo>
                <a:lnTo>
                  <a:pt x="96" y="19"/>
                </a:lnTo>
                <a:lnTo>
                  <a:pt x="105" y="34"/>
                </a:lnTo>
                <a:lnTo>
                  <a:pt x="107" y="35"/>
                </a:lnTo>
                <a:lnTo>
                  <a:pt x="105" y="49"/>
                </a:lnTo>
                <a:lnTo>
                  <a:pt x="104" y="47"/>
                </a:lnTo>
                <a:lnTo>
                  <a:pt x="101" y="46"/>
                </a:lnTo>
                <a:lnTo>
                  <a:pt x="96" y="52"/>
                </a:lnTo>
                <a:lnTo>
                  <a:pt x="97" y="56"/>
                </a:lnTo>
                <a:lnTo>
                  <a:pt x="98" y="57"/>
                </a:lnTo>
                <a:lnTo>
                  <a:pt x="101" y="57"/>
                </a:lnTo>
                <a:lnTo>
                  <a:pt x="112" y="69"/>
                </a:lnTo>
                <a:lnTo>
                  <a:pt x="111" y="73"/>
                </a:lnTo>
                <a:lnTo>
                  <a:pt x="107" y="87"/>
                </a:lnTo>
                <a:lnTo>
                  <a:pt x="105" y="88"/>
                </a:lnTo>
                <a:lnTo>
                  <a:pt x="105" y="90"/>
                </a:lnTo>
                <a:lnTo>
                  <a:pt x="100" y="88"/>
                </a:lnTo>
                <a:lnTo>
                  <a:pt x="100" y="87"/>
                </a:lnTo>
                <a:lnTo>
                  <a:pt x="98" y="87"/>
                </a:lnTo>
                <a:lnTo>
                  <a:pt x="93" y="94"/>
                </a:lnTo>
                <a:lnTo>
                  <a:pt x="81" y="109"/>
                </a:lnTo>
                <a:lnTo>
                  <a:pt x="83" y="112"/>
                </a:lnTo>
                <a:lnTo>
                  <a:pt x="89" y="116"/>
                </a:lnTo>
                <a:lnTo>
                  <a:pt x="88" y="121"/>
                </a:lnTo>
                <a:lnTo>
                  <a:pt x="86" y="124"/>
                </a:lnTo>
                <a:lnTo>
                  <a:pt x="78" y="133"/>
                </a:lnTo>
                <a:lnTo>
                  <a:pt x="75" y="139"/>
                </a:lnTo>
                <a:lnTo>
                  <a:pt x="70" y="135"/>
                </a:lnTo>
                <a:lnTo>
                  <a:pt x="70" y="128"/>
                </a:lnTo>
                <a:lnTo>
                  <a:pt x="70" y="127"/>
                </a:lnTo>
                <a:lnTo>
                  <a:pt x="40" y="106"/>
                </a:lnTo>
                <a:lnTo>
                  <a:pt x="34" y="94"/>
                </a:lnTo>
                <a:lnTo>
                  <a:pt x="28" y="98"/>
                </a:lnTo>
                <a:lnTo>
                  <a:pt x="13" y="87"/>
                </a:lnTo>
                <a:lnTo>
                  <a:pt x="8" y="73"/>
                </a:lnTo>
                <a:lnTo>
                  <a:pt x="8" y="71"/>
                </a:lnTo>
                <a:lnTo>
                  <a:pt x="7" y="68"/>
                </a:lnTo>
                <a:lnTo>
                  <a:pt x="3" y="67"/>
                </a:lnTo>
                <a:lnTo>
                  <a:pt x="3" y="64"/>
                </a:lnTo>
                <a:lnTo>
                  <a:pt x="4" y="56"/>
                </a:lnTo>
                <a:lnTo>
                  <a:pt x="0" y="53"/>
                </a:lnTo>
                <a:lnTo>
                  <a:pt x="6" y="54"/>
                </a:lnTo>
                <a:lnTo>
                  <a:pt x="17" y="43"/>
                </a:lnTo>
                <a:lnTo>
                  <a:pt x="19" y="42"/>
                </a:lnTo>
                <a:lnTo>
                  <a:pt x="28" y="37"/>
                </a:lnTo>
                <a:lnTo>
                  <a:pt x="32" y="32"/>
                </a:lnTo>
                <a:lnTo>
                  <a:pt x="34" y="27"/>
                </a:lnTo>
                <a:lnTo>
                  <a:pt x="28" y="23"/>
                </a:lnTo>
                <a:lnTo>
                  <a:pt x="23" y="19"/>
                </a:lnTo>
                <a:lnTo>
                  <a:pt x="23" y="11"/>
                </a:lnTo>
                <a:lnTo>
                  <a:pt x="23" y="2"/>
                </a:lnTo>
                <a:lnTo>
                  <a:pt x="30" y="0"/>
                </a:lnTo>
                <a:lnTo>
                  <a:pt x="38" y="4"/>
                </a:lnTo>
                <a:lnTo>
                  <a:pt x="43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4" name="Freeform 1069"/>
          <p:cNvSpPr>
            <a:spLocks/>
          </p:cNvSpPr>
          <p:nvPr/>
        </p:nvSpPr>
        <p:spPr bwMode="auto">
          <a:xfrm>
            <a:off x="4427538" y="4946651"/>
            <a:ext cx="79375" cy="69850"/>
          </a:xfrm>
          <a:custGeom>
            <a:avLst/>
            <a:gdLst>
              <a:gd name="T0" fmla="*/ 30 w 50"/>
              <a:gd name="T1" fmla="*/ 3 h 44"/>
              <a:gd name="T2" fmla="*/ 32 w 50"/>
              <a:gd name="T3" fmla="*/ 7 h 44"/>
              <a:gd name="T4" fmla="*/ 43 w 50"/>
              <a:gd name="T5" fmla="*/ 5 h 44"/>
              <a:gd name="T6" fmla="*/ 44 w 50"/>
              <a:gd name="T7" fmla="*/ 14 h 44"/>
              <a:gd name="T8" fmla="*/ 48 w 50"/>
              <a:gd name="T9" fmla="*/ 14 h 44"/>
              <a:gd name="T10" fmla="*/ 50 w 50"/>
              <a:gd name="T11" fmla="*/ 19 h 44"/>
              <a:gd name="T12" fmla="*/ 44 w 50"/>
              <a:gd name="T13" fmla="*/ 22 h 44"/>
              <a:gd name="T14" fmla="*/ 44 w 50"/>
              <a:gd name="T15" fmla="*/ 35 h 44"/>
              <a:gd name="T16" fmla="*/ 43 w 50"/>
              <a:gd name="T17" fmla="*/ 37 h 44"/>
              <a:gd name="T18" fmla="*/ 41 w 50"/>
              <a:gd name="T19" fmla="*/ 38 h 44"/>
              <a:gd name="T20" fmla="*/ 40 w 50"/>
              <a:gd name="T21" fmla="*/ 41 h 44"/>
              <a:gd name="T22" fmla="*/ 37 w 50"/>
              <a:gd name="T23" fmla="*/ 44 h 44"/>
              <a:gd name="T24" fmla="*/ 17 w 50"/>
              <a:gd name="T25" fmla="*/ 40 h 44"/>
              <a:gd name="T26" fmla="*/ 10 w 50"/>
              <a:gd name="T27" fmla="*/ 31 h 44"/>
              <a:gd name="T28" fmla="*/ 3 w 50"/>
              <a:gd name="T29" fmla="*/ 31 h 44"/>
              <a:gd name="T30" fmla="*/ 0 w 50"/>
              <a:gd name="T31" fmla="*/ 31 h 44"/>
              <a:gd name="T32" fmla="*/ 0 w 50"/>
              <a:gd name="T33" fmla="*/ 27 h 44"/>
              <a:gd name="T34" fmla="*/ 0 w 50"/>
              <a:gd name="T35" fmla="*/ 23 h 44"/>
              <a:gd name="T36" fmla="*/ 3 w 50"/>
              <a:gd name="T37" fmla="*/ 22 h 44"/>
              <a:gd name="T38" fmla="*/ 18 w 50"/>
              <a:gd name="T39" fmla="*/ 14 h 44"/>
              <a:gd name="T40" fmla="*/ 10 w 50"/>
              <a:gd name="T41" fmla="*/ 16 h 44"/>
              <a:gd name="T42" fmla="*/ 9 w 50"/>
              <a:gd name="T43" fmla="*/ 15 h 44"/>
              <a:gd name="T44" fmla="*/ 7 w 50"/>
              <a:gd name="T45" fmla="*/ 12 h 44"/>
              <a:gd name="T46" fmla="*/ 11 w 50"/>
              <a:gd name="T47" fmla="*/ 10 h 44"/>
              <a:gd name="T48" fmla="*/ 14 w 50"/>
              <a:gd name="T49" fmla="*/ 10 h 44"/>
              <a:gd name="T50" fmla="*/ 21 w 50"/>
              <a:gd name="T51" fmla="*/ 14 h 44"/>
              <a:gd name="T52" fmla="*/ 21 w 50"/>
              <a:gd name="T53" fmla="*/ 7 h 44"/>
              <a:gd name="T54" fmla="*/ 21 w 50"/>
              <a:gd name="T55" fmla="*/ 3 h 44"/>
              <a:gd name="T56" fmla="*/ 26 w 50"/>
              <a:gd name="T57" fmla="*/ 1 h 44"/>
              <a:gd name="T58" fmla="*/ 26 w 50"/>
              <a:gd name="T59" fmla="*/ 0 h 44"/>
              <a:gd name="T60" fmla="*/ 30 w 50"/>
              <a:gd name="T61" fmla="*/ 3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50" h="44">
                <a:moveTo>
                  <a:pt x="30" y="3"/>
                </a:moveTo>
                <a:lnTo>
                  <a:pt x="32" y="7"/>
                </a:lnTo>
                <a:lnTo>
                  <a:pt x="43" y="5"/>
                </a:lnTo>
                <a:lnTo>
                  <a:pt x="44" y="14"/>
                </a:lnTo>
                <a:lnTo>
                  <a:pt x="48" y="14"/>
                </a:lnTo>
                <a:lnTo>
                  <a:pt x="50" y="19"/>
                </a:lnTo>
                <a:lnTo>
                  <a:pt x="44" y="22"/>
                </a:lnTo>
                <a:lnTo>
                  <a:pt x="44" y="35"/>
                </a:lnTo>
                <a:lnTo>
                  <a:pt x="43" y="37"/>
                </a:lnTo>
                <a:lnTo>
                  <a:pt x="41" y="38"/>
                </a:lnTo>
                <a:lnTo>
                  <a:pt x="40" y="41"/>
                </a:lnTo>
                <a:lnTo>
                  <a:pt x="37" y="44"/>
                </a:lnTo>
                <a:lnTo>
                  <a:pt x="17" y="40"/>
                </a:lnTo>
                <a:lnTo>
                  <a:pt x="10" y="31"/>
                </a:lnTo>
                <a:lnTo>
                  <a:pt x="3" y="31"/>
                </a:lnTo>
                <a:lnTo>
                  <a:pt x="0" y="31"/>
                </a:lnTo>
                <a:lnTo>
                  <a:pt x="0" y="27"/>
                </a:lnTo>
                <a:lnTo>
                  <a:pt x="0" y="23"/>
                </a:lnTo>
                <a:lnTo>
                  <a:pt x="3" y="22"/>
                </a:lnTo>
                <a:lnTo>
                  <a:pt x="18" y="14"/>
                </a:lnTo>
                <a:lnTo>
                  <a:pt x="10" y="16"/>
                </a:lnTo>
                <a:lnTo>
                  <a:pt x="9" y="15"/>
                </a:lnTo>
                <a:lnTo>
                  <a:pt x="7" y="12"/>
                </a:lnTo>
                <a:lnTo>
                  <a:pt x="11" y="10"/>
                </a:lnTo>
                <a:lnTo>
                  <a:pt x="14" y="10"/>
                </a:lnTo>
                <a:lnTo>
                  <a:pt x="21" y="14"/>
                </a:lnTo>
                <a:lnTo>
                  <a:pt x="21" y="7"/>
                </a:lnTo>
                <a:lnTo>
                  <a:pt x="21" y="3"/>
                </a:lnTo>
                <a:lnTo>
                  <a:pt x="26" y="1"/>
                </a:lnTo>
                <a:lnTo>
                  <a:pt x="26" y="0"/>
                </a:lnTo>
                <a:lnTo>
                  <a:pt x="30" y="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5" name="Freeform 1070"/>
          <p:cNvSpPr>
            <a:spLocks/>
          </p:cNvSpPr>
          <p:nvPr/>
        </p:nvSpPr>
        <p:spPr bwMode="auto">
          <a:xfrm>
            <a:off x="5160963" y="4957763"/>
            <a:ext cx="131763" cy="115888"/>
          </a:xfrm>
          <a:custGeom>
            <a:avLst/>
            <a:gdLst>
              <a:gd name="T0" fmla="*/ 71 w 83"/>
              <a:gd name="T1" fmla="*/ 15 h 73"/>
              <a:gd name="T2" fmla="*/ 83 w 83"/>
              <a:gd name="T3" fmla="*/ 54 h 73"/>
              <a:gd name="T4" fmla="*/ 83 w 83"/>
              <a:gd name="T5" fmla="*/ 56 h 73"/>
              <a:gd name="T6" fmla="*/ 83 w 83"/>
              <a:gd name="T7" fmla="*/ 56 h 73"/>
              <a:gd name="T8" fmla="*/ 71 w 83"/>
              <a:gd name="T9" fmla="*/ 63 h 73"/>
              <a:gd name="T10" fmla="*/ 68 w 83"/>
              <a:gd name="T11" fmla="*/ 64 h 73"/>
              <a:gd name="T12" fmla="*/ 47 w 83"/>
              <a:gd name="T13" fmla="*/ 68 h 73"/>
              <a:gd name="T14" fmla="*/ 30 w 83"/>
              <a:gd name="T15" fmla="*/ 73 h 73"/>
              <a:gd name="T16" fmla="*/ 27 w 83"/>
              <a:gd name="T17" fmla="*/ 73 h 73"/>
              <a:gd name="T18" fmla="*/ 31 w 83"/>
              <a:gd name="T19" fmla="*/ 63 h 73"/>
              <a:gd name="T20" fmla="*/ 30 w 83"/>
              <a:gd name="T21" fmla="*/ 61 h 73"/>
              <a:gd name="T22" fmla="*/ 28 w 83"/>
              <a:gd name="T23" fmla="*/ 60 h 73"/>
              <a:gd name="T24" fmla="*/ 21 w 83"/>
              <a:gd name="T25" fmla="*/ 57 h 73"/>
              <a:gd name="T26" fmla="*/ 19 w 83"/>
              <a:gd name="T27" fmla="*/ 54 h 73"/>
              <a:gd name="T28" fmla="*/ 6 w 83"/>
              <a:gd name="T29" fmla="*/ 46 h 73"/>
              <a:gd name="T30" fmla="*/ 0 w 83"/>
              <a:gd name="T31" fmla="*/ 24 h 73"/>
              <a:gd name="T32" fmla="*/ 8 w 83"/>
              <a:gd name="T33" fmla="*/ 20 h 73"/>
              <a:gd name="T34" fmla="*/ 9 w 83"/>
              <a:gd name="T35" fmla="*/ 20 h 73"/>
              <a:gd name="T36" fmla="*/ 13 w 83"/>
              <a:gd name="T37" fmla="*/ 22 h 73"/>
              <a:gd name="T38" fmla="*/ 15 w 83"/>
              <a:gd name="T39" fmla="*/ 22 h 73"/>
              <a:gd name="T40" fmla="*/ 43 w 83"/>
              <a:gd name="T41" fmla="*/ 13 h 73"/>
              <a:gd name="T42" fmla="*/ 51 w 83"/>
              <a:gd name="T43" fmla="*/ 8 h 73"/>
              <a:gd name="T44" fmla="*/ 60 w 83"/>
              <a:gd name="T45" fmla="*/ 3 h 73"/>
              <a:gd name="T46" fmla="*/ 66 w 83"/>
              <a:gd name="T47" fmla="*/ 0 h 73"/>
              <a:gd name="T48" fmla="*/ 68 w 83"/>
              <a:gd name="T49" fmla="*/ 5 h 73"/>
              <a:gd name="T50" fmla="*/ 71 w 83"/>
              <a:gd name="T51" fmla="*/ 15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83" h="73">
                <a:moveTo>
                  <a:pt x="71" y="15"/>
                </a:moveTo>
                <a:lnTo>
                  <a:pt x="83" y="54"/>
                </a:lnTo>
                <a:lnTo>
                  <a:pt x="83" y="56"/>
                </a:lnTo>
                <a:lnTo>
                  <a:pt x="83" y="56"/>
                </a:lnTo>
                <a:lnTo>
                  <a:pt x="71" y="63"/>
                </a:lnTo>
                <a:lnTo>
                  <a:pt x="68" y="64"/>
                </a:lnTo>
                <a:lnTo>
                  <a:pt x="47" y="68"/>
                </a:lnTo>
                <a:lnTo>
                  <a:pt x="30" y="73"/>
                </a:lnTo>
                <a:lnTo>
                  <a:pt x="27" y="73"/>
                </a:lnTo>
                <a:lnTo>
                  <a:pt x="31" y="63"/>
                </a:lnTo>
                <a:lnTo>
                  <a:pt x="30" y="61"/>
                </a:lnTo>
                <a:lnTo>
                  <a:pt x="28" y="60"/>
                </a:lnTo>
                <a:lnTo>
                  <a:pt x="21" y="57"/>
                </a:lnTo>
                <a:lnTo>
                  <a:pt x="19" y="54"/>
                </a:lnTo>
                <a:lnTo>
                  <a:pt x="6" y="46"/>
                </a:lnTo>
                <a:lnTo>
                  <a:pt x="0" y="24"/>
                </a:lnTo>
                <a:lnTo>
                  <a:pt x="8" y="20"/>
                </a:lnTo>
                <a:lnTo>
                  <a:pt x="9" y="20"/>
                </a:lnTo>
                <a:lnTo>
                  <a:pt x="13" y="22"/>
                </a:lnTo>
                <a:lnTo>
                  <a:pt x="15" y="22"/>
                </a:lnTo>
                <a:lnTo>
                  <a:pt x="43" y="13"/>
                </a:lnTo>
                <a:lnTo>
                  <a:pt x="51" y="8"/>
                </a:lnTo>
                <a:lnTo>
                  <a:pt x="60" y="3"/>
                </a:lnTo>
                <a:lnTo>
                  <a:pt x="66" y="0"/>
                </a:lnTo>
                <a:lnTo>
                  <a:pt x="68" y="5"/>
                </a:lnTo>
                <a:lnTo>
                  <a:pt x="71" y="1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6" name="Freeform 1071"/>
          <p:cNvSpPr>
            <a:spLocks/>
          </p:cNvSpPr>
          <p:nvPr/>
        </p:nvSpPr>
        <p:spPr bwMode="auto">
          <a:xfrm>
            <a:off x="4324351" y="4995863"/>
            <a:ext cx="188913" cy="122238"/>
          </a:xfrm>
          <a:custGeom>
            <a:avLst/>
            <a:gdLst>
              <a:gd name="T0" fmla="*/ 102 w 119"/>
              <a:gd name="T1" fmla="*/ 13 h 77"/>
              <a:gd name="T2" fmla="*/ 105 w 119"/>
              <a:gd name="T3" fmla="*/ 28 h 77"/>
              <a:gd name="T4" fmla="*/ 112 w 119"/>
              <a:gd name="T5" fmla="*/ 30 h 77"/>
              <a:gd name="T6" fmla="*/ 116 w 119"/>
              <a:gd name="T7" fmla="*/ 32 h 77"/>
              <a:gd name="T8" fmla="*/ 119 w 119"/>
              <a:gd name="T9" fmla="*/ 41 h 77"/>
              <a:gd name="T10" fmla="*/ 117 w 119"/>
              <a:gd name="T11" fmla="*/ 47 h 77"/>
              <a:gd name="T12" fmla="*/ 115 w 119"/>
              <a:gd name="T13" fmla="*/ 49 h 77"/>
              <a:gd name="T14" fmla="*/ 110 w 119"/>
              <a:gd name="T15" fmla="*/ 52 h 77"/>
              <a:gd name="T16" fmla="*/ 86 w 119"/>
              <a:gd name="T17" fmla="*/ 52 h 77"/>
              <a:gd name="T18" fmla="*/ 79 w 119"/>
              <a:gd name="T19" fmla="*/ 70 h 77"/>
              <a:gd name="T20" fmla="*/ 74 w 119"/>
              <a:gd name="T21" fmla="*/ 70 h 77"/>
              <a:gd name="T22" fmla="*/ 72 w 119"/>
              <a:gd name="T23" fmla="*/ 63 h 77"/>
              <a:gd name="T24" fmla="*/ 67 w 119"/>
              <a:gd name="T25" fmla="*/ 62 h 77"/>
              <a:gd name="T26" fmla="*/ 65 w 119"/>
              <a:gd name="T27" fmla="*/ 70 h 77"/>
              <a:gd name="T28" fmla="*/ 50 w 119"/>
              <a:gd name="T29" fmla="*/ 77 h 77"/>
              <a:gd name="T30" fmla="*/ 45 w 119"/>
              <a:gd name="T31" fmla="*/ 73 h 77"/>
              <a:gd name="T32" fmla="*/ 48 w 119"/>
              <a:gd name="T33" fmla="*/ 69 h 77"/>
              <a:gd name="T34" fmla="*/ 44 w 119"/>
              <a:gd name="T35" fmla="*/ 62 h 77"/>
              <a:gd name="T36" fmla="*/ 38 w 119"/>
              <a:gd name="T37" fmla="*/ 67 h 77"/>
              <a:gd name="T38" fmla="*/ 31 w 119"/>
              <a:gd name="T39" fmla="*/ 64 h 77"/>
              <a:gd name="T40" fmla="*/ 19 w 119"/>
              <a:gd name="T41" fmla="*/ 77 h 77"/>
              <a:gd name="T42" fmla="*/ 8 w 119"/>
              <a:gd name="T43" fmla="*/ 66 h 77"/>
              <a:gd name="T44" fmla="*/ 0 w 119"/>
              <a:gd name="T45" fmla="*/ 58 h 77"/>
              <a:gd name="T46" fmla="*/ 3 w 119"/>
              <a:gd name="T47" fmla="*/ 45 h 77"/>
              <a:gd name="T48" fmla="*/ 7 w 119"/>
              <a:gd name="T49" fmla="*/ 30 h 77"/>
              <a:gd name="T50" fmla="*/ 12 w 119"/>
              <a:gd name="T51" fmla="*/ 14 h 77"/>
              <a:gd name="T52" fmla="*/ 15 w 119"/>
              <a:gd name="T53" fmla="*/ 7 h 77"/>
              <a:gd name="T54" fmla="*/ 34 w 119"/>
              <a:gd name="T55" fmla="*/ 22 h 77"/>
              <a:gd name="T56" fmla="*/ 50 w 119"/>
              <a:gd name="T57" fmla="*/ 21 h 77"/>
              <a:gd name="T58" fmla="*/ 61 w 119"/>
              <a:gd name="T59" fmla="*/ 15 h 77"/>
              <a:gd name="T60" fmla="*/ 65 w 119"/>
              <a:gd name="T61" fmla="*/ 0 h 77"/>
              <a:gd name="T62" fmla="*/ 68 w 119"/>
              <a:gd name="T63" fmla="*/ 0 h 77"/>
              <a:gd name="T64" fmla="*/ 75 w 119"/>
              <a:gd name="T65" fmla="*/ 0 h 77"/>
              <a:gd name="T66" fmla="*/ 82 w 119"/>
              <a:gd name="T67" fmla="*/ 9 h 77"/>
              <a:gd name="T68" fmla="*/ 102 w 119"/>
              <a:gd name="T69" fmla="*/ 13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19" h="77">
                <a:moveTo>
                  <a:pt x="102" y="13"/>
                </a:moveTo>
                <a:lnTo>
                  <a:pt x="105" y="28"/>
                </a:lnTo>
                <a:lnTo>
                  <a:pt x="112" y="30"/>
                </a:lnTo>
                <a:lnTo>
                  <a:pt x="116" y="32"/>
                </a:lnTo>
                <a:lnTo>
                  <a:pt x="119" y="41"/>
                </a:lnTo>
                <a:lnTo>
                  <a:pt x="117" y="47"/>
                </a:lnTo>
                <a:lnTo>
                  <a:pt x="115" y="49"/>
                </a:lnTo>
                <a:lnTo>
                  <a:pt x="110" y="52"/>
                </a:lnTo>
                <a:lnTo>
                  <a:pt x="86" y="52"/>
                </a:lnTo>
                <a:lnTo>
                  <a:pt x="79" y="70"/>
                </a:lnTo>
                <a:lnTo>
                  <a:pt x="74" y="70"/>
                </a:lnTo>
                <a:lnTo>
                  <a:pt x="72" y="63"/>
                </a:lnTo>
                <a:lnTo>
                  <a:pt x="67" y="62"/>
                </a:lnTo>
                <a:lnTo>
                  <a:pt x="65" y="70"/>
                </a:lnTo>
                <a:lnTo>
                  <a:pt x="50" y="77"/>
                </a:lnTo>
                <a:lnTo>
                  <a:pt x="45" y="73"/>
                </a:lnTo>
                <a:lnTo>
                  <a:pt x="48" y="69"/>
                </a:lnTo>
                <a:lnTo>
                  <a:pt x="44" y="62"/>
                </a:lnTo>
                <a:lnTo>
                  <a:pt x="38" y="67"/>
                </a:lnTo>
                <a:lnTo>
                  <a:pt x="31" y="64"/>
                </a:lnTo>
                <a:lnTo>
                  <a:pt x="19" y="77"/>
                </a:lnTo>
                <a:lnTo>
                  <a:pt x="8" y="66"/>
                </a:lnTo>
                <a:lnTo>
                  <a:pt x="0" y="58"/>
                </a:lnTo>
                <a:lnTo>
                  <a:pt x="3" y="45"/>
                </a:lnTo>
                <a:lnTo>
                  <a:pt x="7" y="30"/>
                </a:lnTo>
                <a:lnTo>
                  <a:pt x="12" y="14"/>
                </a:lnTo>
                <a:lnTo>
                  <a:pt x="15" y="7"/>
                </a:lnTo>
                <a:lnTo>
                  <a:pt x="34" y="22"/>
                </a:lnTo>
                <a:lnTo>
                  <a:pt x="50" y="21"/>
                </a:lnTo>
                <a:lnTo>
                  <a:pt x="61" y="15"/>
                </a:lnTo>
                <a:lnTo>
                  <a:pt x="65" y="0"/>
                </a:lnTo>
                <a:lnTo>
                  <a:pt x="68" y="0"/>
                </a:lnTo>
                <a:lnTo>
                  <a:pt x="75" y="0"/>
                </a:lnTo>
                <a:lnTo>
                  <a:pt x="82" y="9"/>
                </a:lnTo>
                <a:lnTo>
                  <a:pt x="102" y="1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7" name="Freeform 1072"/>
          <p:cNvSpPr>
            <a:spLocks/>
          </p:cNvSpPr>
          <p:nvPr/>
        </p:nvSpPr>
        <p:spPr bwMode="auto">
          <a:xfrm>
            <a:off x="5205413" y="5033963"/>
            <a:ext cx="136525" cy="263525"/>
          </a:xfrm>
          <a:custGeom>
            <a:avLst/>
            <a:gdLst>
              <a:gd name="T0" fmla="*/ 78 w 86"/>
              <a:gd name="T1" fmla="*/ 124 h 166"/>
              <a:gd name="T2" fmla="*/ 75 w 86"/>
              <a:gd name="T3" fmla="*/ 128 h 166"/>
              <a:gd name="T4" fmla="*/ 74 w 86"/>
              <a:gd name="T5" fmla="*/ 125 h 166"/>
              <a:gd name="T6" fmla="*/ 70 w 86"/>
              <a:gd name="T7" fmla="*/ 125 h 166"/>
              <a:gd name="T8" fmla="*/ 67 w 86"/>
              <a:gd name="T9" fmla="*/ 126 h 166"/>
              <a:gd name="T10" fmla="*/ 64 w 86"/>
              <a:gd name="T11" fmla="*/ 126 h 166"/>
              <a:gd name="T12" fmla="*/ 71 w 86"/>
              <a:gd name="T13" fmla="*/ 139 h 166"/>
              <a:gd name="T14" fmla="*/ 74 w 86"/>
              <a:gd name="T15" fmla="*/ 156 h 166"/>
              <a:gd name="T16" fmla="*/ 71 w 86"/>
              <a:gd name="T17" fmla="*/ 166 h 166"/>
              <a:gd name="T18" fmla="*/ 49 w 86"/>
              <a:gd name="T19" fmla="*/ 144 h 166"/>
              <a:gd name="T20" fmla="*/ 34 w 86"/>
              <a:gd name="T21" fmla="*/ 137 h 166"/>
              <a:gd name="T22" fmla="*/ 28 w 86"/>
              <a:gd name="T23" fmla="*/ 122 h 166"/>
              <a:gd name="T24" fmla="*/ 33 w 86"/>
              <a:gd name="T25" fmla="*/ 111 h 166"/>
              <a:gd name="T26" fmla="*/ 28 w 86"/>
              <a:gd name="T27" fmla="*/ 95 h 166"/>
              <a:gd name="T28" fmla="*/ 25 w 86"/>
              <a:gd name="T29" fmla="*/ 87 h 166"/>
              <a:gd name="T30" fmla="*/ 3 w 86"/>
              <a:gd name="T31" fmla="*/ 66 h 166"/>
              <a:gd name="T32" fmla="*/ 0 w 86"/>
              <a:gd name="T33" fmla="*/ 58 h 166"/>
              <a:gd name="T34" fmla="*/ 3 w 86"/>
              <a:gd name="T35" fmla="*/ 57 h 166"/>
              <a:gd name="T36" fmla="*/ 6 w 86"/>
              <a:gd name="T37" fmla="*/ 55 h 166"/>
              <a:gd name="T38" fmla="*/ 7 w 86"/>
              <a:gd name="T39" fmla="*/ 55 h 166"/>
              <a:gd name="T40" fmla="*/ 18 w 86"/>
              <a:gd name="T41" fmla="*/ 53 h 166"/>
              <a:gd name="T42" fmla="*/ 30 w 86"/>
              <a:gd name="T43" fmla="*/ 34 h 166"/>
              <a:gd name="T44" fmla="*/ 41 w 86"/>
              <a:gd name="T45" fmla="*/ 17 h 166"/>
              <a:gd name="T46" fmla="*/ 43 w 86"/>
              <a:gd name="T47" fmla="*/ 15 h 166"/>
              <a:gd name="T48" fmla="*/ 55 w 86"/>
              <a:gd name="T49" fmla="*/ 8 h 166"/>
              <a:gd name="T50" fmla="*/ 55 w 86"/>
              <a:gd name="T51" fmla="*/ 8 h 166"/>
              <a:gd name="T52" fmla="*/ 56 w 86"/>
              <a:gd name="T53" fmla="*/ 6 h 166"/>
              <a:gd name="T54" fmla="*/ 62 w 86"/>
              <a:gd name="T55" fmla="*/ 0 h 166"/>
              <a:gd name="T56" fmla="*/ 66 w 86"/>
              <a:gd name="T57" fmla="*/ 6 h 166"/>
              <a:gd name="T58" fmla="*/ 70 w 86"/>
              <a:gd name="T59" fmla="*/ 12 h 166"/>
              <a:gd name="T60" fmla="*/ 73 w 86"/>
              <a:gd name="T61" fmla="*/ 17 h 166"/>
              <a:gd name="T62" fmla="*/ 74 w 86"/>
              <a:gd name="T63" fmla="*/ 34 h 166"/>
              <a:gd name="T64" fmla="*/ 77 w 86"/>
              <a:gd name="T65" fmla="*/ 53 h 166"/>
              <a:gd name="T66" fmla="*/ 86 w 86"/>
              <a:gd name="T67" fmla="*/ 73 h 166"/>
              <a:gd name="T68" fmla="*/ 81 w 86"/>
              <a:gd name="T69" fmla="*/ 85 h 166"/>
              <a:gd name="T70" fmla="*/ 82 w 86"/>
              <a:gd name="T71" fmla="*/ 118 h 166"/>
              <a:gd name="T72" fmla="*/ 81 w 86"/>
              <a:gd name="T73" fmla="*/ 120 h 166"/>
              <a:gd name="T74" fmla="*/ 78 w 86"/>
              <a:gd name="T75" fmla="*/ 124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86" h="166">
                <a:moveTo>
                  <a:pt x="78" y="124"/>
                </a:moveTo>
                <a:lnTo>
                  <a:pt x="75" y="128"/>
                </a:lnTo>
                <a:lnTo>
                  <a:pt x="74" y="125"/>
                </a:lnTo>
                <a:lnTo>
                  <a:pt x="70" y="125"/>
                </a:lnTo>
                <a:lnTo>
                  <a:pt x="67" y="126"/>
                </a:lnTo>
                <a:lnTo>
                  <a:pt x="64" y="126"/>
                </a:lnTo>
                <a:lnTo>
                  <a:pt x="71" y="139"/>
                </a:lnTo>
                <a:lnTo>
                  <a:pt x="74" y="156"/>
                </a:lnTo>
                <a:lnTo>
                  <a:pt x="71" y="166"/>
                </a:lnTo>
                <a:lnTo>
                  <a:pt x="49" y="144"/>
                </a:lnTo>
                <a:lnTo>
                  <a:pt x="34" y="137"/>
                </a:lnTo>
                <a:lnTo>
                  <a:pt x="28" y="122"/>
                </a:lnTo>
                <a:lnTo>
                  <a:pt x="33" y="111"/>
                </a:lnTo>
                <a:lnTo>
                  <a:pt x="28" y="95"/>
                </a:lnTo>
                <a:lnTo>
                  <a:pt x="25" y="87"/>
                </a:lnTo>
                <a:lnTo>
                  <a:pt x="3" y="66"/>
                </a:lnTo>
                <a:lnTo>
                  <a:pt x="0" y="58"/>
                </a:lnTo>
                <a:lnTo>
                  <a:pt x="3" y="57"/>
                </a:lnTo>
                <a:lnTo>
                  <a:pt x="6" y="55"/>
                </a:lnTo>
                <a:lnTo>
                  <a:pt x="7" y="55"/>
                </a:lnTo>
                <a:lnTo>
                  <a:pt x="18" y="53"/>
                </a:lnTo>
                <a:lnTo>
                  <a:pt x="30" y="34"/>
                </a:lnTo>
                <a:lnTo>
                  <a:pt x="41" y="17"/>
                </a:lnTo>
                <a:lnTo>
                  <a:pt x="43" y="15"/>
                </a:lnTo>
                <a:lnTo>
                  <a:pt x="55" y="8"/>
                </a:lnTo>
                <a:lnTo>
                  <a:pt x="55" y="8"/>
                </a:lnTo>
                <a:lnTo>
                  <a:pt x="56" y="6"/>
                </a:lnTo>
                <a:lnTo>
                  <a:pt x="62" y="0"/>
                </a:lnTo>
                <a:lnTo>
                  <a:pt x="66" y="6"/>
                </a:lnTo>
                <a:lnTo>
                  <a:pt x="70" y="12"/>
                </a:lnTo>
                <a:lnTo>
                  <a:pt x="73" y="17"/>
                </a:lnTo>
                <a:lnTo>
                  <a:pt x="74" y="34"/>
                </a:lnTo>
                <a:lnTo>
                  <a:pt x="77" y="53"/>
                </a:lnTo>
                <a:lnTo>
                  <a:pt x="86" y="73"/>
                </a:lnTo>
                <a:lnTo>
                  <a:pt x="81" y="85"/>
                </a:lnTo>
                <a:lnTo>
                  <a:pt x="82" y="118"/>
                </a:lnTo>
                <a:lnTo>
                  <a:pt x="81" y="120"/>
                </a:lnTo>
                <a:lnTo>
                  <a:pt x="78" y="12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8" name="Freeform 1073"/>
          <p:cNvSpPr>
            <a:spLocks/>
          </p:cNvSpPr>
          <p:nvPr/>
        </p:nvSpPr>
        <p:spPr bwMode="auto">
          <a:xfrm>
            <a:off x="3919538" y="5064126"/>
            <a:ext cx="120650" cy="71438"/>
          </a:xfrm>
          <a:custGeom>
            <a:avLst/>
            <a:gdLst>
              <a:gd name="T0" fmla="*/ 76 w 76"/>
              <a:gd name="T1" fmla="*/ 35 h 45"/>
              <a:gd name="T2" fmla="*/ 72 w 76"/>
              <a:gd name="T3" fmla="*/ 43 h 45"/>
              <a:gd name="T4" fmla="*/ 57 w 76"/>
              <a:gd name="T5" fmla="*/ 38 h 45"/>
              <a:gd name="T6" fmla="*/ 5 w 76"/>
              <a:gd name="T7" fmla="*/ 45 h 45"/>
              <a:gd name="T8" fmla="*/ 4 w 76"/>
              <a:gd name="T9" fmla="*/ 34 h 45"/>
              <a:gd name="T10" fmla="*/ 1 w 76"/>
              <a:gd name="T11" fmla="*/ 9 h 45"/>
              <a:gd name="T12" fmla="*/ 0 w 76"/>
              <a:gd name="T13" fmla="*/ 4 h 45"/>
              <a:gd name="T14" fmla="*/ 53 w 76"/>
              <a:gd name="T15" fmla="*/ 0 h 45"/>
              <a:gd name="T16" fmla="*/ 57 w 76"/>
              <a:gd name="T17" fmla="*/ 0 h 45"/>
              <a:gd name="T18" fmla="*/ 65 w 76"/>
              <a:gd name="T19" fmla="*/ 8 h 45"/>
              <a:gd name="T20" fmla="*/ 65 w 76"/>
              <a:gd name="T21" fmla="*/ 13 h 45"/>
              <a:gd name="T22" fmla="*/ 76 w 76"/>
              <a:gd name="T23" fmla="*/ 3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76" h="45">
                <a:moveTo>
                  <a:pt x="76" y="35"/>
                </a:moveTo>
                <a:lnTo>
                  <a:pt x="72" y="43"/>
                </a:lnTo>
                <a:lnTo>
                  <a:pt x="57" y="38"/>
                </a:lnTo>
                <a:lnTo>
                  <a:pt x="5" y="45"/>
                </a:lnTo>
                <a:lnTo>
                  <a:pt x="4" y="34"/>
                </a:lnTo>
                <a:lnTo>
                  <a:pt x="1" y="9"/>
                </a:lnTo>
                <a:lnTo>
                  <a:pt x="0" y="4"/>
                </a:lnTo>
                <a:lnTo>
                  <a:pt x="53" y="0"/>
                </a:lnTo>
                <a:lnTo>
                  <a:pt x="57" y="0"/>
                </a:lnTo>
                <a:lnTo>
                  <a:pt x="65" y="8"/>
                </a:lnTo>
                <a:lnTo>
                  <a:pt x="65" y="13"/>
                </a:lnTo>
                <a:lnTo>
                  <a:pt x="76" y="3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9" name="Freeform 1074"/>
          <p:cNvSpPr>
            <a:spLocks/>
          </p:cNvSpPr>
          <p:nvPr/>
        </p:nvSpPr>
        <p:spPr bwMode="auto">
          <a:xfrm>
            <a:off x="4710113" y="5076826"/>
            <a:ext cx="177800" cy="144463"/>
          </a:xfrm>
          <a:custGeom>
            <a:avLst/>
            <a:gdLst>
              <a:gd name="T0" fmla="*/ 45 w 112"/>
              <a:gd name="T1" fmla="*/ 12 h 91"/>
              <a:gd name="T2" fmla="*/ 75 w 112"/>
              <a:gd name="T3" fmla="*/ 33 h 91"/>
              <a:gd name="T4" fmla="*/ 75 w 112"/>
              <a:gd name="T5" fmla="*/ 34 h 91"/>
              <a:gd name="T6" fmla="*/ 75 w 112"/>
              <a:gd name="T7" fmla="*/ 41 h 91"/>
              <a:gd name="T8" fmla="*/ 80 w 112"/>
              <a:gd name="T9" fmla="*/ 45 h 91"/>
              <a:gd name="T10" fmla="*/ 87 w 112"/>
              <a:gd name="T11" fmla="*/ 49 h 91"/>
              <a:gd name="T12" fmla="*/ 99 w 112"/>
              <a:gd name="T13" fmla="*/ 57 h 91"/>
              <a:gd name="T14" fmla="*/ 103 w 112"/>
              <a:gd name="T15" fmla="*/ 58 h 91"/>
              <a:gd name="T16" fmla="*/ 109 w 112"/>
              <a:gd name="T17" fmla="*/ 58 h 91"/>
              <a:gd name="T18" fmla="*/ 112 w 112"/>
              <a:gd name="T19" fmla="*/ 68 h 91"/>
              <a:gd name="T20" fmla="*/ 101 w 112"/>
              <a:gd name="T21" fmla="*/ 64 h 91"/>
              <a:gd name="T22" fmla="*/ 87 w 112"/>
              <a:gd name="T23" fmla="*/ 86 h 91"/>
              <a:gd name="T24" fmla="*/ 84 w 112"/>
              <a:gd name="T25" fmla="*/ 91 h 91"/>
              <a:gd name="T26" fmla="*/ 83 w 112"/>
              <a:gd name="T27" fmla="*/ 91 h 91"/>
              <a:gd name="T28" fmla="*/ 73 w 112"/>
              <a:gd name="T29" fmla="*/ 90 h 91"/>
              <a:gd name="T30" fmla="*/ 63 w 112"/>
              <a:gd name="T31" fmla="*/ 79 h 91"/>
              <a:gd name="T32" fmla="*/ 52 w 112"/>
              <a:gd name="T33" fmla="*/ 83 h 91"/>
              <a:gd name="T34" fmla="*/ 52 w 112"/>
              <a:gd name="T35" fmla="*/ 75 h 91"/>
              <a:gd name="T36" fmla="*/ 46 w 112"/>
              <a:gd name="T37" fmla="*/ 68 h 91"/>
              <a:gd name="T38" fmla="*/ 43 w 112"/>
              <a:gd name="T39" fmla="*/ 69 h 91"/>
              <a:gd name="T40" fmla="*/ 37 w 112"/>
              <a:gd name="T41" fmla="*/ 68 h 91"/>
              <a:gd name="T42" fmla="*/ 37 w 112"/>
              <a:gd name="T43" fmla="*/ 58 h 91"/>
              <a:gd name="T44" fmla="*/ 0 w 112"/>
              <a:gd name="T45" fmla="*/ 49 h 91"/>
              <a:gd name="T46" fmla="*/ 16 w 112"/>
              <a:gd name="T47" fmla="*/ 27 h 91"/>
              <a:gd name="T48" fmla="*/ 16 w 112"/>
              <a:gd name="T49" fmla="*/ 26 h 91"/>
              <a:gd name="T50" fmla="*/ 26 w 112"/>
              <a:gd name="T51" fmla="*/ 31 h 91"/>
              <a:gd name="T52" fmla="*/ 26 w 112"/>
              <a:gd name="T53" fmla="*/ 22 h 91"/>
              <a:gd name="T54" fmla="*/ 31 w 112"/>
              <a:gd name="T55" fmla="*/ 22 h 91"/>
              <a:gd name="T56" fmla="*/ 35 w 112"/>
              <a:gd name="T57" fmla="*/ 15 h 91"/>
              <a:gd name="T58" fmla="*/ 27 w 112"/>
              <a:gd name="T59" fmla="*/ 8 h 91"/>
              <a:gd name="T60" fmla="*/ 33 w 112"/>
              <a:gd name="T61" fmla="*/ 4 h 91"/>
              <a:gd name="T62" fmla="*/ 39 w 112"/>
              <a:gd name="T63" fmla="*/ 0 h 91"/>
              <a:gd name="T64" fmla="*/ 45 w 112"/>
              <a:gd name="T65" fmla="*/ 12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2" h="91">
                <a:moveTo>
                  <a:pt x="45" y="12"/>
                </a:moveTo>
                <a:lnTo>
                  <a:pt x="75" y="33"/>
                </a:lnTo>
                <a:lnTo>
                  <a:pt x="75" y="34"/>
                </a:lnTo>
                <a:lnTo>
                  <a:pt x="75" y="41"/>
                </a:lnTo>
                <a:lnTo>
                  <a:pt x="80" y="45"/>
                </a:lnTo>
                <a:lnTo>
                  <a:pt x="87" y="49"/>
                </a:lnTo>
                <a:lnTo>
                  <a:pt x="99" y="57"/>
                </a:lnTo>
                <a:lnTo>
                  <a:pt x="103" y="58"/>
                </a:lnTo>
                <a:lnTo>
                  <a:pt x="109" y="58"/>
                </a:lnTo>
                <a:lnTo>
                  <a:pt x="112" y="68"/>
                </a:lnTo>
                <a:lnTo>
                  <a:pt x="101" y="64"/>
                </a:lnTo>
                <a:lnTo>
                  <a:pt x="87" y="86"/>
                </a:lnTo>
                <a:lnTo>
                  <a:pt x="84" y="91"/>
                </a:lnTo>
                <a:lnTo>
                  <a:pt x="83" y="91"/>
                </a:lnTo>
                <a:lnTo>
                  <a:pt x="73" y="90"/>
                </a:lnTo>
                <a:lnTo>
                  <a:pt x="63" y="79"/>
                </a:lnTo>
                <a:lnTo>
                  <a:pt x="52" y="83"/>
                </a:lnTo>
                <a:lnTo>
                  <a:pt x="52" y="75"/>
                </a:lnTo>
                <a:lnTo>
                  <a:pt x="46" y="68"/>
                </a:lnTo>
                <a:lnTo>
                  <a:pt x="43" y="69"/>
                </a:lnTo>
                <a:lnTo>
                  <a:pt x="37" y="68"/>
                </a:lnTo>
                <a:lnTo>
                  <a:pt x="37" y="58"/>
                </a:lnTo>
                <a:lnTo>
                  <a:pt x="0" y="49"/>
                </a:lnTo>
                <a:lnTo>
                  <a:pt x="16" y="27"/>
                </a:lnTo>
                <a:lnTo>
                  <a:pt x="16" y="26"/>
                </a:lnTo>
                <a:lnTo>
                  <a:pt x="26" y="31"/>
                </a:lnTo>
                <a:lnTo>
                  <a:pt x="26" y="22"/>
                </a:lnTo>
                <a:lnTo>
                  <a:pt x="31" y="22"/>
                </a:lnTo>
                <a:lnTo>
                  <a:pt x="35" y="15"/>
                </a:lnTo>
                <a:lnTo>
                  <a:pt x="27" y="8"/>
                </a:lnTo>
                <a:lnTo>
                  <a:pt x="33" y="4"/>
                </a:lnTo>
                <a:lnTo>
                  <a:pt x="39" y="0"/>
                </a:lnTo>
                <a:lnTo>
                  <a:pt x="45" y="1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0" name="Freeform 1075"/>
          <p:cNvSpPr>
            <a:spLocks/>
          </p:cNvSpPr>
          <p:nvPr/>
        </p:nvSpPr>
        <p:spPr bwMode="auto">
          <a:xfrm>
            <a:off x="4989513" y="5087938"/>
            <a:ext cx="84138" cy="138113"/>
          </a:xfrm>
          <a:custGeom>
            <a:avLst/>
            <a:gdLst>
              <a:gd name="T0" fmla="*/ 41 w 53"/>
              <a:gd name="T1" fmla="*/ 0 h 87"/>
              <a:gd name="T2" fmla="*/ 43 w 53"/>
              <a:gd name="T3" fmla="*/ 9 h 87"/>
              <a:gd name="T4" fmla="*/ 43 w 53"/>
              <a:gd name="T5" fmla="*/ 15 h 87"/>
              <a:gd name="T6" fmla="*/ 53 w 53"/>
              <a:gd name="T7" fmla="*/ 15 h 87"/>
              <a:gd name="T8" fmla="*/ 52 w 53"/>
              <a:gd name="T9" fmla="*/ 21 h 87"/>
              <a:gd name="T10" fmla="*/ 52 w 53"/>
              <a:gd name="T11" fmla="*/ 23 h 87"/>
              <a:gd name="T12" fmla="*/ 46 w 53"/>
              <a:gd name="T13" fmla="*/ 23 h 87"/>
              <a:gd name="T14" fmla="*/ 50 w 53"/>
              <a:gd name="T15" fmla="*/ 51 h 87"/>
              <a:gd name="T16" fmla="*/ 45 w 53"/>
              <a:gd name="T17" fmla="*/ 80 h 87"/>
              <a:gd name="T18" fmla="*/ 49 w 53"/>
              <a:gd name="T19" fmla="*/ 80 h 87"/>
              <a:gd name="T20" fmla="*/ 50 w 53"/>
              <a:gd name="T21" fmla="*/ 80 h 87"/>
              <a:gd name="T22" fmla="*/ 50 w 53"/>
              <a:gd name="T23" fmla="*/ 81 h 87"/>
              <a:gd name="T24" fmla="*/ 50 w 53"/>
              <a:gd name="T25" fmla="*/ 84 h 87"/>
              <a:gd name="T26" fmla="*/ 50 w 53"/>
              <a:gd name="T27" fmla="*/ 87 h 87"/>
              <a:gd name="T28" fmla="*/ 48 w 53"/>
              <a:gd name="T29" fmla="*/ 84 h 87"/>
              <a:gd name="T30" fmla="*/ 46 w 53"/>
              <a:gd name="T31" fmla="*/ 83 h 87"/>
              <a:gd name="T32" fmla="*/ 43 w 53"/>
              <a:gd name="T33" fmla="*/ 83 h 87"/>
              <a:gd name="T34" fmla="*/ 38 w 53"/>
              <a:gd name="T35" fmla="*/ 84 h 87"/>
              <a:gd name="T36" fmla="*/ 33 w 53"/>
              <a:gd name="T37" fmla="*/ 77 h 87"/>
              <a:gd name="T38" fmla="*/ 27 w 53"/>
              <a:gd name="T39" fmla="*/ 75 h 87"/>
              <a:gd name="T40" fmla="*/ 18 w 53"/>
              <a:gd name="T41" fmla="*/ 72 h 87"/>
              <a:gd name="T42" fmla="*/ 19 w 53"/>
              <a:gd name="T43" fmla="*/ 68 h 87"/>
              <a:gd name="T44" fmla="*/ 18 w 53"/>
              <a:gd name="T45" fmla="*/ 66 h 87"/>
              <a:gd name="T46" fmla="*/ 16 w 53"/>
              <a:gd name="T47" fmla="*/ 60 h 87"/>
              <a:gd name="T48" fmla="*/ 15 w 53"/>
              <a:gd name="T49" fmla="*/ 49 h 87"/>
              <a:gd name="T50" fmla="*/ 15 w 53"/>
              <a:gd name="T51" fmla="*/ 38 h 87"/>
              <a:gd name="T52" fmla="*/ 19 w 53"/>
              <a:gd name="T53" fmla="*/ 38 h 87"/>
              <a:gd name="T54" fmla="*/ 18 w 53"/>
              <a:gd name="T55" fmla="*/ 32 h 87"/>
              <a:gd name="T56" fmla="*/ 7 w 53"/>
              <a:gd name="T57" fmla="*/ 19 h 87"/>
              <a:gd name="T58" fmla="*/ 5 w 53"/>
              <a:gd name="T59" fmla="*/ 17 h 87"/>
              <a:gd name="T60" fmla="*/ 0 w 53"/>
              <a:gd name="T61" fmla="*/ 16 h 87"/>
              <a:gd name="T62" fmla="*/ 3 w 53"/>
              <a:gd name="T63" fmla="*/ 15 h 87"/>
              <a:gd name="T64" fmla="*/ 4 w 53"/>
              <a:gd name="T65" fmla="*/ 13 h 87"/>
              <a:gd name="T66" fmla="*/ 7 w 53"/>
              <a:gd name="T67" fmla="*/ 12 h 87"/>
              <a:gd name="T68" fmla="*/ 13 w 53"/>
              <a:gd name="T69" fmla="*/ 8 h 87"/>
              <a:gd name="T70" fmla="*/ 27 w 53"/>
              <a:gd name="T71" fmla="*/ 0 h 87"/>
              <a:gd name="T72" fmla="*/ 35 w 53"/>
              <a:gd name="T73" fmla="*/ 6 h 87"/>
              <a:gd name="T74" fmla="*/ 41 w 53"/>
              <a:gd name="T75" fmla="*/ 0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53" h="87">
                <a:moveTo>
                  <a:pt x="41" y="0"/>
                </a:moveTo>
                <a:lnTo>
                  <a:pt x="43" y="9"/>
                </a:lnTo>
                <a:lnTo>
                  <a:pt x="43" y="15"/>
                </a:lnTo>
                <a:lnTo>
                  <a:pt x="53" y="15"/>
                </a:lnTo>
                <a:lnTo>
                  <a:pt x="52" y="21"/>
                </a:lnTo>
                <a:lnTo>
                  <a:pt x="52" y="23"/>
                </a:lnTo>
                <a:lnTo>
                  <a:pt x="46" y="23"/>
                </a:lnTo>
                <a:lnTo>
                  <a:pt x="50" y="51"/>
                </a:lnTo>
                <a:lnTo>
                  <a:pt x="45" y="80"/>
                </a:lnTo>
                <a:lnTo>
                  <a:pt x="49" y="80"/>
                </a:lnTo>
                <a:lnTo>
                  <a:pt x="50" y="80"/>
                </a:lnTo>
                <a:lnTo>
                  <a:pt x="50" y="81"/>
                </a:lnTo>
                <a:lnTo>
                  <a:pt x="50" y="84"/>
                </a:lnTo>
                <a:lnTo>
                  <a:pt x="50" y="87"/>
                </a:lnTo>
                <a:lnTo>
                  <a:pt x="48" y="84"/>
                </a:lnTo>
                <a:lnTo>
                  <a:pt x="46" y="83"/>
                </a:lnTo>
                <a:lnTo>
                  <a:pt x="43" y="83"/>
                </a:lnTo>
                <a:lnTo>
                  <a:pt x="38" y="84"/>
                </a:lnTo>
                <a:lnTo>
                  <a:pt x="33" y="77"/>
                </a:lnTo>
                <a:lnTo>
                  <a:pt x="27" y="75"/>
                </a:lnTo>
                <a:lnTo>
                  <a:pt x="18" y="72"/>
                </a:lnTo>
                <a:lnTo>
                  <a:pt x="19" y="68"/>
                </a:lnTo>
                <a:lnTo>
                  <a:pt x="18" y="66"/>
                </a:lnTo>
                <a:lnTo>
                  <a:pt x="16" y="60"/>
                </a:lnTo>
                <a:lnTo>
                  <a:pt x="15" y="49"/>
                </a:lnTo>
                <a:lnTo>
                  <a:pt x="15" y="38"/>
                </a:lnTo>
                <a:lnTo>
                  <a:pt x="19" y="38"/>
                </a:lnTo>
                <a:lnTo>
                  <a:pt x="18" y="32"/>
                </a:lnTo>
                <a:lnTo>
                  <a:pt x="7" y="19"/>
                </a:lnTo>
                <a:lnTo>
                  <a:pt x="5" y="17"/>
                </a:lnTo>
                <a:lnTo>
                  <a:pt x="0" y="16"/>
                </a:lnTo>
                <a:lnTo>
                  <a:pt x="3" y="15"/>
                </a:lnTo>
                <a:lnTo>
                  <a:pt x="4" y="13"/>
                </a:lnTo>
                <a:lnTo>
                  <a:pt x="7" y="12"/>
                </a:lnTo>
                <a:lnTo>
                  <a:pt x="13" y="8"/>
                </a:lnTo>
                <a:lnTo>
                  <a:pt x="27" y="0"/>
                </a:lnTo>
                <a:lnTo>
                  <a:pt x="35" y="6"/>
                </a:lnTo>
                <a:lnTo>
                  <a:pt x="41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1" name="Freeform 1076"/>
          <p:cNvSpPr>
            <a:spLocks/>
          </p:cNvSpPr>
          <p:nvPr/>
        </p:nvSpPr>
        <p:spPr bwMode="auto">
          <a:xfrm>
            <a:off x="3927476" y="5124451"/>
            <a:ext cx="134938" cy="133350"/>
          </a:xfrm>
          <a:custGeom>
            <a:avLst/>
            <a:gdLst>
              <a:gd name="T0" fmla="*/ 78 w 85"/>
              <a:gd name="T1" fmla="*/ 57 h 84"/>
              <a:gd name="T2" fmla="*/ 85 w 85"/>
              <a:gd name="T3" fmla="*/ 78 h 84"/>
              <a:gd name="T4" fmla="*/ 79 w 85"/>
              <a:gd name="T5" fmla="*/ 82 h 84"/>
              <a:gd name="T6" fmla="*/ 77 w 85"/>
              <a:gd name="T7" fmla="*/ 83 h 84"/>
              <a:gd name="T8" fmla="*/ 75 w 85"/>
              <a:gd name="T9" fmla="*/ 84 h 84"/>
              <a:gd name="T10" fmla="*/ 73 w 85"/>
              <a:gd name="T11" fmla="*/ 78 h 84"/>
              <a:gd name="T12" fmla="*/ 60 w 85"/>
              <a:gd name="T13" fmla="*/ 78 h 84"/>
              <a:gd name="T14" fmla="*/ 7 w 85"/>
              <a:gd name="T15" fmla="*/ 82 h 84"/>
              <a:gd name="T16" fmla="*/ 7 w 85"/>
              <a:gd name="T17" fmla="*/ 75 h 84"/>
              <a:gd name="T18" fmla="*/ 7 w 85"/>
              <a:gd name="T19" fmla="*/ 73 h 84"/>
              <a:gd name="T20" fmla="*/ 4 w 85"/>
              <a:gd name="T21" fmla="*/ 54 h 84"/>
              <a:gd name="T22" fmla="*/ 3 w 85"/>
              <a:gd name="T23" fmla="*/ 38 h 84"/>
              <a:gd name="T24" fmla="*/ 0 w 85"/>
              <a:gd name="T25" fmla="*/ 7 h 84"/>
              <a:gd name="T26" fmla="*/ 52 w 85"/>
              <a:gd name="T27" fmla="*/ 0 h 84"/>
              <a:gd name="T28" fmla="*/ 67 w 85"/>
              <a:gd name="T29" fmla="*/ 5 h 84"/>
              <a:gd name="T30" fmla="*/ 77 w 85"/>
              <a:gd name="T31" fmla="*/ 30 h 84"/>
              <a:gd name="T32" fmla="*/ 78 w 85"/>
              <a:gd name="T33" fmla="*/ 34 h 84"/>
              <a:gd name="T34" fmla="*/ 78 w 85"/>
              <a:gd name="T35" fmla="*/ 39 h 84"/>
              <a:gd name="T36" fmla="*/ 78 w 85"/>
              <a:gd name="T37" fmla="*/ 57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5" h="84">
                <a:moveTo>
                  <a:pt x="78" y="57"/>
                </a:moveTo>
                <a:lnTo>
                  <a:pt x="85" y="78"/>
                </a:lnTo>
                <a:lnTo>
                  <a:pt x="79" y="82"/>
                </a:lnTo>
                <a:lnTo>
                  <a:pt x="77" y="83"/>
                </a:lnTo>
                <a:lnTo>
                  <a:pt x="75" y="84"/>
                </a:lnTo>
                <a:lnTo>
                  <a:pt x="73" y="78"/>
                </a:lnTo>
                <a:lnTo>
                  <a:pt x="60" y="78"/>
                </a:lnTo>
                <a:lnTo>
                  <a:pt x="7" y="82"/>
                </a:lnTo>
                <a:lnTo>
                  <a:pt x="7" y="75"/>
                </a:lnTo>
                <a:lnTo>
                  <a:pt x="7" y="73"/>
                </a:lnTo>
                <a:lnTo>
                  <a:pt x="4" y="54"/>
                </a:lnTo>
                <a:lnTo>
                  <a:pt x="3" y="38"/>
                </a:lnTo>
                <a:lnTo>
                  <a:pt x="0" y="7"/>
                </a:lnTo>
                <a:lnTo>
                  <a:pt x="52" y="0"/>
                </a:lnTo>
                <a:lnTo>
                  <a:pt x="67" y="5"/>
                </a:lnTo>
                <a:lnTo>
                  <a:pt x="77" y="30"/>
                </a:lnTo>
                <a:lnTo>
                  <a:pt x="78" y="34"/>
                </a:lnTo>
                <a:lnTo>
                  <a:pt x="78" y="39"/>
                </a:lnTo>
                <a:lnTo>
                  <a:pt x="78" y="5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2" name="Freeform 1077"/>
          <p:cNvSpPr>
            <a:spLocks/>
          </p:cNvSpPr>
          <p:nvPr/>
        </p:nvSpPr>
        <p:spPr bwMode="auto">
          <a:xfrm>
            <a:off x="5360988" y="5138738"/>
            <a:ext cx="80963" cy="165100"/>
          </a:xfrm>
          <a:custGeom>
            <a:avLst/>
            <a:gdLst>
              <a:gd name="T0" fmla="*/ 48 w 51"/>
              <a:gd name="T1" fmla="*/ 103 h 104"/>
              <a:gd name="T2" fmla="*/ 48 w 51"/>
              <a:gd name="T3" fmla="*/ 104 h 104"/>
              <a:gd name="T4" fmla="*/ 28 w 51"/>
              <a:gd name="T5" fmla="*/ 89 h 104"/>
              <a:gd name="T6" fmla="*/ 26 w 51"/>
              <a:gd name="T7" fmla="*/ 85 h 104"/>
              <a:gd name="T8" fmla="*/ 24 w 51"/>
              <a:gd name="T9" fmla="*/ 85 h 104"/>
              <a:gd name="T10" fmla="*/ 22 w 51"/>
              <a:gd name="T11" fmla="*/ 81 h 104"/>
              <a:gd name="T12" fmla="*/ 13 w 51"/>
              <a:gd name="T13" fmla="*/ 79 h 104"/>
              <a:gd name="T14" fmla="*/ 10 w 51"/>
              <a:gd name="T15" fmla="*/ 73 h 104"/>
              <a:gd name="T16" fmla="*/ 9 w 51"/>
              <a:gd name="T17" fmla="*/ 73 h 104"/>
              <a:gd name="T18" fmla="*/ 7 w 51"/>
              <a:gd name="T19" fmla="*/ 73 h 104"/>
              <a:gd name="T20" fmla="*/ 3 w 51"/>
              <a:gd name="T21" fmla="*/ 71 h 104"/>
              <a:gd name="T22" fmla="*/ 0 w 51"/>
              <a:gd name="T23" fmla="*/ 71 h 104"/>
              <a:gd name="T24" fmla="*/ 5 w 51"/>
              <a:gd name="T25" fmla="*/ 60 h 104"/>
              <a:gd name="T26" fmla="*/ 6 w 51"/>
              <a:gd name="T27" fmla="*/ 54 h 104"/>
              <a:gd name="T28" fmla="*/ 6 w 51"/>
              <a:gd name="T29" fmla="*/ 51 h 104"/>
              <a:gd name="T30" fmla="*/ 0 w 51"/>
              <a:gd name="T31" fmla="*/ 29 h 104"/>
              <a:gd name="T32" fmla="*/ 5 w 51"/>
              <a:gd name="T33" fmla="*/ 0 h 104"/>
              <a:gd name="T34" fmla="*/ 11 w 51"/>
              <a:gd name="T35" fmla="*/ 11 h 104"/>
              <a:gd name="T36" fmla="*/ 24 w 51"/>
              <a:gd name="T37" fmla="*/ 30 h 104"/>
              <a:gd name="T38" fmla="*/ 29 w 51"/>
              <a:gd name="T39" fmla="*/ 45 h 104"/>
              <a:gd name="T40" fmla="*/ 29 w 51"/>
              <a:gd name="T41" fmla="*/ 48 h 104"/>
              <a:gd name="T42" fmla="*/ 30 w 51"/>
              <a:gd name="T43" fmla="*/ 51 h 104"/>
              <a:gd name="T44" fmla="*/ 36 w 51"/>
              <a:gd name="T45" fmla="*/ 75 h 104"/>
              <a:gd name="T46" fmla="*/ 44 w 51"/>
              <a:gd name="T47" fmla="*/ 79 h 104"/>
              <a:gd name="T48" fmla="*/ 50 w 51"/>
              <a:gd name="T49" fmla="*/ 85 h 104"/>
              <a:gd name="T50" fmla="*/ 50 w 51"/>
              <a:gd name="T51" fmla="*/ 92 h 104"/>
              <a:gd name="T52" fmla="*/ 48 w 51"/>
              <a:gd name="T53" fmla="*/ 94 h 104"/>
              <a:gd name="T54" fmla="*/ 51 w 51"/>
              <a:gd name="T55" fmla="*/ 99 h 104"/>
              <a:gd name="T56" fmla="*/ 50 w 51"/>
              <a:gd name="T57" fmla="*/ 101 h 104"/>
              <a:gd name="T58" fmla="*/ 48 w 51"/>
              <a:gd name="T59" fmla="*/ 103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1" h="104">
                <a:moveTo>
                  <a:pt x="48" y="103"/>
                </a:moveTo>
                <a:lnTo>
                  <a:pt x="48" y="104"/>
                </a:lnTo>
                <a:lnTo>
                  <a:pt x="28" y="89"/>
                </a:lnTo>
                <a:lnTo>
                  <a:pt x="26" y="85"/>
                </a:lnTo>
                <a:lnTo>
                  <a:pt x="24" y="85"/>
                </a:lnTo>
                <a:lnTo>
                  <a:pt x="22" y="81"/>
                </a:lnTo>
                <a:lnTo>
                  <a:pt x="13" y="79"/>
                </a:lnTo>
                <a:lnTo>
                  <a:pt x="10" y="73"/>
                </a:lnTo>
                <a:lnTo>
                  <a:pt x="9" y="73"/>
                </a:lnTo>
                <a:lnTo>
                  <a:pt x="7" y="73"/>
                </a:lnTo>
                <a:lnTo>
                  <a:pt x="3" y="71"/>
                </a:lnTo>
                <a:lnTo>
                  <a:pt x="0" y="71"/>
                </a:lnTo>
                <a:lnTo>
                  <a:pt x="5" y="60"/>
                </a:lnTo>
                <a:lnTo>
                  <a:pt x="6" y="54"/>
                </a:lnTo>
                <a:lnTo>
                  <a:pt x="6" y="51"/>
                </a:lnTo>
                <a:lnTo>
                  <a:pt x="0" y="29"/>
                </a:lnTo>
                <a:lnTo>
                  <a:pt x="5" y="0"/>
                </a:lnTo>
                <a:lnTo>
                  <a:pt x="11" y="11"/>
                </a:lnTo>
                <a:lnTo>
                  <a:pt x="24" y="30"/>
                </a:lnTo>
                <a:lnTo>
                  <a:pt x="29" y="45"/>
                </a:lnTo>
                <a:lnTo>
                  <a:pt x="29" y="48"/>
                </a:lnTo>
                <a:lnTo>
                  <a:pt x="30" y="51"/>
                </a:lnTo>
                <a:lnTo>
                  <a:pt x="36" y="75"/>
                </a:lnTo>
                <a:lnTo>
                  <a:pt x="44" y="79"/>
                </a:lnTo>
                <a:lnTo>
                  <a:pt x="50" y="85"/>
                </a:lnTo>
                <a:lnTo>
                  <a:pt x="50" y="92"/>
                </a:lnTo>
                <a:lnTo>
                  <a:pt x="48" y="94"/>
                </a:lnTo>
                <a:lnTo>
                  <a:pt x="51" y="99"/>
                </a:lnTo>
                <a:lnTo>
                  <a:pt x="50" y="101"/>
                </a:lnTo>
                <a:lnTo>
                  <a:pt x="48" y="10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3" name="Freeform 1078"/>
          <p:cNvSpPr>
            <a:spLocks/>
          </p:cNvSpPr>
          <p:nvPr/>
        </p:nvSpPr>
        <p:spPr bwMode="auto">
          <a:xfrm>
            <a:off x="4132263" y="5167313"/>
            <a:ext cx="80963" cy="117475"/>
          </a:xfrm>
          <a:custGeom>
            <a:avLst/>
            <a:gdLst>
              <a:gd name="T0" fmla="*/ 50 w 51"/>
              <a:gd name="T1" fmla="*/ 63 h 74"/>
              <a:gd name="T2" fmla="*/ 49 w 51"/>
              <a:gd name="T3" fmla="*/ 67 h 74"/>
              <a:gd name="T4" fmla="*/ 40 w 51"/>
              <a:gd name="T5" fmla="*/ 67 h 74"/>
              <a:gd name="T6" fmla="*/ 36 w 51"/>
              <a:gd name="T7" fmla="*/ 72 h 74"/>
              <a:gd name="T8" fmla="*/ 23 w 51"/>
              <a:gd name="T9" fmla="*/ 74 h 74"/>
              <a:gd name="T10" fmla="*/ 0 w 51"/>
              <a:gd name="T11" fmla="*/ 41 h 74"/>
              <a:gd name="T12" fmla="*/ 28 w 51"/>
              <a:gd name="T13" fmla="*/ 22 h 74"/>
              <a:gd name="T14" fmla="*/ 36 w 51"/>
              <a:gd name="T15" fmla="*/ 22 h 74"/>
              <a:gd name="T16" fmla="*/ 43 w 51"/>
              <a:gd name="T17" fmla="*/ 14 h 74"/>
              <a:gd name="T18" fmla="*/ 43 w 51"/>
              <a:gd name="T19" fmla="*/ 3 h 74"/>
              <a:gd name="T20" fmla="*/ 50 w 51"/>
              <a:gd name="T21" fmla="*/ 0 h 74"/>
              <a:gd name="T22" fmla="*/ 51 w 51"/>
              <a:gd name="T23" fmla="*/ 4 h 74"/>
              <a:gd name="T24" fmla="*/ 51 w 51"/>
              <a:gd name="T25" fmla="*/ 6 h 74"/>
              <a:gd name="T26" fmla="*/ 43 w 51"/>
              <a:gd name="T27" fmla="*/ 21 h 74"/>
              <a:gd name="T28" fmla="*/ 45 w 51"/>
              <a:gd name="T29" fmla="*/ 22 h 74"/>
              <a:gd name="T30" fmla="*/ 49 w 51"/>
              <a:gd name="T31" fmla="*/ 26 h 74"/>
              <a:gd name="T32" fmla="*/ 49 w 51"/>
              <a:gd name="T33" fmla="*/ 31 h 74"/>
              <a:gd name="T34" fmla="*/ 43 w 51"/>
              <a:gd name="T35" fmla="*/ 34 h 74"/>
              <a:gd name="T36" fmla="*/ 40 w 51"/>
              <a:gd name="T37" fmla="*/ 34 h 74"/>
              <a:gd name="T38" fmla="*/ 39 w 51"/>
              <a:gd name="T39" fmla="*/ 34 h 74"/>
              <a:gd name="T40" fmla="*/ 36 w 51"/>
              <a:gd name="T41" fmla="*/ 34 h 74"/>
              <a:gd name="T42" fmla="*/ 38 w 51"/>
              <a:gd name="T43" fmla="*/ 38 h 74"/>
              <a:gd name="T44" fmla="*/ 42 w 51"/>
              <a:gd name="T45" fmla="*/ 46 h 74"/>
              <a:gd name="T46" fmla="*/ 43 w 51"/>
              <a:gd name="T47" fmla="*/ 48 h 74"/>
              <a:gd name="T48" fmla="*/ 46 w 51"/>
              <a:gd name="T49" fmla="*/ 48 h 74"/>
              <a:gd name="T50" fmla="*/ 50 w 51"/>
              <a:gd name="T51" fmla="*/ 49 h 74"/>
              <a:gd name="T52" fmla="*/ 50 w 51"/>
              <a:gd name="T53" fmla="*/ 63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51" h="74">
                <a:moveTo>
                  <a:pt x="50" y="63"/>
                </a:moveTo>
                <a:lnTo>
                  <a:pt x="49" y="67"/>
                </a:lnTo>
                <a:lnTo>
                  <a:pt x="40" y="67"/>
                </a:lnTo>
                <a:lnTo>
                  <a:pt x="36" y="72"/>
                </a:lnTo>
                <a:lnTo>
                  <a:pt x="23" y="74"/>
                </a:lnTo>
                <a:lnTo>
                  <a:pt x="0" y="41"/>
                </a:lnTo>
                <a:lnTo>
                  <a:pt x="28" y="22"/>
                </a:lnTo>
                <a:lnTo>
                  <a:pt x="36" y="22"/>
                </a:lnTo>
                <a:lnTo>
                  <a:pt x="43" y="14"/>
                </a:lnTo>
                <a:lnTo>
                  <a:pt x="43" y="3"/>
                </a:lnTo>
                <a:lnTo>
                  <a:pt x="50" y="0"/>
                </a:lnTo>
                <a:lnTo>
                  <a:pt x="51" y="4"/>
                </a:lnTo>
                <a:lnTo>
                  <a:pt x="51" y="6"/>
                </a:lnTo>
                <a:lnTo>
                  <a:pt x="43" y="21"/>
                </a:lnTo>
                <a:lnTo>
                  <a:pt x="45" y="22"/>
                </a:lnTo>
                <a:lnTo>
                  <a:pt x="49" y="26"/>
                </a:lnTo>
                <a:lnTo>
                  <a:pt x="49" y="31"/>
                </a:lnTo>
                <a:lnTo>
                  <a:pt x="43" y="34"/>
                </a:lnTo>
                <a:lnTo>
                  <a:pt x="40" y="34"/>
                </a:lnTo>
                <a:lnTo>
                  <a:pt x="39" y="34"/>
                </a:lnTo>
                <a:lnTo>
                  <a:pt x="36" y="34"/>
                </a:lnTo>
                <a:lnTo>
                  <a:pt x="38" y="38"/>
                </a:lnTo>
                <a:lnTo>
                  <a:pt x="42" y="46"/>
                </a:lnTo>
                <a:lnTo>
                  <a:pt x="43" y="48"/>
                </a:lnTo>
                <a:lnTo>
                  <a:pt x="46" y="48"/>
                </a:lnTo>
                <a:lnTo>
                  <a:pt x="50" y="49"/>
                </a:lnTo>
                <a:lnTo>
                  <a:pt x="50" y="6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4" name="Freeform 1079"/>
          <p:cNvSpPr>
            <a:spLocks/>
          </p:cNvSpPr>
          <p:nvPr/>
        </p:nvSpPr>
        <p:spPr bwMode="auto">
          <a:xfrm>
            <a:off x="4051301" y="5178426"/>
            <a:ext cx="65088" cy="112713"/>
          </a:xfrm>
          <a:custGeom>
            <a:avLst/>
            <a:gdLst>
              <a:gd name="T0" fmla="*/ 41 w 41"/>
              <a:gd name="T1" fmla="*/ 67 h 71"/>
              <a:gd name="T2" fmla="*/ 26 w 41"/>
              <a:gd name="T3" fmla="*/ 71 h 71"/>
              <a:gd name="T4" fmla="*/ 20 w 41"/>
              <a:gd name="T5" fmla="*/ 64 h 71"/>
              <a:gd name="T6" fmla="*/ 18 w 41"/>
              <a:gd name="T7" fmla="*/ 61 h 71"/>
              <a:gd name="T8" fmla="*/ 16 w 41"/>
              <a:gd name="T9" fmla="*/ 61 h 71"/>
              <a:gd name="T10" fmla="*/ 12 w 41"/>
              <a:gd name="T11" fmla="*/ 61 h 71"/>
              <a:gd name="T12" fmla="*/ 7 w 41"/>
              <a:gd name="T13" fmla="*/ 44 h 71"/>
              <a:gd name="T14" fmla="*/ 0 w 41"/>
              <a:gd name="T15" fmla="*/ 23 h 71"/>
              <a:gd name="T16" fmla="*/ 0 w 41"/>
              <a:gd name="T17" fmla="*/ 5 h 71"/>
              <a:gd name="T18" fmla="*/ 0 w 41"/>
              <a:gd name="T19" fmla="*/ 0 h 71"/>
              <a:gd name="T20" fmla="*/ 4 w 41"/>
              <a:gd name="T21" fmla="*/ 3 h 71"/>
              <a:gd name="T22" fmla="*/ 7 w 41"/>
              <a:gd name="T23" fmla="*/ 14 h 71"/>
              <a:gd name="T24" fmla="*/ 11 w 41"/>
              <a:gd name="T25" fmla="*/ 16 h 71"/>
              <a:gd name="T26" fmla="*/ 10 w 41"/>
              <a:gd name="T27" fmla="*/ 24 h 71"/>
              <a:gd name="T28" fmla="*/ 38 w 41"/>
              <a:gd name="T29" fmla="*/ 44 h 71"/>
              <a:gd name="T30" fmla="*/ 41 w 41"/>
              <a:gd name="T31" fmla="*/ 65 h 71"/>
              <a:gd name="T32" fmla="*/ 41 w 41"/>
              <a:gd name="T33" fmla="*/ 67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1" h="71">
                <a:moveTo>
                  <a:pt x="41" y="67"/>
                </a:moveTo>
                <a:lnTo>
                  <a:pt x="26" y="71"/>
                </a:lnTo>
                <a:lnTo>
                  <a:pt x="20" y="64"/>
                </a:lnTo>
                <a:lnTo>
                  <a:pt x="18" y="61"/>
                </a:lnTo>
                <a:lnTo>
                  <a:pt x="16" y="61"/>
                </a:lnTo>
                <a:lnTo>
                  <a:pt x="12" y="61"/>
                </a:lnTo>
                <a:lnTo>
                  <a:pt x="7" y="44"/>
                </a:lnTo>
                <a:lnTo>
                  <a:pt x="0" y="23"/>
                </a:lnTo>
                <a:lnTo>
                  <a:pt x="0" y="5"/>
                </a:lnTo>
                <a:lnTo>
                  <a:pt x="0" y="0"/>
                </a:lnTo>
                <a:lnTo>
                  <a:pt x="4" y="3"/>
                </a:lnTo>
                <a:lnTo>
                  <a:pt x="7" y="14"/>
                </a:lnTo>
                <a:lnTo>
                  <a:pt x="11" y="16"/>
                </a:lnTo>
                <a:lnTo>
                  <a:pt x="10" y="24"/>
                </a:lnTo>
                <a:lnTo>
                  <a:pt x="38" y="44"/>
                </a:lnTo>
                <a:lnTo>
                  <a:pt x="41" y="65"/>
                </a:lnTo>
                <a:lnTo>
                  <a:pt x="41" y="6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5" name="Freeform 1080"/>
          <p:cNvSpPr>
            <a:spLocks/>
          </p:cNvSpPr>
          <p:nvPr/>
        </p:nvSpPr>
        <p:spPr bwMode="auto">
          <a:xfrm>
            <a:off x="4057651" y="5183188"/>
            <a:ext cx="66675" cy="65088"/>
          </a:xfrm>
          <a:custGeom>
            <a:avLst/>
            <a:gdLst>
              <a:gd name="T0" fmla="*/ 41 w 42"/>
              <a:gd name="T1" fmla="*/ 34 h 41"/>
              <a:gd name="T2" fmla="*/ 34 w 42"/>
              <a:gd name="T3" fmla="*/ 41 h 41"/>
              <a:gd name="T4" fmla="*/ 6 w 42"/>
              <a:gd name="T5" fmla="*/ 21 h 41"/>
              <a:gd name="T6" fmla="*/ 7 w 42"/>
              <a:gd name="T7" fmla="*/ 13 h 41"/>
              <a:gd name="T8" fmla="*/ 3 w 42"/>
              <a:gd name="T9" fmla="*/ 11 h 41"/>
              <a:gd name="T10" fmla="*/ 0 w 42"/>
              <a:gd name="T11" fmla="*/ 0 h 41"/>
              <a:gd name="T12" fmla="*/ 16 w 42"/>
              <a:gd name="T13" fmla="*/ 4 h 41"/>
              <a:gd name="T14" fmla="*/ 18 w 42"/>
              <a:gd name="T15" fmla="*/ 8 h 41"/>
              <a:gd name="T16" fmla="*/ 26 w 42"/>
              <a:gd name="T17" fmla="*/ 13 h 41"/>
              <a:gd name="T18" fmla="*/ 29 w 42"/>
              <a:gd name="T19" fmla="*/ 15 h 41"/>
              <a:gd name="T20" fmla="*/ 30 w 42"/>
              <a:gd name="T21" fmla="*/ 16 h 41"/>
              <a:gd name="T22" fmla="*/ 41 w 42"/>
              <a:gd name="T23" fmla="*/ 28 h 41"/>
              <a:gd name="T24" fmla="*/ 42 w 42"/>
              <a:gd name="T25" fmla="*/ 31 h 41"/>
              <a:gd name="T26" fmla="*/ 41 w 42"/>
              <a:gd name="T27" fmla="*/ 34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2" h="41">
                <a:moveTo>
                  <a:pt x="41" y="34"/>
                </a:moveTo>
                <a:lnTo>
                  <a:pt x="34" y="41"/>
                </a:lnTo>
                <a:lnTo>
                  <a:pt x="6" y="21"/>
                </a:lnTo>
                <a:lnTo>
                  <a:pt x="7" y="13"/>
                </a:lnTo>
                <a:lnTo>
                  <a:pt x="3" y="11"/>
                </a:lnTo>
                <a:lnTo>
                  <a:pt x="0" y="0"/>
                </a:lnTo>
                <a:lnTo>
                  <a:pt x="16" y="4"/>
                </a:lnTo>
                <a:lnTo>
                  <a:pt x="18" y="8"/>
                </a:lnTo>
                <a:lnTo>
                  <a:pt x="26" y="13"/>
                </a:lnTo>
                <a:lnTo>
                  <a:pt x="29" y="15"/>
                </a:lnTo>
                <a:lnTo>
                  <a:pt x="30" y="16"/>
                </a:lnTo>
                <a:lnTo>
                  <a:pt x="41" y="28"/>
                </a:lnTo>
                <a:lnTo>
                  <a:pt x="42" y="31"/>
                </a:lnTo>
                <a:lnTo>
                  <a:pt x="41" y="3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6" name="Freeform 1081"/>
          <p:cNvSpPr>
            <a:spLocks/>
          </p:cNvSpPr>
          <p:nvPr/>
        </p:nvSpPr>
        <p:spPr bwMode="auto">
          <a:xfrm>
            <a:off x="5099051" y="5203826"/>
            <a:ext cx="115888" cy="146050"/>
          </a:xfrm>
          <a:custGeom>
            <a:avLst/>
            <a:gdLst>
              <a:gd name="T0" fmla="*/ 55 w 73"/>
              <a:gd name="T1" fmla="*/ 28 h 92"/>
              <a:gd name="T2" fmla="*/ 70 w 73"/>
              <a:gd name="T3" fmla="*/ 45 h 92"/>
              <a:gd name="T4" fmla="*/ 66 w 73"/>
              <a:gd name="T5" fmla="*/ 49 h 92"/>
              <a:gd name="T6" fmla="*/ 66 w 73"/>
              <a:gd name="T7" fmla="*/ 51 h 92"/>
              <a:gd name="T8" fmla="*/ 66 w 73"/>
              <a:gd name="T9" fmla="*/ 55 h 92"/>
              <a:gd name="T10" fmla="*/ 66 w 73"/>
              <a:gd name="T11" fmla="*/ 60 h 92"/>
              <a:gd name="T12" fmla="*/ 73 w 73"/>
              <a:gd name="T13" fmla="*/ 62 h 92"/>
              <a:gd name="T14" fmla="*/ 73 w 73"/>
              <a:gd name="T15" fmla="*/ 63 h 92"/>
              <a:gd name="T16" fmla="*/ 73 w 73"/>
              <a:gd name="T17" fmla="*/ 68 h 92"/>
              <a:gd name="T18" fmla="*/ 73 w 73"/>
              <a:gd name="T19" fmla="*/ 70 h 92"/>
              <a:gd name="T20" fmla="*/ 66 w 73"/>
              <a:gd name="T21" fmla="*/ 83 h 92"/>
              <a:gd name="T22" fmla="*/ 51 w 73"/>
              <a:gd name="T23" fmla="*/ 86 h 92"/>
              <a:gd name="T24" fmla="*/ 44 w 73"/>
              <a:gd name="T25" fmla="*/ 90 h 92"/>
              <a:gd name="T26" fmla="*/ 43 w 73"/>
              <a:gd name="T27" fmla="*/ 92 h 92"/>
              <a:gd name="T28" fmla="*/ 41 w 73"/>
              <a:gd name="T29" fmla="*/ 92 h 92"/>
              <a:gd name="T30" fmla="*/ 36 w 73"/>
              <a:gd name="T31" fmla="*/ 90 h 92"/>
              <a:gd name="T32" fmla="*/ 19 w 73"/>
              <a:gd name="T33" fmla="*/ 83 h 92"/>
              <a:gd name="T34" fmla="*/ 17 w 73"/>
              <a:gd name="T35" fmla="*/ 88 h 92"/>
              <a:gd name="T36" fmla="*/ 6 w 73"/>
              <a:gd name="T37" fmla="*/ 62 h 92"/>
              <a:gd name="T38" fmla="*/ 0 w 73"/>
              <a:gd name="T39" fmla="*/ 33 h 92"/>
              <a:gd name="T40" fmla="*/ 7 w 73"/>
              <a:gd name="T41" fmla="*/ 34 h 92"/>
              <a:gd name="T42" fmla="*/ 17 w 73"/>
              <a:gd name="T43" fmla="*/ 28 h 92"/>
              <a:gd name="T44" fmla="*/ 24 w 73"/>
              <a:gd name="T45" fmla="*/ 23 h 92"/>
              <a:gd name="T46" fmla="*/ 25 w 73"/>
              <a:gd name="T47" fmla="*/ 23 h 92"/>
              <a:gd name="T48" fmla="*/ 32 w 73"/>
              <a:gd name="T49" fmla="*/ 19 h 92"/>
              <a:gd name="T50" fmla="*/ 24 w 73"/>
              <a:gd name="T51" fmla="*/ 19 h 92"/>
              <a:gd name="T52" fmla="*/ 22 w 73"/>
              <a:gd name="T53" fmla="*/ 17 h 92"/>
              <a:gd name="T54" fmla="*/ 22 w 73"/>
              <a:gd name="T55" fmla="*/ 14 h 92"/>
              <a:gd name="T56" fmla="*/ 24 w 73"/>
              <a:gd name="T57" fmla="*/ 13 h 92"/>
              <a:gd name="T58" fmla="*/ 28 w 73"/>
              <a:gd name="T59" fmla="*/ 13 h 92"/>
              <a:gd name="T60" fmla="*/ 34 w 73"/>
              <a:gd name="T61" fmla="*/ 13 h 92"/>
              <a:gd name="T62" fmla="*/ 37 w 73"/>
              <a:gd name="T63" fmla="*/ 7 h 92"/>
              <a:gd name="T64" fmla="*/ 37 w 73"/>
              <a:gd name="T65" fmla="*/ 4 h 92"/>
              <a:gd name="T66" fmla="*/ 39 w 73"/>
              <a:gd name="T67" fmla="*/ 0 h 92"/>
              <a:gd name="T68" fmla="*/ 45 w 73"/>
              <a:gd name="T69" fmla="*/ 0 h 92"/>
              <a:gd name="T70" fmla="*/ 48 w 73"/>
              <a:gd name="T71" fmla="*/ 3 h 92"/>
              <a:gd name="T72" fmla="*/ 50 w 73"/>
              <a:gd name="T73" fmla="*/ 4 h 92"/>
              <a:gd name="T74" fmla="*/ 55 w 73"/>
              <a:gd name="T75" fmla="*/ 10 h 92"/>
              <a:gd name="T76" fmla="*/ 52 w 73"/>
              <a:gd name="T77" fmla="*/ 15 h 92"/>
              <a:gd name="T78" fmla="*/ 55 w 73"/>
              <a:gd name="T79" fmla="*/ 23 h 92"/>
              <a:gd name="T80" fmla="*/ 55 w 73"/>
              <a:gd name="T81" fmla="*/ 28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3" h="92">
                <a:moveTo>
                  <a:pt x="55" y="28"/>
                </a:moveTo>
                <a:lnTo>
                  <a:pt x="70" y="45"/>
                </a:lnTo>
                <a:lnTo>
                  <a:pt x="66" y="49"/>
                </a:lnTo>
                <a:lnTo>
                  <a:pt x="66" y="51"/>
                </a:lnTo>
                <a:lnTo>
                  <a:pt x="66" y="55"/>
                </a:lnTo>
                <a:lnTo>
                  <a:pt x="66" y="60"/>
                </a:lnTo>
                <a:lnTo>
                  <a:pt x="73" y="62"/>
                </a:lnTo>
                <a:lnTo>
                  <a:pt x="73" y="63"/>
                </a:lnTo>
                <a:lnTo>
                  <a:pt x="73" y="68"/>
                </a:lnTo>
                <a:lnTo>
                  <a:pt x="73" y="70"/>
                </a:lnTo>
                <a:lnTo>
                  <a:pt x="66" y="83"/>
                </a:lnTo>
                <a:lnTo>
                  <a:pt x="51" y="86"/>
                </a:lnTo>
                <a:lnTo>
                  <a:pt x="44" y="90"/>
                </a:lnTo>
                <a:lnTo>
                  <a:pt x="43" y="92"/>
                </a:lnTo>
                <a:lnTo>
                  <a:pt x="41" y="92"/>
                </a:lnTo>
                <a:lnTo>
                  <a:pt x="36" y="90"/>
                </a:lnTo>
                <a:lnTo>
                  <a:pt x="19" y="83"/>
                </a:lnTo>
                <a:lnTo>
                  <a:pt x="17" y="88"/>
                </a:lnTo>
                <a:lnTo>
                  <a:pt x="6" y="62"/>
                </a:lnTo>
                <a:lnTo>
                  <a:pt x="0" y="33"/>
                </a:lnTo>
                <a:lnTo>
                  <a:pt x="7" y="34"/>
                </a:lnTo>
                <a:lnTo>
                  <a:pt x="17" y="28"/>
                </a:lnTo>
                <a:lnTo>
                  <a:pt x="24" y="23"/>
                </a:lnTo>
                <a:lnTo>
                  <a:pt x="25" y="23"/>
                </a:lnTo>
                <a:lnTo>
                  <a:pt x="32" y="19"/>
                </a:lnTo>
                <a:lnTo>
                  <a:pt x="24" y="19"/>
                </a:lnTo>
                <a:lnTo>
                  <a:pt x="22" y="17"/>
                </a:lnTo>
                <a:lnTo>
                  <a:pt x="22" y="14"/>
                </a:lnTo>
                <a:lnTo>
                  <a:pt x="24" y="13"/>
                </a:lnTo>
                <a:lnTo>
                  <a:pt x="28" y="13"/>
                </a:lnTo>
                <a:lnTo>
                  <a:pt x="34" y="13"/>
                </a:lnTo>
                <a:lnTo>
                  <a:pt x="37" y="7"/>
                </a:lnTo>
                <a:lnTo>
                  <a:pt x="37" y="4"/>
                </a:lnTo>
                <a:lnTo>
                  <a:pt x="39" y="0"/>
                </a:lnTo>
                <a:lnTo>
                  <a:pt x="45" y="0"/>
                </a:lnTo>
                <a:lnTo>
                  <a:pt x="48" y="3"/>
                </a:lnTo>
                <a:lnTo>
                  <a:pt x="50" y="4"/>
                </a:lnTo>
                <a:lnTo>
                  <a:pt x="55" y="10"/>
                </a:lnTo>
                <a:lnTo>
                  <a:pt x="52" y="15"/>
                </a:lnTo>
                <a:lnTo>
                  <a:pt x="55" y="23"/>
                </a:lnTo>
                <a:lnTo>
                  <a:pt x="55" y="2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7" name="Freeform 1082"/>
          <p:cNvSpPr>
            <a:spLocks/>
          </p:cNvSpPr>
          <p:nvPr/>
        </p:nvSpPr>
        <p:spPr bwMode="auto">
          <a:xfrm>
            <a:off x="4370388" y="5226051"/>
            <a:ext cx="79375" cy="84138"/>
          </a:xfrm>
          <a:custGeom>
            <a:avLst/>
            <a:gdLst>
              <a:gd name="T0" fmla="*/ 34 w 50"/>
              <a:gd name="T1" fmla="*/ 42 h 53"/>
              <a:gd name="T2" fmla="*/ 26 w 50"/>
              <a:gd name="T3" fmla="*/ 48 h 53"/>
              <a:gd name="T4" fmla="*/ 20 w 50"/>
              <a:gd name="T5" fmla="*/ 45 h 53"/>
              <a:gd name="T6" fmla="*/ 17 w 50"/>
              <a:gd name="T7" fmla="*/ 45 h 53"/>
              <a:gd name="T8" fmla="*/ 15 w 50"/>
              <a:gd name="T9" fmla="*/ 52 h 53"/>
              <a:gd name="T10" fmla="*/ 1 w 50"/>
              <a:gd name="T11" fmla="*/ 53 h 53"/>
              <a:gd name="T12" fmla="*/ 0 w 50"/>
              <a:gd name="T13" fmla="*/ 49 h 53"/>
              <a:gd name="T14" fmla="*/ 0 w 50"/>
              <a:gd name="T15" fmla="*/ 48 h 53"/>
              <a:gd name="T16" fmla="*/ 0 w 50"/>
              <a:gd name="T17" fmla="*/ 46 h 53"/>
              <a:gd name="T18" fmla="*/ 4 w 50"/>
              <a:gd name="T19" fmla="*/ 44 h 53"/>
              <a:gd name="T20" fmla="*/ 1 w 50"/>
              <a:gd name="T21" fmla="*/ 41 h 53"/>
              <a:gd name="T22" fmla="*/ 11 w 50"/>
              <a:gd name="T23" fmla="*/ 38 h 53"/>
              <a:gd name="T24" fmla="*/ 12 w 50"/>
              <a:gd name="T25" fmla="*/ 37 h 53"/>
              <a:gd name="T26" fmla="*/ 17 w 50"/>
              <a:gd name="T27" fmla="*/ 30 h 53"/>
              <a:gd name="T28" fmla="*/ 23 w 50"/>
              <a:gd name="T29" fmla="*/ 20 h 53"/>
              <a:gd name="T30" fmla="*/ 19 w 50"/>
              <a:gd name="T31" fmla="*/ 15 h 53"/>
              <a:gd name="T32" fmla="*/ 20 w 50"/>
              <a:gd name="T33" fmla="*/ 14 h 53"/>
              <a:gd name="T34" fmla="*/ 24 w 50"/>
              <a:gd name="T35" fmla="*/ 5 h 53"/>
              <a:gd name="T36" fmla="*/ 24 w 50"/>
              <a:gd name="T37" fmla="*/ 1 h 53"/>
              <a:gd name="T38" fmla="*/ 30 w 50"/>
              <a:gd name="T39" fmla="*/ 0 h 53"/>
              <a:gd name="T40" fmla="*/ 50 w 50"/>
              <a:gd name="T41" fmla="*/ 7 h 53"/>
              <a:gd name="T42" fmla="*/ 50 w 50"/>
              <a:gd name="T43" fmla="*/ 9 h 53"/>
              <a:gd name="T44" fmla="*/ 43 w 50"/>
              <a:gd name="T45" fmla="*/ 35 h 53"/>
              <a:gd name="T46" fmla="*/ 41 w 50"/>
              <a:gd name="T47" fmla="*/ 38 h 53"/>
              <a:gd name="T48" fmla="*/ 34 w 50"/>
              <a:gd name="T49" fmla="*/ 42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50" h="53">
                <a:moveTo>
                  <a:pt x="34" y="42"/>
                </a:moveTo>
                <a:lnTo>
                  <a:pt x="26" y="48"/>
                </a:lnTo>
                <a:lnTo>
                  <a:pt x="20" y="45"/>
                </a:lnTo>
                <a:lnTo>
                  <a:pt x="17" y="45"/>
                </a:lnTo>
                <a:lnTo>
                  <a:pt x="15" y="52"/>
                </a:lnTo>
                <a:lnTo>
                  <a:pt x="1" y="53"/>
                </a:lnTo>
                <a:lnTo>
                  <a:pt x="0" y="49"/>
                </a:lnTo>
                <a:lnTo>
                  <a:pt x="0" y="48"/>
                </a:lnTo>
                <a:lnTo>
                  <a:pt x="0" y="46"/>
                </a:lnTo>
                <a:lnTo>
                  <a:pt x="4" y="44"/>
                </a:lnTo>
                <a:lnTo>
                  <a:pt x="1" y="41"/>
                </a:lnTo>
                <a:lnTo>
                  <a:pt x="11" y="38"/>
                </a:lnTo>
                <a:lnTo>
                  <a:pt x="12" y="37"/>
                </a:lnTo>
                <a:lnTo>
                  <a:pt x="17" y="30"/>
                </a:lnTo>
                <a:lnTo>
                  <a:pt x="23" y="20"/>
                </a:lnTo>
                <a:lnTo>
                  <a:pt x="19" y="15"/>
                </a:lnTo>
                <a:lnTo>
                  <a:pt x="20" y="14"/>
                </a:lnTo>
                <a:lnTo>
                  <a:pt x="24" y="5"/>
                </a:lnTo>
                <a:lnTo>
                  <a:pt x="24" y="1"/>
                </a:lnTo>
                <a:lnTo>
                  <a:pt x="30" y="0"/>
                </a:lnTo>
                <a:lnTo>
                  <a:pt x="50" y="7"/>
                </a:lnTo>
                <a:lnTo>
                  <a:pt x="50" y="9"/>
                </a:lnTo>
                <a:lnTo>
                  <a:pt x="43" y="35"/>
                </a:lnTo>
                <a:lnTo>
                  <a:pt x="41" y="38"/>
                </a:lnTo>
                <a:lnTo>
                  <a:pt x="34" y="4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8" name="Freeform 1083"/>
          <p:cNvSpPr>
            <a:spLocks/>
          </p:cNvSpPr>
          <p:nvPr/>
        </p:nvSpPr>
        <p:spPr bwMode="auto">
          <a:xfrm>
            <a:off x="4906963" y="5316538"/>
            <a:ext cx="155575" cy="114300"/>
          </a:xfrm>
          <a:custGeom>
            <a:avLst/>
            <a:gdLst>
              <a:gd name="T0" fmla="*/ 83 w 98"/>
              <a:gd name="T1" fmla="*/ 60 h 72"/>
              <a:gd name="T2" fmla="*/ 86 w 98"/>
              <a:gd name="T3" fmla="*/ 63 h 72"/>
              <a:gd name="T4" fmla="*/ 94 w 98"/>
              <a:gd name="T5" fmla="*/ 59 h 72"/>
              <a:gd name="T6" fmla="*/ 90 w 98"/>
              <a:gd name="T7" fmla="*/ 70 h 72"/>
              <a:gd name="T8" fmla="*/ 79 w 98"/>
              <a:gd name="T9" fmla="*/ 71 h 72"/>
              <a:gd name="T10" fmla="*/ 75 w 98"/>
              <a:gd name="T11" fmla="*/ 71 h 72"/>
              <a:gd name="T12" fmla="*/ 74 w 98"/>
              <a:gd name="T13" fmla="*/ 72 h 72"/>
              <a:gd name="T14" fmla="*/ 70 w 98"/>
              <a:gd name="T15" fmla="*/ 72 h 72"/>
              <a:gd name="T16" fmla="*/ 59 w 98"/>
              <a:gd name="T17" fmla="*/ 72 h 72"/>
              <a:gd name="T18" fmla="*/ 56 w 98"/>
              <a:gd name="T19" fmla="*/ 72 h 72"/>
              <a:gd name="T20" fmla="*/ 45 w 98"/>
              <a:gd name="T21" fmla="*/ 72 h 72"/>
              <a:gd name="T22" fmla="*/ 33 w 98"/>
              <a:gd name="T23" fmla="*/ 62 h 72"/>
              <a:gd name="T24" fmla="*/ 15 w 98"/>
              <a:gd name="T25" fmla="*/ 55 h 72"/>
              <a:gd name="T26" fmla="*/ 10 w 98"/>
              <a:gd name="T27" fmla="*/ 52 h 72"/>
              <a:gd name="T28" fmla="*/ 7 w 98"/>
              <a:gd name="T29" fmla="*/ 51 h 72"/>
              <a:gd name="T30" fmla="*/ 0 w 98"/>
              <a:gd name="T31" fmla="*/ 42 h 72"/>
              <a:gd name="T32" fmla="*/ 10 w 98"/>
              <a:gd name="T33" fmla="*/ 38 h 72"/>
              <a:gd name="T34" fmla="*/ 18 w 98"/>
              <a:gd name="T35" fmla="*/ 36 h 72"/>
              <a:gd name="T36" fmla="*/ 22 w 98"/>
              <a:gd name="T37" fmla="*/ 29 h 72"/>
              <a:gd name="T38" fmla="*/ 23 w 98"/>
              <a:gd name="T39" fmla="*/ 26 h 72"/>
              <a:gd name="T40" fmla="*/ 25 w 98"/>
              <a:gd name="T41" fmla="*/ 25 h 72"/>
              <a:gd name="T42" fmla="*/ 30 w 98"/>
              <a:gd name="T43" fmla="*/ 14 h 72"/>
              <a:gd name="T44" fmla="*/ 37 w 98"/>
              <a:gd name="T45" fmla="*/ 2 h 72"/>
              <a:gd name="T46" fmla="*/ 38 w 98"/>
              <a:gd name="T47" fmla="*/ 2 h 72"/>
              <a:gd name="T48" fmla="*/ 45 w 98"/>
              <a:gd name="T49" fmla="*/ 0 h 72"/>
              <a:gd name="T50" fmla="*/ 46 w 98"/>
              <a:gd name="T51" fmla="*/ 6 h 72"/>
              <a:gd name="T52" fmla="*/ 53 w 98"/>
              <a:gd name="T53" fmla="*/ 11 h 72"/>
              <a:gd name="T54" fmla="*/ 59 w 98"/>
              <a:gd name="T55" fmla="*/ 11 h 72"/>
              <a:gd name="T56" fmla="*/ 71 w 98"/>
              <a:gd name="T57" fmla="*/ 12 h 72"/>
              <a:gd name="T58" fmla="*/ 70 w 98"/>
              <a:gd name="T59" fmla="*/ 15 h 72"/>
              <a:gd name="T60" fmla="*/ 70 w 98"/>
              <a:gd name="T61" fmla="*/ 21 h 72"/>
              <a:gd name="T62" fmla="*/ 93 w 98"/>
              <a:gd name="T63" fmla="*/ 33 h 72"/>
              <a:gd name="T64" fmla="*/ 97 w 98"/>
              <a:gd name="T65" fmla="*/ 34 h 72"/>
              <a:gd name="T66" fmla="*/ 97 w 98"/>
              <a:gd name="T67" fmla="*/ 36 h 72"/>
              <a:gd name="T68" fmla="*/ 97 w 98"/>
              <a:gd name="T69" fmla="*/ 37 h 72"/>
              <a:gd name="T70" fmla="*/ 97 w 98"/>
              <a:gd name="T71" fmla="*/ 38 h 72"/>
              <a:gd name="T72" fmla="*/ 98 w 98"/>
              <a:gd name="T73" fmla="*/ 38 h 72"/>
              <a:gd name="T74" fmla="*/ 93 w 98"/>
              <a:gd name="T75" fmla="*/ 44 h 72"/>
              <a:gd name="T76" fmla="*/ 95 w 98"/>
              <a:gd name="T77" fmla="*/ 52 h 72"/>
              <a:gd name="T78" fmla="*/ 83 w 98"/>
              <a:gd name="T79" fmla="*/ 60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8" h="72">
                <a:moveTo>
                  <a:pt x="83" y="60"/>
                </a:moveTo>
                <a:lnTo>
                  <a:pt x="86" y="63"/>
                </a:lnTo>
                <a:lnTo>
                  <a:pt x="94" y="59"/>
                </a:lnTo>
                <a:lnTo>
                  <a:pt x="90" y="70"/>
                </a:lnTo>
                <a:lnTo>
                  <a:pt x="79" y="71"/>
                </a:lnTo>
                <a:lnTo>
                  <a:pt x="75" y="71"/>
                </a:lnTo>
                <a:lnTo>
                  <a:pt x="74" y="72"/>
                </a:lnTo>
                <a:lnTo>
                  <a:pt x="70" y="72"/>
                </a:lnTo>
                <a:lnTo>
                  <a:pt x="59" y="72"/>
                </a:lnTo>
                <a:lnTo>
                  <a:pt x="56" y="72"/>
                </a:lnTo>
                <a:lnTo>
                  <a:pt x="45" y="72"/>
                </a:lnTo>
                <a:lnTo>
                  <a:pt x="33" y="62"/>
                </a:lnTo>
                <a:lnTo>
                  <a:pt x="15" y="55"/>
                </a:lnTo>
                <a:lnTo>
                  <a:pt x="10" y="52"/>
                </a:lnTo>
                <a:lnTo>
                  <a:pt x="7" y="51"/>
                </a:lnTo>
                <a:lnTo>
                  <a:pt x="0" y="42"/>
                </a:lnTo>
                <a:lnTo>
                  <a:pt x="10" y="38"/>
                </a:lnTo>
                <a:lnTo>
                  <a:pt x="18" y="36"/>
                </a:lnTo>
                <a:lnTo>
                  <a:pt x="22" y="29"/>
                </a:lnTo>
                <a:lnTo>
                  <a:pt x="23" y="26"/>
                </a:lnTo>
                <a:lnTo>
                  <a:pt x="25" y="25"/>
                </a:lnTo>
                <a:lnTo>
                  <a:pt x="30" y="14"/>
                </a:lnTo>
                <a:lnTo>
                  <a:pt x="37" y="2"/>
                </a:lnTo>
                <a:lnTo>
                  <a:pt x="38" y="2"/>
                </a:lnTo>
                <a:lnTo>
                  <a:pt x="45" y="0"/>
                </a:lnTo>
                <a:lnTo>
                  <a:pt x="46" y="6"/>
                </a:lnTo>
                <a:lnTo>
                  <a:pt x="53" y="11"/>
                </a:lnTo>
                <a:lnTo>
                  <a:pt x="59" y="11"/>
                </a:lnTo>
                <a:lnTo>
                  <a:pt x="71" y="12"/>
                </a:lnTo>
                <a:lnTo>
                  <a:pt x="70" y="15"/>
                </a:lnTo>
                <a:lnTo>
                  <a:pt x="70" y="21"/>
                </a:lnTo>
                <a:lnTo>
                  <a:pt x="93" y="33"/>
                </a:lnTo>
                <a:lnTo>
                  <a:pt x="97" y="34"/>
                </a:lnTo>
                <a:lnTo>
                  <a:pt x="97" y="36"/>
                </a:lnTo>
                <a:lnTo>
                  <a:pt x="97" y="37"/>
                </a:lnTo>
                <a:lnTo>
                  <a:pt x="97" y="38"/>
                </a:lnTo>
                <a:lnTo>
                  <a:pt x="98" y="38"/>
                </a:lnTo>
                <a:lnTo>
                  <a:pt x="93" y="44"/>
                </a:lnTo>
                <a:lnTo>
                  <a:pt x="95" y="52"/>
                </a:lnTo>
                <a:lnTo>
                  <a:pt x="83" y="6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9" name="Freeform 1084"/>
          <p:cNvSpPr>
            <a:spLocks/>
          </p:cNvSpPr>
          <p:nvPr/>
        </p:nvSpPr>
        <p:spPr bwMode="auto">
          <a:xfrm>
            <a:off x="3943351" y="5316538"/>
            <a:ext cx="153988" cy="69850"/>
          </a:xfrm>
          <a:custGeom>
            <a:avLst/>
            <a:gdLst>
              <a:gd name="T0" fmla="*/ 67 w 97"/>
              <a:gd name="T1" fmla="*/ 3 h 44"/>
              <a:gd name="T2" fmla="*/ 72 w 97"/>
              <a:gd name="T3" fmla="*/ 15 h 44"/>
              <a:gd name="T4" fmla="*/ 76 w 97"/>
              <a:gd name="T5" fmla="*/ 7 h 44"/>
              <a:gd name="T6" fmla="*/ 82 w 97"/>
              <a:gd name="T7" fmla="*/ 11 h 44"/>
              <a:gd name="T8" fmla="*/ 84 w 97"/>
              <a:gd name="T9" fmla="*/ 14 h 44"/>
              <a:gd name="T10" fmla="*/ 83 w 97"/>
              <a:gd name="T11" fmla="*/ 11 h 44"/>
              <a:gd name="T12" fmla="*/ 83 w 97"/>
              <a:gd name="T13" fmla="*/ 7 h 44"/>
              <a:gd name="T14" fmla="*/ 87 w 97"/>
              <a:gd name="T15" fmla="*/ 3 h 44"/>
              <a:gd name="T16" fmla="*/ 87 w 97"/>
              <a:gd name="T17" fmla="*/ 4 h 44"/>
              <a:gd name="T18" fmla="*/ 93 w 97"/>
              <a:gd name="T19" fmla="*/ 8 h 44"/>
              <a:gd name="T20" fmla="*/ 93 w 97"/>
              <a:gd name="T21" fmla="*/ 12 h 44"/>
              <a:gd name="T22" fmla="*/ 86 w 97"/>
              <a:gd name="T23" fmla="*/ 15 h 44"/>
              <a:gd name="T24" fmla="*/ 95 w 97"/>
              <a:gd name="T25" fmla="*/ 18 h 44"/>
              <a:gd name="T26" fmla="*/ 97 w 97"/>
              <a:gd name="T27" fmla="*/ 19 h 44"/>
              <a:gd name="T28" fmla="*/ 95 w 97"/>
              <a:gd name="T29" fmla="*/ 21 h 44"/>
              <a:gd name="T30" fmla="*/ 91 w 97"/>
              <a:gd name="T31" fmla="*/ 37 h 44"/>
              <a:gd name="T32" fmla="*/ 78 w 97"/>
              <a:gd name="T33" fmla="*/ 42 h 44"/>
              <a:gd name="T34" fmla="*/ 54 w 97"/>
              <a:gd name="T35" fmla="*/ 44 h 44"/>
              <a:gd name="T36" fmla="*/ 0 w 97"/>
              <a:gd name="T37" fmla="*/ 44 h 44"/>
              <a:gd name="T38" fmla="*/ 0 w 97"/>
              <a:gd name="T39" fmla="*/ 27 h 44"/>
              <a:gd name="T40" fmla="*/ 0 w 97"/>
              <a:gd name="T41" fmla="*/ 10 h 44"/>
              <a:gd name="T42" fmla="*/ 54 w 97"/>
              <a:gd name="T43" fmla="*/ 6 h 44"/>
              <a:gd name="T44" fmla="*/ 63 w 97"/>
              <a:gd name="T45" fmla="*/ 0 h 44"/>
              <a:gd name="T46" fmla="*/ 63 w 97"/>
              <a:gd name="T47" fmla="*/ 2 h 44"/>
              <a:gd name="T48" fmla="*/ 67 w 97"/>
              <a:gd name="T49" fmla="*/ 3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97" h="44">
                <a:moveTo>
                  <a:pt x="67" y="3"/>
                </a:moveTo>
                <a:lnTo>
                  <a:pt x="72" y="15"/>
                </a:lnTo>
                <a:lnTo>
                  <a:pt x="76" y="7"/>
                </a:lnTo>
                <a:lnTo>
                  <a:pt x="82" y="11"/>
                </a:lnTo>
                <a:lnTo>
                  <a:pt x="84" y="14"/>
                </a:lnTo>
                <a:lnTo>
                  <a:pt x="83" y="11"/>
                </a:lnTo>
                <a:lnTo>
                  <a:pt x="83" y="7"/>
                </a:lnTo>
                <a:lnTo>
                  <a:pt x="87" y="3"/>
                </a:lnTo>
                <a:lnTo>
                  <a:pt x="87" y="4"/>
                </a:lnTo>
                <a:lnTo>
                  <a:pt x="93" y="8"/>
                </a:lnTo>
                <a:lnTo>
                  <a:pt x="93" y="12"/>
                </a:lnTo>
                <a:lnTo>
                  <a:pt x="86" y="15"/>
                </a:lnTo>
                <a:lnTo>
                  <a:pt x="95" y="18"/>
                </a:lnTo>
                <a:lnTo>
                  <a:pt x="97" y="19"/>
                </a:lnTo>
                <a:lnTo>
                  <a:pt x="95" y="21"/>
                </a:lnTo>
                <a:lnTo>
                  <a:pt x="91" y="37"/>
                </a:lnTo>
                <a:lnTo>
                  <a:pt x="78" y="42"/>
                </a:lnTo>
                <a:lnTo>
                  <a:pt x="54" y="44"/>
                </a:lnTo>
                <a:lnTo>
                  <a:pt x="0" y="44"/>
                </a:lnTo>
                <a:lnTo>
                  <a:pt x="0" y="27"/>
                </a:lnTo>
                <a:lnTo>
                  <a:pt x="0" y="10"/>
                </a:lnTo>
                <a:lnTo>
                  <a:pt x="54" y="6"/>
                </a:lnTo>
                <a:lnTo>
                  <a:pt x="63" y="0"/>
                </a:lnTo>
                <a:lnTo>
                  <a:pt x="63" y="2"/>
                </a:lnTo>
                <a:lnTo>
                  <a:pt x="67" y="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0" name="Freeform 1085"/>
          <p:cNvSpPr>
            <a:spLocks/>
          </p:cNvSpPr>
          <p:nvPr/>
        </p:nvSpPr>
        <p:spPr bwMode="auto">
          <a:xfrm>
            <a:off x="4094163" y="5326063"/>
            <a:ext cx="87313" cy="88900"/>
          </a:xfrm>
          <a:custGeom>
            <a:avLst/>
            <a:gdLst>
              <a:gd name="T0" fmla="*/ 51 w 55"/>
              <a:gd name="T1" fmla="*/ 11 h 56"/>
              <a:gd name="T2" fmla="*/ 55 w 55"/>
              <a:gd name="T3" fmla="*/ 12 h 56"/>
              <a:gd name="T4" fmla="*/ 47 w 55"/>
              <a:gd name="T5" fmla="*/ 20 h 56"/>
              <a:gd name="T6" fmla="*/ 34 w 55"/>
              <a:gd name="T7" fmla="*/ 53 h 56"/>
              <a:gd name="T8" fmla="*/ 30 w 55"/>
              <a:gd name="T9" fmla="*/ 56 h 56"/>
              <a:gd name="T10" fmla="*/ 26 w 55"/>
              <a:gd name="T11" fmla="*/ 56 h 56"/>
              <a:gd name="T12" fmla="*/ 18 w 55"/>
              <a:gd name="T13" fmla="*/ 56 h 56"/>
              <a:gd name="T14" fmla="*/ 9 w 55"/>
              <a:gd name="T15" fmla="*/ 54 h 56"/>
              <a:gd name="T16" fmla="*/ 0 w 55"/>
              <a:gd name="T17" fmla="*/ 34 h 56"/>
              <a:gd name="T18" fmla="*/ 17 w 55"/>
              <a:gd name="T19" fmla="*/ 24 h 56"/>
              <a:gd name="T20" fmla="*/ 29 w 55"/>
              <a:gd name="T21" fmla="*/ 15 h 56"/>
              <a:gd name="T22" fmla="*/ 36 w 55"/>
              <a:gd name="T23" fmla="*/ 9 h 56"/>
              <a:gd name="T24" fmla="*/ 40 w 55"/>
              <a:gd name="T25" fmla="*/ 12 h 56"/>
              <a:gd name="T26" fmla="*/ 49 w 55"/>
              <a:gd name="T27" fmla="*/ 0 h 56"/>
              <a:gd name="T28" fmla="*/ 47 w 55"/>
              <a:gd name="T29" fmla="*/ 11 h 56"/>
              <a:gd name="T30" fmla="*/ 51 w 55"/>
              <a:gd name="T31" fmla="*/ 11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55" h="56">
                <a:moveTo>
                  <a:pt x="51" y="11"/>
                </a:moveTo>
                <a:lnTo>
                  <a:pt x="55" y="12"/>
                </a:lnTo>
                <a:lnTo>
                  <a:pt x="47" y="20"/>
                </a:lnTo>
                <a:lnTo>
                  <a:pt x="34" y="53"/>
                </a:lnTo>
                <a:lnTo>
                  <a:pt x="30" y="56"/>
                </a:lnTo>
                <a:lnTo>
                  <a:pt x="26" y="56"/>
                </a:lnTo>
                <a:lnTo>
                  <a:pt x="18" y="56"/>
                </a:lnTo>
                <a:lnTo>
                  <a:pt x="9" y="54"/>
                </a:lnTo>
                <a:lnTo>
                  <a:pt x="0" y="34"/>
                </a:lnTo>
                <a:lnTo>
                  <a:pt x="17" y="24"/>
                </a:lnTo>
                <a:lnTo>
                  <a:pt x="29" y="15"/>
                </a:lnTo>
                <a:lnTo>
                  <a:pt x="36" y="9"/>
                </a:lnTo>
                <a:lnTo>
                  <a:pt x="40" y="12"/>
                </a:lnTo>
                <a:lnTo>
                  <a:pt x="49" y="0"/>
                </a:lnTo>
                <a:lnTo>
                  <a:pt x="47" y="11"/>
                </a:lnTo>
                <a:lnTo>
                  <a:pt x="51" y="1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1" name="Freeform 1086"/>
          <p:cNvSpPr>
            <a:spLocks/>
          </p:cNvSpPr>
          <p:nvPr/>
        </p:nvSpPr>
        <p:spPr bwMode="auto">
          <a:xfrm>
            <a:off x="5126038" y="5335588"/>
            <a:ext cx="161925" cy="111125"/>
          </a:xfrm>
          <a:custGeom>
            <a:avLst/>
            <a:gdLst>
              <a:gd name="T0" fmla="*/ 63 w 102"/>
              <a:gd name="T1" fmla="*/ 9 h 70"/>
              <a:gd name="T2" fmla="*/ 63 w 102"/>
              <a:gd name="T3" fmla="*/ 10 h 70"/>
              <a:gd name="T4" fmla="*/ 60 w 102"/>
              <a:gd name="T5" fmla="*/ 13 h 70"/>
              <a:gd name="T6" fmla="*/ 65 w 102"/>
              <a:gd name="T7" fmla="*/ 15 h 70"/>
              <a:gd name="T8" fmla="*/ 67 w 102"/>
              <a:gd name="T9" fmla="*/ 17 h 70"/>
              <a:gd name="T10" fmla="*/ 75 w 102"/>
              <a:gd name="T11" fmla="*/ 15 h 70"/>
              <a:gd name="T12" fmla="*/ 72 w 102"/>
              <a:gd name="T13" fmla="*/ 21 h 70"/>
              <a:gd name="T14" fmla="*/ 73 w 102"/>
              <a:gd name="T15" fmla="*/ 30 h 70"/>
              <a:gd name="T16" fmla="*/ 69 w 102"/>
              <a:gd name="T17" fmla="*/ 36 h 70"/>
              <a:gd name="T18" fmla="*/ 88 w 102"/>
              <a:gd name="T19" fmla="*/ 39 h 70"/>
              <a:gd name="T20" fmla="*/ 98 w 102"/>
              <a:gd name="T21" fmla="*/ 48 h 70"/>
              <a:gd name="T22" fmla="*/ 98 w 102"/>
              <a:gd name="T23" fmla="*/ 54 h 70"/>
              <a:gd name="T24" fmla="*/ 102 w 102"/>
              <a:gd name="T25" fmla="*/ 60 h 70"/>
              <a:gd name="T26" fmla="*/ 93 w 102"/>
              <a:gd name="T27" fmla="*/ 70 h 70"/>
              <a:gd name="T28" fmla="*/ 78 w 102"/>
              <a:gd name="T29" fmla="*/ 69 h 70"/>
              <a:gd name="T30" fmla="*/ 72 w 102"/>
              <a:gd name="T31" fmla="*/ 62 h 70"/>
              <a:gd name="T32" fmla="*/ 65 w 102"/>
              <a:gd name="T33" fmla="*/ 63 h 70"/>
              <a:gd name="T34" fmla="*/ 58 w 102"/>
              <a:gd name="T35" fmla="*/ 65 h 70"/>
              <a:gd name="T36" fmla="*/ 56 w 102"/>
              <a:gd name="T37" fmla="*/ 66 h 70"/>
              <a:gd name="T38" fmla="*/ 54 w 102"/>
              <a:gd name="T39" fmla="*/ 65 h 70"/>
              <a:gd name="T40" fmla="*/ 50 w 102"/>
              <a:gd name="T41" fmla="*/ 63 h 70"/>
              <a:gd name="T42" fmla="*/ 43 w 102"/>
              <a:gd name="T43" fmla="*/ 65 h 70"/>
              <a:gd name="T44" fmla="*/ 39 w 102"/>
              <a:gd name="T45" fmla="*/ 65 h 70"/>
              <a:gd name="T46" fmla="*/ 31 w 102"/>
              <a:gd name="T47" fmla="*/ 63 h 70"/>
              <a:gd name="T48" fmla="*/ 27 w 102"/>
              <a:gd name="T49" fmla="*/ 63 h 70"/>
              <a:gd name="T50" fmla="*/ 31 w 102"/>
              <a:gd name="T51" fmla="*/ 50 h 70"/>
              <a:gd name="T52" fmla="*/ 26 w 102"/>
              <a:gd name="T53" fmla="*/ 51 h 70"/>
              <a:gd name="T54" fmla="*/ 24 w 102"/>
              <a:gd name="T55" fmla="*/ 51 h 70"/>
              <a:gd name="T56" fmla="*/ 13 w 102"/>
              <a:gd name="T57" fmla="*/ 43 h 70"/>
              <a:gd name="T58" fmla="*/ 7 w 102"/>
              <a:gd name="T59" fmla="*/ 43 h 70"/>
              <a:gd name="T60" fmla="*/ 7 w 102"/>
              <a:gd name="T61" fmla="*/ 41 h 70"/>
              <a:gd name="T62" fmla="*/ 4 w 102"/>
              <a:gd name="T63" fmla="*/ 9 h 70"/>
              <a:gd name="T64" fmla="*/ 0 w 102"/>
              <a:gd name="T65" fmla="*/ 5 h 70"/>
              <a:gd name="T66" fmla="*/ 2 w 102"/>
              <a:gd name="T67" fmla="*/ 0 h 70"/>
              <a:gd name="T68" fmla="*/ 19 w 102"/>
              <a:gd name="T69" fmla="*/ 7 h 70"/>
              <a:gd name="T70" fmla="*/ 24 w 102"/>
              <a:gd name="T71" fmla="*/ 9 h 70"/>
              <a:gd name="T72" fmla="*/ 26 w 102"/>
              <a:gd name="T73" fmla="*/ 9 h 70"/>
              <a:gd name="T74" fmla="*/ 27 w 102"/>
              <a:gd name="T75" fmla="*/ 7 h 70"/>
              <a:gd name="T76" fmla="*/ 34 w 102"/>
              <a:gd name="T77" fmla="*/ 3 h 70"/>
              <a:gd name="T78" fmla="*/ 49 w 102"/>
              <a:gd name="T79" fmla="*/ 0 h 70"/>
              <a:gd name="T80" fmla="*/ 54 w 102"/>
              <a:gd name="T81" fmla="*/ 2 h 70"/>
              <a:gd name="T82" fmla="*/ 57 w 102"/>
              <a:gd name="T83" fmla="*/ 3 h 70"/>
              <a:gd name="T84" fmla="*/ 61 w 102"/>
              <a:gd name="T85" fmla="*/ 6 h 70"/>
              <a:gd name="T86" fmla="*/ 63 w 102"/>
              <a:gd name="T87" fmla="*/ 9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02" h="70">
                <a:moveTo>
                  <a:pt x="63" y="9"/>
                </a:moveTo>
                <a:lnTo>
                  <a:pt x="63" y="10"/>
                </a:lnTo>
                <a:lnTo>
                  <a:pt x="60" y="13"/>
                </a:lnTo>
                <a:lnTo>
                  <a:pt x="65" y="15"/>
                </a:lnTo>
                <a:lnTo>
                  <a:pt x="67" y="17"/>
                </a:lnTo>
                <a:lnTo>
                  <a:pt x="75" y="15"/>
                </a:lnTo>
                <a:lnTo>
                  <a:pt x="72" y="21"/>
                </a:lnTo>
                <a:lnTo>
                  <a:pt x="73" y="30"/>
                </a:lnTo>
                <a:lnTo>
                  <a:pt x="69" y="36"/>
                </a:lnTo>
                <a:lnTo>
                  <a:pt x="88" y="39"/>
                </a:lnTo>
                <a:lnTo>
                  <a:pt x="98" y="48"/>
                </a:lnTo>
                <a:lnTo>
                  <a:pt x="98" y="54"/>
                </a:lnTo>
                <a:lnTo>
                  <a:pt x="102" y="60"/>
                </a:lnTo>
                <a:lnTo>
                  <a:pt x="93" y="70"/>
                </a:lnTo>
                <a:lnTo>
                  <a:pt x="78" y="69"/>
                </a:lnTo>
                <a:lnTo>
                  <a:pt x="72" y="62"/>
                </a:lnTo>
                <a:lnTo>
                  <a:pt x="65" y="63"/>
                </a:lnTo>
                <a:lnTo>
                  <a:pt x="58" y="65"/>
                </a:lnTo>
                <a:lnTo>
                  <a:pt x="56" y="66"/>
                </a:lnTo>
                <a:lnTo>
                  <a:pt x="54" y="65"/>
                </a:lnTo>
                <a:lnTo>
                  <a:pt x="50" y="63"/>
                </a:lnTo>
                <a:lnTo>
                  <a:pt x="43" y="65"/>
                </a:lnTo>
                <a:lnTo>
                  <a:pt x="39" y="65"/>
                </a:lnTo>
                <a:lnTo>
                  <a:pt x="31" y="63"/>
                </a:lnTo>
                <a:lnTo>
                  <a:pt x="27" y="63"/>
                </a:lnTo>
                <a:lnTo>
                  <a:pt x="31" y="50"/>
                </a:lnTo>
                <a:lnTo>
                  <a:pt x="26" y="51"/>
                </a:lnTo>
                <a:lnTo>
                  <a:pt x="24" y="51"/>
                </a:lnTo>
                <a:lnTo>
                  <a:pt x="13" y="43"/>
                </a:lnTo>
                <a:lnTo>
                  <a:pt x="7" y="43"/>
                </a:lnTo>
                <a:lnTo>
                  <a:pt x="7" y="41"/>
                </a:lnTo>
                <a:lnTo>
                  <a:pt x="4" y="9"/>
                </a:lnTo>
                <a:lnTo>
                  <a:pt x="0" y="5"/>
                </a:lnTo>
                <a:lnTo>
                  <a:pt x="2" y="0"/>
                </a:lnTo>
                <a:lnTo>
                  <a:pt x="19" y="7"/>
                </a:lnTo>
                <a:lnTo>
                  <a:pt x="24" y="9"/>
                </a:lnTo>
                <a:lnTo>
                  <a:pt x="26" y="9"/>
                </a:lnTo>
                <a:lnTo>
                  <a:pt x="27" y="7"/>
                </a:lnTo>
                <a:lnTo>
                  <a:pt x="34" y="3"/>
                </a:lnTo>
                <a:lnTo>
                  <a:pt x="49" y="0"/>
                </a:lnTo>
                <a:lnTo>
                  <a:pt x="54" y="2"/>
                </a:lnTo>
                <a:lnTo>
                  <a:pt x="57" y="3"/>
                </a:lnTo>
                <a:lnTo>
                  <a:pt x="61" y="6"/>
                </a:lnTo>
                <a:lnTo>
                  <a:pt x="63" y="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2" name="Freeform 1087"/>
          <p:cNvSpPr>
            <a:spLocks/>
          </p:cNvSpPr>
          <p:nvPr/>
        </p:nvSpPr>
        <p:spPr bwMode="auto">
          <a:xfrm>
            <a:off x="5235576" y="5356226"/>
            <a:ext cx="95250" cy="85725"/>
          </a:xfrm>
          <a:custGeom>
            <a:avLst/>
            <a:gdLst>
              <a:gd name="T0" fmla="*/ 11 w 60"/>
              <a:gd name="T1" fmla="*/ 9 h 54"/>
              <a:gd name="T2" fmla="*/ 33 w 60"/>
              <a:gd name="T3" fmla="*/ 15 h 54"/>
              <a:gd name="T4" fmla="*/ 36 w 60"/>
              <a:gd name="T5" fmla="*/ 13 h 54"/>
              <a:gd name="T6" fmla="*/ 37 w 60"/>
              <a:gd name="T7" fmla="*/ 12 h 54"/>
              <a:gd name="T8" fmla="*/ 54 w 60"/>
              <a:gd name="T9" fmla="*/ 5 h 54"/>
              <a:gd name="T10" fmla="*/ 55 w 60"/>
              <a:gd name="T11" fmla="*/ 13 h 54"/>
              <a:gd name="T12" fmla="*/ 56 w 60"/>
              <a:gd name="T13" fmla="*/ 16 h 54"/>
              <a:gd name="T14" fmla="*/ 60 w 60"/>
              <a:gd name="T15" fmla="*/ 37 h 54"/>
              <a:gd name="T16" fmla="*/ 55 w 60"/>
              <a:gd name="T17" fmla="*/ 47 h 54"/>
              <a:gd name="T18" fmla="*/ 54 w 60"/>
              <a:gd name="T19" fmla="*/ 52 h 54"/>
              <a:gd name="T20" fmla="*/ 52 w 60"/>
              <a:gd name="T21" fmla="*/ 54 h 54"/>
              <a:gd name="T22" fmla="*/ 47 w 60"/>
              <a:gd name="T23" fmla="*/ 49 h 54"/>
              <a:gd name="T24" fmla="*/ 43 w 60"/>
              <a:gd name="T25" fmla="*/ 49 h 54"/>
              <a:gd name="T26" fmla="*/ 33 w 60"/>
              <a:gd name="T27" fmla="*/ 47 h 54"/>
              <a:gd name="T28" fmla="*/ 29 w 60"/>
              <a:gd name="T29" fmla="*/ 41 h 54"/>
              <a:gd name="T30" fmla="*/ 29 w 60"/>
              <a:gd name="T31" fmla="*/ 35 h 54"/>
              <a:gd name="T32" fmla="*/ 19 w 60"/>
              <a:gd name="T33" fmla="*/ 26 h 54"/>
              <a:gd name="T34" fmla="*/ 0 w 60"/>
              <a:gd name="T35" fmla="*/ 23 h 54"/>
              <a:gd name="T36" fmla="*/ 4 w 60"/>
              <a:gd name="T37" fmla="*/ 17 h 54"/>
              <a:gd name="T38" fmla="*/ 3 w 60"/>
              <a:gd name="T39" fmla="*/ 8 h 54"/>
              <a:gd name="T40" fmla="*/ 6 w 60"/>
              <a:gd name="T41" fmla="*/ 2 h 54"/>
              <a:gd name="T42" fmla="*/ 6 w 60"/>
              <a:gd name="T43" fmla="*/ 0 h 54"/>
              <a:gd name="T44" fmla="*/ 11 w 60"/>
              <a:gd name="T45" fmla="*/ 9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0" h="54">
                <a:moveTo>
                  <a:pt x="11" y="9"/>
                </a:moveTo>
                <a:lnTo>
                  <a:pt x="33" y="15"/>
                </a:lnTo>
                <a:lnTo>
                  <a:pt x="36" y="13"/>
                </a:lnTo>
                <a:lnTo>
                  <a:pt x="37" y="12"/>
                </a:lnTo>
                <a:lnTo>
                  <a:pt x="54" y="5"/>
                </a:lnTo>
                <a:lnTo>
                  <a:pt x="55" y="13"/>
                </a:lnTo>
                <a:lnTo>
                  <a:pt x="56" y="16"/>
                </a:lnTo>
                <a:lnTo>
                  <a:pt x="60" y="37"/>
                </a:lnTo>
                <a:lnTo>
                  <a:pt x="55" y="47"/>
                </a:lnTo>
                <a:lnTo>
                  <a:pt x="54" y="52"/>
                </a:lnTo>
                <a:lnTo>
                  <a:pt x="52" y="54"/>
                </a:lnTo>
                <a:lnTo>
                  <a:pt x="47" y="49"/>
                </a:lnTo>
                <a:lnTo>
                  <a:pt x="43" y="49"/>
                </a:lnTo>
                <a:lnTo>
                  <a:pt x="33" y="47"/>
                </a:lnTo>
                <a:lnTo>
                  <a:pt x="29" y="41"/>
                </a:lnTo>
                <a:lnTo>
                  <a:pt x="29" y="35"/>
                </a:lnTo>
                <a:lnTo>
                  <a:pt x="19" y="26"/>
                </a:lnTo>
                <a:lnTo>
                  <a:pt x="0" y="23"/>
                </a:lnTo>
                <a:lnTo>
                  <a:pt x="4" y="17"/>
                </a:lnTo>
                <a:lnTo>
                  <a:pt x="3" y="8"/>
                </a:lnTo>
                <a:lnTo>
                  <a:pt x="6" y="2"/>
                </a:lnTo>
                <a:lnTo>
                  <a:pt x="6" y="0"/>
                </a:lnTo>
                <a:lnTo>
                  <a:pt x="11" y="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3" name="Freeform 1088"/>
          <p:cNvSpPr>
            <a:spLocks/>
          </p:cNvSpPr>
          <p:nvPr/>
        </p:nvSpPr>
        <p:spPr bwMode="auto">
          <a:xfrm>
            <a:off x="3943351" y="5375276"/>
            <a:ext cx="165100" cy="100013"/>
          </a:xfrm>
          <a:custGeom>
            <a:avLst/>
            <a:gdLst>
              <a:gd name="T0" fmla="*/ 64 w 104"/>
              <a:gd name="T1" fmla="*/ 63 h 63"/>
              <a:gd name="T2" fmla="*/ 54 w 104"/>
              <a:gd name="T3" fmla="*/ 63 h 63"/>
              <a:gd name="T4" fmla="*/ 0 w 104"/>
              <a:gd name="T5" fmla="*/ 60 h 63"/>
              <a:gd name="T6" fmla="*/ 0 w 104"/>
              <a:gd name="T7" fmla="*/ 23 h 63"/>
              <a:gd name="T8" fmla="*/ 0 w 104"/>
              <a:gd name="T9" fmla="*/ 16 h 63"/>
              <a:gd name="T10" fmla="*/ 0 w 104"/>
              <a:gd name="T11" fmla="*/ 7 h 63"/>
              <a:gd name="T12" fmla="*/ 54 w 104"/>
              <a:gd name="T13" fmla="*/ 7 h 63"/>
              <a:gd name="T14" fmla="*/ 78 w 104"/>
              <a:gd name="T15" fmla="*/ 5 h 63"/>
              <a:gd name="T16" fmla="*/ 91 w 104"/>
              <a:gd name="T17" fmla="*/ 0 h 63"/>
              <a:gd name="T18" fmla="*/ 95 w 104"/>
              <a:gd name="T19" fmla="*/ 3 h 63"/>
              <a:gd name="T20" fmla="*/ 104 w 104"/>
              <a:gd name="T21" fmla="*/ 23 h 63"/>
              <a:gd name="T22" fmla="*/ 101 w 104"/>
              <a:gd name="T23" fmla="*/ 35 h 63"/>
              <a:gd name="T24" fmla="*/ 99 w 104"/>
              <a:gd name="T25" fmla="*/ 50 h 63"/>
              <a:gd name="T26" fmla="*/ 99 w 104"/>
              <a:gd name="T27" fmla="*/ 52 h 63"/>
              <a:gd name="T28" fmla="*/ 91 w 104"/>
              <a:gd name="T29" fmla="*/ 57 h 63"/>
              <a:gd name="T30" fmla="*/ 64 w 104"/>
              <a:gd name="T31" fmla="*/ 63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4" h="63">
                <a:moveTo>
                  <a:pt x="64" y="63"/>
                </a:moveTo>
                <a:lnTo>
                  <a:pt x="54" y="63"/>
                </a:lnTo>
                <a:lnTo>
                  <a:pt x="0" y="60"/>
                </a:lnTo>
                <a:lnTo>
                  <a:pt x="0" y="23"/>
                </a:lnTo>
                <a:lnTo>
                  <a:pt x="0" y="16"/>
                </a:lnTo>
                <a:lnTo>
                  <a:pt x="0" y="7"/>
                </a:lnTo>
                <a:lnTo>
                  <a:pt x="54" y="7"/>
                </a:lnTo>
                <a:lnTo>
                  <a:pt x="78" y="5"/>
                </a:lnTo>
                <a:lnTo>
                  <a:pt x="91" y="0"/>
                </a:lnTo>
                <a:lnTo>
                  <a:pt x="95" y="3"/>
                </a:lnTo>
                <a:lnTo>
                  <a:pt x="104" y="23"/>
                </a:lnTo>
                <a:lnTo>
                  <a:pt x="101" y="35"/>
                </a:lnTo>
                <a:lnTo>
                  <a:pt x="99" y="50"/>
                </a:lnTo>
                <a:lnTo>
                  <a:pt x="99" y="52"/>
                </a:lnTo>
                <a:lnTo>
                  <a:pt x="91" y="57"/>
                </a:lnTo>
                <a:lnTo>
                  <a:pt x="64" y="6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4" name="Freeform 1089"/>
          <p:cNvSpPr>
            <a:spLocks/>
          </p:cNvSpPr>
          <p:nvPr/>
        </p:nvSpPr>
        <p:spPr bwMode="auto">
          <a:xfrm>
            <a:off x="5137151" y="5400676"/>
            <a:ext cx="71438" cy="104775"/>
          </a:xfrm>
          <a:custGeom>
            <a:avLst/>
            <a:gdLst>
              <a:gd name="T0" fmla="*/ 6 w 45"/>
              <a:gd name="T1" fmla="*/ 2 h 66"/>
              <a:gd name="T2" fmla="*/ 17 w 45"/>
              <a:gd name="T3" fmla="*/ 10 h 66"/>
              <a:gd name="T4" fmla="*/ 19 w 45"/>
              <a:gd name="T5" fmla="*/ 10 h 66"/>
              <a:gd name="T6" fmla="*/ 24 w 45"/>
              <a:gd name="T7" fmla="*/ 9 h 66"/>
              <a:gd name="T8" fmla="*/ 20 w 45"/>
              <a:gd name="T9" fmla="*/ 22 h 66"/>
              <a:gd name="T10" fmla="*/ 24 w 45"/>
              <a:gd name="T11" fmla="*/ 22 h 66"/>
              <a:gd name="T12" fmla="*/ 32 w 45"/>
              <a:gd name="T13" fmla="*/ 24 h 66"/>
              <a:gd name="T14" fmla="*/ 32 w 45"/>
              <a:gd name="T15" fmla="*/ 29 h 66"/>
              <a:gd name="T16" fmla="*/ 32 w 45"/>
              <a:gd name="T17" fmla="*/ 32 h 66"/>
              <a:gd name="T18" fmla="*/ 36 w 45"/>
              <a:gd name="T19" fmla="*/ 33 h 66"/>
              <a:gd name="T20" fmla="*/ 39 w 45"/>
              <a:gd name="T21" fmla="*/ 33 h 66"/>
              <a:gd name="T22" fmla="*/ 39 w 45"/>
              <a:gd name="T23" fmla="*/ 34 h 66"/>
              <a:gd name="T24" fmla="*/ 41 w 45"/>
              <a:gd name="T25" fmla="*/ 52 h 66"/>
              <a:gd name="T26" fmla="*/ 45 w 45"/>
              <a:gd name="T27" fmla="*/ 56 h 66"/>
              <a:gd name="T28" fmla="*/ 42 w 45"/>
              <a:gd name="T29" fmla="*/ 66 h 66"/>
              <a:gd name="T30" fmla="*/ 36 w 45"/>
              <a:gd name="T31" fmla="*/ 63 h 66"/>
              <a:gd name="T32" fmla="*/ 30 w 45"/>
              <a:gd name="T33" fmla="*/ 58 h 66"/>
              <a:gd name="T34" fmla="*/ 19 w 45"/>
              <a:gd name="T35" fmla="*/ 49 h 66"/>
              <a:gd name="T36" fmla="*/ 16 w 45"/>
              <a:gd name="T37" fmla="*/ 51 h 66"/>
              <a:gd name="T38" fmla="*/ 16 w 45"/>
              <a:gd name="T39" fmla="*/ 49 h 66"/>
              <a:gd name="T40" fmla="*/ 16 w 45"/>
              <a:gd name="T41" fmla="*/ 48 h 66"/>
              <a:gd name="T42" fmla="*/ 10 w 45"/>
              <a:gd name="T43" fmla="*/ 41 h 66"/>
              <a:gd name="T44" fmla="*/ 12 w 45"/>
              <a:gd name="T45" fmla="*/ 37 h 66"/>
              <a:gd name="T46" fmla="*/ 0 w 45"/>
              <a:gd name="T47" fmla="*/ 0 h 66"/>
              <a:gd name="T48" fmla="*/ 0 w 45"/>
              <a:gd name="T49" fmla="*/ 2 h 66"/>
              <a:gd name="T50" fmla="*/ 6 w 45"/>
              <a:gd name="T51" fmla="*/ 2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5" h="66">
                <a:moveTo>
                  <a:pt x="6" y="2"/>
                </a:moveTo>
                <a:lnTo>
                  <a:pt x="17" y="10"/>
                </a:lnTo>
                <a:lnTo>
                  <a:pt x="19" y="10"/>
                </a:lnTo>
                <a:lnTo>
                  <a:pt x="24" y="9"/>
                </a:lnTo>
                <a:lnTo>
                  <a:pt x="20" y="22"/>
                </a:lnTo>
                <a:lnTo>
                  <a:pt x="24" y="22"/>
                </a:lnTo>
                <a:lnTo>
                  <a:pt x="32" y="24"/>
                </a:lnTo>
                <a:lnTo>
                  <a:pt x="32" y="29"/>
                </a:lnTo>
                <a:lnTo>
                  <a:pt x="32" y="32"/>
                </a:lnTo>
                <a:lnTo>
                  <a:pt x="36" y="33"/>
                </a:lnTo>
                <a:lnTo>
                  <a:pt x="39" y="33"/>
                </a:lnTo>
                <a:lnTo>
                  <a:pt x="39" y="34"/>
                </a:lnTo>
                <a:lnTo>
                  <a:pt x="41" y="52"/>
                </a:lnTo>
                <a:lnTo>
                  <a:pt x="45" y="56"/>
                </a:lnTo>
                <a:lnTo>
                  <a:pt x="42" y="66"/>
                </a:lnTo>
                <a:lnTo>
                  <a:pt x="36" y="63"/>
                </a:lnTo>
                <a:lnTo>
                  <a:pt x="30" y="58"/>
                </a:lnTo>
                <a:lnTo>
                  <a:pt x="19" y="49"/>
                </a:lnTo>
                <a:lnTo>
                  <a:pt x="16" y="51"/>
                </a:lnTo>
                <a:lnTo>
                  <a:pt x="16" y="49"/>
                </a:lnTo>
                <a:lnTo>
                  <a:pt x="16" y="48"/>
                </a:lnTo>
                <a:lnTo>
                  <a:pt x="10" y="41"/>
                </a:lnTo>
                <a:lnTo>
                  <a:pt x="12" y="37"/>
                </a:lnTo>
                <a:lnTo>
                  <a:pt x="0" y="0"/>
                </a:lnTo>
                <a:lnTo>
                  <a:pt x="0" y="2"/>
                </a:lnTo>
                <a:lnTo>
                  <a:pt x="6" y="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5" name="Freeform 1090"/>
          <p:cNvSpPr>
            <a:spLocks/>
          </p:cNvSpPr>
          <p:nvPr/>
        </p:nvSpPr>
        <p:spPr bwMode="auto">
          <a:xfrm>
            <a:off x="4978401" y="5429251"/>
            <a:ext cx="82550" cy="104775"/>
          </a:xfrm>
          <a:custGeom>
            <a:avLst/>
            <a:gdLst>
              <a:gd name="T0" fmla="*/ 41 w 52"/>
              <a:gd name="T1" fmla="*/ 30 h 66"/>
              <a:gd name="T2" fmla="*/ 41 w 52"/>
              <a:gd name="T3" fmla="*/ 31 h 66"/>
              <a:gd name="T4" fmla="*/ 42 w 52"/>
              <a:gd name="T5" fmla="*/ 31 h 66"/>
              <a:gd name="T6" fmla="*/ 44 w 52"/>
              <a:gd name="T7" fmla="*/ 31 h 66"/>
              <a:gd name="T8" fmla="*/ 45 w 52"/>
              <a:gd name="T9" fmla="*/ 33 h 66"/>
              <a:gd name="T10" fmla="*/ 46 w 52"/>
              <a:gd name="T11" fmla="*/ 33 h 66"/>
              <a:gd name="T12" fmla="*/ 48 w 52"/>
              <a:gd name="T13" fmla="*/ 34 h 66"/>
              <a:gd name="T14" fmla="*/ 49 w 52"/>
              <a:gd name="T15" fmla="*/ 34 h 66"/>
              <a:gd name="T16" fmla="*/ 50 w 52"/>
              <a:gd name="T17" fmla="*/ 36 h 66"/>
              <a:gd name="T18" fmla="*/ 52 w 52"/>
              <a:gd name="T19" fmla="*/ 37 h 66"/>
              <a:gd name="T20" fmla="*/ 52 w 52"/>
              <a:gd name="T21" fmla="*/ 41 h 66"/>
              <a:gd name="T22" fmla="*/ 52 w 52"/>
              <a:gd name="T23" fmla="*/ 51 h 66"/>
              <a:gd name="T24" fmla="*/ 42 w 52"/>
              <a:gd name="T25" fmla="*/ 59 h 66"/>
              <a:gd name="T26" fmla="*/ 41 w 52"/>
              <a:gd name="T27" fmla="*/ 60 h 66"/>
              <a:gd name="T28" fmla="*/ 40 w 52"/>
              <a:gd name="T29" fmla="*/ 60 h 66"/>
              <a:gd name="T30" fmla="*/ 34 w 52"/>
              <a:gd name="T31" fmla="*/ 64 h 66"/>
              <a:gd name="T32" fmla="*/ 34 w 52"/>
              <a:gd name="T33" fmla="*/ 66 h 66"/>
              <a:gd name="T34" fmla="*/ 14 w 52"/>
              <a:gd name="T35" fmla="*/ 46 h 66"/>
              <a:gd name="T36" fmla="*/ 10 w 52"/>
              <a:gd name="T37" fmla="*/ 42 h 66"/>
              <a:gd name="T38" fmla="*/ 4 w 52"/>
              <a:gd name="T39" fmla="*/ 40 h 66"/>
              <a:gd name="T40" fmla="*/ 1 w 52"/>
              <a:gd name="T41" fmla="*/ 37 h 66"/>
              <a:gd name="T42" fmla="*/ 3 w 52"/>
              <a:gd name="T43" fmla="*/ 21 h 66"/>
              <a:gd name="T44" fmla="*/ 4 w 52"/>
              <a:gd name="T45" fmla="*/ 18 h 66"/>
              <a:gd name="T46" fmla="*/ 0 w 52"/>
              <a:gd name="T47" fmla="*/ 1 h 66"/>
              <a:gd name="T48" fmla="*/ 11 w 52"/>
              <a:gd name="T49" fmla="*/ 1 h 66"/>
              <a:gd name="T50" fmla="*/ 14 w 52"/>
              <a:gd name="T51" fmla="*/ 1 h 66"/>
              <a:gd name="T52" fmla="*/ 25 w 52"/>
              <a:gd name="T53" fmla="*/ 1 h 66"/>
              <a:gd name="T54" fmla="*/ 29 w 52"/>
              <a:gd name="T55" fmla="*/ 1 h 66"/>
              <a:gd name="T56" fmla="*/ 30 w 52"/>
              <a:gd name="T57" fmla="*/ 0 h 66"/>
              <a:gd name="T58" fmla="*/ 34 w 52"/>
              <a:gd name="T59" fmla="*/ 0 h 66"/>
              <a:gd name="T60" fmla="*/ 33 w 52"/>
              <a:gd name="T61" fmla="*/ 4 h 66"/>
              <a:gd name="T62" fmla="*/ 35 w 52"/>
              <a:gd name="T63" fmla="*/ 7 h 66"/>
              <a:gd name="T64" fmla="*/ 40 w 52"/>
              <a:gd name="T65" fmla="*/ 11 h 66"/>
              <a:gd name="T66" fmla="*/ 35 w 52"/>
              <a:gd name="T67" fmla="*/ 16 h 66"/>
              <a:gd name="T68" fmla="*/ 38 w 52"/>
              <a:gd name="T69" fmla="*/ 27 h 66"/>
              <a:gd name="T70" fmla="*/ 41 w 52"/>
              <a:gd name="T71" fmla="*/ 30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52" h="66">
                <a:moveTo>
                  <a:pt x="41" y="30"/>
                </a:moveTo>
                <a:lnTo>
                  <a:pt x="41" y="31"/>
                </a:lnTo>
                <a:lnTo>
                  <a:pt x="42" y="31"/>
                </a:lnTo>
                <a:lnTo>
                  <a:pt x="44" y="31"/>
                </a:lnTo>
                <a:lnTo>
                  <a:pt x="45" y="33"/>
                </a:lnTo>
                <a:lnTo>
                  <a:pt x="46" y="33"/>
                </a:lnTo>
                <a:lnTo>
                  <a:pt x="48" y="34"/>
                </a:lnTo>
                <a:lnTo>
                  <a:pt x="49" y="34"/>
                </a:lnTo>
                <a:lnTo>
                  <a:pt x="50" y="36"/>
                </a:lnTo>
                <a:lnTo>
                  <a:pt x="52" y="37"/>
                </a:lnTo>
                <a:lnTo>
                  <a:pt x="52" y="41"/>
                </a:lnTo>
                <a:lnTo>
                  <a:pt x="52" y="51"/>
                </a:lnTo>
                <a:lnTo>
                  <a:pt x="42" y="59"/>
                </a:lnTo>
                <a:lnTo>
                  <a:pt x="41" y="60"/>
                </a:lnTo>
                <a:lnTo>
                  <a:pt x="40" y="60"/>
                </a:lnTo>
                <a:lnTo>
                  <a:pt x="34" y="64"/>
                </a:lnTo>
                <a:lnTo>
                  <a:pt x="34" y="66"/>
                </a:lnTo>
                <a:lnTo>
                  <a:pt x="14" y="46"/>
                </a:lnTo>
                <a:lnTo>
                  <a:pt x="10" y="42"/>
                </a:lnTo>
                <a:lnTo>
                  <a:pt x="4" y="40"/>
                </a:lnTo>
                <a:lnTo>
                  <a:pt x="1" y="37"/>
                </a:lnTo>
                <a:lnTo>
                  <a:pt x="3" y="21"/>
                </a:lnTo>
                <a:lnTo>
                  <a:pt x="4" y="18"/>
                </a:lnTo>
                <a:lnTo>
                  <a:pt x="0" y="1"/>
                </a:lnTo>
                <a:lnTo>
                  <a:pt x="11" y="1"/>
                </a:lnTo>
                <a:lnTo>
                  <a:pt x="14" y="1"/>
                </a:lnTo>
                <a:lnTo>
                  <a:pt x="25" y="1"/>
                </a:lnTo>
                <a:lnTo>
                  <a:pt x="29" y="1"/>
                </a:lnTo>
                <a:lnTo>
                  <a:pt x="30" y="0"/>
                </a:lnTo>
                <a:lnTo>
                  <a:pt x="34" y="0"/>
                </a:lnTo>
                <a:lnTo>
                  <a:pt x="33" y="4"/>
                </a:lnTo>
                <a:lnTo>
                  <a:pt x="35" y="7"/>
                </a:lnTo>
                <a:lnTo>
                  <a:pt x="40" y="11"/>
                </a:lnTo>
                <a:lnTo>
                  <a:pt x="35" y="16"/>
                </a:lnTo>
                <a:lnTo>
                  <a:pt x="38" y="27"/>
                </a:lnTo>
                <a:lnTo>
                  <a:pt x="41" y="3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6" name="Freeform 1091"/>
          <p:cNvSpPr>
            <a:spLocks/>
          </p:cNvSpPr>
          <p:nvPr/>
        </p:nvSpPr>
        <p:spPr bwMode="auto">
          <a:xfrm>
            <a:off x="5249863" y="5430838"/>
            <a:ext cx="74613" cy="104775"/>
          </a:xfrm>
          <a:custGeom>
            <a:avLst/>
            <a:gdLst>
              <a:gd name="T0" fmla="*/ 35 w 47"/>
              <a:gd name="T1" fmla="*/ 44 h 66"/>
              <a:gd name="T2" fmla="*/ 36 w 47"/>
              <a:gd name="T3" fmla="*/ 47 h 66"/>
              <a:gd name="T4" fmla="*/ 38 w 47"/>
              <a:gd name="T5" fmla="*/ 45 h 66"/>
              <a:gd name="T6" fmla="*/ 39 w 47"/>
              <a:gd name="T7" fmla="*/ 48 h 66"/>
              <a:gd name="T8" fmla="*/ 39 w 47"/>
              <a:gd name="T9" fmla="*/ 56 h 66"/>
              <a:gd name="T10" fmla="*/ 39 w 47"/>
              <a:gd name="T11" fmla="*/ 62 h 66"/>
              <a:gd name="T12" fmla="*/ 34 w 47"/>
              <a:gd name="T13" fmla="*/ 66 h 66"/>
              <a:gd name="T14" fmla="*/ 32 w 47"/>
              <a:gd name="T15" fmla="*/ 66 h 66"/>
              <a:gd name="T16" fmla="*/ 28 w 47"/>
              <a:gd name="T17" fmla="*/ 66 h 66"/>
              <a:gd name="T18" fmla="*/ 28 w 47"/>
              <a:gd name="T19" fmla="*/ 60 h 66"/>
              <a:gd name="T20" fmla="*/ 17 w 47"/>
              <a:gd name="T21" fmla="*/ 60 h 66"/>
              <a:gd name="T22" fmla="*/ 12 w 47"/>
              <a:gd name="T23" fmla="*/ 50 h 66"/>
              <a:gd name="T24" fmla="*/ 12 w 47"/>
              <a:gd name="T25" fmla="*/ 45 h 66"/>
              <a:gd name="T26" fmla="*/ 0 w 47"/>
              <a:gd name="T27" fmla="*/ 41 h 66"/>
              <a:gd name="T28" fmla="*/ 1 w 47"/>
              <a:gd name="T29" fmla="*/ 32 h 66"/>
              <a:gd name="T30" fmla="*/ 8 w 47"/>
              <a:gd name="T31" fmla="*/ 20 h 66"/>
              <a:gd name="T32" fmla="*/ 15 w 47"/>
              <a:gd name="T33" fmla="*/ 10 h 66"/>
              <a:gd name="T34" fmla="*/ 24 w 47"/>
              <a:gd name="T35" fmla="*/ 0 h 66"/>
              <a:gd name="T36" fmla="*/ 34 w 47"/>
              <a:gd name="T37" fmla="*/ 2 h 66"/>
              <a:gd name="T38" fmla="*/ 38 w 47"/>
              <a:gd name="T39" fmla="*/ 2 h 66"/>
              <a:gd name="T40" fmla="*/ 43 w 47"/>
              <a:gd name="T41" fmla="*/ 7 h 66"/>
              <a:gd name="T42" fmla="*/ 46 w 47"/>
              <a:gd name="T43" fmla="*/ 18 h 66"/>
              <a:gd name="T44" fmla="*/ 47 w 47"/>
              <a:gd name="T45" fmla="*/ 26 h 66"/>
              <a:gd name="T46" fmla="*/ 47 w 47"/>
              <a:gd name="T47" fmla="*/ 30 h 66"/>
              <a:gd name="T48" fmla="*/ 45 w 47"/>
              <a:gd name="T49" fmla="*/ 33 h 66"/>
              <a:gd name="T50" fmla="*/ 40 w 47"/>
              <a:gd name="T51" fmla="*/ 36 h 66"/>
              <a:gd name="T52" fmla="*/ 38 w 47"/>
              <a:gd name="T53" fmla="*/ 40 h 66"/>
              <a:gd name="T54" fmla="*/ 36 w 47"/>
              <a:gd name="T55" fmla="*/ 41 h 66"/>
              <a:gd name="T56" fmla="*/ 35 w 47"/>
              <a:gd name="T57" fmla="*/ 44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7" h="66">
                <a:moveTo>
                  <a:pt x="35" y="44"/>
                </a:moveTo>
                <a:lnTo>
                  <a:pt x="36" y="47"/>
                </a:lnTo>
                <a:lnTo>
                  <a:pt x="38" y="45"/>
                </a:lnTo>
                <a:lnTo>
                  <a:pt x="39" y="48"/>
                </a:lnTo>
                <a:lnTo>
                  <a:pt x="39" y="56"/>
                </a:lnTo>
                <a:lnTo>
                  <a:pt x="39" y="62"/>
                </a:lnTo>
                <a:lnTo>
                  <a:pt x="34" y="66"/>
                </a:lnTo>
                <a:lnTo>
                  <a:pt x="32" y="66"/>
                </a:lnTo>
                <a:lnTo>
                  <a:pt x="28" y="66"/>
                </a:lnTo>
                <a:lnTo>
                  <a:pt x="28" y="60"/>
                </a:lnTo>
                <a:lnTo>
                  <a:pt x="17" y="60"/>
                </a:lnTo>
                <a:lnTo>
                  <a:pt x="12" y="50"/>
                </a:lnTo>
                <a:lnTo>
                  <a:pt x="12" y="45"/>
                </a:lnTo>
                <a:lnTo>
                  <a:pt x="0" y="41"/>
                </a:lnTo>
                <a:lnTo>
                  <a:pt x="1" y="32"/>
                </a:lnTo>
                <a:lnTo>
                  <a:pt x="8" y="20"/>
                </a:lnTo>
                <a:lnTo>
                  <a:pt x="15" y="10"/>
                </a:lnTo>
                <a:lnTo>
                  <a:pt x="24" y="0"/>
                </a:lnTo>
                <a:lnTo>
                  <a:pt x="34" y="2"/>
                </a:lnTo>
                <a:lnTo>
                  <a:pt x="38" y="2"/>
                </a:lnTo>
                <a:lnTo>
                  <a:pt x="43" y="7"/>
                </a:lnTo>
                <a:lnTo>
                  <a:pt x="46" y="18"/>
                </a:lnTo>
                <a:lnTo>
                  <a:pt x="47" y="26"/>
                </a:lnTo>
                <a:lnTo>
                  <a:pt x="47" y="30"/>
                </a:lnTo>
                <a:lnTo>
                  <a:pt x="45" y="33"/>
                </a:lnTo>
                <a:lnTo>
                  <a:pt x="40" y="36"/>
                </a:lnTo>
                <a:lnTo>
                  <a:pt x="38" y="40"/>
                </a:lnTo>
                <a:lnTo>
                  <a:pt x="36" y="41"/>
                </a:lnTo>
                <a:lnTo>
                  <a:pt x="35" y="4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7" name="Freeform 1092"/>
          <p:cNvSpPr>
            <a:spLocks/>
          </p:cNvSpPr>
          <p:nvPr/>
        </p:nvSpPr>
        <p:spPr bwMode="auto">
          <a:xfrm>
            <a:off x="4044951" y="5457826"/>
            <a:ext cx="88900" cy="77788"/>
          </a:xfrm>
          <a:custGeom>
            <a:avLst/>
            <a:gdLst>
              <a:gd name="T0" fmla="*/ 29 w 56"/>
              <a:gd name="T1" fmla="*/ 49 h 49"/>
              <a:gd name="T2" fmla="*/ 27 w 56"/>
              <a:gd name="T3" fmla="*/ 49 h 49"/>
              <a:gd name="T4" fmla="*/ 24 w 56"/>
              <a:gd name="T5" fmla="*/ 39 h 49"/>
              <a:gd name="T6" fmla="*/ 12 w 56"/>
              <a:gd name="T7" fmla="*/ 30 h 49"/>
              <a:gd name="T8" fmla="*/ 0 w 56"/>
              <a:gd name="T9" fmla="*/ 11 h 49"/>
              <a:gd name="T10" fmla="*/ 27 w 56"/>
              <a:gd name="T11" fmla="*/ 5 h 49"/>
              <a:gd name="T12" fmla="*/ 35 w 56"/>
              <a:gd name="T13" fmla="*/ 0 h 49"/>
              <a:gd name="T14" fmla="*/ 56 w 56"/>
              <a:gd name="T15" fmla="*/ 22 h 49"/>
              <a:gd name="T16" fmla="*/ 53 w 56"/>
              <a:gd name="T17" fmla="*/ 23 h 49"/>
              <a:gd name="T18" fmla="*/ 52 w 56"/>
              <a:gd name="T19" fmla="*/ 24 h 49"/>
              <a:gd name="T20" fmla="*/ 45 w 56"/>
              <a:gd name="T21" fmla="*/ 31 h 49"/>
              <a:gd name="T22" fmla="*/ 40 w 56"/>
              <a:gd name="T23" fmla="*/ 42 h 49"/>
              <a:gd name="T24" fmla="*/ 40 w 56"/>
              <a:gd name="T25" fmla="*/ 43 h 49"/>
              <a:gd name="T26" fmla="*/ 29 w 56"/>
              <a:gd name="T27" fmla="*/ 49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6" h="49">
                <a:moveTo>
                  <a:pt x="29" y="49"/>
                </a:moveTo>
                <a:lnTo>
                  <a:pt x="27" y="49"/>
                </a:lnTo>
                <a:lnTo>
                  <a:pt x="24" y="39"/>
                </a:lnTo>
                <a:lnTo>
                  <a:pt x="12" y="30"/>
                </a:lnTo>
                <a:lnTo>
                  <a:pt x="0" y="11"/>
                </a:lnTo>
                <a:lnTo>
                  <a:pt x="27" y="5"/>
                </a:lnTo>
                <a:lnTo>
                  <a:pt x="35" y="0"/>
                </a:lnTo>
                <a:lnTo>
                  <a:pt x="56" y="22"/>
                </a:lnTo>
                <a:lnTo>
                  <a:pt x="53" y="23"/>
                </a:lnTo>
                <a:lnTo>
                  <a:pt x="52" y="24"/>
                </a:lnTo>
                <a:lnTo>
                  <a:pt x="45" y="31"/>
                </a:lnTo>
                <a:lnTo>
                  <a:pt x="40" y="42"/>
                </a:lnTo>
                <a:lnTo>
                  <a:pt x="40" y="43"/>
                </a:lnTo>
                <a:lnTo>
                  <a:pt x="29" y="4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8" name="Freeform 1093"/>
          <p:cNvSpPr>
            <a:spLocks/>
          </p:cNvSpPr>
          <p:nvPr/>
        </p:nvSpPr>
        <p:spPr bwMode="auto">
          <a:xfrm>
            <a:off x="3921126" y="5470526"/>
            <a:ext cx="193675" cy="184150"/>
          </a:xfrm>
          <a:custGeom>
            <a:avLst/>
            <a:gdLst>
              <a:gd name="T0" fmla="*/ 14 w 122"/>
              <a:gd name="T1" fmla="*/ 0 h 116"/>
              <a:gd name="T2" fmla="*/ 68 w 122"/>
              <a:gd name="T3" fmla="*/ 3 h 116"/>
              <a:gd name="T4" fmla="*/ 78 w 122"/>
              <a:gd name="T5" fmla="*/ 3 h 116"/>
              <a:gd name="T6" fmla="*/ 90 w 122"/>
              <a:gd name="T7" fmla="*/ 22 h 116"/>
              <a:gd name="T8" fmla="*/ 102 w 122"/>
              <a:gd name="T9" fmla="*/ 31 h 116"/>
              <a:gd name="T10" fmla="*/ 105 w 122"/>
              <a:gd name="T11" fmla="*/ 41 h 116"/>
              <a:gd name="T12" fmla="*/ 109 w 122"/>
              <a:gd name="T13" fmla="*/ 61 h 116"/>
              <a:gd name="T14" fmla="*/ 112 w 122"/>
              <a:gd name="T15" fmla="*/ 65 h 116"/>
              <a:gd name="T16" fmla="*/ 116 w 122"/>
              <a:gd name="T17" fmla="*/ 65 h 116"/>
              <a:gd name="T18" fmla="*/ 122 w 122"/>
              <a:gd name="T19" fmla="*/ 65 h 116"/>
              <a:gd name="T20" fmla="*/ 119 w 122"/>
              <a:gd name="T21" fmla="*/ 68 h 116"/>
              <a:gd name="T22" fmla="*/ 112 w 122"/>
              <a:gd name="T23" fmla="*/ 74 h 116"/>
              <a:gd name="T24" fmla="*/ 94 w 122"/>
              <a:gd name="T25" fmla="*/ 83 h 116"/>
              <a:gd name="T26" fmla="*/ 85 w 122"/>
              <a:gd name="T27" fmla="*/ 102 h 116"/>
              <a:gd name="T28" fmla="*/ 78 w 122"/>
              <a:gd name="T29" fmla="*/ 106 h 116"/>
              <a:gd name="T30" fmla="*/ 77 w 122"/>
              <a:gd name="T31" fmla="*/ 116 h 116"/>
              <a:gd name="T32" fmla="*/ 47 w 122"/>
              <a:gd name="T33" fmla="*/ 116 h 116"/>
              <a:gd name="T34" fmla="*/ 0 w 122"/>
              <a:gd name="T35" fmla="*/ 93 h 116"/>
              <a:gd name="T36" fmla="*/ 0 w 122"/>
              <a:gd name="T37" fmla="*/ 91 h 116"/>
              <a:gd name="T38" fmla="*/ 12 w 122"/>
              <a:gd name="T39" fmla="*/ 67 h 116"/>
              <a:gd name="T40" fmla="*/ 12 w 122"/>
              <a:gd name="T41" fmla="*/ 61 h 116"/>
              <a:gd name="T42" fmla="*/ 14 w 122"/>
              <a:gd name="T43" fmla="*/ 52 h 116"/>
              <a:gd name="T44" fmla="*/ 14 w 122"/>
              <a:gd name="T45" fmla="*/ 41 h 116"/>
              <a:gd name="T46" fmla="*/ 14 w 122"/>
              <a:gd name="T47" fmla="*/ 33 h 116"/>
              <a:gd name="T48" fmla="*/ 14 w 122"/>
              <a:gd name="T49" fmla="*/ 11 h 116"/>
              <a:gd name="T50" fmla="*/ 14 w 122"/>
              <a:gd name="T51" fmla="*/ 0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22" h="116">
                <a:moveTo>
                  <a:pt x="14" y="0"/>
                </a:moveTo>
                <a:lnTo>
                  <a:pt x="68" y="3"/>
                </a:lnTo>
                <a:lnTo>
                  <a:pt x="78" y="3"/>
                </a:lnTo>
                <a:lnTo>
                  <a:pt x="90" y="22"/>
                </a:lnTo>
                <a:lnTo>
                  <a:pt x="102" y="31"/>
                </a:lnTo>
                <a:lnTo>
                  <a:pt x="105" y="41"/>
                </a:lnTo>
                <a:lnTo>
                  <a:pt x="109" y="61"/>
                </a:lnTo>
                <a:lnTo>
                  <a:pt x="112" y="65"/>
                </a:lnTo>
                <a:lnTo>
                  <a:pt x="116" y="65"/>
                </a:lnTo>
                <a:lnTo>
                  <a:pt x="122" y="65"/>
                </a:lnTo>
                <a:lnTo>
                  <a:pt x="119" y="68"/>
                </a:lnTo>
                <a:lnTo>
                  <a:pt x="112" y="74"/>
                </a:lnTo>
                <a:lnTo>
                  <a:pt x="94" y="83"/>
                </a:lnTo>
                <a:lnTo>
                  <a:pt x="85" y="102"/>
                </a:lnTo>
                <a:lnTo>
                  <a:pt x="78" y="106"/>
                </a:lnTo>
                <a:lnTo>
                  <a:pt x="77" y="116"/>
                </a:lnTo>
                <a:lnTo>
                  <a:pt x="47" y="116"/>
                </a:lnTo>
                <a:lnTo>
                  <a:pt x="0" y="93"/>
                </a:lnTo>
                <a:lnTo>
                  <a:pt x="0" y="91"/>
                </a:lnTo>
                <a:lnTo>
                  <a:pt x="12" y="67"/>
                </a:lnTo>
                <a:lnTo>
                  <a:pt x="12" y="61"/>
                </a:lnTo>
                <a:lnTo>
                  <a:pt x="14" y="52"/>
                </a:lnTo>
                <a:lnTo>
                  <a:pt x="14" y="41"/>
                </a:lnTo>
                <a:lnTo>
                  <a:pt x="14" y="33"/>
                </a:lnTo>
                <a:lnTo>
                  <a:pt x="14" y="11"/>
                </a:lnTo>
                <a:lnTo>
                  <a:pt x="14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9" name="Freeform 1094"/>
          <p:cNvSpPr>
            <a:spLocks/>
          </p:cNvSpPr>
          <p:nvPr/>
        </p:nvSpPr>
        <p:spPr bwMode="auto">
          <a:xfrm>
            <a:off x="7845426" y="652463"/>
            <a:ext cx="206375" cy="396875"/>
          </a:xfrm>
          <a:custGeom>
            <a:avLst/>
            <a:gdLst>
              <a:gd name="T0" fmla="*/ 29 w 130"/>
              <a:gd name="T1" fmla="*/ 245 h 250"/>
              <a:gd name="T2" fmla="*/ 24 w 130"/>
              <a:gd name="T3" fmla="*/ 250 h 250"/>
              <a:gd name="T4" fmla="*/ 18 w 130"/>
              <a:gd name="T5" fmla="*/ 237 h 250"/>
              <a:gd name="T6" fmla="*/ 17 w 130"/>
              <a:gd name="T7" fmla="*/ 234 h 250"/>
              <a:gd name="T8" fmla="*/ 7 w 130"/>
              <a:gd name="T9" fmla="*/ 211 h 250"/>
              <a:gd name="T10" fmla="*/ 7 w 130"/>
              <a:gd name="T11" fmla="*/ 201 h 250"/>
              <a:gd name="T12" fmla="*/ 7 w 130"/>
              <a:gd name="T13" fmla="*/ 192 h 250"/>
              <a:gd name="T14" fmla="*/ 28 w 130"/>
              <a:gd name="T15" fmla="*/ 143 h 250"/>
              <a:gd name="T16" fmla="*/ 28 w 130"/>
              <a:gd name="T17" fmla="*/ 139 h 250"/>
              <a:gd name="T18" fmla="*/ 13 w 130"/>
              <a:gd name="T19" fmla="*/ 92 h 250"/>
              <a:gd name="T20" fmla="*/ 5 w 130"/>
              <a:gd name="T21" fmla="*/ 79 h 250"/>
              <a:gd name="T22" fmla="*/ 7 w 130"/>
              <a:gd name="T23" fmla="*/ 66 h 250"/>
              <a:gd name="T24" fmla="*/ 3 w 130"/>
              <a:gd name="T25" fmla="*/ 57 h 250"/>
              <a:gd name="T26" fmla="*/ 2 w 130"/>
              <a:gd name="T27" fmla="*/ 54 h 250"/>
              <a:gd name="T28" fmla="*/ 2 w 130"/>
              <a:gd name="T29" fmla="*/ 53 h 250"/>
              <a:gd name="T30" fmla="*/ 0 w 130"/>
              <a:gd name="T31" fmla="*/ 1 h 250"/>
              <a:gd name="T32" fmla="*/ 20 w 130"/>
              <a:gd name="T33" fmla="*/ 1 h 250"/>
              <a:gd name="T34" fmla="*/ 51 w 130"/>
              <a:gd name="T35" fmla="*/ 0 h 250"/>
              <a:gd name="T36" fmla="*/ 63 w 130"/>
              <a:gd name="T37" fmla="*/ 1 h 250"/>
              <a:gd name="T38" fmla="*/ 112 w 130"/>
              <a:gd name="T39" fmla="*/ 23 h 250"/>
              <a:gd name="T40" fmla="*/ 130 w 130"/>
              <a:gd name="T41" fmla="*/ 30 h 250"/>
              <a:gd name="T42" fmla="*/ 112 w 130"/>
              <a:gd name="T43" fmla="*/ 70 h 250"/>
              <a:gd name="T44" fmla="*/ 110 w 130"/>
              <a:gd name="T45" fmla="*/ 77 h 250"/>
              <a:gd name="T46" fmla="*/ 110 w 130"/>
              <a:gd name="T47" fmla="*/ 79 h 250"/>
              <a:gd name="T48" fmla="*/ 86 w 130"/>
              <a:gd name="T49" fmla="*/ 137 h 250"/>
              <a:gd name="T50" fmla="*/ 80 w 130"/>
              <a:gd name="T51" fmla="*/ 140 h 250"/>
              <a:gd name="T52" fmla="*/ 80 w 130"/>
              <a:gd name="T53" fmla="*/ 154 h 250"/>
              <a:gd name="T54" fmla="*/ 78 w 130"/>
              <a:gd name="T55" fmla="*/ 166 h 250"/>
              <a:gd name="T56" fmla="*/ 58 w 130"/>
              <a:gd name="T57" fmla="*/ 199 h 250"/>
              <a:gd name="T58" fmla="*/ 37 w 130"/>
              <a:gd name="T59" fmla="*/ 214 h 250"/>
              <a:gd name="T60" fmla="*/ 30 w 130"/>
              <a:gd name="T61" fmla="*/ 241 h 250"/>
              <a:gd name="T62" fmla="*/ 29 w 130"/>
              <a:gd name="T63" fmla="*/ 245 h 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0" h="250">
                <a:moveTo>
                  <a:pt x="29" y="245"/>
                </a:moveTo>
                <a:lnTo>
                  <a:pt x="24" y="250"/>
                </a:lnTo>
                <a:lnTo>
                  <a:pt x="18" y="237"/>
                </a:lnTo>
                <a:lnTo>
                  <a:pt x="17" y="234"/>
                </a:lnTo>
                <a:lnTo>
                  <a:pt x="7" y="211"/>
                </a:lnTo>
                <a:lnTo>
                  <a:pt x="7" y="201"/>
                </a:lnTo>
                <a:lnTo>
                  <a:pt x="7" y="192"/>
                </a:lnTo>
                <a:lnTo>
                  <a:pt x="28" y="143"/>
                </a:lnTo>
                <a:lnTo>
                  <a:pt x="28" y="139"/>
                </a:lnTo>
                <a:lnTo>
                  <a:pt x="13" y="92"/>
                </a:lnTo>
                <a:lnTo>
                  <a:pt x="5" y="79"/>
                </a:lnTo>
                <a:lnTo>
                  <a:pt x="7" y="66"/>
                </a:lnTo>
                <a:lnTo>
                  <a:pt x="3" y="57"/>
                </a:lnTo>
                <a:lnTo>
                  <a:pt x="2" y="54"/>
                </a:lnTo>
                <a:lnTo>
                  <a:pt x="2" y="53"/>
                </a:lnTo>
                <a:lnTo>
                  <a:pt x="0" y="1"/>
                </a:lnTo>
                <a:lnTo>
                  <a:pt x="20" y="1"/>
                </a:lnTo>
                <a:lnTo>
                  <a:pt x="51" y="0"/>
                </a:lnTo>
                <a:lnTo>
                  <a:pt x="63" y="1"/>
                </a:lnTo>
                <a:lnTo>
                  <a:pt x="112" y="23"/>
                </a:lnTo>
                <a:lnTo>
                  <a:pt x="130" y="30"/>
                </a:lnTo>
                <a:lnTo>
                  <a:pt x="112" y="70"/>
                </a:lnTo>
                <a:lnTo>
                  <a:pt x="110" y="77"/>
                </a:lnTo>
                <a:lnTo>
                  <a:pt x="110" y="79"/>
                </a:lnTo>
                <a:lnTo>
                  <a:pt x="86" y="137"/>
                </a:lnTo>
                <a:lnTo>
                  <a:pt x="80" y="140"/>
                </a:lnTo>
                <a:lnTo>
                  <a:pt x="80" y="154"/>
                </a:lnTo>
                <a:lnTo>
                  <a:pt x="78" y="166"/>
                </a:lnTo>
                <a:lnTo>
                  <a:pt x="58" y="199"/>
                </a:lnTo>
                <a:lnTo>
                  <a:pt x="37" y="214"/>
                </a:lnTo>
                <a:lnTo>
                  <a:pt x="30" y="241"/>
                </a:lnTo>
                <a:lnTo>
                  <a:pt x="29" y="24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0" name="Freeform 1095"/>
          <p:cNvSpPr>
            <a:spLocks/>
          </p:cNvSpPr>
          <p:nvPr/>
        </p:nvSpPr>
        <p:spPr bwMode="auto">
          <a:xfrm>
            <a:off x="7469188" y="665163"/>
            <a:ext cx="280988" cy="312738"/>
          </a:xfrm>
          <a:custGeom>
            <a:avLst/>
            <a:gdLst>
              <a:gd name="T0" fmla="*/ 166 w 177"/>
              <a:gd name="T1" fmla="*/ 109 h 197"/>
              <a:gd name="T2" fmla="*/ 162 w 177"/>
              <a:gd name="T3" fmla="*/ 135 h 197"/>
              <a:gd name="T4" fmla="*/ 153 w 177"/>
              <a:gd name="T5" fmla="*/ 150 h 197"/>
              <a:gd name="T6" fmla="*/ 139 w 177"/>
              <a:gd name="T7" fmla="*/ 182 h 197"/>
              <a:gd name="T8" fmla="*/ 141 w 177"/>
              <a:gd name="T9" fmla="*/ 189 h 197"/>
              <a:gd name="T10" fmla="*/ 132 w 177"/>
              <a:gd name="T11" fmla="*/ 197 h 197"/>
              <a:gd name="T12" fmla="*/ 124 w 177"/>
              <a:gd name="T13" fmla="*/ 197 h 197"/>
              <a:gd name="T14" fmla="*/ 117 w 177"/>
              <a:gd name="T15" fmla="*/ 197 h 197"/>
              <a:gd name="T16" fmla="*/ 113 w 177"/>
              <a:gd name="T17" fmla="*/ 180 h 197"/>
              <a:gd name="T18" fmla="*/ 101 w 177"/>
              <a:gd name="T19" fmla="*/ 184 h 197"/>
              <a:gd name="T20" fmla="*/ 90 w 177"/>
              <a:gd name="T21" fmla="*/ 197 h 197"/>
              <a:gd name="T22" fmla="*/ 82 w 177"/>
              <a:gd name="T23" fmla="*/ 192 h 197"/>
              <a:gd name="T24" fmla="*/ 79 w 177"/>
              <a:gd name="T25" fmla="*/ 189 h 197"/>
              <a:gd name="T26" fmla="*/ 76 w 177"/>
              <a:gd name="T27" fmla="*/ 188 h 197"/>
              <a:gd name="T28" fmla="*/ 59 w 177"/>
              <a:gd name="T29" fmla="*/ 184 h 197"/>
              <a:gd name="T30" fmla="*/ 64 w 177"/>
              <a:gd name="T31" fmla="*/ 165 h 197"/>
              <a:gd name="T32" fmla="*/ 59 w 177"/>
              <a:gd name="T33" fmla="*/ 155 h 197"/>
              <a:gd name="T34" fmla="*/ 66 w 177"/>
              <a:gd name="T35" fmla="*/ 150 h 197"/>
              <a:gd name="T36" fmla="*/ 66 w 177"/>
              <a:gd name="T37" fmla="*/ 139 h 197"/>
              <a:gd name="T38" fmla="*/ 67 w 177"/>
              <a:gd name="T39" fmla="*/ 135 h 197"/>
              <a:gd name="T40" fmla="*/ 67 w 177"/>
              <a:gd name="T41" fmla="*/ 132 h 197"/>
              <a:gd name="T42" fmla="*/ 48 w 177"/>
              <a:gd name="T43" fmla="*/ 120 h 197"/>
              <a:gd name="T44" fmla="*/ 41 w 177"/>
              <a:gd name="T45" fmla="*/ 122 h 197"/>
              <a:gd name="T46" fmla="*/ 37 w 177"/>
              <a:gd name="T47" fmla="*/ 125 h 197"/>
              <a:gd name="T48" fmla="*/ 35 w 177"/>
              <a:gd name="T49" fmla="*/ 124 h 197"/>
              <a:gd name="T50" fmla="*/ 19 w 177"/>
              <a:gd name="T51" fmla="*/ 87 h 197"/>
              <a:gd name="T52" fmla="*/ 0 w 177"/>
              <a:gd name="T53" fmla="*/ 38 h 197"/>
              <a:gd name="T54" fmla="*/ 55 w 177"/>
              <a:gd name="T55" fmla="*/ 16 h 197"/>
              <a:gd name="T56" fmla="*/ 85 w 177"/>
              <a:gd name="T57" fmla="*/ 11 h 197"/>
              <a:gd name="T58" fmla="*/ 146 w 177"/>
              <a:gd name="T59" fmla="*/ 4 h 197"/>
              <a:gd name="T60" fmla="*/ 177 w 177"/>
              <a:gd name="T61" fmla="*/ 0 h 197"/>
              <a:gd name="T62" fmla="*/ 171 w 177"/>
              <a:gd name="T63" fmla="*/ 54 h 197"/>
              <a:gd name="T64" fmla="*/ 168 w 177"/>
              <a:gd name="T65" fmla="*/ 97 h 197"/>
              <a:gd name="T66" fmla="*/ 166 w 177"/>
              <a:gd name="T67" fmla="*/ 109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77" h="197">
                <a:moveTo>
                  <a:pt x="166" y="109"/>
                </a:moveTo>
                <a:lnTo>
                  <a:pt x="162" y="135"/>
                </a:lnTo>
                <a:lnTo>
                  <a:pt x="153" y="150"/>
                </a:lnTo>
                <a:lnTo>
                  <a:pt x="139" y="182"/>
                </a:lnTo>
                <a:lnTo>
                  <a:pt x="141" y="189"/>
                </a:lnTo>
                <a:lnTo>
                  <a:pt x="132" y="197"/>
                </a:lnTo>
                <a:lnTo>
                  <a:pt x="124" y="197"/>
                </a:lnTo>
                <a:lnTo>
                  <a:pt x="117" y="197"/>
                </a:lnTo>
                <a:lnTo>
                  <a:pt x="113" y="180"/>
                </a:lnTo>
                <a:lnTo>
                  <a:pt x="101" y="184"/>
                </a:lnTo>
                <a:lnTo>
                  <a:pt x="90" y="197"/>
                </a:lnTo>
                <a:lnTo>
                  <a:pt x="82" y="192"/>
                </a:lnTo>
                <a:lnTo>
                  <a:pt x="79" y="189"/>
                </a:lnTo>
                <a:lnTo>
                  <a:pt x="76" y="188"/>
                </a:lnTo>
                <a:lnTo>
                  <a:pt x="59" y="184"/>
                </a:lnTo>
                <a:lnTo>
                  <a:pt x="64" y="165"/>
                </a:lnTo>
                <a:lnTo>
                  <a:pt x="59" y="155"/>
                </a:lnTo>
                <a:lnTo>
                  <a:pt x="66" y="150"/>
                </a:lnTo>
                <a:lnTo>
                  <a:pt x="66" y="139"/>
                </a:lnTo>
                <a:lnTo>
                  <a:pt x="67" y="135"/>
                </a:lnTo>
                <a:lnTo>
                  <a:pt x="67" y="132"/>
                </a:lnTo>
                <a:lnTo>
                  <a:pt x="48" y="120"/>
                </a:lnTo>
                <a:lnTo>
                  <a:pt x="41" y="122"/>
                </a:lnTo>
                <a:lnTo>
                  <a:pt x="37" y="125"/>
                </a:lnTo>
                <a:lnTo>
                  <a:pt x="35" y="124"/>
                </a:lnTo>
                <a:lnTo>
                  <a:pt x="19" y="87"/>
                </a:lnTo>
                <a:lnTo>
                  <a:pt x="0" y="38"/>
                </a:lnTo>
                <a:lnTo>
                  <a:pt x="55" y="16"/>
                </a:lnTo>
                <a:lnTo>
                  <a:pt x="85" y="11"/>
                </a:lnTo>
                <a:lnTo>
                  <a:pt x="146" y="4"/>
                </a:lnTo>
                <a:lnTo>
                  <a:pt x="177" y="0"/>
                </a:lnTo>
                <a:lnTo>
                  <a:pt x="171" y="54"/>
                </a:lnTo>
                <a:lnTo>
                  <a:pt x="168" y="97"/>
                </a:lnTo>
                <a:lnTo>
                  <a:pt x="166" y="10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1" name="Freeform 1096"/>
          <p:cNvSpPr>
            <a:spLocks/>
          </p:cNvSpPr>
          <p:nvPr/>
        </p:nvSpPr>
        <p:spPr bwMode="auto">
          <a:xfrm>
            <a:off x="7981951" y="700088"/>
            <a:ext cx="206375" cy="263525"/>
          </a:xfrm>
          <a:custGeom>
            <a:avLst/>
            <a:gdLst>
              <a:gd name="T0" fmla="*/ 86 w 130"/>
              <a:gd name="T1" fmla="*/ 160 h 166"/>
              <a:gd name="T2" fmla="*/ 89 w 130"/>
              <a:gd name="T3" fmla="*/ 165 h 166"/>
              <a:gd name="T4" fmla="*/ 80 w 130"/>
              <a:gd name="T5" fmla="*/ 166 h 166"/>
              <a:gd name="T6" fmla="*/ 74 w 130"/>
              <a:gd name="T7" fmla="*/ 163 h 166"/>
              <a:gd name="T8" fmla="*/ 69 w 130"/>
              <a:gd name="T9" fmla="*/ 160 h 166"/>
              <a:gd name="T10" fmla="*/ 49 w 130"/>
              <a:gd name="T11" fmla="*/ 166 h 166"/>
              <a:gd name="T12" fmla="*/ 40 w 130"/>
              <a:gd name="T13" fmla="*/ 147 h 166"/>
              <a:gd name="T14" fmla="*/ 26 w 130"/>
              <a:gd name="T15" fmla="*/ 137 h 166"/>
              <a:gd name="T16" fmla="*/ 24 w 130"/>
              <a:gd name="T17" fmla="*/ 132 h 166"/>
              <a:gd name="T18" fmla="*/ 15 w 130"/>
              <a:gd name="T19" fmla="*/ 129 h 166"/>
              <a:gd name="T20" fmla="*/ 7 w 130"/>
              <a:gd name="T21" fmla="*/ 125 h 166"/>
              <a:gd name="T22" fmla="*/ 0 w 130"/>
              <a:gd name="T23" fmla="*/ 107 h 166"/>
              <a:gd name="T24" fmla="*/ 24 w 130"/>
              <a:gd name="T25" fmla="*/ 49 h 166"/>
              <a:gd name="T26" fmla="*/ 24 w 130"/>
              <a:gd name="T27" fmla="*/ 47 h 166"/>
              <a:gd name="T28" fmla="*/ 26 w 130"/>
              <a:gd name="T29" fmla="*/ 40 h 166"/>
              <a:gd name="T30" fmla="*/ 44 w 130"/>
              <a:gd name="T31" fmla="*/ 0 h 166"/>
              <a:gd name="T32" fmla="*/ 84 w 130"/>
              <a:gd name="T33" fmla="*/ 16 h 166"/>
              <a:gd name="T34" fmla="*/ 127 w 130"/>
              <a:gd name="T35" fmla="*/ 27 h 166"/>
              <a:gd name="T36" fmla="*/ 130 w 130"/>
              <a:gd name="T37" fmla="*/ 28 h 166"/>
              <a:gd name="T38" fmla="*/ 119 w 130"/>
              <a:gd name="T39" fmla="*/ 79 h 166"/>
              <a:gd name="T40" fmla="*/ 119 w 130"/>
              <a:gd name="T41" fmla="*/ 81 h 166"/>
              <a:gd name="T42" fmla="*/ 119 w 130"/>
              <a:gd name="T43" fmla="*/ 87 h 166"/>
              <a:gd name="T44" fmla="*/ 118 w 130"/>
              <a:gd name="T45" fmla="*/ 90 h 166"/>
              <a:gd name="T46" fmla="*/ 105 w 130"/>
              <a:gd name="T47" fmla="*/ 118 h 166"/>
              <a:gd name="T48" fmla="*/ 107 w 130"/>
              <a:gd name="T49" fmla="*/ 126 h 166"/>
              <a:gd name="T50" fmla="*/ 95 w 130"/>
              <a:gd name="T51" fmla="*/ 147 h 166"/>
              <a:gd name="T52" fmla="*/ 86 w 130"/>
              <a:gd name="T53" fmla="*/ 160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30" h="166">
                <a:moveTo>
                  <a:pt x="86" y="160"/>
                </a:moveTo>
                <a:lnTo>
                  <a:pt x="89" y="165"/>
                </a:lnTo>
                <a:lnTo>
                  <a:pt x="80" y="166"/>
                </a:lnTo>
                <a:lnTo>
                  <a:pt x="74" y="163"/>
                </a:lnTo>
                <a:lnTo>
                  <a:pt x="69" y="160"/>
                </a:lnTo>
                <a:lnTo>
                  <a:pt x="49" y="166"/>
                </a:lnTo>
                <a:lnTo>
                  <a:pt x="40" y="147"/>
                </a:lnTo>
                <a:lnTo>
                  <a:pt x="26" y="137"/>
                </a:lnTo>
                <a:lnTo>
                  <a:pt x="24" y="132"/>
                </a:lnTo>
                <a:lnTo>
                  <a:pt x="15" y="129"/>
                </a:lnTo>
                <a:lnTo>
                  <a:pt x="7" y="125"/>
                </a:lnTo>
                <a:lnTo>
                  <a:pt x="0" y="107"/>
                </a:lnTo>
                <a:lnTo>
                  <a:pt x="24" y="49"/>
                </a:lnTo>
                <a:lnTo>
                  <a:pt x="24" y="47"/>
                </a:lnTo>
                <a:lnTo>
                  <a:pt x="26" y="40"/>
                </a:lnTo>
                <a:lnTo>
                  <a:pt x="44" y="0"/>
                </a:lnTo>
                <a:lnTo>
                  <a:pt x="84" y="16"/>
                </a:lnTo>
                <a:lnTo>
                  <a:pt x="127" y="27"/>
                </a:lnTo>
                <a:lnTo>
                  <a:pt x="130" y="28"/>
                </a:lnTo>
                <a:lnTo>
                  <a:pt x="119" y="79"/>
                </a:lnTo>
                <a:lnTo>
                  <a:pt x="119" y="81"/>
                </a:lnTo>
                <a:lnTo>
                  <a:pt x="119" y="87"/>
                </a:lnTo>
                <a:lnTo>
                  <a:pt x="118" y="90"/>
                </a:lnTo>
                <a:lnTo>
                  <a:pt x="105" y="118"/>
                </a:lnTo>
                <a:lnTo>
                  <a:pt x="107" y="126"/>
                </a:lnTo>
                <a:lnTo>
                  <a:pt x="95" y="147"/>
                </a:lnTo>
                <a:lnTo>
                  <a:pt x="86" y="16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2" name="Freeform 1097"/>
          <p:cNvSpPr>
            <a:spLocks/>
          </p:cNvSpPr>
          <p:nvPr/>
        </p:nvSpPr>
        <p:spPr bwMode="auto">
          <a:xfrm>
            <a:off x="7254876" y="725488"/>
            <a:ext cx="320675" cy="296863"/>
          </a:xfrm>
          <a:custGeom>
            <a:avLst/>
            <a:gdLst>
              <a:gd name="T0" fmla="*/ 170 w 202"/>
              <a:gd name="T1" fmla="*/ 86 h 187"/>
              <a:gd name="T2" fmla="*/ 172 w 202"/>
              <a:gd name="T3" fmla="*/ 87 h 187"/>
              <a:gd name="T4" fmla="*/ 176 w 202"/>
              <a:gd name="T5" fmla="*/ 84 h 187"/>
              <a:gd name="T6" fmla="*/ 183 w 202"/>
              <a:gd name="T7" fmla="*/ 82 h 187"/>
              <a:gd name="T8" fmla="*/ 202 w 202"/>
              <a:gd name="T9" fmla="*/ 94 h 187"/>
              <a:gd name="T10" fmla="*/ 202 w 202"/>
              <a:gd name="T11" fmla="*/ 97 h 187"/>
              <a:gd name="T12" fmla="*/ 201 w 202"/>
              <a:gd name="T13" fmla="*/ 101 h 187"/>
              <a:gd name="T14" fmla="*/ 201 w 202"/>
              <a:gd name="T15" fmla="*/ 112 h 187"/>
              <a:gd name="T16" fmla="*/ 194 w 202"/>
              <a:gd name="T17" fmla="*/ 117 h 187"/>
              <a:gd name="T18" fmla="*/ 199 w 202"/>
              <a:gd name="T19" fmla="*/ 127 h 187"/>
              <a:gd name="T20" fmla="*/ 194 w 202"/>
              <a:gd name="T21" fmla="*/ 146 h 187"/>
              <a:gd name="T22" fmla="*/ 170 w 202"/>
              <a:gd name="T23" fmla="*/ 187 h 187"/>
              <a:gd name="T24" fmla="*/ 150 w 202"/>
              <a:gd name="T25" fmla="*/ 181 h 187"/>
              <a:gd name="T26" fmla="*/ 145 w 202"/>
              <a:gd name="T27" fmla="*/ 181 h 187"/>
              <a:gd name="T28" fmla="*/ 142 w 202"/>
              <a:gd name="T29" fmla="*/ 181 h 187"/>
              <a:gd name="T30" fmla="*/ 138 w 202"/>
              <a:gd name="T31" fmla="*/ 183 h 187"/>
              <a:gd name="T32" fmla="*/ 115 w 202"/>
              <a:gd name="T33" fmla="*/ 168 h 187"/>
              <a:gd name="T34" fmla="*/ 95 w 202"/>
              <a:gd name="T35" fmla="*/ 169 h 187"/>
              <a:gd name="T36" fmla="*/ 74 w 202"/>
              <a:gd name="T37" fmla="*/ 157 h 187"/>
              <a:gd name="T38" fmla="*/ 68 w 202"/>
              <a:gd name="T39" fmla="*/ 147 h 187"/>
              <a:gd name="T40" fmla="*/ 57 w 202"/>
              <a:gd name="T41" fmla="*/ 121 h 187"/>
              <a:gd name="T42" fmla="*/ 33 w 202"/>
              <a:gd name="T43" fmla="*/ 101 h 187"/>
              <a:gd name="T44" fmla="*/ 9 w 202"/>
              <a:gd name="T45" fmla="*/ 71 h 187"/>
              <a:gd name="T46" fmla="*/ 0 w 202"/>
              <a:gd name="T47" fmla="*/ 60 h 187"/>
              <a:gd name="T48" fmla="*/ 9 w 202"/>
              <a:gd name="T49" fmla="*/ 52 h 187"/>
              <a:gd name="T50" fmla="*/ 31 w 202"/>
              <a:gd name="T51" fmla="*/ 33 h 187"/>
              <a:gd name="T52" fmla="*/ 41 w 202"/>
              <a:gd name="T53" fmla="*/ 27 h 187"/>
              <a:gd name="T54" fmla="*/ 57 w 202"/>
              <a:gd name="T55" fmla="*/ 20 h 187"/>
              <a:gd name="T56" fmla="*/ 87 w 202"/>
              <a:gd name="T57" fmla="*/ 15 h 187"/>
              <a:gd name="T58" fmla="*/ 110 w 202"/>
              <a:gd name="T59" fmla="*/ 9 h 187"/>
              <a:gd name="T60" fmla="*/ 135 w 202"/>
              <a:gd name="T61" fmla="*/ 0 h 187"/>
              <a:gd name="T62" fmla="*/ 154 w 202"/>
              <a:gd name="T63" fmla="*/ 49 h 187"/>
              <a:gd name="T64" fmla="*/ 170 w 202"/>
              <a:gd name="T65" fmla="*/ 86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02" h="187">
                <a:moveTo>
                  <a:pt x="170" y="86"/>
                </a:moveTo>
                <a:lnTo>
                  <a:pt x="172" y="87"/>
                </a:lnTo>
                <a:lnTo>
                  <a:pt x="176" y="84"/>
                </a:lnTo>
                <a:lnTo>
                  <a:pt x="183" y="82"/>
                </a:lnTo>
                <a:lnTo>
                  <a:pt x="202" y="94"/>
                </a:lnTo>
                <a:lnTo>
                  <a:pt x="202" y="97"/>
                </a:lnTo>
                <a:lnTo>
                  <a:pt x="201" y="101"/>
                </a:lnTo>
                <a:lnTo>
                  <a:pt x="201" y="112"/>
                </a:lnTo>
                <a:lnTo>
                  <a:pt x="194" y="117"/>
                </a:lnTo>
                <a:lnTo>
                  <a:pt x="199" y="127"/>
                </a:lnTo>
                <a:lnTo>
                  <a:pt x="194" y="146"/>
                </a:lnTo>
                <a:lnTo>
                  <a:pt x="170" y="187"/>
                </a:lnTo>
                <a:lnTo>
                  <a:pt x="150" y="181"/>
                </a:lnTo>
                <a:lnTo>
                  <a:pt x="145" y="181"/>
                </a:lnTo>
                <a:lnTo>
                  <a:pt x="142" y="181"/>
                </a:lnTo>
                <a:lnTo>
                  <a:pt x="138" y="183"/>
                </a:lnTo>
                <a:lnTo>
                  <a:pt x="115" y="168"/>
                </a:lnTo>
                <a:lnTo>
                  <a:pt x="95" y="169"/>
                </a:lnTo>
                <a:lnTo>
                  <a:pt x="74" y="157"/>
                </a:lnTo>
                <a:lnTo>
                  <a:pt x="68" y="147"/>
                </a:lnTo>
                <a:lnTo>
                  <a:pt x="57" y="121"/>
                </a:lnTo>
                <a:lnTo>
                  <a:pt x="33" y="101"/>
                </a:lnTo>
                <a:lnTo>
                  <a:pt x="9" y="71"/>
                </a:lnTo>
                <a:lnTo>
                  <a:pt x="0" y="60"/>
                </a:lnTo>
                <a:lnTo>
                  <a:pt x="9" y="52"/>
                </a:lnTo>
                <a:lnTo>
                  <a:pt x="31" y="33"/>
                </a:lnTo>
                <a:lnTo>
                  <a:pt x="41" y="27"/>
                </a:lnTo>
                <a:lnTo>
                  <a:pt x="57" y="20"/>
                </a:lnTo>
                <a:lnTo>
                  <a:pt x="87" y="15"/>
                </a:lnTo>
                <a:lnTo>
                  <a:pt x="110" y="9"/>
                </a:lnTo>
                <a:lnTo>
                  <a:pt x="135" y="0"/>
                </a:lnTo>
                <a:lnTo>
                  <a:pt x="154" y="49"/>
                </a:lnTo>
                <a:lnTo>
                  <a:pt x="170" y="8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3" name="Freeform 1098"/>
          <p:cNvSpPr>
            <a:spLocks/>
          </p:cNvSpPr>
          <p:nvPr/>
        </p:nvSpPr>
        <p:spPr bwMode="auto">
          <a:xfrm>
            <a:off x="6989763" y="920751"/>
            <a:ext cx="247650" cy="292100"/>
          </a:xfrm>
          <a:custGeom>
            <a:avLst/>
            <a:gdLst>
              <a:gd name="T0" fmla="*/ 156 w 156"/>
              <a:gd name="T1" fmla="*/ 92 h 184"/>
              <a:gd name="T2" fmla="*/ 151 w 156"/>
              <a:gd name="T3" fmla="*/ 99 h 184"/>
              <a:gd name="T4" fmla="*/ 148 w 156"/>
              <a:gd name="T5" fmla="*/ 99 h 184"/>
              <a:gd name="T6" fmla="*/ 142 w 156"/>
              <a:gd name="T7" fmla="*/ 111 h 184"/>
              <a:gd name="T8" fmla="*/ 142 w 156"/>
              <a:gd name="T9" fmla="*/ 120 h 184"/>
              <a:gd name="T10" fmla="*/ 144 w 156"/>
              <a:gd name="T11" fmla="*/ 137 h 184"/>
              <a:gd name="T12" fmla="*/ 144 w 156"/>
              <a:gd name="T13" fmla="*/ 140 h 184"/>
              <a:gd name="T14" fmla="*/ 145 w 156"/>
              <a:gd name="T15" fmla="*/ 156 h 184"/>
              <a:gd name="T16" fmla="*/ 145 w 156"/>
              <a:gd name="T17" fmla="*/ 178 h 184"/>
              <a:gd name="T18" fmla="*/ 138 w 156"/>
              <a:gd name="T19" fmla="*/ 184 h 184"/>
              <a:gd name="T20" fmla="*/ 131 w 156"/>
              <a:gd name="T21" fmla="*/ 182 h 184"/>
              <a:gd name="T22" fmla="*/ 125 w 156"/>
              <a:gd name="T23" fmla="*/ 178 h 184"/>
              <a:gd name="T24" fmla="*/ 121 w 156"/>
              <a:gd name="T25" fmla="*/ 170 h 184"/>
              <a:gd name="T26" fmla="*/ 116 w 156"/>
              <a:gd name="T27" fmla="*/ 169 h 184"/>
              <a:gd name="T28" fmla="*/ 111 w 156"/>
              <a:gd name="T29" fmla="*/ 167 h 184"/>
              <a:gd name="T30" fmla="*/ 101 w 156"/>
              <a:gd name="T31" fmla="*/ 166 h 184"/>
              <a:gd name="T32" fmla="*/ 24 w 156"/>
              <a:gd name="T33" fmla="*/ 110 h 184"/>
              <a:gd name="T34" fmla="*/ 0 w 156"/>
              <a:gd name="T35" fmla="*/ 62 h 184"/>
              <a:gd name="T36" fmla="*/ 46 w 156"/>
              <a:gd name="T37" fmla="*/ 41 h 184"/>
              <a:gd name="T38" fmla="*/ 61 w 156"/>
              <a:gd name="T39" fmla="*/ 26 h 184"/>
              <a:gd name="T40" fmla="*/ 86 w 156"/>
              <a:gd name="T41" fmla="*/ 4 h 184"/>
              <a:gd name="T42" fmla="*/ 92 w 156"/>
              <a:gd name="T43" fmla="*/ 0 h 184"/>
              <a:gd name="T44" fmla="*/ 127 w 156"/>
              <a:gd name="T45" fmla="*/ 39 h 184"/>
              <a:gd name="T46" fmla="*/ 140 w 156"/>
              <a:gd name="T47" fmla="*/ 54 h 184"/>
              <a:gd name="T48" fmla="*/ 140 w 156"/>
              <a:gd name="T49" fmla="*/ 57 h 184"/>
              <a:gd name="T50" fmla="*/ 140 w 156"/>
              <a:gd name="T51" fmla="*/ 58 h 184"/>
              <a:gd name="T52" fmla="*/ 149 w 156"/>
              <a:gd name="T53" fmla="*/ 66 h 184"/>
              <a:gd name="T54" fmla="*/ 146 w 156"/>
              <a:gd name="T55" fmla="*/ 73 h 184"/>
              <a:gd name="T56" fmla="*/ 152 w 156"/>
              <a:gd name="T57" fmla="*/ 80 h 184"/>
              <a:gd name="T58" fmla="*/ 149 w 156"/>
              <a:gd name="T59" fmla="*/ 87 h 184"/>
              <a:gd name="T60" fmla="*/ 152 w 156"/>
              <a:gd name="T61" fmla="*/ 87 h 184"/>
              <a:gd name="T62" fmla="*/ 156 w 156"/>
              <a:gd name="T63" fmla="*/ 92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56" h="184">
                <a:moveTo>
                  <a:pt x="156" y="92"/>
                </a:moveTo>
                <a:lnTo>
                  <a:pt x="151" y="99"/>
                </a:lnTo>
                <a:lnTo>
                  <a:pt x="148" y="99"/>
                </a:lnTo>
                <a:lnTo>
                  <a:pt x="142" y="111"/>
                </a:lnTo>
                <a:lnTo>
                  <a:pt x="142" y="120"/>
                </a:lnTo>
                <a:lnTo>
                  <a:pt x="144" y="137"/>
                </a:lnTo>
                <a:lnTo>
                  <a:pt x="144" y="140"/>
                </a:lnTo>
                <a:lnTo>
                  <a:pt x="145" y="156"/>
                </a:lnTo>
                <a:lnTo>
                  <a:pt x="145" y="178"/>
                </a:lnTo>
                <a:lnTo>
                  <a:pt x="138" y="184"/>
                </a:lnTo>
                <a:lnTo>
                  <a:pt x="131" y="182"/>
                </a:lnTo>
                <a:lnTo>
                  <a:pt x="125" y="178"/>
                </a:lnTo>
                <a:lnTo>
                  <a:pt x="121" y="170"/>
                </a:lnTo>
                <a:lnTo>
                  <a:pt x="116" y="169"/>
                </a:lnTo>
                <a:lnTo>
                  <a:pt x="111" y="167"/>
                </a:lnTo>
                <a:lnTo>
                  <a:pt x="101" y="166"/>
                </a:lnTo>
                <a:lnTo>
                  <a:pt x="24" y="110"/>
                </a:lnTo>
                <a:lnTo>
                  <a:pt x="0" y="62"/>
                </a:lnTo>
                <a:lnTo>
                  <a:pt x="46" y="41"/>
                </a:lnTo>
                <a:lnTo>
                  <a:pt x="61" y="26"/>
                </a:lnTo>
                <a:lnTo>
                  <a:pt x="86" y="4"/>
                </a:lnTo>
                <a:lnTo>
                  <a:pt x="92" y="0"/>
                </a:lnTo>
                <a:lnTo>
                  <a:pt x="127" y="39"/>
                </a:lnTo>
                <a:lnTo>
                  <a:pt x="140" y="54"/>
                </a:lnTo>
                <a:lnTo>
                  <a:pt x="140" y="57"/>
                </a:lnTo>
                <a:lnTo>
                  <a:pt x="140" y="58"/>
                </a:lnTo>
                <a:lnTo>
                  <a:pt x="149" y="66"/>
                </a:lnTo>
                <a:lnTo>
                  <a:pt x="146" y="73"/>
                </a:lnTo>
                <a:lnTo>
                  <a:pt x="152" y="80"/>
                </a:lnTo>
                <a:lnTo>
                  <a:pt x="149" y="87"/>
                </a:lnTo>
                <a:lnTo>
                  <a:pt x="152" y="87"/>
                </a:lnTo>
                <a:lnTo>
                  <a:pt x="156" y="9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4" name="Freeform 1099"/>
          <p:cNvSpPr>
            <a:spLocks/>
          </p:cNvSpPr>
          <p:nvPr/>
        </p:nvSpPr>
        <p:spPr bwMode="auto">
          <a:xfrm>
            <a:off x="7416801" y="950913"/>
            <a:ext cx="292100" cy="431800"/>
          </a:xfrm>
          <a:custGeom>
            <a:avLst/>
            <a:gdLst>
              <a:gd name="T0" fmla="*/ 165 w 184"/>
              <a:gd name="T1" fmla="*/ 17 h 272"/>
              <a:gd name="T2" fmla="*/ 169 w 184"/>
              <a:gd name="T3" fmla="*/ 30 h 272"/>
              <a:gd name="T4" fmla="*/ 172 w 184"/>
              <a:gd name="T5" fmla="*/ 39 h 272"/>
              <a:gd name="T6" fmla="*/ 174 w 184"/>
              <a:gd name="T7" fmla="*/ 46 h 272"/>
              <a:gd name="T8" fmla="*/ 174 w 184"/>
              <a:gd name="T9" fmla="*/ 71 h 272"/>
              <a:gd name="T10" fmla="*/ 171 w 184"/>
              <a:gd name="T11" fmla="*/ 86 h 272"/>
              <a:gd name="T12" fmla="*/ 169 w 184"/>
              <a:gd name="T13" fmla="*/ 88 h 272"/>
              <a:gd name="T14" fmla="*/ 169 w 184"/>
              <a:gd name="T15" fmla="*/ 92 h 272"/>
              <a:gd name="T16" fmla="*/ 171 w 184"/>
              <a:gd name="T17" fmla="*/ 99 h 272"/>
              <a:gd name="T18" fmla="*/ 171 w 184"/>
              <a:gd name="T19" fmla="*/ 112 h 272"/>
              <a:gd name="T20" fmla="*/ 182 w 184"/>
              <a:gd name="T21" fmla="*/ 133 h 272"/>
              <a:gd name="T22" fmla="*/ 176 w 184"/>
              <a:gd name="T23" fmla="*/ 146 h 272"/>
              <a:gd name="T24" fmla="*/ 179 w 184"/>
              <a:gd name="T25" fmla="*/ 151 h 272"/>
              <a:gd name="T26" fmla="*/ 175 w 184"/>
              <a:gd name="T27" fmla="*/ 169 h 272"/>
              <a:gd name="T28" fmla="*/ 184 w 184"/>
              <a:gd name="T29" fmla="*/ 197 h 272"/>
              <a:gd name="T30" fmla="*/ 182 w 184"/>
              <a:gd name="T31" fmla="*/ 200 h 272"/>
              <a:gd name="T32" fmla="*/ 175 w 184"/>
              <a:gd name="T33" fmla="*/ 206 h 272"/>
              <a:gd name="T34" fmla="*/ 171 w 184"/>
              <a:gd name="T35" fmla="*/ 219 h 272"/>
              <a:gd name="T36" fmla="*/ 161 w 184"/>
              <a:gd name="T37" fmla="*/ 247 h 272"/>
              <a:gd name="T38" fmla="*/ 154 w 184"/>
              <a:gd name="T39" fmla="*/ 260 h 272"/>
              <a:gd name="T40" fmla="*/ 153 w 184"/>
              <a:gd name="T41" fmla="*/ 266 h 272"/>
              <a:gd name="T42" fmla="*/ 150 w 184"/>
              <a:gd name="T43" fmla="*/ 267 h 272"/>
              <a:gd name="T44" fmla="*/ 133 w 184"/>
              <a:gd name="T45" fmla="*/ 272 h 272"/>
              <a:gd name="T46" fmla="*/ 131 w 184"/>
              <a:gd name="T47" fmla="*/ 272 h 272"/>
              <a:gd name="T48" fmla="*/ 105 w 184"/>
              <a:gd name="T49" fmla="*/ 272 h 272"/>
              <a:gd name="T50" fmla="*/ 97 w 184"/>
              <a:gd name="T51" fmla="*/ 270 h 272"/>
              <a:gd name="T52" fmla="*/ 68 w 184"/>
              <a:gd name="T53" fmla="*/ 260 h 272"/>
              <a:gd name="T54" fmla="*/ 36 w 184"/>
              <a:gd name="T55" fmla="*/ 268 h 272"/>
              <a:gd name="T56" fmla="*/ 18 w 184"/>
              <a:gd name="T57" fmla="*/ 222 h 272"/>
              <a:gd name="T58" fmla="*/ 14 w 184"/>
              <a:gd name="T59" fmla="*/ 225 h 272"/>
              <a:gd name="T60" fmla="*/ 0 w 184"/>
              <a:gd name="T61" fmla="*/ 221 h 272"/>
              <a:gd name="T62" fmla="*/ 0 w 184"/>
              <a:gd name="T63" fmla="*/ 200 h 272"/>
              <a:gd name="T64" fmla="*/ 0 w 184"/>
              <a:gd name="T65" fmla="*/ 196 h 272"/>
              <a:gd name="T66" fmla="*/ 14 w 184"/>
              <a:gd name="T67" fmla="*/ 191 h 272"/>
              <a:gd name="T68" fmla="*/ 15 w 184"/>
              <a:gd name="T69" fmla="*/ 189 h 272"/>
              <a:gd name="T70" fmla="*/ 19 w 184"/>
              <a:gd name="T71" fmla="*/ 188 h 272"/>
              <a:gd name="T72" fmla="*/ 21 w 184"/>
              <a:gd name="T73" fmla="*/ 181 h 272"/>
              <a:gd name="T74" fmla="*/ 22 w 184"/>
              <a:gd name="T75" fmla="*/ 180 h 272"/>
              <a:gd name="T76" fmla="*/ 38 w 184"/>
              <a:gd name="T77" fmla="*/ 125 h 272"/>
              <a:gd name="T78" fmla="*/ 49 w 184"/>
              <a:gd name="T79" fmla="*/ 116 h 272"/>
              <a:gd name="T80" fmla="*/ 52 w 184"/>
              <a:gd name="T81" fmla="*/ 109 h 272"/>
              <a:gd name="T82" fmla="*/ 53 w 184"/>
              <a:gd name="T83" fmla="*/ 105 h 272"/>
              <a:gd name="T84" fmla="*/ 56 w 184"/>
              <a:gd name="T85" fmla="*/ 102 h 272"/>
              <a:gd name="T86" fmla="*/ 52 w 184"/>
              <a:gd name="T87" fmla="*/ 98 h 272"/>
              <a:gd name="T88" fmla="*/ 49 w 184"/>
              <a:gd name="T89" fmla="*/ 95 h 272"/>
              <a:gd name="T90" fmla="*/ 49 w 184"/>
              <a:gd name="T91" fmla="*/ 92 h 272"/>
              <a:gd name="T92" fmla="*/ 49 w 184"/>
              <a:gd name="T93" fmla="*/ 91 h 272"/>
              <a:gd name="T94" fmla="*/ 49 w 184"/>
              <a:gd name="T95" fmla="*/ 90 h 272"/>
              <a:gd name="T96" fmla="*/ 59 w 184"/>
              <a:gd name="T97" fmla="*/ 68 h 272"/>
              <a:gd name="T98" fmla="*/ 62 w 184"/>
              <a:gd name="T99" fmla="*/ 62 h 272"/>
              <a:gd name="T100" fmla="*/ 62 w 184"/>
              <a:gd name="T101" fmla="*/ 61 h 272"/>
              <a:gd name="T102" fmla="*/ 68 w 184"/>
              <a:gd name="T103" fmla="*/ 45 h 272"/>
              <a:gd name="T104" fmla="*/ 92 w 184"/>
              <a:gd name="T105" fmla="*/ 4 h 272"/>
              <a:gd name="T106" fmla="*/ 109 w 184"/>
              <a:gd name="T107" fmla="*/ 8 h 272"/>
              <a:gd name="T108" fmla="*/ 112 w 184"/>
              <a:gd name="T109" fmla="*/ 9 h 272"/>
              <a:gd name="T110" fmla="*/ 115 w 184"/>
              <a:gd name="T111" fmla="*/ 12 h 272"/>
              <a:gd name="T112" fmla="*/ 123 w 184"/>
              <a:gd name="T113" fmla="*/ 17 h 272"/>
              <a:gd name="T114" fmla="*/ 134 w 184"/>
              <a:gd name="T115" fmla="*/ 4 h 272"/>
              <a:gd name="T116" fmla="*/ 146 w 184"/>
              <a:gd name="T117" fmla="*/ 0 h 272"/>
              <a:gd name="T118" fmla="*/ 150 w 184"/>
              <a:gd name="T119" fmla="*/ 17 h 272"/>
              <a:gd name="T120" fmla="*/ 157 w 184"/>
              <a:gd name="T121" fmla="*/ 17 h 272"/>
              <a:gd name="T122" fmla="*/ 165 w 184"/>
              <a:gd name="T123" fmla="*/ 17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84" h="272">
                <a:moveTo>
                  <a:pt x="165" y="17"/>
                </a:moveTo>
                <a:lnTo>
                  <a:pt x="169" y="30"/>
                </a:lnTo>
                <a:lnTo>
                  <a:pt x="172" y="39"/>
                </a:lnTo>
                <a:lnTo>
                  <a:pt x="174" y="46"/>
                </a:lnTo>
                <a:lnTo>
                  <a:pt x="174" y="71"/>
                </a:lnTo>
                <a:lnTo>
                  <a:pt x="171" y="86"/>
                </a:lnTo>
                <a:lnTo>
                  <a:pt x="169" y="88"/>
                </a:lnTo>
                <a:lnTo>
                  <a:pt x="169" y="92"/>
                </a:lnTo>
                <a:lnTo>
                  <a:pt x="171" y="99"/>
                </a:lnTo>
                <a:lnTo>
                  <a:pt x="171" y="112"/>
                </a:lnTo>
                <a:lnTo>
                  <a:pt x="182" y="133"/>
                </a:lnTo>
                <a:lnTo>
                  <a:pt x="176" y="146"/>
                </a:lnTo>
                <a:lnTo>
                  <a:pt x="179" y="151"/>
                </a:lnTo>
                <a:lnTo>
                  <a:pt x="175" y="169"/>
                </a:lnTo>
                <a:lnTo>
                  <a:pt x="184" y="197"/>
                </a:lnTo>
                <a:lnTo>
                  <a:pt x="182" y="200"/>
                </a:lnTo>
                <a:lnTo>
                  <a:pt x="175" y="206"/>
                </a:lnTo>
                <a:lnTo>
                  <a:pt x="171" y="219"/>
                </a:lnTo>
                <a:lnTo>
                  <a:pt x="161" y="247"/>
                </a:lnTo>
                <a:lnTo>
                  <a:pt x="154" y="260"/>
                </a:lnTo>
                <a:lnTo>
                  <a:pt x="153" y="266"/>
                </a:lnTo>
                <a:lnTo>
                  <a:pt x="150" y="267"/>
                </a:lnTo>
                <a:lnTo>
                  <a:pt x="133" y="272"/>
                </a:lnTo>
                <a:lnTo>
                  <a:pt x="131" y="272"/>
                </a:lnTo>
                <a:lnTo>
                  <a:pt x="105" y="272"/>
                </a:lnTo>
                <a:lnTo>
                  <a:pt x="97" y="270"/>
                </a:lnTo>
                <a:lnTo>
                  <a:pt x="68" y="260"/>
                </a:lnTo>
                <a:lnTo>
                  <a:pt x="36" y="268"/>
                </a:lnTo>
                <a:lnTo>
                  <a:pt x="18" y="222"/>
                </a:lnTo>
                <a:lnTo>
                  <a:pt x="14" y="225"/>
                </a:lnTo>
                <a:lnTo>
                  <a:pt x="0" y="221"/>
                </a:lnTo>
                <a:lnTo>
                  <a:pt x="0" y="200"/>
                </a:lnTo>
                <a:lnTo>
                  <a:pt x="0" y="196"/>
                </a:lnTo>
                <a:lnTo>
                  <a:pt x="14" y="191"/>
                </a:lnTo>
                <a:lnTo>
                  <a:pt x="15" y="189"/>
                </a:lnTo>
                <a:lnTo>
                  <a:pt x="19" y="188"/>
                </a:lnTo>
                <a:lnTo>
                  <a:pt x="21" y="181"/>
                </a:lnTo>
                <a:lnTo>
                  <a:pt x="22" y="180"/>
                </a:lnTo>
                <a:lnTo>
                  <a:pt x="38" y="125"/>
                </a:lnTo>
                <a:lnTo>
                  <a:pt x="49" y="116"/>
                </a:lnTo>
                <a:lnTo>
                  <a:pt x="52" y="109"/>
                </a:lnTo>
                <a:lnTo>
                  <a:pt x="53" y="105"/>
                </a:lnTo>
                <a:lnTo>
                  <a:pt x="56" y="102"/>
                </a:lnTo>
                <a:lnTo>
                  <a:pt x="52" y="98"/>
                </a:lnTo>
                <a:lnTo>
                  <a:pt x="49" y="95"/>
                </a:lnTo>
                <a:lnTo>
                  <a:pt x="49" y="92"/>
                </a:lnTo>
                <a:lnTo>
                  <a:pt x="49" y="91"/>
                </a:lnTo>
                <a:lnTo>
                  <a:pt x="49" y="90"/>
                </a:lnTo>
                <a:lnTo>
                  <a:pt x="59" y="68"/>
                </a:lnTo>
                <a:lnTo>
                  <a:pt x="62" y="62"/>
                </a:lnTo>
                <a:lnTo>
                  <a:pt x="62" y="61"/>
                </a:lnTo>
                <a:lnTo>
                  <a:pt x="68" y="45"/>
                </a:lnTo>
                <a:lnTo>
                  <a:pt x="92" y="4"/>
                </a:lnTo>
                <a:lnTo>
                  <a:pt x="109" y="8"/>
                </a:lnTo>
                <a:lnTo>
                  <a:pt x="112" y="9"/>
                </a:lnTo>
                <a:lnTo>
                  <a:pt x="115" y="12"/>
                </a:lnTo>
                <a:lnTo>
                  <a:pt x="123" y="17"/>
                </a:lnTo>
                <a:lnTo>
                  <a:pt x="134" y="4"/>
                </a:lnTo>
                <a:lnTo>
                  <a:pt x="146" y="0"/>
                </a:lnTo>
                <a:lnTo>
                  <a:pt x="150" y="17"/>
                </a:lnTo>
                <a:lnTo>
                  <a:pt x="157" y="17"/>
                </a:lnTo>
                <a:lnTo>
                  <a:pt x="165" y="1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5" name="Freeform 1100"/>
          <p:cNvSpPr>
            <a:spLocks/>
          </p:cNvSpPr>
          <p:nvPr/>
        </p:nvSpPr>
        <p:spPr bwMode="auto">
          <a:xfrm>
            <a:off x="6884988" y="1117601"/>
            <a:ext cx="174625" cy="317500"/>
          </a:xfrm>
          <a:custGeom>
            <a:avLst/>
            <a:gdLst>
              <a:gd name="T0" fmla="*/ 53 w 110"/>
              <a:gd name="T1" fmla="*/ 193 h 200"/>
              <a:gd name="T2" fmla="*/ 51 w 110"/>
              <a:gd name="T3" fmla="*/ 199 h 200"/>
              <a:gd name="T4" fmla="*/ 47 w 110"/>
              <a:gd name="T5" fmla="*/ 196 h 200"/>
              <a:gd name="T6" fmla="*/ 43 w 110"/>
              <a:gd name="T7" fmla="*/ 200 h 200"/>
              <a:gd name="T8" fmla="*/ 38 w 110"/>
              <a:gd name="T9" fmla="*/ 191 h 200"/>
              <a:gd name="T10" fmla="*/ 32 w 110"/>
              <a:gd name="T11" fmla="*/ 189 h 200"/>
              <a:gd name="T12" fmla="*/ 26 w 110"/>
              <a:gd name="T13" fmla="*/ 187 h 200"/>
              <a:gd name="T14" fmla="*/ 28 w 110"/>
              <a:gd name="T15" fmla="*/ 169 h 200"/>
              <a:gd name="T16" fmla="*/ 15 w 110"/>
              <a:gd name="T17" fmla="*/ 157 h 200"/>
              <a:gd name="T18" fmla="*/ 0 w 110"/>
              <a:gd name="T19" fmla="*/ 140 h 200"/>
              <a:gd name="T20" fmla="*/ 12 w 110"/>
              <a:gd name="T21" fmla="*/ 95 h 200"/>
              <a:gd name="T22" fmla="*/ 15 w 110"/>
              <a:gd name="T23" fmla="*/ 82 h 200"/>
              <a:gd name="T24" fmla="*/ 21 w 110"/>
              <a:gd name="T25" fmla="*/ 20 h 200"/>
              <a:gd name="T26" fmla="*/ 23 w 110"/>
              <a:gd name="T27" fmla="*/ 0 h 200"/>
              <a:gd name="T28" fmla="*/ 31 w 110"/>
              <a:gd name="T29" fmla="*/ 15 h 200"/>
              <a:gd name="T30" fmla="*/ 66 w 110"/>
              <a:gd name="T31" fmla="*/ 87 h 200"/>
              <a:gd name="T32" fmla="*/ 69 w 110"/>
              <a:gd name="T33" fmla="*/ 95 h 200"/>
              <a:gd name="T34" fmla="*/ 79 w 110"/>
              <a:gd name="T35" fmla="*/ 117 h 200"/>
              <a:gd name="T36" fmla="*/ 79 w 110"/>
              <a:gd name="T37" fmla="*/ 121 h 200"/>
              <a:gd name="T38" fmla="*/ 110 w 110"/>
              <a:gd name="T39" fmla="*/ 131 h 200"/>
              <a:gd name="T40" fmla="*/ 86 w 110"/>
              <a:gd name="T41" fmla="*/ 146 h 200"/>
              <a:gd name="T42" fmla="*/ 84 w 110"/>
              <a:gd name="T43" fmla="*/ 154 h 200"/>
              <a:gd name="T44" fmla="*/ 75 w 110"/>
              <a:gd name="T45" fmla="*/ 158 h 200"/>
              <a:gd name="T46" fmla="*/ 69 w 110"/>
              <a:gd name="T47" fmla="*/ 166 h 200"/>
              <a:gd name="T48" fmla="*/ 54 w 110"/>
              <a:gd name="T49" fmla="*/ 174 h 200"/>
              <a:gd name="T50" fmla="*/ 49 w 110"/>
              <a:gd name="T51" fmla="*/ 188 h 200"/>
              <a:gd name="T52" fmla="*/ 53 w 110"/>
              <a:gd name="T53" fmla="*/ 193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0" h="200">
                <a:moveTo>
                  <a:pt x="53" y="193"/>
                </a:moveTo>
                <a:lnTo>
                  <a:pt x="51" y="199"/>
                </a:lnTo>
                <a:lnTo>
                  <a:pt x="47" y="196"/>
                </a:lnTo>
                <a:lnTo>
                  <a:pt x="43" y="200"/>
                </a:lnTo>
                <a:lnTo>
                  <a:pt x="38" y="191"/>
                </a:lnTo>
                <a:lnTo>
                  <a:pt x="32" y="189"/>
                </a:lnTo>
                <a:lnTo>
                  <a:pt x="26" y="187"/>
                </a:lnTo>
                <a:lnTo>
                  <a:pt x="28" y="169"/>
                </a:lnTo>
                <a:lnTo>
                  <a:pt x="15" y="157"/>
                </a:lnTo>
                <a:lnTo>
                  <a:pt x="0" y="140"/>
                </a:lnTo>
                <a:lnTo>
                  <a:pt x="12" y="95"/>
                </a:lnTo>
                <a:lnTo>
                  <a:pt x="15" y="82"/>
                </a:lnTo>
                <a:lnTo>
                  <a:pt x="21" y="20"/>
                </a:lnTo>
                <a:lnTo>
                  <a:pt x="23" y="0"/>
                </a:lnTo>
                <a:lnTo>
                  <a:pt x="31" y="15"/>
                </a:lnTo>
                <a:lnTo>
                  <a:pt x="66" y="87"/>
                </a:lnTo>
                <a:lnTo>
                  <a:pt x="69" y="95"/>
                </a:lnTo>
                <a:lnTo>
                  <a:pt x="79" y="117"/>
                </a:lnTo>
                <a:lnTo>
                  <a:pt x="79" y="121"/>
                </a:lnTo>
                <a:lnTo>
                  <a:pt x="110" y="131"/>
                </a:lnTo>
                <a:lnTo>
                  <a:pt x="86" y="146"/>
                </a:lnTo>
                <a:lnTo>
                  <a:pt x="84" y="154"/>
                </a:lnTo>
                <a:lnTo>
                  <a:pt x="75" y="158"/>
                </a:lnTo>
                <a:lnTo>
                  <a:pt x="69" y="166"/>
                </a:lnTo>
                <a:lnTo>
                  <a:pt x="54" y="174"/>
                </a:lnTo>
                <a:lnTo>
                  <a:pt x="49" y="188"/>
                </a:lnTo>
                <a:lnTo>
                  <a:pt x="53" y="19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6" name="Freeform 1101"/>
          <p:cNvSpPr>
            <a:spLocks/>
          </p:cNvSpPr>
          <p:nvPr/>
        </p:nvSpPr>
        <p:spPr bwMode="auto">
          <a:xfrm>
            <a:off x="7473951" y="1298576"/>
            <a:ext cx="292100" cy="441325"/>
          </a:xfrm>
          <a:custGeom>
            <a:avLst/>
            <a:gdLst>
              <a:gd name="T0" fmla="*/ 147 w 184"/>
              <a:gd name="T1" fmla="*/ 10 h 278"/>
              <a:gd name="T2" fmla="*/ 169 w 184"/>
              <a:gd name="T3" fmla="*/ 17 h 278"/>
              <a:gd name="T4" fmla="*/ 184 w 184"/>
              <a:gd name="T5" fmla="*/ 15 h 278"/>
              <a:gd name="T6" fmla="*/ 183 w 184"/>
              <a:gd name="T7" fmla="*/ 17 h 278"/>
              <a:gd name="T8" fmla="*/ 181 w 184"/>
              <a:gd name="T9" fmla="*/ 22 h 278"/>
              <a:gd name="T10" fmla="*/ 178 w 184"/>
              <a:gd name="T11" fmla="*/ 32 h 278"/>
              <a:gd name="T12" fmla="*/ 176 w 184"/>
              <a:gd name="T13" fmla="*/ 36 h 278"/>
              <a:gd name="T14" fmla="*/ 173 w 184"/>
              <a:gd name="T15" fmla="*/ 41 h 278"/>
              <a:gd name="T16" fmla="*/ 165 w 184"/>
              <a:gd name="T17" fmla="*/ 45 h 278"/>
              <a:gd name="T18" fmla="*/ 158 w 184"/>
              <a:gd name="T19" fmla="*/ 60 h 278"/>
              <a:gd name="T20" fmla="*/ 165 w 184"/>
              <a:gd name="T21" fmla="*/ 64 h 278"/>
              <a:gd name="T22" fmla="*/ 168 w 184"/>
              <a:gd name="T23" fmla="*/ 74 h 278"/>
              <a:gd name="T24" fmla="*/ 159 w 184"/>
              <a:gd name="T25" fmla="*/ 92 h 278"/>
              <a:gd name="T26" fmla="*/ 161 w 184"/>
              <a:gd name="T27" fmla="*/ 96 h 278"/>
              <a:gd name="T28" fmla="*/ 163 w 184"/>
              <a:gd name="T29" fmla="*/ 100 h 278"/>
              <a:gd name="T30" fmla="*/ 162 w 184"/>
              <a:gd name="T31" fmla="*/ 109 h 278"/>
              <a:gd name="T32" fmla="*/ 162 w 184"/>
              <a:gd name="T33" fmla="*/ 115 h 278"/>
              <a:gd name="T34" fmla="*/ 162 w 184"/>
              <a:gd name="T35" fmla="*/ 120 h 278"/>
              <a:gd name="T36" fmla="*/ 161 w 184"/>
              <a:gd name="T37" fmla="*/ 126 h 278"/>
              <a:gd name="T38" fmla="*/ 162 w 184"/>
              <a:gd name="T39" fmla="*/ 128 h 278"/>
              <a:gd name="T40" fmla="*/ 165 w 184"/>
              <a:gd name="T41" fmla="*/ 130 h 278"/>
              <a:gd name="T42" fmla="*/ 166 w 184"/>
              <a:gd name="T43" fmla="*/ 134 h 278"/>
              <a:gd name="T44" fmla="*/ 165 w 184"/>
              <a:gd name="T45" fmla="*/ 139 h 278"/>
              <a:gd name="T46" fmla="*/ 162 w 184"/>
              <a:gd name="T47" fmla="*/ 145 h 278"/>
              <a:gd name="T48" fmla="*/ 161 w 184"/>
              <a:gd name="T49" fmla="*/ 152 h 278"/>
              <a:gd name="T50" fmla="*/ 161 w 184"/>
              <a:gd name="T51" fmla="*/ 157 h 278"/>
              <a:gd name="T52" fmla="*/ 162 w 184"/>
              <a:gd name="T53" fmla="*/ 165 h 278"/>
              <a:gd name="T54" fmla="*/ 159 w 184"/>
              <a:gd name="T55" fmla="*/ 172 h 278"/>
              <a:gd name="T56" fmla="*/ 161 w 184"/>
              <a:gd name="T57" fmla="*/ 187 h 278"/>
              <a:gd name="T58" fmla="*/ 168 w 184"/>
              <a:gd name="T59" fmla="*/ 202 h 278"/>
              <a:gd name="T60" fmla="*/ 168 w 184"/>
              <a:gd name="T61" fmla="*/ 210 h 278"/>
              <a:gd name="T62" fmla="*/ 169 w 184"/>
              <a:gd name="T63" fmla="*/ 217 h 278"/>
              <a:gd name="T64" fmla="*/ 173 w 184"/>
              <a:gd name="T65" fmla="*/ 229 h 278"/>
              <a:gd name="T66" fmla="*/ 177 w 184"/>
              <a:gd name="T67" fmla="*/ 232 h 278"/>
              <a:gd name="T68" fmla="*/ 174 w 184"/>
              <a:gd name="T69" fmla="*/ 238 h 278"/>
              <a:gd name="T70" fmla="*/ 172 w 184"/>
              <a:gd name="T71" fmla="*/ 250 h 278"/>
              <a:gd name="T72" fmla="*/ 169 w 184"/>
              <a:gd name="T73" fmla="*/ 265 h 278"/>
              <a:gd name="T74" fmla="*/ 168 w 184"/>
              <a:gd name="T75" fmla="*/ 270 h 278"/>
              <a:gd name="T76" fmla="*/ 161 w 184"/>
              <a:gd name="T77" fmla="*/ 270 h 278"/>
              <a:gd name="T78" fmla="*/ 148 w 184"/>
              <a:gd name="T79" fmla="*/ 272 h 278"/>
              <a:gd name="T80" fmla="*/ 116 w 184"/>
              <a:gd name="T81" fmla="*/ 277 h 278"/>
              <a:gd name="T82" fmla="*/ 99 w 184"/>
              <a:gd name="T83" fmla="*/ 258 h 278"/>
              <a:gd name="T84" fmla="*/ 72 w 184"/>
              <a:gd name="T85" fmla="*/ 236 h 278"/>
              <a:gd name="T86" fmla="*/ 60 w 184"/>
              <a:gd name="T87" fmla="*/ 213 h 278"/>
              <a:gd name="T88" fmla="*/ 15 w 184"/>
              <a:gd name="T89" fmla="*/ 164 h 278"/>
              <a:gd name="T90" fmla="*/ 19 w 184"/>
              <a:gd name="T91" fmla="*/ 157 h 278"/>
              <a:gd name="T92" fmla="*/ 20 w 184"/>
              <a:gd name="T93" fmla="*/ 141 h 278"/>
              <a:gd name="T94" fmla="*/ 26 w 184"/>
              <a:gd name="T95" fmla="*/ 112 h 278"/>
              <a:gd name="T96" fmla="*/ 19 w 184"/>
              <a:gd name="T97" fmla="*/ 107 h 278"/>
              <a:gd name="T98" fmla="*/ 13 w 184"/>
              <a:gd name="T99" fmla="*/ 101 h 278"/>
              <a:gd name="T100" fmla="*/ 0 w 184"/>
              <a:gd name="T101" fmla="*/ 49 h 278"/>
              <a:gd name="T102" fmla="*/ 69 w 184"/>
              <a:gd name="T103" fmla="*/ 53 h 278"/>
              <a:gd name="T104" fmla="*/ 114 w 184"/>
              <a:gd name="T105" fmla="*/ 48 h 278"/>
              <a:gd name="T106" fmla="*/ 125 w 184"/>
              <a:gd name="T107" fmla="*/ 28 h 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84" h="278">
                <a:moveTo>
                  <a:pt x="140" y="3"/>
                </a:moveTo>
                <a:lnTo>
                  <a:pt x="140" y="11"/>
                </a:lnTo>
                <a:lnTo>
                  <a:pt x="147" y="10"/>
                </a:lnTo>
                <a:lnTo>
                  <a:pt x="154" y="14"/>
                </a:lnTo>
                <a:lnTo>
                  <a:pt x="166" y="10"/>
                </a:lnTo>
                <a:lnTo>
                  <a:pt x="169" y="17"/>
                </a:lnTo>
                <a:lnTo>
                  <a:pt x="181" y="15"/>
                </a:lnTo>
                <a:lnTo>
                  <a:pt x="183" y="15"/>
                </a:lnTo>
                <a:lnTo>
                  <a:pt x="184" y="15"/>
                </a:lnTo>
                <a:lnTo>
                  <a:pt x="183" y="15"/>
                </a:lnTo>
                <a:lnTo>
                  <a:pt x="181" y="17"/>
                </a:lnTo>
                <a:lnTo>
                  <a:pt x="183" y="17"/>
                </a:lnTo>
                <a:lnTo>
                  <a:pt x="183" y="21"/>
                </a:lnTo>
                <a:lnTo>
                  <a:pt x="183" y="22"/>
                </a:lnTo>
                <a:lnTo>
                  <a:pt x="181" y="22"/>
                </a:lnTo>
                <a:lnTo>
                  <a:pt x="181" y="25"/>
                </a:lnTo>
                <a:lnTo>
                  <a:pt x="178" y="26"/>
                </a:lnTo>
                <a:lnTo>
                  <a:pt x="178" y="32"/>
                </a:lnTo>
                <a:lnTo>
                  <a:pt x="177" y="33"/>
                </a:lnTo>
                <a:lnTo>
                  <a:pt x="176" y="33"/>
                </a:lnTo>
                <a:lnTo>
                  <a:pt x="176" y="36"/>
                </a:lnTo>
                <a:lnTo>
                  <a:pt x="176" y="38"/>
                </a:lnTo>
                <a:lnTo>
                  <a:pt x="174" y="38"/>
                </a:lnTo>
                <a:lnTo>
                  <a:pt x="173" y="41"/>
                </a:lnTo>
                <a:lnTo>
                  <a:pt x="169" y="44"/>
                </a:lnTo>
                <a:lnTo>
                  <a:pt x="166" y="44"/>
                </a:lnTo>
                <a:lnTo>
                  <a:pt x="165" y="45"/>
                </a:lnTo>
                <a:lnTo>
                  <a:pt x="162" y="51"/>
                </a:lnTo>
                <a:lnTo>
                  <a:pt x="161" y="55"/>
                </a:lnTo>
                <a:lnTo>
                  <a:pt x="158" y="60"/>
                </a:lnTo>
                <a:lnTo>
                  <a:pt x="159" y="63"/>
                </a:lnTo>
                <a:lnTo>
                  <a:pt x="162" y="63"/>
                </a:lnTo>
                <a:lnTo>
                  <a:pt x="165" y="64"/>
                </a:lnTo>
                <a:lnTo>
                  <a:pt x="166" y="71"/>
                </a:lnTo>
                <a:lnTo>
                  <a:pt x="168" y="74"/>
                </a:lnTo>
                <a:lnTo>
                  <a:pt x="168" y="74"/>
                </a:lnTo>
                <a:lnTo>
                  <a:pt x="166" y="83"/>
                </a:lnTo>
                <a:lnTo>
                  <a:pt x="161" y="90"/>
                </a:lnTo>
                <a:lnTo>
                  <a:pt x="159" y="92"/>
                </a:lnTo>
                <a:lnTo>
                  <a:pt x="158" y="92"/>
                </a:lnTo>
                <a:lnTo>
                  <a:pt x="158" y="94"/>
                </a:lnTo>
                <a:lnTo>
                  <a:pt x="161" y="96"/>
                </a:lnTo>
                <a:lnTo>
                  <a:pt x="162" y="96"/>
                </a:lnTo>
                <a:lnTo>
                  <a:pt x="163" y="98"/>
                </a:lnTo>
                <a:lnTo>
                  <a:pt x="163" y="100"/>
                </a:lnTo>
                <a:lnTo>
                  <a:pt x="163" y="101"/>
                </a:lnTo>
                <a:lnTo>
                  <a:pt x="162" y="108"/>
                </a:lnTo>
                <a:lnTo>
                  <a:pt x="162" y="109"/>
                </a:lnTo>
                <a:lnTo>
                  <a:pt x="165" y="112"/>
                </a:lnTo>
                <a:lnTo>
                  <a:pt x="162" y="113"/>
                </a:lnTo>
                <a:lnTo>
                  <a:pt x="162" y="115"/>
                </a:lnTo>
                <a:lnTo>
                  <a:pt x="162" y="116"/>
                </a:lnTo>
                <a:lnTo>
                  <a:pt x="162" y="119"/>
                </a:lnTo>
                <a:lnTo>
                  <a:pt x="162" y="120"/>
                </a:lnTo>
                <a:lnTo>
                  <a:pt x="161" y="123"/>
                </a:lnTo>
                <a:lnTo>
                  <a:pt x="161" y="124"/>
                </a:lnTo>
                <a:lnTo>
                  <a:pt x="161" y="126"/>
                </a:lnTo>
                <a:lnTo>
                  <a:pt x="161" y="127"/>
                </a:lnTo>
                <a:lnTo>
                  <a:pt x="163" y="127"/>
                </a:lnTo>
                <a:lnTo>
                  <a:pt x="162" y="128"/>
                </a:lnTo>
                <a:lnTo>
                  <a:pt x="162" y="130"/>
                </a:lnTo>
                <a:lnTo>
                  <a:pt x="163" y="130"/>
                </a:lnTo>
                <a:lnTo>
                  <a:pt x="165" y="130"/>
                </a:lnTo>
                <a:lnTo>
                  <a:pt x="166" y="131"/>
                </a:lnTo>
                <a:lnTo>
                  <a:pt x="166" y="133"/>
                </a:lnTo>
                <a:lnTo>
                  <a:pt x="166" y="134"/>
                </a:lnTo>
                <a:lnTo>
                  <a:pt x="165" y="134"/>
                </a:lnTo>
                <a:lnTo>
                  <a:pt x="163" y="138"/>
                </a:lnTo>
                <a:lnTo>
                  <a:pt x="165" y="139"/>
                </a:lnTo>
                <a:lnTo>
                  <a:pt x="165" y="142"/>
                </a:lnTo>
                <a:lnTo>
                  <a:pt x="163" y="143"/>
                </a:lnTo>
                <a:lnTo>
                  <a:pt x="162" y="145"/>
                </a:lnTo>
                <a:lnTo>
                  <a:pt x="162" y="148"/>
                </a:lnTo>
                <a:lnTo>
                  <a:pt x="161" y="148"/>
                </a:lnTo>
                <a:lnTo>
                  <a:pt x="161" y="152"/>
                </a:lnTo>
                <a:lnTo>
                  <a:pt x="161" y="154"/>
                </a:lnTo>
                <a:lnTo>
                  <a:pt x="161" y="156"/>
                </a:lnTo>
                <a:lnTo>
                  <a:pt x="161" y="157"/>
                </a:lnTo>
                <a:lnTo>
                  <a:pt x="161" y="160"/>
                </a:lnTo>
                <a:lnTo>
                  <a:pt x="162" y="163"/>
                </a:lnTo>
                <a:lnTo>
                  <a:pt x="162" y="165"/>
                </a:lnTo>
                <a:lnTo>
                  <a:pt x="161" y="167"/>
                </a:lnTo>
                <a:lnTo>
                  <a:pt x="161" y="171"/>
                </a:lnTo>
                <a:lnTo>
                  <a:pt x="159" y="172"/>
                </a:lnTo>
                <a:lnTo>
                  <a:pt x="162" y="182"/>
                </a:lnTo>
                <a:lnTo>
                  <a:pt x="161" y="184"/>
                </a:lnTo>
                <a:lnTo>
                  <a:pt x="161" y="187"/>
                </a:lnTo>
                <a:lnTo>
                  <a:pt x="166" y="195"/>
                </a:lnTo>
                <a:lnTo>
                  <a:pt x="166" y="197"/>
                </a:lnTo>
                <a:lnTo>
                  <a:pt x="168" y="202"/>
                </a:lnTo>
                <a:lnTo>
                  <a:pt x="168" y="208"/>
                </a:lnTo>
                <a:lnTo>
                  <a:pt x="168" y="210"/>
                </a:lnTo>
                <a:lnTo>
                  <a:pt x="168" y="210"/>
                </a:lnTo>
                <a:lnTo>
                  <a:pt x="168" y="212"/>
                </a:lnTo>
                <a:lnTo>
                  <a:pt x="169" y="216"/>
                </a:lnTo>
                <a:lnTo>
                  <a:pt x="169" y="217"/>
                </a:lnTo>
                <a:lnTo>
                  <a:pt x="173" y="223"/>
                </a:lnTo>
                <a:lnTo>
                  <a:pt x="173" y="224"/>
                </a:lnTo>
                <a:lnTo>
                  <a:pt x="173" y="229"/>
                </a:lnTo>
                <a:lnTo>
                  <a:pt x="176" y="229"/>
                </a:lnTo>
                <a:lnTo>
                  <a:pt x="176" y="231"/>
                </a:lnTo>
                <a:lnTo>
                  <a:pt x="177" y="232"/>
                </a:lnTo>
                <a:lnTo>
                  <a:pt x="176" y="235"/>
                </a:lnTo>
                <a:lnTo>
                  <a:pt x="176" y="236"/>
                </a:lnTo>
                <a:lnTo>
                  <a:pt x="174" y="238"/>
                </a:lnTo>
                <a:lnTo>
                  <a:pt x="172" y="244"/>
                </a:lnTo>
                <a:lnTo>
                  <a:pt x="173" y="246"/>
                </a:lnTo>
                <a:lnTo>
                  <a:pt x="172" y="250"/>
                </a:lnTo>
                <a:lnTo>
                  <a:pt x="170" y="262"/>
                </a:lnTo>
                <a:lnTo>
                  <a:pt x="170" y="263"/>
                </a:lnTo>
                <a:lnTo>
                  <a:pt x="169" y="265"/>
                </a:lnTo>
                <a:lnTo>
                  <a:pt x="169" y="266"/>
                </a:lnTo>
                <a:lnTo>
                  <a:pt x="168" y="268"/>
                </a:lnTo>
                <a:lnTo>
                  <a:pt x="168" y="270"/>
                </a:lnTo>
                <a:lnTo>
                  <a:pt x="166" y="270"/>
                </a:lnTo>
                <a:lnTo>
                  <a:pt x="165" y="270"/>
                </a:lnTo>
                <a:lnTo>
                  <a:pt x="161" y="270"/>
                </a:lnTo>
                <a:lnTo>
                  <a:pt x="155" y="268"/>
                </a:lnTo>
                <a:lnTo>
                  <a:pt x="154" y="268"/>
                </a:lnTo>
                <a:lnTo>
                  <a:pt x="148" y="272"/>
                </a:lnTo>
                <a:lnTo>
                  <a:pt x="147" y="273"/>
                </a:lnTo>
                <a:lnTo>
                  <a:pt x="128" y="278"/>
                </a:lnTo>
                <a:lnTo>
                  <a:pt x="116" y="277"/>
                </a:lnTo>
                <a:lnTo>
                  <a:pt x="109" y="263"/>
                </a:lnTo>
                <a:lnTo>
                  <a:pt x="108" y="262"/>
                </a:lnTo>
                <a:lnTo>
                  <a:pt x="99" y="258"/>
                </a:lnTo>
                <a:lnTo>
                  <a:pt x="82" y="250"/>
                </a:lnTo>
                <a:lnTo>
                  <a:pt x="78" y="247"/>
                </a:lnTo>
                <a:lnTo>
                  <a:pt x="72" y="236"/>
                </a:lnTo>
                <a:lnTo>
                  <a:pt x="67" y="218"/>
                </a:lnTo>
                <a:lnTo>
                  <a:pt x="65" y="217"/>
                </a:lnTo>
                <a:lnTo>
                  <a:pt x="60" y="213"/>
                </a:lnTo>
                <a:lnTo>
                  <a:pt x="37" y="198"/>
                </a:lnTo>
                <a:lnTo>
                  <a:pt x="24" y="169"/>
                </a:lnTo>
                <a:lnTo>
                  <a:pt x="15" y="164"/>
                </a:lnTo>
                <a:lnTo>
                  <a:pt x="15" y="163"/>
                </a:lnTo>
                <a:lnTo>
                  <a:pt x="15" y="158"/>
                </a:lnTo>
                <a:lnTo>
                  <a:pt x="19" y="157"/>
                </a:lnTo>
                <a:lnTo>
                  <a:pt x="19" y="156"/>
                </a:lnTo>
                <a:lnTo>
                  <a:pt x="23" y="148"/>
                </a:lnTo>
                <a:lnTo>
                  <a:pt x="20" y="141"/>
                </a:lnTo>
                <a:lnTo>
                  <a:pt x="19" y="139"/>
                </a:lnTo>
                <a:lnTo>
                  <a:pt x="26" y="113"/>
                </a:lnTo>
                <a:lnTo>
                  <a:pt x="26" y="112"/>
                </a:lnTo>
                <a:lnTo>
                  <a:pt x="22" y="109"/>
                </a:lnTo>
                <a:lnTo>
                  <a:pt x="20" y="109"/>
                </a:lnTo>
                <a:lnTo>
                  <a:pt x="19" y="107"/>
                </a:lnTo>
                <a:lnTo>
                  <a:pt x="16" y="98"/>
                </a:lnTo>
                <a:lnTo>
                  <a:pt x="15" y="100"/>
                </a:lnTo>
                <a:lnTo>
                  <a:pt x="13" y="101"/>
                </a:lnTo>
                <a:lnTo>
                  <a:pt x="4" y="85"/>
                </a:lnTo>
                <a:lnTo>
                  <a:pt x="4" y="77"/>
                </a:lnTo>
                <a:lnTo>
                  <a:pt x="0" y="49"/>
                </a:lnTo>
                <a:lnTo>
                  <a:pt x="32" y="41"/>
                </a:lnTo>
                <a:lnTo>
                  <a:pt x="61" y="51"/>
                </a:lnTo>
                <a:lnTo>
                  <a:pt x="69" y="53"/>
                </a:lnTo>
                <a:lnTo>
                  <a:pt x="95" y="53"/>
                </a:lnTo>
                <a:lnTo>
                  <a:pt x="97" y="53"/>
                </a:lnTo>
                <a:lnTo>
                  <a:pt x="114" y="48"/>
                </a:lnTo>
                <a:lnTo>
                  <a:pt x="117" y="47"/>
                </a:lnTo>
                <a:lnTo>
                  <a:pt x="118" y="41"/>
                </a:lnTo>
                <a:lnTo>
                  <a:pt x="125" y="28"/>
                </a:lnTo>
                <a:lnTo>
                  <a:pt x="135" y="0"/>
                </a:lnTo>
                <a:lnTo>
                  <a:pt x="140" y="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7" name="Freeform 1102"/>
          <p:cNvSpPr>
            <a:spLocks/>
          </p:cNvSpPr>
          <p:nvPr/>
        </p:nvSpPr>
        <p:spPr bwMode="auto">
          <a:xfrm>
            <a:off x="6911976" y="1462088"/>
            <a:ext cx="157163" cy="214313"/>
          </a:xfrm>
          <a:custGeom>
            <a:avLst/>
            <a:gdLst>
              <a:gd name="T0" fmla="*/ 64 w 99"/>
              <a:gd name="T1" fmla="*/ 57 h 135"/>
              <a:gd name="T2" fmla="*/ 62 w 99"/>
              <a:gd name="T3" fmla="*/ 64 h 135"/>
              <a:gd name="T4" fmla="*/ 81 w 99"/>
              <a:gd name="T5" fmla="*/ 58 h 135"/>
              <a:gd name="T6" fmla="*/ 85 w 99"/>
              <a:gd name="T7" fmla="*/ 69 h 135"/>
              <a:gd name="T8" fmla="*/ 71 w 99"/>
              <a:gd name="T9" fmla="*/ 83 h 135"/>
              <a:gd name="T10" fmla="*/ 82 w 99"/>
              <a:gd name="T11" fmla="*/ 87 h 135"/>
              <a:gd name="T12" fmla="*/ 99 w 99"/>
              <a:gd name="T13" fmla="*/ 110 h 135"/>
              <a:gd name="T14" fmla="*/ 97 w 99"/>
              <a:gd name="T15" fmla="*/ 111 h 135"/>
              <a:gd name="T16" fmla="*/ 93 w 99"/>
              <a:gd name="T17" fmla="*/ 117 h 135"/>
              <a:gd name="T18" fmla="*/ 84 w 99"/>
              <a:gd name="T19" fmla="*/ 126 h 135"/>
              <a:gd name="T20" fmla="*/ 78 w 99"/>
              <a:gd name="T21" fmla="*/ 135 h 135"/>
              <a:gd name="T22" fmla="*/ 71 w 99"/>
              <a:gd name="T23" fmla="*/ 128 h 135"/>
              <a:gd name="T24" fmla="*/ 69 w 99"/>
              <a:gd name="T25" fmla="*/ 132 h 135"/>
              <a:gd name="T26" fmla="*/ 59 w 99"/>
              <a:gd name="T27" fmla="*/ 125 h 135"/>
              <a:gd name="T28" fmla="*/ 59 w 99"/>
              <a:gd name="T29" fmla="*/ 115 h 135"/>
              <a:gd name="T30" fmla="*/ 44 w 99"/>
              <a:gd name="T31" fmla="*/ 115 h 135"/>
              <a:gd name="T32" fmla="*/ 29 w 99"/>
              <a:gd name="T33" fmla="*/ 110 h 135"/>
              <a:gd name="T34" fmla="*/ 24 w 99"/>
              <a:gd name="T35" fmla="*/ 102 h 135"/>
              <a:gd name="T36" fmla="*/ 21 w 99"/>
              <a:gd name="T37" fmla="*/ 83 h 135"/>
              <a:gd name="T38" fmla="*/ 9 w 99"/>
              <a:gd name="T39" fmla="*/ 80 h 135"/>
              <a:gd name="T40" fmla="*/ 7 w 99"/>
              <a:gd name="T41" fmla="*/ 80 h 135"/>
              <a:gd name="T42" fmla="*/ 4 w 99"/>
              <a:gd name="T43" fmla="*/ 80 h 135"/>
              <a:gd name="T44" fmla="*/ 0 w 99"/>
              <a:gd name="T45" fmla="*/ 79 h 135"/>
              <a:gd name="T46" fmla="*/ 9 w 99"/>
              <a:gd name="T47" fmla="*/ 45 h 135"/>
              <a:gd name="T48" fmla="*/ 10 w 99"/>
              <a:gd name="T49" fmla="*/ 40 h 135"/>
              <a:gd name="T50" fmla="*/ 10 w 99"/>
              <a:gd name="T51" fmla="*/ 17 h 135"/>
              <a:gd name="T52" fmla="*/ 4 w 99"/>
              <a:gd name="T53" fmla="*/ 2 h 135"/>
              <a:gd name="T54" fmla="*/ 13 w 99"/>
              <a:gd name="T55" fmla="*/ 1 h 135"/>
              <a:gd name="T56" fmla="*/ 15 w 99"/>
              <a:gd name="T57" fmla="*/ 0 h 135"/>
              <a:gd name="T58" fmla="*/ 18 w 99"/>
              <a:gd name="T59" fmla="*/ 1 h 135"/>
              <a:gd name="T60" fmla="*/ 19 w 99"/>
              <a:gd name="T61" fmla="*/ 2 h 135"/>
              <a:gd name="T62" fmla="*/ 26 w 99"/>
              <a:gd name="T63" fmla="*/ 5 h 135"/>
              <a:gd name="T64" fmla="*/ 30 w 99"/>
              <a:gd name="T65" fmla="*/ 17 h 135"/>
              <a:gd name="T66" fmla="*/ 49 w 99"/>
              <a:gd name="T67" fmla="*/ 31 h 135"/>
              <a:gd name="T68" fmla="*/ 55 w 99"/>
              <a:gd name="T69" fmla="*/ 40 h 135"/>
              <a:gd name="T70" fmla="*/ 52 w 99"/>
              <a:gd name="T71" fmla="*/ 46 h 135"/>
              <a:gd name="T72" fmla="*/ 64 w 99"/>
              <a:gd name="T73" fmla="*/ 57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99" h="135">
                <a:moveTo>
                  <a:pt x="64" y="57"/>
                </a:moveTo>
                <a:lnTo>
                  <a:pt x="62" y="64"/>
                </a:lnTo>
                <a:lnTo>
                  <a:pt x="81" y="58"/>
                </a:lnTo>
                <a:lnTo>
                  <a:pt x="85" y="69"/>
                </a:lnTo>
                <a:lnTo>
                  <a:pt x="71" y="83"/>
                </a:lnTo>
                <a:lnTo>
                  <a:pt x="82" y="87"/>
                </a:lnTo>
                <a:lnTo>
                  <a:pt x="99" y="110"/>
                </a:lnTo>
                <a:lnTo>
                  <a:pt x="97" y="111"/>
                </a:lnTo>
                <a:lnTo>
                  <a:pt x="93" y="117"/>
                </a:lnTo>
                <a:lnTo>
                  <a:pt x="84" y="126"/>
                </a:lnTo>
                <a:lnTo>
                  <a:pt x="78" y="135"/>
                </a:lnTo>
                <a:lnTo>
                  <a:pt x="71" y="128"/>
                </a:lnTo>
                <a:lnTo>
                  <a:pt x="69" y="132"/>
                </a:lnTo>
                <a:lnTo>
                  <a:pt x="59" y="125"/>
                </a:lnTo>
                <a:lnTo>
                  <a:pt x="59" y="115"/>
                </a:lnTo>
                <a:lnTo>
                  <a:pt x="44" y="115"/>
                </a:lnTo>
                <a:lnTo>
                  <a:pt x="29" y="110"/>
                </a:lnTo>
                <a:lnTo>
                  <a:pt x="24" y="102"/>
                </a:lnTo>
                <a:lnTo>
                  <a:pt x="21" y="83"/>
                </a:lnTo>
                <a:lnTo>
                  <a:pt x="9" y="80"/>
                </a:lnTo>
                <a:lnTo>
                  <a:pt x="7" y="80"/>
                </a:lnTo>
                <a:lnTo>
                  <a:pt x="4" y="80"/>
                </a:lnTo>
                <a:lnTo>
                  <a:pt x="0" y="79"/>
                </a:lnTo>
                <a:lnTo>
                  <a:pt x="9" y="45"/>
                </a:lnTo>
                <a:lnTo>
                  <a:pt x="10" y="40"/>
                </a:lnTo>
                <a:lnTo>
                  <a:pt x="10" y="17"/>
                </a:lnTo>
                <a:lnTo>
                  <a:pt x="4" y="2"/>
                </a:lnTo>
                <a:lnTo>
                  <a:pt x="13" y="1"/>
                </a:lnTo>
                <a:lnTo>
                  <a:pt x="15" y="0"/>
                </a:lnTo>
                <a:lnTo>
                  <a:pt x="18" y="1"/>
                </a:lnTo>
                <a:lnTo>
                  <a:pt x="19" y="2"/>
                </a:lnTo>
                <a:lnTo>
                  <a:pt x="26" y="5"/>
                </a:lnTo>
                <a:lnTo>
                  <a:pt x="30" y="17"/>
                </a:lnTo>
                <a:lnTo>
                  <a:pt x="49" y="31"/>
                </a:lnTo>
                <a:lnTo>
                  <a:pt x="55" y="40"/>
                </a:lnTo>
                <a:lnTo>
                  <a:pt x="52" y="46"/>
                </a:lnTo>
                <a:lnTo>
                  <a:pt x="64" y="5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8" name="Freeform 1103"/>
          <p:cNvSpPr>
            <a:spLocks/>
          </p:cNvSpPr>
          <p:nvPr/>
        </p:nvSpPr>
        <p:spPr bwMode="auto">
          <a:xfrm>
            <a:off x="6364288" y="1498601"/>
            <a:ext cx="179388" cy="187325"/>
          </a:xfrm>
          <a:custGeom>
            <a:avLst/>
            <a:gdLst>
              <a:gd name="T0" fmla="*/ 97 w 113"/>
              <a:gd name="T1" fmla="*/ 62 h 118"/>
              <a:gd name="T2" fmla="*/ 104 w 113"/>
              <a:gd name="T3" fmla="*/ 68 h 118"/>
              <a:gd name="T4" fmla="*/ 109 w 113"/>
              <a:gd name="T5" fmla="*/ 64 h 118"/>
              <a:gd name="T6" fmla="*/ 112 w 113"/>
              <a:gd name="T7" fmla="*/ 68 h 118"/>
              <a:gd name="T8" fmla="*/ 113 w 113"/>
              <a:gd name="T9" fmla="*/ 69 h 118"/>
              <a:gd name="T10" fmla="*/ 112 w 113"/>
              <a:gd name="T11" fmla="*/ 69 h 118"/>
              <a:gd name="T12" fmla="*/ 108 w 113"/>
              <a:gd name="T13" fmla="*/ 73 h 118"/>
              <a:gd name="T14" fmla="*/ 101 w 113"/>
              <a:gd name="T15" fmla="*/ 79 h 118"/>
              <a:gd name="T16" fmla="*/ 96 w 113"/>
              <a:gd name="T17" fmla="*/ 94 h 118"/>
              <a:gd name="T18" fmla="*/ 100 w 113"/>
              <a:gd name="T19" fmla="*/ 99 h 118"/>
              <a:gd name="T20" fmla="*/ 96 w 113"/>
              <a:gd name="T21" fmla="*/ 103 h 118"/>
              <a:gd name="T22" fmla="*/ 96 w 113"/>
              <a:gd name="T23" fmla="*/ 112 h 118"/>
              <a:gd name="T24" fmla="*/ 94 w 113"/>
              <a:gd name="T25" fmla="*/ 114 h 118"/>
              <a:gd name="T26" fmla="*/ 93 w 113"/>
              <a:gd name="T27" fmla="*/ 114 h 118"/>
              <a:gd name="T28" fmla="*/ 83 w 113"/>
              <a:gd name="T29" fmla="*/ 117 h 118"/>
              <a:gd name="T30" fmla="*/ 81 w 113"/>
              <a:gd name="T31" fmla="*/ 118 h 118"/>
              <a:gd name="T32" fmla="*/ 74 w 113"/>
              <a:gd name="T33" fmla="*/ 112 h 118"/>
              <a:gd name="T34" fmla="*/ 71 w 113"/>
              <a:gd name="T35" fmla="*/ 103 h 118"/>
              <a:gd name="T36" fmla="*/ 63 w 113"/>
              <a:gd name="T37" fmla="*/ 103 h 118"/>
              <a:gd name="T38" fmla="*/ 62 w 113"/>
              <a:gd name="T39" fmla="*/ 95 h 118"/>
              <a:gd name="T40" fmla="*/ 59 w 113"/>
              <a:gd name="T41" fmla="*/ 94 h 118"/>
              <a:gd name="T42" fmla="*/ 55 w 113"/>
              <a:gd name="T43" fmla="*/ 91 h 118"/>
              <a:gd name="T44" fmla="*/ 53 w 113"/>
              <a:gd name="T45" fmla="*/ 91 h 118"/>
              <a:gd name="T46" fmla="*/ 25 w 113"/>
              <a:gd name="T47" fmla="*/ 73 h 118"/>
              <a:gd name="T48" fmla="*/ 0 w 113"/>
              <a:gd name="T49" fmla="*/ 27 h 118"/>
              <a:gd name="T50" fmla="*/ 22 w 113"/>
              <a:gd name="T51" fmla="*/ 15 h 118"/>
              <a:gd name="T52" fmla="*/ 30 w 113"/>
              <a:gd name="T53" fmla="*/ 9 h 118"/>
              <a:gd name="T54" fmla="*/ 45 w 113"/>
              <a:gd name="T55" fmla="*/ 0 h 118"/>
              <a:gd name="T56" fmla="*/ 85 w 113"/>
              <a:gd name="T57" fmla="*/ 37 h 118"/>
              <a:gd name="T58" fmla="*/ 86 w 113"/>
              <a:gd name="T59" fmla="*/ 38 h 118"/>
              <a:gd name="T60" fmla="*/ 86 w 113"/>
              <a:gd name="T61" fmla="*/ 42 h 118"/>
              <a:gd name="T62" fmla="*/ 88 w 113"/>
              <a:gd name="T63" fmla="*/ 42 h 118"/>
              <a:gd name="T64" fmla="*/ 92 w 113"/>
              <a:gd name="T65" fmla="*/ 54 h 118"/>
              <a:gd name="T66" fmla="*/ 93 w 113"/>
              <a:gd name="T67" fmla="*/ 54 h 118"/>
              <a:gd name="T68" fmla="*/ 94 w 113"/>
              <a:gd name="T69" fmla="*/ 57 h 118"/>
              <a:gd name="T70" fmla="*/ 97 w 113"/>
              <a:gd name="T71" fmla="*/ 62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13" h="118">
                <a:moveTo>
                  <a:pt x="97" y="62"/>
                </a:moveTo>
                <a:lnTo>
                  <a:pt x="104" y="68"/>
                </a:lnTo>
                <a:lnTo>
                  <a:pt x="109" y="64"/>
                </a:lnTo>
                <a:lnTo>
                  <a:pt x="112" y="68"/>
                </a:lnTo>
                <a:lnTo>
                  <a:pt x="113" y="69"/>
                </a:lnTo>
                <a:lnTo>
                  <a:pt x="112" y="69"/>
                </a:lnTo>
                <a:lnTo>
                  <a:pt x="108" y="73"/>
                </a:lnTo>
                <a:lnTo>
                  <a:pt x="101" y="79"/>
                </a:lnTo>
                <a:lnTo>
                  <a:pt x="96" y="94"/>
                </a:lnTo>
                <a:lnTo>
                  <a:pt x="100" y="99"/>
                </a:lnTo>
                <a:lnTo>
                  <a:pt x="96" y="103"/>
                </a:lnTo>
                <a:lnTo>
                  <a:pt x="96" y="112"/>
                </a:lnTo>
                <a:lnTo>
                  <a:pt x="94" y="114"/>
                </a:lnTo>
                <a:lnTo>
                  <a:pt x="93" y="114"/>
                </a:lnTo>
                <a:lnTo>
                  <a:pt x="83" y="117"/>
                </a:lnTo>
                <a:lnTo>
                  <a:pt x="81" y="118"/>
                </a:lnTo>
                <a:lnTo>
                  <a:pt x="74" y="112"/>
                </a:lnTo>
                <a:lnTo>
                  <a:pt x="71" y="103"/>
                </a:lnTo>
                <a:lnTo>
                  <a:pt x="63" y="103"/>
                </a:lnTo>
                <a:lnTo>
                  <a:pt x="62" y="95"/>
                </a:lnTo>
                <a:lnTo>
                  <a:pt x="59" y="94"/>
                </a:lnTo>
                <a:lnTo>
                  <a:pt x="55" y="91"/>
                </a:lnTo>
                <a:lnTo>
                  <a:pt x="53" y="91"/>
                </a:lnTo>
                <a:lnTo>
                  <a:pt x="25" y="73"/>
                </a:lnTo>
                <a:lnTo>
                  <a:pt x="0" y="27"/>
                </a:lnTo>
                <a:lnTo>
                  <a:pt x="22" y="15"/>
                </a:lnTo>
                <a:lnTo>
                  <a:pt x="30" y="9"/>
                </a:lnTo>
                <a:lnTo>
                  <a:pt x="45" y="0"/>
                </a:lnTo>
                <a:lnTo>
                  <a:pt x="85" y="37"/>
                </a:lnTo>
                <a:lnTo>
                  <a:pt x="86" y="38"/>
                </a:lnTo>
                <a:lnTo>
                  <a:pt x="86" y="42"/>
                </a:lnTo>
                <a:lnTo>
                  <a:pt x="88" y="42"/>
                </a:lnTo>
                <a:lnTo>
                  <a:pt x="92" y="54"/>
                </a:lnTo>
                <a:lnTo>
                  <a:pt x="93" y="54"/>
                </a:lnTo>
                <a:lnTo>
                  <a:pt x="94" y="57"/>
                </a:lnTo>
                <a:lnTo>
                  <a:pt x="97" y="6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9" name="Freeform 1104"/>
          <p:cNvSpPr>
            <a:spLocks/>
          </p:cNvSpPr>
          <p:nvPr/>
        </p:nvSpPr>
        <p:spPr bwMode="auto">
          <a:xfrm>
            <a:off x="6565901" y="1712913"/>
            <a:ext cx="88900" cy="101600"/>
          </a:xfrm>
          <a:custGeom>
            <a:avLst/>
            <a:gdLst>
              <a:gd name="T0" fmla="*/ 44 w 56"/>
              <a:gd name="T1" fmla="*/ 8 h 64"/>
              <a:gd name="T2" fmla="*/ 41 w 56"/>
              <a:gd name="T3" fmla="*/ 11 h 64"/>
              <a:gd name="T4" fmla="*/ 41 w 56"/>
              <a:gd name="T5" fmla="*/ 9 h 64"/>
              <a:gd name="T6" fmla="*/ 30 w 56"/>
              <a:gd name="T7" fmla="*/ 9 h 64"/>
              <a:gd name="T8" fmla="*/ 30 w 56"/>
              <a:gd name="T9" fmla="*/ 12 h 64"/>
              <a:gd name="T10" fmla="*/ 33 w 56"/>
              <a:gd name="T11" fmla="*/ 15 h 64"/>
              <a:gd name="T12" fmla="*/ 44 w 56"/>
              <a:gd name="T13" fmla="*/ 20 h 64"/>
              <a:gd name="T14" fmla="*/ 46 w 56"/>
              <a:gd name="T15" fmla="*/ 22 h 64"/>
              <a:gd name="T16" fmla="*/ 53 w 56"/>
              <a:gd name="T17" fmla="*/ 22 h 64"/>
              <a:gd name="T18" fmla="*/ 53 w 56"/>
              <a:gd name="T19" fmla="*/ 23 h 64"/>
              <a:gd name="T20" fmla="*/ 53 w 56"/>
              <a:gd name="T21" fmla="*/ 35 h 64"/>
              <a:gd name="T22" fmla="*/ 53 w 56"/>
              <a:gd name="T23" fmla="*/ 37 h 64"/>
              <a:gd name="T24" fmla="*/ 56 w 56"/>
              <a:gd name="T25" fmla="*/ 42 h 64"/>
              <a:gd name="T26" fmla="*/ 56 w 56"/>
              <a:gd name="T27" fmla="*/ 46 h 64"/>
              <a:gd name="T28" fmla="*/ 49 w 56"/>
              <a:gd name="T29" fmla="*/ 45 h 64"/>
              <a:gd name="T30" fmla="*/ 42 w 56"/>
              <a:gd name="T31" fmla="*/ 52 h 64"/>
              <a:gd name="T32" fmla="*/ 36 w 56"/>
              <a:gd name="T33" fmla="*/ 58 h 64"/>
              <a:gd name="T34" fmla="*/ 18 w 56"/>
              <a:gd name="T35" fmla="*/ 64 h 64"/>
              <a:gd name="T36" fmla="*/ 12 w 56"/>
              <a:gd name="T37" fmla="*/ 54 h 64"/>
              <a:gd name="T38" fmla="*/ 6 w 56"/>
              <a:gd name="T39" fmla="*/ 49 h 64"/>
              <a:gd name="T40" fmla="*/ 4 w 56"/>
              <a:gd name="T41" fmla="*/ 46 h 64"/>
              <a:gd name="T42" fmla="*/ 4 w 56"/>
              <a:gd name="T43" fmla="*/ 43 h 64"/>
              <a:gd name="T44" fmla="*/ 7 w 56"/>
              <a:gd name="T45" fmla="*/ 30 h 64"/>
              <a:gd name="T46" fmla="*/ 4 w 56"/>
              <a:gd name="T47" fmla="*/ 26 h 64"/>
              <a:gd name="T48" fmla="*/ 3 w 56"/>
              <a:gd name="T49" fmla="*/ 23 h 64"/>
              <a:gd name="T50" fmla="*/ 0 w 56"/>
              <a:gd name="T51" fmla="*/ 20 h 64"/>
              <a:gd name="T52" fmla="*/ 0 w 56"/>
              <a:gd name="T53" fmla="*/ 19 h 64"/>
              <a:gd name="T54" fmla="*/ 6 w 56"/>
              <a:gd name="T55" fmla="*/ 17 h 64"/>
              <a:gd name="T56" fmla="*/ 14 w 56"/>
              <a:gd name="T57" fmla="*/ 15 h 64"/>
              <a:gd name="T58" fmla="*/ 14 w 56"/>
              <a:gd name="T59" fmla="*/ 4 h 64"/>
              <a:gd name="T60" fmla="*/ 18 w 56"/>
              <a:gd name="T61" fmla="*/ 4 h 64"/>
              <a:gd name="T62" fmla="*/ 21 w 56"/>
              <a:gd name="T63" fmla="*/ 2 h 64"/>
              <a:gd name="T64" fmla="*/ 37 w 56"/>
              <a:gd name="T65" fmla="*/ 0 h 64"/>
              <a:gd name="T66" fmla="*/ 44 w 56"/>
              <a:gd name="T67" fmla="*/ 2 h 64"/>
              <a:gd name="T68" fmla="*/ 44 w 56"/>
              <a:gd name="T69" fmla="*/ 8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6" h="64">
                <a:moveTo>
                  <a:pt x="44" y="8"/>
                </a:moveTo>
                <a:lnTo>
                  <a:pt x="41" y="11"/>
                </a:lnTo>
                <a:lnTo>
                  <a:pt x="41" y="9"/>
                </a:lnTo>
                <a:lnTo>
                  <a:pt x="30" y="9"/>
                </a:lnTo>
                <a:lnTo>
                  <a:pt x="30" y="12"/>
                </a:lnTo>
                <a:lnTo>
                  <a:pt x="33" y="15"/>
                </a:lnTo>
                <a:lnTo>
                  <a:pt x="44" y="20"/>
                </a:lnTo>
                <a:lnTo>
                  <a:pt x="46" y="22"/>
                </a:lnTo>
                <a:lnTo>
                  <a:pt x="53" y="22"/>
                </a:lnTo>
                <a:lnTo>
                  <a:pt x="53" y="23"/>
                </a:lnTo>
                <a:lnTo>
                  <a:pt x="53" y="35"/>
                </a:lnTo>
                <a:lnTo>
                  <a:pt x="53" y="37"/>
                </a:lnTo>
                <a:lnTo>
                  <a:pt x="56" y="42"/>
                </a:lnTo>
                <a:lnTo>
                  <a:pt x="56" y="46"/>
                </a:lnTo>
                <a:lnTo>
                  <a:pt x="49" y="45"/>
                </a:lnTo>
                <a:lnTo>
                  <a:pt x="42" y="52"/>
                </a:lnTo>
                <a:lnTo>
                  <a:pt x="36" y="58"/>
                </a:lnTo>
                <a:lnTo>
                  <a:pt x="18" y="64"/>
                </a:lnTo>
                <a:lnTo>
                  <a:pt x="12" y="54"/>
                </a:lnTo>
                <a:lnTo>
                  <a:pt x="6" y="49"/>
                </a:lnTo>
                <a:lnTo>
                  <a:pt x="4" y="46"/>
                </a:lnTo>
                <a:lnTo>
                  <a:pt x="4" y="43"/>
                </a:lnTo>
                <a:lnTo>
                  <a:pt x="7" y="30"/>
                </a:lnTo>
                <a:lnTo>
                  <a:pt x="4" y="26"/>
                </a:lnTo>
                <a:lnTo>
                  <a:pt x="3" y="23"/>
                </a:lnTo>
                <a:lnTo>
                  <a:pt x="0" y="20"/>
                </a:lnTo>
                <a:lnTo>
                  <a:pt x="0" y="19"/>
                </a:lnTo>
                <a:lnTo>
                  <a:pt x="6" y="17"/>
                </a:lnTo>
                <a:lnTo>
                  <a:pt x="14" y="15"/>
                </a:lnTo>
                <a:lnTo>
                  <a:pt x="14" y="4"/>
                </a:lnTo>
                <a:lnTo>
                  <a:pt x="18" y="4"/>
                </a:lnTo>
                <a:lnTo>
                  <a:pt x="21" y="2"/>
                </a:lnTo>
                <a:lnTo>
                  <a:pt x="37" y="0"/>
                </a:lnTo>
                <a:lnTo>
                  <a:pt x="44" y="2"/>
                </a:lnTo>
                <a:lnTo>
                  <a:pt x="44" y="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0" name="Freeform 1105"/>
          <p:cNvSpPr>
            <a:spLocks/>
          </p:cNvSpPr>
          <p:nvPr/>
        </p:nvSpPr>
        <p:spPr bwMode="auto">
          <a:xfrm>
            <a:off x="5903913" y="1816101"/>
            <a:ext cx="209550" cy="220663"/>
          </a:xfrm>
          <a:custGeom>
            <a:avLst/>
            <a:gdLst>
              <a:gd name="T0" fmla="*/ 129 w 132"/>
              <a:gd name="T1" fmla="*/ 64 h 139"/>
              <a:gd name="T2" fmla="*/ 132 w 132"/>
              <a:gd name="T3" fmla="*/ 74 h 139"/>
              <a:gd name="T4" fmla="*/ 128 w 132"/>
              <a:gd name="T5" fmla="*/ 72 h 139"/>
              <a:gd name="T6" fmla="*/ 128 w 132"/>
              <a:gd name="T7" fmla="*/ 78 h 139"/>
              <a:gd name="T8" fmla="*/ 126 w 132"/>
              <a:gd name="T9" fmla="*/ 87 h 139"/>
              <a:gd name="T10" fmla="*/ 126 w 132"/>
              <a:gd name="T11" fmla="*/ 93 h 139"/>
              <a:gd name="T12" fmla="*/ 120 w 132"/>
              <a:gd name="T13" fmla="*/ 97 h 139"/>
              <a:gd name="T14" fmla="*/ 116 w 132"/>
              <a:gd name="T15" fmla="*/ 105 h 139"/>
              <a:gd name="T16" fmla="*/ 75 w 132"/>
              <a:gd name="T17" fmla="*/ 130 h 139"/>
              <a:gd name="T18" fmla="*/ 61 w 132"/>
              <a:gd name="T19" fmla="*/ 139 h 139"/>
              <a:gd name="T20" fmla="*/ 43 w 132"/>
              <a:gd name="T21" fmla="*/ 132 h 139"/>
              <a:gd name="T22" fmla="*/ 42 w 132"/>
              <a:gd name="T23" fmla="*/ 130 h 139"/>
              <a:gd name="T24" fmla="*/ 0 w 132"/>
              <a:gd name="T25" fmla="*/ 104 h 139"/>
              <a:gd name="T26" fmla="*/ 20 w 132"/>
              <a:gd name="T27" fmla="*/ 71 h 139"/>
              <a:gd name="T28" fmla="*/ 24 w 132"/>
              <a:gd name="T29" fmla="*/ 63 h 139"/>
              <a:gd name="T30" fmla="*/ 35 w 132"/>
              <a:gd name="T31" fmla="*/ 41 h 139"/>
              <a:gd name="T32" fmla="*/ 45 w 132"/>
              <a:gd name="T33" fmla="*/ 27 h 139"/>
              <a:gd name="T34" fmla="*/ 69 w 132"/>
              <a:gd name="T35" fmla="*/ 0 h 139"/>
              <a:gd name="T36" fmla="*/ 107 w 132"/>
              <a:gd name="T37" fmla="*/ 36 h 139"/>
              <a:gd name="T38" fmla="*/ 114 w 132"/>
              <a:gd name="T39" fmla="*/ 37 h 139"/>
              <a:gd name="T40" fmla="*/ 117 w 132"/>
              <a:gd name="T41" fmla="*/ 42 h 139"/>
              <a:gd name="T42" fmla="*/ 121 w 132"/>
              <a:gd name="T43" fmla="*/ 52 h 139"/>
              <a:gd name="T44" fmla="*/ 117 w 132"/>
              <a:gd name="T45" fmla="*/ 62 h 139"/>
              <a:gd name="T46" fmla="*/ 118 w 132"/>
              <a:gd name="T47" fmla="*/ 62 h 139"/>
              <a:gd name="T48" fmla="*/ 122 w 132"/>
              <a:gd name="T49" fmla="*/ 63 h 139"/>
              <a:gd name="T50" fmla="*/ 126 w 132"/>
              <a:gd name="T51" fmla="*/ 63 h 139"/>
              <a:gd name="T52" fmla="*/ 129 w 132"/>
              <a:gd name="T53" fmla="*/ 64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32" h="139">
                <a:moveTo>
                  <a:pt x="129" y="64"/>
                </a:moveTo>
                <a:lnTo>
                  <a:pt x="132" y="74"/>
                </a:lnTo>
                <a:lnTo>
                  <a:pt x="128" y="72"/>
                </a:lnTo>
                <a:lnTo>
                  <a:pt x="128" y="78"/>
                </a:lnTo>
                <a:lnTo>
                  <a:pt x="126" y="87"/>
                </a:lnTo>
                <a:lnTo>
                  <a:pt x="126" y="93"/>
                </a:lnTo>
                <a:lnTo>
                  <a:pt x="120" y="97"/>
                </a:lnTo>
                <a:lnTo>
                  <a:pt x="116" y="105"/>
                </a:lnTo>
                <a:lnTo>
                  <a:pt x="75" y="130"/>
                </a:lnTo>
                <a:lnTo>
                  <a:pt x="61" y="139"/>
                </a:lnTo>
                <a:lnTo>
                  <a:pt x="43" y="132"/>
                </a:lnTo>
                <a:lnTo>
                  <a:pt x="42" y="130"/>
                </a:lnTo>
                <a:lnTo>
                  <a:pt x="0" y="104"/>
                </a:lnTo>
                <a:lnTo>
                  <a:pt x="20" y="71"/>
                </a:lnTo>
                <a:lnTo>
                  <a:pt x="24" y="63"/>
                </a:lnTo>
                <a:lnTo>
                  <a:pt x="35" y="41"/>
                </a:lnTo>
                <a:lnTo>
                  <a:pt x="45" y="27"/>
                </a:lnTo>
                <a:lnTo>
                  <a:pt x="69" y="0"/>
                </a:lnTo>
                <a:lnTo>
                  <a:pt x="107" y="36"/>
                </a:lnTo>
                <a:lnTo>
                  <a:pt x="114" y="37"/>
                </a:lnTo>
                <a:lnTo>
                  <a:pt x="117" y="42"/>
                </a:lnTo>
                <a:lnTo>
                  <a:pt x="121" y="52"/>
                </a:lnTo>
                <a:lnTo>
                  <a:pt x="117" y="62"/>
                </a:lnTo>
                <a:lnTo>
                  <a:pt x="118" y="62"/>
                </a:lnTo>
                <a:lnTo>
                  <a:pt x="122" y="63"/>
                </a:lnTo>
                <a:lnTo>
                  <a:pt x="126" y="63"/>
                </a:lnTo>
                <a:lnTo>
                  <a:pt x="129" y="6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1" name="Freeform 1106"/>
          <p:cNvSpPr>
            <a:spLocks/>
          </p:cNvSpPr>
          <p:nvPr/>
        </p:nvSpPr>
        <p:spPr bwMode="auto">
          <a:xfrm>
            <a:off x="6397626" y="1822451"/>
            <a:ext cx="120650" cy="117475"/>
          </a:xfrm>
          <a:custGeom>
            <a:avLst/>
            <a:gdLst>
              <a:gd name="T0" fmla="*/ 43 w 76"/>
              <a:gd name="T1" fmla="*/ 63 h 74"/>
              <a:gd name="T2" fmla="*/ 0 w 76"/>
              <a:gd name="T3" fmla="*/ 74 h 74"/>
              <a:gd name="T4" fmla="*/ 1 w 76"/>
              <a:gd name="T5" fmla="*/ 60 h 74"/>
              <a:gd name="T6" fmla="*/ 2 w 76"/>
              <a:gd name="T7" fmla="*/ 49 h 74"/>
              <a:gd name="T8" fmla="*/ 13 w 76"/>
              <a:gd name="T9" fmla="*/ 28 h 74"/>
              <a:gd name="T10" fmla="*/ 15 w 76"/>
              <a:gd name="T11" fmla="*/ 23 h 74"/>
              <a:gd name="T12" fmla="*/ 15 w 76"/>
              <a:gd name="T13" fmla="*/ 17 h 74"/>
              <a:gd name="T14" fmla="*/ 20 w 76"/>
              <a:gd name="T15" fmla="*/ 7 h 74"/>
              <a:gd name="T16" fmla="*/ 39 w 76"/>
              <a:gd name="T17" fmla="*/ 3 h 74"/>
              <a:gd name="T18" fmla="*/ 49 w 76"/>
              <a:gd name="T19" fmla="*/ 0 h 74"/>
              <a:gd name="T20" fmla="*/ 61 w 76"/>
              <a:gd name="T21" fmla="*/ 4 h 74"/>
              <a:gd name="T22" fmla="*/ 67 w 76"/>
              <a:gd name="T23" fmla="*/ 18 h 74"/>
              <a:gd name="T24" fmla="*/ 69 w 76"/>
              <a:gd name="T25" fmla="*/ 19 h 74"/>
              <a:gd name="T26" fmla="*/ 72 w 76"/>
              <a:gd name="T27" fmla="*/ 19 h 74"/>
              <a:gd name="T28" fmla="*/ 76 w 76"/>
              <a:gd name="T29" fmla="*/ 22 h 74"/>
              <a:gd name="T30" fmla="*/ 72 w 76"/>
              <a:gd name="T31" fmla="*/ 29 h 74"/>
              <a:gd name="T32" fmla="*/ 68 w 76"/>
              <a:gd name="T33" fmla="*/ 37 h 74"/>
              <a:gd name="T34" fmla="*/ 49 w 76"/>
              <a:gd name="T35" fmla="*/ 51 h 74"/>
              <a:gd name="T36" fmla="*/ 43 w 76"/>
              <a:gd name="T37" fmla="*/ 63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76" h="74">
                <a:moveTo>
                  <a:pt x="43" y="63"/>
                </a:moveTo>
                <a:lnTo>
                  <a:pt x="0" y="74"/>
                </a:lnTo>
                <a:lnTo>
                  <a:pt x="1" y="60"/>
                </a:lnTo>
                <a:lnTo>
                  <a:pt x="2" y="49"/>
                </a:lnTo>
                <a:lnTo>
                  <a:pt x="13" y="28"/>
                </a:lnTo>
                <a:lnTo>
                  <a:pt x="15" y="23"/>
                </a:lnTo>
                <a:lnTo>
                  <a:pt x="15" y="17"/>
                </a:lnTo>
                <a:lnTo>
                  <a:pt x="20" y="7"/>
                </a:lnTo>
                <a:lnTo>
                  <a:pt x="39" y="3"/>
                </a:lnTo>
                <a:lnTo>
                  <a:pt x="49" y="0"/>
                </a:lnTo>
                <a:lnTo>
                  <a:pt x="61" y="4"/>
                </a:lnTo>
                <a:lnTo>
                  <a:pt x="67" y="18"/>
                </a:lnTo>
                <a:lnTo>
                  <a:pt x="69" y="19"/>
                </a:lnTo>
                <a:lnTo>
                  <a:pt x="72" y="19"/>
                </a:lnTo>
                <a:lnTo>
                  <a:pt x="76" y="22"/>
                </a:lnTo>
                <a:lnTo>
                  <a:pt x="72" y="29"/>
                </a:lnTo>
                <a:lnTo>
                  <a:pt x="68" y="37"/>
                </a:lnTo>
                <a:lnTo>
                  <a:pt x="49" y="51"/>
                </a:lnTo>
                <a:lnTo>
                  <a:pt x="43" y="6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2" name="Freeform 1107"/>
          <p:cNvSpPr>
            <a:spLocks/>
          </p:cNvSpPr>
          <p:nvPr/>
        </p:nvSpPr>
        <p:spPr bwMode="auto">
          <a:xfrm>
            <a:off x="6465888" y="1881188"/>
            <a:ext cx="104775" cy="96838"/>
          </a:xfrm>
          <a:custGeom>
            <a:avLst/>
            <a:gdLst>
              <a:gd name="T0" fmla="*/ 41 w 66"/>
              <a:gd name="T1" fmla="*/ 61 h 61"/>
              <a:gd name="T2" fmla="*/ 39 w 66"/>
              <a:gd name="T3" fmla="*/ 61 h 61"/>
              <a:gd name="T4" fmla="*/ 29 w 66"/>
              <a:gd name="T5" fmla="*/ 52 h 61"/>
              <a:gd name="T6" fmla="*/ 28 w 66"/>
              <a:gd name="T7" fmla="*/ 51 h 61"/>
              <a:gd name="T8" fmla="*/ 17 w 66"/>
              <a:gd name="T9" fmla="*/ 49 h 61"/>
              <a:gd name="T10" fmla="*/ 15 w 66"/>
              <a:gd name="T11" fmla="*/ 46 h 61"/>
              <a:gd name="T12" fmla="*/ 17 w 66"/>
              <a:gd name="T13" fmla="*/ 42 h 61"/>
              <a:gd name="T14" fmla="*/ 8 w 66"/>
              <a:gd name="T15" fmla="*/ 42 h 61"/>
              <a:gd name="T16" fmla="*/ 2 w 66"/>
              <a:gd name="T17" fmla="*/ 30 h 61"/>
              <a:gd name="T18" fmla="*/ 0 w 66"/>
              <a:gd name="T19" fmla="*/ 26 h 61"/>
              <a:gd name="T20" fmla="*/ 6 w 66"/>
              <a:gd name="T21" fmla="*/ 14 h 61"/>
              <a:gd name="T22" fmla="*/ 25 w 66"/>
              <a:gd name="T23" fmla="*/ 0 h 61"/>
              <a:gd name="T24" fmla="*/ 28 w 66"/>
              <a:gd name="T25" fmla="*/ 1 h 61"/>
              <a:gd name="T26" fmla="*/ 26 w 66"/>
              <a:gd name="T27" fmla="*/ 6 h 61"/>
              <a:gd name="T28" fmla="*/ 25 w 66"/>
              <a:gd name="T29" fmla="*/ 10 h 61"/>
              <a:gd name="T30" fmla="*/ 25 w 66"/>
              <a:gd name="T31" fmla="*/ 10 h 61"/>
              <a:gd name="T32" fmla="*/ 29 w 66"/>
              <a:gd name="T33" fmla="*/ 12 h 61"/>
              <a:gd name="T34" fmla="*/ 39 w 66"/>
              <a:gd name="T35" fmla="*/ 18 h 61"/>
              <a:gd name="T36" fmla="*/ 43 w 66"/>
              <a:gd name="T37" fmla="*/ 19 h 61"/>
              <a:gd name="T38" fmla="*/ 43 w 66"/>
              <a:gd name="T39" fmla="*/ 23 h 61"/>
              <a:gd name="T40" fmla="*/ 43 w 66"/>
              <a:gd name="T41" fmla="*/ 31 h 61"/>
              <a:gd name="T42" fmla="*/ 52 w 66"/>
              <a:gd name="T43" fmla="*/ 33 h 61"/>
              <a:gd name="T44" fmla="*/ 58 w 66"/>
              <a:gd name="T45" fmla="*/ 34 h 61"/>
              <a:gd name="T46" fmla="*/ 66 w 66"/>
              <a:gd name="T47" fmla="*/ 36 h 61"/>
              <a:gd name="T48" fmla="*/ 66 w 66"/>
              <a:gd name="T49" fmla="*/ 40 h 61"/>
              <a:gd name="T50" fmla="*/ 64 w 66"/>
              <a:gd name="T51" fmla="*/ 42 h 61"/>
              <a:gd name="T52" fmla="*/ 64 w 66"/>
              <a:gd name="T53" fmla="*/ 44 h 61"/>
              <a:gd name="T54" fmla="*/ 63 w 66"/>
              <a:gd name="T55" fmla="*/ 60 h 61"/>
              <a:gd name="T56" fmla="*/ 51 w 66"/>
              <a:gd name="T57" fmla="*/ 61 h 61"/>
              <a:gd name="T58" fmla="*/ 45 w 66"/>
              <a:gd name="T59" fmla="*/ 61 h 61"/>
              <a:gd name="T60" fmla="*/ 41 w 66"/>
              <a:gd name="T61" fmla="*/ 61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66" h="61">
                <a:moveTo>
                  <a:pt x="41" y="61"/>
                </a:moveTo>
                <a:lnTo>
                  <a:pt x="39" y="61"/>
                </a:lnTo>
                <a:lnTo>
                  <a:pt x="29" y="52"/>
                </a:lnTo>
                <a:lnTo>
                  <a:pt x="28" y="51"/>
                </a:lnTo>
                <a:lnTo>
                  <a:pt x="17" y="49"/>
                </a:lnTo>
                <a:lnTo>
                  <a:pt x="15" y="46"/>
                </a:lnTo>
                <a:lnTo>
                  <a:pt x="17" y="42"/>
                </a:lnTo>
                <a:lnTo>
                  <a:pt x="8" y="42"/>
                </a:lnTo>
                <a:lnTo>
                  <a:pt x="2" y="30"/>
                </a:lnTo>
                <a:lnTo>
                  <a:pt x="0" y="26"/>
                </a:lnTo>
                <a:lnTo>
                  <a:pt x="6" y="14"/>
                </a:lnTo>
                <a:lnTo>
                  <a:pt x="25" y="0"/>
                </a:lnTo>
                <a:lnTo>
                  <a:pt x="28" y="1"/>
                </a:lnTo>
                <a:lnTo>
                  <a:pt x="26" y="6"/>
                </a:lnTo>
                <a:lnTo>
                  <a:pt x="25" y="10"/>
                </a:lnTo>
                <a:lnTo>
                  <a:pt x="25" y="10"/>
                </a:lnTo>
                <a:lnTo>
                  <a:pt x="29" y="12"/>
                </a:lnTo>
                <a:lnTo>
                  <a:pt x="39" y="18"/>
                </a:lnTo>
                <a:lnTo>
                  <a:pt x="43" y="19"/>
                </a:lnTo>
                <a:lnTo>
                  <a:pt x="43" y="23"/>
                </a:lnTo>
                <a:lnTo>
                  <a:pt x="43" y="31"/>
                </a:lnTo>
                <a:lnTo>
                  <a:pt x="52" y="33"/>
                </a:lnTo>
                <a:lnTo>
                  <a:pt x="58" y="34"/>
                </a:lnTo>
                <a:lnTo>
                  <a:pt x="66" y="36"/>
                </a:lnTo>
                <a:lnTo>
                  <a:pt x="66" y="40"/>
                </a:lnTo>
                <a:lnTo>
                  <a:pt x="64" y="42"/>
                </a:lnTo>
                <a:lnTo>
                  <a:pt x="64" y="44"/>
                </a:lnTo>
                <a:lnTo>
                  <a:pt x="63" y="60"/>
                </a:lnTo>
                <a:lnTo>
                  <a:pt x="51" y="61"/>
                </a:lnTo>
                <a:lnTo>
                  <a:pt x="45" y="61"/>
                </a:lnTo>
                <a:lnTo>
                  <a:pt x="41" y="6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3" name="Freeform 1108"/>
          <p:cNvSpPr>
            <a:spLocks/>
          </p:cNvSpPr>
          <p:nvPr/>
        </p:nvSpPr>
        <p:spPr bwMode="auto">
          <a:xfrm>
            <a:off x="6288088" y="1970088"/>
            <a:ext cx="93663" cy="111125"/>
          </a:xfrm>
          <a:custGeom>
            <a:avLst/>
            <a:gdLst>
              <a:gd name="T0" fmla="*/ 44 w 59"/>
              <a:gd name="T1" fmla="*/ 19 h 70"/>
              <a:gd name="T2" fmla="*/ 45 w 59"/>
              <a:gd name="T3" fmla="*/ 20 h 70"/>
              <a:gd name="T4" fmla="*/ 54 w 59"/>
              <a:gd name="T5" fmla="*/ 15 h 70"/>
              <a:gd name="T6" fmla="*/ 59 w 59"/>
              <a:gd name="T7" fmla="*/ 22 h 70"/>
              <a:gd name="T8" fmla="*/ 59 w 59"/>
              <a:gd name="T9" fmla="*/ 23 h 70"/>
              <a:gd name="T10" fmla="*/ 55 w 59"/>
              <a:gd name="T11" fmla="*/ 29 h 70"/>
              <a:gd name="T12" fmla="*/ 58 w 59"/>
              <a:gd name="T13" fmla="*/ 33 h 70"/>
              <a:gd name="T14" fmla="*/ 58 w 59"/>
              <a:gd name="T15" fmla="*/ 34 h 70"/>
              <a:gd name="T16" fmla="*/ 56 w 59"/>
              <a:gd name="T17" fmla="*/ 48 h 70"/>
              <a:gd name="T18" fmla="*/ 56 w 59"/>
              <a:gd name="T19" fmla="*/ 52 h 70"/>
              <a:gd name="T20" fmla="*/ 17 w 59"/>
              <a:gd name="T21" fmla="*/ 70 h 70"/>
              <a:gd name="T22" fmla="*/ 5 w 59"/>
              <a:gd name="T23" fmla="*/ 68 h 70"/>
              <a:gd name="T24" fmla="*/ 5 w 59"/>
              <a:gd name="T25" fmla="*/ 56 h 70"/>
              <a:gd name="T26" fmla="*/ 15 w 59"/>
              <a:gd name="T27" fmla="*/ 33 h 70"/>
              <a:gd name="T28" fmla="*/ 17 w 59"/>
              <a:gd name="T29" fmla="*/ 30 h 70"/>
              <a:gd name="T30" fmla="*/ 14 w 59"/>
              <a:gd name="T31" fmla="*/ 26 h 70"/>
              <a:gd name="T32" fmla="*/ 13 w 59"/>
              <a:gd name="T33" fmla="*/ 25 h 70"/>
              <a:gd name="T34" fmla="*/ 6 w 59"/>
              <a:gd name="T35" fmla="*/ 27 h 70"/>
              <a:gd name="T36" fmla="*/ 3 w 59"/>
              <a:gd name="T37" fmla="*/ 26 h 70"/>
              <a:gd name="T38" fmla="*/ 0 w 59"/>
              <a:gd name="T39" fmla="*/ 25 h 70"/>
              <a:gd name="T40" fmla="*/ 2 w 59"/>
              <a:gd name="T41" fmla="*/ 16 h 70"/>
              <a:gd name="T42" fmla="*/ 7 w 59"/>
              <a:gd name="T43" fmla="*/ 8 h 70"/>
              <a:gd name="T44" fmla="*/ 26 w 59"/>
              <a:gd name="T45" fmla="*/ 0 h 70"/>
              <a:gd name="T46" fmla="*/ 29 w 59"/>
              <a:gd name="T47" fmla="*/ 7 h 70"/>
              <a:gd name="T48" fmla="*/ 29 w 59"/>
              <a:gd name="T49" fmla="*/ 8 h 70"/>
              <a:gd name="T50" fmla="*/ 41 w 59"/>
              <a:gd name="T51" fmla="*/ 14 h 70"/>
              <a:gd name="T52" fmla="*/ 43 w 59"/>
              <a:gd name="T53" fmla="*/ 18 h 70"/>
              <a:gd name="T54" fmla="*/ 44 w 59"/>
              <a:gd name="T55" fmla="*/ 19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9" h="70">
                <a:moveTo>
                  <a:pt x="44" y="19"/>
                </a:moveTo>
                <a:lnTo>
                  <a:pt x="45" y="20"/>
                </a:lnTo>
                <a:lnTo>
                  <a:pt x="54" y="15"/>
                </a:lnTo>
                <a:lnTo>
                  <a:pt x="59" y="22"/>
                </a:lnTo>
                <a:lnTo>
                  <a:pt x="59" y="23"/>
                </a:lnTo>
                <a:lnTo>
                  <a:pt x="55" y="29"/>
                </a:lnTo>
                <a:lnTo>
                  <a:pt x="58" y="33"/>
                </a:lnTo>
                <a:lnTo>
                  <a:pt x="58" y="34"/>
                </a:lnTo>
                <a:lnTo>
                  <a:pt x="56" y="48"/>
                </a:lnTo>
                <a:lnTo>
                  <a:pt x="56" y="52"/>
                </a:lnTo>
                <a:lnTo>
                  <a:pt x="17" y="70"/>
                </a:lnTo>
                <a:lnTo>
                  <a:pt x="5" y="68"/>
                </a:lnTo>
                <a:lnTo>
                  <a:pt x="5" y="56"/>
                </a:lnTo>
                <a:lnTo>
                  <a:pt x="15" y="33"/>
                </a:lnTo>
                <a:lnTo>
                  <a:pt x="17" y="30"/>
                </a:lnTo>
                <a:lnTo>
                  <a:pt x="14" y="26"/>
                </a:lnTo>
                <a:lnTo>
                  <a:pt x="13" y="25"/>
                </a:lnTo>
                <a:lnTo>
                  <a:pt x="6" y="27"/>
                </a:lnTo>
                <a:lnTo>
                  <a:pt x="3" y="26"/>
                </a:lnTo>
                <a:lnTo>
                  <a:pt x="0" y="25"/>
                </a:lnTo>
                <a:lnTo>
                  <a:pt x="2" y="16"/>
                </a:lnTo>
                <a:lnTo>
                  <a:pt x="7" y="8"/>
                </a:lnTo>
                <a:lnTo>
                  <a:pt x="26" y="0"/>
                </a:lnTo>
                <a:lnTo>
                  <a:pt x="29" y="7"/>
                </a:lnTo>
                <a:lnTo>
                  <a:pt x="29" y="8"/>
                </a:lnTo>
                <a:lnTo>
                  <a:pt x="41" y="14"/>
                </a:lnTo>
                <a:lnTo>
                  <a:pt x="43" y="18"/>
                </a:lnTo>
                <a:lnTo>
                  <a:pt x="44" y="1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4" name="Freeform 1109"/>
          <p:cNvSpPr>
            <a:spLocks/>
          </p:cNvSpPr>
          <p:nvPr/>
        </p:nvSpPr>
        <p:spPr bwMode="auto">
          <a:xfrm>
            <a:off x="6376988" y="1993901"/>
            <a:ext cx="122238" cy="63500"/>
          </a:xfrm>
          <a:custGeom>
            <a:avLst/>
            <a:gdLst>
              <a:gd name="T0" fmla="*/ 60 w 77"/>
              <a:gd name="T1" fmla="*/ 3 h 40"/>
              <a:gd name="T2" fmla="*/ 63 w 77"/>
              <a:gd name="T3" fmla="*/ 3 h 40"/>
              <a:gd name="T4" fmla="*/ 74 w 77"/>
              <a:gd name="T5" fmla="*/ 1 h 40"/>
              <a:gd name="T6" fmla="*/ 69 w 77"/>
              <a:gd name="T7" fmla="*/ 7 h 40"/>
              <a:gd name="T8" fmla="*/ 69 w 77"/>
              <a:gd name="T9" fmla="*/ 8 h 40"/>
              <a:gd name="T10" fmla="*/ 67 w 77"/>
              <a:gd name="T11" fmla="*/ 18 h 40"/>
              <a:gd name="T12" fmla="*/ 67 w 77"/>
              <a:gd name="T13" fmla="*/ 22 h 40"/>
              <a:gd name="T14" fmla="*/ 71 w 77"/>
              <a:gd name="T15" fmla="*/ 19 h 40"/>
              <a:gd name="T16" fmla="*/ 73 w 77"/>
              <a:gd name="T17" fmla="*/ 22 h 40"/>
              <a:gd name="T18" fmla="*/ 77 w 77"/>
              <a:gd name="T19" fmla="*/ 26 h 40"/>
              <a:gd name="T20" fmla="*/ 63 w 77"/>
              <a:gd name="T21" fmla="*/ 37 h 40"/>
              <a:gd name="T22" fmla="*/ 40 w 77"/>
              <a:gd name="T23" fmla="*/ 40 h 40"/>
              <a:gd name="T24" fmla="*/ 24 w 77"/>
              <a:gd name="T25" fmla="*/ 35 h 40"/>
              <a:gd name="T26" fmla="*/ 0 w 77"/>
              <a:gd name="T27" fmla="*/ 37 h 40"/>
              <a:gd name="T28" fmla="*/ 0 w 77"/>
              <a:gd name="T29" fmla="*/ 33 h 40"/>
              <a:gd name="T30" fmla="*/ 2 w 77"/>
              <a:gd name="T31" fmla="*/ 19 h 40"/>
              <a:gd name="T32" fmla="*/ 4 w 77"/>
              <a:gd name="T33" fmla="*/ 18 h 40"/>
              <a:gd name="T34" fmla="*/ 13 w 77"/>
              <a:gd name="T35" fmla="*/ 16 h 40"/>
              <a:gd name="T36" fmla="*/ 14 w 77"/>
              <a:gd name="T37" fmla="*/ 16 h 40"/>
              <a:gd name="T38" fmla="*/ 22 w 77"/>
              <a:gd name="T39" fmla="*/ 7 h 40"/>
              <a:gd name="T40" fmla="*/ 29 w 77"/>
              <a:gd name="T41" fmla="*/ 0 h 40"/>
              <a:gd name="T42" fmla="*/ 60 w 77"/>
              <a:gd name="T43" fmla="*/ 3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77" h="40">
                <a:moveTo>
                  <a:pt x="60" y="3"/>
                </a:moveTo>
                <a:lnTo>
                  <a:pt x="63" y="3"/>
                </a:lnTo>
                <a:lnTo>
                  <a:pt x="74" y="1"/>
                </a:lnTo>
                <a:lnTo>
                  <a:pt x="69" y="7"/>
                </a:lnTo>
                <a:lnTo>
                  <a:pt x="69" y="8"/>
                </a:lnTo>
                <a:lnTo>
                  <a:pt x="67" y="18"/>
                </a:lnTo>
                <a:lnTo>
                  <a:pt x="67" y="22"/>
                </a:lnTo>
                <a:lnTo>
                  <a:pt x="71" y="19"/>
                </a:lnTo>
                <a:lnTo>
                  <a:pt x="73" y="22"/>
                </a:lnTo>
                <a:lnTo>
                  <a:pt x="77" y="26"/>
                </a:lnTo>
                <a:lnTo>
                  <a:pt x="63" y="37"/>
                </a:lnTo>
                <a:lnTo>
                  <a:pt x="40" y="40"/>
                </a:lnTo>
                <a:lnTo>
                  <a:pt x="24" y="35"/>
                </a:lnTo>
                <a:lnTo>
                  <a:pt x="0" y="37"/>
                </a:lnTo>
                <a:lnTo>
                  <a:pt x="0" y="33"/>
                </a:lnTo>
                <a:lnTo>
                  <a:pt x="2" y="19"/>
                </a:lnTo>
                <a:lnTo>
                  <a:pt x="4" y="18"/>
                </a:lnTo>
                <a:lnTo>
                  <a:pt x="13" y="16"/>
                </a:lnTo>
                <a:lnTo>
                  <a:pt x="14" y="16"/>
                </a:lnTo>
                <a:lnTo>
                  <a:pt x="22" y="7"/>
                </a:lnTo>
                <a:lnTo>
                  <a:pt x="29" y="0"/>
                </a:lnTo>
                <a:lnTo>
                  <a:pt x="60" y="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5" name="Freeform 1110"/>
          <p:cNvSpPr>
            <a:spLocks/>
          </p:cNvSpPr>
          <p:nvPr/>
        </p:nvSpPr>
        <p:spPr bwMode="auto">
          <a:xfrm>
            <a:off x="5738813" y="2066926"/>
            <a:ext cx="171450" cy="234950"/>
          </a:xfrm>
          <a:custGeom>
            <a:avLst/>
            <a:gdLst>
              <a:gd name="T0" fmla="*/ 94 w 108"/>
              <a:gd name="T1" fmla="*/ 115 h 148"/>
              <a:gd name="T2" fmla="*/ 108 w 108"/>
              <a:gd name="T3" fmla="*/ 148 h 148"/>
              <a:gd name="T4" fmla="*/ 67 w 108"/>
              <a:gd name="T5" fmla="*/ 112 h 148"/>
              <a:gd name="T6" fmla="*/ 65 w 108"/>
              <a:gd name="T7" fmla="*/ 111 h 148"/>
              <a:gd name="T8" fmla="*/ 64 w 108"/>
              <a:gd name="T9" fmla="*/ 111 h 148"/>
              <a:gd name="T10" fmla="*/ 56 w 108"/>
              <a:gd name="T11" fmla="*/ 111 h 148"/>
              <a:gd name="T12" fmla="*/ 52 w 108"/>
              <a:gd name="T13" fmla="*/ 94 h 148"/>
              <a:gd name="T14" fmla="*/ 49 w 108"/>
              <a:gd name="T15" fmla="*/ 93 h 148"/>
              <a:gd name="T16" fmla="*/ 46 w 108"/>
              <a:gd name="T17" fmla="*/ 89 h 148"/>
              <a:gd name="T18" fmla="*/ 12 w 108"/>
              <a:gd name="T19" fmla="*/ 69 h 148"/>
              <a:gd name="T20" fmla="*/ 0 w 108"/>
              <a:gd name="T21" fmla="*/ 62 h 148"/>
              <a:gd name="T22" fmla="*/ 12 w 108"/>
              <a:gd name="T23" fmla="*/ 41 h 148"/>
              <a:gd name="T24" fmla="*/ 12 w 108"/>
              <a:gd name="T25" fmla="*/ 40 h 148"/>
              <a:gd name="T26" fmla="*/ 20 w 108"/>
              <a:gd name="T27" fmla="*/ 28 h 148"/>
              <a:gd name="T28" fmla="*/ 34 w 108"/>
              <a:gd name="T29" fmla="*/ 15 h 148"/>
              <a:gd name="T30" fmla="*/ 54 w 108"/>
              <a:gd name="T31" fmla="*/ 0 h 148"/>
              <a:gd name="T32" fmla="*/ 83 w 108"/>
              <a:gd name="T33" fmla="*/ 44 h 148"/>
              <a:gd name="T34" fmla="*/ 98 w 108"/>
              <a:gd name="T35" fmla="*/ 62 h 148"/>
              <a:gd name="T36" fmla="*/ 97 w 108"/>
              <a:gd name="T37" fmla="*/ 69 h 148"/>
              <a:gd name="T38" fmla="*/ 93 w 108"/>
              <a:gd name="T39" fmla="*/ 97 h 148"/>
              <a:gd name="T40" fmla="*/ 94 w 108"/>
              <a:gd name="T41" fmla="*/ 115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8" h="148">
                <a:moveTo>
                  <a:pt x="94" y="115"/>
                </a:moveTo>
                <a:lnTo>
                  <a:pt x="108" y="148"/>
                </a:lnTo>
                <a:lnTo>
                  <a:pt x="67" y="112"/>
                </a:lnTo>
                <a:lnTo>
                  <a:pt x="65" y="111"/>
                </a:lnTo>
                <a:lnTo>
                  <a:pt x="64" y="111"/>
                </a:lnTo>
                <a:lnTo>
                  <a:pt x="56" y="111"/>
                </a:lnTo>
                <a:lnTo>
                  <a:pt x="52" y="94"/>
                </a:lnTo>
                <a:lnTo>
                  <a:pt x="49" y="93"/>
                </a:lnTo>
                <a:lnTo>
                  <a:pt x="46" y="89"/>
                </a:lnTo>
                <a:lnTo>
                  <a:pt x="12" y="69"/>
                </a:lnTo>
                <a:lnTo>
                  <a:pt x="0" y="62"/>
                </a:lnTo>
                <a:lnTo>
                  <a:pt x="12" y="41"/>
                </a:lnTo>
                <a:lnTo>
                  <a:pt x="12" y="40"/>
                </a:lnTo>
                <a:lnTo>
                  <a:pt x="20" y="28"/>
                </a:lnTo>
                <a:lnTo>
                  <a:pt x="34" y="15"/>
                </a:lnTo>
                <a:lnTo>
                  <a:pt x="54" y="0"/>
                </a:lnTo>
                <a:lnTo>
                  <a:pt x="83" y="44"/>
                </a:lnTo>
                <a:lnTo>
                  <a:pt x="98" y="62"/>
                </a:lnTo>
                <a:lnTo>
                  <a:pt x="97" y="69"/>
                </a:lnTo>
                <a:lnTo>
                  <a:pt x="93" y="97"/>
                </a:lnTo>
                <a:lnTo>
                  <a:pt x="94" y="11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6" name="Freeform 1111"/>
          <p:cNvSpPr>
            <a:spLocks/>
          </p:cNvSpPr>
          <p:nvPr/>
        </p:nvSpPr>
        <p:spPr bwMode="auto">
          <a:xfrm>
            <a:off x="5684838" y="2165351"/>
            <a:ext cx="242888" cy="207963"/>
          </a:xfrm>
          <a:custGeom>
            <a:avLst/>
            <a:gdLst>
              <a:gd name="T0" fmla="*/ 142 w 153"/>
              <a:gd name="T1" fmla="*/ 125 h 131"/>
              <a:gd name="T2" fmla="*/ 133 w 153"/>
              <a:gd name="T3" fmla="*/ 131 h 131"/>
              <a:gd name="T4" fmla="*/ 110 w 153"/>
              <a:gd name="T5" fmla="*/ 116 h 131"/>
              <a:gd name="T6" fmla="*/ 98 w 153"/>
              <a:gd name="T7" fmla="*/ 107 h 131"/>
              <a:gd name="T8" fmla="*/ 82 w 153"/>
              <a:gd name="T9" fmla="*/ 101 h 131"/>
              <a:gd name="T10" fmla="*/ 68 w 153"/>
              <a:gd name="T11" fmla="*/ 94 h 131"/>
              <a:gd name="T12" fmla="*/ 49 w 153"/>
              <a:gd name="T13" fmla="*/ 92 h 131"/>
              <a:gd name="T14" fmla="*/ 46 w 153"/>
              <a:gd name="T15" fmla="*/ 91 h 131"/>
              <a:gd name="T16" fmla="*/ 0 w 153"/>
              <a:gd name="T17" fmla="*/ 75 h 131"/>
              <a:gd name="T18" fmla="*/ 13 w 153"/>
              <a:gd name="T19" fmla="*/ 38 h 131"/>
              <a:gd name="T20" fmla="*/ 24 w 153"/>
              <a:gd name="T21" fmla="*/ 15 h 131"/>
              <a:gd name="T22" fmla="*/ 28 w 153"/>
              <a:gd name="T23" fmla="*/ 11 h 131"/>
              <a:gd name="T24" fmla="*/ 34 w 153"/>
              <a:gd name="T25" fmla="*/ 0 h 131"/>
              <a:gd name="T26" fmla="*/ 46 w 153"/>
              <a:gd name="T27" fmla="*/ 7 h 131"/>
              <a:gd name="T28" fmla="*/ 80 w 153"/>
              <a:gd name="T29" fmla="*/ 27 h 131"/>
              <a:gd name="T30" fmla="*/ 83 w 153"/>
              <a:gd name="T31" fmla="*/ 31 h 131"/>
              <a:gd name="T32" fmla="*/ 86 w 153"/>
              <a:gd name="T33" fmla="*/ 32 h 131"/>
              <a:gd name="T34" fmla="*/ 90 w 153"/>
              <a:gd name="T35" fmla="*/ 49 h 131"/>
              <a:gd name="T36" fmla="*/ 98 w 153"/>
              <a:gd name="T37" fmla="*/ 49 h 131"/>
              <a:gd name="T38" fmla="*/ 99 w 153"/>
              <a:gd name="T39" fmla="*/ 49 h 131"/>
              <a:gd name="T40" fmla="*/ 101 w 153"/>
              <a:gd name="T41" fmla="*/ 50 h 131"/>
              <a:gd name="T42" fmla="*/ 142 w 153"/>
              <a:gd name="T43" fmla="*/ 86 h 131"/>
              <a:gd name="T44" fmla="*/ 153 w 153"/>
              <a:gd name="T45" fmla="*/ 102 h 131"/>
              <a:gd name="T46" fmla="*/ 142 w 153"/>
              <a:gd name="T47" fmla="*/ 125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53" h="131">
                <a:moveTo>
                  <a:pt x="142" y="125"/>
                </a:moveTo>
                <a:lnTo>
                  <a:pt x="133" y="131"/>
                </a:lnTo>
                <a:lnTo>
                  <a:pt x="110" y="116"/>
                </a:lnTo>
                <a:lnTo>
                  <a:pt x="98" y="107"/>
                </a:lnTo>
                <a:lnTo>
                  <a:pt x="82" y="101"/>
                </a:lnTo>
                <a:lnTo>
                  <a:pt x="68" y="94"/>
                </a:lnTo>
                <a:lnTo>
                  <a:pt x="49" y="92"/>
                </a:lnTo>
                <a:lnTo>
                  <a:pt x="46" y="91"/>
                </a:lnTo>
                <a:lnTo>
                  <a:pt x="0" y="75"/>
                </a:lnTo>
                <a:lnTo>
                  <a:pt x="13" y="38"/>
                </a:lnTo>
                <a:lnTo>
                  <a:pt x="24" y="15"/>
                </a:lnTo>
                <a:lnTo>
                  <a:pt x="28" y="11"/>
                </a:lnTo>
                <a:lnTo>
                  <a:pt x="34" y="0"/>
                </a:lnTo>
                <a:lnTo>
                  <a:pt x="46" y="7"/>
                </a:lnTo>
                <a:lnTo>
                  <a:pt x="80" y="27"/>
                </a:lnTo>
                <a:lnTo>
                  <a:pt x="83" y="31"/>
                </a:lnTo>
                <a:lnTo>
                  <a:pt x="86" y="32"/>
                </a:lnTo>
                <a:lnTo>
                  <a:pt x="90" y="49"/>
                </a:lnTo>
                <a:lnTo>
                  <a:pt x="98" y="49"/>
                </a:lnTo>
                <a:lnTo>
                  <a:pt x="99" y="49"/>
                </a:lnTo>
                <a:lnTo>
                  <a:pt x="101" y="50"/>
                </a:lnTo>
                <a:lnTo>
                  <a:pt x="142" y="86"/>
                </a:lnTo>
                <a:lnTo>
                  <a:pt x="153" y="102"/>
                </a:lnTo>
                <a:lnTo>
                  <a:pt x="142" y="12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7" name="Freeform 1112"/>
          <p:cNvSpPr>
            <a:spLocks/>
          </p:cNvSpPr>
          <p:nvPr/>
        </p:nvSpPr>
        <p:spPr bwMode="auto">
          <a:xfrm>
            <a:off x="5656263" y="2284413"/>
            <a:ext cx="239713" cy="211138"/>
          </a:xfrm>
          <a:custGeom>
            <a:avLst/>
            <a:gdLst>
              <a:gd name="T0" fmla="*/ 98 w 151"/>
              <a:gd name="T1" fmla="*/ 118 h 133"/>
              <a:gd name="T2" fmla="*/ 81 w 151"/>
              <a:gd name="T3" fmla="*/ 133 h 133"/>
              <a:gd name="T4" fmla="*/ 66 w 151"/>
              <a:gd name="T5" fmla="*/ 113 h 133"/>
              <a:gd name="T6" fmla="*/ 64 w 151"/>
              <a:gd name="T7" fmla="*/ 112 h 133"/>
              <a:gd name="T8" fmla="*/ 42 w 151"/>
              <a:gd name="T9" fmla="*/ 83 h 133"/>
              <a:gd name="T10" fmla="*/ 30 w 151"/>
              <a:gd name="T11" fmla="*/ 65 h 133"/>
              <a:gd name="T12" fmla="*/ 0 w 151"/>
              <a:gd name="T13" fmla="*/ 22 h 133"/>
              <a:gd name="T14" fmla="*/ 14 w 151"/>
              <a:gd name="T15" fmla="*/ 12 h 133"/>
              <a:gd name="T16" fmla="*/ 18 w 151"/>
              <a:gd name="T17" fmla="*/ 0 h 133"/>
              <a:gd name="T18" fmla="*/ 64 w 151"/>
              <a:gd name="T19" fmla="*/ 16 h 133"/>
              <a:gd name="T20" fmla="*/ 67 w 151"/>
              <a:gd name="T21" fmla="*/ 17 h 133"/>
              <a:gd name="T22" fmla="*/ 86 w 151"/>
              <a:gd name="T23" fmla="*/ 19 h 133"/>
              <a:gd name="T24" fmla="*/ 100 w 151"/>
              <a:gd name="T25" fmla="*/ 26 h 133"/>
              <a:gd name="T26" fmla="*/ 116 w 151"/>
              <a:gd name="T27" fmla="*/ 32 h 133"/>
              <a:gd name="T28" fmla="*/ 128 w 151"/>
              <a:gd name="T29" fmla="*/ 41 h 133"/>
              <a:gd name="T30" fmla="*/ 151 w 151"/>
              <a:gd name="T31" fmla="*/ 56 h 133"/>
              <a:gd name="T32" fmla="*/ 142 w 151"/>
              <a:gd name="T33" fmla="*/ 69 h 133"/>
              <a:gd name="T34" fmla="*/ 130 w 151"/>
              <a:gd name="T35" fmla="*/ 90 h 133"/>
              <a:gd name="T36" fmla="*/ 123 w 151"/>
              <a:gd name="T37" fmla="*/ 95 h 133"/>
              <a:gd name="T38" fmla="*/ 98 w 151"/>
              <a:gd name="T39" fmla="*/ 118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51" h="133">
                <a:moveTo>
                  <a:pt x="98" y="118"/>
                </a:moveTo>
                <a:lnTo>
                  <a:pt x="81" y="133"/>
                </a:lnTo>
                <a:lnTo>
                  <a:pt x="66" y="113"/>
                </a:lnTo>
                <a:lnTo>
                  <a:pt x="64" y="112"/>
                </a:lnTo>
                <a:lnTo>
                  <a:pt x="42" y="83"/>
                </a:lnTo>
                <a:lnTo>
                  <a:pt x="30" y="65"/>
                </a:lnTo>
                <a:lnTo>
                  <a:pt x="0" y="22"/>
                </a:lnTo>
                <a:lnTo>
                  <a:pt x="14" y="12"/>
                </a:lnTo>
                <a:lnTo>
                  <a:pt x="18" y="0"/>
                </a:lnTo>
                <a:lnTo>
                  <a:pt x="64" y="16"/>
                </a:lnTo>
                <a:lnTo>
                  <a:pt x="67" y="17"/>
                </a:lnTo>
                <a:lnTo>
                  <a:pt x="86" y="19"/>
                </a:lnTo>
                <a:lnTo>
                  <a:pt x="100" y="26"/>
                </a:lnTo>
                <a:lnTo>
                  <a:pt x="116" y="32"/>
                </a:lnTo>
                <a:lnTo>
                  <a:pt x="128" y="41"/>
                </a:lnTo>
                <a:lnTo>
                  <a:pt x="151" y="56"/>
                </a:lnTo>
                <a:lnTo>
                  <a:pt x="142" y="69"/>
                </a:lnTo>
                <a:lnTo>
                  <a:pt x="130" y="90"/>
                </a:lnTo>
                <a:lnTo>
                  <a:pt x="123" y="95"/>
                </a:lnTo>
                <a:lnTo>
                  <a:pt x="98" y="11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8" name="Freeform 1113"/>
          <p:cNvSpPr>
            <a:spLocks/>
          </p:cNvSpPr>
          <p:nvPr/>
        </p:nvSpPr>
        <p:spPr bwMode="auto">
          <a:xfrm>
            <a:off x="5537201" y="2319338"/>
            <a:ext cx="247650" cy="317500"/>
          </a:xfrm>
          <a:custGeom>
            <a:avLst/>
            <a:gdLst>
              <a:gd name="T0" fmla="*/ 80 w 156"/>
              <a:gd name="T1" fmla="*/ 185 h 200"/>
              <a:gd name="T2" fmla="*/ 31 w 156"/>
              <a:gd name="T3" fmla="*/ 200 h 200"/>
              <a:gd name="T4" fmla="*/ 4 w 156"/>
              <a:gd name="T5" fmla="*/ 114 h 200"/>
              <a:gd name="T6" fmla="*/ 0 w 156"/>
              <a:gd name="T7" fmla="*/ 99 h 200"/>
              <a:gd name="T8" fmla="*/ 0 w 156"/>
              <a:gd name="T9" fmla="*/ 88 h 200"/>
              <a:gd name="T10" fmla="*/ 1 w 156"/>
              <a:gd name="T11" fmla="*/ 79 h 200"/>
              <a:gd name="T12" fmla="*/ 8 w 156"/>
              <a:gd name="T13" fmla="*/ 61 h 200"/>
              <a:gd name="T14" fmla="*/ 12 w 156"/>
              <a:gd name="T15" fmla="*/ 49 h 200"/>
              <a:gd name="T16" fmla="*/ 20 w 156"/>
              <a:gd name="T17" fmla="*/ 39 h 200"/>
              <a:gd name="T18" fmla="*/ 44 w 156"/>
              <a:gd name="T19" fmla="*/ 20 h 200"/>
              <a:gd name="T20" fmla="*/ 75 w 156"/>
              <a:gd name="T21" fmla="*/ 0 h 200"/>
              <a:gd name="T22" fmla="*/ 105 w 156"/>
              <a:gd name="T23" fmla="*/ 43 h 200"/>
              <a:gd name="T24" fmla="*/ 117 w 156"/>
              <a:gd name="T25" fmla="*/ 61 h 200"/>
              <a:gd name="T26" fmla="*/ 139 w 156"/>
              <a:gd name="T27" fmla="*/ 90 h 200"/>
              <a:gd name="T28" fmla="*/ 141 w 156"/>
              <a:gd name="T29" fmla="*/ 91 h 200"/>
              <a:gd name="T30" fmla="*/ 156 w 156"/>
              <a:gd name="T31" fmla="*/ 111 h 200"/>
              <a:gd name="T32" fmla="*/ 143 w 156"/>
              <a:gd name="T33" fmla="*/ 137 h 200"/>
              <a:gd name="T34" fmla="*/ 139 w 156"/>
              <a:gd name="T35" fmla="*/ 140 h 200"/>
              <a:gd name="T36" fmla="*/ 128 w 156"/>
              <a:gd name="T37" fmla="*/ 148 h 200"/>
              <a:gd name="T38" fmla="*/ 102 w 156"/>
              <a:gd name="T39" fmla="*/ 175 h 200"/>
              <a:gd name="T40" fmla="*/ 80 w 156"/>
              <a:gd name="T41" fmla="*/ 185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56" h="200">
                <a:moveTo>
                  <a:pt x="80" y="185"/>
                </a:moveTo>
                <a:lnTo>
                  <a:pt x="31" y="200"/>
                </a:lnTo>
                <a:lnTo>
                  <a:pt x="4" y="114"/>
                </a:lnTo>
                <a:lnTo>
                  <a:pt x="0" y="99"/>
                </a:lnTo>
                <a:lnTo>
                  <a:pt x="0" y="88"/>
                </a:lnTo>
                <a:lnTo>
                  <a:pt x="1" y="79"/>
                </a:lnTo>
                <a:lnTo>
                  <a:pt x="8" y="61"/>
                </a:lnTo>
                <a:lnTo>
                  <a:pt x="12" y="49"/>
                </a:lnTo>
                <a:lnTo>
                  <a:pt x="20" y="39"/>
                </a:lnTo>
                <a:lnTo>
                  <a:pt x="44" y="20"/>
                </a:lnTo>
                <a:lnTo>
                  <a:pt x="75" y="0"/>
                </a:lnTo>
                <a:lnTo>
                  <a:pt x="105" y="43"/>
                </a:lnTo>
                <a:lnTo>
                  <a:pt x="117" y="61"/>
                </a:lnTo>
                <a:lnTo>
                  <a:pt x="139" y="90"/>
                </a:lnTo>
                <a:lnTo>
                  <a:pt x="141" y="91"/>
                </a:lnTo>
                <a:lnTo>
                  <a:pt x="156" y="111"/>
                </a:lnTo>
                <a:lnTo>
                  <a:pt x="143" y="137"/>
                </a:lnTo>
                <a:lnTo>
                  <a:pt x="139" y="140"/>
                </a:lnTo>
                <a:lnTo>
                  <a:pt x="128" y="148"/>
                </a:lnTo>
                <a:lnTo>
                  <a:pt x="102" y="175"/>
                </a:lnTo>
                <a:lnTo>
                  <a:pt x="80" y="18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9" name="Freeform 1114"/>
          <p:cNvSpPr>
            <a:spLocks/>
          </p:cNvSpPr>
          <p:nvPr/>
        </p:nvSpPr>
        <p:spPr bwMode="auto">
          <a:xfrm>
            <a:off x="5508626" y="2725738"/>
            <a:ext cx="195263" cy="209550"/>
          </a:xfrm>
          <a:custGeom>
            <a:avLst/>
            <a:gdLst>
              <a:gd name="T0" fmla="*/ 123 w 123"/>
              <a:gd name="T1" fmla="*/ 95 h 132"/>
              <a:gd name="T2" fmla="*/ 112 w 123"/>
              <a:gd name="T3" fmla="*/ 99 h 132"/>
              <a:gd name="T4" fmla="*/ 100 w 123"/>
              <a:gd name="T5" fmla="*/ 98 h 132"/>
              <a:gd name="T6" fmla="*/ 74 w 123"/>
              <a:gd name="T7" fmla="*/ 128 h 132"/>
              <a:gd name="T8" fmla="*/ 58 w 123"/>
              <a:gd name="T9" fmla="*/ 132 h 132"/>
              <a:gd name="T10" fmla="*/ 48 w 123"/>
              <a:gd name="T11" fmla="*/ 129 h 132"/>
              <a:gd name="T12" fmla="*/ 0 w 123"/>
              <a:gd name="T13" fmla="*/ 105 h 132"/>
              <a:gd name="T14" fmla="*/ 33 w 123"/>
              <a:gd name="T15" fmla="*/ 35 h 132"/>
              <a:gd name="T16" fmla="*/ 36 w 123"/>
              <a:gd name="T17" fmla="*/ 34 h 132"/>
              <a:gd name="T18" fmla="*/ 41 w 123"/>
              <a:gd name="T19" fmla="*/ 24 h 132"/>
              <a:gd name="T20" fmla="*/ 66 w 123"/>
              <a:gd name="T21" fmla="*/ 0 h 132"/>
              <a:gd name="T22" fmla="*/ 98 w 123"/>
              <a:gd name="T23" fmla="*/ 15 h 132"/>
              <a:gd name="T24" fmla="*/ 112 w 123"/>
              <a:gd name="T25" fmla="*/ 29 h 132"/>
              <a:gd name="T26" fmla="*/ 115 w 123"/>
              <a:gd name="T27" fmla="*/ 34 h 132"/>
              <a:gd name="T28" fmla="*/ 123 w 123"/>
              <a:gd name="T29" fmla="*/ 46 h 132"/>
              <a:gd name="T30" fmla="*/ 116 w 123"/>
              <a:gd name="T31" fmla="*/ 63 h 132"/>
              <a:gd name="T32" fmla="*/ 123 w 123"/>
              <a:gd name="T33" fmla="*/ 95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23" h="132">
                <a:moveTo>
                  <a:pt x="123" y="95"/>
                </a:moveTo>
                <a:lnTo>
                  <a:pt x="112" y="99"/>
                </a:lnTo>
                <a:lnTo>
                  <a:pt x="100" y="98"/>
                </a:lnTo>
                <a:lnTo>
                  <a:pt x="74" y="128"/>
                </a:lnTo>
                <a:lnTo>
                  <a:pt x="58" y="132"/>
                </a:lnTo>
                <a:lnTo>
                  <a:pt x="48" y="129"/>
                </a:lnTo>
                <a:lnTo>
                  <a:pt x="0" y="105"/>
                </a:lnTo>
                <a:lnTo>
                  <a:pt x="33" y="35"/>
                </a:lnTo>
                <a:lnTo>
                  <a:pt x="36" y="34"/>
                </a:lnTo>
                <a:lnTo>
                  <a:pt x="41" y="24"/>
                </a:lnTo>
                <a:lnTo>
                  <a:pt x="66" y="0"/>
                </a:lnTo>
                <a:lnTo>
                  <a:pt x="98" y="15"/>
                </a:lnTo>
                <a:lnTo>
                  <a:pt x="112" y="29"/>
                </a:lnTo>
                <a:lnTo>
                  <a:pt x="115" y="34"/>
                </a:lnTo>
                <a:lnTo>
                  <a:pt x="123" y="46"/>
                </a:lnTo>
                <a:lnTo>
                  <a:pt x="116" y="63"/>
                </a:lnTo>
                <a:lnTo>
                  <a:pt x="123" y="9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0" name="Freeform 1115"/>
          <p:cNvSpPr>
            <a:spLocks/>
          </p:cNvSpPr>
          <p:nvPr/>
        </p:nvSpPr>
        <p:spPr bwMode="auto">
          <a:xfrm>
            <a:off x="5600701" y="2928938"/>
            <a:ext cx="163513" cy="144463"/>
          </a:xfrm>
          <a:custGeom>
            <a:avLst/>
            <a:gdLst>
              <a:gd name="T0" fmla="*/ 51 w 103"/>
              <a:gd name="T1" fmla="*/ 14 h 91"/>
              <a:gd name="T2" fmla="*/ 61 w 103"/>
              <a:gd name="T3" fmla="*/ 29 h 91"/>
              <a:gd name="T4" fmla="*/ 77 w 103"/>
              <a:gd name="T5" fmla="*/ 21 h 91"/>
              <a:gd name="T6" fmla="*/ 83 w 103"/>
              <a:gd name="T7" fmla="*/ 22 h 91"/>
              <a:gd name="T8" fmla="*/ 87 w 103"/>
              <a:gd name="T9" fmla="*/ 37 h 91"/>
              <a:gd name="T10" fmla="*/ 99 w 103"/>
              <a:gd name="T11" fmla="*/ 41 h 91"/>
              <a:gd name="T12" fmla="*/ 102 w 103"/>
              <a:gd name="T13" fmla="*/ 42 h 91"/>
              <a:gd name="T14" fmla="*/ 103 w 103"/>
              <a:gd name="T15" fmla="*/ 52 h 91"/>
              <a:gd name="T16" fmla="*/ 99 w 103"/>
              <a:gd name="T17" fmla="*/ 55 h 91"/>
              <a:gd name="T18" fmla="*/ 90 w 103"/>
              <a:gd name="T19" fmla="*/ 57 h 91"/>
              <a:gd name="T20" fmla="*/ 90 w 103"/>
              <a:gd name="T21" fmla="*/ 64 h 91"/>
              <a:gd name="T22" fmla="*/ 80 w 103"/>
              <a:gd name="T23" fmla="*/ 74 h 91"/>
              <a:gd name="T24" fmla="*/ 79 w 103"/>
              <a:gd name="T25" fmla="*/ 81 h 91"/>
              <a:gd name="T26" fmla="*/ 65 w 103"/>
              <a:gd name="T27" fmla="*/ 91 h 91"/>
              <a:gd name="T28" fmla="*/ 60 w 103"/>
              <a:gd name="T29" fmla="*/ 89 h 91"/>
              <a:gd name="T30" fmla="*/ 61 w 103"/>
              <a:gd name="T31" fmla="*/ 83 h 91"/>
              <a:gd name="T32" fmla="*/ 45 w 103"/>
              <a:gd name="T33" fmla="*/ 86 h 91"/>
              <a:gd name="T34" fmla="*/ 46 w 103"/>
              <a:gd name="T35" fmla="*/ 83 h 91"/>
              <a:gd name="T36" fmla="*/ 47 w 103"/>
              <a:gd name="T37" fmla="*/ 78 h 91"/>
              <a:gd name="T38" fmla="*/ 49 w 103"/>
              <a:gd name="T39" fmla="*/ 74 h 91"/>
              <a:gd name="T40" fmla="*/ 45 w 103"/>
              <a:gd name="T41" fmla="*/ 74 h 91"/>
              <a:gd name="T42" fmla="*/ 38 w 103"/>
              <a:gd name="T43" fmla="*/ 56 h 91"/>
              <a:gd name="T44" fmla="*/ 25 w 103"/>
              <a:gd name="T45" fmla="*/ 51 h 91"/>
              <a:gd name="T46" fmla="*/ 20 w 103"/>
              <a:gd name="T47" fmla="*/ 30 h 91"/>
              <a:gd name="T48" fmla="*/ 0 w 103"/>
              <a:gd name="T49" fmla="*/ 4 h 91"/>
              <a:gd name="T50" fmla="*/ 16 w 103"/>
              <a:gd name="T51" fmla="*/ 0 h 91"/>
              <a:gd name="T52" fmla="*/ 36 w 103"/>
              <a:gd name="T53" fmla="*/ 12 h 91"/>
              <a:gd name="T54" fmla="*/ 51 w 103"/>
              <a:gd name="T55" fmla="*/ 14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03" h="91">
                <a:moveTo>
                  <a:pt x="51" y="14"/>
                </a:moveTo>
                <a:lnTo>
                  <a:pt x="61" y="29"/>
                </a:lnTo>
                <a:lnTo>
                  <a:pt x="77" y="21"/>
                </a:lnTo>
                <a:lnTo>
                  <a:pt x="83" y="22"/>
                </a:lnTo>
                <a:lnTo>
                  <a:pt x="87" y="37"/>
                </a:lnTo>
                <a:lnTo>
                  <a:pt x="99" y="41"/>
                </a:lnTo>
                <a:lnTo>
                  <a:pt x="102" y="42"/>
                </a:lnTo>
                <a:lnTo>
                  <a:pt x="103" y="52"/>
                </a:lnTo>
                <a:lnTo>
                  <a:pt x="99" y="55"/>
                </a:lnTo>
                <a:lnTo>
                  <a:pt x="90" y="57"/>
                </a:lnTo>
                <a:lnTo>
                  <a:pt x="90" y="64"/>
                </a:lnTo>
                <a:lnTo>
                  <a:pt x="80" y="74"/>
                </a:lnTo>
                <a:lnTo>
                  <a:pt x="79" y="81"/>
                </a:lnTo>
                <a:lnTo>
                  <a:pt x="65" y="91"/>
                </a:lnTo>
                <a:lnTo>
                  <a:pt x="60" y="89"/>
                </a:lnTo>
                <a:lnTo>
                  <a:pt x="61" y="83"/>
                </a:lnTo>
                <a:lnTo>
                  <a:pt x="45" y="86"/>
                </a:lnTo>
                <a:lnTo>
                  <a:pt x="46" y="83"/>
                </a:lnTo>
                <a:lnTo>
                  <a:pt x="47" y="78"/>
                </a:lnTo>
                <a:lnTo>
                  <a:pt x="49" y="74"/>
                </a:lnTo>
                <a:lnTo>
                  <a:pt x="45" y="74"/>
                </a:lnTo>
                <a:lnTo>
                  <a:pt x="38" y="56"/>
                </a:lnTo>
                <a:lnTo>
                  <a:pt x="25" y="51"/>
                </a:lnTo>
                <a:lnTo>
                  <a:pt x="20" y="30"/>
                </a:lnTo>
                <a:lnTo>
                  <a:pt x="0" y="4"/>
                </a:lnTo>
                <a:lnTo>
                  <a:pt x="16" y="0"/>
                </a:lnTo>
                <a:lnTo>
                  <a:pt x="36" y="12"/>
                </a:lnTo>
                <a:lnTo>
                  <a:pt x="51" y="1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1" name="Freeform 1116"/>
          <p:cNvSpPr>
            <a:spLocks/>
          </p:cNvSpPr>
          <p:nvPr/>
        </p:nvSpPr>
        <p:spPr bwMode="auto">
          <a:xfrm>
            <a:off x="5732463" y="2935288"/>
            <a:ext cx="119063" cy="76200"/>
          </a:xfrm>
          <a:custGeom>
            <a:avLst/>
            <a:gdLst>
              <a:gd name="T0" fmla="*/ 35 w 75"/>
              <a:gd name="T1" fmla="*/ 7 h 48"/>
              <a:gd name="T2" fmla="*/ 60 w 75"/>
              <a:gd name="T3" fmla="*/ 11 h 48"/>
              <a:gd name="T4" fmla="*/ 71 w 75"/>
              <a:gd name="T5" fmla="*/ 8 h 48"/>
              <a:gd name="T6" fmla="*/ 72 w 75"/>
              <a:gd name="T7" fmla="*/ 14 h 48"/>
              <a:gd name="T8" fmla="*/ 72 w 75"/>
              <a:gd name="T9" fmla="*/ 17 h 48"/>
              <a:gd name="T10" fmla="*/ 73 w 75"/>
              <a:gd name="T11" fmla="*/ 22 h 48"/>
              <a:gd name="T12" fmla="*/ 75 w 75"/>
              <a:gd name="T13" fmla="*/ 26 h 48"/>
              <a:gd name="T14" fmla="*/ 58 w 75"/>
              <a:gd name="T15" fmla="*/ 37 h 48"/>
              <a:gd name="T16" fmla="*/ 41 w 75"/>
              <a:gd name="T17" fmla="*/ 42 h 48"/>
              <a:gd name="T18" fmla="*/ 37 w 75"/>
              <a:gd name="T19" fmla="*/ 44 h 48"/>
              <a:gd name="T20" fmla="*/ 20 w 75"/>
              <a:gd name="T21" fmla="*/ 48 h 48"/>
              <a:gd name="T22" fmla="*/ 19 w 75"/>
              <a:gd name="T23" fmla="*/ 38 h 48"/>
              <a:gd name="T24" fmla="*/ 16 w 75"/>
              <a:gd name="T25" fmla="*/ 37 h 48"/>
              <a:gd name="T26" fmla="*/ 4 w 75"/>
              <a:gd name="T27" fmla="*/ 33 h 48"/>
              <a:gd name="T28" fmla="*/ 0 w 75"/>
              <a:gd name="T29" fmla="*/ 18 h 48"/>
              <a:gd name="T30" fmla="*/ 16 w 75"/>
              <a:gd name="T31" fmla="*/ 3 h 48"/>
              <a:gd name="T32" fmla="*/ 19 w 75"/>
              <a:gd name="T33" fmla="*/ 0 h 48"/>
              <a:gd name="T34" fmla="*/ 27 w 75"/>
              <a:gd name="T35" fmla="*/ 0 h 48"/>
              <a:gd name="T36" fmla="*/ 35 w 75"/>
              <a:gd name="T37" fmla="*/ 7 h 48"/>
              <a:gd name="T38" fmla="*/ 35 w 75"/>
              <a:gd name="T39" fmla="*/ 7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75" h="48">
                <a:moveTo>
                  <a:pt x="35" y="7"/>
                </a:moveTo>
                <a:lnTo>
                  <a:pt x="60" y="11"/>
                </a:lnTo>
                <a:lnTo>
                  <a:pt x="71" y="8"/>
                </a:lnTo>
                <a:lnTo>
                  <a:pt x="72" y="14"/>
                </a:lnTo>
                <a:lnTo>
                  <a:pt x="72" y="17"/>
                </a:lnTo>
                <a:lnTo>
                  <a:pt x="73" y="22"/>
                </a:lnTo>
                <a:lnTo>
                  <a:pt x="75" y="26"/>
                </a:lnTo>
                <a:lnTo>
                  <a:pt x="58" y="37"/>
                </a:lnTo>
                <a:lnTo>
                  <a:pt x="41" y="42"/>
                </a:lnTo>
                <a:lnTo>
                  <a:pt x="37" y="44"/>
                </a:lnTo>
                <a:lnTo>
                  <a:pt x="20" y="48"/>
                </a:lnTo>
                <a:lnTo>
                  <a:pt x="19" y="38"/>
                </a:lnTo>
                <a:lnTo>
                  <a:pt x="16" y="37"/>
                </a:lnTo>
                <a:lnTo>
                  <a:pt x="4" y="33"/>
                </a:lnTo>
                <a:lnTo>
                  <a:pt x="0" y="18"/>
                </a:lnTo>
                <a:lnTo>
                  <a:pt x="16" y="3"/>
                </a:lnTo>
                <a:lnTo>
                  <a:pt x="19" y="0"/>
                </a:lnTo>
                <a:lnTo>
                  <a:pt x="27" y="0"/>
                </a:lnTo>
                <a:lnTo>
                  <a:pt x="35" y="7"/>
                </a:lnTo>
                <a:lnTo>
                  <a:pt x="35" y="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2" name="Freeform 1117"/>
          <p:cNvSpPr>
            <a:spLocks/>
          </p:cNvSpPr>
          <p:nvPr/>
        </p:nvSpPr>
        <p:spPr bwMode="auto">
          <a:xfrm>
            <a:off x="5630863" y="3057526"/>
            <a:ext cx="122238" cy="139700"/>
          </a:xfrm>
          <a:custGeom>
            <a:avLst/>
            <a:gdLst>
              <a:gd name="T0" fmla="*/ 62 w 77"/>
              <a:gd name="T1" fmla="*/ 1 h 88"/>
              <a:gd name="T2" fmla="*/ 64 w 77"/>
              <a:gd name="T3" fmla="*/ 2 h 88"/>
              <a:gd name="T4" fmla="*/ 72 w 77"/>
              <a:gd name="T5" fmla="*/ 0 h 88"/>
              <a:gd name="T6" fmla="*/ 73 w 77"/>
              <a:gd name="T7" fmla="*/ 0 h 88"/>
              <a:gd name="T8" fmla="*/ 77 w 77"/>
              <a:gd name="T9" fmla="*/ 8 h 88"/>
              <a:gd name="T10" fmla="*/ 77 w 77"/>
              <a:gd name="T11" fmla="*/ 9 h 88"/>
              <a:gd name="T12" fmla="*/ 67 w 77"/>
              <a:gd name="T13" fmla="*/ 16 h 88"/>
              <a:gd name="T14" fmla="*/ 68 w 77"/>
              <a:gd name="T15" fmla="*/ 21 h 88"/>
              <a:gd name="T16" fmla="*/ 69 w 77"/>
              <a:gd name="T17" fmla="*/ 23 h 88"/>
              <a:gd name="T18" fmla="*/ 57 w 77"/>
              <a:gd name="T19" fmla="*/ 35 h 88"/>
              <a:gd name="T20" fmla="*/ 60 w 77"/>
              <a:gd name="T21" fmla="*/ 45 h 88"/>
              <a:gd name="T22" fmla="*/ 54 w 77"/>
              <a:gd name="T23" fmla="*/ 65 h 88"/>
              <a:gd name="T24" fmla="*/ 47 w 77"/>
              <a:gd name="T25" fmla="*/ 70 h 88"/>
              <a:gd name="T26" fmla="*/ 24 w 77"/>
              <a:gd name="T27" fmla="*/ 87 h 88"/>
              <a:gd name="T28" fmla="*/ 23 w 77"/>
              <a:gd name="T29" fmla="*/ 87 h 88"/>
              <a:gd name="T30" fmla="*/ 16 w 77"/>
              <a:gd name="T31" fmla="*/ 88 h 88"/>
              <a:gd name="T32" fmla="*/ 11 w 77"/>
              <a:gd name="T33" fmla="*/ 87 h 88"/>
              <a:gd name="T34" fmla="*/ 9 w 77"/>
              <a:gd name="T35" fmla="*/ 62 h 88"/>
              <a:gd name="T36" fmla="*/ 6 w 77"/>
              <a:gd name="T37" fmla="*/ 49 h 88"/>
              <a:gd name="T38" fmla="*/ 0 w 77"/>
              <a:gd name="T39" fmla="*/ 43 h 88"/>
              <a:gd name="T40" fmla="*/ 9 w 77"/>
              <a:gd name="T41" fmla="*/ 38 h 88"/>
              <a:gd name="T42" fmla="*/ 15 w 77"/>
              <a:gd name="T43" fmla="*/ 46 h 88"/>
              <a:gd name="T44" fmla="*/ 16 w 77"/>
              <a:gd name="T45" fmla="*/ 45 h 88"/>
              <a:gd name="T46" fmla="*/ 19 w 77"/>
              <a:gd name="T47" fmla="*/ 39 h 88"/>
              <a:gd name="T48" fmla="*/ 16 w 77"/>
              <a:gd name="T49" fmla="*/ 30 h 88"/>
              <a:gd name="T50" fmla="*/ 46 w 77"/>
              <a:gd name="T51" fmla="*/ 10 h 88"/>
              <a:gd name="T52" fmla="*/ 60 w 77"/>
              <a:gd name="T53" fmla="*/ 0 h 88"/>
              <a:gd name="T54" fmla="*/ 62 w 77"/>
              <a:gd name="T55" fmla="*/ 1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77" h="88">
                <a:moveTo>
                  <a:pt x="62" y="1"/>
                </a:moveTo>
                <a:lnTo>
                  <a:pt x="64" y="2"/>
                </a:lnTo>
                <a:lnTo>
                  <a:pt x="72" y="0"/>
                </a:lnTo>
                <a:lnTo>
                  <a:pt x="73" y="0"/>
                </a:lnTo>
                <a:lnTo>
                  <a:pt x="77" y="8"/>
                </a:lnTo>
                <a:lnTo>
                  <a:pt x="77" y="9"/>
                </a:lnTo>
                <a:lnTo>
                  <a:pt x="67" y="16"/>
                </a:lnTo>
                <a:lnTo>
                  <a:pt x="68" y="21"/>
                </a:lnTo>
                <a:lnTo>
                  <a:pt x="69" y="23"/>
                </a:lnTo>
                <a:lnTo>
                  <a:pt x="57" y="35"/>
                </a:lnTo>
                <a:lnTo>
                  <a:pt x="60" y="45"/>
                </a:lnTo>
                <a:lnTo>
                  <a:pt x="54" y="65"/>
                </a:lnTo>
                <a:lnTo>
                  <a:pt x="47" y="70"/>
                </a:lnTo>
                <a:lnTo>
                  <a:pt x="24" y="87"/>
                </a:lnTo>
                <a:lnTo>
                  <a:pt x="23" y="87"/>
                </a:lnTo>
                <a:lnTo>
                  <a:pt x="16" y="88"/>
                </a:lnTo>
                <a:lnTo>
                  <a:pt x="11" y="87"/>
                </a:lnTo>
                <a:lnTo>
                  <a:pt x="9" y="62"/>
                </a:lnTo>
                <a:lnTo>
                  <a:pt x="6" y="49"/>
                </a:lnTo>
                <a:lnTo>
                  <a:pt x="0" y="43"/>
                </a:lnTo>
                <a:lnTo>
                  <a:pt x="9" y="38"/>
                </a:lnTo>
                <a:lnTo>
                  <a:pt x="15" y="46"/>
                </a:lnTo>
                <a:lnTo>
                  <a:pt x="16" y="45"/>
                </a:lnTo>
                <a:lnTo>
                  <a:pt x="19" y="39"/>
                </a:lnTo>
                <a:lnTo>
                  <a:pt x="16" y="30"/>
                </a:lnTo>
                <a:lnTo>
                  <a:pt x="46" y="10"/>
                </a:lnTo>
                <a:lnTo>
                  <a:pt x="60" y="0"/>
                </a:lnTo>
                <a:lnTo>
                  <a:pt x="62" y="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3" name="Freeform 1118"/>
          <p:cNvSpPr>
            <a:spLocks/>
          </p:cNvSpPr>
          <p:nvPr/>
        </p:nvSpPr>
        <p:spPr bwMode="auto">
          <a:xfrm>
            <a:off x="5368926" y="3248026"/>
            <a:ext cx="319088" cy="163513"/>
          </a:xfrm>
          <a:custGeom>
            <a:avLst/>
            <a:gdLst>
              <a:gd name="T0" fmla="*/ 106 w 201"/>
              <a:gd name="T1" fmla="*/ 51 h 103"/>
              <a:gd name="T2" fmla="*/ 116 w 201"/>
              <a:gd name="T3" fmla="*/ 64 h 103"/>
              <a:gd name="T4" fmla="*/ 147 w 201"/>
              <a:gd name="T5" fmla="*/ 60 h 103"/>
              <a:gd name="T6" fmla="*/ 163 w 201"/>
              <a:gd name="T7" fmla="*/ 50 h 103"/>
              <a:gd name="T8" fmla="*/ 165 w 201"/>
              <a:gd name="T9" fmla="*/ 51 h 103"/>
              <a:gd name="T10" fmla="*/ 170 w 201"/>
              <a:gd name="T11" fmla="*/ 55 h 103"/>
              <a:gd name="T12" fmla="*/ 173 w 201"/>
              <a:gd name="T13" fmla="*/ 54 h 103"/>
              <a:gd name="T14" fmla="*/ 177 w 201"/>
              <a:gd name="T15" fmla="*/ 53 h 103"/>
              <a:gd name="T16" fmla="*/ 178 w 201"/>
              <a:gd name="T17" fmla="*/ 53 h 103"/>
              <a:gd name="T18" fmla="*/ 189 w 201"/>
              <a:gd name="T19" fmla="*/ 36 h 103"/>
              <a:gd name="T20" fmla="*/ 192 w 201"/>
              <a:gd name="T21" fmla="*/ 46 h 103"/>
              <a:gd name="T22" fmla="*/ 193 w 201"/>
              <a:gd name="T23" fmla="*/ 50 h 103"/>
              <a:gd name="T24" fmla="*/ 199 w 201"/>
              <a:gd name="T25" fmla="*/ 55 h 103"/>
              <a:gd name="T26" fmla="*/ 200 w 201"/>
              <a:gd name="T27" fmla="*/ 57 h 103"/>
              <a:gd name="T28" fmla="*/ 201 w 201"/>
              <a:gd name="T29" fmla="*/ 57 h 103"/>
              <a:gd name="T30" fmla="*/ 200 w 201"/>
              <a:gd name="T31" fmla="*/ 61 h 103"/>
              <a:gd name="T32" fmla="*/ 199 w 201"/>
              <a:gd name="T33" fmla="*/ 68 h 103"/>
              <a:gd name="T34" fmla="*/ 199 w 201"/>
              <a:gd name="T35" fmla="*/ 70 h 103"/>
              <a:gd name="T36" fmla="*/ 199 w 201"/>
              <a:gd name="T37" fmla="*/ 73 h 103"/>
              <a:gd name="T38" fmla="*/ 186 w 201"/>
              <a:gd name="T39" fmla="*/ 77 h 103"/>
              <a:gd name="T40" fmla="*/ 182 w 201"/>
              <a:gd name="T41" fmla="*/ 75 h 103"/>
              <a:gd name="T42" fmla="*/ 181 w 201"/>
              <a:gd name="T43" fmla="*/ 80 h 103"/>
              <a:gd name="T44" fmla="*/ 170 w 201"/>
              <a:gd name="T45" fmla="*/ 94 h 103"/>
              <a:gd name="T46" fmla="*/ 156 w 201"/>
              <a:gd name="T47" fmla="*/ 102 h 103"/>
              <a:gd name="T48" fmla="*/ 154 w 201"/>
              <a:gd name="T49" fmla="*/ 103 h 103"/>
              <a:gd name="T50" fmla="*/ 144 w 201"/>
              <a:gd name="T51" fmla="*/ 96 h 103"/>
              <a:gd name="T52" fmla="*/ 139 w 201"/>
              <a:gd name="T53" fmla="*/ 98 h 103"/>
              <a:gd name="T54" fmla="*/ 133 w 201"/>
              <a:gd name="T55" fmla="*/ 98 h 103"/>
              <a:gd name="T56" fmla="*/ 125 w 201"/>
              <a:gd name="T57" fmla="*/ 94 h 103"/>
              <a:gd name="T58" fmla="*/ 125 w 201"/>
              <a:gd name="T59" fmla="*/ 73 h 103"/>
              <a:gd name="T60" fmla="*/ 120 w 201"/>
              <a:gd name="T61" fmla="*/ 72 h 103"/>
              <a:gd name="T62" fmla="*/ 113 w 201"/>
              <a:gd name="T63" fmla="*/ 79 h 103"/>
              <a:gd name="T64" fmla="*/ 107 w 201"/>
              <a:gd name="T65" fmla="*/ 72 h 103"/>
              <a:gd name="T66" fmla="*/ 47 w 201"/>
              <a:gd name="T67" fmla="*/ 32 h 103"/>
              <a:gd name="T68" fmla="*/ 0 w 201"/>
              <a:gd name="T69" fmla="*/ 9 h 103"/>
              <a:gd name="T70" fmla="*/ 4 w 201"/>
              <a:gd name="T71" fmla="*/ 0 h 103"/>
              <a:gd name="T72" fmla="*/ 50 w 201"/>
              <a:gd name="T73" fmla="*/ 24 h 103"/>
              <a:gd name="T74" fmla="*/ 106 w 201"/>
              <a:gd name="T75" fmla="*/ 51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01" h="103">
                <a:moveTo>
                  <a:pt x="106" y="51"/>
                </a:moveTo>
                <a:lnTo>
                  <a:pt x="116" y="64"/>
                </a:lnTo>
                <a:lnTo>
                  <a:pt x="147" y="60"/>
                </a:lnTo>
                <a:lnTo>
                  <a:pt x="163" y="50"/>
                </a:lnTo>
                <a:lnTo>
                  <a:pt x="165" y="51"/>
                </a:lnTo>
                <a:lnTo>
                  <a:pt x="170" y="55"/>
                </a:lnTo>
                <a:lnTo>
                  <a:pt x="173" y="54"/>
                </a:lnTo>
                <a:lnTo>
                  <a:pt x="177" y="53"/>
                </a:lnTo>
                <a:lnTo>
                  <a:pt x="178" y="53"/>
                </a:lnTo>
                <a:lnTo>
                  <a:pt x="189" y="36"/>
                </a:lnTo>
                <a:lnTo>
                  <a:pt x="192" y="46"/>
                </a:lnTo>
                <a:lnTo>
                  <a:pt x="193" y="50"/>
                </a:lnTo>
                <a:lnTo>
                  <a:pt x="199" y="55"/>
                </a:lnTo>
                <a:lnTo>
                  <a:pt x="200" y="57"/>
                </a:lnTo>
                <a:lnTo>
                  <a:pt x="201" y="57"/>
                </a:lnTo>
                <a:lnTo>
                  <a:pt x="200" y="61"/>
                </a:lnTo>
                <a:lnTo>
                  <a:pt x="199" y="68"/>
                </a:lnTo>
                <a:lnTo>
                  <a:pt x="199" y="70"/>
                </a:lnTo>
                <a:lnTo>
                  <a:pt x="199" y="73"/>
                </a:lnTo>
                <a:lnTo>
                  <a:pt x="186" y="77"/>
                </a:lnTo>
                <a:lnTo>
                  <a:pt x="182" y="75"/>
                </a:lnTo>
                <a:lnTo>
                  <a:pt x="181" y="80"/>
                </a:lnTo>
                <a:lnTo>
                  <a:pt x="170" y="94"/>
                </a:lnTo>
                <a:lnTo>
                  <a:pt x="156" y="102"/>
                </a:lnTo>
                <a:lnTo>
                  <a:pt x="154" y="103"/>
                </a:lnTo>
                <a:lnTo>
                  <a:pt x="144" y="96"/>
                </a:lnTo>
                <a:lnTo>
                  <a:pt x="139" y="98"/>
                </a:lnTo>
                <a:lnTo>
                  <a:pt x="133" y="98"/>
                </a:lnTo>
                <a:lnTo>
                  <a:pt x="125" y="94"/>
                </a:lnTo>
                <a:lnTo>
                  <a:pt x="125" y="73"/>
                </a:lnTo>
                <a:lnTo>
                  <a:pt x="120" y="72"/>
                </a:lnTo>
                <a:lnTo>
                  <a:pt x="113" y="79"/>
                </a:lnTo>
                <a:lnTo>
                  <a:pt x="107" y="72"/>
                </a:lnTo>
                <a:lnTo>
                  <a:pt x="47" y="32"/>
                </a:lnTo>
                <a:lnTo>
                  <a:pt x="0" y="9"/>
                </a:lnTo>
                <a:lnTo>
                  <a:pt x="4" y="0"/>
                </a:lnTo>
                <a:lnTo>
                  <a:pt x="50" y="24"/>
                </a:lnTo>
                <a:lnTo>
                  <a:pt x="106" y="5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4" name="Freeform 1119"/>
          <p:cNvSpPr>
            <a:spLocks/>
          </p:cNvSpPr>
          <p:nvPr/>
        </p:nvSpPr>
        <p:spPr bwMode="auto">
          <a:xfrm>
            <a:off x="5318126" y="3278188"/>
            <a:ext cx="277813" cy="207963"/>
          </a:xfrm>
          <a:custGeom>
            <a:avLst/>
            <a:gdLst>
              <a:gd name="T0" fmla="*/ 131 w 175"/>
              <a:gd name="T1" fmla="*/ 122 h 131"/>
              <a:gd name="T2" fmla="*/ 108 w 175"/>
              <a:gd name="T3" fmla="*/ 131 h 131"/>
              <a:gd name="T4" fmla="*/ 97 w 175"/>
              <a:gd name="T5" fmla="*/ 126 h 131"/>
              <a:gd name="T6" fmla="*/ 83 w 175"/>
              <a:gd name="T7" fmla="*/ 94 h 131"/>
              <a:gd name="T8" fmla="*/ 48 w 175"/>
              <a:gd name="T9" fmla="*/ 76 h 131"/>
              <a:gd name="T10" fmla="*/ 0 w 175"/>
              <a:gd name="T11" fmla="*/ 51 h 131"/>
              <a:gd name="T12" fmla="*/ 11 w 175"/>
              <a:gd name="T13" fmla="*/ 30 h 131"/>
              <a:gd name="T14" fmla="*/ 27 w 175"/>
              <a:gd name="T15" fmla="*/ 0 h 131"/>
              <a:gd name="T16" fmla="*/ 75 w 175"/>
              <a:gd name="T17" fmla="*/ 21 h 131"/>
              <a:gd name="T18" fmla="*/ 115 w 175"/>
              <a:gd name="T19" fmla="*/ 50 h 131"/>
              <a:gd name="T20" fmla="*/ 123 w 175"/>
              <a:gd name="T21" fmla="*/ 68 h 131"/>
              <a:gd name="T22" fmla="*/ 161 w 175"/>
              <a:gd name="T23" fmla="*/ 90 h 131"/>
              <a:gd name="T24" fmla="*/ 165 w 175"/>
              <a:gd name="T25" fmla="*/ 91 h 131"/>
              <a:gd name="T26" fmla="*/ 172 w 175"/>
              <a:gd name="T27" fmla="*/ 92 h 131"/>
              <a:gd name="T28" fmla="*/ 173 w 175"/>
              <a:gd name="T29" fmla="*/ 92 h 131"/>
              <a:gd name="T30" fmla="*/ 173 w 175"/>
              <a:gd name="T31" fmla="*/ 94 h 131"/>
              <a:gd name="T32" fmla="*/ 175 w 175"/>
              <a:gd name="T33" fmla="*/ 102 h 131"/>
              <a:gd name="T34" fmla="*/ 165 w 175"/>
              <a:gd name="T35" fmla="*/ 113 h 131"/>
              <a:gd name="T36" fmla="*/ 154 w 175"/>
              <a:gd name="T37" fmla="*/ 120 h 131"/>
              <a:gd name="T38" fmla="*/ 150 w 175"/>
              <a:gd name="T39" fmla="*/ 121 h 131"/>
              <a:gd name="T40" fmla="*/ 149 w 175"/>
              <a:gd name="T41" fmla="*/ 121 h 131"/>
              <a:gd name="T42" fmla="*/ 141 w 175"/>
              <a:gd name="T43" fmla="*/ 122 h 131"/>
              <a:gd name="T44" fmla="*/ 131 w 175"/>
              <a:gd name="T45" fmla="*/ 122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75" h="131">
                <a:moveTo>
                  <a:pt x="131" y="122"/>
                </a:moveTo>
                <a:lnTo>
                  <a:pt x="108" y="131"/>
                </a:lnTo>
                <a:lnTo>
                  <a:pt x="97" y="126"/>
                </a:lnTo>
                <a:lnTo>
                  <a:pt x="83" y="94"/>
                </a:lnTo>
                <a:lnTo>
                  <a:pt x="48" y="76"/>
                </a:lnTo>
                <a:lnTo>
                  <a:pt x="0" y="51"/>
                </a:lnTo>
                <a:lnTo>
                  <a:pt x="11" y="30"/>
                </a:lnTo>
                <a:lnTo>
                  <a:pt x="27" y="0"/>
                </a:lnTo>
                <a:lnTo>
                  <a:pt x="75" y="21"/>
                </a:lnTo>
                <a:lnTo>
                  <a:pt x="115" y="50"/>
                </a:lnTo>
                <a:lnTo>
                  <a:pt x="123" y="68"/>
                </a:lnTo>
                <a:lnTo>
                  <a:pt x="161" y="90"/>
                </a:lnTo>
                <a:lnTo>
                  <a:pt x="165" y="91"/>
                </a:lnTo>
                <a:lnTo>
                  <a:pt x="172" y="92"/>
                </a:lnTo>
                <a:lnTo>
                  <a:pt x="173" y="92"/>
                </a:lnTo>
                <a:lnTo>
                  <a:pt x="173" y="94"/>
                </a:lnTo>
                <a:lnTo>
                  <a:pt x="175" y="102"/>
                </a:lnTo>
                <a:lnTo>
                  <a:pt x="165" y="113"/>
                </a:lnTo>
                <a:lnTo>
                  <a:pt x="154" y="120"/>
                </a:lnTo>
                <a:lnTo>
                  <a:pt x="150" y="121"/>
                </a:lnTo>
                <a:lnTo>
                  <a:pt x="149" y="121"/>
                </a:lnTo>
                <a:lnTo>
                  <a:pt x="141" y="122"/>
                </a:lnTo>
                <a:lnTo>
                  <a:pt x="131" y="12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5" name="Freeform 1120"/>
          <p:cNvSpPr>
            <a:spLocks/>
          </p:cNvSpPr>
          <p:nvPr/>
        </p:nvSpPr>
        <p:spPr bwMode="auto">
          <a:xfrm>
            <a:off x="5202238" y="3359151"/>
            <a:ext cx="287338" cy="285750"/>
          </a:xfrm>
          <a:custGeom>
            <a:avLst/>
            <a:gdLst>
              <a:gd name="T0" fmla="*/ 90 w 181"/>
              <a:gd name="T1" fmla="*/ 172 h 180"/>
              <a:gd name="T2" fmla="*/ 66 w 181"/>
              <a:gd name="T3" fmla="*/ 180 h 180"/>
              <a:gd name="T4" fmla="*/ 36 w 181"/>
              <a:gd name="T5" fmla="*/ 163 h 180"/>
              <a:gd name="T6" fmla="*/ 0 w 181"/>
              <a:gd name="T7" fmla="*/ 125 h 180"/>
              <a:gd name="T8" fmla="*/ 16 w 181"/>
              <a:gd name="T9" fmla="*/ 110 h 180"/>
              <a:gd name="T10" fmla="*/ 24 w 181"/>
              <a:gd name="T11" fmla="*/ 101 h 180"/>
              <a:gd name="T12" fmla="*/ 35 w 181"/>
              <a:gd name="T13" fmla="*/ 71 h 180"/>
              <a:gd name="T14" fmla="*/ 45 w 181"/>
              <a:gd name="T15" fmla="*/ 55 h 180"/>
              <a:gd name="T16" fmla="*/ 73 w 181"/>
              <a:gd name="T17" fmla="*/ 0 h 180"/>
              <a:gd name="T18" fmla="*/ 121 w 181"/>
              <a:gd name="T19" fmla="*/ 25 h 180"/>
              <a:gd name="T20" fmla="*/ 156 w 181"/>
              <a:gd name="T21" fmla="*/ 43 h 180"/>
              <a:gd name="T22" fmla="*/ 170 w 181"/>
              <a:gd name="T23" fmla="*/ 75 h 180"/>
              <a:gd name="T24" fmla="*/ 181 w 181"/>
              <a:gd name="T25" fmla="*/ 80 h 180"/>
              <a:gd name="T26" fmla="*/ 181 w 181"/>
              <a:gd name="T27" fmla="*/ 96 h 180"/>
              <a:gd name="T28" fmla="*/ 180 w 181"/>
              <a:gd name="T29" fmla="*/ 97 h 180"/>
              <a:gd name="T30" fmla="*/ 170 w 181"/>
              <a:gd name="T31" fmla="*/ 110 h 180"/>
              <a:gd name="T32" fmla="*/ 167 w 181"/>
              <a:gd name="T33" fmla="*/ 114 h 180"/>
              <a:gd name="T34" fmla="*/ 137 w 181"/>
              <a:gd name="T35" fmla="*/ 141 h 180"/>
              <a:gd name="T36" fmla="*/ 129 w 181"/>
              <a:gd name="T37" fmla="*/ 148 h 180"/>
              <a:gd name="T38" fmla="*/ 124 w 181"/>
              <a:gd name="T39" fmla="*/ 150 h 180"/>
              <a:gd name="T40" fmla="*/ 103 w 181"/>
              <a:gd name="T41" fmla="*/ 163 h 180"/>
              <a:gd name="T42" fmla="*/ 90 w 181"/>
              <a:gd name="T43" fmla="*/ 172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81" h="180">
                <a:moveTo>
                  <a:pt x="90" y="172"/>
                </a:moveTo>
                <a:lnTo>
                  <a:pt x="66" y="180"/>
                </a:lnTo>
                <a:lnTo>
                  <a:pt x="36" y="163"/>
                </a:lnTo>
                <a:lnTo>
                  <a:pt x="0" y="125"/>
                </a:lnTo>
                <a:lnTo>
                  <a:pt x="16" y="110"/>
                </a:lnTo>
                <a:lnTo>
                  <a:pt x="24" y="101"/>
                </a:lnTo>
                <a:lnTo>
                  <a:pt x="35" y="71"/>
                </a:lnTo>
                <a:lnTo>
                  <a:pt x="45" y="55"/>
                </a:lnTo>
                <a:lnTo>
                  <a:pt x="73" y="0"/>
                </a:lnTo>
                <a:lnTo>
                  <a:pt x="121" y="25"/>
                </a:lnTo>
                <a:lnTo>
                  <a:pt x="156" y="43"/>
                </a:lnTo>
                <a:lnTo>
                  <a:pt x="170" y="75"/>
                </a:lnTo>
                <a:lnTo>
                  <a:pt x="181" y="80"/>
                </a:lnTo>
                <a:lnTo>
                  <a:pt x="181" y="96"/>
                </a:lnTo>
                <a:lnTo>
                  <a:pt x="180" y="97"/>
                </a:lnTo>
                <a:lnTo>
                  <a:pt x="170" y="110"/>
                </a:lnTo>
                <a:lnTo>
                  <a:pt x="167" y="114"/>
                </a:lnTo>
                <a:lnTo>
                  <a:pt x="137" y="141"/>
                </a:lnTo>
                <a:lnTo>
                  <a:pt x="129" y="148"/>
                </a:lnTo>
                <a:lnTo>
                  <a:pt x="124" y="150"/>
                </a:lnTo>
                <a:lnTo>
                  <a:pt x="103" y="163"/>
                </a:lnTo>
                <a:lnTo>
                  <a:pt x="90" y="17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6" name="Freeform 1121"/>
          <p:cNvSpPr>
            <a:spLocks/>
          </p:cNvSpPr>
          <p:nvPr/>
        </p:nvSpPr>
        <p:spPr bwMode="auto">
          <a:xfrm>
            <a:off x="5399088" y="3559176"/>
            <a:ext cx="234950" cy="103188"/>
          </a:xfrm>
          <a:custGeom>
            <a:avLst/>
            <a:gdLst>
              <a:gd name="T0" fmla="*/ 148 w 148"/>
              <a:gd name="T1" fmla="*/ 15 h 65"/>
              <a:gd name="T2" fmla="*/ 142 w 148"/>
              <a:gd name="T3" fmla="*/ 31 h 65"/>
              <a:gd name="T4" fmla="*/ 127 w 148"/>
              <a:gd name="T5" fmla="*/ 41 h 65"/>
              <a:gd name="T6" fmla="*/ 109 w 148"/>
              <a:gd name="T7" fmla="*/ 52 h 65"/>
              <a:gd name="T8" fmla="*/ 105 w 148"/>
              <a:gd name="T9" fmla="*/ 52 h 65"/>
              <a:gd name="T10" fmla="*/ 92 w 148"/>
              <a:gd name="T11" fmla="*/ 50 h 65"/>
              <a:gd name="T12" fmla="*/ 72 w 148"/>
              <a:gd name="T13" fmla="*/ 48 h 65"/>
              <a:gd name="T14" fmla="*/ 67 w 148"/>
              <a:gd name="T15" fmla="*/ 54 h 65"/>
              <a:gd name="T16" fmla="*/ 60 w 148"/>
              <a:gd name="T17" fmla="*/ 64 h 65"/>
              <a:gd name="T18" fmla="*/ 58 w 148"/>
              <a:gd name="T19" fmla="*/ 65 h 65"/>
              <a:gd name="T20" fmla="*/ 57 w 148"/>
              <a:gd name="T21" fmla="*/ 64 h 65"/>
              <a:gd name="T22" fmla="*/ 52 w 148"/>
              <a:gd name="T23" fmla="*/ 60 h 65"/>
              <a:gd name="T24" fmla="*/ 49 w 148"/>
              <a:gd name="T25" fmla="*/ 60 h 65"/>
              <a:gd name="T26" fmla="*/ 42 w 148"/>
              <a:gd name="T27" fmla="*/ 61 h 65"/>
              <a:gd name="T28" fmla="*/ 35 w 148"/>
              <a:gd name="T29" fmla="*/ 50 h 65"/>
              <a:gd name="T30" fmla="*/ 28 w 148"/>
              <a:gd name="T31" fmla="*/ 49 h 65"/>
              <a:gd name="T32" fmla="*/ 27 w 148"/>
              <a:gd name="T33" fmla="*/ 46 h 65"/>
              <a:gd name="T34" fmla="*/ 22 w 148"/>
              <a:gd name="T35" fmla="*/ 38 h 65"/>
              <a:gd name="T36" fmla="*/ 8 w 148"/>
              <a:gd name="T37" fmla="*/ 33 h 65"/>
              <a:gd name="T38" fmla="*/ 2 w 148"/>
              <a:gd name="T39" fmla="*/ 27 h 65"/>
              <a:gd name="T40" fmla="*/ 0 w 148"/>
              <a:gd name="T41" fmla="*/ 24 h 65"/>
              <a:gd name="T42" fmla="*/ 5 w 148"/>
              <a:gd name="T43" fmla="*/ 22 h 65"/>
              <a:gd name="T44" fmla="*/ 6 w 148"/>
              <a:gd name="T45" fmla="*/ 22 h 65"/>
              <a:gd name="T46" fmla="*/ 15 w 148"/>
              <a:gd name="T47" fmla="*/ 23 h 65"/>
              <a:gd name="T48" fmla="*/ 26 w 148"/>
              <a:gd name="T49" fmla="*/ 31 h 65"/>
              <a:gd name="T50" fmla="*/ 50 w 148"/>
              <a:gd name="T51" fmla="*/ 27 h 65"/>
              <a:gd name="T52" fmla="*/ 62 w 148"/>
              <a:gd name="T53" fmla="*/ 20 h 65"/>
              <a:gd name="T54" fmla="*/ 67 w 148"/>
              <a:gd name="T55" fmla="*/ 22 h 65"/>
              <a:gd name="T56" fmla="*/ 84 w 148"/>
              <a:gd name="T57" fmla="*/ 29 h 65"/>
              <a:gd name="T58" fmla="*/ 87 w 148"/>
              <a:gd name="T59" fmla="*/ 29 h 65"/>
              <a:gd name="T60" fmla="*/ 88 w 148"/>
              <a:gd name="T61" fmla="*/ 27 h 65"/>
              <a:gd name="T62" fmla="*/ 88 w 148"/>
              <a:gd name="T63" fmla="*/ 26 h 65"/>
              <a:gd name="T64" fmla="*/ 97 w 148"/>
              <a:gd name="T65" fmla="*/ 19 h 65"/>
              <a:gd name="T66" fmla="*/ 113 w 148"/>
              <a:gd name="T67" fmla="*/ 15 h 65"/>
              <a:gd name="T68" fmla="*/ 114 w 148"/>
              <a:gd name="T69" fmla="*/ 15 h 65"/>
              <a:gd name="T70" fmla="*/ 120 w 148"/>
              <a:gd name="T71" fmla="*/ 14 h 65"/>
              <a:gd name="T72" fmla="*/ 121 w 148"/>
              <a:gd name="T73" fmla="*/ 14 h 65"/>
              <a:gd name="T74" fmla="*/ 122 w 148"/>
              <a:gd name="T75" fmla="*/ 11 h 65"/>
              <a:gd name="T76" fmla="*/ 125 w 148"/>
              <a:gd name="T77" fmla="*/ 4 h 65"/>
              <a:gd name="T78" fmla="*/ 127 w 148"/>
              <a:gd name="T79" fmla="*/ 4 h 65"/>
              <a:gd name="T80" fmla="*/ 137 w 148"/>
              <a:gd name="T81" fmla="*/ 0 h 65"/>
              <a:gd name="T82" fmla="*/ 140 w 148"/>
              <a:gd name="T83" fmla="*/ 3 h 65"/>
              <a:gd name="T84" fmla="*/ 144 w 148"/>
              <a:gd name="T85" fmla="*/ 5 h 65"/>
              <a:gd name="T86" fmla="*/ 147 w 148"/>
              <a:gd name="T87" fmla="*/ 8 h 65"/>
              <a:gd name="T88" fmla="*/ 143 w 148"/>
              <a:gd name="T89" fmla="*/ 9 h 65"/>
              <a:gd name="T90" fmla="*/ 148 w 148"/>
              <a:gd name="T91" fmla="*/ 15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48" h="65">
                <a:moveTo>
                  <a:pt x="148" y="15"/>
                </a:moveTo>
                <a:lnTo>
                  <a:pt x="142" y="31"/>
                </a:lnTo>
                <a:lnTo>
                  <a:pt x="127" y="41"/>
                </a:lnTo>
                <a:lnTo>
                  <a:pt x="109" y="52"/>
                </a:lnTo>
                <a:lnTo>
                  <a:pt x="105" y="52"/>
                </a:lnTo>
                <a:lnTo>
                  <a:pt x="92" y="50"/>
                </a:lnTo>
                <a:lnTo>
                  <a:pt x="72" y="48"/>
                </a:lnTo>
                <a:lnTo>
                  <a:pt x="67" y="54"/>
                </a:lnTo>
                <a:lnTo>
                  <a:pt x="60" y="64"/>
                </a:lnTo>
                <a:lnTo>
                  <a:pt x="58" y="65"/>
                </a:lnTo>
                <a:lnTo>
                  <a:pt x="57" y="64"/>
                </a:lnTo>
                <a:lnTo>
                  <a:pt x="52" y="60"/>
                </a:lnTo>
                <a:lnTo>
                  <a:pt x="49" y="60"/>
                </a:lnTo>
                <a:lnTo>
                  <a:pt x="42" y="61"/>
                </a:lnTo>
                <a:lnTo>
                  <a:pt x="35" y="50"/>
                </a:lnTo>
                <a:lnTo>
                  <a:pt x="28" y="49"/>
                </a:lnTo>
                <a:lnTo>
                  <a:pt x="27" y="46"/>
                </a:lnTo>
                <a:lnTo>
                  <a:pt x="22" y="38"/>
                </a:lnTo>
                <a:lnTo>
                  <a:pt x="8" y="33"/>
                </a:lnTo>
                <a:lnTo>
                  <a:pt x="2" y="27"/>
                </a:lnTo>
                <a:lnTo>
                  <a:pt x="0" y="24"/>
                </a:lnTo>
                <a:lnTo>
                  <a:pt x="5" y="22"/>
                </a:lnTo>
                <a:lnTo>
                  <a:pt x="6" y="22"/>
                </a:lnTo>
                <a:lnTo>
                  <a:pt x="15" y="23"/>
                </a:lnTo>
                <a:lnTo>
                  <a:pt x="26" y="31"/>
                </a:lnTo>
                <a:lnTo>
                  <a:pt x="50" y="27"/>
                </a:lnTo>
                <a:lnTo>
                  <a:pt x="62" y="20"/>
                </a:lnTo>
                <a:lnTo>
                  <a:pt x="67" y="22"/>
                </a:lnTo>
                <a:lnTo>
                  <a:pt x="84" y="29"/>
                </a:lnTo>
                <a:lnTo>
                  <a:pt x="87" y="29"/>
                </a:lnTo>
                <a:lnTo>
                  <a:pt x="88" y="27"/>
                </a:lnTo>
                <a:lnTo>
                  <a:pt x="88" y="26"/>
                </a:lnTo>
                <a:lnTo>
                  <a:pt x="97" y="19"/>
                </a:lnTo>
                <a:lnTo>
                  <a:pt x="113" y="15"/>
                </a:lnTo>
                <a:lnTo>
                  <a:pt x="114" y="15"/>
                </a:lnTo>
                <a:lnTo>
                  <a:pt x="120" y="14"/>
                </a:lnTo>
                <a:lnTo>
                  <a:pt x="121" y="14"/>
                </a:lnTo>
                <a:lnTo>
                  <a:pt x="122" y="11"/>
                </a:lnTo>
                <a:lnTo>
                  <a:pt x="125" y="4"/>
                </a:lnTo>
                <a:lnTo>
                  <a:pt x="127" y="4"/>
                </a:lnTo>
                <a:lnTo>
                  <a:pt x="137" y="0"/>
                </a:lnTo>
                <a:lnTo>
                  <a:pt x="140" y="3"/>
                </a:lnTo>
                <a:lnTo>
                  <a:pt x="144" y="5"/>
                </a:lnTo>
                <a:lnTo>
                  <a:pt x="147" y="8"/>
                </a:lnTo>
                <a:lnTo>
                  <a:pt x="143" y="9"/>
                </a:lnTo>
                <a:lnTo>
                  <a:pt x="148" y="1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7" name="Freeform 1122"/>
          <p:cNvSpPr>
            <a:spLocks/>
          </p:cNvSpPr>
          <p:nvPr/>
        </p:nvSpPr>
        <p:spPr bwMode="auto">
          <a:xfrm>
            <a:off x="5603876" y="3608388"/>
            <a:ext cx="184150" cy="160338"/>
          </a:xfrm>
          <a:custGeom>
            <a:avLst/>
            <a:gdLst>
              <a:gd name="T0" fmla="*/ 73 w 116"/>
              <a:gd name="T1" fmla="*/ 11 h 101"/>
              <a:gd name="T2" fmla="*/ 79 w 116"/>
              <a:gd name="T3" fmla="*/ 8 h 101"/>
              <a:gd name="T4" fmla="*/ 86 w 116"/>
              <a:gd name="T5" fmla="*/ 14 h 101"/>
              <a:gd name="T6" fmla="*/ 90 w 116"/>
              <a:gd name="T7" fmla="*/ 17 h 101"/>
              <a:gd name="T8" fmla="*/ 97 w 116"/>
              <a:gd name="T9" fmla="*/ 26 h 101"/>
              <a:gd name="T10" fmla="*/ 97 w 116"/>
              <a:gd name="T11" fmla="*/ 28 h 101"/>
              <a:gd name="T12" fmla="*/ 116 w 116"/>
              <a:gd name="T13" fmla="*/ 60 h 101"/>
              <a:gd name="T14" fmla="*/ 116 w 116"/>
              <a:gd name="T15" fmla="*/ 62 h 101"/>
              <a:gd name="T16" fmla="*/ 116 w 116"/>
              <a:gd name="T17" fmla="*/ 64 h 101"/>
              <a:gd name="T18" fmla="*/ 116 w 116"/>
              <a:gd name="T19" fmla="*/ 66 h 101"/>
              <a:gd name="T20" fmla="*/ 115 w 116"/>
              <a:gd name="T21" fmla="*/ 67 h 101"/>
              <a:gd name="T22" fmla="*/ 114 w 116"/>
              <a:gd name="T23" fmla="*/ 79 h 101"/>
              <a:gd name="T24" fmla="*/ 97 w 116"/>
              <a:gd name="T25" fmla="*/ 81 h 101"/>
              <a:gd name="T26" fmla="*/ 73 w 116"/>
              <a:gd name="T27" fmla="*/ 82 h 101"/>
              <a:gd name="T28" fmla="*/ 70 w 116"/>
              <a:gd name="T29" fmla="*/ 82 h 101"/>
              <a:gd name="T30" fmla="*/ 59 w 116"/>
              <a:gd name="T31" fmla="*/ 88 h 101"/>
              <a:gd name="T32" fmla="*/ 53 w 116"/>
              <a:gd name="T33" fmla="*/ 90 h 101"/>
              <a:gd name="T34" fmla="*/ 43 w 116"/>
              <a:gd name="T35" fmla="*/ 92 h 101"/>
              <a:gd name="T36" fmla="*/ 38 w 116"/>
              <a:gd name="T37" fmla="*/ 88 h 101"/>
              <a:gd name="T38" fmla="*/ 34 w 116"/>
              <a:gd name="T39" fmla="*/ 90 h 101"/>
              <a:gd name="T40" fmla="*/ 29 w 116"/>
              <a:gd name="T41" fmla="*/ 98 h 101"/>
              <a:gd name="T42" fmla="*/ 28 w 116"/>
              <a:gd name="T43" fmla="*/ 98 h 101"/>
              <a:gd name="T44" fmla="*/ 21 w 116"/>
              <a:gd name="T45" fmla="*/ 100 h 101"/>
              <a:gd name="T46" fmla="*/ 14 w 116"/>
              <a:gd name="T47" fmla="*/ 100 h 101"/>
              <a:gd name="T48" fmla="*/ 3 w 116"/>
              <a:gd name="T49" fmla="*/ 101 h 101"/>
              <a:gd name="T50" fmla="*/ 8 w 116"/>
              <a:gd name="T51" fmla="*/ 92 h 101"/>
              <a:gd name="T52" fmla="*/ 4 w 116"/>
              <a:gd name="T53" fmla="*/ 78 h 101"/>
              <a:gd name="T54" fmla="*/ 3 w 116"/>
              <a:gd name="T55" fmla="*/ 75 h 101"/>
              <a:gd name="T56" fmla="*/ 4 w 116"/>
              <a:gd name="T57" fmla="*/ 70 h 101"/>
              <a:gd name="T58" fmla="*/ 6 w 116"/>
              <a:gd name="T59" fmla="*/ 67 h 101"/>
              <a:gd name="T60" fmla="*/ 0 w 116"/>
              <a:gd name="T61" fmla="*/ 66 h 101"/>
              <a:gd name="T62" fmla="*/ 0 w 116"/>
              <a:gd name="T63" fmla="*/ 66 h 101"/>
              <a:gd name="T64" fmla="*/ 3 w 116"/>
              <a:gd name="T65" fmla="*/ 60 h 101"/>
              <a:gd name="T66" fmla="*/ 8 w 116"/>
              <a:gd name="T67" fmla="*/ 55 h 101"/>
              <a:gd name="T68" fmla="*/ 11 w 116"/>
              <a:gd name="T69" fmla="*/ 53 h 101"/>
              <a:gd name="T70" fmla="*/ 18 w 116"/>
              <a:gd name="T71" fmla="*/ 51 h 101"/>
              <a:gd name="T72" fmla="*/ 21 w 116"/>
              <a:gd name="T73" fmla="*/ 48 h 101"/>
              <a:gd name="T74" fmla="*/ 38 w 116"/>
              <a:gd name="T75" fmla="*/ 34 h 101"/>
              <a:gd name="T76" fmla="*/ 49 w 116"/>
              <a:gd name="T77" fmla="*/ 26 h 101"/>
              <a:gd name="T78" fmla="*/ 49 w 116"/>
              <a:gd name="T79" fmla="*/ 25 h 101"/>
              <a:gd name="T80" fmla="*/ 45 w 116"/>
              <a:gd name="T81" fmla="*/ 21 h 101"/>
              <a:gd name="T82" fmla="*/ 53 w 116"/>
              <a:gd name="T83" fmla="*/ 10 h 101"/>
              <a:gd name="T84" fmla="*/ 60 w 116"/>
              <a:gd name="T85" fmla="*/ 3 h 101"/>
              <a:gd name="T86" fmla="*/ 53 w 116"/>
              <a:gd name="T87" fmla="*/ 2 h 101"/>
              <a:gd name="T88" fmla="*/ 66 w 116"/>
              <a:gd name="T89" fmla="*/ 0 h 101"/>
              <a:gd name="T90" fmla="*/ 64 w 116"/>
              <a:gd name="T91" fmla="*/ 3 h 101"/>
              <a:gd name="T92" fmla="*/ 63 w 116"/>
              <a:gd name="T93" fmla="*/ 4 h 101"/>
              <a:gd name="T94" fmla="*/ 71 w 116"/>
              <a:gd name="T95" fmla="*/ 10 h 101"/>
              <a:gd name="T96" fmla="*/ 73 w 116"/>
              <a:gd name="T97" fmla="*/ 11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16" h="101">
                <a:moveTo>
                  <a:pt x="73" y="11"/>
                </a:moveTo>
                <a:lnTo>
                  <a:pt x="79" y="8"/>
                </a:lnTo>
                <a:lnTo>
                  <a:pt x="86" y="14"/>
                </a:lnTo>
                <a:lnTo>
                  <a:pt x="90" y="17"/>
                </a:lnTo>
                <a:lnTo>
                  <a:pt x="97" y="26"/>
                </a:lnTo>
                <a:lnTo>
                  <a:pt x="97" y="28"/>
                </a:lnTo>
                <a:lnTo>
                  <a:pt x="116" y="60"/>
                </a:lnTo>
                <a:lnTo>
                  <a:pt x="116" y="62"/>
                </a:lnTo>
                <a:lnTo>
                  <a:pt x="116" y="64"/>
                </a:lnTo>
                <a:lnTo>
                  <a:pt x="116" y="66"/>
                </a:lnTo>
                <a:lnTo>
                  <a:pt x="115" y="67"/>
                </a:lnTo>
                <a:lnTo>
                  <a:pt x="114" y="79"/>
                </a:lnTo>
                <a:lnTo>
                  <a:pt x="97" y="81"/>
                </a:lnTo>
                <a:lnTo>
                  <a:pt x="73" y="82"/>
                </a:lnTo>
                <a:lnTo>
                  <a:pt x="70" y="82"/>
                </a:lnTo>
                <a:lnTo>
                  <a:pt x="59" y="88"/>
                </a:lnTo>
                <a:lnTo>
                  <a:pt x="53" y="90"/>
                </a:lnTo>
                <a:lnTo>
                  <a:pt x="43" y="92"/>
                </a:lnTo>
                <a:lnTo>
                  <a:pt x="38" y="88"/>
                </a:lnTo>
                <a:lnTo>
                  <a:pt x="34" y="90"/>
                </a:lnTo>
                <a:lnTo>
                  <a:pt x="29" y="98"/>
                </a:lnTo>
                <a:lnTo>
                  <a:pt x="28" y="98"/>
                </a:lnTo>
                <a:lnTo>
                  <a:pt x="21" y="100"/>
                </a:lnTo>
                <a:lnTo>
                  <a:pt x="14" y="100"/>
                </a:lnTo>
                <a:lnTo>
                  <a:pt x="3" y="101"/>
                </a:lnTo>
                <a:lnTo>
                  <a:pt x="8" y="92"/>
                </a:lnTo>
                <a:lnTo>
                  <a:pt x="4" y="78"/>
                </a:lnTo>
                <a:lnTo>
                  <a:pt x="3" y="75"/>
                </a:lnTo>
                <a:lnTo>
                  <a:pt x="4" y="70"/>
                </a:lnTo>
                <a:lnTo>
                  <a:pt x="6" y="67"/>
                </a:lnTo>
                <a:lnTo>
                  <a:pt x="0" y="66"/>
                </a:lnTo>
                <a:lnTo>
                  <a:pt x="0" y="66"/>
                </a:lnTo>
                <a:lnTo>
                  <a:pt x="3" y="60"/>
                </a:lnTo>
                <a:lnTo>
                  <a:pt x="8" y="55"/>
                </a:lnTo>
                <a:lnTo>
                  <a:pt x="11" y="53"/>
                </a:lnTo>
                <a:lnTo>
                  <a:pt x="18" y="51"/>
                </a:lnTo>
                <a:lnTo>
                  <a:pt x="21" y="48"/>
                </a:lnTo>
                <a:lnTo>
                  <a:pt x="38" y="34"/>
                </a:lnTo>
                <a:lnTo>
                  <a:pt x="49" y="26"/>
                </a:lnTo>
                <a:lnTo>
                  <a:pt x="49" y="25"/>
                </a:lnTo>
                <a:lnTo>
                  <a:pt x="45" y="21"/>
                </a:lnTo>
                <a:lnTo>
                  <a:pt x="53" y="10"/>
                </a:lnTo>
                <a:lnTo>
                  <a:pt x="60" y="3"/>
                </a:lnTo>
                <a:lnTo>
                  <a:pt x="53" y="2"/>
                </a:lnTo>
                <a:lnTo>
                  <a:pt x="66" y="0"/>
                </a:lnTo>
                <a:lnTo>
                  <a:pt x="64" y="3"/>
                </a:lnTo>
                <a:lnTo>
                  <a:pt x="63" y="4"/>
                </a:lnTo>
                <a:lnTo>
                  <a:pt x="71" y="10"/>
                </a:lnTo>
                <a:lnTo>
                  <a:pt x="73" y="1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8" name="Freeform 1123"/>
          <p:cNvSpPr>
            <a:spLocks/>
          </p:cNvSpPr>
          <p:nvPr/>
        </p:nvSpPr>
        <p:spPr bwMode="auto">
          <a:xfrm>
            <a:off x="6918326" y="1357313"/>
            <a:ext cx="344488" cy="369888"/>
          </a:xfrm>
          <a:custGeom>
            <a:avLst/>
            <a:gdLst>
              <a:gd name="T0" fmla="*/ 123 w 217"/>
              <a:gd name="T1" fmla="*/ 49 h 233"/>
              <a:gd name="T2" fmla="*/ 122 w 217"/>
              <a:gd name="T3" fmla="*/ 78 h 233"/>
              <a:gd name="T4" fmla="*/ 122 w 217"/>
              <a:gd name="T5" fmla="*/ 104 h 233"/>
              <a:gd name="T6" fmla="*/ 137 w 217"/>
              <a:gd name="T7" fmla="*/ 111 h 233"/>
              <a:gd name="T8" fmla="*/ 167 w 217"/>
              <a:gd name="T9" fmla="*/ 104 h 233"/>
              <a:gd name="T10" fmla="*/ 178 w 217"/>
              <a:gd name="T11" fmla="*/ 116 h 233"/>
              <a:gd name="T12" fmla="*/ 190 w 217"/>
              <a:gd name="T13" fmla="*/ 151 h 233"/>
              <a:gd name="T14" fmla="*/ 215 w 217"/>
              <a:gd name="T15" fmla="*/ 183 h 233"/>
              <a:gd name="T16" fmla="*/ 217 w 217"/>
              <a:gd name="T17" fmla="*/ 205 h 233"/>
              <a:gd name="T18" fmla="*/ 213 w 217"/>
              <a:gd name="T19" fmla="*/ 217 h 233"/>
              <a:gd name="T20" fmla="*/ 167 w 217"/>
              <a:gd name="T21" fmla="*/ 233 h 233"/>
              <a:gd name="T22" fmla="*/ 166 w 217"/>
              <a:gd name="T23" fmla="*/ 232 h 233"/>
              <a:gd name="T24" fmla="*/ 160 w 217"/>
              <a:gd name="T25" fmla="*/ 225 h 233"/>
              <a:gd name="T26" fmla="*/ 153 w 217"/>
              <a:gd name="T27" fmla="*/ 216 h 233"/>
              <a:gd name="T28" fmla="*/ 146 w 217"/>
              <a:gd name="T29" fmla="*/ 209 h 233"/>
              <a:gd name="T30" fmla="*/ 140 w 217"/>
              <a:gd name="T31" fmla="*/ 199 h 233"/>
              <a:gd name="T32" fmla="*/ 134 w 217"/>
              <a:gd name="T33" fmla="*/ 192 h 233"/>
              <a:gd name="T34" fmla="*/ 127 w 217"/>
              <a:gd name="T35" fmla="*/ 183 h 233"/>
              <a:gd name="T36" fmla="*/ 122 w 217"/>
              <a:gd name="T37" fmla="*/ 181 h 233"/>
              <a:gd name="T38" fmla="*/ 111 w 217"/>
              <a:gd name="T39" fmla="*/ 180 h 233"/>
              <a:gd name="T40" fmla="*/ 95 w 217"/>
              <a:gd name="T41" fmla="*/ 176 h 233"/>
              <a:gd name="T42" fmla="*/ 67 w 217"/>
              <a:gd name="T43" fmla="*/ 149 h 233"/>
              <a:gd name="T44" fmla="*/ 77 w 217"/>
              <a:gd name="T45" fmla="*/ 124 h 233"/>
              <a:gd name="T46" fmla="*/ 60 w 217"/>
              <a:gd name="T47" fmla="*/ 123 h 233"/>
              <a:gd name="T48" fmla="*/ 51 w 217"/>
              <a:gd name="T49" fmla="*/ 106 h 233"/>
              <a:gd name="T50" fmla="*/ 26 w 217"/>
              <a:gd name="T51" fmla="*/ 83 h 233"/>
              <a:gd name="T52" fmla="*/ 15 w 217"/>
              <a:gd name="T53" fmla="*/ 68 h 233"/>
              <a:gd name="T54" fmla="*/ 11 w 217"/>
              <a:gd name="T55" fmla="*/ 66 h 233"/>
              <a:gd name="T56" fmla="*/ 0 w 217"/>
              <a:gd name="T57" fmla="*/ 68 h 233"/>
              <a:gd name="T58" fmla="*/ 11 w 217"/>
              <a:gd name="T59" fmla="*/ 38 h 233"/>
              <a:gd name="T60" fmla="*/ 22 w 217"/>
              <a:gd name="T61" fmla="*/ 49 h 233"/>
              <a:gd name="T62" fmla="*/ 30 w 217"/>
              <a:gd name="T63" fmla="*/ 48 h 233"/>
              <a:gd name="T64" fmla="*/ 28 w 217"/>
              <a:gd name="T65" fmla="*/ 37 h 233"/>
              <a:gd name="T66" fmla="*/ 48 w 217"/>
              <a:gd name="T67" fmla="*/ 15 h 233"/>
              <a:gd name="T68" fmla="*/ 63 w 217"/>
              <a:gd name="T69" fmla="*/ 3 h 233"/>
              <a:gd name="T70" fmla="*/ 74 w 217"/>
              <a:gd name="T71" fmla="*/ 0 h 233"/>
              <a:gd name="T72" fmla="*/ 91 w 217"/>
              <a:gd name="T73" fmla="*/ 3 h 233"/>
              <a:gd name="T74" fmla="*/ 104 w 217"/>
              <a:gd name="T75" fmla="*/ 19 h 233"/>
              <a:gd name="T76" fmla="*/ 107 w 217"/>
              <a:gd name="T77" fmla="*/ 34 h 233"/>
              <a:gd name="T78" fmla="*/ 126 w 217"/>
              <a:gd name="T79" fmla="*/ 48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17" h="233">
                <a:moveTo>
                  <a:pt x="126" y="48"/>
                </a:moveTo>
                <a:lnTo>
                  <a:pt x="123" y="49"/>
                </a:lnTo>
                <a:lnTo>
                  <a:pt x="125" y="63"/>
                </a:lnTo>
                <a:lnTo>
                  <a:pt x="122" y="78"/>
                </a:lnTo>
                <a:lnTo>
                  <a:pt x="115" y="83"/>
                </a:lnTo>
                <a:lnTo>
                  <a:pt x="122" y="104"/>
                </a:lnTo>
                <a:lnTo>
                  <a:pt x="131" y="112"/>
                </a:lnTo>
                <a:lnTo>
                  <a:pt x="137" y="111"/>
                </a:lnTo>
                <a:lnTo>
                  <a:pt x="148" y="113"/>
                </a:lnTo>
                <a:lnTo>
                  <a:pt x="167" y="104"/>
                </a:lnTo>
                <a:lnTo>
                  <a:pt x="175" y="105"/>
                </a:lnTo>
                <a:lnTo>
                  <a:pt x="178" y="116"/>
                </a:lnTo>
                <a:lnTo>
                  <a:pt x="183" y="121"/>
                </a:lnTo>
                <a:lnTo>
                  <a:pt x="190" y="151"/>
                </a:lnTo>
                <a:lnTo>
                  <a:pt x="194" y="151"/>
                </a:lnTo>
                <a:lnTo>
                  <a:pt x="215" y="183"/>
                </a:lnTo>
                <a:lnTo>
                  <a:pt x="216" y="196"/>
                </a:lnTo>
                <a:lnTo>
                  <a:pt x="217" y="205"/>
                </a:lnTo>
                <a:lnTo>
                  <a:pt x="216" y="206"/>
                </a:lnTo>
                <a:lnTo>
                  <a:pt x="213" y="217"/>
                </a:lnTo>
                <a:lnTo>
                  <a:pt x="198" y="228"/>
                </a:lnTo>
                <a:lnTo>
                  <a:pt x="167" y="233"/>
                </a:lnTo>
                <a:lnTo>
                  <a:pt x="167" y="232"/>
                </a:lnTo>
                <a:lnTo>
                  <a:pt x="166" y="232"/>
                </a:lnTo>
                <a:lnTo>
                  <a:pt x="163" y="228"/>
                </a:lnTo>
                <a:lnTo>
                  <a:pt x="160" y="225"/>
                </a:lnTo>
                <a:lnTo>
                  <a:pt x="159" y="222"/>
                </a:lnTo>
                <a:lnTo>
                  <a:pt x="153" y="216"/>
                </a:lnTo>
                <a:lnTo>
                  <a:pt x="149" y="210"/>
                </a:lnTo>
                <a:lnTo>
                  <a:pt x="146" y="209"/>
                </a:lnTo>
                <a:lnTo>
                  <a:pt x="144" y="206"/>
                </a:lnTo>
                <a:lnTo>
                  <a:pt x="140" y="199"/>
                </a:lnTo>
                <a:lnTo>
                  <a:pt x="136" y="194"/>
                </a:lnTo>
                <a:lnTo>
                  <a:pt x="134" y="192"/>
                </a:lnTo>
                <a:lnTo>
                  <a:pt x="131" y="188"/>
                </a:lnTo>
                <a:lnTo>
                  <a:pt x="127" y="183"/>
                </a:lnTo>
                <a:lnTo>
                  <a:pt x="123" y="181"/>
                </a:lnTo>
                <a:lnTo>
                  <a:pt x="122" y="181"/>
                </a:lnTo>
                <a:lnTo>
                  <a:pt x="118" y="180"/>
                </a:lnTo>
                <a:lnTo>
                  <a:pt x="111" y="180"/>
                </a:lnTo>
                <a:lnTo>
                  <a:pt x="103" y="179"/>
                </a:lnTo>
                <a:lnTo>
                  <a:pt x="95" y="176"/>
                </a:lnTo>
                <a:lnTo>
                  <a:pt x="78" y="153"/>
                </a:lnTo>
                <a:lnTo>
                  <a:pt x="67" y="149"/>
                </a:lnTo>
                <a:lnTo>
                  <a:pt x="81" y="135"/>
                </a:lnTo>
                <a:lnTo>
                  <a:pt x="77" y="124"/>
                </a:lnTo>
                <a:lnTo>
                  <a:pt x="58" y="130"/>
                </a:lnTo>
                <a:lnTo>
                  <a:pt x="60" y="123"/>
                </a:lnTo>
                <a:lnTo>
                  <a:pt x="48" y="112"/>
                </a:lnTo>
                <a:lnTo>
                  <a:pt x="51" y="106"/>
                </a:lnTo>
                <a:lnTo>
                  <a:pt x="45" y="97"/>
                </a:lnTo>
                <a:lnTo>
                  <a:pt x="26" y="83"/>
                </a:lnTo>
                <a:lnTo>
                  <a:pt x="22" y="71"/>
                </a:lnTo>
                <a:lnTo>
                  <a:pt x="15" y="68"/>
                </a:lnTo>
                <a:lnTo>
                  <a:pt x="14" y="67"/>
                </a:lnTo>
                <a:lnTo>
                  <a:pt x="11" y="66"/>
                </a:lnTo>
                <a:lnTo>
                  <a:pt x="9" y="67"/>
                </a:lnTo>
                <a:lnTo>
                  <a:pt x="0" y="68"/>
                </a:lnTo>
                <a:lnTo>
                  <a:pt x="5" y="36"/>
                </a:lnTo>
                <a:lnTo>
                  <a:pt x="11" y="38"/>
                </a:lnTo>
                <a:lnTo>
                  <a:pt x="17" y="40"/>
                </a:lnTo>
                <a:lnTo>
                  <a:pt x="22" y="49"/>
                </a:lnTo>
                <a:lnTo>
                  <a:pt x="26" y="45"/>
                </a:lnTo>
                <a:lnTo>
                  <a:pt x="30" y="48"/>
                </a:lnTo>
                <a:lnTo>
                  <a:pt x="32" y="42"/>
                </a:lnTo>
                <a:lnTo>
                  <a:pt x="28" y="37"/>
                </a:lnTo>
                <a:lnTo>
                  <a:pt x="33" y="23"/>
                </a:lnTo>
                <a:lnTo>
                  <a:pt x="48" y="15"/>
                </a:lnTo>
                <a:lnTo>
                  <a:pt x="54" y="7"/>
                </a:lnTo>
                <a:lnTo>
                  <a:pt x="63" y="3"/>
                </a:lnTo>
                <a:lnTo>
                  <a:pt x="71" y="1"/>
                </a:lnTo>
                <a:lnTo>
                  <a:pt x="74" y="0"/>
                </a:lnTo>
                <a:lnTo>
                  <a:pt x="80" y="1"/>
                </a:lnTo>
                <a:lnTo>
                  <a:pt x="91" y="3"/>
                </a:lnTo>
                <a:lnTo>
                  <a:pt x="96" y="14"/>
                </a:lnTo>
                <a:lnTo>
                  <a:pt x="104" y="19"/>
                </a:lnTo>
                <a:lnTo>
                  <a:pt x="108" y="22"/>
                </a:lnTo>
                <a:lnTo>
                  <a:pt x="107" y="34"/>
                </a:lnTo>
                <a:lnTo>
                  <a:pt x="125" y="41"/>
                </a:lnTo>
                <a:lnTo>
                  <a:pt x="126" y="4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9" name="Freeform 1124"/>
          <p:cNvSpPr>
            <a:spLocks/>
          </p:cNvSpPr>
          <p:nvPr/>
        </p:nvSpPr>
        <p:spPr bwMode="auto">
          <a:xfrm>
            <a:off x="6435726" y="1470026"/>
            <a:ext cx="225425" cy="277813"/>
          </a:xfrm>
          <a:custGeom>
            <a:avLst/>
            <a:gdLst>
              <a:gd name="T0" fmla="*/ 90 w 142"/>
              <a:gd name="T1" fmla="*/ 71 h 175"/>
              <a:gd name="T2" fmla="*/ 103 w 142"/>
              <a:gd name="T3" fmla="*/ 79 h 175"/>
              <a:gd name="T4" fmla="*/ 111 w 142"/>
              <a:gd name="T5" fmla="*/ 79 h 175"/>
              <a:gd name="T6" fmla="*/ 123 w 142"/>
              <a:gd name="T7" fmla="*/ 78 h 175"/>
              <a:gd name="T8" fmla="*/ 130 w 142"/>
              <a:gd name="T9" fmla="*/ 101 h 175"/>
              <a:gd name="T10" fmla="*/ 139 w 142"/>
              <a:gd name="T11" fmla="*/ 105 h 175"/>
              <a:gd name="T12" fmla="*/ 142 w 142"/>
              <a:gd name="T13" fmla="*/ 109 h 175"/>
              <a:gd name="T14" fmla="*/ 141 w 142"/>
              <a:gd name="T15" fmla="*/ 132 h 175"/>
              <a:gd name="T16" fmla="*/ 135 w 142"/>
              <a:gd name="T17" fmla="*/ 131 h 175"/>
              <a:gd name="T18" fmla="*/ 134 w 142"/>
              <a:gd name="T19" fmla="*/ 131 h 175"/>
              <a:gd name="T20" fmla="*/ 131 w 142"/>
              <a:gd name="T21" fmla="*/ 135 h 175"/>
              <a:gd name="T22" fmla="*/ 123 w 142"/>
              <a:gd name="T23" fmla="*/ 140 h 175"/>
              <a:gd name="T24" fmla="*/ 118 w 142"/>
              <a:gd name="T25" fmla="*/ 145 h 175"/>
              <a:gd name="T26" fmla="*/ 118 w 142"/>
              <a:gd name="T27" fmla="*/ 149 h 175"/>
              <a:gd name="T28" fmla="*/ 119 w 142"/>
              <a:gd name="T29" fmla="*/ 153 h 175"/>
              <a:gd name="T30" fmla="*/ 103 w 142"/>
              <a:gd name="T31" fmla="*/ 155 h 175"/>
              <a:gd name="T32" fmla="*/ 100 w 142"/>
              <a:gd name="T33" fmla="*/ 157 h 175"/>
              <a:gd name="T34" fmla="*/ 96 w 142"/>
              <a:gd name="T35" fmla="*/ 157 h 175"/>
              <a:gd name="T36" fmla="*/ 96 w 142"/>
              <a:gd name="T37" fmla="*/ 168 h 175"/>
              <a:gd name="T38" fmla="*/ 88 w 142"/>
              <a:gd name="T39" fmla="*/ 170 h 175"/>
              <a:gd name="T40" fmla="*/ 82 w 142"/>
              <a:gd name="T41" fmla="*/ 172 h 175"/>
              <a:gd name="T42" fmla="*/ 78 w 142"/>
              <a:gd name="T43" fmla="*/ 175 h 175"/>
              <a:gd name="T44" fmla="*/ 78 w 142"/>
              <a:gd name="T45" fmla="*/ 170 h 175"/>
              <a:gd name="T46" fmla="*/ 79 w 142"/>
              <a:gd name="T47" fmla="*/ 160 h 175"/>
              <a:gd name="T48" fmla="*/ 75 w 142"/>
              <a:gd name="T49" fmla="*/ 155 h 175"/>
              <a:gd name="T50" fmla="*/ 67 w 142"/>
              <a:gd name="T51" fmla="*/ 157 h 175"/>
              <a:gd name="T52" fmla="*/ 67 w 142"/>
              <a:gd name="T53" fmla="*/ 150 h 175"/>
              <a:gd name="T54" fmla="*/ 63 w 142"/>
              <a:gd name="T55" fmla="*/ 151 h 175"/>
              <a:gd name="T56" fmla="*/ 62 w 142"/>
              <a:gd name="T57" fmla="*/ 145 h 175"/>
              <a:gd name="T58" fmla="*/ 62 w 142"/>
              <a:gd name="T59" fmla="*/ 140 h 175"/>
              <a:gd name="T60" fmla="*/ 59 w 142"/>
              <a:gd name="T61" fmla="*/ 135 h 175"/>
              <a:gd name="T62" fmla="*/ 51 w 142"/>
              <a:gd name="T63" fmla="*/ 121 h 175"/>
              <a:gd name="T64" fmla="*/ 55 w 142"/>
              <a:gd name="T65" fmla="*/ 117 h 175"/>
              <a:gd name="T66" fmla="*/ 51 w 142"/>
              <a:gd name="T67" fmla="*/ 112 h 175"/>
              <a:gd name="T68" fmla="*/ 56 w 142"/>
              <a:gd name="T69" fmla="*/ 97 h 175"/>
              <a:gd name="T70" fmla="*/ 63 w 142"/>
              <a:gd name="T71" fmla="*/ 91 h 175"/>
              <a:gd name="T72" fmla="*/ 67 w 142"/>
              <a:gd name="T73" fmla="*/ 87 h 175"/>
              <a:gd name="T74" fmla="*/ 68 w 142"/>
              <a:gd name="T75" fmla="*/ 87 h 175"/>
              <a:gd name="T76" fmla="*/ 67 w 142"/>
              <a:gd name="T77" fmla="*/ 86 h 175"/>
              <a:gd name="T78" fmla="*/ 64 w 142"/>
              <a:gd name="T79" fmla="*/ 82 h 175"/>
              <a:gd name="T80" fmla="*/ 59 w 142"/>
              <a:gd name="T81" fmla="*/ 86 h 175"/>
              <a:gd name="T82" fmla="*/ 52 w 142"/>
              <a:gd name="T83" fmla="*/ 80 h 175"/>
              <a:gd name="T84" fmla="*/ 49 w 142"/>
              <a:gd name="T85" fmla="*/ 75 h 175"/>
              <a:gd name="T86" fmla="*/ 48 w 142"/>
              <a:gd name="T87" fmla="*/ 72 h 175"/>
              <a:gd name="T88" fmla="*/ 47 w 142"/>
              <a:gd name="T89" fmla="*/ 72 h 175"/>
              <a:gd name="T90" fmla="*/ 43 w 142"/>
              <a:gd name="T91" fmla="*/ 60 h 175"/>
              <a:gd name="T92" fmla="*/ 41 w 142"/>
              <a:gd name="T93" fmla="*/ 60 h 175"/>
              <a:gd name="T94" fmla="*/ 41 w 142"/>
              <a:gd name="T95" fmla="*/ 56 h 175"/>
              <a:gd name="T96" fmla="*/ 40 w 142"/>
              <a:gd name="T97" fmla="*/ 55 h 175"/>
              <a:gd name="T98" fmla="*/ 0 w 142"/>
              <a:gd name="T99" fmla="*/ 18 h 175"/>
              <a:gd name="T100" fmla="*/ 8 w 142"/>
              <a:gd name="T101" fmla="*/ 0 h 175"/>
              <a:gd name="T102" fmla="*/ 48 w 142"/>
              <a:gd name="T103" fmla="*/ 20 h 175"/>
              <a:gd name="T104" fmla="*/ 56 w 142"/>
              <a:gd name="T105" fmla="*/ 25 h 175"/>
              <a:gd name="T106" fmla="*/ 85 w 142"/>
              <a:gd name="T107" fmla="*/ 63 h 175"/>
              <a:gd name="T108" fmla="*/ 90 w 142"/>
              <a:gd name="T109" fmla="*/ 71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42" h="175">
                <a:moveTo>
                  <a:pt x="90" y="71"/>
                </a:moveTo>
                <a:lnTo>
                  <a:pt x="103" y="79"/>
                </a:lnTo>
                <a:lnTo>
                  <a:pt x="111" y="79"/>
                </a:lnTo>
                <a:lnTo>
                  <a:pt x="123" y="78"/>
                </a:lnTo>
                <a:lnTo>
                  <a:pt x="130" y="101"/>
                </a:lnTo>
                <a:lnTo>
                  <a:pt x="139" y="105"/>
                </a:lnTo>
                <a:lnTo>
                  <a:pt x="142" y="109"/>
                </a:lnTo>
                <a:lnTo>
                  <a:pt x="141" y="132"/>
                </a:lnTo>
                <a:lnTo>
                  <a:pt x="135" y="131"/>
                </a:lnTo>
                <a:lnTo>
                  <a:pt x="134" y="131"/>
                </a:lnTo>
                <a:lnTo>
                  <a:pt x="131" y="135"/>
                </a:lnTo>
                <a:lnTo>
                  <a:pt x="123" y="140"/>
                </a:lnTo>
                <a:lnTo>
                  <a:pt x="118" y="145"/>
                </a:lnTo>
                <a:lnTo>
                  <a:pt x="118" y="149"/>
                </a:lnTo>
                <a:lnTo>
                  <a:pt x="119" y="153"/>
                </a:lnTo>
                <a:lnTo>
                  <a:pt x="103" y="155"/>
                </a:lnTo>
                <a:lnTo>
                  <a:pt x="100" y="157"/>
                </a:lnTo>
                <a:lnTo>
                  <a:pt x="96" y="157"/>
                </a:lnTo>
                <a:lnTo>
                  <a:pt x="96" y="168"/>
                </a:lnTo>
                <a:lnTo>
                  <a:pt x="88" y="170"/>
                </a:lnTo>
                <a:lnTo>
                  <a:pt x="82" y="172"/>
                </a:lnTo>
                <a:lnTo>
                  <a:pt x="78" y="175"/>
                </a:lnTo>
                <a:lnTo>
                  <a:pt x="78" y="170"/>
                </a:lnTo>
                <a:lnTo>
                  <a:pt x="79" y="160"/>
                </a:lnTo>
                <a:lnTo>
                  <a:pt x="75" y="155"/>
                </a:lnTo>
                <a:lnTo>
                  <a:pt x="67" y="157"/>
                </a:lnTo>
                <a:lnTo>
                  <a:pt x="67" y="150"/>
                </a:lnTo>
                <a:lnTo>
                  <a:pt x="63" y="151"/>
                </a:lnTo>
                <a:lnTo>
                  <a:pt x="62" y="145"/>
                </a:lnTo>
                <a:lnTo>
                  <a:pt x="62" y="140"/>
                </a:lnTo>
                <a:lnTo>
                  <a:pt x="59" y="135"/>
                </a:lnTo>
                <a:lnTo>
                  <a:pt x="51" y="121"/>
                </a:lnTo>
                <a:lnTo>
                  <a:pt x="55" y="117"/>
                </a:lnTo>
                <a:lnTo>
                  <a:pt x="51" y="112"/>
                </a:lnTo>
                <a:lnTo>
                  <a:pt x="56" y="97"/>
                </a:lnTo>
                <a:lnTo>
                  <a:pt x="63" y="91"/>
                </a:lnTo>
                <a:lnTo>
                  <a:pt x="67" y="87"/>
                </a:lnTo>
                <a:lnTo>
                  <a:pt x="68" y="87"/>
                </a:lnTo>
                <a:lnTo>
                  <a:pt x="67" y="86"/>
                </a:lnTo>
                <a:lnTo>
                  <a:pt x="64" y="82"/>
                </a:lnTo>
                <a:lnTo>
                  <a:pt x="59" y="86"/>
                </a:lnTo>
                <a:lnTo>
                  <a:pt x="52" y="80"/>
                </a:lnTo>
                <a:lnTo>
                  <a:pt x="49" y="75"/>
                </a:lnTo>
                <a:lnTo>
                  <a:pt x="48" y="72"/>
                </a:lnTo>
                <a:lnTo>
                  <a:pt x="47" y="72"/>
                </a:lnTo>
                <a:lnTo>
                  <a:pt x="43" y="60"/>
                </a:lnTo>
                <a:lnTo>
                  <a:pt x="41" y="60"/>
                </a:lnTo>
                <a:lnTo>
                  <a:pt x="41" y="56"/>
                </a:lnTo>
                <a:lnTo>
                  <a:pt x="40" y="55"/>
                </a:lnTo>
                <a:lnTo>
                  <a:pt x="0" y="18"/>
                </a:lnTo>
                <a:lnTo>
                  <a:pt x="8" y="0"/>
                </a:lnTo>
                <a:lnTo>
                  <a:pt x="48" y="20"/>
                </a:lnTo>
                <a:lnTo>
                  <a:pt x="56" y="25"/>
                </a:lnTo>
                <a:lnTo>
                  <a:pt x="85" y="63"/>
                </a:lnTo>
                <a:lnTo>
                  <a:pt x="90" y="7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0" name="Freeform 1125"/>
          <p:cNvSpPr>
            <a:spLocks/>
          </p:cNvSpPr>
          <p:nvPr/>
        </p:nvSpPr>
        <p:spPr bwMode="auto">
          <a:xfrm>
            <a:off x="6319838" y="1541463"/>
            <a:ext cx="173038" cy="198438"/>
          </a:xfrm>
          <a:custGeom>
            <a:avLst/>
            <a:gdLst>
              <a:gd name="T0" fmla="*/ 90 w 109"/>
              <a:gd name="T1" fmla="*/ 68 h 125"/>
              <a:gd name="T2" fmla="*/ 91 w 109"/>
              <a:gd name="T3" fmla="*/ 76 h 125"/>
              <a:gd name="T4" fmla="*/ 99 w 109"/>
              <a:gd name="T5" fmla="*/ 76 h 125"/>
              <a:gd name="T6" fmla="*/ 102 w 109"/>
              <a:gd name="T7" fmla="*/ 85 h 125"/>
              <a:gd name="T8" fmla="*/ 109 w 109"/>
              <a:gd name="T9" fmla="*/ 91 h 125"/>
              <a:gd name="T10" fmla="*/ 96 w 109"/>
              <a:gd name="T11" fmla="*/ 94 h 125"/>
              <a:gd name="T12" fmla="*/ 96 w 109"/>
              <a:gd name="T13" fmla="*/ 102 h 125"/>
              <a:gd name="T14" fmla="*/ 90 w 109"/>
              <a:gd name="T15" fmla="*/ 106 h 125"/>
              <a:gd name="T16" fmla="*/ 96 w 109"/>
              <a:gd name="T17" fmla="*/ 116 h 125"/>
              <a:gd name="T18" fmla="*/ 92 w 109"/>
              <a:gd name="T19" fmla="*/ 119 h 125"/>
              <a:gd name="T20" fmla="*/ 91 w 109"/>
              <a:gd name="T21" fmla="*/ 119 h 125"/>
              <a:gd name="T22" fmla="*/ 80 w 109"/>
              <a:gd name="T23" fmla="*/ 124 h 125"/>
              <a:gd name="T24" fmla="*/ 76 w 109"/>
              <a:gd name="T25" fmla="*/ 125 h 125"/>
              <a:gd name="T26" fmla="*/ 57 w 109"/>
              <a:gd name="T27" fmla="*/ 125 h 125"/>
              <a:gd name="T28" fmla="*/ 46 w 109"/>
              <a:gd name="T29" fmla="*/ 121 h 125"/>
              <a:gd name="T30" fmla="*/ 47 w 109"/>
              <a:gd name="T31" fmla="*/ 113 h 125"/>
              <a:gd name="T32" fmla="*/ 39 w 109"/>
              <a:gd name="T33" fmla="*/ 101 h 125"/>
              <a:gd name="T34" fmla="*/ 17 w 109"/>
              <a:gd name="T35" fmla="*/ 90 h 125"/>
              <a:gd name="T36" fmla="*/ 19 w 109"/>
              <a:gd name="T37" fmla="*/ 83 h 125"/>
              <a:gd name="T38" fmla="*/ 24 w 109"/>
              <a:gd name="T39" fmla="*/ 60 h 125"/>
              <a:gd name="T40" fmla="*/ 0 w 109"/>
              <a:gd name="T41" fmla="*/ 15 h 125"/>
              <a:gd name="T42" fmla="*/ 28 w 109"/>
              <a:gd name="T43" fmla="*/ 0 h 125"/>
              <a:gd name="T44" fmla="*/ 53 w 109"/>
              <a:gd name="T45" fmla="*/ 46 h 125"/>
              <a:gd name="T46" fmla="*/ 81 w 109"/>
              <a:gd name="T47" fmla="*/ 64 h 125"/>
              <a:gd name="T48" fmla="*/ 83 w 109"/>
              <a:gd name="T49" fmla="*/ 64 h 125"/>
              <a:gd name="T50" fmla="*/ 87 w 109"/>
              <a:gd name="T51" fmla="*/ 67 h 125"/>
              <a:gd name="T52" fmla="*/ 90 w 109"/>
              <a:gd name="T53" fmla="*/ 68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09" h="125">
                <a:moveTo>
                  <a:pt x="90" y="68"/>
                </a:moveTo>
                <a:lnTo>
                  <a:pt x="91" y="76"/>
                </a:lnTo>
                <a:lnTo>
                  <a:pt x="99" y="76"/>
                </a:lnTo>
                <a:lnTo>
                  <a:pt x="102" y="85"/>
                </a:lnTo>
                <a:lnTo>
                  <a:pt x="109" y="91"/>
                </a:lnTo>
                <a:lnTo>
                  <a:pt x="96" y="94"/>
                </a:lnTo>
                <a:lnTo>
                  <a:pt x="96" y="102"/>
                </a:lnTo>
                <a:lnTo>
                  <a:pt x="90" y="106"/>
                </a:lnTo>
                <a:lnTo>
                  <a:pt x="96" y="116"/>
                </a:lnTo>
                <a:lnTo>
                  <a:pt x="92" y="119"/>
                </a:lnTo>
                <a:lnTo>
                  <a:pt x="91" y="119"/>
                </a:lnTo>
                <a:lnTo>
                  <a:pt x="80" y="124"/>
                </a:lnTo>
                <a:lnTo>
                  <a:pt x="76" y="125"/>
                </a:lnTo>
                <a:lnTo>
                  <a:pt x="57" y="125"/>
                </a:lnTo>
                <a:lnTo>
                  <a:pt x="46" y="121"/>
                </a:lnTo>
                <a:lnTo>
                  <a:pt x="47" y="113"/>
                </a:lnTo>
                <a:lnTo>
                  <a:pt x="39" y="101"/>
                </a:lnTo>
                <a:lnTo>
                  <a:pt x="17" y="90"/>
                </a:lnTo>
                <a:lnTo>
                  <a:pt x="19" y="83"/>
                </a:lnTo>
                <a:lnTo>
                  <a:pt x="24" y="60"/>
                </a:lnTo>
                <a:lnTo>
                  <a:pt x="0" y="15"/>
                </a:lnTo>
                <a:lnTo>
                  <a:pt x="28" y="0"/>
                </a:lnTo>
                <a:lnTo>
                  <a:pt x="53" y="46"/>
                </a:lnTo>
                <a:lnTo>
                  <a:pt x="81" y="64"/>
                </a:lnTo>
                <a:lnTo>
                  <a:pt x="83" y="64"/>
                </a:lnTo>
                <a:lnTo>
                  <a:pt x="87" y="67"/>
                </a:lnTo>
                <a:lnTo>
                  <a:pt x="90" y="6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1" name="Freeform 1126"/>
          <p:cNvSpPr>
            <a:spLocks/>
          </p:cNvSpPr>
          <p:nvPr/>
        </p:nvSpPr>
        <p:spPr bwMode="auto">
          <a:xfrm>
            <a:off x="6137276" y="1565276"/>
            <a:ext cx="220663" cy="350838"/>
          </a:xfrm>
          <a:custGeom>
            <a:avLst/>
            <a:gdLst>
              <a:gd name="T0" fmla="*/ 80 w 139"/>
              <a:gd name="T1" fmla="*/ 188 h 221"/>
              <a:gd name="T2" fmla="*/ 78 w 139"/>
              <a:gd name="T3" fmla="*/ 207 h 221"/>
              <a:gd name="T4" fmla="*/ 75 w 139"/>
              <a:gd name="T5" fmla="*/ 206 h 221"/>
              <a:gd name="T6" fmla="*/ 71 w 139"/>
              <a:gd name="T7" fmla="*/ 209 h 221"/>
              <a:gd name="T8" fmla="*/ 74 w 139"/>
              <a:gd name="T9" fmla="*/ 213 h 221"/>
              <a:gd name="T10" fmla="*/ 75 w 139"/>
              <a:gd name="T11" fmla="*/ 213 h 221"/>
              <a:gd name="T12" fmla="*/ 71 w 139"/>
              <a:gd name="T13" fmla="*/ 221 h 221"/>
              <a:gd name="T14" fmla="*/ 70 w 139"/>
              <a:gd name="T15" fmla="*/ 221 h 221"/>
              <a:gd name="T16" fmla="*/ 67 w 139"/>
              <a:gd name="T17" fmla="*/ 220 h 221"/>
              <a:gd name="T18" fmla="*/ 67 w 139"/>
              <a:gd name="T19" fmla="*/ 217 h 221"/>
              <a:gd name="T20" fmla="*/ 67 w 139"/>
              <a:gd name="T21" fmla="*/ 215 h 221"/>
              <a:gd name="T22" fmla="*/ 67 w 139"/>
              <a:gd name="T23" fmla="*/ 211 h 221"/>
              <a:gd name="T24" fmla="*/ 64 w 139"/>
              <a:gd name="T25" fmla="*/ 209 h 221"/>
              <a:gd name="T26" fmla="*/ 63 w 139"/>
              <a:gd name="T27" fmla="*/ 209 h 221"/>
              <a:gd name="T28" fmla="*/ 57 w 139"/>
              <a:gd name="T29" fmla="*/ 205 h 221"/>
              <a:gd name="T30" fmla="*/ 46 w 139"/>
              <a:gd name="T31" fmla="*/ 198 h 221"/>
              <a:gd name="T32" fmla="*/ 38 w 139"/>
              <a:gd name="T33" fmla="*/ 195 h 221"/>
              <a:gd name="T34" fmla="*/ 35 w 139"/>
              <a:gd name="T35" fmla="*/ 188 h 221"/>
              <a:gd name="T36" fmla="*/ 31 w 139"/>
              <a:gd name="T37" fmla="*/ 117 h 221"/>
              <a:gd name="T38" fmla="*/ 0 w 139"/>
              <a:gd name="T39" fmla="*/ 76 h 221"/>
              <a:gd name="T40" fmla="*/ 14 w 139"/>
              <a:gd name="T41" fmla="*/ 65 h 221"/>
              <a:gd name="T42" fmla="*/ 26 w 139"/>
              <a:gd name="T43" fmla="*/ 56 h 221"/>
              <a:gd name="T44" fmla="*/ 68 w 139"/>
              <a:gd name="T45" fmla="*/ 23 h 221"/>
              <a:gd name="T46" fmla="*/ 72 w 139"/>
              <a:gd name="T47" fmla="*/ 20 h 221"/>
              <a:gd name="T48" fmla="*/ 115 w 139"/>
              <a:gd name="T49" fmla="*/ 0 h 221"/>
              <a:gd name="T50" fmla="*/ 139 w 139"/>
              <a:gd name="T51" fmla="*/ 45 h 221"/>
              <a:gd name="T52" fmla="*/ 134 w 139"/>
              <a:gd name="T53" fmla="*/ 68 h 221"/>
              <a:gd name="T54" fmla="*/ 132 w 139"/>
              <a:gd name="T55" fmla="*/ 75 h 221"/>
              <a:gd name="T56" fmla="*/ 123 w 139"/>
              <a:gd name="T57" fmla="*/ 113 h 221"/>
              <a:gd name="T58" fmla="*/ 105 w 139"/>
              <a:gd name="T59" fmla="*/ 145 h 221"/>
              <a:gd name="T60" fmla="*/ 98 w 139"/>
              <a:gd name="T61" fmla="*/ 155 h 221"/>
              <a:gd name="T62" fmla="*/ 74 w 139"/>
              <a:gd name="T63" fmla="*/ 162 h 221"/>
              <a:gd name="T64" fmla="*/ 75 w 139"/>
              <a:gd name="T65" fmla="*/ 164 h 221"/>
              <a:gd name="T66" fmla="*/ 80 w 139"/>
              <a:gd name="T67" fmla="*/ 169 h 221"/>
              <a:gd name="T68" fmla="*/ 82 w 139"/>
              <a:gd name="T69" fmla="*/ 170 h 221"/>
              <a:gd name="T70" fmla="*/ 80 w 139"/>
              <a:gd name="T71" fmla="*/ 183 h 221"/>
              <a:gd name="T72" fmla="*/ 80 w 139"/>
              <a:gd name="T73" fmla="*/ 188 h 2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39" h="221">
                <a:moveTo>
                  <a:pt x="80" y="188"/>
                </a:moveTo>
                <a:lnTo>
                  <a:pt x="78" y="207"/>
                </a:lnTo>
                <a:lnTo>
                  <a:pt x="75" y="206"/>
                </a:lnTo>
                <a:lnTo>
                  <a:pt x="71" y="209"/>
                </a:lnTo>
                <a:lnTo>
                  <a:pt x="74" y="213"/>
                </a:lnTo>
                <a:lnTo>
                  <a:pt x="75" y="213"/>
                </a:lnTo>
                <a:lnTo>
                  <a:pt x="71" y="221"/>
                </a:lnTo>
                <a:lnTo>
                  <a:pt x="70" y="221"/>
                </a:lnTo>
                <a:lnTo>
                  <a:pt x="67" y="220"/>
                </a:lnTo>
                <a:lnTo>
                  <a:pt x="67" y="217"/>
                </a:lnTo>
                <a:lnTo>
                  <a:pt x="67" y="215"/>
                </a:lnTo>
                <a:lnTo>
                  <a:pt x="67" y="211"/>
                </a:lnTo>
                <a:lnTo>
                  <a:pt x="64" y="209"/>
                </a:lnTo>
                <a:lnTo>
                  <a:pt x="63" y="209"/>
                </a:lnTo>
                <a:lnTo>
                  <a:pt x="57" y="205"/>
                </a:lnTo>
                <a:lnTo>
                  <a:pt x="46" y="198"/>
                </a:lnTo>
                <a:lnTo>
                  <a:pt x="38" y="195"/>
                </a:lnTo>
                <a:lnTo>
                  <a:pt x="35" y="188"/>
                </a:lnTo>
                <a:lnTo>
                  <a:pt x="31" y="117"/>
                </a:lnTo>
                <a:lnTo>
                  <a:pt x="0" y="76"/>
                </a:lnTo>
                <a:lnTo>
                  <a:pt x="14" y="65"/>
                </a:lnTo>
                <a:lnTo>
                  <a:pt x="26" y="56"/>
                </a:lnTo>
                <a:lnTo>
                  <a:pt x="68" y="23"/>
                </a:lnTo>
                <a:lnTo>
                  <a:pt x="72" y="20"/>
                </a:lnTo>
                <a:lnTo>
                  <a:pt x="115" y="0"/>
                </a:lnTo>
                <a:lnTo>
                  <a:pt x="139" y="45"/>
                </a:lnTo>
                <a:lnTo>
                  <a:pt x="134" y="68"/>
                </a:lnTo>
                <a:lnTo>
                  <a:pt x="132" y="75"/>
                </a:lnTo>
                <a:lnTo>
                  <a:pt x="123" y="113"/>
                </a:lnTo>
                <a:lnTo>
                  <a:pt x="105" y="145"/>
                </a:lnTo>
                <a:lnTo>
                  <a:pt x="98" y="155"/>
                </a:lnTo>
                <a:lnTo>
                  <a:pt x="74" y="162"/>
                </a:lnTo>
                <a:lnTo>
                  <a:pt x="75" y="164"/>
                </a:lnTo>
                <a:lnTo>
                  <a:pt x="80" y="169"/>
                </a:lnTo>
                <a:lnTo>
                  <a:pt x="82" y="170"/>
                </a:lnTo>
                <a:lnTo>
                  <a:pt x="80" y="183"/>
                </a:lnTo>
                <a:lnTo>
                  <a:pt x="80" y="18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2" name="Freeform 1127"/>
          <p:cNvSpPr>
            <a:spLocks/>
          </p:cNvSpPr>
          <p:nvPr/>
        </p:nvSpPr>
        <p:spPr bwMode="auto">
          <a:xfrm>
            <a:off x="6630988" y="1581151"/>
            <a:ext cx="254000" cy="198438"/>
          </a:xfrm>
          <a:custGeom>
            <a:avLst/>
            <a:gdLst>
              <a:gd name="T0" fmla="*/ 31 w 160"/>
              <a:gd name="T1" fmla="*/ 20 h 125"/>
              <a:gd name="T2" fmla="*/ 48 w 160"/>
              <a:gd name="T3" fmla="*/ 15 h 125"/>
              <a:gd name="T4" fmla="*/ 50 w 160"/>
              <a:gd name="T5" fmla="*/ 15 h 125"/>
              <a:gd name="T6" fmla="*/ 55 w 160"/>
              <a:gd name="T7" fmla="*/ 6 h 125"/>
              <a:gd name="T8" fmla="*/ 60 w 160"/>
              <a:gd name="T9" fmla="*/ 5 h 125"/>
              <a:gd name="T10" fmla="*/ 75 w 160"/>
              <a:gd name="T11" fmla="*/ 27 h 125"/>
              <a:gd name="T12" fmla="*/ 75 w 160"/>
              <a:gd name="T13" fmla="*/ 21 h 125"/>
              <a:gd name="T14" fmla="*/ 82 w 160"/>
              <a:gd name="T15" fmla="*/ 19 h 125"/>
              <a:gd name="T16" fmla="*/ 94 w 160"/>
              <a:gd name="T17" fmla="*/ 13 h 125"/>
              <a:gd name="T18" fmla="*/ 91 w 160"/>
              <a:gd name="T19" fmla="*/ 27 h 125"/>
              <a:gd name="T20" fmla="*/ 101 w 160"/>
              <a:gd name="T21" fmla="*/ 35 h 125"/>
              <a:gd name="T22" fmla="*/ 113 w 160"/>
              <a:gd name="T23" fmla="*/ 38 h 125"/>
              <a:gd name="T24" fmla="*/ 116 w 160"/>
              <a:gd name="T25" fmla="*/ 43 h 125"/>
              <a:gd name="T26" fmla="*/ 124 w 160"/>
              <a:gd name="T27" fmla="*/ 47 h 125"/>
              <a:gd name="T28" fmla="*/ 131 w 160"/>
              <a:gd name="T29" fmla="*/ 68 h 125"/>
              <a:gd name="T30" fmla="*/ 141 w 160"/>
              <a:gd name="T31" fmla="*/ 72 h 125"/>
              <a:gd name="T32" fmla="*/ 150 w 160"/>
              <a:gd name="T33" fmla="*/ 76 h 125"/>
              <a:gd name="T34" fmla="*/ 160 w 160"/>
              <a:gd name="T35" fmla="*/ 105 h 125"/>
              <a:gd name="T36" fmla="*/ 145 w 160"/>
              <a:gd name="T37" fmla="*/ 117 h 125"/>
              <a:gd name="T38" fmla="*/ 135 w 160"/>
              <a:gd name="T39" fmla="*/ 118 h 125"/>
              <a:gd name="T40" fmla="*/ 109 w 160"/>
              <a:gd name="T41" fmla="*/ 124 h 125"/>
              <a:gd name="T42" fmla="*/ 104 w 160"/>
              <a:gd name="T43" fmla="*/ 120 h 125"/>
              <a:gd name="T44" fmla="*/ 101 w 160"/>
              <a:gd name="T45" fmla="*/ 125 h 125"/>
              <a:gd name="T46" fmla="*/ 70 w 160"/>
              <a:gd name="T47" fmla="*/ 103 h 125"/>
              <a:gd name="T48" fmla="*/ 59 w 160"/>
              <a:gd name="T49" fmla="*/ 91 h 125"/>
              <a:gd name="T50" fmla="*/ 40 w 160"/>
              <a:gd name="T51" fmla="*/ 70 h 125"/>
              <a:gd name="T52" fmla="*/ 37 w 160"/>
              <a:gd name="T53" fmla="*/ 68 h 125"/>
              <a:gd name="T54" fmla="*/ 26 w 160"/>
              <a:gd name="T55" fmla="*/ 54 h 125"/>
              <a:gd name="T56" fmla="*/ 19 w 160"/>
              <a:gd name="T57" fmla="*/ 39 h 125"/>
              <a:gd name="T58" fmla="*/ 7 w 160"/>
              <a:gd name="T59" fmla="*/ 31 h 125"/>
              <a:gd name="T60" fmla="*/ 10 w 160"/>
              <a:gd name="T61" fmla="*/ 1 h 125"/>
              <a:gd name="T62" fmla="*/ 10 w 160"/>
              <a:gd name="T63" fmla="*/ 1 h 125"/>
              <a:gd name="T64" fmla="*/ 14 w 160"/>
              <a:gd name="T65" fmla="*/ 6 h 125"/>
              <a:gd name="T66" fmla="*/ 30 w 160"/>
              <a:gd name="T67" fmla="*/ 13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60" h="125">
                <a:moveTo>
                  <a:pt x="30" y="13"/>
                </a:moveTo>
                <a:lnTo>
                  <a:pt x="31" y="20"/>
                </a:lnTo>
                <a:lnTo>
                  <a:pt x="38" y="19"/>
                </a:lnTo>
                <a:lnTo>
                  <a:pt x="48" y="15"/>
                </a:lnTo>
                <a:lnTo>
                  <a:pt x="49" y="15"/>
                </a:lnTo>
                <a:lnTo>
                  <a:pt x="50" y="15"/>
                </a:lnTo>
                <a:lnTo>
                  <a:pt x="55" y="13"/>
                </a:lnTo>
                <a:lnTo>
                  <a:pt x="55" y="6"/>
                </a:lnTo>
                <a:lnTo>
                  <a:pt x="59" y="5"/>
                </a:lnTo>
                <a:lnTo>
                  <a:pt x="60" y="5"/>
                </a:lnTo>
                <a:lnTo>
                  <a:pt x="64" y="12"/>
                </a:lnTo>
                <a:lnTo>
                  <a:pt x="75" y="27"/>
                </a:lnTo>
                <a:lnTo>
                  <a:pt x="79" y="25"/>
                </a:lnTo>
                <a:lnTo>
                  <a:pt x="75" y="21"/>
                </a:lnTo>
                <a:lnTo>
                  <a:pt x="81" y="20"/>
                </a:lnTo>
                <a:lnTo>
                  <a:pt x="82" y="19"/>
                </a:lnTo>
                <a:lnTo>
                  <a:pt x="86" y="17"/>
                </a:lnTo>
                <a:lnTo>
                  <a:pt x="94" y="13"/>
                </a:lnTo>
                <a:lnTo>
                  <a:pt x="96" y="19"/>
                </a:lnTo>
                <a:lnTo>
                  <a:pt x="91" y="27"/>
                </a:lnTo>
                <a:lnTo>
                  <a:pt x="94" y="30"/>
                </a:lnTo>
                <a:lnTo>
                  <a:pt x="101" y="35"/>
                </a:lnTo>
                <a:lnTo>
                  <a:pt x="108" y="40"/>
                </a:lnTo>
                <a:lnTo>
                  <a:pt x="113" y="38"/>
                </a:lnTo>
                <a:lnTo>
                  <a:pt x="115" y="38"/>
                </a:lnTo>
                <a:lnTo>
                  <a:pt x="116" y="43"/>
                </a:lnTo>
                <a:lnTo>
                  <a:pt x="119" y="43"/>
                </a:lnTo>
                <a:lnTo>
                  <a:pt x="124" y="47"/>
                </a:lnTo>
                <a:lnTo>
                  <a:pt x="123" y="58"/>
                </a:lnTo>
                <a:lnTo>
                  <a:pt x="131" y="68"/>
                </a:lnTo>
                <a:lnTo>
                  <a:pt x="136" y="69"/>
                </a:lnTo>
                <a:lnTo>
                  <a:pt x="141" y="72"/>
                </a:lnTo>
                <a:lnTo>
                  <a:pt x="143" y="73"/>
                </a:lnTo>
                <a:lnTo>
                  <a:pt x="150" y="76"/>
                </a:lnTo>
                <a:lnTo>
                  <a:pt x="157" y="103"/>
                </a:lnTo>
                <a:lnTo>
                  <a:pt x="160" y="105"/>
                </a:lnTo>
                <a:lnTo>
                  <a:pt x="158" y="110"/>
                </a:lnTo>
                <a:lnTo>
                  <a:pt x="145" y="117"/>
                </a:lnTo>
                <a:lnTo>
                  <a:pt x="142" y="122"/>
                </a:lnTo>
                <a:lnTo>
                  <a:pt x="135" y="118"/>
                </a:lnTo>
                <a:lnTo>
                  <a:pt x="116" y="122"/>
                </a:lnTo>
                <a:lnTo>
                  <a:pt x="109" y="124"/>
                </a:lnTo>
                <a:lnTo>
                  <a:pt x="105" y="125"/>
                </a:lnTo>
                <a:lnTo>
                  <a:pt x="104" y="120"/>
                </a:lnTo>
                <a:lnTo>
                  <a:pt x="100" y="120"/>
                </a:lnTo>
                <a:lnTo>
                  <a:pt x="101" y="125"/>
                </a:lnTo>
                <a:lnTo>
                  <a:pt x="97" y="125"/>
                </a:lnTo>
                <a:lnTo>
                  <a:pt x="70" y="103"/>
                </a:lnTo>
                <a:lnTo>
                  <a:pt x="70" y="100"/>
                </a:lnTo>
                <a:lnTo>
                  <a:pt x="59" y="91"/>
                </a:lnTo>
                <a:lnTo>
                  <a:pt x="42" y="79"/>
                </a:lnTo>
                <a:lnTo>
                  <a:pt x="40" y="70"/>
                </a:lnTo>
                <a:lnTo>
                  <a:pt x="38" y="68"/>
                </a:lnTo>
                <a:lnTo>
                  <a:pt x="37" y="68"/>
                </a:lnTo>
                <a:lnTo>
                  <a:pt x="27" y="60"/>
                </a:lnTo>
                <a:lnTo>
                  <a:pt x="26" y="54"/>
                </a:lnTo>
                <a:lnTo>
                  <a:pt x="29" y="49"/>
                </a:lnTo>
                <a:lnTo>
                  <a:pt x="19" y="39"/>
                </a:lnTo>
                <a:lnTo>
                  <a:pt x="16" y="35"/>
                </a:lnTo>
                <a:lnTo>
                  <a:pt x="7" y="31"/>
                </a:lnTo>
                <a:lnTo>
                  <a:pt x="0" y="8"/>
                </a:lnTo>
                <a:lnTo>
                  <a:pt x="10" y="1"/>
                </a:lnTo>
                <a:lnTo>
                  <a:pt x="10" y="0"/>
                </a:lnTo>
                <a:lnTo>
                  <a:pt x="10" y="1"/>
                </a:lnTo>
                <a:lnTo>
                  <a:pt x="12" y="2"/>
                </a:lnTo>
                <a:lnTo>
                  <a:pt x="14" y="6"/>
                </a:lnTo>
                <a:lnTo>
                  <a:pt x="15" y="6"/>
                </a:lnTo>
                <a:lnTo>
                  <a:pt x="30" y="1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3" name="Freeform 1128"/>
          <p:cNvSpPr>
            <a:spLocks/>
          </p:cNvSpPr>
          <p:nvPr/>
        </p:nvSpPr>
        <p:spPr bwMode="auto">
          <a:xfrm>
            <a:off x="6613526" y="1643063"/>
            <a:ext cx="333375" cy="331788"/>
          </a:xfrm>
          <a:custGeom>
            <a:avLst/>
            <a:gdLst>
              <a:gd name="T0" fmla="*/ 48 w 210"/>
              <a:gd name="T1" fmla="*/ 29 h 209"/>
              <a:gd name="T2" fmla="*/ 51 w 210"/>
              <a:gd name="T3" fmla="*/ 31 h 209"/>
              <a:gd name="T4" fmla="*/ 70 w 210"/>
              <a:gd name="T5" fmla="*/ 52 h 209"/>
              <a:gd name="T6" fmla="*/ 81 w 210"/>
              <a:gd name="T7" fmla="*/ 64 h 209"/>
              <a:gd name="T8" fmla="*/ 112 w 210"/>
              <a:gd name="T9" fmla="*/ 86 h 209"/>
              <a:gd name="T10" fmla="*/ 115 w 210"/>
              <a:gd name="T11" fmla="*/ 81 h 209"/>
              <a:gd name="T12" fmla="*/ 120 w 210"/>
              <a:gd name="T13" fmla="*/ 85 h 209"/>
              <a:gd name="T14" fmla="*/ 146 w 210"/>
              <a:gd name="T15" fmla="*/ 79 h 209"/>
              <a:gd name="T16" fmla="*/ 156 w 210"/>
              <a:gd name="T17" fmla="*/ 78 h 209"/>
              <a:gd name="T18" fmla="*/ 179 w 210"/>
              <a:gd name="T19" fmla="*/ 78 h 209"/>
              <a:gd name="T20" fmla="*/ 186 w 210"/>
              <a:gd name="T21" fmla="*/ 87 h 209"/>
              <a:gd name="T22" fmla="*/ 198 w 210"/>
              <a:gd name="T23" fmla="*/ 100 h 209"/>
              <a:gd name="T24" fmla="*/ 205 w 210"/>
              <a:gd name="T25" fmla="*/ 108 h 209"/>
              <a:gd name="T26" fmla="*/ 206 w 210"/>
              <a:gd name="T27" fmla="*/ 116 h 209"/>
              <a:gd name="T28" fmla="*/ 209 w 210"/>
              <a:gd name="T29" fmla="*/ 127 h 209"/>
              <a:gd name="T30" fmla="*/ 210 w 210"/>
              <a:gd name="T31" fmla="*/ 141 h 209"/>
              <a:gd name="T32" fmla="*/ 207 w 210"/>
              <a:gd name="T33" fmla="*/ 150 h 209"/>
              <a:gd name="T34" fmla="*/ 203 w 210"/>
              <a:gd name="T35" fmla="*/ 164 h 209"/>
              <a:gd name="T36" fmla="*/ 201 w 210"/>
              <a:gd name="T37" fmla="*/ 177 h 209"/>
              <a:gd name="T38" fmla="*/ 190 w 210"/>
              <a:gd name="T39" fmla="*/ 194 h 209"/>
              <a:gd name="T40" fmla="*/ 183 w 210"/>
              <a:gd name="T41" fmla="*/ 203 h 209"/>
              <a:gd name="T42" fmla="*/ 164 w 210"/>
              <a:gd name="T43" fmla="*/ 209 h 209"/>
              <a:gd name="T44" fmla="*/ 154 w 210"/>
              <a:gd name="T45" fmla="*/ 207 h 209"/>
              <a:gd name="T46" fmla="*/ 108 w 210"/>
              <a:gd name="T47" fmla="*/ 168 h 209"/>
              <a:gd name="T48" fmla="*/ 89 w 210"/>
              <a:gd name="T49" fmla="*/ 162 h 209"/>
              <a:gd name="T50" fmla="*/ 68 w 210"/>
              <a:gd name="T51" fmla="*/ 150 h 209"/>
              <a:gd name="T52" fmla="*/ 56 w 210"/>
              <a:gd name="T53" fmla="*/ 138 h 209"/>
              <a:gd name="T54" fmla="*/ 42 w 210"/>
              <a:gd name="T55" fmla="*/ 127 h 209"/>
              <a:gd name="T56" fmla="*/ 38 w 210"/>
              <a:gd name="T57" fmla="*/ 106 h 209"/>
              <a:gd name="T58" fmla="*/ 38 w 210"/>
              <a:gd name="T59" fmla="*/ 90 h 209"/>
              <a:gd name="T60" fmla="*/ 33 w 210"/>
              <a:gd name="T61" fmla="*/ 87 h 209"/>
              <a:gd name="T62" fmla="*/ 30 w 210"/>
              <a:gd name="T63" fmla="*/ 94 h 209"/>
              <a:gd name="T64" fmla="*/ 26 w 210"/>
              <a:gd name="T65" fmla="*/ 90 h 209"/>
              <a:gd name="T66" fmla="*/ 23 w 210"/>
              <a:gd name="T67" fmla="*/ 81 h 209"/>
              <a:gd name="T68" fmla="*/ 23 w 210"/>
              <a:gd name="T69" fmla="*/ 67 h 209"/>
              <a:gd name="T70" fmla="*/ 16 w 210"/>
              <a:gd name="T71" fmla="*/ 66 h 209"/>
              <a:gd name="T72" fmla="*/ 3 w 210"/>
              <a:gd name="T73" fmla="*/ 59 h 209"/>
              <a:gd name="T74" fmla="*/ 0 w 210"/>
              <a:gd name="T75" fmla="*/ 53 h 209"/>
              <a:gd name="T76" fmla="*/ 11 w 210"/>
              <a:gd name="T77" fmla="*/ 55 h 209"/>
              <a:gd name="T78" fmla="*/ 14 w 210"/>
              <a:gd name="T79" fmla="*/ 46 h 209"/>
              <a:gd name="T80" fmla="*/ 6 w 210"/>
              <a:gd name="T81" fmla="*/ 40 h 209"/>
              <a:gd name="T82" fmla="*/ 11 w 210"/>
              <a:gd name="T83" fmla="*/ 31 h 209"/>
              <a:gd name="T84" fmla="*/ 22 w 210"/>
              <a:gd name="T85" fmla="*/ 22 h 209"/>
              <a:gd name="T86" fmla="*/ 29 w 210"/>
              <a:gd name="T87" fmla="*/ 23 h 209"/>
              <a:gd name="T88" fmla="*/ 40 w 210"/>
              <a:gd name="T89" fmla="*/ 10 h 209"/>
              <a:gd name="T90" fmla="*/ 38 w 210"/>
              <a:gd name="T91" fmla="*/ 21 h 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10" h="209">
                <a:moveTo>
                  <a:pt x="38" y="21"/>
                </a:moveTo>
                <a:lnTo>
                  <a:pt x="48" y="29"/>
                </a:lnTo>
                <a:lnTo>
                  <a:pt x="49" y="29"/>
                </a:lnTo>
                <a:lnTo>
                  <a:pt x="51" y="31"/>
                </a:lnTo>
                <a:lnTo>
                  <a:pt x="53" y="40"/>
                </a:lnTo>
                <a:lnTo>
                  <a:pt x="70" y="52"/>
                </a:lnTo>
                <a:lnTo>
                  <a:pt x="81" y="61"/>
                </a:lnTo>
                <a:lnTo>
                  <a:pt x="81" y="64"/>
                </a:lnTo>
                <a:lnTo>
                  <a:pt x="108" y="86"/>
                </a:lnTo>
                <a:lnTo>
                  <a:pt x="112" y="86"/>
                </a:lnTo>
                <a:lnTo>
                  <a:pt x="111" y="81"/>
                </a:lnTo>
                <a:lnTo>
                  <a:pt x="115" y="81"/>
                </a:lnTo>
                <a:lnTo>
                  <a:pt x="116" y="86"/>
                </a:lnTo>
                <a:lnTo>
                  <a:pt x="120" y="85"/>
                </a:lnTo>
                <a:lnTo>
                  <a:pt x="127" y="83"/>
                </a:lnTo>
                <a:lnTo>
                  <a:pt x="146" y="79"/>
                </a:lnTo>
                <a:lnTo>
                  <a:pt x="153" y="83"/>
                </a:lnTo>
                <a:lnTo>
                  <a:pt x="156" y="78"/>
                </a:lnTo>
                <a:lnTo>
                  <a:pt x="169" y="71"/>
                </a:lnTo>
                <a:lnTo>
                  <a:pt x="179" y="78"/>
                </a:lnTo>
                <a:lnTo>
                  <a:pt x="184" y="85"/>
                </a:lnTo>
                <a:lnTo>
                  <a:pt x="186" y="87"/>
                </a:lnTo>
                <a:lnTo>
                  <a:pt x="192" y="94"/>
                </a:lnTo>
                <a:lnTo>
                  <a:pt x="198" y="100"/>
                </a:lnTo>
                <a:lnTo>
                  <a:pt x="201" y="102"/>
                </a:lnTo>
                <a:lnTo>
                  <a:pt x="205" y="108"/>
                </a:lnTo>
                <a:lnTo>
                  <a:pt x="206" y="111"/>
                </a:lnTo>
                <a:lnTo>
                  <a:pt x="206" y="116"/>
                </a:lnTo>
                <a:lnTo>
                  <a:pt x="207" y="127"/>
                </a:lnTo>
                <a:lnTo>
                  <a:pt x="209" y="127"/>
                </a:lnTo>
                <a:lnTo>
                  <a:pt x="209" y="134"/>
                </a:lnTo>
                <a:lnTo>
                  <a:pt x="210" y="141"/>
                </a:lnTo>
                <a:lnTo>
                  <a:pt x="209" y="146"/>
                </a:lnTo>
                <a:lnTo>
                  <a:pt x="207" y="150"/>
                </a:lnTo>
                <a:lnTo>
                  <a:pt x="206" y="158"/>
                </a:lnTo>
                <a:lnTo>
                  <a:pt x="203" y="164"/>
                </a:lnTo>
                <a:lnTo>
                  <a:pt x="202" y="173"/>
                </a:lnTo>
                <a:lnTo>
                  <a:pt x="201" y="177"/>
                </a:lnTo>
                <a:lnTo>
                  <a:pt x="197" y="183"/>
                </a:lnTo>
                <a:lnTo>
                  <a:pt x="190" y="194"/>
                </a:lnTo>
                <a:lnTo>
                  <a:pt x="187" y="198"/>
                </a:lnTo>
                <a:lnTo>
                  <a:pt x="183" y="203"/>
                </a:lnTo>
                <a:lnTo>
                  <a:pt x="177" y="207"/>
                </a:lnTo>
                <a:lnTo>
                  <a:pt x="164" y="209"/>
                </a:lnTo>
                <a:lnTo>
                  <a:pt x="157" y="209"/>
                </a:lnTo>
                <a:lnTo>
                  <a:pt x="154" y="207"/>
                </a:lnTo>
                <a:lnTo>
                  <a:pt x="143" y="201"/>
                </a:lnTo>
                <a:lnTo>
                  <a:pt x="108" y="168"/>
                </a:lnTo>
                <a:lnTo>
                  <a:pt x="102" y="157"/>
                </a:lnTo>
                <a:lnTo>
                  <a:pt x="89" y="162"/>
                </a:lnTo>
                <a:lnTo>
                  <a:pt x="83" y="150"/>
                </a:lnTo>
                <a:lnTo>
                  <a:pt x="68" y="150"/>
                </a:lnTo>
                <a:lnTo>
                  <a:pt x="68" y="142"/>
                </a:lnTo>
                <a:lnTo>
                  <a:pt x="56" y="138"/>
                </a:lnTo>
                <a:lnTo>
                  <a:pt x="49" y="127"/>
                </a:lnTo>
                <a:lnTo>
                  <a:pt x="42" y="127"/>
                </a:lnTo>
                <a:lnTo>
                  <a:pt x="40" y="119"/>
                </a:lnTo>
                <a:lnTo>
                  <a:pt x="38" y="106"/>
                </a:lnTo>
                <a:lnTo>
                  <a:pt x="38" y="94"/>
                </a:lnTo>
                <a:lnTo>
                  <a:pt x="38" y="90"/>
                </a:lnTo>
                <a:lnTo>
                  <a:pt x="38" y="89"/>
                </a:lnTo>
                <a:lnTo>
                  <a:pt x="33" y="87"/>
                </a:lnTo>
                <a:lnTo>
                  <a:pt x="31" y="94"/>
                </a:lnTo>
                <a:lnTo>
                  <a:pt x="30" y="94"/>
                </a:lnTo>
                <a:lnTo>
                  <a:pt x="19" y="89"/>
                </a:lnTo>
                <a:lnTo>
                  <a:pt x="26" y="90"/>
                </a:lnTo>
                <a:lnTo>
                  <a:pt x="26" y="86"/>
                </a:lnTo>
                <a:lnTo>
                  <a:pt x="23" y="81"/>
                </a:lnTo>
                <a:lnTo>
                  <a:pt x="23" y="79"/>
                </a:lnTo>
                <a:lnTo>
                  <a:pt x="23" y="67"/>
                </a:lnTo>
                <a:lnTo>
                  <a:pt x="23" y="66"/>
                </a:lnTo>
                <a:lnTo>
                  <a:pt x="16" y="66"/>
                </a:lnTo>
                <a:lnTo>
                  <a:pt x="14" y="64"/>
                </a:lnTo>
                <a:lnTo>
                  <a:pt x="3" y="59"/>
                </a:lnTo>
                <a:lnTo>
                  <a:pt x="0" y="56"/>
                </a:lnTo>
                <a:lnTo>
                  <a:pt x="0" y="53"/>
                </a:lnTo>
                <a:lnTo>
                  <a:pt x="11" y="53"/>
                </a:lnTo>
                <a:lnTo>
                  <a:pt x="11" y="55"/>
                </a:lnTo>
                <a:lnTo>
                  <a:pt x="14" y="52"/>
                </a:lnTo>
                <a:lnTo>
                  <a:pt x="14" y="46"/>
                </a:lnTo>
                <a:lnTo>
                  <a:pt x="7" y="44"/>
                </a:lnTo>
                <a:lnTo>
                  <a:pt x="6" y="40"/>
                </a:lnTo>
                <a:lnTo>
                  <a:pt x="6" y="36"/>
                </a:lnTo>
                <a:lnTo>
                  <a:pt x="11" y="31"/>
                </a:lnTo>
                <a:lnTo>
                  <a:pt x="19" y="26"/>
                </a:lnTo>
                <a:lnTo>
                  <a:pt x="22" y="22"/>
                </a:lnTo>
                <a:lnTo>
                  <a:pt x="23" y="22"/>
                </a:lnTo>
                <a:lnTo>
                  <a:pt x="29" y="23"/>
                </a:lnTo>
                <a:lnTo>
                  <a:pt x="30" y="0"/>
                </a:lnTo>
                <a:lnTo>
                  <a:pt x="40" y="10"/>
                </a:lnTo>
                <a:lnTo>
                  <a:pt x="37" y="15"/>
                </a:lnTo>
                <a:lnTo>
                  <a:pt x="38" y="2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4" name="Freeform 1129"/>
          <p:cNvSpPr>
            <a:spLocks/>
          </p:cNvSpPr>
          <p:nvPr/>
        </p:nvSpPr>
        <p:spPr bwMode="auto">
          <a:xfrm>
            <a:off x="6392863" y="1662113"/>
            <a:ext cx="168275" cy="171450"/>
          </a:xfrm>
          <a:custGeom>
            <a:avLst/>
            <a:gdLst>
              <a:gd name="T0" fmla="*/ 89 w 106"/>
              <a:gd name="T1" fmla="*/ 24 h 108"/>
              <a:gd name="T2" fmla="*/ 90 w 106"/>
              <a:gd name="T3" fmla="*/ 30 h 108"/>
              <a:gd name="T4" fmla="*/ 94 w 106"/>
              <a:gd name="T5" fmla="*/ 29 h 108"/>
              <a:gd name="T6" fmla="*/ 94 w 106"/>
              <a:gd name="T7" fmla="*/ 36 h 108"/>
              <a:gd name="T8" fmla="*/ 102 w 106"/>
              <a:gd name="T9" fmla="*/ 34 h 108"/>
              <a:gd name="T10" fmla="*/ 106 w 106"/>
              <a:gd name="T11" fmla="*/ 39 h 108"/>
              <a:gd name="T12" fmla="*/ 105 w 106"/>
              <a:gd name="T13" fmla="*/ 49 h 108"/>
              <a:gd name="T14" fmla="*/ 105 w 106"/>
              <a:gd name="T15" fmla="*/ 54 h 108"/>
              <a:gd name="T16" fmla="*/ 75 w 106"/>
              <a:gd name="T17" fmla="*/ 62 h 108"/>
              <a:gd name="T18" fmla="*/ 64 w 106"/>
              <a:gd name="T19" fmla="*/ 64 h 108"/>
              <a:gd name="T20" fmla="*/ 59 w 106"/>
              <a:gd name="T21" fmla="*/ 71 h 108"/>
              <a:gd name="T22" fmla="*/ 59 w 106"/>
              <a:gd name="T23" fmla="*/ 79 h 108"/>
              <a:gd name="T24" fmla="*/ 57 w 106"/>
              <a:gd name="T25" fmla="*/ 90 h 108"/>
              <a:gd name="T26" fmla="*/ 52 w 106"/>
              <a:gd name="T27" fmla="*/ 101 h 108"/>
              <a:gd name="T28" fmla="*/ 42 w 106"/>
              <a:gd name="T29" fmla="*/ 104 h 108"/>
              <a:gd name="T30" fmla="*/ 23 w 106"/>
              <a:gd name="T31" fmla="*/ 108 h 108"/>
              <a:gd name="T32" fmla="*/ 0 w 106"/>
              <a:gd name="T33" fmla="*/ 90 h 108"/>
              <a:gd name="T34" fmla="*/ 0 w 106"/>
              <a:gd name="T35" fmla="*/ 45 h 108"/>
              <a:gd name="T36" fmla="*/ 11 w 106"/>
              <a:gd name="T37" fmla="*/ 49 h 108"/>
              <a:gd name="T38" fmla="*/ 30 w 106"/>
              <a:gd name="T39" fmla="*/ 49 h 108"/>
              <a:gd name="T40" fmla="*/ 34 w 106"/>
              <a:gd name="T41" fmla="*/ 48 h 108"/>
              <a:gd name="T42" fmla="*/ 45 w 106"/>
              <a:gd name="T43" fmla="*/ 43 h 108"/>
              <a:gd name="T44" fmla="*/ 46 w 106"/>
              <a:gd name="T45" fmla="*/ 43 h 108"/>
              <a:gd name="T46" fmla="*/ 50 w 106"/>
              <a:gd name="T47" fmla="*/ 40 h 108"/>
              <a:gd name="T48" fmla="*/ 44 w 106"/>
              <a:gd name="T49" fmla="*/ 30 h 108"/>
              <a:gd name="T50" fmla="*/ 50 w 106"/>
              <a:gd name="T51" fmla="*/ 26 h 108"/>
              <a:gd name="T52" fmla="*/ 50 w 106"/>
              <a:gd name="T53" fmla="*/ 18 h 108"/>
              <a:gd name="T54" fmla="*/ 63 w 106"/>
              <a:gd name="T55" fmla="*/ 15 h 108"/>
              <a:gd name="T56" fmla="*/ 65 w 106"/>
              <a:gd name="T57" fmla="*/ 14 h 108"/>
              <a:gd name="T58" fmla="*/ 75 w 106"/>
              <a:gd name="T59" fmla="*/ 11 h 108"/>
              <a:gd name="T60" fmla="*/ 76 w 106"/>
              <a:gd name="T61" fmla="*/ 11 h 108"/>
              <a:gd name="T62" fmla="*/ 78 w 106"/>
              <a:gd name="T63" fmla="*/ 9 h 108"/>
              <a:gd name="T64" fmla="*/ 78 w 106"/>
              <a:gd name="T65" fmla="*/ 0 h 108"/>
              <a:gd name="T66" fmla="*/ 86 w 106"/>
              <a:gd name="T67" fmla="*/ 14 h 108"/>
              <a:gd name="T68" fmla="*/ 89 w 106"/>
              <a:gd name="T69" fmla="*/ 19 h 108"/>
              <a:gd name="T70" fmla="*/ 89 w 106"/>
              <a:gd name="T71" fmla="*/ 24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06" h="108">
                <a:moveTo>
                  <a:pt x="89" y="24"/>
                </a:moveTo>
                <a:lnTo>
                  <a:pt x="90" y="30"/>
                </a:lnTo>
                <a:lnTo>
                  <a:pt x="94" y="29"/>
                </a:lnTo>
                <a:lnTo>
                  <a:pt x="94" y="36"/>
                </a:lnTo>
                <a:lnTo>
                  <a:pt x="102" y="34"/>
                </a:lnTo>
                <a:lnTo>
                  <a:pt x="106" y="39"/>
                </a:lnTo>
                <a:lnTo>
                  <a:pt x="105" y="49"/>
                </a:lnTo>
                <a:lnTo>
                  <a:pt x="105" y="54"/>
                </a:lnTo>
                <a:lnTo>
                  <a:pt x="75" y="62"/>
                </a:lnTo>
                <a:lnTo>
                  <a:pt x="64" y="64"/>
                </a:lnTo>
                <a:lnTo>
                  <a:pt x="59" y="71"/>
                </a:lnTo>
                <a:lnTo>
                  <a:pt x="59" y="79"/>
                </a:lnTo>
                <a:lnTo>
                  <a:pt x="57" y="90"/>
                </a:lnTo>
                <a:lnTo>
                  <a:pt x="52" y="101"/>
                </a:lnTo>
                <a:lnTo>
                  <a:pt x="42" y="104"/>
                </a:lnTo>
                <a:lnTo>
                  <a:pt x="23" y="108"/>
                </a:lnTo>
                <a:lnTo>
                  <a:pt x="0" y="90"/>
                </a:lnTo>
                <a:lnTo>
                  <a:pt x="0" y="45"/>
                </a:lnTo>
                <a:lnTo>
                  <a:pt x="11" y="49"/>
                </a:lnTo>
                <a:lnTo>
                  <a:pt x="30" y="49"/>
                </a:lnTo>
                <a:lnTo>
                  <a:pt x="34" y="48"/>
                </a:lnTo>
                <a:lnTo>
                  <a:pt x="45" y="43"/>
                </a:lnTo>
                <a:lnTo>
                  <a:pt x="46" y="43"/>
                </a:lnTo>
                <a:lnTo>
                  <a:pt x="50" y="40"/>
                </a:lnTo>
                <a:lnTo>
                  <a:pt x="44" y="30"/>
                </a:lnTo>
                <a:lnTo>
                  <a:pt x="50" y="26"/>
                </a:lnTo>
                <a:lnTo>
                  <a:pt x="50" y="18"/>
                </a:lnTo>
                <a:lnTo>
                  <a:pt x="63" y="15"/>
                </a:lnTo>
                <a:lnTo>
                  <a:pt x="65" y="14"/>
                </a:lnTo>
                <a:lnTo>
                  <a:pt x="75" y="11"/>
                </a:lnTo>
                <a:lnTo>
                  <a:pt x="76" y="11"/>
                </a:lnTo>
                <a:lnTo>
                  <a:pt x="78" y="9"/>
                </a:lnTo>
                <a:lnTo>
                  <a:pt x="78" y="0"/>
                </a:lnTo>
                <a:lnTo>
                  <a:pt x="86" y="14"/>
                </a:lnTo>
                <a:lnTo>
                  <a:pt x="89" y="19"/>
                </a:lnTo>
                <a:lnTo>
                  <a:pt x="89" y="2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5" name="Freeform 1130"/>
          <p:cNvSpPr>
            <a:spLocks/>
          </p:cNvSpPr>
          <p:nvPr/>
        </p:nvSpPr>
        <p:spPr bwMode="auto">
          <a:xfrm>
            <a:off x="6013451" y="1685926"/>
            <a:ext cx="179388" cy="247650"/>
          </a:xfrm>
          <a:custGeom>
            <a:avLst/>
            <a:gdLst>
              <a:gd name="T0" fmla="*/ 97 w 113"/>
              <a:gd name="T1" fmla="*/ 135 h 156"/>
              <a:gd name="T2" fmla="*/ 97 w 113"/>
              <a:gd name="T3" fmla="*/ 139 h 156"/>
              <a:gd name="T4" fmla="*/ 87 w 113"/>
              <a:gd name="T5" fmla="*/ 139 h 156"/>
              <a:gd name="T6" fmla="*/ 86 w 113"/>
              <a:gd name="T7" fmla="*/ 139 h 156"/>
              <a:gd name="T8" fmla="*/ 85 w 113"/>
              <a:gd name="T9" fmla="*/ 141 h 156"/>
              <a:gd name="T10" fmla="*/ 82 w 113"/>
              <a:gd name="T11" fmla="*/ 139 h 156"/>
              <a:gd name="T12" fmla="*/ 81 w 113"/>
              <a:gd name="T13" fmla="*/ 141 h 156"/>
              <a:gd name="T14" fmla="*/ 70 w 113"/>
              <a:gd name="T15" fmla="*/ 156 h 156"/>
              <a:gd name="T16" fmla="*/ 64 w 113"/>
              <a:gd name="T17" fmla="*/ 156 h 156"/>
              <a:gd name="T18" fmla="*/ 63 w 113"/>
              <a:gd name="T19" fmla="*/ 156 h 156"/>
              <a:gd name="T20" fmla="*/ 60 w 113"/>
              <a:gd name="T21" fmla="*/ 146 h 156"/>
              <a:gd name="T22" fmla="*/ 57 w 113"/>
              <a:gd name="T23" fmla="*/ 145 h 156"/>
              <a:gd name="T24" fmla="*/ 53 w 113"/>
              <a:gd name="T25" fmla="*/ 145 h 156"/>
              <a:gd name="T26" fmla="*/ 49 w 113"/>
              <a:gd name="T27" fmla="*/ 144 h 156"/>
              <a:gd name="T28" fmla="*/ 48 w 113"/>
              <a:gd name="T29" fmla="*/ 144 h 156"/>
              <a:gd name="T30" fmla="*/ 52 w 113"/>
              <a:gd name="T31" fmla="*/ 134 h 156"/>
              <a:gd name="T32" fmla="*/ 48 w 113"/>
              <a:gd name="T33" fmla="*/ 124 h 156"/>
              <a:gd name="T34" fmla="*/ 45 w 113"/>
              <a:gd name="T35" fmla="*/ 119 h 156"/>
              <a:gd name="T36" fmla="*/ 38 w 113"/>
              <a:gd name="T37" fmla="*/ 118 h 156"/>
              <a:gd name="T38" fmla="*/ 0 w 113"/>
              <a:gd name="T39" fmla="*/ 82 h 156"/>
              <a:gd name="T40" fmla="*/ 14 w 113"/>
              <a:gd name="T41" fmla="*/ 66 h 156"/>
              <a:gd name="T42" fmla="*/ 17 w 113"/>
              <a:gd name="T43" fmla="*/ 62 h 156"/>
              <a:gd name="T44" fmla="*/ 40 w 113"/>
              <a:gd name="T45" fmla="*/ 34 h 156"/>
              <a:gd name="T46" fmla="*/ 56 w 113"/>
              <a:gd name="T47" fmla="*/ 17 h 156"/>
              <a:gd name="T48" fmla="*/ 78 w 113"/>
              <a:gd name="T49" fmla="*/ 0 h 156"/>
              <a:gd name="T50" fmla="*/ 109 w 113"/>
              <a:gd name="T51" fmla="*/ 41 h 156"/>
              <a:gd name="T52" fmla="*/ 113 w 113"/>
              <a:gd name="T53" fmla="*/ 112 h 156"/>
              <a:gd name="T54" fmla="*/ 107 w 113"/>
              <a:gd name="T55" fmla="*/ 115 h 156"/>
              <a:gd name="T56" fmla="*/ 101 w 113"/>
              <a:gd name="T57" fmla="*/ 129 h 156"/>
              <a:gd name="T58" fmla="*/ 101 w 113"/>
              <a:gd name="T59" fmla="*/ 130 h 156"/>
              <a:gd name="T60" fmla="*/ 104 w 113"/>
              <a:gd name="T61" fmla="*/ 133 h 156"/>
              <a:gd name="T62" fmla="*/ 97 w 113"/>
              <a:gd name="T63" fmla="*/ 135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3" h="156">
                <a:moveTo>
                  <a:pt x="97" y="135"/>
                </a:moveTo>
                <a:lnTo>
                  <a:pt x="97" y="139"/>
                </a:lnTo>
                <a:lnTo>
                  <a:pt x="87" y="139"/>
                </a:lnTo>
                <a:lnTo>
                  <a:pt x="86" y="139"/>
                </a:lnTo>
                <a:lnTo>
                  <a:pt x="85" y="141"/>
                </a:lnTo>
                <a:lnTo>
                  <a:pt x="82" y="139"/>
                </a:lnTo>
                <a:lnTo>
                  <a:pt x="81" y="141"/>
                </a:lnTo>
                <a:lnTo>
                  <a:pt x="70" y="156"/>
                </a:lnTo>
                <a:lnTo>
                  <a:pt x="64" y="156"/>
                </a:lnTo>
                <a:lnTo>
                  <a:pt x="63" y="156"/>
                </a:lnTo>
                <a:lnTo>
                  <a:pt x="60" y="146"/>
                </a:lnTo>
                <a:lnTo>
                  <a:pt x="57" y="145"/>
                </a:lnTo>
                <a:lnTo>
                  <a:pt x="53" y="145"/>
                </a:lnTo>
                <a:lnTo>
                  <a:pt x="49" y="144"/>
                </a:lnTo>
                <a:lnTo>
                  <a:pt x="48" y="144"/>
                </a:lnTo>
                <a:lnTo>
                  <a:pt x="52" y="134"/>
                </a:lnTo>
                <a:lnTo>
                  <a:pt x="48" y="124"/>
                </a:lnTo>
                <a:lnTo>
                  <a:pt x="45" y="119"/>
                </a:lnTo>
                <a:lnTo>
                  <a:pt x="38" y="118"/>
                </a:lnTo>
                <a:lnTo>
                  <a:pt x="0" y="82"/>
                </a:lnTo>
                <a:lnTo>
                  <a:pt x="14" y="66"/>
                </a:lnTo>
                <a:lnTo>
                  <a:pt x="17" y="62"/>
                </a:lnTo>
                <a:lnTo>
                  <a:pt x="40" y="34"/>
                </a:lnTo>
                <a:lnTo>
                  <a:pt x="56" y="17"/>
                </a:lnTo>
                <a:lnTo>
                  <a:pt x="78" y="0"/>
                </a:lnTo>
                <a:lnTo>
                  <a:pt x="109" y="41"/>
                </a:lnTo>
                <a:lnTo>
                  <a:pt x="113" y="112"/>
                </a:lnTo>
                <a:lnTo>
                  <a:pt x="107" y="115"/>
                </a:lnTo>
                <a:lnTo>
                  <a:pt x="101" y="129"/>
                </a:lnTo>
                <a:lnTo>
                  <a:pt x="101" y="130"/>
                </a:lnTo>
                <a:lnTo>
                  <a:pt x="104" y="133"/>
                </a:lnTo>
                <a:lnTo>
                  <a:pt x="97" y="13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6" name="Freeform 1131"/>
          <p:cNvSpPr>
            <a:spLocks/>
          </p:cNvSpPr>
          <p:nvPr/>
        </p:nvSpPr>
        <p:spPr bwMode="auto">
          <a:xfrm>
            <a:off x="6475413" y="1743076"/>
            <a:ext cx="119063" cy="107950"/>
          </a:xfrm>
          <a:custGeom>
            <a:avLst/>
            <a:gdLst>
              <a:gd name="T0" fmla="*/ 69 w 75"/>
              <a:gd name="T1" fmla="*/ 35 h 68"/>
              <a:gd name="T2" fmla="*/ 75 w 75"/>
              <a:gd name="T3" fmla="*/ 45 h 68"/>
              <a:gd name="T4" fmla="*/ 68 w 75"/>
              <a:gd name="T5" fmla="*/ 50 h 68"/>
              <a:gd name="T6" fmla="*/ 57 w 75"/>
              <a:gd name="T7" fmla="*/ 42 h 68"/>
              <a:gd name="T8" fmla="*/ 53 w 75"/>
              <a:gd name="T9" fmla="*/ 38 h 68"/>
              <a:gd name="T10" fmla="*/ 45 w 75"/>
              <a:gd name="T11" fmla="*/ 38 h 68"/>
              <a:gd name="T12" fmla="*/ 42 w 75"/>
              <a:gd name="T13" fmla="*/ 38 h 68"/>
              <a:gd name="T14" fmla="*/ 39 w 75"/>
              <a:gd name="T15" fmla="*/ 41 h 68"/>
              <a:gd name="T16" fmla="*/ 37 w 75"/>
              <a:gd name="T17" fmla="*/ 45 h 68"/>
              <a:gd name="T18" fmla="*/ 37 w 75"/>
              <a:gd name="T19" fmla="*/ 48 h 68"/>
              <a:gd name="T20" fmla="*/ 38 w 75"/>
              <a:gd name="T21" fmla="*/ 50 h 68"/>
              <a:gd name="T22" fmla="*/ 39 w 75"/>
              <a:gd name="T23" fmla="*/ 54 h 68"/>
              <a:gd name="T24" fmla="*/ 31 w 75"/>
              <a:gd name="T25" fmla="*/ 60 h 68"/>
              <a:gd name="T26" fmla="*/ 26 w 75"/>
              <a:gd name="T27" fmla="*/ 63 h 68"/>
              <a:gd name="T28" fmla="*/ 23 w 75"/>
              <a:gd name="T29" fmla="*/ 64 h 68"/>
              <a:gd name="T30" fmla="*/ 20 w 75"/>
              <a:gd name="T31" fmla="*/ 65 h 68"/>
              <a:gd name="T32" fmla="*/ 18 w 75"/>
              <a:gd name="T33" fmla="*/ 68 h 68"/>
              <a:gd name="T34" fmla="*/ 12 w 75"/>
              <a:gd name="T35" fmla="*/ 54 h 68"/>
              <a:gd name="T36" fmla="*/ 0 w 75"/>
              <a:gd name="T37" fmla="*/ 50 h 68"/>
              <a:gd name="T38" fmla="*/ 5 w 75"/>
              <a:gd name="T39" fmla="*/ 39 h 68"/>
              <a:gd name="T40" fmla="*/ 7 w 75"/>
              <a:gd name="T41" fmla="*/ 28 h 68"/>
              <a:gd name="T42" fmla="*/ 7 w 75"/>
              <a:gd name="T43" fmla="*/ 20 h 68"/>
              <a:gd name="T44" fmla="*/ 12 w 75"/>
              <a:gd name="T45" fmla="*/ 13 h 68"/>
              <a:gd name="T46" fmla="*/ 23 w 75"/>
              <a:gd name="T47" fmla="*/ 11 h 68"/>
              <a:gd name="T48" fmla="*/ 53 w 75"/>
              <a:gd name="T49" fmla="*/ 3 h 68"/>
              <a:gd name="T50" fmla="*/ 57 w 75"/>
              <a:gd name="T51" fmla="*/ 0 h 68"/>
              <a:gd name="T52" fmla="*/ 57 w 75"/>
              <a:gd name="T53" fmla="*/ 1 h 68"/>
              <a:gd name="T54" fmla="*/ 60 w 75"/>
              <a:gd name="T55" fmla="*/ 4 h 68"/>
              <a:gd name="T56" fmla="*/ 61 w 75"/>
              <a:gd name="T57" fmla="*/ 7 h 68"/>
              <a:gd name="T58" fmla="*/ 64 w 75"/>
              <a:gd name="T59" fmla="*/ 11 h 68"/>
              <a:gd name="T60" fmla="*/ 61 w 75"/>
              <a:gd name="T61" fmla="*/ 24 h 68"/>
              <a:gd name="T62" fmla="*/ 61 w 75"/>
              <a:gd name="T63" fmla="*/ 27 h 68"/>
              <a:gd name="T64" fmla="*/ 63 w 75"/>
              <a:gd name="T65" fmla="*/ 30 h 68"/>
              <a:gd name="T66" fmla="*/ 69 w 75"/>
              <a:gd name="T67" fmla="*/ 35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75" h="68">
                <a:moveTo>
                  <a:pt x="69" y="35"/>
                </a:moveTo>
                <a:lnTo>
                  <a:pt x="75" y="45"/>
                </a:lnTo>
                <a:lnTo>
                  <a:pt x="68" y="50"/>
                </a:lnTo>
                <a:lnTo>
                  <a:pt x="57" y="42"/>
                </a:lnTo>
                <a:lnTo>
                  <a:pt x="53" y="38"/>
                </a:lnTo>
                <a:lnTo>
                  <a:pt x="45" y="38"/>
                </a:lnTo>
                <a:lnTo>
                  <a:pt x="42" y="38"/>
                </a:lnTo>
                <a:lnTo>
                  <a:pt x="39" y="41"/>
                </a:lnTo>
                <a:lnTo>
                  <a:pt x="37" y="45"/>
                </a:lnTo>
                <a:lnTo>
                  <a:pt x="37" y="48"/>
                </a:lnTo>
                <a:lnTo>
                  <a:pt x="38" y="50"/>
                </a:lnTo>
                <a:lnTo>
                  <a:pt x="39" y="54"/>
                </a:lnTo>
                <a:lnTo>
                  <a:pt x="31" y="60"/>
                </a:lnTo>
                <a:lnTo>
                  <a:pt x="26" y="63"/>
                </a:lnTo>
                <a:lnTo>
                  <a:pt x="23" y="64"/>
                </a:lnTo>
                <a:lnTo>
                  <a:pt x="20" y="65"/>
                </a:lnTo>
                <a:lnTo>
                  <a:pt x="18" y="68"/>
                </a:lnTo>
                <a:lnTo>
                  <a:pt x="12" y="54"/>
                </a:lnTo>
                <a:lnTo>
                  <a:pt x="0" y="50"/>
                </a:lnTo>
                <a:lnTo>
                  <a:pt x="5" y="39"/>
                </a:lnTo>
                <a:lnTo>
                  <a:pt x="7" y="28"/>
                </a:lnTo>
                <a:lnTo>
                  <a:pt x="7" y="20"/>
                </a:lnTo>
                <a:lnTo>
                  <a:pt x="12" y="13"/>
                </a:lnTo>
                <a:lnTo>
                  <a:pt x="23" y="11"/>
                </a:lnTo>
                <a:lnTo>
                  <a:pt x="53" y="3"/>
                </a:lnTo>
                <a:lnTo>
                  <a:pt x="57" y="0"/>
                </a:lnTo>
                <a:lnTo>
                  <a:pt x="57" y="1"/>
                </a:lnTo>
                <a:lnTo>
                  <a:pt x="60" y="4"/>
                </a:lnTo>
                <a:lnTo>
                  <a:pt x="61" y="7"/>
                </a:lnTo>
                <a:lnTo>
                  <a:pt x="64" y="11"/>
                </a:lnTo>
                <a:lnTo>
                  <a:pt x="61" y="24"/>
                </a:lnTo>
                <a:lnTo>
                  <a:pt x="61" y="27"/>
                </a:lnTo>
                <a:lnTo>
                  <a:pt x="63" y="30"/>
                </a:lnTo>
                <a:lnTo>
                  <a:pt x="69" y="3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7" name="Freeform 1132"/>
          <p:cNvSpPr>
            <a:spLocks/>
          </p:cNvSpPr>
          <p:nvPr/>
        </p:nvSpPr>
        <p:spPr bwMode="auto">
          <a:xfrm>
            <a:off x="6591301" y="1781176"/>
            <a:ext cx="350838" cy="276225"/>
          </a:xfrm>
          <a:custGeom>
            <a:avLst/>
            <a:gdLst>
              <a:gd name="T0" fmla="*/ 52 w 221"/>
              <a:gd name="T1" fmla="*/ 7 h 174"/>
              <a:gd name="T2" fmla="*/ 54 w 221"/>
              <a:gd name="T3" fmla="*/ 32 h 174"/>
              <a:gd name="T4" fmla="*/ 63 w 221"/>
              <a:gd name="T5" fmla="*/ 40 h 174"/>
              <a:gd name="T6" fmla="*/ 82 w 221"/>
              <a:gd name="T7" fmla="*/ 55 h 174"/>
              <a:gd name="T8" fmla="*/ 97 w 221"/>
              <a:gd name="T9" fmla="*/ 63 h 174"/>
              <a:gd name="T10" fmla="*/ 116 w 221"/>
              <a:gd name="T11" fmla="*/ 70 h 174"/>
              <a:gd name="T12" fmla="*/ 157 w 221"/>
              <a:gd name="T13" fmla="*/ 114 h 174"/>
              <a:gd name="T14" fmla="*/ 171 w 221"/>
              <a:gd name="T15" fmla="*/ 122 h 174"/>
              <a:gd name="T16" fmla="*/ 191 w 221"/>
              <a:gd name="T17" fmla="*/ 120 h 174"/>
              <a:gd name="T18" fmla="*/ 200 w 221"/>
              <a:gd name="T19" fmla="*/ 127 h 174"/>
              <a:gd name="T20" fmla="*/ 212 w 221"/>
              <a:gd name="T21" fmla="*/ 133 h 174"/>
              <a:gd name="T22" fmla="*/ 215 w 221"/>
              <a:gd name="T23" fmla="*/ 145 h 174"/>
              <a:gd name="T24" fmla="*/ 209 w 221"/>
              <a:gd name="T25" fmla="*/ 152 h 174"/>
              <a:gd name="T26" fmla="*/ 201 w 221"/>
              <a:gd name="T27" fmla="*/ 163 h 174"/>
              <a:gd name="T28" fmla="*/ 198 w 221"/>
              <a:gd name="T29" fmla="*/ 169 h 174"/>
              <a:gd name="T30" fmla="*/ 185 w 221"/>
              <a:gd name="T31" fmla="*/ 171 h 174"/>
              <a:gd name="T32" fmla="*/ 178 w 221"/>
              <a:gd name="T33" fmla="*/ 169 h 174"/>
              <a:gd name="T34" fmla="*/ 167 w 221"/>
              <a:gd name="T35" fmla="*/ 164 h 174"/>
              <a:gd name="T36" fmla="*/ 152 w 221"/>
              <a:gd name="T37" fmla="*/ 159 h 174"/>
              <a:gd name="T38" fmla="*/ 136 w 221"/>
              <a:gd name="T39" fmla="*/ 153 h 174"/>
              <a:gd name="T40" fmla="*/ 129 w 221"/>
              <a:gd name="T41" fmla="*/ 149 h 174"/>
              <a:gd name="T42" fmla="*/ 115 w 221"/>
              <a:gd name="T43" fmla="*/ 144 h 174"/>
              <a:gd name="T44" fmla="*/ 104 w 221"/>
              <a:gd name="T45" fmla="*/ 139 h 174"/>
              <a:gd name="T46" fmla="*/ 92 w 221"/>
              <a:gd name="T47" fmla="*/ 139 h 174"/>
              <a:gd name="T48" fmla="*/ 75 w 221"/>
              <a:gd name="T49" fmla="*/ 141 h 174"/>
              <a:gd name="T50" fmla="*/ 65 w 221"/>
              <a:gd name="T51" fmla="*/ 144 h 174"/>
              <a:gd name="T52" fmla="*/ 51 w 221"/>
              <a:gd name="T53" fmla="*/ 131 h 174"/>
              <a:gd name="T54" fmla="*/ 43 w 221"/>
              <a:gd name="T55" fmla="*/ 124 h 174"/>
              <a:gd name="T56" fmla="*/ 33 w 221"/>
              <a:gd name="T57" fmla="*/ 130 h 174"/>
              <a:gd name="T58" fmla="*/ 15 w 221"/>
              <a:gd name="T59" fmla="*/ 138 h 174"/>
              <a:gd name="T60" fmla="*/ 11 w 221"/>
              <a:gd name="T61" fmla="*/ 130 h 174"/>
              <a:gd name="T62" fmla="*/ 2 w 221"/>
              <a:gd name="T63" fmla="*/ 108 h 174"/>
              <a:gd name="T64" fmla="*/ 6 w 221"/>
              <a:gd name="T65" fmla="*/ 104 h 174"/>
              <a:gd name="T66" fmla="*/ 6 w 221"/>
              <a:gd name="T67" fmla="*/ 96 h 174"/>
              <a:gd name="T68" fmla="*/ 2 w 221"/>
              <a:gd name="T69" fmla="*/ 89 h 174"/>
              <a:gd name="T70" fmla="*/ 0 w 221"/>
              <a:gd name="T71" fmla="*/ 79 h 174"/>
              <a:gd name="T72" fmla="*/ 11 w 221"/>
              <a:gd name="T73" fmla="*/ 69 h 174"/>
              <a:gd name="T74" fmla="*/ 7 w 221"/>
              <a:gd name="T75" fmla="*/ 51 h 174"/>
              <a:gd name="T76" fmla="*/ 10 w 221"/>
              <a:gd name="T77" fmla="*/ 51 h 174"/>
              <a:gd name="T78" fmla="*/ 14 w 221"/>
              <a:gd name="T79" fmla="*/ 41 h 174"/>
              <a:gd name="T80" fmla="*/ 20 w 221"/>
              <a:gd name="T81" fmla="*/ 15 h 174"/>
              <a:gd name="T82" fmla="*/ 33 w 221"/>
              <a:gd name="T83" fmla="*/ 2 h 174"/>
              <a:gd name="T84" fmla="*/ 45 w 221"/>
              <a:gd name="T85" fmla="*/ 7 h 174"/>
              <a:gd name="T86" fmla="*/ 52 w 221"/>
              <a:gd name="T87" fmla="*/ 2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21" h="174">
                <a:moveTo>
                  <a:pt x="52" y="3"/>
                </a:moveTo>
                <a:lnTo>
                  <a:pt x="52" y="7"/>
                </a:lnTo>
                <a:lnTo>
                  <a:pt x="52" y="19"/>
                </a:lnTo>
                <a:lnTo>
                  <a:pt x="54" y="32"/>
                </a:lnTo>
                <a:lnTo>
                  <a:pt x="56" y="40"/>
                </a:lnTo>
                <a:lnTo>
                  <a:pt x="63" y="40"/>
                </a:lnTo>
                <a:lnTo>
                  <a:pt x="70" y="51"/>
                </a:lnTo>
                <a:lnTo>
                  <a:pt x="82" y="55"/>
                </a:lnTo>
                <a:lnTo>
                  <a:pt x="82" y="63"/>
                </a:lnTo>
                <a:lnTo>
                  <a:pt x="97" y="63"/>
                </a:lnTo>
                <a:lnTo>
                  <a:pt x="103" y="75"/>
                </a:lnTo>
                <a:lnTo>
                  <a:pt x="116" y="70"/>
                </a:lnTo>
                <a:lnTo>
                  <a:pt x="122" y="81"/>
                </a:lnTo>
                <a:lnTo>
                  <a:pt x="157" y="114"/>
                </a:lnTo>
                <a:lnTo>
                  <a:pt x="168" y="120"/>
                </a:lnTo>
                <a:lnTo>
                  <a:pt x="171" y="122"/>
                </a:lnTo>
                <a:lnTo>
                  <a:pt x="178" y="122"/>
                </a:lnTo>
                <a:lnTo>
                  <a:pt x="191" y="120"/>
                </a:lnTo>
                <a:lnTo>
                  <a:pt x="198" y="126"/>
                </a:lnTo>
                <a:lnTo>
                  <a:pt x="200" y="127"/>
                </a:lnTo>
                <a:lnTo>
                  <a:pt x="204" y="130"/>
                </a:lnTo>
                <a:lnTo>
                  <a:pt x="212" y="133"/>
                </a:lnTo>
                <a:lnTo>
                  <a:pt x="221" y="137"/>
                </a:lnTo>
                <a:lnTo>
                  <a:pt x="215" y="145"/>
                </a:lnTo>
                <a:lnTo>
                  <a:pt x="211" y="149"/>
                </a:lnTo>
                <a:lnTo>
                  <a:pt x="209" y="152"/>
                </a:lnTo>
                <a:lnTo>
                  <a:pt x="206" y="154"/>
                </a:lnTo>
                <a:lnTo>
                  <a:pt x="201" y="163"/>
                </a:lnTo>
                <a:lnTo>
                  <a:pt x="198" y="167"/>
                </a:lnTo>
                <a:lnTo>
                  <a:pt x="198" y="169"/>
                </a:lnTo>
                <a:lnTo>
                  <a:pt x="194" y="174"/>
                </a:lnTo>
                <a:lnTo>
                  <a:pt x="185" y="171"/>
                </a:lnTo>
                <a:lnTo>
                  <a:pt x="179" y="169"/>
                </a:lnTo>
                <a:lnTo>
                  <a:pt x="178" y="169"/>
                </a:lnTo>
                <a:lnTo>
                  <a:pt x="172" y="167"/>
                </a:lnTo>
                <a:lnTo>
                  <a:pt x="167" y="164"/>
                </a:lnTo>
                <a:lnTo>
                  <a:pt x="157" y="160"/>
                </a:lnTo>
                <a:lnTo>
                  <a:pt x="152" y="159"/>
                </a:lnTo>
                <a:lnTo>
                  <a:pt x="146" y="156"/>
                </a:lnTo>
                <a:lnTo>
                  <a:pt x="136" y="153"/>
                </a:lnTo>
                <a:lnTo>
                  <a:pt x="136" y="152"/>
                </a:lnTo>
                <a:lnTo>
                  <a:pt x="129" y="149"/>
                </a:lnTo>
                <a:lnTo>
                  <a:pt x="125" y="148"/>
                </a:lnTo>
                <a:lnTo>
                  <a:pt x="115" y="144"/>
                </a:lnTo>
                <a:lnTo>
                  <a:pt x="110" y="142"/>
                </a:lnTo>
                <a:lnTo>
                  <a:pt x="104" y="139"/>
                </a:lnTo>
                <a:lnTo>
                  <a:pt x="100" y="138"/>
                </a:lnTo>
                <a:lnTo>
                  <a:pt x="92" y="139"/>
                </a:lnTo>
                <a:lnTo>
                  <a:pt x="85" y="139"/>
                </a:lnTo>
                <a:lnTo>
                  <a:pt x="75" y="141"/>
                </a:lnTo>
                <a:lnTo>
                  <a:pt x="70" y="142"/>
                </a:lnTo>
                <a:lnTo>
                  <a:pt x="65" y="144"/>
                </a:lnTo>
                <a:lnTo>
                  <a:pt x="58" y="138"/>
                </a:lnTo>
                <a:lnTo>
                  <a:pt x="51" y="131"/>
                </a:lnTo>
                <a:lnTo>
                  <a:pt x="45" y="127"/>
                </a:lnTo>
                <a:lnTo>
                  <a:pt x="43" y="124"/>
                </a:lnTo>
                <a:lnTo>
                  <a:pt x="35" y="129"/>
                </a:lnTo>
                <a:lnTo>
                  <a:pt x="33" y="130"/>
                </a:lnTo>
                <a:lnTo>
                  <a:pt x="26" y="134"/>
                </a:lnTo>
                <a:lnTo>
                  <a:pt x="15" y="138"/>
                </a:lnTo>
                <a:lnTo>
                  <a:pt x="13" y="134"/>
                </a:lnTo>
                <a:lnTo>
                  <a:pt x="11" y="130"/>
                </a:lnTo>
                <a:lnTo>
                  <a:pt x="5" y="119"/>
                </a:lnTo>
                <a:lnTo>
                  <a:pt x="2" y="108"/>
                </a:lnTo>
                <a:lnTo>
                  <a:pt x="6" y="107"/>
                </a:lnTo>
                <a:lnTo>
                  <a:pt x="6" y="104"/>
                </a:lnTo>
                <a:lnTo>
                  <a:pt x="6" y="99"/>
                </a:lnTo>
                <a:lnTo>
                  <a:pt x="6" y="96"/>
                </a:lnTo>
                <a:lnTo>
                  <a:pt x="3" y="93"/>
                </a:lnTo>
                <a:lnTo>
                  <a:pt x="2" y="89"/>
                </a:lnTo>
                <a:lnTo>
                  <a:pt x="2" y="85"/>
                </a:lnTo>
                <a:lnTo>
                  <a:pt x="0" y="79"/>
                </a:lnTo>
                <a:lnTo>
                  <a:pt x="10" y="77"/>
                </a:lnTo>
                <a:lnTo>
                  <a:pt x="11" y="69"/>
                </a:lnTo>
                <a:lnTo>
                  <a:pt x="13" y="63"/>
                </a:lnTo>
                <a:lnTo>
                  <a:pt x="7" y="51"/>
                </a:lnTo>
                <a:lnTo>
                  <a:pt x="9" y="51"/>
                </a:lnTo>
                <a:lnTo>
                  <a:pt x="10" y="51"/>
                </a:lnTo>
                <a:lnTo>
                  <a:pt x="17" y="44"/>
                </a:lnTo>
                <a:lnTo>
                  <a:pt x="14" y="41"/>
                </a:lnTo>
                <a:lnTo>
                  <a:pt x="13" y="40"/>
                </a:lnTo>
                <a:lnTo>
                  <a:pt x="20" y="15"/>
                </a:lnTo>
                <a:lnTo>
                  <a:pt x="26" y="9"/>
                </a:lnTo>
                <a:lnTo>
                  <a:pt x="33" y="2"/>
                </a:lnTo>
                <a:lnTo>
                  <a:pt x="44" y="7"/>
                </a:lnTo>
                <a:lnTo>
                  <a:pt x="45" y="7"/>
                </a:lnTo>
                <a:lnTo>
                  <a:pt x="47" y="0"/>
                </a:lnTo>
                <a:lnTo>
                  <a:pt x="52" y="2"/>
                </a:lnTo>
                <a:lnTo>
                  <a:pt x="52" y="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8" name="Freeform 1133"/>
          <p:cNvSpPr>
            <a:spLocks/>
          </p:cNvSpPr>
          <p:nvPr/>
        </p:nvSpPr>
        <p:spPr bwMode="auto">
          <a:xfrm>
            <a:off x="6503988" y="1803401"/>
            <a:ext cx="119063" cy="112713"/>
          </a:xfrm>
          <a:custGeom>
            <a:avLst/>
            <a:gdLst>
              <a:gd name="T0" fmla="*/ 39 w 75"/>
              <a:gd name="T1" fmla="*/ 4 h 71"/>
              <a:gd name="T2" fmla="*/ 50 w 75"/>
              <a:gd name="T3" fmla="*/ 12 h 71"/>
              <a:gd name="T4" fmla="*/ 57 w 75"/>
              <a:gd name="T5" fmla="*/ 7 h 71"/>
              <a:gd name="T6" fmla="*/ 75 w 75"/>
              <a:gd name="T7" fmla="*/ 1 h 71"/>
              <a:gd name="T8" fmla="*/ 68 w 75"/>
              <a:gd name="T9" fmla="*/ 26 h 71"/>
              <a:gd name="T10" fmla="*/ 69 w 75"/>
              <a:gd name="T11" fmla="*/ 27 h 71"/>
              <a:gd name="T12" fmla="*/ 72 w 75"/>
              <a:gd name="T13" fmla="*/ 30 h 71"/>
              <a:gd name="T14" fmla="*/ 65 w 75"/>
              <a:gd name="T15" fmla="*/ 37 h 71"/>
              <a:gd name="T16" fmla="*/ 64 w 75"/>
              <a:gd name="T17" fmla="*/ 37 h 71"/>
              <a:gd name="T18" fmla="*/ 62 w 75"/>
              <a:gd name="T19" fmla="*/ 37 h 71"/>
              <a:gd name="T20" fmla="*/ 68 w 75"/>
              <a:gd name="T21" fmla="*/ 49 h 71"/>
              <a:gd name="T22" fmla="*/ 66 w 75"/>
              <a:gd name="T23" fmla="*/ 55 h 71"/>
              <a:gd name="T24" fmla="*/ 65 w 75"/>
              <a:gd name="T25" fmla="*/ 63 h 71"/>
              <a:gd name="T26" fmla="*/ 55 w 75"/>
              <a:gd name="T27" fmla="*/ 65 h 71"/>
              <a:gd name="T28" fmla="*/ 57 w 75"/>
              <a:gd name="T29" fmla="*/ 71 h 71"/>
              <a:gd name="T30" fmla="*/ 51 w 75"/>
              <a:gd name="T31" fmla="*/ 68 h 71"/>
              <a:gd name="T32" fmla="*/ 54 w 75"/>
              <a:gd name="T33" fmla="*/ 59 h 71"/>
              <a:gd name="T34" fmla="*/ 46 w 75"/>
              <a:gd name="T35" fmla="*/ 55 h 71"/>
              <a:gd name="T36" fmla="*/ 40 w 75"/>
              <a:gd name="T37" fmla="*/ 50 h 71"/>
              <a:gd name="T38" fmla="*/ 36 w 75"/>
              <a:gd name="T39" fmla="*/ 48 h 71"/>
              <a:gd name="T40" fmla="*/ 36 w 75"/>
              <a:gd name="T41" fmla="*/ 49 h 71"/>
              <a:gd name="T42" fmla="*/ 35 w 75"/>
              <a:gd name="T43" fmla="*/ 52 h 71"/>
              <a:gd name="T44" fmla="*/ 31 w 75"/>
              <a:gd name="T45" fmla="*/ 48 h 71"/>
              <a:gd name="T46" fmla="*/ 20 w 75"/>
              <a:gd name="T47" fmla="*/ 50 h 71"/>
              <a:gd name="T48" fmla="*/ 19 w 75"/>
              <a:gd name="T49" fmla="*/ 55 h 71"/>
              <a:gd name="T50" fmla="*/ 17 w 75"/>
              <a:gd name="T51" fmla="*/ 57 h 71"/>
              <a:gd name="T52" fmla="*/ 5 w 75"/>
              <a:gd name="T53" fmla="*/ 52 h 71"/>
              <a:gd name="T54" fmla="*/ 4 w 75"/>
              <a:gd name="T55" fmla="*/ 50 h 71"/>
              <a:gd name="T56" fmla="*/ 1 w 75"/>
              <a:gd name="T57" fmla="*/ 49 h 71"/>
              <a:gd name="T58" fmla="*/ 5 w 75"/>
              <a:gd name="T59" fmla="*/ 41 h 71"/>
              <a:gd name="T60" fmla="*/ 9 w 75"/>
              <a:gd name="T61" fmla="*/ 34 h 71"/>
              <a:gd name="T62" fmla="*/ 5 w 75"/>
              <a:gd name="T63" fmla="*/ 31 h 71"/>
              <a:gd name="T64" fmla="*/ 2 w 75"/>
              <a:gd name="T65" fmla="*/ 31 h 71"/>
              <a:gd name="T66" fmla="*/ 0 w 75"/>
              <a:gd name="T67" fmla="*/ 30 h 71"/>
              <a:gd name="T68" fmla="*/ 2 w 75"/>
              <a:gd name="T69" fmla="*/ 27 h 71"/>
              <a:gd name="T70" fmla="*/ 5 w 75"/>
              <a:gd name="T71" fmla="*/ 26 h 71"/>
              <a:gd name="T72" fmla="*/ 8 w 75"/>
              <a:gd name="T73" fmla="*/ 25 h 71"/>
              <a:gd name="T74" fmla="*/ 13 w 75"/>
              <a:gd name="T75" fmla="*/ 22 h 71"/>
              <a:gd name="T76" fmla="*/ 21 w 75"/>
              <a:gd name="T77" fmla="*/ 16 h 71"/>
              <a:gd name="T78" fmla="*/ 20 w 75"/>
              <a:gd name="T79" fmla="*/ 12 h 71"/>
              <a:gd name="T80" fmla="*/ 19 w 75"/>
              <a:gd name="T81" fmla="*/ 10 h 71"/>
              <a:gd name="T82" fmla="*/ 19 w 75"/>
              <a:gd name="T83" fmla="*/ 7 h 71"/>
              <a:gd name="T84" fmla="*/ 21 w 75"/>
              <a:gd name="T85" fmla="*/ 3 h 71"/>
              <a:gd name="T86" fmla="*/ 24 w 75"/>
              <a:gd name="T87" fmla="*/ 0 h 71"/>
              <a:gd name="T88" fmla="*/ 27 w 75"/>
              <a:gd name="T89" fmla="*/ 0 h 71"/>
              <a:gd name="T90" fmla="*/ 35 w 75"/>
              <a:gd name="T91" fmla="*/ 0 h 71"/>
              <a:gd name="T92" fmla="*/ 39 w 75"/>
              <a:gd name="T93" fmla="*/ 4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5" h="71">
                <a:moveTo>
                  <a:pt x="39" y="4"/>
                </a:moveTo>
                <a:lnTo>
                  <a:pt x="50" y="12"/>
                </a:lnTo>
                <a:lnTo>
                  <a:pt x="57" y="7"/>
                </a:lnTo>
                <a:lnTo>
                  <a:pt x="75" y="1"/>
                </a:lnTo>
                <a:lnTo>
                  <a:pt x="68" y="26"/>
                </a:lnTo>
                <a:lnTo>
                  <a:pt x="69" y="27"/>
                </a:lnTo>
                <a:lnTo>
                  <a:pt x="72" y="30"/>
                </a:lnTo>
                <a:lnTo>
                  <a:pt x="65" y="37"/>
                </a:lnTo>
                <a:lnTo>
                  <a:pt x="64" y="37"/>
                </a:lnTo>
                <a:lnTo>
                  <a:pt x="62" y="37"/>
                </a:lnTo>
                <a:lnTo>
                  <a:pt x="68" y="49"/>
                </a:lnTo>
                <a:lnTo>
                  <a:pt x="66" y="55"/>
                </a:lnTo>
                <a:lnTo>
                  <a:pt x="65" y="63"/>
                </a:lnTo>
                <a:lnTo>
                  <a:pt x="55" y="65"/>
                </a:lnTo>
                <a:lnTo>
                  <a:pt x="57" y="71"/>
                </a:lnTo>
                <a:lnTo>
                  <a:pt x="51" y="68"/>
                </a:lnTo>
                <a:lnTo>
                  <a:pt x="54" y="59"/>
                </a:lnTo>
                <a:lnTo>
                  <a:pt x="46" y="55"/>
                </a:lnTo>
                <a:lnTo>
                  <a:pt x="40" y="50"/>
                </a:lnTo>
                <a:lnTo>
                  <a:pt x="36" y="48"/>
                </a:lnTo>
                <a:lnTo>
                  <a:pt x="36" y="49"/>
                </a:lnTo>
                <a:lnTo>
                  <a:pt x="35" y="52"/>
                </a:lnTo>
                <a:lnTo>
                  <a:pt x="31" y="48"/>
                </a:lnTo>
                <a:lnTo>
                  <a:pt x="20" y="50"/>
                </a:lnTo>
                <a:lnTo>
                  <a:pt x="19" y="55"/>
                </a:lnTo>
                <a:lnTo>
                  <a:pt x="17" y="57"/>
                </a:lnTo>
                <a:lnTo>
                  <a:pt x="5" y="52"/>
                </a:lnTo>
                <a:lnTo>
                  <a:pt x="4" y="50"/>
                </a:lnTo>
                <a:lnTo>
                  <a:pt x="1" y="49"/>
                </a:lnTo>
                <a:lnTo>
                  <a:pt x="5" y="41"/>
                </a:lnTo>
                <a:lnTo>
                  <a:pt x="9" y="34"/>
                </a:lnTo>
                <a:lnTo>
                  <a:pt x="5" y="31"/>
                </a:lnTo>
                <a:lnTo>
                  <a:pt x="2" y="31"/>
                </a:lnTo>
                <a:lnTo>
                  <a:pt x="0" y="30"/>
                </a:lnTo>
                <a:lnTo>
                  <a:pt x="2" y="27"/>
                </a:lnTo>
                <a:lnTo>
                  <a:pt x="5" y="26"/>
                </a:lnTo>
                <a:lnTo>
                  <a:pt x="8" y="25"/>
                </a:lnTo>
                <a:lnTo>
                  <a:pt x="13" y="22"/>
                </a:lnTo>
                <a:lnTo>
                  <a:pt x="21" y="16"/>
                </a:lnTo>
                <a:lnTo>
                  <a:pt x="20" y="12"/>
                </a:lnTo>
                <a:lnTo>
                  <a:pt x="19" y="10"/>
                </a:lnTo>
                <a:lnTo>
                  <a:pt x="19" y="7"/>
                </a:lnTo>
                <a:lnTo>
                  <a:pt x="21" y="3"/>
                </a:lnTo>
                <a:lnTo>
                  <a:pt x="24" y="0"/>
                </a:lnTo>
                <a:lnTo>
                  <a:pt x="27" y="0"/>
                </a:lnTo>
                <a:lnTo>
                  <a:pt x="35" y="0"/>
                </a:lnTo>
                <a:lnTo>
                  <a:pt x="39" y="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9" name="Freeform 1134"/>
          <p:cNvSpPr>
            <a:spLocks/>
          </p:cNvSpPr>
          <p:nvPr/>
        </p:nvSpPr>
        <p:spPr bwMode="auto">
          <a:xfrm>
            <a:off x="6103938" y="1811338"/>
            <a:ext cx="200025" cy="201613"/>
          </a:xfrm>
          <a:custGeom>
            <a:avLst/>
            <a:gdLst>
              <a:gd name="T0" fmla="*/ 110 w 126"/>
              <a:gd name="T1" fmla="*/ 54 h 127"/>
              <a:gd name="T2" fmla="*/ 119 w 126"/>
              <a:gd name="T3" fmla="*/ 67 h 127"/>
              <a:gd name="T4" fmla="*/ 106 w 126"/>
              <a:gd name="T5" fmla="*/ 75 h 127"/>
              <a:gd name="T6" fmla="*/ 99 w 126"/>
              <a:gd name="T7" fmla="*/ 81 h 127"/>
              <a:gd name="T8" fmla="*/ 97 w 126"/>
              <a:gd name="T9" fmla="*/ 89 h 127"/>
              <a:gd name="T10" fmla="*/ 95 w 126"/>
              <a:gd name="T11" fmla="*/ 93 h 127"/>
              <a:gd name="T12" fmla="*/ 93 w 126"/>
              <a:gd name="T13" fmla="*/ 97 h 127"/>
              <a:gd name="T14" fmla="*/ 81 w 126"/>
              <a:gd name="T15" fmla="*/ 101 h 127"/>
              <a:gd name="T16" fmla="*/ 82 w 126"/>
              <a:gd name="T17" fmla="*/ 104 h 127"/>
              <a:gd name="T18" fmla="*/ 78 w 126"/>
              <a:gd name="T19" fmla="*/ 118 h 127"/>
              <a:gd name="T20" fmla="*/ 73 w 126"/>
              <a:gd name="T21" fmla="*/ 126 h 127"/>
              <a:gd name="T22" fmla="*/ 55 w 126"/>
              <a:gd name="T23" fmla="*/ 120 h 127"/>
              <a:gd name="T24" fmla="*/ 48 w 126"/>
              <a:gd name="T25" fmla="*/ 115 h 127"/>
              <a:gd name="T26" fmla="*/ 39 w 126"/>
              <a:gd name="T27" fmla="*/ 103 h 127"/>
              <a:gd name="T28" fmla="*/ 37 w 126"/>
              <a:gd name="T29" fmla="*/ 101 h 127"/>
              <a:gd name="T30" fmla="*/ 22 w 126"/>
              <a:gd name="T31" fmla="*/ 103 h 127"/>
              <a:gd name="T32" fmla="*/ 24 w 126"/>
              <a:gd name="T33" fmla="*/ 90 h 127"/>
              <a:gd name="T34" fmla="*/ 17 w 126"/>
              <a:gd name="T35" fmla="*/ 86 h 127"/>
              <a:gd name="T36" fmla="*/ 0 w 126"/>
              <a:gd name="T37" fmla="*/ 90 h 127"/>
              <a:gd name="T38" fmla="*/ 2 w 126"/>
              <a:gd name="T39" fmla="*/ 75 h 127"/>
              <a:gd name="T40" fmla="*/ 7 w 126"/>
              <a:gd name="T41" fmla="*/ 77 h 127"/>
              <a:gd name="T42" fmla="*/ 24 w 126"/>
              <a:gd name="T43" fmla="*/ 62 h 127"/>
              <a:gd name="T44" fmla="*/ 28 w 126"/>
              <a:gd name="T45" fmla="*/ 62 h 127"/>
              <a:gd name="T46" fmla="*/ 30 w 126"/>
              <a:gd name="T47" fmla="*/ 60 h 127"/>
              <a:gd name="T48" fmla="*/ 40 w 126"/>
              <a:gd name="T49" fmla="*/ 56 h 127"/>
              <a:gd name="T50" fmla="*/ 44 w 126"/>
              <a:gd name="T51" fmla="*/ 51 h 127"/>
              <a:gd name="T52" fmla="*/ 50 w 126"/>
              <a:gd name="T53" fmla="*/ 36 h 127"/>
              <a:gd name="T54" fmla="*/ 59 w 126"/>
              <a:gd name="T55" fmla="*/ 40 h 127"/>
              <a:gd name="T56" fmla="*/ 78 w 126"/>
              <a:gd name="T57" fmla="*/ 50 h 127"/>
              <a:gd name="T58" fmla="*/ 85 w 126"/>
              <a:gd name="T59" fmla="*/ 54 h 127"/>
              <a:gd name="T60" fmla="*/ 88 w 126"/>
              <a:gd name="T61" fmla="*/ 60 h 127"/>
              <a:gd name="T62" fmla="*/ 88 w 126"/>
              <a:gd name="T63" fmla="*/ 65 h 127"/>
              <a:gd name="T64" fmla="*/ 92 w 126"/>
              <a:gd name="T65" fmla="*/ 66 h 127"/>
              <a:gd name="T66" fmla="*/ 95 w 126"/>
              <a:gd name="T67" fmla="*/ 58 h 127"/>
              <a:gd name="T68" fmla="*/ 96 w 126"/>
              <a:gd name="T69" fmla="*/ 51 h 127"/>
              <a:gd name="T70" fmla="*/ 101 w 126"/>
              <a:gd name="T71" fmla="*/ 33 h 127"/>
              <a:gd name="T72" fmla="*/ 103 w 126"/>
              <a:gd name="T73" fmla="*/ 15 h 127"/>
              <a:gd name="T74" fmla="*/ 96 w 126"/>
              <a:gd name="T75" fmla="*/ 9 h 127"/>
              <a:gd name="T76" fmla="*/ 119 w 126"/>
              <a:gd name="T77" fmla="*/ 0 h 127"/>
              <a:gd name="T78" fmla="*/ 126 w 126"/>
              <a:gd name="T79" fmla="*/ 21 h 127"/>
              <a:gd name="T80" fmla="*/ 110 w 126"/>
              <a:gd name="T81" fmla="*/ 50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26" h="127">
                <a:moveTo>
                  <a:pt x="110" y="50"/>
                </a:moveTo>
                <a:lnTo>
                  <a:pt x="110" y="54"/>
                </a:lnTo>
                <a:lnTo>
                  <a:pt x="118" y="54"/>
                </a:lnTo>
                <a:lnTo>
                  <a:pt x="119" y="67"/>
                </a:lnTo>
                <a:lnTo>
                  <a:pt x="115" y="70"/>
                </a:lnTo>
                <a:lnTo>
                  <a:pt x="106" y="75"/>
                </a:lnTo>
                <a:lnTo>
                  <a:pt x="104" y="81"/>
                </a:lnTo>
                <a:lnTo>
                  <a:pt x="99" y="81"/>
                </a:lnTo>
                <a:lnTo>
                  <a:pt x="95" y="81"/>
                </a:lnTo>
                <a:lnTo>
                  <a:pt x="97" y="89"/>
                </a:lnTo>
                <a:lnTo>
                  <a:pt x="96" y="92"/>
                </a:lnTo>
                <a:lnTo>
                  <a:pt x="95" y="93"/>
                </a:lnTo>
                <a:lnTo>
                  <a:pt x="95" y="96"/>
                </a:lnTo>
                <a:lnTo>
                  <a:pt x="93" y="97"/>
                </a:lnTo>
                <a:lnTo>
                  <a:pt x="92" y="97"/>
                </a:lnTo>
                <a:lnTo>
                  <a:pt x="81" y="101"/>
                </a:lnTo>
                <a:lnTo>
                  <a:pt x="82" y="103"/>
                </a:lnTo>
                <a:lnTo>
                  <a:pt x="82" y="104"/>
                </a:lnTo>
                <a:lnTo>
                  <a:pt x="84" y="111"/>
                </a:lnTo>
                <a:lnTo>
                  <a:pt x="78" y="118"/>
                </a:lnTo>
                <a:lnTo>
                  <a:pt x="80" y="125"/>
                </a:lnTo>
                <a:lnTo>
                  <a:pt x="73" y="126"/>
                </a:lnTo>
                <a:lnTo>
                  <a:pt x="60" y="127"/>
                </a:lnTo>
                <a:lnTo>
                  <a:pt x="55" y="120"/>
                </a:lnTo>
                <a:lnTo>
                  <a:pt x="54" y="119"/>
                </a:lnTo>
                <a:lnTo>
                  <a:pt x="48" y="115"/>
                </a:lnTo>
                <a:lnTo>
                  <a:pt x="41" y="105"/>
                </a:lnTo>
                <a:lnTo>
                  <a:pt x="39" y="103"/>
                </a:lnTo>
                <a:lnTo>
                  <a:pt x="39" y="101"/>
                </a:lnTo>
                <a:lnTo>
                  <a:pt x="37" y="101"/>
                </a:lnTo>
                <a:lnTo>
                  <a:pt x="33" y="96"/>
                </a:lnTo>
                <a:lnTo>
                  <a:pt x="22" y="103"/>
                </a:lnTo>
                <a:lnTo>
                  <a:pt x="24" y="93"/>
                </a:lnTo>
                <a:lnTo>
                  <a:pt x="24" y="90"/>
                </a:lnTo>
                <a:lnTo>
                  <a:pt x="22" y="89"/>
                </a:lnTo>
                <a:lnTo>
                  <a:pt x="17" y="86"/>
                </a:lnTo>
                <a:lnTo>
                  <a:pt x="0" y="96"/>
                </a:lnTo>
                <a:lnTo>
                  <a:pt x="0" y="90"/>
                </a:lnTo>
                <a:lnTo>
                  <a:pt x="2" y="81"/>
                </a:lnTo>
                <a:lnTo>
                  <a:pt x="2" y="75"/>
                </a:lnTo>
                <a:lnTo>
                  <a:pt x="6" y="77"/>
                </a:lnTo>
                <a:lnTo>
                  <a:pt x="7" y="77"/>
                </a:lnTo>
                <a:lnTo>
                  <a:pt x="13" y="77"/>
                </a:lnTo>
                <a:lnTo>
                  <a:pt x="24" y="62"/>
                </a:lnTo>
                <a:lnTo>
                  <a:pt x="25" y="60"/>
                </a:lnTo>
                <a:lnTo>
                  <a:pt x="28" y="62"/>
                </a:lnTo>
                <a:lnTo>
                  <a:pt x="29" y="60"/>
                </a:lnTo>
                <a:lnTo>
                  <a:pt x="30" y="60"/>
                </a:lnTo>
                <a:lnTo>
                  <a:pt x="40" y="60"/>
                </a:lnTo>
                <a:lnTo>
                  <a:pt x="40" y="56"/>
                </a:lnTo>
                <a:lnTo>
                  <a:pt x="47" y="54"/>
                </a:lnTo>
                <a:lnTo>
                  <a:pt x="44" y="51"/>
                </a:lnTo>
                <a:lnTo>
                  <a:pt x="44" y="50"/>
                </a:lnTo>
                <a:lnTo>
                  <a:pt x="50" y="36"/>
                </a:lnTo>
                <a:lnTo>
                  <a:pt x="56" y="33"/>
                </a:lnTo>
                <a:lnTo>
                  <a:pt x="59" y="40"/>
                </a:lnTo>
                <a:lnTo>
                  <a:pt x="67" y="43"/>
                </a:lnTo>
                <a:lnTo>
                  <a:pt x="78" y="50"/>
                </a:lnTo>
                <a:lnTo>
                  <a:pt x="84" y="54"/>
                </a:lnTo>
                <a:lnTo>
                  <a:pt x="85" y="54"/>
                </a:lnTo>
                <a:lnTo>
                  <a:pt x="88" y="56"/>
                </a:lnTo>
                <a:lnTo>
                  <a:pt x="88" y="60"/>
                </a:lnTo>
                <a:lnTo>
                  <a:pt x="88" y="62"/>
                </a:lnTo>
                <a:lnTo>
                  <a:pt x="88" y="65"/>
                </a:lnTo>
                <a:lnTo>
                  <a:pt x="91" y="66"/>
                </a:lnTo>
                <a:lnTo>
                  <a:pt x="92" y="66"/>
                </a:lnTo>
                <a:lnTo>
                  <a:pt x="96" y="58"/>
                </a:lnTo>
                <a:lnTo>
                  <a:pt x="95" y="58"/>
                </a:lnTo>
                <a:lnTo>
                  <a:pt x="92" y="54"/>
                </a:lnTo>
                <a:lnTo>
                  <a:pt x="96" y="51"/>
                </a:lnTo>
                <a:lnTo>
                  <a:pt x="99" y="52"/>
                </a:lnTo>
                <a:lnTo>
                  <a:pt x="101" y="33"/>
                </a:lnTo>
                <a:lnTo>
                  <a:pt x="101" y="28"/>
                </a:lnTo>
                <a:lnTo>
                  <a:pt x="103" y="15"/>
                </a:lnTo>
                <a:lnTo>
                  <a:pt x="101" y="14"/>
                </a:lnTo>
                <a:lnTo>
                  <a:pt x="96" y="9"/>
                </a:lnTo>
                <a:lnTo>
                  <a:pt x="95" y="7"/>
                </a:lnTo>
                <a:lnTo>
                  <a:pt x="119" y="0"/>
                </a:lnTo>
                <a:lnTo>
                  <a:pt x="123" y="15"/>
                </a:lnTo>
                <a:lnTo>
                  <a:pt x="126" y="21"/>
                </a:lnTo>
                <a:lnTo>
                  <a:pt x="116" y="26"/>
                </a:lnTo>
                <a:lnTo>
                  <a:pt x="110" y="5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0" name="Freeform 1135"/>
          <p:cNvSpPr>
            <a:spLocks/>
          </p:cNvSpPr>
          <p:nvPr/>
        </p:nvSpPr>
        <p:spPr bwMode="auto">
          <a:xfrm>
            <a:off x="6227763" y="1844676"/>
            <a:ext cx="123825" cy="207963"/>
          </a:xfrm>
          <a:custGeom>
            <a:avLst/>
            <a:gdLst>
              <a:gd name="T0" fmla="*/ 62 w 78"/>
              <a:gd name="T1" fmla="*/ 31 h 131"/>
              <a:gd name="T2" fmla="*/ 70 w 78"/>
              <a:gd name="T3" fmla="*/ 37 h 131"/>
              <a:gd name="T4" fmla="*/ 71 w 78"/>
              <a:gd name="T5" fmla="*/ 39 h 131"/>
              <a:gd name="T6" fmla="*/ 73 w 78"/>
              <a:gd name="T7" fmla="*/ 41 h 131"/>
              <a:gd name="T8" fmla="*/ 68 w 78"/>
              <a:gd name="T9" fmla="*/ 45 h 131"/>
              <a:gd name="T10" fmla="*/ 73 w 78"/>
              <a:gd name="T11" fmla="*/ 46 h 131"/>
              <a:gd name="T12" fmla="*/ 73 w 78"/>
              <a:gd name="T13" fmla="*/ 59 h 131"/>
              <a:gd name="T14" fmla="*/ 77 w 78"/>
              <a:gd name="T15" fmla="*/ 61 h 131"/>
              <a:gd name="T16" fmla="*/ 75 w 78"/>
              <a:gd name="T17" fmla="*/ 64 h 131"/>
              <a:gd name="T18" fmla="*/ 78 w 78"/>
              <a:gd name="T19" fmla="*/ 68 h 131"/>
              <a:gd name="T20" fmla="*/ 77 w 78"/>
              <a:gd name="T21" fmla="*/ 69 h 131"/>
              <a:gd name="T22" fmla="*/ 64 w 78"/>
              <a:gd name="T23" fmla="*/ 79 h 131"/>
              <a:gd name="T24" fmla="*/ 45 w 78"/>
              <a:gd name="T25" fmla="*/ 87 h 131"/>
              <a:gd name="T26" fmla="*/ 40 w 78"/>
              <a:gd name="T27" fmla="*/ 95 h 131"/>
              <a:gd name="T28" fmla="*/ 34 w 78"/>
              <a:gd name="T29" fmla="*/ 84 h 131"/>
              <a:gd name="T30" fmla="*/ 32 w 78"/>
              <a:gd name="T31" fmla="*/ 95 h 131"/>
              <a:gd name="T32" fmla="*/ 29 w 78"/>
              <a:gd name="T33" fmla="*/ 105 h 131"/>
              <a:gd name="T34" fmla="*/ 22 w 78"/>
              <a:gd name="T35" fmla="*/ 105 h 131"/>
              <a:gd name="T36" fmla="*/ 21 w 78"/>
              <a:gd name="T37" fmla="*/ 108 h 131"/>
              <a:gd name="T38" fmla="*/ 17 w 78"/>
              <a:gd name="T39" fmla="*/ 112 h 131"/>
              <a:gd name="T40" fmla="*/ 13 w 78"/>
              <a:gd name="T41" fmla="*/ 119 h 131"/>
              <a:gd name="T42" fmla="*/ 11 w 78"/>
              <a:gd name="T43" fmla="*/ 121 h 131"/>
              <a:gd name="T44" fmla="*/ 4 w 78"/>
              <a:gd name="T45" fmla="*/ 131 h 131"/>
              <a:gd name="T46" fmla="*/ 2 w 78"/>
              <a:gd name="T47" fmla="*/ 128 h 131"/>
              <a:gd name="T48" fmla="*/ 7 w 78"/>
              <a:gd name="T49" fmla="*/ 120 h 131"/>
              <a:gd name="T50" fmla="*/ 7 w 78"/>
              <a:gd name="T51" fmla="*/ 119 h 131"/>
              <a:gd name="T52" fmla="*/ 6 w 78"/>
              <a:gd name="T53" fmla="*/ 116 h 131"/>
              <a:gd name="T54" fmla="*/ 4 w 78"/>
              <a:gd name="T55" fmla="*/ 112 h 131"/>
              <a:gd name="T56" fmla="*/ 2 w 78"/>
              <a:gd name="T57" fmla="*/ 105 h 131"/>
              <a:gd name="T58" fmla="*/ 2 w 78"/>
              <a:gd name="T59" fmla="*/ 104 h 131"/>
              <a:gd name="T60" fmla="*/ 0 w 78"/>
              <a:gd name="T61" fmla="*/ 97 h 131"/>
              <a:gd name="T62" fmla="*/ 6 w 78"/>
              <a:gd name="T63" fmla="*/ 90 h 131"/>
              <a:gd name="T64" fmla="*/ 4 w 78"/>
              <a:gd name="T65" fmla="*/ 83 h 131"/>
              <a:gd name="T66" fmla="*/ 4 w 78"/>
              <a:gd name="T67" fmla="*/ 82 h 131"/>
              <a:gd name="T68" fmla="*/ 3 w 78"/>
              <a:gd name="T69" fmla="*/ 80 h 131"/>
              <a:gd name="T70" fmla="*/ 14 w 78"/>
              <a:gd name="T71" fmla="*/ 76 h 131"/>
              <a:gd name="T72" fmla="*/ 15 w 78"/>
              <a:gd name="T73" fmla="*/ 76 h 131"/>
              <a:gd name="T74" fmla="*/ 17 w 78"/>
              <a:gd name="T75" fmla="*/ 75 h 131"/>
              <a:gd name="T76" fmla="*/ 17 w 78"/>
              <a:gd name="T77" fmla="*/ 72 h 131"/>
              <a:gd name="T78" fmla="*/ 18 w 78"/>
              <a:gd name="T79" fmla="*/ 71 h 131"/>
              <a:gd name="T80" fmla="*/ 19 w 78"/>
              <a:gd name="T81" fmla="*/ 68 h 131"/>
              <a:gd name="T82" fmla="*/ 17 w 78"/>
              <a:gd name="T83" fmla="*/ 60 h 131"/>
              <a:gd name="T84" fmla="*/ 21 w 78"/>
              <a:gd name="T85" fmla="*/ 60 h 131"/>
              <a:gd name="T86" fmla="*/ 26 w 78"/>
              <a:gd name="T87" fmla="*/ 60 h 131"/>
              <a:gd name="T88" fmla="*/ 28 w 78"/>
              <a:gd name="T89" fmla="*/ 54 h 131"/>
              <a:gd name="T90" fmla="*/ 37 w 78"/>
              <a:gd name="T91" fmla="*/ 49 h 131"/>
              <a:gd name="T92" fmla="*/ 41 w 78"/>
              <a:gd name="T93" fmla="*/ 46 h 131"/>
              <a:gd name="T94" fmla="*/ 40 w 78"/>
              <a:gd name="T95" fmla="*/ 33 h 131"/>
              <a:gd name="T96" fmla="*/ 32 w 78"/>
              <a:gd name="T97" fmla="*/ 33 h 131"/>
              <a:gd name="T98" fmla="*/ 32 w 78"/>
              <a:gd name="T99" fmla="*/ 29 h 131"/>
              <a:gd name="T100" fmla="*/ 38 w 78"/>
              <a:gd name="T101" fmla="*/ 5 h 131"/>
              <a:gd name="T102" fmla="*/ 48 w 78"/>
              <a:gd name="T103" fmla="*/ 0 h 131"/>
              <a:gd name="T104" fmla="*/ 60 w 78"/>
              <a:gd name="T105" fmla="*/ 15 h 131"/>
              <a:gd name="T106" fmla="*/ 60 w 78"/>
              <a:gd name="T107" fmla="*/ 19 h 131"/>
              <a:gd name="T108" fmla="*/ 60 w 78"/>
              <a:gd name="T109" fmla="*/ 27 h 131"/>
              <a:gd name="T110" fmla="*/ 62 w 78"/>
              <a:gd name="T111" fmla="*/ 31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8" h="131">
                <a:moveTo>
                  <a:pt x="62" y="31"/>
                </a:moveTo>
                <a:lnTo>
                  <a:pt x="70" y="37"/>
                </a:lnTo>
                <a:lnTo>
                  <a:pt x="71" y="39"/>
                </a:lnTo>
                <a:lnTo>
                  <a:pt x="73" y="41"/>
                </a:lnTo>
                <a:lnTo>
                  <a:pt x="68" y="45"/>
                </a:lnTo>
                <a:lnTo>
                  <a:pt x="73" y="46"/>
                </a:lnTo>
                <a:lnTo>
                  <a:pt x="73" y="59"/>
                </a:lnTo>
                <a:lnTo>
                  <a:pt x="77" y="61"/>
                </a:lnTo>
                <a:lnTo>
                  <a:pt x="75" y="64"/>
                </a:lnTo>
                <a:lnTo>
                  <a:pt x="78" y="68"/>
                </a:lnTo>
                <a:lnTo>
                  <a:pt x="77" y="69"/>
                </a:lnTo>
                <a:lnTo>
                  <a:pt x="64" y="79"/>
                </a:lnTo>
                <a:lnTo>
                  <a:pt x="45" y="87"/>
                </a:lnTo>
                <a:lnTo>
                  <a:pt x="40" y="95"/>
                </a:lnTo>
                <a:lnTo>
                  <a:pt x="34" y="84"/>
                </a:lnTo>
                <a:lnTo>
                  <a:pt x="32" y="95"/>
                </a:lnTo>
                <a:lnTo>
                  <a:pt x="29" y="105"/>
                </a:lnTo>
                <a:lnTo>
                  <a:pt x="22" y="105"/>
                </a:lnTo>
                <a:lnTo>
                  <a:pt x="21" y="108"/>
                </a:lnTo>
                <a:lnTo>
                  <a:pt x="17" y="112"/>
                </a:lnTo>
                <a:lnTo>
                  <a:pt x="13" y="119"/>
                </a:lnTo>
                <a:lnTo>
                  <a:pt x="11" y="121"/>
                </a:lnTo>
                <a:lnTo>
                  <a:pt x="4" y="131"/>
                </a:lnTo>
                <a:lnTo>
                  <a:pt x="2" y="128"/>
                </a:lnTo>
                <a:lnTo>
                  <a:pt x="7" y="120"/>
                </a:lnTo>
                <a:lnTo>
                  <a:pt x="7" y="119"/>
                </a:lnTo>
                <a:lnTo>
                  <a:pt x="6" y="116"/>
                </a:lnTo>
                <a:lnTo>
                  <a:pt x="4" y="112"/>
                </a:lnTo>
                <a:lnTo>
                  <a:pt x="2" y="105"/>
                </a:lnTo>
                <a:lnTo>
                  <a:pt x="2" y="104"/>
                </a:lnTo>
                <a:lnTo>
                  <a:pt x="0" y="97"/>
                </a:lnTo>
                <a:lnTo>
                  <a:pt x="6" y="90"/>
                </a:lnTo>
                <a:lnTo>
                  <a:pt x="4" y="83"/>
                </a:lnTo>
                <a:lnTo>
                  <a:pt x="4" y="82"/>
                </a:lnTo>
                <a:lnTo>
                  <a:pt x="3" y="80"/>
                </a:lnTo>
                <a:lnTo>
                  <a:pt x="14" y="76"/>
                </a:lnTo>
                <a:lnTo>
                  <a:pt x="15" y="76"/>
                </a:lnTo>
                <a:lnTo>
                  <a:pt x="17" y="75"/>
                </a:lnTo>
                <a:lnTo>
                  <a:pt x="17" y="72"/>
                </a:lnTo>
                <a:lnTo>
                  <a:pt x="18" y="71"/>
                </a:lnTo>
                <a:lnTo>
                  <a:pt x="19" y="68"/>
                </a:lnTo>
                <a:lnTo>
                  <a:pt x="17" y="60"/>
                </a:lnTo>
                <a:lnTo>
                  <a:pt x="21" y="60"/>
                </a:lnTo>
                <a:lnTo>
                  <a:pt x="26" y="60"/>
                </a:lnTo>
                <a:lnTo>
                  <a:pt x="28" y="54"/>
                </a:lnTo>
                <a:lnTo>
                  <a:pt x="37" y="49"/>
                </a:lnTo>
                <a:lnTo>
                  <a:pt x="41" y="46"/>
                </a:lnTo>
                <a:lnTo>
                  <a:pt x="40" y="33"/>
                </a:lnTo>
                <a:lnTo>
                  <a:pt x="32" y="33"/>
                </a:lnTo>
                <a:lnTo>
                  <a:pt x="32" y="29"/>
                </a:lnTo>
                <a:lnTo>
                  <a:pt x="38" y="5"/>
                </a:lnTo>
                <a:lnTo>
                  <a:pt x="48" y="0"/>
                </a:lnTo>
                <a:lnTo>
                  <a:pt x="60" y="15"/>
                </a:lnTo>
                <a:lnTo>
                  <a:pt x="60" y="19"/>
                </a:lnTo>
                <a:lnTo>
                  <a:pt x="60" y="27"/>
                </a:lnTo>
                <a:lnTo>
                  <a:pt x="62" y="3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1" name="Freeform 1136"/>
          <p:cNvSpPr>
            <a:spLocks/>
          </p:cNvSpPr>
          <p:nvPr/>
        </p:nvSpPr>
        <p:spPr bwMode="auto">
          <a:xfrm>
            <a:off x="6370638" y="1922463"/>
            <a:ext cx="157163" cy="101600"/>
          </a:xfrm>
          <a:custGeom>
            <a:avLst/>
            <a:gdLst>
              <a:gd name="T0" fmla="*/ 88 w 99"/>
              <a:gd name="T1" fmla="*/ 41 h 64"/>
              <a:gd name="T2" fmla="*/ 78 w 99"/>
              <a:gd name="T3" fmla="*/ 46 h 64"/>
              <a:gd name="T4" fmla="*/ 67 w 99"/>
              <a:gd name="T5" fmla="*/ 48 h 64"/>
              <a:gd name="T6" fmla="*/ 64 w 99"/>
              <a:gd name="T7" fmla="*/ 48 h 64"/>
              <a:gd name="T8" fmla="*/ 33 w 99"/>
              <a:gd name="T9" fmla="*/ 45 h 64"/>
              <a:gd name="T10" fmla="*/ 26 w 99"/>
              <a:gd name="T11" fmla="*/ 52 h 64"/>
              <a:gd name="T12" fmla="*/ 18 w 99"/>
              <a:gd name="T13" fmla="*/ 61 h 64"/>
              <a:gd name="T14" fmla="*/ 17 w 99"/>
              <a:gd name="T15" fmla="*/ 61 h 64"/>
              <a:gd name="T16" fmla="*/ 8 w 99"/>
              <a:gd name="T17" fmla="*/ 63 h 64"/>
              <a:gd name="T18" fmla="*/ 6 w 99"/>
              <a:gd name="T19" fmla="*/ 64 h 64"/>
              <a:gd name="T20" fmla="*/ 6 w 99"/>
              <a:gd name="T21" fmla="*/ 63 h 64"/>
              <a:gd name="T22" fmla="*/ 3 w 99"/>
              <a:gd name="T23" fmla="*/ 59 h 64"/>
              <a:gd name="T24" fmla="*/ 7 w 99"/>
              <a:gd name="T25" fmla="*/ 53 h 64"/>
              <a:gd name="T26" fmla="*/ 7 w 99"/>
              <a:gd name="T27" fmla="*/ 52 h 64"/>
              <a:gd name="T28" fmla="*/ 2 w 99"/>
              <a:gd name="T29" fmla="*/ 45 h 64"/>
              <a:gd name="T30" fmla="*/ 0 w 99"/>
              <a:gd name="T31" fmla="*/ 38 h 64"/>
              <a:gd name="T32" fmla="*/ 6 w 99"/>
              <a:gd name="T33" fmla="*/ 30 h 64"/>
              <a:gd name="T34" fmla="*/ 17 w 99"/>
              <a:gd name="T35" fmla="*/ 11 h 64"/>
              <a:gd name="T36" fmla="*/ 60 w 99"/>
              <a:gd name="T37" fmla="*/ 0 h 64"/>
              <a:gd name="T38" fmla="*/ 62 w 99"/>
              <a:gd name="T39" fmla="*/ 4 h 64"/>
              <a:gd name="T40" fmla="*/ 68 w 99"/>
              <a:gd name="T41" fmla="*/ 16 h 64"/>
              <a:gd name="T42" fmla="*/ 77 w 99"/>
              <a:gd name="T43" fmla="*/ 16 h 64"/>
              <a:gd name="T44" fmla="*/ 75 w 99"/>
              <a:gd name="T45" fmla="*/ 20 h 64"/>
              <a:gd name="T46" fmla="*/ 77 w 99"/>
              <a:gd name="T47" fmla="*/ 23 h 64"/>
              <a:gd name="T48" fmla="*/ 88 w 99"/>
              <a:gd name="T49" fmla="*/ 25 h 64"/>
              <a:gd name="T50" fmla="*/ 89 w 99"/>
              <a:gd name="T51" fmla="*/ 26 h 64"/>
              <a:gd name="T52" fmla="*/ 99 w 99"/>
              <a:gd name="T53" fmla="*/ 35 h 64"/>
              <a:gd name="T54" fmla="*/ 89 w 99"/>
              <a:gd name="T55" fmla="*/ 41 h 64"/>
              <a:gd name="T56" fmla="*/ 88 w 99"/>
              <a:gd name="T57" fmla="*/ 41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99" h="64">
                <a:moveTo>
                  <a:pt x="88" y="41"/>
                </a:moveTo>
                <a:lnTo>
                  <a:pt x="78" y="46"/>
                </a:lnTo>
                <a:lnTo>
                  <a:pt x="67" y="48"/>
                </a:lnTo>
                <a:lnTo>
                  <a:pt x="64" y="48"/>
                </a:lnTo>
                <a:lnTo>
                  <a:pt x="33" y="45"/>
                </a:lnTo>
                <a:lnTo>
                  <a:pt x="26" y="52"/>
                </a:lnTo>
                <a:lnTo>
                  <a:pt x="18" y="61"/>
                </a:lnTo>
                <a:lnTo>
                  <a:pt x="17" y="61"/>
                </a:lnTo>
                <a:lnTo>
                  <a:pt x="8" y="63"/>
                </a:lnTo>
                <a:lnTo>
                  <a:pt x="6" y="64"/>
                </a:lnTo>
                <a:lnTo>
                  <a:pt x="6" y="63"/>
                </a:lnTo>
                <a:lnTo>
                  <a:pt x="3" y="59"/>
                </a:lnTo>
                <a:lnTo>
                  <a:pt x="7" y="53"/>
                </a:lnTo>
                <a:lnTo>
                  <a:pt x="7" y="52"/>
                </a:lnTo>
                <a:lnTo>
                  <a:pt x="2" y="45"/>
                </a:lnTo>
                <a:lnTo>
                  <a:pt x="0" y="38"/>
                </a:lnTo>
                <a:lnTo>
                  <a:pt x="6" y="30"/>
                </a:lnTo>
                <a:lnTo>
                  <a:pt x="17" y="11"/>
                </a:lnTo>
                <a:lnTo>
                  <a:pt x="60" y="0"/>
                </a:lnTo>
                <a:lnTo>
                  <a:pt x="62" y="4"/>
                </a:lnTo>
                <a:lnTo>
                  <a:pt x="68" y="16"/>
                </a:lnTo>
                <a:lnTo>
                  <a:pt x="77" y="16"/>
                </a:lnTo>
                <a:lnTo>
                  <a:pt x="75" y="20"/>
                </a:lnTo>
                <a:lnTo>
                  <a:pt x="77" y="23"/>
                </a:lnTo>
                <a:lnTo>
                  <a:pt x="88" y="25"/>
                </a:lnTo>
                <a:lnTo>
                  <a:pt x="89" y="26"/>
                </a:lnTo>
                <a:lnTo>
                  <a:pt x="99" y="35"/>
                </a:lnTo>
                <a:lnTo>
                  <a:pt x="89" y="41"/>
                </a:lnTo>
                <a:lnTo>
                  <a:pt x="88" y="4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2" name="Freeform 1137"/>
          <p:cNvSpPr>
            <a:spLocks/>
          </p:cNvSpPr>
          <p:nvPr/>
        </p:nvSpPr>
        <p:spPr bwMode="auto">
          <a:xfrm>
            <a:off x="6000751" y="1947863"/>
            <a:ext cx="198438" cy="157163"/>
          </a:xfrm>
          <a:custGeom>
            <a:avLst/>
            <a:gdLst>
              <a:gd name="T0" fmla="*/ 89 w 125"/>
              <a:gd name="T1" fmla="*/ 7 h 99"/>
              <a:gd name="T2" fmla="*/ 87 w 125"/>
              <a:gd name="T3" fmla="*/ 17 h 99"/>
              <a:gd name="T4" fmla="*/ 98 w 125"/>
              <a:gd name="T5" fmla="*/ 10 h 99"/>
              <a:gd name="T6" fmla="*/ 102 w 125"/>
              <a:gd name="T7" fmla="*/ 15 h 99"/>
              <a:gd name="T8" fmla="*/ 104 w 125"/>
              <a:gd name="T9" fmla="*/ 15 h 99"/>
              <a:gd name="T10" fmla="*/ 104 w 125"/>
              <a:gd name="T11" fmla="*/ 17 h 99"/>
              <a:gd name="T12" fmla="*/ 106 w 125"/>
              <a:gd name="T13" fmla="*/ 19 h 99"/>
              <a:gd name="T14" fmla="*/ 113 w 125"/>
              <a:gd name="T15" fmla="*/ 29 h 99"/>
              <a:gd name="T16" fmla="*/ 119 w 125"/>
              <a:gd name="T17" fmla="*/ 33 h 99"/>
              <a:gd name="T18" fmla="*/ 120 w 125"/>
              <a:gd name="T19" fmla="*/ 34 h 99"/>
              <a:gd name="T20" fmla="*/ 125 w 125"/>
              <a:gd name="T21" fmla="*/ 41 h 99"/>
              <a:gd name="T22" fmla="*/ 125 w 125"/>
              <a:gd name="T23" fmla="*/ 47 h 99"/>
              <a:gd name="T24" fmla="*/ 125 w 125"/>
              <a:gd name="T25" fmla="*/ 56 h 99"/>
              <a:gd name="T26" fmla="*/ 125 w 125"/>
              <a:gd name="T27" fmla="*/ 60 h 99"/>
              <a:gd name="T28" fmla="*/ 125 w 125"/>
              <a:gd name="T29" fmla="*/ 63 h 99"/>
              <a:gd name="T30" fmla="*/ 125 w 125"/>
              <a:gd name="T31" fmla="*/ 64 h 99"/>
              <a:gd name="T32" fmla="*/ 115 w 125"/>
              <a:gd name="T33" fmla="*/ 66 h 99"/>
              <a:gd name="T34" fmla="*/ 112 w 125"/>
              <a:gd name="T35" fmla="*/ 74 h 99"/>
              <a:gd name="T36" fmla="*/ 110 w 125"/>
              <a:gd name="T37" fmla="*/ 75 h 99"/>
              <a:gd name="T38" fmla="*/ 101 w 125"/>
              <a:gd name="T39" fmla="*/ 82 h 99"/>
              <a:gd name="T40" fmla="*/ 98 w 125"/>
              <a:gd name="T41" fmla="*/ 90 h 99"/>
              <a:gd name="T42" fmla="*/ 90 w 125"/>
              <a:gd name="T43" fmla="*/ 96 h 99"/>
              <a:gd name="T44" fmla="*/ 86 w 125"/>
              <a:gd name="T45" fmla="*/ 96 h 99"/>
              <a:gd name="T46" fmla="*/ 82 w 125"/>
              <a:gd name="T47" fmla="*/ 94 h 99"/>
              <a:gd name="T48" fmla="*/ 79 w 125"/>
              <a:gd name="T49" fmla="*/ 99 h 99"/>
              <a:gd name="T50" fmla="*/ 72 w 125"/>
              <a:gd name="T51" fmla="*/ 97 h 99"/>
              <a:gd name="T52" fmla="*/ 68 w 125"/>
              <a:gd name="T53" fmla="*/ 96 h 99"/>
              <a:gd name="T54" fmla="*/ 68 w 125"/>
              <a:gd name="T55" fmla="*/ 92 h 99"/>
              <a:gd name="T56" fmla="*/ 61 w 125"/>
              <a:gd name="T57" fmla="*/ 86 h 99"/>
              <a:gd name="T58" fmla="*/ 60 w 125"/>
              <a:gd name="T59" fmla="*/ 86 h 99"/>
              <a:gd name="T60" fmla="*/ 57 w 125"/>
              <a:gd name="T61" fmla="*/ 85 h 99"/>
              <a:gd name="T62" fmla="*/ 46 w 125"/>
              <a:gd name="T63" fmla="*/ 86 h 99"/>
              <a:gd name="T64" fmla="*/ 45 w 125"/>
              <a:gd name="T65" fmla="*/ 86 h 99"/>
              <a:gd name="T66" fmla="*/ 42 w 125"/>
              <a:gd name="T67" fmla="*/ 81 h 99"/>
              <a:gd name="T68" fmla="*/ 40 w 125"/>
              <a:gd name="T69" fmla="*/ 75 h 99"/>
              <a:gd name="T70" fmla="*/ 26 w 125"/>
              <a:gd name="T71" fmla="*/ 64 h 99"/>
              <a:gd name="T72" fmla="*/ 5 w 125"/>
              <a:gd name="T73" fmla="*/ 62 h 99"/>
              <a:gd name="T74" fmla="*/ 0 w 125"/>
              <a:gd name="T75" fmla="*/ 56 h 99"/>
              <a:gd name="T76" fmla="*/ 14 w 125"/>
              <a:gd name="T77" fmla="*/ 47 h 99"/>
              <a:gd name="T78" fmla="*/ 55 w 125"/>
              <a:gd name="T79" fmla="*/ 22 h 99"/>
              <a:gd name="T80" fmla="*/ 59 w 125"/>
              <a:gd name="T81" fmla="*/ 14 h 99"/>
              <a:gd name="T82" fmla="*/ 65 w 125"/>
              <a:gd name="T83" fmla="*/ 10 h 99"/>
              <a:gd name="T84" fmla="*/ 82 w 125"/>
              <a:gd name="T85" fmla="*/ 0 h 99"/>
              <a:gd name="T86" fmla="*/ 87 w 125"/>
              <a:gd name="T87" fmla="*/ 3 h 99"/>
              <a:gd name="T88" fmla="*/ 89 w 125"/>
              <a:gd name="T89" fmla="*/ 4 h 99"/>
              <a:gd name="T90" fmla="*/ 89 w 125"/>
              <a:gd name="T91" fmla="*/ 7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25" h="99">
                <a:moveTo>
                  <a:pt x="89" y="7"/>
                </a:moveTo>
                <a:lnTo>
                  <a:pt x="87" y="17"/>
                </a:lnTo>
                <a:lnTo>
                  <a:pt x="98" y="10"/>
                </a:lnTo>
                <a:lnTo>
                  <a:pt x="102" y="15"/>
                </a:lnTo>
                <a:lnTo>
                  <a:pt x="104" y="15"/>
                </a:lnTo>
                <a:lnTo>
                  <a:pt x="104" y="17"/>
                </a:lnTo>
                <a:lnTo>
                  <a:pt x="106" y="19"/>
                </a:lnTo>
                <a:lnTo>
                  <a:pt x="113" y="29"/>
                </a:lnTo>
                <a:lnTo>
                  <a:pt x="119" y="33"/>
                </a:lnTo>
                <a:lnTo>
                  <a:pt x="120" y="34"/>
                </a:lnTo>
                <a:lnTo>
                  <a:pt x="125" y="41"/>
                </a:lnTo>
                <a:lnTo>
                  <a:pt x="125" y="47"/>
                </a:lnTo>
                <a:lnTo>
                  <a:pt x="125" y="56"/>
                </a:lnTo>
                <a:lnTo>
                  <a:pt x="125" y="60"/>
                </a:lnTo>
                <a:lnTo>
                  <a:pt x="125" y="63"/>
                </a:lnTo>
                <a:lnTo>
                  <a:pt x="125" y="64"/>
                </a:lnTo>
                <a:lnTo>
                  <a:pt x="115" y="66"/>
                </a:lnTo>
                <a:lnTo>
                  <a:pt x="112" y="74"/>
                </a:lnTo>
                <a:lnTo>
                  <a:pt x="110" y="75"/>
                </a:lnTo>
                <a:lnTo>
                  <a:pt x="101" y="82"/>
                </a:lnTo>
                <a:lnTo>
                  <a:pt x="98" y="90"/>
                </a:lnTo>
                <a:lnTo>
                  <a:pt x="90" y="96"/>
                </a:lnTo>
                <a:lnTo>
                  <a:pt x="86" y="96"/>
                </a:lnTo>
                <a:lnTo>
                  <a:pt x="82" y="94"/>
                </a:lnTo>
                <a:lnTo>
                  <a:pt x="79" y="99"/>
                </a:lnTo>
                <a:lnTo>
                  <a:pt x="72" y="97"/>
                </a:lnTo>
                <a:lnTo>
                  <a:pt x="68" y="96"/>
                </a:lnTo>
                <a:lnTo>
                  <a:pt x="68" y="92"/>
                </a:lnTo>
                <a:lnTo>
                  <a:pt x="61" y="86"/>
                </a:lnTo>
                <a:lnTo>
                  <a:pt x="60" y="86"/>
                </a:lnTo>
                <a:lnTo>
                  <a:pt x="57" y="85"/>
                </a:lnTo>
                <a:lnTo>
                  <a:pt x="46" y="86"/>
                </a:lnTo>
                <a:lnTo>
                  <a:pt x="45" y="86"/>
                </a:lnTo>
                <a:lnTo>
                  <a:pt x="42" y="81"/>
                </a:lnTo>
                <a:lnTo>
                  <a:pt x="40" y="75"/>
                </a:lnTo>
                <a:lnTo>
                  <a:pt x="26" y="64"/>
                </a:lnTo>
                <a:lnTo>
                  <a:pt x="5" y="62"/>
                </a:lnTo>
                <a:lnTo>
                  <a:pt x="0" y="56"/>
                </a:lnTo>
                <a:lnTo>
                  <a:pt x="14" y="47"/>
                </a:lnTo>
                <a:lnTo>
                  <a:pt x="55" y="22"/>
                </a:lnTo>
                <a:lnTo>
                  <a:pt x="59" y="14"/>
                </a:lnTo>
                <a:lnTo>
                  <a:pt x="65" y="10"/>
                </a:lnTo>
                <a:lnTo>
                  <a:pt x="82" y="0"/>
                </a:lnTo>
                <a:lnTo>
                  <a:pt x="87" y="3"/>
                </a:lnTo>
                <a:lnTo>
                  <a:pt x="89" y="4"/>
                </a:lnTo>
                <a:lnTo>
                  <a:pt x="89" y="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3" name="Freeform 1138"/>
          <p:cNvSpPr>
            <a:spLocks/>
          </p:cNvSpPr>
          <p:nvPr/>
        </p:nvSpPr>
        <p:spPr bwMode="auto">
          <a:xfrm>
            <a:off x="5824538" y="2006601"/>
            <a:ext cx="184150" cy="320675"/>
          </a:xfrm>
          <a:custGeom>
            <a:avLst/>
            <a:gdLst>
              <a:gd name="T0" fmla="*/ 97 w 116"/>
              <a:gd name="T1" fmla="*/ 52 h 202"/>
              <a:gd name="T2" fmla="*/ 101 w 116"/>
              <a:gd name="T3" fmla="*/ 68 h 202"/>
              <a:gd name="T4" fmla="*/ 107 w 116"/>
              <a:gd name="T5" fmla="*/ 67 h 202"/>
              <a:gd name="T6" fmla="*/ 111 w 116"/>
              <a:gd name="T7" fmla="*/ 74 h 202"/>
              <a:gd name="T8" fmla="*/ 116 w 116"/>
              <a:gd name="T9" fmla="*/ 81 h 202"/>
              <a:gd name="T10" fmla="*/ 112 w 116"/>
              <a:gd name="T11" fmla="*/ 87 h 202"/>
              <a:gd name="T12" fmla="*/ 115 w 116"/>
              <a:gd name="T13" fmla="*/ 94 h 202"/>
              <a:gd name="T14" fmla="*/ 101 w 116"/>
              <a:gd name="T15" fmla="*/ 108 h 202"/>
              <a:gd name="T16" fmla="*/ 99 w 116"/>
              <a:gd name="T17" fmla="*/ 120 h 202"/>
              <a:gd name="T18" fmla="*/ 99 w 116"/>
              <a:gd name="T19" fmla="*/ 122 h 202"/>
              <a:gd name="T20" fmla="*/ 108 w 116"/>
              <a:gd name="T21" fmla="*/ 160 h 202"/>
              <a:gd name="T22" fmla="*/ 100 w 116"/>
              <a:gd name="T23" fmla="*/ 168 h 202"/>
              <a:gd name="T24" fmla="*/ 65 w 116"/>
              <a:gd name="T25" fmla="*/ 202 h 202"/>
              <a:gd name="T26" fmla="*/ 54 w 116"/>
              <a:gd name="T27" fmla="*/ 186 h 202"/>
              <a:gd name="T28" fmla="*/ 40 w 116"/>
              <a:gd name="T29" fmla="*/ 153 h 202"/>
              <a:gd name="T30" fmla="*/ 39 w 116"/>
              <a:gd name="T31" fmla="*/ 135 h 202"/>
              <a:gd name="T32" fmla="*/ 43 w 116"/>
              <a:gd name="T33" fmla="*/ 107 h 202"/>
              <a:gd name="T34" fmla="*/ 44 w 116"/>
              <a:gd name="T35" fmla="*/ 100 h 202"/>
              <a:gd name="T36" fmla="*/ 29 w 116"/>
              <a:gd name="T37" fmla="*/ 82 h 202"/>
              <a:gd name="T38" fmla="*/ 0 w 116"/>
              <a:gd name="T39" fmla="*/ 38 h 202"/>
              <a:gd name="T40" fmla="*/ 0 w 116"/>
              <a:gd name="T41" fmla="*/ 37 h 202"/>
              <a:gd name="T42" fmla="*/ 24 w 116"/>
              <a:gd name="T43" fmla="*/ 23 h 202"/>
              <a:gd name="T44" fmla="*/ 26 w 116"/>
              <a:gd name="T45" fmla="*/ 21 h 202"/>
              <a:gd name="T46" fmla="*/ 32 w 116"/>
              <a:gd name="T47" fmla="*/ 10 h 202"/>
              <a:gd name="T48" fmla="*/ 39 w 116"/>
              <a:gd name="T49" fmla="*/ 0 h 202"/>
              <a:gd name="T50" fmla="*/ 55 w 116"/>
              <a:gd name="T51" fmla="*/ 10 h 202"/>
              <a:gd name="T52" fmla="*/ 84 w 116"/>
              <a:gd name="T53" fmla="*/ 29 h 202"/>
              <a:gd name="T54" fmla="*/ 97 w 116"/>
              <a:gd name="T55" fmla="*/ 52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16" h="202">
                <a:moveTo>
                  <a:pt x="97" y="52"/>
                </a:moveTo>
                <a:lnTo>
                  <a:pt x="101" y="68"/>
                </a:lnTo>
                <a:lnTo>
                  <a:pt x="107" y="67"/>
                </a:lnTo>
                <a:lnTo>
                  <a:pt x="111" y="74"/>
                </a:lnTo>
                <a:lnTo>
                  <a:pt x="116" y="81"/>
                </a:lnTo>
                <a:lnTo>
                  <a:pt x="112" y="87"/>
                </a:lnTo>
                <a:lnTo>
                  <a:pt x="115" y="94"/>
                </a:lnTo>
                <a:lnTo>
                  <a:pt x="101" y="108"/>
                </a:lnTo>
                <a:lnTo>
                  <a:pt x="99" y="120"/>
                </a:lnTo>
                <a:lnTo>
                  <a:pt x="99" y="122"/>
                </a:lnTo>
                <a:lnTo>
                  <a:pt x="108" y="160"/>
                </a:lnTo>
                <a:lnTo>
                  <a:pt x="100" y="168"/>
                </a:lnTo>
                <a:lnTo>
                  <a:pt x="65" y="202"/>
                </a:lnTo>
                <a:lnTo>
                  <a:pt x="54" y="186"/>
                </a:lnTo>
                <a:lnTo>
                  <a:pt x="40" y="153"/>
                </a:lnTo>
                <a:lnTo>
                  <a:pt x="39" y="135"/>
                </a:lnTo>
                <a:lnTo>
                  <a:pt x="43" y="107"/>
                </a:lnTo>
                <a:lnTo>
                  <a:pt x="44" y="100"/>
                </a:lnTo>
                <a:lnTo>
                  <a:pt x="29" y="82"/>
                </a:lnTo>
                <a:lnTo>
                  <a:pt x="0" y="38"/>
                </a:lnTo>
                <a:lnTo>
                  <a:pt x="0" y="37"/>
                </a:lnTo>
                <a:lnTo>
                  <a:pt x="24" y="23"/>
                </a:lnTo>
                <a:lnTo>
                  <a:pt x="26" y="21"/>
                </a:lnTo>
                <a:lnTo>
                  <a:pt x="32" y="10"/>
                </a:lnTo>
                <a:lnTo>
                  <a:pt x="39" y="0"/>
                </a:lnTo>
                <a:lnTo>
                  <a:pt x="55" y="10"/>
                </a:lnTo>
                <a:lnTo>
                  <a:pt x="84" y="29"/>
                </a:lnTo>
                <a:lnTo>
                  <a:pt x="97" y="5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4" name="Freeform 1139"/>
          <p:cNvSpPr>
            <a:spLocks/>
          </p:cNvSpPr>
          <p:nvPr/>
        </p:nvSpPr>
        <p:spPr bwMode="auto">
          <a:xfrm>
            <a:off x="6257926" y="2105026"/>
            <a:ext cx="220663" cy="277813"/>
          </a:xfrm>
          <a:custGeom>
            <a:avLst/>
            <a:gdLst>
              <a:gd name="T0" fmla="*/ 28 w 139"/>
              <a:gd name="T1" fmla="*/ 8 h 175"/>
              <a:gd name="T2" fmla="*/ 47 w 139"/>
              <a:gd name="T3" fmla="*/ 5 h 175"/>
              <a:gd name="T4" fmla="*/ 55 w 139"/>
              <a:gd name="T5" fmla="*/ 9 h 175"/>
              <a:gd name="T6" fmla="*/ 63 w 139"/>
              <a:gd name="T7" fmla="*/ 17 h 175"/>
              <a:gd name="T8" fmla="*/ 71 w 139"/>
              <a:gd name="T9" fmla="*/ 16 h 175"/>
              <a:gd name="T10" fmla="*/ 75 w 139"/>
              <a:gd name="T11" fmla="*/ 28 h 175"/>
              <a:gd name="T12" fmla="*/ 86 w 139"/>
              <a:gd name="T13" fmla="*/ 38 h 175"/>
              <a:gd name="T14" fmla="*/ 100 w 139"/>
              <a:gd name="T15" fmla="*/ 50 h 175"/>
              <a:gd name="T16" fmla="*/ 114 w 139"/>
              <a:gd name="T17" fmla="*/ 46 h 175"/>
              <a:gd name="T18" fmla="*/ 133 w 139"/>
              <a:gd name="T19" fmla="*/ 72 h 175"/>
              <a:gd name="T20" fmla="*/ 123 w 139"/>
              <a:gd name="T21" fmla="*/ 80 h 175"/>
              <a:gd name="T22" fmla="*/ 114 w 139"/>
              <a:gd name="T23" fmla="*/ 88 h 175"/>
              <a:gd name="T24" fmla="*/ 105 w 139"/>
              <a:gd name="T25" fmla="*/ 96 h 175"/>
              <a:gd name="T26" fmla="*/ 96 w 139"/>
              <a:gd name="T27" fmla="*/ 105 h 175"/>
              <a:gd name="T28" fmla="*/ 93 w 139"/>
              <a:gd name="T29" fmla="*/ 118 h 175"/>
              <a:gd name="T30" fmla="*/ 90 w 139"/>
              <a:gd name="T31" fmla="*/ 129 h 175"/>
              <a:gd name="T32" fmla="*/ 86 w 139"/>
              <a:gd name="T33" fmla="*/ 144 h 175"/>
              <a:gd name="T34" fmla="*/ 84 w 139"/>
              <a:gd name="T35" fmla="*/ 159 h 175"/>
              <a:gd name="T36" fmla="*/ 81 w 139"/>
              <a:gd name="T37" fmla="*/ 175 h 175"/>
              <a:gd name="T38" fmla="*/ 69 w 139"/>
              <a:gd name="T39" fmla="*/ 165 h 175"/>
              <a:gd name="T40" fmla="*/ 63 w 139"/>
              <a:gd name="T41" fmla="*/ 159 h 175"/>
              <a:gd name="T42" fmla="*/ 60 w 139"/>
              <a:gd name="T43" fmla="*/ 150 h 175"/>
              <a:gd name="T44" fmla="*/ 44 w 139"/>
              <a:gd name="T45" fmla="*/ 147 h 175"/>
              <a:gd name="T46" fmla="*/ 28 w 139"/>
              <a:gd name="T47" fmla="*/ 117 h 175"/>
              <a:gd name="T48" fmla="*/ 29 w 139"/>
              <a:gd name="T49" fmla="*/ 94 h 175"/>
              <a:gd name="T50" fmla="*/ 28 w 139"/>
              <a:gd name="T51" fmla="*/ 84 h 175"/>
              <a:gd name="T52" fmla="*/ 24 w 139"/>
              <a:gd name="T53" fmla="*/ 79 h 175"/>
              <a:gd name="T54" fmla="*/ 18 w 139"/>
              <a:gd name="T55" fmla="*/ 72 h 175"/>
              <a:gd name="T56" fmla="*/ 14 w 139"/>
              <a:gd name="T57" fmla="*/ 65 h 175"/>
              <a:gd name="T58" fmla="*/ 14 w 139"/>
              <a:gd name="T59" fmla="*/ 64 h 175"/>
              <a:gd name="T60" fmla="*/ 18 w 139"/>
              <a:gd name="T61" fmla="*/ 60 h 175"/>
              <a:gd name="T62" fmla="*/ 24 w 139"/>
              <a:gd name="T63" fmla="*/ 53 h 175"/>
              <a:gd name="T64" fmla="*/ 24 w 139"/>
              <a:gd name="T65" fmla="*/ 40 h 175"/>
              <a:gd name="T66" fmla="*/ 18 w 139"/>
              <a:gd name="T67" fmla="*/ 35 h 175"/>
              <a:gd name="T68" fmla="*/ 15 w 139"/>
              <a:gd name="T69" fmla="*/ 25 h 175"/>
              <a:gd name="T70" fmla="*/ 3 w 139"/>
              <a:gd name="T71" fmla="*/ 8 h 175"/>
              <a:gd name="T72" fmla="*/ 25 w 139"/>
              <a:gd name="T73" fmla="*/ 6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39" h="175">
                <a:moveTo>
                  <a:pt x="25" y="6"/>
                </a:moveTo>
                <a:lnTo>
                  <a:pt x="28" y="8"/>
                </a:lnTo>
                <a:lnTo>
                  <a:pt x="36" y="6"/>
                </a:lnTo>
                <a:lnTo>
                  <a:pt x="47" y="5"/>
                </a:lnTo>
                <a:lnTo>
                  <a:pt x="54" y="9"/>
                </a:lnTo>
                <a:lnTo>
                  <a:pt x="55" y="9"/>
                </a:lnTo>
                <a:lnTo>
                  <a:pt x="59" y="13"/>
                </a:lnTo>
                <a:lnTo>
                  <a:pt x="63" y="17"/>
                </a:lnTo>
                <a:lnTo>
                  <a:pt x="66" y="17"/>
                </a:lnTo>
                <a:lnTo>
                  <a:pt x="71" y="16"/>
                </a:lnTo>
                <a:lnTo>
                  <a:pt x="77" y="23"/>
                </a:lnTo>
                <a:lnTo>
                  <a:pt x="75" y="28"/>
                </a:lnTo>
                <a:lnTo>
                  <a:pt x="84" y="35"/>
                </a:lnTo>
                <a:lnTo>
                  <a:pt x="86" y="38"/>
                </a:lnTo>
                <a:lnTo>
                  <a:pt x="88" y="46"/>
                </a:lnTo>
                <a:lnTo>
                  <a:pt x="100" y="50"/>
                </a:lnTo>
                <a:lnTo>
                  <a:pt x="101" y="46"/>
                </a:lnTo>
                <a:lnTo>
                  <a:pt x="114" y="46"/>
                </a:lnTo>
                <a:lnTo>
                  <a:pt x="139" y="66"/>
                </a:lnTo>
                <a:lnTo>
                  <a:pt x="133" y="72"/>
                </a:lnTo>
                <a:lnTo>
                  <a:pt x="126" y="77"/>
                </a:lnTo>
                <a:lnTo>
                  <a:pt x="123" y="80"/>
                </a:lnTo>
                <a:lnTo>
                  <a:pt x="116" y="85"/>
                </a:lnTo>
                <a:lnTo>
                  <a:pt x="114" y="88"/>
                </a:lnTo>
                <a:lnTo>
                  <a:pt x="114" y="90"/>
                </a:lnTo>
                <a:lnTo>
                  <a:pt x="105" y="96"/>
                </a:lnTo>
                <a:lnTo>
                  <a:pt x="101" y="99"/>
                </a:lnTo>
                <a:lnTo>
                  <a:pt x="96" y="105"/>
                </a:lnTo>
                <a:lnTo>
                  <a:pt x="94" y="110"/>
                </a:lnTo>
                <a:lnTo>
                  <a:pt x="93" y="118"/>
                </a:lnTo>
                <a:lnTo>
                  <a:pt x="92" y="124"/>
                </a:lnTo>
                <a:lnTo>
                  <a:pt x="90" y="129"/>
                </a:lnTo>
                <a:lnTo>
                  <a:pt x="88" y="137"/>
                </a:lnTo>
                <a:lnTo>
                  <a:pt x="86" y="144"/>
                </a:lnTo>
                <a:lnTo>
                  <a:pt x="85" y="152"/>
                </a:lnTo>
                <a:lnTo>
                  <a:pt x="84" y="159"/>
                </a:lnTo>
                <a:lnTo>
                  <a:pt x="81" y="166"/>
                </a:lnTo>
                <a:lnTo>
                  <a:pt x="81" y="175"/>
                </a:lnTo>
                <a:lnTo>
                  <a:pt x="73" y="163"/>
                </a:lnTo>
                <a:lnTo>
                  <a:pt x="69" y="165"/>
                </a:lnTo>
                <a:lnTo>
                  <a:pt x="63" y="163"/>
                </a:lnTo>
                <a:lnTo>
                  <a:pt x="63" y="159"/>
                </a:lnTo>
                <a:lnTo>
                  <a:pt x="56" y="152"/>
                </a:lnTo>
                <a:lnTo>
                  <a:pt x="60" y="150"/>
                </a:lnTo>
                <a:lnTo>
                  <a:pt x="52" y="143"/>
                </a:lnTo>
                <a:lnTo>
                  <a:pt x="44" y="147"/>
                </a:lnTo>
                <a:lnTo>
                  <a:pt x="37" y="125"/>
                </a:lnTo>
                <a:lnTo>
                  <a:pt x="28" y="117"/>
                </a:lnTo>
                <a:lnTo>
                  <a:pt x="32" y="109"/>
                </a:lnTo>
                <a:lnTo>
                  <a:pt x="29" y="94"/>
                </a:lnTo>
                <a:lnTo>
                  <a:pt x="33" y="92"/>
                </a:lnTo>
                <a:lnTo>
                  <a:pt x="28" y="84"/>
                </a:lnTo>
                <a:lnTo>
                  <a:pt x="25" y="81"/>
                </a:lnTo>
                <a:lnTo>
                  <a:pt x="24" y="79"/>
                </a:lnTo>
                <a:lnTo>
                  <a:pt x="18" y="73"/>
                </a:lnTo>
                <a:lnTo>
                  <a:pt x="18" y="72"/>
                </a:lnTo>
                <a:lnTo>
                  <a:pt x="15" y="69"/>
                </a:lnTo>
                <a:lnTo>
                  <a:pt x="14" y="65"/>
                </a:lnTo>
                <a:lnTo>
                  <a:pt x="13" y="64"/>
                </a:lnTo>
                <a:lnTo>
                  <a:pt x="14" y="64"/>
                </a:lnTo>
                <a:lnTo>
                  <a:pt x="17" y="61"/>
                </a:lnTo>
                <a:lnTo>
                  <a:pt x="18" y="60"/>
                </a:lnTo>
                <a:lnTo>
                  <a:pt x="24" y="54"/>
                </a:lnTo>
                <a:lnTo>
                  <a:pt x="24" y="53"/>
                </a:lnTo>
                <a:lnTo>
                  <a:pt x="24" y="49"/>
                </a:lnTo>
                <a:lnTo>
                  <a:pt x="24" y="40"/>
                </a:lnTo>
                <a:lnTo>
                  <a:pt x="21" y="38"/>
                </a:lnTo>
                <a:lnTo>
                  <a:pt x="18" y="35"/>
                </a:lnTo>
                <a:lnTo>
                  <a:pt x="21" y="28"/>
                </a:lnTo>
                <a:lnTo>
                  <a:pt x="15" y="25"/>
                </a:lnTo>
                <a:lnTo>
                  <a:pt x="0" y="19"/>
                </a:lnTo>
                <a:lnTo>
                  <a:pt x="3" y="8"/>
                </a:lnTo>
                <a:lnTo>
                  <a:pt x="11" y="0"/>
                </a:lnTo>
                <a:lnTo>
                  <a:pt x="25" y="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5" name="Freeform 1140"/>
          <p:cNvSpPr>
            <a:spLocks/>
          </p:cNvSpPr>
          <p:nvPr/>
        </p:nvSpPr>
        <p:spPr bwMode="auto">
          <a:xfrm>
            <a:off x="5910263" y="2189163"/>
            <a:ext cx="369888" cy="222250"/>
          </a:xfrm>
          <a:custGeom>
            <a:avLst/>
            <a:gdLst>
              <a:gd name="T0" fmla="*/ 174 w 233"/>
              <a:gd name="T1" fmla="*/ 32 h 140"/>
              <a:gd name="T2" fmla="*/ 178 w 233"/>
              <a:gd name="T3" fmla="*/ 46 h 140"/>
              <a:gd name="T4" fmla="*/ 215 w 233"/>
              <a:gd name="T5" fmla="*/ 35 h 140"/>
              <a:gd name="T6" fmla="*/ 213 w 233"/>
              <a:gd name="T7" fmla="*/ 43 h 140"/>
              <a:gd name="T8" fmla="*/ 213 w 233"/>
              <a:gd name="T9" fmla="*/ 45 h 140"/>
              <a:gd name="T10" fmla="*/ 217 w 233"/>
              <a:gd name="T11" fmla="*/ 49 h 140"/>
              <a:gd name="T12" fmla="*/ 210 w 233"/>
              <a:gd name="T13" fmla="*/ 52 h 140"/>
              <a:gd name="T14" fmla="*/ 218 w 233"/>
              <a:gd name="T15" fmla="*/ 67 h 140"/>
              <a:gd name="T16" fmla="*/ 215 w 233"/>
              <a:gd name="T17" fmla="*/ 72 h 140"/>
              <a:gd name="T18" fmla="*/ 222 w 233"/>
              <a:gd name="T19" fmla="*/ 73 h 140"/>
              <a:gd name="T20" fmla="*/ 223 w 233"/>
              <a:gd name="T21" fmla="*/ 73 h 140"/>
              <a:gd name="T22" fmla="*/ 229 w 233"/>
              <a:gd name="T23" fmla="*/ 77 h 140"/>
              <a:gd name="T24" fmla="*/ 233 w 233"/>
              <a:gd name="T25" fmla="*/ 82 h 140"/>
              <a:gd name="T26" fmla="*/ 229 w 233"/>
              <a:gd name="T27" fmla="*/ 90 h 140"/>
              <a:gd name="T28" fmla="*/ 225 w 233"/>
              <a:gd name="T29" fmla="*/ 90 h 140"/>
              <a:gd name="T30" fmla="*/ 219 w 233"/>
              <a:gd name="T31" fmla="*/ 90 h 140"/>
              <a:gd name="T32" fmla="*/ 214 w 233"/>
              <a:gd name="T33" fmla="*/ 90 h 140"/>
              <a:gd name="T34" fmla="*/ 213 w 233"/>
              <a:gd name="T35" fmla="*/ 95 h 140"/>
              <a:gd name="T36" fmla="*/ 213 w 233"/>
              <a:gd name="T37" fmla="*/ 97 h 140"/>
              <a:gd name="T38" fmla="*/ 213 w 233"/>
              <a:gd name="T39" fmla="*/ 99 h 140"/>
              <a:gd name="T40" fmla="*/ 203 w 233"/>
              <a:gd name="T41" fmla="*/ 94 h 140"/>
              <a:gd name="T42" fmla="*/ 203 w 233"/>
              <a:gd name="T43" fmla="*/ 98 h 140"/>
              <a:gd name="T44" fmla="*/ 203 w 233"/>
              <a:gd name="T45" fmla="*/ 99 h 140"/>
              <a:gd name="T46" fmla="*/ 204 w 233"/>
              <a:gd name="T47" fmla="*/ 107 h 140"/>
              <a:gd name="T48" fmla="*/ 215 w 233"/>
              <a:gd name="T49" fmla="*/ 110 h 140"/>
              <a:gd name="T50" fmla="*/ 214 w 233"/>
              <a:gd name="T51" fmla="*/ 118 h 140"/>
              <a:gd name="T52" fmla="*/ 204 w 233"/>
              <a:gd name="T53" fmla="*/ 117 h 140"/>
              <a:gd name="T54" fmla="*/ 199 w 233"/>
              <a:gd name="T55" fmla="*/ 125 h 140"/>
              <a:gd name="T56" fmla="*/ 195 w 233"/>
              <a:gd name="T57" fmla="*/ 122 h 140"/>
              <a:gd name="T58" fmla="*/ 192 w 233"/>
              <a:gd name="T59" fmla="*/ 125 h 140"/>
              <a:gd name="T60" fmla="*/ 191 w 233"/>
              <a:gd name="T61" fmla="*/ 127 h 140"/>
              <a:gd name="T62" fmla="*/ 189 w 233"/>
              <a:gd name="T63" fmla="*/ 128 h 140"/>
              <a:gd name="T64" fmla="*/ 181 w 233"/>
              <a:gd name="T65" fmla="*/ 120 h 140"/>
              <a:gd name="T66" fmla="*/ 176 w 233"/>
              <a:gd name="T67" fmla="*/ 128 h 140"/>
              <a:gd name="T68" fmla="*/ 169 w 233"/>
              <a:gd name="T69" fmla="*/ 122 h 140"/>
              <a:gd name="T70" fmla="*/ 161 w 233"/>
              <a:gd name="T71" fmla="*/ 129 h 140"/>
              <a:gd name="T72" fmla="*/ 158 w 233"/>
              <a:gd name="T73" fmla="*/ 131 h 140"/>
              <a:gd name="T74" fmla="*/ 152 w 233"/>
              <a:gd name="T75" fmla="*/ 129 h 140"/>
              <a:gd name="T76" fmla="*/ 148 w 233"/>
              <a:gd name="T77" fmla="*/ 133 h 140"/>
              <a:gd name="T78" fmla="*/ 131 w 233"/>
              <a:gd name="T79" fmla="*/ 133 h 140"/>
              <a:gd name="T80" fmla="*/ 120 w 233"/>
              <a:gd name="T81" fmla="*/ 128 h 140"/>
              <a:gd name="T82" fmla="*/ 84 w 233"/>
              <a:gd name="T83" fmla="*/ 140 h 140"/>
              <a:gd name="T84" fmla="*/ 72 w 233"/>
              <a:gd name="T85" fmla="*/ 140 h 140"/>
              <a:gd name="T86" fmla="*/ 54 w 233"/>
              <a:gd name="T87" fmla="*/ 140 h 140"/>
              <a:gd name="T88" fmla="*/ 0 w 233"/>
              <a:gd name="T89" fmla="*/ 110 h 140"/>
              <a:gd name="T90" fmla="*/ 11 w 233"/>
              <a:gd name="T91" fmla="*/ 87 h 140"/>
              <a:gd name="T92" fmla="*/ 46 w 233"/>
              <a:gd name="T93" fmla="*/ 53 h 140"/>
              <a:gd name="T94" fmla="*/ 54 w 233"/>
              <a:gd name="T95" fmla="*/ 45 h 140"/>
              <a:gd name="T96" fmla="*/ 120 w 233"/>
              <a:gd name="T97" fmla="*/ 16 h 140"/>
              <a:gd name="T98" fmla="*/ 140 w 233"/>
              <a:gd name="T99" fmla="*/ 4 h 140"/>
              <a:gd name="T100" fmla="*/ 147 w 233"/>
              <a:gd name="T101" fmla="*/ 0 h 140"/>
              <a:gd name="T102" fmla="*/ 161 w 233"/>
              <a:gd name="T103" fmla="*/ 11 h 140"/>
              <a:gd name="T104" fmla="*/ 170 w 233"/>
              <a:gd name="T105" fmla="*/ 28 h 140"/>
              <a:gd name="T106" fmla="*/ 174 w 233"/>
              <a:gd name="T107" fmla="*/ 32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33" h="140">
                <a:moveTo>
                  <a:pt x="174" y="32"/>
                </a:moveTo>
                <a:lnTo>
                  <a:pt x="178" y="46"/>
                </a:lnTo>
                <a:lnTo>
                  <a:pt x="215" y="35"/>
                </a:lnTo>
                <a:lnTo>
                  <a:pt x="213" y="43"/>
                </a:lnTo>
                <a:lnTo>
                  <a:pt x="213" y="45"/>
                </a:lnTo>
                <a:lnTo>
                  <a:pt x="217" y="49"/>
                </a:lnTo>
                <a:lnTo>
                  <a:pt x="210" y="52"/>
                </a:lnTo>
                <a:lnTo>
                  <a:pt x="218" y="67"/>
                </a:lnTo>
                <a:lnTo>
                  <a:pt x="215" y="72"/>
                </a:lnTo>
                <a:lnTo>
                  <a:pt x="222" y="73"/>
                </a:lnTo>
                <a:lnTo>
                  <a:pt x="223" y="73"/>
                </a:lnTo>
                <a:lnTo>
                  <a:pt x="229" y="77"/>
                </a:lnTo>
                <a:lnTo>
                  <a:pt x="233" y="82"/>
                </a:lnTo>
                <a:lnTo>
                  <a:pt x="229" y="90"/>
                </a:lnTo>
                <a:lnTo>
                  <a:pt x="225" y="90"/>
                </a:lnTo>
                <a:lnTo>
                  <a:pt x="219" y="90"/>
                </a:lnTo>
                <a:lnTo>
                  <a:pt x="214" y="90"/>
                </a:lnTo>
                <a:lnTo>
                  <a:pt x="213" y="95"/>
                </a:lnTo>
                <a:lnTo>
                  <a:pt x="213" y="97"/>
                </a:lnTo>
                <a:lnTo>
                  <a:pt x="213" y="99"/>
                </a:lnTo>
                <a:lnTo>
                  <a:pt x="203" y="94"/>
                </a:lnTo>
                <a:lnTo>
                  <a:pt x="203" y="98"/>
                </a:lnTo>
                <a:lnTo>
                  <a:pt x="203" y="99"/>
                </a:lnTo>
                <a:lnTo>
                  <a:pt x="204" y="107"/>
                </a:lnTo>
                <a:lnTo>
                  <a:pt x="215" y="110"/>
                </a:lnTo>
                <a:lnTo>
                  <a:pt x="214" y="118"/>
                </a:lnTo>
                <a:lnTo>
                  <a:pt x="204" y="117"/>
                </a:lnTo>
                <a:lnTo>
                  <a:pt x="199" y="125"/>
                </a:lnTo>
                <a:lnTo>
                  <a:pt x="195" y="122"/>
                </a:lnTo>
                <a:lnTo>
                  <a:pt x="192" y="125"/>
                </a:lnTo>
                <a:lnTo>
                  <a:pt x="191" y="127"/>
                </a:lnTo>
                <a:lnTo>
                  <a:pt x="189" y="128"/>
                </a:lnTo>
                <a:lnTo>
                  <a:pt x="181" y="120"/>
                </a:lnTo>
                <a:lnTo>
                  <a:pt x="176" y="128"/>
                </a:lnTo>
                <a:lnTo>
                  <a:pt x="169" y="122"/>
                </a:lnTo>
                <a:lnTo>
                  <a:pt x="161" y="129"/>
                </a:lnTo>
                <a:lnTo>
                  <a:pt x="158" y="131"/>
                </a:lnTo>
                <a:lnTo>
                  <a:pt x="152" y="129"/>
                </a:lnTo>
                <a:lnTo>
                  <a:pt x="148" y="133"/>
                </a:lnTo>
                <a:lnTo>
                  <a:pt x="131" y="133"/>
                </a:lnTo>
                <a:lnTo>
                  <a:pt x="120" y="128"/>
                </a:lnTo>
                <a:lnTo>
                  <a:pt x="84" y="140"/>
                </a:lnTo>
                <a:lnTo>
                  <a:pt x="72" y="140"/>
                </a:lnTo>
                <a:lnTo>
                  <a:pt x="54" y="140"/>
                </a:lnTo>
                <a:lnTo>
                  <a:pt x="0" y="110"/>
                </a:lnTo>
                <a:lnTo>
                  <a:pt x="11" y="87"/>
                </a:lnTo>
                <a:lnTo>
                  <a:pt x="46" y="53"/>
                </a:lnTo>
                <a:lnTo>
                  <a:pt x="54" y="45"/>
                </a:lnTo>
                <a:lnTo>
                  <a:pt x="120" y="16"/>
                </a:lnTo>
                <a:lnTo>
                  <a:pt x="140" y="4"/>
                </a:lnTo>
                <a:lnTo>
                  <a:pt x="147" y="0"/>
                </a:lnTo>
                <a:lnTo>
                  <a:pt x="161" y="11"/>
                </a:lnTo>
                <a:lnTo>
                  <a:pt x="170" y="28"/>
                </a:lnTo>
                <a:lnTo>
                  <a:pt x="174" y="3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6" name="Freeform 1141"/>
          <p:cNvSpPr>
            <a:spLocks/>
          </p:cNvSpPr>
          <p:nvPr/>
        </p:nvSpPr>
        <p:spPr bwMode="auto">
          <a:xfrm>
            <a:off x="5764213" y="2363788"/>
            <a:ext cx="428625" cy="327025"/>
          </a:xfrm>
          <a:custGeom>
            <a:avLst/>
            <a:gdLst>
              <a:gd name="T0" fmla="*/ 146 w 270"/>
              <a:gd name="T1" fmla="*/ 30 h 206"/>
              <a:gd name="T2" fmla="*/ 176 w 270"/>
              <a:gd name="T3" fmla="*/ 30 h 206"/>
              <a:gd name="T4" fmla="*/ 223 w 270"/>
              <a:gd name="T5" fmla="*/ 23 h 206"/>
              <a:gd name="T6" fmla="*/ 253 w 270"/>
              <a:gd name="T7" fmla="*/ 34 h 206"/>
              <a:gd name="T8" fmla="*/ 250 w 270"/>
              <a:gd name="T9" fmla="*/ 51 h 206"/>
              <a:gd name="T10" fmla="*/ 240 w 270"/>
              <a:gd name="T11" fmla="*/ 66 h 206"/>
              <a:gd name="T12" fmla="*/ 251 w 270"/>
              <a:gd name="T13" fmla="*/ 78 h 206"/>
              <a:gd name="T14" fmla="*/ 238 w 270"/>
              <a:gd name="T15" fmla="*/ 96 h 206"/>
              <a:gd name="T16" fmla="*/ 239 w 270"/>
              <a:gd name="T17" fmla="*/ 100 h 206"/>
              <a:gd name="T18" fmla="*/ 240 w 270"/>
              <a:gd name="T19" fmla="*/ 102 h 206"/>
              <a:gd name="T20" fmla="*/ 229 w 270"/>
              <a:gd name="T21" fmla="*/ 115 h 206"/>
              <a:gd name="T22" fmla="*/ 270 w 270"/>
              <a:gd name="T23" fmla="*/ 137 h 206"/>
              <a:gd name="T24" fmla="*/ 259 w 270"/>
              <a:gd name="T25" fmla="*/ 147 h 206"/>
              <a:gd name="T26" fmla="*/ 254 w 270"/>
              <a:gd name="T27" fmla="*/ 164 h 206"/>
              <a:gd name="T28" fmla="*/ 253 w 270"/>
              <a:gd name="T29" fmla="*/ 169 h 206"/>
              <a:gd name="T30" fmla="*/ 251 w 270"/>
              <a:gd name="T31" fmla="*/ 184 h 206"/>
              <a:gd name="T32" fmla="*/ 244 w 270"/>
              <a:gd name="T33" fmla="*/ 197 h 206"/>
              <a:gd name="T34" fmla="*/ 235 w 270"/>
              <a:gd name="T35" fmla="*/ 206 h 206"/>
              <a:gd name="T36" fmla="*/ 225 w 270"/>
              <a:gd name="T37" fmla="*/ 177 h 206"/>
              <a:gd name="T38" fmla="*/ 204 w 270"/>
              <a:gd name="T39" fmla="*/ 165 h 206"/>
              <a:gd name="T40" fmla="*/ 187 w 270"/>
              <a:gd name="T41" fmla="*/ 160 h 206"/>
              <a:gd name="T42" fmla="*/ 169 w 270"/>
              <a:gd name="T43" fmla="*/ 150 h 206"/>
              <a:gd name="T44" fmla="*/ 168 w 270"/>
              <a:gd name="T45" fmla="*/ 146 h 206"/>
              <a:gd name="T46" fmla="*/ 163 w 270"/>
              <a:gd name="T47" fmla="*/ 145 h 206"/>
              <a:gd name="T48" fmla="*/ 161 w 270"/>
              <a:gd name="T49" fmla="*/ 127 h 206"/>
              <a:gd name="T50" fmla="*/ 149 w 270"/>
              <a:gd name="T51" fmla="*/ 126 h 206"/>
              <a:gd name="T52" fmla="*/ 120 w 270"/>
              <a:gd name="T53" fmla="*/ 135 h 206"/>
              <a:gd name="T54" fmla="*/ 89 w 270"/>
              <a:gd name="T55" fmla="*/ 123 h 206"/>
              <a:gd name="T56" fmla="*/ 0 w 270"/>
              <a:gd name="T57" fmla="*/ 109 h 206"/>
              <a:gd name="T58" fmla="*/ 30 w 270"/>
              <a:gd name="T59" fmla="*/ 68 h 206"/>
              <a:gd name="T60" fmla="*/ 62 w 270"/>
              <a:gd name="T61" fmla="*/ 40 h 206"/>
              <a:gd name="T62" fmla="*/ 83 w 270"/>
              <a:gd name="T63" fmla="*/ 6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70" h="206">
                <a:moveTo>
                  <a:pt x="92" y="0"/>
                </a:moveTo>
                <a:lnTo>
                  <a:pt x="146" y="30"/>
                </a:lnTo>
                <a:lnTo>
                  <a:pt x="164" y="30"/>
                </a:lnTo>
                <a:lnTo>
                  <a:pt x="176" y="30"/>
                </a:lnTo>
                <a:lnTo>
                  <a:pt x="212" y="18"/>
                </a:lnTo>
                <a:lnTo>
                  <a:pt x="223" y="23"/>
                </a:lnTo>
                <a:lnTo>
                  <a:pt x="240" y="23"/>
                </a:lnTo>
                <a:lnTo>
                  <a:pt x="253" y="34"/>
                </a:lnTo>
                <a:lnTo>
                  <a:pt x="250" y="49"/>
                </a:lnTo>
                <a:lnTo>
                  <a:pt x="250" y="51"/>
                </a:lnTo>
                <a:lnTo>
                  <a:pt x="239" y="59"/>
                </a:lnTo>
                <a:lnTo>
                  <a:pt x="240" y="66"/>
                </a:lnTo>
                <a:lnTo>
                  <a:pt x="242" y="74"/>
                </a:lnTo>
                <a:lnTo>
                  <a:pt x="251" y="78"/>
                </a:lnTo>
                <a:lnTo>
                  <a:pt x="251" y="87"/>
                </a:lnTo>
                <a:lnTo>
                  <a:pt x="238" y="96"/>
                </a:lnTo>
                <a:lnTo>
                  <a:pt x="238" y="98"/>
                </a:lnTo>
                <a:lnTo>
                  <a:pt x="239" y="100"/>
                </a:lnTo>
                <a:lnTo>
                  <a:pt x="239" y="101"/>
                </a:lnTo>
                <a:lnTo>
                  <a:pt x="240" y="102"/>
                </a:lnTo>
                <a:lnTo>
                  <a:pt x="242" y="108"/>
                </a:lnTo>
                <a:lnTo>
                  <a:pt x="229" y="115"/>
                </a:lnTo>
                <a:lnTo>
                  <a:pt x="270" y="132"/>
                </a:lnTo>
                <a:lnTo>
                  <a:pt x="270" y="137"/>
                </a:lnTo>
                <a:lnTo>
                  <a:pt x="270" y="138"/>
                </a:lnTo>
                <a:lnTo>
                  <a:pt x="259" y="147"/>
                </a:lnTo>
                <a:lnTo>
                  <a:pt x="255" y="162"/>
                </a:lnTo>
                <a:lnTo>
                  <a:pt x="254" y="164"/>
                </a:lnTo>
                <a:lnTo>
                  <a:pt x="253" y="165"/>
                </a:lnTo>
                <a:lnTo>
                  <a:pt x="253" y="169"/>
                </a:lnTo>
                <a:lnTo>
                  <a:pt x="251" y="183"/>
                </a:lnTo>
                <a:lnTo>
                  <a:pt x="251" y="184"/>
                </a:lnTo>
                <a:lnTo>
                  <a:pt x="246" y="197"/>
                </a:lnTo>
                <a:lnTo>
                  <a:pt x="244" y="197"/>
                </a:lnTo>
                <a:lnTo>
                  <a:pt x="239" y="202"/>
                </a:lnTo>
                <a:lnTo>
                  <a:pt x="235" y="206"/>
                </a:lnTo>
                <a:lnTo>
                  <a:pt x="235" y="203"/>
                </a:lnTo>
                <a:lnTo>
                  <a:pt x="225" y="177"/>
                </a:lnTo>
                <a:lnTo>
                  <a:pt x="206" y="164"/>
                </a:lnTo>
                <a:lnTo>
                  <a:pt x="204" y="165"/>
                </a:lnTo>
                <a:lnTo>
                  <a:pt x="198" y="153"/>
                </a:lnTo>
                <a:lnTo>
                  <a:pt x="187" y="160"/>
                </a:lnTo>
                <a:lnTo>
                  <a:pt x="182" y="157"/>
                </a:lnTo>
                <a:lnTo>
                  <a:pt x="169" y="150"/>
                </a:lnTo>
                <a:lnTo>
                  <a:pt x="169" y="149"/>
                </a:lnTo>
                <a:lnTo>
                  <a:pt x="168" y="146"/>
                </a:lnTo>
                <a:lnTo>
                  <a:pt x="168" y="145"/>
                </a:lnTo>
                <a:lnTo>
                  <a:pt x="163" y="145"/>
                </a:lnTo>
                <a:lnTo>
                  <a:pt x="164" y="135"/>
                </a:lnTo>
                <a:lnTo>
                  <a:pt x="161" y="127"/>
                </a:lnTo>
                <a:lnTo>
                  <a:pt x="153" y="126"/>
                </a:lnTo>
                <a:lnTo>
                  <a:pt x="149" y="126"/>
                </a:lnTo>
                <a:lnTo>
                  <a:pt x="135" y="132"/>
                </a:lnTo>
                <a:lnTo>
                  <a:pt x="120" y="135"/>
                </a:lnTo>
                <a:lnTo>
                  <a:pt x="103" y="122"/>
                </a:lnTo>
                <a:lnTo>
                  <a:pt x="89" y="123"/>
                </a:lnTo>
                <a:lnTo>
                  <a:pt x="59" y="139"/>
                </a:lnTo>
                <a:lnTo>
                  <a:pt x="0" y="109"/>
                </a:lnTo>
                <a:lnTo>
                  <a:pt x="13" y="83"/>
                </a:lnTo>
                <a:lnTo>
                  <a:pt x="30" y="68"/>
                </a:lnTo>
                <a:lnTo>
                  <a:pt x="55" y="45"/>
                </a:lnTo>
                <a:lnTo>
                  <a:pt x="62" y="40"/>
                </a:lnTo>
                <a:lnTo>
                  <a:pt x="74" y="19"/>
                </a:lnTo>
                <a:lnTo>
                  <a:pt x="83" y="6"/>
                </a:lnTo>
                <a:lnTo>
                  <a:pt x="92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7" name="Freeform 1142"/>
          <p:cNvSpPr>
            <a:spLocks/>
          </p:cNvSpPr>
          <p:nvPr/>
        </p:nvSpPr>
        <p:spPr bwMode="auto">
          <a:xfrm>
            <a:off x="6127751" y="2571751"/>
            <a:ext cx="222250" cy="273050"/>
          </a:xfrm>
          <a:custGeom>
            <a:avLst/>
            <a:gdLst>
              <a:gd name="T0" fmla="*/ 73 w 140"/>
              <a:gd name="T1" fmla="*/ 14 h 172"/>
              <a:gd name="T2" fmla="*/ 92 w 140"/>
              <a:gd name="T3" fmla="*/ 29 h 172"/>
              <a:gd name="T4" fmla="*/ 104 w 140"/>
              <a:gd name="T5" fmla="*/ 38 h 172"/>
              <a:gd name="T6" fmla="*/ 107 w 140"/>
              <a:gd name="T7" fmla="*/ 41 h 172"/>
              <a:gd name="T8" fmla="*/ 116 w 140"/>
              <a:gd name="T9" fmla="*/ 45 h 172"/>
              <a:gd name="T10" fmla="*/ 140 w 140"/>
              <a:gd name="T11" fmla="*/ 49 h 172"/>
              <a:gd name="T12" fmla="*/ 129 w 140"/>
              <a:gd name="T13" fmla="*/ 59 h 172"/>
              <a:gd name="T14" fmla="*/ 122 w 140"/>
              <a:gd name="T15" fmla="*/ 66 h 172"/>
              <a:gd name="T16" fmla="*/ 112 w 140"/>
              <a:gd name="T17" fmla="*/ 78 h 172"/>
              <a:gd name="T18" fmla="*/ 104 w 140"/>
              <a:gd name="T19" fmla="*/ 97 h 172"/>
              <a:gd name="T20" fmla="*/ 99 w 140"/>
              <a:gd name="T21" fmla="*/ 105 h 172"/>
              <a:gd name="T22" fmla="*/ 93 w 140"/>
              <a:gd name="T23" fmla="*/ 117 h 172"/>
              <a:gd name="T24" fmla="*/ 86 w 140"/>
              <a:gd name="T25" fmla="*/ 131 h 172"/>
              <a:gd name="T26" fmla="*/ 82 w 140"/>
              <a:gd name="T27" fmla="*/ 139 h 172"/>
              <a:gd name="T28" fmla="*/ 78 w 140"/>
              <a:gd name="T29" fmla="*/ 147 h 172"/>
              <a:gd name="T30" fmla="*/ 70 w 140"/>
              <a:gd name="T31" fmla="*/ 164 h 172"/>
              <a:gd name="T32" fmla="*/ 62 w 140"/>
              <a:gd name="T33" fmla="*/ 172 h 172"/>
              <a:gd name="T34" fmla="*/ 39 w 140"/>
              <a:gd name="T35" fmla="*/ 168 h 172"/>
              <a:gd name="T36" fmla="*/ 30 w 140"/>
              <a:gd name="T37" fmla="*/ 169 h 172"/>
              <a:gd name="T38" fmla="*/ 28 w 140"/>
              <a:gd name="T39" fmla="*/ 157 h 172"/>
              <a:gd name="T40" fmla="*/ 21 w 140"/>
              <a:gd name="T41" fmla="*/ 135 h 172"/>
              <a:gd name="T42" fmla="*/ 24 w 140"/>
              <a:gd name="T43" fmla="*/ 130 h 172"/>
              <a:gd name="T44" fmla="*/ 21 w 140"/>
              <a:gd name="T45" fmla="*/ 113 h 172"/>
              <a:gd name="T46" fmla="*/ 2 w 140"/>
              <a:gd name="T47" fmla="*/ 116 h 172"/>
              <a:gd name="T48" fmla="*/ 6 w 140"/>
              <a:gd name="T49" fmla="*/ 75 h 172"/>
              <a:gd name="T50" fmla="*/ 15 w 140"/>
              <a:gd name="T51" fmla="*/ 66 h 172"/>
              <a:gd name="T52" fmla="*/ 22 w 140"/>
              <a:gd name="T53" fmla="*/ 53 h 172"/>
              <a:gd name="T54" fmla="*/ 24 w 140"/>
              <a:gd name="T55" fmla="*/ 38 h 172"/>
              <a:gd name="T56" fmla="*/ 25 w 140"/>
              <a:gd name="T57" fmla="*/ 33 h 172"/>
              <a:gd name="T58" fmla="*/ 30 w 140"/>
              <a:gd name="T59" fmla="*/ 16 h 172"/>
              <a:gd name="T60" fmla="*/ 41 w 140"/>
              <a:gd name="T61" fmla="*/ 6 h 172"/>
              <a:gd name="T62" fmla="*/ 50 w 140"/>
              <a:gd name="T63" fmla="*/ 6 h 172"/>
              <a:gd name="T64" fmla="*/ 52 w 140"/>
              <a:gd name="T65" fmla="*/ 3 h 172"/>
              <a:gd name="T66" fmla="*/ 56 w 140"/>
              <a:gd name="T67" fmla="*/ 0 h 172"/>
              <a:gd name="T68" fmla="*/ 66 w 140"/>
              <a:gd name="T69" fmla="*/ 4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40" h="172">
                <a:moveTo>
                  <a:pt x="66" y="4"/>
                </a:moveTo>
                <a:lnTo>
                  <a:pt x="73" y="14"/>
                </a:lnTo>
                <a:lnTo>
                  <a:pt x="74" y="19"/>
                </a:lnTo>
                <a:lnTo>
                  <a:pt x="92" y="29"/>
                </a:lnTo>
                <a:lnTo>
                  <a:pt x="93" y="30"/>
                </a:lnTo>
                <a:lnTo>
                  <a:pt x="104" y="38"/>
                </a:lnTo>
                <a:lnTo>
                  <a:pt x="106" y="40"/>
                </a:lnTo>
                <a:lnTo>
                  <a:pt x="107" y="41"/>
                </a:lnTo>
                <a:lnTo>
                  <a:pt x="114" y="44"/>
                </a:lnTo>
                <a:lnTo>
                  <a:pt x="116" y="45"/>
                </a:lnTo>
                <a:lnTo>
                  <a:pt x="126" y="51"/>
                </a:lnTo>
                <a:lnTo>
                  <a:pt x="140" y="49"/>
                </a:lnTo>
                <a:lnTo>
                  <a:pt x="137" y="52"/>
                </a:lnTo>
                <a:lnTo>
                  <a:pt x="129" y="59"/>
                </a:lnTo>
                <a:lnTo>
                  <a:pt x="125" y="66"/>
                </a:lnTo>
                <a:lnTo>
                  <a:pt x="122" y="66"/>
                </a:lnTo>
                <a:lnTo>
                  <a:pt x="116" y="72"/>
                </a:lnTo>
                <a:lnTo>
                  <a:pt x="112" y="78"/>
                </a:lnTo>
                <a:lnTo>
                  <a:pt x="108" y="89"/>
                </a:lnTo>
                <a:lnTo>
                  <a:pt x="104" y="97"/>
                </a:lnTo>
                <a:lnTo>
                  <a:pt x="100" y="101"/>
                </a:lnTo>
                <a:lnTo>
                  <a:pt x="99" y="105"/>
                </a:lnTo>
                <a:lnTo>
                  <a:pt x="95" y="115"/>
                </a:lnTo>
                <a:lnTo>
                  <a:pt x="93" y="117"/>
                </a:lnTo>
                <a:lnTo>
                  <a:pt x="89" y="126"/>
                </a:lnTo>
                <a:lnTo>
                  <a:pt x="86" y="131"/>
                </a:lnTo>
                <a:lnTo>
                  <a:pt x="85" y="132"/>
                </a:lnTo>
                <a:lnTo>
                  <a:pt x="82" y="139"/>
                </a:lnTo>
                <a:lnTo>
                  <a:pt x="80" y="143"/>
                </a:lnTo>
                <a:lnTo>
                  <a:pt x="78" y="147"/>
                </a:lnTo>
                <a:lnTo>
                  <a:pt x="73" y="157"/>
                </a:lnTo>
                <a:lnTo>
                  <a:pt x="70" y="164"/>
                </a:lnTo>
                <a:lnTo>
                  <a:pt x="63" y="169"/>
                </a:lnTo>
                <a:lnTo>
                  <a:pt x="62" y="172"/>
                </a:lnTo>
                <a:lnTo>
                  <a:pt x="41" y="168"/>
                </a:lnTo>
                <a:lnTo>
                  <a:pt x="39" y="168"/>
                </a:lnTo>
                <a:lnTo>
                  <a:pt x="37" y="168"/>
                </a:lnTo>
                <a:lnTo>
                  <a:pt x="30" y="169"/>
                </a:lnTo>
                <a:lnTo>
                  <a:pt x="26" y="164"/>
                </a:lnTo>
                <a:lnTo>
                  <a:pt x="28" y="157"/>
                </a:lnTo>
                <a:lnTo>
                  <a:pt x="21" y="143"/>
                </a:lnTo>
                <a:lnTo>
                  <a:pt x="21" y="135"/>
                </a:lnTo>
                <a:lnTo>
                  <a:pt x="24" y="131"/>
                </a:lnTo>
                <a:lnTo>
                  <a:pt x="24" y="130"/>
                </a:lnTo>
                <a:lnTo>
                  <a:pt x="26" y="126"/>
                </a:lnTo>
                <a:lnTo>
                  <a:pt x="21" y="113"/>
                </a:lnTo>
                <a:lnTo>
                  <a:pt x="6" y="115"/>
                </a:lnTo>
                <a:lnTo>
                  <a:pt x="2" y="116"/>
                </a:lnTo>
                <a:lnTo>
                  <a:pt x="0" y="97"/>
                </a:lnTo>
                <a:lnTo>
                  <a:pt x="6" y="75"/>
                </a:lnTo>
                <a:lnTo>
                  <a:pt x="10" y="71"/>
                </a:lnTo>
                <a:lnTo>
                  <a:pt x="15" y="66"/>
                </a:lnTo>
                <a:lnTo>
                  <a:pt x="17" y="66"/>
                </a:lnTo>
                <a:lnTo>
                  <a:pt x="22" y="53"/>
                </a:lnTo>
                <a:lnTo>
                  <a:pt x="22" y="52"/>
                </a:lnTo>
                <a:lnTo>
                  <a:pt x="24" y="38"/>
                </a:lnTo>
                <a:lnTo>
                  <a:pt x="24" y="34"/>
                </a:lnTo>
                <a:lnTo>
                  <a:pt x="25" y="33"/>
                </a:lnTo>
                <a:lnTo>
                  <a:pt x="26" y="31"/>
                </a:lnTo>
                <a:lnTo>
                  <a:pt x="30" y="16"/>
                </a:lnTo>
                <a:lnTo>
                  <a:pt x="41" y="7"/>
                </a:lnTo>
                <a:lnTo>
                  <a:pt x="41" y="6"/>
                </a:lnTo>
                <a:lnTo>
                  <a:pt x="41" y="1"/>
                </a:lnTo>
                <a:lnTo>
                  <a:pt x="50" y="6"/>
                </a:lnTo>
                <a:lnTo>
                  <a:pt x="51" y="4"/>
                </a:lnTo>
                <a:lnTo>
                  <a:pt x="52" y="3"/>
                </a:lnTo>
                <a:lnTo>
                  <a:pt x="56" y="1"/>
                </a:lnTo>
                <a:lnTo>
                  <a:pt x="56" y="0"/>
                </a:lnTo>
                <a:lnTo>
                  <a:pt x="65" y="1"/>
                </a:lnTo>
                <a:lnTo>
                  <a:pt x="66" y="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8" name="Freeform 1143"/>
          <p:cNvSpPr>
            <a:spLocks/>
          </p:cNvSpPr>
          <p:nvPr/>
        </p:nvSpPr>
        <p:spPr bwMode="auto">
          <a:xfrm>
            <a:off x="5626101" y="2798763"/>
            <a:ext cx="214313" cy="176213"/>
          </a:xfrm>
          <a:custGeom>
            <a:avLst/>
            <a:gdLst>
              <a:gd name="T0" fmla="*/ 83 w 135"/>
              <a:gd name="T1" fmla="*/ 26 h 111"/>
              <a:gd name="T2" fmla="*/ 86 w 135"/>
              <a:gd name="T3" fmla="*/ 34 h 111"/>
              <a:gd name="T4" fmla="*/ 97 w 135"/>
              <a:gd name="T5" fmla="*/ 32 h 111"/>
              <a:gd name="T6" fmla="*/ 101 w 135"/>
              <a:gd name="T7" fmla="*/ 30 h 111"/>
              <a:gd name="T8" fmla="*/ 104 w 135"/>
              <a:gd name="T9" fmla="*/ 40 h 111"/>
              <a:gd name="T10" fmla="*/ 104 w 135"/>
              <a:gd name="T11" fmla="*/ 38 h 111"/>
              <a:gd name="T12" fmla="*/ 108 w 135"/>
              <a:gd name="T13" fmla="*/ 34 h 111"/>
              <a:gd name="T14" fmla="*/ 110 w 135"/>
              <a:gd name="T15" fmla="*/ 34 h 111"/>
              <a:gd name="T16" fmla="*/ 124 w 135"/>
              <a:gd name="T17" fmla="*/ 36 h 111"/>
              <a:gd name="T18" fmla="*/ 124 w 135"/>
              <a:gd name="T19" fmla="*/ 37 h 111"/>
              <a:gd name="T20" fmla="*/ 130 w 135"/>
              <a:gd name="T21" fmla="*/ 49 h 111"/>
              <a:gd name="T22" fmla="*/ 128 w 135"/>
              <a:gd name="T23" fmla="*/ 53 h 111"/>
              <a:gd name="T24" fmla="*/ 127 w 135"/>
              <a:gd name="T25" fmla="*/ 60 h 111"/>
              <a:gd name="T26" fmla="*/ 128 w 135"/>
              <a:gd name="T27" fmla="*/ 62 h 111"/>
              <a:gd name="T28" fmla="*/ 134 w 135"/>
              <a:gd name="T29" fmla="*/ 70 h 111"/>
              <a:gd name="T30" fmla="*/ 135 w 135"/>
              <a:gd name="T31" fmla="*/ 73 h 111"/>
              <a:gd name="T32" fmla="*/ 131 w 135"/>
              <a:gd name="T33" fmla="*/ 75 h 111"/>
              <a:gd name="T34" fmla="*/ 135 w 135"/>
              <a:gd name="T35" fmla="*/ 85 h 111"/>
              <a:gd name="T36" fmla="*/ 130 w 135"/>
              <a:gd name="T37" fmla="*/ 85 h 111"/>
              <a:gd name="T38" fmla="*/ 128 w 135"/>
              <a:gd name="T39" fmla="*/ 89 h 111"/>
              <a:gd name="T40" fmla="*/ 128 w 135"/>
              <a:gd name="T41" fmla="*/ 93 h 111"/>
              <a:gd name="T42" fmla="*/ 127 w 135"/>
              <a:gd name="T43" fmla="*/ 97 h 111"/>
              <a:gd name="T44" fmla="*/ 102 w 135"/>
              <a:gd name="T45" fmla="*/ 93 h 111"/>
              <a:gd name="T46" fmla="*/ 94 w 135"/>
              <a:gd name="T47" fmla="*/ 86 h 111"/>
              <a:gd name="T48" fmla="*/ 86 w 135"/>
              <a:gd name="T49" fmla="*/ 86 h 111"/>
              <a:gd name="T50" fmla="*/ 83 w 135"/>
              <a:gd name="T51" fmla="*/ 89 h 111"/>
              <a:gd name="T52" fmla="*/ 67 w 135"/>
              <a:gd name="T53" fmla="*/ 104 h 111"/>
              <a:gd name="T54" fmla="*/ 61 w 135"/>
              <a:gd name="T55" fmla="*/ 103 h 111"/>
              <a:gd name="T56" fmla="*/ 45 w 135"/>
              <a:gd name="T57" fmla="*/ 111 h 111"/>
              <a:gd name="T58" fmla="*/ 35 w 135"/>
              <a:gd name="T59" fmla="*/ 96 h 111"/>
              <a:gd name="T60" fmla="*/ 20 w 135"/>
              <a:gd name="T61" fmla="*/ 94 h 111"/>
              <a:gd name="T62" fmla="*/ 0 w 135"/>
              <a:gd name="T63" fmla="*/ 82 h 111"/>
              <a:gd name="T64" fmla="*/ 26 w 135"/>
              <a:gd name="T65" fmla="*/ 52 h 111"/>
              <a:gd name="T66" fmla="*/ 38 w 135"/>
              <a:gd name="T67" fmla="*/ 53 h 111"/>
              <a:gd name="T68" fmla="*/ 49 w 135"/>
              <a:gd name="T69" fmla="*/ 49 h 111"/>
              <a:gd name="T70" fmla="*/ 42 w 135"/>
              <a:gd name="T71" fmla="*/ 17 h 111"/>
              <a:gd name="T72" fmla="*/ 49 w 135"/>
              <a:gd name="T73" fmla="*/ 0 h 111"/>
              <a:gd name="T74" fmla="*/ 61 w 135"/>
              <a:gd name="T75" fmla="*/ 4 h 111"/>
              <a:gd name="T76" fmla="*/ 64 w 135"/>
              <a:gd name="T77" fmla="*/ 19 h 111"/>
              <a:gd name="T78" fmla="*/ 68 w 135"/>
              <a:gd name="T79" fmla="*/ 19 h 111"/>
              <a:gd name="T80" fmla="*/ 76 w 135"/>
              <a:gd name="T81" fmla="*/ 19 h 111"/>
              <a:gd name="T82" fmla="*/ 79 w 135"/>
              <a:gd name="T83" fmla="*/ 19 h 111"/>
              <a:gd name="T84" fmla="*/ 83 w 135"/>
              <a:gd name="T85" fmla="*/ 26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35" h="111">
                <a:moveTo>
                  <a:pt x="83" y="26"/>
                </a:moveTo>
                <a:lnTo>
                  <a:pt x="86" y="34"/>
                </a:lnTo>
                <a:lnTo>
                  <a:pt x="97" y="32"/>
                </a:lnTo>
                <a:lnTo>
                  <a:pt x="101" y="30"/>
                </a:lnTo>
                <a:lnTo>
                  <a:pt x="104" y="40"/>
                </a:lnTo>
                <a:lnTo>
                  <a:pt x="104" y="38"/>
                </a:lnTo>
                <a:lnTo>
                  <a:pt x="108" y="34"/>
                </a:lnTo>
                <a:lnTo>
                  <a:pt x="110" y="34"/>
                </a:lnTo>
                <a:lnTo>
                  <a:pt x="124" y="36"/>
                </a:lnTo>
                <a:lnTo>
                  <a:pt x="124" y="37"/>
                </a:lnTo>
                <a:lnTo>
                  <a:pt x="130" y="49"/>
                </a:lnTo>
                <a:lnTo>
                  <a:pt x="128" y="53"/>
                </a:lnTo>
                <a:lnTo>
                  <a:pt x="127" y="60"/>
                </a:lnTo>
                <a:lnTo>
                  <a:pt x="128" y="62"/>
                </a:lnTo>
                <a:lnTo>
                  <a:pt x="134" y="70"/>
                </a:lnTo>
                <a:lnTo>
                  <a:pt x="135" y="73"/>
                </a:lnTo>
                <a:lnTo>
                  <a:pt x="131" y="75"/>
                </a:lnTo>
                <a:lnTo>
                  <a:pt x="135" y="85"/>
                </a:lnTo>
                <a:lnTo>
                  <a:pt x="130" y="85"/>
                </a:lnTo>
                <a:lnTo>
                  <a:pt x="128" y="89"/>
                </a:lnTo>
                <a:lnTo>
                  <a:pt x="128" y="93"/>
                </a:lnTo>
                <a:lnTo>
                  <a:pt x="127" y="97"/>
                </a:lnTo>
                <a:lnTo>
                  <a:pt x="102" y="93"/>
                </a:lnTo>
                <a:lnTo>
                  <a:pt x="94" y="86"/>
                </a:lnTo>
                <a:lnTo>
                  <a:pt x="86" y="86"/>
                </a:lnTo>
                <a:lnTo>
                  <a:pt x="83" y="89"/>
                </a:lnTo>
                <a:lnTo>
                  <a:pt x="67" y="104"/>
                </a:lnTo>
                <a:lnTo>
                  <a:pt x="61" y="103"/>
                </a:lnTo>
                <a:lnTo>
                  <a:pt x="45" y="111"/>
                </a:lnTo>
                <a:lnTo>
                  <a:pt x="35" y="96"/>
                </a:lnTo>
                <a:lnTo>
                  <a:pt x="20" y="94"/>
                </a:lnTo>
                <a:lnTo>
                  <a:pt x="0" y="82"/>
                </a:lnTo>
                <a:lnTo>
                  <a:pt x="26" y="52"/>
                </a:lnTo>
                <a:lnTo>
                  <a:pt x="38" y="53"/>
                </a:lnTo>
                <a:lnTo>
                  <a:pt x="49" y="49"/>
                </a:lnTo>
                <a:lnTo>
                  <a:pt x="42" y="17"/>
                </a:lnTo>
                <a:lnTo>
                  <a:pt x="49" y="0"/>
                </a:lnTo>
                <a:lnTo>
                  <a:pt x="61" y="4"/>
                </a:lnTo>
                <a:lnTo>
                  <a:pt x="64" y="19"/>
                </a:lnTo>
                <a:lnTo>
                  <a:pt x="68" y="19"/>
                </a:lnTo>
                <a:lnTo>
                  <a:pt x="76" y="19"/>
                </a:lnTo>
                <a:lnTo>
                  <a:pt x="79" y="19"/>
                </a:lnTo>
                <a:lnTo>
                  <a:pt x="83" y="2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9" name="Freeform 1144"/>
          <p:cNvSpPr>
            <a:spLocks/>
          </p:cNvSpPr>
          <p:nvPr/>
        </p:nvSpPr>
        <p:spPr bwMode="auto">
          <a:xfrm>
            <a:off x="5441951" y="2892426"/>
            <a:ext cx="261938" cy="239713"/>
          </a:xfrm>
          <a:custGeom>
            <a:avLst/>
            <a:gdLst>
              <a:gd name="T0" fmla="*/ 138 w 165"/>
              <a:gd name="T1" fmla="*/ 79 h 151"/>
              <a:gd name="T2" fmla="*/ 145 w 165"/>
              <a:gd name="T3" fmla="*/ 97 h 151"/>
              <a:gd name="T4" fmla="*/ 149 w 165"/>
              <a:gd name="T5" fmla="*/ 97 h 151"/>
              <a:gd name="T6" fmla="*/ 147 w 165"/>
              <a:gd name="T7" fmla="*/ 101 h 151"/>
              <a:gd name="T8" fmla="*/ 146 w 165"/>
              <a:gd name="T9" fmla="*/ 106 h 151"/>
              <a:gd name="T10" fmla="*/ 145 w 165"/>
              <a:gd name="T11" fmla="*/ 109 h 151"/>
              <a:gd name="T12" fmla="*/ 161 w 165"/>
              <a:gd name="T13" fmla="*/ 106 h 151"/>
              <a:gd name="T14" fmla="*/ 160 w 165"/>
              <a:gd name="T15" fmla="*/ 112 h 151"/>
              <a:gd name="T16" fmla="*/ 165 w 165"/>
              <a:gd name="T17" fmla="*/ 114 h 151"/>
              <a:gd name="T18" fmla="*/ 135 w 165"/>
              <a:gd name="T19" fmla="*/ 134 h 151"/>
              <a:gd name="T20" fmla="*/ 138 w 165"/>
              <a:gd name="T21" fmla="*/ 143 h 151"/>
              <a:gd name="T22" fmla="*/ 135 w 165"/>
              <a:gd name="T23" fmla="*/ 149 h 151"/>
              <a:gd name="T24" fmla="*/ 134 w 165"/>
              <a:gd name="T25" fmla="*/ 150 h 151"/>
              <a:gd name="T26" fmla="*/ 128 w 165"/>
              <a:gd name="T27" fmla="*/ 142 h 151"/>
              <a:gd name="T28" fmla="*/ 119 w 165"/>
              <a:gd name="T29" fmla="*/ 147 h 151"/>
              <a:gd name="T30" fmla="*/ 113 w 165"/>
              <a:gd name="T31" fmla="*/ 151 h 151"/>
              <a:gd name="T32" fmla="*/ 100 w 165"/>
              <a:gd name="T33" fmla="*/ 140 h 151"/>
              <a:gd name="T34" fmla="*/ 98 w 165"/>
              <a:gd name="T35" fmla="*/ 135 h 151"/>
              <a:gd name="T36" fmla="*/ 119 w 165"/>
              <a:gd name="T37" fmla="*/ 127 h 151"/>
              <a:gd name="T38" fmla="*/ 123 w 165"/>
              <a:gd name="T39" fmla="*/ 124 h 151"/>
              <a:gd name="T40" fmla="*/ 120 w 165"/>
              <a:gd name="T41" fmla="*/ 117 h 151"/>
              <a:gd name="T42" fmla="*/ 91 w 165"/>
              <a:gd name="T43" fmla="*/ 112 h 151"/>
              <a:gd name="T44" fmla="*/ 70 w 165"/>
              <a:gd name="T45" fmla="*/ 125 h 151"/>
              <a:gd name="T46" fmla="*/ 49 w 165"/>
              <a:gd name="T47" fmla="*/ 127 h 151"/>
              <a:gd name="T48" fmla="*/ 0 w 165"/>
              <a:gd name="T49" fmla="*/ 112 h 151"/>
              <a:gd name="T50" fmla="*/ 16 w 165"/>
              <a:gd name="T51" fmla="*/ 56 h 151"/>
              <a:gd name="T52" fmla="*/ 42 w 165"/>
              <a:gd name="T53" fmla="*/ 0 h 151"/>
              <a:gd name="T54" fmla="*/ 90 w 165"/>
              <a:gd name="T55" fmla="*/ 24 h 151"/>
              <a:gd name="T56" fmla="*/ 100 w 165"/>
              <a:gd name="T57" fmla="*/ 27 h 151"/>
              <a:gd name="T58" fmla="*/ 120 w 165"/>
              <a:gd name="T59" fmla="*/ 53 h 151"/>
              <a:gd name="T60" fmla="*/ 125 w 165"/>
              <a:gd name="T61" fmla="*/ 74 h 151"/>
              <a:gd name="T62" fmla="*/ 138 w 165"/>
              <a:gd name="T63" fmla="*/ 79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65" h="151">
                <a:moveTo>
                  <a:pt x="138" y="79"/>
                </a:moveTo>
                <a:lnTo>
                  <a:pt x="145" y="97"/>
                </a:lnTo>
                <a:lnTo>
                  <a:pt x="149" y="97"/>
                </a:lnTo>
                <a:lnTo>
                  <a:pt x="147" y="101"/>
                </a:lnTo>
                <a:lnTo>
                  <a:pt x="146" y="106"/>
                </a:lnTo>
                <a:lnTo>
                  <a:pt x="145" y="109"/>
                </a:lnTo>
                <a:lnTo>
                  <a:pt x="161" y="106"/>
                </a:lnTo>
                <a:lnTo>
                  <a:pt x="160" y="112"/>
                </a:lnTo>
                <a:lnTo>
                  <a:pt x="165" y="114"/>
                </a:lnTo>
                <a:lnTo>
                  <a:pt x="135" y="134"/>
                </a:lnTo>
                <a:lnTo>
                  <a:pt x="138" y="143"/>
                </a:lnTo>
                <a:lnTo>
                  <a:pt x="135" y="149"/>
                </a:lnTo>
                <a:lnTo>
                  <a:pt x="134" y="150"/>
                </a:lnTo>
                <a:lnTo>
                  <a:pt x="128" y="142"/>
                </a:lnTo>
                <a:lnTo>
                  <a:pt x="119" y="147"/>
                </a:lnTo>
                <a:lnTo>
                  <a:pt x="113" y="151"/>
                </a:lnTo>
                <a:lnTo>
                  <a:pt x="100" y="140"/>
                </a:lnTo>
                <a:lnTo>
                  <a:pt x="98" y="135"/>
                </a:lnTo>
                <a:lnTo>
                  <a:pt x="119" y="127"/>
                </a:lnTo>
                <a:lnTo>
                  <a:pt x="123" y="124"/>
                </a:lnTo>
                <a:lnTo>
                  <a:pt x="120" y="117"/>
                </a:lnTo>
                <a:lnTo>
                  <a:pt x="91" y="112"/>
                </a:lnTo>
                <a:lnTo>
                  <a:pt x="70" y="125"/>
                </a:lnTo>
                <a:lnTo>
                  <a:pt x="49" y="127"/>
                </a:lnTo>
                <a:lnTo>
                  <a:pt x="0" y="112"/>
                </a:lnTo>
                <a:lnTo>
                  <a:pt x="16" y="56"/>
                </a:lnTo>
                <a:lnTo>
                  <a:pt x="42" y="0"/>
                </a:lnTo>
                <a:lnTo>
                  <a:pt x="90" y="24"/>
                </a:lnTo>
                <a:lnTo>
                  <a:pt x="100" y="27"/>
                </a:lnTo>
                <a:lnTo>
                  <a:pt x="120" y="53"/>
                </a:lnTo>
                <a:lnTo>
                  <a:pt x="125" y="74"/>
                </a:lnTo>
                <a:lnTo>
                  <a:pt x="138" y="7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0" name="Freeform 1145"/>
          <p:cNvSpPr>
            <a:spLocks/>
          </p:cNvSpPr>
          <p:nvPr/>
        </p:nvSpPr>
        <p:spPr bwMode="auto">
          <a:xfrm>
            <a:off x="5726113" y="2976563"/>
            <a:ext cx="150813" cy="117475"/>
          </a:xfrm>
          <a:custGeom>
            <a:avLst/>
            <a:gdLst>
              <a:gd name="T0" fmla="*/ 79 w 95"/>
              <a:gd name="T1" fmla="*/ 0 h 74"/>
              <a:gd name="T2" fmla="*/ 84 w 95"/>
              <a:gd name="T3" fmla="*/ 3 h 74"/>
              <a:gd name="T4" fmla="*/ 94 w 95"/>
              <a:gd name="T5" fmla="*/ 0 h 74"/>
              <a:gd name="T6" fmla="*/ 95 w 95"/>
              <a:gd name="T7" fmla="*/ 4 h 74"/>
              <a:gd name="T8" fmla="*/ 95 w 95"/>
              <a:gd name="T9" fmla="*/ 8 h 74"/>
              <a:gd name="T10" fmla="*/ 88 w 95"/>
              <a:gd name="T11" fmla="*/ 12 h 74"/>
              <a:gd name="T12" fmla="*/ 86 w 95"/>
              <a:gd name="T13" fmla="*/ 19 h 74"/>
              <a:gd name="T14" fmla="*/ 79 w 95"/>
              <a:gd name="T15" fmla="*/ 34 h 74"/>
              <a:gd name="T16" fmla="*/ 69 w 95"/>
              <a:gd name="T17" fmla="*/ 40 h 74"/>
              <a:gd name="T18" fmla="*/ 69 w 95"/>
              <a:gd name="T19" fmla="*/ 51 h 74"/>
              <a:gd name="T20" fmla="*/ 64 w 95"/>
              <a:gd name="T21" fmla="*/ 51 h 74"/>
              <a:gd name="T22" fmla="*/ 61 w 95"/>
              <a:gd name="T23" fmla="*/ 63 h 74"/>
              <a:gd name="T24" fmla="*/ 46 w 95"/>
              <a:gd name="T25" fmla="*/ 67 h 74"/>
              <a:gd name="T26" fmla="*/ 39 w 95"/>
              <a:gd name="T27" fmla="*/ 63 h 74"/>
              <a:gd name="T28" fmla="*/ 38 w 95"/>
              <a:gd name="T29" fmla="*/ 66 h 74"/>
              <a:gd name="T30" fmla="*/ 32 w 95"/>
              <a:gd name="T31" fmla="*/ 70 h 74"/>
              <a:gd name="T32" fmla="*/ 30 w 95"/>
              <a:gd name="T33" fmla="*/ 72 h 74"/>
              <a:gd name="T34" fmla="*/ 23 w 95"/>
              <a:gd name="T35" fmla="*/ 67 h 74"/>
              <a:gd name="T36" fmla="*/ 20 w 95"/>
              <a:gd name="T37" fmla="*/ 70 h 74"/>
              <a:gd name="T38" fmla="*/ 9 w 95"/>
              <a:gd name="T39" fmla="*/ 74 h 74"/>
              <a:gd name="T40" fmla="*/ 8 w 95"/>
              <a:gd name="T41" fmla="*/ 72 h 74"/>
              <a:gd name="T42" fmla="*/ 7 w 95"/>
              <a:gd name="T43" fmla="*/ 67 h 74"/>
              <a:gd name="T44" fmla="*/ 17 w 95"/>
              <a:gd name="T45" fmla="*/ 60 h 74"/>
              <a:gd name="T46" fmla="*/ 17 w 95"/>
              <a:gd name="T47" fmla="*/ 59 h 74"/>
              <a:gd name="T48" fmla="*/ 13 w 95"/>
              <a:gd name="T49" fmla="*/ 51 h 74"/>
              <a:gd name="T50" fmla="*/ 12 w 95"/>
              <a:gd name="T51" fmla="*/ 51 h 74"/>
              <a:gd name="T52" fmla="*/ 4 w 95"/>
              <a:gd name="T53" fmla="*/ 53 h 74"/>
              <a:gd name="T54" fmla="*/ 2 w 95"/>
              <a:gd name="T55" fmla="*/ 52 h 74"/>
              <a:gd name="T56" fmla="*/ 0 w 95"/>
              <a:gd name="T57" fmla="*/ 51 h 74"/>
              <a:gd name="T58" fmla="*/ 1 w 95"/>
              <a:gd name="T59" fmla="*/ 44 h 74"/>
              <a:gd name="T60" fmla="*/ 11 w 95"/>
              <a:gd name="T61" fmla="*/ 34 h 74"/>
              <a:gd name="T62" fmla="*/ 11 w 95"/>
              <a:gd name="T63" fmla="*/ 27 h 74"/>
              <a:gd name="T64" fmla="*/ 20 w 95"/>
              <a:gd name="T65" fmla="*/ 25 h 74"/>
              <a:gd name="T66" fmla="*/ 24 w 95"/>
              <a:gd name="T67" fmla="*/ 22 h 74"/>
              <a:gd name="T68" fmla="*/ 41 w 95"/>
              <a:gd name="T69" fmla="*/ 18 h 74"/>
              <a:gd name="T70" fmla="*/ 45 w 95"/>
              <a:gd name="T71" fmla="*/ 16 h 74"/>
              <a:gd name="T72" fmla="*/ 62 w 95"/>
              <a:gd name="T73" fmla="*/ 11 h 74"/>
              <a:gd name="T74" fmla="*/ 79 w 95"/>
              <a:gd name="T75" fmla="*/ 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95" h="74">
                <a:moveTo>
                  <a:pt x="79" y="0"/>
                </a:moveTo>
                <a:lnTo>
                  <a:pt x="84" y="3"/>
                </a:lnTo>
                <a:lnTo>
                  <a:pt x="94" y="0"/>
                </a:lnTo>
                <a:lnTo>
                  <a:pt x="95" y="4"/>
                </a:lnTo>
                <a:lnTo>
                  <a:pt x="95" y="8"/>
                </a:lnTo>
                <a:lnTo>
                  <a:pt x="88" y="12"/>
                </a:lnTo>
                <a:lnTo>
                  <a:pt x="86" y="19"/>
                </a:lnTo>
                <a:lnTo>
                  <a:pt x="79" y="34"/>
                </a:lnTo>
                <a:lnTo>
                  <a:pt x="69" y="40"/>
                </a:lnTo>
                <a:lnTo>
                  <a:pt x="69" y="51"/>
                </a:lnTo>
                <a:lnTo>
                  <a:pt x="64" y="51"/>
                </a:lnTo>
                <a:lnTo>
                  <a:pt x="61" y="63"/>
                </a:lnTo>
                <a:lnTo>
                  <a:pt x="46" y="67"/>
                </a:lnTo>
                <a:lnTo>
                  <a:pt x="39" y="63"/>
                </a:lnTo>
                <a:lnTo>
                  <a:pt x="38" y="66"/>
                </a:lnTo>
                <a:lnTo>
                  <a:pt x="32" y="70"/>
                </a:lnTo>
                <a:lnTo>
                  <a:pt x="30" y="72"/>
                </a:lnTo>
                <a:lnTo>
                  <a:pt x="23" y="67"/>
                </a:lnTo>
                <a:lnTo>
                  <a:pt x="20" y="70"/>
                </a:lnTo>
                <a:lnTo>
                  <a:pt x="9" y="74"/>
                </a:lnTo>
                <a:lnTo>
                  <a:pt x="8" y="72"/>
                </a:lnTo>
                <a:lnTo>
                  <a:pt x="7" y="67"/>
                </a:lnTo>
                <a:lnTo>
                  <a:pt x="17" y="60"/>
                </a:lnTo>
                <a:lnTo>
                  <a:pt x="17" y="59"/>
                </a:lnTo>
                <a:lnTo>
                  <a:pt x="13" y="51"/>
                </a:lnTo>
                <a:lnTo>
                  <a:pt x="12" y="51"/>
                </a:lnTo>
                <a:lnTo>
                  <a:pt x="4" y="53"/>
                </a:lnTo>
                <a:lnTo>
                  <a:pt x="2" y="52"/>
                </a:lnTo>
                <a:lnTo>
                  <a:pt x="0" y="51"/>
                </a:lnTo>
                <a:lnTo>
                  <a:pt x="1" y="44"/>
                </a:lnTo>
                <a:lnTo>
                  <a:pt x="11" y="34"/>
                </a:lnTo>
                <a:lnTo>
                  <a:pt x="11" y="27"/>
                </a:lnTo>
                <a:lnTo>
                  <a:pt x="20" y="25"/>
                </a:lnTo>
                <a:lnTo>
                  <a:pt x="24" y="22"/>
                </a:lnTo>
                <a:lnTo>
                  <a:pt x="41" y="18"/>
                </a:lnTo>
                <a:lnTo>
                  <a:pt x="45" y="16"/>
                </a:lnTo>
                <a:lnTo>
                  <a:pt x="62" y="11"/>
                </a:lnTo>
                <a:lnTo>
                  <a:pt x="79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1" name="Freeform 1146"/>
          <p:cNvSpPr>
            <a:spLocks/>
          </p:cNvSpPr>
          <p:nvPr/>
        </p:nvSpPr>
        <p:spPr bwMode="auto">
          <a:xfrm>
            <a:off x="5381626" y="3070226"/>
            <a:ext cx="274638" cy="214313"/>
          </a:xfrm>
          <a:custGeom>
            <a:avLst/>
            <a:gdLst>
              <a:gd name="T0" fmla="*/ 157 w 173"/>
              <a:gd name="T1" fmla="*/ 35 h 135"/>
              <a:gd name="T2" fmla="*/ 163 w 173"/>
              <a:gd name="T3" fmla="*/ 41 h 135"/>
              <a:gd name="T4" fmla="*/ 166 w 173"/>
              <a:gd name="T5" fmla="*/ 54 h 135"/>
              <a:gd name="T6" fmla="*/ 168 w 173"/>
              <a:gd name="T7" fmla="*/ 79 h 135"/>
              <a:gd name="T8" fmla="*/ 173 w 173"/>
              <a:gd name="T9" fmla="*/ 80 h 135"/>
              <a:gd name="T10" fmla="*/ 170 w 173"/>
              <a:gd name="T11" fmla="*/ 106 h 135"/>
              <a:gd name="T12" fmla="*/ 165 w 173"/>
              <a:gd name="T13" fmla="*/ 113 h 135"/>
              <a:gd name="T14" fmla="*/ 155 w 173"/>
              <a:gd name="T15" fmla="*/ 112 h 135"/>
              <a:gd name="T16" fmla="*/ 140 w 173"/>
              <a:gd name="T17" fmla="*/ 128 h 135"/>
              <a:gd name="T18" fmla="*/ 129 w 173"/>
              <a:gd name="T19" fmla="*/ 135 h 135"/>
              <a:gd name="T20" fmla="*/ 112 w 173"/>
              <a:gd name="T21" fmla="*/ 122 h 135"/>
              <a:gd name="T22" fmla="*/ 103 w 173"/>
              <a:gd name="T23" fmla="*/ 125 h 135"/>
              <a:gd name="T24" fmla="*/ 99 w 173"/>
              <a:gd name="T25" fmla="*/ 131 h 135"/>
              <a:gd name="T26" fmla="*/ 88 w 173"/>
              <a:gd name="T27" fmla="*/ 116 h 135"/>
              <a:gd name="T28" fmla="*/ 48 w 173"/>
              <a:gd name="T29" fmla="*/ 127 h 135"/>
              <a:gd name="T30" fmla="*/ 0 w 173"/>
              <a:gd name="T31" fmla="*/ 103 h 135"/>
              <a:gd name="T32" fmla="*/ 15 w 173"/>
              <a:gd name="T33" fmla="*/ 71 h 135"/>
              <a:gd name="T34" fmla="*/ 38 w 173"/>
              <a:gd name="T35" fmla="*/ 0 h 135"/>
              <a:gd name="T36" fmla="*/ 87 w 173"/>
              <a:gd name="T37" fmla="*/ 15 h 135"/>
              <a:gd name="T38" fmla="*/ 108 w 173"/>
              <a:gd name="T39" fmla="*/ 13 h 135"/>
              <a:gd name="T40" fmla="*/ 129 w 173"/>
              <a:gd name="T41" fmla="*/ 0 h 135"/>
              <a:gd name="T42" fmla="*/ 158 w 173"/>
              <a:gd name="T43" fmla="*/ 5 h 135"/>
              <a:gd name="T44" fmla="*/ 161 w 173"/>
              <a:gd name="T45" fmla="*/ 12 h 135"/>
              <a:gd name="T46" fmla="*/ 157 w 173"/>
              <a:gd name="T47" fmla="*/ 15 h 135"/>
              <a:gd name="T48" fmla="*/ 136 w 173"/>
              <a:gd name="T49" fmla="*/ 23 h 135"/>
              <a:gd name="T50" fmla="*/ 138 w 173"/>
              <a:gd name="T51" fmla="*/ 28 h 135"/>
              <a:gd name="T52" fmla="*/ 151 w 173"/>
              <a:gd name="T53" fmla="*/ 39 h 135"/>
              <a:gd name="T54" fmla="*/ 157 w 173"/>
              <a:gd name="T55" fmla="*/ 35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73" h="135">
                <a:moveTo>
                  <a:pt x="157" y="35"/>
                </a:moveTo>
                <a:lnTo>
                  <a:pt x="163" y="41"/>
                </a:lnTo>
                <a:lnTo>
                  <a:pt x="166" y="54"/>
                </a:lnTo>
                <a:lnTo>
                  <a:pt x="168" y="79"/>
                </a:lnTo>
                <a:lnTo>
                  <a:pt x="173" y="80"/>
                </a:lnTo>
                <a:lnTo>
                  <a:pt x="170" y="106"/>
                </a:lnTo>
                <a:lnTo>
                  <a:pt x="165" y="113"/>
                </a:lnTo>
                <a:lnTo>
                  <a:pt x="155" y="112"/>
                </a:lnTo>
                <a:lnTo>
                  <a:pt x="140" y="128"/>
                </a:lnTo>
                <a:lnTo>
                  <a:pt x="129" y="135"/>
                </a:lnTo>
                <a:lnTo>
                  <a:pt x="112" y="122"/>
                </a:lnTo>
                <a:lnTo>
                  <a:pt x="103" y="125"/>
                </a:lnTo>
                <a:lnTo>
                  <a:pt x="99" y="131"/>
                </a:lnTo>
                <a:lnTo>
                  <a:pt x="88" y="116"/>
                </a:lnTo>
                <a:lnTo>
                  <a:pt x="48" y="127"/>
                </a:lnTo>
                <a:lnTo>
                  <a:pt x="0" y="103"/>
                </a:lnTo>
                <a:lnTo>
                  <a:pt x="15" y="71"/>
                </a:lnTo>
                <a:lnTo>
                  <a:pt x="38" y="0"/>
                </a:lnTo>
                <a:lnTo>
                  <a:pt x="87" y="15"/>
                </a:lnTo>
                <a:lnTo>
                  <a:pt x="108" y="13"/>
                </a:lnTo>
                <a:lnTo>
                  <a:pt x="129" y="0"/>
                </a:lnTo>
                <a:lnTo>
                  <a:pt x="158" y="5"/>
                </a:lnTo>
                <a:lnTo>
                  <a:pt x="161" y="12"/>
                </a:lnTo>
                <a:lnTo>
                  <a:pt x="157" y="15"/>
                </a:lnTo>
                <a:lnTo>
                  <a:pt x="136" y="23"/>
                </a:lnTo>
                <a:lnTo>
                  <a:pt x="138" y="28"/>
                </a:lnTo>
                <a:lnTo>
                  <a:pt x="151" y="39"/>
                </a:lnTo>
                <a:lnTo>
                  <a:pt x="157" y="3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2" name="Freeform 1147"/>
          <p:cNvSpPr>
            <a:spLocks/>
          </p:cNvSpPr>
          <p:nvPr/>
        </p:nvSpPr>
        <p:spPr bwMode="auto">
          <a:xfrm>
            <a:off x="5895976" y="3125788"/>
            <a:ext cx="174625" cy="328613"/>
          </a:xfrm>
          <a:custGeom>
            <a:avLst/>
            <a:gdLst>
              <a:gd name="T0" fmla="*/ 107 w 110"/>
              <a:gd name="T1" fmla="*/ 30 h 207"/>
              <a:gd name="T2" fmla="*/ 104 w 110"/>
              <a:gd name="T3" fmla="*/ 38 h 207"/>
              <a:gd name="T4" fmla="*/ 100 w 110"/>
              <a:gd name="T5" fmla="*/ 51 h 207"/>
              <a:gd name="T6" fmla="*/ 99 w 110"/>
              <a:gd name="T7" fmla="*/ 64 h 207"/>
              <a:gd name="T8" fmla="*/ 97 w 110"/>
              <a:gd name="T9" fmla="*/ 81 h 207"/>
              <a:gd name="T10" fmla="*/ 96 w 110"/>
              <a:gd name="T11" fmla="*/ 94 h 207"/>
              <a:gd name="T12" fmla="*/ 95 w 110"/>
              <a:gd name="T13" fmla="*/ 107 h 207"/>
              <a:gd name="T14" fmla="*/ 95 w 110"/>
              <a:gd name="T15" fmla="*/ 117 h 207"/>
              <a:gd name="T16" fmla="*/ 95 w 110"/>
              <a:gd name="T17" fmla="*/ 122 h 207"/>
              <a:gd name="T18" fmla="*/ 95 w 110"/>
              <a:gd name="T19" fmla="*/ 138 h 207"/>
              <a:gd name="T20" fmla="*/ 96 w 110"/>
              <a:gd name="T21" fmla="*/ 154 h 207"/>
              <a:gd name="T22" fmla="*/ 85 w 110"/>
              <a:gd name="T23" fmla="*/ 167 h 207"/>
              <a:gd name="T24" fmla="*/ 80 w 110"/>
              <a:gd name="T25" fmla="*/ 179 h 207"/>
              <a:gd name="T26" fmla="*/ 78 w 110"/>
              <a:gd name="T27" fmla="*/ 194 h 207"/>
              <a:gd name="T28" fmla="*/ 76 w 110"/>
              <a:gd name="T29" fmla="*/ 205 h 207"/>
              <a:gd name="T30" fmla="*/ 47 w 110"/>
              <a:gd name="T31" fmla="*/ 205 h 207"/>
              <a:gd name="T32" fmla="*/ 0 w 110"/>
              <a:gd name="T33" fmla="*/ 207 h 207"/>
              <a:gd name="T34" fmla="*/ 25 w 110"/>
              <a:gd name="T35" fmla="*/ 168 h 207"/>
              <a:gd name="T36" fmla="*/ 18 w 110"/>
              <a:gd name="T37" fmla="*/ 157 h 207"/>
              <a:gd name="T38" fmla="*/ 17 w 110"/>
              <a:gd name="T39" fmla="*/ 146 h 207"/>
              <a:gd name="T40" fmla="*/ 15 w 110"/>
              <a:gd name="T41" fmla="*/ 137 h 207"/>
              <a:gd name="T42" fmla="*/ 17 w 110"/>
              <a:gd name="T43" fmla="*/ 131 h 207"/>
              <a:gd name="T44" fmla="*/ 20 w 110"/>
              <a:gd name="T45" fmla="*/ 116 h 207"/>
              <a:gd name="T46" fmla="*/ 26 w 110"/>
              <a:gd name="T47" fmla="*/ 104 h 207"/>
              <a:gd name="T48" fmla="*/ 14 w 110"/>
              <a:gd name="T49" fmla="*/ 97 h 207"/>
              <a:gd name="T50" fmla="*/ 11 w 110"/>
              <a:gd name="T51" fmla="*/ 94 h 207"/>
              <a:gd name="T52" fmla="*/ 14 w 110"/>
              <a:gd name="T53" fmla="*/ 86 h 207"/>
              <a:gd name="T54" fmla="*/ 3 w 110"/>
              <a:gd name="T55" fmla="*/ 60 h 207"/>
              <a:gd name="T56" fmla="*/ 3 w 110"/>
              <a:gd name="T57" fmla="*/ 44 h 207"/>
              <a:gd name="T58" fmla="*/ 6 w 110"/>
              <a:gd name="T59" fmla="*/ 33 h 207"/>
              <a:gd name="T60" fmla="*/ 22 w 110"/>
              <a:gd name="T61" fmla="*/ 27 h 207"/>
              <a:gd name="T62" fmla="*/ 32 w 110"/>
              <a:gd name="T63" fmla="*/ 30 h 207"/>
              <a:gd name="T64" fmla="*/ 47 w 110"/>
              <a:gd name="T65" fmla="*/ 29 h 207"/>
              <a:gd name="T66" fmla="*/ 58 w 110"/>
              <a:gd name="T67" fmla="*/ 10 h 207"/>
              <a:gd name="T68" fmla="*/ 76 w 110"/>
              <a:gd name="T69" fmla="*/ 0 h 207"/>
              <a:gd name="T70" fmla="*/ 80 w 110"/>
              <a:gd name="T71" fmla="*/ 4 h 207"/>
              <a:gd name="T72" fmla="*/ 108 w 110"/>
              <a:gd name="T73" fmla="*/ 8 h 207"/>
              <a:gd name="T74" fmla="*/ 110 w 110"/>
              <a:gd name="T75" fmla="*/ 21 h 2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10" h="207">
                <a:moveTo>
                  <a:pt x="110" y="21"/>
                </a:moveTo>
                <a:lnTo>
                  <a:pt x="107" y="30"/>
                </a:lnTo>
                <a:lnTo>
                  <a:pt x="106" y="37"/>
                </a:lnTo>
                <a:lnTo>
                  <a:pt x="104" y="38"/>
                </a:lnTo>
                <a:lnTo>
                  <a:pt x="103" y="42"/>
                </a:lnTo>
                <a:lnTo>
                  <a:pt x="100" y="51"/>
                </a:lnTo>
                <a:lnTo>
                  <a:pt x="100" y="56"/>
                </a:lnTo>
                <a:lnTo>
                  <a:pt x="99" y="64"/>
                </a:lnTo>
                <a:lnTo>
                  <a:pt x="97" y="75"/>
                </a:lnTo>
                <a:lnTo>
                  <a:pt x="97" y="81"/>
                </a:lnTo>
                <a:lnTo>
                  <a:pt x="96" y="90"/>
                </a:lnTo>
                <a:lnTo>
                  <a:pt x="96" y="94"/>
                </a:lnTo>
                <a:lnTo>
                  <a:pt x="95" y="98"/>
                </a:lnTo>
                <a:lnTo>
                  <a:pt x="95" y="107"/>
                </a:lnTo>
                <a:lnTo>
                  <a:pt x="95" y="115"/>
                </a:lnTo>
                <a:lnTo>
                  <a:pt x="95" y="117"/>
                </a:lnTo>
                <a:lnTo>
                  <a:pt x="95" y="119"/>
                </a:lnTo>
                <a:lnTo>
                  <a:pt x="95" y="122"/>
                </a:lnTo>
                <a:lnTo>
                  <a:pt x="95" y="126"/>
                </a:lnTo>
                <a:lnTo>
                  <a:pt x="95" y="138"/>
                </a:lnTo>
                <a:lnTo>
                  <a:pt x="96" y="143"/>
                </a:lnTo>
                <a:lnTo>
                  <a:pt x="96" y="154"/>
                </a:lnTo>
                <a:lnTo>
                  <a:pt x="92" y="158"/>
                </a:lnTo>
                <a:lnTo>
                  <a:pt x="85" y="167"/>
                </a:lnTo>
                <a:lnTo>
                  <a:pt x="81" y="171"/>
                </a:lnTo>
                <a:lnTo>
                  <a:pt x="80" y="179"/>
                </a:lnTo>
                <a:lnTo>
                  <a:pt x="80" y="184"/>
                </a:lnTo>
                <a:lnTo>
                  <a:pt x="78" y="194"/>
                </a:lnTo>
                <a:lnTo>
                  <a:pt x="77" y="199"/>
                </a:lnTo>
                <a:lnTo>
                  <a:pt x="76" y="205"/>
                </a:lnTo>
                <a:lnTo>
                  <a:pt x="56" y="199"/>
                </a:lnTo>
                <a:lnTo>
                  <a:pt x="47" y="205"/>
                </a:lnTo>
                <a:lnTo>
                  <a:pt x="40" y="202"/>
                </a:lnTo>
                <a:lnTo>
                  <a:pt x="0" y="207"/>
                </a:lnTo>
                <a:lnTo>
                  <a:pt x="15" y="175"/>
                </a:lnTo>
                <a:lnTo>
                  <a:pt x="25" y="168"/>
                </a:lnTo>
                <a:lnTo>
                  <a:pt x="14" y="167"/>
                </a:lnTo>
                <a:lnTo>
                  <a:pt x="18" y="157"/>
                </a:lnTo>
                <a:lnTo>
                  <a:pt x="14" y="152"/>
                </a:lnTo>
                <a:lnTo>
                  <a:pt x="17" y="146"/>
                </a:lnTo>
                <a:lnTo>
                  <a:pt x="17" y="145"/>
                </a:lnTo>
                <a:lnTo>
                  <a:pt x="15" y="137"/>
                </a:lnTo>
                <a:lnTo>
                  <a:pt x="15" y="131"/>
                </a:lnTo>
                <a:lnTo>
                  <a:pt x="17" y="131"/>
                </a:lnTo>
                <a:lnTo>
                  <a:pt x="25" y="126"/>
                </a:lnTo>
                <a:lnTo>
                  <a:pt x="20" y="116"/>
                </a:lnTo>
                <a:lnTo>
                  <a:pt x="26" y="109"/>
                </a:lnTo>
                <a:lnTo>
                  <a:pt x="26" y="104"/>
                </a:lnTo>
                <a:lnTo>
                  <a:pt x="21" y="102"/>
                </a:lnTo>
                <a:lnTo>
                  <a:pt x="14" y="97"/>
                </a:lnTo>
                <a:lnTo>
                  <a:pt x="10" y="97"/>
                </a:lnTo>
                <a:lnTo>
                  <a:pt x="11" y="94"/>
                </a:lnTo>
                <a:lnTo>
                  <a:pt x="14" y="89"/>
                </a:lnTo>
                <a:lnTo>
                  <a:pt x="14" y="86"/>
                </a:lnTo>
                <a:lnTo>
                  <a:pt x="11" y="79"/>
                </a:lnTo>
                <a:lnTo>
                  <a:pt x="3" y="60"/>
                </a:lnTo>
                <a:lnTo>
                  <a:pt x="3" y="59"/>
                </a:lnTo>
                <a:lnTo>
                  <a:pt x="3" y="44"/>
                </a:lnTo>
                <a:lnTo>
                  <a:pt x="2" y="40"/>
                </a:lnTo>
                <a:lnTo>
                  <a:pt x="6" y="33"/>
                </a:lnTo>
                <a:lnTo>
                  <a:pt x="14" y="30"/>
                </a:lnTo>
                <a:lnTo>
                  <a:pt x="22" y="27"/>
                </a:lnTo>
                <a:lnTo>
                  <a:pt x="28" y="33"/>
                </a:lnTo>
                <a:lnTo>
                  <a:pt x="32" y="30"/>
                </a:lnTo>
                <a:lnTo>
                  <a:pt x="36" y="27"/>
                </a:lnTo>
                <a:lnTo>
                  <a:pt x="47" y="29"/>
                </a:lnTo>
                <a:lnTo>
                  <a:pt x="54" y="25"/>
                </a:lnTo>
                <a:lnTo>
                  <a:pt x="58" y="10"/>
                </a:lnTo>
                <a:lnTo>
                  <a:pt x="65" y="4"/>
                </a:lnTo>
                <a:lnTo>
                  <a:pt x="76" y="0"/>
                </a:lnTo>
                <a:lnTo>
                  <a:pt x="80" y="3"/>
                </a:lnTo>
                <a:lnTo>
                  <a:pt x="80" y="4"/>
                </a:lnTo>
                <a:lnTo>
                  <a:pt x="82" y="8"/>
                </a:lnTo>
                <a:lnTo>
                  <a:pt x="108" y="8"/>
                </a:lnTo>
                <a:lnTo>
                  <a:pt x="108" y="11"/>
                </a:lnTo>
                <a:lnTo>
                  <a:pt x="110" y="2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3" name="Freeform 1148"/>
          <p:cNvSpPr>
            <a:spLocks/>
          </p:cNvSpPr>
          <p:nvPr/>
        </p:nvSpPr>
        <p:spPr bwMode="auto">
          <a:xfrm>
            <a:off x="5360988" y="3262313"/>
            <a:ext cx="447675" cy="255588"/>
          </a:xfrm>
          <a:custGeom>
            <a:avLst/>
            <a:gdLst>
              <a:gd name="T0" fmla="*/ 118 w 282"/>
              <a:gd name="T1" fmla="*/ 70 h 161"/>
              <a:gd name="T2" fmla="*/ 130 w 282"/>
              <a:gd name="T3" fmla="*/ 64 h 161"/>
              <a:gd name="T4" fmla="*/ 138 w 282"/>
              <a:gd name="T5" fmla="*/ 89 h 161"/>
              <a:gd name="T6" fmla="*/ 149 w 282"/>
              <a:gd name="T7" fmla="*/ 87 h 161"/>
              <a:gd name="T8" fmla="*/ 161 w 282"/>
              <a:gd name="T9" fmla="*/ 93 h 161"/>
              <a:gd name="T10" fmla="*/ 186 w 282"/>
              <a:gd name="T11" fmla="*/ 71 h 161"/>
              <a:gd name="T12" fmla="*/ 191 w 282"/>
              <a:gd name="T13" fmla="*/ 68 h 161"/>
              <a:gd name="T14" fmla="*/ 205 w 282"/>
              <a:gd name="T15" fmla="*/ 67 h 161"/>
              <a:gd name="T16" fmla="*/ 216 w 282"/>
              <a:gd name="T17" fmla="*/ 70 h 161"/>
              <a:gd name="T18" fmla="*/ 219 w 282"/>
              <a:gd name="T19" fmla="*/ 71 h 161"/>
              <a:gd name="T20" fmla="*/ 231 w 282"/>
              <a:gd name="T21" fmla="*/ 81 h 161"/>
              <a:gd name="T22" fmla="*/ 230 w 282"/>
              <a:gd name="T23" fmla="*/ 89 h 161"/>
              <a:gd name="T24" fmla="*/ 234 w 282"/>
              <a:gd name="T25" fmla="*/ 91 h 161"/>
              <a:gd name="T26" fmla="*/ 249 w 282"/>
              <a:gd name="T27" fmla="*/ 81 h 161"/>
              <a:gd name="T28" fmla="*/ 252 w 282"/>
              <a:gd name="T29" fmla="*/ 81 h 161"/>
              <a:gd name="T30" fmla="*/ 264 w 282"/>
              <a:gd name="T31" fmla="*/ 86 h 161"/>
              <a:gd name="T32" fmla="*/ 272 w 282"/>
              <a:gd name="T33" fmla="*/ 83 h 161"/>
              <a:gd name="T34" fmla="*/ 273 w 282"/>
              <a:gd name="T35" fmla="*/ 119 h 161"/>
              <a:gd name="T36" fmla="*/ 262 w 282"/>
              <a:gd name="T37" fmla="*/ 128 h 161"/>
              <a:gd name="T38" fmla="*/ 253 w 282"/>
              <a:gd name="T39" fmla="*/ 139 h 161"/>
              <a:gd name="T40" fmla="*/ 254 w 282"/>
              <a:gd name="T41" fmla="*/ 151 h 161"/>
              <a:gd name="T42" fmla="*/ 238 w 282"/>
              <a:gd name="T43" fmla="*/ 153 h 161"/>
              <a:gd name="T44" fmla="*/ 230 w 282"/>
              <a:gd name="T45" fmla="*/ 158 h 161"/>
              <a:gd name="T46" fmla="*/ 216 w 282"/>
              <a:gd name="T47" fmla="*/ 150 h 161"/>
              <a:gd name="T48" fmla="*/ 194 w 282"/>
              <a:gd name="T49" fmla="*/ 147 h 161"/>
              <a:gd name="T50" fmla="*/ 182 w 282"/>
              <a:gd name="T51" fmla="*/ 154 h 161"/>
              <a:gd name="T52" fmla="*/ 172 w 282"/>
              <a:gd name="T53" fmla="*/ 145 h 161"/>
              <a:gd name="T54" fmla="*/ 170 w 282"/>
              <a:gd name="T55" fmla="*/ 142 h 161"/>
              <a:gd name="T56" fmla="*/ 164 w 282"/>
              <a:gd name="T57" fmla="*/ 141 h 161"/>
              <a:gd name="T58" fmla="*/ 160 w 282"/>
              <a:gd name="T59" fmla="*/ 143 h 161"/>
              <a:gd name="T60" fmla="*/ 156 w 282"/>
              <a:gd name="T61" fmla="*/ 127 h 161"/>
              <a:gd name="T62" fmla="*/ 151 w 282"/>
              <a:gd name="T63" fmla="*/ 123 h 161"/>
              <a:gd name="T64" fmla="*/ 142 w 282"/>
              <a:gd name="T65" fmla="*/ 123 h 161"/>
              <a:gd name="T66" fmla="*/ 148 w 282"/>
              <a:gd name="T67" fmla="*/ 112 h 161"/>
              <a:gd name="T68" fmla="*/ 146 w 282"/>
              <a:gd name="T69" fmla="*/ 102 h 161"/>
              <a:gd name="T70" fmla="*/ 138 w 282"/>
              <a:gd name="T71" fmla="*/ 101 h 161"/>
              <a:gd name="T72" fmla="*/ 96 w 282"/>
              <a:gd name="T73" fmla="*/ 78 h 161"/>
              <a:gd name="T74" fmla="*/ 48 w 282"/>
              <a:gd name="T75" fmla="*/ 31 h 161"/>
              <a:gd name="T76" fmla="*/ 5 w 282"/>
              <a:gd name="T77" fmla="*/ 0 h 161"/>
              <a:gd name="T78" fmla="*/ 112 w 282"/>
              <a:gd name="T79" fmla="*/ 63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82" h="161">
                <a:moveTo>
                  <a:pt x="112" y="63"/>
                </a:moveTo>
                <a:lnTo>
                  <a:pt x="118" y="70"/>
                </a:lnTo>
                <a:lnTo>
                  <a:pt x="125" y="63"/>
                </a:lnTo>
                <a:lnTo>
                  <a:pt x="130" y="64"/>
                </a:lnTo>
                <a:lnTo>
                  <a:pt x="130" y="85"/>
                </a:lnTo>
                <a:lnTo>
                  <a:pt x="138" y="89"/>
                </a:lnTo>
                <a:lnTo>
                  <a:pt x="144" y="89"/>
                </a:lnTo>
                <a:lnTo>
                  <a:pt x="149" y="87"/>
                </a:lnTo>
                <a:lnTo>
                  <a:pt x="159" y="94"/>
                </a:lnTo>
                <a:lnTo>
                  <a:pt x="161" y="93"/>
                </a:lnTo>
                <a:lnTo>
                  <a:pt x="175" y="85"/>
                </a:lnTo>
                <a:lnTo>
                  <a:pt x="186" y="71"/>
                </a:lnTo>
                <a:lnTo>
                  <a:pt x="187" y="66"/>
                </a:lnTo>
                <a:lnTo>
                  <a:pt x="191" y="68"/>
                </a:lnTo>
                <a:lnTo>
                  <a:pt x="204" y="64"/>
                </a:lnTo>
                <a:lnTo>
                  <a:pt x="205" y="67"/>
                </a:lnTo>
                <a:lnTo>
                  <a:pt x="211" y="71"/>
                </a:lnTo>
                <a:lnTo>
                  <a:pt x="216" y="70"/>
                </a:lnTo>
                <a:lnTo>
                  <a:pt x="216" y="67"/>
                </a:lnTo>
                <a:lnTo>
                  <a:pt x="219" y="71"/>
                </a:lnTo>
                <a:lnTo>
                  <a:pt x="220" y="76"/>
                </a:lnTo>
                <a:lnTo>
                  <a:pt x="231" y="81"/>
                </a:lnTo>
                <a:lnTo>
                  <a:pt x="234" y="85"/>
                </a:lnTo>
                <a:lnTo>
                  <a:pt x="230" y="89"/>
                </a:lnTo>
                <a:lnTo>
                  <a:pt x="232" y="89"/>
                </a:lnTo>
                <a:lnTo>
                  <a:pt x="234" y="91"/>
                </a:lnTo>
                <a:lnTo>
                  <a:pt x="245" y="79"/>
                </a:lnTo>
                <a:lnTo>
                  <a:pt x="249" y="81"/>
                </a:lnTo>
                <a:lnTo>
                  <a:pt x="250" y="81"/>
                </a:lnTo>
                <a:lnTo>
                  <a:pt x="252" y="81"/>
                </a:lnTo>
                <a:lnTo>
                  <a:pt x="257" y="89"/>
                </a:lnTo>
                <a:lnTo>
                  <a:pt x="264" y="86"/>
                </a:lnTo>
                <a:lnTo>
                  <a:pt x="262" y="79"/>
                </a:lnTo>
                <a:lnTo>
                  <a:pt x="272" y="83"/>
                </a:lnTo>
                <a:lnTo>
                  <a:pt x="282" y="108"/>
                </a:lnTo>
                <a:lnTo>
                  <a:pt x="273" y="119"/>
                </a:lnTo>
                <a:lnTo>
                  <a:pt x="269" y="127"/>
                </a:lnTo>
                <a:lnTo>
                  <a:pt x="262" y="128"/>
                </a:lnTo>
                <a:lnTo>
                  <a:pt x="260" y="138"/>
                </a:lnTo>
                <a:lnTo>
                  <a:pt x="253" y="139"/>
                </a:lnTo>
                <a:lnTo>
                  <a:pt x="257" y="147"/>
                </a:lnTo>
                <a:lnTo>
                  <a:pt x="254" y="151"/>
                </a:lnTo>
                <a:lnTo>
                  <a:pt x="250" y="153"/>
                </a:lnTo>
                <a:lnTo>
                  <a:pt x="238" y="153"/>
                </a:lnTo>
                <a:lnTo>
                  <a:pt x="237" y="161"/>
                </a:lnTo>
                <a:lnTo>
                  <a:pt x="230" y="158"/>
                </a:lnTo>
                <a:lnTo>
                  <a:pt x="220" y="161"/>
                </a:lnTo>
                <a:lnTo>
                  <a:pt x="216" y="150"/>
                </a:lnTo>
                <a:lnTo>
                  <a:pt x="208" y="151"/>
                </a:lnTo>
                <a:lnTo>
                  <a:pt x="194" y="147"/>
                </a:lnTo>
                <a:lnTo>
                  <a:pt x="183" y="154"/>
                </a:lnTo>
                <a:lnTo>
                  <a:pt x="182" y="154"/>
                </a:lnTo>
                <a:lnTo>
                  <a:pt x="171" y="150"/>
                </a:lnTo>
                <a:lnTo>
                  <a:pt x="172" y="145"/>
                </a:lnTo>
                <a:lnTo>
                  <a:pt x="171" y="142"/>
                </a:lnTo>
                <a:lnTo>
                  <a:pt x="170" y="142"/>
                </a:lnTo>
                <a:lnTo>
                  <a:pt x="168" y="139"/>
                </a:lnTo>
                <a:lnTo>
                  <a:pt x="164" y="141"/>
                </a:lnTo>
                <a:lnTo>
                  <a:pt x="166" y="143"/>
                </a:lnTo>
                <a:lnTo>
                  <a:pt x="160" y="143"/>
                </a:lnTo>
                <a:lnTo>
                  <a:pt x="156" y="139"/>
                </a:lnTo>
                <a:lnTo>
                  <a:pt x="156" y="127"/>
                </a:lnTo>
                <a:lnTo>
                  <a:pt x="156" y="124"/>
                </a:lnTo>
                <a:lnTo>
                  <a:pt x="151" y="123"/>
                </a:lnTo>
                <a:lnTo>
                  <a:pt x="148" y="121"/>
                </a:lnTo>
                <a:lnTo>
                  <a:pt x="142" y="123"/>
                </a:lnTo>
                <a:lnTo>
                  <a:pt x="138" y="123"/>
                </a:lnTo>
                <a:lnTo>
                  <a:pt x="148" y="112"/>
                </a:lnTo>
                <a:lnTo>
                  <a:pt x="146" y="104"/>
                </a:lnTo>
                <a:lnTo>
                  <a:pt x="146" y="102"/>
                </a:lnTo>
                <a:lnTo>
                  <a:pt x="145" y="102"/>
                </a:lnTo>
                <a:lnTo>
                  <a:pt x="138" y="101"/>
                </a:lnTo>
                <a:lnTo>
                  <a:pt x="134" y="100"/>
                </a:lnTo>
                <a:lnTo>
                  <a:pt x="96" y="78"/>
                </a:lnTo>
                <a:lnTo>
                  <a:pt x="88" y="60"/>
                </a:lnTo>
                <a:lnTo>
                  <a:pt x="48" y="31"/>
                </a:lnTo>
                <a:lnTo>
                  <a:pt x="0" y="10"/>
                </a:lnTo>
                <a:lnTo>
                  <a:pt x="5" y="0"/>
                </a:lnTo>
                <a:lnTo>
                  <a:pt x="52" y="23"/>
                </a:lnTo>
                <a:lnTo>
                  <a:pt x="112" y="6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4" name="Freeform 1149"/>
          <p:cNvSpPr>
            <a:spLocks/>
          </p:cNvSpPr>
          <p:nvPr/>
        </p:nvSpPr>
        <p:spPr bwMode="auto">
          <a:xfrm>
            <a:off x="5781676" y="3441701"/>
            <a:ext cx="234950" cy="265113"/>
          </a:xfrm>
          <a:custGeom>
            <a:avLst/>
            <a:gdLst>
              <a:gd name="T0" fmla="*/ 128 w 148"/>
              <a:gd name="T1" fmla="*/ 0 h 167"/>
              <a:gd name="T2" fmla="*/ 148 w 148"/>
              <a:gd name="T3" fmla="*/ 6 h 167"/>
              <a:gd name="T4" fmla="*/ 143 w 148"/>
              <a:gd name="T5" fmla="*/ 11 h 167"/>
              <a:gd name="T6" fmla="*/ 138 w 148"/>
              <a:gd name="T7" fmla="*/ 21 h 167"/>
              <a:gd name="T8" fmla="*/ 135 w 148"/>
              <a:gd name="T9" fmla="*/ 25 h 167"/>
              <a:gd name="T10" fmla="*/ 130 w 148"/>
              <a:gd name="T11" fmla="*/ 34 h 167"/>
              <a:gd name="T12" fmla="*/ 124 w 148"/>
              <a:gd name="T13" fmla="*/ 43 h 167"/>
              <a:gd name="T14" fmla="*/ 123 w 148"/>
              <a:gd name="T15" fmla="*/ 44 h 167"/>
              <a:gd name="T16" fmla="*/ 120 w 148"/>
              <a:gd name="T17" fmla="*/ 49 h 167"/>
              <a:gd name="T18" fmla="*/ 119 w 148"/>
              <a:gd name="T19" fmla="*/ 53 h 167"/>
              <a:gd name="T20" fmla="*/ 118 w 148"/>
              <a:gd name="T21" fmla="*/ 58 h 167"/>
              <a:gd name="T22" fmla="*/ 116 w 148"/>
              <a:gd name="T23" fmla="*/ 58 h 167"/>
              <a:gd name="T24" fmla="*/ 116 w 148"/>
              <a:gd name="T25" fmla="*/ 60 h 167"/>
              <a:gd name="T26" fmla="*/ 112 w 148"/>
              <a:gd name="T27" fmla="*/ 67 h 167"/>
              <a:gd name="T28" fmla="*/ 107 w 148"/>
              <a:gd name="T29" fmla="*/ 74 h 167"/>
              <a:gd name="T30" fmla="*/ 101 w 148"/>
              <a:gd name="T31" fmla="*/ 83 h 167"/>
              <a:gd name="T32" fmla="*/ 96 w 148"/>
              <a:gd name="T33" fmla="*/ 86 h 167"/>
              <a:gd name="T34" fmla="*/ 81 w 148"/>
              <a:gd name="T35" fmla="*/ 90 h 167"/>
              <a:gd name="T36" fmla="*/ 70 w 148"/>
              <a:gd name="T37" fmla="*/ 94 h 167"/>
              <a:gd name="T38" fmla="*/ 57 w 148"/>
              <a:gd name="T39" fmla="*/ 97 h 167"/>
              <a:gd name="T40" fmla="*/ 55 w 148"/>
              <a:gd name="T41" fmla="*/ 98 h 167"/>
              <a:gd name="T42" fmla="*/ 48 w 148"/>
              <a:gd name="T43" fmla="*/ 103 h 167"/>
              <a:gd name="T44" fmla="*/ 40 w 148"/>
              <a:gd name="T45" fmla="*/ 107 h 167"/>
              <a:gd name="T46" fmla="*/ 38 w 148"/>
              <a:gd name="T47" fmla="*/ 107 h 167"/>
              <a:gd name="T48" fmla="*/ 38 w 148"/>
              <a:gd name="T49" fmla="*/ 111 h 167"/>
              <a:gd name="T50" fmla="*/ 40 w 148"/>
              <a:gd name="T51" fmla="*/ 115 h 167"/>
              <a:gd name="T52" fmla="*/ 38 w 148"/>
              <a:gd name="T53" fmla="*/ 116 h 167"/>
              <a:gd name="T54" fmla="*/ 34 w 148"/>
              <a:gd name="T55" fmla="*/ 124 h 167"/>
              <a:gd name="T56" fmla="*/ 25 w 148"/>
              <a:gd name="T57" fmla="*/ 143 h 167"/>
              <a:gd name="T58" fmla="*/ 6 w 148"/>
              <a:gd name="T59" fmla="*/ 165 h 167"/>
              <a:gd name="T60" fmla="*/ 4 w 148"/>
              <a:gd name="T61" fmla="*/ 167 h 167"/>
              <a:gd name="T62" fmla="*/ 4 w 148"/>
              <a:gd name="T63" fmla="*/ 165 h 167"/>
              <a:gd name="T64" fmla="*/ 8 w 148"/>
              <a:gd name="T65" fmla="*/ 134 h 167"/>
              <a:gd name="T66" fmla="*/ 8 w 148"/>
              <a:gd name="T67" fmla="*/ 130 h 167"/>
              <a:gd name="T68" fmla="*/ 8 w 148"/>
              <a:gd name="T69" fmla="*/ 127 h 167"/>
              <a:gd name="T70" fmla="*/ 7 w 148"/>
              <a:gd name="T71" fmla="*/ 120 h 167"/>
              <a:gd name="T72" fmla="*/ 6 w 148"/>
              <a:gd name="T73" fmla="*/ 116 h 167"/>
              <a:gd name="T74" fmla="*/ 2 w 148"/>
              <a:gd name="T75" fmla="*/ 105 h 167"/>
              <a:gd name="T76" fmla="*/ 0 w 148"/>
              <a:gd name="T77" fmla="*/ 100 h 167"/>
              <a:gd name="T78" fmla="*/ 17 w 148"/>
              <a:gd name="T79" fmla="*/ 101 h 167"/>
              <a:gd name="T80" fmla="*/ 17 w 148"/>
              <a:gd name="T81" fmla="*/ 92 h 167"/>
              <a:gd name="T82" fmla="*/ 36 w 148"/>
              <a:gd name="T83" fmla="*/ 58 h 167"/>
              <a:gd name="T84" fmla="*/ 37 w 148"/>
              <a:gd name="T85" fmla="*/ 55 h 167"/>
              <a:gd name="T86" fmla="*/ 47 w 148"/>
              <a:gd name="T87" fmla="*/ 23 h 167"/>
              <a:gd name="T88" fmla="*/ 51 w 148"/>
              <a:gd name="T89" fmla="*/ 22 h 167"/>
              <a:gd name="T90" fmla="*/ 51 w 148"/>
              <a:gd name="T91" fmla="*/ 21 h 167"/>
              <a:gd name="T92" fmla="*/ 70 w 148"/>
              <a:gd name="T93" fmla="*/ 8 h 167"/>
              <a:gd name="T94" fmla="*/ 72 w 148"/>
              <a:gd name="T95" fmla="*/ 8 h 167"/>
              <a:gd name="T96" fmla="*/ 112 w 148"/>
              <a:gd name="T97" fmla="*/ 3 h 167"/>
              <a:gd name="T98" fmla="*/ 119 w 148"/>
              <a:gd name="T99" fmla="*/ 6 h 167"/>
              <a:gd name="T100" fmla="*/ 128 w 148"/>
              <a:gd name="T101" fmla="*/ 0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48" h="167">
                <a:moveTo>
                  <a:pt x="128" y="0"/>
                </a:moveTo>
                <a:lnTo>
                  <a:pt x="148" y="6"/>
                </a:lnTo>
                <a:lnTo>
                  <a:pt x="143" y="11"/>
                </a:lnTo>
                <a:lnTo>
                  <a:pt x="138" y="21"/>
                </a:lnTo>
                <a:lnTo>
                  <a:pt x="135" y="25"/>
                </a:lnTo>
                <a:lnTo>
                  <a:pt x="130" y="34"/>
                </a:lnTo>
                <a:lnTo>
                  <a:pt x="124" y="43"/>
                </a:lnTo>
                <a:lnTo>
                  <a:pt x="123" y="44"/>
                </a:lnTo>
                <a:lnTo>
                  <a:pt x="120" y="49"/>
                </a:lnTo>
                <a:lnTo>
                  <a:pt x="119" y="53"/>
                </a:lnTo>
                <a:lnTo>
                  <a:pt x="118" y="58"/>
                </a:lnTo>
                <a:lnTo>
                  <a:pt x="116" y="58"/>
                </a:lnTo>
                <a:lnTo>
                  <a:pt x="116" y="60"/>
                </a:lnTo>
                <a:lnTo>
                  <a:pt x="112" y="67"/>
                </a:lnTo>
                <a:lnTo>
                  <a:pt x="107" y="74"/>
                </a:lnTo>
                <a:lnTo>
                  <a:pt x="101" y="83"/>
                </a:lnTo>
                <a:lnTo>
                  <a:pt x="96" y="86"/>
                </a:lnTo>
                <a:lnTo>
                  <a:pt x="81" y="90"/>
                </a:lnTo>
                <a:lnTo>
                  <a:pt x="70" y="94"/>
                </a:lnTo>
                <a:lnTo>
                  <a:pt x="57" y="97"/>
                </a:lnTo>
                <a:lnTo>
                  <a:pt x="55" y="98"/>
                </a:lnTo>
                <a:lnTo>
                  <a:pt x="48" y="103"/>
                </a:lnTo>
                <a:lnTo>
                  <a:pt x="40" y="107"/>
                </a:lnTo>
                <a:lnTo>
                  <a:pt x="38" y="107"/>
                </a:lnTo>
                <a:lnTo>
                  <a:pt x="38" y="111"/>
                </a:lnTo>
                <a:lnTo>
                  <a:pt x="40" y="115"/>
                </a:lnTo>
                <a:lnTo>
                  <a:pt x="38" y="116"/>
                </a:lnTo>
                <a:lnTo>
                  <a:pt x="34" y="124"/>
                </a:lnTo>
                <a:lnTo>
                  <a:pt x="25" y="143"/>
                </a:lnTo>
                <a:lnTo>
                  <a:pt x="6" y="165"/>
                </a:lnTo>
                <a:lnTo>
                  <a:pt x="4" y="167"/>
                </a:lnTo>
                <a:lnTo>
                  <a:pt x="4" y="165"/>
                </a:lnTo>
                <a:lnTo>
                  <a:pt x="8" y="134"/>
                </a:lnTo>
                <a:lnTo>
                  <a:pt x="8" y="130"/>
                </a:lnTo>
                <a:lnTo>
                  <a:pt x="8" y="127"/>
                </a:lnTo>
                <a:lnTo>
                  <a:pt x="7" y="120"/>
                </a:lnTo>
                <a:lnTo>
                  <a:pt x="6" y="116"/>
                </a:lnTo>
                <a:lnTo>
                  <a:pt x="2" y="105"/>
                </a:lnTo>
                <a:lnTo>
                  <a:pt x="0" y="100"/>
                </a:lnTo>
                <a:lnTo>
                  <a:pt x="17" y="101"/>
                </a:lnTo>
                <a:lnTo>
                  <a:pt x="17" y="92"/>
                </a:lnTo>
                <a:lnTo>
                  <a:pt x="36" y="58"/>
                </a:lnTo>
                <a:lnTo>
                  <a:pt x="37" y="55"/>
                </a:lnTo>
                <a:lnTo>
                  <a:pt x="47" y="23"/>
                </a:lnTo>
                <a:lnTo>
                  <a:pt x="51" y="22"/>
                </a:lnTo>
                <a:lnTo>
                  <a:pt x="51" y="21"/>
                </a:lnTo>
                <a:lnTo>
                  <a:pt x="70" y="8"/>
                </a:lnTo>
                <a:lnTo>
                  <a:pt x="72" y="8"/>
                </a:lnTo>
                <a:lnTo>
                  <a:pt x="112" y="3"/>
                </a:lnTo>
                <a:lnTo>
                  <a:pt x="119" y="6"/>
                </a:lnTo>
                <a:lnTo>
                  <a:pt x="128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5" name="Freeform 1150"/>
          <p:cNvSpPr>
            <a:spLocks/>
          </p:cNvSpPr>
          <p:nvPr/>
        </p:nvSpPr>
        <p:spPr bwMode="auto">
          <a:xfrm>
            <a:off x="5600701" y="3500438"/>
            <a:ext cx="125413" cy="190500"/>
          </a:xfrm>
          <a:custGeom>
            <a:avLst/>
            <a:gdLst>
              <a:gd name="T0" fmla="*/ 65 w 79"/>
              <a:gd name="T1" fmla="*/ 0 h 120"/>
              <a:gd name="T2" fmla="*/ 69 w 79"/>
              <a:gd name="T3" fmla="*/ 11 h 120"/>
              <a:gd name="T4" fmla="*/ 79 w 79"/>
              <a:gd name="T5" fmla="*/ 8 h 120"/>
              <a:gd name="T6" fmla="*/ 79 w 79"/>
              <a:gd name="T7" fmla="*/ 21 h 120"/>
              <a:gd name="T8" fmla="*/ 79 w 79"/>
              <a:gd name="T9" fmla="*/ 29 h 120"/>
              <a:gd name="T10" fmla="*/ 57 w 79"/>
              <a:gd name="T11" fmla="*/ 36 h 120"/>
              <a:gd name="T12" fmla="*/ 64 w 79"/>
              <a:gd name="T13" fmla="*/ 41 h 120"/>
              <a:gd name="T14" fmla="*/ 57 w 79"/>
              <a:gd name="T15" fmla="*/ 48 h 120"/>
              <a:gd name="T16" fmla="*/ 55 w 79"/>
              <a:gd name="T17" fmla="*/ 70 h 120"/>
              <a:gd name="T18" fmla="*/ 62 w 79"/>
              <a:gd name="T19" fmla="*/ 71 h 120"/>
              <a:gd name="T20" fmla="*/ 55 w 79"/>
              <a:gd name="T21" fmla="*/ 78 h 120"/>
              <a:gd name="T22" fmla="*/ 47 w 79"/>
              <a:gd name="T23" fmla="*/ 89 h 120"/>
              <a:gd name="T24" fmla="*/ 51 w 79"/>
              <a:gd name="T25" fmla="*/ 93 h 120"/>
              <a:gd name="T26" fmla="*/ 51 w 79"/>
              <a:gd name="T27" fmla="*/ 94 h 120"/>
              <a:gd name="T28" fmla="*/ 40 w 79"/>
              <a:gd name="T29" fmla="*/ 102 h 120"/>
              <a:gd name="T30" fmla="*/ 23 w 79"/>
              <a:gd name="T31" fmla="*/ 116 h 120"/>
              <a:gd name="T32" fmla="*/ 20 w 79"/>
              <a:gd name="T33" fmla="*/ 119 h 120"/>
              <a:gd name="T34" fmla="*/ 16 w 79"/>
              <a:gd name="T35" fmla="*/ 120 h 120"/>
              <a:gd name="T36" fmla="*/ 16 w 79"/>
              <a:gd name="T37" fmla="*/ 119 h 120"/>
              <a:gd name="T38" fmla="*/ 13 w 79"/>
              <a:gd name="T39" fmla="*/ 115 h 120"/>
              <a:gd name="T40" fmla="*/ 12 w 79"/>
              <a:gd name="T41" fmla="*/ 112 h 120"/>
              <a:gd name="T42" fmla="*/ 6 w 79"/>
              <a:gd name="T43" fmla="*/ 113 h 120"/>
              <a:gd name="T44" fmla="*/ 2 w 79"/>
              <a:gd name="T45" fmla="*/ 93 h 120"/>
              <a:gd name="T46" fmla="*/ 0 w 79"/>
              <a:gd name="T47" fmla="*/ 78 h 120"/>
              <a:gd name="T48" fmla="*/ 15 w 79"/>
              <a:gd name="T49" fmla="*/ 68 h 120"/>
              <a:gd name="T50" fmla="*/ 21 w 79"/>
              <a:gd name="T51" fmla="*/ 52 h 120"/>
              <a:gd name="T52" fmla="*/ 16 w 79"/>
              <a:gd name="T53" fmla="*/ 46 h 120"/>
              <a:gd name="T54" fmla="*/ 20 w 79"/>
              <a:gd name="T55" fmla="*/ 45 h 120"/>
              <a:gd name="T56" fmla="*/ 25 w 79"/>
              <a:gd name="T57" fmla="*/ 44 h 120"/>
              <a:gd name="T58" fmla="*/ 34 w 79"/>
              <a:gd name="T59" fmla="*/ 21 h 120"/>
              <a:gd name="T60" fmla="*/ 34 w 79"/>
              <a:gd name="T61" fmla="*/ 19 h 120"/>
              <a:gd name="T62" fmla="*/ 35 w 79"/>
              <a:gd name="T63" fmla="*/ 16 h 120"/>
              <a:gd name="T64" fmla="*/ 35 w 79"/>
              <a:gd name="T65" fmla="*/ 12 h 120"/>
              <a:gd name="T66" fmla="*/ 42 w 79"/>
              <a:gd name="T67" fmla="*/ 18 h 120"/>
              <a:gd name="T68" fmla="*/ 45 w 79"/>
              <a:gd name="T69" fmla="*/ 19 h 120"/>
              <a:gd name="T70" fmla="*/ 49 w 79"/>
              <a:gd name="T71" fmla="*/ 18 h 120"/>
              <a:gd name="T72" fmla="*/ 57 w 79"/>
              <a:gd name="T73" fmla="*/ 11 h 120"/>
              <a:gd name="T74" fmla="*/ 65 w 79"/>
              <a:gd name="T75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9" h="120">
                <a:moveTo>
                  <a:pt x="65" y="0"/>
                </a:moveTo>
                <a:lnTo>
                  <a:pt x="69" y="11"/>
                </a:lnTo>
                <a:lnTo>
                  <a:pt x="79" y="8"/>
                </a:lnTo>
                <a:lnTo>
                  <a:pt x="79" y="21"/>
                </a:lnTo>
                <a:lnTo>
                  <a:pt x="79" y="29"/>
                </a:lnTo>
                <a:lnTo>
                  <a:pt x="57" y="36"/>
                </a:lnTo>
                <a:lnTo>
                  <a:pt x="64" y="41"/>
                </a:lnTo>
                <a:lnTo>
                  <a:pt x="57" y="48"/>
                </a:lnTo>
                <a:lnTo>
                  <a:pt x="55" y="70"/>
                </a:lnTo>
                <a:lnTo>
                  <a:pt x="62" y="71"/>
                </a:lnTo>
                <a:lnTo>
                  <a:pt x="55" y="78"/>
                </a:lnTo>
                <a:lnTo>
                  <a:pt x="47" y="89"/>
                </a:lnTo>
                <a:lnTo>
                  <a:pt x="51" y="93"/>
                </a:lnTo>
                <a:lnTo>
                  <a:pt x="51" y="94"/>
                </a:lnTo>
                <a:lnTo>
                  <a:pt x="40" y="102"/>
                </a:lnTo>
                <a:lnTo>
                  <a:pt x="23" y="116"/>
                </a:lnTo>
                <a:lnTo>
                  <a:pt x="20" y="119"/>
                </a:lnTo>
                <a:lnTo>
                  <a:pt x="16" y="120"/>
                </a:lnTo>
                <a:lnTo>
                  <a:pt x="16" y="119"/>
                </a:lnTo>
                <a:lnTo>
                  <a:pt x="13" y="115"/>
                </a:lnTo>
                <a:lnTo>
                  <a:pt x="12" y="112"/>
                </a:lnTo>
                <a:lnTo>
                  <a:pt x="6" y="113"/>
                </a:lnTo>
                <a:lnTo>
                  <a:pt x="2" y="93"/>
                </a:lnTo>
                <a:lnTo>
                  <a:pt x="0" y="78"/>
                </a:lnTo>
                <a:lnTo>
                  <a:pt x="15" y="68"/>
                </a:lnTo>
                <a:lnTo>
                  <a:pt x="21" y="52"/>
                </a:lnTo>
                <a:lnTo>
                  <a:pt x="16" y="46"/>
                </a:lnTo>
                <a:lnTo>
                  <a:pt x="20" y="45"/>
                </a:lnTo>
                <a:lnTo>
                  <a:pt x="25" y="44"/>
                </a:lnTo>
                <a:lnTo>
                  <a:pt x="34" y="21"/>
                </a:lnTo>
                <a:lnTo>
                  <a:pt x="34" y="19"/>
                </a:lnTo>
                <a:lnTo>
                  <a:pt x="35" y="16"/>
                </a:lnTo>
                <a:lnTo>
                  <a:pt x="35" y="12"/>
                </a:lnTo>
                <a:lnTo>
                  <a:pt x="42" y="18"/>
                </a:lnTo>
                <a:lnTo>
                  <a:pt x="45" y="19"/>
                </a:lnTo>
                <a:lnTo>
                  <a:pt x="49" y="18"/>
                </a:lnTo>
                <a:lnTo>
                  <a:pt x="57" y="11"/>
                </a:lnTo>
                <a:lnTo>
                  <a:pt x="65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6" name="Freeform 1151"/>
          <p:cNvSpPr>
            <a:spLocks/>
          </p:cNvSpPr>
          <p:nvPr/>
        </p:nvSpPr>
        <p:spPr bwMode="auto">
          <a:xfrm>
            <a:off x="5181601" y="3557588"/>
            <a:ext cx="249238" cy="222250"/>
          </a:xfrm>
          <a:custGeom>
            <a:avLst/>
            <a:gdLst>
              <a:gd name="T0" fmla="*/ 49 w 157"/>
              <a:gd name="T1" fmla="*/ 38 h 140"/>
              <a:gd name="T2" fmla="*/ 79 w 157"/>
              <a:gd name="T3" fmla="*/ 55 h 140"/>
              <a:gd name="T4" fmla="*/ 103 w 157"/>
              <a:gd name="T5" fmla="*/ 47 h 140"/>
              <a:gd name="T6" fmla="*/ 116 w 157"/>
              <a:gd name="T7" fmla="*/ 38 h 140"/>
              <a:gd name="T8" fmla="*/ 124 w 157"/>
              <a:gd name="T9" fmla="*/ 42 h 140"/>
              <a:gd name="T10" fmla="*/ 145 w 157"/>
              <a:gd name="T11" fmla="*/ 51 h 140"/>
              <a:gd name="T12" fmla="*/ 148 w 157"/>
              <a:gd name="T13" fmla="*/ 58 h 140"/>
              <a:gd name="T14" fmla="*/ 157 w 157"/>
              <a:gd name="T15" fmla="*/ 65 h 140"/>
              <a:gd name="T16" fmla="*/ 156 w 157"/>
              <a:gd name="T17" fmla="*/ 70 h 140"/>
              <a:gd name="T18" fmla="*/ 152 w 157"/>
              <a:gd name="T19" fmla="*/ 70 h 140"/>
              <a:gd name="T20" fmla="*/ 148 w 157"/>
              <a:gd name="T21" fmla="*/ 72 h 140"/>
              <a:gd name="T22" fmla="*/ 146 w 157"/>
              <a:gd name="T23" fmla="*/ 79 h 140"/>
              <a:gd name="T24" fmla="*/ 145 w 157"/>
              <a:gd name="T25" fmla="*/ 87 h 140"/>
              <a:gd name="T26" fmla="*/ 145 w 157"/>
              <a:gd name="T27" fmla="*/ 88 h 140"/>
              <a:gd name="T28" fmla="*/ 150 w 157"/>
              <a:gd name="T29" fmla="*/ 96 h 140"/>
              <a:gd name="T30" fmla="*/ 145 w 157"/>
              <a:gd name="T31" fmla="*/ 100 h 140"/>
              <a:gd name="T32" fmla="*/ 145 w 157"/>
              <a:gd name="T33" fmla="*/ 106 h 140"/>
              <a:gd name="T34" fmla="*/ 148 w 157"/>
              <a:gd name="T35" fmla="*/ 106 h 140"/>
              <a:gd name="T36" fmla="*/ 153 w 157"/>
              <a:gd name="T37" fmla="*/ 106 h 140"/>
              <a:gd name="T38" fmla="*/ 153 w 157"/>
              <a:gd name="T39" fmla="*/ 118 h 140"/>
              <a:gd name="T40" fmla="*/ 153 w 157"/>
              <a:gd name="T41" fmla="*/ 120 h 140"/>
              <a:gd name="T42" fmla="*/ 148 w 157"/>
              <a:gd name="T43" fmla="*/ 120 h 140"/>
              <a:gd name="T44" fmla="*/ 143 w 157"/>
              <a:gd name="T45" fmla="*/ 120 h 140"/>
              <a:gd name="T46" fmla="*/ 135 w 157"/>
              <a:gd name="T47" fmla="*/ 132 h 140"/>
              <a:gd name="T48" fmla="*/ 134 w 157"/>
              <a:gd name="T49" fmla="*/ 136 h 140"/>
              <a:gd name="T50" fmla="*/ 131 w 157"/>
              <a:gd name="T51" fmla="*/ 140 h 140"/>
              <a:gd name="T52" fmla="*/ 111 w 157"/>
              <a:gd name="T53" fmla="*/ 130 h 140"/>
              <a:gd name="T54" fmla="*/ 107 w 157"/>
              <a:gd name="T55" fmla="*/ 125 h 140"/>
              <a:gd name="T56" fmla="*/ 105 w 157"/>
              <a:gd name="T57" fmla="*/ 121 h 140"/>
              <a:gd name="T58" fmla="*/ 107 w 157"/>
              <a:gd name="T59" fmla="*/ 114 h 140"/>
              <a:gd name="T60" fmla="*/ 105 w 157"/>
              <a:gd name="T61" fmla="*/ 111 h 140"/>
              <a:gd name="T62" fmla="*/ 100 w 157"/>
              <a:gd name="T63" fmla="*/ 113 h 140"/>
              <a:gd name="T64" fmla="*/ 89 w 157"/>
              <a:gd name="T65" fmla="*/ 100 h 140"/>
              <a:gd name="T66" fmla="*/ 86 w 157"/>
              <a:gd name="T67" fmla="*/ 98 h 140"/>
              <a:gd name="T68" fmla="*/ 85 w 157"/>
              <a:gd name="T69" fmla="*/ 98 h 140"/>
              <a:gd name="T70" fmla="*/ 79 w 157"/>
              <a:gd name="T71" fmla="*/ 96 h 140"/>
              <a:gd name="T72" fmla="*/ 78 w 157"/>
              <a:gd name="T73" fmla="*/ 95 h 140"/>
              <a:gd name="T74" fmla="*/ 37 w 157"/>
              <a:gd name="T75" fmla="*/ 50 h 140"/>
              <a:gd name="T76" fmla="*/ 0 w 157"/>
              <a:gd name="T77" fmla="*/ 12 h 140"/>
              <a:gd name="T78" fmla="*/ 13 w 157"/>
              <a:gd name="T79" fmla="*/ 0 h 140"/>
              <a:gd name="T80" fmla="*/ 49 w 157"/>
              <a:gd name="T81" fmla="*/ 38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57" h="140">
                <a:moveTo>
                  <a:pt x="49" y="38"/>
                </a:moveTo>
                <a:lnTo>
                  <a:pt x="79" y="55"/>
                </a:lnTo>
                <a:lnTo>
                  <a:pt x="103" y="47"/>
                </a:lnTo>
                <a:lnTo>
                  <a:pt x="116" y="38"/>
                </a:lnTo>
                <a:lnTo>
                  <a:pt x="124" y="42"/>
                </a:lnTo>
                <a:lnTo>
                  <a:pt x="145" y="51"/>
                </a:lnTo>
                <a:lnTo>
                  <a:pt x="148" y="58"/>
                </a:lnTo>
                <a:lnTo>
                  <a:pt x="157" y="65"/>
                </a:lnTo>
                <a:lnTo>
                  <a:pt x="156" y="70"/>
                </a:lnTo>
                <a:lnTo>
                  <a:pt x="152" y="70"/>
                </a:lnTo>
                <a:lnTo>
                  <a:pt x="148" y="72"/>
                </a:lnTo>
                <a:lnTo>
                  <a:pt x="146" y="79"/>
                </a:lnTo>
                <a:lnTo>
                  <a:pt x="145" y="87"/>
                </a:lnTo>
                <a:lnTo>
                  <a:pt x="145" y="88"/>
                </a:lnTo>
                <a:lnTo>
                  <a:pt x="150" y="96"/>
                </a:lnTo>
                <a:lnTo>
                  <a:pt x="145" y="100"/>
                </a:lnTo>
                <a:lnTo>
                  <a:pt x="145" y="106"/>
                </a:lnTo>
                <a:lnTo>
                  <a:pt x="148" y="106"/>
                </a:lnTo>
                <a:lnTo>
                  <a:pt x="153" y="106"/>
                </a:lnTo>
                <a:lnTo>
                  <a:pt x="153" y="118"/>
                </a:lnTo>
                <a:lnTo>
                  <a:pt x="153" y="120"/>
                </a:lnTo>
                <a:lnTo>
                  <a:pt x="148" y="120"/>
                </a:lnTo>
                <a:lnTo>
                  <a:pt x="143" y="120"/>
                </a:lnTo>
                <a:lnTo>
                  <a:pt x="135" y="132"/>
                </a:lnTo>
                <a:lnTo>
                  <a:pt x="134" y="136"/>
                </a:lnTo>
                <a:lnTo>
                  <a:pt x="131" y="140"/>
                </a:lnTo>
                <a:lnTo>
                  <a:pt x="111" y="130"/>
                </a:lnTo>
                <a:lnTo>
                  <a:pt x="107" y="125"/>
                </a:lnTo>
                <a:lnTo>
                  <a:pt x="105" y="121"/>
                </a:lnTo>
                <a:lnTo>
                  <a:pt x="107" y="114"/>
                </a:lnTo>
                <a:lnTo>
                  <a:pt x="105" y="111"/>
                </a:lnTo>
                <a:lnTo>
                  <a:pt x="100" y="113"/>
                </a:lnTo>
                <a:lnTo>
                  <a:pt x="89" y="100"/>
                </a:lnTo>
                <a:lnTo>
                  <a:pt x="86" y="98"/>
                </a:lnTo>
                <a:lnTo>
                  <a:pt x="85" y="98"/>
                </a:lnTo>
                <a:lnTo>
                  <a:pt x="79" y="96"/>
                </a:lnTo>
                <a:lnTo>
                  <a:pt x="78" y="95"/>
                </a:lnTo>
                <a:lnTo>
                  <a:pt x="37" y="50"/>
                </a:lnTo>
                <a:lnTo>
                  <a:pt x="0" y="12"/>
                </a:lnTo>
                <a:lnTo>
                  <a:pt x="13" y="0"/>
                </a:lnTo>
                <a:lnTo>
                  <a:pt x="49" y="3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7" name="Freeform 1152"/>
          <p:cNvSpPr>
            <a:spLocks/>
          </p:cNvSpPr>
          <p:nvPr/>
        </p:nvSpPr>
        <p:spPr bwMode="auto">
          <a:xfrm>
            <a:off x="5784851" y="3573463"/>
            <a:ext cx="193675" cy="344488"/>
          </a:xfrm>
          <a:custGeom>
            <a:avLst/>
            <a:gdLst>
              <a:gd name="T0" fmla="*/ 100 w 122"/>
              <a:gd name="T1" fmla="*/ 217 h 217"/>
              <a:gd name="T2" fmla="*/ 94 w 122"/>
              <a:gd name="T3" fmla="*/ 215 h 217"/>
              <a:gd name="T4" fmla="*/ 85 w 122"/>
              <a:gd name="T5" fmla="*/ 212 h 217"/>
              <a:gd name="T6" fmla="*/ 81 w 122"/>
              <a:gd name="T7" fmla="*/ 210 h 217"/>
              <a:gd name="T8" fmla="*/ 70 w 122"/>
              <a:gd name="T9" fmla="*/ 206 h 217"/>
              <a:gd name="T10" fmla="*/ 61 w 122"/>
              <a:gd name="T11" fmla="*/ 204 h 217"/>
              <a:gd name="T12" fmla="*/ 40 w 122"/>
              <a:gd name="T13" fmla="*/ 198 h 217"/>
              <a:gd name="T14" fmla="*/ 23 w 122"/>
              <a:gd name="T15" fmla="*/ 194 h 217"/>
              <a:gd name="T16" fmla="*/ 19 w 122"/>
              <a:gd name="T17" fmla="*/ 150 h 217"/>
              <a:gd name="T18" fmla="*/ 5 w 122"/>
              <a:gd name="T19" fmla="*/ 122 h 217"/>
              <a:gd name="T20" fmla="*/ 1 w 122"/>
              <a:gd name="T21" fmla="*/ 89 h 217"/>
              <a:gd name="T22" fmla="*/ 2 w 122"/>
              <a:gd name="T23" fmla="*/ 86 h 217"/>
              <a:gd name="T24" fmla="*/ 4 w 122"/>
              <a:gd name="T25" fmla="*/ 82 h 217"/>
              <a:gd name="T26" fmla="*/ 32 w 122"/>
              <a:gd name="T27" fmla="*/ 41 h 217"/>
              <a:gd name="T28" fmla="*/ 38 w 122"/>
              <a:gd name="T29" fmla="*/ 32 h 217"/>
              <a:gd name="T30" fmla="*/ 36 w 122"/>
              <a:gd name="T31" fmla="*/ 24 h 217"/>
              <a:gd name="T32" fmla="*/ 46 w 122"/>
              <a:gd name="T33" fmla="*/ 20 h 217"/>
              <a:gd name="T34" fmla="*/ 55 w 122"/>
              <a:gd name="T35" fmla="*/ 14 h 217"/>
              <a:gd name="T36" fmla="*/ 79 w 122"/>
              <a:gd name="T37" fmla="*/ 7 h 217"/>
              <a:gd name="T38" fmla="*/ 99 w 122"/>
              <a:gd name="T39" fmla="*/ 0 h 217"/>
              <a:gd name="T40" fmla="*/ 96 w 122"/>
              <a:gd name="T41" fmla="*/ 7 h 217"/>
              <a:gd name="T42" fmla="*/ 91 w 122"/>
              <a:gd name="T43" fmla="*/ 17 h 217"/>
              <a:gd name="T44" fmla="*/ 85 w 122"/>
              <a:gd name="T45" fmla="*/ 25 h 217"/>
              <a:gd name="T46" fmla="*/ 80 w 122"/>
              <a:gd name="T47" fmla="*/ 37 h 217"/>
              <a:gd name="T48" fmla="*/ 70 w 122"/>
              <a:gd name="T49" fmla="*/ 56 h 217"/>
              <a:gd name="T50" fmla="*/ 72 w 122"/>
              <a:gd name="T51" fmla="*/ 69 h 217"/>
              <a:gd name="T52" fmla="*/ 83 w 122"/>
              <a:gd name="T53" fmla="*/ 75 h 217"/>
              <a:gd name="T54" fmla="*/ 94 w 122"/>
              <a:gd name="T55" fmla="*/ 85 h 217"/>
              <a:gd name="T56" fmla="*/ 113 w 122"/>
              <a:gd name="T57" fmla="*/ 90 h 217"/>
              <a:gd name="T58" fmla="*/ 118 w 122"/>
              <a:gd name="T59" fmla="*/ 96 h 217"/>
              <a:gd name="T60" fmla="*/ 118 w 122"/>
              <a:gd name="T61" fmla="*/ 104 h 217"/>
              <a:gd name="T62" fmla="*/ 120 w 122"/>
              <a:gd name="T63" fmla="*/ 119 h 217"/>
              <a:gd name="T64" fmla="*/ 121 w 122"/>
              <a:gd name="T65" fmla="*/ 135 h 217"/>
              <a:gd name="T66" fmla="*/ 122 w 122"/>
              <a:gd name="T67" fmla="*/ 152 h 217"/>
              <a:gd name="T68" fmla="*/ 122 w 122"/>
              <a:gd name="T69" fmla="*/ 167 h 217"/>
              <a:gd name="T70" fmla="*/ 118 w 122"/>
              <a:gd name="T71" fmla="*/ 176 h 217"/>
              <a:gd name="T72" fmla="*/ 116 w 122"/>
              <a:gd name="T73" fmla="*/ 185 h 217"/>
              <a:gd name="T74" fmla="*/ 111 w 122"/>
              <a:gd name="T75" fmla="*/ 194 h 217"/>
              <a:gd name="T76" fmla="*/ 106 w 122"/>
              <a:gd name="T77" fmla="*/ 206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2" h="217">
                <a:moveTo>
                  <a:pt x="103" y="212"/>
                </a:moveTo>
                <a:lnTo>
                  <a:pt x="100" y="217"/>
                </a:lnTo>
                <a:lnTo>
                  <a:pt x="95" y="216"/>
                </a:lnTo>
                <a:lnTo>
                  <a:pt x="94" y="215"/>
                </a:lnTo>
                <a:lnTo>
                  <a:pt x="91" y="215"/>
                </a:lnTo>
                <a:lnTo>
                  <a:pt x="85" y="212"/>
                </a:lnTo>
                <a:lnTo>
                  <a:pt x="84" y="212"/>
                </a:lnTo>
                <a:lnTo>
                  <a:pt x="81" y="210"/>
                </a:lnTo>
                <a:lnTo>
                  <a:pt x="72" y="206"/>
                </a:lnTo>
                <a:lnTo>
                  <a:pt x="70" y="206"/>
                </a:lnTo>
                <a:lnTo>
                  <a:pt x="65" y="205"/>
                </a:lnTo>
                <a:lnTo>
                  <a:pt x="61" y="204"/>
                </a:lnTo>
                <a:lnTo>
                  <a:pt x="51" y="201"/>
                </a:lnTo>
                <a:lnTo>
                  <a:pt x="40" y="198"/>
                </a:lnTo>
                <a:lnTo>
                  <a:pt x="32" y="195"/>
                </a:lnTo>
                <a:lnTo>
                  <a:pt x="23" y="194"/>
                </a:lnTo>
                <a:lnTo>
                  <a:pt x="13" y="191"/>
                </a:lnTo>
                <a:lnTo>
                  <a:pt x="19" y="150"/>
                </a:lnTo>
                <a:lnTo>
                  <a:pt x="16" y="134"/>
                </a:lnTo>
                <a:lnTo>
                  <a:pt x="5" y="122"/>
                </a:lnTo>
                <a:lnTo>
                  <a:pt x="0" y="101"/>
                </a:lnTo>
                <a:lnTo>
                  <a:pt x="1" y="89"/>
                </a:lnTo>
                <a:lnTo>
                  <a:pt x="2" y="88"/>
                </a:lnTo>
                <a:lnTo>
                  <a:pt x="2" y="86"/>
                </a:lnTo>
                <a:lnTo>
                  <a:pt x="2" y="84"/>
                </a:lnTo>
                <a:lnTo>
                  <a:pt x="4" y="82"/>
                </a:lnTo>
                <a:lnTo>
                  <a:pt x="23" y="60"/>
                </a:lnTo>
                <a:lnTo>
                  <a:pt x="32" y="41"/>
                </a:lnTo>
                <a:lnTo>
                  <a:pt x="36" y="33"/>
                </a:lnTo>
                <a:lnTo>
                  <a:pt x="38" y="32"/>
                </a:lnTo>
                <a:lnTo>
                  <a:pt x="36" y="28"/>
                </a:lnTo>
                <a:lnTo>
                  <a:pt x="36" y="24"/>
                </a:lnTo>
                <a:lnTo>
                  <a:pt x="38" y="24"/>
                </a:lnTo>
                <a:lnTo>
                  <a:pt x="46" y="20"/>
                </a:lnTo>
                <a:lnTo>
                  <a:pt x="53" y="15"/>
                </a:lnTo>
                <a:lnTo>
                  <a:pt x="55" y="14"/>
                </a:lnTo>
                <a:lnTo>
                  <a:pt x="68" y="11"/>
                </a:lnTo>
                <a:lnTo>
                  <a:pt x="79" y="7"/>
                </a:lnTo>
                <a:lnTo>
                  <a:pt x="94" y="3"/>
                </a:lnTo>
                <a:lnTo>
                  <a:pt x="99" y="0"/>
                </a:lnTo>
                <a:lnTo>
                  <a:pt x="98" y="5"/>
                </a:lnTo>
                <a:lnTo>
                  <a:pt x="96" y="7"/>
                </a:lnTo>
                <a:lnTo>
                  <a:pt x="92" y="13"/>
                </a:lnTo>
                <a:lnTo>
                  <a:pt x="91" y="17"/>
                </a:lnTo>
                <a:lnTo>
                  <a:pt x="90" y="18"/>
                </a:lnTo>
                <a:lnTo>
                  <a:pt x="85" y="25"/>
                </a:lnTo>
                <a:lnTo>
                  <a:pt x="84" y="29"/>
                </a:lnTo>
                <a:lnTo>
                  <a:pt x="80" y="37"/>
                </a:lnTo>
                <a:lnTo>
                  <a:pt x="73" y="50"/>
                </a:lnTo>
                <a:lnTo>
                  <a:pt x="70" y="56"/>
                </a:lnTo>
                <a:lnTo>
                  <a:pt x="66" y="65"/>
                </a:lnTo>
                <a:lnTo>
                  <a:pt x="72" y="69"/>
                </a:lnTo>
                <a:lnTo>
                  <a:pt x="79" y="73"/>
                </a:lnTo>
                <a:lnTo>
                  <a:pt x="83" y="75"/>
                </a:lnTo>
                <a:lnTo>
                  <a:pt x="87" y="81"/>
                </a:lnTo>
                <a:lnTo>
                  <a:pt x="94" y="85"/>
                </a:lnTo>
                <a:lnTo>
                  <a:pt x="100" y="88"/>
                </a:lnTo>
                <a:lnTo>
                  <a:pt x="113" y="90"/>
                </a:lnTo>
                <a:lnTo>
                  <a:pt x="117" y="92"/>
                </a:lnTo>
                <a:lnTo>
                  <a:pt x="118" y="96"/>
                </a:lnTo>
                <a:lnTo>
                  <a:pt x="118" y="103"/>
                </a:lnTo>
                <a:lnTo>
                  <a:pt x="118" y="104"/>
                </a:lnTo>
                <a:lnTo>
                  <a:pt x="120" y="114"/>
                </a:lnTo>
                <a:lnTo>
                  <a:pt x="120" y="119"/>
                </a:lnTo>
                <a:lnTo>
                  <a:pt x="120" y="120"/>
                </a:lnTo>
                <a:lnTo>
                  <a:pt x="121" y="135"/>
                </a:lnTo>
                <a:lnTo>
                  <a:pt x="121" y="144"/>
                </a:lnTo>
                <a:lnTo>
                  <a:pt x="122" y="152"/>
                </a:lnTo>
                <a:lnTo>
                  <a:pt x="122" y="159"/>
                </a:lnTo>
                <a:lnTo>
                  <a:pt x="122" y="167"/>
                </a:lnTo>
                <a:lnTo>
                  <a:pt x="122" y="168"/>
                </a:lnTo>
                <a:lnTo>
                  <a:pt x="118" y="176"/>
                </a:lnTo>
                <a:lnTo>
                  <a:pt x="117" y="180"/>
                </a:lnTo>
                <a:lnTo>
                  <a:pt x="116" y="185"/>
                </a:lnTo>
                <a:lnTo>
                  <a:pt x="113" y="190"/>
                </a:lnTo>
                <a:lnTo>
                  <a:pt x="111" y="194"/>
                </a:lnTo>
                <a:lnTo>
                  <a:pt x="107" y="202"/>
                </a:lnTo>
                <a:lnTo>
                  <a:pt x="106" y="206"/>
                </a:lnTo>
                <a:lnTo>
                  <a:pt x="103" y="21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8" name="Freeform 1153"/>
          <p:cNvSpPr>
            <a:spLocks/>
          </p:cNvSpPr>
          <p:nvPr/>
        </p:nvSpPr>
        <p:spPr bwMode="auto">
          <a:xfrm>
            <a:off x="5365751" y="3597276"/>
            <a:ext cx="211138" cy="211138"/>
          </a:xfrm>
          <a:custGeom>
            <a:avLst/>
            <a:gdLst>
              <a:gd name="T0" fmla="*/ 63 w 133"/>
              <a:gd name="T1" fmla="*/ 37 h 133"/>
              <a:gd name="T2" fmla="*/ 73 w 133"/>
              <a:gd name="T3" fmla="*/ 36 h 133"/>
              <a:gd name="T4" fmla="*/ 79 w 133"/>
              <a:gd name="T5" fmla="*/ 41 h 133"/>
              <a:gd name="T6" fmla="*/ 88 w 133"/>
              <a:gd name="T7" fmla="*/ 30 h 133"/>
              <a:gd name="T8" fmla="*/ 113 w 133"/>
              <a:gd name="T9" fmla="*/ 26 h 133"/>
              <a:gd name="T10" fmla="*/ 130 w 133"/>
              <a:gd name="T11" fmla="*/ 28 h 133"/>
              <a:gd name="T12" fmla="*/ 130 w 133"/>
              <a:gd name="T13" fmla="*/ 45 h 133"/>
              <a:gd name="T14" fmla="*/ 109 w 133"/>
              <a:gd name="T15" fmla="*/ 48 h 133"/>
              <a:gd name="T16" fmla="*/ 96 w 133"/>
              <a:gd name="T17" fmla="*/ 60 h 133"/>
              <a:gd name="T18" fmla="*/ 100 w 133"/>
              <a:gd name="T19" fmla="*/ 65 h 133"/>
              <a:gd name="T20" fmla="*/ 98 w 133"/>
              <a:gd name="T21" fmla="*/ 73 h 133"/>
              <a:gd name="T22" fmla="*/ 103 w 133"/>
              <a:gd name="T23" fmla="*/ 89 h 133"/>
              <a:gd name="T24" fmla="*/ 100 w 133"/>
              <a:gd name="T25" fmla="*/ 108 h 133"/>
              <a:gd name="T26" fmla="*/ 108 w 133"/>
              <a:gd name="T27" fmla="*/ 116 h 133"/>
              <a:gd name="T28" fmla="*/ 100 w 133"/>
              <a:gd name="T29" fmla="*/ 129 h 133"/>
              <a:gd name="T30" fmla="*/ 82 w 133"/>
              <a:gd name="T31" fmla="*/ 131 h 133"/>
              <a:gd name="T32" fmla="*/ 74 w 133"/>
              <a:gd name="T33" fmla="*/ 119 h 133"/>
              <a:gd name="T34" fmla="*/ 62 w 133"/>
              <a:gd name="T35" fmla="*/ 114 h 133"/>
              <a:gd name="T36" fmla="*/ 58 w 133"/>
              <a:gd name="T37" fmla="*/ 104 h 133"/>
              <a:gd name="T38" fmla="*/ 56 w 133"/>
              <a:gd name="T39" fmla="*/ 97 h 133"/>
              <a:gd name="T40" fmla="*/ 58 w 133"/>
              <a:gd name="T41" fmla="*/ 88 h 133"/>
              <a:gd name="T42" fmla="*/ 59 w 133"/>
              <a:gd name="T43" fmla="*/ 81 h 133"/>
              <a:gd name="T44" fmla="*/ 62 w 133"/>
              <a:gd name="T45" fmla="*/ 80 h 133"/>
              <a:gd name="T46" fmla="*/ 67 w 133"/>
              <a:gd name="T47" fmla="*/ 71 h 133"/>
              <a:gd name="T48" fmla="*/ 49 w 133"/>
              <a:gd name="T49" fmla="*/ 74 h 133"/>
              <a:gd name="T50" fmla="*/ 40 w 133"/>
              <a:gd name="T51" fmla="*/ 45 h 133"/>
              <a:gd name="T52" fmla="*/ 32 w 133"/>
              <a:gd name="T53" fmla="*/ 33 h 133"/>
              <a:gd name="T54" fmla="*/ 8 w 133"/>
              <a:gd name="T55" fmla="*/ 17 h 133"/>
              <a:gd name="T56" fmla="*/ 21 w 133"/>
              <a:gd name="T57" fmla="*/ 0 h 133"/>
              <a:gd name="T58" fmla="*/ 29 w 133"/>
              <a:gd name="T59" fmla="*/ 9 h 133"/>
              <a:gd name="T60" fmla="*/ 48 w 133"/>
              <a:gd name="T61" fmla="*/ 22 h 133"/>
              <a:gd name="T62" fmla="*/ 56 w 133"/>
              <a:gd name="T63" fmla="*/ 26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3" h="133">
                <a:moveTo>
                  <a:pt x="56" y="26"/>
                </a:moveTo>
                <a:lnTo>
                  <a:pt x="63" y="37"/>
                </a:lnTo>
                <a:lnTo>
                  <a:pt x="70" y="36"/>
                </a:lnTo>
                <a:lnTo>
                  <a:pt x="73" y="36"/>
                </a:lnTo>
                <a:lnTo>
                  <a:pt x="78" y="40"/>
                </a:lnTo>
                <a:lnTo>
                  <a:pt x="79" y="41"/>
                </a:lnTo>
                <a:lnTo>
                  <a:pt x="81" y="40"/>
                </a:lnTo>
                <a:lnTo>
                  <a:pt x="88" y="30"/>
                </a:lnTo>
                <a:lnTo>
                  <a:pt x="93" y="24"/>
                </a:lnTo>
                <a:lnTo>
                  <a:pt x="113" y="26"/>
                </a:lnTo>
                <a:lnTo>
                  <a:pt x="126" y="28"/>
                </a:lnTo>
                <a:lnTo>
                  <a:pt x="130" y="28"/>
                </a:lnTo>
                <a:lnTo>
                  <a:pt x="133" y="41"/>
                </a:lnTo>
                <a:lnTo>
                  <a:pt x="130" y="45"/>
                </a:lnTo>
                <a:lnTo>
                  <a:pt x="113" y="51"/>
                </a:lnTo>
                <a:lnTo>
                  <a:pt x="109" y="48"/>
                </a:lnTo>
                <a:lnTo>
                  <a:pt x="103" y="54"/>
                </a:lnTo>
                <a:lnTo>
                  <a:pt x="96" y="60"/>
                </a:lnTo>
                <a:lnTo>
                  <a:pt x="100" y="63"/>
                </a:lnTo>
                <a:lnTo>
                  <a:pt x="100" y="65"/>
                </a:lnTo>
                <a:lnTo>
                  <a:pt x="98" y="69"/>
                </a:lnTo>
                <a:lnTo>
                  <a:pt x="98" y="73"/>
                </a:lnTo>
                <a:lnTo>
                  <a:pt x="98" y="84"/>
                </a:lnTo>
                <a:lnTo>
                  <a:pt x="103" y="89"/>
                </a:lnTo>
                <a:lnTo>
                  <a:pt x="100" y="103"/>
                </a:lnTo>
                <a:lnTo>
                  <a:pt x="100" y="108"/>
                </a:lnTo>
                <a:lnTo>
                  <a:pt x="100" y="110"/>
                </a:lnTo>
                <a:lnTo>
                  <a:pt x="108" y="116"/>
                </a:lnTo>
                <a:lnTo>
                  <a:pt x="112" y="120"/>
                </a:lnTo>
                <a:lnTo>
                  <a:pt x="100" y="129"/>
                </a:lnTo>
                <a:lnTo>
                  <a:pt x="85" y="133"/>
                </a:lnTo>
                <a:lnTo>
                  <a:pt x="82" y="131"/>
                </a:lnTo>
                <a:lnTo>
                  <a:pt x="75" y="116"/>
                </a:lnTo>
                <a:lnTo>
                  <a:pt x="74" y="119"/>
                </a:lnTo>
                <a:lnTo>
                  <a:pt x="71" y="118"/>
                </a:lnTo>
                <a:lnTo>
                  <a:pt x="62" y="114"/>
                </a:lnTo>
                <a:lnTo>
                  <a:pt x="60" y="110"/>
                </a:lnTo>
                <a:lnTo>
                  <a:pt x="58" y="104"/>
                </a:lnTo>
                <a:lnTo>
                  <a:pt x="58" y="101"/>
                </a:lnTo>
                <a:lnTo>
                  <a:pt x="56" y="97"/>
                </a:lnTo>
                <a:lnTo>
                  <a:pt x="62" y="90"/>
                </a:lnTo>
                <a:lnTo>
                  <a:pt x="58" y="88"/>
                </a:lnTo>
                <a:lnTo>
                  <a:pt x="52" y="85"/>
                </a:lnTo>
                <a:lnTo>
                  <a:pt x="59" y="81"/>
                </a:lnTo>
                <a:lnTo>
                  <a:pt x="62" y="81"/>
                </a:lnTo>
                <a:lnTo>
                  <a:pt x="62" y="80"/>
                </a:lnTo>
                <a:lnTo>
                  <a:pt x="66" y="80"/>
                </a:lnTo>
                <a:lnTo>
                  <a:pt x="67" y="71"/>
                </a:lnTo>
                <a:lnTo>
                  <a:pt x="62" y="69"/>
                </a:lnTo>
                <a:lnTo>
                  <a:pt x="49" y="74"/>
                </a:lnTo>
                <a:lnTo>
                  <a:pt x="51" y="60"/>
                </a:lnTo>
                <a:lnTo>
                  <a:pt x="40" y="45"/>
                </a:lnTo>
                <a:lnTo>
                  <a:pt x="41" y="40"/>
                </a:lnTo>
                <a:lnTo>
                  <a:pt x="32" y="33"/>
                </a:lnTo>
                <a:lnTo>
                  <a:pt x="29" y="26"/>
                </a:lnTo>
                <a:lnTo>
                  <a:pt x="8" y="17"/>
                </a:lnTo>
                <a:lnTo>
                  <a:pt x="0" y="13"/>
                </a:lnTo>
                <a:lnTo>
                  <a:pt x="21" y="0"/>
                </a:lnTo>
                <a:lnTo>
                  <a:pt x="23" y="3"/>
                </a:lnTo>
                <a:lnTo>
                  <a:pt x="29" y="9"/>
                </a:lnTo>
                <a:lnTo>
                  <a:pt x="43" y="14"/>
                </a:lnTo>
                <a:lnTo>
                  <a:pt x="48" y="22"/>
                </a:lnTo>
                <a:lnTo>
                  <a:pt x="49" y="25"/>
                </a:lnTo>
                <a:lnTo>
                  <a:pt x="56" y="2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9" name="Freeform 1154"/>
          <p:cNvSpPr>
            <a:spLocks/>
          </p:cNvSpPr>
          <p:nvPr/>
        </p:nvSpPr>
        <p:spPr bwMode="auto">
          <a:xfrm>
            <a:off x="5518151" y="3624263"/>
            <a:ext cx="114300" cy="163513"/>
          </a:xfrm>
          <a:custGeom>
            <a:avLst/>
            <a:gdLst>
              <a:gd name="T0" fmla="*/ 54 w 72"/>
              <a:gd name="T1" fmla="*/ 15 h 103"/>
              <a:gd name="T2" fmla="*/ 58 w 72"/>
              <a:gd name="T3" fmla="*/ 35 h 103"/>
              <a:gd name="T4" fmla="*/ 64 w 72"/>
              <a:gd name="T5" fmla="*/ 34 h 103"/>
              <a:gd name="T6" fmla="*/ 65 w 72"/>
              <a:gd name="T7" fmla="*/ 37 h 103"/>
              <a:gd name="T8" fmla="*/ 68 w 72"/>
              <a:gd name="T9" fmla="*/ 41 h 103"/>
              <a:gd name="T10" fmla="*/ 68 w 72"/>
              <a:gd name="T11" fmla="*/ 42 h 103"/>
              <a:gd name="T12" fmla="*/ 72 w 72"/>
              <a:gd name="T13" fmla="*/ 41 h 103"/>
              <a:gd name="T14" fmla="*/ 65 w 72"/>
              <a:gd name="T15" fmla="*/ 43 h 103"/>
              <a:gd name="T16" fmla="*/ 62 w 72"/>
              <a:gd name="T17" fmla="*/ 45 h 103"/>
              <a:gd name="T18" fmla="*/ 57 w 72"/>
              <a:gd name="T19" fmla="*/ 50 h 103"/>
              <a:gd name="T20" fmla="*/ 54 w 72"/>
              <a:gd name="T21" fmla="*/ 56 h 103"/>
              <a:gd name="T22" fmla="*/ 54 w 72"/>
              <a:gd name="T23" fmla="*/ 56 h 103"/>
              <a:gd name="T24" fmla="*/ 60 w 72"/>
              <a:gd name="T25" fmla="*/ 57 h 103"/>
              <a:gd name="T26" fmla="*/ 58 w 72"/>
              <a:gd name="T27" fmla="*/ 60 h 103"/>
              <a:gd name="T28" fmla="*/ 57 w 72"/>
              <a:gd name="T29" fmla="*/ 65 h 103"/>
              <a:gd name="T30" fmla="*/ 58 w 72"/>
              <a:gd name="T31" fmla="*/ 68 h 103"/>
              <a:gd name="T32" fmla="*/ 62 w 72"/>
              <a:gd name="T33" fmla="*/ 82 h 103"/>
              <a:gd name="T34" fmla="*/ 57 w 72"/>
              <a:gd name="T35" fmla="*/ 91 h 103"/>
              <a:gd name="T36" fmla="*/ 56 w 72"/>
              <a:gd name="T37" fmla="*/ 93 h 103"/>
              <a:gd name="T38" fmla="*/ 38 w 72"/>
              <a:gd name="T39" fmla="*/ 99 h 103"/>
              <a:gd name="T40" fmla="*/ 35 w 72"/>
              <a:gd name="T41" fmla="*/ 91 h 103"/>
              <a:gd name="T42" fmla="*/ 16 w 72"/>
              <a:gd name="T43" fmla="*/ 103 h 103"/>
              <a:gd name="T44" fmla="*/ 12 w 72"/>
              <a:gd name="T45" fmla="*/ 99 h 103"/>
              <a:gd name="T46" fmla="*/ 4 w 72"/>
              <a:gd name="T47" fmla="*/ 93 h 103"/>
              <a:gd name="T48" fmla="*/ 4 w 72"/>
              <a:gd name="T49" fmla="*/ 91 h 103"/>
              <a:gd name="T50" fmla="*/ 4 w 72"/>
              <a:gd name="T51" fmla="*/ 86 h 103"/>
              <a:gd name="T52" fmla="*/ 7 w 72"/>
              <a:gd name="T53" fmla="*/ 72 h 103"/>
              <a:gd name="T54" fmla="*/ 2 w 72"/>
              <a:gd name="T55" fmla="*/ 67 h 103"/>
              <a:gd name="T56" fmla="*/ 2 w 72"/>
              <a:gd name="T57" fmla="*/ 56 h 103"/>
              <a:gd name="T58" fmla="*/ 2 w 72"/>
              <a:gd name="T59" fmla="*/ 52 h 103"/>
              <a:gd name="T60" fmla="*/ 4 w 72"/>
              <a:gd name="T61" fmla="*/ 48 h 103"/>
              <a:gd name="T62" fmla="*/ 4 w 72"/>
              <a:gd name="T63" fmla="*/ 46 h 103"/>
              <a:gd name="T64" fmla="*/ 0 w 72"/>
              <a:gd name="T65" fmla="*/ 43 h 103"/>
              <a:gd name="T66" fmla="*/ 7 w 72"/>
              <a:gd name="T67" fmla="*/ 37 h 103"/>
              <a:gd name="T68" fmla="*/ 13 w 72"/>
              <a:gd name="T69" fmla="*/ 31 h 103"/>
              <a:gd name="T70" fmla="*/ 17 w 72"/>
              <a:gd name="T71" fmla="*/ 34 h 103"/>
              <a:gd name="T72" fmla="*/ 34 w 72"/>
              <a:gd name="T73" fmla="*/ 28 h 103"/>
              <a:gd name="T74" fmla="*/ 37 w 72"/>
              <a:gd name="T75" fmla="*/ 24 h 103"/>
              <a:gd name="T76" fmla="*/ 34 w 72"/>
              <a:gd name="T77" fmla="*/ 11 h 103"/>
              <a:gd name="T78" fmla="*/ 52 w 72"/>
              <a:gd name="T79" fmla="*/ 0 h 103"/>
              <a:gd name="T80" fmla="*/ 54 w 72"/>
              <a:gd name="T81" fmla="*/ 15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2" h="103">
                <a:moveTo>
                  <a:pt x="54" y="15"/>
                </a:moveTo>
                <a:lnTo>
                  <a:pt x="58" y="35"/>
                </a:lnTo>
                <a:lnTo>
                  <a:pt x="64" y="34"/>
                </a:lnTo>
                <a:lnTo>
                  <a:pt x="65" y="37"/>
                </a:lnTo>
                <a:lnTo>
                  <a:pt x="68" y="41"/>
                </a:lnTo>
                <a:lnTo>
                  <a:pt x="68" y="42"/>
                </a:lnTo>
                <a:lnTo>
                  <a:pt x="72" y="41"/>
                </a:lnTo>
                <a:lnTo>
                  <a:pt x="65" y="43"/>
                </a:lnTo>
                <a:lnTo>
                  <a:pt x="62" y="45"/>
                </a:lnTo>
                <a:lnTo>
                  <a:pt x="57" y="50"/>
                </a:lnTo>
                <a:lnTo>
                  <a:pt x="54" y="56"/>
                </a:lnTo>
                <a:lnTo>
                  <a:pt x="54" y="56"/>
                </a:lnTo>
                <a:lnTo>
                  <a:pt x="60" y="57"/>
                </a:lnTo>
                <a:lnTo>
                  <a:pt x="58" y="60"/>
                </a:lnTo>
                <a:lnTo>
                  <a:pt x="57" y="65"/>
                </a:lnTo>
                <a:lnTo>
                  <a:pt x="58" y="68"/>
                </a:lnTo>
                <a:lnTo>
                  <a:pt x="62" y="82"/>
                </a:lnTo>
                <a:lnTo>
                  <a:pt x="57" y="91"/>
                </a:lnTo>
                <a:lnTo>
                  <a:pt x="56" y="93"/>
                </a:lnTo>
                <a:lnTo>
                  <a:pt x="38" y="99"/>
                </a:lnTo>
                <a:lnTo>
                  <a:pt x="35" y="91"/>
                </a:lnTo>
                <a:lnTo>
                  <a:pt x="16" y="103"/>
                </a:lnTo>
                <a:lnTo>
                  <a:pt x="12" y="99"/>
                </a:lnTo>
                <a:lnTo>
                  <a:pt x="4" y="93"/>
                </a:lnTo>
                <a:lnTo>
                  <a:pt x="4" y="91"/>
                </a:lnTo>
                <a:lnTo>
                  <a:pt x="4" y="86"/>
                </a:lnTo>
                <a:lnTo>
                  <a:pt x="7" y="72"/>
                </a:lnTo>
                <a:lnTo>
                  <a:pt x="2" y="67"/>
                </a:lnTo>
                <a:lnTo>
                  <a:pt x="2" y="56"/>
                </a:lnTo>
                <a:lnTo>
                  <a:pt x="2" y="52"/>
                </a:lnTo>
                <a:lnTo>
                  <a:pt x="4" y="48"/>
                </a:lnTo>
                <a:lnTo>
                  <a:pt x="4" y="46"/>
                </a:lnTo>
                <a:lnTo>
                  <a:pt x="0" y="43"/>
                </a:lnTo>
                <a:lnTo>
                  <a:pt x="7" y="37"/>
                </a:lnTo>
                <a:lnTo>
                  <a:pt x="13" y="31"/>
                </a:lnTo>
                <a:lnTo>
                  <a:pt x="17" y="34"/>
                </a:lnTo>
                <a:lnTo>
                  <a:pt x="34" y="28"/>
                </a:lnTo>
                <a:lnTo>
                  <a:pt x="37" y="24"/>
                </a:lnTo>
                <a:lnTo>
                  <a:pt x="34" y="11"/>
                </a:lnTo>
                <a:lnTo>
                  <a:pt x="52" y="0"/>
                </a:lnTo>
                <a:lnTo>
                  <a:pt x="54" y="1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0" name="Freeform 1155"/>
          <p:cNvSpPr>
            <a:spLocks/>
          </p:cNvSpPr>
          <p:nvPr/>
        </p:nvSpPr>
        <p:spPr bwMode="auto">
          <a:xfrm>
            <a:off x="4768851" y="3644901"/>
            <a:ext cx="404813" cy="377825"/>
          </a:xfrm>
          <a:custGeom>
            <a:avLst/>
            <a:gdLst>
              <a:gd name="T0" fmla="*/ 73 w 255"/>
              <a:gd name="T1" fmla="*/ 230 h 238"/>
              <a:gd name="T2" fmla="*/ 47 w 255"/>
              <a:gd name="T3" fmla="*/ 238 h 238"/>
              <a:gd name="T4" fmla="*/ 36 w 255"/>
              <a:gd name="T5" fmla="*/ 223 h 238"/>
              <a:gd name="T6" fmla="*/ 0 w 255"/>
              <a:gd name="T7" fmla="*/ 186 h 238"/>
              <a:gd name="T8" fmla="*/ 61 w 255"/>
              <a:gd name="T9" fmla="*/ 120 h 238"/>
              <a:gd name="T10" fmla="*/ 92 w 255"/>
              <a:gd name="T11" fmla="*/ 97 h 238"/>
              <a:gd name="T12" fmla="*/ 125 w 255"/>
              <a:gd name="T13" fmla="*/ 75 h 238"/>
              <a:gd name="T14" fmla="*/ 146 w 255"/>
              <a:gd name="T15" fmla="*/ 59 h 238"/>
              <a:gd name="T16" fmla="*/ 165 w 255"/>
              <a:gd name="T17" fmla="*/ 47 h 238"/>
              <a:gd name="T18" fmla="*/ 214 w 255"/>
              <a:gd name="T19" fmla="*/ 0 h 238"/>
              <a:gd name="T20" fmla="*/ 249 w 255"/>
              <a:gd name="T21" fmla="*/ 40 h 238"/>
              <a:gd name="T22" fmla="*/ 253 w 255"/>
              <a:gd name="T23" fmla="*/ 44 h 238"/>
              <a:gd name="T24" fmla="*/ 255 w 255"/>
              <a:gd name="T25" fmla="*/ 62 h 238"/>
              <a:gd name="T26" fmla="*/ 248 w 255"/>
              <a:gd name="T27" fmla="*/ 96 h 238"/>
              <a:gd name="T28" fmla="*/ 236 w 255"/>
              <a:gd name="T29" fmla="*/ 129 h 238"/>
              <a:gd name="T30" fmla="*/ 188 w 255"/>
              <a:gd name="T31" fmla="*/ 164 h 238"/>
              <a:gd name="T32" fmla="*/ 174 w 255"/>
              <a:gd name="T33" fmla="*/ 204 h 238"/>
              <a:gd name="T34" fmla="*/ 147 w 255"/>
              <a:gd name="T35" fmla="*/ 223 h 238"/>
              <a:gd name="T36" fmla="*/ 146 w 255"/>
              <a:gd name="T37" fmla="*/ 223 h 238"/>
              <a:gd name="T38" fmla="*/ 129 w 255"/>
              <a:gd name="T39" fmla="*/ 228 h 238"/>
              <a:gd name="T40" fmla="*/ 73 w 255"/>
              <a:gd name="T41" fmla="*/ 230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55" h="238">
                <a:moveTo>
                  <a:pt x="73" y="230"/>
                </a:moveTo>
                <a:lnTo>
                  <a:pt x="47" y="238"/>
                </a:lnTo>
                <a:lnTo>
                  <a:pt x="36" y="223"/>
                </a:lnTo>
                <a:lnTo>
                  <a:pt x="0" y="186"/>
                </a:lnTo>
                <a:lnTo>
                  <a:pt x="61" y="120"/>
                </a:lnTo>
                <a:lnTo>
                  <a:pt x="92" y="97"/>
                </a:lnTo>
                <a:lnTo>
                  <a:pt x="125" y="75"/>
                </a:lnTo>
                <a:lnTo>
                  <a:pt x="146" y="59"/>
                </a:lnTo>
                <a:lnTo>
                  <a:pt x="165" y="47"/>
                </a:lnTo>
                <a:lnTo>
                  <a:pt x="214" y="0"/>
                </a:lnTo>
                <a:lnTo>
                  <a:pt x="249" y="40"/>
                </a:lnTo>
                <a:lnTo>
                  <a:pt x="253" y="44"/>
                </a:lnTo>
                <a:lnTo>
                  <a:pt x="255" y="62"/>
                </a:lnTo>
                <a:lnTo>
                  <a:pt x="248" y="96"/>
                </a:lnTo>
                <a:lnTo>
                  <a:pt x="236" y="129"/>
                </a:lnTo>
                <a:lnTo>
                  <a:pt x="188" y="164"/>
                </a:lnTo>
                <a:lnTo>
                  <a:pt x="174" y="204"/>
                </a:lnTo>
                <a:lnTo>
                  <a:pt x="147" y="223"/>
                </a:lnTo>
                <a:lnTo>
                  <a:pt x="146" y="223"/>
                </a:lnTo>
                <a:lnTo>
                  <a:pt x="129" y="228"/>
                </a:lnTo>
                <a:lnTo>
                  <a:pt x="73" y="23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1" name="Freeform 1156"/>
          <p:cNvSpPr>
            <a:spLocks/>
          </p:cNvSpPr>
          <p:nvPr/>
        </p:nvSpPr>
        <p:spPr bwMode="auto">
          <a:xfrm>
            <a:off x="5162551" y="3714751"/>
            <a:ext cx="196850" cy="153988"/>
          </a:xfrm>
          <a:custGeom>
            <a:avLst/>
            <a:gdLst>
              <a:gd name="T0" fmla="*/ 57 w 124"/>
              <a:gd name="T1" fmla="*/ 33 h 97"/>
              <a:gd name="T2" fmla="*/ 68 w 124"/>
              <a:gd name="T3" fmla="*/ 38 h 97"/>
              <a:gd name="T4" fmla="*/ 75 w 124"/>
              <a:gd name="T5" fmla="*/ 34 h 97"/>
              <a:gd name="T6" fmla="*/ 79 w 124"/>
              <a:gd name="T7" fmla="*/ 33 h 97"/>
              <a:gd name="T8" fmla="*/ 80 w 124"/>
              <a:gd name="T9" fmla="*/ 34 h 97"/>
              <a:gd name="T10" fmla="*/ 82 w 124"/>
              <a:gd name="T11" fmla="*/ 41 h 97"/>
              <a:gd name="T12" fmla="*/ 83 w 124"/>
              <a:gd name="T13" fmla="*/ 46 h 97"/>
              <a:gd name="T14" fmla="*/ 89 w 124"/>
              <a:gd name="T15" fmla="*/ 51 h 97"/>
              <a:gd name="T16" fmla="*/ 105 w 124"/>
              <a:gd name="T17" fmla="*/ 63 h 97"/>
              <a:gd name="T18" fmla="*/ 102 w 124"/>
              <a:gd name="T19" fmla="*/ 70 h 97"/>
              <a:gd name="T20" fmla="*/ 120 w 124"/>
              <a:gd name="T21" fmla="*/ 67 h 97"/>
              <a:gd name="T22" fmla="*/ 124 w 124"/>
              <a:gd name="T23" fmla="*/ 85 h 97"/>
              <a:gd name="T24" fmla="*/ 101 w 124"/>
              <a:gd name="T25" fmla="*/ 86 h 97"/>
              <a:gd name="T26" fmla="*/ 100 w 124"/>
              <a:gd name="T27" fmla="*/ 86 h 97"/>
              <a:gd name="T28" fmla="*/ 91 w 124"/>
              <a:gd name="T29" fmla="*/ 81 h 97"/>
              <a:gd name="T30" fmla="*/ 90 w 124"/>
              <a:gd name="T31" fmla="*/ 79 h 97"/>
              <a:gd name="T32" fmla="*/ 79 w 124"/>
              <a:gd name="T33" fmla="*/ 83 h 97"/>
              <a:gd name="T34" fmla="*/ 74 w 124"/>
              <a:gd name="T35" fmla="*/ 90 h 97"/>
              <a:gd name="T36" fmla="*/ 76 w 124"/>
              <a:gd name="T37" fmla="*/ 93 h 97"/>
              <a:gd name="T38" fmla="*/ 56 w 124"/>
              <a:gd name="T39" fmla="*/ 97 h 97"/>
              <a:gd name="T40" fmla="*/ 52 w 124"/>
              <a:gd name="T41" fmla="*/ 86 h 97"/>
              <a:gd name="T42" fmla="*/ 52 w 124"/>
              <a:gd name="T43" fmla="*/ 85 h 97"/>
              <a:gd name="T44" fmla="*/ 38 w 124"/>
              <a:gd name="T45" fmla="*/ 75 h 97"/>
              <a:gd name="T46" fmla="*/ 0 w 124"/>
              <a:gd name="T47" fmla="*/ 52 h 97"/>
              <a:gd name="T48" fmla="*/ 7 w 124"/>
              <a:gd name="T49" fmla="*/ 18 h 97"/>
              <a:gd name="T50" fmla="*/ 5 w 124"/>
              <a:gd name="T51" fmla="*/ 0 h 97"/>
              <a:gd name="T52" fmla="*/ 45 w 124"/>
              <a:gd name="T53" fmla="*/ 14 h 97"/>
              <a:gd name="T54" fmla="*/ 57 w 124"/>
              <a:gd name="T55" fmla="*/ 33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24" h="97">
                <a:moveTo>
                  <a:pt x="57" y="33"/>
                </a:moveTo>
                <a:lnTo>
                  <a:pt x="68" y="38"/>
                </a:lnTo>
                <a:lnTo>
                  <a:pt x="75" y="34"/>
                </a:lnTo>
                <a:lnTo>
                  <a:pt x="79" y="33"/>
                </a:lnTo>
                <a:lnTo>
                  <a:pt x="80" y="34"/>
                </a:lnTo>
                <a:lnTo>
                  <a:pt x="82" y="41"/>
                </a:lnTo>
                <a:lnTo>
                  <a:pt x="83" y="46"/>
                </a:lnTo>
                <a:lnTo>
                  <a:pt x="89" y="51"/>
                </a:lnTo>
                <a:lnTo>
                  <a:pt x="105" y="63"/>
                </a:lnTo>
                <a:lnTo>
                  <a:pt x="102" y="70"/>
                </a:lnTo>
                <a:lnTo>
                  <a:pt x="120" y="67"/>
                </a:lnTo>
                <a:lnTo>
                  <a:pt x="124" y="85"/>
                </a:lnTo>
                <a:lnTo>
                  <a:pt x="101" y="86"/>
                </a:lnTo>
                <a:lnTo>
                  <a:pt x="100" y="86"/>
                </a:lnTo>
                <a:lnTo>
                  <a:pt x="91" y="81"/>
                </a:lnTo>
                <a:lnTo>
                  <a:pt x="90" y="79"/>
                </a:lnTo>
                <a:lnTo>
                  <a:pt x="79" y="83"/>
                </a:lnTo>
                <a:lnTo>
                  <a:pt x="74" y="90"/>
                </a:lnTo>
                <a:lnTo>
                  <a:pt x="76" y="93"/>
                </a:lnTo>
                <a:lnTo>
                  <a:pt x="56" y="97"/>
                </a:lnTo>
                <a:lnTo>
                  <a:pt x="52" y="86"/>
                </a:lnTo>
                <a:lnTo>
                  <a:pt x="52" y="85"/>
                </a:lnTo>
                <a:lnTo>
                  <a:pt x="38" y="75"/>
                </a:lnTo>
                <a:lnTo>
                  <a:pt x="0" y="52"/>
                </a:lnTo>
                <a:lnTo>
                  <a:pt x="7" y="18"/>
                </a:lnTo>
                <a:lnTo>
                  <a:pt x="5" y="0"/>
                </a:lnTo>
                <a:lnTo>
                  <a:pt x="45" y="14"/>
                </a:lnTo>
                <a:lnTo>
                  <a:pt x="57" y="3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2" name="Freeform 1157"/>
          <p:cNvSpPr>
            <a:spLocks/>
          </p:cNvSpPr>
          <p:nvPr/>
        </p:nvSpPr>
        <p:spPr bwMode="auto">
          <a:xfrm>
            <a:off x="5578476" y="3733801"/>
            <a:ext cx="236538" cy="195263"/>
          </a:xfrm>
          <a:custGeom>
            <a:avLst/>
            <a:gdLst>
              <a:gd name="T0" fmla="*/ 130 w 149"/>
              <a:gd name="T1" fmla="*/ 0 h 123"/>
              <a:gd name="T2" fmla="*/ 135 w 149"/>
              <a:gd name="T3" fmla="*/ 21 h 123"/>
              <a:gd name="T4" fmla="*/ 146 w 149"/>
              <a:gd name="T5" fmla="*/ 33 h 123"/>
              <a:gd name="T6" fmla="*/ 149 w 149"/>
              <a:gd name="T7" fmla="*/ 49 h 123"/>
              <a:gd name="T8" fmla="*/ 143 w 149"/>
              <a:gd name="T9" fmla="*/ 90 h 123"/>
              <a:gd name="T10" fmla="*/ 138 w 149"/>
              <a:gd name="T11" fmla="*/ 92 h 123"/>
              <a:gd name="T12" fmla="*/ 135 w 149"/>
              <a:gd name="T13" fmla="*/ 92 h 123"/>
              <a:gd name="T14" fmla="*/ 130 w 149"/>
              <a:gd name="T15" fmla="*/ 94 h 123"/>
              <a:gd name="T16" fmla="*/ 128 w 149"/>
              <a:gd name="T17" fmla="*/ 94 h 123"/>
              <a:gd name="T18" fmla="*/ 117 w 149"/>
              <a:gd name="T19" fmla="*/ 97 h 123"/>
              <a:gd name="T20" fmla="*/ 113 w 149"/>
              <a:gd name="T21" fmla="*/ 99 h 123"/>
              <a:gd name="T22" fmla="*/ 110 w 149"/>
              <a:gd name="T23" fmla="*/ 100 h 123"/>
              <a:gd name="T24" fmla="*/ 104 w 149"/>
              <a:gd name="T25" fmla="*/ 104 h 123"/>
              <a:gd name="T26" fmla="*/ 98 w 149"/>
              <a:gd name="T27" fmla="*/ 108 h 123"/>
              <a:gd name="T28" fmla="*/ 89 w 149"/>
              <a:gd name="T29" fmla="*/ 115 h 123"/>
              <a:gd name="T30" fmla="*/ 86 w 149"/>
              <a:gd name="T31" fmla="*/ 116 h 123"/>
              <a:gd name="T32" fmla="*/ 82 w 149"/>
              <a:gd name="T33" fmla="*/ 120 h 123"/>
              <a:gd name="T34" fmla="*/ 67 w 149"/>
              <a:gd name="T35" fmla="*/ 122 h 123"/>
              <a:gd name="T36" fmla="*/ 45 w 149"/>
              <a:gd name="T37" fmla="*/ 123 h 123"/>
              <a:gd name="T38" fmla="*/ 42 w 149"/>
              <a:gd name="T39" fmla="*/ 119 h 123"/>
              <a:gd name="T40" fmla="*/ 34 w 149"/>
              <a:gd name="T41" fmla="*/ 108 h 123"/>
              <a:gd name="T42" fmla="*/ 33 w 149"/>
              <a:gd name="T43" fmla="*/ 107 h 123"/>
              <a:gd name="T44" fmla="*/ 31 w 149"/>
              <a:gd name="T45" fmla="*/ 105 h 123"/>
              <a:gd name="T46" fmla="*/ 18 w 149"/>
              <a:gd name="T47" fmla="*/ 96 h 123"/>
              <a:gd name="T48" fmla="*/ 20 w 149"/>
              <a:gd name="T49" fmla="*/ 90 h 123"/>
              <a:gd name="T50" fmla="*/ 22 w 149"/>
              <a:gd name="T51" fmla="*/ 86 h 123"/>
              <a:gd name="T52" fmla="*/ 9 w 149"/>
              <a:gd name="T53" fmla="*/ 84 h 123"/>
              <a:gd name="T54" fmla="*/ 8 w 149"/>
              <a:gd name="T55" fmla="*/ 71 h 123"/>
              <a:gd name="T56" fmla="*/ 8 w 149"/>
              <a:gd name="T57" fmla="*/ 70 h 123"/>
              <a:gd name="T58" fmla="*/ 7 w 149"/>
              <a:gd name="T59" fmla="*/ 70 h 123"/>
              <a:gd name="T60" fmla="*/ 5 w 149"/>
              <a:gd name="T61" fmla="*/ 70 h 123"/>
              <a:gd name="T62" fmla="*/ 5 w 149"/>
              <a:gd name="T63" fmla="*/ 66 h 123"/>
              <a:gd name="T64" fmla="*/ 7 w 149"/>
              <a:gd name="T65" fmla="*/ 56 h 123"/>
              <a:gd name="T66" fmla="*/ 5 w 149"/>
              <a:gd name="T67" fmla="*/ 54 h 123"/>
              <a:gd name="T68" fmla="*/ 0 w 149"/>
              <a:gd name="T69" fmla="*/ 51 h 123"/>
              <a:gd name="T70" fmla="*/ 0 w 149"/>
              <a:gd name="T71" fmla="*/ 47 h 123"/>
              <a:gd name="T72" fmla="*/ 0 w 149"/>
              <a:gd name="T73" fmla="*/ 41 h 123"/>
              <a:gd name="T74" fmla="*/ 0 w 149"/>
              <a:gd name="T75" fmla="*/ 30 h 123"/>
              <a:gd name="T76" fmla="*/ 18 w 149"/>
              <a:gd name="T77" fmla="*/ 24 h 123"/>
              <a:gd name="T78" fmla="*/ 19 w 149"/>
              <a:gd name="T79" fmla="*/ 22 h 123"/>
              <a:gd name="T80" fmla="*/ 30 w 149"/>
              <a:gd name="T81" fmla="*/ 21 h 123"/>
              <a:gd name="T82" fmla="*/ 37 w 149"/>
              <a:gd name="T83" fmla="*/ 21 h 123"/>
              <a:gd name="T84" fmla="*/ 44 w 149"/>
              <a:gd name="T85" fmla="*/ 19 h 123"/>
              <a:gd name="T86" fmla="*/ 45 w 149"/>
              <a:gd name="T87" fmla="*/ 19 h 123"/>
              <a:gd name="T88" fmla="*/ 50 w 149"/>
              <a:gd name="T89" fmla="*/ 11 h 123"/>
              <a:gd name="T90" fmla="*/ 54 w 149"/>
              <a:gd name="T91" fmla="*/ 9 h 123"/>
              <a:gd name="T92" fmla="*/ 59 w 149"/>
              <a:gd name="T93" fmla="*/ 13 h 123"/>
              <a:gd name="T94" fmla="*/ 69 w 149"/>
              <a:gd name="T95" fmla="*/ 11 h 123"/>
              <a:gd name="T96" fmla="*/ 75 w 149"/>
              <a:gd name="T97" fmla="*/ 9 h 123"/>
              <a:gd name="T98" fmla="*/ 86 w 149"/>
              <a:gd name="T99" fmla="*/ 3 h 123"/>
              <a:gd name="T100" fmla="*/ 89 w 149"/>
              <a:gd name="T101" fmla="*/ 3 h 123"/>
              <a:gd name="T102" fmla="*/ 113 w 149"/>
              <a:gd name="T103" fmla="*/ 2 h 123"/>
              <a:gd name="T104" fmla="*/ 130 w 149"/>
              <a:gd name="T105" fmla="*/ 0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49" h="123">
                <a:moveTo>
                  <a:pt x="130" y="0"/>
                </a:moveTo>
                <a:lnTo>
                  <a:pt x="135" y="21"/>
                </a:lnTo>
                <a:lnTo>
                  <a:pt x="146" y="33"/>
                </a:lnTo>
                <a:lnTo>
                  <a:pt x="149" y="49"/>
                </a:lnTo>
                <a:lnTo>
                  <a:pt x="143" y="90"/>
                </a:lnTo>
                <a:lnTo>
                  <a:pt x="138" y="92"/>
                </a:lnTo>
                <a:lnTo>
                  <a:pt x="135" y="92"/>
                </a:lnTo>
                <a:lnTo>
                  <a:pt x="130" y="94"/>
                </a:lnTo>
                <a:lnTo>
                  <a:pt x="128" y="94"/>
                </a:lnTo>
                <a:lnTo>
                  <a:pt x="117" y="97"/>
                </a:lnTo>
                <a:lnTo>
                  <a:pt x="113" y="99"/>
                </a:lnTo>
                <a:lnTo>
                  <a:pt x="110" y="100"/>
                </a:lnTo>
                <a:lnTo>
                  <a:pt x="104" y="104"/>
                </a:lnTo>
                <a:lnTo>
                  <a:pt x="98" y="108"/>
                </a:lnTo>
                <a:lnTo>
                  <a:pt x="89" y="115"/>
                </a:lnTo>
                <a:lnTo>
                  <a:pt x="86" y="116"/>
                </a:lnTo>
                <a:lnTo>
                  <a:pt x="82" y="120"/>
                </a:lnTo>
                <a:lnTo>
                  <a:pt x="67" y="122"/>
                </a:lnTo>
                <a:lnTo>
                  <a:pt x="45" y="123"/>
                </a:lnTo>
                <a:lnTo>
                  <a:pt x="42" y="119"/>
                </a:lnTo>
                <a:lnTo>
                  <a:pt x="34" y="108"/>
                </a:lnTo>
                <a:lnTo>
                  <a:pt x="33" y="107"/>
                </a:lnTo>
                <a:lnTo>
                  <a:pt x="31" y="105"/>
                </a:lnTo>
                <a:lnTo>
                  <a:pt x="18" y="96"/>
                </a:lnTo>
                <a:lnTo>
                  <a:pt x="20" y="90"/>
                </a:lnTo>
                <a:lnTo>
                  <a:pt x="22" y="86"/>
                </a:lnTo>
                <a:lnTo>
                  <a:pt x="9" y="84"/>
                </a:lnTo>
                <a:lnTo>
                  <a:pt x="8" y="71"/>
                </a:lnTo>
                <a:lnTo>
                  <a:pt x="8" y="70"/>
                </a:lnTo>
                <a:lnTo>
                  <a:pt x="7" y="70"/>
                </a:lnTo>
                <a:lnTo>
                  <a:pt x="5" y="70"/>
                </a:lnTo>
                <a:lnTo>
                  <a:pt x="5" y="66"/>
                </a:lnTo>
                <a:lnTo>
                  <a:pt x="7" y="56"/>
                </a:lnTo>
                <a:lnTo>
                  <a:pt x="5" y="54"/>
                </a:lnTo>
                <a:lnTo>
                  <a:pt x="0" y="51"/>
                </a:lnTo>
                <a:lnTo>
                  <a:pt x="0" y="47"/>
                </a:lnTo>
                <a:lnTo>
                  <a:pt x="0" y="41"/>
                </a:lnTo>
                <a:lnTo>
                  <a:pt x="0" y="30"/>
                </a:lnTo>
                <a:lnTo>
                  <a:pt x="18" y="24"/>
                </a:lnTo>
                <a:lnTo>
                  <a:pt x="19" y="22"/>
                </a:lnTo>
                <a:lnTo>
                  <a:pt x="30" y="21"/>
                </a:lnTo>
                <a:lnTo>
                  <a:pt x="37" y="21"/>
                </a:lnTo>
                <a:lnTo>
                  <a:pt x="44" y="19"/>
                </a:lnTo>
                <a:lnTo>
                  <a:pt x="45" y="19"/>
                </a:lnTo>
                <a:lnTo>
                  <a:pt x="50" y="11"/>
                </a:lnTo>
                <a:lnTo>
                  <a:pt x="54" y="9"/>
                </a:lnTo>
                <a:lnTo>
                  <a:pt x="59" y="13"/>
                </a:lnTo>
                <a:lnTo>
                  <a:pt x="69" y="11"/>
                </a:lnTo>
                <a:lnTo>
                  <a:pt x="75" y="9"/>
                </a:lnTo>
                <a:lnTo>
                  <a:pt x="86" y="3"/>
                </a:lnTo>
                <a:lnTo>
                  <a:pt x="89" y="3"/>
                </a:lnTo>
                <a:lnTo>
                  <a:pt x="113" y="2"/>
                </a:lnTo>
                <a:lnTo>
                  <a:pt x="13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3" name="Freeform 1158"/>
          <p:cNvSpPr>
            <a:spLocks/>
          </p:cNvSpPr>
          <p:nvPr/>
        </p:nvSpPr>
        <p:spPr bwMode="auto">
          <a:xfrm>
            <a:off x="5143501" y="3797301"/>
            <a:ext cx="233363" cy="190500"/>
          </a:xfrm>
          <a:custGeom>
            <a:avLst/>
            <a:gdLst>
              <a:gd name="T0" fmla="*/ 64 w 147"/>
              <a:gd name="T1" fmla="*/ 34 h 120"/>
              <a:gd name="T2" fmla="*/ 68 w 147"/>
              <a:gd name="T3" fmla="*/ 45 h 120"/>
              <a:gd name="T4" fmla="*/ 88 w 147"/>
              <a:gd name="T5" fmla="*/ 41 h 120"/>
              <a:gd name="T6" fmla="*/ 86 w 147"/>
              <a:gd name="T7" fmla="*/ 38 h 120"/>
              <a:gd name="T8" fmla="*/ 91 w 147"/>
              <a:gd name="T9" fmla="*/ 31 h 120"/>
              <a:gd name="T10" fmla="*/ 102 w 147"/>
              <a:gd name="T11" fmla="*/ 27 h 120"/>
              <a:gd name="T12" fmla="*/ 103 w 147"/>
              <a:gd name="T13" fmla="*/ 29 h 120"/>
              <a:gd name="T14" fmla="*/ 112 w 147"/>
              <a:gd name="T15" fmla="*/ 34 h 120"/>
              <a:gd name="T16" fmla="*/ 113 w 147"/>
              <a:gd name="T17" fmla="*/ 34 h 120"/>
              <a:gd name="T18" fmla="*/ 136 w 147"/>
              <a:gd name="T19" fmla="*/ 33 h 120"/>
              <a:gd name="T20" fmla="*/ 146 w 147"/>
              <a:gd name="T21" fmla="*/ 34 h 120"/>
              <a:gd name="T22" fmla="*/ 147 w 147"/>
              <a:gd name="T23" fmla="*/ 38 h 120"/>
              <a:gd name="T24" fmla="*/ 142 w 147"/>
              <a:gd name="T25" fmla="*/ 39 h 120"/>
              <a:gd name="T26" fmla="*/ 140 w 147"/>
              <a:gd name="T27" fmla="*/ 39 h 120"/>
              <a:gd name="T28" fmla="*/ 139 w 147"/>
              <a:gd name="T29" fmla="*/ 48 h 120"/>
              <a:gd name="T30" fmla="*/ 137 w 147"/>
              <a:gd name="T31" fmla="*/ 49 h 120"/>
              <a:gd name="T32" fmla="*/ 132 w 147"/>
              <a:gd name="T33" fmla="*/ 54 h 120"/>
              <a:gd name="T34" fmla="*/ 132 w 147"/>
              <a:gd name="T35" fmla="*/ 67 h 120"/>
              <a:gd name="T36" fmla="*/ 125 w 147"/>
              <a:gd name="T37" fmla="*/ 79 h 120"/>
              <a:gd name="T38" fmla="*/ 112 w 147"/>
              <a:gd name="T39" fmla="*/ 86 h 120"/>
              <a:gd name="T40" fmla="*/ 91 w 147"/>
              <a:gd name="T41" fmla="*/ 120 h 120"/>
              <a:gd name="T42" fmla="*/ 90 w 147"/>
              <a:gd name="T43" fmla="*/ 114 h 120"/>
              <a:gd name="T44" fmla="*/ 87 w 147"/>
              <a:gd name="T45" fmla="*/ 104 h 120"/>
              <a:gd name="T46" fmla="*/ 80 w 147"/>
              <a:gd name="T47" fmla="*/ 94 h 120"/>
              <a:gd name="T48" fmla="*/ 69 w 147"/>
              <a:gd name="T49" fmla="*/ 97 h 120"/>
              <a:gd name="T50" fmla="*/ 64 w 147"/>
              <a:gd name="T51" fmla="*/ 97 h 120"/>
              <a:gd name="T52" fmla="*/ 62 w 147"/>
              <a:gd name="T53" fmla="*/ 93 h 120"/>
              <a:gd name="T54" fmla="*/ 58 w 147"/>
              <a:gd name="T55" fmla="*/ 94 h 120"/>
              <a:gd name="T56" fmla="*/ 52 w 147"/>
              <a:gd name="T57" fmla="*/ 89 h 120"/>
              <a:gd name="T58" fmla="*/ 47 w 147"/>
              <a:gd name="T59" fmla="*/ 89 h 120"/>
              <a:gd name="T60" fmla="*/ 39 w 147"/>
              <a:gd name="T61" fmla="*/ 87 h 120"/>
              <a:gd name="T62" fmla="*/ 38 w 147"/>
              <a:gd name="T63" fmla="*/ 84 h 120"/>
              <a:gd name="T64" fmla="*/ 35 w 147"/>
              <a:gd name="T65" fmla="*/ 82 h 120"/>
              <a:gd name="T66" fmla="*/ 19 w 147"/>
              <a:gd name="T67" fmla="*/ 76 h 120"/>
              <a:gd name="T68" fmla="*/ 20 w 147"/>
              <a:gd name="T69" fmla="*/ 64 h 120"/>
              <a:gd name="T70" fmla="*/ 0 w 147"/>
              <a:gd name="T71" fmla="*/ 33 h 120"/>
              <a:gd name="T72" fmla="*/ 12 w 147"/>
              <a:gd name="T73" fmla="*/ 0 h 120"/>
              <a:gd name="T74" fmla="*/ 50 w 147"/>
              <a:gd name="T75" fmla="*/ 23 h 120"/>
              <a:gd name="T76" fmla="*/ 64 w 147"/>
              <a:gd name="T77" fmla="*/ 33 h 120"/>
              <a:gd name="T78" fmla="*/ 64 w 147"/>
              <a:gd name="T79" fmla="*/ 34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47" h="120">
                <a:moveTo>
                  <a:pt x="64" y="34"/>
                </a:moveTo>
                <a:lnTo>
                  <a:pt x="68" y="45"/>
                </a:lnTo>
                <a:lnTo>
                  <a:pt x="88" y="41"/>
                </a:lnTo>
                <a:lnTo>
                  <a:pt x="86" y="38"/>
                </a:lnTo>
                <a:lnTo>
                  <a:pt x="91" y="31"/>
                </a:lnTo>
                <a:lnTo>
                  <a:pt x="102" y="27"/>
                </a:lnTo>
                <a:lnTo>
                  <a:pt x="103" y="29"/>
                </a:lnTo>
                <a:lnTo>
                  <a:pt x="112" y="34"/>
                </a:lnTo>
                <a:lnTo>
                  <a:pt x="113" y="34"/>
                </a:lnTo>
                <a:lnTo>
                  <a:pt x="136" y="33"/>
                </a:lnTo>
                <a:lnTo>
                  <a:pt x="146" y="34"/>
                </a:lnTo>
                <a:lnTo>
                  <a:pt x="147" y="38"/>
                </a:lnTo>
                <a:lnTo>
                  <a:pt x="142" y="39"/>
                </a:lnTo>
                <a:lnTo>
                  <a:pt x="140" y="39"/>
                </a:lnTo>
                <a:lnTo>
                  <a:pt x="139" y="48"/>
                </a:lnTo>
                <a:lnTo>
                  <a:pt x="137" y="49"/>
                </a:lnTo>
                <a:lnTo>
                  <a:pt x="132" y="54"/>
                </a:lnTo>
                <a:lnTo>
                  <a:pt x="132" y="67"/>
                </a:lnTo>
                <a:lnTo>
                  <a:pt x="125" y="79"/>
                </a:lnTo>
                <a:lnTo>
                  <a:pt x="112" y="86"/>
                </a:lnTo>
                <a:lnTo>
                  <a:pt x="91" y="120"/>
                </a:lnTo>
                <a:lnTo>
                  <a:pt x="90" y="114"/>
                </a:lnTo>
                <a:lnTo>
                  <a:pt x="87" y="104"/>
                </a:lnTo>
                <a:lnTo>
                  <a:pt x="80" y="94"/>
                </a:lnTo>
                <a:lnTo>
                  <a:pt x="69" y="97"/>
                </a:lnTo>
                <a:lnTo>
                  <a:pt x="64" y="97"/>
                </a:lnTo>
                <a:lnTo>
                  <a:pt x="62" y="93"/>
                </a:lnTo>
                <a:lnTo>
                  <a:pt x="58" y="94"/>
                </a:lnTo>
                <a:lnTo>
                  <a:pt x="52" y="89"/>
                </a:lnTo>
                <a:lnTo>
                  <a:pt x="47" y="89"/>
                </a:lnTo>
                <a:lnTo>
                  <a:pt x="39" y="87"/>
                </a:lnTo>
                <a:lnTo>
                  <a:pt x="38" y="84"/>
                </a:lnTo>
                <a:lnTo>
                  <a:pt x="35" y="82"/>
                </a:lnTo>
                <a:lnTo>
                  <a:pt x="19" y="76"/>
                </a:lnTo>
                <a:lnTo>
                  <a:pt x="20" y="64"/>
                </a:lnTo>
                <a:lnTo>
                  <a:pt x="0" y="33"/>
                </a:lnTo>
                <a:lnTo>
                  <a:pt x="12" y="0"/>
                </a:lnTo>
                <a:lnTo>
                  <a:pt x="50" y="23"/>
                </a:lnTo>
                <a:lnTo>
                  <a:pt x="64" y="33"/>
                </a:lnTo>
                <a:lnTo>
                  <a:pt x="64" y="3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4" name="Freeform 1159"/>
          <p:cNvSpPr>
            <a:spLocks/>
          </p:cNvSpPr>
          <p:nvPr/>
        </p:nvSpPr>
        <p:spPr bwMode="auto">
          <a:xfrm>
            <a:off x="4649788" y="3940176"/>
            <a:ext cx="227013" cy="242888"/>
          </a:xfrm>
          <a:custGeom>
            <a:avLst/>
            <a:gdLst>
              <a:gd name="T0" fmla="*/ 122 w 143"/>
              <a:gd name="T1" fmla="*/ 52 h 153"/>
              <a:gd name="T2" fmla="*/ 133 w 143"/>
              <a:gd name="T3" fmla="*/ 99 h 153"/>
              <a:gd name="T4" fmla="*/ 143 w 143"/>
              <a:gd name="T5" fmla="*/ 119 h 153"/>
              <a:gd name="T6" fmla="*/ 124 w 143"/>
              <a:gd name="T7" fmla="*/ 136 h 153"/>
              <a:gd name="T8" fmla="*/ 72 w 143"/>
              <a:gd name="T9" fmla="*/ 153 h 153"/>
              <a:gd name="T10" fmla="*/ 51 w 143"/>
              <a:gd name="T11" fmla="*/ 128 h 153"/>
              <a:gd name="T12" fmla="*/ 39 w 143"/>
              <a:gd name="T13" fmla="*/ 120 h 153"/>
              <a:gd name="T14" fmla="*/ 0 w 143"/>
              <a:gd name="T15" fmla="*/ 83 h 153"/>
              <a:gd name="T16" fmla="*/ 34 w 143"/>
              <a:gd name="T17" fmla="*/ 46 h 153"/>
              <a:gd name="T18" fmla="*/ 57 w 143"/>
              <a:gd name="T19" fmla="*/ 19 h 153"/>
              <a:gd name="T20" fmla="*/ 75 w 143"/>
              <a:gd name="T21" fmla="*/ 0 h 153"/>
              <a:gd name="T22" fmla="*/ 111 w 143"/>
              <a:gd name="T23" fmla="*/ 37 h 153"/>
              <a:gd name="T24" fmla="*/ 122 w 143"/>
              <a:gd name="T25" fmla="*/ 52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3" h="153">
                <a:moveTo>
                  <a:pt x="122" y="52"/>
                </a:moveTo>
                <a:lnTo>
                  <a:pt x="133" y="99"/>
                </a:lnTo>
                <a:lnTo>
                  <a:pt x="143" y="119"/>
                </a:lnTo>
                <a:lnTo>
                  <a:pt x="124" y="136"/>
                </a:lnTo>
                <a:lnTo>
                  <a:pt x="72" y="153"/>
                </a:lnTo>
                <a:lnTo>
                  <a:pt x="51" y="128"/>
                </a:lnTo>
                <a:lnTo>
                  <a:pt x="39" y="120"/>
                </a:lnTo>
                <a:lnTo>
                  <a:pt x="0" y="83"/>
                </a:lnTo>
                <a:lnTo>
                  <a:pt x="34" y="46"/>
                </a:lnTo>
                <a:lnTo>
                  <a:pt x="57" y="19"/>
                </a:lnTo>
                <a:lnTo>
                  <a:pt x="75" y="0"/>
                </a:lnTo>
                <a:lnTo>
                  <a:pt x="111" y="37"/>
                </a:lnTo>
                <a:lnTo>
                  <a:pt x="122" y="5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5" name="Freeform 1160"/>
          <p:cNvSpPr>
            <a:spLocks/>
          </p:cNvSpPr>
          <p:nvPr/>
        </p:nvSpPr>
        <p:spPr bwMode="auto">
          <a:xfrm>
            <a:off x="4843463" y="3968751"/>
            <a:ext cx="223838" cy="160338"/>
          </a:xfrm>
          <a:custGeom>
            <a:avLst/>
            <a:gdLst>
              <a:gd name="T0" fmla="*/ 36 w 141"/>
              <a:gd name="T1" fmla="*/ 95 h 101"/>
              <a:gd name="T2" fmla="*/ 21 w 141"/>
              <a:gd name="T3" fmla="*/ 101 h 101"/>
              <a:gd name="T4" fmla="*/ 11 w 141"/>
              <a:gd name="T5" fmla="*/ 81 h 101"/>
              <a:gd name="T6" fmla="*/ 0 w 141"/>
              <a:gd name="T7" fmla="*/ 34 h 101"/>
              <a:gd name="T8" fmla="*/ 26 w 141"/>
              <a:gd name="T9" fmla="*/ 26 h 101"/>
              <a:gd name="T10" fmla="*/ 82 w 141"/>
              <a:gd name="T11" fmla="*/ 24 h 101"/>
              <a:gd name="T12" fmla="*/ 99 w 141"/>
              <a:gd name="T13" fmla="*/ 19 h 101"/>
              <a:gd name="T14" fmla="*/ 100 w 141"/>
              <a:gd name="T15" fmla="*/ 19 h 101"/>
              <a:gd name="T16" fmla="*/ 127 w 141"/>
              <a:gd name="T17" fmla="*/ 0 h 101"/>
              <a:gd name="T18" fmla="*/ 134 w 141"/>
              <a:gd name="T19" fmla="*/ 8 h 101"/>
              <a:gd name="T20" fmla="*/ 134 w 141"/>
              <a:gd name="T21" fmla="*/ 28 h 101"/>
              <a:gd name="T22" fmla="*/ 141 w 141"/>
              <a:gd name="T23" fmla="*/ 45 h 101"/>
              <a:gd name="T24" fmla="*/ 134 w 141"/>
              <a:gd name="T25" fmla="*/ 54 h 101"/>
              <a:gd name="T26" fmla="*/ 137 w 141"/>
              <a:gd name="T27" fmla="*/ 61 h 101"/>
              <a:gd name="T28" fmla="*/ 108 w 141"/>
              <a:gd name="T29" fmla="*/ 75 h 101"/>
              <a:gd name="T30" fmla="*/ 99 w 141"/>
              <a:gd name="T31" fmla="*/ 76 h 101"/>
              <a:gd name="T32" fmla="*/ 93 w 141"/>
              <a:gd name="T33" fmla="*/ 77 h 101"/>
              <a:gd name="T34" fmla="*/ 75 w 141"/>
              <a:gd name="T35" fmla="*/ 80 h 101"/>
              <a:gd name="T36" fmla="*/ 74 w 141"/>
              <a:gd name="T37" fmla="*/ 80 h 101"/>
              <a:gd name="T38" fmla="*/ 71 w 141"/>
              <a:gd name="T39" fmla="*/ 81 h 101"/>
              <a:gd name="T40" fmla="*/ 36 w 141"/>
              <a:gd name="T41" fmla="*/ 95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41" h="101">
                <a:moveTo>
                  <a:pt x="36" y="95"/>
                </a:moveTo>
                <a:lnTo>
                  <a:pt x="21" y="101"/>
                </a:lnTo>
                <a:lnTo>
                  <a:pt x="11" y="81"/>
                </a:lnTo>
                <a:lnTo>
                  <a:pt x="0" y="34"/>
                </a:lnTo>
                <a:lnTo>
                  <a:pt x="26" y="26"/>
                </a:lnTo>
                <a:lnTo>
                  <a:pt x="82" y="24"/>
                </a:lnTo>
                <a:lnTo>
                  <a:pt x="99" y="19"/>
                </a:lnTo>
                <a:lnTo>
                  <a:pt x="100" y="19"/>
                </a:lnTo>
                <a:lnTo>
                  <a:pt x="127" y="0"/>
                </a:lnTo>
                <a:lnTo>
                  <a:pt x="134" y="8"/>
                </a:lnTo>
                <a:lnTo>
                  <a:pt x="134" y="28"/>
                </a:lnTo>
                <a:lnTo>
                  <a:pt x="141" y="45"/>
                </a:lnTo>
                <a:lnTo>
                  <a:pt x="134" y="54"/>
                </a:lnTo>
                <a:lnTo>
                  <a:pt x="137" y="61"/>
                </a:lnTo>
                <a:lnTo>
                  <a:pt x="108" y="75"/>
                </a:lnTo>
                <a:lnTo>
                  <a:pt x="99" y="76"/>
                </a:lnTo>
                <a:lnTo>
                  <a:pt x="93" y="77"/>
                </a:lnTo>
                <a:lnTo>
                  <a:pt x="75" y="80"/>
                </a:lnTo>
                <a:lnTo>
                  <a:pt x="74" y="80"/>
                </a:lnTo>
                <a:lnTo>
                  <a:pt x="71" y="81"/>
                </a:lnTo>
                <a:lnTo>
                  <a:pt x="36" y="9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6" name="Freeform 1161"/>
          <p:cNvSpPr>
            <a:spLocks/>
          </p:cNvSpPr>
          <p:nvPr/>
        </p:nvSpPr>
        <p:spPr bwMode="auto">
          <a:xfrm>
            <a:off x="5056188" y="3981451"/>
            <a:ext cx="112713" cy="58738"/>
          </a:xfrm>
          <a:custGeom>
            <a:avLst/>
            <a:gdLst>
              <a:gd name="T0" fmla="*/ 33 w 71"/>
              <a:gd name="T1" fmla="*/ 35 h 37"/>
              <a:gd name="T2" fmla="*/ 7 w 71"/>
              <a:gd name="T3" fmla="*/ 37 h 37"/>
              <a:gd name="T4" fmla="*/ 0 w 71"/>
              <a:gd name="T5" fmla="*/ 20 h 37"/>
              <a:gd name="T6" fmla="*/ 0 w 71"/>
              <a:gd name="T7" fmla="*/ 0 h 37"/>
              <a:gd name="T8" fmla="*/ 34 w 71"/>
              <a:gd name="T9" fmla="*/ 1 h 37"/>
              <a:gd name="T10" fmla="*/ 55 w 71"/>
              <a:gd name="T11" fmla="*/ 3 h 37"/>
              <a:gd name="T12" fmla="*/ 57 w 71"/>
              <a:gd name="T13" fmla="*/ 7 h 37"/>
              <a:gd name="T14" fmla="*/ 66 w 71"/>
              <a:gd name="T15" fmla="*/ 8 h 37"/>
              <a:gd name="T16" fmla="*/ 70 w 71"/>
              <a:gd name="T17" fmla="*/ 13 h 37"/>
              <a:gd name="T18" fmla="*/ 71 w 71"/>
              <a:gd name="T19" fmla="*/ 18 h 37"/>
              <a:gd name="T20" fmla="*/ 60 w 71"/>
              <a:gd name="T21" fmla="*/ 24 h 37"/>
              <a:gd name="T22" fmla="*/ 55 w 71"/>
              <a:gd name="T23" fmla="*/ 27 h 37"/>
              <a:gd name="T24" fmla="*/ 42 w 71"/>
              <a:gd name="T25" fmla="*/ 31 h 37"/>
              <a:gd name="T26" fmla="*/ 33 w 71"/>
              <a:gd name="T27" fmla="*/ 35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1" h="37">
                <a:moveTo>
                  <a:pt x="33" y="35"/>
                </a:moveTo>
                <a:lnTo>
                  <a:pt x="7" y="37"/>
                </a:lnTo>
                <a:lnTo>
                  <a:pt x="0" y="20"/>
                </a:lnTo>
                <a:lnTo>
                  <a:pt x="0" y="0"/>
                </a:lnTo>
                <a:lnTo>
                  <a:pt x="34" y="1"/>
                </a:lnTo>
                <a:lnTo>
                  <a:pt x="55" y="3"/>
                </a:lnTo>
                <a:lnTo>
                  <a:pt x="57" y="7"/>
                </a:lnTo>
                <a:lnTo>
                  <a:pt x="66" y="8"/>
                </a:lnTo>
                <a:lnTo>
                  <a:pt x="70" y="13"/>
                </a:lnTo>
                <a:lnTo>
                  <a:pt x="71" y="18"/>
                </a:lnTo>
                <a:lnTo>
                  <a:pt x="60" y="24"/>
                </a:lnTo>
                <a:lnTo>
                  <a:pt x="55" y="27"/>
                </a:lnTo>
                <a:lnTo>
                  <a:pt x="42" y="31"/>
                </a:lnTo>
                <a:lnTo>
                  <a:pt x="33" y="3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7" name="Freeform 1162"/>
          <p:cNvSpPr>
            <a:spLocks/>
          </p:cNvSpPr>
          <p:nvPr/>
        </p:nvSpPr>
        <p:spPr bwMode="auto">
          <a:xfrm>
            <a:off x="5014913" y="4049713"/>
            <a:ext cx="125413" cy="130175"/>
          </a:xfrm>
          <a:custGeom>
            <a:avLst/>
            <a:gdLst>
              <a:gd name="T0" fmla="*/ 55 w 79"/>
              <a:gd name="T1" fmla="*/ 75 h 82"/>
              <a:gd name="T2" fmla="*/ 41 w 79"/>
              <a:gd name="T3" fmla="*/ 82 h 82"/>
              <a:gd name="T4" fmla="*/ 34 w 79"/>
              <a:gd name="T5" fmla="*/ 75 h 82"/>
              <a:gd name="T6" fmla="*/ 25 w 79"/>
              <a:gd name="T7" fmla="*/ 77 h 82"/>
              <a:gd name="T8" fmla="*/ 19 w 79"/>
              <a:gd name="T9" fmla="*/ 73 h 82"/>
              <a:gd name="T10" fmla="*/ 19 w 79"/>
              <a:gd name="T11" fmla="*/ 71 h 82"/>
              <a:gd name="T12" fmla="*/ 17 w 79"/>
              <a:gd name="T13" fmla="*/ 65 h 82"/>
              <a:gd name="T14" fmla="*/ 11 w 79"/>
              <a:gd name="T15" fmla="*/ 40 h 82"/>
              <a:gd name="T16" fmla="*/ 0 w 79"/>
              <a:gd name="T17" fmla="*/ 24 h 82"/>
              <a:gd name="T18" fmla="*/ 29 w 79"/>
              <a:gd name="T19" fmla="*/ 10 h 82"/>
              <a:gd name="T20" fmla="*/ 51 w 79"/>
              <a:gd name="T21" fmla="*/ 0 h 82"/>
              <a:gd name="T22" fmla="*/ 60 w 79"/>
              <a:gd name="T23" fmla="*/ 5 h 82"/>
              <a:gd name="T24" fmla="*/ 62 w 79"/>
              <a:gd name="T25" fmla="*/ 6 h 82"/>
              <a:gd name="T26" fmla="*/ 63 w 79"/>
              <a:gd name="T27" fmla="*/ 10 h 82"/>
              <a:gd name="T28" fmla="*/ 64 w 79"/>
              <a:gd name="T29" fmla="*/ 11 h 82"/>
              <a:gd name="T30" fmla="*/ 62 w 79"/>
              <a:gd name="T31" fmla="*/ 14 h 82"/>
              <a:gd name="T32" fmla="*/ 57 w 79"/>
              <a:gd name="T33" fmla="*/ 18 h 82"/>
              <a:gd name="T34" fmla="*/ 60 w 79"/>
              <a:gd name="T35" fmla="*/ 24 h 82"/>
              <a:gd name="T36" fmla="*/ 64 w 79"/>
              <a:gd name="T37" fmla="*/ 33 h 82"/>
              <a:gd name="T38" fmla="*/ 67 w 79"/>
              <a:gd name="T39" fmla="*/ 39 h 82"/>
              <a:gd name="T40" fmla="*/ 72 w 79"/>
              <a:gd name="T41" fmla="*/ 43 h 82"/>
              <a:gd name="T42" fmla="*/ 79 w 79"/>
              <a:gd name="T43" fmla="*/ 48 h 82"/>
              <a:gd name="T44" fmla="*/ 62 w 79"/>
              <a:gd name="T45" fmla="*/ 65 h 82"/>
              <a:gd name="T46" fmla="*/ 56 w 79"/>
              <a:gd name="T47" fmla="*/ 75 h 82"/>
              <a:gd name="T48" fmla="*/ 55 w 79"/>
              <a:gd name="T49" fmla="*/ 75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79" h="82">
                <a:moveTo>
                  <a:pt x="55" y="75"/>
                </a:moveTo>
                <a:lnTo>
                  <a:pt x="41" y="82"/>
                </a:lnTo>
                <a:lnTo>
                  <a:pt x="34" y="75"/>
                </a:lnTo>
                <a:lnTo>
                  <a:pt x="25" y="77"/>
                </a:lnTo>
                <a:lnTo>
                  <a:pt x="19" y="73"/>
                </a:lnTo>
                <a:lnTo>
                  <a:pt x="19" y="71"/>
                </a:lnTo>
                <a:lnTo>
                  <a:pt x="17" y="65"/>
                </a:lnTo>
                <a:lnTo>
                  <a:pt x="11" y="40"/>
                </a:lnTo>
                <a:lnTo>
                  <a:pt x="0" y="24"/>
                </a:lnTo>
                <a:lnTo>
                  <a:pt x="29" y="10"/>
                </a:lnTo>
                <a:lnTo>
                  <a:pt x="51" y="0"/>
                </a:lnTo>
                <a:lnTo>
                  <a:pt x="60" y="5"/>
                </a:lnTo>
                <a:lnTo>
                  <a:pt x="62" y="6"/>
                </a:lnTo>
                <a:lnTo>
                  <a:pt x="63" y="10"/>
                </a:lnTo>
                <a:lnTo>
                  <a:pt x="64" y="11"/>
                </a:lnTo>
                <a:lnTo>
                  <a:pt x="62" y="14"/>
                </a:lnTo>
                <a:lnTo>
                  <a:pt x="57" y="18"/>
                </a:lnTo>
                <a:lnTo>
                  <a:pt x="60" y="24"/>
                </a:lnTo>
                <a:lnTo>
                  <a:pt x="64" y="33"/>
                </a:lnTo>
                <a:lnTo>
                  <a:pt x="67" y="39"/>
                </a:lnTo>
                <a:lnTo>
                  <a:pt x="72" y="43"/>
                </a:lnTo>
                <a:lnTo>
                  <a:pt x="79" y="48"/>
                </a:lnTo>
                <a:lnTo>
                  <a:pt x="62" y="65"/>
                </a:lnTo>
                <a:lnTo>
                  <a:pt x="56" y="75"/>
                </a:lnTo>
                <a:lnTo>
                  <a:pt x="55" y="7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8" name="Freeform 1163"/>
          <p:cNvSpPr>
            <a:spLocks/>
          </p:cNvSpPr>
          <p:nvPr/>
        </p:nvSpPr>
        <p:spPr bwMode="auto">
          <a:xfrm>
            <a:off x="5191126" y="4095751"/>
            <a:ext cx="133350" cy="90488"/>
          </a:xfrm>
          <a:custGeom>
            <a:avLst/>
            <a:gdLst>
              <a:gd name="T0" fmla="*/ 77 w 84"/>
              <a:gd name="T1" fmla="*/ 42 h 57"/>
              <a:gd name="T2" fmla="*/ 75 w 84"/>
              <a:gd name="T3" fmla="*/ 45 h 57"/>
              <a:gd name="T4" fmla="*/ 79 w 84"/>
              <a:gd name="T5" fmla="*/ 42 h 57"/>
              <a:gd name="T6" fmla="*/ 83 w 84"/>
              <a:gd name="T7" fmla="*/ 46 h 57"/>
              <a:gd name="T8" fmla="*/ 80 w 84"/>
              <a:gd name="T9" fmla="*/ 53 h 57"/>
              <a:gd name="T10" fmla="*/ 84 w 84"/>
              <a:gd name="T11" fmla="*/ 57 h 57"/>
              <a:gd name="T12" fmla="*/ 61 w 84"/>
              <a:gd name="T13" fmla="*/ 48 h 57"/>
              <a:gd name="T14" fmla="*/ 57 w 84"/>
              <a:gd name="T15" fmla="*/ 46 h 57"/>
              <a:gd name="T16" fmla="*/ 50 w 84"/>
              <a:gd name="T17" fmla="*/ 49 h 57"/>
              <a:gd name="T18" fmla="*/ 46 w 84"/>
              <a:gd name="T19" fmla="*/ 51 h 57"/>
              <a:gd name="T20" fmla="*/ 46 w 84"/>
              <a:gd name="T21" fmla="*/ 56 h 57"/>
              <a:gd name="T22" fmla="*/ 43 w 84"/>
              <a:gd name="T23" fmla="*/ 55 h 57"/>
              <a:gd name="T24" fmla="*/ 41 w 84"/>
              <a:gd name="T25" fmla="*/ 51 h 57"/>
              <a:gd name="T26" fmla="*/ 34 w 84"/>
              <a:gd name="T27" fmla="*/ 55 h 57"/>
              <a:gd name="T28" fmla="*/ 31 w 84"/>
              <a:gd name="T29" fmla="*/ 51 h 57"/>
              <a:gd name="T30" fmla="*/ 30 w 84"/>
              <a:gd name="T31" fmla="*/ 45 h 57"/>
              <a:gd name="T32" fmla="*/ 27 w 84"/>
              <a:gd name="T33" fmla="*/ 44 h 57"/>
              <a:gd name="T34" fmla="*/ 24 w 84"/>
              <a:gd name="T35" fmla="*/ 44 h 57"/>
              <a:gd name="T36" fmla="*/ 22 w 84"/>
              <a:gd name="T37" fmla="*/ 46 h 57"/>
              <a:gd name="T38" fmla="*/ 11 w 84"/>
              <a:gd name="T39" fmla="*/ 44 h 57"/>
              <a:gd name="T40" fmla="*/ 0 w 84"/>
              <a:gd name="T41" fmla="*/ 34 h 57"/>
              <a:gd name="T42" fmla="*/ 8 w 84"/>
              <a:gd name="T43" fmla="*/ 14 h 57"/>
              <a:gd name="T44" fmla="*/ 8 w 84"/>
              <a:gd name="T45" fmla="*/ 12 h 57"/>
              <a:gd name="T46" fmla="*/ 31 w 84"/>
              <a:gd name="T47" fmla="*/ 3 h 57"/>
              <a:gd name="T48" fmla="*/ 61 w 84"/>
              <a:gd name="T49" fmla="*/ 0 h 57"/>
              <a:gd name="T50" fmla="*/ 67 w 84"/>
              <a:gd name="T51" fmla="*/ 7 h 57"/>
              <a:gd name="T52" fmla="*/ 65 w 84"/>
              <a:gd name="T53" fmla="*/ 14 h 57"/>
              <a:gd name="T54" fmla="*/ 68 w 84"/>
              <a:gd name="T55" fmla="*/ 22 h 57"/>
              <a:gd name="T56" fmla="*/ 69 w 84"/>
              <a:gd name="T57" fmla="*/ 23 h 57"/>
              <a:gd name="T58" fmla="*/ 69 w 84"/>
              <a:gd name="T59" fmla="*/ 27 h 57"/>
              <a:gd name="T60" fmla="*/ 71 w 84"/>
              <a:gd name="T61" fmla="*/ 30 h 57"/>
              <a:gd name="T62" fmla="*/ 73 w 84"/>
              <a:gd name="T63" fmla="*/ 37 h 57"/>
              <a:gd name="T64" fmla="*/ 77 w 84"/>
              <a:gd name="T65" fmla="*/ 42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84" h="57">
                <a:moveTo>
                  <a:pt x="77" y="42"/>
                </a:moveTo>
                <a:lnTo>
                  <a:pt x="75" y="45"/>
                </a:lnTo>
                <a:lnTo>
                  <a:pt x="79" y="42"/>
                </a:lnTo>
                <a:lnTo>
                  <a:pt x="83" y="46"/>
                </a:lnTo>
                <a:lnTo>
                  <a:pt x="80" y="53"/>
                </a:lnTo>
                <a:lnTo>
                  <a:pt x="84" y="57"/>
                </a:lnTo>
                <a:lnTo>
                  <a:pt x="61" y="48"/>
                </a:lnTo>
                <a:lnTo>
                  <a:pt x="57" y="46"/>
                </a:lnTo>
                <a:lnTo>
                  <a:pt x="50" y="49"/>
                </a:lnTo>
                <a:lnTo>
                  <a:pt x="46" y="51"/>
                </a:lnTo>
                <a:lnTo>
                  <a:pt x="46" y="56"/>
                </a:lnTo>
                <a:lnTo>
                  <a:pt x="43" y="55"/>
                </a:lnTo>
                <a:lnTo>
                  <a:pt x="41" y="51"/>
                </a:lnTo>
                <a:lnTo>
                  <a:pt x="34" y="55"/>
                </a:lnTo>
                <a:lnTo>
                  <a:pt x="31" y="51"/>
                </a:lnTo>
                <a:lnTo>
                  <a:pt x="30" y="45"/>
                </a:lnTo>
                <a:lnTo>
                  <a:pt x="27" y="44"/>
                </a:lnTo>
                <a:lnTo>
                  <a:pt x="24" y="44"/>
                </a:lnTo>
                <a:lnTo>
                  <a:pt x="22" y="46"/>
                </a:lnTo>
                <a:lnTo>
                  <a:pt x="11" y="44"/>
                </a:lnTo>
                <a:lnTo>
                  <a:pt x="0" y="34"/>
                </a:lnTo>
                <a:lnTo>
                  <a:pt x="8" y="14"/>
                </a:lnTo>
                <a:lnTo>
                  <a:pt x="8" y="12"/>
                </a:lnTo>
                <a:lnTo>
                  <a:pt x="31" y="3"/>
                </a:lnTo>
                <a:lnTo>
                  <a:pt x="61" y="0"/>
                </a:lnTo>
                <a:lnTo>
                  <a:pt x="67" y="7"/>
                </a:lnTo>
                <a:lnTo>
                  <a:pt x="65" y="14"/>
                </a:lnTo>
                <a:lnTo>
                  <a:pt x="68" y="22"/>
                </a:lnTo>
                <a:lnTo>
                  <a:pt x="69" y="23"/>
                </a:lnTo>
                <a:lnTo>
                  <a:pt x="69" y="27"/>
                </a:lnTo>
                <a:lnTo>
                  <a:pt x="71" y="30"/>
                </a:lnTo>
                <a:lnTo>
                  <a:pt x="73" y="37"/>
                </a:lnTo>
                <a:lnTo>
                  <a:pt x="77" y="4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9" name="Freeform 1164"/>
          <p:cNvSpPr>
            <a:spLocks/>
          </p:cNvSpPr>
          <p:nvPr/>
        </p:nvSpPr>
        <p:spPr bwMode="auto">
          <a:xfrm>
            <a:off x="5167313" y="4149726"/>
            <a:ext cx="66675" cy="84138"/>
          </a:xfrm>
          <a:custGeom>
            <a:avLst/>
            <a:gdLst>
              <a:gd name="T0" fmla="*/ 42 w 42"/>
              <a:gd name="T1" fmla="*/ 18 h 53"/>
              <a:gd name="T2" fmla="*/ 37 w 42"/>
              <a:gd name="T3" fmla="*/ 26 h 53"/>
              <a:gd name="T4" fmla="*/ 35 w 42"/>
              <a:gd name="T5" fmla="*/ 29 h 53"/>
              <a:gd name="T6" fmla="*/ 28 w 42"/>
              <a:gd name="T7" fmla="*/ 45 h 53"/>
              <a:gd name="T8" fmla="*/ 23 w 42"/>
              <a:gd name="T9" fmla="*/ 48 h 53"/>
              <a:gd name="T10" fmla="*/ 22 w 42"/>
              <a:gd name="T11" fmla="*/ 45 h 53"/>
              <a:gd name="T12" fmla="*/ 9 w 42"/>
              <a:gd name="T13" fmla="*/ 53 h 53"/>
              <a:gd name="T14" fmla="*/ 1 w 42"/>
              <a:gd name="T15" fmla="*/ 52 h 53"/>
              <a:gd name="T16" fmla="*/ 2 w 42"/>
              <a:gd name="T17" fmla="*/ 42 h 53"/>
              <a:gd name="T18" fmla="*/ 0 w 42"/>
              <a:gd name="T19" fmla="*/ 29 h 53"/>
              <a:gd name="T20" fmla="*/ 1 w 42"/>
              <a:gd name="T21" fmla="*/ 26 h 53"/>
              <a:gd name="T22" fmla="*/ 4 w 42"/>
              <a:gd name="T23" fmla="*/ 21 h 53"/>
              <a:gd name="T24" fmla="*/ 1 w 42"/>
              <a:gd name="T25" fmla="*/ 21 h 53"/>
              <a:gd name="T26" fmla="*/ 1 w 42"/>
              <a:gd name="T27" fmla="*/ 15 h 53"/>
              <a:gd name="T28" fmla="*/ 1 w 42"/>
              <a:gd name="T29" fmla="*/ 14 h 53"/>
              <a:gd name="T30" fmla="*/ 1 w 42"/>
              <a:gd name="T31" fmla="*/ 8 h 53"/>
              <a:gd name="T32" fmla="*/ 15 w 42"/>
              <a:gd name="T33" fmla="*/ 0 h 53"/>
              <a:gd name="T34" fmla="*/ 26 w 42"/>
              <a:gd name="T35" fmla="*/ 10 h 53"/>
              <a:gd name="T36" fmla="*/ 37 w 42"/>
              <a:gd name="T37" fmla="*/ 12 h 53"/>
              <a:gd name="T38" fmla="*/ 38 w 42"/>
              <a:gd name="T39" fmla="*/ 14 h 53"/>
              <a:gd name="T40" fmla="*/ 39 w 42"/>
              <a:gd name="T41" fmla="*/ 17 h 53"/>
              <a:gd name="T42" fmla="*/ 42 w 42"/>
              <a:gd name="T43" fmla="*/ 18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2" h="53">
                <a:moveTo>
                  <a:pt x="42" y="18"/>
                </a:moveTo>
                <a:lnTo>
                  <a:pt x="37" y="26"/>
                </a:lnTo>
                <a:lnTo>
                  <a:pt x="35" y="29"/>
                </a:lnTo>
                <a:lnTo>
                  <a:pt x="28" y="45"/>
                </a:lnTo>
                <a:lnTo>
                  <a:pt x="23" y="48"/>
                </a:lnTo>
                <a:lnTo>
                  <a:pt x="22" y="45"/>
                </a:lnTo>
                <a:lnTo>
                  <a:pt x="9" y="53"/>
                </a:lnTo>
                <a:lnTo>
                  <a:pt x="1" y="52"/>
                </a:lnTo>
                <a:lnTo>
                  <a:pt x="2" y="42"/>
                </a:lnTo>
                <a:lnTo>
                  <a:pt x="0" y="29"/>
                </a:lnTo>
                <a:lnTo>
                  <a:pt x="1" y="26"/>
                </a:lnTo>
                <a:lnTo>
                  <a:pt x="4" y="21"/>
                </a:lnTo>
                <a:lnTo>
                  <a:pt x="1" y="21"/>
                </a:lnTo>
                <a:lnTo>
                  <a:pt x="1" y="15"/>
                </a:lnTo>
                <a:lnTo>
                  <a:pt x="1" y="14"/>
                </a:lnTo>
                <a:lnTo>
                  <a:pt x="1" y="8"/>
                </a:lnTo>
                <a:lnTo>
                  <a:pt x="15" y="0"/>
                </a:lnTo>
                <a:lnTo>
                  <a:pt x="26" y="10"/>
                </a:lnTo>
                <a:lnTo>
                  <a:pt x="37" y="12"/>
                </a:lnTo>
                <a:lnTo>
                  <a:pt x="38" y="14"/>
                </a:lnTo>
                <a:lnTo>
                  <a:pt x="39" y="17"/>
                </a:lnTo>
                <a:lnTo>
                  <a:pt x="42" y="1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0" name="Freeform 1165"/>
          <p:cNvSpPr>
            <a:spLocks/>
          </p:cNvSpPr>
          <p:nvPr/>
        </p:nvSpPr>
        <p:spPr bwMode="auto">
          <a:xfrm>
            <a:off x="5253038" y="4168776"/>
            <a:ext cx="71438" cy="79375"/>
          </a:xfrm>
          <a:custGeom>
            <a:avLst/>
            <a:gdLst>
              <a:gd name="T0" fmla="*/ 22 w 45"/>
              <a:gd name="T1" fmla="*/ 2 h 50"/>
              <a:gd name="T2" fmla="*/ 45 w 45"/>
              <a:gd name="T3" fmla="*/ 11 h 50"/>
              <a:gd name="T4" fmla="*/ 38 w 45"/>
              <a:gd name="T5" fmla="*/ 10 h 50"/>
              <a:gd name="T6" fmla="*/ 33 w 45"/>
              <a:gd name="T7" fmla="*/ 17 h 50"/>
              <a:gd name="T8" fmla="*/ 33 w 45"/>
              <a:gd name="T9" fmla="*/ 18 h 50"/>
              <a:gd name="T10" fmla="*/ 37 w 45"/>
              <a:gd name="T11" fmla="*/ 21 h 50"/>
              <a:gd name="T12" fmla="*/ 37 w 45"/>
              <a:gd name="T13" fmla="*/ 24 h 50"/>
              <a:gd name="T14" fmla="*/ 38 w 45"/>
              <a:gd name="T15" fmla="*/ 43 h 50"/>
              <a:gd name="T16" fmla="*/ 40 w 45"/>
              <a:gd name="T17" fmla="*/ 50 h 50"/>
              <a:gd name="T18" fmla="*/ 32 w 45"/>
              <a:gd name="T19" fmla="*/ 48 h 50"/>
              <a:gd name="T20" fmla="*/ 25 w 45"/>
              <a:gd name="T21" fmla="*/ 37 h 50"/>
              <a:gd name="T22" fmla="*/ 22 w 45"/>
              <a:gd name="T23" fmla="*/ 35 h 50"/>
              <a:gd name="T24" fmla="*/ 0 w 45"/>
              <a:gd name="T25" fmla="*/ 20 h 50"/>
              <a:gd name="T26" fmla="*/ 7 w 45"/>
              <a:gd name="T27" fmla="*/ 10 h 50"/>
              <a:gd name="T28" fmla="*/ 7 w 45"/>
              <a:gd name="T29" fmla="*/ 5 h 50"/>
              <a:gd name="T30" fmla="*/ 11 w 45"/>
              <a:gd name="T31" fmla="*/ 3 h 50"/>
              <a:gd name="T32" fmla="*/ 18 w 45"/>
              <a:gd name="T33" fmla="*/ 0 h 50"/>
              <a:gd name="T34" fmla="*/ 22 w 45"/>
              <a:gd name="T35" fmla="*/ 2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5" h="50">
                <a:moveTo>
                  <a:pt x="22" y="2"/>
                </a:moveTo>
                <a:lnTo>
                  <a:pt x="45" y="11"/>
                </a:lnTo>
                <a:lnTo>
                  <a:pt x="38" y="10"/>
                </a:lnTo>
                <a:lnTo>
                  <a:pt x="33" y="17"/>
                </a:lnTo>
                <a:lnTo>
                  <a:pt x="33" y="18"/>
                </a:lnTo>
                <a:lnTo>
                  <a:pt x="37" y="21"/>
                </a:lnTo>
                <a:lnTo>
                  <a:pt x="37" y="24"/>
                </a:lnTo>
                <a:lnTo>
                  <a:pt x="38" y="43"/>
                </a:lnTo>
                <a:lnTo>
                  <a:pt x="40" y="50"/>
                </a:lnTo>
                <a:lnTo>
                  <a:pt x="32" y="48"/>
                </a:lnTo>
                <a:lnTo>
                  <a:pt x="25" y="37"/>
                </a:lnTo>
                <a:lnTo>
                  <a:pt x="22" y="35"/>
                </a:lnTo>
                <a:lnTo>
                  <a:pt x="0" y="20"/>
                </a:lnTo>
                <a:lnTo>
                  <a:pt x="7" y="10"/>
                </a:lnTo>
                <a:lnTo>
                  <a:pt x="7" y="5"/>
                </a:lnTo>
                <a:lnTo>
                  <a:pt x="11" y="3"/>
                </a:lnTo>
                <a:lnTo>
                  <a:pt x="18" y="0"/>
                </a:lnTo>
                <a:lnTo>
                  <a:pt x="22" y="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1" name="Freeform 1166"/>
          <p:cNvSpPr>
            <a:spLocks/>
          </p:cNvSpPr>
          <p:nvPr/>
        </p:nvSpPr>
        <p:spPr bwMode="auto">
          <a:xfrm>
            <a:off x="5305426" y="4176713"/>
            <a:ext cx="188913" cy="144463"/>
          </a:xfrm>
          <a:custGeom>
            <a:avLst/>
            <a:gdLst>
              <a:gd name="T0" fmla="*/ 100 w 119"/>
              <a:gd name="T1" fmla="*/ 6 h 91"/>
              <a:gd name="T2" fmla="*/ 119 w 119"/>
              <a:gd name="T3" fmla="*/ 46 h 91"/>
              <a:gd name="T4" fmla="*/ 119 w 119"/>
              <a:gd name="T5" fmla="*/ 55 h 91"/>
              <a:gd name="T6" fmla="*/ 101 w 119"/>
              <a:gd name="T7" fmla="*/ 64 h 91"/>
              <a:gd name="T8" fmla="*/ 100 w 119"/>
              <a:gd name="T9" fmla="*/ 65 h 91"/>
              <a:gd name="T10" fmla="*/ 91 w 119"/>
              <a:gd name="T11" fmla="*/ 64 h 91"/>
              <a:gd name="T12" fmla="*/ 89 w 119"/>
              <a:gd name="T13" fmla="*/ 64 h 91"/>
              <a:gd name="T14" fmla="*/ 89 w 119"/>
              <a:gd name="T15" fmla="*/ 65 h 91"/>
              <a:gd name="T16" fmla="*/ 85 w 119"/>
              <a:gd name="T17" fmla="*/ 70 h 91"/>
              <a:gd name="T18" fmla="*/ 79 w 119"/>
              <a:gd name="T19" fmla="*/ 80 h 91"/>
              <a:gd name="T20" fmla="*/ 74 w 119"/>
              <a:gd name="T21" fmla="*/ 91 h 91"/>
              <a:gd name="T22" fmla="*/ 63 w 119"/>
              <a:gd name="T23" fmla="*/ 88 h 91"/>
              <a:gd name="T24" fmla="*/ 59 w 119"/>
              <a:gd name="T25" fmla="*/ 73 h 91"/>
              <a:gd name="T26" fmla="*/ 55 w 119"/>
              <a:gd name="T27" fmla="*/ 73 h 91"/>
              <a:gd name="T28" fmla="*/ 44 w 119"/>
              <a:gd name="T29" fmla="*/ 73 h 91"/>
              <a:gd name="T30" fmla="*/ 41 w 119"/>
              <a:gd name="T31" fmla="*/ 73 h 91"/>
              <a:gd name="T32" fmla="*/ 37 w 119"/>
              <a:gd name="T33" fmla="*/ 72 h 91"/>
              <a:gd name="T34" fmla="*/ 31 w 119"/>
              <a:gd name="T35" fmla="*/ 70 h 91"/>
              <a:gd name="T36" fmla="*/ 27 w 119"/>
              <a:gd name="T37" fmla="*/ 68 h 91"/>
              <a:gd name="T38" fmla="*/ 8 w 119"/>
              <a:gd name="T39" fmla="*/ 50 h 91"/>
              <a:gd name="T40" fmla="*/ 7 w 119"/>
              <a:gd name="T41" fmla="*/ 45 h 91"/>
              <a:gd name="T42" fmla="*/ 5 w 119"/>
              <a:gd name="T43" fmla="*/ 38 h 91"/>
              <a:gd name="T44" fmla="*/ 4 w 119"/>
              <a:gd name="T45" fmla="*/ 19 h 91"/>
              <a:gd name="T46" fmla="*/ 4 w 119"/>
              <a:gd name="T47" fmla="*/ 16 h 91"/>
              <a:gd name="T48" fmla="*/ 0 w 119"/>
              <a:gd name="T49" fmla="*/ 13 h 91"/>
              <a:gd name="T50" fmla="*/ 0 w 119"/>
              <a:gd name="T51" fmla="*/ 12 h 91"/>
              <a:gd name="T52" fmla="*/ 5 w 119"/>
              <a:gd name="T53" fmla="*/ 5 h 91"/>
              <a:gd name="T54" fmla="*/ 12 w 119"/>
              <a:gd name="T55" fmla="*/ 6 h 91"/>
              <a:gd name="T56" fmla="*/ 19 w 119"/>
              <a:gd name="T57" fmla="*/ 9 h 91"/>
              <a:gd name="T58" fmla="*/ 41 w 119"/>
              <a:gd name="T59" fmla="*/ 4 h 91"/>
              <a:gd name="T60" fmla="*/ 68 w 119"/>
              <a:gd name="T61" fmla="*/ 0 h 91"/>
              <a:gd name="T62" fmla="*/ 86 w 119"/>
              <a:gd name="T63" fmla="*/ 4 h 91"/>
              <a:gd name="T64" fmla="*/ 100 w 119"/>
              <a:gd name="T65" fmla="*/ 6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9" h="91">
                <a:moveTo>
                  <a:pt x="100" y="6"/>
                </a:moveTo>
                <a:lnTo>
                  <a:pt x="119" y="46"/>
                </a:lnTo>
                <a:lnTo>
                  <a:pt x="119" y="55"/>
                </a:lnTo>
                <a:lnTo>
                  <a:pt x="101" y="64"/>
                </a:lnTo>
                <a:lnTo>
                  <a:pt x="100" y="65"/>
                </a:lnTo>
                <a:lnTo>
                  <a:pt x="91" y="64"/>
                </a:lnTo>
                <a:lnTo>
                  <a:pt x="89" y="64"/>
                </a:lnTo>
                <a:lnTo>
                  <a:pt x="89" y="65"/>
                </a:lnTo>
                <a:lnTo>
                  <a:pt x="85" y="70"/>
                </a:lnTo>
                <a:lnTo>
                  <a:pt x="79" y="80"/>
                </a:lnTo>
                <a:lnTo>
                  <a:pt x="74" y="91"/>
                </a:lnTo>
                <a:lnTo>
                  <a:pt x="63" y="88"/>
                </a:lnTo>
                <a:lnTo>
                  <a:pt x="59" y="73"/>
                </a:lnTo>
                <a:lnTo>
                  <a:pt x="55" y="73"/>
                </a:lnTo>
                <a:lnTo>
                  <a:pt x="44" y="73"/>
                </a:lnTo>
                <a:lnTo>
                  <a:pt x="41" y="73"/>
                </a:lnTo>
                <a:lnTo>
                  <a:pt x="37" y="72"/>
                </a:lnTo>
                <a:lnTo>
                  <a:pt x="31" y="70"/>
                </a:lnTo>
                <a:lnTo>
                  <a:pt x="27" y="68"/>
                </a:lnTo>
                <a:lnTo>
                  <a:pt x="8" y="50"/>
                </a:lnTo>
                <a:lnTo>
                  <a:pt x="7" y="45"/>
                </a:lnTo>
                <a:lnTo>
                  <a:pt x="5" y="38"/>
                </a:lnTo>
                <a:lnTo>
                  <a:pt x="4" y="19"/>
                </a:lnTo>
                <a:lnTo>
                  <a:pt x="4" y="16"/>
                </a:lnTo>
                <a:lnTo>
                  <a:pt x="0" y="13"/>
                </a:lnTo>
                <a:lnTo>
                  <a:pt x="0" y="12"/>
                </a:lnTo>
                <a:lnTo>
                  <a:pt x="5" y="5"/>
                </a:lnTo>
                <a:lnTo>
                  <a:pt x="12" y="6"/>
                </a:lnTo>
                <a:lnTo>
                  <a:pt x="19" y="9"/>
                </a:lnTo>
                <a:lnTo>
                  <a:pt x="41" y="4"/>
                </a:lnTo>
                <a:lnTo>
                  <a:pt x="68" y="0"/>
                </a:lnTo>
                <a:lnTo>
                  <a:pt x="86" y="4"/>
                </a:lnTo>
                <a:lnTo>
                  <a:pt x="100" y="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2" name="Freeform 1167"/>
          <p:cNvSpPr>
            <a:spLocks/>
          </p:cNvSpPr>
          <p:nvPr/>
        </p:nvSpPr>
        <p:spPr bwMode="auto">
          <a:xfrm>
            <a:off x="4822826" y="4203701"/>
            <a:ext cx="136525" cy="68263"/>
          </a:xfrm>
          <a:custGeom>
            <a:avLst/>
            <a:gdLst>
              <a:gd name="T0" fmla="*/ 83 w 86"/>
              <a:gd name="T1" fmla="*/ 6 h 43"/>
              <a:gd name="T2" fmla="*/ 84 w 86"/>
              <a:gd name="T3" fmla="*/ 8 h 43"/>
              <a:gd name="T4" fmla="*/ 86 w 86"/>
              <a:gd name="T5" fmla="*/ 13 h 43"/>
              <a:gd name="T6" fmla="*/ 84 w 86"/>
              <a:gd name="T7" fmla="*/ 19 h 43"/>
              <a:gd name="T8" fmla="*/ 69 w 86"/>
              <a:gd name="T9" fmla="*/ 29 h 43"/>
              <a:gd name="T10" fmla="*/ 67 w 86"/>
              <a:gd name="T11" fmla="*/ 32 h 43"/>
              <a:gd name="T12" fmla="*/ 64 w 86"/>
              <a:gd name="T13" fmla="*/ 33 h 43"/>
              <a:gd name="T14" fmla="*/ 47 w 86"/>
              <a:gd name="T15" fmla="*/ 32 h 43"/>
              <a:gd name="T16" fmla="*/ 45 w 86"/>
              <a:gd name="T17" fmla="*/ 36 h 43"/>
              <a:gd name="T18" fmla="*/ 43 w 86"/>
              <a:gd name="T19" fmla="*/ 26 h 43"/>
              <a:gd name="T20" fmla="*/ 38 w 86"/>
              <a:gd name="T21" fmla="*/ 32 h 43"/>
              <a:gd name="T22" fmla="*/ 37 w 86"/>
              <a:gd name="T23" fmla="*/ 34 h 43"/>
              <a:gd name="T24" fmla="*/ 35 w 86"/>
              <a:gd name="T25" fmla="*/ 34 h 43"/>
              <a:gd name="T26" fmla="*/ 34 w 86"/>
              <a:gd name="T27" fmla="*/ 32 h 43"/>
              <a:gd name="T28" fmla="*/ 32 w 86"/>
              <a:gd name="T29" fmla="*/ 33 h 43"/>
              <a:gd name="T30" fmla="*/ 26 w 86"/>
              <a:gd name="T31" fmla="*/ 37 h 43"/>
              <a:gd name="T32" fmla="*/ 24 w 86"/>
              <a:gd name="T33" fmla="*/ 34 h 43"/>
              <a:gd name="T34" fmla="*/ 17 w 86"/>
              <a:gd name="T35" fmla="*/ 40 h 43"/>
              <a:gd name="T36" fmla="*/ 13 w 86"/>
              <a:gd name="T37" fmla="*/ 43 h 43"/>
              <a:gd name="T38" fmla="*/ 8 w 86"/>
              <a:gd name="T39" fmla="*/ 38 h 43"/>
              <a:gd name="T40" fmla="*/ 5 w 86"/>
              <a:gd name="T41" fmla="*/ 29 h 43"/>
              <a:gd name="T42" fmla="*/ 0 w 86"/>
              <a:gd name="T43" fmla="*/ 10 h 43"/>
              <a:gd name="T44" fmla="*/ 28 w 86"/>
              <a:gd name="T45" fmla="*/ 4 h 43"/>
              <a:gd name="T46" fmla="*/ 46 w 86"/>
              <a:gd name="T47" fmla="*/ 8 h 43"/>
              <a:gd name="T48" fmla="*/ 69 w 86"/>
              <a:gd name="T49" fmla="*/ 0 h 43"/>
              <a:gd name="T50" fmla="*/ 80 w 86"/>
              <a:gd name="T51" fmla="*/ 2 h 43"/>
              <a:gd name="T52" fmla="*/ 82 w 86"/>
              <a:gd name="T53" fmla="*/ 3 h 43"/>
              <a:gd name="T54" fmla="*/ 83 w 86"/>
              <a:gd name="T55" fmla="*/ 6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86" h="43">
                <a:moveTo>
                  <a:pt x="83" y="6"/>
                </a:moveTo>
                <a:lnTo>
                  <a:pt x="84" y="8"/>
                </a:lnTo>
                <a:lnTo>
                  <a:pt x="86" y="13"/>
                </a:lnTo>
                <a:lnTo>
                  <a:pt x="84" y="19"/>
                </a:lnTo>
                <a:lnTo>
                  <a:pt x="69" y="29"/>
                </a:lnTo>
                <a:lnTo>
                  <a:pt x="67" y="32"/>
                </a:lnTo>
                <a:lnTo>
                  <a:pt x="64" y="33"/>
                </a:lnTo>
                <a:lnTo>
                  <a:pt x="47" y="32"/>
                </a:lnTo>
                <a:lnTo>
                  <a:pt x="45" y="36"/>
                </a:lnTo>
                <a:lnTo>
                  <a:pt x="43" y="26"/>
                </a:lnTo>
                <a:lnTo>
                  <a:pt x="38" y="32"/>
                </a:lnTo>
                <a:lnTo>
                  <a:pt x="37" y="34"/>
                </a:lnTo>
                <a:lnTo>
                  <a:pt x="35" y="34"/>
                </a:lnTo>
                <a:lnTo>
                  <a:pt x="34" y="32"/>
                </a:lnTo>
                <a:lnTo>
                  <a:pt x="32" y="33"/>
                </a:lnTo>
                <a:lnTo>
                  <a:pt x="26" y="37"/>
                </a:lnTo>
                <a:lnTo>
                  <a:pt x="24" y="34"/>
                </a:lnTo>
                <a:lnTo>
                  <a:pt x="17" y="40"/>
                </a:lnTo>
                <a:lnTo>
                  <a:pt x="13" y="43"/>
                </a:lnTo>
                <a:lnTo>
                  <a:pt x="8" y="38"/>
                </a:lnTo>
                <a:lnTo>
                  <a:pt x="5" y="29"/>
                </a:lnTo>
                <a:lnTo>
                  <a:pt x="0" y="10"/>
                </a:lnTo>
                <a:lnTo>
                  <a:pt x="28" y="4"/>
                </a:lnTo>
                <a:lnTo>
                  <a:pt x="46" y="8"/>
                </a:lnTo>
                <a:lnTo>
                  <a:pt x="69" y="0"/>
                </a:lnTo>
                <a:lnTo>
                  <a:pt x="80" y="2"/>
                </a:lnTo>
                <a:lnTo>
                  <a:pt x="82" y="3"/>
                </a:lnTo>
                <a:lnTo>
                  <a:pt x="83" y="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3" name="Freeform 1168"/>
          <p:cNvSpPr>
            <a:spLocks/>
          </p:cNvSpPr>
          <p:nvPr/>
        </p:nvSpPr>
        <p:spPr bwMode="auto">
          <a:xfrm>
            <a:off x="5068888" y="4224338"/>
            <a:ext cx="112713" cy="119063"/>
          </a:xfrm>
          <a:custGeom>
            <a:avLst/>
            <a:gdLst>
              <a:gd name="T0" fmla="*/ 58 w 71"/>
              <a:gd name="T1" fmla="*/ 12 h 75"/>
              <a:gd name="T2" fmla="*/ 60 w 71"/>
              <a:gd name="T3" fmla="*/ 28 h 75"/>
              <a:gd name="T4" fmla="*/ 63 w 71"/>
              <a:gd name="T5" fmla="*/ 25 h 75"/>
              <a:gd name="T6" fmla="*/ 66 w 71"/>
              <a:gd name="T7" fmla="*/ 30 h 75"/>
              <a:gd name="T8" fmla="*/ 70 w 71"/>
              <a:gd name="T9" fmla="*/ 40 h 75"/>
              <a:gd name="T10" fmla="*/ 71 w 71"/>
              <a:gd name="T11" fmla="*/ 46 h 75"/>
              <a:gd name="T12" fmla="*/ 69 w 71"/>
              <a:gd name="T13" fmla="*/ 54 h 75"/>
              <a:gd name="T14" fmla="*/ 67 w 71"/>
              <a:gd name="T15" fmla="*/ 61 h 75"/>
              <a:gd name="T16" fmla="*/ 48 w 71"/>
              <a:gd name="T17" fmla="*/ 58 h 75"/>
              <a:gd name="T18" fmla="*/ 43 w 71"/>
              <a:gd name="T19" fmla="*/ 57 h 75"/>
              <a:gd name="T20" fmla="*/ 17 w 71"/>
              <a:gd name="T21" fmla="*/ 73 h 75"/>
              <a:gd name="T22" fmla="*/ 10 w 71"/>
              <a:gd name="T23" fmla="*/ 70 h 75"/>
              <a:gd name="T24" fmla="*/ 8 w 71"/>
              <a:gd name="T25" fmla="*/ 69 h 75"/>
              <a:gd name="T26" fmla="*/ 0 w 71"/>
              <a:gd name="T27" fmla="*/ 75 h 75"/>
              <a:gd name="T28" fmla="*/ 0 w 71"/>
              <a:gd name="T29" fmla="*/ 62 h 75"/>
              <a:gd name="T30" fmla="*/ 0 w 71"/>
              <a:gd name="T31" fmla="*/ 58 h 75"/>
              <a:gd name="T32" fmla="*/ 8 w 71"/>
              <a:gd name="T33" fmla="*/ 47 h 75"/>
              <a:gd name="T34" fmla="*/ 10 w 71"/>
              <a:gd name="T35" fmla="*/ 47 h 75"/>
              <a:gd name="T36" fmla="*/ 19 w 71"/>
              <a:gd name="T37" fmla="*/ 45 h 75"/>
              <a:gd name="T38" fmla="*/ 11 w 71"/>
              <a:gd name="T39" fmla="*/ 43 h 75"/>
              <a:gd name="T40" fmla="*/ 8 w 71"/>
              <a:gd name="T41" fmla="*/ 42 h 75"/>
              <a:gd name="T42" fmla="*/ 8 w 71"/>
              <a:gd name="T43" fmla="*/ 40 h 75"/>
              <a:gd name="T44" fmla="*/ 7 w 71"/>
              <a:gd name="T45" fmla="*/ 36 h 75"/>
              <a:gd name="T46" fmla="*/ 2 w 71"/>
              <a:gd name="T47" fmla="*/ 34 h 75"/>
              <a:gd name="T48" fmla="*/ 4 w 71"/>
              <a:gd name="T49" fmla="*/ 21 h 75"/>
              <a:gd name="T50" fmla="*/ 6 w 71"/>
              <a:gd name="T51" fmla="*/ 19 h 75"/>
              <a:gd name="T52" fmla="*/ 8 w 71"/>
              <a:gd name="T53" fmla="*/ 10 h 75"/>
              <a:gd name="T54" fmla="*/ 7 w 71"/>
              <a:gd name="T55" fmla="*/ 4 h 75"/>
              <a:gd name="T56" fmla="*/ 10 w 71"/>
              <a:gd name="T57" fmla="*/ 1 h 75"/>
              <a:gd name="T58" fmla="*/ 10 w 71"/>
              <a:gd name="T59" fmla="*/ 0 h 75"/>
              <a:gd name="T60" fmla="*/ 21 w 71"/>
              <a:gd name="T61" fmla="*/ 0 h 75"/>
              <a:gd name="T62" fmla="*/ 30 w 71"/>
              <a:gd name="T63" fmla="*/ 6 h 75"/>
              <a:gd name="T64" fmla="*/ 32 w 71"/>
              <a:gd name="T65" fmla="*/ 8 h 75"/>
              <a:gd name="T66" fmla="*/ 58 w 71"/>
              <a:gd name="T67" fmla="*/ 12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71" h="75">
                <a:moveTo>
                  <a:pt x="58" y="12"/>
                </a:moveTo>
                <a:lnTo>
                  <a:pt x="60" y="28"/>
                </a:lnTo>
                <a:lnTo>
                  <a:pt x="63" y="25"/>
                </a:lnTo>
                <a:lnTo>
                  <a:pt x="66" y="30"/>
                </a:lnTo>
                <a:lnTo>
                  <a:pt x="70" y="40"/>
                </a:lnTo>
                <a:lnTo>
                  <a:pt x="71" y="46"/>
                </a:lnTo>
                <a:lnTo>
                  <a:pt x="69" y="54"/>
                </a:lnTo>
                <a:lnTo>
                  <a:pt x="67" y="61"/>
                </a:lnTo>
                <a:lnTo>
                  <a:pt x="48" y="58"/>
                </a:lnTo>
                <a:lnTo>
                  <a:pt x="43" y="57"/>
                </a:lnTo>
                <a:lnTo>
                  <a:pt x="17" y="73"/>
                </a:lnTo>
                <a:lnTo>
                  <a:pt x="10" y="70"/>
                </a:lnTo>
                <a:lnTo>
                  <a:pt x="8" y="69"/>
                </a:lnTo>
                <a:lnTo>
                  <a:pt x="0" y="75"/>
                </a:lnTo>
                <a:lnTo>
                  <a:pt x="0" y="62"/>
                </a:lnTo>
                <a:lnTo>
                  <a:pt x="0" y="58"/>
                </a:lnTo>
                <a:lnTo>
                  <a:pt x="8" y="47"/>
                </a:lnTo>
                <a:lnTo>
                  <a:pt x="10" y="47"/>
                </a:lnTo>
                <a:lnTo>
                  <a:pt x="19" y="45"/>
                </a:lnTo>
                <a:lnTo>
                  <a:pt x="11" y="43"/>
                </a:lnTo>
                <a:lnTo>
                  <a:pt x="8" y="42"/>
                </a:lnTo>
                <a:lnTo>
                  <a:pt x="8" y="40"/>
                </a:lnTo>
                <a:lnTo>
                  <a:pt x="7" y="36"/>
                </a:lnTo>
                <a:lnTo>
                  <a:pt x="2" y="34"/>
                </a:lnTo>
                <a:lnTo>
                  <a:pt x="4" y="21"/>
                </a:lnTo>
                <a:lnTo>
                  <a:pt x="6" y="19"/>
                </a:lnTo>
                <a:lnTo>
                  <a:pt x="8" y="10"/>
                </a:lnTo>
                <a:lnTo>
                  <a:pt x="7" y="4"/>
                </a:lnTo>
                <a:lnTo>
                  <a:pt x="10" y="1"/>
                </a:lnTo>
                <a:lnTo>
                  <a:pt x="10" y="0"/>
                </a:lnTo>
                <a:lnTo>
                  <a:pt x="21" y="0"/>
                </a:lnTo>
                <a:lnTo>
                  <a:pt x="30" y="6"/>
                </a:lnTo>
                <a:lnTo>
                  <a:pt x="32" y="8"/>
                </a:lnTo>
                <a:lnTo>
                  <a:pt x="58" y="1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4" name="Freeform 1169"/>
          <p:cNvSpPr>
            <a:spLocks/>
          </p:cNvSpPr>
          <p:nvPr/>
        </p:nvSpPr>
        <p:spPr bwMode="auto">
          <a:xfrm>
            <a:off x="4270376" y="4291013"/>
            <a:ext cx="155575" cy="163513"/>
          </a:xfrm>
          <a:custGeom>
            <a:avLst/>
            <a:gdLst>
              <a:gd name="T0" fmla="*/ 79 w 98"/>
              <a:gd name="T1" fmla="*/ 101 h 103"/>
              <a:gd name="T2" fmla="*/ 74 w 98"/>
              <a:gd name="T3" fmla="*/ 103 h 103"/>
              <a:gd name="T4" fmla="*/ 65 w 98"/>
              <a:gd name="T5" fmla="*/ 102 h 103"/>
              <a:gd name="T6" fmla="*/ 57 w 98"/>
              <a:gd name="T7" fmla="*/ 101 h 103"/>
              <a:gd name="T8" fmla="*/ 50 w 98"/>
              <a:gd name="T9" fmla="*/ 90 h 103"/>
              <a:gd name="T10" fmla="*/ 35 w 98"/>
              <a:gd name="T11" fmla="*/ 79 h 103"/>
              <a:gd name="T12" fmla="*/ 33 w 98"/>
              <a:gd name="T13" fmla="*/ 75 h 103"/>
              <a:gd name="T14" fmla="*/ 0 w 98"/>
              <a:gd name="T15" fmla="*/ 33 h 103"/>
              <a:gd name="T16" fmla="*/ 23 w 98"/>
              <a:gd name="T17" fmla="*/ 15 h 103"/>
              <a:gd name="T18" fmla="*/ 42 w 98"/>
              <a:gd name="T19" fmla="*/ 0 h 103"/>
              <a:gd name="T20" fmla="*/ 75 w 98"/>
              <a:gd name="T21" fmla="*/ 42 h 103"/>
              <a:gd name="T22" fmla="*/ 98 w 98"/>
              <a:gd name="T23" fmla="*/ 69 h 103"/>
              <a:gd name="T24" fmla="*/ 93 w 98"/>
              <a:gd name="T25" fmla="*/ 86 h 103"/>
              <a:gd name="T26" fmla="*/ 94 w 98"/>
              <a:gd name="T27" fmla="*/ 87 h 103"/>
              <a:gd name="T28" fmla="*/ 97 w 98"/>
              <a:gd name="T29" fmla="*/ 90 h 103"/>
              <a:gd name="T30" fmla="*/ 94 w 98"/>
              <a:gd name="T31" fmla="*/ 91 h 103"/>
              <a:gd name="T32" fmla="*/ 84 w 98"/>
              <a:gd name="T33" fmla="*/ 95 h 103"/>
              <a:gd name="T34" fmla="*/ 82 w 98"/>
              <a:gd name="T35" fmla="*/ 95 h 103"/>
              <a:gd name="T36" fmla="*/ 79 w 98"/>
              <a:gd name="T37" fmla="*/ 101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8" h="103">
                <a:moveTo>
                  <a:pt x="79" y="101"/>
                </a:moveTo>
                <a:lnTo>
                  <a:pt x="74" y="103"/>
                </a:lnTo>
                <a:lnTo>
                  <a:pt x="65" y="102"/>
                </a:lnTo>
                <a:lnTo>
                  <a:pt x="57" y="101"/>
                </a:lnTo>
                <a:lnTo>
                  <a:pt x="50" y="90"/>
                </a:lnTo>
                <a:lnTo>
                  <a:pt x="35" y="79"/>
                </a:lnTo>
                <a:lnTo>
                  <a:pt x="33" y="75"/>
                </a:lnTo>
                <a:lnTo>
                  <a:pt x="0" y="33"/>
                </a:lnTo>
                <a:lnTo>
                  <a:pt x="23" y="15"/>
                </a:lnTo>
                <a:lnTo>
                  <a:pt x="42" y="0"/>
                </a:lnTo>
                <a:lnTo>
                  <a:pt x="75" y="42"/>
                </a:lnTo>
                <a:lnTo>
                  <a:pt x="98" y="69"/>
                </a:lnTo>
                <a:lnTo>
                  <a:pt x="93" y="86"/>
                </a:lnTo>
                <a:lnTo>
                  <a:pt x="94" y="87"/>
                </a:lnTo>
                <a:lnTo>
                  <a:pt x="97" y="90"/>
                </a:lnTo>
                <a:lnTo>
                  <a:pt x="94" y="91"/>
                </a:lnTo>
                <a:lnTo>
                  <a:pt x="84" y="95"/>
                </a:lnTo>
                <a:lnTo>
                  <a:pt x="82" y="95"/>
                </a:lnTo>
                <a:lnTo>
                  <a:pt x="79" y="10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5" name="Freeform 1170"/>
          <p:cNvSpPr>
            <a:spLocks/>
          </p:cNvSpPr>
          <p:nvPr/>
        </p:nvSpPr>
        <p:spPr bwMode="auto">
          <a:xfrm>
            <a:off x="4395788" y="4433888"/>
            <a:ext cx="96838" cy="52388"/>
          </a:xfrm>
          <a:custGeom>
            <a:avLst/>
            <a:gdLst>
              <a:gd name="T0" fmla="*/ 48 w 61"/>
              <a:gd name="T1" fmla="*/ 11 h 33"/>
              <a:gd name="T2" fmla="*/ 48 w 61"/>
              <a:gd name="T3" fmla="*/ 12 h 33"/>
              <a:gd name="T4" fmla="*/ 57 w 61"/>
              <a:gd name="T5" fmla="*/ 12 h 33"/>
              <a:gd name="T6" fmla="*/ 60 w 61"/>
              <a:gd name="T7" fmla="*/ 23 h 33"/>
              <a:gd name="T8" fmla="*/ 61 w 61"/>
              <a:gd name="T9" fmla="*/ 26 h 33"/>
              <a:gd name="T10" fmla="*/ 57 w 61"/>
              <a:gd name="T11" fmla="*/ 27 h 33"/>
              <a:gd name="T12" fmla="*/ 35 w 61"/>
              <a:gd name="T13" fmla="*/ 33 h 33"/>
              <a:gd name="T14" fmla="*/ 37 w 61"/>
              <a:gd name="T15" fmla="*/ 23 h 33"/>
              <a:gd name="T16" fmla="*/ 29 w 61"/>
              <a:gd name="T17" fmla="*/ 22 h 33"/>
              <a:gd name="T18" fmla="*/ 20 w 61"/>
              <a:gd name="T19" fmla="*/ 13 h 33"/>
              <a:gd name="T20" fmla="*/ 12 w 61"/>
              <a:gd name="T21" fmla="*/ 12 h 33"/>
              <a:gd name="T22" fmla="*/ 0 w 61"/>
              <a:gd name="T23" fmla="*/ 11 h 33"/>
              <a:gd name="T24" fmla="*/ 3 w 61"/>
              <a:gd name="T25" fmla="*/ 5 h 33"/>
              <a:gd name="T26" fmla="*/ 5 w 61"/>
              <a:gd name="T27" fmla="*/ 5 h 33"/>
              <a:gd name="T28" fmla="*/ 15 w 61"/>
              <a:gd name="T29" fmla="*/ 1 h 33"/>
              <a:gd name="T30" fmla="*/ 18 w 61"/>
              <a:gd name="T31" fmla="*/ 0 h 33"/>
              <a:gd name="T32" fmla="*/ 52 w 61"/>
              <a:gd name="T33" fmla="*/ 0 h 33"/>
              <a:gd name="T34" fmla="*/ 48 w 61"/>
              <a:gd name="T35" fmla="*/ 5 h 33"/>
              <a:gd name="T36" fmla="*/ 48 w 61"/>
              <a:gd name="T37" fmla="*/ 7 h 33"/>
              <a:gd name="T38" fmla="*/ 48 w 61"/>
              <a:gd name="T39" fmla="*/ 11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61" h="33">
                <a:moveTo>
                  <a:pt x="48" y="11"/>
                </a:moveTo>
                <a:lnTo>
                  <a:pt x="48" y="12"/>
                </a:lnTo>
                <a:lnTo>
                  <a:pt x="57" y="12"/>
                </a:lnTo>
                <a:lnTo>
                  <a:pt x="60" y="23"/>
                </a:lnTo>
                <a:lnTo>
                  <a:pt x="61" y="26"/>
                </a:lnTo>
                <a:lnTo>
                  <a:pt x="57" y="27"/>
                </a:lnTo>
                <a:lnTo>
                  <a:pt x="35" y="33"/>
                </a:lnTo>
                <a:lnTo>
                  <a:pt x="37" y="23"/>
                </a:lnTo>
                <a:lnTo>
                  <a:pt x="29" y="22"/>
                </a:lnTo>
                <a:lnTo>
                  <a:pt x="20" y="13"/>
                </a:lnTo>
                <a:lnTo>
                  <a:pt x="12" y="12"/>
                </a:lnTo>
                <a:lnTo>
                  <a:pt x="0" y="11"/>
                </a:lnTo>
                <a:lnTo>
                  <a:pt x="3" y="5"/>
                </a:lnTo>
                <a:lnTo>
                  <a:pt x="5" y="5"/>
                </a:lnTo>
                <a:lnTo>
                  <a:pt x="15" y="1"/>
                </a:lnTo>
                <a:lnTo>
                  <a:pt x="18" y="0"/>
                </a:lnTo>
                <a:lnTo>
                  <a:pt x="52" y="0"/>
                </a:lnTo>
                <a:lnTo>
                  <a:pt x="48" y="5"/>
                </a:lnTo>
                <a:lnTo>
                  <a:pt x="48" y="7"/>
                </a:lnTo>
                <a:lnTo>
                  <a:pt x="48" y="1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6" name="Freeform 1171"/>
          <p:cNvSpPr>
            <a:spLocks/>
          </p:cNvSpPr>
          <p:nvPr/>
        </p:nvSpPr>
        <p:spPr bwMode="auto">
          <a:xfrm>
            <a:off x="4092576" y="4445001"/>
            <a:ext cx="171450" cy="204788"/>
          </a:xfrm>
          <a:custGeom>
            <a:avLst/>
            <a:gdLst>
              <a:gd name="T0" fmla="*/ 104 w 108"/>
              <a:gd name="T1" fmla="*/ 114 h 129"/>
              <a:gd name="T2" fmla="*/ 97 w 108"/>
              <a:gd name="T3" fmla="*/ 121 h 129"/>
              <a:gd name="T4" fmla="*/ 97 w 108"/>
              <a:gd name="T5" fmla="*/ 120 h 129"/>
              <a:gd name="T6" fmla="*/ 90 w 108"/>
              <a:gd name="T7" fmla="*/ 116 h 129"/>
              <a:gd name="T8" fmla="*/ 89 w 108"/>
              <a:gd name="T9" fmla="*/ 116 h 129"/>
              <a:gd name="T10" fmla="*/ 75 w 108"/>
              <a:gd name="T11" fmla="*/ 129 h 129"/>
              <a:gd name="T12" fmla="*/ 67 w 108"/>
              <a:gd name="T13" fmla="*/ 120 h 129"/>
              <a:gd name="T14" fmla="*/ 68 w 108"/>
              <a:gd name="T15" fmla="*/ 114 h 129"/>
              <a:gd name="T16" fmla="*/ 72 w 108"/>
              <a:gd name="T17" fmla="*/ 96 h 129"/>
              <a:gd name="T18" fmla="*/ 65 w 108"/>
              <a:gd name="T19" fmla="*/ 92 h 129"/>
              <a:gd name="T20" fmla="*/ 42 w 108"/>
              <a:gd name="T21" fmla="*/ 79 h 129"/>
              <a:gd name="T22" fmla="*/ 0 w 108"/>
              <a:gd name="T23" fmla="*/ 49 h 129"/>
              <a:gd name="T24" fmla="*/ 16 w 108"/>
              <a:gd name="T25" fmla="*/ 24 h 129"/>
              <a:gd name="T26" fmla="*/ 35 w 108"/>
              <a:gd name="T27" fmla="*/ 1 h 129"/>
              <a:gd name="T28" fmla="*/ 35 w 108"/>
              <a:gd name="T29" fmla="*/ 0 h 129"/>
              <a:gd name="T30" fmla="*/ 76 w 108"/>
              <a:gd name="T31" fmla="*/ 36 h 129"/>
              <a:gd name="T32" fmla="*/ 79 w 108"/>
              <a:gd name="T33" fmla="*/ 43 h 129"/>
              <a:gd name="T34" fmla="*/ 94 w 108"/>
              <a:gd name="T35" fmla="*/ 71 h 129"/>
              <a:gd name="T36" fmla="*/ 93 w 108"/>
              <a:gd name="T37" fmla="*/ 80 h 129"/>
              <a:gd name="T38" fmla="*/ 97 w 108"/>
              <a:gd name="T39" fmla="*/ 84 h 129"/>
              <a:gd name="T40" fmla="*/ 108 w 108"/>
              <a:gd name="T41" fmla="*/ 96 h 129"/>
              <a:gd name="T42" fmla="*/ 106 w 108"/>
              <a:gd name="T43" fmla="*/ 106 h 129"/>
              <a:gd name="T44" fmla="*/ 105 w 108"/>
              <a:gd name="T45" fmla="*/ 113 h 129"/>
              <a:gd name="T46" fmla="*/ 104 w 108"/>
              <a:gd name="T47" fmla="*/ 114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08" h="129">
                <a:moveTo>
                  <a:pt x="104" y="114"/>
                </a:moveTo>
                <a:lnTo>
                  <a:pt x="97" y="121"/>
                </a:lnTo>
                <a:lnTo>
                  <a:pt x="97" y="120"/>
                </a:lnTo>
                <a:lnTo>
                  <a:pt x="90" y="116"/>
                </a:lnTo>
                <a:lnTo>
                  <a:pt x="89" y="116"/>
                </a:lnTo>
                <a:lnTo>
                  <a:pt x="75" y="129"/>
                </a:lnTo>
                <a:lnTo>
                  <a:pt x="67" y="120"/>
                </a:lnTo>
                <a:lnTo>
                  <a:pt x="68" y="114"/>
                </a:lnTo>
                <a:lnTo>
                  <a:pt x="72" y="96"/>
                </a:lnTo>
                <a:lnTo>
                  <a:pt x="65" y="92"/>
                </a:lnTo>
                <a:lnTo>
                  <a:pt x="42" y="79"/>
                </a:lnTo>
                <a:lnTo>
                  <a:pt x="0" y="49"/>
                </a:lnTo>
                <a:lnTo>
                  <a:pt x="16" y="24"/>
                </a:lnTo>
                <a:lnTo>
                  <a:pt x="35" y="1"/>
                </a:lnTo>
                <a:lnTo>
                  <a:pt x="35" y="0"/>
                </a:lnTo>
                <a:lnTo>
                  <a:pt x="76" y="36"/>
                </a:lnTo>
                <a:lnTo>
                  <a:pt x="79" y="43"/>
                </a:lnTo>
                <a:lnTo>
                  <a:pt x="94" y="71"/>
                </a:lnTo>
                <a:lnTo>
                  <a:pt x="93" y="80"/>
                </a:lnTo>
                <a:lnTo>
                  <a:pt x="97" y="84"/>
                </a:lnTo>
                <a:lnTo>
                  <a:pt x="108" y="96"/>
                </a:lnTo>
                <a:lnTo>
                  <a:pt x="106" y="106"/>
                </a:lnTo>
                <a:lnTo>
                  <a:pt x="105" y="113"/>
                </a:lnTo>
                <a:lnTo>
                  <a:pt x="104" y="11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7" name="Freeform 1172"/>
          <p:cNvSpPr>
            <a:spLocks/>
          </p:cNvSpPr>
          <p:nvPr/>
        </p:nvSpPr>
        <p:spPr bwMode="auto">
          <a:xfrm>
            <a:off x="4387851" y="4451351"/>
            <a:ext cx="66675" cy="41275"/>
          </a:xfrm>
          <a:custGeom>
            <a:avLst/>
            <a:gdLst>
              <a:gd name="T0" fmla="*/ 36 w 42"/>
              <a:gd name="T1" fmla="*/ 23 h 26"/>
              <a:gd name="T2" fmla="*/ 15 w 42"/>
              <a:gd name="T3" fmla="*/ 26 h 26"/>
              <a:gd name="T4" fmla="*/ 8 w 42"/>
              <a:gd name="T5" fmla="*/ 19 h 26"/>
              <a:gd name="T6" fmla="*/ 2 w 42"/>
              <a:gd name="T7" fmla="*/ 13 h 26"/>
              <a:gd name="T8" fmla="*/ 0 w 42"/>
              <a:gd name="T9" fmla="*/ 2 h 26"/>
              <a:gd name="T10" fmla="*/ 5 w 42"/>
              <a:gd name="T11" fmla="*/ 0 h 26"/>
              <a:gd name="T12" fmla="*/ 17 w 42"/>
              <a:gd name="T13" fmla="*/ 1 h 26"/>
              <a:gd name="T14" fmla="*/ 25 w 42"/>
              <a:gd name="T15" fmla="*/ 2 h 26"/>
              <a:gd name="T16" fmla="*/ 34 w 42"/>
              <a:gd name="T17" fmla="*/ 11 h 26"/>
              <a:gd name="T18" fmla="*/ 42 w 42"/>
              <a:gd name="T19" fmla="*/ 12 h 26"/>
              <a:gd name="T20" fmla="*/ 40 w 42"/>
              <a:gd name="T21" fmla="*/ 22 h 26"/>
              <a:gd name="T22" fmla="*/ 36 w 42"/>
              <a:gd name="T23" fmla="*/ 23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2" h="26">
                <a:moveTo>
                  <a:pt x="36" y="23"/>
                </a:moveTo>
                <a:lnTo>
                  <a:pt x="15" y="26"/>
                </a:lnTo>
                <a:lnTo>
                  <a:pt x="8" y="19"/>
                </a:lnTo>
                <a:lnTo>
                  <a:pt x="2" y="13"/>
                </a:lnTo>
                <a:lnTo>
                  <a:pt x="0" y="2"/>
                </a:lnTo>
                <a:lnTo>
                  <a:pt x="5" y="0"/>
                </a:lnTo>
                <a:lnTo>
                  <a:pt x="17" y="1"/>
                </a:lnTo>
                <a:lnTo>
                  <a:pt x="25" y="2"/>
                </a:lnTo>
                <a:lnTo>
                  <a:pt x="34" y="11"/>
                </a:lnTo>
                <a:lnTo>
                  <a:pt x="42" y="12"/>
                </a:lnTo>
                <a:lnTo>
                  <a:pt x="40" y="22"/>
                </a:lnTo>
                <a:lnTo>
                  <a:pt x="36" y="2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8" name="Freeform 1173"/>
          <p:cNvSpPr>
            <a:spLocks/>
          </p:cNvSpPr>
          <p:nvPr/>
        </p:nvSpPr>
        <p:spPr bwMode="auto">
          <a:xfrm>
            <a:off x="4356101" y="4452938"/>
            <a:ext cx="55563" cy="71438"/>
          </a:xfrm>
          <a:custGeom>
            <a:avLst/>
            <a:gdLst>
              <a:gd name="T0" fmla="*/ 35 w 35"/>
              <a:gd name="T1" fmla="*/ 25 h 45"/>
              <a:gd name="T2" fmla="*/ 7 w 35"/>
              <a:gd name="T3" fmla="*/ 45 h 45"/>
              <a:gd name="T4" fmla="*/ 4 w 35"/>
              <a:gd name="T5" fmla="*/ 44 h 45"/>
              <a:gd name="T6" fmla="*/ 3 w 35"/>
              <a:gd name="T7" fmla="*/ 44 h 45"/>
              <a:gd name="T8" fmla="*/ 4 w 35"/>
              <a:gd name="T9" fmla="*/ 42 h 45"/>
              <a:gd name="T10" fmla="*/ 6 w 35"/>
              <a:gd name="T11" fmla="*/ 40 h 45"/>
              <a:gd name="T12" fmla="*/ 0 w 35"/>
              <a:gd name="T13" fmla="*/ 30 h 45"/>
              <a:gd name="T14" fmla="*/ 2 w 35"/>
              <a:gd name="T15" fmla="*/ 26 h 45"/>
              <a:gd name="T16" fmla="*/ 2 w 35"/>
              <a:gd name="T17" fmla="*/ 23 h 45"/>
              <a:gd name="T18" fmla="*/ 3 w 35"/>
              <a:gd name="T19" fmla="*/ 16 h 45"/>
              <a:gd name="T20" fmla="*/ 10 w 35"/>
              <a:gd name="T21" fmla="*/ 15 h 45"/>
              <a:gd name="T22" fmla="*/ 10 w 35"/>
              <a:gd name="T23" fmla="*/ 8 h 45"/>
              <a:gd name="T24" fmla="*/ 11 w 35"/>
              <a:gd name="T25" fmla="*/ 0 h 45"/>
              <a:gd name="T26" fmla="*/ 20 w 35"/>
              <a:gd name="T27" fmla="*/ 1 h 45"/>
              <a:gd name="T28" fmla="*/ 22 w 35"/>
              <a:gd name="T29" fmla="*/ 12 h 45"/>
              <a:gd name="T30" fmla="*/ 28 w 35"/>
              <a:gd name="T31" fmla="*/ 18 h 45"/>
              <a:gd name="T32" fmla="*/ 35 w 35"/>
              <a:gd name="T33" fmla="*/ 2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5" h="45">
                <a:moveTo>
                  <a:pt x="35" y="25"/>
                </a:moveTo>
                <a:lnTo>
                  <a:pt x="7" y="45"/>
                </a:lnTo>
                <a:lnTo>
                  <a:pt x="4" y="44"/>
                </a:lnTo>
                <a:lnTo>
                  <a:pt x="3" y="44"/>
                </a:lnTo>
                <a:lnTo>
                  <a:pt x="4" y="42"/>
                </a:lnTo>
                <a:lnTo>
                  <a:pt x="6" y="40"/>
                </a:lnTo>
                <a:lnTo>
                  <a:pt x="0" y="30"/>
                </a:lnTo>
                <a:lnTo>
                  <a:pt x="2" y="26"/>
                </a:lnTo>
                <a:lnTo>
                  <a:pt x="2" y="23"/>
                </a:lnTo>
                <a:lnTo>
                  <a:pt x="3" y="16"/>
                </a:lnTo>
                <a:lnTo>
                  <a:pt x="10" y="15"/>
                </a:lnTo>
                <a:lnTo>
                  <a:pt x="10" y="8"/>
                </a:lnTo>
                <a:lnTo>
                  <a:pt x="11" y="0"/>
                </a:lnTo>
                <a:lnTo>
                  <a:pt x="20" y="1"/>
                </a:lnTo>
                <a:lnTo>
                  <a:pt x="22" y="12"/>
                </a:lnTo>
                <a:lnTo>
                  <a:pt x="28" y="18"/>
                </a:lnTo>
                <a:lnTo>
                  <a:pt x="35" y="2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9" name="Freeform 1174"/>
          <p:cNvSpPr>
            <a:spLocks/>
          </p:cNvSpPr>
          <p:nvPr/>
        </p:nvSpPr>
        <p:spPr bwMode="auto">
          <a:xfrm>
            <a:off x="4540251" y="4470401"/>
            <a:ext cx="100013" cy="66675"/>
          </a:xfrm>
          <a:custGeom>
            <a:avLst/>
            <a:gdLst>
              <a:gd name="T0" fmla="*/ 63 w 63"/>
              <a:gd name="T1" fmla="*/ 7 h 42"/>
              <a:gd name="T2" fmla="*/ 63 w 63"/>
              <a:gd name="T3" fmla="*/ 15 h 42"/>
              <a:gd name="T4" fmla="*/ 63 w 63"/>
              <a:gd name="T5" fmla="*/ 18 h 42"/>
              <a:gd name="T6" fmla="*/ 58 w 63"/>
              <a:gd name="T7" fmla="*/ 19 h 42"/>
              <a:gd name="T8" fmla="*/ 58 w 63"/>
              <a:gd name="T9" fmla="*/ 20 h 42"/>
              <a:gd name="T10" fmla="*/ 59 w 63"/>
              <a:gd name="T11" fmla="*/ 31 h 42"/>
              <a:gd name="T12" fmla="*/ 54 w 63"/>
              <a:gd name="T13" fmla="*/ 38 h 42"/>
              <a:gd name="T14" fmla="*/ 48 w 63"/>
              <a:gd name="T15" fmla="*/ 35 h 42"/>
              <a:gd name="T16" fmla="*/ 45 w 63"/>
              <a:gd name="T17" fmla="*/ 42 h 42"/>
              <a:gd name="T18" fmla="*/ 40 w 63"/>
              <a:gd name="T19" fmla="*/ 42 h 42"/>
              <a:gd name="T20" fmla="*/ 34 w 63"/>
              <a:gd name="T21" fmla="*/ 41 h 42"/>
              <a:gd name="T22" fmla="*/ 30 w 63"/>
              <a:gd name="T23" fmla="*/ 38 h 42"/>
              <a:gd name="T24" fmla="*/ 28 w 63"/>
              <a:gd name="T25" fmla="*/ 33 h 42"/>
              <a:gd name="T26" fmla="*/ 25 w 63"/>
              <a:gd name="T27" fmla="*/ 29 h 42"/>
              <a:gd name="T28" fmla="*/ 17 w 63"/>
              <a:gd name="T29" fmla="*/ 31 h 42"/>
              <a:gd name="T30" fmla="*/ 13 w 63"/>
              <a:gd name="T31" fmla="*/ 34 h 42"/>
              <a:gd name="T32" fmla="*/ 11 w 63"/>
              <a:gd name="T33" fmla="*/ 26 h 42"/>
              <a:gd name="T34" fmla="*/ 7 w 63"/>
              <a:gd name="T35" fmla="*/ 25 h 42"/>
              <a:gd name="T36" fmla="*/ 3 w 63"/>
              <a:gd name="T37" fmla="*/ 23 h 42"/>
              <a:gd name="T38" fmla="*/ 2 w 63"/>
              <a:gd name="T39" fmla="*/ 19 h 42"/>
              <a:gd name="T40" fmla="*/ 0 w 63"/>
              <a:gd name="T41" fmla="*/ 15 h 42"/>
              <a:gd name="T42" fmla="*/ 6 w 63"/>
              <a:gd name="T43" fmla="*/ 12 h 42"/>
              <a:gd name="T44" fmla="*/ 10 w 63"/>
              <a:gd name="T45" fmla="*/ 8 h 42"/>
              <a:gd name="T46" fmla="*/ 15 w 63"/>
              <a:gd name="T47" fmla="*/ 8 h 42"/>
              <a:gd name="T48" fmla="*/ 19 w 63"/>
              <a:gd name="T49" fmla="*/ 8 h 42"/>
              <a:gd name="T50" fmla="*/ 25 w 63"/>
              <a:gd name="T51" fmla="*/ 10 h 42"/>
              <a:gd name="T52" fmla="*/ 30 w 63"/>
              <a:gd name="T53" fmla="*/ 15 h 42"/>
              <a:gd name="T54" fmla="*/ 37 w 63"/>
              <a:gd name="T55" fmla="*/ 12 h 42"/>
              <a:gd name="T56" fmla="*/ 39 w 63"/>
              <a:gd name="T57" fmla="*/ 7 h 42"/>
              <a:gd name="T58" fmla="*/ 44 w 63"/>
              <a:gd name="T59" fmla="*/ 8 h 42"/>
              <a:gd name="T60" fmla="*/ 52 w 63"/>
              <a:gd name="T61" fmla="*/ 0 h 42"/>
              <a:gd name="T62" fmla="*/ 63 w 63"/>
              <a:gd name="T63" fmla="*/ 7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3" h="42">
                <a:moveTo>
                  <a:pt x="63" y="7"/>
                </a:moveTo>
                <a:lnTo>
                  <a:pt x="63" y="15"/>
                </a:lnTo>
                <a:lnTo>
                  <a:pt x="63" y="18"/>
                </a:lnTo>
                <a:lnTo>
                  <a:pt x="58" y="19"/>
                </a:lnTo>
                <a:lnTo>
                  <a:pt x="58" y="20"/>
                </a:lnTo>
                <a:lnTo>
                  <a:pt x="59" y="31"/>
                </a:lnTo>
                <a:lnTo>
                  <a:pt x="54" y="38"/>
                </a:lnTo>
                <a:lnTo>
                  <a:pt x="48" y="35"/>
                </a:lnTo>
                <a:lnTo>
                  <a:pt x="45" y="42"/>
                </a:lnTo>
                <a:lnTo>
                  <a:pt x="40" y="42"/>
                </a:lnTo>
                <a:lnTo>
                  <a:pt x="34" y="41"/>
                </a:lnTo>
                <a:lnTo>
                  <a:pt x="30" y="38"/>
                </a:lnTo>
                <a:lnTo>
                  <a:pt x="28" y="33"/>
                </a:lnTo>
                <a:lnTo>
                  <a:pt x="25" y="29"/>
                </a:lnTo>
                <a:lnTo>
                  <a:pt x="17" y="31"/>
                </a:lnTo>
                <a:lnTo>
                  <a:pt x="13" y="34"/>
                </a:lnTo>
                <a:lnTo>
                  <a:pt x="11" y="26"/>
                </a:lnTo>
                <a:lnTo>
                  <a:pt x="7" y="25"/>
                </a:lnTo>
                <a:lnTo>
                  <a:pt x="3" y="23"/>
                </a:lnTo>
                <a:lnTo>
                  <a:pt x="2" y="19"/>
                </a:lnTo>
                <a:lnTo>
                  <a:pt x="0" y="15"/>
                </a:lnTo>
                <a:lnTo>
                  <a:pt x="6" y="12"/>
                </a:lnTo>
                <a:lnTo>
                  <a:pt x="10" y="8"/>
                </a:lnTo>
                <a:lnTo>
                  <a:pt x="15" y="8"/>
                </a:lnTo>
                <a:lnTo>
                  <a:pt x="19" y="8"/>
                </a:lnTo>
                <a:lnTo>
                  <a:pt x="25" y="10"/>
                </a:lnTo>
                <a:lnTo>
                  <a:pt x="30" y="15"/>
                </a:lnTo>
                <a:lnTo>
                  <a:pt x="37" y="12"/>
                </a:lnTo>
                <a:lnTo>
                  <a:pt x="39" y="7"/>
                </a:lnTo>
                <a:lnTo>
                  <a:pt x="44" y="8"/>
                </a:lnTo>
                <a:lnTo>
                  <a:pt x="52" y="0"/>
                </a:lnTo>
                <a:lnTo>
                  <a:pt x="63" y="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0" name="Freeform 1175"/>
          <p:cNvSpPr>
            <a:spLocks/>
          </p:cNvSpPr>
          <p:nvPr/>
        </p:nvSpPr>
        <p:spPr bwMode="auto">
          <a:xfrm>
            <a:off x="4240213" y="4540251"/>
            <a:ext cx="101600" cy="104775"/>
          </a:xfrm>
          <a:custGeom>
            <a:avLst/>
            <a:gdLst>
              <a:gd name="T0" fmla="*/ 27 w 64"/>
              <a:gd name="T1" fmla="*/ 5 h 66"/>
              <a:gd name="T2" fmla="*/ 31 w 64"/>
              <a:gd name="T3" fmla="*/ 9 h 66"/>
              <a:gd name="T4" fmla="*/ 37 w 64"/>
              <a:gd name="T5" fmla="*/ 9 h 66"/>
              <a:gd name="T6" fmla="*/ 56 w 64"/>
              <a:gd name="T7" fmla="*/ 5 h 66"/>
              <a:gd name="T8" fmla="*/ 64 w 64"/>
              <a:gd name="T9" fmla="*/ 4 h 66"/>
              <a:gd name="T10" fmla="*/ 62 w 64"/>
              <a:gd name="T11" fmla="*/ 11 h 66"/>
              <a:gd name="T12" fmla="*/ 62 w 64"/>
              <a:gd name="T13" fmla="*/ 20 h 66"/>
              <a:gd name="T14" fmla="*/ 56 w 64"/>
              <a:gd name="T15" fmla="*/ 26 h 66"/>
              <a:gd name="T16" fmla="*/ 61 w 64"/>
              <a:gd name="T17" fmla="*/ 36 h 66"/>
              <a:gd name="T18" fmla="*/ 58 w 64"/>
              <a:gd name="T19" fmla="*/ 46 h 66"/>
              <a:gd name="T20" fmla="*/ 54 w 64"/>
              <a:gd name="T21" fmla="*/ 51 h 66"/>
              <a:gd name="T22" fmla="*/ 43 w 64"/>
              <a:gd name="T23" fmla="*/ 53 h 66"/>
              <a:gd name="T24" fmla="*/ 41 w 64"/>
              <a:gd name="T25" fmla="*/ 64 h 66"/>
              <a:gd name="T26" fmla="*/ 35 w 64"/>
              <a:gd name="T27" fmla="*/ 66 h 66"/>
              <a:gd name="T28" fmla="*/ 15 w 64"/>
              <a:gd name="T29" fmla="*/ 65 h 66"/>
              <a:gd name="T30" fmla="*/ 12 w 64"/>
              <a:gd name="T31" fmla="*/ 61 h 66"/>
              <a:gd name="T32" fmla="*/ 8 w 64"/>
              <a:gd name="T33" fmla="*/ 58 h 66"/>
              <a:gd name="T34" fmla="*/ 4 w 64"/>
              <a:gd name="T35" fmla="*/ 61 h 66"/>
              <a:gd name="T36" fmla="*/ 11 w 64"/>
              <a:gd name="T37" fmla="*/ 54 h 66"/>
              <a:gd name="T38" fmla="*/ 12 w 64"/>
              <a:gd name="T39" fmla="*/ 53 h 66"/>
              <a:gd name="T40" fmla="*/ 13 w 64"/>
              <a:gd name="T41" fmla="*/ 46 h 66"/>
              <a:gd name="T42" fmla="*/ 15 w 64"/>
              <a:gd name="T43" fmla="*/ 36 h 66"/>
              <a:gd name="T44" fmla="*/ 4 w 64"/>
              <a:gd name="T45" fmla="*/ 24 h 66"/>
              <a:gd name="T46" fmla="*/ 0 w 64"/>
              <a:gd name="T47" fmla="*/ 20 h 66"/>
              <a:gd name="T48" fmla="*/ 1 w 64"/>
              <a:gd name="T49" fmla="*/ 11 h 66"/>
              <a:gd name="T50" fmla="*/ 4 w 64"/>
              <a:gd name="T51" fmla="*/ 11 h 66"/>
              <a:gd name="T52" fmla="*/ 8 w 64"/>
              <a:gd name="T53" fmla="*/ 9 h 66"/>
              <a:gd name="T54" fmla="*/ 9 w 64"/>
              <a:gd name="T55" fmla="*/ 4 h 66"/>
              <a:gd name="T56" fmla="*/ 17 w 64"/>
              <a:gd name="T57" fmla="*/ 0 h 66"/>
              <a:gd name="T58" fmla="*/ 24 w 64"/>
              <a:gd name="T59" fmla="*/ 2 h 66"/>
              <a:gd name="T60" fmla="*/ 27 w 64"/>
              <a:gd name="T61" fmla="*/ 5 h 66"/>
              <a:gd name="T62" fmla="*/ 27 w 64"/>
              <a:gd name="T63" fmla="*/ 5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4" h="66">
                <a:moveTo>
                  <a:pt x="27" y="5"/>
                </a:moveTo>
                <a:lnTo>
                  <a:pt x="31" y="9"/>
                </a:lnTo>
                <a:lnTo>
                  <a:pt x="37" y="9"/>
                </a:lnTo>
                <a:lnTo>
                  <a:pt x="56" y="5"/>
                </a:lnTo>
                <a:lnTo>
                  <a:pt x="64" y="4"/>
                </a:lnTo>
                <a:lnTo>
                  <a:pt x="62" y="11"/>
                </a:lnTo>
                <a:lnTo>
                  <a:pt x="62" y="20"/>
                </a:lnTo>
                <a:lnTo>
                  <a:pt x="56" y="26"/>
                </a:lnTo>
                <a:lnTo>
                  <a:pt x="61" y="36"/>
                </a:lnTo>
                <a:lnTo>
                  <a:pt x="58" y="46"/>
                </a:lnTo>
                <a:lnTo>
                  <a:pt x="54" y="51"/>
                </a:lnTo>
                <a:lnTo>
                  <a:pt x="43" y="53"/>
                </a:lnTo>
                <a:lnTo>
                  <a:pt x="41" y="64"/>
                </a:lnTo>
                <a:lnTo>
                  <a:pt x="35" y="66"/>
                </a:lnTo>
                <a:lnTo>
                  <a:pt x="15" y="65"/>
                </a:lnTo>
                <a:lnTo>
                  <a:pt x="12" y="61"/>
                </a:lnTo>
                <a:lnTo>
                  <a:pt x="8" y="58"/>
                </a:lnTo>
                <a:lnTo>
                  <a:pt x="4" y="61"/>
                </a:lnTo>
                <a:lnTo>
                  <a:pt x="11" y="54"/>
                </a:lnTo>
                <a:lnTo>
                  <a:pt x="12" y="53"/>
                </a:lnTo>
                <a:lnTo>
                  <a:pt x="13" y="46"/>
                </a:lnTo>
                <a:lnTo>
                  <a:pt x="15" y="36"/>
                </a:lnTo>
                <a:lnTo>
                  <a:pt x="4" y="24"/>
                </a:lnTo>
                <a:lnTo>
                  <a:pt x="0" y="20"/>
                </a:lnTo>
                <a:lnTo>
                  <a:pt x="1" y="11"/>
                </a:lnTo>
                <a:lnTo>
                  <a:pt x="4" y="11"/>
                </a:lnTo>
                <a:lnTo>
                  <a:pt x="8" y="9"/>
                </a:lnTo>
                <a:lnTo>
                  <a:pt x="9" y="4"/>
                </a:lnTo>
                <a:lnTo>
                  <a:pt x="17" y="0"/>
                </a:lnTo>
                <a:lnTo>
                  <a:pt x="24" y="2"/>
                </a:lnTo>
                <a:lnTo>
                  <a:pt x="27" y="5"/>
                </a:lnTo>
                <a:lnTo>
                  <a:pt x="27" y="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1" name="Freeform 1176"/>
          <p:cNvSpPr>
            <a:spLocks/>
          </p:cNvSpPr>
          <p:nvPr/>
        </p:nvSpPr>
        <p:spPr bwMode="auto">
          <a:xfrm>
            <a:off x="4953001" y="4567238"/>
            <a:ext cx="180975" cy="195263"/>
          </a:xfrm>
          <a:custGeom>
            <a:avLst/>
            <a:gdLst>
              <a:gd name="T0" fmla="*/ 79 w 114"/>
              <a:gd name="T1" fmla="*/ 28 h 123"/>
              <a:gd name="T2" fmla="*/ 92 w 114"/>
              <a:gd name="T3" fmla="*/ 29 h 123"/>
              <a:gd name="T4" fmla="*/ 86 w 114"/>
              <a:gd name="T5" fmla="*/ 39 h 123"/>
              <a:gd name="T6" fmla="*/ 83 w 114"/>
              <a:gd name="T7" fmla="*/ 43 h 123"/>
              <a:gd name="T8" fmla="*/ 75 w 114"/>
              <a:gd name="T9" fmla="*/ 48 h 123"/>
              <a:gd name="T10" fmla="*/ 81 w 114"/>
              <a:gd name="T11" fmla="*/ 59 h 123"/>
              <a:gd name="T12" fmla="*/ 98 w 114"/>
              <a:gd name="T13" fmla="*/ 69 h 123"/>
              <a:gd name="T14" fmla="*/ 113 w 114"/>
              <a:gd name="T15" fmla="*/ 82 h 123"/>
              <a:gd name="T16" fmla="*/ 114 w 114"/>
              <a:gd name="T17" fmla="*/ 86 h 123"/>
              <a:gd name="T18" fmla="*/ 106 w 114"/>
              <a:gd name="T19" fmla="*/ 89 h 123"/>
              <a:gd name="T20" fmla="*/ 102 w 114"/>
              <a:gd name="T21" fmla="*/ 96 h 123"/>
              <a:gd name="T22" fmla="*/ 105 w 114"/>
              <a:gd name="T23" fmla="*/ 112 h 123"/>
              <a:gd name="T24" fmla="*/ 79 w 114"/>
              <a:gd name="T25" fmla="*/ 119 h 123"/>
              <a:gd name="T26" fmla="*/ 68 w 114"/>
              <a:gd name="T27" fmla="*/ 107 h 123"/>
              <a:gd name="T28" fmla="*/ 47 w 114"/>
              <a:gd name="T29" fmla="*/ 119 h 123"/>
              <a:gd name="T30" fmla="*/ 43 w 114"/>
              <a:gd name="T31" fmla="*/ 122 h 123"/>
              <a:gd name="T32" fmla="*/ 41 w 114"/>
              <a:gd name="T33" fmla="*/ 123 h 123"/>
              <a:gd name="T34" fmla="*/ 32 w 114"/>
              <a:gd name="T35" fmla="*/ 122 h 123"/>
              <a:gd name="T36" fmla="*/ 21 w 114"/>
              <a:gd name="T37" fmla="*/ 116 h 123"/>
              <a:gd name="T38" fmla="*/ 13 w 114"/>
              <a:gd name="T39" fmla="*/ 103 h 123"/>
              <a:gd name="T40" fmla="*/ 0 w 114"/>
              <a:gd name="T41" fmla="*/ 77 h 123"/>
              <a:gd name="T42" fmla="*/ 5 w 114"/>
              <a:gd name="T43" fmla="*/ 77 h 123"/>
              <a:gd name="T44" fmla="*/ 11 w 114"/>
              <a:gd name="T45" fmla="*/ 70 h 123"/>
              <a:gd name="T46" fmla="*/ 13 w 114"/>
              <a:gd name="T47" fmla="*/ 66 h 123"/>
              <a:gd name="T48" fmla="*/ 11 w 114"/>
              <a:gd name="T49" fmla="*/ 60 h 123"/>
              <a:gd name="T50" fmla="*/ 13 w 114"/>
              <a:gd name="T51" fmla="*/ 56 h 123"/>
              <a:gd name="T52" fmla="*/ 24 w 114"/>
              <a:gd name="T53" fmla="*/ 49 h 123"/>
              <a:gd name="T54" fmla="*/ 38 w 114"/>
              <a:gd name="T55" fmla="*/ 41 h 123"/>
              <a:gd name="T56" fmla="*/ 39 w 114"/>
              <a:gd name="T57" fmla="*/ 17 h 123"/>
              <a:gd name="T58" fmla="*/ 56 w 114"/>
              <a:gd name="T59" fmla="*/ 14 h 123"/>
              <a:gd name="T60" fmla="*/ 64 w 114"/>
              <a:gd name="T61" fmla="*/ 18 h 123"/>
              <a:gd name="T62" fmla="*/ 73 w 114"/>
              <a:gd name="T63" fmla="*/ 24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4" h="123">
                <a:moveTo>
                  <a:pt x="76" y="26"/>
                </a:moveTo>
                <a:lnTo>
                  <a:pt x="79" y="28"/>
                </a:lnTo>
                <a:lnTo>
                  <a:pt x="102" y="21"/>
                </a:lnTo>
                <a:lnTo>
                  <a:pt x="92" y="29"/>
                </a:lnTo>
                <a:lnTo>
                  <a:pt x="91" y="29"/>
                </a:lnTo>
                <a:lnTo>
                  <a:pt x="86" y="39"/>
                </a:lnTo>
                <a:lnTo>
                  <a:pt x="83" y="41"/>
                </a:lnTo>
                <a:lnTo>
                  <a:pt x="83" y="43"/>
                </a:lnTo>
                <a:lnTo>
                  <a:pt x="83" y="44"/>
                </a:lnTo>
                <a:lnTo>
                  <a:pt x="75" y="48"/>
                </a:lnTo>
                <a:lnTo>
                  <a:pt x="76" y="49"/>
                </a:lnTo>
                <a:lnTo>
                  <a:pt x="81" y="59"/>
                </a:lnTo>
                <a:lnTo>
                  <a:pt x="95" y="64"/>
                </a:lnTo>
                <a:lnTo>
                  <a:pt x="98" y="69"/>
                </a:lnTo>
                <a:lnTo>
                  <a:pt x="110" y="79"/>
                </a:lnTo>
                <a:lnTo>
                  <a:pt x="113" y="82"/>
                </a:lnTo>
                <a:lnTo>
                  <a:pt x="113" y="84"/>
                </a:lnTo>
                <a:lnTo>
                  <a:pt x="114" y="86"/>
                </a:lnTo>
                <a:lnTo>
                  <a:pt x="107" y="88"/>
                </a:lnTo>
                <a:lnTo>
                  <a:pt x="106" y="89"/>
                </a:lnTo>
                <a:lnTo>
                  <a:pt x="102" y="94"/>
                </a:lnTo>
                <a:lnTo>
                  <a:pt x="102" y="96"/>
                </a:lnTo>
                <a:lnTo>
                  <a:pt x="102" y="97"/>
                </a:lnTo>
                <a:lnTo>
                  <a:pt x="105" y="112"/>
                </a:lnTo>
                <a:lnTo>
                  <a:pt x="101" y="123"/>
                </a:lnTo>
                <a:lnTo>
                  <a:pt x="79" y="119"/>
                </a:lnTo>
                <a:lnTo>
                  <a:pt x="73" y="111"/>
                </a:lnTo>
                <a:lnTo>
                  <a:pt x="68" y="107"/>
                </a:lnTo>
                <a:lnTo>
                  <a:pt x="51" y="118"/>
                </a:lnTo>
                <a:lnTo>
                  <a:pt x="47" y="119"/>
                </a:lnTo>
                <a:lnTo>
                  <a:pt x="45" y="120"/>
                </a:lnTo>
                <a:lnTo>
                  <a:pt x="43" y="122"/>
                </a:lnTo>
                <a:lnTo>
                  <a:pt x="42" y="123"/>
                </a:lnTo>
                <a:lnTo>
                  <a:pt x="41" y="123"/>
                </a:lnTo>
                <a:lnTo>
                  <a:pt x="34" y="122"/>
                </a:lnTo>
                <a:lnTo>
                  <a:pt x="32" y="122"/>
                </a:lnTo>
                <a:lnTo>
                  <a:pt x="30" y="119"/>
                </a:lnTo>
                <a:lnTo>
                  <a:pt x="21" y="116"/>
                </a:lnTo>
                <a:lnTo>
                  <a:pt x="19" y="114"/>
                </a:lnTo>
                <a:lnTo>
                  <a:pt x="13" y="103"/>
                </a:lnTo>
                <a:lnTo>
                  <a:pt x="0" y="85"/>
                </a:lnTo>
                <a:lnTo>
                  <a:pt x="0" y="77"/>
                </a:lnTo>
                <a:lnTo>
                  <a:pt x="2" y="77"/>
                </a:lnTo>
                <a:lnTo>
                  <a:pt x="5" y="77"/>
                </a:lnTo>
                <a:lnTo>
                  <a:pt x="8" y="74"/>
                </a:lnTo>
                <a:lnTo>
                  <a:pt x="11" y="70"/>
                </a:lnTo>
                <a:lnTo>
                  <a:pt x="13" y="67"/>
                </a:lnTo>
                <a:lnTo>
                  <a:pt x="13" y="66"/>
                </a:lnTo>
                <a:lnTo>
                  <a:pt x="13" y="63"/>
                </a:lnTo>
                <a:lnTo>
                  <a:pt x="11" y="60"/>
                </a:lnTo>
                <a:lnTo>
                  <a:pt x="12" y="56"/>
                </a:lnTo>
                <a:lnTo>
                  <a:pt x="13" y="56"/>
                </a:lnTo>
                <a:lnTo>
                  <a:pt x="16" y="54"/>
                </a:lnTo>
                <a:lnTo>
                  <a:pt x="24" y="49"/>
                </a:lnTo>
                <a:lnTo>
                  <a:pt x="30" y="45"/>
                </a:lnTo>
                <a:lnTo>
                  <a:pt x="38" y="41"/>
                </a:lnTo>
                <a:lnTo>
                  <a:pt x="43" y="26"/>
                </a:lnTo>
                <a:lnTo>
                  <a:pt x="39" y="17"/>
                </a:lnTo>
                <a:lnTo>
                  <a:pt x="31" y="0"/>
                </a:lnTo>
                <a:lnTo>
                  <a:pt x="56" y="14"/>
                </a:lnTo>
                <a:lnTo>
                  <a:pt x="57" y="15"/>
                </a:lnTo>
                <a:lnTo>
                  <a:pt x="64" y="18"/>
                </a:lnTo>
                <a:lnTo>
                  <a:pt x="72" y="24"/>
                </a:lnTo>
                <a:lnTo>
                  <a:pt x="73" y="24"/>
                </a:lnTo>
                <a:lnTo>
                  <a:pt x="76" y="2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2" name="Freeform 1177"/>
          <p:cNvSpPr>
            <a:spLocks/>
          </p:cNvSpPr>
          <p:nvPr/>
        </p:nvSpPr>
        <p:spPr bwMode="auto">
          <a:xfrm>
            <a:off x="4437063" y="4629151"/>
            <a:ext cx="76200" cy="57150"/>
          </a:xfrm>
          <a:custGeom>
            <a:avLst/>
            <a:gdLst>
              <a:gd name="T0" fmla="*/ 34 w 48"/>
              <a:gd name="T1" fmla="*/ 0 h 36"/>
              <a:gd name="T2" fmla="*/ 38 w 48"/>
              <a:gd name="T3" fmla="*/ 6 h 36"/>
              <a:gd name="T4" fmla="*/ 41 w 48"/>
              <a:gd name="T5" fmla="*/ 13 h 36"/>
              <a:gd name="T6" fmla="*/ 44 w 48"/>
              <a:gd name="T7" fmla="*/ 19 h 36"/>
              <a:gd name="T8" fmla="*/ 48 w 48"/>
              <a:gd name="T9" fmla="*/ 28 h 36"/>
              <a:gd name="T10" fmla="*/ 41 w 48"/>
              <a:gd name="T11" fmla="*/ 32 h 36"/>
              <a:gd name="T12" fmla="*/ 35 w 48"/>
              <a:gd name="T13" fmla="*/ 31 h 36"/>
              <a:gd name="T14" fmla="*/ 30 w 48"/>
              <a:gd name="T15" fmla="*/ 28 h 36"/>
              <a:gd name="T16" fmla="*/ 15 w 48"/>
              <a:gd name="T17" fmla="*/ 31 h 36"/>
              <a:gd name="T18" fmla="*/ 12 w 48"/>
              <a:gd name="T19" fmla="*/ 35 h 36"/>
              <a:gd name="T20" fmla="*/ 9 w 48"/>
              <a:gd name="T21" fmla="*/ 36 h 36"/>
              <a:gd name="T22" fmla="*/ 7 w 48"/>
              <a:gd name="T23" fmla="*/ 32 h 36"/>
              <a:gd name="T24" fmla="*/ 7 w 48"/>
              <a:gd name="T25" fmla="*/ 31 h 36"/>
              <a:gd name="T26" fmla="*/ 1 w 48"/>
              <a:gd name="T27" fmla="*/ 21 h 36"/>
              <a:gd name="T28" fmla="*/ 0 w 48"/>
              <a:gd name="T29" fmla="*/ 17 h 36"/>
              <a:gd name="T30" fmla="*/ 3 w 48"/>
              <a:gd name="T31" fmla="*/ 10 h 36"/>
              <a:gd name="T32" fmla="*/ 12 w 48"/>
              <a:gd name="T33" fmla="*/ 12 h 36"/>
              <a:gd name="T34" fmla="*/ 14 w 48"/>
              <a:gd name="T35" fmla="*/ 6 h 36"/>
              <a:gd name="T36" fmla="*/ 18 w 48"/>
              <a:gd name="T37" fmla="*/ 2 h 36"/>
              <a:gd name="T38" fmla="*/ 29 w 48"/>
              <a:gd name="T39" fmla="*/ 4 h 36"/>
              <a:gd name="T40" fmla="*/ 34 w 48"/>
              <a:gd name="T41" fmla="*/ 0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8" h="36">
                <a:moveTo>
                  <a:pt x="34" y="0"/>
                </a:moveTo>
                <a:lnTo>
                  <a:pt x="38" y="6"/>
                </a:lnTo>
                <a:lnTo>
                  <a:pt x="41" y="13"/>
                </a:lnTo>
                <a:lnTo>
                  <a:pt x="44" y="19"/>
                </a:lnTo>
                <a:lnTo>
                  <a:pt x="48" y="28"/>
                </a:lnTo>
                <a:lnTo>
                  <a:pt x="41" y="32"/>
                </a:lnTo>
                <a:lnTo>
                  <a:pt x="35" y="31"/>
                </a:lnTo>
                <a:lnTo>
                  <a:pt x="30" y="28"/>
                </a:lnTo>
                <a:lnTo>
                  <a:pt x="15" y="31"/>
                </a:lnTo>
                <a:lnTo>
                  <a:pt x="12" y="35"/>
                </a:lnTo>
                <a:lnTo>
                  <a:pt x="9" y="36"/>
                </a:lnTo>
                <a:lnTo>
                  <a:pt x="7" y="32"/>
                </a:lnTo>
                <a:lnTo>
                  <a:pt x="7" y="31"/>
                </a:lnTo>
                <a:lnTo>
                  <a:pt x="1" y="21"/>
                </a:lnTo>
                <a:lnTo>
                  <a:pt x="0" y="17"/>
                </a:lnTo>
                <a:lnTo>
                  <a:pt x="3" y="10"/>
                </a:lnTo>
                <a:lnTo>
                  <a:pt x="12" y="12"/>
                </a:lnTo>
                <a:lnTo>
                  <a:pt x="14" y="6"/>
                </a:lnTo>
                <a:lnTo>
                  <a:pt x="18" y="2"/>
                </a:lnTo>
                <a:lnTo>
                  <a:pt x="29" y="4"/>
                </a:lnTo>
                <a:lnTo>
                  <a:pt x="34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3" name="Freeform 1178"/>
          <p:cNvSpPr>
            <a:spLocks/>
          </p:cNvSpPr>
          <p:nvPr/>
        </p:nvSpPr>
        <p:spPr bwMode="auto">
          <a:xfrm>
            <a:off x="4962526" y="4762501"/>
            <a:ext cx="212725" cy="249238"/>
          </a:xfrm>
          <a:custGeom>
            <a:avLst/>
            <a:gdLst>
              <a:gd name="T0" fmla="*/ 104 w 134"/>
              <a:gd name="T1" fmla="*/ 128 h 157"/>
              <a:gd name="T2" fmla="*/ 96 w 134"/>
              <a:gd name="T3" fmla="*/ 138 h 157"/>
              <a:gd name="T4" fmla="*/ 66 w 134"/>
              <a:gd name="T5" fmla="*/ 132 h 157"/>
              <a:gd name="T6" fmla="*/ 47 w 134"/>
              <a:gd name="T7" fmla="*/ 126 h 157"/>
              <a:gd name="T8" fmla="*/ 43 w 134"/>
              <a:gd name="T9" fmla="*/ 131 h 157"/>
              <a:gd name="T10" fmla="*/ 24 w 134"/>
              <a:gd name="T11" fmla="*/ 151 h 157"/>
              <a:gd name="T12" fmla="*/ 11 w 134"/>
              <a:gd name="T13" fmla="*/ 157 h 157"/>
              <a:gd name="T14" fmla="*/ 3 w 134"/>
              <a:gd name="T15" fmla="*/ 143 h 157"/>
              <a:gd name="T16" fmla="*/ 0 w 134"/>
              <a:gd name="T17" fmla="*/ 136 h 157"/>
              <a:gd name="T18" fmla="*/ 7 w 134"/>
              <a:gd name="T19" fmla="*/ 141 h 157"/>
              <a:gd name="T20" fmla="*/ 21 w 134"/>
              <a:gd name="T21" fmla="*/ 134 h 157"/>
              <a:gd name="T22" fmla="*/ 26 w 134"/>
              <a:gd name="T23" fmla="*/ 132 h 157"/>
              <a:gd name="T24" fmla="*/ 21 w 134"/>
              <a:gd name="T25" fmla="*/ 121 h 157"/>
              <a:gd name="T26" fmla="*/ 24 w 134"/>
              <a:gd name="T27" fmla="*/ 116 h 157"/>
              <a:gd name="T28" fmla="*/ 28 w 134"/>
              <a:gd name="T29" fmla="*/ 108 h 157"/>
              <a:gd name="T30" fmla="*/ 35 w 134"/>
              <a:gd name="T31" fmla="*/ 105 h 157"/>
              <a:gd name="T32" fmla="*/ 48 w 134"/>
              <a:gd name="T33" fmla="*/ 113 h 157"/>
              <a:gd name="T34" fmla="*/ 67 w 134"/>
              <a:gd name="T35" fmla="*/ 109 h 157"/>
              <a:gd name="T36" fmla="*/ 88 w 134"/>
              <a:gd name="T37" fmla="*/ 82 h 157"/>
              <a:gd name="T38" fmla="*/ 92 w 134"/>
              <a:gd name="T39" fmla="*/ 76 h 157"/>
              <a:gd name="T40" fmla="*/ 101 w 134"/>
              <a:gd name="T41" fmla="*/ 46 h 157"/>
              <a:gd name="T42" fmla="*/ 103 w 134"/>
              <a:gd name="T43" fmla="*/ 40 h 157"/>
              <a:gd name="T44" fmla="*/ 111 w 134"/>
              <a:gd name="T45" fmla="*/ 12 h 157"/>
              <a:gd name="T46" fmla="*/ 115 w 134"/>
              <a:gd name="T47" fmla="*/ 3 h 157"/>
              <a:gd name="T48" fmla="*/ 116 w 134"/>
              <a:gd name="T49" fmla="*/ 0 h 157"/>
              <a:gd name="T50" fmla="*/ 125 w 134"/>
              <a:gd name="T51" fmla="*/ 1 h 157"/>
              <a:gd name="T52" fmla="*/ 130 w 134"/>
              <a:gd name="T53" fmla="*/ 6 h 157"/>
              <a:gd name="T54" fmla="*/ 134 w 134"/>
              <a:gd name="T55" fmla="*/ 11 h 157"/>
              <a:gd name="T56" fmla="*/ 116 w 134"/>
              <a:gd name="T57" fmla="*/ 44 h 157"/>
              <a:gd name="T58" fmla="*/ 111 w 134"/>
              <a:gd name="T59" fmla="*/ 52 h 157"/>
              <a:gd name="T60" fmla="*/ 104 w 134"/>
              <a:gd name="T61" fmla="*/ 66 h 157"/>
              <a:gd name="T62" fmla="*/ 112 w 134"/>
              <a:gd name="T63" fmla="*/ 89 h 157"/>
              <a:gd name="T64" fmla="*/ 112 w 134"/>
              <a:gd name="T65" fmla="*/ 98 h 157"/>
              <a:gd name="T66" fmla="*/ 111 w 134"/>
              <a:gd name="T67" fmla="*/ 104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34" h="157">
                <a:moveTo>
                  <a:pt x="111" y="104"/>
                </a:moveTo>
                <a:lnTo>
                  <a:pt x="104" y="128"/>
                </a:lnTo>
                <a:lnTo>
                  <a:pt x="101" y="134"/>
                </a:lnTo>
                <a:lnTo>
                  <a:pt x="96" y="138"/>
                </a:lnTo>
                <a:lnTo>
                  <a:pt x="85" y="130"/>
                </a:lnTo>
                <a:lnTo>
                  <a:pt x="66" y="132"/>
                </a:lnTo>
                <a:lnTo>
                  <a:pt x="47" y="126"/>
                </a:lnTo>
                <a:lnTo>
                  <a:pt x="47" y="126"/>
                </a:lnTo>
                <a:lnTo>
                  <a:pt x="45" y="126"/>
                </a:lnTo>
                <a:lnTo>
                  <a:pt x="43" y="131"/>
                </a:lnTo>
                <a:lnTo>
                  <a:pt x="37" y="141"/>
                </a:lnTo>
                <a:lnTo>
                  <a:pt x="24" y="151"/>
                </a:lnTo>
                <a:lnTo>
                  <a:pt x="18" y="157"/>
                </a:lnTo>
                <a:lnTo>
                  <a:pt x="11" y="157"/>
                </a:lnTo>
                <a:lnTo>
                  <a:pt x="11" y="151"/>
                </a:lnTo>
                <a:lnTo>
                  <a:pt x="3" y="143"/>
                </a:lnTo>
                <a:lnTo>
                  <a:pt x="0" y="139"/>
                </a:lnTo>
                <a:lnTo>
                  <a:pt x="0" y="136"/>
                </a:lnTo>
                <a:lnTo>
                  <a:pt x="6" y="141"/>
                </a:lnTo>
                <a:lnTo>
                  <a:pt x="7" y="141"/>
                </a:lnTo>
                <a:lnTo>
                  <a:pt x="15" y="142"/>
                </a:lnTo>
                <a:lnTo>
                  <a:pt x="21" y="134"/>
                </a:lnTo>
                <a:lnTo>
                  <a:pt x="24" y="132"/>
                </a:lnTo>
                <a:lnTo>
                  <a:pt x="26" y="132"/>
                </a:lnTo>
                <a:lnTo>
                  <a:pt x="24" y="128"/>
                </a:lnTo>
                <a:lnTo>
                  <a:pt x="21" y="121"/>
                </a:lnTo>
                <a:lnTo>
                  <a:pt x="20" y="119"/>
                </a:lnTo>
                <a:lnTo>
                  <a:pt x="24" y="116"/>
                </a:lnTo>
                <a:lnTo>
                  <a:pt x="33" y="112"/>
                </a:lnTo>
                <a:lnTo>
                  <a:pt x="28" y="108"/>
                </a:lnTo>
                <a:lnTo>
                  <a:pt x="32" y="106"/>
                </a:lnTo>
                <a:lnTo>
                  <a:pt x="35" y="105"/>
                </a:lnTo>
                <a:lnTo>
                  <a:pt x="43" y="109"/>
                </a:lnTo>
                <a:lnTo>
                  <a:pt x="48" y="113"/>
                </a:lnTo>
                <a:lnTo>
                  <a:pt x="63" y="113"/>
                </a:lnTo>
                <a:lnTo>
                  <a:pt x="67" y="109"/>
                </a:lnTo>
                <a:lnTo>
                  <a:pt x="85" y="86"/>
                </a:lnTo>
                <a:lnTo>
                  <a:pt x="88" y="82"/>
                </a:lnTo>
                <a:lnTo>
                  <a:pt x="92" y="78"/>
                </a:lnTo>
                <a:lnTo>
                  <a:pt x="92" y="76"/>
                </a:lnTo>
                <a:lnTo>
                  <a:pt x="97" y="60"/>
                </a:lnTo>
                <a:lnTo>
                  <a:pt x="101" y="46"/>
                </a:lnTo>
                <a:lnTo>
                  <a:pt x="101" y="44"/>
                </a:lnTo>
                <a:lnTo>
                  <a:pt x="103" y="40"/>
                </a:lnTo>
                <a:lnTo>
                  <a:pt x="114" y="26"/>
                </a:lnTo>
                <a:lnTo>
                  <a:pt x="111" y="12"/>
                </a:lnTo>
                <a:lnTo>
                  <a:pt x="115" y="7"/>
                </a:lnTo>
                <a:lnTo>
                  <a:pt x="115" y="3"/>
                </a:lnTo>
                <a:lnTo>
                  <a:pt x="115" y="0"/>
                </a:lnTo>
                <a:lnTo>
                  <a:pt x="116" y="0"/>
                </a:lnTo>
                <a:lnTo>
                  <a:pt x="122" y="1"/>
                </a:lnTo>
                <a:lnTo>
                  <a:pt x="125" y="1"/>
                </a:lnTo>
                <a:lnTo>
                  <a:pt x="129" y="6"/>
                </a:lnTo>
                <a:lnTo>
                  <a:pt x="130" y="6"/>
                </a:lnTo>
                <a:lnTo>
                  <a:pt x="134" y="10"/>
                </a:lnTo>
                <a:lnTo>
                  <a:pt x="134" y="11"/>
                </a:lnTo>
                <a:lnTo>
                  <a:pt x="127" y="23"/>
                </a:lnTo>
                <a:lnTo>
                  <a:pt x="116" y="44"/>
                </a:lnTo>
                <a:lnTo>
                  <a:pt x="112" y="51"/>
                </a:lnTo>
                <a:lnTo>
                  <a:pt x="111" y="52"/>
                </a:lnTo>
                <a:lnTo>
                  <a:pt x="105" y="55"/>
                </a:lnTo>
                <a:lnTo>
                  <a:pt x="104" y="66"/>
                </a:lnTo>
                <a:lnTo>
                  <a:pt x="105" y="76"/>
                </a:lnTo>
                <a:lnTo>
                  <a:pt x="112" y="89"/>
                </a:lnTo>
                <a:lnTo>
                  <a:pt x="112" y="94"/>
                </a:lnTo>
                <a:lnTo>
                  <a:pt x="112" y="98"/>
                </a:lnTo>
                <a:lnTo>
                  <a:pt x="112" y="101"/>
                </a:lnTo>
                <a:lnTo>
                  <a:pt x="111" y="10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4" name="Freeform 1179"/>
          <p:cNvSpPr>
            <a:spLocks/>
          </p:cNvSpPr>
          <p:nvPr/>
        </p:nvSpPr>
        <p:spPr bwMode="auto">
          <a:xfrm>
            <a:off x="4181476" y="5595938"/>
            <a:ext cx="298450" cy="182563"/>
          </a:xfrm>
          <a:custGeom>
            <a:avLst/>
            <a:gdLst>
              <a:gd name="T0" fmla="*/ 176 w 188"/>
              <a:gd name="T1" fmla="*/ 23 h 115"/>
              <a:gd name="T2" fmla="*/ 173 w 188"/>
              <a:gd name="T3" fmla="*/ 34 h 115"/>
              <a:gd name="T4" fmla="*/ 155 w 188"/>
              <a:gd name="T5" fmla="*/ 48 h 115"/>
              <a:gd name="T6" fmla="*/ 157 w 188"/>
              <a:gd name="T7" fmla="*/ 79 h 115"/>
              <a:gd name="T8" fmla="*/ 136 w 188"/>
              <a:gd name="T9" fmla="*/ 90 h 115"/>
              <a:gd name="T10" fmla="*/ 142 w 188"/>
              <a:gd name="T11" fmla="*/ 98 h 115"/>
              <a:gd name="T12" fmla="*/ 132 w 188"/>
              <a:gd name="T13" fmla="*/ 106 h 115"/>
              <a:gd name="T14" fmla="*/ 98 w 188"/>
              <a:gd name="T15" fmla="*/ 109 h 115"/>
              <a:gd name="T16" fmla="*/ 95 w 188"/>
              <a:gd name="T17" fmla="*/ 100 h 115"/>
              <a:gd name="T18" fmla="*/ 78 w 188"/>
              <a:gd name="T19" fmla="*/ 97 h 115"/>
              <a:gd name="T20" fmla="*/ 72 w 188"/>
              <a:gd name="T21" fmla="*/ 100 h 115"/>
              <a:gd name="T22" fmla="*/ 64 w 188"/>
              <a:gd name="T23" fmla="*/ 100 h 115"/>
              <a:gd name="T24" fmla="*/ 59 w 188"/>
              <a:gd name="T25" fmla="*/ 105 h 115"/>
              <a:gd name="T26" fmla="*/ 54 w 188"/>
              <a:gd name="T27" fmla="*/ 112 h 115"/>
              <a:gd name="T28" fmla="*/ 46 w 188"/>
              <a:gd name="T29" fmla="*/ 113 h 115"/>
              <a:gd name="T30" fmla="*/ 45 w 188"/>
              <a:gd name="T31" fmla="*/ 108 h 115"/>
              <a:gd name="T32" fmla="*/ 24 w 188"/>
              <a:gd name="T33" fmla="*/ 108 h 115"/>
              <a:gd name="T34" fmla="*/ 5 w 188"/>
              <a:gd name="T35" fmla="*/ 86 h 115"/>
              <a:gd name="T36" fmla="*/ 7 w 188"/>
              <a:gd name="T37" fmla="*/ 64 h 115"/>
              <a:gd name="T38" fmla="*/ 41 w 188"/>
              <a:gd name="T39" fmla="*/ 64 h 115"/>
              <a:gd name="T40" fmla="*/ 44 w 188"/>
              <a:gd name="T41" fmla="*/ 61 h 115"/>
              <a:gd name="T42" fmla="*/ 41 w 188"/>
              <a:gd name="T43" fmla="*/ 57 h 115"/>
              <a:gd name="T44" fmla="*/ 39 w 188"/>
              <a:gd name="T45" fmla="*/ 45 h 115"/>
              <a:gd name="T46" fmla="*/ 45 w 188"/>
              <a:gd name="T47" fmla="*/ 44 h 115"/>
              <a:gd name="T48" fmla="*/ 48 w 188"/>
              <a:gd name="T49" fmla="*/ 37 h 115"/>
              <a:gd name="T50" fmla="*/ 60 w 188"/>
              <a:gd name="T51" fmla="*/ 44 h 115"/>
              <a:gd name="T52" fmla="*/ 65 w 188"/>
              <a:gd name="T53" fmla="*/ 45 h 115"/>
              <a:gd name="T54" fmla="*/ 78 w 188"/>
              <a:gd name="T55" fmla="*/ 40 h 115"/>
              <a:gd name="T56" fmla="*/ 119 w 188"/>
              <a:gd name="T57" fmla="*/ 16 h 115"/>
              <a:gd name="T58" fmla="*/ 127 w 188"/>
              <a:gd name="T59" fmla="*/ 16 h 115"/>
              <a:gd name="T60" fmla="*/ 131 w 188"/>
              <a:gd name="T61" fmla="*/ 16 h 115"/>
              <a:gd name="T62" fmla="*/ 176 w 188"/>
              <a:gd name="T63" fmla="*/ 0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88" h="115">
                <a:moveTo>
                  <a:pt x="176" y="0"/>
                </a:moveTo>
                <a:lnTo>
                  <a:pt x="176" y="23"/>
                </a:lnTo>
                <a:lnTo>
                  <a:pt x="188" y="30"/>
                </a:lnTo>
                <a:lnTo>
                  <a:pt x="173" y="34"/>
                </a:lnTo>
                <a:lnTo>
                  <a:pt x="164" y="52"/>
                </a:lnTo>
                <a:lnTo>
                  <a:pt x="155" y="48"/>
                </a:lnTo>
                <a:lnTo>
                  <a:pt x="149" y="68"/>
                </a:lnTo>
                <a:lnTo>
                  <a:pt x="157" y="79"/>
                </a:lnTo>
                <a:lnTo>
                  <a:pt x="146" y="87"/>
                </a:lnTo>
                <a:lnTo>
                  <a:pt x="136" y="90"/>
                </a:lnTo>
                <a:lnTo>
                  <a:pt x="138" y="93"/>
                </a:lnTo>
                <a:lnTo>
                  <a:pt x="142" y="98"/>
                </a:lnTo>
                <a:lnTo>
                  <a:pt x="136" y="98"/>
                </a:lnTo>
                <a:lnTo>
                  <a:pt x="132" y="106"/>
                </a:lnTo>
                <a:lnTo>
                  <a:pt x="117" y="102"/>
                </a:lnTo>
                <a:lnTo>
                  <a:pt x="98" y="109"/>
                </a:lnTo>
                <a:lnTo>
                  <a:pt x="95" y="101"/>
                </a:lnTo>
                <a:lnTo>
                  <a:pt x="95" y="100"/>
                </a:lnTo>
                <a:lnTo>
                  <a:pt x="91" y="104"/>
                </a:lnTo>
                <a:lnTo>
                  <a:pt x="78" y="97"/>
                </a:lnTo>
                <a:lnTo>
                  <a:pt x="76" y="100"/>
                </a:lnTo>
                <a:lnTo>
                  <a:pt x="72" y="100"/>
                </a:lnTo>
                <a:lnTo>
                  <a:pt x="67" y="97"/>
                </a:lnTo>
                <a:lnTo>
                  <a:pt x="64" y="100"/>
                </a:lnTo>
                <a:lnTo>
                  <a:pt x="61" y="104"/>
                </a:lnTo>
                <a:lnTo>
                  <a:pt x="59" y="105"/>
                </a:lnTo>
                <a:lnTo>
                  <a:pt x="59" y="106"/>
                </a:lnTo>
                <a:lnTo>
                  <a:pt x="54" y="112"/>
                </a:lnTo>
                <a:lnTo>
                  <a:pt x="53" y="115"/>
                </a:lnTo>
                <a:lnTo>
                  <a:pt x="46" y="113"/>
                </a:lnTo>
                <a:lnTo>
                  <a:pt x="46" y="112"/>
                </a:lnTo>
                <a:lnTo>
                  <a:pt x="45" y="108"/>
                </a:lnTo>
                <a:lnTo>
                  <a:pt x="41" y="108"/>
                </a:lnTo>
                <a:lnTo>
                  <a:pt x="24" y="108"/>
                </a:lnTo>
                <a:lnTo>
                  <a:pt x="0" y="105"/>
                </a:lnTo>
                <a:lnTo>
                  <a:pt x="5" y="86"/>
                </a:lnTo>
                <a:lnTo>
                  <a:pt x="1" y="67"/>
                </a:lnTo>
                <a:lnTo>
                  <a:pt x="7" y="64"/>
                </a:lnTo>
                <a:lnTo>
                  <a:pt x="22" y="67"/>
                </a:lnTo>
                <a:lnTo>
                  <a:pt x="41" y="64"/>
                </a:lnTo>
                <a:lnTo>
                  <a:pt x="42" y="64"/>
                </a:lnTo>
                <a:lnTo>
                  <a:pt x="44" y="61"/>
                </a:lnTo>
                <a:lnTo>
                  <a:pt x="45" y="60"/>
                </a:lnTo>
                <a:lnTo>
                  <a:pt x="41" y="57"/>
                </a:lnTo>
                <a:lnTo>
                  <a:pt x="41" y="56"/>
                </a:lnTo>
                <a:lnTo>
                  <a:pt x="39" y="45"/>
                </a:lnTo>
                <a:lnTo>
                  <a:pt x="41" y="44"/>
                </a:lnTo>
                <a:lnTo>
                  <a:pt x="45" y="44"/>
                </a:lnTo>
                <a:lnTo>
                  <a:pt x="45" y="37"/>
                </a:lnTo>
                <a:lnTo>
                  <a:pt x="48" y="37"/>
                </a:lnTo>
                <a:lnTo>
                  <a:pt x="53" y="41"/>
                </a:lnTo>
                <a:lnTo>
                  <a:pt x="60" y="44"/>
                </a:lnTo>
                <a:lnTo>
                  <a:pt x="61" y="45"/>
                </a:lnTo>
                <a:lnTo>
                  <a:pt x="65" y="45"/>
                </a:lnTo>
                <a:lnTo>
                  <a:pt x="71" y="45"/>
                </a:lnTo>
                <a:lnTo>
                  <a:pt x="78" y="40"/>
                </a:lnTo>
                <a:lnTo>
                  <a:pt x="98" y="34"/>
                </a:lnTo>
                <a:lnTo>
                  <a:pt x="119" y="16"/>
                </a:lnTo>
                <a:lnTo>
                  <a:pt x="123" y="16"/>
                </a:lnTo>
                <a:lnTo>
                  <a:pt x="127" y="16"/>
                </a:lnTo>
                <a:lnTo>
                  <a:pt x="130" y="16"/>
                </a:lnTo>
                <a:lnTo>
                  <a:pt x="131" y="16"/>
                </a:lnTo>
                <a:lnTo>
                  <a:pt x="160" y="1"/>
                </a:lnTo>
                <a:lnTo>
                  <a:pt x="176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5" name="Freeform 1180"/>
          <p:cNvSpPr>
            <a:spLocks/>
          </p:cNvSpPr>
          <p:nvPr/>
        </p:nvSpPr>
        <p:spPr bwMode="auto">
          <a:xfrm>
            <a:off x="5292726" y="5597526"/>
            <a:ext cx="31750" cy="55563"/>
          </a:xfrm>
          <a:custGeom>
            <a:avLst/>
            <a:gdLst>
              <a:gd name="T0" fmla="*/ 20 w 20"/>
              <a:gd name="T1" fmla="*/ 28 h 35"/>
              <a:gd name="T2" fmla="*/ 16 w 20"/>
              <a:gd name="T3" fmla="*/ 32 h 35"/>
              <a:gd name="T4" fmla="*/ 13 w 20"/>
              <a:gd name="T5" fmla="*/ 32 h 35"/>
              <a:gd name="T6" fmla="*/ 11 w 20"/>
              <a:gd name="T7" fmla="*/ 30 h 35"/>
              <a:gd name="T8" fmla="*/ 11 w 20"/>
              <a:gd name="T9" fmla="*/ 35 h 35"/>
              <a:gd name="T10" fmla="*/ 5 w 20"/>
              <a:gd name="T11" fmla="*/ 33 h 35"/>
              <a:gd name="T12" fmla="*/ 0 w 20"/>
              <a:gd name="T13" fmla="*/ 32 h 35"/>
              <a:gd name="T14" fmla="*/ 0 w 20"/>
              <a:gd name="T15" fmla="*/ 26 h 35"/>
              <a:gd name="T16" fmla="*/ 0 w 20"/>
              <a:gd name="T17" fmla="*/ 25 h 35"/>
              <a:gd name="T18" fmla="*/ 0 w 20"/>
              <a:gd name="T19" fmla="*/ 21 h 35"/>
              <a:gd name="T20" fmla="*/ 1 w 20"/>
              <a:gd name="T21" fmla="*/ 10 h 35"/>
              <a:gd name="T22" fmla="*/ 1 w 20"/>
              <a:gd name="T23" fmla="*/ 9 h 35"/>
              <a:gd name="T24" fmla="*/ 0 w 20"/>
              <a:gd name="T25" fmla="*/ 5 h 35"/>
              <a:gd name="T26" fmla="*/ 1 w 20"/>
              <a:gd name="T27" fmla="*/ 2 h 35"/>
              <a:gd name="T28" fmla="*/ 1 w 20"/>
              <a:gd name="T29" fmla="*/ 0 h 35"/>
              <a:gd name="T30" fmla="*/ 3 w 20"/>
              <a:gd name="T31" fmla="*/ 2 h 35"/>
              <a:gd name="T32" fmla="*/ 4 w 20"/>
              <a:gd name="T33" fmla="*/ 2 h 35"/>
              <a:gd name="T34" fmla="*/ 7 w 20"/>
              <a:gd name="T35" fmla="*/ 5 h 35"/>
              <a:gd name="T36" fmla="*/ 8 w 20"/>
              <a:gd name="T37" fmla="*/ 6 h 35"/>
              <a:gd name="T38" fmla="*/ 20 w 20"/>
              <a:gd name="T39" fmla="*/ 28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0" h="35">
                <a:moveTo>
                  <a:pt x="20" y="28"/>
                </a:moveTo>
                <a:lnTo>
                  <a:pt x="16" y="32"/>
                </a:lnTo>
                <a:lnTo>
                  <a:pt x="13" y="32"/>
                </a:lnTo>
                <a:lnTo>
                  <a:pt x="11" y="30"/>
                </a:lnTo>
                <a:lnTo>
                  <a:pt x="11" y="35"/>
                </a:lnTo>
                <a:lnTo>
                  <a:pt x="5" y="33"/>
                </a:lnTo>
                <a:lnTo>
                  <a:pt x="0" y="32"/>
                </a:lnTo>
                <a:lnTo>
                  <a:pt x="0" y="26"/>
                </a:lnTo>
                <a:lnTo>
                  <a:pt x="0" y="25"/>
                </a:lnTo>
                <a:lnTo>
                  <a:pt x="0" y="21"/>
                </a:lnTo>
                <a:lnTo>
                  <a:pt x="1" y="10"/>
                </a:lnTo>
                <a:lnTo>
                  <a:pt x="1" y="9"/>
                </a:lnTo>
                <a:lnTo>
                  <a:pt x="0" y="5"/>
                </a:lnTo>
                <a:lnTo>
                  <a:pt x="1" y="2"/>
                </a:lnTo>
                <a:lnTo>
                  <a:pt x="1" y="0"/>
                </a:lnTo>
                <a:lnTo>
                  <a:pt x="3" y="2"/>
                </a:lnTo>
                <a:lnTo>
                  <a:pt x="4" y="2"/>
                </a:lnTo>
                <a:lnTo>
                  <a:pt x="7" y="5"/>
                </a:lnTo>
                <a:lnTo>
                  <a:pt x="8" y="6"/>
                </a:lnTo>
                <a:lnTo>
                  <a:pt x="20" y="2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6" name="Freeform 1181"/>
          <p:cNvSpPr>
            <a:spLocks/>
          </p:cNvSpPr>
          <p:nvPr/>
        </p:nvSpPr>
        <p:spPr bwMode="auto">
          <a:xfrm>
            <a:off x="5146676" y="5611813"/>
            <a:ext cx="47625" cy="55563"/>
          </a:xfrm>
          <a:custGeom>
            <a:avLst/>
            <a:gdLst>
              <a:gd name="T0" fmla="*/ 9 w 30"/>
              <a:gd name="T1" fmla="*/ 5 h 35"/>
              <a:gd name="T2" fmla="*/ 11 w 30"/>
              <a:gd name="T3" fmla="*/ 9 h 35"/>
              <a:gd name="T4" fmla="*/ 15 w 30"/>
              <a:gd name="T5" fmla="*/ 5 h 35"/>
              <a:gd name="T6" fmla="*/ 18 w 30"/>
              <a:gd name="T7" fmla="*/ 6 h 35"/>
              <a:gd name="T8" fmla="*/ 22 w 30"/>
              <a:gd name="T9" fmla="*/ 8 h 35"/>
              <a:gd name="T10" fmla="*/ 25 w 30"/>
              <a:gd name="T11" fmla="*/ 8 h 35"/>
              <a:gd name="T12" fmla="*/ 26 w 30"/>
              <a:gd name="T13" fmla="*/ 9 h 35"/>
              <a:gd name="T14" fmla="*/ 29 w 30"/>
              <a:gd name="T15" fmla="*/ 9 h 35"/>
              <a:gd name="T16" fmla="*/ 30 w 30"/>
              <a:gd name="T17" fmla="*/ 21 h 35"/>
              <a:gd name="T18" fmla="*/ 26 w 30"/>
              <a:gd name="T19" fmla="*/ 32 h 35"/>
              <a:gd name="T20" fmla="*/ 21 w 30"/>
              <a:gd name="T21" fmla="*/ 34 h 35"/>
              <a:gd name="T22" fmla="*/ 11 w 30"/>
              <a:gd name="T23" fmla="*/ 35 h 35"/>
              <a:gd name="T24" fmla="*/ 10 w 30"/>
              <a:gd name="T25" fmla="*/ 32 h 35"/>
              <a:gd name="T26" fmla="*/ 3 w 30"/>
              <a:gd name="T27" fmla="*/ 30 h 35"/>
              <a:gd name="T28" fmla="*/ 0 w 30"/>
              <a:gd name="T29" fmla="*/ 28 h 35"/>
              <a:gd name="T30" fmla="*/ 2 w 30"/>
              <a:gd name="T31" fmla="*/ 21 h 35"/>
              <a:gd name="T32" fmla="*/ 2 w 30"/>
              <a:gd name="T33" fmla="*/ 17 h 35"/>
              <a:gd name="T34" fmla="*/ 2 w 30"/>
              <a:gd name="T35" fmla="*/ 17 h 35"/>
              <a:gd name="T36" fmla="*/ 2 w 30"/>
              <a:gd name="T37" fmla="*/ 16 h 35"/>
              <a:gd name="T38" fmla="*/ 0 w 30"/>
              <a:gd name="T39" fmla="*/ 15 h 35"/>
              <a:gd name="T40" fmla="*/ 0 w 30"/>
              <a:gd name="T41" fmla="*/ 13 h 35"/>
              <a:gd name="T42" fmla="*/ 0 w 30"/>
              <a:gd name="T43" fmla="*/ 12 h 35"/>
              <a:gd name="T44" fmla="*/ 0 w 30"/>
              <a:gd name="T45" fmla="*/ 9 h 35"/>
              <a:gd name="T46" fmla="*/ 3 w 30"/>
              <a:gd name="T47" fmla="*/ 6 h 35"/>
              <a:gd name="T48" fmla="*/ 3 w 30"/>
              <a:gd name="T49" fmla="*/ 5 h 35"/>
              <a:gd name="T50" fmla="*/ 4 w 30"/>
              <a:gd name="T51" fmla="*/ 4 h 35"/>
              <a:gd name="T52" fmla="*/ 4 w 30"/>
              <a:gd name="T53" fmla="*/ 2 h 35"/>
              <a:gd name="T54" fmla="*/ 4 w 30"/>
              <a:gd name="T55" fmla="*/ 0 h 35"/>
              <a:gd name="T56" fmla="*/ 9 w 30"/>
              <a:gd name="T57" fmla="*/ 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30" h="35">
                <a:moveTo>
                  <a:pt x="9" y="5"/>
                </a:moveTo>
                <a:lnTo>
                  <a:pt x="11" y="9"/>
                </a:lnTo>
                <a:lnTo>
                  <a:pt x="15" y="5"/>
                </a:lnTo>
                <a:lnTo>
                  <a:pt x="18" y="6"/>
                </a:lnTo>
                <a:lnTo>
                  <a:pt x="22" y="8"/>
                </a:lnTo>
                <a:lnTo>
                  <a:pt x="25" y="8"/>
                </a:lnTo>
                <a:lnTo>
                  <a:pt x="26" y="9"/>
                </a:lnTo>
                <a:lnTo>
                  <a:pt x="29" y="9"/>
                </a:lnTo>
                <a:lnTo>
                  <a:pt x="30" y="21"/>
                </a:lnTo>
                <a:lnTo>
                  <a:pt x="26" y="32"/>
                </a:lnTo>
                <a:lnTo>
                  <a:pt x="21" y="34"/>
                </a:lnTo>
                <a:lnTo>
                  <a:pt x="11" y="35"/>
                </a:lnTo>
                <a:lnTo>
                  <a:pt x="10" y="32"/>
                </a:lnTo>
                <a:lnTo>
                  <a:pt x="3" y="30"/>
                </a:lnTo>
                <a:lnTo>
                  <a:pt x="0" y="28"/>
                </a:lnTo>
                <a:lnTo>
                  <a:pt x="2" y="21"/>
                </a:lnTo>
                <a:lnTo>
                  <a:pt x="2" y="17"/>
                </a:lnTo>
                <a:lnTo>
                  <a:pt x="2" y="17"/>
                </a:lnTo>
                <a:lnTo>
                  <a:pt x="2" y="16"/>
                </a:lnTo>
                <a:lnTo>
                  <a:pt x="0" y="15"/>
                </a:lnTo>
                <a:lnTo>
                  <a:pt x="0" y="13"/>
                </a:lnTo>
                <a:lnTo>
                  <a:pt x="0" y="12"/>
                </a:lnTo>
                <a:lnTo>
                  <a:pt x="0" y="9"/>
                </a:lnTo>
                <a:lnTo>
                  <a:pt x="3" y="6"/>
                </a:lnTo>
                <a:lnTo>
                  <a:pt x="3" y="5"/>
                </a:lnTo>
                <a:lnTo>
                  <a:pt x="4" y="4"/>
                </a:lnTo>
                <a:lnTo>
                  <a:pt x="4" y="2"/>
                </a:lnTo>
                <a:lnTo>
                  <a:pt x="4" y="0"/>
                </a:lnTo>
                <a:lnTo>
                  <a:pt x="9" y="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7" name="Freeform 1182"/>
          <p:cNvSpPr>
            <a:spLocks/>
          </p:cNvSpPr>
          <p:nvPr/>
        </p:nvSpPr>
        <p:spPr bwMode="auto">
          <a:xfrm>
            <a:off x="4692651" y="5621338"/>
            <a:ext cx="141288" cy="195263"/>
          </a:xfrm>
          <a:custGeom>
            <a:avLst/>
            <a:gdLst>
              <a:gd name="T0" fmla="*/ 34 w 89"/>
              <a:gd name="T1" fmla="*/ 11 h 123"/>
              <a:gd name="T2" fmla="*/ 31 w 89"/>
              <a:gd name="T3" fmla="*/ 18 h 123"/>
              <a:gd name="T4" fmla="*/ 33 w 89"/>
              <a:gd name="T5" fmla="*/ 21 h 123"/>
              <a:gd name="T6" fmla="*/ 41 w 89"/>
              <a:gd name="T7" fmla="*/ 50 h 123"/>
              <a:gd name="T8" fmla="*/ 46 w 89"/>
              <a:gd name="T9" fmla="*/ 54 h 123"/>
              <a:gd name="T10" fmla="*/ 48 w 89"/>
              <a:gd name="T11" fmla="*/ 58 h 123"/>
              <a:gd name="T12" fmla="*/ 61 w 89"/>
              <a:gd name="T13" fmla="*/ 60 h 123"/>
              <a:gd name="T14" fmla="*/ 63 w 89"/>
              <a:gd name="T15" fmla="*/ 62 h 123"/>
              <a:gd name="T16" fmla="*/ 69 w 89"/>
              <a:gd name="T17" fmla="*/ 71 h 123"/>
              <a:gd name="T18" fmla="*/ 71 w 89"/>
              <a:gd name="T19" fmla="*/ 74 h 123"/>
              <a:gd name="T20" fmla="*/ 72 w 89"/>
              <a:gd name="T21" fmla="*/ 75 h 123"/>
              <a:gd name="T22" fmla="*/ 72 w 89"/>
              <a:gd name="T23" fmla="*/ 77 h 123"/>
              <a:gd name="T24" fmla="*/ 76 w 89"/>
              <a:gd name="T25" fmla="*/ 85 h 123"/>
              <a:gd name="T26" fmla="*/ 84 w 89"/>
              <a:gd name="T27" fmla="*/ 86 h 123"/>
              <a:gd name="T28" fmla="*/ 89 w 89"/>
              <a:gd name="T29" fmla="*/ 92 h 123"/>
              <a:gd name="T30" fmla="*/ 89 w 89"/>
              <a:gd name="T31" fmla="*/ 93 h 123"/>
              <a:gd name="T32" fmla="*/ 87 w 89"/>
              <a:gd name="T33" fmla="*/ 99 h 123"/>
              <a:gd name="T34" fmla="*/ 82 w 89"/>
              <a:gd name="T35" fmla="*/ 101 h 123"/>
              <a:gd name="T36" fmla="*/ 82 w 89"/>
              <a:gd name="T37" fmla="*/ 103 h 123"/>
              <a:gd name="T38" fmla="*/ 79 w 89"/>
              <a:gd name="T39" fmla="*/ 103 h 123"/>
              <a:gd name="T40" fmla="*/ 78 w 89"/>
              <a:gd name="T41" fmla="*/ 103 h 123"/>
              <a:gd name="T42" fmla="*/ 76 w 89"/>
              <a:gd name="T43" fmla="*/ 103 h 123"/>
              <a:gd name="T44" fmla="*/ 74 w 89"/>
              <a:gd name="T45" fmla="*/ 111 h 123"/>
              <a:gd name="T46" fmla="*/ 76 w 89"/>
              <a:gd name="T47" fmla="*/ 112 h 123"/>
              <a:gd name="T48" fmla="*/ 82 w 89"/>
              <a:gd name="T49" fmla="*/ 114 h 123"/>
              <a:gd name="T50" fmla="*/ 79 w 89"/>
              <a:gd name="T51" fmla="*/ 119 h 123"/>
              <a:gd name="T52" fmla="*/ 82 w 89"/>
              <a:gd name="T53" fmla="*/ 123 h 123"/>
              <a:gd name="T54" fmla="*/ 72 w 89"/>
              <a:gd name="T55" fmla="*/ 120 h 123"/>
              <a:gd name="T56" fmla="*/ 68 w 89"/>
              <a:gd name="T57" fmla="*/ 114 h 123"/>
              <a:gd name="T58" fmla="*/ 65 w 89"/>
              <a:gd name="T59" fmla="*/ 112 h 123"/>
              <a:gd name="T60" fmla="*/ 64 w 89"/>
              <a:gd name="T61" fmla="*/ 110 h 123"/>
              <a:gd name="T62" fmla="*/ 63 w 89"/>
              <a:gd name="T63" fmla="*/ 112 h 123"/>
              <a:gd name="T64" fmla="*/ 61 w 89"/>
              <a:gd name="T65" fmla="*/ 114 h 123"/>
              <a:gd name="T66" fmla="*/ 49 w 89"/>
              <a:gd name="T67" fmla="*/ 115 h 123"/>
              <a:gd name="T68" fmla="*/ 49 w 89"/>
              <a:gd name="T69" fmla="*/ 112 h 123"/>
              <a:gd name="T70" fmla="*/ 48 w 89"/>
              <a:gd name="T71" fmla="*/ 93 h 123"/>
              <a:gd name="T72" fmla="*/ 41 w 89"/>
              <a:gd name="T73" fmla="*/ 93 h 123"/>
              <a:gd name="T74" fmla="*/ 39 w 89"/>
              <a:gd name="T75" fmla="*/ 93 h 123"/>
              <a:gd name="T76" fmla="*/ 30 w 89"/>
              <a:gd name="T77" fmla="*/ 74 h 123"/>
              <a:gd name="T78" fmla="*/ 18 w 89"/>
              <a:gd name="T79" fmla="*/ 69 h 123"/>
              <a:gd name="T80" fmla="*/ 18 w 89"/>
              <a:gd name="T81" fmla="*/ 62 h 123"/>
              <a:gd name="T82" fmla="*/ 9 w 89"/>
              <a:gd name="T83" fmla="*/ 58 h 123"/>
              <a:gd name="T84" fmla="*/ 3 w 89"/>
              <a:gd name="T85" fmla="*/ 60 h 123"/>
              <a:gd name="T86" fmla="*/ 1 w 89"/>
              <a:gd name="T87" fmla="*/ 56 h 123"/>
              <a:gd name="T88" fmla="*/ 3 w 89"/>
              <a:gd name="T89" fmla="*/ 52 h 123"/>
              <a:gd name="T90" fmla="*/ 7 w 89"/>
              <a:gd name="T91" fmla="*/ 50 h 123"/>
              <a:gd name="T92" fmla="*/ 4 w 89"/>
              <a:gd name="T93" fmla="*/ 47 h 123"/>
              <a:gd name="T94" fmla="*/ 5 w 89"/>
              <a:gd name="T95" fmla="*/ 45 h 123"/>
              <a:gd name="T96" fmla="*/ 3 w 89"/>
              <a:gd name="T97" fmla="*/ 37 h 123"/>
              <a:gd name="T98" fmla="*/ 0 w 89"/>
              <a:gd name="T99" fmla="*/ 29 h 123"/>
              <a:gd name="T100" fmla="*/ 4 w 89"/>
              <a:gd name="T101" fmla="*/ 26 h 123"/>
              <a:gd name="T102" fmla="*/ 3 w 89"/>
              <a:gd name="T103" fmla="*/ 24 h 123"/>
              <a:gd name="T104" fmla="*/ 0 w 89"/>
              <a:gd name="T105" fmla="*/ 18 h 123"/>
              <a:gd name="T106" fmla="*/ 3 w 89"/>
              <a:gd name="T107" fmla="*/ 15 h 123"/>
              <a:gd name="T108" fmla="*/ 5 w 89"/>
              <a:gd name="T109" fmla="*/ 13 h 123"/>
              <a:gd name="T110" fmla="*/ 9 w 89"/>
              <a:gd name="T111" fmla="*/ 13 h 123"/>
              <a:gd name="T112" fmla="*/ 12 w 89"/>
              <a:gd name="T113" fmla="*/ 13 h 123"/>
              <a:gd name="T114" fmla="*/ 15 w 89"/>
              <a:gd name="T115" fmla="*/ 3 h 123"/>
              <a:gd name="T116" fmla="*/ 23 w 89"/>
              <a:gd name="T117" fmla="*/ 0 h 123"/>
              <a:gd name="T118" fmla="*/ 34 w 89"/>
              <a:gd name="T119" fmla="*/ 11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9" h="123">
                <a:moveTo>
                  <a:pt x="34" y="11"/>
                </a:moveTo>
                <a:lnTo>
                  <a:pt x="31" y="18"/>
                </a:lnTo>
                <a:lnTo>
                  <a:pt x="33" y="21"/>
                </a:lnTo>
                <a:lnTo>
                  <a:pt x="41" y="50"/>
                </a:lnTo>
                <a:lnTo>
                  <a:pt x="46" y="54"/>
                </a:lnTo>
                <a:lnTo>
                  <a:pt x="48" y="58"/>
                </a:lnTo>
                <a:lnTo>
                  <a:pt x="61" y="60"/>
                </a:lnTo>
                <a:lnTo>
                  <a:pt x="63" y="62"/>
                </a:lnTo>
                <a:lnTo>
                  <a:pt x="69" y="71"/>
                </a:lnTo>
                <a:lnTo>
                  <a:pt x="71" y="74"/>
                </a:lnTo>
                <a:lnTo>
                  <a:pt x="72" y="75"/>
                </a:lnTo>
                <a:lnTo>
                  <a:pt x="72" y="77"/>
                </a:lnTo>
                <a:lnTo>
                  <a:pt x="76" y="85"/>
                </a:lnTo>
                <a:lnTo>
                  <a:pt x="84" y="86"/>
                </a:lnTo>
                <a:lnTo>
                  <a:pt x="89" y="92"/>
                </a:lnTo>
                <a:lnTo>
                  <a:pt x="89" y="93"/>
                </a:lnTo>
                <a:lnTo>
                  <a:pt x="87" y="99"/>
                </a:lnTo>
                <a:lnTo>
                  <a:pt x="82" y="101"/>
                </a:lnTo>
                <a:lnTo>
                  <a:pt x="82" y="103"/>
                </a:lnTo>
                <a:lnTo>
                  <a:pt x="79" y="103"/>
                </a:lnTo>
                <a:lnTo>
                  <a:pt x="78" y="103"/>
                </a:lnTo>
                <a:lnTo>
                  <a:pt x="76" y="103"/>
                </a:lnTo>
                <a:lnTo>
                  <a:pt x="74" y="111"/>
                </a:lnTo>
                <a:lnTo>
                  <a:pt x="76" y="112"/>
                </a:lnTo>
                <a:lnTo>
                  <a:pt x="82" y="114"/>
                </a:lnTo>
                <a:lnTo>
                  <a:pt x="79" y="119"/>
                </a:lnTo>
                <a:lnTo>
                  <a:pt x="82" y="123"/>
                </a:lnTo>
                <a:lnTo>
                  <a:pt x="72" y="120"/>
                </a:lnTo>
                <a:lnTo>
                  <a:pt x="68" y="114"/>
                </a:lnTo>
                <a:lnTo>
                  <a:pt x="65" y="112"/>
                </a:lnTo>
                <a:lnTo>
                  <a:pt x="64" y="110"/>
                </a:lnTo>
                <a:lnTo>
                  <a:pt x="63" y="112"/>
                </a:lnTo>
                <a:lnTo>
                  <a:pt x="61" y="114"/>
                </a:lnTo>
                <a:lnTo>
                  <a:pt x="49" y="115"/>
                </a:lnTo>
                <a:lnTo>
                  <a:pt x="49" y="112"/>
                </a:lnTo>
                <a:lnTo>
                  <a:pt x="48" y="93"/>
                </a:lnTo>
                <a:lnTo>
                  <a:pt x="41" y="93"/>
                </a:lnTo>
                <a:lnTo>
                  <a:pt x="39" y="93"/>
                </a:lnTo>
                <a:lnTo>
                  <a:pt x="30" y="74"/>
                </a:lnTo>
                <a:lnTo>
                  <a:pt x="18" y="69"/>
                </a:lnTo>
                <a:lnTo>
                  <a:pt x="18" y="62"/>
                </a:lnTo>
                <a:lnTo>
                  <a:pt x="9" y="58"/>
                </a:lnTo>
                <a:lnTo>
                  <a:pt x="3" y="60"/>
                </a:lnTo>
                <a:lnTo>
                  <a:pt x="1" y="56"/>
                </a:lnTo>
                <a:lnTo>
                  <a:pt x="3" y="52"/>
                </a:lnTo>
                <a:lnTo>
                  <a:pt x="7" y="50"/>
                </a:lnTo>
                <a:lnTo>
                  <a:pt x="4" y="47"/>
                </a:lnTo>
                <a:lnTo>
                  <a:pt x="5" y="45"/>
                </a:lnTo>
                <a:lnTo>
                  <a:pt x="3" y="37"/>
                </a:lnTo>
                <a:lnTo>
                  <a:pt x="0" y="29"/>
                </a:lnTo>
                <a:lnTo>
                  <a:pt x="4" y="26"/>
                </a:lnTo>
                <a:lnTo>
                  <a:pt x="3" y="24"/>
                </a:lnTo>
                <a:lnTo>
                  <a:pt x="0" y="18"/>
                </a:lnTo>
                <a:lnTo>
                  <a:pt x="3" y="15"/>
                </a:lnTo>
                <a:lnTo>
                  <a:pt x="5" y="13"/>
                </a:lnTo>
                <a:lnTo>
                  <a:pt x="9" y="13"/>
                </a:lnTo>
                <a:lnTo>
                  <a:pt x="12" y="13"/>
                </a:lnTo>
                <a:lnTo>
                  <a:pt x="15" y="3"/>
                </a:lnTo>
                <a:lnTo>
                  <a:pt x="23" y="0"/>
                </a:lnTo>
                <a:lnTo>
                  <a:pt x="34" y="1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8" name="Freeform 1183"/>
          <p:cNvSpPr>
            <a:spLocks/>
          </p:cNvSpPr>
          <p:nvPr/>
        </p:nvSpPr>
        <p:spPr bwMode="auto">
          <a:xfrm>
            <a:off x="5062538" y="5626101"/>
            <a:ext cx="36513" cy="80963"/>
          </a:xfrm>
          <a:custGeom>
            <a:avLst/>
            <a:gdLst>
              <a:gd name="T0" fmla="*/ 7 w 23"/>
              <a:gd name="T1" fmla="*/ 51 h 51"/>
              <a:gd name="T2" fmla="*/ 6 w 23"/>
              <a:gd name="T3" fmla="*/ 51 h 51"/>
              <a:gd name="T4" fmla="*/ 6 w 23"/>
              <a:gd name="T5" fmla="*/ 49 h 51"/>
              <a:gd name="T6" fmla="*/ 6 w 23"/>
              <a:gd name="T7" fmla="*/ 44 h 51"/>
              <a:gd name="T8" fmla="*/ 3 w 23"/>
              <a:gd name="T9" fmla="*/ 32 h 51"/>
              <a:gd name="T10" fmla="*/ 2 w 23"/>
              <a:gd name="T11" fmla="*/ 29 h 51"/>
              <a:gd name="T12" fmla="*/ 2 w 23"/>
              <a:gd name="T13" fmla="*/ 27 h 51"/>
              <a:gd name="T14" fmla="*/ 0 w 23"/>
              <a:gd name="T15" fmla="*/ 25 h 51"/>
              <a:gd name="T16" fmla="*/ 0 w 23"/>
              <a:gd name="T17" fmla="*/ 23 h 51"/>
              <a:gd name="T18" fmla="*/ 2 w 23"/>
              <a:gd name="T19" fmla="*/ 21 h 51"/>
              <a:gd name="T20" fmla="*/ 10 w 23"/>
              <a:gd name="T21" fmla="*/ 8 h 51"/>
              <a:gd name="T22" fmla="*/ 18 w 23"/>
              <a:gd name="T23" fmla="*/ 0 h 51"/>
              <a:gd name="T24" fmla="*/ 21 w 23"/>
              <a:gd name="T25" fmla="*/ 11 h 51"/>
              <a:gd name="T26" fmla="*/ 21 w 23"/>
              <a:gd name="T27" fmla="*/ 23 h 51"/>
              <a:gd name="T28" fmla="*/ 21 w 23"/>
              <a:gd name="T29" fmla="*/ 27 h 51"/>
              <a:gd name="T30" fmla="*/ 23 w 23"/>
              <a:gd name="T31" fmla="*/ 30 h 51"/>
              <a:gd name="T32" fmla="*/ 19 w 23"/>
              <a:gd name="T33" fmla="*/ 33 h 51"/>
              <a:gd name="T34" fmla="*/ 18 w 23"/>
              <a:gd name="T35" fmla="*/ 34 h 51"/>
              <a:gd name="T36" fmla="*/ 17 w 23"/>
              <a:gd name="T37" fmla="*/ 34 h 51"/>
              <a:gd name="T38" fmla="*/ 15 w 23"/>
              <a:gd name="T39" fmla="*/ 41 h 51"/>
              <a:gd name="T40" fmla="*/ 10 w 23"/>
              <a:gd name="T41" fmla="*/ 48 h 51"/>
              <a:gd name="T42" fmla="*/ 7 w 23"/>
              <a:gd name="T43" fmla="*/ 51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3" h="51">
                <a:moveTo>
                  <a:pt x="7" y="51"/>
                </a:moveTo>
                <a:lnTo>
                  <a:pt x="6" y="51"/>
                </a:lnTo>
                <a:lnTo>
                  <a:pt x="6" y="49"/>
                </a:lnTo>
                <a:lnTo>
                  <a:pt x="6" y="44"/>
                </a:lnTo>
                <a:lnTo>
                  <a:pt x="3" y="32"/>
                </a:lnTo>
                <a:lnTo>
                  <a:pt x="2" y="29"/>
                </a:lnTo>
                <a:lnTo>
                  <a:pt x="2" y="27"/>
                </a:lnTo>
                <a:lnTo>
                  <a:pt x="0" y="25"/>
                </a:lnTo>
                <a:lnTo>
                  <a:pt x="0" y="23"/>
                </a:lnTo>
                <a:lnTo>
                  <a:pt x="2" y="21"/>
                </a:lnTo>
                <a:lnTo>
                  <a:pt x="10" y="8"/>
                </a:lnTo>
                <a:lnTo>
                  <a:pt x="18" y="0"/>
                </a:lnTo>
                <a:lnTo>
                  <a:pt x="21" y="11"/>
                </a:lnTo>
                <a:lnTo>
                  <a:pt x="21" y="23"/>
                </a:lnTo>
                <a:lnTo>
                  <a:pt x="21" y="27"/>
                </a:lnTo>
                <a:lnTo>
                  <a:pt x="23" y="30"/>
                </a:lnTo>
                <a:lnTo>
                  <a:pt x="19" y="33"/>
                </a:lnTo>
                <a:lnTo>
                  <a:pt x="18" y="34"/>
                </a:lnTo>
                <a:lnTo>
                  <a:pt x="17" y="34"/>
                </a:lnTo>
                <a:lnTo>
                  <a:pt x="15" y="41"/>
                </a:lnTo>
                <a:lnTo>
                  <a:pt x="10" y="48"/>
                </a:lnTo>
                <a:lnTo>
                  <a:pt x="7" y="5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9" name="Freeform 1184"/>
          <p:cNvSpPr>
            <a:spLocks/>
          </p:cNvSpPr>
          <p:nvPr/>
        </p:nvSpPr>
        <p:spPr bwMode="auto">
          <a:xfrm>
            <a:off x="3897313" y="5638801"/>
            <a:ext cx="179388" cy="241300"/>
          </a:xfrm>
          <a:custGeom>
            <a:avLst/>
            <a:gdLst>
              <a:gd name="T0" fmla="*/ 56 w 113"/>
              <a:gd name="T1" fmla="*/ 25 h 152"/>
              <a:gd name="T2" fmla="*/ 68 w 113"/>
              <a:gd name="T3" fmla="*/ 34 h 152"/>
              <a:gd name="T4" fmla="*/ 77 w 113"/>
              <a:gd name="T5" fmla="*/ 33 h 152"/>
              <a:gd name="T6" fmla="*/ 79 w 113"/>
              <a:gd name="T7" fmla="*/ 34 h 152"/>
              <a:gd name="T8" fmla="*/ 92 w 113"/>
              <a:gd name="T9" fmla="*/ 34 h 152"/>
              <a:gd name="T10" fmla="*/ 100 w 113"/>
              <a:gd name="T11" fmla="*/ 47 h 152"/>
              <a:gd name="T12" fmla="*/ 101 w 113"/>
              <a:gd name="T13" fmla="*/ 47 h 152"/>
              <a:gd name="T14" fmla="*/ 107 w 113"/>
              <a:gd name="T15" fmla="*/ 44 h 152"/>
              <a:gd name="T16" fmla="*/ 109 w 113"/>
              <a:gd name="T17" fmla="*/ 40 h 152"/>
              <a:gd name="T18" fmla="*/ 111 w 113"/>
              <a:gd name="T19" fmla="*/ 43 h 152"/>
              <a:gd name="T20" fmla="*/ 112 w 113"/>
              <a:gd name="T21" fmla="*/ 45 h 152"/>
              <a:gd name="T22" fmla="*/ 109 w 113"/>
              <a:gd name="T23" fmla="*/ 71 h 152"/>
              <a:gd name="T24" fmla="*/ 113 w 113"/>
              <a:gd name="T25" fmla="*/ 79 h 152"/>
              <a:gd name="T26" fmla="*/ 107 w 113"/>
              <a:gd name="T27" fmla="*/ 81 h 152"/>
              <a:gd name="T28" fmla="*/ 101 w 113"/>
              <a:gd name="T29" fmla="*/ 89 h 152"/>
              <a:gd name="T30" fmla="*/ 98 w 113"/>
              <a:gd name="T31" fmla="*/ 101 h 152"/>
              <a:gd name="T32" fmla="*/ 97 w 113"/>
              <a:gd name="T33" fmla="*/ 109 h 152"/>
              <a:gd name="T34" fmla="*/ 100 w 113"/>
              <a:gd name="T35" fmla="*/ 119 h 152"/>
              <a:gd name="T36" fmla="*/ 100 w 113"/>
              <a:gd name="T37" fmla="*/ 120 h 152"/>
              <a:gd name="T38" fmla="*/ 85 w 113"/>
              <a:gd name="T39" fmla="*/ 129 h 152"/>
              <a:gd name="T40" fmla="*/ 37 w 113"/>
              <a:gd name="T41" fmla="*/ 152 h 152"/>
              <a:gd name="T42" fmla="*/ 30 w 113"/>
              <a:gd name="T43" fmla="*/ 138 h 152"/>
              <a:gd name="T44" fmla="*/ 19 w 113"/>
              <a:gd name="T45" fmla="*/ 127 h 152"/>
              <a:gd name="T46" fmla="*/ 10 w 113"/>
              <a:gd name="T47" fmla="*/ 118 h 152"/>
              <a:gd name="T48" fmla="*/ 26 w 113"/>
              <a:gd name="T49" fmla="*/ 101 h 152"/>
              <a:gd name="T50" fmla="*/ 48 w 113"/>
              <a:gd name="T51" fmla="*/ 81 h 152"/>
              <a:gd name="T52" fmla="*/ 60 w 113"/>
              <a:gd name="T53" fmla="*/ 64 h 152"/>
              <a:gd name="T54" fmla="*/ 48 w 113"/>
              <a:gd name="T55" fmla="*/ 39 h 152"/>
              <a:gd name="T56" fmla="*/ 0 w 113"/>
              <a:gd name="T57" fmla="*/ 15 h 152"/>
              <a:gd name="T58" fmla="*/ 7 w 113"/>
              <a:gd name="T59" fmla="*/ 0 h 152"/>
              <a:gd name="T60" fmla="*/ 56 w 113"/>
              <a:gd name="T61" fmla="*/ 25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13" h="152">
                <a:moveTo>
                  <a:pt x="56" y="25"/>
                </a:moveTo>
                <a:lnTo>
                  <a:pt x="68" y="34"/>
                </a:lnTo>
                <a:lnTo>
                  <a:pt x="77" y="33"/>
                </a:lnTo>
                <a:lnTo>
                  <a:pt x="79" y="34"/>
                </a:lnTo>
                <a:lnTo>
                  <a:pt x="92" y="34"/>
                </a:lnTo>
                <a:lnTo>
                  <a:pt x="100" y="47"/>
                </a:lnTo>
                <a:lnTo>
                  <a:pt x="101" y="47"/>
                </a:lnTo>
                <a:lnTo>
                  <a:pt x="107" y="44"/>
                </a:lnTo>
                <a:lnTo>
                  <a:pt x="109" y="40"/>
                </a:lnTo>
                <a:lnTo>
                  <a:pt x="111" y="43"/>
                </a:lnTo>
                <a:lnTo>
                  <a:pt x="112" y="45"/>
                </a:lnTo>
                <a:lnTo>
                  <a:pt x="109" y="71"/>
                </a:lnTo>
                <a:lnTo>
                  <a:pt x="113" y="79"/>
                </a:lnTo>
                <a:lnTo>
                  <a:pt x="107" y="81"/>
                </a:lnTo>
                <a:lnTo>
                  <a:pt x="101" y="89"/>
                </a:lnTo>
                <a:lnTo>
                  <a:pt x="98" y="101"/>
                </a:lnTo>
                <a:lnTo>
                  <a:pt x="97" y="109"/>
                </a:lnTo>
                <a:lnTo>
                  <a:pt x="100" y="119"/>
                </a:lnTo>
                <a:lnTo>
                  <a:pt x="100" y="120"/>
                </a:lnTo>
                <a:lnTo>
                  <a:pt x="85" y="129"/>
                </a:lnTo>
                <a:lnTo>
                  <a:pt x="37" y="152"/>
                </a:lnTo>
                <a:lnTo>
                  <a:pt x="30" y="138"/>
                </a:lnTo>
                <a:lnTo>
                  <a:pt x="19" y="127"/>
                </a:lnTo>
                <a:lnTo>
                  <a:pt x="10" y="118"/>
                </a:lnTo>
                <a:lnTo>
                  <a:pt x="26" y="101"/>
                </a:lnTo>
                <a:lnTo>
                  <a:pt x="48" y="81"/>
                </a:lnTo>
                <a:lnTo>
                  <a:pt x="60" y="64"/>
                </a:lnTo>
                <a:lnTo>
                  <a:pt x="48" y="39"/>
                </a:lnTo>
                <a:lnTo>
                  <a:pt x="0" y="15"/>
                </a:lnTo>
                <a:lnTo>
                  <a:pt x="7" y="0"/>
                </a:lnTo>
                <a:lnTo>
                  <a:pt x="56" y="2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0" name="Freeform 1185"/>
          <p:cNvSpPr>
            <a:spLocks/>
          </p:cNvSpPr>
          <p:nvPr/>
        </p:nvSpPr>
        <p:spPr bwMode="auto">
          <a:xfrm>
            <a:off x="5073651" y="5643563"/>
            <a:ext cx="66675" cy="73025"/>
          </a:xfrm>
          <a:custGeom>
            <a:avLst/>
            <a:gdLst>
              <a:gd name="T0" fmla="*/ 40 w 42"/>
              <a:gd name="T1" fmla="*/ 37 h 46"/>
              <a:gd name="T2" fmla="*/ 40 w 42"/>
              <a:gd name="T3" fmla="*/ 41 h 46"/>
              <a:gd name="T4" fmla="*/ 35 w 42"/>
              <a:gd name="T5" fmla="*/ 40 h 46"/>
              <a:gd name="T6" fmla="*/ 34 w 42"/>
              <a:gd name="T7" fmla="*/ 40 h 46"/>
              <a:gd name="T8" fmla="*/ 29 w 42"/>
              <a:gd name="T9" fmla="*/ 41 h 46"/>
              <a:gd name="T10" fmla="*/ 26 w 42"/>
              <a:gd name="T11" fmla="*/ 41 h 46"/>
              <a:gd name="T12" fmla="*/ 19 w 42"/>
              <a:gd name="T13" fmla="*/ 40 h 46"/>
              <a:gd name="T14" fmla="*/ 14 w 42"/>
              <a:gd name="T15" fmla="*/ 38 h 46"/>
              <a:gd name="T16" fmla="*/ 10 w 42"/>
              <a:gd name="T17" fmla="*/ 46 h 46"/>
              <a:gd name="T18" fmla="*/ 3 w 42"/>
              <a:gd name="T19" fmla="*/ 46 h 46"/>
              <a:gd name="T20" fmla="*/ 0 w 42"/>
              <a:gd name="T21" fmla="*/ 40 h 46"/>
              <a:gd name="T22" fmla="*/ 3 w 42"/>
              <a:gd name="T23" fmla="*/ 37 h 46"/>
              <a:gd name="T24" fmla="*/ 8 w 42"/>
              <a:gd name="T25" fmla="*/ 30 h 46"/>
              <a:gd name="T26" fmla="*/ 10 w 42"/>
              <a:gd name="T27" fmla="*/ 23 h 46"/>
              <a:gd name="T28" fmla="*/ 11 w 42"/>
              <a:gd name="T29" fmla="*/ 23 h 46"/>
              <a:gd name="T30" fmla="*/ 12 w 42"/>
              <a:gd name="T31" fmla="*/ 22 h 46"/>
              <a:gd name="T32" fmla="*/ 16 w 42"/>
              <a:gd name="T33" fmla="*/ 19 h 46"/>
              <a:gd name="T34" fmla="*/ 14 w 42"/>
              <a:gd name="T35" fmla="*/ 16 h 46"/>
              <a:gd name="T36" fmla="*/ 14 w 42"/>
              <a:gd name="T37" fmla="*/ 12 h 46"/>
              <a:gd name="T38" fmla="*/ 14 w 42"/>
              <a:gd name="T39" fmla="*/ 0 h 46"/>
              <a:gd name="T40" fmla="*/ 27 w 42"/>
              <a:gd name="T41" fmla="*/ 15 h 46"/>
              <a:gd name="T42" fmla="*/ 31 w 42"/>
              <a:gd name="T43" fmla="*/ 21 h 46"/>
              <a:gd name="T44" fmla="*/ 33 w 42"/>
              <a:gd name="T45" fmla="*/ 22 h 46"/>
              <a:gd name="T46" fmla="*/ 38 w 42"/>
              <a:gd name="T47" fmla="*/ 29 h 46"/>
              <a:gd name="T48" fmla="*/ 42 w 42"/>
              <a:gd name="T49" fmla="*/ 33 h 46"/>
              <a:gd name="T50" fmla="*/ 41 w 42"/>
              <a:gd name="T51" fmla="*/ 36 h 46"/>
              <a:gd name="T52" fmla="*/ 40 w 42"/>
              <a:gd name="T53" fmla="*/ 37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2" h="46">
                <a:moveTo>
                  <a:pt x="40" y="37"/>
                </a:moveTo>
                <a:lnTo>
                  <a:pt x="40" y="41"/>
                </a:lnTo>
                <a:lnTo>
                  <a:pt x="35" y="40"/>
                </a:lnTo>
                <a:lnTo>
                  <a:pt x="34" y="40"/>
                </a:lnTo>
                <a:lnTo>
                  <a:pt x="29" y="41"/>
                </a:lnTo>
                <a:lnTo>
                  <a:pt x="26" y="41"/>
                </a:lnTo>
                <a:lnTo>
                  <a:pt x="19" y="40"/>
                </a:lnTo>
                <a:lnTo>
                  <a:pt x="14" y="38"/>
                </a:lnTo>
                <a:lnTo>
                  <a:pt x="10" y="46"/>
                </a:lnTo>
                <a:lnTo>
                  <a:pt x="3" y="46"/>
                </a:lnTo>
                <a:lnTo>
                  <a:pt x="0" y="40"/>
                </a:lnTo>
                <a:lnTo>
                  <a:pt x="3" y="37"/>
                </a:lnTo>
                <a:lnTo>
                  <a:pt x="8" y="30"/>
                </a:lnTo>
                <a:lnTo>
                  <a:pt x="10" y="23"/>
                </a:lnTo>
                <a:lnTo>
                  <a:pt x="11" y="23"/>
                </a:lnTo>
                <a:lnTo>
                  <a:pt x="12" y="22"/>
                </a:lnTo>
                <a:lnTo>
                  <a:pt x="16" y="19"/>
                </a:lnTo>
                <a:lnTo>
                  <a:pt x="14" y="16"/>
                </a:lnTo>
                <a:lnTo>
                  <a:pt x="14" y="12"/>
                </a:lnTo>
                <a:lnTo>
                  <a:pt x="14" y="0"/>
                </a:lnTo>
                <a:lnTo>
                  <a:pt x="27" y="15"/>
                </a:lnTo>
                <a:lnTo>
                  <a:pt x="31" y="21"/>
                </a:lnTo>
                <a:lnTo>
                  <a:pt x="33" y="22"/>
                </a:lnTo>
                <a:lnTo>
                  <a:pt x="38" y="29"/>
                </a:lnTo>
                <a:lnTo>
                  <a:pt x="42" y="33"/>
                </a:lnTo>
                <a:lnTo>
                  <a:pt x="41" y="36"/>
                </a:lnTo>
                <a:lnTo>
                  <a:pt x="40" y="3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1" name="Freeform 1186"/>
          <p:cNvSpPr>
            <a:spLocks/>
          </p:cNvSpPr>
          <p:nvPr/>
        </p:nvSpPr>
        <p:spPr bwMode="auto">
          <a:xfrm>
            <a:off x="3868738" y="5662613"/>
            <a:ext cx="123825" cy="163513"/>
          </a:xfrm>
          <a:custGeom>
            <a:avLst/>
            <a:gdLst>
              <a:gd name="T0" fmla="*/ 44 w 78"/>
              <a:gd name="T1" fmla="*/ 86 h 103"/>
              <a:gd name="T2" fmla="*/ 28 w 78"/>
              <a:gd name="T3" fmla="*/ 103 h 103"/>
              <a:gd name="T4" fmla="*/ 13 w 78"/>
              <a:gd name="T5" fmla="*/ 86 h 103"/>
              <a:gd name="T6" fmla="*/ 9 w 78"/>
              <a:gd name="T7" fmla="*/ 79 h 103"/>
              <a:gd name="T8" fmla="*/ 3 w 78"/>
              <a:gd name="T9" fmla="*/ 69 h 103"/>
              <a:gd name="T10" fmla="*/ 0 w 78"/>
              <a:gd name="T11" fmla="*/ 56 h 103"/>
              <a:gd name="T12" fmla="*/ 0 w 78"/>
              <a:gd name="T13" fmla="*/ 45 h 103"/>
              <a:gd name="T14" fmla="*/ 3 w 78"/>
              <a:gd name="T15" fmla="*/ 33 h 103"/>
              <a:gd name="T16" fmla="*/ 9 w 78"/>
              <a:gd name="T17" fmla="*/ 19 h 103"/>
              <a:gd name="T18" fmla="*/ 18 w 78"/>
              <a:gd name="T19" fmla="*/ 0 h 103"/>
              <a:gd name="T20" fmla="*/ 66 w 78"/>
              <a:gd name="T21" fmla="*/ 24 h 103"/>
              <a:gd name="T22" fmla="*/ 78 w 78"/>
              <a:gd name="T23" fmla="*/ 49 h 103"/>
              <a:gd name="T24" fmla="*/ 66 w 78"/>
              <a:gd name="T25" fmla="*/ 66 h 103"/>
              <a:gd name="T26" fmla="*/ 44 w 78"/>
              <a:gd name="T27" fmla="*/ 86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8" h="103">
                <a:moveTo>
                  <a:pt x="44" y="86"/>
                </a:moveTo>
                <a:lnTo>
                  <a:pt x="28" y="103"/>
                </a:lnTo>
                <a:lnTo>
                  <a:pt x="13" y="86"/>
                </a:lnTo>
                <a:lnTo>
                  <a:pt x="9" y="79"/>
                </a:lnTo>
                <a:lnTo>
                  <a:pt x="3" y="69"/>
                </a:lnTo>
                <a:lnTo>
                  <a:pt x="0" y="56"/>
                </a:lnTo>
                <a:lnTo>
                  <a:pt x="0" y="45"/>
                </a:lnTo>
                <a:lnTo>
                  <a:pt x="3" y="33"/>
                </a:lnTo>
                <a:lnTo>
                  <a:pt x="9" y="19"/>
                </a:lnTo>
                <a:lnTo>
                  <a:pt x="18" y="0"/>
                </a:lnTo>
                <a:lnTo>
                  <a:pt x="66" y="24"/>
                </a:lnTo>
                <a:lnTo>
                  <a:pt x="78" y="49"/>
                </a:lnTo>
                <a:lnTo>
                  <a:pt x="66" y="66"/>
                </a:lnTo>
                <a:lnTo>
                  <a:pt x="44" y="8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2" name="Freeform 1187"/>
          <p:cNvSpPr>
            <a:spLocks/>
          </p:cNvSpPr>
          <p:nvPr/>
        </p:nvSpPr>
        <p:spPr bwMode="auto">
          <a:xfrm>
            <a:off x="4070351" y="5667376"/>
            <a:ext cx="119063" cy="128588"/>
          </a:xfrm>
          <a:custGeom>
            <a:avLst/>
            <a:gdLst>
              <a:gd name="T0" fmla="*/ 21 w 75"/>
              <a:gd name="T1" fmla="*/ 15 h 81"/>
              <a:gd name="T2" fmla="*/ 22 w 75"/>
              <a:gd name="T3" fmla="*/ 18 h 81"/>
              <a:gd name="T4" fmla="*/ 30 w 75"/>
              <a:gd name="T5" fmla="*/ 8 h 81"/>
              <a:gd name="T6" fmla="*/ 32 w 75"/>
              <a:gd name="T7" fmla="*/ 7 h 81"/>
              <a:gd name="T8" fmla="*/ 36 w 75"/>
              <a:gd name="T9" fmla="*/ 7 h 81"/>
              <a:gd name="T10" fmla="*/ 36 w 75"/>
              <a:gd name="T11" fmla="*/ 15 h 81"/>
              <a:gd name="T12" fmla="*/ 39 w 75"/>
              <a:gd name="T13" fmla="*/ 15 h 81"/>
              <a:gd name="T14" fmla="*/ 47 w 75"/>
              <a:gd name="T15" fmla="*/ 18 h 81"/>
              <a:gd name="T16" fmla="*/ 48 w 75"/>
              <a:gd name="T17" fmla="*/ 29 h 81"/>
              <a:gd name="T18" fmla="*/ 48 w 75"/>
              <a:gd name="T19" fmla="*/ 30 h 81"/>
              <a:gd name="T20" fmla="*/ 71 w 75"/>
              <a:gd name="T21" fmla="*/ 22 h 81"/>
              <a:gd name="T22" fmla="*/ 75 w 75"/>
              <a:gd name="T23" fmla="*/ 41 h 81"/>
              <a:gd name="T24" fmla="*/ 70 w 75"/>
              <a:gd name="T25" fmla="*/ 60 h 81"/>
              <a:gd name="T26" fmla="*/ 51 w 75"/>
              <a:gd name="T27" fmla="*/ 59 h 81"/>
              <a:gd name="T28" fmla="*/ 39 w 75"/>
              <a:gd name="T29" fmla="*/ 78 h 81"/>
              <a:gd name="T30" fmla="*/ 32 w 75"/>
              <a:gd name="T31" fmla="*/ 81 h 81"/>
              <a:gd name="T32" fmla="*/ 26 w 75"/>
              <a:gd name="T33" fmla="*/ 75 h 81"/>
              <a:gd name="T34" fmla="*/ 15 w 75"/>
              <a:gd name="T35" fmla="*/ 70 h 81"/>
              <a:gd name="T36" fmla="*/ 11 w 75"/>
              <a:gd name="T37" fmla="*/ 61 h 81"/>
              <a:gd name="T38" fmla="*/ 11 w 75"/>
              <a:gd name="T39" fmla="*/ 60 h 81"/>
              <a:gd name="T40" fmla="*/ 4 w 75"/>
              <a:gd name="T41" fmla="*/ 61 h 81"/>
              <a:gd name="T42" fmla="*/ 0 w 75"/>
              <a:gd name="T43" fmla="*/ 53 h 81"/>
              <a:gd name="T44" fmla="*/ 3 w 75"/>
              <a:gd name="T45" fmla="*/ 27 h 81"/>
              <a:gd name="T46" fmla="*/ 2 w 75"/>
              <a:gd name="T47" fmla="*/ 25 h 81"/>
              <a:gd name="T48" fmla="*/ 0 w 75"/>
              <a:gd name="T49" fmla="*/ 22 h 81"/>
              <a:gd name="T50" fmla="*/ 0 w 75"/>
              <a:gd name="T51" fmla="*/ 21 h 81"/>
              <a:gd name="T52" fmla="*/ 0 w 75"/>
              <a:gd name="T53" fmla="*/ 14 h 81"/>
              <a:gd name="T54" fmla="*/ 8 w 75"/>
              <a:gd name="T55" fmla="*/ 4 h 81"/>
              <a:gd name="T56" fmla="*/ 13 w 75"/>
              <a:gd name="T57" fmla="*/ 0 h 81"/>
              <a:gd name="T58" fmla="*/ 15 w 75"/>
              <a:gd name="T59" fmla="*/ 1 h 81"/>
              <a:gd name="T60" fmla="*/ 15 w 75"/>
              <a:gd name="T61" fmla="*/ 1 h 81"/>
              <a:gd name="T62" fmla="*/ 17 w 75"/>
              <a:gd name="T63" fmla="*/ 1 h 81"/>
              <a:gd name="T64" fmla="*/ 21 w 75"/>
              <a:gd name="T65" fmla="*/ 12 h 81"/>
              <a:gd name="T66" fmla="*/ 21 w 75"/>
              <a:gd name="T67" fmla="*/ 15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75" h="81">
                <a:moveTo>
                  <a:pt x="21" y="15"/>
                </a:moveTo>
                <a:lnTo>
                  <a:pt x="22" y="18"/>
                </a:lnTo>
                <a:lnTo>
                  <a:pt x="30" y="8"/>
                </a:lnTo>
                <a:lnTo>
                  <a:pt x="32" y="7"/>
                </a:lnTo>
                <a:lnTo>
                  <a:pt x="36" y="7"/>
                </a:lnTo>
                <a:lnTo>
                  <a:pt x="36" y="15"/>
                </a:lnTo>
                <a:lnTo>
                  <a:pt x="39" y="15"/>
                </a:lnTo>
                <a:lnTo>
                  <a:pt x="47" y="18"/>
                </a:lnTo>
                <a:lnTo>
                  <a:pt x="48" y="29"/>
                </a:lnTo>
                <a:lnTo>
                  <a:pt x="48" y="30"/>
                </a:lnTo>
                <a:lnTo>
                  <a:pt x="71" y="22"/>
                </a:lnTo>
                <a:lnTo>
                  <a:pt x="75" y="41"/>
                </a:lnTo>
                <a:lnTo>
                  <a:pt x="70" y="60"/>
                </a:lnTo>
                <a:lnTo>
                  <a:pt x="51" y="59"/>
                </a:lnTo>
                <a:lnTo>
                  <a:pt x="39" y="78"/>
                </a:lnTo>
                <a:lnTo>
                  <a:pt x="32" y="81"/>
                </a:lnTo>
                <a:lnTo>
                  <a:pt x="26" y="75"/>
                </a:lnTo>
                <a:lnTo>
                  <a:pt x="15" y="70"/>
                </a:lnTo>
                <a:lnTo>
                  <a:pt x="11" y="61"/>
                </a:lnTo>
                <a:lnTo>
                  <a:pt x="11" y="60"/>
                </a:lnTo>
                <a:lnTo>
                  <a:pt x="4" y="61"/>
                </a:lnTo>
                <a:lnTo>
                  <a:pt x="0" y="53"/>
                </a:lnTo>
                <a:lnTo>
                  <a:pt x="3" y="27"/>
                </a:lnTo>
                <a:lnTo>
                  <a:pt x="2" y="25"/>
                </a:lnTo>
                <a:lnTo>
                  <a:pt x="0" y="22"/>
                </a:lnTo>
                <a:lnTo>
                  <a:pt x="0" y="21"/>
                </a:lnTo>
                <a:lnTo>
                  <a:pt x="0" y="14"/>
                </a:lnTo>
                <a:lnTo>
                  <a:pt x="8" y="4"/>
                </a:lnTo>
                <a:lnTo>
                  <a:pt x="13" y="0"/>
                </a:lnTo>
                <a:lnTo>
                  <a:pt x="15" y="1"/>
                </a:lnTo>
                <a:lnTo>
                  <a:pt x="15" y="1"/>
                </a:lnTo>
                <a:lnTo>
                  <a:pt x="17" y="1"/>
                </a:lnTo>
                <a:lnTo>
                  <a:pt x="21" y="12"/>
                </a:lnTo>
                <a:lnTo>
                  <a:pt x="21" y="1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3" name="Freeform 1188"/>
          <p:cNvSpPr>
            <a:spLocks/>
          </p:cNvSpPr>
          <p:nvPr/>
        </p:nvSpPr>
        <p:spPr bwMode="auto">
          <a:xfrm>
            <a:off x="5422901" y="5678488"/>
            <a:ext cx="61913" cy="66675"/>
          </a:xfrm>
          <a:custGeom>
            <a:avLst/>
            <a:gdLst>
              <a:gd name="T0" fmla="*/ 8 w 39"/>
              <a:gd name="T1" fmla="*/ 42 h 42"/>
              <a:gd name="T2" fmla="*/ 9 w 39"/>
              <a:gd name="T3" fmla="*/ 34 h 42"/>
              <a:gd name="T4" fmla="*/ 0 w 39"/>
              <a:gd name="T5" fmla="*/ 30 h 42"/>
              <a:gd name="T6" fmla="*/ 4 w 39"/>
              <a:gd name="T7" fmla="*/ 22 h 42"/>
              <a:gd name="T8" fmla="*/ 8 w 39"/>
              <a:gd name="T9" fmla="*/ 16 h 42"/>
              <a:gd name="T10" fmla="*/ 4 w 39"/>
              <a:gd name="T11" fmla="*/ 11 h 42"/>
              <a:gd name="T12" fmla="*/ 13 w 39"/>
              <a:gd name="T13" fmla="*/ 8 h 42"/>
              <a:gd name="T14" fmla="*/ 19 w 39"/>
              <a:gd name="T15" fmla="*/ 1 h 42"/>
              <a:gd name="T16" fmla="*/ 20 w 39"/>
              <a:gd name="T17" fmla="*/ 1 h 42"/>
              <a:gd name="T18" fmla="*/ 38 w 39"/>
              <a:gd name="T19" fmla="*/ 0 h 42"/>
              <a:gd name="T20" fmla="*/ 38 w 39"/>
              <a:gd name="T21" fmla="*/ 1 h 42"/>
              <a:gd name="T22" fmla="*/ 38 w 39"/>
              <a:gd name="T23" fmla="*/ 5 h 42"/>
              <a:gd name="T24" fmla="*/ 39 w 39"/>
              <a:gd name="T25" fmla="*/ 8 h 42"/>
              <a:gd name="T26" fmla="*/ 38 w 39"/>
              <a:gd name="T27" fmla="*/ 8 h 42"/>
              <a:gd name="T28" fmla="*/ 38 w 39"/>
              <a:gd name="T29" fmla="*/ 9 h 42"/>
              <a:gd name="T30" fmla="*/ 37 w 39"/>
              <a:gd name="T31" fmla="*/ 9 h 42"/>
              <a:gd name="T32" fmla="*/ 38 w 39"/>
              <a:gd name="T33" fmla="*/ 11 h 42"/>
              <a:gd name="T34" fmla="*/ 38 w 39"/>
              <a:gd name="T35" fmla="*/ 14 h 42"/>
              <a:gd name="T36" fmla="*/ 38 w 39"/>
              <a:gd name="T37" fmla="*/ 15 h 42"/>
              <a:gd name="T38" fmla="*/ 39 w 39"/>
              <a:gd name="T39" fmla="*/ 16 h 42"/>
              <a:gd name="T40" fmla="*/ 38 w 39"/>
              <a:gd name="T41" fmla="*/ 20 h 42"/>
              <a:gd name="T42" fmla="*/ 38 w 39"/>
              <a:gd name="T43" fmla="*/ 23 h 42"/>
              <a:gd name="T44" fmla="*/ 39 w 39"/>
              <a:gd name="T45" fmla="*/ 23 h 42"/>
              <a:gd name="T46" fmla="*/ 39 w 39"/>
              <a:gd name="T47" fmla="*/ 24 h 42"/>
              <a:gd name="T48" fmla="*/ 39 w 39"/>
              <a:gd name="T49" fmla="*/ 26 h 42"/>
              <a:gd name="T50" fmla="*/ 38 w 39"/>
              <a:gd name="T51" fmla="*/ 26 h 42"/>
              <a:gd name="T52" fmla="*/ 31 w 39"/>
              <a:gd name="T53" fmla="*/ 26 h 42"/>
              <a:gd name="T54" fmla="*/ 30 w 39"/>
              <a:gd name="T55" fmla="*/ 29 h 42"/>
              <a:gd name="T56" fmla="*/ 30 w 39"/>
              <a:gd name="T57" fmla="*/ 31 h 42"/>
              <a:gd name="T58" fmla="*/ 28 w 39"/>
              <a:gd name="T59" fmla="*/ 34 h 42"/>
              <a:gd name="T60" fmla="*/ 27 w 39"/>
              <a:gd name="T61" fmla="*/ 37 h 42"/>
              <a:gd name="T62" fmla="*/ 27 w 39"/>
              <a:gd name="T63" fmla="*/ 38 h 42"/>
              <a:gd name="T64" fmla="*/ 26 w 39"/>
              <a:gd name="T65" fmla="*/ 38 h 42"/>
              <a:gd name="T66" fmla="*/ 23 w 39"/>
              <a:gd name="T67" fmla="*/ 38 h 42"/>
              <a:gd name="T68" fmla="*/ 20 w 39"/>
              <a:gd name="T69" fmla="*/ 38 h 42"/>
              <a:gd name="T70" fmla="*/ 17 w 39"/>
              <a:gd name="T71" fmla="*/ 38 h 42"/>
              <a:gd name="T72" fmla="*/ 16 w 39"/>
              <a:gd name="T73" fmla="*/ 38 h 42"/>
              <a:gd name="T74" fmla="*/ 16 w 39"/>
              <a:gd name="T75" fmla="*/ 39 h 42"/>
              <a:gd name="T76" fmla="*/ 15 w 39"/>
              <a:gd name="T77" fmla="*/ 39 h 42"/>
              <a:gd name="T78" fmla="*/ 11 w 39"/>
              <a:gd name="T79" fmla="*/ 41 h 42"/>
              <a:gd name="T80" fmla="*/ 9 w 39"/>
              <a:gd name="T81" fmla="*/ 42 h 42"/>
              <a:gd name="T82" fmla="*/ 8 w 39"/>
              <a:gd name="T83" fmla="*/ 42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9" h="42">
                <a:moveTo>
                  <a:pt x="8" y="42"/>
                </a:moveTo>
                <a:lnTo>
                  <a:pt x="9" y="34"/>
                </a:lnTo>
                <a:lnTo>
                  <a:pt x="0" y="30"/>
                </a:lnTo>
                <a:lnTo>
                  <a:pt x="4" y="22"/>
                </a:lnTo>
                <a:lnTo>
                  <a:pt x="8" y="16"/>
                </a:lnTo>
                <a:lnTo>
                  <a:pt x="4" y="11"/>
                </a:lnTo>
                <a:lnTo>
                  <a:pt x="13" y="8"/>
                </a:lnTo>
                <a:lnTo>
                  <a:pt x="19" y="1"/>
                </a:lnTo>
                <a:lnTo>
                  <a:pt x="20" y="1"/>
                </a:lnTo>
                <a:lnTo>
                  <a:pt x="38" y="0"/>
                </a:lnTo>
                <a:lnTo>
                  <a:pt x="38" y="1"/>
                </a:lnTo>
                <a:lnTo>
                  <a:pt x="38" y="5"/>
                </a:lnTo>
                <a:lnTo>
                  <a:pt x="39" y="8"/>
                </a:lnTo>
                <a:lnTo>
                  <a:pt x="38" y="8"/>
                </a:lnTo>
                <a:lnTo>
                  <a:pt x="38" y="9"/>
                </a:lnTo>
                <a:lnTo>
                  <a:pt x="37" y="9"/>
                </a:lnTo>
                <a:lnTo>
                  <a:pt x="38" y="11"/>
                </a:lnTo>
                <a:lnTo>
                  <a:pt x="38" y="14"/>
                </a:lnTo>
                <a:lnTo>
                  <a:pt x="38" y="15"/>
                </a:lnTo>
                <a:lnTo>
                  <a:pt x="39" y="16"/>
                </a:lnTo>
                <a:lnTo>
                  <a:pt x="38" y="20"/>
                </a:lnTo>
                <a:lnTo>
                  <a:pt x="38" y="23"/>
                </a:lnTo>
                <a:lnTo>
                  <a:pt x="39" y="23"/>
                </a:lnTo>
                <a:lnTo>
                  <a:pt x="39" y="24"/>
                </a:lnTo>
                <a:lnTo>
                  <a:pt x="39" y="26"/>
                </a:lnTo>
                <a:lnTo>
                  <a:pt x="38" y="26"/>
                </a:lnTo>
                <a:lnTo>
                  <a:pt x="31" y="26"/>
                </a:lnTo>
                <a:lnTo>
                  <a:pt x="30" y="29"/>
                </a:lnTo>
                <a:lnTo>
                  <a:pt x="30" y="31"/>
                </a:lnTo>
                <a:lnTo>
                  <a:pt x="28" y="34"/>
                </a:lnTo>
                <a:lnTo>
                  <a:pt x="27" y="37"/>
                </a:lnTo>
                <a:lnTo>
                  <a:pt x="27" y="38"/>
                </a:lnTo>
                <a:lnTo>
                  <a:pt x="26" y="38"/>
                </a:lnTo>
                <a:lnTo>
                  <a:pt x="23" y="38"/>
                </a:lnTo>
                <a:lnTo>
                  <a:pt x="20" y="38"/>
                </a:lnTo>
                <a:lnTo>
                  <a:pt x="17" y="38"/>
                </a:lnTo>
                <a:lnTo>
                  <a:pt x="16" y="38"/>
                </a:lnTo>
                <a:lnTo>
                  <a:pt x="16" y="39"/>
                </a:lnTo>
                <a:lnTo>
                  <a:pt x="15" y="39"/>
                </a:lnTo>
                <a:lnTo>
                  <a:pt x="11" y="41"/>
                </a:lnTo>
                <a:lnTo>
                  <a:pt x="9" y="42"/>
                </a:lnTo>
                <a:lnTo>
                  <a:pt x="8" y="4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4" name="Freeform 1189"/>
          <p:cNvSpPr>
            <a:spLocks/>
          </p:cNvSpPr>
          <p:nvPr/>
        </p:nvSpPr>
        <p:spPr bwMode="auto">
          <a:xfrm>
            <a:off x="5233988" y="5702301"/>
            <a:ext cx="65088" cy="79375"/>
          </a:xfrm>
          <a:custGeom>
            <a:avLst/>
            <a:gdLst>
              <a:gd name="T0" fmla="*/ 37 w 41"/>
              <a:gd name="T1" fmla="*/ 4 h 50"/>
              <a:gd name="T2" fmla="*/ 41 w 41"/>
              <a:gd name="T3" fmla="*/ 3 h 50"/>
              <a:gd name="T4" fmla="*/ 35 w 41"/>
              <a:gd name="T5" fmla="*/ 9 h 50"/>
              <a:gd name="T6" fmla="*/ 37 w 41"/>
              <a:gd name="T7" fmla="*/ 14 h 50"/>
              <a:gd name="T8" fmla="*/ 37 w 41"/>
              <a:gd name="T9" fmla="*/ 22 h 50"/>
              <a:gd name="T10" fmla="*/ 37 w 41"/>
              <a:gd name="T11" fmla="*/ 24 h 50"/>
              <a:gd name="T12" fmla="*/ 34 w 41"/>
              <a:gd name="T13" fmla="*/ 24 h 50"/>
              <a:gd name="T14" fmla="*/ 34 w 41"/>
              <a:gd name="T15" fmla="*/ 26 h 50"/>
              <a:gd name="T16" fmla="*/ 34 w 41"/>
              <a:gd name="T17" fmla="*/ 27 h 50"/>
              <a:gd name="T18" fmla="*/ 34 w 41"/>
              <a:gd name="T19" fmla="*/ 31 h 50"/>
              <a:gd name="T20" fmla="*/ 33 w 41"/>
              <a:gd name="T21" fmla="*/ 34 h 50"/>
              <a:gd name="T22" fmla="*/ 27 w 41"/>
              <a:gd name="T23" fmla="*/ 35 h 50"/>
              <a:gd name="T24" fmla="*/ 29 w 41"/>
              <a:gd name="T25" fmla="*/ 39 h 50"/>
              <a:gd name="T26" fmla="*/ 27 w 41"/>
              <a:gd name="T27" fmla="*/ 45 h 50"/>
              <a:gd name="T28" fmla="*/ 15 w 41"/>
              <a:gd name="T29" fmla="*/ 45 h 50"/>
              <a:gd name="T30" fmla="*/ 14 w 41"/>
              <a:gd name="T31" fmla="*/ 46 h 50"/>
              <a:gd name="T32" fmla="*/ 8 w 41"/>
              <a:gd name="T33" fmla="*/ 46 h 50"/>
              <a:gd name="T34" fmla="*/ 8 w 41"/>
              <a:gd name="T35" fmla="*/ 45 h 50"/>
              <a:gd name="T36" fmla="*/ 5 w 41"/>
              <a:gd name="T37" fmla="*/ 45 h 50"/>
              <a:gd name="T38" fmla="*/ 3 w 41"/>
              <a:gd name="T39" fmla="*/ 50 h 50"/>
              <a:gd name="T40" fmla="*/ 0 w 41"/>
              <a:gd name="T41" fmla="*/ 48 h 50"/>
              <a:gd name="T42" fmla="*/ 0 w 41"/>
              <a:gd name="T43" fmla="*/ 46 h 50"/>
              <a:gd name="T44" fmla="*/ 0 w 41"/>
              <a:gd name="T45" fmla="*/ 42 h 50"/>
              <a:gd name="T46" fmla="*/ 1 w 41"/>
              <a:gd name="T47" fmla="*/ 38 h 50"/>
              <a:gd name="T48" fmla="*/ 7 w 41"/>
              <a:gd name="T49" fmla="*/ 37 h 50"/>
              <a:gd name="T50" fmla="*/ 7 w 41"/>
              <a:gd name="T51" fmla="*/ 35 h 50"/>
              <a:gd name="T52" fmla="*/ 10 w 41"/>
              <a:gd name="T53" fmla="*/ 33 h 50"/>
              <a:gd name="T54" fmla="*/ 8 w 41"/>
              <a:gd name="T55" fmla="*/ 31 h 50"/>
              <a:gd name="T56" fmla="*/ 11 w 41"/>
              <a:gd name="T57" fmla="*/ 29 h 50"/>
              <a:gd name="T58" fmla="*/ 12 w 41"/>
              <a:gd name="T59" fmla="*/ 29 h 50"/>
              <a:gd name="T60" fmla="*/ 12 w 41"/>
              <a:gd name="T61" fmla="*/ 27 h 50"/>
              <a:gd name="T62" fmla="*/ 12 w 41"/>
              <a:gd name="T63" fmla="*/ 26 h 50"/>
              <a:gd name="T64" fmla="*/ 15 w 41"/>
              <a:gd name="T65" fmla="*/ 26 h 50"/>
              <a:gd name="T66" fmla="*/ 15 w 41"/>
              <a:gd name="T67" fmla="*/ 24 h 50"/>
              <a:gd name="T68" fmla="*/ 14 w 41"/>
              <a:gd name="T69" fmla="*/ 24 h 50"/>
              <a:gd name="T70" fmla="*/ 14 w 41"/>
              <a:gd name="T71" fmla="*/ 23 h 50"/>
              <a:gd name="T72" fmla="*/ 20 w 41"/>
              <a:gd name="T73" fmla="*/ 22 h 50"/>
              <a:gd name="T74" fmla="*/ 22 w 41"/>
              <a:gd name="T75" fmla="*/ 20 h 50"/>
              <a:gd name="T76" fmla="*/ 22 w 41"/>
              <a:gd name="T77" fmla="*/ 19 h 50"/>
              <a:gd name="T78" fmla="*/ 25 w 41"/>
              <a:gd name="T79" fmla="*/ 15 h 50"/>
              <a:gd name="T80" fmla="*/ 26 w 41"/>
              <a:gd name="T81" fmla="*/ 19 h 50"/>
              <a:gd name="T82" fmla="*/ 27 w 41"/>
              <a:gd name="T83" fmla="*/ 16 h 50"/>
              <a:gd name="T84" fmla="*/ 29 w 41"/>
              <a:gd name="T85" fmla="*/ 12 h 50"/>
              <a:gd name="T86" fmla="*/ 27 w 41"/>
              <a:gd name="T87" fmla="*/ 11 h 50"/>
              <a:gd name="T88" fmla="*/ 26 w 41"/>
              <a:gd name="T89" fmla="*/ 7 h 50"/>
              <a:gd name="T90" fmla="*/ 31 w 41"/>
              <a:gd name="T91" fmla="*/ 0 h 50"/>
              <a:gd name="T92" fmla="*/ 37 w 41"/>
              <a:gd name="T93" fmla="*/ 4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41" h="50">
                <a:moveTo>
                  <a:pt x="37" y="4"/>
                </a:moveTo>
                <a:lnTo>
                  <a:pt x="41" y="3"/>
                </a:lnTo>
                <a:lnTo>
                  <a:pt x="35" y="9"/>
                </a:lnTo>
                <a:lnTo>
                  <a:pt x="37" y="14"/>
                </a:lnTo>
                <a:lnTo>
                  <a:pt x="37" y="22"/>
                </a:lnTo>
                <a:lnTo>
                  <a:pt x="37" y="24"/>
                </a:lnTo>
                <a:lnTo>
                  <a:pt x="34" y="24"/>
                </a:lnTo>
                <a:lnTo>
                  <a:pt x="34" y="26"/>
                </a:lnTo>
                <a:lnTo>
                  <a:pt x="34" y="27"/>
                </a:lnTo>
                <a:lnTo>
                  <a:pt x="34" y="31"/>
                </a:lnTo>
                <a:lnTo>
                  <a:pt x="33" y="34"/>
                </a:lnTo>
                <a:lnTo>
                  <a:pt x="27" y="35"/>
                </a:lnTo>
                <a:lnTo>
                  <a:pt x="29" y="39"/>
                </a:lnTo>
                <a:lnTo>
                  <a:pt x="27" y="45"/>
                </a:lnTo>
                <a:lnTo>
                  <a:pt x="15" y="45"/>
                </a:lnTo>
                <a:lnTo>
                  <a:pt x="14" y="46"/>
                </a:lnTo>
                <a:lnTo>
                  <a:pt x="8" y="46"/>
                </a:lnTo>
                <a:lnTo>
                  <a:pt x="8" y="45"/>
                </a:lnTo>
                <a:lnTo>
                  <a:pt x="5" y="45"/>
                </a:lnTo>
                <a:lnTo>
                  <a:pt x="3" y="50"/>
                </a:lnTo>
                <a:lnTo>
                  <a:pt x="0" y="48"/>
                </a:lnTo>
                <a:lnTo>
                  <a:pt x="0" y="46"/>
                </a:lnTo>
                <a:lnTo>
                  <a:pt x="0" y="42"/>
                </a:lnTo>
                <a:lnTo>
                  <a:pt x="1" y="38"/>
                </a:lnTo>
                <a:lnTo>
                  <a:pt x="7" y="37"/>
                </a:lnTo>
                <a:lnTo>
                  <a:pt x="7" y="35"/>
                </a:lnTo>
                <a:lnTo>
                  <a:pt x="10" y="33"/>
                </a:lnTo>
                <a:lnTo>
                  <a:pt x="8" y="31"/>
                </a:lnTo>
                <a:lnTo>
                  <a:pt x="11" y="29"/>
                </a:lnTo>
                <a:lnTo>
                  <a:pt x="12" y="29"/>
                </a:lnTo>
                <a:lnTo>
                  <a:pt x="12" y="27"/>
                </a:lnTo>
                <a:lnTo>
                  <a:pt x="12" y="26"/>
                </a:lnTo>
                <a:lnTo>
                  <a:pt x="15" y="26"/>
                </a:lnTo>
                <a:lnTo>
                  <a:pt x="15" y="24"/>
                </a:lnTo>
                <a:lnTo>
                  <a:pt x="14" y="24"/>
                </a:lnTo>
                <a:lnTo>
                  <a:pt x="14" y="23"/>
                </a:lnTo>
                <a:lnTo>
                  <a:pt x="20" y="22"/>
                </a:lnTo>
                <a:lnTo>
                  <a:pt x="22" y="20"/>
                </a:lnTo>
                <a:lnTo>
                  <a:pt x="22" y="19"/>
                </a:lnTo>
                <a:lnTo>
                  <a:pt x="25" y="15"/>
                </a:lnTo>
                <a:lnTo>
                  <a:pt x="26" y="19"/>
                </a:lnTo>
                <a:lnTo>
                  <a:pt x="27" y="16"/>
                </a:lnTo>
                <a:lnTo>
                  <a:pt x="29" y="12"/>
                </a:lnTo>
                <a:lnTo>
                  <a:pt x="27" y="11"/>
                </a:lnTo>
                <a:lnTo>
                  <a:pt x="26" y="7"/>
                </a:lnTo>
                <a:lnTo>
                  <a:pt x="31" y="0"/>
                </a:lnTo>
                <a:lnTo>
                  <a:pt x="37" y="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5" name="Freeform 1190"/>
          <p:cNvSpPr>
            <a:spLocks/>
          </p:cNvSpPr>
          <p:nvPr/>
        </p:nvSpPr>
        <p:spPr bwMode="auto">
          <a:xfrm>
            <a:off x="5275263" y="5703888"/>
            <a:ext cx="60325" cy="84138"/>
          </a:xfrm>
          <a:custGeom>
            <a:avLst/>
            <a:gdLst>
              <a:gd name="T0" fmla="*/ 19 w 38"/>
              <a:gd name="T1" fmla="*/ 0 h 53"/>
              <a:gd name="T2" fmla="*/ 19 w 38"/>
              <a:gd name="T3" fmla="*/ 4 h 53"/>
              <a:gd name="T4" fmla="*/ 23 w 38"/>
              <a:gd name="T5" fmla="*/ 2 h 53"/>
              <a:gd name="T6" fmla="*/ 26 w 38"/>
              <a:gd name="T7" fmla="*/ 7 h 53"/>
              <a:gd name="T8" fmla="*/ 33 w 38"/>
              <a:gd name="T9" fmla="*/ 7 h 53"/>
              <a:gd name="T10" fmla="*/ 34 w 38"/>
              <a:gd name="T11" fmla="*/ 7 h 53"/>
              <a:gd name="T12" fmla="*/ 37 w 38"/>
              <a:gd name="T13" fmla="*/ 7 h 53"/>
              <a:gd name="T14" fmla="*/ 38 w 38"/>
              <a:gd name="T15" fmla="*/ 13 h 53"/>
              <a:gd name="T16" fmla="*/ 34 w 38"/>
              <a:gd name="T17" fmla="*/ 14 h 53"/>
              <a:gd name="T18" fmla="*/ 30 w 38"/>
              <a:gd name="T19" fmla="*/ 15 h 53"/>
              <a:gd name="T20" fmla="*/ 29 w 38"/>
              <a:gd name="T21" fmla="*/ 15 h 53"/>
              <a:gd name="T22" fmla="*/ 27 w 38"/>
              <a:gd name="T23" fmla="*/ 18 h 53"/>
              <a:gd name="T24" fmla="*/ 24 w 38"/>
              <a:gd name="T25" fmla="*/ 21 h 53"/>
              <a:gd name="T26" fmla="*/ 20 w 38"/>
              <a:gd name="T27" fmla="*/ 25 h 53"/>
              <a:gd name="T28" fmla="*/ 16 w 38"/>
              <a:gd name="T29" fmla="*/ 28 h 53"/>
              <a:gd name="T30" fmla="*/ 16 w 38"/>
              <a:gd name="T31" fmla="*/ 29 h 53"/>
              <a:gd name="T32" fmla="*/ 16 w 38"/>
              <a:gd name="T33" fmla="*/ 30 h 53"/>
              <a:gd name="T34" fmla="*/ 22 w 38"/>
              <a:gd name="T35" fmla="*/ 43 h 53"/>
              <a:gd name="T36" fmla="*/ 16 w 38"/>
              <a:gd name="T37" fmla="*/ 48 h 53"/>
              <a:gd name="T38" fmla="*/ 11 w 38"/>
              <a:gd name="T39" fmla="*/ 53 h 53"/>
              <a:gd name="T40" fmla="*/ 11 w 38"/>
              <a:gd name="T41" fmla="*/ 53 h 53"/>
              <a:gd name="T42" fmla="*/ 0 w 38"/>
              <a:gd name="T43" fmla="*/ 53 h 53"/>
              <a:gd name="T44" fmla="*/ 0 w 38"/>
              <a:gd name="T45" fmla="*/ 49 h 53"/>
              <a:gd name="T46" fmla="*/ 0 w 38"/>
              <a:gd name="T47" fmla="*/ 48 h 53"/>
              <a:gd name="T48" fmla="*/ 1 w 38"/>
              <a:gd name="T49" fmla="*/ 44 h 53"/>
              <a:gd name="T50" fmla="*/ 3 w 38"/>
              <a:gd name="T51" fmla="*/ 38 h 53"/>
              <a:gd name="T52" fmla="*/ 1 w 38"/>
              <a:gd name="T53" fmla="*/ 34 h 53"/>
              <a:gd name="T54" fmla="*/ 7 w 38"/>
              <a:gd name="T55" fmla="*/ 33 h 53"/>
              <a:gd name="T56" fmla="*/ 8 w 38"/>
              <a:gd name="T57" fmla="*/ 30 h 53"/>
              <a:gd name="T58" fmla="*/ 8 w 38"/>
              <a:gd name="T59" fmla="*/ 26 h 53"/>
              <a:gd name="T60" fmla="*/ 8 w 38"/>
              <a:gd name="T61" fmla="*/ 25 h 53"/>
              <a:gd name="T62" fmla="*/ 8 w 38"/>
              <a:gd name="T63" fmla="*/ 23 h 53"/>
              <a:gd name="T64" fmla="*/ 11 w 38"/>
              <a:gd name="T65" fmla="*/ 23 h 53"/>
              <a:gd name="T66" fmla="*/ 11 w 38"/>
              <a:gd name="T67" fmla="*/ 21 h 53"/>
              <a:gd name="T68" fmla="*/ 11 w 38"/>
              <a:gd name="T69" fmla="*/ 13 h 53"/>
              <a:gd name="T70" fmla="*/ 9 w 38"/>
              <a:gd name="T71" fmla="*/ 8 h 53"/>
              <a:gd name="T72" fmla="*/ 15 w 38"/>
              <a:gd name="T73" fmla="*/ 2 h 53"/>
              <a:gd name="T74" fmla="*/ 19 w 38"/>
              <a:gd name="T75" fmla="*/ 0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8" h="53">
                <a:moveTo>
                  <a:pt x="19" y="0"/>
                </a:moveTo>
                <a:lnTo>
                  <a:pt x="19" y="4"/>
                </a:lnTo>
                <a:lnTo>
                  <a:pt x="23" y="2"/>
                </a:lnTo>
                <a:lnTo>
                  <a:pt x="26" y="7"/>
                </a:lnTo>
                <a:lnTo>
                  <a:pt x="33" y="7"/>
                </a:lnTo>
                <a:lnTo>
                  <a:pt x="34" y="7"/>
                </a:lnTo>
                <a:lnTo>
                  <a:pt x="37" y="7"/>
                </a:lnTo>
                <a:lnTo>
                  <a:pt x="38" y="13"/>
                </a:lnTo>
                <a:lnTo>
                  <a:pt x="34" y="14"/>
                </a:lnTo>
                <a:lnTo>
                  <a:pt x="30" y="15"/>
                </a:lnTo>
                <a:lnTo>
                  <a:pt x="29" y="15"/>
                </a:lnTo>
                <a:lnTo>
                  <a:pt x="27" y="18"/>
                </a:lnTo>
                <a:lnTo>
                  <a:pt x="24" y="21"/>
                </a:lnTo>
                <a:lnTo>
                  <a:pt x="20" y="25"/>
                </a:lnTo>
                <a:lnTo>
                  <a:pt x="16" y="28"/>
                </a:lnTo>
                <a:lnTo>
                  <a:pt x="16" y="29"/>
                </a:lnTo>
                <a:lnTo>
                  <a:pt x="16" y="30"/>
                </a:lnTo>
                <a:lnTo>
                  <a:pt x="22" y="43"/>
                </a:lnTo>
                <a:lnTo>
                  <a:pt x="16" y="48"/>
                </a:lnTo>
                <a:lnTo>
                  <a:pt x="11" y="53"/>
                </a:lnTo>
                <a:lnTo>
                  <a:pt x="11" y="53"/>
                </a:lnTo>
                <a:lnTo>
                  <a:pt x="0" y="53"/>
                </a:lnTo>
                <a:lnTo>
                  <a:pt x="0" y="49"/>
                </a:lnTo>
                <a:lnTo>
                  <a:pt x="0" y="48"/>
                </a:lnTo>
                <a:lnTo>
                  <a:pt x="1" y="44"/>
                </a:lnTo>
                <a:lnTo>
                  <a:pt x="3" y="38"/>
                </a:lnTo>
                <a:lnTo>
                  <a:pt x="1" y="34"/>
                </a:lnTo>
                <a:lnTo>
                  <a:pt x="7" y="33"/>
                </a:lnTo>
                <a:lnTo>
                  <a:pt x="8" y="30"/>
                </a:lnTo>
                <a:lnTo>
                  <a:pt x="8" y="26"/>
                </a:lnTo>
                <a:lnTo>
                  <a:pt x="8" y="25"/>
                </a:lnTo>
                <a:lnTo>
                  <a:pt x="8" y="23"/>
                </a:lnTo>
                <a:lnTo>
                  <a:pt x="11" y="23"/>
                </a:lnTo>
                <a:lnTo>
                  <a:pt x="11" y="21"/>
                </a:lnTo>
                <a:lnTo>
                  <a:pt x="11" y="13"/>
                </a:lnTo>
                <a:lnTo>
                  <a:pt x="9" y="8"/>
                </a:lnTo>
                <a:lnTo>
                  <a:pt x="15" y="2"/>
                </a:lnTo>
                <a:lnTo>
                  <a:pt x="19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6" name="Freeform 1191"/>
          <p:cNvSpPr>
            <a:spLocks/>
          </p:cNvSpPr>
          <p:nvPr/>
        </p:nvSpPr>
        <p:spPr bwMode="auto">
          <a:xfrm>
            <a:off x="4664076" y="5713413"/>
            <a:ext cx="158750" cy="142875"/>
          </a:xfrm>
          <a:custGeom>
            <a:avLst/>
            <a:gdLst>
              <a:gd name="T0" fmla="*/ 48 w 100"/>
              <a:gd name="T1" fmla="*/ 16 h 90"/>
              <a:gd name="T2" fmla="*/ 57 w 100"/>
              <a:gd name="T3" fmla="*/ 35 h 90"/>
              <a:gd name="T4" fmla="*/ 59 w 100"/>
              <a:gd name="T5" fmla="*/ 35 h 90"/>
              <a:gd name="T6" fmla="*/ 66 w 100"/>
              <a:gd name="T7" fmla="*/ 35 h 90"/>
              <a:gd name="T8" fmla="*/ 67 w 100"/>
              <a:gd name="T9" fmla="*/ 54 h 90"/>
              <a:gd name="T10" fmla="*/ 67 w 100"/>
              <a:gd name="T11" fmla="*/ 57 h 90"/>
              <a:gd name="T12" fmla="*/ 79 w 100"/>
              <a:gd name="T13" fmla="*/ 56 h 90"/>
              <a:gd name="T14" fmla="*/ 81 w 100"/>
              <a:gd name="T15" fmla="*/ 54 h 90"/>
              <a:gd name="T16" fmla="*/ 82 w 100"/>
              <a:gd name="T17" fmla="*/ 52 h 90"/>
              <a:gd name="T18" fmla="*/ 83 w 100"/>
              <a:gd name="T19" fmla="*/ 54 h 90"/>
              <a:gd name="T20" fmla="*/ 86 w 100"/>
              <a:gd name="T21" fmla="*/ 56 h 90"/>
              <a:gd name="T22" fmla="*/ 90 w 100"/>
              <a:gd name="T23" fmla="*/ 62 h 90"/>
              <a:gd name="T24" fmla="*/ 100 w 100"/>
              <a:gd name="T25" fmla="*/ 65 h 90"/>
              <a:gd name="T26" fmla="*/ 98 w 100"/>
              <a:gd name="T27" fmla="*/ 76 h 90"/>
              <a:gd name="T28" fmla="*/ 98 w 100"/>
              <a:gd name="T29" fmla="*/ 79 h 90"/>
              <a:gd name="T30" fmla="*/ 92 w 100"/>
              <a:gd name="T31" fmla="*/ 79 h 90"/>
              <a:gd name="T32" fmla="*/ 90 w 100"/>
              <a:gd name="T33" fmla="*/ 82 h 90"/>
              <a:gd name="T34" fmla="*/ 89 w 100"/>
              <a:gd name="T35" fmla="*/ 84 h 90"/>
              <a:gd name="T36" fmla="*/ 70 w 100"/>
              <a:gd name="T37" fmla="*/ 84 h 90"/>
              <a:gd name="T38" fmla="*/ 62 w 100"/>
              <a:gd name="T39" fmla="*/ 77 h 90"/>
              <a:gd name="T40" fmla="*/ 56 w 100"/>
              <a:gd name="T41" fmla="*/ 80 h 90"/>
              <a:gd name="T42" fmla="*/ 60 w 100"/>
              <a:gd name="T43" fmla="*/ 84 h 90"/>
              <a:gd name="T44" fmla="*/ 59 w 100"/>
              <a:gd name="T45" fmla="*/ 87 h 90"/>
              <a:gd name="T46" fmla="*/ 57 w 100"/>
              <a:gd name="T47" fmla="*/ 90 h 90"/>
              <a:gd name="T48" fmla="*/ 48 w 100"/>
              <a:gd name="T49" fmla="*/ 87 h 90"/>
              <a:gd name="T50" fmla="*/ 47 w 100"/>
              <a:gd name="T51" fmla="*/ 87 h 90"/>
              <a:gd name="T52" fmla="*/ 47 w 100"/>
              <a:gd name="T53" fmla="*/ 86 h 90"/>
              <a:gd name="T54" fmla="*/ 44 w 100"/>
              <a:gd name="T55" fmla="*/ 83 h 90"/>
              <a:gd name="T56" fmla="*/ 38 w 100"/>
              <a:gd name="T57" fmla="*/ 83 h 90"/>
              <a:gd name="T58" fmla="*/ 26 w 100"/>
              <a:gd name="T59" fmla="*/ 83 h 90"/>
              <a:gd name="T60" fmla="*/ 23 w 100"/>
              <a:gd name="T61" fmla="*/ 82 h 90"/>
              <a:gd name="T62" fmla="*/ 14 w 100"/>
              <a:gd name="T63" fmla="*/ 71 h 90"/>
              <a:gd name="T64" fmla="*/ 0 w 100"/>
              <a:gd name="T65" fmla="*/ 56 h 90"/>
              <a:gd name="T66" fmla="*/ 2 w 100"/>
              <a:gd name="T67" fmla="*/ 54 h 90"/>
              <a:gd name="T68" fmla="*/ 3 w 100"/>
              <a:gd name="T69" fmla="*/ 53 h 90"/>
              <a:gd name="T70" fmla="*/ 4 w 100"/>
              <a:gd name="T71" fmla="*/ 52 h 90"/>
              <a:gd name="T72" fmla="*/ 14 w 100"/>
              <a:gd name="T73" fmla="*/ 47 h 90"/>
              <a:gd name="T74" fmla="*/ 14 w 100"/>
              <a:gd name="T75" fmla="*/ 46 h 90"/>
              <a:gd name="T76" fmla="*/ 14 w 100"/>
              <a:gd name="T77" fmla="*/ 43 h 90"/>
              <a:gd name="T78" fmla="*/ 19 w 100"/>
              <a:gd name="T79" fmla="*/ 43 h 90"/>
              <a:gd name="T80" fmla="*/ 26 w 100"/>
              <a:gd name="T81" fmla="*/ 45 h 90"/>
              <a:gd name="T82" fmla="*/ 27 w 100"/>
              <a:gd name="T83" fmla="*/ 38 h 90"/>
              <a:gd name="T84" fmla="*/ 21 w 100"/>
              <a:gd name="T85" fmla="*/ 37 h 90"/>
              <a:gd name="T86" fmla="*/ 19 w 100"/>
              <a:gd name="T87" fmla="*/ 26 h 90"/>
              <a:gd name="T88" fmla="*/ 27 w 100"/>
              <a:gd name="T89" fmla="*/ 22 h 90"/>
              <a:gd name="T90" fmla="*/ 29 w 100"/>
              <a:gd name="T91" fmla="*/ 11 h 90"/>
              <a:gd name="T92" fmla="*/ 32 w 100"/>
              <a:gd name="T93" fmla="*/ 7 h 90"/>
              <a:gd name="T94" fmla="*/ 27 w 100"/>
              <a:gd name="T95" fmla="*/ 0 h 90"/>
              <a:gd name="T96" fmla="*/ 36 w 100"/>
              <a:gd name="T97" fmla="*/ 4 h 90"/>
              <a:gd name="T98" fmla="*/ 36 w 100"/>
              <a:gd name="T99" fmla="*/ 11 h 90"/>
              <a:gd name="T100" fmla="*/ 48 w 100"/>
              <a:gd name="T101" fmla="*/ 16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00" h="90">
                <a:moveTo>
                  <a:pt x="48" y="16"/>
                </a:moveTo>
                <a:lnTo>
                  <a:pt x="57" y="35"/>
                </a:lnTo>
                <a:lnTo>
                  <a:pt x="59" y="35"/>
                </a:lnTo>
                <a:lnTo>
                  <a:pt x="66" y="35"/>
                </a:lnTo>
                <a:lnTo>
                  <a:pt x="67" y="54"/>
                </a:lnTo>
                <a:lnTo>
                  <a:pt x="67" y="57"/>
                </a:lnTo>
                <a:lnTo>
                  <a:pt x="79" y="56"/>
                </a:lnTo>
                <a:lnTo>
                  <a:pt x="81" y="54"/>
                </a:lnTo>
                <a:lnTo>
                  <a:pt x="82" y="52"/>
                </a:lnTo>
                <a:lnTo>
                  <a:pt x="83" y="54"/>
                </a:lnTo>
                <a:lnTo>
                  <a:pt x="86" y="56"/>
                </a:lnTo>
                <a:lnTo>
                  <a:pt x="90" y="62"/>
                </a:lnTo>
                <a:lnTo>
                  <a:pt x="100" y="65"/>
                </a:lnTo>
                <a:lnTo>
                  <a:pt x="98" y="76"/>
                </a:lnTo>
                <a:lnTo>
                  <a:pt x="98" y="79"/>
                </a:lnTo>
                <a:lnTo>
                  <a:pt x="92" y="79"/>
                </a:lnTo>
                <a:lnTo>
                  <a:pt x="90" y="82"/>
                </a:lnTo>
                <a:lnTo>
                  <a:pt x="89" y="84"/>
                </a:lnTo>
                <a:lnTo>
                  <a:pt x="70" y="84"/>
                </a:lnTo>
                <a:lnTo>
                  <a:pt x="62" y="77"/>
                </a:lnTo>
                <a:lnTo>
                  <a:pt x="56" y="80"/>
                </a:lnTo>
                <a:lnTo>
                  <a:pt x="60" y="84"/>
                </a:lnTo>
                <a:lnTo>
                  <a:pt x="59" y="87"/>
                </a:lnTo>
                <a:lnTo>
                  <a:pt x="57" y="90"/>
                </a:lnTo>
                <a:lnTo>
                  <a:pt x="48" y="87"/>
                </a:lnTo>
                <a:lnTo>
                  <a:pt x="47" y="87"/>
                </a:lnTo>
                <a:lnTo>
                  <a:pt x="47" y="86"/>
                </a:lnTo>
                <a:lnTo>
                  <a:pt x="44" y="83"/>
                </a:lnTo>
                <a:lnTo>
                  <a:pt x="38" y="83"/>
                </a:lnTo>
                <a:lnTo>
                  <a:pt x="26" y="83"/>
                </a:lnTo>
                <a:lnTo>
                  <a:pt x="23" y="82"/>
                </a:lnTo>
                <a:lnTo>
                  <a:pt x="14" y="71"/>
                </a:lnTo>
                <a:lnTo>
                  <a:pt x="0" y="56"/>
                </a:lnTo>
                <a:lnTo>
                  <a:pt x="2" y="54"/>
                </a:lnTo>
                <a:lnTo>
                  <a:pt x="3" y="53"/>
                </a:lnTo>
                <a:lnTo>
                  <a:pt x="4" y="52"/>
                </a:lnTo>
                <a:lnTo>
                  <a:pt x="14" y="47"/>
                </a:lnTo>
                <a:lnTo>
                  <a:pt x="14" y="46"/>
                </a:lnTo>
                <a:lnTo>
                  <a:pt x="14" y="43"/>
                </a:lnTo>
                <a:lnTo>
                  <a:pt x="19" y="43"/>
                </a:lnTo>
                <a:lnTo>
                  <a:pt x="26" y="45"/>
                </a:lnTo>
                <a:lnTo>
                  <a:pt x="27" y="38"/>
                </a:lnTo>
                <a:lnTo>
                  <a:pt x="21" y="37"/>
                </a:lnTo>
                <a:lnTo>
                  <a:pt x="19" y="26"/>
                </a:lnTo>
                <a:lnTo>
                  <a:pt x="27" y="22"/>
                </a:lnTo>
                <a:lnTo>
                  <a:pt x="29" y="11"/>
                </a:lnTo>
                <a:lnTo>
                  <a:pt x="32" y="7"/>
                </a:lnTo>
                <a:lnTo>
                  <a:pt x="27" y="0"/>
                </a:lnTo>
                <a:lnTo>
                  <a:pt x="36" y="4"/>
                </a:lnTo>
                <a:lnTo>
                  <a:pt x="36" y="11"/>
                </a:lnTo>
                <a:lnTo>
                  <a:pt x="48" y="1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7" name="Freeform 1192"/>
          <p:cNvSpPr>
            <a:spLocks/>
          </p:cNvSpPr>
          <p:nvPr/>
        </p:nvSpPr>
        <p:spPr bwMode="auto">
          <a:xfrm>
            <a:off x="5387976" y="5724526"/>
            <a:ext cx="61913" cy="158750"/>
          </a:xfrm>
          <a:custGeom>
            <a:avLst/>
            <a:gdLst>
              <a:gd name="T0" fmla="*/ 39 w 39"/>
              <a:gd name="T1" fmla="*/ 88 h 100"/>
              <a:gd name="T2" fmla="*/ 39 w 39"/>
              <a:gd name="T3" fmla="*/ 91 h 100"/>
              <a:gd name="T4" fmla="*/ 39 w 39"/>
              <a:gd name="T5" fmla="*/ 98 h 100"/>
              <a:gd name="T6" fmla="*/ 39 w 39"/>
              <a:gd name="T7" fmla="*/ 99 h 100"/>
              <a:gd name="T8" fmla="*/ 39 w 39"/>
              <a:gd name="T9" fmla="*/ 100 h 100"/>
              <a:gd name="T10" fmla="*/ 31 w 39"/>
              <a:gd name="T11" fmla="*/ 91 h 100"/>
              <a:gd name="T12" fmla="*/ 26 w 39"/>
              <a:gd name="T13" fmla="*/ 91 h 100"/>
              <a:gd name="T14" fmla="*/ 23 w 39"/>
              <a:gd name="T15" fmla="*/ 90 h 100"/>
              <a:gd name="T16" fmla="*/ 20 w 39"/>
              <a:gd name="T17" fmla="*/ 90 h 100"/>
              <a:gd name="T18" fmla="*/ 16 w 39"/>
              <a:gd name="T19" fmla="*/ 88 h 100"/>
              <a:gd name="T20" fmla="*/ 12 w 39"/>
              <a:gd name="T21" fmla="*/ 95 h 100"/>
              <a:gd name="T22" fmla="*/ 11 w 39"/>
              <a:gd name="T23" fmla="*/ 95 h 100"/>
              <a:gd name="T24" fmla="*/ 8 w 39"/>
              <a:gd name="T25" fmla="*/ 94 h 100"/>
              <a:gd name="T26" fmla="*/ 7 w 39"/>
              <a:gd name="T27" fmla="*/ 92 h 100"/>
              <a:gd name="T28" fmla="*/ 5 w 39"/>
              <a:gd name="T29" fmla="*/ 88 h 100"/>
              <a:gd name="T30" fmla="*/ 9 w 39"/>
              <a:gd name="T31" fmla="*/ 75 h 100"/>
              <a:gd name="T32" fmla="*/ 5 w 39"/>
              <a:gd name="T33" fmla="*/ 53 h 100"/>
              <a:gd name="T34" fmla="*/ 4 w 39"/>
              <a:gd name="T35" fmla="*/ 47 h 100"/>
              <a:gd name="T36" fmla="*/ 4 w 39"/>
              <a:gd name="T37" fmla="*/ 45 h 100"/>
              <a:gd name="T38" fmla="*/ 5 w 39"/>
              <a:gd name="T39" fmla="*/ 35 h 100"/>
              <a:gd name="T40" fmla="*/ 5 w 39"/>
              <a:gd name="T41" fmla="*/ 30 h 100"/>
              <a:gd name="T42" fmla="*/ 0 w 39"/>
              <a:gd name="T43" fmla="*/ 20 h 100"/>
              <a:gd name="T44" fmla="*/ 4 w 39"/>
              <a:gd name="T45" fmla="*/ 17 h 100"/>
              <a:gd name="T46" fmla="*/ 5 w 39"/>
              <a:gd name="T47" fmla="*/ 13 h 100"/>
              <a:gd name="T48" fmla="*/ 5 w 39"/>
              <a:gd name="T49" fmla="*/ 9 h 100"/>
              <a:gd name="T50" fmla="*/ 7 w 39"/>
              <a:gd name="T51" fmla="*/ 9 h 100"/>
              <a:gd name="T52" fmla="*/ 9 w 39"/>
              <a:gd name="T53" fmla="*/ 8 h 100"/>
              <a:gd name="T54" fmla="*/ 12 w 39"/>
              <a:gd name="T55" fmla="*/ 6 h 100"/>
              <a:gd name="T56" fmla="*/ 18 w 39"/>
              <a:gd name="T57" fmla="*/ 0 h 100"/>
              <a:gd name="T58" fmla="*/ 22 w 39"/>
              <a:gd name="T59" fmla="*/ 1 h 100"/>
              <a:gd name="T60" fmla="*/ 31 w 39"/>
              <a:gd name="T61" fmla="*/ 5 h 100"/>
              <a:gd name="T62" fmla="*/ 30 w 39"/>
              <a:gd name="T63" fmla="*/ 13 h 100"/>
              <a:gd name="T64" fmla="*/ 29 w 39"/>
              <a:gd name="T65" fmla="*/ 15 h 100"/>
              <a:gd name="T66" fmla="*/ 27 w 39"/>
              <a:gd name="T67" fmla="*/ 17 h 100"/>
              <a:gd name="T68" fmla="*/ 27 w 39"/>
              <a:gd name="T69" fmla="*/ 20 h 100"/>
              <a:gd name="T70" fmla="*/ 26 w 39"/>
              <a:gd name="T71" fmla="*/ 23 h 100"/>
              <a:gd name="T72" fmla="*/ 27 w 39"/>
              <a:gd name="T73" fmla="*/ 27 h 100"/>
              <a:gd name="T74" fmla="*/ 27 w 39"/>
              <a:gd name="T75" fmla="*/ 30 h 100"/>
              <a:gd name="T76" fmla="*/ 29 w 39"/>
              <a:gd name="T77" fmla="*/ 36 h 100"/>
              <a:gd name="T78" fmla="*/ 30 w 39"/>
              <a:gd name="T79" fmla="*/ 45 h 100"/>
              <a:gd name="T80" fmla="*/ 31 w 39"/>
              <a:gd name="T81" fmla="*/ 47 h 100"/>
              <a:gd name="T82" fmla="*/ 33 w 39"/>
              <a:gd name="T83" fmla="*/ 49 h 100"/>
              <a:gd name="T84" fmla="*/ 33 w 39"/>
              <a:gd name="T85" fmla="*/ 51 h 100"/>
              <a:gd name="T86" fmla="*/ 34 w 39"/>
              <a:gd name="T87" fmla="*/ 58 h 100"/>
              <a:gd name="T88" fmla="*/ 34 w 39"/>
              <a:gd name="T89" fmla="*/ 66 h 100"/>
              <a:gd name="T90" fmla="*/ 35 w 39"/>
              <a:gd name="T91" fmla="*/ 70 h 100"/>
              <a:gd name="T92" fmla="*/ 35 w 39"/>
              <a:gd name="T93" fmla="*/ 75 h 100"/>
              <a:gd name="T94" fmla="*/ 35 w 39"/>
              <a:gd name="T95" fmla="*/ 77 h 100"/>
              <a:gd name="T96" fmla="*/ 37 w 39"/>
              <a:gd name="T97" fmla="*/ 80 h 100"/>
              <a:gd name="T98" fmla="*/ 38 w 39"/>
              <a:gd name="T99" fmla="*/ 85 h 100"/>
              <a:gd name="T100" fmla="*/ 39 w 39"/>
              <a:gd name="T101" fmla="*/ 88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9" h="100">
                <a:moveTo>
                  <a:pt x="39" y="88"/>
                </a:moveTo>
                <a:lnTo>
                  <a:pt x="39" y="91"/>
                </a:lnTo>
                <a:lnTo>
                  <a:pt x="39" y="98"/>
                </a:lnTo>
                <a:lnTo>
                  <a:pt x="39" y="99"/>
                </a:lnTo>
                <a:lnTo>
                  <a:pt x="39" y="100"/>
                </a:lnTo>
                <a:lnTo>
                  <a:pt x="31" y="91"/>
                </a:lnTo>
                <a:lnTo>
                  <a:pt x="26" y="91"/>
                </a:lnTo>
                <a:lnTo>
                  <a:pt x="23" y="90"/>
                </a:lnTo>
                <a:lnTo>
                  <a:pt x="20" y="90"/>
                </a:lnTo>
                <a:lnTo>
                  <a:pt x="16" y="88"/>
                </a:lnTo>
                <a:lnTo>
                  <a:pt x="12" y="95"/>
                </a:lnTo>
                <a:lnTo>
                  <a:pt x="11" y="95"/>
                </a:lnTo>
                <a:lnTo>
                  <a:pt x="8" y="94"/>
                </a:lnTo>
                <a:lnTo>
                  <a:pt x="7" y="92"/>
                </a:lnTo>
                <a:lnTo>
                  <a:pt x="5" y="88"/>
                </a:lnTo>
                <a:lnTo>
                  <a:pt x="9" y="75"/>
                </a:lnTo>
                <a:lnTo>
                  <a:pt x="5" y="53"/>
                </a:lnTo>
                <a:lnTo>
                  <a:pt x="4" y="47"/>
                </a:lnTo>
                <a:lnTo>
                  <a:pt x="4" y="45"/>
                </a:lnTo>
                <a:lnTo>
                  <a:pt x="5" y="35"/>
                </a:lnTo>
                <a:lnTo>
                  <a:pt x="5" y="30"/>
                </a:lnTo>
                <a:lnTo>
                  <a:pt x="0" y="20"/>
                </a:lnTo>
                <a:lnTo>
                  <a:pt x="4" y="17"/>
                </a:lnTo>
                <a:lnTo>
                  <a:pt x="5" y="13"/>
                </a:lnTo>
                <a:lnTo>
                  <a:pt x="5" y="9"/>
                </a:lnTo>
                <a:lnTo>
                  <a:pt x="7" y="9"/>
                </a:lnTo>
                <a:lnTo>
                  <a:pt x="9" y="8"/>
                </a:lnTo>
                <a:lnTo>
                  <a:pt x="12" y="6"/>
                </a:lnTo>
                <a:lnTo>
                  <a:pt x="18" y="0"/>
                </a:lnTo>
                <a:lnTo>
                  <a:pt x="22" y="1"/>
                </a:lnTo>
                <a:lnTo>
                  <a:pt x="31" y="5"/>
                </a:lnTo>
                <a:lnTo>
                  <a:pt x="30" y="13"/>
                </a:lnTo>
                <a:lnTo>
                  <a:pt x="29" y="15"/>
                </a:lnTo>
                <a:lnTo>
                  <a:pt x="27" y="17"/>
                </a:lnTo>
                <a:lnTo>
                  <a:pt x="27" y="20"/>
                </a:lnTo>
                <a:lnTo>
                  <a:pt x="26" y="23"/>
                </a:lnTo>
                <a:lnTo>
                  <a:pt x="27" y="27"/>
                </a:lnTo>
                <a:lnTo>
                  <a:pt x="27" y="30"/>
                </a:lnTo>
                <a:lnTo>
                  <a:pt x="29" y="36"/>
                </a:lnTo>
                <a:lnTo>
                  <a:pt x="30" y="45"/>
                </a:lnTo>
                <a:lnTo>
                  <a:pt x="31" y="47"/>
                </a:lnTo>
                <a:lnTo>
                  <a:pt x="33" y="49"/>
                </a:lnTo>
                <a:lnTo>
                  <a:pt x="33" y="51"/>
                </a:lnTo>
                <a:lnTo>
                  <a:pt x="34" y="58"/>
                </a:lnTo>
                <a:lnTo>
                  <a:pt x="34" y="66"/>
                </a:lnTo>
                <a:lnTo>
                  <a:pt x="35" y="70"/>
                </a:lnTo>
                <a:lnTo>
                  <a:pt x="35" y="75"/>
                </a:lnTo>
                <a:lnTo>
                  <a:pt x="35" y="77"/>
                </a:lnTo>
                <a:lnTo>
                  <a:pt x="37" y="80"/>
                </a:lnTo>
                <a:lnTo>
                  <a:pt x="38" y="85"/>
                </a:lnTo>
                <a:lnTo>
                  <a:pt x="39" y="8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8" name="Freeform 1193"/>
          <p:cNvSpPr>
            <a:spLocks/>
          </p:cNvSpPr>
          <p:nvPr/>
        </p:nvSpPr>
        <p:spPr bwMode="auto">
          <a:xfrm>
            <a:off x="4870451" y="5743576"/>
            <a:ext cx="92075" cy="92075"/>
          </a:xfrm>
          <a:custGeom>
            <a:avLst/>
            <a:gdLst>
              <a:gd name="T0" fmla="*/ 52 w 58"/>
              <a:gd name="T1" fmla="*/ 19 h 58"/>
              <a:gd name="T2" fmla="*/ 48 w 58"/>
              <a:gd name="T3" fmla="*/ 24 h 58"/>
              <a:gd name="T4" fmla="*/ 42 w 58"/>
              <a:gd name="T5" fmla="*/ 24 h 58"/>
              <a:gd name="T6" fmla="*/ 41 w 58"/>
              <a:gd name="T7" fmla="*/ 24 h 58"/>
              <a:gd name="T8" fmla="*/ 38 w 58"/>
              <a:gd name="T9" fmla="*/ 35 h 58"/>
              <a:gd name="T10" fmla="*/ 37 w 58"/>
              <a:gd name="T11" fmla="*/ 49 h 58"/>
              <a:gd name="T12" fmla="*/ 39 w 58"/>
              <a:gd name="T13" fmla="*/ 52 h 58"/>
              <a:gd name="T14" fmla="*/ 33 w 58"/>
              <a:gd name="T15" fmla="*/ 52 h 58"/>
              <a:gd name="T16" fmla="*/ 30 w 58"/>
              <a:gd name="T17" fmla="*/ 52 h 58"/>
              <a:gd name="T18" fmla="*/ 22 w 58"/>
              <a:gd name="T19" fmla="*/ 56 h 58"/>
              <a:gd name="T20" fmla="*/ 20 w 58"/>
              <a:gd name="T21" fmla="*/ 56 h 58"/>
              <a:gd name="T22" fmla="*/ 16 w 58"/>
              <a:gd name="T23" fmla="*/ 57 h 58"/>
              <a:gd name="T24" fmla="*/ 15 w 58"/>
              <a:gd name="T25" fmla="*/ 58 h 58"/>
              <a:gd name="T26" fmla="*/ 12 w 58"/>
              <a:gd name="T27" fmla="*/ 58 h 58"/>
              <a:gd name="T28" fmla="*/ 4 w 58"/>
              <a:gd name="T29" fmla="*/ 53 h 58"/>
              <a:gd name="T30" fmla="*/ 0 w 58"/>
              <a:gd name="T31" fmla="*/ 41 h 58"/>
              <a:gd name="T32" fmla="*/ 1 w 58"/>
              <a:gd name="T33" fmla="*/ 37 h 58"/>
              <a:gd name="T34" fmla="*/ 2 w 58"/>
              <a:gd name="T35" fmla="*/ 35 h 58"/>
              <a:gd name="T36" fmla="*/ 2 w 58"/>
              <a:gd name="T37" fmla="*/ 34 h 58"/>
              <a:gd name="T38" fmla="*/ 4 w 58"/>
              <a:gd name="T39" fmla="*/ 33 h 58"/>
              <a:gd name="T40" fmla="*/ 5 w 58"/>
              <a:gd name="T41" fmla="*/ 28 h 58"/>
              <a:gd name="T42" fmla="*/ 8 w 58"/>
              <a:gd name="T43" fmla="*/ 22 h 58"/>
              <a:gd name="T44" fmla="*/ 9 w 58"/>
              <a:gd name="T45" fmla="*/ 19 h 58"/>
              <a:gd name="T46" fmla="*/ 12 w 58"/>
              <a:gd name="T47" fmla="*/ 22 h 58"/>
              <a:gd name="T48" fmla="*/ 12 w 58"/>
              <a:gd name="T49" fmla="*/ 15 h 58"/>
              <a:gd name="T50" fmla="*/ 19 w 58"/>
              <a:gd name="T51" fmla="*/ 9 h 58"/>
              <a:gd name="T52" fmla="*/ 23 w 58"/>
              <a:gd name="T53" fmla="*/ 9 h 58"/>
              <a:gd name="T54" fmla="*/ 28 w 58"/>
              <a:gd name="T55" fmla="*/ 9 h 58"/>
              <a:gd name="T56" fmla="*/ 31 w 58"/>
              <a:gd name="T57" fmla="*/ 8 h 58"/>
              <a:gd name="T58" fmla="*/ 33 w 58"/>
              <a:gd name="T59" fmla="*/ 8 h 58"/>
              <a:gd name="T60" fmla="*/ 34 w 58"/>
              <a:gd name="T61" fmla="*/ 7 h 58"/>
              <a:gd name="T62" fmla="*/ 39 w 58"/>
              <a:gd name="T63" fmla="*/ 3 h 58"/>
              <a:gd name="T64" fmla="*/ 45 w 58"/>
              <a:gd name="T65" fmla="*/ 0 h 58"/>
              <a:gd name="T66" fmla="*/ 53 w 58"/>
              <a:gd name="T67" fmla="*/ 0 h 58"/>
              <a:gd name="T68" fmla="*/ 58 w 58"/>
              <a:gd name="T69" fmla="*/ 4 h 58"/>
              <a:gd name="T70" fmla="*/ 52 w 58"/>
              <a:gd name="T71" fmla="*/ 19 h 58"/>
              <a:gd name="T72" fmla="*/ 52 w 58"/>
              <a:gd name="T73" fmla="*/ 19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8" h="58">
                <a:moveTo>
                  <a:pt x="52" y="19"/>
                </a:moveTo>
                <a:lnTo>
                  <a:pt x="48" y="24"/>
                </a:lnTo>
                <a:lnTo>
                  <a:pt x="42" y="24"/>
                </a:lnTo>
                <a:lnTo>
                  <a:pt x="41" y="24"/>
                </a:lnTo>
                <a:lnTo>
                  <a:pt x="38" y="35"/>
                </a:lnTo>
                <a:lnTo>
                  <a:pt x="37" y="49"/>
                </a:lnTo>
                <a:lnTo>
                  <a:pt x="39" y="52"/>
                </a:lnTo>
                <a:lnTo>
                  <a:pt x="33" y="52"/>
                </a:lnTo>
                <a:lnTo>
                  <a:pt x="30" y="52"/>
                </a:lnTo>
                <a:lnTo>
                  <a:pt x="22" y="56"/>
                </a:lnTo>
                <a:lnTo>
                  <a:pt x="20" y="56"/>
                </a:lnTo>
                <a:lnTo>
                  <a:pt x="16" y="57"/>
                </a:lnTo>
                <a:lnTo>
                  <a:pt x="15" y="58"/>
                </a:lnTo>
                <a:lnTo>
                  <a:pt x="12" y="58"/>
                </a:lnTo>
                <a:lnTo>
                  <a:pt x="4" y="53"/>
                </a:lnTo>
                <a:lnTo>
                  <a:pt x="0" y="41"/>
                </a:lnTo>
                <a:lnTo>
                  <a:pt x="1" y="37"/>
                </a:lnTo>
                <a:lnTo>
                  <a:pt x="2" y="35"/>
                </a:lnTo>
                <a:lnTo>
                  <a:pt x="2" y="34"/>
                </a:lnTo>
                <a:lnTo>
                  <a:pt x="4" y="33"/>
                </a:lnTo>
                <a:lnTo>
                  <a:pt x="5" y="28"/>
                </a:lnTo>
                <a:lnTo>
                  <a:pt x="8" y="22"/>
                </a:lnTo>
                <a:lnTo>
                  <a:pt x="9" y="19"/>
                </a:lnTo>
                <a:lnTo>
                  <a:pt x="12" y="22"/>
                </a:lnTo>
                <a:lnTo>
                  <a:pt x="12" y="15"/>
                </a:lnTo>
                <a:lnTo>
                  <a:pt x="19" y="9"/>
                </a:lnTo>
                <a:lnTo>
                  <a:pt x="23" y="9"/>
                </a:lnTo>
                <a:lnTo>
                  <a:pt x="28" y="9"/>
                </a:lnTo>
                <a:lnTo>
                  <a:pt x="31" y="8"/>
                </a:lnTo>
                <a:lnTo>
                  <a:pt x="33" y="8"/>
                </a:lnTo>
                <a:lnTo>
                  <a:pt x="34" y="7"/>
                </a:lnTo>
                <a:lnTo>
                  <a:pt x="39" y="3"/>
                </a:lnTo>
                <a:lnTo>
                  <a:pt x="45" y="0"/>
                </a:lnTo>
                <a:lnTo>
                  <a:pt x="53" y="0"/>
                </a:lnTo>
                <a:lnTo>
                  <a:pt x="58" y="4"/>
                </a:lnTo>
                <a:lnTo>
                  <a:pt x="52" y="19"/>
                </a:lnTo>
                <a:lnTo>
                  <a:pt x="52" y="1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9" name="Freeform 1194"/>
          <p:cNvSpPr>
            <a:spLocks/>
          </p:cNvSpPr>
          <p:nvPr/>
        </p:nvSpPr>
        <p:spPr bwMode="auto">
          <a:xfrm>
            <a:off x="5321301" y="5749926"/>
            <a:ext cx="74613" cy="65088"/>
          </a:xfrm>
          <a:custGeom>
            <a:avLst/>
            <a:gdLst>
              <a:gd name="T0" fmla="*/ 42 w 47"/>
              <a:gd name="T1" fmla="*/ 4 h 41"/>
              <a:gd name="T2" fmla="*/ 47 w 47"/>
              <a:gd name="T3" fmla="*/ 14 h 41"/>
              <a:gd name="T4" fmla="*/ 47 w 47"/>
              <a:gd name="T5" fmla="*/ 19 h 41"/>
              <a:gd name="T6" fmla="*/ 46 w 47"/>
              <a:gd name="T7" fmla="*/ 29 h 41"/>
              <a:gd name="T8" fmla="*/ 46 w 47"/>
              <a:gd name="T9" fmla="*/ 31 h 41"/>
              <a:gd name="T10" fmla="*/ 47 w 47"/>
              <a:gd name="T11" fmla="*/ 37 h 41"/>
              <a:gd name="T12" fmla="*/ 28 w 47"/>
              <a:gd name="T13" fmla="*/ 33 h 41"/>
              <a:gd name="T14" fmla="*/ 25 w 47"/>
              <a:gd name="T15" fmla="*/ 34 h 41"/>
              <a:gd name="T16" fmla="*/ 24 w 47"/>
              <a:gd name="T17" fmla="*/ 35 h 41"/>
              <a:gd name="T18" fmla="*/ 23 w 47"/>
              <a:gd name="T19" fmla="*/ 37 h 41"/>
              <a:gd name="T20" fmla="*/ 20 w 47"/>
              <a:gd name="T21" fmla="*/ 35 h 41"/>
              <a:gd name="T22" fmla="*/ 17 w 47"/>
              <a:gd name="T23" fmla="*/ 33 h 41"/>
              <a:gd name="T24" fmla="*/ 16 w 47"/>
              <a:gd name="T25" fmla="*/ 37 h 41"/>
              <a:gd name="T26" fmla="*/ 15 w 47"/>
              <a:gd name="T27" fmla="*/ 41 h 41"/>
              <a:gd name="T28" fmla="*/ 12 w 47"/>
              <a:gd name="T29" fmla="*/ 35 h 41"/>
              <a:gd name="T30" fmla="*/ 5 w 47"/>
              <a:gd name="T31" fmla="*/ 34 h 41"/>
              <a:gd name="T32" fmla="*/ 5 w 47"/>
              <a:gd name="T33" fmla="*/ 31 h 41"/>
              <a:gd name="T34" fmla="*/ 6 w 47"/>
              <a:gd name="T35" fmla="*/ 29 h 41"/>
              <a:gd name="T36" fmla="*/ 0 w 47"/>
              <a:gd name="T37" fmla="*/ 16 h 41"/>
              <a:gd name="T38" fmla="*/ 1 w 47"/>
              <a:gd name="T39" fmla="*/ 15 h 41"/>
              <a:gd name="T40" fmla="*/ 4 w 47"/>
              <a:gd name="T41" fmla="*/ 9 h 41"/>
              <a:gd name="T42" fmla="*/ 5 w 47"/>
              <a:gd name="T43" fmla="*/ 7 h 41"/>
              <a:gd name="T44" fmla="*/ 6 w 47"/>
              <a:gd name="T45" fmla="*/ 7 h 41"/>
              <a:gd name="T46" fmla="*/ 8 w 47"/>
              <a:gd name="T47" fmla="*/ 5 h 41"/>
              <a:gd name="T48" fmla="*/ 10 w 47"/>
              <a:gd name="T49" fmla="*/ 3 h 41"/>
              <a:gd name="T50" fmla="*/ 9 w 47"/>
              <a:gd name="T51" fmla="*/ 0 h 41"/>
              <a:gd name="T52" fmla="*/ 15 w 47"/>
              <a:gd name="T53" fmla="*/ 0 h 41"/>
              <a:gd name="T54" fmla="*/ 15 w 47"/>
              <a:gd name="T55" fmla="*/ 1 h 41"/>
              <a:gd name="T56" fmla="*/ 12 w 47"/>
              <a:gd name="T57" fmla="*/ 3 h 41"/>
              <a:gd name="T58" fmla="*/ 15 w 47"/>
              <a:gd name="T59" fmla="*/ 7 h 41"/>
              <a:gd name="T60" fmla="*/ 16 w 47"/>
              <a:gd name="T61" fmla="*/ 8 h 41"/>
              <a:gd name="T62" fmla="*/ 19 w 47"/>
              <a:gd name="T63" fmla="*/ 7 h 41"/>
              <a:gd name="T64" fmla="*/ 25 w 47"/>
              <a:gd name="T65" fmla="*/ 3 h 41"/>
              <a:gd name="T66" fmla="*/ 28 w 47"/>
              <a:gd name="T67" fmla="*/ 4 h 41"/>
              <a:gd name="T68" fmla="*/ 28 w 47"/>
              <a:gd name="T69" fmla="*/ 0 h 41"/>
              <a:gd name="T70" fmla="*/ 35 w 47"/>
              <a:gd name="T71" fmla="*/ 1 h 41"/>
              <a:gd name="T72" fmla="*/ 39 w 47"/>
              <a:gd name="T73" fmla="*/ 3 h 41"/>
              <a:gd name="T74" fmla="*/ 42 w 47"/>
              <a:gd name="T75" fmla="*/ 4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7" h="41">
                <a:moveTo>
                  <a:pt x="42" y="4"/>
                </a:moveTo>
                <a:lnTo>
                  <a:pt x="47" y="14"/>
                </a:lnTo>
                <a:lnTo>
                  <a:pt x="47" y="19"/>
                </a:lnTo>
                <a:lnTo>
                  <a:pt x="46" y="29"/>
                </a:lnTo>
                <a:lnTo>
                  <a:pt x="46" y="31"/>
                </a:lnTo>
                <a:lnTo>
                  <a:pt x="47" y="37"/>
                </a:lnTo>
                <a:lnTo>
                  <a:pt x="28" y="33"/>
                </a:lnTo>
                <a:lnTo>
                  <a:pt x="25" y="34"/>
                </a:lnTo>
                <a:lnTo>
                  <a:pt x="24" y="35"/>
                </a:lnTo>
                <a:lnTo>
                  <a:pt x="23" y="37"/>
                </a:lnTo>
                <a:lnTo>
                  <a:pt x="20" y="35"/>
                </a:lnTo>
                <a:lnTo>
                  <a:pt x="17" y="33"/>
                </a:lnTo>
                <a:lnTo>
                  <a:pt x="16" y="37"/>
                </a:lnTo>
                <a:lnTo>
                  <a:pt x="15" y="41"/>
                </a:lnTo>
                <a:lnTo>
                  <a:pt x="12" y="35"/>
                </a:lnTo>
                <a:lnTo>
                  <a:pt x="5" y="34"/>
                </a:lnTo>
                <a:lnTo>
                  <a:pt x="5" y="31"/>
                </a:lnTo>
                <a:lnTo>
                  <a:pt x="6" y="29"/>
                </a:lnTo>
                <a:lnTo>
                  <a:pt x="0" y="16"/>
                </a:lnTo>
                <a:lnTo>
                  <a:pt x="1" y="15"/>
                </a:lnTo>
                <a:lnTo>
                  <a:pt x="4" y="9"/>
                </a:lnTo>
                <a:lnTo>
                  <a:pt x="5" y="7"/>
                </a:lnTo>
                <a:lnTo>
                  <a:pt x="6" y="7"/>
                </a:lnTo>
                <a:lnTo>
                  <a:pt x="8" y="5"/>
                </a:lnTo>
                <a:lnTo>
                  <a:pt x="10" y="3"/>
                </a:lnTo>
                <a:lnTo>
                  <a:pt x="9" y="0"/>
                </a:lnTo>
                <a:lnTo>
                  <a:pt x="15" y="0"/>
                </a:lnTo>
                <a:lnTo>
                  <a:pt x="15" y="1"/>
                </a:lnTo>
                <a:lnTo>
                  <a:pt x="12" y="3"/>
                </a:lnTo>
                <a:lnTo>
                  <a:pt x="15" y="7"/>
                </a:lnTo>
                <a:lnTo>
                  <a:pt x="16" y="8"/>
                </a:lnTo>
                <a:lnTo>
                  <a:pt x="19" y="7"/>
                </a:lnTo>
                <a:lnTo>
                  <a:pt x="25" y="3"/>
                </a:lnTo>
                <a:lnTo>
                  <a:pt x="28" y="4"/>
                </a:lnTo>
                <a:lnTo>
                  <a:pt x="28" y="0"/>
                </a:lnTo>
                <a:lnTo>
                  <a:pt x="35" y="1"/>
                </a:lnTo>
                <a:lnTo>
                  <a:pt x="39" y="3"/>
                </a:lnTo>
                <a:lnTo>
                  <a:pt x="42" y="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0" name="Freeform 1195"/>
          <p:cNvSpPr>
            <a:spLocks/>
          </p:cNvSpPr>
          <p:nvPr/>
        </p:nvSpPr>
        <p:spPr bwMode="auto">
          <a:xfrm>
            <a:off x="4187826" y="5749926"/>
            <a:ext cx="203200" cy="136525"/>
          </a:xfrm>
          <a:custGeom>
            <a:avLst/>
            <a:gdLst>
              <a:gd name="T0" fmla="*/ 63 w 128"/>
              <a:gd name="T1" fmla="*/ 0 h 86"/>
              <a:gd name="T2" fmla="*/ 68 w 128"/>
              <a:gd name="T3" fmla="*/ 3 h 86"/>
              <a:gd name="T4" fmla="*/ 72 w 128"/>
              <a:gd name="T5" fmla="*/ 3 h 86"/>
              <a:gd name="T6" fmla="*/ 74 w 128"/>
              <a:gd name="T7" fmla="*/ 0 h 86"/>
              <a:gd name="T8" fmla="*/ 87 w 128"/>
              <a:gd name="T9" fmla="*/ 7 h 86"/>
              <a:gd name="T10" fmla="*/ 91 w 128"/>
              <a:gd name="T11" fmla="*/ 3 h 86"/>
              <a:gd name="T12" fmla="*/ 91 w 128"/>
              <a:gd name="T13" fmla="*/ 4 h 86"/>
              <a:gd name="T14" fmla="*/ 94 w 128"/>
              <a:gd name="T15" fmla="*/ 12 h 86"/>
              <a:gd name="T16" fmla="*/ 113 w 128"/>
              <a:gd name="T17" fmla="*/ 5 h 86"/>
              <a:gd name="T18" fmla="*/ 128 w 128"/>
              <a:gd name="T19" fmla="*/ 9 h 86"/>
              <a:gd name="T20" fmla="*/ 120 w 128"/>
              <a:gd name="T21" fmla="*/ 31 h 86"/>
              <a:gd name="T22" fmla="*/ 119 w 128"/>
              <a:gd name="T23" fmla="*/ 31 h 86"/>
              <a:gd name="T24" fmla="*/ 119 w 128"/>
              <a:gd name="T25" fmla="*/ 56 h 86"/>
              <a:gd name="T26" fmla="*/ 106 w 128"/>
              <a:gd name="T27" fmla="*/ 60 h 86"/>
              <a:gd name="T28" fmla="*/ 94 w 128"/>
              <a:gd name="T29" fmla="*/ 54 h 86"/>
              <a:gd name="T30" fmla="*/ 80 w 128"/>
              <a:gd name="T31" fmla="*/ 64 h 86"/>
              <a:gd name="T32" fmla="*/ 75 w 128"/>
              <a:gd name="T33" fmla="*/ 75 h 86"/>
              <a:gd name="T34" fmla="*/ 46 w 128"/>
              <a:gd name="T35" fmla="*/ 75 h 86"/>
              <a:gd name="T36" fmla="*/ 37 w 128"/>
              <a:gd name="T37" fmla="*/ 82 h 86"/>
              <a:gd name="T38" fmla="*/ 33 w 128"/>
              <a:gd name="T39" fmla="*/ 84 h 86"/>
              <a:gd name="T40" fmla="*/ 30 w 128"/>
              <a:gd name="T41" fmla="*/ 86 h 86"/>
              <a:gd name="T42" fmla="*/ 27 w 128"/>
              <a:gd name="T43" fmla="*/ 80 h 86"/>
              <a:gd name="T44" fmla="*/ 22 w 128"/>
              <a:gd name="T45" fmla="*/ 78 h 86"/>
              <a:gd name="T46" fmla="*/ 19 w 128"/>
              <a:gd name="T47" fmla="*/ 78 h 86"/>
              <a:gd name="T48" fmla="*/ 18 w 128"/>
              <a:gd name="T49" fmla="*/ 72 h 86"/>
              <a:gd name="T50" fmla="*/ 16 w 128"/>
              <a:gd name="T51" fmla="*/ 71 h 86"/>
              <a:gd name="T52" fmla="*/ 18 w 128"/>
              <a:gd name="T53" fmla="*/ 68 h 86"/>
              <a:gd name="T54" fmla="*/ 23 w 128"/>
              <a:gd name="T55" fmla="*/ 65 h 86"/>
              <a:gd name="T56" fmla="*/ 23 w 128"/>
              <a:gd name="T57" fmla="*/ 63 h 86"/>
              <a:gd name="T58" fmla="*/ 23 w 128"/>
              <a:gd name="T59" fmla="*/ 61 h 86"/>
              <a:gd name="T60" fmla="*/ 22 w 128"/>
              <a:gd name="T61" fmla="*/ 56 h 86"/>
              <a:gd name="T62" fmla="*/ 19 w 128"/>
              <a:gd name="T63" fmla="*/ 57 h 86"/>
              <a:gd name="T64" fmla="*/ 4 w 128"/>
              <a:gd name="T65" fmla="*/ 59 h 86"/>
              <a:gd name="T66" fmla="*/ 1 w 128"/>
              <a:gd name="T67" fmla="*/ 56 h 86"/>
              <a:gd name="T68" fmla="*/ 7 w 128"/>
              <a:gd name="T69" fmla="*/ 49 h 86"/>
              <a:gd name="T70" fmla="*/ 0 w 128"/>
              <a:gd name="T71" fmla="*/ 33 h 86"/>
              <a:gd name="T72" fmla="*/ 8 w 128"/>
              <a:gd name="T73" fmla="*/ 31 h 86"/>
              <a:gd name="T74" fmla="*/ 5 w 128"/>
              <a:gd name="T75" fmla="*/ 27 h 86"/>
              <a:gd name="T76" fmla="*/ 4 w 128"/>
              <a:gd name="T77" fmla="*/ 24 h 86"/>
              <a:gd name="T78" fmla="*/ 11 w 128"/>
              <a:gd name="T79" fmla="*/ 24 h 86"/>
              <a:gd name="T80" fmla="*/ 16 w 128"/>
              <a:gd name="T81" fmla="*/ 15 h 86"/>
              <a:gd name="T82" fmla="*/ 20 w 128"/>
              <a:gd name="T83" fmla="*/ 11 h 86"/>
              <a:gd name="T84" fmla="*/ 37 w 128"/>
              <a:gd name="T85" fmla="*/ 11 h 86"/>
              <a:gd name="T86" fmla="*/ 41 w 128"/>
              <a:gd name="T87" fmla="*/ 11 h 86"/>
              <a:gd name="T88" fmla="*/ 42 w 128"/>
              <a:gd name="T89" fmla="*/ 15 h 86"/>
              <a:gd name="T90" fmla="*/ 42 w 128"/>
              <a:gd name="T91" fmla="*/ 16 h 86"/>
              <a:gd name="T92" fmla="*/ 49 w 128"/>
              <a:gd name="T93" fmla="*/ 18 h 86"/>
              <a:gd name="T94" fmla="*/ 50 w 128"/>
              <a:gd name="T95" fmla="*/ 15 h 86"/>
              <a:gd name="T96" fmla="*/ 55 w 128"/>
              <a:gd name="T97" fmla="*/ 9 h 86"/>
              <a:gd name="T98" fmla="*/ 55 w 128"/>
              <a:gd name="T99" fmla="*/ 8 h 86"/>
              <a:gd name="T100" fmla="*/ 57 w 128"/>
              <a:gd name="T101" fmla="*/ 7 h 86"/>
              <a:gd name="T102" fmla="*/ 60 w 128"/>
              <a:gd name="T103" fmla="*/ 3 h 86"/>
              <a:gd name="T104" fmla="*/ 63 w 128"/>
              <a:gd name="T105" fmla="*/ 0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28" h="86">
                <a:moveTo>
                  <a:pt x="63" y="0"/>
                </a:moveTo>
                <a:lnTo>
                  <a:pt x="68" y="3"/>
                </a:lnTo>
                <a:lnTo>
                  <a:pt x="72" y="3"/>
                </a:lnTo>
                <a:lnTo>
                  <a:pt x="74" y="0"/>
                </a:lnTo>
                <a:lnTo>
                  <a:pt x="87" y="7"/>
                </a:lnTo>
                <a:lnTo>
                  <a:pt x="91" y="3"/>
                </a:lnTo>
                <a:lnTo>
                  <a:pt x="91" y="4"/>
                </a:lnTo>
                <a:lnTo>
                  <a:pt x="94" y="12"/>
                </a:lnTo>
                <a:lnTo>
                  <a:pt x="113" y="5"/>
                </a:lnTo>
                <a:lnTo>
                  <a:pt x="128" y="9"/>
                </a:lnTo>
                <a:lnTo>
                  <a:pt x="120" y="31"/>
                </a:lnTo>
                <a:lnTo>
                  <a:pt x="119" y="31"/>
                </a:lnTo>
                <a:lnTo>
                  <a:pt x="119" y="56"/>
                </a:lnTo>
                <a:lnTo>
                  <a:pt x="106" y="60"/>
                </a:lnTo>
                <a:lnTo>
                  <a:pt x="94" y="54"/>
                </a:lnTo>
                <a:lnTo>
                  <a:pt x="80" y="64"/>
                </a:lnTo>
                <a:lnTo>
                  <a:pt x="75" y="75"/>
                </a:lnTo>
                <a:lnTo>
                  <a:pt x="46" y="75"/>
                </a:lnTo>
                <a:lnTo>
                  <a:pt x="37" y="82"/>
                </a:lnTo>
                <a:lnTo>
                  <a:pt x="33" y="84"/>
                </a:lnTo>
                <a:lnTo>
                  <a:pt x="30" y="86"/>
                </a:lnTo>
                <a:lnTo>
                  <a:pt x="27" y="80"/>
                </a:lnTo>
                <a:lnTo>
                  <a:pt x="22" y="78"/>
                </a:lnTo>
                <a:lnTo>
                  <a:pt x="19" y="78"/>
                </a:lnTo>
                <a:lnTo>
                  <a:pt x="18" y="72"/>
                </a:lnTo>
                <a:lnTo>
                  <a:pt x="16" y="71"/>
                </a:lnTo>
                <a:lnTo>
                  <a:pt x="18" y="68"/>
                </a:lnTo>
                <a:lnTo>
                  <a:pt x="23" y="65"/>
                </a:lnTo>
                <a:lnTo>
                  <a:pt x="23" y="63"/>
                </a:lnTo>
                <a:lnTo>
                  <a:pt x="23" y="61"/>
                </a:lnTo>
                <a:lnTo>
                  <a:pt x="22" y="56"/>
                </a:lnTo>
                <a:lnTo>
                  <a:pt x="19" y="57"/>
                </a:lnTo>
                <a:lnTo>
                  <a:pt x="4" y="59"/>
                </a:lnTo>
                <a:lnTo>
                  <a:pt x="1" y="56"/>
                </a:lnTo>
                <a:lnTo>
                  <a:pt x="7" y="49"/>
                </a:lnTo>
                <a:lnTo>
                  <a:pt x="0" y="33"/>
                </a:lnTo>
                <a:lnTo>
                  <a:pt x="8" y="31"/>
                </a:lnTo>
                <a:lnTo>
                  <a:pt x="5" y="27"/>
                </a:lnTo>
                <a:lnTo>
                  <a:pt x="4" y="24"/>
                </a:lnTo>
                <a:lnTo>
                  <a:pt x="11" y="24"/>
                </a:lnTo>
                <a:lnTo>
                  <a:pt x="16" y="15"/>
                </a:lnTo>
                <a:lnTo>
                  <a:pt x="20" y="11"/>
                </a:lnTo>
                <a:lnTo>
                  <a:pt x="37" y="11"/>
                </a:lnTo>
                <a:lnTo>
                  <a:pt x="41" y="11"/>
                </a:lnTo>
                <a:lnTo>
                  <a:pt x="42" y="15"/>
                </a:lnTo>
                <a:lnTo>
                  <a:pt x="42" y="16"/>
                </a:lnTo>
                <a:lnTo>
                  <a:pt x="49" y="18"/>
                </a:lnTo>
                <a:lnTo>
                  <a:pt x="50" y="15"/>
                </a:lnTo>
                <a:lnTo>
                  <a:pt x="55" y="9"/>
                </a:lnTo>
                <a:lnTo>
                  <a:pt x="55" y="8"/>
                </a:lnTo>
                <a:lnTo>
                  <a:pt x="57" y="7"/>
                </a:lnTo>
                <a:lnTo>
                  <a:pt x="60" y="3"/>
                </a:lnTo>
                <a:lnTo>
                  <a:pt x="63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1" name="Freeform 1196"/>
          <p:cNvSpPr>
            <a:spLocks/>
          </p:cNvSpPr>
          <p:nvPr/>
        </p:nvSpPr>
        <p:spPr bwMode="auto">
          <a:xfrm>
            <a:off x="4408488" y="5768976"/>
            <a:ext cx="173038" cy="182563"/>
          </a:xfrm>
          <a:custGeom>
            <a:avLst/>
            <a:gdLst>
              <a:gd name="T0" fmla="*/ 98 w 109"/>
              <a:gd name="T1" fmla="*/ 21 h 115"/>
              <a:gd name="T2" fmla="*/ 101 w 109"/>
              <a:gd name="T3" fmla="*/ 40 h 115"/>
              <a:gd name="T4" fmla="*/ 101 w 109"/>
              <a:gd name="T5" fmla="*/ 41 h 115"/>
              <a:gd name="T6" fmla="*/ 108 w 109"/>
              <a:gd name="T7" fmla="*/ 49 h 115"/>
              <a:gd name="T8" fmla="*/ 102 w 109"/>
              <a:gd name="T9" fmla="*/ 53 h 115"/>
              <a:gd name="T10" fmla="*/ 98 w 109"/>
              <a:gd name="T11" fmla="*/ 64 h 115"/>
              <a:gd name="T12" fmla="*/ 100 w 109"/>
              <a:gd name="T13" fmla="*/ 66 h 115"/>
              <a:gd name="T14" fmla="*/ 109 w 109"/>
              <a:gd name="T15" fmla="*/ 82 h 115"/>
              <a:gd name="T16" fmla="*/ 107 w 109"/>
              <a:gd name="T17" fmla="*/ 85 h 115"/>
              <a:gd name="T18" fmla="*/ 101 w 109"/>
              <a:gd name="T19" fmla="*/ 92 h 115"/>
              <a:gd name="T20" fmla="*/ 96 w 109"/>
              <a:gd name="T21" fmla="*/ 92 h 115"/>
              <a:gd name="T22" fmla="*/ 87 w 109"/>
              <a:gd name="T23" fmla="*/ 93 h 115"/>
              <a:gd name="T24" fmla="*/ 79 w 109"/>
              <a:gd name="T25" fmla="*/ 94 h 115"/>
              <a:gd name="T26" fmla="*/ 78 w 109"/>
              <a:gd name="T27" fmla="*/ 94 h 115"/>
              <a:gd name="T28" fmla="*/ 75 w 109"/>
              <a:gd name="T29" fmla="*/ 98 h 115"/>
              <a:gd name="T30" fmla="*/ 72 w 109"/>
              <a:gd name="T31" fmla="*/ 101 h 115"/>
              <a:gd name="T32" fmla="*/ 71 w 109"/>
              <a:gd name="T33" fmla="*/ 100 h 115"/>
              <a:gd name="T34" fmla="*/ 70 w 109"/>
              <a:gd name="T35" fmla="*/ 98 h 115"/>
              <a:gd name="T36" fmla="*/ 60 w 109"/>
              <a:gd name="T37" fmla="*/ 100 h 115"/>
              <a:gd name="T38" fmla="*/ 51 w 109"/>
              <a:gd name="T39" fmla="*/ 100 h 115"/>
              <a:gd name="T40" fmla="*/ 41 w 109"/>
              <a:gd name="T41" fmla="*/ 101 h 115"/>
              <a:gd name="T42" fmla="*/ 15 w 109"/>
              <a:gd name="T43" fmla="*/ 115 h 115"/>
              <a:gd name="T44" fmla="*/ 8 w 109"/>
              <a:gd name="T45" fmla="*/ 100 h 115"/>
              <a:gd name="T46" fmla="*/ 18 w 109"/>
              <a:gd name="T47" fmla="*/ 98 h 115"/>
              <a:gd name="T48" fmla="*/ 19 w 109"/>
              <a:gd name="T49" fmla="*/ 96 h 115"/>
              <a:gd name="T50" fmla="*/ 15 w 109"/>
              <a:gd name="T51" fmla="*/ 86 h 115"/>
              <a:gd name="T52" fmla="*/ 22 w 109"/>
              <a:gd name="T53" fmla="*/ 68 h 115"/>
              <a:gd name="T54" fmla="*/ 22 w 109"/>
              <a:gd name="T55" fmla="*/ 63 h 115"/>
              <a:gd name="T56" fmla="*/ 27 w 109"/>
              <a:gd name="T57" fmla="*/ 62 h 115"/>
              <a:gd name="T58" fmla="*/ 25 w 109"/>
              <a:gd name="T59" fmla="*/ 56 h 115"/>
              <a:gd name="T60" fmla="*/ 0 w 109"/>
              <a:gd name="T61" fmla="*/ 47 h 115"/>
              <a:gd name="T62" fmla="*/ 30 w 109"/>
              <a:gd name="T63" fmla="*/ 22 h 115"/>
              <a:gd name="T64" fmla="*/ 36 w 109"/>
              <a:gd name="T65" fmla="*/ 26 h 115"/>
              <a:gd name="T66" fmla="*/ 37 w 109"/>
              <a:gd name="T67" fmla="*/ 26 h 115"/>
              <a:gd name="T68" fmla="*/ 44 w 109"/>
              <a:gd name="T69" fmla="*/ 26 h 115"/>
              <a:gd name="T70" fmla="*/ 45 w 109"/>
              <a:gd name="T71" fmla="*/ 22 h 115"/>
              <a:gd name="T72" fmla="*/ 49 w 109"/>
              <a:gd name="T73" fmla="*/ 21 h 115"/>
              <a:gd name="T74" fmla="*/ 56 w 109"/>
              <a:gd name="T75" fmla="*/ 25 h 115"/>
              <a:gd name="T76" fmla="*/ 60 w 109"/>
              <a:gd name="T77" fmla="*/ 27 h 115"/>
              <a:gd name="T78" fmla="*/ 64 w 109"/>
              <a:gd name="T79" fmla="*/ 19 h 115"/>
              <a:gd name="T80" fmla="*/ 66 w 109"/>
              <a:gd name="T81" fmla="*/ 15 h 115"/>
              <a:gd name="T82" fmla="*/ 66 w 109"/>
              <a:gd name="T83" fmla="*/ 12 h 115"/>
              <a:gd name="T84" fmla="*/ 81 w 109"/>
              <a:gd name="T85" fmla="*/ 0 h 115"/>
              <a:gd name="T86" fmla="*/ 87 w 109"/>
              <a:gd name="T87" fmla="*/ 7 h 115"/>
              <a:gd name="T88" fmla="*/ 87 w 109"/>
              <a:gd name="T89" fmla="*/ 12 h 115"/>
              <a:gd name="T90" fmla="*/ 87 w 109"/>
              <a:gd name="T91" fmla="*/ 15 h 115"/>
              <a:gd name="T92" fmla="*/ 89 w 109"/>
              <a:gd name="T93" fmla="*/ 17 h 115"/>
              <a:gd name="T94" fmla="*/ 89 w 109"/>
              <a:gd name="T95" fmla="*/ 17 h 115"/>
              <a:gd name="T96" fmla="*/ 94 w 109"/>
              <a:gd name="T97" fmla="*/ 19 h 115"/>
              <a:gd name="T98" fmla="*/ 98 w 109"/>
              <a:gd name="T99" fmla="*/ 21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09" h="115">
                <a:moveTo>
                  <a:pt x="98" y="21"/>
                </a:moveTo>
                <a:lnTo>
                  <a:pt x="101" y="40"/>
                </a:lnTo>
                <a:lnTo>
                  <a:pt x="101" y="41"/>
                </a:lnTo>
                <a:lnTo>
                  <a:pt x="108" y="49"/>
                </a:lnTo>
                <a:lnTo>
                  <a:pt x="102" y="53"/>
                </a:lnTo>
                <a:lnTo>
                  <a:pt x="98" y="64"/>
                </a:lnTo>
                <a:lnTo>
                  <a:pt x="100" y="66"/>
                </a:lnTo>
                <a:lnTo>
                  <a:pt x="109" y="82"/>
                </a:lnTo>
                <a:lnTo>
                  <a:pt x="107" y="85"/>
                </a:lnTo>
                <a:lnTo>
                  <a:pt x="101" y="92"/>
                </a:lnTo>
                <a:lnTo>
                  <a:pt x="96" y="92"/>
                </a:lnTo>
                <a:lnTo>
                  <a:pt x="87" y="93"/>
                </a:lnTo>
                <a:lnTo>
                  <a:pt x="79" y="94"/>
                </a:lnTo>
                <a:lnTo>
                  <a:pt x="78" y="94"/>
                </a:lnTo>
                <a:lnTo>
                  <a:pt x="75" y="98"/>
                </a:lnTo>
                <a:lnTo>
                  <a:pt x="72" y="101"/>
                </a:lnTo>
                <a:lnTo>
                  <a:pt x="71" y="100"/>
                </a:lnTo>
                <a:lnTo>
                  <a:pt x="70" y="98"/>
                </a:lnTo>
                <a:lnTo>
                  <a:pt x="60" y="100"/>
                </a:lnTo>
                <a:lnTo>
                  <a:pt x="51" y="100"/>
                </a:lnTo>
                <a:lnTo>
                  <a:pt x="41" y="101"/>
                </a:lnTo>
                <a:lnTo>
                  <a:pt x="15" y="115"/>
                </a:lnTo>
                <a:lnTo>
                  <a:pt x="8" y="100"/>
                </a:lnTo>
                <a:lnTo>
                  <a:pt x="18" y="98"/>
                </a:lnTo>
                <a:lnTo>
                  <a:pt x="19" y="96"/>
                </a:lnTo>
                <a:lnTo>
                  <a:pt x="15" y="86"/>
                </a:lnTo>
                <a:lnTo>
                  <a:pt x="22" y="68"/>
                </a:lnTo>
                <a:lnTo>
                  <a:pt x="22" y="63"/>
                </a:lnTo>
                <a:lnTo>
                  <a:pt x="27" y="62"/>
                </a:lnTo>
                <a:lnTo>
                  <a:pt x="25" y="56"/>
                </a:lnTo>
                <a:lnTo>
                  <a:pt x="0" y="47"/>
                </a:lnTo>
                <a:lnTo>
                  <a:pt x="30" y="22"/>
                </a:lnTo>
                <a:lnTo>
                  <a:pt x="36" y="26"/>
                </a:lnTo>
                <a:lnTo>
                  <a:pt x="37" y="26"/>
                </a:lnTo>
                <a:lnTo>
                  <a:pt x="44" y="26"/>
                </a:lnTo>
                <a:lnTo>
                  <a:pt x="45" y="22"/>
                </a:lnTo>
                <a:lnTo>
                  <a:pt x="49" y="21"/>
                </a:lnTo>
                <a:lnTo>
                  <a:pt x="56" y="25"/>
                </a:lnTo>
                <a:lnTo>
                  <a:pt x="60" y="27"/>
                </a:lnTo>
                <a:lnTo>
                  <a:pt x="64" y="19"/>
                </a:lnTo>
                <a:lnTo>
                  <a:pt x="66" y="15"/>
                </a:lnTo>
                <a:lnTo>
                  <a:pt x="66" y="12"/>
                </a:lnTo>
                <a:lnTo>
                  <a:pt x="81" y="0"/>
                </a:lnTo>
                <a:lnTo>
                  <a:pt x="87" y="7"/>
                </a:lnTo>
                <a:lnTo>
                  <a:pt x="87" y="12"/>
                </a:lnTo>
                <a:lnTo>
                  <a:pt x="87" y="15"/>
                </a:lnTo>
                <a:lnTo>
                  <a:pt x="89" y="17"/>
                </a:lnTo>
                <a:lnTo>
                  <a:pt x="89" y="17"/>
                </a:lnTo>
                <a:lnTo>
                  <a:pt x="94" y="19"/>
                </a:lnTo>
                <a:lnTo>
                  <a:pt x="98" y="2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2" name="Freeform 1197"/>
          <p:cNvSpPr>
            <a:spLocks/>
          </p:cNvSpPr>
          <p:nvPr/>
        </p:nvSpPr>
        <p:spPr bwMode="auto">
          <a:xfrm>
            <a:off x="4887913" y="5773738"/>
            <a:ext cx="120650" cy="180975"/>
          </a:xfrm>
          <a:custGeom>
            <a:avLst/>
            <a:gdLst>
              <a:gd name="T0" fmla="*/ 61 w 76"/>
              <a:gd name="T1" fmla="*/ 30 h 114"/>
              <a:gd name="T2" fmla="*/ 60 w 76"/>
              <a:gd name="T3" fmla="*/ 37 h 114"/>
              <a:gd name="T4" fmla="*/ 53 w 76"/>
              <a:gd name="T5" fmla="*/ 37 h 114"/>
              <a:gd name="T6" fmla="*/ 53 w 76"/>
              <a:gd name="T7" fmla="*/ 42 h 114"/>
              <a:gd name="T8" fmla="*/ 58 w 76"/>
              <a:gd name="T9" fmla="*/ 56 h 114"/>
              <a:gd name="T10" fmla="*/ 61 w 76"/>
              <a:gd name="T11" fmla="*/ 59 h 114"/>
              <a:gd name="T12" fmla="*/ 65 w 76"/>
              <a:gd name="T13" fmla="*/ 61 h 114"/>
              <a:gd name="T14" fmla="*/ 68 w 76"/>
              <a:gd name="T15" fmla="*/ 64 h 114"/>
              <a:gd name="T16" fmla="*/ 71 w 76"/>
              <a:gd name="T17" fmla="*/ 69 h 114"/>
              <a:gd name="T18" fmla="*/ 76 w 76"/>
              <a:gd name="T19" fmla="*/ 78 h 114"/>
              <a:gd name="T20" fmla="*/ 71 w 76"/>
              <a:gd name="T21" fmla="*/ 83 h 114"/>
              <a:gd name="T22" fmla="*/ 65 w 76"/>
              <a:gd name="T23" fmla="*/ 91 h 114"/>
              <a:gd name="T24" fmla="*/ 65 w 76"/>
              <a:gd name="T25" fmla="*/ 90 h 114"/>
              <a:gd name="T26" fmla="*/ 58 w 76"/>
              <a:gd name="T27" fmla="*/ 87 h 114"/>
              <a:gd name="T28" fmla="*/ 58 w 76"/>
              <a:gd name="T29" fmla="*/ 89 h 114"/>
              <a:gd name="T30" fmla="*/ 57 w 76"/>
              <a:gd name="T31" fmla="*/ 90 h 114"/>
              <a:gd name="T32" fmla="*/ 53 w 76"/>
              <a:gd name="T33" fmla="*/ 93 h 114"/>
              <a:gd name="T34" fmla="*/ 53 w 76"/>
              <a:gd name="T35" fmla="*/ 95 h 114"/>
              <a:gd name="T36" fmla="*/ 52 w 76"/>
              <a:gd name="T37" fmla="*/ 101 h 114"/>
              <a:gd name="T38" fmla="*/ 41 w 76"/>
              <a:gd name="T39" fmla="*/ 95 h 114"/>
              <a:gd name="T40" fmla="*/ 39 w 76"/>
              <a:gd name="T41" fmla="*/ 95 h 114"/>
              <a:gd name="T42" fmla="*/ 32 w 76"/>
              <a:gd name="T43" fmla="*/ 102 h 114"/>
              <a:gd name="T44" fmla="*/ 34 w 76"/>
              <a:gd name="T45" fmla="*/ 108 h 114"/>
              <a:gd name="T46" fmla="*/ 24 w 76"/>
              <a:gd name="T47" fmla="*/ 114 h 114"/>
              <a:gd name="T48" fmla="*/ 22 w 76"/>
              <a:gd name="T49" fmla="*/ 113 h 114"/>
              <a:gd name="T50" fmla="*/ 2 w 76"/>
              <a:gd name="T51" fmla="*/ 98 h 114"/>
              <a:gd name="T52" fmla="*/ 0 w 76"/>
              <a:gd name="T53" fmla="*/ 86 h 114"/>
              <a:gd name="T54" fmla="*/ 2 w 76"/>
              <a:gd name="T55" fmla="*/ 84 h 114"/>
              <a:gd name="T56" fmla="*/ 4 w 76"/>
              <a:gd name="T57" fmla="*/ 79 h 114"/>
              <a:gd name="T58" fmla="*/ 12 w 76"/>
              <a:gd name="T59" fmla="*/ 74 h 114"/>
              <a:gd name="T60" fmla="*/ 6 w 76"/>
              <a:gd name="T61" fmla="*/ 68 h 114"/>
              <a:gd name="T62" fmla="*/ 16 w 76"/>
              <a:gd name="T63" fmla="*/ 68 h 114"/>
              <a:gd name="T64" fmla="*/ 24 w 76"/>
              <a:gd name="T65" fmla="*/ 67 h 114"/>
              <a:gd name="T66" fmla="*/ 26 w 76"/>
              <a:gd name="T67" fmla="*/ 67 h 114"/>
              <a:gd name="T68" fmla="*/ 26 w 76"/>
              <a:gd name="T69" fmla="*/ 67 h 114"/>
              <a:gd name="T70" fmla="*/ 30 w 76"/>
              <a:gd name="T71" fmla="*/ 64 h 114"/>
              <a:gd name="T72" fmla="*/ 22 w 76"/>
              <a:gd name="T73" fmla="*/ 50 h 114"/>
              <a:gd name="T74" fmla="*/ 15 w 76"/>
              <a:gd name="T75" fmla="*/ 49 h 114"/>
              <a:gd name="T76" fmla="*/ 9 w 76"/>
              <a:gd name="T77" fmla="*/ 37 h 114"/>
              <a:gd name="T78" fmla="*/ 11 w 76"/>
              <a:gd name="T79" fmla="*/ 37 h 114"/>
              <a:gd name="T80" fmla="*/ 19 w 76"/>
              <a:gd name="T81" fmla="*/ 33 h 114"/>
              <a:gd name="T82" fmla="*/ 22 w 76"/>
              <a:gd name="T83" fmla="*/ 33 h 114"/>
              <a:gd name="T84" fmla="*/ 28 w 76"/>
              <a:gd name="T85" fmla="*/ 33 h 114"/>
              <a:gd name="T86" fmla="*/ 26 w 76"/>
              <a:gd name="T87" fmla="*/ 30 h 114"/>
              <a:gd name="T88" fmla="*/ 27 w 76"/>
              <a:gd name="T89" fmla="*/ 16 h 114"/>
              <a:gd name="T90" fmla="*/ 30 w 76"/>
              <a:gd name="T91" fmla="*/ 5 h 114"/>
              <a:gd name="T92" fmla="*/ 31 w 76"/>
              <a:gd name="T93" fmla="*/ 5 h 114"/>
              <a:gd name="T94" fmla="*/ 37 w 76"/>
              <a:gd name="T95" fmla="*/ 5 h 114"/>
              <a:gd name="T96" fmla="*/ 41 w 76"/>
              <a:gd name="T97" fmla="*/ 0 h 114"/>
              <a:gd name="T98" fmla="*/ 45 w 76"/>
              <a:gd name="T99" fmla="*/ 0 h 114"/>
              <a:gd name="T100" fmla="*/ 52 w 76"/>
              <a:gd name="T101" fmla="*/ 0 h 114"/>
              <a:gd name="T102" fmla="*/ 58 w 76"/>
              <a:gd name="T103" fmla="*/ 16 h 114"/>
              <a:gd name="T104" fmla="*/ 60 w 76"/>
              <a:gd name="T105" fmla="*/ 16 h 114"/>
              <a:gd name="T106" fmla="*/ 58 w 76"/>
              <a:gd name="T107" fmla="*/ 20 h 114"/>
              <a:gd name="T108" fmla="*/ 61 w 76"/>
              <a:gd name="T109" fmla="*/ 30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76" h="114">
                <a:moveTo>
                  <a:pt x="61" y="30"/>
                </a:moveTo>
                <a:lnTo>
                  <a:pt x="60" y="37"/>
                </a:lnTo>
                <a:lnTo>
                  <a:pt x="53" y="37"/>
                </a:lnTo>
                <a:lnTo>
                  <a:pt x="53" y="42"/>
                </a:lnTo>
                <a:lnTo>
                  <a:pt x="58" y="56"/>
                </a:lnTo>
                <a:lnTo>
                  <a:pt x="61" y="59"/>
                </a:lnTo>
                <a:lnTo>
                  <a:pt x="65" y="61"/>
                </a:lnTo>
                <a:lnTo>
                  <a:pt x="68" y="64"/>
                </a:lnTo>
                <a:lnTo>
                  <a:pt x="71" y="69"/>
                </a:lnTo>
                <a:lnTo>
                  <a:pt x="76" y="78"/>
                </a:lnTo>
                <a:lnTo>
                  <a:pt x="71" y="83"/>
                </a:lnTo>
                <a:lnTo>
                  <a:pt x="65" y="91"/>
                </a:lnTo>
                <a:lnTo>
                  <a:pt x="65" y="90"/>
                </a:lnTo>
                <a:lnTo>
                  <a:pt x="58" y="87"/>
                </a:lnTo>
                <a:lnTo>
                  <a:pt x="58" y="89"/>
                </a:lnTo>
                <a:lnTo>
                  <a:pt x="57" y="90"/>
                </a:lnTo>
                <a:lnTo>
                  <a:pt x="53" y="93"/>
                </a:lnTo>
                <a:lnTo>
                  <a:pt x="53" y="95"/>
                </a:lnTo>
                <a:lnTo>
                  <a:pt x="52" y="101"/>
                </a:lnTo>
                <a:lnTo>
                  <a:pt x="41" y="95"/>
                </a:lnTo>
                <a:lnTo>
                  <a:pt x="39" y="95"/>
                </a:lnTo>
                <a:lnTo>
                  <a:pt x="32" y="102"/>
                </a:lnTo>
                <a:lnTo>
                  <a:pt x="34" y="108"/>
                </a:lnTo>
                <a:lnTo>
                  <a:pt x="24" y="114"/>
                </a:lnTo>
                <a:lnTo>
                  <a:pt x="22" y="113"/>
                </a:lnTo>
                <a:lnTo>
                  <a:pt x="2" y="98"/>
                </a:lnTo>
                <a:lnTo>
                  <a:pt x="0" y="86"/>
                </a:lnTo>
                <a:lnTo>
                  <a:pt x="2" y="84"/>
                </a:lnTo>
                <a:lnTo>
                  <a:pt x="4" y="79"/>
                </a:lnTo>
                <a:lnTo>
                  <a:pt x="12" y="74"/>
                </a:lnTo>
                <a:lnTo>
                  <a:pt x="6" y="68"/>
                </a:lnTo>
                <a:lnTo>
                  <a:pt x="16" y="68"/>
                </a:lnTo>
                <a:lnTo>
                  <a:pt x="24" y="67"/>
                </a:lnTo>
                <a:lnTo>
                  <a:pt x="26" y="67"/>
                </a:lnTo>
                <a:lnTo>
                  <a:pt x="26" y="67"/>
                </a:lnTo>
                <a:lnTo>
                  <a:pt x="30" y="64"/>
                </a:lnTo>
                <a:lnTo>
                  <a:pt x="22" y="50"/>
                </a:lnTo>
                <a:lnTo>
                  <a:pt x="15" y="49"/>
                </a:lnTo>
                <a:lnTo>
                  <a:pt x="9" y="37"/>
                </a:lnTo>
                <a:lnTo>
                  <a:pt x="11" y="37"/>
                </a:lnTo>
                <a:lnTo>
                  <a:pt x="19" y="33"/>
                </a:lnTo>
                <a:lnTo>
                  <a:pt x="22" y="33"/>
                </a:lnTo>
                <a:lnTo>
                  <a:pt x="28" y="33"/>
                </a:lnTo>
                <a:lnTo>
                  <a:pt x="26" y="30"/>
                </a:lnTo>
                <a:lnTo>
                  <a:pt x="27" y="16"/>
                </a:lnTo>
                <a:lnTo>
                  <a:pt x="30" y="5"/>
                </a:lnTo>
                <a:lnTo>
                  <a:pt x="31" y="5"/>
                </a:lnTo>
                <a:lnTo>
                  <a:pt x="37" y="5"/>
                </a:lnTo>
                <a:lnTo>
                  <a:pt x="41" y="0"/>
                </a:lnTo>
                <a:lnTo>
                  <a:pt x="45" y="0"/>
                </a:lnTo>
                <a:lnTo>
                  <a:pt x="52" y="0"/>
                </a:lnTo>
                <a:lnTo>
                  <a:pt x="58" y="16"/>
                </a:lnTo>
                <a:lnTo>
                  <a:pt x="60" y="16"/>
                </a:lnTo>
                <a:lnTo>
                  <a:pt x="58" y="20"/>
                </a:lnTo>
                <a:lnTo>
                  <a:pt x="61" y="3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3" name="Freeform 1198"/>
          <p:cNvSpPr>
            <a:spLocks/>
          </p:cNvSpPr>
          <p:nvPr/>
        </p:nvSpPr>
        <p:spPr bwMode="auto">
          <a:xfrm>
            <a:off x="5008563" y="5786438"/>
            <a:ext cx="19050" cy="88900"/>
          </a:xfrm>
          <a:custGeom>
            <a:avLst/>
            <a:gdLst>
              <a:gd name="T0" fmla="*/ 12 w 12"/>
              <a:gd name="T1" fmla="*/ 56 h 56"/>
              <a:gd name="T2" fmla="*/ 6 w 12"/>
              <a:gd name="T3" fmla="*/ 45 h 56"/>
              <a:gd name="T4" fmla="*/ 0 w 12"/>
              <a:gd name="T5" fmla="*/ 37 h 56"/>
              <a:gd name="T6" fmla="*/ 4 w 12"/>
              <a:gd name="T7" fmla="*/ 30 h 56"/>
              <a:gd name="T8" fmla="*/ 4 w 12"/>
              <a:gd name="T9" fmla="*/ 14 h 56"/>
              <a:gd name="T10" fmla="*/ 4 w 12"/>
              <a:gd name="T11" fmla="*/ 8 h 56"/>
              <a:gd name="T12" fmla="*/ 3 w 12"/>
              <a:gd name="T13" fmla="*/ 1 h 56"/>
              <a:gd name="T14" fmla="*/ 11 w 12"/>
              <a:gd name="T15" fmla="*/ 0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" h="56">
                <a:moveTo>
                  <a:pt x="12" y="56"/>
                </a:moveTo>
                <a:lnTo>
                  <a:pt x="6" y="45"/>
                </a:lnTo>
                <a:lnTo>
                  <a:pt x="0" y="37"/>
                </a:lnTo>
                <a:lnTo>
                  <a:pt x="4" y="30"/>
                </a:lnTo>
                <a:lnTo>
                  <a:pt x="4" y="14"/>
                </a:lnTo>
                <a:lnTo>
                  <a:pt x="4" y="8"/>
                </a:lnTo>
                <a:lnTo>
                  <a:pt x="3" y="1"/>
                </a:lnTo>
                <a:lnTo>
                  <a:pt x="11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4" name="Freeform 1199"/>
          <p:cNvSpPr>
            <a:spLocks/>
          </p:cNvSpPr>
          <p:nvPr/>
        </p:nvSpPr>
        <p:spPr bwMode="auto">
          <a:xfrm>
            <a:off x="5026026" y="5786438"/>
            <a:ext cx="52388" cy="60325"/>
          </a:xfrm>
          <a:custGeom>
            <a:avLst/>
            <a:gdLst>
              <a:gd name="T0" fmla="*/ 0 w 33"/>
              <a:gd name="T1" fmla="*/ 0 h 38"/>
              <a:gd name="T2" fmla="*/ 14 w 33"/>
              <a:gd name="T3" fmla="*/ 4 h 38"/>
              <a:gd name="T4" fmla="*/ 16 w 33"/>
              <a:gd name="T5" fmla="*/ 1 h 38"/>
              <a:gd name="T6" fmla="*/ 25 w 33"/>
              <a:gd name="T7" fmla="*/ 4 h 38"/>
              <a:gd name="T8" fmla="*/ 26 w 33"/>
              <a:gd name="T9" fmla="*/ 4 h 38"/>
              <a:gd name="T10" fmla="*/ 27 w 33"/>
              <a:gd name="T11" fmla="*/ 4 h 38"/>
              <a:gd name="T12" fmla="*/ 33 w 33"/>
              <a:gd name="T13" fmla="*/ 1 h 38"/>
              <a:gd name="T14" fmla="*/ 33 w 33"/>
              <a:gd name="T15" fmla="*/ 6 h 38"/>
              <a:gd name="T16" fmla="*/ 33 w 33"/>
              <a:gd name="T17" fmla="*/ 8 h 38"/>
              <a:gd name="T18" fmla="*/ 29 w 33"/>
              <a:gd name="T19" fmla="*/ 25 h 38"/>
              <a:gd name="T20" fmla="*/ 23 w 33"/>
              <a:gd name="T21" fmla="*/ 38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3" h="38">
                <a:moveTo>
                  <a:pt x="0" y="0"/>
                </a:moveTo>
                <a:lnTo>
                  <a:pt x="14" y="4"/>
                </a:lnTo>
                <a:lnTo>
                  <a:pt x="16" y="1"/>
                </a:lnTo>
                <a:lnTo>
                  <a:pt x="25" y="4"/>
                </a:lnTo>
                <a:lnTo>
                  <a:pt x="26" y="4"/>
                </a:lnTo>
                <a:lnTo>
                  <a:pt x="27" y="4"/>
                </a:lnTo>
                <a:lnTo>
                  <a:pt x="33" y="1"/>
                </a:lnTo>
                <a:lnTo>
                  <a:pt x="33" y="6"/>
                </a:lnTo>
                <a:lnTo>
                  <a:pt x="33" y="8"/>
                </a:lnTo>
                <a:lnTo>
                  <a:pt x="29" y="25"/>
                </a:lnTo>
                <a:lnTo>
                  <a:pt x="23" y="3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5" name="Freeform 1200"/>
          <p:cNvSpPr>
            <a:spLocks/>
          </p:cNvSpPr>
          <p:nvPr/>
        </p:nvSpPr>
        <p:spPr bwMode="auto">
          <a:xfrm>
            <a:off x="4564063" y="5792788"/>
            <a:ext cx="141288" cy="190500"/>
          </a:xfrm>
          <a:custGeom>
            <a:avLst/>
            <a:gdLst>
              <a:gd name="T0" fmla="*/ 39 w 89"/>
              <a:gd name="T1" fmla="*/ 4 h 120"/>
              <a:gd name="T2" fmla="*/ 41 w 89"/>
              <a:gd name="T3" fmla="*/ 8 h 120"/>
              <a:gd name="T4" fmla="*/ 50 w 89"/>
              <a:gd name="T5" fmla="*/ 4 h 120"/>
              <a:gd name="T6" fmla="*/ 51 w 89"/>
              <a:gd name="T7" fmla="*/ 3 h 120"/>
              <a:gd name="T8" fmla="*/ 52 w 89"/>
              <a:gd name="T9" fmla="*/ 4 h 120"/>
              <a:gd name="T10" fmla="*/ 59 w 89"/>
              <a:gd name="T11" fmla="*/ 8 h 120"/>
              <a:gd name="T12" fmla="*/ 63 w 89"/>
              <a:gd name="T13" fmla="*/ 6 h 120"/>
              <a:gd name="T14" fmla="*/ 77 w 89"/>
              <a:gd name="T15" fmla="*/ 21 h 120"/>
              <a:gd name="T16" fmla="*/ 86 w 89"/>
              <a:gd name="T17" fmla="*/ 32 h 120"/>
              <a:gd name="T18" fmla="*/ 89 w 89"/>
              <a:gd name="T19" fmla="*/ 33 h 120"/>
              <a:gd name="T20" fmla="*/ 78 w 89"/>
              <a:gd name="T21" fmla="*/ 38 h 120"/>
              <a:gd name="T22" fmla="*/ 78 w 89"/>
              <a:gd name="T23" fmla="*/ 41 h 120"/>
              <a:gd name="T24" fmla="*/ 78 w 89"/>
              <a:gd name="T25" fmla="*/ 48 h 120"/>
              <a:gd name="T26" fmla="*/ 78 w 89"/>
              <a:gd name="T27" fmla="*/ 56 h 120"/>
              <a:gd name="T28" fmla="*/ 82 w 89"/>
              <a:gd name="T29" fmla="*/ 64 h 120"/>
              <a:gd name="T30" fmla="*/ 78 w 89"/>
              <a:gd name="T31" fmla="*/ 70 h 120"/>
              <a:gd name="T32" fmla="*/ 82 w 89"/>
              <a:gd name="T33" fmla="*/ 75 h 120"/>
              <a:gd name="T34" fmla="*/ 86 w 89"/>
              <a:gd name="T35" fmla="*/ 81 h 120"/>
              <a:gd name="T36" fmla="*/ 86 w 89"/>
              <a:gd name="T37" fmla="*/ 85 h 120"/>
              <a:gd name="T38" fmla="*/ 85 w 89"/>
              <a:gd name="T39" fmla="*/ 94 h 120"/>
              <a:gd name="T40" fmla="*/ 89 w 89"/>
              <a:gd name="T41" fmla="*/ 97 h 120"/>
              <a:gd name="T42" fmla="*/ 75 w 89"/>
              <a:gd name="T43" fmla="*/ 107 h 120"/>
              <a:gd name="T44" fmla="*/ 80 w 89"/>
              <a:gd name="T45" fmla="*/ 115 h 120"/>
              <a:gd name="T46" fmla="*/ 78 w 89"/>
              <a:gd name="T47" fmla="*/ 116 h 120"/>
              <a:gd name="T48" fmla="*/ 73 w 89"/>
              <a:gd name="T49" fmla="*/ 120 h 120"/>
              <a:gd name="T50" fmla="*/ 65 w 89"/>
              <a:gd name="T51" fmla="*/ 111 h 120"/>
              <a:gd name="T52" fmla="*/ 56 w 89"/>
              <a:gd name="T53" fmla="*/ 104 h 120"/>
              <a:gd name="T54" fmla="*/ 45 w 89"/>
              <a:gd name="T55" fmla="*/ 104 h 120"/>
              <a:gd name="T56" fmla="*/ 43 w 89"/>
              <a:gd name="T57" fmla="*/ 105 h 120"/>
              <a:gd name="T58" fmla="*/ 51 w 89"/>
              <a:gd name="T59" fmla="*/ 109 h 120"/>
              <a:gd name="T60" fmla="*/ 44 w 89"/>
              <a:gd name="T61" fmla="*/ 112 h 120"/>
              <a:gd name="T62" fmla="*/ 33 w 89"/>
              <a:gd name="T63" fmla="*/ 105 h 120"/>
              <a:gd name="T64" fmla="*/ 28 w 89"/>
              <a:gd name="T65" fmla="*/ 104 h 120"/>
              <a:gd name="T66" fmla="*/ 19 w 89"/>
              <a:gd name="T67" fmla="*/ 85 h 120"/>
              <a:gd name="T68" fmla="*/ 11 w 89"/>
              <a:gd name="T69" fmla="*/ 67 h 120"/>
              <a:gd name="T70" fmla="*/ 2 w 89"/>
              <a:gd name="T71" fmla="*/ 51 h 120"/>
              <a:gd name="T72" fmla="*/ 0 w 89"/>
              <a:gd name="T73" fmla="*/ 49 h 120"/>
              <a:gd name="T74" fmla="*/ 4 w 89"/>
              <a:gd name="T75" fmla="*/ 38 h 120"/>
              <a:gd name="T76" fmla="*/ 10 w 89"/>
              <a:gd name="T77" fmla="*/ 34 h 120"/>
              <a:gd name="T78" fmla="*/ 3 w 89"/>
              <a:gd name="T79" fmla="*/ 26 h 120"/>
              <a:gd name="T80" fmla="*/ 3 w 89"/>
              <a:gd name="T81" fmla="*/ 25 h 120"/>
              <a:gd name="T82" fmla="*/ 0 w 89"/>
              <a:gd name="T83" fmla="*/ 6 h 120"/>
              <a:gd name="T84" fmla="*/ 3 w 89"/>
              <a:gd name="T85" fmla="*/ 6 h 120"/>
              <a:gd name="T86" fmla="*/ 9 w 89"/>
              <a:gd name="T87" fmla="*/ 7 h 120"/>
              <a:gd name="T88" fmla="*/ 13 w 89"/>
              <a:gd name="T89" fmla="*/ 4 h 120"/>
              <a:gd name="T90" fmla="*/ 15 w 89"/>
              <a:gd name="T91" fmla="*/ 2 h 120"/>
              <a:gd name="T92" fmla="*/ 24 w 89"/>
              <a:gd name="T93" fmla="*/ 0 h 120"/>
              <a:gd name="T94" fmla="*/ 39 w 89"/>
              <a:gd name="T95" fmla="*/ 3 h 120"/>
              <a:gd name="T96" fmla="*/ 39 w 89"/>
              <a:gd name="T97" fmla="*/ 4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89" h="120">
                <a:moveTo>
                  <a:pt x="39" y="4"/>
                </a:moveTo>
                <a:lnTo>
                  <a:pt x="41" y="8"/>
                </a:lnTo>
                <a:lnTo>
                  <a:pt x="50" y="4"/>
                </a:lnTo>
                <a:lnTo>
                  <a:pt x="51" y="3"/>
                </a:lnTo>
                <a:lnTo>
                  <a:pt x="52" y="4"/>
                </a:lnTo>
                <a:lnTo>
                  <a:pt x="59" y="8"/>
                </a:lnTo>
                <a:lnTo>
                  <a:pt x="63" y="6"/>
                </a:lnTo>
                <a:lnTo>
                  <a:pt x="77" y="21"/>
                </a:lnTo>
                <a:lnTo>
                  <a:pt x="86" y="32"/>
                </a:lnTo>
                <a:lnTo>
                  <a:pt x="89" y="33"/>
                </a:lnTo>
                <a:lnTo>
                  <a:pt x="78" y="38"/>
                </a:lnTo>
                <a:lnTo>
                  <a:pt x="78" y="41"/>
                </a:lnTo>
                <a:lnTo>
                  <a:pt x="78" y="48"/>
                </a:lnTo>
                <a:lnTo>
                  <a:pt x="78" y="56"/>
                </a:lnTo>
                <a:lnTo>
                  <a:pt x="82" y="64"/>
                </a:lnTo>
                <a:lnTo>
                  <a:pt x="78" y="70"/>
                </a:lnTo>
                <a:lnTo>
                  <a:pt x="82" y="75"/>
                </a:lnTo>
                <a:lnTo>
                  <a:pt x="86" y="81"/>
                </a:lnTo>
                <a:lnTo>
                  <a:pt x="86" y="85"/>
                </a:lnTo>
                <a:lnTo>
                  <a:pt x="85" y="94"/>
                </a:lnTo>
                <a:lnTo>
                  <a:pt x="89" y="97"/>
                </a:lnTo>
                <a:lnTo>
                  <a:pt x="75" y="107"/>
                </a:lnTo>
                <a:lnTo>
                  <a:pt x="80" y="115"/>
                </a:lnTo>
                <a:lnTo>
                  <a:pt x="78" y="116"/>
                </a:lnTo>
                <a:lnTo>
                  <a:pt x="73" y="120"/>
                </a:lnTo>
                <a:lnTo>
                  <a:pt x="65" y="111"/>
                </a:lnTo>
                <a:lnTo>
                  <a:pt x="56" y="104"/>
                </a:lnTo>
                <a:lnTo>
                  <a:pt x="45" y="104"/>
                </a:lnTo>
                <a:lnTo>
                  <a:pt x="43" y="105"/>
                </a:lnTo>
                <a:lnTo>
                  <a:pt x="51" y="109"/>
                </a:lnTo>
                <a:lnTo>
                  <a:pt x="44" y="112"/>
                </a:lnTo>
                <a:lnTo>
                  <a:pt x="33" y="105"/>
                </a:lnTo>
                <a:lnTo>
                  <a:pt x="28" y="104"/>
                </a:lnTo>
                <a:lnTo>
                  <a:pt x="19" y="85"/>
                </a:lnTo>
                <a:lnTo>
                  <a:pt x="11" y="67"/>
                </a:lnTo>
                <a:lnTo>
                  <a:pt x="2" y="51"/>
                </a:lnTo>
                <a:lnTo>
                  <a:pt x="0" y="49"/>
                </a:lnTo>
                <a:lnTo>
                  <a:pt x="4" y="38"/>
                </a:lnTo>
                <a:lnTo>
                  <a:pt x="10" y="34"/>
                </a:lnTo>
                <a:lnTo>
                  <a:pt x="3" y="26"/>
                </a:lnTo>
                <a:lnTo>
                  <a:pt x="3" y="25"/>
                </a:lnTo>
                <a:lnTo>
                  <a:pt x="0" y="6"/>
                </a:lnTo>
                <a:lnTo>
                  <a:pt x="3" y="6"/>
                </a:lnTo>
                <a:lnTo>
                  <a:pt x="9" y="7"/>
                </a:lnTo>
                <a:lnTo>
                  <a:pt x="13" y="4"/>
                </a:lnTo>
                <a:lnTo>
                  <a:pt x="15" y="2"/>
                </a:lnTo>
                <a:lnTo>
                  <a:pt x="24" y="0"/>
                </a:lnTo>
                <a:lnTo>
                  <a:pt x="39" y="3"/>
                </a:lnTo>
                <a:lnTo>
                  <a:pt x="39" y="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6" name="Freeform 1201"/>
          <p:cNvSpPr>
            <a:spLocks/>
          </p:cNvSpPr>
          <p:nvPr/>
        </p:nvSpPr>
        <p:spPr bwMode="auto">
          <a:xfrm>
            <a:off x="4083051" y="5802313"/>
            <a:ext cx="76200" cy="77788"/>
          </a:xfrm>
          <a:custGeom>
            <a:avLst/>
            <a:gdLst>
              <a:gd name="T0" fmla="*/ 48 w 48"/>
              <a:gd name="T1" fmla="*/ 34 h 49"/>
              <a:gd name="T2" fmla="*/ 37 w 48"/>
              <a:gd name="T3" fmla="*/ 38 h 49"/>
              <a:gd name="T4" fmla="*/ 31 w 48"/>
              <a:gd name="T5" fmla="*/ 36 h 49"/>
              <a:gd name="T6" fmla="*/ 28 w 48"/>
              <a:gd name="T7" fmla="*/ 39 h 49"/>
              <a:gd name="T8" fmla="*/ 29 w 48"/>
              <a:gd name="T9" fmla="*/ 46 h 49"/>
              <a:gd name="T10" fmla="*/ 21 w 48"/>
              <a:gd name="T11" fmla="*/ 49 h 49"/>
              <a:gd name="T12" fmla="*/ 16 w 48"/>
              <a:gd name="T13" fmla="*/ 42 h 49"/>
              <a:gd name="T14" fmla="*/ 6 w 48"/>
              <a:gd name="T15" fmla="*/ 30 h 49"/>
              <a:gd name="T16" fmla="*/ 0 w 48"/>
              <a:gd name="T17" fmla="*/ 15 h 49"/>
              <a:gd name="T18" fmla="*/ 7 w 48"/>
              <a:gd name="T19" fmla="*/ 9 h 49"/>
              <a:gd name="T20" fmla="*/ 17 w 48"/>
              <a:gd name="T21" fmla="*/ 0 h 49"/>
              <a:gd name="T22" fmla="*/ 39 w 48"/>
              <a:gd name="T23" fmla="*/ 20 h 49"/>
              <a:gd name="T24" fmla="*/ 41 w 48"/>
              <a:gd name="T25" fmla="*/ 28 h 49"/>
              <a:gd name="T26" fmla="*/ 48 w 48"/>
              <a:gd name="T27" fmla="*/ 34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8" h="49">
                <a:moveTo>
                  <a:pt x="48" y="34"/>
                </a:moveTo>
                <a:lnTo>
                  <a:pt x="37" y="38"/>
                </a:lnTo>
                <a:lnTo>
                  <a:pt x="31" y="36"/>
                </a:lnTo>
                <a:lnTo>
                  <a:pt x="28" y="39"/>
                </a:lnTo>
                <a:lnTo>
                  <a:pt x="29" y="46"/>
                </a:lnTo>
                <a:lnTo>
                  <a:pt x="21" y="49"/>
                </a:lnTo>
                <a:lnTo>
                  <a:pt x="16" y="42"/>
                </a:lnTo>
                <a:lnTo>
                  <a:pt x="6" y="30"/>
                </a:lnTo>
                <a:lnTo>
                  <a:pt x="0" y="15"/>
                </a:lnTo>
                <a:lnTo>
                  <a:pt x="7" y="9"/>
                </a:lnTo>
                <a:lnTo>
                  <a:pt x="17" y="0"/>
                </a:lnTo>
                <a:lnTo>
                  <a:pt x="39" y="20"/>
                </a:lnTo>
                <a:lnTo>
                  <a:pt x="41" y="28"/>
                </a:lnTo>
                <a:lnTo>
                  <a:pt x="48" y="3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7" name="Freeform 1202"/>
          <p:cNvSpPr>
            <a:spLocks/>
          </p:cNvSpPr>
          <p:nvPr/>
        </p:nvSpPr>
        <p:spPr bwMode="auto">
          <a:xfrm>
            <a:off x="4805363" y="5805488"/>
            <a:ext cx="130175" cy="104775"/>
          </a:xfrm>
          <a:custGeom>
            <a:avLst/>
            <a:gdLst>
              <a:gd name="T0" fmla="*/ 41 w 82"/>
              <a:gd name="T1" fmla="*/ 2 h 66"/>
              <a:gd name="T2" fmla="*/ 45 w 82"/>
              <a:gd name="T3" fmla="*/ 14 h 66"/>
              <a:gd name="T4" fmla="*/ 53 w 82"/>
              <a:gd name="T5" fmla="*/ 19 h 66"/>
              <a:gd name="T6" fmla="*/ 56 w 82"/>
              <a:gd name="T7" fmla="*/ 19 h 66"/>
              <a:gd name="T8" fmla="*/ 57 w 82"/>
              <a:gd name="T9" fmla="*/ 18 h 66"/>
              <a:gd name="T10" fmla="*/ 61 w 82"/>
              <a:gd name="T11" fmla="*/ 17 h 66"/>
              <a:gd name="T12" fmla="*/ 67 w 82"/>
              <a:gd name="T13" fmla="*/ 29 h 66"/>
              <a:gd name="T14" fmla="*/ 74 w 82"/>
              <a:gd name="T15" fmla="*/ 30 h 66"/>
              <a:gd name="T16" fmla="*/ 82 w 82"/>
              <a:gd name="T17" fmla="*/ 44 h 66"/>
              <a:gd name="T18" fmla="*/ 78 w 82"/>
              <a:gd name="T19" fmla="*/ 47 h 66"/>
              <a:gd name="T20" fmla="*/ 78 w 82"/>
              <a:gd name="T21" fmla="*/ 47 h 66"/>
              <a:gd name="T22" fmla="*/ 76 w 82"/>
              <a:gd name="T23" fmla="*/ 47 h 66"/>
              <a:gd name="T24" fmla="*/ 68 w 82"/>
              <a:gd name="T25" fmla="*/ 48 h 66"/>
              <a:gd name="T26" fmla="*/ 58 w 82"/>
              <a:gd name="T27" fmla="*/ 48 h 66"/>
              <a:gd name="T28" fmla="*/ 64 w 82"/>
              <a:gd name="T29" fmla="*/ 54 h 66"/>
              <a:gd name="T30" fmla="*/ 56 w 82"/>
              <a:gd name="T31" fmla="*/ 59 h 66"/>
              <a:gd name="T32" fmla="*/ 54 w 82"/>
              <a:gd name="T33" fmla="*/ 64 h 66"/>
              <a:gd name="T34" fmla="*/ 52 w 82"/>
              <a:gd name="T35" fmla="*/ 66 h 66"/>
              <a:gd name="T36" fmla="*/ 45 w 82"/>
              <a:gd name="T37" fmla="*/ 66 h 66"/>
              <a:gd name="T38" fmla="*/ 46 w 82"/>
              <a:gd name="T39" fmla="*/ 56 h 66"/>
              <a:gd name="T40" fmla="*/ 41 w 82"/>
              <a:gd name="T41" fmla="*/ 44 h 66"/>
              <a:gd name="T42" fmla="*/ 37 w 82"/>
              <a:gd name="T43" fmla="*/ 48 h 66"/>
              <a:gd name="T44" fmla="*/ 34 w 82"/>
              <a:gd name="T45" fmla="*/ 49 h 66"/>
              <a:gd name="T46" fmla="*/ 28 w 82"/>
              <a:gd name="T47" fmla="*/ 48 h 66"/>
              <a:gd name="T48" fmla="*/ 19 w 82"/>
              <a:gd name="T49" fmla="*/ 32 h 66"/>
              <a:gd name="T50" fmla="*/ 7 w 82"/>
              <a:gd name="T51" fmla="*/ 33 h 66"/>
              <a:gd name="T52" fmla="*/ 0 w 82"/>
              <a:gd name="T53" fmla="*/ 26 h 66"/>
              <a:gd name="T54" fmla="*/ 1 w 82"/>
              <a:gd name="T55" fmla="*/ 24 h 66"/>
              <a:gd name="T56" fmla="*/ 3 w 82"/>
              <a:gd name="T57" fmla="*/ 21 h 66"/>
              <a:gd name="T58" fmla="*/ 9 w 82"/>
              <a:gd name="T59" fmla="*/ 21 h 66"/>
              <a:gd name="T60" fmla="*/ 9 w 82"/>
              <a:gd name="T61" fmla="*/ 18 h 66"/>
              <a:gd name="T62" fmla="*/ 11 w 82"/>
              <a:gd name="T63" fmla="*/ 7 h 66"/>
              <a:gd name="T64" fmla="*/ 12 w 82"/>
              <a:gd name="T65" fmla="*/ 10 h 66"/>
              <a:gd name="T66" fmla="*/ 24 w 82"/>
              <a:gd name="T67" fmla="*/ 4 h 66"/>
              <a:gd name="T68" fmla="*/ 27 w 82"/>
              <a:gd name="T69" fmla="*/ 7 h 66"/>
              <a:gd name="T70" fmla="*/ 34 w 82"/>
              <a:gd name="T71" fmla="*/ 2 h 66"/>
              <a:gd name="T72" fmla="*/ 35 w 82"/>
              <a:gd name="T73" fmla="*/ 0 h 66"/>
              <a:gd name="T74" fmla="*/ 41 w 82"/>
              <a:gd name="T75" fmla="*/ 2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82" h="66">
                <a:moveTo>
                  <a:pt x="41" y="2"/>
                </a:moveTo>
                <a:lnTo>
                  <a:pt x="45" y="14"/>
                </a:lnTo>
                <a:lnTo>
                  <a:pt x="53" y="19"/>
                </a:lnTo>
                <a:lnTo>
                  <a:pt x="56" y="19"/>
                </a:lnTo>
                <a:lnTo>
                  <a:pt x="57" y="18"/>
                </a:lnTo>
                <a:lnTo>
                  <a:pt x="61" y="17"/>
                </a:lnTo>
                <a:lnTo>
                  <a:pt x="67" y="29"/>
                </a:lnTo>
                <a:lnTo>
                  <a:pt x="74" y="30"/>
                </a:lnTo>
                <a:lnTo>
                  <a:pt x="82" y="44"/>
                </a:lnTo>
                <a:lnTo>
                  <a:pt x="78" y="47"/>
                </a:lnTo>
                <a:lnTo>
                  <a:pt x="78" y="47"/>
                </a:lnTo>
                <a:lnTo>
                  <a:pt x="76" y="47"/>
                </a:lnTo>
                <a:lnTo>
                  <a:pt x="68" y="48"/>
                </a:lnTo>
                <a:lnTo>
                  <a:pt x="58" y="48"/>
                </a:lnTo>
                <a:lnTo>
                  <a:pt x="64" y="54"/>
                </a:lnTo>
                <a:lnTo>
                  <a:pt x="56" y="59"/>
                </a:lnTo>
                <a:lnTo>
                  <a:pt x="54" y="64"/>
                </a:lnTo>
                <a:lnTo>
                  <a:pt x="52" y="66"/>
                </a:lnTo>
                <a:lnTo>
                  <a:pt x="45" y="66"/>
                </a:lnTo>
                <a:lnTo>
                  <a:pt x="46" y="56"/>
                </a:lnTo>
                <a:lnTo>
                  <a:pt x="41" y="44"/>
                </a:lnTo>
                <a:lnTo>
                  <a:pt x="37" y="48"/>
                </a:lnTo>
                <a:lnTo>
                  <a:pt x="34" y="49"/>
                </a:lnTo>
                <a:lnTo>
                  <a:pt x="28" y="48"/>
                </a:lnTo>
                <a:lnTo>
                  <a:pt x="19" y="32"/>
                </a:lnTo>
                <a:lnTo>
                  <a:pt x="7" y="33"/>
                </a:lnTo>
                <a:lnTo>
                  <a:pt x="0" y="26"/>
                </a:lnTo>
                <a:lnTo>
                  <a:pt x="1" y="24"/>
                </a:lnTo>
                <a:lnTo>
                  <a:pt x="3" y="21"/>
                </a:lnTo>
                <a:lnTo>
                  <a:pt x="9" y="21"/>
                </a:lnTo>
                <a:lnTo>
                  <a:pt x="9" y="18"/>
                </a:lnTo>
                <a:lnTo>
                  <a:pt x="11" y="7"/>
                </a:lnTo>
                <a:lnTo>
                  <a:pt x="12" y="10"/>
                </a:lnTo>
                <a:lnTo>
                  <a:pt x="24" y="4"/>
                </a:lnTo>
                <a:lnTo>
                  <a:pt x="27" y="7"/>
                </a:lnTo>
                <a:lnTo>
                  <a:pt x="34" y="2"/>
                </a:lnTo>
                <a:lnTo>
                  <a:pt x="35" y="0"/>
                </a:lnTo>
                <a:lnTo>
                  <a:pt x="41" y="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8" name="Freeform 1203"/>
          <p:cNvSpPr>
            <a:spLocks/>
          </p:cNvSpPr>
          <p:nvPr/>
        </p:nvSpPr>
        <p:spPr bwMode="auto">
          <a:xfrm>
            <a:off x="3956051" y="5826126"/>
            <a:ext cx="136525" cy="73025"/>
          </a:xfrm>
          <a:custGeom>
            <a:avLst/>
            <a:gdLst>
              <a:gd name="T0" fmla="*/ 59 w 86"/>
              <a:gd name="T1" fmla="*/ 41 h 46"/>
              <a:gd name="T2" fmla="*/ 5 w 86"/>
              <a:gd name="T3" fmla="*/ 46 h 46"/>
              <a:gd name="T4" fmla="*/ 0 w 86"/>
              <a:gd name="T5" fmla="*/ 34 h 46"/>
              <a:gd name="T6" fmla="*/ 48 w 86"/>
              <a:gd name="T7" fmla="*/ 11 h 46"/>
              <a:gd name="T8" fmla="*/ 63 w 86"/>
              <a:gd name="T9" fmla="*/ 2 h 46"/>
              <a:gd name="T10" fmla="*/ 63 w 86"/>
              <a:gd name="T11" fmla="*/ 1 h 46"/>
              <a:gd name="T12" fmla="*/ 80 w 86"/>
              <a:gd name="T13" fmla="*/ 0 h 46"/>
              <a:gd name="T14" fmla="*/ 86 w 86"/>
              <a:gd name="T15" fmla="*/ 15 h 46"/>
              <a:gd name="T16" fmla="*/ 83 w 86"/>
              <a:gd name="T17" fmla="*/ 16 h 46"/>
              <a:gd name="T18" fmla="*/ 79 w 86"/>
              <a:gd name="T19" fmla="*/ 19 h 46"/>
              <a:gd name="T20" fmla="*/ 78 w 86"/>
              <a:gd name="T21" fmla="*/ 20 h 46"/>
              <a:gd name="T22" fmla="*/ 68 w 86"/>
              <a:gd name="T23" fmla="*/ 38 h 46"/>
              <a:gd name="T24" fmla="*/ 59 w 86"/>
              <a:gd name="T25" fmla="*/ 41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6" h="46">
                <a:moveTo>
                  <a:pt x="59" y="41"/>
                </a:moveTo>
                <a:lnTo>
                  <a:pt x="5" y="46"/>
                </a:lnTo>
                <a:lnTo>
                  <a:pt x="0" y="34"/>
                </a:lnTo>
                <a:lnTo>
                  <a:pt x="48" y="11"/>
                </a:lnTo>
                <a:lnTo>
                  <a:pt x="63" y="2"/>
                </a:lnTo>
                <a:lnTo>
                  <a:pt x="63" y="1"/>
                </a:lnTo>
                <a:lnTo>
                  <a:pt x="80" y="0"/>
                </a:lnTo>
                <a:lnTo>
                  <a:pt x="86" y="15"/>
                </a:lnTo>
                <a:lnTo>
                  <a:pt x="83" y="16"/>
                </a:lnTo>
                <a:lnTo>
                  <a:pt x="79" y="19"/>
                </a:lnTo>
                <a:lnTo>
                  <a:pt x="78" y="20"/>
                </a:lnTo>
                <a:lnTo>
                  <a:pt x="68" y="38"/>
                </a:lnTo>
                <a:lnTo>
                  <a:pt x="59" y="4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9" name="Freeform 1204"/>
          <p:cNvSpPr>
            <a:spLocks/>
          </p:cNvSpPr>
          <p:nvPr/>
        </p:nvSpPr>
        <p:spPr bwMode="auto">
          <a:xfrm>
            <a:off x="5186363" y="5826126"/>
            <a:ext cx="84138" cy="61913"/>
          </a:xfrm>
          <a:custGeom>
            <a:avLst/>
            <a:gdLst>
              <a:gd name="T0" fmla="*/ 53 w 53"/>
              <a:gd name="T1" fmla="*/ 5 h 39"/>
              <a:gd name="T2" fmla="*/ 53 w 53"/>
              <a:gd name="T3" fmla="*/ 12 h 39"/>
              <a:gd name="T4" fmla="*/ 52 w 53"/>
              <a:gd name="T5" fmla="*/ 15 h 39"/>
              <a:gd name="T6" fmla="*/ 49 w 53"/>
              <a:gd name="T7" fmla="*/ 19 h 39"/>
              <a:gd name="T8" fmla="*/ 49 w 53"/>
              <a:gd name="T9" fmla="*/ 20 h 39"/>
              <a:gd name="T10" fmla="*/ 49 w 53"/>
              <a:gd name="T11" fmla="*/ 21 h 39"/>
              <a:gd name="T12" fmla="*/ 49 w 53"/>
              <a:gd name="T13" fmla="*/ 23 h 39"/>
              <a:gd name="T14" fmla="*/ 49 w 53"/>
              <a:gd name="T15" fmla="*/ 24 h 39"/>
              <a:gd name="T16" fmla="*/ 42 w 53"/>
              <a:gd name="T17" fmla="*/ 27 h 39"/>
              <a:gd name="T18" fmla="*/ 44 w 53"/>
              <a:gd name="T19" fmla="*/ 30 h 39"/>
              <a:gd name="T20" fmla="*/ 44 w 53"/>
              <a:gd name="T21" fmla="*/ 34 h 39"/>
              <a:gd name="T22" fmla="*/ 42 w 53"/>
              <a:gd name="T23" fmla="*/ 32 h 39"/>
              <a:gd name="T24" fmla="*/ 42 w 53"/>
              <a:gd name="T25" fmla="*/ 31 h 39"/>
              <a:gd name="T26" fmla="*/ 40 w 53"/>
              <a:gd name="T27" fmla="*/ 26 h 39"/>
              <a:gd name="T28" fmla="*/ 37 w 53"/>
              <a:gd name="T29" fmla="*/ 28 h 39"/>
              <a:gd name="T30" fmla="*/ 34 w 53"/>
              <a:gd name="T31" fmla="*/ 31 h 39"/>
              <a:gd name="T32" fmla="*/ 29 w 53"/>
              <a:gd name="T33" fmla="*/ 27 h 39"/>
              <a:gd name="T34" fmla="*/ 27 w 53"/>
              <a:gd name="T35" fmla="*/ 31 h 39"/>
              <a:gd name="T36" fmla="*/ 22 w 53"/>
              <a:gd name="T37" fmla="*/ 31 h 39"/>
              <a:gd name="T38" fmla="*/ 19 w 53"/>
              <a:gd name="T39" fmla="*/ 31 h 39"/>
              <a:gd name="T40" fmla="*/ 1 w 53"/>
              <a:gd name="T41" fmla="*/ 39 h 39"/>
              <a:gd name="T42" fmla="*/ 0 w 53"/>
              <a:gd name="T43" fmla="*/ 35 h 39"/>
              <a:gd name="T44" fmla="*/ 0 w 53"/>
              <a:gd name="T45" fmla="*/ 27 h 39"/>
              <a:gd name="T46" fmla="*/ 11 w 53"/>
              <a:gd name="T47" fmla="*/ 24 h 39"/>
              <a:gd name="T48" fmla="*/ 12 w 53"/>
              <a:gd name="T49" fmla="*/ 26 h 39"/>
              <a:gd name="T50" fmla="*/ 15 w 53"/>
              <a:gd name="T51" fmla="*/ 28 h 39"/>
              <a:gd name="T52" fmla="*/ 20 w 53"/>
              <a:gd name="T53" fmla="*/ 20 h 39"/>
              <a:gd name="T54" fmla="*/ 27 w 53"/>
              <a:gd name="T55" fmla="*/ 13 h 39"/>
              <a:gd name="T56" fmla="*/ 29 w 53"/>
              <a:gd name="T57" fmla="*/ 9 h 39"/>
              <a:gd name="T58" fmla="*/ 30 w 53"/>
              <a:gd name="T59" fmla="*/ 8 h 39"/>
              <a:gd name="T60" fmla="*/ 33 w 53"/>
              <a:gd name="T61" fmla="*/ 4 h 39"/>
              <a:gd name="T62" fmla="*/ 40 w 53"/>
              <a:gd name="T63" fmla="*/ 6 h 39"/>
              <a:gd name="T64" fmla="*/ 41 w 53"/>
              <a:gd name="T65" fmla="*/ 0 h 39"/>
              <a:gd name="T66" fmla="*/ 53 w 53"/>
              <a:gd name="T67" fmla="*/ 5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3" h="39">
                <a:moveTo>
                  <a:pt x="53" y="5"/>
                </a:moveTo>
                <a:lnTo>
                  <a:pt x="53" y="12"/>
                </a:lnTo>
                <a:lnTo>
                  <a:pt x="52" y="15"/>
                </a:lnTo>
                <a:lnTo>
                  <a:pt x="49" y="19"/>
                </a:lnTo>
                <a:lnTo>
                  <a:pt x="49" y="20"/>
                </a:lnTo>
                <a:lnTo>
                  <a:pt x="49" y="21"/>
                </a:lnTo>
                <a:lnTo>
                  <a:pt x="49" y="23"/>
                </a:lnTo>
                <a:lnTo>
                  <a:pt x="49" y="24"/>
                </a:lnTo>
                <a:lnTo>
                  <a:pt x="42" y="27"/>
                </a:lnTo>
                <a:lnTo>
                  <a:pt x="44" y="30"/>
                </a:lnTo>
                <a:lnTo>
                  <a:pt x="44" y="34"/>
                </a:lnTo>
                <a:lnTo>
                  <a:pt x="42" y="32"/>
                </a:lnTo>
                <a:lnTo>
                  <a:pt x="42" y="31"/>
                </a:lnTo>
                <a:lnTo>
                  <a:pt x="40" y="26"/>
                </a:lnTo>
                <a:lnTo>
                  <a:pt x="37" y="28"/>
                </a:lnTo>
                <a:lnTo>
                  <a:pt x="34" y="31"/>
                </a:lnTo>
                <a:lnTo>
                  <a:pt x="29" y="27"/>
                </a:lnTo>
                <a:lnTo>
                  <a:pt x="27" y="31"/>
                </a:lnTo>
                <a:lnTo>
                  <a:pt x="22" y="31"/>
                </a:lnTo>
                <a:lnTo>
                  <a:pt x="19" y="31"/>
                </a:lnTo>
                <a:lnTo>
                  <a:pt x="1" y="39"/>
                </a:lnTo>
                <a:lnTo>
                  <a:pt x="0" y="35"/>
                </a:lnTo>
                <a:lnTo>
                  <a:pt x="0" y="27"/>
                </a:lnTo>
                <a:lnTo>
                  <a:pt x="11" y="24"/>
                </a:lnTo>
                <a:lnTo>
                  <a:pt x="12" y="26"/>
                </a:lnTo>
                <a:lnTo>
                  <a:pt x="15" y="28"/>
                </a:lnTo>
                <a:lnTo>
                  <a:pt x="20" y="20"/>
                </a:lnTo>
                <a:lnTo>
                  <a:pt x="27" y="13"/>
                </a:lnTo>
                <a:lnTo>
                  <a:pt x="29" y="9"/>
                </a:lnTo>
                <a:lnTo>
                  <a:pt x="30" y="8"/>
                </a:lnTo>
                <a:lnTo>
                  <a:pt x="33" y="4"/>
                </a:lnTo>
                <a:lnTo>
                  <a:pt x="40" y="6"/>
                </a:lnTo>
                <a:lnTo>
                  <a:pt x="41" y="0"/>
                </a:lnTo>
                <a:lnTo>
                  <a:pt x="53" y="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0" name="Freeform 1205"/>
          <p:cNvSpPr>
            <a:spLocks/>
          </p:cNvSpPr>
          <p:nvPr/>
        </p:nvSpPr>
        <p:spPr bwMode="auto">
          <a:xfrm>
            <a:off x="4176713" y="5835651"/>
            <a:ext cx="220663" cy="128588"/>
          </a:xfrm>
          <a:custGeom>
            <a:avLst/>
            <a:gdLst>
              <a:gd name="T0" fmla="*/ 101 w 139"/>
              <a:gd name="T1" fmla="*/ 0 h 81"/>
              <a:gd name="T2" fmla="*/ 113 w 139"/>
              <a:gd name="T3" fmla="*/ 6 h 81"/>
              <a:gd name="T4" fmla="*/ 126 w 139"/>
              <a:gd name="T5" fmla="*/ 2 h 81"/>
              <a:gd name="T6" fmla="*/ 139 w 139"/>
              <a:gd name="T7" fmla="*/ 6 h 81"/>
              <a:gd name="T8" fmla="*/ 130 w 139"/>
              <a:gd name="T9" fmla="*/ 14 h 81"/>
              <a:gd name="T10" fmla="*/ 131 w 139"/>
              <a:gd name="T11" fmla="*/ 22 h 81"/>
              <a:gd name="T12" fmla="*/ 96 w 139"/>
              <a:gd name="T13" fmla="*/ 52 h 81"/>
              <a:gd name="T14" fmla="*/ 79 w 139"/>
              <a:gd name="T15" fmla="*/ 52 h 81"/>
              <a:gd name="T16" fmla="*/ 71 w 139"/>
              <a:gd name="T17" fmla="*/ 66 h 81"/>
              <a:gd name="T18" fmla="*/ 59 w 139"/>
              <a:gd name="T19" fmla="*/ 73 h 81"/>
              <a:gd name="T20" fmla="*/ 44 w 139"/>
              <a:gd name="T21" fmla="*/ 73 h 81"/>
              <a:gd name="T22" fmla="*/ 42 w 139"/>
              <a:gd name="T23" fmla="*/ 73 h 81"/>
              <a:gd name="T24" fmla="*/ 27 w 139"/>
              <a:gd name="T25" fmla="*/ 78 h 81"/>
              <a:gd name="T26" fmla="*/ 29 w 139"/>
              <a:gd name="T27" fmla="*/ 81 h 81"/>
              <a:gd name="T28" fmla="*/ 22 w 139"/>
              <a:gd name="T29" fmla="*/ 81 h 81"/>
              <a:gd name="T30" fmla="*/ 15 w 139"/>
              <a:gd name="T31" fmla="*/ 73 h 81"/>
              <a:gd name="T32" fmla="*/ 11 w 139"/>
              <a:gd name="T33" fmla="*/ 65 h 81"/>
              <a:gd name="T34" fmla="*/ 0 w 139"/>
              <a:gd name="T35" fmla="*/ 47 h 81"/>
              <a:gd name="T36" fmla="*/ 4 w 139"/>
              <a:gd name="T37" fmla="*/ 45 h 81"/>
              <a:gd name="T38" fmla="*/ 10 w 139"/>
              <a:gd name="T39" fmla="*/ 44 h 81"/>
              <a:gd name="T40" fmla="*/ 18 w 139"/>
              <a:gd name="T41" fmla="*/ 48 h 81"/>
              <a:gd name="T42" fmla="*/ 19 w 139"/>
              <a:gd name="T43" fmla="*/ 50 h 81"/>
              <a:gd name="T44" fmla="*/ 37 w 139"/>
              <a:gd name="T45" fmla="*/ 32 h 81"/>
              <a:gd name="T46" fmla="*/ 40 w 139"/>
              <a:gd name="T47" fmla="*/ 30 h 81"/>
              <a:gd name="T48" fmla="*/ 44 w 139"/>
              <a:gd name="T49" fmla="*/ 28 h 81"/>
              <a:gd name="T50" fmla="*/ 53 w 139"/>
              <a:gd name="T51" fmla="*/ 21 h 81"/>
              <a:gd name="T52" fmla="*/ 82 w 139"/>
              <a:gd name="T53" fmla="*/ 21 h 81"/>
              <a:gd name="T54" fmla="*/ 87 w 139"/>
              <a:gd name="T55" fmla="*/ 10 h 81"/>
              <a:gd name="T56" fmla="*/ 101 w 139"/>
              <a:gd name="T57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39" h="81">
                <a:moveTo>
                  <a:pt x="101" y="0"/>
                </a:moveTo>
                <a:lnTo>
                  <a:pt x="113" y="6"/>
                </a:lnTo>
                <a:lnTo>
                  <a:pt x="126" y="2"/>
                </a:lnTo>
                <a:lnTo>
                  <a:pt x="139" y="6"/>
                </a:lnTo>
                <a:lnTo>
                  <a:pt x="130" y="14"/>
                </a:lnTo>
                <a:lnTo>
                  <a:pt x="131" y="22"/>
                </a:lnTo>
                <a:lnTo>
                  <a:pt x="96" y="52"/>
                </a:lnTo>
                <a:lnTo>
                  <a:pt x="79" y="52"/>
                </a:lnTo>
                <a:lnTo>
                  <a:pt x="71" y="66"/>
                </a:lnTo>
                <a:lnTo>
                  <a:pt x="59" y="73"/>
                </a:lnTo>
                <a:lnTo>
                  <a:pt x="44" y="73"/>
                </a:lnTo>
                <a:lnTo>
                  <a:pt x="42" y="73"/>
                </a:lnTo>
                <a:lnTo>
                  <a:pt x="27" y="78"/>
                </a:lnTo>
                <a:lnTo>
                  <a:pt x="29" y="81"/>
                </a:lnTo>
                <a:lnTo>
                  <a:pt x="22" y="81"/>
                </a:lnTo>
                <a:lnTo>
                  <a:pt x="15" y="73"/>
                </a:lnTo>
                <a:lnTo>
                  <a:pt x="11" y="65"/>
                </a:lnTo>
                <a:lnTo>
                  <a:pt x="0" y="47"/>
                </a:lnTo>
                <a:lnTo>
                  <a:pt x="4" y="45"/>
                </a:lnTo>
                <a:lnTo>
                  <a:pt x="10" y="44"/>
                </a:lnTo>
                <a:lnTo>
                  <a:pt x="18" y="48"/>
                </a:lnTo>
                <a:lnTo>
                  <a:pt x="19" y="50"/>
                </a:lnTo>
                <a:lnTo>
                  <a:pt x="37" y="32"/>
                </a:lnTo>
                <a:lnTo>
                  <a:pt x="40" y="30"/>
                </a:lnTo>
                <a:lnTo>
                  <a:pt x="44" y="28"/>
                </a:lnTo>
                <a:lnTo>
                  <a:pt x="53" y="21"/>
                </a:lnTo>
                <a:lnTo>
                  <a:pt x="82" y="21"/>
                </a:lnTo>
                <a:lnTo>
                  <a:pt x="87" y="10"/>
                </a:lnTo>
                <a:lnTo>
                  <a:pt x="101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1" name="Freeform 1206"/>
          <p:cNvSpPr>
            <a:spLocks/>
          </p:cNvSpPr>
          <p:nvPr/>
        </p:nvSpPr>
        <p:spPr bwMode="auto">
          <a:xfrm>
            <a:off x="4752976" y="5835651"/>
            <a:ext cx="169863" cy="182563"/>
          </a:xfrm>
          <a:custGeom>
            <a:avLst/>
            <a:gdLst>
              <a:gd name="T0" fmla="*/ 6 w 107"/>
              <a:gd name="T1" fmla="*/ 0 h 115"/>
              <a:gd name="T2" fmla="*/ 14 w 107"/>
              <a:gd name="T3" fmla="*/ 7 h 115"/>
              <a:gd name="T4" fmla="*/ 33 w 107"/>
              <a:gd name="T5" fmla="*/ 7 h 115"/>
              <a:gd name="T6" fmla="*/ 40 w 107"/>
              <a:gd name="T7" fmla="*/ 14 h 115"/>
              <a:gd name="T8" fmla="*/ 52 w 107"/>
              <a:gd name="T9" fmla="*/ 13 h 115"/>
              <a:gd name="T10" fmla="*/ 61 w 107"/>
              <a:gd name="T11" fmla="*/ 29 h 115"/>
              <a:gd name="T12" fmla="*/ 67 w 107"/>
              <a:gd name="T13" fmla="*/ 30 h 115"/>
              <a:gd name="T14" fmla="*/ 70 w 107"/>
              <a:gd name="T15" fmla="*/ 29 h 115"/>
              <a:gd name="T16" fmla="*/ 74 w 107"/>
              <a:gd name="T17" fmla="*/ 25 h 115"/>
              <a:gd name="T18" fmla="*/ 79 w 107"/>
              <a:gd name="T19" fmla="*/ 37 h 115"/>
              <a:gd name="T20" fmla="*/ 78 w 107"/>
              <a:gd name="T21" fmla="*/ 47 h 115"/>
              <a:gd name="T22" fmla="*/ 85 w 107"/>
              <a:gd name="T23" fmla="*/ 47 h 115"/>
              <a:gd name="T24" fmla="*/ 87 w 107"/>
              <a:gd name="T25" fmla="*/ 59 h 115"/>
              <a:gd name="T26" fmla="*/ 107 w 107"/>
              <a:gd name="T27" fmla="*/ 74 h 115"/>
              <a:gd name="T28" fmla="*/ 91 w 107"/>
              <a:gd name="T29" fmla="*/ 86 h 115"/>
              <a:gd name="T30" fmla="*/ 85 w 107"/>
              <a:gd name="T31" fmla="*/ 96 h 115"/>
              <a:gd name="T32" fmla="*/ 70 w 107"/>
              <a:gd name="T33" fmla="*/ 115 h 115"/>
              <a:gd name="T34" fmla="*/ 61 w 107"/>
              <a:gd name="T35" fmla="*/ 107 h 115"/>
              <a:gd name="T36" fmla="*/ 53 w 107"/>
              <a:gd name="T37" fmla="*/ 101 h 115"/>
              <a:gd name="T38" fmla="*/ 49 w 107"/>
              <a:gd name="T39" fmla="*/ 85 h 115"/>
              <a:gd name="T40" fmla="*/ 27 w 107"/>
              <a:gd name="T41" fmla="*/ 84 h 115"/>
              <a:gd name="T42" fmla="*/ 18 w 107"/>
              <a:gd name="T43" fmla="*/ 74 h 115"/>
              <a:gd name="T44" fmla="*/ 8 w 107"/>
              <a:gd name="T45" fmla="*/ 65 h 115"/>
              <a:gd name="T46" fmla="*/ 7 w 107"/>
              <a:gd name="T47" fmla="*/ 52 h 115"/>
              <a:gd name="T48" fmla="*/ 12 w 107"/>
              <a:gd name="T49" fmla="*/ 51 h 115"/>
              <a:gd name="T50" fmla="*/ 18 w 107"/>
              <a:gd name="T51" fmla="*/ 48 h 115"/>
              <a:gd name="T52" fmla="*/ 12 w 107"/>
              <a:gd name="T53" fmla="*/ 40 h 115"/>
              <a:gd name="T54" fmla="*/ 12 w 107"/>
              <a:gd name="T55" fmla="*/ 32 h 115"/>
              <a:gd name="T56" fmla="*/ 1 w 107"/>
              <a:gd name="T57" fmla="*/ 13 h 115"/>
              <a:gd name="T58" fmla="*/ 3 w 107"/>
              <a:gd name="T59" fmla="*/ 10 h 115"/>
              <a:gd name="T60" fmla="*/ 4 w 107"/>
              <a:gd name="T61" fmla="*/ 7 h 115"/>
              <a:gd name="T62" fmla="*/ 0 w 107"/>
              <a:gd name="T63" fmla="*/ 3 h 115"/>
              <a:gd name="T64" fmla="*/ 6 w 107"/>
              <a:gd name="T65" fmla="*/ 0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07" h="115">
                <a:moveTo>
                  <a:pt x="6" y="0"/>
                </a:moveTo>
                <a:lnTo>
                  <a:pt x="14" y="7"/>
                </a:lnTo>
                <a:lnTo>
                  <a:pt x="33" y="7"/>
                </a:lnTo>
                <a:lnTo>
                  <a:pt x="40" y="14"/>
                </a:lnTo>
                <a:lnTo>
                  <a:pt x="52" y="13"/>
                </a:lnTo>
                <a:lnTo>
                  <a:pt x="61" y="29"/>
                </a:lnTo>
                <a:lnTo>
                  <a:pt x="67" y="30"/>
                </a:lnTo>
                <a:lnTo>
                  <a:pt x="70" y="29"/>
                </a:lnTo>
                <a:lnTo>
                  <a:pt x="74" y="25"/>
                </a:lnTo>
                <a:lnTo>
                  <a:pt x="79" y="37"/>
                </a:lnTo>
                <a:lnTo>
                  <a:pt x="78" y="47"/>
                </a:lnTo>
                <a:lnTo>
                  <a:pt x="85" y="47"/>
                </a:lnTo>
                <a:lnTo>
                  <a:pt x="87" y="59"/>
                </a:lnTo>
                <a:lnTo>
                  <a:pt x="107" y="74"/>
                </a:lnTo>
                <a:lnTo>
                  <a:pt x="91" y="86"/>
                </a:lnTo>
                <a:lnTo>
                  <a:pt x="85" y="96"/>
                </a:lnTo>
                <a:lnTo>
                  <a:pt x="70" y="115"/>
                </a:lnTo>
                <a:lnTo>
                  <a:pt x="61" y="107"/>
                </a:lnTo>
                <a:lnTo>
                  <a:pt x="53" y="101"/>
                </a:lnTo>
                <a:lnTo>
                  <a:pt x="49" y="85"/>
                </a:lnTo>
                <a:lnTo>
                  <a:pt x="27" y="84"/>
                </a:lnTo>
                <a:lnTo>
                  <a:pt x="18" y="74"/>
                </a:lnTo>
                <a:lnTo>
                  <a:pt x="8" y="65"/>
                </a:lnTo>
                <a:lnTo>
                  <a:pt x="7" y="52"/>
                </a:lnTo>
                <a:lnTo>
                  <a:pt x="12" y="51"/>
                </a:lnTo>
                <a:lnTo>
                  <a:pt x="18" y="48"/>
                </a:lnTo>
                <a:lnTo>
                  <a:pt x="12" y="40"/>
                </a:lnTo>
                <a:lnTo>
                  <a:pt x="12" y="32"/>
                </a:lnTo>
                <a:lnTo>
                  <a:pt x="1" y="13"/>
                </a:lnTo>
                <a:lnTo>
                  <a:pt x="3" y="10"/>
                </a:lnTo>
                <a:lnTo>
                  <a:pt x="4" y="7"/>
                </a:lnTo>
                <a:lnTo>
                  <a:pt x="0" y="3"/>
                </a:lnTo>
                <a:lnTo>
                  <a:pt x="6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2" name="Freeform 1207"/>
          <p:cNvSpPr>
            <a:spLocks/>
          </p:cNvSpPr>
          <p:nvPr/>
        </p:nvSpPr>
        <p:spPr bwMode="auto">
          <a:xfrm>
            <a:off x="4259263" y="5843588"/>
            <a:ext cx="192088" cy="277813"/>
          </a:xfrm>
          <a:custGeom>
            <a:avLst/>
            <a:gdLst>
              <a:gd name="T0" fmla="*/ 89 w 121"/>
              <a:gd name="T1" fmla="*/ 98 h 175"/>
              <a:gd name="T2" fmla="*/ 85 w 121"/>
              <a:gd name="T3" fmla="*/ 103 h 175"/>
              <a:gd name="T4" fmla="*/ 71 w 121"/>
              <a:gd name="T5" fmla="*/ 102 h 175"/>
              <a:gd name="T6" fmla="*/ 72 w 121"/>
              <a:gd name="T7" fmla="*/ 109 h 175"/>
              <a:gd name="T8" fmla="*/ 71 w 121"/>
              <a:gd name="T9" fmla="*/ 115 h 175"/>
              <a:gd name="T10" fmla="*/ 64 w 121"/>
              <a:gd name="T11" fmla="*/ 124 h 175"/>
              <a:gd name="T12" fmla="*/ 63 w 121"/>
              <a:gd name="T13" fmla="*/ 129 h 175"/>
              <a:gd name="T14" fmla="*/ 60 w 121"/>
              <a:gd name="T15" fmla="*/ 132 h 175"/>
              <a:gd name="T16" fmla="*/ 49 w 121"/>
              <a:gd name="T17" fmla="*/ 158 h 175"/>
              <a:gd name="T18" fmla="*/ 50 w 121"/>
              <a:gd name="T19" fmla="*/ 174 h 175"/>
              <a:gd name="T20" fmla="*/ 41 w 121"/>
              <a:gd name="T21" fmla="*/ 174 h 175"/>
              <a:gd name="T22" fmla="*/ 30 w 121"/>
              <a:gd name="T23" fmla="*/ 175 h 175"/>
              <a:gd name="T24" fmla="*/ 29 w 121"/>
              <a:gd name="T25" fmla="*/ 175 h 175"/>
              <a:gd name="T26" fmla="*/ 34 w 121"/>
              <a:gd name="T27" fmla="*/ 160 h 175"/>
              <a:gd name="T28" fmla="*/ 30 w 121"/>
              <a:gd name="T29" fmla="*/ 160 h 175"/>
              <a:gd name="T30" fmla="*/ 26 w 121"/>
              <a:gd name="T31" fmla="*/ 159 h 175"/>
              <a:gd name="T32" fmla="*/ 22 w 121"/>
              <a:gd name="T33" fmla="*/ 159 h 175"/>
              <a:gd name="T34" fmla="*/ 20 w 121"/>
              <a:gd name="T35" fmla="*/ 151 h 175"/>
              <a:gd name="T36" fmla="*/ 19 w 121"/>
              <a:gd name="T37" fmla="*/ 151 h 175"/>
              <a:gd name="T38" fmla="*/ 20 w 121"/>
              <a:gd name="T39" fmla="*/ 150 h 175"/>
              <a:gd name="T40" fmla="*/ 25 w 121"/>
              <a:gd name="T41" fmla="*/ 141 h 175"/>
              <a:gd name="T42" fmla="*/ 22 w 121"/>
              <a:gd name="T43" fmla="*/ 143 h 175"/>
              <a:gd name="T44" fmla="*/ 19 w 121"/>
              <a:gd name="T45" fmla="*/ 144 h 175"/>
              <a:gd name="T46" fmla="*/ 14 w 121"/>
              <a:gd name="T47" fmla="*/ 139 h 175"/>
              <a:gd name="T48" fmla="*/ 7 w 121"/>
              <a:gd name="T49" fmla="*/ 143 h 175"/>
              <a:gd name="T50" fmla="*/ 4 w 121"/>
              <a:gd name="T51" fmla="*/ 139 h 175"/>
              <a:gd name="T52" fmla="*/ 3 w 121"/>
              <a:gd name="T53" fmla="*/ 137 h 175"/>
              <a:gd name="T54" fmla="*/ 0 w 121"/>
              <a:gd name="T55" fmla="*/ 133 h 175"/>
              <a:gd name="T56" fmla="*/ 7 w 121"/>
              <a:gd name="T57" fmla="*/ 128 h 175"/>
              <a:gd name="T58" fmla="*/ 29 w 121"/>
              <a:gd name="T59" fmla="*/ 124 h 175"/>
              <a:gd name="T60" fmla="*/ 23 w 121"/>
              <a:gd name="T61" fmla="*/ 103 h 175"/>
              <a:gd name="T62" fmla="*/ 16 w 121"/>
              <a:gd name="T63" fmla="*/ 102 h 175"/>
              <a:gd name="T64" fmla="*/ 31 w 121"/>
              <a:gd name="T65" fmla="*/ 75 h 175"/>
              <a:gd name="T66" fmla="*/ 27 w 121"/>
              <a:gd name="T67" fmla="*/ 72 h 175"/>
              <a:gd name="T68" fmla="*/ 27 w 121"/>
              <a:gd name="T69" fmla="*/ 66 h 175"/>
              <a:gd name="T70" fmla="*/ 37 w 121"/>
              <a:gd name="T71" fmla="*/ 60 h 175"/>
              <a:gd name="T72" fmla="*/ 44 w 121"/>
              <a:gd name="T73" fmla="*/ 47 h 175"/>
              <a:gd name="T74" fmla="*/ 79 w 121"/>
              <a:gd name="T75" fmla="*/ 17 h 175"/>
              <a:gd name="T76" fmla="*/ 78 w 121"/>
              <a:gd name="T77" fmla="*/ 9 h 175"/>
              <a:gd name="T78" fmla="*/ 87 w 121"/>
              <a:gd name="T79" fmla="*/ 1 h 175"/>
              <a:gd name="T80" fmla="*/ 94 w 121"/>
              <a:gd name="T81" fmla="*/ 0 h 175"/>
              <a:gd name="T82" fmla="*/ 119 w 121"/>
              <a:gd name="T83" fmla="*/ 9 h 175"/>
              <a:gd name="T84" fmla="*/ 121 w 121"/>
              <a:gd name="T85" fmla="*/ 15 h 175"/>
              <a:gd name="T86" fmla="*/ 116 w 121"/>
              <a:gd name="T87" fmla="*/ 16 h 175"/>
              <a:gd name="T88" fmla="*/ 116 w 121"/>
              <a:gd name="T89" fmla="*/ 21 h 175"/>
              <a:gd name="T90" fmla="*/ 109 w 121"/>
              <a:gd name="T91" fmla="*/ 39 h 175"/>
              <a:gd name="T92" fmla="*/ 113 w 121"/>
              <a:gd name="T93" fmla="*/ 49 h 175"/>
              <a:gd name="T94" fmla="*/ 112 w 121"/>
              <a:gd name="T95" fmla="*/ 51 h 175"/>
              <a:gd name="T96" fmla="*/ 102 w 121"/>
              <a:gd name="T97" fmla="*/ 53 h 175"/>
              <a:gd name="T98" fmla="*/ 109 w 121"/>
              <a:gd name="T99" fmla="*/ 68 h 175"/>
              <a:gd name="T100" fmla="*/ 105 w 121"/>
              <a:gd name="T101" fmla="*/ 80 h 175"/>
              <a:gd name="T102" fmla="*/ 97 w 121"/>
              <a:gd name="T103" fmla="*/ 81 h 175"/>
              <a:gd name="T104" fmla="*/ 94 w 121"/>
              <a:gd name="T105" fmla="*/ 81 h 175"/>
              <a:gd name="T106" fmla="*/ 97 w 121"/>
              <a:gd name="T107" fmla="*/ 87 h 175"/>
              <a:gd name="T108" fmla="*/ 96 w 121"/>
              <a:gd name="T109" fmla="*/ 90 h 175"/>
              <a:gd name="T110" fmla="*/ 89 w 121"/>
              <a:gd name="T111" fmla="*/ 98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21" h="175">
                <a:moveTo>
                  <a:pt x="89" y="98"/>
                </a:moveTo>
                <a:lnTo>
                  <a:pt x="85" y="103"/>
                </a:lnTo>
                <a:lnTo>
                  <a:pt x="71" y="102"/>
                </a:lnTo>
                <a:lnTo>
                  <a:pt x="72" y="109"/>
                </a:lnTo>
                <a:lnTo>
                  <a:pt x="71" y="115"/>
                </a:lnTo>
                <a:lnTo>
                  <a:pt x="64" y="124"/>
                </a:lnTo>
                <a:lnTo>
                  <a:pt x="63" y="129"/>
                </a:lnTo>
                <a:lnTo>
                  <a:pt x="60" y="132"/>
                </a:lnTo>
                <a:lnTo>
                  <a:pt x="49" y="158"/>
                </a:lnTo>
                <a:lnTo>
                  <a:pt x="50" y="174"/>
                </a:lnTo>
                <a:lnTo>
                  <a:pt x="41" y="174"/>
                </a:lnTo>
                <a:lnTo>
                  <a:pt x="30" y="175"/>
                </a:lnTo>
                <a:lnTo>
                  <a:pt x="29" y="175"/>
                </a:lnTo>
                <a:lnTo>
                  <a:pt x="34" y="160"/>
                </a:lnTo>
                <a:lnTo>
                  <a:pt x="30" y="160"/>
                </a:lnTo>
                <a:lnTo>
                  <a:pt x="26" y="159"/>
                </a:lnTo>
                <a:lnTo>
                  <a:pt x="22" y="159"/>
                </a:lnTo>
                <a:lnTo>
                  <a:pt x="20" y="151"/>
                </a:lnTo>
                <a:lnTo>
                  <a:pt x="19" y="151"/>
                </a:lnTo>
                <a:lnTo>
                  <a:pt x="20" y="150"/>
                </a:lnTo>
                <a:lnTo>
                  <a:pt x="25" y="141"/>
                </a:lnTo>
                <a:lnTo>
                  <a:pt x="22" y="143"/>
                </a:lnTo>
                <a:lnTo>
                  <a:pt x="19" y="144"/>
                </a:lnTo>
                <a:lnTo>
                  <a:pt x="14" y="139"/>
                </a:lnTo>
                <a:lnTo>
                  <a:pt x="7" y="143"/>
                </a:lnTo>
                <a:lnTo>
                  <a:pt x="4" y="139"/>
                </a:lnTo>
                <a:lnTo>
                  <a:pt x="3" y="137"/>
                </a:lnTo>
                <a:lnTo>
                  <a:pt x="0" y="133"/>
                </a:lnTo>
                <a:lnTo>
                  <a:pt x="7" y="128"/>
                </a:lnTo>
                <a:lnTo>
                  <a:pt x="29" y="124"/>
                </a:lnTo>
                <a:lnTo>
                  <a:pt x="23" y="103"/>
                </a:lnTo>
                <a:lnTo>
                  <a:pt x="16" y="102"/>
                </a:lnTo>
                <a:lnTo>
                  <a:pt x="31" y="75"/>
                </a:lnTo>
                <a:lnTo>
                  <a:pt x="27" y="72"/>
                </a:lnTo>
                <a:lnTo>
                  <a:pt x="27" y="66"/>
                </a:lnTo>
                <a:lnTo>
                  <a:pt x="37" y="60"/>
                </a:lnTo>
                <a:lnTo>
                  <a:pt x="44" y="47"/>
                </a:lnTo>
                <a:lnTo>
                  <a:pt x="79" y="17"/>
                </a:lnTo>
                <a:lnTo>
                  <a:pt x="78" y="9"/>
                </a:lnTo>
                <a:lnTo>
                  <a:pt x="87" y="1"/>
                </a:lnTo>
                <a:lnTo>
                  <a:pt x="94" y="0"/>
                </a:lnTo>
                <a:lnTo>
                  <a:pt x="119" y="9"/>
                </a:lnTo>
                <a:lnTo>
                  <a:pt x="121" y="15"/>
                </a:lnTo>
                <a:lnTo>
                  <a:pt x="116" y="16"/>
                </a:lnTo>
                <a:lnTo>
                  <a:pt x="116" y="21"/>
                </a:lnTo>
                <a:lnTo>
                  <a:pt x="109" y="39"/>
                </a:lnTo>
                <a:lnTo>
                  <a:pt x="113" y="49"/>
                </a:lnTo>
                <a:lnTo>
                  <a:pt x="112" y="51"/>
                </a:lnTo>
                <a:lnTo>
                  <a:pt x="102" y="53"/>
                </a:lnTo>
                <a:lnTo>
                  <a:pt x="109" y="68"/>
                </a:lnTo>
                <a:lnTo>
                  <a:pt x="105" y="80"/>
                </a:lnTo>
                <a:lnTo>
                  <a:pt x="97" y="81"/>
                </a:lnTo>
                <a:lnTo>
                  <a:pt x="94" y="81"/>
                </a:lnTo>
                <a:lnTo>
                  <a:pt x="97" y="87"/>
                </a:lnTo>
                <a:lnTo>
                  <a:pt x="96" y="90"/>
                </a:lnTo>
                <a:lnTo>
                  <a:pt x="89" y="9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3" name="Freeform 1208"/>
          <p:cNvSpPr>
            <a:spLocks noEditPoints="1"/>
          </p:cNvSpPr>
          <p:nvPr/>
        </p:nvSpPr>
        <p:spPr bwMode="auto">
          <a:xfrm>
            <a:off x="5056188" y="5846763"/>
            <a:ext cx="28575" cy="100013"/>
          </a:xfrm>
          <a:custGeom>
            <a:avLst/>
            <a:gdLst>
              <a:gd name="T0" fmla="*/ 4 w 18"/>
              <a:gd name="T1" fmla="*/ 0 h 63"/>
              <a:gd name="T2" fmla="*/ 4 w 18"/>
              <a:gd name="T3" fmla="*/ 8 h 63"/>
              <a:gd name="T4" fmla="*/ 0 w 18"/>
              <a:gd name="T5" fmla="*/ 17 h 63"/>
              <a:gd name="T6" fmla="*/ 11 w 18"/>
              <a:gd name="T7" fmla="*/ 33 h 63"/>
              <a:gd name="T8" fmla="*/ 18 w 18"/>
              <a:gd name="T9" fmla="*/ 40 h 63"/>
              <a:gd name="T10" fmla="*/ 18 w 18"/>
              <a:gd name="T11" fmla="*/ 53 h 63"/>
              <a:gd name="T12" fmla="*/ 18 w 18"/>
              <a:gd name="T13" fmla="*/ 58 h 63"/>
              <a:gd name="T14" fmla="*/ 18 w 18"/>
              <a:gd name="T15" fmla="*/ 59 h 63"/>
              <a:gd name="T16" fmla="*/ 15 w 18"/>
              <a:gd name="T17" fmla="*/ 63 h 63"/>
              <a:gd name="T18" fmla="*/ 18 w 18"/>
              <a:gd name="T19" fmla="*/ 63 h 63"/>
              <a:gd name="T20" fmla="*/ 18 w 18"/>
              <a:gd name="T21" fmla="*/ 60 h 63"/>
              <a:gd name="T22" fmla="*/ 15 w 18"/>
              <a:gd name="T23" fmla="*/ 63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8" h="63">
                <a:moveTo>
                  <a:pt x="4" y="0"/>
                </a:moveTo>
                <a:lnTo>
                  <a:pt x="4" y="8"/>
                </a:lnTo>
                <a:lnTo>
                  <a:pt x="0" y="17"/>
                </a:lnTo>
                <a:lnTo>
                  <a:pt x="11" y="33"/>
                </a:lnTo>
                <a:lnTo>
                  <a:pt x="18" y="40"/>
                </a:lnTo>
                <a:lnTo>
                  <a:pt x="18" y="53"/>
                </a:lnTo>
                <a:lnTo>
                  <a:pt x="18" y="58"/>
                </a:lnTo>
                <a:lnTo>
                  <a:pt x="18" y="59"/>
                </a:lnTo>
                <a:moveTo>
                  <a:pt x="15" y="63"/>
                </a:moveTo>
                <a:lnTo>
                  <a:pt x="18" y="63"/>
                </a:lnTo>
                <a:lnTo>
                  <a:pt x="18" y="60"/>
                </a:lnTo>
                <a:lnTo>
                  <a:pt x="15" y="6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4" name="Freeform 1209"/>
          <p:cNvSpPr>
            <a:spLocks/>
          </p:cNvSpPr>
          <p:nvPr/>
        </p:nvSpPr>
        <p:spPr bwMode="auto">
          <a:xfrm>
            <a:off x="4090988" y="5859463"/>
            <a:ext cx="61913" cy="76200"/>
          </a:xfrm>
          <a:custGeom>
            <a:avLst/>
            <a:gdLst>
              <a:gd name="T0" fmla="*/ 36 w 39"/>
              <a:gd name="T1" fmla="*/ 17 h 48"/>
              <a:gd name="T2" fmla="*/ 39 w 39"/>
              <a:gd name="T3" fmla="*/ 24 h 48"/>
              <a:gd name="T4" fmla="*/ 27 w 39"/>
              <a:gd name="T5" fmla="*/ 32 h 48"/>
              <a:gd name="T6" fmla="*/ 21 w 39"/>
              <a:gd name="T7" fmla="*/ 48 h 48"/>
              <a:gd name="T8" fmla="*/ 19 w 39"/>
              <a:gd name="T9" fmla="*/ 47 h 48"/>
              <a:gd name="T10" fmla="*/ 16 w 39"/>
              <a:gd name="T11" fmla="*/ 45 h 48"/>
              <a:gd name="T12" fmla="*/ 13 w 39"/>
              <a:gd name="T13" fmla="*/ 44 h 48"/>
              <a:gd name="T14" fmla="*/ 12 w 39"/>
              <a:gd name="T15" fmla="*/ 39 h 48"/>
              <a:gd name="T16" fmla="*/ 16 w 39"/>
              <a:gd name="T17" fmla="*/ 33 h 48"/>
              <a:gd name="T18" fmla="*/ 9 w 39"/>
              <a:gd name="T19" fmla="*/ 35 h 48"/>
              <a:gd name="T20" fmla="*/ 8 w 39"/>
              <a:gd name="T21" fmla="*/ 35 h 48"/>
              <a:gd name="T22" fmla="*/ 5 w 39"/>
              <a:gd name="T23" fmla="*/ 26 h 48"/>
              <a:gd name="T24" fmla="*/ 4 w 39"/>
              <a:gd name="T25" fmla="*/ 25 h 48"/>
              <a:gd name="T26" fmla="*/ 2 w 39"/>
              <a:gd name="T27" fmla="*/ 25 h 48"/>
              <a:gd name="T28" fmla="*/ 0 w 39"/>
              <a:gd name="T29" fmla="*/ 22 h 48"/>
              <a:gd name="T30" fmla="*/ 2 w 39"/>
              <a:gd name="T31" fmla="*/ 22 h 48"/>
              <a:gd name="T32" fmla="*/ 12 w 39"/>
              <a:gd name="T33" fmla="*/ 24 h 48"/>
              <a:gd name="T34" fmla="*/ 11 w 39"/>
              <a:gd name="T35" fmla="*/ 18 h 48"/>
              <a:gd name="T36" fmla="*/ 12 w 39"/>
              <a:gd name="T37" fmla="*/ 17 h 48"/>
              <a:gd name="T38" fmla="*/ 13 w 39"/>
              <a:gd name="T39" fmla="*/ 15 h 48"/>
              <a:gd name="T40" fmla="*/ 16 w 39"/>
              <a:gd name="T41" fmla="*/ 13 h 48"/>
              <a:gd name="T42" fmla="*/ 24 w 39"/>
              <a:gd name="T43" fmla="*/ 10 h 48"/>
              <a:gd name="T44" fmla="*/ 23 w 39"/>
              <a:gd name="T45" fmla="*/ 3 h 48"/>
              <a:gd name="T46" fmla="*/ 26 w 39"/>
              <a:gd name="T47" fmla="*/ 0 h 48"/>
              <a:gd name="T48" fmla="*/ 32 w 39"/>
              <a:gd name="T49" fmla="*/ 2 h 48"/>
              <a:gd name="T50" fmla="*/ 31 w 39"/>
              <a:gd name="T51" fmla="*/ 9 h 48"/>
              <a:gd name="T52" fmla="*/ 36 w 39"/>
              <a:gd name="T53" fmla="*/ 17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39" h="48">
                <a:moveTo>
                  <a:pt x="36" y="17"/>
                </a:moveTo>
                <a:lnTo>
                  <a:pt x="39" y="24"/>
                </a:lnTo>
                <a:lnTo>
                  <a:pt x="27" y="32"/>
                </a:lnTo>
                <a:lnTo>
                  <a:pt x="21" y="48"/>
                </a:lnTo>
                <a:lnTo>
                  <a:pt x="19" y="47"/>
                </a:lnTo>
                <a:lnTo>
                  <a:pt x="16" y="45"/>
                </a:lnTo>
                <a:lnTo>
                  <a:pt x="13" y="44"/>
                </a:lnTo>
                <a:lnTo>
                  <a:pt x="12" y="39"/>
                </a:lnTo>
                <a:lnTo>
                  <a:pt x="16" y="33"/>
                </a:lnTo>
                <a:lnTo>
                  <a:pt x="9" y="35"/>
                </a:lnTo>
                <a:lnTo>
                  <a:pt x="8" y="35"/>
                </a:lnTo>
                <a:lnTo>
                  <a:pt x="5" y="26"/>
                </a:lnTo>
                <a:lnTo>
                  <a:pt x="4" y="25"/>
                </a:lnTo>
                <a:lnTo>
                  <a:pt x="2" y="25"/>
                </a:lnTo>
                <a:lnTo>
                  <a:pt x="0" y="22"/>
                </a:lnTo>
                <a:lnTo>
                  <a:pt x="2" y="22"/>
                </a:lnTo>
                <a:lnTo>
                  <a:pt x="12" y="24"/>
                </a:lnTo>
                <a:lnTo>
                  <a:pt x="11" y="18"/>
                </a:lnTo>
                <a:lnTo>
                  <a:pt x="12" y="17"/>
                </a:lnTo>
                <a:lnTo>
                  <a:pt x="13" y="15"/>
                </a:lnTo>
                <a:lnTo>
                  <a:pt x="16" y="13"/>
                </a:lnTo>
                <a:lnTo>
                  <a:pt x="24" y="10"/>
                </a:lnTo>
                <a:lnTo>
                  <a:pt x="23" y="3"/>
                </a:lnTo>
                <a:lnTo>
                  <a:pt x="26" y="0"/>
                </a:lnTo>
                <a:lnTo>
                  <a:pt x="32" y="2"/>
                </a:lnTo>
                <a:lnTo>
                  <a:pt x="31" y="9"/>
                </a:lnTo>
                <a:lnTo>
                  <a:pt x="36" y="1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5" name="Freeform 1211"/>
          <p:cNvSpPr>
            <a:spLocks/>
          </p:cNvSpPr>
          <p:nvPr/>
        </p:nvSpPr>
        <p:spPr bwMode="auto">
          <a:xfrm>
            <a:off x="5394325" y="5864225"/>
            <a:ext cx="55563" cy="130175"/>
          </a:xfrm>
          <a:custGeom>
            <a:avLst/>
            <a:gdLst>
              <a:gd name="T0" fmla="*/ 27 w 35"/>
              <a:gd name="T1" fmla="*/ 3 h 82"/>
              <a:gd name="T2" fmla="*/ 35 w 35"/>
              <a:gd name="T3" fmla="*/ 12 h 82"/>
              <a:gd name="T4" fmla="*/ 35 w 35"/>
              <a:gd name="T5" fmla="*/ 22 h 82"/>
              <a:gd name="T6" fmla="*/ 35 w 35"/>
              <a:gd name="T7" fmla="*/ 27 h 82"/>
              <a:gd name="T8" fmla="*/ 35 w 35"/>
              <a:gd name="T9" fmla="*/ 29 h 82"/>
              <a:gd name="T10" fmla="*/ 34 w 35"/>
              <a:gd name="T11" fmla="*/ 30 h 82"/>
              <a:gd name="T12" fmla="*/ 33 w 35"/>
              <a:gd name="T13" fmla="*/ 30 h 82"/>
              <a:gd name="T14" fmla="*/ 33 w 35"/>
              <a:gd name="T15" fmla="*/ 32 h 82"/>
              <a:gd name="T16" fmla="*/ 30 w 35"/>
              <a:gd name="T17" fmla="*/ 36 h 82"/>
              <a:gd name="T18" fmla="*/ 30 w 35"/>
              <a:gd name="T19" fmla="*/ 38 h 82"/>
              <a:gd name="T20" fmla="*/ 30 w 35"/>
              <a:gd name="T21" fmla="*/ 40 h 82"/>
              <a:gd name="T22" fmla="*/ 29 w 35"/>
              <a:gd name="T23" fmla="*/ 41 h 82"/>
              <a:gd name="T24" fmla="*/ 29 w 35"/>
              <a:gd name="T25" fmla="*/ 44 h 82"/>
              <a:gd name="T26" fmla="*/ 29 w 35"/>
              <a:gd name="T27" fmla="*/ 47 h 82"/>
              <a:gd name="T28" fmla="*/ 29 w 35"/>
              <a:gd name="T29" fmla="*/ 48 h 82"/>
              <a:gd name="T30" fmla="*/ 29 w 35"/>
              <a:gd name="T31" fmla="*/ 49 h 82"/>
              <a:gd name="T32" fmla="*/ 29 w 35"/>
              <a:gd name="T33" fmla="*/ 51 h 82"/>
              <a:gd name="T34" fmla="*/ 27 w 35"/>
              <a:gd name="T35" fmla="*/ 53 h 82"/>
              <a:gd name="T36" fmla="*/ 29 w 35"/>
              <a:gd name="T37" fmla="*/ 55 h 82"/>
              <a:gd name="T38" fmla="*/ 29 w 35"/>
              <a:gd name="T39" fmla="*/ 55 h 82"/>
              <a:gd name="T40" fmla="*/ 27 w 35"/>
              <a:gd name="T41" fmla="*/ 57 h 82"/>
              <a:gd name="T42" fmla="*/ 26 w 35"/>
              <a:gd name="T43" fmla="*/ 59 h 82"/>
              <a:gd name="T44" fmla="*/ 26 w 35"/>
              <a:gd name="T45" fmla="*/ 60 h 82"/>
              <a:gd name="T46" fmla="*/ 27 w 35"/>
              <a:gd name="T47" fmla="*/ 62 h 82"/>
              <a:gd name="T48" fmla="*/ 27 w 35"/>
              <a:gd name="T49" fmla="*/ 64 h 82"/>
              <a:gd name="T50" fmla="*/ 27 w 35"/>
              <a:gd name="T51" fmla="*/ 67 h 82"/>
              <a:gd name="T52" fmla="*/ 27 w 35"/>
              <a:gd name="T53" fmla="*/ 68 h 82"/>
              <a:gd name="T54" fmla="*/ 23 w 35"/>
              <a:gd name="T55" fmla="*/ 72 h 82"/>
              <a:gd name="T56" fmla="*/ 23 w 35"/>
              <a:gd name="T57" fmla="*/ 74 h 82"/>
              <a:gd name="T58" fmla="*/ 22 w 35"/>
              <a:gd name="T59" fmla="*/ 78 h 82"/>
              <a:gd name="T60" fmla="*/ 19 w 35"/>
              <a:gd name="T61" fmla="*/ 81 h 82"/>
              <a:gd name="T62" fmla="*/ 18 w 35"/>
              <a:gd name="T63" fmla="*/ 82 h 82"/>
              <a:gd name="T64" fmla="*/ 11 w 35"/>
              <a:gd name="T65" fmla="*/ 77 h 82"/>
              <a:gd name="T66" fmla="*/ 12 w 35"/>
              <a:gd name="T67" fmla="*/ 64 h 82"/>
              <a:gd name="T68" fmla="*/ 7 w 35"/>
              <a:gd name="T69" fmla="*/ 55 h 82"/>
              <a:gd name="T70" fmla="*/ 7 w 35"/>
              <a:gd name="T71" fmla="*/ 53 h 82"/>
              <a:gd name="T72" fmla="*/ 5 w 35"/>
              <a:gd name="T73" fmla="*/ 52 h 82"/>
              <a:gd name="T74" fmla="*/ 1 w 35"/>
              <a:gd name="T75" fmla="*/ 40 h 82"/>
              <a:gd name="T76" fmla="*/ 1 w 35"/>
              <a:gd name="T77" fmla="*/ 36 h 82"/>
              <a:gd name="T78" fmla="*/ 0 w 35"/>
              <a:gd name="T79" fmla="*/ 22 h 82"/>
              <a:gd name="T80" fmla="*/ 4 w 35"/>
              <a:gd name="T81" fmla="*/ 12 h 82"/>
              <a:gd name="T82" fmla="*/ 3 w 35"/>
              <a:gd name="T83" fmla="*/ 4 h 82"/>
              <a:gd name="T84" fmla="*/ 4 w 35"/>
              <a:gd name="T85" fmla="*/ 6 h 82"/>
              <a:gd name="T86" fmla="*/ 7 w 35"/>
              <a:gd name="T87" fmla="*/ 7 h 82"/>
              <a:gd name="T88" fmla="*/ 8 w 35"/>
              <a:gd name="T89" fmla="*/ 7 h 82"/>
              <a:gd name="T90" fmla="*/ 12 w 35"/>
              <a:gd name="T91" fmla="*/ 0 h 82"/>
              <a:gd name="T92" fmla="*/ 16 w 35"/>
              <a:gd name="T93" fmla="*/ 2 h 82"/>
              <a:gd name="T94" fmla="*/ 19 w 35"/>
              <a:gd name="T95" fmla="*/ 2 h 82"/>
              <a:gd name="T96" fmla="*/ 22 w 35"/>
              <a:gd name="T97" fmla="*/ 3 h 82"/>
              <a:gd name="T98" fmla="*/ 27 w 35"/>
              <a:gd name="T99" fmla="*/ 3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5" h="82">
                <a:moveTo>
                  <a:pt x="27" y="3"/>
                </a:moveTo>
                <a:lnTo>
                  <a:pt x="35" y="12"/>
                </a:lnTo>
                <a:lnTo>
                  <a:pt x="35" y="22"/>
                </a:lnTo>
                <a:lnTo>
                  <a:pt x="35" y="27"/>
                </a:lnTo>
                <a:lnTo>
                  <a:pt x="35" y="29"/>
                </a:lnTo>
                <a:lnTo>
                  <a:pt x="34" y="30"/>
                </a:lnTo>
                <a:lnTo>
                  <a:pt x="33" y="30"/>
                </a:lnTo>
                <a:lnTo>
                  <a:pt x="33" y="32"/>
                </a:lnTo>
                <a:lnTo>
                  <a:pt x="30" y="36"/>
                </a:lnTo>
                <a:lnTo>
                  <a:pt x="30" y="38"/>
                </a:lnTo>
                <a:lnTo>
                  <a:pt x="30" y="40"/>
                </a:lnTo>
                <a:lnTo>
                  <a:pt x="29" y="41"/>
                </a:lnTo>
                <a:lnTo>
                  <a:pt x="29" y="44"/>
                </a:lnTo>
                <a:lnTo>
                  <a:pt x="29" y="47"/>
                </a:lnTo>
                <a:lnTo>
                  <a:pt x="29" y="48"/>
                </a:lnTo>
                <a:lnTo>
                  <a:pt x="29" y="49"/>
                </a:lnTo>
                <a:lnTo>
                  <a:pt x="29" y="51"/>
                </a:lnTo>
                <a:lnTo>
                  <a:pt x="27" y="53"/>
                </a:lnTo>
                <a:lnTo>
                  <a:pt x="29" y="55"/>
                </a:lnTo>
                <a:lnTo>
                  <a:pt x="29" y="55"/>
                </a:lnTo>
                <a:lnTo>
                  <a:pt x="27" y="57"/>
                </a:lnTo>
                <a:lnTo>
                  <a:pt x="26" y="59"/>
                </a:lnTo>
                <a:lnTo>
                  <a:pt x="26" y="60"/>
                </a:lnTo>
                <a:lnTo>
                  <a:pt x="27" y="62"/>
                </a:lnTo>
                <a:lnTo>
                  <a:pt x="27" y="64"/>
                </a:lnTo>
                <a:lnTo>
                  <a:pt x="27" y="67"/>
                </a:lnTo>
                <a:lnTo>
                  <a:pt x="27" y="68"/>
                </a:lnTo>
                <a:lnTo>
                  <a:pt x="23" y="72"/>
                </a:lnTo>
                <a:lnTo>
                  <a:pt x="23" y="74"/>
                </a:lnTo>
                <a:lnTo>
                  <a:pt x="22" y="78"/>
                </a:lnTo>
                <a:lnTo>
                  <a:pt x="19" y="81"/>
                </a:lnTo>
                <a:lnTo>
                  <a:pt x="18" y="82"/>
                </a:lnTo>
                <a:lnTo>
                  <a:pt x="11" y="77"/>
                </a:lnTo>
                <a:lnTo>
                  <a:pt x="12" y="64"/>
                </a:lnTo>
                <a:lnTo>
                  <a:pt x="7" y="55"/>
                </a:lnTo>
                <a:lnTo>
                  <a:pt x="7" y="53"/>
                </a:lnTo>
                <a:lnTo>
                  <a:pt x="5" y="52"/>
                </a:lnTo>
                <a:lnTo>
                  <a:pt x="1" y="40"/>
                </a:lnTo>
                <a:lnTo>
                  <a:pt x="1" y="36"/>
                </a:lnTo>
                <a:lnTo>
                  <a:pt x="0" y="22"/>
                </a:lnTo>
                <a:lnTo>
                  <a:pt x="4" y="12"/>
                </a:lnTo>
                <a:lnTo>
                  <a:pt x="3" y="4"/>
                </a:lnTo>
                <a:lnTo>
                  <a:pt x="4" y="6"/>
                </a:lnTo>
                <a:lnTo>
                  <a:pt x="7" y="7"/>
                </a:lnTo>
                <a:lnTo>
                  <a:pt x="8" y="7"/>
                </a:lnTo>
                <a:lnTo>
                  <a:pt x="12" y="0"/>
                </a:lnTo>
                <a:lnTo>
                  <a:pt x="16" y="2"/>
                </a:lnTo>
                <a:lnTo>
                  <a:pt x="19" y="2"/>
                </a:lnTo>
                <a:lnTo>
                  <a:pt x="22" y="3"/>
                </a:lnTo>
                <a:lnTo>
                  <a:pt x="27" y="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6" name="Freeform 1212"/>
          <p:cNvSpPr>
            <a:spLocks/>
          </p:cNvSpPr>
          <p:nvPr/>
        </p:nvSpPr>
        <p:spPr bwMode="auto">
          <a:xfrm>
            <a:off x="4970463" y="5897563"/>
            <a:ext cx="61913" cy="85725"/>
          </a:xfrm>
          <a:custGeom>
            <a:avLst/>
            <a:gdLst>
              <a:gd name="T0" fmla="*/ 30 w 39"/>
              <a:gd name="T1" fmla="*/ 12 h 54"/>
              <a:gd name="T2" fmla="*/ 28 w 39"/>
              <a:gd name="T3" fmla="*/ 19 h 54"/>
              <a:gd name="T4" fmla="*/ 32 w 39"/>
              <a:gd name="T5" fmla="*/ 28 h 54"/>
              <a:gd name="T6" fmla="*/ 31 w 39"/>
              <a:gd name="T7" fmla="*/ 34 h 54"/>
              <a:gd name="T8" fmla="*/ 28 w 39"/>
              <a:gd name="T9" fmla="*/ 43 h 54"/>
              <a:gd name="T10" fmla="*/ 27 w 39"/>
              <a:gd name="T11" fmla="*/ 43 h 54"/>
              <a:gd name="T12" fmla="*/ 25 w 39"/>
              <a:gd name="T13" fmla="*/ 43 h 54"/>
              <a:gd name="T14" fmla="*/ 28 w 39"/>
              <a:gd name="T15" fmla="*/ 54 h 54"/>
              <a:gd name="T16" fmla="*/ 21 w 39"/>
              <a:gd name="T17" fmla="*/ 45 h 54"/>
              <a:gd name="T18" fmla="*/ 19 w 39"/>
              <a:gd name="T19" fmla="*/ 47 h 54"/>
              <a:gd name="T20" fmla="*/ 19 w 39"/>
              <a:gd name="T21" fmla="*/ 50 h 54"/>
              <a:gd name="T22" fmla="*/ 12 w 39"/>
              <a:gd name="T23" fmla="*/ 39 h 54"/>
              <a:gd name="T24" fmla="*/ 6 w 39"/>
              <a:gd name="T25" fmla="*/ 36 h 54"/>
              <a:gd name="T26" fmla="*/ 5 w 39"/>
              <a:gd name="T27" fmla="*/ 36 h 54"/>
              <a:gd name="T28" fmla="*/ 0 w 39"/>
              <a:gd name="T29" fmla="*/ 23 h 54"/>
              <a:gd name="T30" fmla="*/ 1 w 39"/>
              <a:gd name="T31" fmla="*/ 17 h 54"/>
              <a:gd name="T32" fmla="*/ 1 w 39"/>
              <a:gd name="T33" fmla="*/ 15 h 54"/>
              <a:gd name="T34" fmla="*/ 5 w 39"/>
              <a:gd name="T35" fmla="*/ 12 h 54"/>
              <a:gd name="T36" fmla="*/ 6 w 39"/>
              <a:gd name="T37" fmla="*/ 11 h 54"/>
              <a:gd name="T38" fmla="*/ 6 w 39"/>
              <a:gd name="T39" fmla="*/ 9 h 54"/>
              <a:gd name="T40" fmla="*/ 13 w 39"/>
              <a:gd name="T41" fmla="*/ 12 h 54"/>
              <a:gd name="T42" fmla="*/ 13 w 39"/>
              <a:gd name="T43" fmla="*/ 13 h 54"/>
              <a:gd name="T44" fmla="*/ 19 w 39"/>
              <a:gd name="T45" fmla="*/ 5 h 54"/>
              <a:gd name="T46" fmla="*/ 24 w 39"/>
              <a:gd name="T47" fmla="*/ 0 h 54"/>
              <a:gd name="T48" fmla="*/ 38 w 39"/>
              <a:gd name="T49" fmla="*/ 1 h 54"/>
              <a:gd name="T50" fmla="*/ 39 w 39"/>
              <a:gd name="T51" fmla="*/ 6 h 54"/>
              <a:gd name="T52" fmla="*/ 34 w 39"/>
              <a:gd name="T53" fmla="*/ 9 h 54"/>
              <a:gd name="T54" fmla="*/ 30 w 39"/>
              <a:gd name="T55" fmla="*/ 12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39" h="54">
                <a:moveTo>
                  <a:pt x="30" y="12"/>
                </a:moveTo>
                <a:lnTo>
                  <a:pt x="28" y="19"/>
                </a:lnTo>
                <a:lnTo>
                  <a:pt x="32" y="28"/>
                </a:lnTo>
                <a:lnTo>
                  <a:pt x="31" y="34"/>
                </a:lnTo>
                <a:lnTo>
                  <a:pt x="28" y="43"/>
                </a:lnTo>
                <a:lnTo>
                  <a:pt x="27" y="43"/>
                </a:lnTo>
                <a:lnTo>
                  <a:pt x="25" y="43"/>
                </a:lnTo>
                <a:lnTo>
                  <a:pt x="28" y="54"/>
                </a:lnTo>
                <a:lnTo>
                  <a:pt x="21" y="45"/>
                </a:lnTo>
                <a:lnTo>
                  <a:pt x="19" y="47"/>
                </a:lnTo>
                <a:lnTo>
                  <a:pt x="19" y="50"/>
                </a:lnTo>
                <a:lnTo>
                  <a:pt x="12" y="39"/>
                </a:lnTo>
                <a:lnTo>
                  <a:pt x="6" y="36"/>
                </a:lnTo>
                <a:lnTo>
                  <a:pt x="5" y="36"/>
                </a:lnTo>
                <a:lnTo>
                  <a:pt x="0" y="23"/>
                </a:lnTo>
                <a:lnTo>
                  <a:pt x="1" y="17"/>
                </a:lnTo>
                <a:lnTo>
                  <a:pt x="1" y="15"/>
                </a:lnTo>
                <a:lnTo>
                  <a:pt x="5" y="12"/>
                </a:lnTo>
                <a:lnTo>
                  <a:pt x="6" y="11"/>
                </a:lnTo>
                <a:lnTo>
                  <a:pt x="6" y="9"/>
                </a:lnTo>
                <a:lnTo>
                  <a:pt x="13" y="12"/>
                </a:lnTo>
                <a:lnTo>
                  <a:pt x="13" y="13"/>
                </a:lnTo>
                <a:lnTo>
                  <a:pt x="19" y="5"/>
                </a:lnTo>
                <a:lnTo>
                  <a:pt x="24" y="0"/>
                </a:lnTo>
                <a:lnTo>
                  <a:pt x="38" y="1"/>
                </a:lnTo>
                <a:lnTo>
                  <a:pt x="39" y="6"/>
                </a:lnTo>
                <a:lnTo>
                  <a:pt x="34" y="9"/>
                </a:lnTo>
                <a:lnTo>
                  <a:pt x="30" y="1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7" name="Freeform 1213"/>
          <p:cNvSpPr>
            <a:spLocks/>
          </p:cNvSpPr>
          <p:nvPr/>
        </p:nvSpPr>
        <p:spPr bwMode="auto">
          <a:xfrm>
            <a:off x="4400550" y="5899150"/>
            <a:ext cx="215900" cy="190500"/>
          </a:xfrm>
          <a:custGeom>
            <a:avLst/>
            <a:gdLst>
              <a:gd name="T0" fmla="*/ 122 w 136"/>
              <a:gd name="T1" fmla="*/ 18 h 120"/>
              <a:gd name="T2" fmla="*/ 131 w 136"/>
              <a:gd name="T3" fmla="*/ 37 h 120"/>
              <a:gd name="T4" fmla="*/ 136 w 136"/>
              <a:gd name="T5" fmla="*/ 38 h 120"/>
              <a:gd name="T6" fmla="*/ 129 w 136"/>
              <a:gd name="T7" fmla="*/ 53 h 120"/>
              <a:gd name="T8" fmla="*/ 135 w 136"/>
              <a:gd name="T9" fmla="*/ 59 h 120"/>
              <a:gd name="T10" fmla="*/ 132 w 136"/>
              <a:gd name="T11" fmla="*/ 63 h 120"/>
              <a:gd name="T12" fmla="*/ 132 w 136"/>
              <a:gd name="T13" fmla="*/ 65 h 120"/>
              <a:gd name="T14" fmla="*/ 135 w 136"/>
              <a:gd name="T15" fmla="*/ 70 h 120"/>
              <a:gd name="T16" fmla="*/ 129 w 136"/>
              <a:gd name="T17" fmla="*/ 80 h 120"/>
              <a:gd name="T18" fmla="*/ 128 w 136"/>
              <a:gd name="T19" fmla="*/ 82 h 120"/>
              <a:gd name="T20" fmla="*/ 127 w 136"/>
              <a:gd name="T21" fmla="*/ 106 h 120"/>
              <a:gd name="T22" fmla="*/ 121 w 136"/>
              <a:gd name="T23" fmla="*/ 113 h 120"/>
              <a:gd name="T24" fmla="*/ 114 w 136"/>
              <a:gd name="T25" fmla="*/ 116 h 120"/>
              <a:gd name="T26" fmla="*/ 103 w 136"/>
              <a:gd name="T27" fmla="*/ 119 h 120"/>
              <a:gd name="T28" fmla="*/ 102 w 136"/>
              <a:gd name="T29" fmla="*/ 120 h 120"/>
              <a:gd name="T30" fmla="*/ 101 w 136"/>
              <a:gd name="T31" fmla="*/ 117 h 120"/>
              <a:gd name="T32" fmla="*/ 101 w 136"/>
              <a:gd name="T33" fmla="*/ 113 h 120"/>
              <a:gd name="T34" fmla="*/ 98 w 136"/>
              <a:gd name="T35" fmla="*/ 112 h 120"/>
              <a:gd name="T36" fmla="*/ 91 w 136"/>
              <a:gd name="T37" fmla="*/ 109 h 120"/>
              <a:gd name="T38" fmla="*/ 80 w 136"/>
              <a:gd name="T39" fmla="*/ 95 h 120"/>
              <a:gd name="T40" fmla="*/ 84 w 136"/>
              <a:gd name="T41" fmla="*/ 86 h 120"/>
              <a:gd name="T42" fmla="*/ 83 w 136"/>
              <a:gd name="T43" fmla="*/ 85 h 120"/>
              <a:gd name="T44" fmla="*/ 73 w 136"/>
              <a:gd name="T45" fmla="*/ 61 h 120"/>
              <a:gd name="T46" fmla="*/ 68 w 136"/>
              <a:gd name="T47" fmla="*/ 59 h 120"/>
              <a:gd name="T48" fmla="*/ 65 w 136"/>
              <a:gd name="T49" fmla="*/ 59 h 120"/>
              <a:gd name="T50" fmla="*/ 60 w 136"/>
              <a:gd name="T51" fmla="*/ 59 h 120"/>
              <a:gd name="T52" fmla="*/ 57 w 136"/>
              <a:gd name="T53" fmla="*/ 53 h 120"/>
              <a:gd name="T54" fmla="*/ 43 w 136"/>
              <a:gd name="T55" fmla="*/ 60 h 120"/>
              <a:gd name="T56" fmla="*/ 17 w 136"/>
              <a:gd name="T57" fmla="*/ 60 h 120"/>
              <a:gd name="T58" fmla="*/ 16 w 136"/>
              <a:gd name="T59" fmla="*/ 65 h 120"/>
              <a:gd name="T60" fmla="*/ 0 w 136"/>
              <a:gd name="T61" fmla="*/ 63 h 120"/>
              <a:gd name="T62" fmla="*/ 7 w 136"/>
              <a:gd name="T63" fmla="*/ 55 h 120"/>
              <a:gd name="T64" fmla="*/ 8 w 136"/>
              <a:gd name="T65" fmla="*/ 52 h 120"/>
              <a:gd name="T66" fmla="*/ 5 w 136"/>
              <a:gd name="T67" fmla="*/ 46 h 120"/>
              <a:gd name="T68" fmla="*/ 8 w 136"/>
              <a:gd name="T69" fmla="*/ 46 h 120"/>
              <a:gd name="T70" fmla="*/ 16 w 136"/>
              <a:gd name="T71" fmla="*/ 45 h 120"/>
              <a:gd name="T72" fmla="*/ 20 w 136"/>
              <a:gd name="T73" fmla="*/ 33 h 120"/>
              <a:gd name="T74" fmla="*/ 46 w 136"/>
              <a:gd name="T75" fmla="*/ 19 h 120"/>
              <a:gd name="T76" fmla="*/ 56 w 136"/>
              <a:gd name="T77" fmla="*/ 18 h 120"/>
              <a:gd name="T78" fmla="*/ 65 w 136"/>
              <a:gd name="T79" fmla="*/ 18 h 120"/>
              <a:gd name="T80" fmla="*/ 75 w 136"/>
              <a:gd name="T81" fmla="*/ 16 h 120"/>
              <a:gd name="T82" fmla="*/ 76 w 136"/>
              <a:gd name="T83" fmla="*/ 18 h 120"/>
              <a:gd name="T84" fmla="*/ 77 w 136"/>
              <a:gd name="T85" fmla="*/ 19 h 120"/>
              <a:gd name="T86" fmla="*/ 80 w 136"/>
              <a:gd name="T87" fmla="*/ 16 h 120"/>
              <a:gd name="T88" fmla="*/ 83 w 136"/>
              <a:gd name="T89" fmla="*/ 12 h 120"/>
              <a:gd name="T90" fmla="*/ 84 w 136"/>
              <a:gd name="T91" fmla="*/ 12 h 120"/>
              <a:gd name="T92" fmla="*/ 92 w 136"/>
              <a:gd name="T93" fmla="*/ 11 h 120"/>
              <a:gd name="T94" fmla="*/ 101 w 136"/>
              <a:gd name="T95" fmla="*/ 10 h 120"/>
              <a:gd name="T96" fmla="*/ 106 w 136"/>
              <a:gd name="T97" fmla="*/ 10 h 120"/>
              <a:gd name="T98" fmla="*/ 112 w 136"/>
              <a:gd name="T99" fmla="*/ 3 h 120"/>
              <a:gd name="T100" fmla="*/ 114 w 136"/>
              <a:gd name="T101" fmla="*/ 0 h 120"/>
              <a:gd name="T102" fmla="*/ 122 w 136"/>
              <a:gd name="T103" fmla="*/ 18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36" h="120">
                <a:moveTo>
                  <a:pt x="122" y="18"/>
                </a:moveTo>
                <a:lnTo>
                  <a:pt x="131" y="37"/>
                </a:lnTo>
                <a:lnTo>
                  <a:pt x="136" y="38"/>
                </a:lnTo>
                <a:lnTo>
                  <a:pt x="129" y="53"/>
                </a:lnTo>
                <a:lnTo>
                  <a:pt x="135" y="59"/>
                </a:lnTo>
                <a:lnTo>
                  <a:pt x="132" y="63"/>
                </a:lnTo>
                <a:lnTo>
                  <a:pt x="132" y="65"/>
                </a:lnTo>
                <a:lnTo>
                  <a:pt x="135" y="70"/>
                </a:lnTo>
                <a:lnTo>
                  <a:pt x="129" y="80"/>
                </a:lnTo>
                <a:lnTo>
                  <a:pt x="128" y="82"/>
                </a:lnTo>
                <a:lnTo>
                  <a:pt x="127" y="106"/>
                </a:lnTo>
                <a:lnTo>
                  <a:pt x="121" y="113"/>
                </a:lnTo>
                <a:lnTo>
                  <a:pt x="114" y="116"/>
                </a:lnTo>
                <a:lnTo>
                  <a:pt x="103" y="119"/>
                </a:lnTo>
                <a:lnTo>
                  <a:pt x="102" y="120"/>
                </a:lnTo>
                <a:lnTo>
                  <a:pt x="101" y="117"/>
                </a:lnTo>
                <a:lnTo>
                  <a:pt x="101" y="113"/>
                </a:lnTo>
                <a:lnTo>
                  <a:pt x="98" y="112"/>
                </a:lnTo>
                <a:lnTo>
                  <a:pt x="91" y="109"/>
                </a:lnTo>
                <a:lnTo>
                  <a:pt x="80" y="95"/>
                </a:lnTo>
                <a:lnTo>
                  <a:pt x="84" y="86"/>
                </a:lnTo>
                <a:lnTo>
                  <a:pt x="83" y="85"/>
                </a:lnTo>
                <a:lnTo>
                  <a:pt x="73" y="61"/>
                </a:lnTo>
                <a:lnTo>
                  <a:pt x="68" y="59"/>
                </a:lnTo>
                <a:lnTo>
                  <a:pt x="65" y="59"/>
                </a:lnTo>
                <a:lnTo>
                  <a:pt x="60" y="59"/>
                </a:lnTo>
                <a:lnTo>
                  <a:pt x="57" y="53"/>
                </a:lnTo>
                <a:lnTo>
                  <a:pt x="43" y="60"/>
                </a:lnTo>
                <a:lnTo>
                  <a:pt x="17" y="60"/>
                </a:lnTo>
                <a:lnTo>
                  <a:pt x="16" y="65"/>
                </a:lnTo>
                <a:lnTo>
                  <a:pt x="0" y="63"/>
                </a:lnTo>
                <a:lnTo>
                  <a:pt x="7" y="55"/>
                </a:lnTo>
                <a:lnTo>
                  <a:pt x="8" y="52"/>
                </a:lnTo>
                <a:lnTo>
                  <a:pt x="5" y="46"/>
                </a:lnTo>
                <a:lnTo>
                  <a:pt x="8" y="46"/>
                </a:lnTo>
                <a:lnTo>
                  <a:pt x="16" y="45"/>
                </a:lnTo>
                <a:lnTo>
                  <a:pt x="20" y="33"/>
                </a:lnTo>
                <a:lnTo>
                  <a:pt x="46" y="19"/>
                </a:lnTo>
                <a:lnTo>
                  <a:pt x="56" y="18"/>
                </a:lnTo>
                <a:lnTo>
                  <a:pt x="65" y="18"/>
                </a:lnTo>
                <a:lnTo>
                  <a:pt x="75" y="16"/>
                </a:lnTo>
                <a:lnTo>
                  <a:pt x="76" y="18"/>
                </a:lnTo>
                <a:lnTo>
                  <a:pt x="77" y="19"/>
                </a:lnTo>
                <a:lnTo>
                  <a:pt x="80" y="16"/>
                </a:lnTo>
                <a:lnTo>
                  <a:pt x="83" y="12"/>
                </a:lnTo>
                <a:lnTo>
                  <a:pt x="84" y="12"/>
                </a:lnTo>
                <a:lnTo>
                  <a:pt x="92" y="11"/>
                </a:lnTo>
                <a:lnTo>
                  <a:pt x="101" y="10"/>
                </a:lnTo>
                <a:lnTo>
                  <a:pt x="106" y="10"/>
                </a:lnTo>
                <a:lnTo>
                  <a:pt x="112" y="3"/>
                </a:lnTo>
                <a:lnTo>
                  <a:pt x="114" y="0"/>
                </a:lnTo>
                <a:lnTo>
                  <a:pt x="122" y="1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8" name="Freeform 1214"/>
          <p:cNvSpPr>
            <a:spLocks/>
          </p:cNvSpPr>
          <p:nvPr/>
        </p:nvSpPr>
        <p:spPr bwMode="auto">
          <a:xfrm>
            <a:off x="4127500" y="5918200"/>
            <a:ext cx="201613" cy="111125"/>
          </a:xfrm>
          <a:custGeom>
            <a:avLst/>
            <a:gdLst>
              <a:gd name="T0" fmla="*/ 114 w 127"/>
              <a:gd name="T1" fmla="*/ 28 h 70"/>
              <a:gd name="T2" fmla="*/ 99 w 127"/>
              <a:gd name="T3" fmla="*/ 55 h 70"/>
              <a:gd name="T4" fmla="*/ 79 w 127"/>
              <a:gd name="T5" fmla="*/ 62 h 70"/>
              <a:gd name="T6" fmla="*/ 75 w 127"/>
              <a:gd name="T7" fmla="*/ 62 h 70"/>
              <a:gd name="T8" fmla="*/ 69 w 127"/>
              <a:gd name="T9" fmla="*/ 60 h 70"/>
              <a:gd name="T10" fmla="*/ 64 w 127"/>
              <a:gd name="T11" fmla="*/ 58 h 70"/>
              <a:gd name="T12" fmla="*/ 64 w 127"/>
              <a:gd name="T13" fmla="*/ 49 h 70"/>
              <a:gd name="T14" fmla="*/ 52 w 127"/>
              <a:gd name="T15" fmla="*/ 43 h 70"/>
              <a:gd name="T16" fmla="*/ 46 w 127"/>
              <a:gd name="T17" fmla="*/ 56 h 70"/>
              <a:gd name="T18" fmla="*/ 37 w 127"/>
              <a:gd name="T19" fmla="*/ 53 h 70"/>
              <a:gd name="T20" fmla="*/ 31 w 127"/>
              <a:gd name="T21" fmla="*/ 59 h 70"/>
              <a:gd name="T22" fmla="*/ 26 w 127"/>
              <a:gd name="T23" fmla="*/ 66 h 70"/>
              <a:gd name="T24" fmla="*/ 27 w 127"/>
              <a:gd name="T25" fmla="*/ 68 h 70"/>
              <a:gd name="T26" fmla="*/ 22 w 127"/>
              <a:gd name="T27" fmla="*/ 70 h 70"/>
              <a:gd name="T28" fmla="*/ 18 w 127"/>
              <a:gd name="T29" fmla="*/ 70 h 70"/>
              <a:gd name="T30" fmla="*/ 15 w 127"/>
              <a:gd name="T31" fmla="*/ 67 h 70"/>
              <a:gd name="T32" fmla="*/ 7 w 127"/>
              <a:gd name="T33" fmla="*/ 63 h 70"/>
              <a:gd name="T34" fmla="*/ 9 w 127"/>
              <a:gd name="T35" fmla="*/ 59 h 70"/>
              <a:gd name="T36" fmla="*/ 7 w 127"/>
              <a:gd name="T37" fmla="*/ 52 h 70"/>
              <a:gd name="T38" fmla="*/ 5 w 127"/>
              <a:gd name="T39" fmla="*/ 47 h 70"/>
              <a:gd name="T40" fmla="*/ 0 w 127"/>
              <a:gd name="T41" fmla="*/ 47 h 70"/>
              <a:gd name="T42" fmla="*/ 4 w 127"/>
              <a:gd name="T43" fmla="*/ 40 h 70"/>
              <a:gd name="T44" fmla="*/ 5 w 127"/>
              <a:gd name="T45" fmla="*/ 40 h 70"/>
              <a:gd name="T46" fmla="*/ 24 w 127"/>
              <a:gd name="T47" fmla="*/ 32 h 70"/>
              <a:gd name="T48" fmla="*/ 24 w 127"/>
              <a:gd name="T49" fmla="*/ 33 h 70"/>
              <a:gd name="T50" fmla="*/ 27 w 127"/>
              <a:gd name="T51" fmla="*/ 34 h 70"/>
              <a:gd name="T52" fmla="*/ 28 w 127"/>
              <a:gd name="T53" fmla="*/ 33 h 70"/>
              <a:gd name="T54" fmla="*/ 31 w 127"/>
              <a:gd name="T55" fmla="*/ 29 h 70"/>
              <a:gd name="T56" fmla="*/ 34 w 127"/>
              <a:gd name="T57" fmla="*/ 26 h 70"/>
              <a:gd name="T58" fmla="*/ 41 w 127"/>
              <a:gd name="T59" fmla="*/ 23 h 70"/>
              <a:gd name="T60" fmla="*/ 45 w 127"/>
              <a:gd name="T61" fmla="*/ 22 h 70"/>
              <a:gd name="T62" fmla="*/ 46 w 127"/>
              <a:gd name="T63" fmla="*/ 21 h 70"/>
              <a:gd name="T64" fmla="*/ 53 w 127"/>
              <a:gd name="T65" fmla="*/ 29 h 70"/>
              <a:gd name="T66" fmla="*/ 60 w 127"/>
              <a:gd name="T67" fmla="*/ 29 h 70"/>
              <a:gd name="T68" fmla="*/ 58 w 127"/>
              <a:gd name="T69" fmla="*/ 26 h 70"/>
              <a:gd name="T70" fmla="*/ 73 w 127"/>
              <a:gd name="T71" fmla="*/ 21 h 70"/>
              <a:gd name="T72" fmla="*/ 75 w 127"/>
              <a:gd name="T73" fmla="*/ 21 h 70"/>
              <a:gd name="T74" fmla="*/ 90 w 127"/>
              <a:gd name="T75" fmla="*/ 21 h 70"/>
              <a:gd name="T76" fmla="*/ 102 w 127"/>
              <a:gd name="T77" fmla="*/ 14 h 70"/>
              <a:gd name="T78" fmla="*/ 110 w 127"/>
              <a:gd name="T79" fmla="*/ 0 h 70"/>
              <a:gd name="T80" fmla="*/ 127 w 127"/>
              <a:gd name="T81" fmla="*/ 0 h 70"/>
              <a:gd name="T82" fmla="*/ 120 w 127"/>
              <a:gd name="T83" fmla="*/ 13 h 70"/>
              <a:gd name="T84" fmla="*/ 110 w 127"/>
              <a:gd name="T85" fmla="*/ 19 h 70"/>
              <a:gd name="T86" fmla="*/ 110 w 127"/>
              <a:gd name="T87" fmla="*/ 25 h 70"/>
              <a:gd name="T88" fmla="*/ 114 w 127"/>
              <a:gd name="T89" fmla="*/ 28 h 70"/>
              <a:gd name="T90" fmla="*/ 114 w 127"/>
              <a:gd name="T91" fmla="*/ 28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27" h="70">
                <a:moveTo>
                  <a:pt x="114" y="28"/>
                </a:moveTo>
                <a:lnTo>
                  <a:pt x="99" y="55"/>
                </a:lnTo>
                <a:lnTo>
                  <a:pt x="79" y="62"/>
                </a:lnTo>
                <a:lnTo>
                  <a:pt x="75" y="62"/>
                </a:lnTo>
                <a:lnTo>
                  <a:pt x="69" y="60"/>
                </a:lnTo>
                <a:lnTo>
                  <a:pt x="64" y="58"/>
                </a:lnTo>
                <a:lnTo>
                  <a:pt x="64" y="49"/>
                </a:lnTo>
                <a:lnTo>
                  <a:pt x="52" y="43"/>
                </a:lnTo>
                <a:lnTo>
                  <a:pt x="46" y="56"/>
                </a:lnTo>
                <a:lnTo>
                  <a:pt x="37" y="53"/>
                </a:lnTo>
                <a:lnTo>
                  <a:pt x="31" y="59"/>
                </a:lnTo>
                <a:lnTo>
                  <a:pt x="26" y="66"/>
                </a:lnTo>
                <a:lnTo>
                  <a:pt x="27" y="68"/>
                </a:lnTo>
                <a:lnTo>
                  <a:pt x="22" y="70"/>
                </a:lnTo>
                <a:lnTo>
                  <a:pt x="18" y="70"/>
                </a:lnTo>
                <a:lnTo>
                  <a:pt x="15" y="67"/>
                </a:lnTo>
                <a:lnTo>
                  <a:pt x="7" y="63"/>
                </a:lnTo>
                <a:lnTo>
                  <a:pt x="9" y="59"/>
                </a:lnTo>
                <a:lnTo>
                  <a:pt x="7" y="52"/>
                </a:lnTo>
                <a:lnTo>
                  <a:pt x="5" y="47"/>
                </a:lnTo>
                <a:lnTo>
                  <a:pt x="0" y="47"/>
                </a:lnTo>
                <a:lnTo>
                  <a:pt x="4" y="40"/>
                </a:lnTo>
                <a:lnTo>
                  <a:pt x="5" y="40"/>
                </a:lnTo>
                <a:lnTo>
                  <a:pt x="24" y="32"/>
                </a:lnTo>
                <a:lnTo>
                  <a:pt x="24" y="33"/>
                </a:lnTo>
                <a:lnTo>
                  <a:pt x="27" y="34"/>
                </a:lnTo>
                <a:lnTo>
                  <a:pt x="28" y="33"/>
                </a:lnTo>
                <a:lnTo>
                  <a:pt x="31" y="29"/>
                </a:lnTo>
                <a:lnTo>
                  <a:pt x="34" y="26"/>
                </a:lnTo>
                <a:lnTo>
                  <a:pt x="41" y="23"/>
                </a:lnTo>
                <a:lnTo>
                  <a:pt x="45" y="22"/>
                </a:lnTo>
                <a:lnTo>
                  <a:pt x="46" y="21"/>
                </a:lnTo>
                <a:lnTo>
                  <a:pt x="53" y="29"/>
                </a:lnTo>
                <a:lnTo>
                  <a:pt x="60" y="29"/>
                </a:lnTo>
                <a:lnTo>
                  <a:pt x="58" y="26"/>
                </a:lnTo>
                <a:lnTo>
                  <a:pt x="73" y="21"/>
                </a:lnTo>
                <a:lnTo>
                  <a:pt x="75" y="21"/>
                </a:lnTo>
                <a:lnTo>
                  <a:pt x="90" y="21"/>
                </a:lnTo>
                <a:lnTo>
                  <a:pt x="102" y="14"/>
                </a:lnTo>
                <a:lnTo>
                  <a:pt x="110" y="0"/>
                </a:lnTo>
                <a:lnTo>
                  <a:pt x="127" y="0"/>
                </a:lnTo>
                <a:lnTo>
                  <a:pt x="120" y="13"/>
                </a:lnTo>
                <a:lnTo>
                  <a:pt x="110" y="19"/>
                </a:lnTo>
                <a:lnTo>
                  <a:pt x="110" y="25"/>
                </a:lnTo>
                <a:lnTo>
                  <a:pt x="114" y="28"/>
                </a:lnTo>
                <a:lnTo>
                  <a:pt x="114" y="2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9" name="Freeform 1215"/>
          <p:cNvSpPr>
            <a:spLocks/>
          </p:cNvSpPr>
          <p:nvPr/>
        </p:nvSpPr>
        <p:spPr bwMode="auto">
          <a:xfrm>
            <a:off x="4776788" y="5969000"/>
            <a:ext cx="93663" cy="96838"/>
          </a:xfrm>
          <a:custGeom>
            <a:avLst/>
            <a:gdLst>
              <a:gd name="T0" fmla="*/ 55 w 59"/>
              <a:gd name="T1" fmla="*/ 31 h 61"/>
              <a:gd name="T2" fmla="*/ 56 w 59"/>
              <a:gd name="T3" fmla="*/ 34 h 61"/>
              <a:gd name="T4" fmla="*/ 59 w 59"/>
              <a:gd name="T5" fmla="*/ 46 h 61"/>
              <a:gd name="T6" fmla="*/ 48 w 59"/>
              <a:gd name="T7" fmla="*/ 54 h 61"/>
              <a:gd name="T8" fmla="*/ 42 w 59"/>
              <a:gd name="T9" fmla="*/ 54 h 61"/>
              <a:gd name="T10" fmla="*/ 36 w 59"/>
              <a:gd name="T11" fmla="*/ 60 h 61"/>
              <a:gd name="T12" fmla="*/ 34 w 59"/>
              <a:gd name="T13" fmla="*/ 61 h 61"/>
              <a:gd name="T14" fmla="*/ 31 w 59"/>
              <a:gd name="T15" fmla="*/ 56 h 61"/>
              <a:gd name="T16" fmla="*/ 31 w 59"/>
              <a:gd name="T17" fmla="*/ 54 h 61"/>
              <a:gd name="T18" fmla="*/ 30 w 59"/>
              <a:gd name="T19" fmla="*/ 53 h 61"/>
              <a:gd name="T20" fmla="*/ 30 w 59"/>
              <a:gd name="T21" fmla="*/ 49 h 61"/>
              <a:gd name="T22" fmla="*/ 22 w 59"/>
              <a:gd name="T23" fmla="*/ 39 h 61"/>
              <a:gd name="T24" fmla="*/ 7 w 59"/>
              <a:gd name="T25" fmla="*/ 31 h 61"/>
              <a:gd name="T26" fmla="*/ 4 w 59"/>
              <a:gd name="T27" fmla="*/ 32 h 61"/>
              <a:gd name="T28" fmla="*/ 10 w 59"/>
              <a:gd name="T29" fmla="*/ 20 h 61"/>
              <a:gd name="T30" fmla="*/ 0 w 59"/>
              <a:gd name="T31" fmla="*/ 12 h 61"/>
              <a:gd name="T32" fmla="*/ 12 w 59"/>
              <a:gd name="T33" fmla="*/ 0 h 61"/>
              <a:gd name="T34" fmla="*/ 34 w 59"/>
              <a:gd name="T35" fmla="*/ 1 h 61"/>
              <a:gd name="T36" fmla="*/ 38 w 59"/>
              <a:gd name="T37" fmla="*/ 17 h 61"/>
              <a:gd name="T38" fmla="*/ 46 w 59"/>
              <a:gd name="T39" fmla="*/ 23 h 61"/>
              <a:gd name="T40" fmla="*/ 55 w 59"/>
              <a:gd name="T41" fmla="*/ 31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9" h="61">
                <a:moveTo>
                  <a:pt x="55" y="31"/>
                </a:moveTo>
                <a:lnTo>
                  <a:pt x="56" y="34"/>
                </a:lnTo>
                <a:lnTo>
                  <a:pt x="59" y="46"/>
                </a:lnTo>
                <a:lnTo>
                  <a:pt x="48" y="54"/>
                </a:lnTo>
                <a:lnTo>
                  <a:pt x="42" y="54"/>
                </a:lnTo>
                <a:lnTo>
                  <a:pt x="36" y="60"/>
                </a:lnTo>
                <a:lnTo>
                  <a:pt x="34" y="61"/>
                </a:lnTo>
                <a:lnTo>
                  <a:pt x="31" y="56"/>
                </a:lnTo>
                <a:lnTo>
                  <a:pt x="31" y="54"/>
                </a:lnTo>
                <a:lnTo>
                  <a:pt x="30" y="53"/>
                </a:lnTo>
                <a:lnTo>
                  <a:pt x="30" y="49"/>
                </a:lnTo>
                <a:lnTo>
                  <a:pt x="22" y="39"/>
                </a:lnTo>
                <a:lnTo>
                  <a:pt x="7" y="31"/>
                </a:lnTo>
                <a:lnTo>
                  <a:pt x="4" y="32"/>
                </a:lnTo>
                <a:lnTo>
                  <a:pt x="10" y="20"/>
                </a:lnTo>
                <a:lnTo>
                  <a:pt x="0" y="12"/>
                </a:lnTo>
                <a:lnTo>
                  <a:pt x="12" y="0"/>
                </a:lnTo>
                <a:lnTo>
                  <a:pt x="34" y="1"/>
                </a:lnTo>
                <a:lnTo>
                  <a:pt x="38" y="17"/>
                </a:lnTo>
                <a:lnTo>
                  <a:pt x="46" y="23"/>
                </a:lnTo>
                <a:lnTo>
                  <a:pt x="55" y="3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0" name="Freeform 1216"/>
          <p:cNvSpPr>
            <a:spLocks/>
          </p:cNvSpPr>
          <p:nvPr/>
        </p:nvSpPr>
        <p:spPr bwMode="auto">
          <a:xfrm>
            <a:off x="3981450" y="6007100"/>
            <a:ext cx="163513" cy="152400"/>
          </a:xfrm>
          <a:custGeom>
            <a:avLst/>
            <a:gdLst>
              <a:gd name="T0" fmla="*/ 70 w 103"/>
              <a:gd name="T1" fmla="*/ 3 h 96"/>
              <a:gd name="T2" fmla="*/ 77 w 103"/>
              <a:gd name="T3" fmla="*/ 10 h 96"/>
              <a:gd name="T4" fmla="*/ 78 w 103"/>
              <a:gd name="T5" fmla="*/ 7 h 96"/>
              <a:gd name="T6" fmla="*/ 82 w 103"/>
              <a:gd name="T7" fmla="*/ 19 h 96"/>
              <a:gd name="T8" fmla="*/ 89 w 103"/>
              <a:gd name="T9" fmla="*/ 23 h 96"/>
              <a:gd name="T10" fmla="*/ 88 w 103"/>
              <a:gd name="T11" fmla="*/ 27 h 96"/>
              <a:gd name="T12" fmla="*/ 101 w 103"/>
              <a:gd name="T13" fmla="*/ 26 h 96"/>
              <a:gd name="T14" fmla="*/ 101 w 103"/>
              <a:gd name="T15" fmla="*/ 34 h 96"/>
              <a:gd name="T16" fmla="*/ 95 w 103"/>
              <a:gd name="T17" fmla="*/ 41 h 96"/>
              <a:gd name="T18" fmla="*/ 99 w 103"/>
              <a:gd name="T19" fmla="*/ 45 h 96"/>
              <a:gd name="T20" fmla="*/ 103 w 103"/>
              <a:gd name="T21" fmla="*/ 51 h 96"/>
              <a:gd name="T22" fmla="*/ 100 w 103"/>
              <a:gd name="T23" fmla="*/ 51 h 96"/>
              <a:gd name="T24" fmla="*/ 93 w 103"/>
              <a:gd name="T25" fmla="*/ 52 h 96"/>
              <a:gd name="T26" fmla="*/ 90 w 103"/>
              <a:gd name="T27" fmla="*/ 60 h 96"/>
              <a:gd name="T28" fmla="*/ 89 w 103"/>
              <a:gd name="T29" fmla="*/ 63 h 96"/>
              <a:gd name="T30" fmla="*/ 88 w 103"/>
              <a:gd name="T31" fmla="*/ 63 h 96"/>
              <a:gd name="T32" fmla="*/ 82 w 103"/>
              <a:gd name="T33" fmla="*/ 66 h 96"/>
              <a:gd name="T34" fmla="*/ 39 w 103"/>
              <a:gd name="T35" fmla="*/ 96 h 96"/>
              <a:gd name="T36" fmla="*/ 32 w 103"/>
              <a:gd name="T37" fmla="*/ 87 h 96"/>
              <a:gd name="T38" fmla="*/ 25 w 103"/>
              <a:gd name="T39" fmla="*/ 75 h 96"/>
              <a:gd name="T40" fmla="*/ 17 w 103"/>
              <a:gd name="T41" fmla="*/ 63 h 96"/>
              <a:gd name="T42" fmla="*/ 10 w 103"/>
              <a:gd name="T43" fmla="*/ 47 h 96"/>
              <a:gd name="T44" fmla="*/ 7 w 103"/>
              <a:gd name="T45" fmla="*/ 37 h 96"/>
              <a:gd name="T46" fmla="*/ 6 w 103"/>
              <a:gd name="T47" fmla="*/ 32 h 96"/>
              <a:gd name="T48" fmla="*/ 2 w 103"/>
              <a:gd name="T49" fmla="*/ 18 h 96"/>
              <a:gd name="T50" fmla="*/ 0 w 103"/>
              <a:gd name="T51" fmla="*/ 11 h 96"/>
              <a:gd name="T52" fmla="*/ 52 w 103"/>
              <a:gd name="T53" fmla="*/ 2 h 96"/>
              <a:gd name="T54" fmla="*/ 54 w 103"/>
              <a:gd name="T55" fmla="*/ 2 h 96"/>
              <a:gd name="T56" fmla="*/ 63 w 103"/>
              <a:gd name="T57" fmla="*/ 0 h 96"/>
              <a:gd name="T58" fmla="*/ 66 w 103"/>
              <a:gd name="T59" fmla="*/ 0 h 96"/>
              <a:gd name="T60" fmla="*/ 70 w 103"/>
              <a:gd name="T61" fmla="*/ 3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03" h="96">
                <a:moveTo>
                  <a:pt x="70" y="3"/>
                </a:moveTo>
                <a:lnTo>
                  <a:pt x="77" y="10"/>
                </a:lnTo>
                <a:lnTo>
                  <a:pt x="78" y="7"/>
                </a:lnTo>
                <a:lnTo>
                  <a:pt x="82" y="19"/>
                </a:lnTo>
                <a:lnTo>
                  <a:pt x="89" y="23"/>
                </a:lnTo>
                <a:lnTo>
                  <a:pt x="88" y="27"/>
                </a:lnTo>
                <a:lnTo>
                  <a:pt x="101" y="26"/>
                </a:lnTo>
                <a:lnTo>
                  <a:pt x="101" y="34"/>
                </a:lnTo>
                <a:lnTo>
                  <a:pt x="95" y="41"/>
                </a:lnTo>
                <a:lnTo>
                  <a:pt x="99" y="45"/>
                </a:lnTo>
                <a:lnTo>
                  <a:pt x="103" y="51"/>
                </a:lnTo>
                <a:lnTo>
                  <a:pt x="100" y="51"/>
                </a:lnTo>
                <a:lnTo>
                  <a:pt x="93" y="52"/>
                </a:lnTo>
                <a:lnTo>
                  <a:pt x="90" y="60"/>
                </a:lnTo>
                <a:lnTo>
                  <a:pt x="89" y="63"/>
                </a:lnTo>
                <a:lnTo>
                  <a:pt x="88" y="63"/>
                </a:lnTo>
                <a:lnTo>
                  <a:pt x="82" y="66"/>
                </a:lnTo>
                <a:lnTo>
                  <a:pt x="39" y="96"/>
                </a:lnTo>
                <a:lnTo>
                  <a:pt x="32" y="87"/>
                </a:lnTo>
                <a:lnTo>
                  <a:pt x="25" y="75"/>
                </a:lnTo>
                <a:lnTo>
                  <a:pt x="17" y="63"/>
                </a:lnTo>
                <a:lnTo>
                  <a:pt x="10" y="47"/>
                </a:lnTo>
                <a:lnTo>
                  <a:pt x="7" y="37"/>
                </a:lnTo>
                <a:lnTo>
                  <a:pt x="6" y="32"/>
                </a:lnTo>
                <a:lnTo>
                  <a:pt x="2" y="18"/>
                </a:lnTo>
                <a:lnTo>
                  <a:pt x="0" y="11"/>
                </a:lnTo>
                <a:lnTo>
                  <a:pt x="52" y="2"/>
                </a:lnTo>
                <a:lnTo>
                  <a:pt x="54" y="2"/>
                </a:lnTo>
                <a:lnTo>
                  <a:pt x="63" y="0"/>
                </a:lnTo>
                <a:lnTo>
                  <a:pt x="66" y="0"/>
                </a:lnTo>
                <a:lnTo>
                  <a:pt x="70" y="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1" name="Freeform 1217"/>
          <p:cNvSpPr>
            <a:spLocks/>
          </p:cNvSpPr>
          <p:nvPr/>
        </p:nvSpPr>
        <p:spPr bwMode="auto">
          <a:xfrm>
            <a:off x="4740275" y="6018213"/>
            <a:ext cx="85725" cy="95250"/>
          </a:xfrm>
          <a:custGeom>
            <a:avLst/>
            <a:gdLst>
              <a:gd name="T0" fmla="*/ 54 w 54"/>
              <a:gd name="T1" fmla="*/ 25 h 60"/>
              <a:gd name="T2" fmla="*/ 54 w 54"/>
              <a:gd name="T3" fmla="*/ 34 h 60"/>
              <a:gd name="T4" fmla="*/ 48 w 54"/>
              <a:gd name="T5" fmla="*/ 45 h 60"/>
              <a:gd name="T6" fmla="*/ 44 w 54"/>
              <a:gd name="T7" fmla="*/ 50 h 60"/>
              <a:gd name="T8" fmla="*/ 31 w 54"/>
              <a:gd name="T9" fmla="*/ 48 h 60"/>
              <a:gd name="T10" fmla="*/ 26 w 54"/>
              <a:gd name="T11" fmla="*/ 60 h 60"/>
              <a:gd name="T12" fmla="*/ 18 w 54"/>
              <a:gd name="T13" fmla="*/ 56 h 60"/>
              <a:gd name="T14" fmla="*/ 16 w 54"/>
              <a:gd name="T15" fmla="*/ 56 h 60"/>
              <a:gd name="T16" fmla="*/ 14 w 54"/>
              <a:gd name="T17" fmla="*/ 46 h 60"/>
              <a:gd name="T18" fmla="*/ 12 w 54"/>
              <a:gd name="T19" fmla="*/ 44 h 60"/>
              <a:gd name="T20" fmla="*/ 4 w 54"/>
              <a:gd name="T21" fmla="*/ 42 h 60"/>
              <a:gd name="T22" fmla="*/ 0 w 54"/>
              <a:gd name="T23" fmla="*/ 31 h 60"/>
              <a:gd name="T24" fmla="*/ 9 w 54"/>
              <a:gd name="T25" fmla="*/ 16 h 60"/>
              <a:gd name="T26" fmla="*/ 20 w 54"/>
              <a:gd name="T27" fmla="*/ 10 h 60"/>
              <a:gd name="T28" fmla="*/ 26 w 54"/>
              <a:gd name="T29" fmla="*/ 7 h 60"/>
              <a:gd name="T30" fmla="*/ 27 w 54"/>
              <a:gd name="T31" fmla="*/ 1 h 60"/>
              <a:gd name="T32" fmla="*/ 30 w 54"/>
              <a:gd name="T33" fmla="*/ 0 h 60"/>
              <a:gd name="T34" fmla="*/ 45 w 54"/>
              <a:gd name="T35" fmla="*/ 8 h 60"/>
              <a:gd name="T36" fmla="*/ 53 w 54"/>
              <a:gd name="T37" fmla="*/ 18 h 60"/>
              <a:gd name="T38" fmla="*/ 53 w 54"/>
              <a:gd name="T39" fmla="*/ 22 h 60"/>
              <a:gd name="T40" fmla="*/ 54 w 54"/>
              <a:gd name="T41" fmla="*/ 23 h 60"/>
              <a:gd name="T42" fmla="*/ 54 w 54"/>
              <a:gd name="T43" fmla="*/ 25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4" h="60">
                <a:moveTo>
                  <a:pt x="54" y="25"/>
                </a:moveTo>
                <a:lnTo>
                  <a:pt x="54" y="34"/>
                </a:lnTo>
                <a:lnTo>
                  <a:pt x="48" y="45"/>
                </a:lnTo>
                <a:lnTo>
                  <a:pt x="44" y="50"/>
                </a:lnTo>
                <a:lnTo>
                  <a:pt x="31" y="48"/>
                </a:lnTo>
                <a:lnTo>
                  <a:pt x="26" y="60"/>
                </a:lnTo>
                <a:lnTo>
                  <a:pt x="18" y="56"/>
                </a:lnTo>
                <a:lnTo>
                  <a:pt x="16" y="56"/>
                </a:lnTo>
                <a:lnTo>
                  <a:pt x="14" y="46"/>
                </a:lnTo>
                <a:lnTo>
                  <a:pt x="12" y="44"/>
                </a:lnTo>
                <a:lnTo>
                  <a:pt x="4" y="42"/>
                </a:lnTo>
                <a:lnTo>
                  <a:pt x="0" y="31"/>
                </a:lnTo>
                <a:lnTo>
                  <a:pt x="9" y="16"/>
                </a:lnTo>
                <a:lnTo>
                  <a:pt x="20" y="10"/>
                </a:lnTo>
                <a:lnTo>
                  <a:pt x="26" y="7"/>
                </a:lnTo>
                <a:lnTo>
                  <a:pt x="27" y="1"/>
                </a:lnTo>
                <a:lnTo>
                  <a:pt x="30" y="0"/>
                </a:lnTo>
                <a:lnTo>
                  <a:pt x="45" y="8"/>
                </a:lnTo>
                <a:lnTo>
                  <a:pt x="53" y="18"/>
                </a:lnTo>
                <a:lnTo>
                  <a:pt x="53" y="22"/>
                </a:lnTo>
                <a:lnTo>
                  <a:pt x="54" y="23"/>
                </a:lnTo>
                <a:lnTo>
                  <a:pt x="54" y="2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2" name="Freeform 1218"/>
          <p:cNvSpPr>
            <a:spLocks/>
          </p:cNvSpPr>
          <p:nvPr/>
        </p:nvSpPr>
        <p:spPr bwMode="auto">
          <a:xfrm>
            <a:off x="4816475" y="6042025"/>
            <a:ext cx="149225" cy="134938"/>
          </a:xfrm>
          <a:custGeom>
            <a:avLst/>
            <a:gdLst>
              <a:gd name="T0" fmla="*/ 34 w 94"/>
              <a:gd name="T1" fmla="*/ 8 h 85"/>
              <a:gd name="T2" fmla="*/ 43 w 94"/>
              <a:gd name="T3" fmla="*/ 10 h 85"/>
              <a:gd name="T4" fmla="*/ 47 w 94"/>
              <a:gd name="T5" fmla="*/ 16 h 85"/>
              <a:gd name="T6" fmla="*/ 50 w 94"/>
              <a:gd name="T7" fmla="*/ 14 h 85"/>
              <a:gd name="T8" fmla="*/ 54 w 94"/>
              <a:gd name="T9" fmla="*/ 18 h 85"/>
              <a:gd name="T10" fmla="*/ 61 w 94"/>
              <a:gd name="T11" fmla="*/ 25 h 85"/>
              <a:gd name="T12" fmla="*/ 94 w 94"/>
              <a:gd name="T13" fmla="*/ 65 h 85"/>
              <a:gd name="T14" fmla="*/ 72 w 94"/>
              <a:gd name="T15" fmla="*/ 85 h 85"/>
              <a:gd name="T16" fmla="*/ 34 w 94"/>
              <a:gd name="T17" fmla="*/ 49 h 85"/>
              <a:gd name="T18" fmla="*/ 26 w 94"/>
              <a:gd name="T19" fmla="*/ 45 h 85"/>
              <a:gd name="T20" fmla="*/ 24 w 94"/>
              <a:gd name="T21" fmla="*/ 44 h 85"/>
              <a:gd name="T22" fmla="*/ 19 w 94"/>
              <a:gd name="T23" fmla="*/ 46 h 85"/>
              <a:gd name="T24" fmla="*/ 13 w 94"/>
              <a:gd name="T25" fmla="*/ 33 h 85"/>
              <a:gd name="T26" fmla="*/ 5 w 94"/>
              <a:gd name="T27" fmla="*/ 35 h 85"/>
              <a:gd name="T28" fmla="*/ 5 w 94"/>
              <a:gd name="T29" fmla="*/ 34 h 85"/>
              <a:gd name="T30" fmla="*/ 0 w 94"/>
              <a:gd name="T31" fmla="*/ 30 h 85"/>
              <a:gd name="T32" fmla="*/ 6 w 94"/>
              <a:gd name="T33" fmla="*/ 19 h 85"/>
              <a:gd name="T34" fmla="*/ 6 w 94"/>
              <a:gd name="T35" fmla="*/ 10 h 85"/>
              <a:gd name="T36" fmla="*/ 9 w 94"/>
              <a:gd name="T37" fmla="*/ 15 h 85"/>
              <a:gd name="T38" fmla="*/ 11 w 94"/>
              <a:gd name="T39" fmla="*/ 14 h 85"/>
              <a:gd name="T40" fmla="*/ 17 w 94"/>
              <a:gd name="T41" fmla="*/ 8 h 85"/>
              <a:gd name="T42" fmla="*/ 23 w 94"/>
              <a:gd name="T43" fmla="*/ 8 h 85"/>
              <a:gd name="T44" fmla="*/ 34 w 94"/>
              <a:gd name="T45" fmla="*/ 0 h 85"/>
              <a:gd name="T46" fmla="*/ 34 w 94"/>
              <a:gd name="T47" fmla="*/ 8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94" h="85">
                <a:moveTo>
                  <a:pt x="34" y="8"/>
                </a:moveTo>
                <a:lnTo>
                  <a:pt x="43" y="10"/>
                </a:lnTo>
                <a:lnTo>
                  <a:pt x="47" y="16"/>
                </a:lnTo>
                <a:lnTo>
                  <a:pt x="50" y="14"/>
                </a:lnTo>
                <a:lnTo>
                  <a:pt x="54" y="18"/>
                </a:lnTo>
                <a:lnTo>
                  <a:pt x="61" y="25"/>
                </a:lnTo>
                <a:lnTo>
                  <a:pt x="94" y="65"/>
                </a:lnTo>
                <a:lnTo>
                  <a:pt x="72" y="85"/>
                </a:lnTo>
                <a:lnTo>
                  <a:pt x="34" y="49"/>
                </a:lnTo>
                <a:lnTo>
                  <a:pt x="26" y="45"/>
                </a:lnTo>
                <a:lnTo>
                  <a:pt x="24" y="44"/>
                </a:lnTo>
                <a:lnTo>
                  <a:pt x="19" y="46"/>
                </a:lnTo>
                <a:lnTo>
                  <a:pt x="13" y="33"/>
                </a:lnTo>
                <a:lnTo>
                  <a:pt x="5" y="35"/>
                </a:lnTo>
                <a:lnTo>
                  <a:pt x="5" y="34"/>
                </a:lnTo>
                <a:lnTo>
                  <a:pt x="0" y="30"/>
                </a:lnTo>
                <a:lnTo>
                  <a:pt x="6" y="19"/>
                </a:lnTo>
                <a:lnTo>
                  <a:pt x="6" y="10"/>
                </a:lnTo>
                <a:lnTo>
                  <a:pt x="9" y="15"/>
                </a:lnTo>
                <a:lnTo>
                  <a:pt x="11" y="14"/>
                </a:lnTo>
                <a:lnTo>
                  <a:pt x="17" y="8"/>
                </a:lnTo>
                <a:lnTo>
                  <a:pt x="23" y="8"/>
                </a:lnTo>
                <a:lnTo>
                  <a:pt x="34" y="0"/>
                </a:lnTo>
                <a:lnTo>
                  <a:pt x="34" y="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3" name="Freeform 1219"/>
          <p:cNvSpPr>
            <a:spLocks/>
          </p:cNvSpPr>
          <p:nvPr/>
        </p:nvSpPr>
        <p:spPr bwMode="auto">
          <a:xfrm>
            <a:off x="4491038" y="6049963"/>
            <a:ext cx="136525" cy="122238"/>
          </a:xfrm>
          <a:custGeom>
            <a:avLst/>
            <a:gdLst>
              <a:gd name="T0" fmla="*/ 23 w 86"/>
              <a:gd name="T1" fmla="*/ 0 h 77"/>
              <a:gd name="T2" fmla="*/ 34 w 86"/>
              <a:gd name="T3" fmla="*/ 14 h 77"/>
              <a:gd name="T4" fmla="*/ 41 w 86"/>
              <a:gd name="T5" fmla="*/ 17 h 77"/>
              <a:gd name="T6" fmla="*/ 44 w 86"/>
              <a:gd name="T7" fmla="*/ 18 h 77"/>
              <a:gd name="T8" fmla="*/ 44 w 86"/>
              <a:gd name="T9" fmla="*/ 22 h 77"/>
              <a:gd name="T10" fmla="*/ 45 w 86"/>
              <a:gd name="T11" fmla="*/ 25 h 77"/>
              <a:gd name="T12" fmla="*/ 46 w 86"/>
              <a:gd name="T13" fmla="*/ 24 h 77"/>
              <a:gd name="T14" fmla="*/ 57 w 86"/>
              <a:gd name="T15" fmla="*/ 21 h 77"/>
              <a:gd name="T16" fmla="*/ 64 w 86"/>
              <a:gd name="T17" fmla="*/ 18 h 77"/>
              <a:gd name="T18" fmla="*/ 67 w 86"/>
              <a:gd name="T19" fmla="*/ 15 h 77"/>
              <a:gd name="T20" fmla="*/ 75 w 86"/>
              <a:gd name="T21" fmla="*/ 28 h 77"/>
              <a:gd name="T22" fmla="*/ 86 w 86"/>
              <a:gd name="T23" fmla="*/ 36 h 77"/>
              <a:gd name="T24" fmla="*/ 86 w 86"/>
              <a:gd name="T25" fmla="*/ 48 h 77"/>
              <a:gd name="T26" fmla="*/ 79 w 86"/>
              <a:gd name="T27" fmla="*/ 51 h 77"/>
              <a:gd name="T28" fmla="*/ 68 w 86"/>
              <a:gd name="T29" fmla="*/ 50 h 77"/>
              <a:gd name="T30" fmla="*/ 57 w 86"/>
              <a:gd name="T31" fmla="*/ 51 h 77"/>
              <a:gd name="T32" fmla="*/ 48 w 86"/>
              <a:gd name="T33" fmla="*/ 52 h 77"/>
              <a:gd name="T34" fmla="*/ 48 w 86"/>
              <a:gd name="T35" fmla="*/ 63 h 77"/>
              <a:gd name="T36" fmla="*/ 35 w 86"/>
              <a:gd name="T37" fmla="*/ 65 h 77"/>
              <a:gd name="T38" fmla="*/ 38 w 86"/>
              <a:gd name="T39" fmla="*/ 74 h 77"/>
              <a:gd name="T40" fmla="*/ 37 w 86"/>
              <a:gd name="T41" fmla="*/ 74 h 77"/>
              <a:gd name="T42" fmla="*/ 34 w 86"/>
              <a:gd name="T43" fmla="*/ 74 h 77"/>
              <a:gd name="T44" fmla="*/ 23 w 86"/>
              <a:gd name="T45" fmla="*/ 71 h 77"/>
              <a:gd name="T46" fmla="*/ 20 w 86"/>
              <a:gd name="T47" fmla="*/ 77 h 77"/>
              <a:gd name="T48" fmla="*/ 12 w 86"/>
              <a:gd name="T49" fmla="*/ 71 h 77"/>
              <a:gd name="T50" fmla="*/ 5 w 86"/>
              <a:gd name="T51" fmla="*/ 74 h 77"/>
              <a:gd name="T52" fmla="*/ 0 w 86"/>
              <a:gd name="T53" fmla="*/ 67 h 77"/>
              <a:gd name="T54" fmla="*/ 0 w 86"/>
              <a:gd name="T55" fmla="*/ 59 h 77"/>
              <a:gd name="T56" fmla="*/ 0 w 86"/>
              <a:gd name="T57" fmla="*/ 55 h 77"/>
              <a:gd name="T58" fmla="*/ 0 w 86"/>
              <a:gd name="T59" fmla="*/ 54 h 77"/>
              <a:gd name="T60" fmla="*/ 1 w 86"/>
              <a:gd name="T61" fmla="*/ 50 h 77"/>
              <a:gd name="T62" fmla="*/ 7 w 86"/>
              <a:gd name="T63" fmla="*/ 48 h 77"/>
              <a:gd name="T64" fmla="*/ 8 w 86"/>
              <a:gd name="T65" fmla="*/ 45 h 77"/>
              <a:gd name="T66" fmla="*/ 14 w 86"/>
              <a:gd name="T67" fmla="*/ 36 h 77"/>
              <a:gd name="T68" fmla="*/ 7 w 86"/>
              <a:gd name="T69" fmla="*/ 28 h 77"/>
              <a:gd name="T70" fmla="*/ 5 w 86"/>
              <a:gd name="T71" fmla="*/ 28 h 77"/>
              <a:gd name="T72" fmla="*/ 8 w 86"/>
              <a:gd name="T73" fmla="*/ 11 h 77"/>
              <a:gd name="T74" fmla="*/ 14 w 86"/>
              <a:gd name="T75" fmla="*/ 13 h 77"/>
              <a:gd name="T76" fmla="*/ 18 w 86"/>
              <a:gd name="T77" fmla="*/ 14 h 77"/>
              <a:gd name="T78" fmla="*/ 19 w 86"/>
              <a:gd name="T79" fmla="*/ 14 h 77"/>
              <a:gd name="T80" fmla="*/ 22 w 86"/>
              <a:gd name="T81" fmla="*/ 3 h 77"/>
              <a:gd name="T82" fmla="*/ 23 w 86"/>
              <a:gd name="T83" fmla="*/ 0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86" h="77">
                <a:moveTo>
                  <a:pt x="23" y="0"/>
                </a:moveTo>
                <a:lnTo>
                  <a:pt x="34" y="14"/>
                </a:lnTo>
                <a:lnTo>
                  <a:pt x="41" y="17"/>
                </a:lnTo>
                <a:lnTo>
                  <a:pt x="44" y="18"/>
                </a:lnTo>
                <a:lnTo>
                  <a:pt x="44" y="22"/>
                </a:lnTo>
                <a:lnTo>
                  <a:pt x="45" y="25"/>
                </a:lnTo>
                <a:lnTo>
                  <a:pt x="46" y="24"/>
                </a:lnTo>
                <a:lnTo>
                  <a:pt x="57" y="21"/>
                </a:lnTo>
                <a:lnTo>
                  <a:pt x="64" y="18"/>
                </a:lnTo>
                <a:lnTo>
                  <a:pt x="67" y="15"/>
                </a:lnTo>
                <a:lnTo>
                  <a:pt x="75" y="28"/>
                </a:lnTo>
                <a:lnTo>
                  <a:pt x="86" y="36"/>
                </a:lnTo>
                <a:lnTo>
                  <a:pt x="86" y="48"/>
                </a:lnTo>
                <a:lnTo>
                  <a:pt x="79" y="51"/>
                </a:lnTo>
                <a:lnTo>
                  <a:pt x="68" y="50"/>
                </a:lnTo>
                <a:lnTo>
                  <a:pt x="57" y="51"/>
                </a:lnTo>
                <a:lnTo>
                  <a:pt x="48" y="52"/>
                </a:lnTo>
                <a:lnTo>
                  <a:pt x="48" y="63"/>
                </a:lnTo>
                <a:lnTo>
                  <a:pt x="35" y="65"/>
                </a:lnTo>
                <a:lnTo>
                  <a:pt x="38" y="74"/>
                </a:lnTo>
                <a:lnTo>
                  <a:pt x="37" y="74"/>
                </a:lnTo>
                <a:lnTo>
                  <a:pt x="34" y="74"/>
                </a:lnTo>
                <a:lnTo>
                  <a:pt x="23" y="71"/>
                </a:lnTo>
                <a:lnTo>
                  <a:pt x="20" y="77"/>
                </a:lnTo>
                <a:lnTo>
                  <a:pt x="12" y="71"/>
                </a:lnTo>
                <a:lnTo>
                  <a:pt x="5" y="74"/>
                </a:lnTo>
                <a:lnTo>
                  <a:pt x="0" y="67"/>
                </a:lnTo>
                <a:lnTo>
                  <a:pt x="0" y="59"/>
                </a:lnTo>
                <a:lnTo>
                  <a:pt x="0" y="55"/>
                </a:lnTo>
                <a:lnTo>
                  <a:pt x="0" y="54"/>
                </a:lnTo>
                <a:lnTo>
                  <a:pt x="1" y="50"/>
                </a:lnTo>
                <a:lnTo>
                  <a:pt x="7" y="48"/>
                </a:lnTo>
                <a:lnTo>
                  <a:pt x="8" y="45"/>
                </a:lnTo>
                <a:lnTo>
                  <a:pt x="14" y="36"/>
                </a:lnTo>
                <a:lnTo>
                  <a:pt x="7" y="28"/>
                </a:lnTo>
                <a:lnTo>
                  <a:pt x="5" y="28"/>
                </a:lnTo>
                <a:lnTo>
                  <a:pt x="8" y="11"/>
                </a:lnTo>
                <a:lnTo>
                  <a:pt x="14" y="13"/>
                </a:lnTo>
                <a:lnTo>
                  <a:pt x="18" y="14"/>
                </a:lnTo>
                <a:lnTo>
                  <a:pt x="19" y="14"/>
                </a:lnTo>
                <a:lnTo>
                  <a:pt x="22" y="3"/>
                </a:lnTo>
                <a:lnTo>
                  <a:pt x="23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4" name="Freeform 1220"/>
          <p:cNvSpPr>
            <a:spLocks/>
          </p:cNvSpPr>
          <p:nvPr/>
        </p:nvSpPr>
        <p:spPr bwMode="auto">
          <a:xfrm>
            <a:off x="4043363" y="6054725"/>
            <a:ext cx="227013" cy="188913"/>
          </a:xfrm>
          <a:custGeom>
            <a:avLst/>
            <a:gdLst>
              <a:gd name="T0" fmla="*/ 136 w 143"/>
              <a:gd name="T1" fmla="*/ 0 h 119"/>
              <a:gd name="T2" fmla="*/ 139 w 143"/>
              <a:gd name="T3" fmla="*/ 4 h 119"/>
              <a:gd name="T4" fmla="*/ 140 w 143"/>
              <a:gd name="T5" fmla="*/ 6 h 119"/>
              <a:gd name="T6" fmla="*/ 143 w 143"/>
              <a:gd name="T7" fmla="*/ 10 h 119"/>
              <a:gd name="T8" fmla="*/ 139 w 143"/>
              <a:gd name="T9" fmla="*/ 12 h 119"/>
              <a:gd name="T10" fmla="*/ 128 w 143"/>
              <a:gd name="T11" fmla="*/ 19 h 119"/>
              <a:gd name="T12" fmla="*/ 121 w 143"/>
              <a:gd name="T13" fmla="*/ 17 h 119"/>
              <a:gd name="T14" fmla="*/ 110 w 143"/>
              <a:gd name="T15" fmla="*/ 19 h 119"/>
              <a:gd name="T16" fmla="*/ 110 w 143"/>
              <a:gd name="T17" fmla="*/ 21 h 119"/>
              <a:gd name="T18" fmla="*/ 109 w 143"/>
              <a:gd name="T19" fmla="*/ 26 h 119"/>
              <a:gd name="T20" fmla="*/ 109 w 143"/>
              <a:gd name="T21" fmla="*/ 29 h 119"/>
              <a:gd name="T22" fmla="*/ 109 w 143"/>
              <a:gd name="T23" fmla="*/ 36 h 119"/>
              <a:gd name="T24" fmla="*/ 109 w 143"/>
              <a:gd name="T25" fmla="*/ 42 h 119"/>
              <a:gd name="T26" fmla="*/ 105 w 143"/>
              <a:gd name="T27" fmla="*/ 41 h 119"/>
              <a:gd name="T28" fmla="*/ 103 w 143"/>
              <a:gd name="T29" fmla="*/ 47 h 119"/>
              <a:gd name="T30" fmla="*/ 102 w 143"/>
              <a:gd name="T31" fmla="*/ 51 h 119"/>
              <a:gd name="T32" fmla="*/ 94 w 143"/>
              <a:gd name="T33" fmla="*/ 52 h 119"/>
              <a:gd name="T34" fmla="*/ 94 w 143"/>
              <a:gd name="T35" fmla="*/ 59 h 119"/>
              <a:gd name="T36" fmla="*/ 88 w 143"/>
              <a:gd name="T37" fmla="*/ 60 h 119"/>
              <a:gd name="T38" fmla="*/ 87 w 143"/>
              <a:gd name="T39" fmla="*/ 66 h 119"/>
              <a:gd name="T40" fmla="*/ 86 w 143"/>
              <a:gd name="T41" fmla="*/ 68 h 119"/>
              <a:gd name="T42" fmla="*/ 83 w 143"/>
              <a:gd name="T43" fmla="*/ 70 h 119"/>
              <a:gd name="T44" fmla="*/ 75 w 143"/>
              <a:gd name="T45" fmla="*/ 77 h 119"/>
              <a:gd name="T46" fmla="*/ 41 w 143"/>
              <a:gd name="T47" fmla="*/ 119 h 119"/>
              <a:gd name="T48" fmla="*/ 9 w 143"/>
              <a:gd name="T49" fmla="*/ 81 h 119"/>
              <a:gd name="T50" fmla="*/ 0 w 143"/>
              <a:gd name="T51" fmla="*/ 66 h 119"/>
              <a:gd name="T52" fmla="*/ 43 w 143"/>
              <a:gd name="T53" fmla="*/ 36 h 119"/>
              <a:gd name="T54" fmla="*/ 49 w 143"/>
              <a:gd name="T55" fmla="*/ 33 h 119"/>
              <a:gd name="T56" fmla="*/ 50 w 143"/>
              <a:gd name="T57" fmla="*/ 33 h 119"/>
              <a:gd name="T58" fmla="*/ 51 w 143"/>
              <a:gd name="T59" fmla="*/ 30 h 119"/>
              <a:gd name="T60" fmla="*/ 54 w 143"/>
              <a:gd name="T61" fmla="*/ 22 h 119"/>
              <a:gd name="T62" fmla="*/ 61 w 143"/>
              <a:gd name="T63" fmla="*/ 21 h 119"/>
              <a:gd name="T64" fmla="*/ 64 w 143"/>
              <a:gd name="T65" fmla="*/ 21 h 119"/>
              <a:gd name="T66" fmla="*/ 75 w 143"/>
              <a:gd name="T67" fmla="*/ 27 h 119"/>
              <a:gd name="T68" fmla="*/ 80 w 143"/>
              <a:gd name="T69" fmla="*/ 25 h 119"/>
              <a:gd name="T70" fmla="*/ 81 w 143"/>
              <a:gd name="T71" fmla="*/ 23 h 119"/>
              <a:gd name="T72" fmla="*/ 83 w 143"/>
              <a:gd name="T73" fmla="*/ 22 h 119"/>
              <a:gd name="T74" fmla="*/ 86 w 143"/>
              <a:gd name="T75" fmla="*/ 19 h 119"/>
              <a:gd name="T76" fmla="*/ 96 w 143"/>
              <a:gd name="T77" fmla="*/ 12 h 119"/>
              <a:gd name="T78" fmla="*/ 117 w 143"/>
              <a:gd name="T79" fmla="*/ 10 h 119"/>
              <a:gd name="T80" fmla="*/ 121 w 143"/>
              <a:gd name="T81" fmla="*/ 2 h 119"/>
              <a:gd name="T82" fmla="*/ 128 w 143"/>
              <a:gd name="T83" fmla="*/ 3 h 119"/>
              <a:gd name="T84" fmla="*/ 132 w 143"/>
              <a:gd name="T85" fmla="*/ 3 h 119"/>
              <a:gd name="T86" fmla="*/ 136 w 143"/>
              <a:gd name="T87" fmla="*/ 0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43" h="119">
                <a:moveTo>
                  <a:pt x="136" y="0"/>
                </a:moveTo>
                <a:lnTo>
                  <a:pt x="139" y="4"/>
                </a:lnTo>
                <a:lnTo>
                  <a:pt x="140" y="6"/>
                </a:lnTo>
                <a:lnTo>
                  <a:pt x="143" y="10"/>
                </a:lnTo>
                <a:lnTo>
                  <a:pt x="139" y="12"/>
                </a:lnTo>
                <a:lnTo>
                  <a:pt x="128" y="19"/>
                </a:lnTo>
                <a:lnTo>
                  <a:pt x="121" y="17"/>
                </a:lnTo>
                <a:lnTo>
                  <a:pt x="110" y="19"/>
                </a:lnTo>
                <a:lnTo>
                  <a:pt x="110" y="21"/>
                </a:lnTo>
                <a:lnTo>
                  <a:pt x="109" y="26"/>
                </a:lnTo>
                <a:lnTo>
                  <a:pt x="109" y="29"/>
                </a:lnTo>
                <a:lnTo>
                  <a:pt x="109" y="36"/>
                </a:lnTo>
                <a:lnTo>
                  <a:pt x="109" y="42"/>
                </a:lnTo>
                <a:lnTo>
                  <a:pt x="105" y="41"/>
                </a:lnTo>
                <a:lnTo>
                  <a:pt x="103" y="47"/>
                </a:lnTo>
                <a:lnTo>
                  <a:pt x="102" y="51"/>
                </a:lnTo>
                <a:lnTo>
                  <a:pt x="94" y="52"/>
                </a:lnTo>
                <a:lnTo>
                  <a:pt x="94" y="59"/>
                </a:lnTo>
                <a:lnTo>
                  <a:pt x="88" y="60"/>
                </a:lnTo>
                <a:lnTo>
                  <a:pt x="87" y="66"/>
                </a:lnTo>
                <a:lnTo>
                  <a:pt x="86" y="68"/>
                </a:lnTo>
                <a:lnTo>
                  <a:pt x="83" y="70"/>
                </a:lnTo>
                <a:lnTo>
                  <a:pt x="75" y="77"/>
                </a:lnTo>
                <a:lnTo>
                  <a:pt x="41" y="119"/>
                </a:lnTo>
                <a:lnTo>
                  <a:pt x="9" y="81"/>
                </a:lnTo>
                <a:lnTo>
                  <a:pt x="0" y="66"/>
                </a:lnTo>
                <a:lnTo>
                  <a:pt x="43" y="36"/>
                </a:lnTo>
                <a:lnTo>
                  <a:pt x="49" y="33"/>
                </a:lnTo>
                <a:lnTo>
                  <a:pt x="50" y="33"/>
                </a:lnTo>
                <a:lnTo>
                  <a:pt x="51" y="30"/>
                </a:lnTo>
                <a:lnTo>
                  <a:pt x="54" y="22"/>
                </a:lnTo>
                <a:lnTo>
                  <a:pt x="61" y="21"/>
                </a:lnTo>
                <a:lnTo>
                  <a:pt x="64" y="21"/>
                </a:lnTo>
                <a:lnTo>
                  <a:pt x="75" y="27"/>
                </a:lnTo>
                <a:lnTo>
                  <a:pt x="80" y="25"/>
                </a:lnTo>
                <a:lnTo>
                  <a:pt x="81" y="23"/>
                </a:lnTo>
                <a:lnTo>
                  <a:pt x="83" y="22"/>
                </a:lnTo>
                <a:lnTo>
                  <a:pt x="86" y="19"/>
                </a:lnTo>
                <a:lnTo>
                  <a:pt x="96" y="12"/>
                </a:lnTo>
                <a:lnTo>
                  <a:pt x="117" y="10"/>
                </a:lnTo>
                <a:lnTo>
                  <a:pt x="121" y="2"/>
                </a:lnTo>
                <a:lnTo>
                  <a:pt x="128" y="3"/>
                </a:lnTo>
                <a:lnTo>
                  <a:pt x="132" y="3"/>
                </a:lnTo>
                <a:lnTo>
                  <a:pt x="136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5" name="Freeform 1221"/>
          <p:cNvSpPr>
            <a:spLocks/>
          </p:cNvSpPr>
          <p:nvPr/>
        </p:nvSpPr>
        <p:spPr bwMode="auto">
          <a:xfrm>
            <a:off x="4394200" y="6064250"/>
            <a:ext cx="66675" cy="161925"/>
          </a:xfrm>
          <a:custGeom>
            <a:avLst/>
            <a:gdLst>
              <a:gd name="T0" fmla="*/ 23 w 42"/>
              <a:gd name="T1" fmla="*/ 92 h 102"/>
              <a:gd name="T2" fmla="*/ 24 w 42"/>
              <a:gd name="T3" fmla="*/ 96 h 102"/>
              <a:gd name="T4" fmla="*/ 16 w 42"/>
              <a:gd name="T5" fmla="*/ 98 h 102"/>
              <a:gd name="T6" fmla="*/ 9 w 42"/>
              <a:gd name="T7" fmla="*/ 99 h 102"/>
              <a:gd name="T8" fmla="*/ 11 w 42"/>
              <a:gd name="T9" fmla="*/ 96 h 102"/>
              <a:gd name="T10" fmla="*/ 11 w 42"/>
              <a:gd name="T11" fmla="*/ 94 h 102"/>
              <a:gd name="T12" fmla="*/ 1 w 42"/>
              <a:gd name="T13" fmla="*/ 102 h 102"/>
              <a:gd name="T14" fmla="*/ 1 w 42"/>
              <a:gd name="T15" fmla="*/ 88 h 102"/>
              <a:gd name="T16" fmla="*/ 0 w 42"/>
              <a:gd name="T17" fmla="*/ 66 h 102"/>
              <a:gd name="T18" fmla="*/ 5 w 42"/>
              <a:gd name="T19" fmla="*/ 60 h 102"/>
              <a:gd name="T20" fmla="*/ 1 w 42"/>
              <a:gd name="T21" fmla="*/ 43 h 102"/>
              <a:gd name="T22" fmla="*/ 0 w 42"/>
              <a:gd name="T23" fmla="*/ 34 h 102"/>
              <a:gd name="T24" fmla="*/ 0 w 42"/>
              <a:gd name="T25" fmla="*/ 27 h 102"/>
              <a:gd name="T26" fmla="*/ 5 w 42"/>
              <a:gd name="T27" fmla="*/ 4 h 102"/>
              <a:gd name="T28" fmla="*/ 15 w 42"/>
              <a:gd name="T29" fmla="*/ 0 h 102"/>
              <a:gd name="T30" fmla="*/ 21 w 42"/>
              <a:gd name="T31" fmla="*/ 13 h 102"/>
              <a:gd name="T32" fmla="*/ 26 w 42"/>
              <a:gd name="T33" fmla="*/ 15 h 102"/>
              <a:gd name="T34" fmla="*/ 24 w 42"/>
              <a:gd name="T35" fmla="*/ 32 h 102"/>
              <a:gd name="T36" fmla="*/ 32 w 42"/>
              <a:gd name="T37" fmla="*/ 42 h 102"/>
              <a:gd name="T38" fmla="*/ 42 w 42"/>
              <a:gd name="T39" fmla="*/ 45 h 102"/>
              <a:gd name="T40" fmla="*/ 36 w 42"/>
              <a:gd name="T41" fmla="*/ 53 h 102"/>
              <a:gd name="T42" fmla="*/ 38 w 42"/>
              <a:gd name="T43" fmla="*/ 60 h 102"/>
              <a:gd name="T44" fmla="*/ 38 w 42"/>
              <a:gd name="T45" fmla="*/ 60 h 102"/>
              <a:gd name="T46" fmla="*/ 28 w 42"/>
              <a:gd name="T47" fmla="*/ 64 h 102"/>
              <a:gd name="T48" fmla="*/ 31 w 42"/>
              <a:gd name="T49" fmla="*/ 77 h 102"/>
              <a:gd name="T50" fmla="*/ 27 w 42"/>
              <a:gd name="T51" fmla="*/ 81 h 102"/>
              <a:gd name="T52" fmla="*/ 27 w 42"/>
              <a:gd name="T53" fmla="*/ 90 h 102"/>
              <a:gd name="T54" fmla="*/ 23 w 42"/>
              <a:gd name="T55" fmla="*/ 92 h 102"/>
              <a:gd name="T56" fmla="*/ 23 w 42"/>
              <a:gd name="T57" fmla="*/ 92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2" h="102">
                <a:moveTo>
                  <a:pt x="23" y="92"/>
                </a:moveTo>
                <a:lnTo>
                  <a:pt x="24" y="96"/>
                </a:lnTo>
                <a:lnTo>
                  <a:pt x="16" y="98"/>
                </a:lnTo>
                <a:lnTo>
                  <a:pt x="9" y="99"/>
                </a:lnTo>
                <a:lnTo>
                  <a:pt x="11" y="96"/>
                </a:lnTo>
                <a:lnTo>
                  <a:pt x="11" y="94"/>
                </a:lnTo>
                <a:lnTo>
                  <a:pt x="1" y="102"/>
                </a:lnTo>
                <a:lnTo>
                  <a:pt x="1" y="88"/>
                </a:lnTo>
                <a:lnTo>
                  <a:pt x="0" y="66"/>
                </a:lnTo>
                <a:lnTo>
                  <a:pt x="5" y="60"/>
                </a:lnTo>
                <a:lnTo>
                  <a:pt x="1" y="43"/>
                </a:lnTo>
                <a:lnTo>
                  <a:pt x="0" y="34"/>
                </a:lnTo>
                <a:lnTo>
                  <a:pt x="0" y="27"/>
                </a:lnTo>
                <a:lnTo>
                  <a:pt x="5" y="4"/>
                </a:lnTo>
                <a:lnTo>
                  <a:pt x="15" y="0"/>
                </a:lnTo>
                <a:lnTo>
                  <a:pt x="21" y="13"/>
                </a:lnTo>
                <a:lnTo>
                  <a:pt x="26" y="15"/>
                </a:lnTo>
                <a:lnTo>
                  <a:pt x="24" y="32"/>
                </a:lnTo>
                <a:lnTo>
                  <a:pt x="32" y="42"/>
                </a:lnTo>
                <a:lnTo>
                  <a:pt x="42" y="45"/>
                </a:lnTo>
                <a:lnTo>
                  <a:pt x="36" y="53"/>
                </a:lnTo>
                <a:lnTo>
                  <a:pt x="38" y="60"/>
                </a:lnTo>
                <a:lnTo>
                  <a:pt x="38" y="60"/>
                </a:lnTo>
                <a:lnTo>
                  <a:pt x="28" y="64"/>
                </a:lnTo>
                <a:lnTo>
                  <a:pt x="31" y="77"/>
                </a:lnTo>
                <a:lnTo>
                  <a:pt x="27" y="81"/>
                </a:lnTo>
                <a:lnTo>
                  <a:pt x="27" y="90"/>
                </a:lnTo>
                <a:lnTo>
                  <a:pt x="23" y="92"/>
                </a:lnTo>
                <a:lnTo>
                  <a:pt x="23" y="9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6" name="Freeform 1222"/>
          <p:cNvSpPr>
            <a:spLocks/>
          </p:cNvSpPr>
          <p:nvPr/>
        </p:nvSpPr>
        <p:spPr bwMode="auto">
          <a:xfrm>
            <a:off x="4597400" y="6067425"/>
            <a:ext cx="168275" cy="122238"/>
          </a:xfrm>
          <a:custGeom>
            <a:avLst/>
            <a:gdLst>
              <a:gd name="T0" fmla="*/ 106 w 106"/>
              <a:gd name="T1" fmla="*/ 29 h 77"/>
              <a:gd name="T2" fmla="*/ 102 w 106"/>
              <a:gd name="T3" fmla="*/ 40 h 77"/>
              <a:gd name="T4" fmla="*/ 106 w 106"/>
              <a:gd name="T5" fmla="*/ 41 h 77"/>
              <a:gd name="T6" fmla="*/ 102 w 106"/>
              <a:gd name="T7" fmla="*/ 58 h 77"/>
              <a:gd name="T8" fmla="*/ 90 w 106"/>
              <a:gd name="T9" fmla="*/ 64 h 77"/>
              <a:gd name="T10" fmla="*/ 91 w 106"/>
              <a:gd name="T11" fmla="*/ 67 h 77"/>
              <a:gd name="T12" fmla="*/ 91 w 106"/>
              <a:gd name="T13" fmla="*/ 70 h 77"/>
              <a:gd name="T14" fmla="*/ 84 w 106"/>
              <a:gd name="T15" fmla="*/ 71 h 77"/>
              <a:gd name="T16" fmla="*/ 83 w 106"/>
              <a:gd name="T17" fmla="*/ 71 h 77"/>
              <a:gd name="T18" fmla="*/ 82 w 106"/>
              <a:gd name="T19" fmla="*/ 77 h 77"/>
              <a:gd name="T20" fmla="*/ 80 w 106"/>
              <a:gd name="T21" fmla="*/ 77 h 77"/>
              <a:gd name="T22" fmla="*/ 76 w 106"/>
              <a:gd name="T23" fmla="*/ 74 h 77"/>
              <a:gd name="T24" fmla="*/ 72 w 106"/>
              <a:gd name="T25" fmla="*/ 74 h 77"/>
              <a:gd name="T26" fmla="*/ 72 w 106"/>
              <a:gd name="T27" fmla="*/ 66 h 77"/>
              <a:gd name="T28" fmla="*/ 68 w 106"/>
              <a:gd name="T29" fmla="*/ 62 h 77"/>
              <a:gd name="T30" fmla="*/ 68 w 106"/>
              <a:gd name="T31" fmla="*/ 64 h 77"/>
              <a:gd name="T32" fmla="*/ 54 w 106"/>
              <a:gd name="T33" fmla="*/ 67 h 77"/>
              <a:gd name="T34" fmla="*/ 50 w 106"/>
              <a:gd name="T35" fmla="*/ 60 h 77"/>
              <a:gd name="T36" fmla="*/ 56 w 106"/>
              <a:gd name="T37" fmla="*/ 58 h 77"/>
              <a:gd name="T38" fmla="*/ 54 w 106"/>
              <a:gd name="T39" fmla="*/ 51 h 77"/>
              <a:gd name="T40" fmla="*/ 61 w 106"/>
              <a:gd name="T41" fmla="*/ 44 h 77"/>
              <a:gd name="T42" fmla="*/ 63 w 106"/>
              <a:gd name="T43" fmla="*/ 39 h 77"/>
              <a:gd name="T44" fmla="*/ 57 w 106"/>
              <a:gd name="T45" fmla="*/ 37 h 77"/>
              <a:gd name="T46" fmla="*/ 53 w 106"/>
              <a:gd name="T47" fmla="*/ 37 h 77"/>
              <a:gd name="T48" fmla="*/ 50 w 106"/>
              <a:gd name="T49" fmla="*/ 36 h 77"/>
              <a:gd name="T50" fmla="*/ 48 w 106"/>
              <a:gd name="T51" fmla="*/ 47 h 77"/>
              <a:gd name="T52" fmla="*/ 41 w 106"/>
              <a:gd name="T53" fmla="*/ 48 h 77"/>
              <a:gd name="T54" fmla="*/ 35 w 106"/>
              <a:gd name="T55" fmla="*/ 51 h 77"/>
              <a:gd name="T56" fmla="*/ 31 w 106"/>
              <a:gd name="T57" fmla="*/ 43 h 77"/>
              <a:gd name="T58" fmla="*/ 29 w 106"/>
              <a:gd name="T59" fmla="*/ 30 h 77"/>
              <a:gd name="T60" fmla="*/ 27 w 106"/>
              <a:gd name="T61" fmla="*/ 22 h 77"/>
              <a:gd name="T62" fmla="*/ 22 w 106"/>
              <a:gd name="T63" fmla="*/ 25 h 77"/>
              <a:gd name="T64" fmla="*/ 8 w 106"/>
              <a:gd name="T65" fmla="*/ 17 h 77"/>
              <a:gd name="T66" fmla="*/ 0 w 106"/>
              <a:gd name="T67" fmla="*/ 4 h 77"/>
              <a:gd name="T68" fmla="*/ 3 w 106"/>
              <a:gd name="T69" fmla="*/ 0 h 77"/>
              <a:gd name="T70" fmla="*/ 24 w 106"/>
              <a:gd name="T71" fmla="*/ 4 h 77"/>
              <a:gd name="T72" fmla="*/ 33 w 106"/>
              <a:gd name="T73" fmla="*/ 0 h 77"/>
              <a:gd name="T74" fmla="*/ 37 w 106"/>
              <a:gd name="T75" fmla="*/ 6 h 77"/>
              <a:gd name="T76" fmla="*/ 45 w 106"/>
              <a:gd name="T77" fmla="*/ 7 h 77"/>
              <a:gd name="T78" fmla="*/ 48 w 106"/>
              <a:gd name="T79" fmla="*/ 13 h 77"/>
              <a:gd name="T80" fmla="*/ 53 w 106"/>
              <a:gd name="T81" fmla="*/ 9 h 77"/>
              <a:gd name="T82" fmla="*/ 54 w 106"/>
              <a:gd name="T83" fmla="*/ 21 h 77"/>
              <a:gd name="T84" fmla="*/ 59 w 106"/>
              <a:gd name="T85" fmla="*/ 25 h 77"/>
              <a:gd name="T86" fmla="*/ 63 w 106"/>
              <a:gd name="T87" fmla="*/ 29 h 77"/>
              <a:gd name="T88" fmla="*/ 72 w 106"/>
              <a:gd name="T89" fmla="*/ 25 h 77"/>
              <a:gd name="T90" fmla="*/ 68 w 106"/>
              <a:gd name="T91" fmla="*/ 18 h 77"/>
              <a:gd name="T92" fmla="*/ 72 w 106"/>
              <a:gd name="T93" fmla="*/ 17 h 77"/>
              <a:gd name="T94" fmla="*/ 89 w 106"/>
              <a:gd name="T95" fmla="*/ 24 h 77"/>
              <a:gd name="T96" fmla="*/ 93 w 106"/>
              <a:gd name="T97" fmla="*/ 25 h 77"/>
              <a:gd name="T98" fmla="*/ 99 w 106"/>
              <a:gd name="T99" fmla="*/ 34 h 77"/>
              <a:gd name="T100" fmla="*/ 106 w 106"/>
              <a:gd name="T101" fmla="*/ 29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06" h="77">
                <a:moveTo>
                  <a:pt x="106" y="29"/>
                </a:moveTo>
                <a:lnTo>
                  <a:pt x="102" y="40"/>
                </a:lnTo>
                <a:lnTo>
                  <a:pt x="106" y="41"/>
                </a:lnTo>
                <a:lnTo>
                  <a:pt x="102" y="58"/>
                </a:lnTo>
                <a:lnTo>
                  <a:pt x="90" y="64"/>
                </a:lnTo>
                <a:lnTo>
                  <a:pt x="91" y="67"/>
                </a:lnTo>
                <a:lnTo>
                  <a:pt x="91" y="70"/>
                </a:lnTo>
                <a:lnTo>
                  <a:pt x="84" y="71"/>
                </a:lnTo>
                <a:lnTo>
                  <a:pt x="83" y="71"/>
                </a:lnTo>
                <a:lnTo>
                  <a:pt x="82" y="77"/>
                </a:lnTo>
                <a:lnTo>
                  <a:pt x="80" y="77"/>
                </a:lnTo>
                <a:lnTo>
                  <a:pt x="76" y="74"/>
                </a:lnTo>
                <a:lnTo>
                  <a:pt x="72" y="74"/>
                </a:lnTo>
                <a:lnTo>
                  <a:pt x="72" y="66"/>
                </a:lnTo>
                <a:lnTo>
                  <a:pt x="68" y="62"/>
                </a:lnTo>
                <a:lnTo>
                  <a:pt x="68" y="64"/>
                </a:lnTo>
                <a:lnTo>
                  <a:pt x="54" y="67"/>
                </a:lnTo>
                <a:lnTo>
                  <a:pt x="50" y="60"/>
                </a:lnTo>
                <a:lnTo>
                  <a:pt x="56" y="58"/>
                </a:lnTo>
                <a:lnTo>
                  <a:pt x="54" y="51"/>
                </a:lnTo>
                <a:lnTo>
                  <a:pt x="61" y="44"/>
                </a:lnTo>
                <a:lnTo>
                  <a:pt x="63" y="39"/>
                </a:lnTo>
                <a:lnTo>
                  <a:pt x="57" y="37"/>
                </a:lnTo>
                <a:lnTo>
                  <a:pt x="53" y="37"/>
                </a:lnTo>
                <a:lnTo>
                  <a:pt x="50" y="36"/>
                </a:lnTo>
                <a:lnTo>
                  <a:pt x="48" y="47"/>
                </a:lnTo>
                <a:lnTo>
                  <a:pt x="41" y="48"/>
                </a:lnTo>
                <a:lnTo>
                  <a:pt x="35" y="51"/>
                </a:lnTo>
                <a:lnTo>
                  <a:pt x="31" y="43"/>
                </a:lnTo>
                <a:lnTo>
                  <a:pt x="29" y="30"/>
                </a:lnTo>
                <a:lnTo>
                  <a:pt x="27" y="22"/>
                </a:lnTo>
                <a:lnTo>
                  <a:pt x="22" y="25"/>
                </a:lnTo>
                <a:lnTo>
                  <a:pt x="8" y="17"/>
                </a:lnTo>
                <a:lnTo>
                  <a:pt x="0" y="4"/>
                </a:lnTo>
                <a:lnTo>
                  <a:pt x="3" y="0"/>
                </a:lnTo>
                <a:lnTo>
                  <a:pt x="24" y="4"/>
                </a:lnTo>
                <a:lnTo>
                  <a:pt x="33" y="0"/>
                </a:lnTo>
                <a:lnTo>
                  <a:pt x="37" y="6"/>
                </a:lnTo>
                <a:lnTo>
                  <a:pt x="45" y="7"/>
                </a:lnTo>
                <a:lnTo>
                  <a:pt x="48" y="13"/>
                </a:lnTo>
                <a:lnTo>
                  <a:pt x="53" y="9"/>
                </a:lnTo>
                <a:lnTo>
                  <a:pt x="54" y="21"/>
                </a:lnTo>
                <a:lnTo>
                  <a:pt x="59" y="25"/>
                </a:lnTo>
                <a:lnTo>
                  <a:pt x="63" y="29"/>
                </a:lnTo>
                <a:lnTo>
                  <a:pt x="72" y="25"/>
                </a:lnTo>
                <a:lnTo>
                  <a:pt x="68" y="18"/>
                </a:lnTo>
                <a:lnTo>
                  <a:pt x="72" y="17"/>
                </a:lnTo>
                <a:lnTo>
                  <a:pt x="89" y="24"/>
                </a:lnTo>
                <a:lnTo>
                  <a:pt x="93" y="25"/>
                </a:lnTo>
                <a:lnTo>
                  <a:pt x="99" y="34"/>
                </a:lnTo>
                <a:lnTo>
                  <a:pt x="106" y="2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7" name="Freeform 1223"/>
          <p:cNvSpPr>
            <a:spLocks/>
          </p:cNvSpPr>
          <p:nvPr/>
        </p:nvSpPr>
        <p:spPr bwMode="auto">
          <a:xfrm>
            <a:off x="4759325" y="6089650"/>
            <a:ext cx="171450" cy="125413"/>
          </a:xfrm>
          <a:custGeom>
            <a:avLst/>
            <a:gdLst>
              <a:gd name="T0" fmla="*/ 41 w 108"/>
              <a:gd name="T1" fmla="*/ 4 h 79"/>
              <a:gd name="T2" fmla="*/ 41 w 108"/>
              <a:gd name="T3" fmla="*/ 5 h 79"/>
              <a:gd name="T4" fmla="*/ 49 w 108"/>
              <a:gd name="T5" fmla="*/ 3 h 79"/>
              <a:gd name="T6" fmla="*/ 55 w 108"/>
              <a:gd name="T7" fmla="*/ 16 h 79"/>
              <a:gd name="T8" fmla="*/ 60 w 108"/>
              <a:gd name="T9" fmla="*/ 14 h 79"/>
              <a:gd name="T10" fmla="*/ 62 w 108"/>
              <a:gd name="T11" fmla="*/ 15 h 79"/>
              <a:gd name="T12" fmla="*/ 70 w 108"/>
              <a:gd name="T13" fmla="*/ 19 h 79"/>
              <a:gd name="T14" fmla="*/ 108 w 108"/>
              <a:gd name="T15" fmla="*/ 55 h 79"/>
              <a:gd name="T16" fmla="*/ 83 w 108"/>
              <a:gd name="T17" fmla="*/ 79 h 79"/>
              <a:gd name="T18" fmla="*/ 44 w 108"/>
              <a:gd name="T19" fmla="*/ 44 h 79"/>
              <a:gd name="T20" fmla="*/ 34 w 108"/>
              <a:gd name="T21" fmla="*/ 31 h 79"/>
              <a:gd name="T22" fmla="*/ 30 w 108"/>
              <a:gd name="T23" fmla="*/ 33 h 79"/>
              <a:gd name="T24" fmla="*/ 27 w 108"/>
              <a:gd name="T25" fmla="*/ 34 h 79"/>
              <a:gd name="T26" fmla="*/ 26 w 108"/>
              <a:gd name="T27" fmla="*/ 40 h 79"/>
              <a:gd name="T28" fmla="*/ 19 w 108"/>
              <a:gd name="T29" fmla="*/ 42 h 79"/>
              <a:gd name="T30" fmla="*/ 18 w 108"/>
              <a:gd name="T31" fmla="*/ 33 h 79"/>
              <a:gd name="T32" fmla="*/ 17 w 108"/>
              <a:gd name="T33" fmla="*/ 31 h 79"/>
              <a:gd name="T34" fmla="*/ 11 w 108"/>
              <a:gd name="T35" fmla="*/ 26 h 79"/>
              <a:gd name="T36" fmla="*/ 8 w 108"/>
              <a:gd name="T37" fmla="*/ 30 h 79"/>
              <a:gd name="T38" fmla="*/ 4 w 108"/>
              <a:gd name="T39" fmla="*/ 27 h 79"/>
              <a:gd name="T40" fmla="*/ 0 w 108"/>
              <a:gd name="T41" fmla="*/ 26 h 79"/>
              <a:gd name="T42" fmla="*/ 4 w 108"/>
              <a:gd name="T43" fmla="*/ 15 h 79"/>
              <a:gd name="T44" fmla="*/ 6 w 108"/>
              <a:gd name="T45" fmla="*/ 11 h 79"/>
              <a:gd name="T46" fmla="*/ 14 w 108"/>
              <a:gd name="T47" fmla="*/ 15 h 79"/>
              <a:gd name="T48" fmla="*/ 19 w 108"/>
              <a:gd name="T49" fmla="*/ 3 h 79"/>
              <a:gd name="T50" fmla="*/ 32 w 108"/>
              <a:gd name="T51" fmla="*/ 5 h 79"/>
              <a:gd name="T52" fmla="*/ 36 w 108"/>
              <a:gd name="T53" fmla="*/ 0 h 79"/>
              <a:gd name="T54" fmla="*/ 41 w 108"/>
              <a:gd name="T55" fmla="*/ 4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08" h="79">
                <a:moveTo>
                  <a:pt x="41" y="4"/>
                </a:moveTo>
                <a:lnTo>
                  <a:pt x="41" y="5"/>
                </a:lnTo>
                <a:lnTo>
                  <a:pt x="49" y="3"/>
                </a:lnTo>
                <a:lnTo>
                  <a:pt x="55" y="16"/>
                </a:lnTo>
                <a:lnTo>
                  <a:pt x="60" y="14"/>
                </a:lnTo>
                <a:lnTo>
                  <a:pt x="62" y="15"/>
                </a:lnTo>
                <a:lnTo>
                  <a:pt x="70" y="19"/>
                </a:lnTo>
                <a:lnTo>
                  <a:pt x="108" y="55"/>
                </a:lnTo>
                <a:lnTo>
                  <a:pt x="83" y="79"/>
                </a:lnTo>
                <a:lnTo>
                  <a:pt x="44" y="44"/>
                </a:lnTo>
                <a:lnTo>
                  <a:pt x="34" y="31"/>
                </a:lnTo>
                <a:lnTo>
                  <a:pt x="30" y="33"/>
                </a:lnTo>
                <a:lnTo>
                  <a:pt x="27" y="34"/>
                </a:lnTo>
                <a:lnTo>
                  <a:pt x="26" y="40"/>
                </a:lnTo>
                <a:lnTo>
                  <a:pt x="19" y="42"/>
                </a:lnTo>
                <a:lnTo>
                  <a:pt x="18" y="33"/>
                </a:lnTo>
                <a:lnTo>
                  <a:pt x="17" y="31"/>
                </a:lnTo>
                <a:lnTo>
                  <a:pt x="11" y="26"/>
                </a:lnTo>
                <a:lnTo>
                  <a:pt x="8" y="30"/>
                </a:lnTo>
                <a:lnTo>
                  <a:pt x="4" y="27"/>
                </a:lnTo>
                <a:lnTo>
                  <a:pt x="0" y="26"/>
                </a:lnTo>
                <a:lnTo>
                  <a:pt x="4" y="15"/>
                </a:lnTo>
                <a:lnTo>
                  <a:pt x="6" y="11"/>
                </a:lnTo>
                <a:lnTo>
                  <a:pt x="14" y="15"/>
                </a:lnTo>
                <a:lnTo>
                  <a:pt x="19" y="3"/>
                </a:lnTo>
                <a:lnTo>
                  <a:pt x="32" y="5"/>
                </a:lnTo>
                <a:lnTo>
                  <a:pt x="36" y="0"/>
                </a:lnTo>
                <a:lnTo>
                  <a:pt x="41" y="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8" name="Freeform 1224"/>
          <p:cNvSpPr>
            <a:spLocks/>
          </p:cNvSpPr>
          <p:nvPr/>
        </p:nvSpPr>
        <p:spPr bwMode="auto">
          <a:xfrm>
            <a:off x="4162425" y="6096000"/>
            <a:ext cx="190500" cy="212725"/>
          </a:xfrm>
          <a:custGeom>
            <a:avLst/>
            <a:gdLst>
              <a:gd name="T0" fmla="*/ 95 w 120"/>
              <a:gd name="T1" fmla="*/ 1 h 134"/>
              <a:gd name="T2" fmla="*/ 90 w 120"/>
              <a:gd name="T3" fmla="*/ 16 h 134"/>
              <a:gd name="T4" fmla="*/ 91 w 120"/>
              <a:gd name="T5" fmla="*/ 16 h 134"/>
              <a:gd name="T6" fmla="*/ 102 w 120"/>
              <a:gd name="T7" fmla="*/ 15 h 134"/>
              <a:gd name="T8" fmla="*/ 111 w 120"/>
              <a:gd name="T9" fmla="*/ 15 h 134"/>
              <a:gd name="T10" fmla="*/ 116 w 120"/>
              <a:gd name="T11" fmla="*/ 19 h 134"/>
              <a:gd name="T12" fmla="*/ 117 w 120"/>
              <a:gd name="T13" fmla="*/ 21 h 134"/>
              <a:gd name="T14" fmla="*/ 114 w 120"/>
              <a:gd name="T15" fmla="*/ 44 h 134"/>
              <a:gd name="T16" fmla="*/ 117 w 120"/>
              <a:gd name="T17" fmla="*/ 51 h 134"/>
              <a:gd name="T18" fmla="*/ 120 w 120"/>
              <a:gd name="T19" fmla="*/ 63 h 134"/>
              <a:gd name="T20" fmla="*/ 105 w 120"/>
              <a:gd name="T21" fmla="*/ 66 h 134"/>
              <a:gd name="T22" fmla="*/ 99 w 120"/>
              <a:gd name="T23" fmla="*/ 60 h 134"/>
              <a:gd name="T24" fmla="*/ 96 w 120"/>
              <a:gd name="T25" fmla="*/ 72 h 134"/>
              <a:gd name="T26" fmla="*/ 94 w 120"/>
              <a:gd name="T27" fmla="*/ 79 h 134"/>
              <a:gd name="T28" fmla="*/ 94 w 120"/>
              <a:gd name="T29" fmla="*/ 81 h 134"/>
              <a:gd name="T30" fmla="*/ 87 w 120"/>
              <a:gd name="T31" fmla="*/ 86 h 134"/>
              <a:gd name="T32" fmla="*/ 88 w 120"/>
              <a:gd name="T33" fmla="*/ 90 h 134"/>
              <a:gd name="T34" fmla="*/ 88 w 120"/>
              <a:gd name="T35" fmla="*/ 91 h 134"/>
              <a:gd name="T36" fmla="*/ 53 w 120"/>
              <a:gd name="T37" fmla="*/ 105 h 134"/>
              <a:gd name="T38" fmla="*/ 50 w 120"/>
              <a:gd name="T39" fmla="*/ 106 h 134"/>
              <a:gd name="T40" fmla="*/ 2 w 120"/>
              <a:gd name="T41" fmla="*/ 134 h 134"/>
              <a:gd name="T42" fmla="*/ 0 w 120"/>
              <a:gd name="T43" fmla="*/ 132 h 134"/>
              <a:gd name="T44" fmla="*/ 30 w 120"/>
              <a:gd name="T45" fmla="*/ 85 h 134"/>
              <a:gd name="T46" fmla="*/ 41 w 120"/>
              <a:gd name="T47" fmla="*/ 71 h 134"/>
              <a:gd name="T48" fmla="*/ 42 w 120"/>
              <a:gd name="T49" fmla="*/ 71 h 134"/>
              <a:gd name="T50" fmla="*/ 50 w 120"/>
              <a:gd name="T51" fmla="*/ 68 h 134"/>
              <a:gd name="T52" fmla="*/ 53 w 120"/>
              <a:gd name="T53" fmla="*/ 67 h 134"/>
              <a:gd name="T54" fmla="*/ 56 w 120"/>
              <a:gd name="T55" fmla="*/ 67 h 134"/>
              <a:gd name="T56" fmla="*/ 58 w 120"/>
              <a:gd name="T57" fmla="*/ 64 h 134"/>
              <a:gd name="T58" fmla="*/ 66 w 120"/>
              <a:gd name="T59" fmla="*/ 61 h 134"/>
              <a:gd name="T60" fmla="*/ 76 w 120"/>
              <a:gd name="T61" fmla="*/ 49 h 134"/>
              <a:gd name="T62" fmla="*/ 76 w 120"/>
              <a:gd name="T63" fmla="*/ 38 h 134"/>
              <a:gd name="T64" fmla="*/ 76 w 120"/>
              <a:gd name="T65" fmla="*/ 37 h 134"/>
              <a:gd name="T66" fmla="*/ 79 w 120"/>
              <a:gd name="T67" fmla="*/ 34 h 134"/>
              <a:gd name="T68" fmla="*/ 80 w 120"/>
              <a:gd name="T69" fmla="*/ 33 h 134"/>
              <a:gd name="T70" fmla="*/ 83 w 120"/>
              <a:gd name="T71" fmla="*/ 29 h 134"/>
              <a:gd name="T72" fmla="*/ 80 w 120"/>
              <a:gd name="T73" fmla="*/ 25 h 134"/>
              <a:gd name="T74" fmla="*/ 77 w 120"/>
              <a:gd name="T75" fmla="*/ 16 h 134"/>
              <a:gd name="T76" fmla="*/ 83 w 120"/>
              <a:gd name="T77" fmla="*/ 0 h 134"/>
              <a:gd name="T78" fmla="*/ 87 w 120"/>
              <a:gd name="T79" fmla="*/ 0 h 134"/>
              <a:gd name="T80" fmla="*/ 91 w 120"/>
              <a:gd name="T81" fmla="*/ 1 h 134"/>
              <a:gd name="T82" fmla="*/ 95 w 120"/>
              <a:gd name="T83" fmla="*/ 1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0" h="134">
                <a:moveTo>
                  <a:pt x="95" y="1"/>
                </a:moveTo>
                <a:lnTo>
                  <a:pt x="90" y="16"/>
                </a:lnTo>
                <a:lnTo>
                  <a:pt x="91" y="16"/>
                </a:lnTo>
                <a:lnTo>
                  <a:pt x="102" y="15"/>
                </a:lnTo>
                <a:lnTo>
                  <a:pt x="111" y="15"/>
                </a:lnTo>
                <a:lnTo>
                  <a:pt x="116" y="19"/>
                </a:lnTo>
                <a:lnTo>
                  <a:pt x="117" y="21"/>
                </a:lnTo>
                <a:lnTo>
                  <a:pt x="114" y="44"/>
                </a:lnTo>
                <a:lnTo>
                  <a:pt x="117" y="51"/>
                </a:lnTo>
                <a:lnTo>
                  <a:pt x="120" y="63"/>
                </a:lnTo>
                <a:lnTo>
                  <a:pt x="105" y="66"/>
                </a:lnTo>
                <a:lnTo>
                  <a:pt x="99" y="60"/>
                </a:lnTo>
                <a:lnTo>
                  <a:pt x="96" y="72"/>
                </a:lnTo>
                <a:lnTo>
                  <a:pt x="94" y="79"/>
                </a:lnTo>
                <a:lnTo>
                  <a:pt x="94" y="81"/>
                </a:lnTo>
                <a:lnTo>
                  <a:pt x="87" y="86"/>
                </a:lnTo>
                <a:lnTo>
                  <a:pt x="88" y="90"/>
                </a:lnTo>
                <a:lnTo>
                  <a:pt x="88" y="91"/>
                </a:lnTo>
                <a:lnTo>
                  <a:pt x="53" y="105"/>
                </a:lnTo>
                <a:lnTo>
                  <a:pt x="50" y="106"/>
                </a:lnTo>
                <a:lnTo>
                  <a:pt x="2" y="134"/>
                </a:lnTo>
                <a:lnTo>
                  <a:pt x="0" y="132"/>
                </a:lnTo>
                <a:lnTo>
                  <a:pt x="30" y="85"/>
                </a:lnTo>
                <a:lnTo>
                  <a:pt x="41" y="71"/>
                </a:lnTo>
                <a:lnTo>
                  <a:pt x="42" y="71"/>
                </a:lnTo>
                <a:lnTo>
                  <a:pt x="50" y="68"/>
                </a:lnTo>
                <a:lnTo>
                  <a:pt x="53" y="67"/>
                </a:lnTo>
                <a:lnTo>
                  <a:pt x="56" y="67"/>
                </a:lnTo>
                <a:lnTo>
                  <a:pt x="58" y="64"/>
                </a:lnTo>
                <a:lnTo>
                  <a:pt x="66" y="61"/>
                </a:lnTo>
                <a:lnTo>
                  <a:pt x="76" y="49"/>
                </a:lnTo>
                <a:lnTo>
                  <a:pt x="76" y="38"/>
                </a:lnTo>
                <a:lnTo>
                  <a:pt x="76" y="37"/>
                </a:lnTo>
                <a:lnTo>
                  <a:pt x="79" y="34"/>
                </a:lnTo>
                <a:lnTo>
                  <a:pt x="80" y="33"/>
                </a:lnTo>
                <a:lnTo>
                  <a:pt x="83" y="29"/>
                </a:lnTo>
                <a:lnTo>
                  <a:pt x="80" y="25"/>
                </a:lnTo>
                <a:lnTo>
                  <a:pt x="77" y="16"/>
                </a:lnTo>
                <a:lnTo>
                  <a:pt x="83" y="0"/>
                </a:lnTo>
                <a:lnTo>
                  <a:pt x="87" y="0"/>
                </a:lnTo>
                <a:lnTo>
                  <a:pt x="91" y="1"/>
                </a:lnTo>
                <a:lnTo>
                  <a:pt x="95" y="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9" name="Freeform 1225"/>
          <p:cNvSpPr>
            <a:spLocks/>
          </p:cNvSpPr>
          <p:nvPr/>
        </p:nvSpPr>
        <p:spPr bwMode="auto">
          <a:xfrm>
            <a:off x="4581525" y="6102350"/>
            <a:ext cx="115888" cy="165100"/>
          </a:xfrm>
          <a:custGeom>
            <a:avLst/>
            <a:gdLst>
              <a:gd name="T0" fmla="*/ 37 w 73"/>
              <a:gd name="T1" fmla="*/ 0 h 104"/>
              <a:gd name="T2" fmla="*/ 39 w 73"/>
              <a:gd name="T3" fmla="*/ 8 h 104"/>
              <a:gd name="T4" fmla="*/ 41 w 73"/>
              <a:gd name="T5" fmla="*/ 21 h 104"/>
              <a:gd name="T6" fmla="*/ 45 w 73"/>
              <a:gd name="T7" fmla="*/ 29 h 104"/>
              <a:gd name="T8" fmla="*/ 51 w 73"/>
              <a:gd name="T9" fmla="*/ 26 h 104"/>
              <a:gd name="T10" fmla="*/ 58 w 73"/>
              <a:gd name="T11" fmla="*/ 25 h 104"/>
              <a:gd name="T12" fmla="*/ 60 w 73"/>
              <a:gd name="T13" fmla="*/ 14 h 104"/>
              <a:gd name="T14" fmla="*/ 63 w 73"/>
              <a:gd name="T15" fmla="*/ 15 h 104"/>
              <a:gd name="T16" fmla="*/ 67 w 73"/>
              <a:gd name="T17" fmla="*/ 15 h 104"/>
              <a:gd name="T18" fmla="*/ 73 w 73"/>
              <a:gd name="T19" fmla="*/ 17 h 104"/>
              <a:gd name="T20" fmla="*/ 71 w 73"/>
              <a:gd name="T21" fmla="*/ 22 h 104"/>
              <a:gd name="T22" fmla="*/ 64 w 73"/>
              <a:gd name="T23" fmla="*/ 29 h 104"/>
              <a:gd name="T24" fmla="*/ 66 w 73"/>
              <a:gd name="T25" fmla="*/ 36 h 104"/>
              <a:gd name="T26" fmla="*/ 60 w 73"/>
              <a:gd name="T27" fmla="*/ 38 h 104"/>
              <a:gd name="T28" fmla="*/ 64 w 73"/>
              <a:gd name="T29" fmla="*/ 45 h 104"/>
              <a:gd name="T30" fmla="*/ 48 w 73"/>
              <a:gd name="T31" fmla="*/ 67 h 104"/>
              <a:gd name="T32" fmla="*/ 52 w 73"/>
              <a:gd name="T33" fmla="*/ 68 h 104"/>
              <a:gd name="T34" fmla="*/ 49 w 73"/>
              <a:gd name="T35" fmla="*/ 72 h 104"/>
              <a:gd name="T36" fmla="*/ 55 w 73"/>
              <a:gd name="T37" fmla="*/ 83 h 104"/>
              <a:gd name="T38" fmla="*/ 47 w 73"/>
              <a:gd name="T39" fmla="*/ 82 h 104"/>
              <a:gd name="T40" fmla="*/ 43 w 73"/>
              <a:gd name="T41" fmla="*/ 85 h 104"/>
              <a:gd name="T42" fmla="*/ 47 w 73"/>
              <a:gd name="T43" fmla="*/ 90 h 104"/>
              <a:gd name="T44" fmla="*/ 36 w 73"/>
              <a:gd name="T45" fmla="*/ 102 h 104"/>
              <a:gd name="T46" fmla="*/ 30 w 73"/>
              <a:gd name="T47" fmla="*/ 101 h 104"/>
              <a:gd name="T48" fmla="*/ 30 w 73"/>
              <a:gd name="T49" fmla="*/ 104 h 104"/>
              <a:gd name="T50" fmla="*/ 25 w 73"/>
              <a:gd name="T51" fmla="*/ 101 h 104"/>
              <a:gd name="T52" fmla="*/ 23 w 73"/>
              <a:gd name="T53" fmla="*/ 101 h 104"/>
              <a:gd name="T54" fmla="*/ 26 w 73"/>
              <a:gd name="T55" fmla="*/ 96 h 104"/>
              <a:gd name="T56" fmla="*/ 22 w 73"/>
              <a:gd name="T57" fmla="*/ 93 h 104"/>
              <a:gd name="T58" fmla="*/ 18 w 73"/>
              <a:gd name="T59" fmla="*/ 96 h 104"/>
              <a:gd name="T60" fmla="*/ 17 w 73"/>
              <a:gd name="T61" fmla="*/ 93 h 104"/>
              <a:gd name="T62" fmla="*/ 8 w 73"/>
              <a:gd name="T63" fmla="*/ 92 h 104"/>
              <a:gd name="T64" fmla="*/ 14 w 73"/>
              <a:gd name="T65" fmla="*/ 86 h 104"/>
              <a:gd name="T66" fmla="*/ 11 w 73"/>
              <a:gd name="T67" fmla="*/ 83 h 104"/>
              <a:gd name="T68" fmla="*/ 11 w 73"/>
              <a:gd name="T69" fmla="*/ 75 h 104"/>
              <a:gd name="T70" fmla="*/ 13 w 73"/>
              <a:gd name="T71" fmla="*/ 68 h 104"/>
              <a:gd name="T72" fmla="*/ 17 w 73"/>
              <a:gd name="T73" fmla="*/ 68 h 104"/>
              <a:gd name="T74" fmla="*/ 19 w 73"/>
              <a:gd name="T75" fmla="*/ 67 h 104"/>
              <a:gd name="T76" fmla="*/ 19 w 73"/>
              <a:gd name="T77" fmla="*/ 57 h 104"/>
              <a:gd name="T78" fmla="*/ 21 w 73"/>
              <a:gd name="T79" fmla="*/ 55 h 104"/>
              <a:gd name="T80" fmla="*/ 22 w 73"/>
              <a:gd name="T81" fmla="*/ 51 h 104"/>
              <a:gd name="T82" fmla="*/ 15 w 73"/>
              <a:gd name="T83" fmla="*/ 49 h 104"/>
              <a:gd name="T84" fmla="*/ 21 w 73"/>
              <a:gd name="T85" fmla="*/ 44 h 104"/>
              <a:gd name="T86" fmla="*/ 13 w 73"/>
              <a:gd name="T87" fmla="*/ 41 h 104"/>
              <a:gd name="T88" fmla="*/ 6 w 73"/>
              <a:gd name="T89" fmla="*/ 30 h 104"/>
              <a:gd name="T90" fmla="*/ 2 w 73"/>
              <a:gd name="T91" fmla="*/ 32 h 104"/>
              <a:gd name="T92" fmla="*/ 0 w 73"/>
              <a:gd name="T93" fmla="*/ 27 h 104"/>
              <a:gd name="T94" fmla="*/ 0 w 73"/>
              <a:gd name="T95" fmla="*/ 18 h 104"/>
              <a:gd name="T96" fmla="*/ 10 w 73"/>
              <a:gd name="T97" fmla="*/ 17 h 104"/>
              <a:gd name="T98" fmla="*/ 22 w 73"/>
              <a:gd name="T99" fmla="*/ 18 h 104"/>
              <a:gd name="T100" fmla="*/ 29 w 73"/>
              <a:gd name="T101" fmla="*/ 15 h 104"/>
              <a:gd name="T102" fmla="*/ 29 w 73"/>
              <a:gd name="T103" fmla="*/ 3 h 104"/>
              <a:gd name="T104" fmla="*/ 32 w 73"/>
              <a:gd name="T105" fmla="*/ 3 h 104"/>
              <a:gd name="T106" fmla="*/ 37 w 73"/>
              <a:gd name="T107" fmla="*/ 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73" h="104">
                <a:moveTo>
                  <a:pt x="37" y="0"/>
                </a:moveTo>
                <a:lnTo>
                  <a:pt x="39" y="8"/>
                </a:lnTo>
                <a:lnTo>
                  <a:pt x="41" y="21"/>
                </a:lnTo>
                <a:lnTo>
                  <a:pt x="45" y="29"/>
                </a:lnTo>
                <a:lnTo>
                  <a:pt x="51" y="26"/>
                </a:lnTo>
                <a:lnTo>
                  <a:pt x="58" y="25"/>
                </a:lnTo>
                <a:lnTo>
                  <a:pt x="60" y="14"/>
                </a:lnTo>
                <a:lnTo>
                  <a:pt x="63" y="15"/>
                </a:lnTo>
                <a:lnTo>
                  <a:pt x="67" y="15"/>
                </a:lnTo>
                <a:lnTo>
                  <a:pt x="73" y="17"/>
                </a:lnTo>
                <a:lnTo>
                  <a:pt x="71" y="22"/>
                </a:lnTo>
                <a:lnTo>
                  <a:pt x="64" y="29"/>
                </a:lnTo>
                <a:lnTo>
                  <a:pt x="66" y="36"/>
                </a:lnTo>
                <a:lnTo>
                  <a:pt x="60" y="38"/>
                </a:lnTo>
                <a:lnTo>
                  <a:pt x="64" y="45"/>
                </a:lnTo>
                <a:lnTo>
                  <a:pt x="48" y="67"/>
                </a:lnTo>
                <a:lnTo>
                  <a:pt x="52" y="68"/>
                </a:lnTo>
                <a:lnTo>
                  <a:pt x="49" y="72"/>
                </a:lnTo>
                <a:lnTo>
                  <a:pt x="55" y="83"/>
                </a:lnTo>
                <a:lnTo>
                  <a:pt x="47" y="82"/>
                </a:lnTo>
                <a:lnTo>
                  <a:pt x="43" y="85"/>
                </a:lnTo>
                <a:lnTo>
                  <a:pt x="47" y="90"/>
                </a:lnTo>
                <a:lnTo>
                  <a:pt x="36" y="102"/>
                </a:lnTo>
                <a:lnTo>
                  <a:pt x="30" y="101"/>
                </a:lnTo>
                <a:lnTo>
                  <a:pt x="30" y="104"/>
                </a:lnTo>
                <a:lnTo>
                  <a:pt x="25" y="101"/>
                </a:lnTo>
                <a:lnTo>
                  <a:pt x="23" y="101"/>
                </a:lnTo>
                <a:lnTo>
                  <a:pt x="26" y="96"/>
                </a:lnTo>
                <a:lnTo>
                  <a:pt x="22" y="93"/>
                </a:lnTo>
                <a:lnTo>
                  <a:pt x="18" y="96"/>
                </a:lnTo>
                <a:lnTo>
                  <a:pt x="17" y="93"/>
                </a:lnTo>
                <a:lnTo>
                  <a:pt x="8" y="92"/>
                </a:lnTo>
                <a:lnTo>
                  <a:pt x="14" y="86"/>
                </a:lnTo>
                <a:lnTo>
                  <a:pt x="11" y="83"/>
                </a:lnTo>
                <a:lnTo>
                  <a:pt x="11" y="75"/>
                </a:lnTo>
                <a:lnTo>
                  <a:pt x="13" y="68"/>
                </a:lnTo>
                <a:lnTo>
                  <a:pt x="17" y="68"/>
                </a:lnTo>
                <a:lnTo>
                  <a:pt x="19" y="67"/>
                </a:lnTo>
                <a:lnTo>
                  <a:pt x="19" y="57"/>
                </a:lnTo>
                <a:lnTo>
                  <a:pt x="21" y="55"/>
                </a:lnTo>
                <a:lnTo>
                  <a:pt x="22" y="51"/>
                </a:lnTo>
                <a:lnTo>
                  <a:pt x="15" y="49"/>
                </a:lnTo>
                <a:lnTo>
                  <a:pt x="21" y="44"/>
                </a:lnTo>
                <a:lnTo>
                  <a:pt x="13" y="41"/>
                </a:lnTo>
                <a:lnTo>
                  <a:pt x="6" y="30"/>
                </a:lnTo>
                <a:lnTo>
                  <a:pt x="2" y="32"/>
                </a:lnTo>
                <a:lnTo>
                  <a:pt x="0" y="27"/>
                </a:lnTo>
                <a:lnTo>
                  <a:pt x="0" y="18"/>
                </a:lnTo>
                <a:lnTo>
                  <a:pt x="10" y="17"/>
                </a:lnTo>
                <a:lnTo>
                  <a:pt x="22" y="18"/>
                </a:lnTo>
                <a:lnTo>
                  <a:pt x="29" y="15"/>
                </a:lnTo>
                <a:lnTo>
                  <a:pt x="29" y="3"/>
                </a:lnTo>
                <a:lnTo>
                  <a:pt x="32" y="3"/>
                </a:lnTo>
                <a:lnTo>
                  <a:pt x="37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0" name="Freeform 1226"/>
          <p:cNvSpPr>
            <a:spLocks/>
          </p:cNvSpPr>
          <p:nvPr/>
        </p:nvSpPr>
        <p:spPr bwMode="auto">
          <a:xfrm>
            <a:off x="4705350" y="6130925"/>
            <a:ext cx="185738" cy="150813"/>
          </a:xfrm>
          <a:custGeom>
            <a:avLst/>
            <a:gdLst>
              <a:gd name="T0" fmla="*/ 45 w 117"/>
              <a:gd name="T1" fmla="*/ 0 h 95"/>
              <a:gd name="T2" fmla="*/ 51 w 117"/>
              <a:gd name="T3" fmla="*/ 5 h 95"/>
              <a:gd name="T4" fmla="*/ 52 w 117"/>
              <a:gd name="T5" fmla="*/ 7 h 95"/>
              <a:gd name="T6" fmla="*/ 53 w 117"/>
              <a:gd name="T7" fmla="*/ 16 h 95"/>
              <a:gd name="T8" fmla="*/ 60 w 117"/>
              <a:gd name="T9" fmla="*/ 14 h 95"/>
              <a:gd name="T10" fmla="*/ 61 w 117"/>
              <a:gd name="T11" fmla="*/ 8 h 95"/>
              <a:gd name="T12" fmla="*/ 64 w 117"/>
              <a:gd name="T13" fmla="*/ 7 h 95"/>
              <a:gd name="T14" fmla="*/ 68 w 117"/>
              <a:gd name="T15" fmla="*/ 5 h 95"/>
              <a:gd name="T16" fmla="*/ 78 w 117"/>
              <a:gd name="T17" fmla="*/ 18 h 95"/>
              <a:gd name="T18" fmla="*/ 117 w 117"/>
              <a:gd name="T19" fmla="*/ 53 h 95"/>
              <a:gd name="T20" fmla="*/ 116 w 117"/>
              <a:gd name="T21" fmla="*/ 54 h 95"/>
              <a:gd name="T22" fmla="*/ 108 w 117"/>
              <a:gd name="T23" fmla="*/ 63 h 95"/>
              <a:gd name="T24" fmla="*/ 72 w 117"/>
              <a:gd name="T25" fmla="*/ 95 h 95"/>
              <a:gd name="T26" fmla="*/ 36 w 117"/>
              <a:gd name="T27" fmla="*/ 57 h 95"/>
              <a:gd name="T28" fmla="*/ 27 w 117"/>
              <a:gd name="T29" fmla="*/ 53 h 95"/>
              <a:gd name="T30" fmla="*/ 25 w 117"/>
              <a:gd name="T31" fmla="*/ 52 h 95"/>
              <a:gd name="T32" fmla="*/ 22 w 117"/>
              <a:gd name="T33" fmla="*/ 52 h 95"/>
              <a:gd name="T34" fmla="*/ 21 w 117"/>
              <a:gd name="T35" fmla="*/ 50 h 95"/>
              <a:gd name="T36" fmla="*/ 11 w 117"/>
              <a:gd name="T37" fmla="*/ 49 h 95"/>
              <a:gd name="T38" fmla="*/ 11 w 117"/>
              <a:gd name="T39" fmla="*/ 44 h 95"/>
              <a:gd name="T40" fmla="*/ 6 w 117"/>
              <a:gd name="T41" fmla="*/ 49 h 95"/>
              <a:gd name="T42" fmla="*/ 0 w 117"/>
              <a:gd name="T43" fmla="*/ 24 h 95"/>
              <a:gd name="T44" fmla="*/ 0 w 117"/>
              <a:gd name="T45" fmla="*/ 22 h 95"/>
              <a:gd name="T46" fmla="*/ 4 w 117"/>
              <a:gd name="T47" fmla="*/ 26 h 95"/>
              <a:gd name="T48" fmla="*/ 4 w 117"/>
              <a:gd name="T49" fmla="*/ 34 h 95"/>
              <a:gd name="T50" fmla="*/ 8 w 117"/>
              <a:gd name="T51" fmla="*/ 34 h 95"/>
              <a:gd name="T52" fmla="*/ 12 w 117"/>
              <a:gd name="T53" fmla="*/ 37 h 95"/>
              <a:gd name="T54" fmla="*/ 14 w 117"/>
              <a:gd name="T55" fmla="*/ 37 h 95"/>
              <a:gd name="T56" fmla="*/ 15 w 117"/>
              <a:gd name="T57" fmla="*/ 31 h 95"/>
              <a:gd name="T58" fmla="*/ 16 w 117"/>
              <a:gd name="T59" fmla="*/ 31 h 95"/>
              <a:gd name="T60" fmla="*/ 23 w 117"/>
              <a:gd name="T61" fmla="*/ 30 h 95"/>
              <a:gd name="T62" fmla="*/ 23 w 117"/>
              <a:gd name="T63" fmla="*/ 27 h 95"/>
              <a:gd name="T64" fmla="*/ 22 w 117"/>
              <a:gd name="T65" fmla="*/ 24 h 95"/>
              <a:gd name="T66" fmla="*/ 34 w 117"/>
              <a:gd name="T67" fmla="*/ 18 h 95"/>
              <a:gd name="T68" fmla="*/ 38 w 117"/>
              <a:gd name="T69" fmla="*/ 1 h 95"/>
              <a:gd name="T70" fmla="*/ 42 w 117"/>
              <a:gd name="T71" fmla="*/ 4 h 95"/>
              <a:gd name="T72" fmla="*/ 45 w 117"/>
              <a:gd name="T73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17" h="95">
                <a:moveTo>
                  <a:pt x="45" y="0"/>
                </a:moveTo>
                <a:lnTo>
                  <a:pt x="51" y="5"/>
                </a:lnTo>
                <a:lnTo>
                  <a:pt x="52" y="7"/>
                </a:lnTo>
                <a:lnTo>
                  <a:pt x="53" y="16"/>
                </a:lnTo>
                <a:lnTo>
                  <a:pt x="60" y="14"/>
                </a:lnTo>
                <a:lnTo>
                  <a:pt x="61" y="8"/>
                </a:lnTo>
                <a:lnTo>
                  <a:pt x="64" y="7"/>
                </a:lnTo>
                <a:lnTo>
                  <a:pt x="68" y="5"/>
                </a:lnTo>
                <a:lnTo>
                  <a:pt x="78" y="18"/>
                </a:lnTo>
                <a:lnTo>
                  <a:pt x="117" y="53"/>
                </a:lnTo>
                <a:lnTo>
                  <a:pt x="116" y="54"/>
                </a:lnTo>
                <a:lnTo>
                  <a:pt x="108" y="63"/>
                </a:lnTo>
                <a:lnTo>
                  <a:pt x="72" y="95"/>
                </a:lnTo>
                <a:lnTo>
                  <a:pt x="36" y="57"/>
                </a:lnTo>
                <a:lnTo>
                  <a:pt x="27" y="53"/>
                </a:lnTo>
                <a:lnTo>
                  <a:pt x="25" y="52"/>
                </a:lnTo>
                <a:lnTo>
                  <a:pt x="22" y="52"/>
                </a:lnTo>
                <a:lnTo>
                  <a:pt x="21" y="50"/>
                </a:lnTo>
                <a:lnTo>
                  <a:pt x="11" y="49"/>
                </a:lnTo>
                <a:lnTo>
                  <a:pt x="11" y="44"/>
                </a:lnTo>
                <a:lnTo>
                  <a:pt x="6" y="49"/>
                </a:lnTo>
                <a:lnTo>
                  <a:pt x="0" y="24"/>
                </a:lnTo>
                <a:lnTo>
                  <a:pt x="0" y="22"/>
                </a:lnTo>
                <a:lnTo>
                  <a:pt x="4" y="26"/>
                </a:lnTo>
                <a:lnTo>
                  <a:pt x="4" y="34"/>
                </a:lnTo>
                <a:lnTo>
                  <a:pt x="8" y="34"/>
                </a:lnTo>
                <a:lnTo>
                  <a:pt x="12" y="37"/>
                </a:lnTo>
                <a:lnTo>
                  <a:pt x="14" y="37"/>
                </a:lnTo>
                <a:lnTo>
                  <a:pt x="15" y="31"/>
                </a:lnTo>
                <a:lnTo>
                  <a:pt x="16" y="31"/>
                </a:lnTo>
                <a:lnTo>
                  <a:pt x="23" y="30"/>
                </a:lnTo>
                <a:lnTo>
                  <a:pt x="23" y="27"/>
                </a:lnTo>
                <a:lnTo>
                  <a:pt x="22" y="24"/>
                </a:lnTo>
                <a:lnTo>
                  <a:pt x="34" y="18"/>
                </a:lnTo>
                <a:lnTo>
                  <a:pt x="38" y="1"/>
                </a:lnTo>
                <a:lnTo>
                  <a:pt x="42" y="4"/>
                </a:lnTo>
                <a:lnTo>
                  <a:pt x="45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1" name="Freeform 1227"/>
          <p:cNvSpPr>
            <a:spLocks/>
          </p:cNvSpPr>
          <p:nvPr/>
        </p:nvSpPr>
        <p:spPr bwMode="auto">
          <a:xfrm>
            <a:off x="4545013" y="6130925"/>
            <a:ext cx="71438" cy="103188"/>
          </a:xfrm>
          <a:custGeom>
            <a:avLst/>
            <a:gdLst>
              <a:gd name="T0" fmla="*/ 36 w 45"/>
              <a:gd name="T1" fmla="*/ 50 h 65"/>
              <a:gd name="T2" fmla="*/ 23 w 45"/>
              <a:gd name="T3" fmla="*/ 57 h 65"/>
              <a:gd name="T4" fmla="*/ 21 w 45"/>
              <a:gd name="T5" fmla="*/ 65 h 65"/>
              <a:gd name="T6" fmla="*/ 12 w 45"/>
              <a:gd name="T7" fmla="*/ 54 h 65"/>
              <a:gd name="T8" fmla="*/ 15 w 45"/>
              <a:gd name="T9" fmla="*/ 46 h 65"/>
              <a:gd name="T10" fmla="*/ 7 w 45"/>
              <a:gd name="T11" fmla="*/ 41 h 65"/>
              <a:gd name="T12" fmla="*/ 3 w 45"/>
              <a:gd name="T13" fmla="*/ 37 h 65"/>
              <a:gd name="T14" fmla="*/ 1 w 45"/>
              <a:gd name="T15" fmla="*/ 37 h 65"/>
              <a:gd name="T16" fmla="*/ 0 w 45"/>
              <a:gd name="T17" fmla="*/ 35 h 65"/>
              <a:gd name="T18" fmla="*/ 1 w 45"/>
              <a:gd name="T19" fmla="*/ 34 h 65"/>
              <a:gd name="T20" fmla="*/ 4 w 45"/>
              <a:gd name="T21" fmla="*/ 29 h 65"/>
              <a:gd name="T22" fmla="*/ 4 w 45"/>
              <a:gd name="T23" fmla="*/ 23 h 65"/>
              <a:gd name="T24" fmla="*/ 1 w 45"/>
              <a:gd name="T25" fmla="*/ 14 h 65"/>
              <a:gd name="T26" fmla="*/ 14 w 45"/>
              <a:gd name="T27" fmla="*/ 12 h 65"/>
              <a:gd name="T28" fmla="*/ 14 w 45"/>
              <a:gd name="T29" fmla="*/ 1 h 65"/>
              <a:gd name="T30" fmla="*/ 23 w 45"/>
              <a:gd name="T31" fmla="*/ 0 h 65"/>
              <a:gd name="T32" fmla="*/ 23 w 45"/>
              <a:gd name="T33" fmla="*/ 9 h 65"/>
              <a:gd name="T34" fmla="*/ 25 w 45"/>
              <a:gd name="T35" fmla="*/ 14 h 65"/>
              <a:gd name="T36" fmla="*/ 29 w 45"/>
              <a:gd name="T37" fmla="*/ 12 h 65"/>
              <a:gd name="T38" fmla="*/ 36 w 45"/>
              <a:gd name="T39" fmla="*/ 23 h 65"/>
              <a:gd name="T40" fmla="*/ 44 w 45"/>
              <a:gd name="T41" fmla="*/ 26 h 65"/>
              <a:gd name="T42" fmla="*/ 38 w 45"/>
              <a:gd name="T43" fmla="*/ 31 h 65"/>
              <a:gd name="T44" fmla="*/ 45 w 45"/>
              <a:gd name="T45" fmla="*/ 33 h 65"/>
              <a:gd name="T46" fmla="*/ 44 w 45"/>
              <a:gd name="T47" fmla="*/ 37 h 65"/>
              <a:gd name="T48" fmla="*/ 42 w 45"/>
              <a:gd name="T49" fmla="*/ 39 h 65"/>
              <a:gd name="T50" fmla="*/ 42 w 45"/>
              <a:gd name="T51" fmla="*/ 49 h 65"/>
              <a:gd name="T52" fmla="*/ 40 w 45"/>
              <a:gd name="T53" fmla="*/ 50 h 65"/>
              <a:gd name="T54" fmla="*/ 36 w 45"/>
              <a:gd name="T55" fmla="*/ 50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5" h="65">
                <a:moveTo>
                  <a:pt x="36" y="50"/>
                </a:moveTo>
                <a:lnTo>
                  <a:pt x="23" y="57"/>
                </a:lnTo>
                <a:lnTo>
                  <a:pt x="21" y="65"/>
                </a:lnTo>
                <a:lnTo>
                  <a:pt x="12" y="54"/>
                </a:lnTo>
                <a:lnTo>
                  <a:pt x="15" y="46"/>
                </a:lnTo>
                <a:lnTo>
                  <a:pt x="7" y="41"/>
                </a:lnTo>
                <a:lnTo>
                  <a:pt x="3" y="37"/>
                </a:lnTo>
                <a:lnTo>
                  <a:pt x="1" y="37"/>
                </a:lnTo>
                <a:lnTo>
                  <a:pt x="0" y="35"/>
                </a:lnTo>
                <a:lnTo>
                  <a:pt x="1" y="34"/>
                </a:lnTo>
                <a:lnTo>
                  <a:pt x="4" y="29"/>
                </a:lnTo>
                <a:lnTo>
                  <a:pt x="4" y="23"/>
                </a:lnTo>
                <a:lnTo>
                  <a:pt x="1" y="14"/>
                </a:lnTo>
                <a:lnTo>
                  <a:pt x="14" y="12"/>
                </a:lnTo>
                <a:lnTo>
                  <a:pt x="14" y="1"/>
                </a:lnTo>
                <a:lnTo>
                  <a:pt x="23" y="0"/>
                </a:lnTo>
                <a:lnTo>
                  <a:pt x="23" y="9"/>
                </a:lnTo>
                <a:lnTo>
                  <a:pt x="25" y="14"/>
                </a:lnTo>
                <a:lnTo>
                  <a:pt x="29" y="12"/>
                </a:lnTo>
                <a:lnTo>
                  <a:pt x="36" y="23"/>
                </a:lnTo>
                <a:lnTo>
                  <a:pt x="44" y="26"/>
                </a:lnTo>
                <a:lnTo>
                  <a:pt x="38" y="31"/>
                </a:lnTo>
                <a:lnTo>
                  <a:pt x="45" y="33"/>
                </a:lnTo>
                <a:lnTo>
                  <a:pt x="44" y="37"/>
                </a:lnTo>
                <a:lnTo>
                  <a:pt x="42" y="39"/>
                </a:lnTo>
                <a:lnTo>
                  <a:pt x="42" y="49"/>
                </a:lnTo>
                <a:lnTo>
                  <a:pt x="40" y="50"/>
                </a:lnTo>
                <a:lnTo>
                  <a:pt x="36" y="5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2" name="Freeform 1228"/>
          <p:cNvSpPr>
            <a:spLocks/>
          </p:cNvSpPr>
          <p:nvPr/>
        </p:nvSpPr>
        <p:spPr bwMode="auto">
          <a:xfrm>
            <a:off x="4419600" y="6135688"/>
            <a:ext cx="71438" cy="120650"/>
          </a:xfrm>
          <a:custGeom>
            <a:avLst/>
            <a:gdLst>
              <a:gd name="T0" fmla="*/ 45 w 45"/>
              <a:gd name="T1" fmla="*/ 1 h 76"/>
              <a:gd name="T2" fmla="*/ 45 w 45"/>
              <a:gd name="T3" fmla="*/ 5 h 76"/>
              <a:gd name="T4" fmla="*/ 45 w 45"/>
              <a:gd name="T5" fmla="*/ 13 h 76"/>
              <a:gd name="T6" fmla="*/ 35 w 45"/>
              <a:gd name="T7" fmla="*/ 16 h 76"/>
              <a:gd name="T8" fmla="*/ 35 w 45"/>
              <a:gd name="T9" fmla="*/ 17 h 76"/>
              <a:gd name="T10" fmla="*/ 38 w 45"/>
              <a:gd name="T11" fmla="*/ 27 h 76"/>
              <a:gd name="T12" fmla="*/ 26 w 45"/>
              <a:gd name="T13" fmla="*/ 35 h 76"/>
              <a:gd name="T14" fmla="*/ 27 w 45"/>
              <a:gd name="T15" fmla="*/ 45 h 76"/>
              <a:gd name="T16" fmla="*/ 26 w 45"/>
              <a:gd name="T17" fmla="*/ 54 h 76"/>
              <a:gd name="T18" fmla="*/ 19 w 45"/>
              <a:gd name="T19" fmla="*/ 60 h 76"/>
              <a:gd name="T20" fmla="*/ 25 w 45"/>
              <a:gd name="T21" fmla="*/ 62 h 76"/>
              <a:gd name="T22" fmla="*/ 25 w 45"/>
              <a:gd name="T23" fmla="*/ 65 h 76"/>
              <a:gd name="T24" fmla="*/ 20 w 45"/>
              <a:gd name="T25" fmla="*/ 76 h 76"/>
              <a:gd name="T26" fmla="*/ 11 w 45"/>
              <a:gd name="T27" fmla="*/ 73 h 76"/>
              <a:gd name="T28" fmla="*/ 11 w 45"/>
              <a:gd name="T29" fmla="*/ 68 h 76"/>
              <a:gd name="T30" fmla="*/ 0 w 45"/>
              <a:gd name="T31" fmla="*/ 72 h 76"/>
              <a:gd name="T32" fmla="*/ 4 w 45"/>
              <a:gd name="T33" fmla="*/ 62 h 76"/>
              <a:gd name="T34" fmla="*/ 0 w 45"/>
              <a:gd name="T35" fmla="*/ 53 h 76"/>
              <a:gd name="T36" fmla="*/ 8 w 45"/>
              <a:gd name="T37" fmla="*/ 51 h 76"/>
              <a:gd name="T38" fmla="*/ 7 w 45"/>
              <a:gd name="T39" fmla="*/ 47 h 76"/>
              <a:gd name="T40" fmla="*/ 11 w 45"/>
              <a:gd name="T41" fmla="*/ 45 h 76"/>
              <a:gd name="T42" fmla="*/ 11 w 45"/>
              <a:gd name="T43" fmla="*/ 36 h 76"/>
              <a:gd name="T44" fmla="*/ 15 w 45"/>
              <a:gd name="T45" fmla="*/ 32 h 76"/>
              <a:gd name="T46" fmla="*/ 12 w 45"/>
              <a:gd name="T47" fmla="*/ 19 h 76"/>
              <a:gd name="T48" fmla="*/ 22 w 45"/>
              <a:gd name="T49" fmla="*/ 15 h 76"/>
              <a:gd name="T50" fmla="*/ 22 w 45"/>
              <a:gd name="T51" fmla="*/ 15 h 76"/>
              <a:gd name="T52" fmla="*/ 20 w 45"/>
              <a:gd name="T53" fmla="*/ 8 h 76"/>
              <a:gd name="T54" fmla="*/ 26 w 45"/>
              <a:gd name="T55" fmla="*/ 0 h 76"/>
              <a:gd name="T56" fmla="*/ 30 w 45"/>
              <a:gd name="T57" fmla="*/ 6 h 76"/>
              <a:gd name="T58" fmla="*/ 31 w 45"/>
              <a:gd name="T59" fmla="*/ 8 h 76"/>
              <a:gd name="T60" fmla="*/ 45 w 45"/>
              <a:gd name="T61" fmla="*/ 1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5" h="76">
                <a:moveTo>
                  <a:pt x="45" y="1"/>
                </a:moveTo>
                <a:lnTo>
                  <a:pt x="45" y="5"/>
                </a:lnTo>
                <a:lnTo>
                  <a:pt x="45" y="13"/>
                </a:lnTo>
                <a:lnTo>
                  <a:pt x="35" y="16"/>
                </a:lnTo>
                <a:lnTo>
                  <a:pt x="35" y="17"/>
                </a:lnTo>
                <a:lnTo>
                  <a:pt x="38" y="27"/>
                </a:lnTo>
                <a:lnTo>
                  <a:pt x="26" y="35"/>
                </a:lnTo>
                <a:lnTo>
                  <a:pt x="27" y="45"/>
                </a:lnTo>
                <a:lnTo>
                  <a:pt x="26" y="54"/>
                </a:lnTo>
                <a:lnTo>
                  <a:pt x="19" y="60"/>
                </a:lnTo>
                <a:lnTo>
                  <a:pt x="25" y="62"/>
                </a:lnTo>
                <a:lnTo>
                  <a:pt x="25" y="65"/>
                </a:lnTo>
                <a:lnTo>
                  <a:pt x="20" y="76"/>
                </a:lnTo>
                <a:lnTo>
                  <a:pt x="11" y="73"/>
                </a:lnTo>
                <a:lnTo>
                  <a:pt x="11" y="68"/>
                </a:lnTo>
                <a:lnTo>
                  <a:pt x="0" y="72"/>
                </a:lnTo>
                <a:lnTo>
                  <a:pt x="4" y="62"/>
                </a:lnTo>
                <a:lnTo>
                  <a:pt x="0" y="53"/>
                </a:lnTo>
                <a:lnTo>
                  <a:pt x="8" y="51"/>
                </a:lnTo>
                <a:lnTo>
                  <a:pt x="7" y="47"/>
                </a:lnTo>
                <a:lnTo>
                  <a:pt x="11" y="45"/>
                </a:lnTo>
                <a:lnTo>
                  <a:pt x="11" y="36"/>
                </a:lnTo>
                <a:lnTo>
                  <a:pt x="15" y="32"/>
                </a:lnTo>
                <a:lnTo>
                  <a:pt x="12" y="19"/>
                </a:lnTo>
                <a:lnTo>
                  <a:pt x="22" y="15"/>
                </a:lnTo>
                <a:lnTo>
                  <a:pt x="22" y="15"/>
                </a:lnTo>
                <a:lnTo>
                  <a:pt x="20" y="8"/>
                </a:lnTo>
                <a:lnTo>
                  <a:pt x="26" y="0"/>
                </a:lnTo>
                <a:lnTo>
                  <a:pt x="30" y="6"/>
                </a:lnTo>
                <a:lnTo>
                  <a:pt x="31" y="8"/>
                </a:lnTo>
                <a:lnTo>
                  <a:pt x="45" y="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3" name="Freeform 1229"/>
          <p:cNvSpPr>
            <a:spLocks/>
          </p:cNvSpPr>
          <p:nvPr/>
        </p:nvSpPr>
        <p:spPr bwMode="auto">
          <a:xfrm>
            <a:off x="4449763" y="6156325"/>
            <a:ext cx="73025" cy="142875"/>
          </a:xfrm>
          <a:custGeom>
            <a:avLst/>
            <a:gdLst>
              <a:gd name="T0" fmla="*/ 46 w 46"/>
              <a:gd name="T1" fmla="*/ 10 h 90"/>
              <a:gd name="T2" fmla="*/ 37 w 46"/>
              <a:gd name="T3" fmla="*/ 29 h 90"/>
              <a:gd name="T4" fmla="*/ 34 w 46"/>
              <a:gd name="T5" fmla="*/ 32 h 90"/>
              <a:gd name="T6" fmla="*/ 27 w 46"/>
              <a:gd name="T7" fmla="*/ 30 h 90"/>
              <a:gd name="T8" fmla="*/ 26 w 46"/>
              <a:gd name="T9" fmla="*/ 40 h 90"/>
              <a:gd name="T10" fmla="*/ 21 w 46"/>
              <a:gd name="T11" fmla="*/ 44 h 90"/>
              <a:gd name="T12" fmla="*/ 21 w 46"/>
              <a:gd name="T13" fmla="*/ 55 h 90"/>
              <a:gd name="T14" fmla="*/ 46 w 46"/>
              <a:gd name="T15" fmla="*/ 73 h 90"/>
              <a:gd name="T16" fmla="*/ 45 w 46"/>
              <a:gd name="T17" fmla="*/ 74 h 90"/>
              <a:gd name="T18" fmla="*/ 41 w 46"/>
              <a:gd name="T19" fmla="*/ 83 h 90"/>
              <a:gd name="T20" fmla="*/ 40 w 46"/>
              <a:gd name="T21" fmla="*/ 90 h 90"/>
              <a:gd name="T22" fmla="*/ 31 w 46"/>
              <a:gd name="T23" fmla="*/ 86 h 90"/>
              <a:gd name="T24" fmla="*/ 22 w 46"/>
              <a:gd name="T25" fmla="*/ 90 h 90"/>
              <a:gd name="T26" fmla="*/ 18 w 46"/>
              <a:gd name="T27" fmla="*/ 86 h 90"/>
              <a:gd name="T28" fmla="*/ 15 w 46"/>
              <a:gd name="T29" fmla="*/ 82 h 90"/>
              <a:gd name="T30" fmla="*/ 8 w 46"/>
              <a:gd name="T31" fmla="*/ 85 h 90"/>
              <a:gd name="T32" fmla="*/ 7 w 46"/>
              <a:gd name="T33" fmla="*/ 67 h 90"/>
              <a:gd name="T34" fmla="*/ 1 w 46"/>
              <a:gd name="T35" fmla="*/ 63 h 90"/>
              <a:gd name="T36" fmla="*/ 6 w 46"/>
              <a:gd name="T37" fmla="*/ 52 h 90"/>
              <a:gd name="T38" fmla="*/ 6 w 46"/>
              <a:gd name="T39" fmla="*/ 49 h 90"/>
              <a:gd name="T40" fmla="*/ 0 w 46"/>
              <a:gd name="T41" fmla="*/ 47 h 90"/>
              <a:gd name="T42" fmla="*/ 7 w 46"/>
              <a:gd name="T43" fmla="*/ 41 h 90"/>
              <a:gd name="T44" fmla="*/ 8 w 46"/>
              <a:gd name="T45" fmla="*/ 32 h 90"/>
              <a:gd name="T46" fmla="*/ 7 w 46"/>
              <a:gd name="T47" fmla="*/ 22 h 90"/>
              <a:gd name="T48" fmla="*/ 19 w 46"/>
              <a:gd name="T49" fmla="*/ 14 h 90"/>
              <a:gd name="T50" fmla="*/ 16 w 46"/>
              <a:gd name="T51" fmla="*/ 4 h 90"/>
              <a:gd name="T52" fmla="*/ 16 w 46"/>
              <a:gd name="T53" fmla="*/ 3 h 90"/>
              <a:gd name="T54" fmla="*/ 26 w 46"/>
              <a:gd name="T55" fmla="*/ 0 h 90"/>
              <a:gd name="T56" fmla="*/ 31 w 46"/>
              <a:gd name="T57" fmla="*/ 7 h 90"/>
              <a:gd name="T58" fmla="*/ 38 w 46"/>
              <a:gd name="T59" fmla="*/ 4 h 90"/>
              <a:gd name="T60" fmla="*/ 46 w 46"/>
              <a:gd name="T61" fmla="*/ 1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6" h="90">
                <a:moveTo>
                  <a:pt x="46" y="10"/>
                </a:moveTo>
                <a:lnTo>
                  <a:pt x="37" y="29"/>
                </a:lnTo>
                <a:lnTo>
                  <a:pt x="34" y="32"/>
                </a:lnTo>
                <a:lnTo>
                  <a:pt x="27" y="30"/>
                </a:lnTo>
                <a:lnTo>
                  <a:pt x="26" y="40"/>
                </a:lnTo>
                <a:lnTo>
                  <a:pt x="21" y="44"/>
                </a:lnTo>
                <a:lnTo>
                  <a:pt x="21" y="55"/>
                </a:lnTo>
                <a:lnTo>
                  <a:pt x="46" y="73"/>
                </a:lnTo>
                <a:lnTo>
                  <a:pt x="45" y="74"/>
                </a:lnTo>
                <a:lnTo>
                  <a:pt x="41" y="83"/>
                </a:lnTo>
                <a:lnTo>
                  <a:pt x="40" y="90"/>
                </a:lnTo>
                <a:lnTo>
                  <a:pt x="31" y="86"/>
                </a:lnTo>
                <a:lnTo>
                  <a:pt x="22" y="90"/>
                </a:lnTo>
                <a:lnTo>
                  <a:pt x="18" y="86"/>
                </a:lnTo>
                <a:lnTo>
                  <a:pt x="15" y="82"/>
                </a:lnTo>
                <a:lnTo>
                  <a:pt x="8" y="85"/>
                </a:lnTo>
                <a:lnTo>
                  <a:pt x="7" y="67"/>
                </a:lnTo>
                <a:lnTo>
                  <a:pt x="1" y="63"/>
                </a:lnTo>
                <a:lnTo>
                  <a:pt x="6" y="52"/>
                </a:lnTo>
                <a:lnTo>
                  <a:pt x="6" y="49"/>
                </a:lnTo>
                <a:lnTo>
                  <a:pt x="0" y="47"/>
                </a:lnTo>
                <a:lnTo>
                  <a:pt x="7" y="41"/>
                </a:lnTo>
                <a:lnTo>
                  <a:pt x="8" y="32"/>
                </a:lnTo>
                <a:lnTo>
                  <a:pt x="7" y="22"/>
                </a:lnTo>
                <a:lnTo>
                  <a:pt x="19" y="14"/>
                </a:lnTo>
                <a:lnTo>
                  <a:pt x="16" y="4"/>
                </a:lnTo>
                <a:lnTo>
                  <a:pt x="16" y="3"/>
                </a:lnTo>
                <a:lnTo>
                  <a:pt x="26" y="0"/>
                </a:lnTo>
                <a:lnTo>
                  <a:pt x="31" y="7"/>
                </a:lnTo>
                <a:lnTo>
                  <a:pt x="38" y="4"/>
                </a:lnTo>
                <a:lnTo>
                  <a:pt x="46" y="1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4" name="Freeform 1230"/>
          <p:cNvSpPr>
            <a:spLocks/>
          </p:cNvSpPr>
          <p:nvPr/>
        </p:nvSpPr>
        <p:spPr bwMode="auto">
          <a:xfrm>
            <a:off x="4508500" y="6162675"/>
            <a:ext cx="95250" cy="111125"/>
          </a:xfrm>
          <a:custGeom>
            <a:avLst/>
            <a:gdLst>
              <a:gd name="T0" fmla="*/ 27 w 60"/>
              <a:gd name="T1" fmla="*/ 3 h 70"/>
              <a:gd name="T2" fmla="*/ 27 w 60"/>
              <a:gd name="T3" fmla="*/ 9 h 70"/>
              <a:gd name="T4" fmla="*/ 24 w 60"/>
              <a:gd name="T5" fmla="*/ 14 h 70"/>
              <a:gd name="T6" fmla="*/ 23 w 60"/>
              <a:gd name="T7" fmla="*/ 15 h 70"/>
              <a:gd name="T8" fmla="*/ 24 w 60"/>
              <a:gd name="T9" fmla="*/ 17 h 70"/>
              <a:gd name="T10" fmla="*/ 26 w 60"/>
              <a:gd name="T11" fmla="*/ 17 h 70"/>
              <a:gd name="T12" fmla="*/ 30 w 60"/>
              <a:gd name="T13" fmla="*/ 21 h 70"/>
              <a:gd name="T14" fmla="*/ 38 w 60"/>
              <a:gd name="T15" fmla="*/ 26 h 70"/>
              <a:gd name="T16" fmla="*/ 35 w 60"/>
              <a:gd name="T17" fmla="*/ 34 h 70"/>
              <a:gd name="T18" fmla="*/ 44 w 60"/>
              <a:gd name="T19" fmla="*/ 45 h 70"/>
              <a:gd name="T20" fmla="*/ 46 w 60"/>
              <a:gd name="T21" fmla="*/ 37 h 70"/>
              <a:gd name="T22" fmla="*/ 59 w 60"/>
              <a:gd name="T23" fmla="*/ 30 h 70"/>
              <a:gd name="T24" fmla="*/ 57 w 60"/>
              <a:gd name="T25" fmla="*/ 37 h 70"/>
              <a:gd name="T26" fmla="*/ 57 w 60"/>
              <a:gd name="T27" fmla="*/ 45 h 70"/>
              <a:gd name="T28" fmla="*/ 60 w 60"/>
              <a:gd name="T29" fmla="*/ 48 h 70"/>
              <a:gd name="T30" fmla="*/ 54 w 60"/>
              <a:gd name="T31" fmla="*/ 54 h 70"/>
              <a:gd name="T32" fmla="*/ 50 w 60"/>
              <a:gd name="T33" fmla="*/ 58 h 70"/>
              <a:gd name="T34" fmla="*/ 42 w 60"/>
              <a:gd name="T35" fmla="*/ 70 h 70"/>
              <a:gd name="T36" fmla="*/ 38 w 60"/>
              <a:gd name="T37" fmla="*/ 69 h 70"/>
              <a:gd name="T38" fmla="*/ 37 w 60"/>
              <a:gd name="T39" fmla="*/ 67 h 70"/>
              <a:gd name="T40" fmla="*/ 34 w 60"/>
              <a:gd name="T41" fmla="*/ 60 h 70"/>
              <a:gd name="T42" fmla="*/ 30 w 60"/>
              <a:gd name="T43" fmla="*/ 62 h 70"/>
              <a:gd name="T44" fmla="*/ 29 w 60"/>
              <a:gd name="T45" fmla="*/ 63 h 70"/>
              <a:gd name="T46" fmla="*/ 19 w 60"/>
              <a:gd name="T47" fmla="*/ 59 h 70"/>
              <a:gd name="T48" fmla="*/ 18 w 60"/>
              <a:gd name="T49" fmla="*/ 63 h 70"/>
              <a:gd name="T50" fmla="*/ 12 w 60"/>
              <a:gd name="T51" fmla="*/ 66 h 70"/>
              <a:gd name="T52" fmla="*/ 4 w 60"/>
              <a:gd name="T53" fmla="*/ 55 h 70"/>
              <a:gd name="T54" fmla="*/ 11 w 60"/>
              <a:gd name="T55" fmla="*/ 47 h 70"/>
              <a:gd name="T56" fmla="*/ 9 w 60"/>
              <a:gd name="T57" fmla="*/ 39 h 70"/>
              <a:gd name="T58" fmla="*/ 11 w 60"/>
              <a:gd name="T59" fmla="*/ 34 h 70"/>
              <a:gd name="T60" fmla="*/ 4 w 60"/>
              <a:gd name="T61" fmla="*/ 37 h 70"/>
              <a:gd name="T62" fmla="*/ 1 w 60"/>
              <a:gd name="T63" fmla="*/ 37 h 70"/>
              <a:gd name="T64" fmla="*/ 0 w 60"/>
              <a:gd name="T65" fmla="*/ 34 h 70"/>
              <a:gd name="T66" fmla="*/ 0 w 60"/>
              <a:gd name="T67" fmla="*/ 30 h 70"/>
              <a:gd name="T68" fmla="*/ 0 w 60"/>
              <a:gd name="T69" fmla="*/ 25 h 70"/>
              <a:gd name="T70" fmla="*/ 9 w 60"/>
              <a:gd name="T71" fmla="*/ 6 h 70"/>
              <a:gd name="T72" fmla="*/ 12 w 60"/>
              <a:gd name="T73" fmla="*/ 0 h 70"/>
              <a:gd name="T74" fmla="*/ 23 w 60"/>
              <a:gd name="T75" fmla="*/ 3 h 70"/>
              <a:gd name="T76" fmla="*/ 26 w 60"/>
              <a:gd name="T77" fmla="*/ 3 h 70"/>
              <a:gd name="T78" fmla="*/ 27 w 60"/>
              <a:gd name="T79" fmla="*/ 3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60" h="70">
                <a:moveTo>
                  <a:pt x="27" y="3"/>
                </a:moveTo>
                <a:lnTo>
                  <a:pt x="27" y="9"/>
                </a:lnTo>
                <a:lnTo>
                  <a:pt x="24" y="14"/>
                </a:lnTo>
                <a:lnTo>
                  <a:pt x="23" y="15"/>
                </a:lnTo>
                <a:lnTo>
                  <a:pt x="24" y="17"/>
                </a:lnTo>
                <a:lnTo>
                  <a:pt x="26" y="17"/>
                </a:lnTo>
                <a:lnTo>
                  <a:pt x="30" y="21"/>
                </a:lnTo>
                <a:lnTo>
                  <a:pt x="38" y="26"/>
                </a:lnTo>
                <a:lnTo>
                  <a:pt x="35" y="34"/>
                </a:lnTo>
                <a:lnTo>
                  <a:pt x="44" y="45"/>
                </a:lnTo>
                <a:lnTo>
                  <a:pt x="46" y="37"/>
                </a:lnTo>
                <a:lnTo>
                  <a:pt x="59" y="30"/>
                </a:lnTo>
                <a:lnTo>
                  <a:pt x="57" y="37"/>
                </a:lnTo>
                <a:lnTo>
                  <a:pt x="57" y="45"/>
                </a:lnTo>
                <a:lnTo>
                  <a:pt x="60" y="48"/>
                </a:lnTo>
                <a:lnTo>
                  <a:pt x="54" y="54"/>
                </a:lnTo>
                <a:lnTo>
                  <a:pt x="50" y="58"/>
                </a:lnTo>
                <a:lnTo>
                  <a:pt x="42" y="70"/>
                </a:lnTo>
                <a:lnTo>
                  <a:pt x="38" y="69"/>
                </a:lnTo>
                <a:lnTo>
                  <a:pt x="37" y="67"/>
                </a:lnTo>
                <a:lnTo>
                  <a:pt x="34" y="60"/>
                </a:lnTo>
                <a:lnTo>
                  <a:pt x="30" y="62"/>
                </a:lnTo>
                <a:lnTo>
                  <a:pt x="29" y="63"/>
                </a:lnTo>
                <a:lnTo>
                  <a:pt x="19" y="59"/>
                </a:lnTo>
                <a:lnTo>
                  <a:pt x="18" y="63"/>
                </a:lnTo>
                <a:lnTo>
                  <a:pt x="12" y="66"/>
                </a:lnTo>
                <a:lnTo>
                  <a:pt x="4" y="55"/>
                </a:lnTo>
                <a:lnTo>
                  <a:pt x="11" y="47"/>
                </a:lnTo>
                <a:lnTo>
                  <a:pt x="9" y="39"/>
                </a:lnTo>
                <a:lnTo>
                  <a:pt x="11" y="34"/>
                </a:lnTo>
                <a:lnTo>
                  <a:pt x="4" y="37"/>
                </a:lnTo>
                <a:lnTo>
                  <a:pt x="1" y="37"/>
                </a:lnTo>
                <a:lnTo>
                  <a:pt x="0" y="34"/>
                </a:lnTo>
                <a:lnTo>
                  <a:pt x="0" y="30"/>
                </a:lnTo>
                <a:lnTo>
                  <a:pt x="0" y="25"/>
                </a:lnTo>
                <a:lnTo>
                  <a:pt x="9" y="6"/>
                </a:lnTo>
                <a:lnTo>
                  <a:pt x="12" y="0"/>
                </a:lnTo>
                <a:lnTo>
                  <a:pt x="23" y="3"/>
                </a:lnTo>
                <a:lnTo>
                  <a:pt x="26" y="3"/>
                </a:lnTo>
                <a:lnTo>
                  <a:pt x="27" y="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5" name="Freeform 1231"/>
          <p:cNvSpPr>
            <a:spLocks/>
          </p:cNvSpPr>
          <p:nvPr/>
        </p:nvSpPr>
        <p:spPr bwMode="auto">
          <a:xfrm>
            <a:off x="4483100" y="6202363"/>
            <a:ext cx="77788" cy="114300"/>
          </a:xfrm>
          <a:custGeom>
            <a:avLst/>
            <a:gdLst>
              <a:gd name="T0" fmla="*/ 45 w 49"/>
              <a:gd name="T1" fmla="*/ 38 h 72"/>
              <a:gd name="T2" fmla="*/ 40 w 49"/>
              <a:gd name="T3" fmla="*/ 46 h 72"/>
              <a:gd name="T4" fmla="*/ 46 w 49"/>
              <a:gd name="T5" fmla="*/ 53 h 72"/>
              <a:gd name="T6" fmla="*/ 47 w 49"/>
              <a:gd name="T7" fmla="*/ 61 h 72"/>
              <a:gd name="T8" fmla="*/ 49 w 49"/>
              <a:gd name="T9" fmla="*/ 63 h 72"/>
              <a:gd name="T10" fmla="*/ 47 w 49"/>
              <a:gd name="T11" fmla="*/ 64 h 72"/>
              <a:gd name="T12" fmla="*/ 46 w 49"/>
              <a:gd name="T13" fmla="*/ 72 h 72"/>
              <a:gd name="T14" fmla="*/ 38 w 49"/>
              <a:gd name="T15" fmla="*/ 69 h 72"/>
              <a:gd name="T16" fmla="*/ 27 w 49"/>
              <a:gd name="T17" fmla="*/ 63 h 72"/>
              <a:gd name="T18" fmla="*/ 24 w 49"/>
              <a:gd name="T19" fmla="*/ 54 h 72"/>
              <a:gd name="T20" fmla="*/ 20 w 49"/>
              <a:gd name="T21" fmla="*/ 54 h 72"/>
              <a:gd name="T22" fmla="*/ 24 w 49"/>
              <a:gd name="T23" fmla="*/ 45 h 72"/>
              <a:gd name="T24" fmla="*/ 25 w 49"/>
              <a:gd name="T25" fmla="*/ 44 h 72"/>
              <a:gd name="T26" fmla="*/ 0 w 49"/>
              <a:gd name="T27" fmla="*/ 26 h 72"/>
              <a:gd name="T28" fmla="*/ 0 w 49"/>
              <a:gd name="T29" fmla="*/ 15 h 72"/>
              <a:gd name="T30" fmla="*/ 5 w 49"/>
              <a:gd name="T31" fmla="*/ 11 h 72"/>
              <a:gd name="T32" fmla="*/ 6 w 49"/>
              <a:gd name="T33" fmla="*/ 1 h 72"/>
              <a:gd name="T34" fmla="*/ 13 w 49"/>
              <a:gd name="T35" fmla="*/ 3 h 72"/>
              <a:gd name="T36" fmla="*/ 16 w 49"/>
              <a:gd name="T37" fmla="*/ 0 h 72"/>
              <a:gd name="T38" fmla="*/ 16 w 49"/>
              <a:gd name="T39" fmla="*/ 5 h 72"/>
              <a:gd name="T40" fmla="*/ 16 w 49"/>
              <a:gd name="T41" fmla="*/ 9 h 72"/>
              <a:gd name="T42" fmla="*/ 17 w 49"/>
              <a:gd name="T43" fmla="*/ 12 h 72"/>
              <a:gd name="T44" fmla="*/ 20 w 49"/>
              <a:gd name="T45" fmla="*/ 12 h 72"/>
              <a:gd name="T46" fmla="*/ 27 w 49"/>
              <a:gd name="T47" fmla="*/ 9 h 72"/>
              <a:gd name="T48" fmla="*/ 25 w 49"/>
              <a:gd name="T49" fmla="*/ 14 h 72"/>
              <a:gd name="T50" fmla="*/ 27 w 49"/>
              <a:gd name="T51" fmla="*/ 22 h 72"/>
              <a:gd name="T52" fmla="*/ 20 w 49"/>
              <a:gd name="T53" fmla="*/ 30 h 72"/>
              <a:gd name="T54" fmla="*/ 28 w 49"/>
              <a:gd name="T55" fmla="*/ 41 h 72"/>
              <a:gd name="T56" fmla="*/ 34 w 49"/>
              <a:gd name="T57" fmla="*/ 38 h 72"/>
              <a:gd name="T58" fmla="*/ 35 w 49"/>
              <a:gd name="T59" fmla="*/ 34 h 72"/>
              <a:gd name="T60" fmla="*/ 45 w 49"/>
              <a:gd name="T61" fmla="*/ 38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9" h="72">
                <a:moveTo>
                  <a:pt x="45" y="38"/>
                </a:moveTo>
                <a:lnTo>
                  <a:pt x="40" y="46"/>
                </a:lnTo>
                <a:lnTo>
                  <a:pt x="46" y="53"/>
                </a:lnTo>
                <a:lnTo>
                  <a:pt x="47" y="61"/>
                </a:lnTo>
                <a:lnTo>
                  <a:pt x="49" y="63"/>
                </a:lnTo>
                <a:lnTo>
                  <a:pt x="47" y="64"/>
                </a:lnTo>
                <a:lnTo>
                  <a:pt x="46" y="72"/>
                </a:lnTo>
                <a:lnTo>
                  <a:pt x="38" y="69"/>
                </a:lnTo>
                <a:lnTo>
                  <a:pt x="27" y="63"/>
                </a:lnTo>
                <a:lnTo>
                  <a:pt x="24" y="54"/>
                </a:lnTo>
                <a:lnTo>
                  <a:pt x="20" y="54"/>
                </a:lnTo>
                <a:lnTo>
                  <a:pt x="24" y="45"/>
                </a:lnTo>
                <a:lnTo>
                  <a:pt x="25" y="44"/>
                </a:lnTo>
                <a:lnTo>
                  <a:pt x="0" y="26"/>
                </a:lnTo>
                <a:lnTo>
                  <a:pt x="0" y="15"/>
                </a:lnTo>
                <a:lnTo>
                  <a:pt x="5" y="11"/>
                </a:lnTo>
                <a:lnTo>
                  <a:pt x="6" y="1"/>
                </a:lnTo>
                <a:lnTo>
                  <a:pt x="13" y="3"/>
                </a:lnTo>
                <a:lnTo>
                  <a:pt x="16" y="0"/>
                </a:lnTo>
                <a:lnTo>
                  <a:pt x="16" y="5"/>
                </a:lnTo>
                <a:lnTo>
                  <a:pt x="16" y="9"/>
                </a:lnTo>
                <a:lnTo>
                  <a:pt x="17" y="12"/>
                </a:lnTo>
                <a:lnTo>
                  <a:pt x="20" y="12"/>
                </a:lnTo>
                <a:lnTo>
                  <a:pt x="27" y="9"/>
                </a:lnTo>
                <a:lnTo>
                  <a:pt x="25" y="14"/>
                </a:lnTo>
                <a:lnTo>
                  <a:pt x="27" y="22"/>
                </a:lnTo>
                <a:lnTo>
                  <a:pt x="20" y="30"/>
                </a:lnTo>
                <a:lnTo>
                  <a:pt x="28" y="41"/>
                </a:lnTo>
                <a:lnTo>
                  <a:pt x="34" y="38"/>
                </a:lnTo>
                <a:lnTo>
                  <a:pt x="35" y="34"/>
                </a:lnTo>
                <a:lnTo>
                  <a:pt x="45" y="3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6" name="Freeform 1232"/>
          <p:cNvSpPr>
            <a:spLocks/>
          </p:cNvSpPr>
          <p:nvPr/>
        </p:nvSpPr>
        <p:spPr bwMode="auto">
          <a:xfrm>
            <a:off x="4165600" y="6237288"/>
            <a:ext cx="190500" cy="173038"/>
          </a:xfrm>
          <a:custGeom>
            <a:avLst/>
            <a:gdLst>
              <a:gd name="T0" fmla="*/ 90 w 120"/>
              <a:gd name="T1" fmla="*/ 2 h 109"/>
              <a:gd name="T2" fmla="*/ 92 w 120"/>
              <a:gd name="T3" fmla="*/ 5 h 109"/>
              <a:gd name="T4" fmla="*/ 99 w 120"/>
              <a:gd name="T5" fmla="*/ 2 h 109"/>
              <a:gd name="T6" fmla="*/ 109 w 120"/>
              <a:gd name="T7" fmla="*/ 5 h 109"/>
              <a:gd name="T8" fmla="*/ 112 w 120"/>
              <a:gd name="T9" fmla="*/ 9 h 109"/>
              <a:gd name="T10" fmla="*/ 112 w 120"/>
              <a:gd name="T11" fmla="*/ 16 h 109"/>
              <a:gd name="T12" fmla="*/ 107 w 120"/>
              <a:gd name="T13" fmla="*/ 16 h 109"/>
              <a:gd name="T14" fmla="*/ 103 w 120"/>
              <a:gd name="T15" fmla="*/ 23 h 109"/>
              <a:gd name="T16" fmla="*/ 103 w 120"/>
              <a:gd name="T17" fmla="*/ 24 h 109"/>
              <a:gd name="T18" fmla="*/ 112 w 120"/>
              <a:gd name="T19" fmla="*/ 30 h 109"/>
              <a:gd name="T20" fmla="*/ 112 w 120"/>
              <a:gd name="T21" fmla="*/ 32 h 109"/>
              <a:gd name="T22" fmla="*/ 112 w 120"/>
              <a:gd name="T23" fmla="*/ 35 h 109"/>
              <a:gd name="T24" fmla="*/ 114 w 120"/>
              <a:gd name="T25" fmla="*/ 37 h 109"/>
              <a:gd name="T26" fmla="*/ 119 w 120"/>
              <a:gd name="T27" fmla="*/ 38 h 109"/>
              <a:gd name="T28" fmla="*/ 120 w 120"/>
              <a:gd name="T29" fmla="*/ 42 h 109"/>
              <a:gd name="T30" fmla="*/ 116 w 120"/>
              <a:gd name="T31" fmla="*/ 47 h 109"/>
              <a:gd name="T32" fmla="*/ 105 w 120"/>
              <a:gd name="T33" fmla="*/ 62 h 109"/>
              <a:gd name="T34" fmla="*/ 79 w 120"/>
              <a:gd name="T35" fmla="*/ 109 h 109"/>
              <a:gd name="T36" fmla="*/ 51 w 120"/>
              <a:gd name="T37" fmla="*/ 92 h 109"/>
              <a:gd name="T38" fmla="*/ 41 w 120"/>
              <a:gd name="T39" fmla="*/ 87 h 109"/>
              <a:gd name="T40" fmla="*/ 40 w 120"/>
              <a:gd name="T41" fmla="*/ 86 h 109"/>
              <a:gd name="T42" fmla="*/ 28 w 120"/>
              <a:gd name="T43" fmla="*/ 77 h 109"/>
              <a:gd name="T44" fmla="*/ 14 w 120"/>
              <a:gd name="T45" fmla="*/ 61 h 109"/>
              <a:gd name="T46" fmla="*/ 0 w 120"/>
              <a:gd name="T47" fmla="*/ 45 h 109"/>
              <a:gd name="T48" fmla="*/ 48 w 120"/>
              <a:gd name="T49" fmla="*/ 17 h 109"/>
              <a:gd name="T50" fmla="*/ 51 w 120"/>
              <a:gd name="T51" fmla="*/ 16 h 109"/>
              <a:gd name="T52" fmla="*/ 86 w 120"/>
              <a:gd name="T53" fmla="*/ 2 h 109"/>
              <a:gd name="T54" fmla="*/ 89 w 120"/>
              <a:gd name="T55" fmla="*/ 0 h 109"/>
              <a:gd name="T56" fmla="*/ 90 w 120"/>
              <a:gd name="T57" fmla="*/ 2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20" h="109">
                <a:moveTo>
                  <a:pt x="90" y="2"/>
                </a:moveTo>
                <a:lnTo>
                  <a:pt x="92" y="5"/>
                </a:lnTo>
                <a:lnTo>
                  <a:pt x="99" y="2"/>
                </a:lnTo>
                <a:lnTo>
                  <a:pt x="109" y="5"/>
                </a:lnTo>
                <a:lnTo>
                  <a:pt x="112" y="9"/>
                </a:lnTo>
                <a:lnTo>
                  <a:pt x="112" y="16"/>
                </a:lnTo>
                <a:lnTo>
                  <a:pt x="107" y="16"/>
                </a:lnTo>
                <a:lnTo>
                  <a:pt x="103" y="23"/>
                </a:lnTo>
                <a:lnTo>
                  <a:pt x="103" y="24"/>
                </a:lnTo>
                <a:lnTo>
                  <a:pt x="112" y="30"/>
                </a:lnTo>
                <a:lnTo>
                  <a:pt x="112" y="32"/>
                </a:lnTo>
                <a:lnTo>
                  <a:pt x="112" y="35"/>
                </a:lnTo>
                <a:lnTo>
                  <a:pt x="114" y="37"/>
                </a:lnTo>
                <a:lnTo>
                  <a:pt x="119" y="38"/>
                </a:lnTo>
                <a:lnTo>
                  <a:pt x="120" y="42"/>
                </a:lnTo>
                <a:lnTo>
                  <a:pt x="116" y="47"/>
                </a:lnTo>
                <a:lnTo>
                  <a:pt x="105" y="62"/>
                </a:lnTo>
                <a:lnTo>
                  <a:pt x="79" y="109"/>
                </a:lnTo>
                <a:lnTo>
                  <a:pt x="51" y="92"/>
                </a:lnTo>
                <a:lnTo>
                  <a:pt x="41" y="87"/>
                </a:lnTo>
                <a:lnTo>
                  <a:pt x="40" y="86"/>
                </a:lnTo>
                <a:lnTo>
                  <a:pt x="28" y="77"/>
                </a:lnTo>
                <a:lnTo>
                  <a:pt x="14" y="61"/>
                </a:lnTo>
                <a:lnTo>
                  <a:pt x="0" y="45"/>
                </a:lnTo>
                <a:lnTo>
                  <a:pt x="48" y="17"/>
                </a:lnTo>
                <a:lnTo>
                  <a:pt x="51" y="16"/>
                </a:lnTo>
                <a:lnTo>
                  <a:pt x="86" y="2"/>
                </a:lnTo>
                <a:lnTo>
                  <a:pt x="89" y="0"/>
                </a:lnTo>
                <a:lnTo>
                  <a:pt x="90" y="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7" name="Freeform 1233"/>
          <p:cNvSpPr>
            <a:spLocks/>
          </p:cNvSpPr>
          <p:nvPr/>
        </p:nvSpPr>
        <p:spPr bwMode="auto">
          <a:xfrm>
            <a:off x="4324350" y="6243638"/>
            <a:ext cx="138113" cy="203200"/>
          </a:xfrm>
          <a:custGeom>
            <a:avLst/>
            <a:gdLst>
              <a:gd name="T0" fmla="*/ 78 w 87"/>
              <a:gd name="T1" fmla="*/ 48 h 128"/>
              <a:gd name="T2" fmla="*/ 71 w 87"/>
              <a:gd name="T3" fmla="*/ 52 h 128"/>
              <a:gd name="T4" fmla="*/ 68 w 87"/>
              <a:gd name="T5" fmla="*/ 52 h 128"/>
              <a:gd name="T6" fmla="*/ 65 w 87"/>
              <a:gd name="T7" fmla="*/ 52 h 128"/>
              <a:gd name="T8" fmla="*/ 64 w 87"/>
              <a:gd name="T9" fmla="*/ 60 h 128"/>
              <a:gd name="T10" fmla="*/ 53 w 87"/>
              <a:gd name="T11" fmla="*/ 67 h 128"/>
              <a:gd name="T12" fmla="*/ 53 w 87"/>
              <a:gd name="T13" fmla="*/ 76 h 128"/>
              <a:gd name="T14" fmla="*/ 46 w 87"/>
              <a:gd name="T15" fmla="*/ 128 h 128"/>
              <a:gd name="T16" fmla="*/ 31 w 87"/>
              <a:gd name="T17" fmla="*/ 127 h 128"/>
              <a:gd name="T18" fmla="*/ 23 w 87"/>
              <a:gd name="T19" fmla="*/ 124 h 128"/>
              <a:gd name="T20" fmla="*/ 0 w 87"/>
              <a:gd name="T21" fmla="*/ 116 h 128"/>
              <a:gd name="T22" fmla="*/ 18 w 87"/>
              <a:gd name="T23" fmla="*/ 65 h 128"/>
              <a:gd name="T24" fmla="*/ 22 w 87"/>
              <a:gd name="T25" fmla="*/ 53 h 128"/>
              <a:gd name="T26" fmla="*/ 41 w 87"/>
              <a:gd name="T27" fmla="*/ 43 h 128"/>
              <a:gd name="T28" fmla="*/ 45 w 87"/>
              <a:gd name="T29" fmla="*/ 35 h 128"/>
              <a:gd name="T30" fmla="*/ 46 w 87"/>
              <a:gd name="T31" fmla="*/ 33 h 128"/>
              <a:gd name="T32" fmla="*/ 48 w 87"/>
              <a:gd name="T33" fmla="*/ 33 h 128"/>
              <a:gd name="T34" fmla="*/ 53 w 87"/>
              <a:gd name="T35" fmla="*/ 28 h 128"/>
              <a:gd name="T36" fmla="*/ 56 w 87"/>
              <a:gd name="T37" fmla="*/ 8 h 128"/>
              <a:gd name="T38" fmla="*/ 60 w 87"/>
              <a:gd name="T39" fmla="*/ 4 h 128"/>
              <a:gd name="T40" fmla="*/ 71 w 87"/>
              <a:gd name="T41" fmla="*/ 0 h 128"/>
              <a:gd name="T42" fmla="*/ 71 w 87"/>
              <a:gd name="T43" fmla="*/ 5 h 128"/>
              <a:gd name="T44" fmla="*/ 80 w 87"/>
              <a:gd name="T45" fmla="*/ 8 h 128"/>
              <a:gd name="T46" fmla="*/ 86 w 87"/>
              <a:gd name="T47" fmla="*/ 12 h 128"/>
              <a:gd name="T48" fmla="*/ 87 w 87"/>
              <a:gd name="T49" fmla="*/ 30 h 128"/>
              <a:gd name="T50" fmla="*/ 85 w 87"/>
              <a:gd name="T51" fmla="*/ 38 h 128"/>
              <a:gd name="T52" fmla="*/ 78 w 87"/>
              <a:gd name="T53" fmla="*/ 39 h 128"/>
              <a:gd name="T54" fmla="*/ 75 w 87"/>
              <a:gd name="T55" fmla="*/ 45 h 128"/>
              <a:gd name="T56" fmla="*/ 78 w 87"/>
              <a:gd name="T57" fmla="*/ 4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87" h="128">
                <a:moveTo>
                  <a:pt x="78" y="48"/>
                </a:moveTo>
                <a:lnTo>
                  <a:pt x="71" y="52"/>
                </a:lnTo>
                <a:lnTo>
                  <a:pt x="68" y="52"/>
                </a:lnTo>
                <a:lnTo>
                  <a:pt x="65" y="52"/>
                </a:lnTo>
                <a:lnTo>
                  <a:pt x="64" y="60"/>
                </a:lnTo>
                <a:lnTo>
                  <a:pt x="53" y="67"/>
                </a:lnTo>
                <a:lnTo>
                  <a:pt x="53" y="76"/>
                </a:lnTo>
                <a:lnTo>
                  <a:pt x="46" y="128"/>
                </a:lnTo>
                <a:lnTo>
                  <a:pt x="31" y="127"/>
                </a:lnTo>
                <a:lnTo>
                  <a:pt x="23" y="124"/>
                </a:lnTo>
                <a:lnTo>
                  <a:pt x="0" y="116"/>
                </a:lnTo>
                <a:lnTo>
                  <a:pt x="18" y="65"/>
                </a:lnTo>
                <a:lnTo>
                  <a:pt x="22" y="53"/>
                </a:lnTo>
                <a:lnTo>
                  <a:pt x="41" y="43"/>
                </a:lnTo>
                <a:lnTo>
                  <a:pt x="45" y="35"/>
                </a:lnTo>
                <a:lnTo>
                  <a:pt x="46" y="33"/>
                </a:lnTo>
                <a:lnTo>
                  <a:pt x="48" y="33"/>
                </a:lnTo>
                <a:lnTo>
                  <a:pt x="53" y="28"/>
                </a:lnTo>
                <a:lnTo>
                  <a:pt x="56" y="8"/>
                </a:lnTo>
                <a:lnTo>
                  <a:pt x="60" y="4"/>
                </a:lnTo>
                <a:lnTo>
                  <a:pt x="71" y="0"/>
                </a:lnTo>
                <a:lnTo>
                  <a:pt x="71" y="5"/>
                </a:lnTo>
                <a:lnTo>
                  <a:pt x="80" y="8"/>
                </a:lnTo>
                <a:lnTo>
                  <a:pt x="86" y="12"/>
                </a:lnTo>
                <a:lnTo>
                  <a:pt x="87" y="30"/>
                </a:lnTo>
                <a:lnTo>
                  <a:pt x="85" y="38"/>
                </a:lnTo>
                <a:lnTo>
                  <a:pt x="78" y="39"/>
                </a:lnTo>
                <a:lnTo>
                  <a:pt x="75" y="45"/>
                </a:lnTo>
                <a:lnTo>
                  <a:pt x="78" y="4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8" name="Freeform 1234"/>
          <p:cNvSpPr>
            <a:spLocks/>
          </p:cNvSpPr>
          <p:nvPr/>
        </p:nvSpPr>
        <p:spPr bwMode="auto">
          <a:xfrm>
            <a:off x="4546600" y="6248400"/>
            <a:ext cx="106363" cy="180975"/>
          </a:xfrm>
          <a:custGeom>
            <a:avLst/>
            <a:gdLst>
              <a:gd name="T0" fmla="*/ 39 w 67"/>
              <a:gd name="T1" fmla="*/ 1 h 114"/>
              <a:gd name="T2" fmla="*/ 40 w 67"/>
              <a:gd name="T3" fmla="*/ 4 h 114"/>
              <a:gd name="T4" fmla="*/ 44 w 67"/>
              <a:gd name="T5" fmla="*/ 1 h 114"/>
              <a:gd name="T6" fmla="*/ 48 w 67"/>
              <a:gd name="T7" fmla="*/ 4 h 114"/>
              <a:gd name="T8" fmla="*/ 45 w 67"/>
              <a:gd name="T9" fmla="*/ 9 h 114"/>
              <a:gd name="T10" fmla="*/ 47 w 67"/>
              <a:gd name="T11" fmla="*/ 9 h 114"/>
              <a:gd name="T12" fmla="*/ 52 w 67"/>
              <a:gd name="T13" fmla="*/ 12 h 114"/>
              <a:gd name="T14" fmla="*/ 45 w 67"/>
              <a:gd name="T15" fmla="*/ 24 h 114"/>
              <a:gd name="T16" fmla="*/ 41 w 67"/>
              <a:gd name="T17" fmla="*/ 31 h 114"/>
              <a:gd name="T18" fmla="*/ 44 w 67"/>
              <a:gd name="T19" fmla="*/ 38 h 114"/>
              <a:gd name="T20" fmla="*/ 44 w 67"/>
              <a:gd name="T21" fmla="*/ 39 h 114"/>
              <a:gd name="T22" fmla="*/ 48 w 67"/>
              <a:gd name="T23" fmla="*/ 40 h 114"/>
              <a:gd name="T24" fmla="*/ 44 w 67"/>
              <a:gd name="T25" fmla="*/ 47 h 114"/>
              <a:gd name="T26" fmla="*/ 48 w 67"/>
              <a:gd name="T27" fmla="*/ 51 h 114"/>
              <a:gd name="T28" fmla="*/ 67 w 67"/>
              <a:gd name="T29" fmla="*/ 102 h 114"/>
              <a:gd name="T30" fmla="*/ 55 w 67"/>
              <a:gd name="T31" fmla="*/ 106 h 114"/>
              <a:gd name="T32" fmla="*/ 25 w 67"/>
              <a:gd name="T33" fmla="*/ 114 h 114"/>
              <a:gd name="T34" fmla="*/ 10 w 67"/>
              <a:gd name="T35" fmla="*/ 65 h 114"/>
              <a:gd name="T36" fmla="*/ 11 w 67"/>
              <a:gd name="T37" fmla="*/ 54 h 114"/>
              <a:gd name="T38" fmla="*/ 10 w 67"/>
              <a:gd name="T39" fmla="*/ 53 h 114"/>
              <a:gd name="T40" fmla="*/ 9 w 67"/>
              <a:gd name="T41" fmla="*/ 50 h 114"/>
              <a:gd name="T42" fmla="*/ 6 w 67"/>
              <a:gd name="T43" fmla="*/ 43 h 114"/>
              <a:gd name="T44" fmla="*/ 7 w 67"/>
              <a:gd name="T45" fmla="*/ 35 h 114"/>
              <a:gd name="T46" fmla="*/ 9 w 67"/>
              <a:gd name="T47" fmla="*/ 34 h 114"/>
              <a:gd name="T48" fmla="*/ 7 w 67"/>
              <a:gd name="T49" fmla="*/ 32 h 114"/>
              <a:gd name="T50" fmla="*/ 6 w 67"/>
              <a:gd name="T51" fmla="*/ 24 h 114"/>
              <a:gd name="T52" fmla="*/ 0 w 67"/>
              <a:gd name="T53" fmla="*/ 17 h 114"/>
              <a:gd name="T54" fmla="*/ 5 w 67"/>
              <a:gd name="T55" fmla="*/ 9 h 114"/>
              <a:gd name="T56" fmla="*/ 6 w 67"/>
              <a:gd name="T57" fmla="*/ 8 h 114"/>
              <a:gd name="T58" fmla="*/ 10 w 67"/>
              <a:gd name="T59" fmla="*/ 6 h 114"/>
              <a:gd name="T60" fmla="*/ 13 w 67"/>
              <a:gd name="T61" fmla="*/ 13 h 114"/>
              <a:gd name="T62" fmla="*/ 14 w 67"/>
              <a:gd name="T63" fmla="*/ 15 h 114"/>
              <a:gd name="T64" fmla="*/ 18 w 67"/>
              <a:gd name="T65" fmla="*/ 16 h 114"/>
              <a:gd name="T66" fmla="*/ 26 w 67"/>
              <a:gd name="T67" fmla="*/ 4 h 114"/>
              <a:gd name="T68" fmla="*/ 30 w 67"/>
              <a:gd name="T69" fmla="*/ 0 h 114"/>
              <a:gd name="T70" fmla="*/ 39 w 67"/>
              <a:gd name="T71" fmla="*/ 1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67" h="114">
                <a:moveTo>
                  <a:pt x="39" y="1"/>
                </a:moveTo>
                <a:lnTo>
                  <a:pt x="40" y="4"/>
                </a:lnTo>
                <a:lnTo>
                  <a:pt x="44" y="1"/>
                </a:lnTo>
                <a:lnTo>
                  <a:pt x="48" y="4"/>
                </a:lnTo>
                <a:lnTo>
                  <a:pt x="45" y="9"/>
                </a:lnTo>
                <a:lnTo>
                  <a:pt x="47" y="9"/>
                </a:lnTo>
                <a:lnTo>
                  <a:pt x="52" y="12"/>
                </a:lnTo>
                <a:lnTo>
                  <a:pt x="45" y="24"/>
                </a:lnTo>
                <a:lnTo>
                  <a:pt x="41" y="31"/>
                </a:lnTo>
                <a:lnTo>
                  <a:pt x="44" y="38"/>
                </a:lnTo>
                <a:lnTo>
                  <a:pt x="44" y="39"/>
                </a:lnTo>
                <a:lnTo>
                  <a:pt x="48" y="40"/>
                </a:lnTo>
                <a:lnTo>
                  <a:pt x="44" y="47"/>
                </a:lnTo>
                <a:lnTo>
                  <a:pt x="48" y="51"/>
                </a:lnTo>
                <a:lnTo>
                  <a:pt x="67" y="102"/>
                </a:lnTo>
                <a:lnTo>
                  <a:pt x="55" y="106"/>
                </a:lnTo>
                <a:lnTo>
                  <a:pt x="25" y="114"/>
                </a:lnTo>
                <a:lnTo>
                  <a:pt x="10" y="65"/>
                </a:lnTo>
                <a:lnTo>
                  <a:pt x="11" y="54"/>
                </a:lnTo>
                <a:lnTo>
                  <a:pt x="10" y="53"/>
                </a:lnTo>
                <a:lnTo>
                  <a:pt x="9" y="50"/>
                </a:lnTo>
                <a:lnTo>
                  <a:pt x="6" y="43"/>
                </a:lnTo>
                <a:lnTo>
                  <a:pt x="7" y="35"/>
                </a:lnTo>
                <a:lnTo>
                  <a:pt x="9" y="34"/>
                </a:lnTo>
                <a:lnTo>
                  <a:pt x="7" y="32"/>
                </a:lnTo>
                <a:lnTo>
                  <a:pt x="6" y="24"/>
                </a:lnTo>
                <a:lnTo>
                  <a:pt x="0" y="17"/>
                </a:lnTo>
                <a:lnTo>
                  <a:pt x="5" y="9"/>
                </a:lnTo>
                <a:lnTo>
                  <a:pt x="6" y="8"/>
                </a:lnTo>
                <a:lnTo>
                  <a:pt x="10" y="6"/>
                </a:lnTo>
                <a:lnTo>
                  <a:pt x="13" y="13"/>
                </a:lnTo>
                <a:lnTo>
                  <a:pt x="14" y="15"/>
                </a:lnTo>
                <a:lnTo>
                  <a:pt x="18" y="16"/>
                </a:lnTo>
                <a:lnTo>
                  <a:pt x="26" y="4"/>
                </a:lnTo>
                <a:lnTo>
                  <a:pt x="30" y="0"/>
                </a:lnTo>
                <a:lnTo>
                  <a:pt x="39" y="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9" name="Freeform 1235"/>
          <p:cNvSpPr>
            <a:spLocks/>
          </p:cNvSpPr>
          <p:nvPr/>
        </p:nvSpPr>
        <p:spPr bwMode="auto">
          <a:xfrm>
            <a:off x="4397375" y="6286500"/>
            <a:ext cx="139700" cy="171450"/>
          </a:xfrm>
          <a:custGeom>
            <a:avLst/>
            <a:gdLst>
              <a:gd name="T0" fmla="*/ 64 w 88"/>
              <a:gd name="T1" fmla="*/ 19 h 108"/>
              <a:gd name="T2" fmla="*/ 59 w 88"/>
              <a:gd name="T3" fmla="*/ 27 h 108"/>
              <a:gd name="T4" fmla="*/ 63 w 88"/>
              <a:gd name="T5" fmla="*/ 29 h 108"/>
              <a:gd name="T6" fmla="*/ 63 w 88"/>
              <a:gd name="T7" fmla="*/ 36 h 108"/>
              <a:gd name="T8" fmla="*/ 66 w 88"/>
              <a:gd name="T9" fmla="*/ 36 h 108"/>
              <a:gd name="T10" fmla="*/ 67 w 88"/>
              <a:gd name="T11" fmla="*/ 37 h 108"/>
              <a:gd name="T12" fmla="*/ 67 w 88"/>
              <a:gd name="T13" fmla="*/ 44 h 108"/>
              <a:gd name="T14" fmla="*/ 73 w 88"/>
              <a:gd name="T15" fmla="*/ 51 h 108"/>
              <a:gd name="T16" fmla="*/ 88 w 88"/>
              <a:gd name="T17" fmla="*/ 100 h 108"/>
              <a:gd name="T18" fmla="*/ 82 w 88"/>
              <a:gd name="T19" fmla="*/ 102 h 108"/>
              <a:gd name="T20" fmla="*/ 73 w 88"/>
              <a:gd name="T21" fmla="*/ 105 h 108"/>
              <a:gd name="T22" fmla="*/ 62 w 88"/>
              <a:gd name="T23" fmla="*/ 106 h 108"/>
              <a:gd name="T24" fmla="*/ 45 w 88"/>
              <a:gd name="T25" fmla="*/ 108 h 108"/>
              <a:gd name="T26" fmla="*/ 29 w 88"/>
              <a:gd name="T27" fmla="*/ 105 h 108"/>
              <a:gd name="T28" fmla="*/ 0 w 88"/>
              <a:gd name="T29" fmla="*/ 101 h 108"/>
              <a:gd name="T30" fmla="*/ 7 w 88"/>
              <a:gd name="T31" fmla="*/ 49 h 108"/>
              <a:gd name="T32" fmla="*/ 7 w 88"/>
              <a:gd name="T33" fmla="*/ 40 h 108"/>
              <a:gd name="T34" fmla="*/ 18 w 88"/>
              <a:gd name="T35" fmla="*/ 33 h 108"/>
              <a:gd name="T36" fmla="*/ 19 w 88"/>
              <a:gd name="T37" fmla="*/ 25 h 108"/>
              <a:gd name="T38" fmla="*/ 22 w 88"/>
              <a:gd name="T39" fmla="*/ 25 h 108"/>
              <a:gd name="T40" fmla="*/ 25 w 88"/>
              <a:gd name="T41" fmla="*/ 25 h 108"/>
              <a:gd name="T42" fmla="*/ 32 w 88"/>
              <a:gd name="T43" fmla="*/ 21 h 108"/>
              <a:gd name="T44" fmla="*/ 29 w 88"/>
              <a:gd name="T45" fmla="*/ 18 h 108"/>
              <a:gd name="T46" fmla="*/ 32 w 88"/>
              <a:gd name="T47" fmla="*/ 12 h 108"/>
              <a:gd name="T48" fmla="*/ 39 w 88"/>
              <a:gd name="T49" fmla="*/ 11 h 108"/>
              <a:gd name="T50" fmla="*/ 41 w 88"/>
              <a:gd name="T51" fmla="*/ 3 h 108"/>
              <a:gd name="T52" fmla="*/ 48 w 88"/>
              <a:gd name="T53" fmla="*/ 0 h 108"/>
              <a:gd name="T54" fmla="*/ 51 w 88"/>
              <a:gd name="T55" fmla="*/ 4 h 108"/>
              <a:gd name="T56" fmla="*/ 55 w 88"/>
              <a:gd name="T57" fmla="*/ 8 h 108"/>
              <a:gd name="T58" fmla="*/ 55 w 88"/>
              <a:gd name="T59" fmla="*/ 14 h 108"/>
              <a:gd name="T60" fmla="*/ 63 w 88"/>
              <a:gd name="T61" fmla="*/ 18 h 108"/>
              <a:gd name="T62" fmla="*/ 64 w 88"/>
              <a:gd name="T63" fmla="*/ 19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88" h="108">
                <a:moveTo>
                  <a:pt x="64" y="19"/>
                </a:moveTo>
                <a:lnTo>
                  <a:pt x="59" y="27"/>
                </a:lnTo>
                <a:lnTo>
                  <a:pt x="63" y="29"/>
                </a:lnTo>
                <a:lnTo>
                  <a:pt x="63" y="36"/>
                </a:lnTo>
                <a:lnTo>
                  <a:pt x="66" y="36"/>
                </a:lnTo>
                <a:lnTo>
                  <a:pt x="67" y="37"/>
                </a:lnTo>
                <a:lnTo>
                  <a:pt x="67" y="44"/>
                </a:lnTo>
                <a:lnTo>
                  <a:pt x="73" y="51"/>
                </a:lnTo>
                <a:lnTo>
                  <a:pt x="88" y="100"/>
                </a:lnTo>
                <a:lnTo>
                  <a:pt x="82" y="102"/>
                </a:lnTo>
                <a:lnTo>
                  <a:pt x="73" y="105"/>
                </a:lnTo>
                <a:lnTo>
                  <a:pt x="62" y="106"/>
                </a:lnTo>
                <a:lnTo>
                  <a:pt x="45" y="108"/>
                </a:lnTo>
                <a:lnTo>
                  <a:pt x="29" y="105"/>
                </a:lnTo>
                <a:lnTo>
                  <a:pt x="0" y="101"/>
                </a:lnTo>
                <a:lnTo>
                  <a:pt x="7" y="49"/>
                </a:lnTo>
                <a:lnTo>
                  <a:pt x="7" y="40"/>
                </a:lnTo>
                <a:lnTo>
                  <a:pt x="18" y="33"/>
                </a:lnTo>
                <a:lnTo>
                  <a:pt x="19" y="25"/>
                </a:lnTo>
                <a:lnTo>
                  <a:pt x="22" y="25"/>
                </a:lnTo>
                <a:lnTo>
                  <a:pt x="25" y="25"/>
                </a:lnTo>
                <a:lnTo>
                  <a:pt x="32" y="21"/>
                </a:lnTo>
                <a:lnTo>
                  <a:pt x="29" y="18"/>
                </a:lnTo>
                <a:lnTo>
                  <a:pt x="32" y="12"/>
                </a:lnTo>
                <a:lnTo>
                  <a:pt x="39" y="11"/>
                </a:lnTo>
                <a:lnTo>
                  <a:pt x="41" y="3"/>
                </a:lnTo>
                <a:lnTo>
                  <a:pt x="48" y="0"/>
                </a:lnTo>
                <a:lnTo>
                  <a:pt x="51" y="4"/>
                </a:lnTo>
                <a:lnTo>
                  <a:pt x="55" y="8"/>
                </a:lnTo>
                <a:lnTo>
                  <a:pt x="55" y="14"/>
                </a:lnTo>
                <a:lnTo>
                  <a:pt x="63" y="18"/>
                </a:lnTo>
                <a:lnTo>
                  <a:pt x="64" y="1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0" name="Freeform 1236"/>
          <p:cNvSpPr>
            <a:spLocks/>
          </p:cNvSpPr>
          <p:nvPr/>
        </p:nvSpPr>
        <p:spPr bwMode="auto">
          <a:xfrm>
            <a:off x="4484688" y="6288088"/>
            <a:ext cx="101600" cy="157163"/>
          </a:xfrm>
          <a:custGeom>
            <a:avLst/>
            <a:gdLst>
              <a:gd name="T0" fmla="*/ 23 w 64"/>
              <a:gd name="T1" fmla="*/ 0 h 99"/>
              <a:gd name="T2" fmla="*/ 26 w 64"/>
              <a:gd name="T3" fmla="*/ 9 h 99"/>
              <a:gd name="T4" fmla="*/ 37 w 64"/>
              <a:gd name="T5" fmla="*/ 15 h 99"/>
              <a:gd name="T6" fmla="*/ 45 w 64"/>
              <a:gd name="T7" fmla="*/ 18 h 99"/>
              <a:gd name="T8" fmla="*/ 48 w 64"/>
              <a:gd name="T9" fmla="*/ 25 h 99"/>
              <a:gd name="T10" fmla="*/ 49 w 64"/>
              <a:gd name="T11" fmla="*/ 28 h 99"/>
              <a:gd name="T12" fmla="*/ 50 w 64"/>
              <a:gd name="T13" fmla="*/ 29 h 99"/>
              <a:gd name="T14" fmla="*/ 49 w 64"/>
              <a:gd name="T15" fmla="*/ 40 h 99"/>
              <a:gd name="T16" fmla="*/ 64 w 64"/>
              <a:gd name="T17" fmla="*/ 89 h 99"/>
              <a:gd name="T18" fmla="*/ 52 w 64"/>
              <a:gd name="T19" fmla="*/ 93 h 99"/>
              <a:gd name="T20" fmla="*/ 33 w 64"/>
              <a:gd name="T21" fmla="*/ 99 h 99"/>
              <a:gd name="T22" fmla="*/ 18 w 64"/>
              <a:gd name="T23" fmla="*/ 50 h 99"/>
              <a:gd name="T24" fmla="*/ 12 w 64"/>
              <a:gd name="T25" fmla="*/ 43 h 99"/>
              <a:gd name="T26" fmla="*/ 12 w 64"/>
              <a:gd name="T27" fmla="*/ 36 h 99"/>
              <a:gd name="T28" fmla="*/ 11 w 64"/>
              <a:gd name="T29" fmla="*/ 35 h 99"/>
              <a:gd name="T30" fmla="*/ 8 w 64"/>
              <a:gd name="T31" fmla="*/ 35 h 99"/>
              <a:gd name="T32" fmla="*/ 8 w 64"/>
              <a:gd name="T33" fmla="*/ 28 h 99"/>
              <a:gd name="T34" fmla="*/ 4 w 64"/>
              <a:gd name="T35" fmla="*/ 26 h 99"/>
              <a:gd name="T36" fmla="*/ 9 w 64"/>
              <a:gd name="T37" fmla="*/ 18 h 99"/>
              <a:gd name="T38" fmla="*/ 8 w 64"/>
              <a:gd name="T39" fmla="*/ 17 h 99"/>
              <a:gd name="T40" fmla="*/ 0 w 64"/>
              <a:gd name="T41" fmla="*/ 13 h 99"/>
              <a:gd name="T42" fmla="*/ 0 w 64"/>
              <a:gd name="T43" fmla="*/ 7 h 99"/>
              <a:gd name="T44" fmla="*/ 9 w 64"/>
              <a:gd name="T45" fmla="*/ 3 h 99"/>
              <a:gd name="T46" fmla="*/ 18 w 64"/>
              <a:gd name="T47" fmla="*/ 7 h 99"/>
              <a:gd name="T48" fmla="*/ 19 w 64"/>
              <a:gd name="T49" fmla="*/ 0 h 99"/>
              <a:gd name="T50" fmla="*/ 23 w 64"/>
              <a:gd name="T51" fmla="*/ 0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64" h="99">
                <a:moveTo>
                  <a:pt x="23" y="0"/>
                </a:moveTo>
                <a:lnTo>
                  <a:pt x="26" y="9"/>
                </a:lnTo>
                <a:lnTo>
                  <a:pt x="37" y="15"/>
                </a:lnTo>
                <a:lnTo>
                  <a:pt x="45" y="18"/>
                </a:lnTo>
                <a:lnTo>
                  <a:pt x="48" y="25"/>
                </a:lnTo>
                <a:lnTo>
                  <a:pt x="49" y="28"/>
                </a:lnTo>
                <a:lnTo>
                  <a:pt x="50" y="29"/>
                </a:lnTo>
                <a:lnTo>
                  <a:pt x="49" y="40"/>
                </a:lnTo>
                <a:lnTo>
                  <a:pt x="64" y="89"/>
                </a:lnTo>
                <a:lnTo>
                  <a:pt x="52" y="93"/>
                </a:lnTo>
                <a:lnTo>
                  <a:pt x="33" y="99"/>
                </a:lnTo>
                <a:lnTo>
                  <a:pt x="18" y="50"/>
                </a:lnTo>
                <a:lnTo>
                  <a:pt x="12" y="43"/>
                </a:lnTo>
                <a:lnTo>
                  <a:pt x="12" y="36"/>
                </a:lnTo>
                <a:lnTo>
                  <a:pt x="11" y="35"/>
                </a:lnTo>
                <a:lnTo>
                  <a:pt x="8" y="35"/>
                </a:lnTo>
                <a:lnTo>
                  <a:pt x="8" y="28"/>
                </a:lnTo>
                <a:lnTo>
                  <a:pt x="4" y="26"/>
                </a:lnTo>
                <a:lnTo>
                  <a:pt x="9" y="18"/>
                </a:lnTo>
                <a:lnTo>
                  <a:pt x="8" y="17"/>
                </a:lnTo>
                <a:lnTo>
                  <a:pt x="0" y="13"/>
                </a:lnTo>
                <a:lnTo>
                  <a:pt x="0" y="7"/>
                </a:lnTo>
                <a:lnTo>
                  <a:pt x="9" y="3"/>
                </a:lnTo>
                <a:lnTo>
                  <a:pt x="18" y="7"/>
                </a:lnTo>
                <a:lnTo>
                  <a:pt x="19" y="0"/>
                </a:lnTo>
                <a:lnTo>
                  <a:pt x="23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1" name="Freeform 1237"/>
          <p:cNvSpPr>
            <a:spLocks/>
          </p:cNvSpPr>
          <p:nvPr/>
        </p:nvSpPr>
        <p:spPr bwMode="auto">
          <a:xfrm>
            <a:off x="3971925" y="5946775"/>
            <a:ext cx="144463" cy="77788"/>
          </a:xfrm>
          <a:custGeom>
            <a:avLst/>
            <a:gdLst>
              <a:gd name="T0" fmla="*/ 66 w 91"/>
              <a:gd name="T1" fmla="*/ 3 h 49"/>
              <a:gd name="T2" fmla="*/ 73 w 91"/>
              <a:gd name="T3" fmla="*/ 8 h 49"/>
              <a:gd name="T4" fmla="*/ 75 w 91"/>
              <a:gd name="T5" fmla="*/ 4 h 49"/>
              <a:gd name="T6" fmla="*/ 84 w 91"/>
              <a:gd name="T7" fmla="*/ 11 h 49"/>
              <a:gd name="T8" fmla="*/ 87 w 91"/>
              <a:gd name="T9" fmla="*/ 12 h 49"/>
              <a:gd name="T10" fmla="*/ 91 w 91"/>
              <a:gd name="T11" fmla="*/ 15 h 49"/>
              <a:gd name="T12" fmla="*/ 79 w 91"/>
              <a:gd name="T13" fmla="*/ 29 h 49"/>
              <a:gd name="T14" fmla="*/ 77 w 91"/>
              <a:gd name="T15" fmla="*/ 29 h 49"/>
              <a:gd name="T16" fmla="*/ 73 w 91"/>
              <a:gd name="T17" fmla="*/ 30 h 49"/>
              <a:gd name="T18" fmla="*/ 70 w 91"/>
              <a:gd name="T19" fmla="*/ 31 h 49"/>
              <a:gd name="T20" fmla="*/ 70 w 91"/>
              <a:gd name="T21" fmla="*/ 35 h 49"/>
              <a:gd name="T22" fmla="*/ 72 w 91"/>
              <a:gd name="T23" fmla="*/ 38 h 49"/>
              <a:gd name="T24" fmla="*/ 69 w 91"/>
              <a:gd name="T25" fmla="*/ 38 h 49"/>
              <a:gd name="T26" fmla="*/ 60 w 91"/>
              <a:gd name="T27" fmla="*/ 40 h 49"/>
              <a:gd name="T28" fmla="*/ 58 w 91"/>
              <a:gd name="T29" fmla="*/ 40 h 49"/>
              <a:gd name="T30" fmla="*/ 6 w 91"/>
              <a:gd name="T31" fmla="*/ 49 h 49"/>
              <a:gd name="T32" fmla="*/ 5 w 91"/>
              <a:gd name="T33" fmla="*/ 42 h 49"/>
              <a:gd name="T34" fmla="*/ 0 w 91"/>
              <a:gd name="T35" fmla="*/ 12 h 49"/>
              <a:gd name="T36" fmla="*/ 0 w 91"/>
              <a:gd name="T37" fmla="*/ 5 h 49"/>
              <a:gd name="T38" fmla="*/ 51 w 91"/>
              <a:gd name="T39" fmla="*/ 1 h 49"/>
              <a:gd name="T40" fmla="*/ 64 w 91"/>
              <a:gd name="T41" fmla="*/ 0 h 49"/>
              <a:gd name="T42" fmla="*/ 66 w 91"/>
              <a:gd name="T43" fmla="*/ 3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1" h="49">
                <a:moveTo>
                  <a:pt x="66" y="3"/>
                </a:moveTo>
                <a:lnTo>
                  <a:pt x="73" y="8"/>
                </a:lnTo>
                <a:lnTo>
                  <a:pt x="75" y="4"/>
                </a:lnTo>
                <a:lnTo>
                  <a:pt x="84" y="11"/>
                </a:lnTo>
                <a:lnTo>
                  <a:pt x="87" y="12"/>
                </a:lnTo>
                <a:lnTo>
                  <a:pt x="91" y="15"/>
                </a:lnTo>
                <a:lnTo>
                  <a:pt x="79" y="29"/>
                </a:lnTo>
                <a:lnTo>
                  <a:pt x="77" y="29"/>
                </a:lnTo>
                <a:lnTo>
                  <a:pt x="73" y="30"/>
                </a:lnTo>
                <a:lnTo>
                  <a:pt x="70" y="31"/>
                </a:lnTo>
                <a:lnTo>
                  <a:pt x="70" y="35"/>
                </a:lnTo>
                <a:lnTo>
                  <a:pt x="72" y="38"/>
                </a:lnTo>
                <a:lnTo>
                  <a:pt x="69" y="38"/>
                </a:lnTo>
                <a:lnTo>
                  <a:pt x="60" y="40"/>
                </a:lnTo>
                <a:lnTo>
                  <a:pt x="58" y="40"/>
                </a:lnTo>
                <a:lnTo>
                  <a:pt x="6" y="49"/>
                </a:lnTo>
                <a:lnTo>
                  <a:pt x="5" y="42"/>
                </a:lnTo>
                <a:lnTo>
                  <a:pt x="0" y="12"/>
                </a:lnTo>
                <a:lnTo>
                  <a:pt x="0" y="5"/>
                </a:lnTo>
                <a:lnTo>
                  <a:pt x="51" y="1"/>
                </a:lnTo>
                <a:lnTo>
                  <a:pt x="64" y="0"/>
                </a:lnTo>
                <a:lnTo>
                  <a:pt x="66" y="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2" name="Freeform 1238"/>
          <p:cNvSpPr>
            <a:spLocks/>
          </p:cNvSpPr>
          <p:nvPr/>
        </p:nvSpPr>
        <p:spPr bwMode="auto">
          <a:xfrm>
            <a:off x="4602163" y="5957888"/>
            <a:ext cx="169863" cy="163513"/>
          </a:xfrm>
          <a:custGeom>
            <a:avLst/>
            <a:gdLst>
              <a:gd name="T0" fmla="*/ 41 w 107"/>
              <a:gd name="T1" fmla="*/ 7 h 103"/>
              <a:gd name="T2" fmla="*/ 49 w 107"/>
              <a:gd name="T3" fmla="*/ 16 h 103"/>
              <a:gd name="T4" fmla="*/ 72 w 107"/>
              <a:gd name="T5" fmla="*/ 28 h 103"/>
              <a:gd name="T6" fmla="*/ 79 w 107"/>
              <a:gd name="T7" fmla="*/ 24 h 103"/>
              <a:gd name="T8" fmla="*/ 81 w 107"/>
              <a:gd name="T9" fmla="*/ 22 h 103"/>
              <a:gd name="T10" fmla="*/ 86 w 107"/>
              <a:gd name="T11" fmla="*/ 19 h 103"/>
              <a:gd name="T12" fmla="*/ 95 w 107"/>
              <a:gd name="T13" fmla="*/ 35 h 103"/>
              <a:gd name="T14" fmla="*/ 107 w 107"/>
              <a:gd name="T15" fmla="*/ 48 h 103"/>
              <a:gd name="T16" fmla="*/ 96 w 107"/>
              <a:gd name="T17" fmla="*/ 54 h 103"/>
              <a:gd name="T18" fmla="*/ 87 w 107"/>
              <a:gd name="T19" fmla="*/ 69 h 103"/>
              <a:gd name="T20" fmla="*/ 91 w 107"/>
              <a:gd name="T21" fmla="*/ 80 h 103"/>
              <a:gd name="T22" fmla="*/ 99 w 107"/>
              <a:gd name="T23" fmla="*/ 82 h 103"/>
              <a:gd name="T24" fmla="*/ 101 w 107"/>
              <a:gd name="T25" fmla="*/ 84 h 103"/>
              <a:gd name="T26" fmla="*/ 103 w 107"/>
              <a:gd name="T27" fmla="*/ 94 h 103"/>
              <a:gd name="T28" fmla="*/ 105 w 107"/>
              <a:gd name="T29" fmla="*/ 94 h 103"/>
              <a:gd name="T30" fmla="*/ 103 w 107"/>
              <a:gd name="T31" fmla="*/ 98 h 103"/>
              <a:gd name="T32" fmla="*/ 96 w 107"/>
              <a:gd name="T33" fmla="*/ 103 h 103"/>
              <a:gd name="T34" fmla="*/ 90 w 107"/>
              <a:gd name="T35" fmla="*/ 94 h 103"/>
              <a:gd name="T36" fmla="*/ 86 w 107"/>
              <a:gd name="T37" fmla="*/ 93 h 103"/>
              <a:gd name="T38" fmla="*/ 69 w 107"/>
              <a:gd name="T39" fmla="*/ 86 h 103"/>
              <a:gd name="T40" fmla="*/ 65 w 107"/>
              <a:gd name="T41" fmla="*/ 87 h 103"/>
              <a:gd name="T42" fmla="*/ 69 w 107"/>
              <a:gd name="T43" fmla="*/ 94 h 103"/>
              <a:gd name="T44" fmla="*/ 60 w 107"/>
              <a:gd name="T45" fmla="*/ 98 h 103"/>
              <a:gd name="T46" fmla="*/ 56 w 107"/>
              <a:gd name="T47" fmla="*/ 94 h 103"/>
              <a:gd name="T48" fmla="*/ 51 w 107"/>
              <a:gd name="T49" fmla="*/ 90 h 103"/>
              <a:gd name="T50" fmla="*/ 50 w 107"/>
              <a:gd name="T51" fmla="*/ 78 h 103"/>
              <a:gd name="T52" fmla="*/ 45 w 107"/>
              <a:gd name="T53" fmla="*/ 82 h 103"/>
              <a:gd name="T54" fmla="*/ 42 w 107"/>
              <a:gd name="T55" fmla="*/ 76 h 103"/>
              <a:gd name="T56" fmla="*/ 34 w 107"/>
              <a:gd name="T57" fmla="*/ 75 h 103"/>
              <a:gd name="T58" fmla="*/ 30 w 107"/>
              <a:gd name="T59" fmla="*/ 69 h 103"/>
              <a:gd name="T60" fmla="*/ 21 w 107"/>
              <a:gd name="T61" fmla="*/ 73 h 103"/>
              <a:gd name="T62" fmla="*/ 0 w 107"/>
              <a:gd name="T63" fmla="*/ 69 h 103"/>
              <a:gd name="T64" fmla="*/ 1 w 107"/>
              <a:gd name="T65" fmla="*/ 45 h 103"/>
              <a:gd name="T66" fmla="*/ 2 w 107"/>
              <a:gd name="T67" fmla="*/ 43 h 103"/>
              <a:gd name="T68" fmla="*/ 8 w 107"/>
              <a:gd name="T69" fmla="*/ 33 h 103"/>
              <a:gd name="T70" fmla="*/ 5 w 107"/>
              <a:gd name="T71" fmla="*/ 28 h 103"/>
              <a:gd name="T72" fmla="*/ 5 w 107"/>
              <a:gd name="T73" fmla="*/ 26 h 103"/>
              <a:gd name="T74" fmla="*/ 8 w 107"/>
              <a:gd name="T75" fmla="*/ 22 h 103"/>
              <a:gd name="T76" fmla="*/ 2 w 107"/>
              <a:gd name="T77" fmla="*/ 16 h 103"/>
              <a:gd name="T78" fmla="*/ 9 w 107"/>
              <a:gd name="T79" fmla="*/ 1 h 103"/>
              <a:gd name="T80" fmla="*/ 20 w 107"/>
              <a:gd name="T81" fmla="*/ 8 h 103"/>
              <a:gd name="T82" fmla="*/ 27 w 107"/>
              <a:gd name="T83" fmla="*/ 5 h 103"/>
              <a:gd name="T84" fmla="*/ 19 w 107"/>
              <a:gd name="T85" fmla="*/ 1 h 103"/>
              <a:gd name="T86" fmla="*/ 21 w 107"/>
              <a:gd name="T87" fmla="*/ 0 h 103"/>
              <a:gd name="T88" fmla="*/ 32 w 107"/>
              <a:gd name="T89" fmla="*/ 0 h 103"/>
              <a:gd name="T90" fmla="*/ 41 w 107"/>
              <a:gd name="T91" fmla="*/ 7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07" h="103">
                <a:moveTo>
                  <a:pt x="41" y="7"/>
                </a:moveTo>
                <a:lnTo>
                  <a:pt x="49" y="16"/>
                </a:lnTo>
                <a:lnTo>
                  <a:pt x="72" y="28"/>
                </a:lnTo>
                <a:lnTo>
                  <a:pt x="79" y="24"/>
                </a:lnTo>
                <a:lnTo>
                  <a:pt x="81" y="22"/>
                </a:lnTo>
                <a:lnTo>
                  <a:pt x="86" y="19"/>
                </a:lnTo>
                <a:lnTo>
                  <a:pt x="95" y="35"/>
                </a:lnTo>
                <a:lnTo>
                  <a:pt x="107" y="48"/>
                </a:lnTo>
                <a:lnTo>
                  <a:pt x="96" y="54"/>
                </a:lnTo>
                <a:lnTo>
                  <a:pt x="87" y="69"/>
                </a:lnTo>
                <a:lnTo>
                  <a:pt x="91" y="80"/>
                </a:lnTo>
                <a:lnTo>
                  <a:pt x="99" y="82"/>
                </a:lnTo>
                <a:lnTo>
                  <a:pt x="101" y="84"/>
                </a:lnTo>
                <a:lnTo>
                  <a:pt x="103" y="94"/>
                </a:lnTo>
                <a:lnTo>
                  <a:pt x="105" y="94"/>
                </a:lnTo>
                <a:lnTo>
                  <a:pt x="103" y="98"/>
                </a:lnTo>
                <a:lnTo>
                  <a:pt x="96" y="103"/>
                </a:lnTo>
                <a:lnTo>
                  <a:pt x="90" y="94"/>
                </a:lnTo>
                <a:lnTo>
                  <a:pt x="86" y="93"/>
                </a:lnTo>
                <a:lnTo>
                  <a:pt x="69" y="86"/>
                </a:lnTo>
                <a:lnTo>
                  <a:pt x="65" y="87"/>
                </a:lnTo>
                <a:lnTo>
                  <a:pt x="69" y="94"/>
                </a:lnTo>
                <a:lnTo>
                  <a:pt x="60" y="98"/>
                </a:lnTo>
                <a:lnTo>
                  <a:pt x="56" y="94"/>
                </a:lnTo>
                <a:lnTo>
                  <a:pt x="51" y="90"/>
                </a:lnTo>
                <a:lnTo>
                  <a:pt x="50" y="78"/>
                </a:lnTo>
                <a:lnTo>
                  <a:pt x="45" y="82"/>
                </a:lnTo>
                <a:lnTo>
                  <a:pt x="42" y="76"/>
                </a:lnTo>
                <a:lnTo>
                  <a:pt x="34" y="75"/>
                </a:lnTo>
                <a:lnTo>
                  <a:pt x="30" y="69"/>
                </a:lnTo>
                <a:lnTo>
                  <a:pt x="21" y="73"/>
                </a:lnTo>
                <a:lnTo>
                  <a:pt x="0" y="69"/>
                </a:lnTo>
                <a:lnTo>
                  <a:pt x="1" y="45"/>
                </a:lnTo>
                <a:lnTo>
                  <a:pt x="2" y="43"/>
                </a:lnTo>
                <a:lnTo>
                  <a:pt x="8" y="33"/>
                </a:lnTo>
                <a:lnTo>
                  <a:pt x="5" y="28"/>
                </a:lnTo>
                <a:lnTo>
                  <a:pt x="5" y="26"/>
                </a:lnTo>
                <a:lnTo>
                  <a:pt x="8" y="22"/>
                </a:lnTo>
                <a:lnTo>
                  <a:pt x="2" y="16"/>
                </a:lnTo>
                <a:lnTo>
                  <a:pt x="9" y="1"/>
                </a:lnTo>
                <a:lnTo>
                  <a:pt x="20" y="8"/>
                </a:lnTo>
                <a:lnTo>
                  <a:pt x="27" y="5"/>
                </a:lnTo>
                <a:lnTo>
                  <a:pt x="19" y="1"/>
                </a:lnTo>
                <a:lnTo>
                  <a:pt x="21" y="0"/>
                </a:lnTo>
                <a:lnTo>
                  <a:pt x="32" y="0"/>
                </a:lnTo>
                <a:lnTo>
                  <a:pt x="41" y="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3" name="Freeform 1239"/>
          <p:cNvSpPr>
            <a:spLocks/>
          </p:cNvSpPr>
          <p:nvPr/>
        </p:nvSpPr>
        <p:spPr bwMode="auto">
          <a:xfrm>
            <a:off x="4083050" y="5970588"/>
            <a:ext cx="68263" cy="79375"/>
          </a:xfrm>
          <a:custGeom>
            <a:avLst/>
            <a:gdLst>
              <a:gd name="T0" fmla="*/ 32 w 43"/>
              <a:gd name="T1" fmla="*/ 7 h 50"/>
              <a:gd name="T2" fmla="*/ 28 w 43"/>
              <a:gd name="T3" fmla="*/ 14 h 50"/>
              <a:gd name="T4" fmla="*/ 33 w 43"/>
              <a:gd name="T5" fmla="*/ 14 h 50"/>
              <a:gd name="T6" fmla="*/ 35 w 43"/>
              <a:gd name="T7" fmla="*/ 19 h 50"/>
              <a:gd name="T8" fmla="*/ 37 w 43"/>
              <a:gd name="T9" fmla="*/ 26 h 50"/>
              <a:gd name="T10" fmla="*/ 35 w 43"/>
              <a:gd name="T11" fmla="*/ 30 h 50"/>
              <a:gd name="T12" fmla="*/ 43 w 43"/>
              <a:gd name="T13" fmla="*/ 34 h 50"/>
              <a:gd name="T14" fmla="*/ 33 w 43"/>
              <a:gd name="T15" fmla="*/ 38 h 50"/>
              <a:gd name="T16" fmla="*/ 37 w 43"/>
              <a:gd name="T17" fmla="*/ 49 h 50"/>
              <a:gd name="T18" fmla="*/ 24 w 43"/>
              <a:gd name="T19" fmla="*/ 50 h 50"/>
              <a:gd name="T20" fmla="*/ 25 w 43"/>
              <a:gd name="T21" fmla="*/ 46 h 50"/>
              <a:gd name="T22" fmla="*/ 18 w 43"/>
              <a:gd name="T23" fmla="*/ 42 h 50"/>
              <a:gd name="T24" fmla="*/ 14 w 43"/>
              <a:gd name="T25" fmla="*/ 30 h 50"/>
              <a:gd name="T26" fmla="*/ 13 w 43"/>
              <a:gd name="T27" fmla="*/ 33 h 50"/>
              <a:gd name="T28" fmla="*/ 6 w 43"/>
              <a:gd name="T29" fmla="*/ 26 h 50"/>
              <a:gd name="T30" fmla="*/ 2 w 43"/>
              <a:gd name="T31" fmla="*/ 23 h 50"/>
              <a:gd name="T32" fmla="*/ 0 w 43"/>
              <a:gd name="T33" fmla="*/ 20 h 50"/>
              <a:gd name="T34" fmla="*/ 0 w 43"/>
              <a:gd name="T35" fmla="*/ 16 h 50"/>
              <a:gd name="T36" fmla="*/ 3 w 43"/>
              <a:gd name="T37" fmla="*/ 15 h 50"/>
              <a:gd name="T38" fmla="*/ 7 w 43"/>
              <a:gd name="T39" fmla="*/ 14 h 50"/>
              <a:gd name="T40" fmla="*/ 9 w 43"/>
              <a:gd name="T41" fmla="*/ 14 h 50"/>
              <a:gd name="T42" fmla="*/ 21 w 43"/>
              <a:gd name="T43" fmla="*/ 0 h 50"/>
              <a:gd name="T44" fmla="*/ 32 w 43"/>
              <a:gd name="T45" fmla="*/ 7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3" h="50">
                <a:moveTo>
                  <a:pt x="32" y="7"/>
                </a:moveTo>
                <a:lnTo>
                  <a:pt x="28" y="14"/>
                </a:lnTo>
                <a:lnTo>
                  <a:pt x="33" y="14"/>
                </a:lnTo>
                <a:lnTo>
                  <a:pt x="35" y="19"/>
                </a:lnTo>
                <a:lnTo>
                  <a:pt x="37" y="26"/>
                </a:lnTo>
                <a:lnTo>
                  <a:pt x="35" y="30"/>
                </a:lnTo>
                <a:lnTo>
                  <a:pt x="43" y="34"/>
                </a:lnTo>
                <a:lnTo>
                  <a:pt x="33" y="38"/>
                </a:lnTo>
                <a:lnTo>
                  <a:pt x="37" y="49"/>
                </a:lnTo>
                <a:lnTo>
                  <a:pt x="24" y="50"/>
                </a:lnTo>
                <a:lnTo>
                  <a:pt x="25" y="46"/>
                </a:lnTo>
                <a:lnTo>
                  <a:pt x="18" y="42"/>
                </a:lnTo>
                <a:lnTo>
                  <a:pt x="14" y="30"/>
                </a:lnTo>
                <a:lnTo>
                  <a:pt x="13" y="33"/>
                </a:lnTo>
                <a:lnTo>
                  <a:pt x="6" y="26"/>
                </a:lnTo>
                <a:lnTo>
                  <a:pt x="2" y="23"/>
                </a:lnTo>
                <a:lnTo>
                  <a:pt x="0" y="20"/>
                </a:lnTo>
                <a:lnTo>
                  <a:pt x="0" y="16"/>
                </a:lnTo>
                <a:lnTo>
                  <a:pt x="3" y="15"/>
                </a:lnTo>
                <a:lnTo>
                  <a:pt x="7" y="14"/>
                </a:lnTo>
                <a:lnTo>
                  <a:pt x="9" y="14"/>
                </a:lnTo>
                <a:lnTo>
                  <a:pt x="21" y="0"/>
                </a:lnTo>
                <a:lnTo>
                  <a:pt x="32" y="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4" name="Freeform 1240"/>
          <p:cNvSpPr>
            <a:spLocks/>
          </p:cNvSpPr>
          <p:nvPr/>
        </p:nvSpPr>
        <p:spPr bwMode="auto">
          <a:xfrm>
            <a:off x="4418013" y="5983288"/>
            <a:ext cx="115888" cy="165100"/>
          </a:xfrm>
          <a:custGeom>
            <a:avLst/>
            <a:gdLst>
              <a:gd name="T0" fmla="*/ 68 w 73"/>
              <a:gd name="T1" fmla="*/ 45 h 104"/>
              <a:gd name="T2" fmla="*/ 65 w 73"/>
              <a:gd name="T3" fmla="*/ 56 h 104"/>
              <a:gd name="T4" fmla="*/ 64 w 73"/>
              <a:gd name="T5" fmla="*/ 56 h 104"/>
              <a:gd name="T6" fmla="*/ 60 w 73"/>
              <a:gd name="T7" fmla="*/ 55 h 104"/>
              <a:gd name="T8" fmla="*/ 54 w 73"/>
              <a:gd name="T9" fmla="*/ 53 h 104"/>
              <a:gd name="T10" fmla="*/ 51 w 73"/>
              <a:gd name="T11" fmla="*/ 70 h 104"/>
              <a:gd name="T12" fmla="*/ 53 w 73"/>
              <a:gd name="T13" fmla="*/ 70 h 104"/>
              <a:gd name="T14" fmla="*/ 60 w 73"/>
              <a:gd name="T15" fmla="*/ 78 h 104"/>
              <a:gd name="T16" fmla="*/ 54 w 73"/>
              <a:gd name="T17" fmla="*/ 87 h 104"/>
              <a:gd name="T18" fmla="*/ 53 w 73"/>
              <a:gd name="T19" fmla="*/ 90 h 104"/>
              <a:gd name="T20" fmla="*/ 47 w 73"/>
              <a:gd name="T21" fmla="*/ 92 h 104"/>
              <a:gd name="T22" fmla="*/ 46 w 73"/>
              <a:gd name="T23" fmla="*/ 96 h 104"/>
              <a:gd name="T24" fmla="*/ 46 w 73"/>
              <a:gd name="T25" fmla="*/ 97 h 104"/>
              <a:gd name="T26" fmla="*/ 32 w 73"/>
              <a:gd name="T27" fmla="*/ 104 h 104"/>
              <a:gd name="T28" fmla="*/ 31 w 73"/>
              <a:gd name="T29" fmla="*/ 102 h 104"/>
              <a:gd name="T30" fmla="*/ 27 w 73"/>
              <a:gd name="T31" fmla="*/ 96 h 104"/>
              <a:gd name="T32" fmla="*/ 17 w 73"/>
              <a:gd name="T33" fmla="*/ 93 h 104"/>
              <a:gd name="T34" fmla="*/ 9 w 73"/>
              <a:gd name="T35" fmla="*/ 83 h 104"/>
              <a:gd name="T36" fmla="*/ 11 w 73"/>
              <a:gd name="T37" fmla="*/ 66 h 104"/>
              <a:gd name="T38" fmla="*/ 6 w 73"/>
              <a:gd name="T39" fmla="*/ 64 h 104"/>
              <a:gd name="T40" fmla="*/ 0 w 73"/>
              <a:gd name="T41" fmla="*/ 51 h 104"/>
              <a:gd name="T42" fmla="*/ 5 w 73"/>
              <a:gd name="T43" fmla="*/ 34 h 104"/>
              <a:gd name="T44" fmla="*/ 1 w 73"/>
              <a:gd name="T45" fmla="*/ 23 h 104"/>
              <a:gd name="T46" fmla="*/ 5 w 73"/>
              <a:gd name="T47" fmla="*/ 12 h 104"/>
              <a:gd name="T48" fmla="*/ 6 w 73"/>
              <a:gd name="T49" fmla="*/ 7 h 104"/>
              <a:gd name="T50" fmla="*/ 32 w 73"/>
              <a:gd name="T51" fmla="*/ 7 h 104"/>
              <a:gd name="T52" fmla="*/ 46 w 73"/>
              <a:gd name="T53" fmla="*/ 0 h 104"/>
              <a:gd name="T54" fmla="*/ 49 w 73"/>
              <a:gd name="T55" fmla="*/ 6 h 104"/>
              <a:gd name="T56" fmla="*/ 54 w 73"/>
              <a:gd name="T57" fmla="*/ 6 h 104"/>
              <a:gd name="T58" fmla="*/ 57 w 73"/>
              <a:gd name="T59" fmla="*/ 6 h 104"/>
              <a:gd name="T60" fmla="*/ 62 w 73"/>
              <a:gd name="T61" fmla="*/ 8 h 104"/>
              <a:gd name="T62" fmla="*/ 72 w 73"/>
              <a:gd name="T63" fmla="*/ 32 h 104"/>
              <a:gd name="T64" fmla="*/ 73 w 73"/>
              <a:gd name="T65" fmla="*/ 33 h 104"/>
              <a:gd name="T66" fmla="*/ 69 w 73"/>
              <a:gd name="T67" fmla="*/ 42 h 104"/>
              <a:gd name="T68" fmla="*/ 68 w 73"/>
              <a:gd name="T69" fmla="*/ 45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73" h="104">
                <a:moveTo>
                  <a:pt x="68" y="45"/>
                </a:moveTo>
                <a:lnTo>
                  <a:pt x="65" y="56"/>
                </a:lnTo>
                <a:lnTo>
                  <a:pt x="64" y="56"/>
                </a:lnTo>
                <a:lnTo>
                  <a:pt x="60" y="55"/>
                </a:lnTo>
                <a:lnTo>
                  <a:pt x="54" y="53"/>
                </a:lnTo>
                <a:lnTo>
                  <a:pt x="51" y="70"/>
                </a:lnTo>
                <a:lnTo>
                  <a:pt x="53" y="70"/>
                </a:lnTo>
                <a:lnTo>
                  <a:pt x="60" y="78"/>
                </a:lnTo>
                <a:lnTo>
                  <a:pt x="54" y="87"/>
                </a:lnTo>
                <a:lnTo>
                  <a:pt x="53" y="90"/>
                </a:lnTo>
                <a:lnTo>
                  <a:pt x="47" y="92"/>
                </a:lnTo>
                <a:lnTo>
                  <a:pt x="46" y="96"/>
                </a:lnTo>
                <a:lnTo>
                  <a:pt x="46" y="97"/>
                </a:lnTo>
                <a:lnTo>
                  <a:pt x="32" y="104"/>
                </a:lnTo>
                <a:lnTo>
                  <a:pt x="31" y="102"/>
                </a:lnTo>
                <a:lnTo>
                  <a:pt x="27" y="96"/>
                </a:lnTo>
                <a:lnTo>
                  <a:pt x="17" y="93"/>
                </a:lnTo>
                <a:lnTo>
                  <a:pt x="9" y="83"/>
                </a:lnTo>
                <a:lnTo>
                  <a:pt x="11" y="66"/>
                </a:lnTo>
                <a:lnTo>
                  <a:pt x="6" y="64"/>
                </a:lnTo>
                <a:lnTo>
                  <a:pt x="0" y="51"/>
                </a:lnTo>
                <a:lnTo>
                  <a:pt x="5" y="34"/>
                </a:lnTo>
                <a:lnTo>
                  <a:pt x="1" y="23"/>
                </a:lnTo>
                <a:lnTo>
                  <a:pt x="5" y="12"/>
                </a:lnTo>
                <a:lnTo>
                  <a:pt x="6" y="7"/>
                </a:lnTo>
                <a:lnTo>
                  <a:pt x="32" y="7"/>
                </a:lnTo>
                <a:lnTo>
                  <a:pt x="46" y="0"/>
                </a:lnTo>
                <a:lnTo>
                  <a:pt x="49" y="6"/>
                </a:lnTo>
                <a:lnTo>
                  <a:pt x="54" y="6"/>
                </a:lnTo>
                <a:lnTo>
                  <a:pt x="57" y="6"/>
                </a:lnTo>
                <a:lnTo>
                  <a:pt x="62" y="8"/>
                </a:lnTo>
                <a:lnTo>
                  <a:pt x="72" y="32"/>
                </a:lnTo>
                <a:lnTo>
                  <a:pt x="73" y="33"/>
                </a:lnTo>
                <a:lnTo>
                  <a:pt x="69" y="42"/>
                </a:lnTo>
                <a:lnTo>
                  <a:pt x="68" y="4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5" name="Freeform 1241"/>
          <p:cNvSpPr>
            <a:spLocks/>
          </p:cNvSpPr>
          <p:nvPr/>
        </p:nvSpPr>
        <p:spPr bwMode="auto">
          <a:xfrm>
            <a:off x="4132263" y="5986463"/>
            <a:ext cx="173038" cy="111125"/>
          </a:xfrm>
          <a:custGeom>
            <a:avLst/>
            <a:gdLst>
              <a:gd name="T0" fmla="*/ 61 w 109"/>
              <a:gd name="T1" fmla="*/ 6 h 70"/>
              <a:gd name="T2" fmla="*/ 61 w 109"/>
              <a:gd name="T3" fmla="*/ 15 h 70"/>
              <a:gd name="T4" fmla="*/ 66 w 109"/>
              <a:gd name="T5" fmla="*/ 17 h 70"/>
              <a:gd name="T6" fmla="*/ 72 w 109"/>
              <a:gd name="T7" fmla="*/ 19 h 70"/>
              <a:gd name="T8" fmla="*/ 76 w 109"/>
              <a:gd name="T9" fmla="*/ 19 h 70"/>
              <a:gd name="T10" fmla="*/ 96 w 109"/>
              <a:gd name="T11" fmla="*/ 12 h 70"/>
              <a:gd name="T12" fmla="*/ 103 w 109"/>
              <a:gd name="T13" fmla="*/ 13 h 70"/>
              <a:gd name="T14" fmla="*/ 109 w 109"/>
              <a:gd name="T15" fmla="*/ 34 h 70"/>
              <a:gd name="T16" fmla="*/ 87 w 109"/>
              <a:gd name="T17" fmla="*/ 38 h 70"/>
              <a:gd name="T18" fmla="*/ 80 w 109"/>
              <a:gd name="T19" fmla="*/ 43 h 70"/>
              <a:gd name="T20" fmla="*/ 76 w 109"/>
              <a:gd name="T21" fmla="*/ 46 h 70"/>
              <a:gd name="T22" fmla="*/ 72 w 109"/>
              <a:gd name="T23" fmla="*/ 46 h 70"/>
              <a:gd name="T24" fmla="*/ 65 w 109"/>
              <a:gd name="T25" fmla="*/ 45 h 70"/>
              <a:gd name="T26" fmla="*/ 61 w 109"/>
              <a:gd name="T27" fmla="*/ 53 h 70"/>
              <a:gd name="T28" fmla="*/ 40 w 109"/>
              <a:gd name="T29" fmla="*/ 55 h 70"/>
              <a:gd name="T30" fmla="*/ 30 w 109"/>
              <a:gd name="T31" fmla="*/ 62 h 70"/>
              <a:gd name="T32" fmla="*/ 27 w 109"/>
              <a:gd name="T33" fmla="*/ 65 h 70"/>
              <a:gd name="T34" fmla="*/ 25 w 109"/>
              <a:gd name="T35" fmla="*/ 66 h 70"/>
              <a:gd name="T36" fmla="*/ 24 w 109"/>
              <a:gd name="T37" fmla="*/ 68 h 70"/>
              <a:gd name="T38" fmla="*/ 19 w 109"/>
              <a:gd name="T39" fmla="*/ 70 h 70"/>
              <a:gd name="T40" fmla="*/ 8 w 109"/>
              <a:gd name="T41" fmla="*/ 64 h 70"/>
              <a:gd name="T42" fmla="*/ 4 w 109"/>
              <a:gd name="T43" fmla="*/ 58 h 70"/>
              <a:gd name="T44" fmla="*/ 0 w 109"/>
              <a:gd name="T45" fmla="*/ 54 h 70"/>
              <a:gd name="T46" fmla="*/ 6 w 109"/>
              <a:gd name="T47" fmla="*/ 47 h 70"/>
              <a:gd name="T48" fmla="*/ 6 w 109"/>
              <a:gd name="T49" fmla="*/ 39 h 70"/>
              <a:gd name="T50" fmla="*/ 2 w 109"/>
              <a:gd name="T51" fmla="*/ 28 h 70"/>
              <a:gd name="T52" fmla="*/ 12 w 109"/>
              <a:gd name="T53" fmla="*/ 24 h 70"/>
              <a:gd name="T54" fmla="*/ 15 w 109"/>
              <a:gd name="T55" fmla="*/ 27 h 70"/>
              <a:gd name="T56" fmla="*/ 19 w 109"/>
              <a:gd name="T57" fmla="*/ 27 h 70"/>
              <a:gd name="T58" fmla="*/ 24 w 109"/>
              <a:gd name="T59" fmla="*/ 25 h 70"/>
              <a:gd name="T60" fmla="*/ 23 w 109"/>
              <a:gd name="T61" fmla="*/ 23 h 70"/>
              <a:gd name="T62" fmla="*/ 28 w 109"/>
              <a:gd name="T63" fmla="*/ 16 h 70"/>
              <a:gd name="T64" fmla="*/ 34 w 109"/>
              <a:gd name="T65" fmla="*/ 10 h 70"/>
              <a:gd name="T66" fmla="*/ 43 w 109"/>
              <a:gd name="T67" fmla="*/ 13 h 70"/>
              <a:gd name="T68" fmla="*/ 49 w 109"/>
              <a:gd name="T69" fmla="*/ 0 h 70"/>
              <a:gd name="T70" fmla="*/ 61 w 109"/>
              <a:gd name="T71" fmla="*/ 6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09" h="70">
                <a:moveTo>
                  <a:pt x="61" y="6"/>
                </a:moveTo>
                <a:lnTo>
                  <a:pt x="61" y="15"/>
                </a:lnTo>
                <a:lnTo>
                  <a:pt x="66" y="17"/>
                </a:lnTo>
                <a:lnTo>
                  <a:pt x="72" y="19"/>
                </a:lnTo>
                <a:lnTo>
                  <a:pt x="76" y="19"/>
                </a:lnTo>
                <a:lnTo>
                  <a:pt x="96" y="12"/>
                </a:lnTo>
                <a:lnTo>
                  <a:pt x="103" y="13"/>
                </a:lnTo>
                <a:lnTo>
                  <a:pt x="109" y="34"/>
                </a:lnTo>
                <a:lnTo>
                  <a:pt x="87" y="38"/>
                </a:lnTo>
                <a:lnTo>
                  <a:pt x="80" y="43"/>
                </a:lnTo>
                <a:lnTo>
                  <a:pt x="76" y="46"/>
                </a:lnTo>
                <a:lnTo>
                  <a:pt x="72" y="46"/>
                </a:lnTo>
                <a:lnTo>
                  <a:pt x="65" y="45"/>
                </a:lnTo>
                <a:lnTo>
                  <a:pt x="61" y="53"/>
                </a:lnTo>
                <a:lnTo>
                  <a:pt x="40" y="55"/>
                </a:lnTo>
                <a:lnTo>
                  <a:pt x="30" y="62"/>
                </a:lnTo>
                <a:lnTo>
                  <a:pt x="27" y="65"/>
                </a:lnTo>
                <a:lnTo>
                  <a:pt x="25" y="66"/>
                </a:lnTo>
                <a:lnTo>
                  <a:pt x="24" y="68"/>
                </a:lnTo>
                <a:lnTo>
                  <a:pt x="19" y="70"/>
                </a:lnTo>
                <a:lnTo>
                  <a:pt x="8" y="64"/>
                </a:lnTo>
                <a:lnTo>
                  <a:pt x="4" y="58"/>
                </a:lnTo>
                <a:lnTo>
                  <a:pt x="0" y="54"/>
                </a:lnTo>
                <a:lnTo>
                  <a:pt x="6" y="47"/>
                </a:lnTo>
                <a:lnTo>
                  <a:pt x="6" y="39"/>
                </a:lnTo>
                <a:lnTo>
                  <a:pt x="2" y="28"/>
                </a:lnTo>
                <a:lnTo>
                  <a:pt x="12" y="24"/>
                </a:lnTo>
                <a:lnTo>
                  <a:pt x="15" y="27"/>
                </a:lnTo>
                <a:lnTo>
                  <a:pt x="19" y="27"/>
                </a:lnTo>
                <a:lnTo>
                  <a:pt x="24" y="25"/>
                </a:lnTo>
                <a:lnTo>
                  <a:pt x="23" y="23"/>
                </a:lnTo>
                <a:lnTo>
                  <a:pt x="28" y="16"/>
                </a:lnTo>
                <a:lnTo>
                  <a:pt x="34" y="10"/>
                </a:lnTo>
                <a:lnTo>
                  <a:pt x="43" y="13"/>
                </a:lnTo>
                <a:lnTo>
                  <a:pt x="49" y="0"/>
                </a:lnTo>
                <a:lnTo>
                  <a:pt x="61" y="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6" name="Freeform 1242"/>
          <p:cNvSpPr>
            <a:spLocks/>
          </p:cNvSpPr>
          <p:nvPr/>
        </p:nvSpPr>
        <p:spPr bwMode="auto">
          <a:xfrm>
            <a:off x="7678738" y="654050"/>
            <a:ext cx="211138" cy="609600"/>
          </a:xfrm>
          <a:custGeom>
            <a:avLst/>
            <a:gdLst>
              <a:gd name="T0" fmla="*/ 36 w 133"/>
              <a:gd name="T1" fmla="*/ 383 h 384"/>
              <a:gd name="T2" fmla="*/ 19 w 133"/>
              <a:gd name="T3" fmla="*/ 384 h 384"/>
              <a:gd name="T4" fmla="*/ 10 w 133"/>
              <a:gd name="T5" fmla="*/ 356 h 384"/>
              <a:gd name="T6" fmla="*/ 14 w 133"/>
              <a:gd name="T7" fmla="*/ 338 h 384"/>
              <a:gd name="T8" fmla="*/ 11 w 133"/>
              <a:gd name="T9" fmla="*/ 333 h 384"/>
              <a:gd name="T10" fmla="*/ 17 w 133"/>
              <a:gd name="T11" fmla="*/ 320 h 384"/>
              <a:gd name="T12" fmla="*/ 6 w 133"/>
              <a:gd name="T13" fmla="*/ 299 h 384"/>
              <a:gd name="T14" fmla="*/ 6 w 133"/>
              <a:gd name="T15" fmla="*/ 286 h 384"/>
              <a:gd name="T16" fmla="*/ 4 w 133"/>
              <a:gd name="T17" fmla="*/ 279 h 384"/>
              <a:gd name="T18" fmla="*/ 4 w 133"/>
              <a:gd name="T19" fmla="*/ 275 h 384"/>
              <a:gd name="T20" fmla="*/ 6 w 133"/>
              <a:gd name="T21" fmla="*/ 273 h 384"/>
              <a:gd name="T22" fmla="*/ 9 w 133"/>
              <a:gd name="T23" fmla="*/ 258 h 384"/>
              <a:gd name="T24" fmla="*/ 9 w 133"/>
              <a:gd name="T25" fmla="*/ 233 h 384"/>
              <a:gd name="T26" fmla="*/ 7 w 133"/>
              <a:gd name="T27" fmla="*/ 226 h 384"/>
              <a:gd name="T28" fmla="*/ 4 w 133"/>
              <a:gd name="T29" fmla="*/ 217 h 384"/>
              <a:gd name="T30" fmla="*/ 0 w 133"/>
              <a:gd name="T31" fmla="*/ 204 h 384"/>
              <a:gd name="T32" fmla="*/ 9 w 133"/>
              <a:gd name="T33" fmla="*/ 196 h 384"/>
              <a:gd name="T34" fmla="*/ 7 w 133"/>
              <a:gd name="T35" fmla="*/ 189 h 384"/>
              <a:gd name="T36" fmla="*/ 21 w 133"/>
              <a:gd name="T37" fmla="*/ 157 h 384"/>
              <a:gd name="T38" fmla="*/ 30 w 133"/>
              <a:gd name="T39" fmla="*/ 142 h 384"/>
              <a:gd name="T40" fmla="*/ 34 w 133"/>
              <a:gd name="T41" fmla="*/ 116 h 384"/>
              <a:gd name="T42" fmla="*/ 36 w 133"/>
              <a:gd name="T43" fmla="*/ 104 h 384"/>
              <a:gd name="T44" fmla="*/ 39 w 133"/>
              <a:gd name="T45" fmla="*/ 61 h 384"/>
              <a:gd name="T46" fmla="*/ 45 w 133"/>
              <a:gd name="T47" fmla="*/ 7 h 384"/>
              <a:gd name="T48" fmla="*/ 105 w 133"/>
              <a:gd name="T49" fmla="*/ 0 h 384"/>
              <a:gd name="T50" fmla="*/ 107 w 133"/>
              <a:gd name="T51" fmla="*/ 52 h 384"/>
              <a:gd name="T52" fmla="*/ 107 w 133"/>
              <a:gd name="T53" fmla="*/ 53 h 384"/>
              <a:gd name="T54" fmla="*/ 108 w 133"/>
              <a:gd name="T55" fmla="*/ 56 h 384"/>
              <a:gd name="T56" fmla="*/ 112 w 133"/>
              <a:gd name="T57" fmla="*/ 65 h 384"/>
              <a:gd name="T58" fmla="*/ 110 w 133"/>
              <a:gd name="T59" fmla="*/ 78 h 384"/>
              <a:gd name="T60" fmla="*/ 118 w 133"/>
              <a:gd name="T61" fmla="*/ 91 h 384"/>
              <a:gd name="T62" fmla="*/ 133 w 133"/>
              <a:gd name="T63" fmla="*/ 138 h 384"/>
              <a:gd name="T64" fmla="*/ 133 w 133"/>
              <a:gd name="T65" fmla="*/ 142 h 384"/>
              <a:gd name="T66" fmla="*/ 112 w 133"/>
              <a:gd name="T67" fmla="*/ 191 h 384"/>
              <a:gd name="T68" fmla="*/ 112 w 133"/>
              <a:gd name="T69" fmla="*/ 200 h 384"/>
              <a:gd name="T70" fmla="*/ 112 w 133"/>
              <a:gd name="T71" fmla="*/ 210 h 384"/>
              <a:gd name="T72" fmla="*/ 122 w 133"/>
              <a:gd name="T73" fmla="*/ 233 h 384"/>
              <a:gd name="T74" fmla="*/ 123 w 133"/>
              <a:gd name="T75" fmla="*/ 236 h 384"/>
              <a:gd name="T76" fmla="*/ 129 w 133"/>
              <a:gd name="T77" fmla="*/ 249 h 384"/>
              <a:gd name="T78" fmla="*/ 126 w 133"/>
              <a:gd name="T79" fmla="*/ 258 h 384"/>
              <a:gd name="T80" fmla="*/ 129 w 133"/>
              <a:gd name="T81" fmla="*/ 278 h 384"/>
              <a:gd name="T82" fmla="*/ 101 w 133"/>
              <a:gd name="T83" fmla="*/ 304 h 384"/>
              <a:gd name="T84" fmla="*/ 104 w 133"/>
              <a:gd name="T85" fmla="*/ 320 h 384"/>
              <a:gd name="T86" fmla="*/ 81 w 133"/>
              <a:gd name="T87" fmla="*/ 327 h 384"/>
              <a:gd name="T88" fmla="*/ 40 w 133"/>
              <a:gd name="T89" fmla="*/ 353 h 384"/>
              <a:gd name="T90" fmla="*/ 45 w 133"/>
              <a:gd name="T91" fmla="*/ 374 h 384"/>
              <a:gd name="T92" fmla="*/ 36 w 133"/>
              <a:gd name="T93" fmla="*/ 383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33" h="384">
                <a:moveTo>
                  <a:pt x="36" y="383"/>
                </a:moveTo>
                <a:lnTo>
                  <a:pt x="19" y="384"/>
                </a:lnTo>
                <a:lnTo>
                  <a:pt x="10" y="356"/>
                </a:lnTo>
                <a:lnTo>
                  <a:pt x="14" y="338"/>
                </a:lnTo>
                <a:lnTo>
                  <a:pt x="11" y="333"/>
                </a:lnTo>
                <a:lnTo>
                  <a:pt x="17" y="320"/>
                </a:lnTo>
                <a:lnTo>
                  <a:pt x="6" y="299"/>
                </a:lnTo>
                <a:lnTo>
                  <a:pt x="6" y="286"/>
                </a:lnTo>
                <a:lnTo>
                  <a:pt x="4" y="279"/>
                </a:lnTo>
                <a:lnTo>
                  <a:pt x="4" y="275"/>
                </a:lnTo>
                <a:lnTo>
                  <a:pt x="6" y="273"/>
                </a:lnTo>
                <a:lnTo>
                  <a:pt x="9" y="258"/>
                </a:lnTo>
                <a:lnTo>
                  <a:pt x="9" y="233"/>
                </a:lnTo>
                <a:lnTo>
                  <a:pt x="7" y="226"/>
                </a:lnTo>
                <a:lnTo>
                  <a:pt x="4" y="217"/>
                </a:lnTo>
                <a:lnTo>
                  <a:pt x="0" y="204"/>
                </a:lnTo>
                <a:lnTo>
                  <a:pt x="9" y="196"/>
                </a:lnTo>
                <a:lnTo>
                  <a:pt x="7" y="189"/>
                </a:lnTo>
                <a:lnTo>
                  <a:pt x="21" y="157"/>
                </a:lnTo>
                <a:lnTo>
                  <a:pt x="30" y="142"/>
                </a:lnTo>
                <a:lnTo>
                  <a:pt x="34" y="116"/>
                </a:lnTo>
                <a:lnTo>
                  <a:pt x="36" y="104"/>
                </a:lnTo>
                <a:lnTo>
                  <a:pt x="39" y="61"/>
                </a:lnTo>
                <a:lnTo>
                  <a:pt x="45" y="7"/>
                </a:lnTo>
                <a:lnTo>
                  <a:pt x="105" y="0"/>
                </a:lnTo>
                <a:lnTo>
                  <a:pt x="107" y="52"/>
                </a:lnTo>
                <a:lnTo>
                  <a:pt x="107" y="53"/>
                </a:lnTo>
                <a:lnTo>
                  <a:pt x="108" y="56"/>
                </a:lnTo>
                <a:lnTo>
                  <a:pt x="112" y="65"/>
                </a:lnTo>
                <a:lnTo>
                  <a:pt x="110" y="78"/>
                </a:lnTo>
                <a:lnTo>
                  <a:pt x="118" y="91"/>
                </a:lnTo>
                <a:lnTo>
                  <a:pt x="133" y="138"/>
                </a:lnTo>
                <a:lnTo>
                  <a:pt x="133" y="142"/>
                </a:lnTo>
                <a:lnTo>
                  <a:pt x="112" y="191"/>
                </a:lnTo>
                <a:lnTo>
                  <a:pt x="112" y="200"/>
                </a:lnTo>
                <a:lnTo>
                  <a:pt x="112" y="210"/>
                </a:lnTo>
                <a:lnTo>
                  <a:pt x="122" y="233"/>
                </a:lnTo>
                <a:lnTo>
                  <a:pt x="123" y="236"/>
                </a:lnTo>
                <a:lnTo>
                  <a:pt x="129" y="249"/>
                </a:lnTo>
                <a:lnTo>
                  <a:pt x="126" y="258"/>
                </a:lnTo>
                <a:lnTo>
                  <a:pt x="129" y="278"/>
                </a:lnTo>
                <a:lnTo>
                  <a:pt x="101" y="304"/>
                </a:lnTo>
                <a:lnTo>
                  <a:pt x="104" y="320"/>
                </a:lnTo>
                <a:lnTo>
                  <a:pt x="81" y="327"/>
                </a:lnTo>
                <a:lnTo>
                  <a:pt x="40" y="353"/>
                </a:lnTo>
                <a:lnTo>
                  <a:pt x="45" y="374"/>
                </a:lnTo>
                <a:lnTo>
                  <a:pt x="36" y="38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7" name="Freeform 1243"/>
          <p:cNvSpPr>
            <a:spLocks/>
          </p:cNvSpPr>
          <p:nvPr/>
        </p:nvSpPr>
        <p:spPr bwMode="auto">
          <a:xfrm>
            <a:off x="7688263" y="869950"/>
            <a:ext cx="434975" cy="455613"/>
          </a:xfrm>
          <a:custGeom>
            <a:avLst/>
            <a:gdLst>
              <a:gd name="T0" fmla="*/ 254 w 274"/>
              <a:gd name="T1" fmla="*/ 53 h 287"/>
              <a:gd name="T2" fmla="*/ 274 w 274"/>
              <a:gd name="T3" fmla="*/ 58 h 287"/>
              <a:gd name="T4" fmla="*/ 258 w 274"/>
              <a:gd name="T5" fmla="*/ 81 h 287"/>
              <a:gd name="T6" fmla="*/ 219 w 274"/>
              <a:gd name="T7" fmla="*/ 123 h 287"/>
              <a:gd name="T8" fmla="*/ 214 w 274"/>
              <a:gd name="T9" fmla="*/ 153 h 287"/>
              <a:gd name="T10" fmla="*/ 229 w 274"/>
              <a:gd name="T11" fmla="*/ 208 h 287"/>
              <a:gd name="T12" fmla="*/ 232 w 274"/>
              <a:gd name="T13" fmla="*/ 229 h 287"/>
              <a:gd name="T14" fmla="*/ 224 w 274"/>
              <a:gd name="T15" fmla="*/ 227 h 287"/>
              <a:gd name="T16" fmla="*/ 207 w 274"/>
              <a:gd name="T17" fmla="*/ 218 h 287"/>
              <a:gd name="T18" fmla="*/ 196 w 274"/>
              <a:gd name="T19" fmla="*/ 208 h 287"/>
              <a:gd name="T20" fmla="*/ 192 w 274"/>
              <a:gd name="T21" fmla="*/ 199 h 287"/>
              <a:gd name="T22" fmla="*/ 187 w 274"/>
              <a:gd name="T23" fmla="*/ 186 h 287"/>
              <a:gd name="T24" fmla="*/ 185 w 274"/>
              <a:gd name="T25" fmla="*/ 183 h 287"/>
              <a:gd name="T26" fmla="*/ 164 w 274"/>
              <a:gd name="T27" fmla="*/ 191 h 287"/>
              <a:gd name="T28" fmla="*/ 157 w 274"/>
              <a:gd name="T29" fmla="*/ 194 h 287"/>
              <a:gd name="T30" fmla="*/ 153 w 274"/>
              <a:gd name="T31" fmla="*/ 198 h 287"/>
              <a:gd name="T32" fmla="*/ 147 w 274"/>
              <a:gd name="T33" fmla="*/ 210 h 287"/>
              <a:gd name="T34" fmla="*/ 143 w 274"/>
              <a:gd name="T35" fmla="*/ 213 h 287"/>
              <a:gd name="T36" fmla="*/ 132 w 274"/>
              <a:gd name="T37" fmla="*/ 223 h 287"/>
              <a:gd name="T38" fmla="*/ 131 w 274"/>
              <a:gd name="T39" fmla="*/ 225 h 287"/>
              <a:gd name="T40" fmla="*/ 135 w 274"/>
              <a:gd name="T41" fmla="*/ 229 h 287"/>
              <a:gd name="T42" fmla="*/ 132 w 274"/>
              <a:gd name="T43" fmla="*/ 232 h 287"/>
              <a:gd name="T44" fmla="*/ 121 w 274"/>
              <a:gd name="T45" fmla="*/ 240 h 287"/>
              <a:gd name="T46" fmla="*/ 117 w 274"/>
              <a:gd name="T47" fmla="*/ 244 h 287"/>
              <a:gd name="T48" fmla="*/ 113 w 274"/>
              <a:gd name="T49" fmla="*/ 247 h 287"/>
              <a:gd name="T50" fmla="*/ 106 w 274"/>
              <a:gd name="T51" fmla="*/ 242 h 287"/>
              <a:gd name="T52" fmla="*/ 102 w 274"/>
              <a:gd name="T53" fmla="*/ 243 h 287"/>
              <a:gd name="T54" fmla="*/ 98 w 274"/>
              <a:gd name="T55" fmla="*/ 244 h 287"/>
              <a:gd name="T56" fmla="*/ 89 w 274"/>
              <a:gd name="T57" fmla="*/ 239 h 287"/>
              <a:gd name="T58" fmla="*/ 79 w 274"/>
              <a:gd name="T59" fmla="*/ 240 h 287"/>
              <a:gd name="T60" fmla="*/ 64 w 274"/>
              <a:gd name="T61" fmla="*/ 248 h 287"/>
              <a:gd name="T62" fmla="*/ 61 w 274"/>
              <a:gd name="T63" fmla="*/ 255 h 287"/>
              <a:gd name="T64" fmla="*/ 60 w 274"/>
              <a:gd name="T65" fmla="*/ 263 h 287"/>
              <a:gd name="T66" fmla="*/ 49 w 274"/>
              <a:gd name="T67" fmla="*/ 285 h 287"/>
              <a:gd name="T68" fmla="*/ 34 w 274"/>
              <a:gd name="T69" fmla="*/ 287 h 287"/>
              <a:gd name="T70" fmla="*/ 12 w 274"/>
              <a:gd name="T71" fmla="*/ 280 h 287"/>
              <a:gd name="T72" fmla="*/ 0 w 274"/>
              <a:gd name="T73" fmla="*/ 270 h 287"/>
              <a:gd name="T74" fmla="*/ 13 w 274"/>
              <a:gd name="T75" fmla="*/ 248 h 287"/>
              <a:gd name="T76" fmla="*/ 34 w 274"/>
              <a:gd name="T77" fmla="*/ 217 h 287"/>
              <a:gd name="T78" fmla="*/ 95 w 274"/>
              <a:gd name="T79" fmla="*/ 168 h 287"/>
              <a:gd name="T80" fmla="*/ 123 w 274"/>
              <a:gd name="T81" fmla="*/ 113 h 287"/>
              <a:gd name="T82" fmla="*/ 136 w 274"/>
              <a:gd name="T83" fmla="*/ 77 h 287"/>
              <a:gd name="T84" fmla="*/ 179 w 274"/>
              <a:gd name="T85" fmla="*/ 17 h 287"/>
              <a:gd name="T86" fmla="*/ 192 w 274"/>
              <a:gd name="T87" fmla="*/ 18 h 287"/>
              <a:gd name="T88" fmla="*/ 211 w 274"/>
              <a:gd name="T89" fmla="*/ 30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74" h="287">
                <a:moveTo>
                  <a:pt x="225" y="40"/>
                </a:moveTo>
                <a:lnTo>
                  <a:pt x="234" y="59"/>
                </a:lnTo>
                <a:lnTo>
                  <a:pt x="254" y="53"/>
                </a:lnTo>
                <a:lnTo>
                  <a:pt x="259" y="56"/>
                </a:lnTo>
                <a:lnTo>
                  <a:pt x="265" y="59"/>
                </a:lnTo>
                <a:lnTo>
                  <a:pt x="274" y="58"/>
                </a:lnTo>
                <a:lnTo>
                  <a:pt x="265" y="67"/>
                </a:lnTo>
                <a:lnTo>
                  <a:pt x="263" y="79"/>
                </a:lnTo>
                <a:lnTo>
                  <a:pt x="258" y="81"/>
                </a:lnTo>
                <a:lnTo>
                  <a:pt x="247" y="103"/>
                </a:lnTo>
                <a:lnTo>
                  <a:pt x="224" y="107"/>
                </a:lnTo>
                <a:lnTo>
                  <a:pt x="219" y="123"/>
                </a:lnTo>
                <a:lnTo>
                  <a:pt x="217" y="138"/>
                </a:lnTo>
                <a:lnTo>
                  <a:pt x="213" y="149"/>
                </a:lnTo>
                <a:lnTo>
                  <a:pt x="214" y="153"/>
                </a:lnTo>
                <a:lnTo>
                  <a:pt x="214" y="154"/>
                </a:lnTo>
                <a:lnTo>
                  <a:pt x="217" y="178"/>
                </a:lnTo>
                <a:lnTo>
                  <a:pt x="229" y="208"/>
                </a:lnTo>
                <a:lnTo>
                  <a:pt x="232" y="216"/>
                </a:lnTo>
                <a:lnTo>
                  <a:pt x="232" y="221"/>
                </a:lnTo>
                <a:lnTo>
                  <a:pt x="232" y="229"/>
                </a:lnTo>
                <a:lnTo>
                  <a:pt x="228" y="228"/>
                </a:lnTo>
                <a:lnTo>
                  <a:pt x="225" y="227"/>
                </a:lnTo>
                <a:lnTo>
                  <a:pt x="224" y="227"/>
                </a:lnTo>
                <a:lnTo>
                  <a:pt x="214" y="223"/>
                </a:lnTo>
                <a:lnTo>
                  <a:pt x="211" y="221"/>
                </a:lnTo>
                <a:lnTo>
                  <a:pt x="207" y="218"/>
                </a:lnTo>
                <a:lnTo>
                  <a:pt x="202" y="213"/>
                </a:lnTo>
                <a:lnTo>
                  <a:pt x="198" y="209"/>
                </a:lnTo>
                <a:lnTo>
                  <a:pt x="196" y="208"/>
                </a:lnTo>
                <a:lnTo>
                  <a:pt x="196" y="206"/>
                </a:lnTo>
                <a:lnTo>
                  <a:pt x="194" y="202"/>
                </a:lnTo>
                <a:lnTo>
                  <a:pt x="192" y="199"/>
                </a:lnTo>
                <a:lnTo>
                  <a:pt x="189" y="193"/>
                </a:lnTo>
                <a:lnTo>
                  <a:pt x="189" y="190"/>
                </a:lnTo>
                <a:lnTo>
                  <a:pt x="187" y="186"/>
                </a:lnTo>
                <a:lnTo>
                  <a:pt x="187" y="184"/>
                </a:lnTo>
                <a:lnTo>
                  <a:pt x="185" y="184"/>
                </a:lnTo>
                <a:lnTo>
                  <a:pt x="185" y="183"/>
                </a:lnTo>
                <a:lnTo>
                  <a:pt x="172" y="190"/>
                </a:lnTo>
                <a:lnTo>
                  <a:pt x="168" y="194"/>
                </a:lnTo>
                <a:lnTo>
                  <a:pt x="164" y="191"/>
                </a:lnTo>
                <a:lnTo>
                  <a:pt x="162" y="191"/>
                </a:lnTo>
                <a:lnTo>
                  <a:pt x="161" y="191"/>
                </a:lnTo>
                <a:lnTo>
                  <a:pt x="157" y="194"/>
                </a:lnTo>
                <a:lnTo>
                  <a:pt x="154" y="197"/>
                </a:lnTo>
                <a:lnTo>
                  <a:pt x="154" y="198"/>
                </a:lnTo>
                <a:lnTo>
                  <a:pt x="153" y="198"/>
                </a:lnTo>
                <a:lnTo>
                  <a:pt x="151" y="208"/>
                </a:lnTo>
                <a:lnTo>
                  <a:pt x="151" y="209"/>
                </a:lnTo>
                <a:lnTo>
                  <a:pt x="147" y="210"/>
                </a:lnTo>
                <a:lnTo>
                  <a:pt x="146" y="210"/>
                </a:lnTo>
                <a:lnTo>
                  <a:pt x="143" y="212"/>
                </a:lnTo>
                <a:lnTo>
                  <a:pt x="143" y="213"/>
                </a:lnTo>
                <a:lnTo>
                  <a:pt x="138" y="221"/>
                </a:lnTo>
                <a:lnTo>
                  <a:pt x="134" y="221"/>
                </a:lnTo>
                <a:lnTo>
                  <a:pt x="132" y="223"/>
                </a:lnTo>
                <a:lnTo>
                  <a:pt x="131" y="223"/>
                </a:lnTo>
                <a:lnTo>
                  <a:pt x="131" y="224"/>
                </a:lnTo>
                <a:lnTo>
                  <a:pt x="131" y="225"/>
                </a:lnTo>
                <a:lnTo>
                  <a:pt x="132" y="227"/>
                </a:lnTo>
                <a:lnTo>
                  <a:pt x="132" y="228"/>
                </a:lnTo>
                <a:lnTo>
                  <a:pt x="135" y="229"/>
                </a:lnTo>
                <a:lnTo>
                  <a:pt x="134" y="231"/>
                </a:lnTo>
                <a:lnTo>
                  <a:pt x="134" y="232"/>
                </a:lnTo>
                <a:lnTo>
                  <a:pt x="132" y="232"/>
                </a:lnTo>
                <a:lnTo>
                  <a:pt x="129" y="233"/>
                </a:lnTo>
                <a:lnTo>
                  <a:pt x="124" y="239"/>
                </a:lnTo>
                <a:lnTo>
                  <a:pt x="121" y="240"/>
                </a:lnTo>
                <a:lnTo>
                  <a:pt x="120" y="243"/>
                </a:lnTo>
                <a:lnTo>
                  <a:pt x="119" y="244"/>
                </a:lnTo>
                <a:lnTo>
                  <a:pt x="117" y="244"/>
                </a:lnTo>
                <a:lnTo>
                  <a:pt x="116" y="246"/>
                </a:lnTo>
                <a:lnTo>
                  <a:pt x="114" y="247"/>
                </a:lnTo>
                <a:lnTo>
                  <a:pt x="113" y="247"/>
                </a:lnTo>
                <a:lnTo>
                  <a:pt x="112" y="246"/>
                </a:lnTo>
                <a:lnTo>
                  <a:pt x="108" y="242"/>
                </a:lnTo>
                <a:lnTo>
                  <a:pt x="106" y="242"/>
                </a:lnTo>
                <a:lnTo>
                  <a:pt x="105" y="242"/>
                </a:lnTo>
                <a:lnTo>
                  <a:pt x="104" y="242"/>
                </a:lnTo>
                <a:lnTo>
                  <a:pt x="102" y="243"/>
                </a:lnTo>
                <a:lnTo>
                  <a:pt x="99" y="244"/>
                </a:lnTo>
                <a:lnTo>
                  <a:pt x="98" y="244"/>
                </a:lnTo>
                <a:lnTo>
                  <a:pt x="98" y="244"/>
                </a:lnTo>
                <a:lnTo>
                  <a:pt x="97" y="243"/>
                </a:lnTo>
                <a:lnTo>
                  <a:pt x="95" y="238"/>
                </a:lnTo>
                <a:lnTo>
                  <a:pt x="89" y="239"/>
                </a:lnTo>
                <a:lnTo>
                  <a:pt x="83" y="244"/>
                </a:lnTo>
                <a:lnTo>
                  <a:pt x="79" y="239"/>
                </a:lnTo>
                <a:lnTo>
                  <a:pt x="79" y="240"/>
                </a:lnTo>
                <a:lnTo>
                  <a:pt x="68" y="247"/>
                </a:lnTo>
                <a:lnTo>
                  <a:pt x="65" y="247"/>
                </a:lnTo>
                <a:lnTo>
                  <a:pt x="64" y="248"/>
                </a:lnTo>
                <a:lnTo>
                  <a:pt x="61" y="250"/>
                </a:lnTo>
                <a:lnTo>
                  <a:pt x="61" y="251"/>
                </a:lnTo>
                <a:lnTo>
                  <a:pt x="61" y="255"/>
                </a:lnTo>
                <a:lnTo>
                  <a:pt x="60" y="257"/>
                </a:lnTo>
                <a:lnTo>
                  <a:pt x="58" y="261"/>
                </a:lnTo>
                <a:lnTo>
                  <a:pt x="60" y="263"/>
                </a:lnTo>
                <a:lnTo>
                  <a:pt x="58" y="266"/>
                </a:lnTo>
                <a:lnTo>
                  <a:pt x="58" y="273"/>
                </a:lnTo>
                <a:lnTo>
                  <a:pt x="49" y="285"/>
                </a:lnTo>
                <a:lnTo>
                  <a:pt x="48" y="285"/>
                </a:lnTo>
                <a:lnTo>
                  <a:pt x="46" y="285"/>
                </a:lnTo>
                <a:lnTo>
                  <a:pt x="34" y="287"/>
                </a:lnTo>
                <a:lnTo>
                  <a:pt x="31" y="280"/>
                </a:lnTo>
                <a:lnTo>
                  <a:pt x="19" y="284"/>
                </a:lnTo>
                <a:lnTo>
                  <a:pt x="12" y="280"/>
                </a:lnTo>
                <a:lnTo>
                  <a:pt x="5" y="281"/>
                </a:lnTo>
                <a:lnTo>
                  <a:pt x="5" y="273"/>
                </a:lnTo>
                <a:lnTo>
                  <a:pt x="0" y="270"/>
                </a:lnTo>
                <a:lnTo>
                  <a:pt x="4" y="257"/>
                </a:lnTo>
                <a:lnTo>
                  <a:pt x="11" y="251"/>
                </a:lnTo>
                <a:lnTo>
                  <a:pt x="13" y="248"/>
                </a:lnTo>
                <a:lnTo>
                  <a:pt x="30" y="247"/>
                </a:lnTo>
                <a:lnTo>
                  <a:pt x="39" y="238"/>
                </a:lnTo>
                <a:lnTo>
                  <a:pt x="34" y="217"/>
                </a:lnTo>
                <a:lnTo>
                  <a:pt x="75" y="191"/>
                </a:lnTo>
                <a:lnTo>
                  <a:pt x="98" y="184"/>
                </a:lnTo>
                <a:lnTo>
                  <a:pt x="95" y="168"/>
                </a:lnTo>
                <a:lnTo>
                  <a:pt x="123" y="142"/>
                </a:lnTo>
                <a:lnTo>
                  <a:pt x="120" y="122"/>
                </a:lnTo>
                <a:lnTo>
                  <a:pt x="123" y="113"/>
                </a:lnTo>
                <a:lnTo>
                  <a:pt x="128" y="108"/>
                </a:lnTo>
                <a:lnTo>
                  <a:pt x="129" y="104"/>
                </a:lnTo>
                <a:lnTo>
                  <a:pt x="136" y="77"/>
                </a:lnTo>
                <a:lnTo>
                  <a:pt x="157" y="62"/>
                </a:lnTo>
                <a:lnTo>
                  <a:pt x="177" y="29"/>
                </a:lnTo>
                <a:lnTo>
                  <a:pt x="179" y="17"/>
                </a:lnTo>
                <a:lnTo>
                  <a:pt x="179" y="3"/>
                </a:lnTo>
                <a:lnTo>
                  <a:pt x="185" y="0"/>
                </a:lnTo>
                <a:lnTo>
                  <a:pt x="192" y="18"/>
                </a:lnTo>
                <a:lnTo>
                  <a:pt x="200" y="22"/>
                </a:lnTo>
                <a:lnTo>
                  <a:pt x="209" y="25"/>
                </a:lnTo>
                <a:lnTo>
                  <a:pt x="211" y="30"/>
                </a:lnTo>
                <a:lnTo>
                  <a:pt x="225" y="4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8" name="Freeform 1244"/>
          <p:cNvSpPr>
            <a:spLocks/>
          </p:cNvSpPr>
          <p:nvPr/>
        </p:nvSpPr>
        <p:spPr bwMode="auto">
          <a:xfrm>
            <a:off x="8056563" y="1082675"/>
            <a:ext cx="403225" cy="488950"/>
          </a:xfrm>
          <a:custGeom>
            <a:avLst/>
            <a:gdLst>
              <a:gd name="T0" fmla="*/ 228 w 254"/>
              <a:gd name="T1" fmla="*/ 67 h 308"/>
              <a:gd name="T2" fmla="*/ 232 w 254"/>
              <a:gd name="T3" fmla="*/ 72 h 308"/>
              <a:gd name="T4" fmla="*/ 234 w 254"/>
              <a:gd name="T5" fmla="*/ 74 h 308"/>
              <a:gd name="T6" fmla="*/ 239 w 254"/>
              <a:gd name="T7" fmla="*/ 83 h 308"/>
              <a:gd name="T8" fmla="*/ 241 w 254"/>
              <a:gd name="T9" fmla="*/ 87 h 308"/>
              <a:gd name="T10" fmla="*/ 245 w 254"/>
              <a:gd name="T11" fmla="*/ 90 h 308"/>
              <a:gd name="T12" fmla="*/ 245 w 254"/>
              <a:gd name="T13" fmla="*/ 94 h 308"/>
              <a:gd name="T14" fmla="*/ 252 w 254"/>
              <a:gd name="T15" fmla="*/ 112 h 308"/>
              <a:gd name="T16" fmla="*/ 254 w 254"/>
              <a:gd name="T17" fmla="*/ 119 h 308"/>
              <a:gd name="T18" fmla="*/ 237 w 254"/>
              <a:gd name="T19" fmla="*/ 134 h 308"/>
              <a:gd name="T20" fmla="*/ 226 w 254"/>
              <a:gd name="T21" fmla="*/ 135 h 308"/>
              <a:gd name="T22" fmla="*/ 198 w 254"/>
              <a:gd name="T23" fmla="*/ 123 h 308"/>
              <a:gd name="T24" fmla="*/ 176 w 254"/>
              <a:gd name="T25" fmla="*/ 113 h 308"/>
              <a:gd name="T26" fmla="*/ 172 w 254"/>
              <a:gd name="T27" fmla="*/ 120 h 308"/>
              <a:gd name="T28" fmla="*/ 181 w 254"/>
              <a:gd name="T29" fmla="*/ 129 h 308"/>
              <a:gd name="T30" fmla="*/ 187 w 254"/>
              <a:gd name="T31" fmla="*/ 142 h 308"/>
              <a:gd name="T32" fmla="*/ 184 w 254"/>
              <a:gd name="T33" fmla="*/ 151 h 308"/>
              <a:gd name="T34" fmla="*/ 184 w 254"/>
              <a:gd name="T35" fmla="*/ 155 h 308"/>
              <a:gd name="T36" fmla="*/ 181 w 254"/>
              <a:gd name="T37" fmla="*/ 176 h 308"/>
              <a:gd name="T38" fmla="*/ 174 w 254"/>
              <a:gd name="T39" fmla="*/ 185 h 308"/>
              <a:gd name="T40" fmla="*/ 170 w 254"/>
              <a:gd name="T41" fmla="*/ 183 h 308"/>
              <a:gd name="T42" fmla="*/ 161 w 254"/>
              <a:gd name="T43" fmla="*/ 188 h 308"/>
              <a:gd name="T44" fmla="*/ 155 w 254"/>
              <a:gd name="T45" fmla="*/ 196 h 308"/>
              <a:gd name="T46" fmla="*/ 146 w 254"/>
              <a:gd name="T47" fmla="*/ 217 h 308"/>
              <a:gd name="T48" fmla="*/ 138 w 254"/>
              <a:gd name="T49" fmla="*/ 218 h 308"/>
              <a:gd name="T50" fmla="*/ 125 w 254"/>
              <a:gd name="T51" fmla="*/ 224 h 308"/>
              <a:gd name="T52" fmla="*/ 124 w 254"/>
              <a:gd name="T53" fmla="*/ 241 h 308"/>
              <a:gd name="T54" fmla="*/ 128 w 254"/>
              <a:gd name="T55" fmla="*/ 245 h 308"/>
              <a:gd name="T56" fmla="*/ 128 w 254"/>
              <a:gd name="T57" fmla="*/ 254 h 308"/>
              <a:gd name="T58" fmla="*/ 128 w 254"/>
              <a:gd name="T59" fmla="*/ 259 h 308"/>
              <a:gd name="T60" fmla="*/ 128 w 254"/>
              <a:gd name="T61" fmla="*/ 266 h 308"/>
              <a:gd name="T62" fmla="*/ 128 w 254"/>
              <a:gd name="T63" fmla="*/ 277 h 308"/>
              <a:gd name="T64" fmla="*/ 118 w 254"/>
              <a:gd name="T65" fmla="*/ 299 h 308"/>
              <a:gd name="T66" fmla="*/ 116 w 254"/>
              <a:gd name="T67" fmla="*/ 308 h 308"/>
              <a:gd name="T68" fmla="*/ 113 w 254"/>
              <a:gd name="T69" fmla="*/ 304 h 308"/>
              <a:gd name="T70" fmla="*/ 109 w 254"/>
              <a:gd name="T71" fmla="*/ 303 h 308"/>
              <a:gd name="T72" fmla="*/ 103 w 254"/>
              <a:gd name="T73" fmla="*/ 300 h 308"/>
              <a:gd name="T74" fmla="*/ 95 w 254"/>
              <a:gd name="T75" fmla="*/ 294 h 308"/>
              <a:gd name="T76" fmla="*/ 87 w 254"/>
              <a:gd name="T77" fmla="*/ 284 h 308"/>
              <a:gd name="T78" fmla="*/ 86 w 254"/>
              <a:gd name="T79" fmla="*/ 266 h 308"/>
              <a:gd name="T80" fmla="*/ 87 w 254"/>
              <a:gd name="T81" fmla="*/ 249 h 308"/>
              <a:gd name="T82" fmla="*/ 97 w 254"/>
              <a:gd name="T83" fmla="*/ 225 h 308"/>
              <a:gd name="T84" fmla="*/ 103 w 254"/>
              <a:gd name="T85" fmla="*/ 213 h 308"/>
              <a:gd name="T86" fmla="*/ 112 w 254"/>
              <a:gd name="T87" fmla="*/ 189 h 308"/>
              <a:gd name="T88" fmla="*/ 110 w 254"/>
              <a:gd name="T89" fmla="*/ 176 h 308"/>
              <a:gd name="T90" fmla="*/ 103 w 254"/>
              <a:gd name="T91" fmla="*/ 164 h 308"/>
              <a:gd name="T92" fmla="*/ 95 w 254"/>
              <a:gd name="T93" fmla="*/ 153 h 308"/>
              <a:gd name="T94" fmla="*/ 91 w 254"/>
              <a:gd name="T95" fmla="*/ 144 h 308"/>
              <a:gd name="T96" fmla="*/ 86 w 254"/>
              <a:gd name="T97" fmla="*/ 135 h 308"/>
              <a:gd name="T98" fmla="*/ 82 w 254"/>
              <a:gd name="T99" fmla="*/ 128 h 308"/>
              <a:gd name="T100" fmla="*/ 68 w 254"/>
              <a:gd name="T101" fmla="*/ 125 h 308"/>
              <a:gd name="T102" fmla="*/ 49 w 254"/>
              <a:gd name="T103" fmla="*/ 120 h 308"/>
              <a:gd name="T104" fmla="*/ 33 w 254"/>
              <a:gd name="T105" fmla="*/ 117 h 308"/>
              <a:gd name="T106" fmla="*/ 20 w 254"/>
              <a:gd name="T107" fmla="*/ 114 h 308"/>
              <a:gd name="T108" fmla="*/ 9 w 254"/>
              <a:gd name="T109" fmla="*/ 112 h 308"/>
              <a:gd name="T110" fmla="*/ 31 w 254"/>
              <a:gd name="T111" fmla="*/ 75 h 308"/>
              <a:gd name="T112" fmla="*/ 79 w 254"/>
              <a:gd name="T113" fmla="*/ 54 h 308"/>
              <a:gd name="T114" fmla="*/ 78 w 254"/>
              <a:gd name="T115" fmla="*/ 27 h 308"/>
              <a:gd name="T116" fmla="*/ 195 w 254"/>
              <a:gd name="T117" fmla="*/ 20 h 308"/>
              <a:gd name="T118" fmla="*/ 239 w 254"/>
              <a:gd name="T119" fmla="*/ 11 h 3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54" h="308">
                <a:moveTo>
                  <a:pt x="239" y="11"/>
                </a:moveTo>
                <a:lnTo>
                  <a:pt x="226" y="64"/>
                </a:lnTo>
                <a:lnTo>
                  <a:pt x="228" y="67"/>
                </a:lnTo>
                <a:lnTo>
                  <a:pt x="228" y="68"/>
                </a:lnTo>
                <a:lnTo>
                  <a:pt x="230" y="71"/>
                </a:lnTo>
                <a:lnTo>
                  <a:pt x="232" y="72"/>
                </a:lnTo>
                <a:lnTo>
                  <a:pt x="233" y="72"/>
                </a:lnTo>
                <a:lnTo>
                  <a:pt x="233" y="75"/>
                </a:lnTo>
                <a:lnTo>
                  <a:pt x="234" y="74"/>
                </a:lnTo>
                <a:lnTo>
                  <a:pt x="234" y="78"/>
                </a:lnTo>
                <a:lnTo>
                  <a:pt x="237" y="78"/>
                </a:lnTo>
                <a:lnTo>
                  <a:pt x="239" y="83"/>
                </a:lnTo>
                <a:lnTo>
                  <a:pt x="237" y="84"/>
                </a:lnTo>
                <a:lnTo>
                  <a:pt x="240" y="87"/>
                </a:lnTo>
                <a:lnTo>
                  <a:pt x="241" y="87"/>
                </a:lnTo>
                <a:lnTo>
                  <a:pt x="244" y="90"/>
                </a:lnTo>
                <a:lnTo>
                  <a:pt x="244" y="89"/>
                </a:lnTo>
                <a:lnTo>
                  <a:pt x="245" y="90"/>
                </a:lnTo>
                <a:lnTo>
                  <a:pt x="247" y="93"/>
                </a:lnTo>
                <a:lnTo>
                  <a:pt x="245" y="91"/>
                </a:lnTo>
                <a:lnTo>
                  <a:pt x="245" y="94"/>
                </a:lnTo>
                <a:lnTo>
                  <a:pt x="248" y="99"/>
                </a:lnTo>
                <a:lnTo>
                  <a:pt x="251" y="104"/>
                </a:lnTo>
                <a:lnTo>
                  <a:pt x="252" y="112"/>
                </a:lnTo>
                <a:lnTo>
                  <a:pt x="251" y="113"/>
                </a:lnTo>
                <a:lnTo>
                  <a:pt x="254" y="117"/>
                </a:lnTo>
                <a:lnTo>
                  <a:pt x="254" y="119"/>
                </a:lnTo>
                <a:lnTo>
                  <a:pt x="254" y="121"/>
                </a:lnTo>
                <a:lnTo>
                  <a:pt x="245" y="134"/>
                </a:lnTo>
                <a:lnTo>
                  <a:pt x="237" y="134"/>
                </a:lnTo>
                <a:lnTo>
                  <a:pt x="236" y="134"/>
                </a:lnTo>
                <a:lnTo>
                  <a:pt x="233" y="134"/>
                </a:lnTo>
                <a:lnTo>
                  <a:pt x="226" y="135"/>
                </a:lnTo>
                <a:lnTo>
                  <a:pt x="217" y="138"/>
                </a:lnTo>
                <a:lnTo>
                  <a:pt x="204" y="127"/>
                </a:lnTo>
                <a:lnTo>
                  <a:pt x="198" y="123"/>
                </a:lnTo>
                <a:lnTo>
                  <a:pt x="187" y="117"/>
                </a:lnTo>
                <a:lnTo>
                  <a:pt x="184" y="116"/>
                </a:lnTo>
                <a:lnTo>
                  <a:pt x="176" y="113"/>
                </a:lnTo>
                <a:lnTo>
                  <a:pt x="173" y="116"/>
                </a:lnTo>
                <a:lnTo>
                  <a:pt x="170" y="117"/>
                </a:lnTo>
                <a:lnTo>
                  <a:pt x="172" y="120"/>
                </a:lnTo>
                <a:lnTo>
                  <a:pt x="176" y="120"/>
                </a:lnTo>
                <a:lnTo>
                  <a:pt x="180" y="128"/>
                </a:lnTo>
                <a:lnTo>
                  <a:pt x="181" y="129"/>
                </a:lnTo>
                <a:lnTo>
                  <a:pt x="184" y="135"/>
                </a:lnTo>
                <a:lnTo>
                  <a:pt x="185" y="138"/>
                </a:lnTo>
                <a:lnTo>
                  <a:pt x="187" y="142"/>
                </a:lnTo>
                <a:lnTo>
                  <a:pt x="187" y="143"/>
                </a:lnTo>
                <a:lnTo>
                  <a:pt x="187" y="146"/>
                </a:lnTo>
                <a:lnTo>
                  <a:pt x="184" y="151"/>
                </a:lnTo>
                <a:lnTo>
                  <a:pt x="183" y="153"/>
                </a:lnTo>
                <a:lnTo>
                  <a:pt x="183" y="153"/>
                </a:lnTo>
                <a:lnTo>
                  <a:pt x="184" y="155"/>
                </a:lnTo>
                <a:lnTo>
                  <a:pt x="184" y="161"/>
                </a:lnTo>
                <a:lnTo>
                  <a:pt x="185" y="165"/>
                </a:lnTo>
                <a:lnTo>
                  <a:pt x="181" y="176"/>
                </a:lnTo>
                <a:lnTo>
                  <a:pt x="180" y="181"/>
                </a:lnTo>
                <a:lnTo>
                  <a:pt x="178" y="181"/>
                </a:lnTo>
                <a:lnTo>
                  <a:pt x="174" y="185"/>
                </a:lnTo>
                <a:lnTo>
                  <a:pt x="173" y="185"/>
                </a:lnTo>
                <a:lnTo>
                  <a:pt x="172" y="185"/>
                </a:lnTo>
                <a:lnTo>
                  <a:pt x="170" y="183"/>
                </a:lnTo>
                <a:lnTo>
                  <a:pt x="165" y="183"/>
                </a:lnTo>
                <a:lnTo>
                  <a:pt x="163" y="184"/>
                </a:lnTo>
                <a:lnTo>
                  <a:pt x="161" y="188"/>
                </a:lnTo>
                <a:lnTo>
                  <a:pt x="161" y="191"/>
                </a:lnTo>
                <a:lnTo>
                  <a:pt x="155" y="194"/>
                </a:lnTo>
                <a:lnTo>
                  <a:pt x="155" y="196"/>
                </a:lnTo>
                <a:lnTo>
                  <a:pt x="154" y="199"/>
                </a:lnTo>
                <a:lnTo>
                  <a:pt x="154" y="202"/>
                </a:lnTo>
                <a:lnTo>
                  <a:pt x="146" y="217"/>
                </a:lnTo>
                <a:lnTo>
                  <a:pt x="142" y="218"/>
                </a:lnTo>
                <a:lnTo>
                  <a:pt x="140" y="215"/>
                </a:lnTo>
                <a:lnTo>
                  <a:pt x="138" y="218"/>
                </a:lnTo>
                <a:lnTo>
                  <a:pt x="131" y="219"/>
                </a:lnTo>
                <a:lnTo>
                  <a:pt x="128" y="218"/>
                </a:lnTo>
                <a:lnTo>
                  <a:pt x="125" y="224"/>
                </a:lnTo>
                <a:lnTo>
                  <a:pt x="121" y="228"/>
                </a:lnTo>
                <a:lnTo>
                  <a:pt x="123" y="239"/>
                </a:lnTo>
                <a:lnTo>
                  <a:pt x="124" y="241"/>
                </a:lnTo>
                <a:lnTo>
                  <a:pt x="125" y="241"/>
                </a:lnTo>
                <a:lnTo>
                  <a:pt x="128" y="243"/>
                </a:lnTo>
                <a:lnTo>
                  <a:pt x="128" y="245"/>
                </a:lnTo>
                <a:lnTo>
                  <a:pt x="128" y="251"/>
                </a:lnTo>
                <a:lnTo>
                  <a:pt x="128" y="251"/>
                </a:lnTo>
                <a:lnTo>
                  <a:pt x="128" y="254"/>
                </a:lnTo>
                <a:lnTo>
                  <a:pt x="128" y="255"/>
                </a:lnTo>
                <a:lnTo>
                  <a:pt x="128" y="259"/>
                </a:lnTo>
                <a:lnTo>
                  <a:pt x="128" y="259"/>
                </a:lnTo>
                <a:lnTo>
                  <a:pt x="128" y="262"/>
                </a:lnTo>
                <a:lnTo>
                  <a:pt x="127" y="264"/>
                </a:lnTo>
                <a:lnTo>
                  <a:pt x="128" y="266"/>
                </a:lnTo>
                <a:lnTo>
                  <a:pt x="127" y="270"/>
                </a:lnTo>
                <a:lnTo>
                  <a:pt x="128" y="275"/>
                </a:lnTo>
                <a:lnTo>
                  <a:pt x="128" y="277"/>
                </a:lnTo>
                <a:lnTo>
                  <a:pt x="124" y="290"/>
                </a:lnTo>
                <a:lnTo>
                  <a:pt x="123" y="292"/>
                </a:lnTo>
                <a:lnTo>
                  <a:pt x="118" y="299"/>
                </a:lnTo>
                <a:lnTo>
                  <a:pt x="118" y="301"/>
                </a:lnTo>
                <a:lnTo>
                  <a:pt x="117" y="307"/>
                </a:lnTo>
                <a:lnTo>
                  <a:pt x="116" y="308"/>
                </a:lnTo>
                <a:lnTo>
                  <a:pt x="114" y="305"/>
                </a:lnTo>
                <a:lnTo>
                  <a:pt x="113" y="305"/>
                </a:lnTo>
                <a:lnTo>
                  <a:pt x="113" y="304"/>
                </a:lnTo>
                <a:lnTo>
                  <a:pt x="110" y="304"/>
                </a:lnTo>
                <a:lnTo>
                  <a:pt x="110" y="303"/>
                </a:lnTo>
                <a:lnTo>
                  <a:pt x="109" y="303"/>
                </a:lnTo>
                <a:lnTo>
                  <a:pt x="108" y="301"/>
                </a:lnTo>
                <a:lnTo>
                  <a:pt x="106" y="301"/>
                </a:lnTo>
                <a:lnTo>
                  <a:pt x="103" y="300"/>
                </a:lnTo>
                <a:lnTo>
                  <a:pt x="102" y="300"/>
                </a:lnTo>
                <a:lnTo>
                  <a:pt x="97" y="296"/>
                </a:lnTo>
                <a:lnTo>
                  <a:pt x="95" y="294"/>
                </a:lnTo>
                <a:lnTo>
                  <a:pt x="93" y="292"/>
                </a:lnTo>
                <a:lnTo>
                  <a:pt x="88" y="286"/>
                </a:lnTo>
                <a:lnTo>
                  <a:pt x="87" y="284"/>
                </a:lnTo>
                <a:lnTo>
                  <a:pt x="87" y="274"/>
                </a:lnTo>
                <a:lnTo>
                  <a:pt x="87" y="270"/>
                </a:lnTo>
                <a:lnTo>
                  <a:pt x="86" y="266"/>
                </a:lnTo>
                <a:lnTo>
                  <a:pt x="84" y="260"/>
                </a:lnTo>
                <a:lnTo>
                  <a:pt x="83" y="256"/>
                </a:lnTo>
                <a:lnTo>
                  <a:pt x="87" y="249"/>
                </a:lnTo>
                <a:lnTo>
                  <a:pt x="90" y="244"/>
                </a:lnTo>
                <a:lnTo>
                  <a:pt x="94" y="234"/>
                </a:lnTo>
                <a:lnTo>
                  <a:pt x="97" y="225"/>
                </a:lnTo>
                <a:lnTo>
                  <a:pt x="101" y="218"/>
                </a:lnTo>
                <a:lnTo>
                  <a:pt x="101" y="218"/>
                </a:lnTo>
                <a:lnTo>
                  <a:pt x="103" y="213"/>
                </a:lnTo>
                <a:lnTo>
                  <a:pt x="108" y="203"/>
                </a:lnTo>
                <a:lnTo>
                  <a:pt x="110" y="194"/>
                </a:lnTo>
                <a:lnTo>
                  <a:pt x="112" y="189"/>
                </a:lnTo>
                <a:lnTo>
                  <a:pt x="112" y="188"/>
                </a:lnTo>
                <a:lnTo>
                  <a:pt x="114" y="180"/>
                </a:lnTo>
                <a:lnTo>
                  <a:pt x="110" y="176"/>
                </a:lnTo>
                <a:lnTo>
                  <a:pt x="106" y="169"/>
                </a:lnTo>
                <a:lnTo>
                  <a:pt x="103" y="165"/>
                </a:lnTo>
                <a:lnTo>
                  <a:pt x="103" y="164"/>
                </a:lnTo>
                <a:lnTo>
                  <a:pt x="101" y="161"/>
                </a:lnTo>
                <a:lnTo>
                  <a:pt x="98" y="155"/>
                </a:lnTo>
                <a:lnTo>
                  <a:pt x="95" y="153"/>
                </a:lnTo>
                <a:lnTo>
                  <a:pt x="94" y="150"/>
                </a:lnTo>
                <a:lnTo>
                  <a:pt x="93" y="147"/>
                </a:lnTo>
                <a:lnTo>
                  <a:pt x="91" y="144"/>
                </a:lnTo>
                <a:lnTo>
                  <a:pt x="90" y="142"/>
                </a:lnTo>
                <a:lnTo>
                  <a:pt x="87" y="138"/>
                </a:lnTo>
                <a:lnTo>
                  <a:pt x="86" y="135"/>
                </a:lnTo>
                <a:lnTo>
                  <a:pt x="84" y="132"/>
                </a:lnTo>
                <a:lnTo>
                  <a:pt x="83" y="128"/>
                </a:lnTo>
                <a:lnTo>
                  <a:pt x="82" y="128"/>
                </a:lnTo>
                <a:lnTo>
                  <a:pt x="80" y="127"/>
                </a:lnTo>
                <a:lnTo>
                  <a:pt x="72" y="125"/>
                </a:lnTo>
                <a:lnTo>
                  <a:pt x="68" y="125"/>
                </a:lnTo>
                <a:lnTo>
                  <a:pt x="61" y="123"/>
                </a:lnTo>
                <a:lnTo>
                  <a:pt x="58" y="123"/>
                </a:lnTo>
                <a:lnTo>
                  <a:pt x="49" y="120"/>
                </a:lnTo>
                <a:lnTo>
                  <a:pt x="45" y="120"/>
                </a:lnTo>
                <a:lnTo>
                  <a:pt x="37" y="119"/>
                </a:lnTo>
                <a:lnTo>
                  <a:pt x="33" y="117"/>
                </a:lnTo>
                <a:lnTo>
                  <a:pt x="31" y="117"/>
                </a:lnTo>
                <a:lnTo>
                  <a:pt x="30" y="116"/>
                </a:lnTo>
                <a:lnTo>
                  <a:pt x="20" y="114"/>
                </a:lnTo>
                <a:lnTo>
                  <a:pt x="18" y="113"/>
                </a:lnTo>
                <a:lnTo>
                  <a:pt x="13" y="113"/>
                </a:lnTo>
                <a:lnTo>
                  <a:pt x="9" y="112"/>
                </a:lnTo>
                <a:lnTo>
                  <a:pt x="7" y="110"/>
                </a:lnTo>
                <a:lnTo>
                  <a:pt x="0" y="105"/>
                </a:lnTo>
                <a:lnTo>
                  <a:pt x="31" y="75"/>
                </a:lnTo>
                <a:lnTo>
                  <a:pt x="73" y="57"/>
                </a:lnTo>
                <a:lnTo>
                  <a:pt x="76" y="56"/>
                </a:lnTo>
                <a:lnTo>
                  <a:pt x="79" y="54"/>
                </a:lnTo>
                <a:lnTo>
                  <a:pt x="83" y="54"/>
                </a:lnTo>
                <a:lnTo>
                  <a:pt x="80" y="42"/>
                </a:lnTo>
                <a:lnTo>
                  <a:pt x="78" y="27"/>
                </a:lnTo>
                <a:lnTo>
                  <a:pt x="135" y="34"/>
                </a:lnTo>
                <a:lnTo>
                  <a:pt x="147" y="35"/>
                </a:lnTo>
                <a:lnTo>
                  <a:pt x="195" y="20"/>
                </a:lnTo>
                <a:lnTo>
                  <a:pt x="221" y="1"/>
                </a:lnTo>
                <a:lnTo>
                  <a:pt x="245" y="0"/>
                </a:lnTo>
                <a:lnTo>
                  <a:pt x="239" y="1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9" name="Freeform 1245"/>
          <p:cNvSpPr>
            <a:spLocks/>
          </p:cNvSpPr>
          <p:nvPr/>
        </p:nvSpPr>
        <p:spPr bwMode="auto">
          <a:xfrm>
            <a:off x="7183438" y="1430338"/>
            <a:ext cx="523875" cy="461963"/>
          </a:xfrm>
          <a:custGeom>
            <a:avLst/>
            <a:gdLst>
              <a:gd name="T0" fmla="*/ 199 w 330"/>
              <a:gd name="T1" fmla="*/ 15 h 291"/>
              <a:gd name="T2" fmla="*/ 209 w 330"/>
              <a:gd name="T3" fmla="*/ 29 h 291"/>
              <a:gd name="T4" fmla="*/ 206 w 330"/>
              <a:gd name="T5" fmla="*/ 65 h 291"/>
              <a:gd name="T6" fmla="*/ 198 w 330"/>
              <a:gd name="T7" fmla="*/ 80 h 291"/>
              <a:gd name="T8" fmla="*/ 243 w 330"/>
              <a:gd name="T9" fmla="*/ 130 h 291"/>
              <a:gd name="T10" fmla="*/ 261 w 330"/>
              <a:gd name="T11" fmla="*/ 164 h 291"/>
              <a:gd name="T12" fmla="*/ 292 w 330"/>
              <a:gd name="T13" fmla="*/ 180 h 291"/>
              <a:gd name="T14" fmla="*/ 330 w 330"/>
              <a:gd name="T15" fmla="*/ 191 h 291"/>
              <a:gd name="T16" fmla="*/ 318 w 330"/>
              <a:gd name="T17" fmla="*/ 205 h 291"/>
              <a:gd name="T18" fmla="*/ 315 w 330"/>
              <a:gd name="T19" fmla="*/ 213 h 291"/>
              <a:gd name="T20" fmla="*/ 311 w 330"/>
              <a:gd name="T21" fmla="*/ 235 h 291"/>
              <a:gd name="T22" fmla="*/ 311 w 330"/>
              <a:gd name="T23" fmla="*/ 243 h 291"/>
              <a:gd name="T24" fmla="*/ 314 w 330"/>
              <a:gd name="T25" fmla="*/ 253 h 291"/>
              <a:gd name="T26" fmla="*/ 312 w 330"/>
              <a:gd name="T27" fmla="*/ 264 h 291"/>
              <a:gd name="T28" fmla="*/ 307 w 330"/>
              <a:gd name="T29" fmla="*/ 265 h 291"/>
              <a:gd name="T30" fmla="*/ 303 w 330"/>
              <a:gd name="T31" fmla="*/ 268 h 291"/>
              <a:gd name="T32" fmla="*/ 299 w 330"/>
              <a:gd name="T33" fmla="*/ 268 h 291"/>
              <a:gd name="T34" fmla="*/ 296 w 330"/>
              <a:gd name="T35" fmla="*/ 270 h 291"/>
              <a:gd name="T36" fmla="*/ 297 w 330"/>
              <a:gd name="T37" fmla="*/ 281 h 291"/>
              <a:gd name="T38" fmla="*/ 286 w 330"/>
              <a:gd name="T39" fmla="*/ 272 h 291"/>
              <a:gd name="T40" fmla="*/ 284 w 330"/>
              <a:gd name="T41" fmla="*/ 266 h 291"/>
              <a:gd name="T42" fmla="*/ 271 w 330"/>
              <a:gd name="T43" fmla="*/ 260 h 291"/>
              <a:gd name="T44" fmla="*/ 254 w 330"/>
              <a:gd name="T45" fmla="*/ 254 h 291"/>
              <a:gd name="T46" fmla="*/ 244 w 330"/>
              <a:gd name="T47" fmla="*/ 253 h 291"/>
              <a:gd name="T48" fmla="*/ 228 w 330"/>
              <a:gd name="T49" fmla="*/ 250 h 291"/>
              <a:gd name="T50" fmla="*/ 218 w 330"/>
              <a:gd name="T51" fmla="*/ 243 h 291"/>
              <a:gd name="T52" fmla="*/ 199 w 330"/>
              <a:gd name="T53" fmla="*/ 228 h 291"/>
              <a:gd name="T54" fmla="*/ 180 w 330"/>
              <a:gd name="T55" fmla="*/ 231 h 291"/>
              <a:gd name="T56" fmla="*/ 175 w 330"/>
              <a:gd name="T57" fmla="*/ 262 h 291"/>
              <a:gd name="T58" fmla="*/ 158 w 330"/>
              <a:gd name="T59" fmla="*/ 268 h 291"/>
              <a:gd name="T60" fmla="*/ 143 w 330"/>
              <a:gd name="T61" fmla="*/ 277 h 291"/>
              <a:gd name="T62" fmla="*/ 132 w 330"/>
              <a:gd name="T63" fmla="*/ 287 h 291"/>
              <a:gd name="T64" fmla="*/ 121 w 330"/>
              <a:gd name="T65" fmla="*/ 283 h 291"/>
              <a:gd name="T66" fmla="*/ 112 w 330"/>
              <a:gd name="T67" fmla="*/ 276 h 291"/>
              <a:gd name="T68" fmla="*/ 86 w 330"/>
              <a:gd name="T69" fmla="*/ 277 h 291"/>
              <a:gd name="T70" fmla="*/ 79 w 330"/>
              <a:gd name="T71" fmla="*/ 275 h 291"/>
              <a:gd name="T72" fmla="*/ 70 w 330"/>
              <a:gd name="T73" fmla="*/ 270 h 291"/>
              <a:gd name="T74" fmla="*/ 52 w 330"/>
              <a:gd name="T75" fmla="*/ 275 h 291"/>
              <a:gd name="T76" fmla="*/ 45 w 330"/>
              <a:gd name="T77" fmla="*/ 258 h 291"/>
              <a:gd name="T78" fmla="*/ 34 w 330"/>
              <a:gd name="T79" fmla="*/ 236 h 291"/>
              <a:gd name="T80" fmla="*/ 23 w 330"/>
              <a:gd name="T81" fmla="*/ 221 h 291"/>
              <a:gd name="T82" fmla="*/ 12 w 330"/>
              <a:gd name="T83" fmla="*/ 201 h 291"/>
              <a:gd name="T84" fmla="*/ 0 w 330"/>
              <a:gd name="T85" fmla="*/ 187 h 291"/>
              <a:gd name="T86" fmla="*/ 50 w 330"/>
              <a:gd name="T87" fmla="*/ 159 h 291"/>
              <a:gd name="T88" fmla="*/ 23 w 330"/>
              <a:gd name="T89" fmla="*/ 105 h 291"/>
              <a:gd name="T90" fmla="*/ 56 w 330"/>
              <a:gd name="T91" fmla="*/ 65 h 291"/>
              <a:gd name="T92" fmla="*/ 56 w 330"/>
              <a:gd name="T93" fmla="*/ 52 h 291"/>
              <a:gd name="T94" fmla="*/ 65 w 330"/>
              <a:gd name="T95" fmla="*/ 13 h 291"/>
              <a:gd name="T96" fmla="*/ 104 w 330"/>
              <a:gd name="T97" fmla="*/ 3 h 291"/>
              <a:gd name="T98" fmla="*/ 140 w 330"/>
              <a:gd name="T99" fmla="*/ 0 h 291"/>
              <a:gd name="T100" fmla="*/ 187 w 330"/>
              <a:gd name="T101" fmla="*/ 2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30" h="291">
                <a:moveTo>
                  <a:pt x="187" y="2"/>
                </a:moveTo>
                <a:lnTo>
                  <a:pt x="196" y="18"/>
                </a:lnTo>
                <a:lnTo>
                  <a:pt x="198" y="17"/>
                </a:lnTo>
                <a:lnTo>
                  <a:pt x="199" y="15"/>
                </a:lnTo>
                <a:lnTo>
                  <a:pt x="202" y="24"/>
                </a:lnTo>
                <a:lnTo>
                  <a:pt x="203" y="26"/>
                </a:lnTo>
                <a:lnTo>
                  <a:pt x="205" y="26"/>
                </a:lnTo>
                <a:lnTo>
                  <a:pt x="209" y="29"/>
                </a:lnTo>
                <a:lnTo>
                  <a:pt x="209" y="30"/>
                </a:lnTo>
                <a:lnTo>
                  <a:pt x="202" y="56"/>
                </a:lnTo>
                <a:lnTo>
                  <a:pt x="203" y="58"/>
                </a:lnTo>
                <a:lnTo>
                  <a:pt x="206" y="65"/>
                </a:lnTo>
                <a:lnTo>
                  <a:pt x="202" y="73"/>
                </a:lnTo>
                <a:lnTo>
                  <a:pt x="202" y="74"/>
                </a:lnTo>
                <a:lnTo>
                  <a:pt x="198" y="75"/>
                </a:lnTo>
                <a:lnTo>
                  <a:pt x="198" y="80"/>
                </a:lnTo>
                <a:lnTo>
                  <a:pt x="198" y="81"/>
                </a:lnTo>
                <a:lnTo>
                  <a:pt x="207" y="86"/>
                </a:lnTo>
                <a:lnTo>
                  <a:pt x="220" y="115"/>
                </a:lnTo>
                <a:lnTo>
                  <a:pt x="243" y="130"/>
                </a:lnTo>
                <a:lnTo>
                  <a:pt x="248" y="134"/>
                </a:lnTo>
                <a:lnTo>
                  <a:pt x="250" y="135"/>
                </a:lnTo>
                <a:lnTo>
                  <a:pt x="255" y="153"/>
                </a:lnTo>
                <a:lnTo>
                  <a:pt x="261" y="164"/>
                </a:lnTo>
                <a:lnTo>
                  <a:pt x="265" y="167"/>
                </a:lnTo>
                <a:lnTo>
                  <a:pt x="282" y="175"/>
                </a:lnTo>
                <a:lnTo>
                  <a:pt x="291" y="179"/>
                </a:lnTo>
                <a:lnTo>
                  <a:pt x="292" y="180"/>
                </a:lnTo>
                <a:lnTo>
                  <a:pt x="299" y="194"/>
                </a:lnTo>
                <a:lnTo>
                  <a:pt x="311" y="195"/>
                </a:lnTo>
                <a:lnTo>
                  <a:pt x="330" y="190"/>
                </a:lnTo>
                <a:lnTo>
                  <a:pt x="330" y="191"/>
                </a:lnTo>
                <a:lnTo>
                  <a:pt x="327" y="194"/>
                </a:lnTo>
                <a:lnTo>
                  <a:pt x="321" y="200"/>
                </a:lnTo>
                <a:lnTo>
                  <a:pt x="319" y="201"/>
                </a:lnTo>
                <a:lnTo>
                  <a:pt x="318" y="205"/>
                </a:lnTo>
                <a:lnTo>
                  <a:pt x="318" y="206"/>
                </a:lnTo>
                <a:lnTo>
                  <a:pt x="316" y="209"/>
                </a:lnTo>
                <a:lnTo>
                  <a:pt x="316" y="210"/>
                </a:lnTo>
                <a:lnTo>
                  <a:pt x="315" y="213"/>
                </a:lnTo>
                <a:lnTo>
                  <a:pt x="312" y="216"/>
                </a:lnTo>
                <a:lnTo>
                  <a:pt x="312" y="217"/>
                </a:lnTo>
                <a:lnTo>
                  <a:pt x="311" y="230"/>
                </a:lnTo>
                <a:lnTo>
                  <a:pt x="311" y="235"/>
                </a:lnTo>
                <a:lnTo>
                  <a:pt x="312" y="236"/>
                </a:lnTo>
                <a:lnTo>
                  <a:pt x="312" y="239"/>
                </a:lnTo>
                <a:lnTo>
                  <a:pt x="312" y="242"/>
                </a:lnTo>
                <a:lnTo>
                  <a:pt x="311" y="243"/>
                </a:lnTo>
                <a:lnTo>
                  <a:pt x="312" y="246"/>
                </a:lnTo>
                <a:lnTo>
                  <a:pt x="312" y="250"/>
                </a:lnTo>
                <a:lnTo>
                  <a:pt x="314" y="251"/>
                </a:lnTo>
                <a:lnTo>
                  <a:pt x="314" y="253"/>
                </a:lnTo>
                <a:lnTo>
                  <a:pt x="315" y="260"/>
                </a:lnTo>
                <a:lnTo>
                  <a:pt x="312" y="261"/>
                </a:lnTo>
                <a:lnTo>
                  <a:pt x="312" y="262"/>
                </a:lnTo>
                <a:lnTo>
                  <a:pt x="312" y="264"/>
                </a:lnTo>
                <a:lnTo>
                  <a:pt x="311" y="264"/>
                </a:lnTo>
                <a:lnTo>
                  <a:pt x="311" y="265"/>
                </a:lnTo>
                <a:lnTo>
                  <a:pt x="310" y="264"/>
                </a:lnTo>
                <a:lnTo>
                  <a:pt x="307" y="265"/>
                </a:lnTo>
                <a:lnTo>
                  <a:pt x="306" y="266"/>
                </a:lnTo>
                <a:lnTo>
                  <a:pt x="306" y="268"/>
                </a:lnTo>
                <a:lnTo>
                  <a:pt x="304" y="268"/>
                </a:lnTo>
                <a:lnTo>
                  <a:pt x="303" y="268"/>
                </a:lnTo>
                <a:lnTo>
                  <a:pt x="303" y="266"/>
                </a:lnTo>
                <a:lnTo>
                  <a:pt x="301" y="268"/>
                </a:lnTo>
                <a:lnTo>
                  <a:pt x="300" y="268"/>
                </a:lnTo>
                <a:lnTo>
                  <a:pt x="299" y="268"/>
                </a:lnTo>
                <a:lnTo>
                  <a:pt x="299" y="269"/>
                </a:lnTo>
                <a:lnTo>
                  <a:pt x="297" y="269"/>
                </a:lnTo>
                <a:lnTo>
                  <a:pt x="297" y="270"/>
                </a:lnTo>
                <a:lnTo>
                  <a:pt x="296" y="270"/>
                </a:lnTo>
                <a:lnTo>
                  <a:pt x="296" y="272"/>
                </a:lnTo>
                <a:lnTo>
                  <a:pt x="296" y="277"/>
                </a:lnTo>
                <a:lnTo>
                  <a:pt x="297" y="279"/>
                </a:lnTo>
                <a:lnTo>
                  <a:pt x="297" y="281"/>
                </a:lnTo>
                <a:lnTo>
                  <a:pt x="297" y="285"/>
                </a:lnTo>
                <a:lnTo>
                  <a:pt x="293" y="284"/>
                </a:lnTo>
                <a:lnTo>
                  <a:pt x="288" y="276"/>
                </a:lnTo>
                <a:lnTo>
                  <a:pt x="286" y="272"/>
                </a:lnTo>
                <a:lnTo>
                  <a:pt x="285" y="269"/>
                </a:lnTo>
                <a:lnTo>
                  <a:pt x="285" y="269"/>
                </a:lnTo>
                <a:lnTo>
                  <a:pt x="285" y="268"/>
                </a:lnTo>
                <a:lnTo>
                  <a:pt x="284" y="266"/>
                </a:lnTo>
                <a:lnTo>
                  <a:pt x="284" y="265"/>
                </a:lnTo>
                <a:lnTo>
                  <a:pt x="276" y="261"/>
                </a:lnTo>
                <a:lnTo>
                  <a:pt x="274" y="261"/>
                </a:lnTo>
                <a:lnTo>
                  <a:pt x="271" y="260"/>
                </a:lnTo>
                <a:lnTo>
                  <a:pt x="266" y="257"/>
                </a:lnTo>
                <a:lnTo>
                  <a:pt x="263" y="257"/>
                </a:lnTo>
                <a:lnTo>
                  <a:pt x="261" y="255"/>
                </a:lnTo>
                <a:lnTo>
                  <a:pt x="254" y="254"/>
                </a:lnTo>
                <a:lnTo>
                  <a:pt x="252" y="254"/>
                </a:lnTo>
                <a:lnTo>
                  <a:pt x="251" y="254"/>
                </a:lnTo>
                <a:lnTo>
                  <a:pt x="247" y="253"/>
                </a:lnTo>
                <a:lnTo>
                  <a:pt x="244" y="253"/>
                </a:lnTo>
                <a:lnTo>
                  <a:pt x="236" y="251"/>
                </a:lnTo>
                <a:lnTo>
                  <a:pt x="233" y="251"/>
                </a:lnTo>
                <a:lnTo>
                  <a:pt x="230" y="250"/>
                </a:lnTo>
                <a:lnTo>
                  <a:pt x="228" y="250"/>
                </a:lnTo>
                <a:lnTo>
                  <a:pt x="225" y="247"/>
                </a:lnTo>
                <a:lnTo>
                  <a:pt x="222" y="246"/>
                </a:lnTo>
                <a:lnTo>
                  <a:pt x="220" y="245"/>
                </a:lnTo>
                <a:lnTo>
                  <a:pt x="218" y="243"/>
                </a:lnTo>
                <a:lnTo>
                  <a:pt x="217" y="234"/>
                </a:lnTo>
                <a:lnTo>
                  <a:pt x="210" y="238"/>
                </a:lnTo>
                <a:lnTo>
                  <a:pt x="202" y="230"/>
                </a:lnTo>
                <a:lnTo>
                  <a:pt x="199" y="228"/>
                </a:lnTo>
                <a:lnTo>
                  <a:pt x="195" y="227"/>
                </a:lnTo>
                <a:lnTo>
                  <a:pt x="187" y="227"/>
                </a:lnTo>
                <a:lnTo>
                  <a:pt x="183" y="230"/>
                </a:lnTo>
                <a:lnTo>
                  <a:pt x="180" y="231"/>
                </a:lnTo>
                <a:lnTo>
                  <a:pt x="179" y="240"/>
                </a:lnTo>
                <a:lnTo>
                  <a:pt x="179" y="246"/>
                </a:lnTo>
                <a:lnTo>
                  <a:pt x="177" y="251"/>
                </a:lnTo>
                <a:lnTo>
                  <a:pt x="175" y="262"/>
                </a:lnTo>
                <a:lnTo>
                  <a:pt x="170" y="264"/>
                </a:lnTo>
                <a:lnTo>
                  <a:pt x="166" y="265"/>
                </a:lnTo>
                <a:lnTo>
                  <a:pt x="161" y="266"/>
                </a:lnTo>
                <a:lnTo>
                  <a:pt x="158" y="268"/>
                </a:lnTo>
                <a:lnTo>
                  <a:pt x="153" y="269"/>
                </a:lnTo>
                <a:lnTo>
                  <a:pt x="147" y="273"/>
                </a:lnTo>
                <a:lnTo>
                  <a:pt x="146" y="275"/>
                </a:lnTo>
                <a:lnTo>
                  <a:pt x="143" y="277"/>
                </a:lnTo>
                <a:lnTo>
                  <a:pt x="142" y="279"/>
                </a:lnTo>
                <a:lnTo>
                  <a:pt x="140" y="279"/>
                </a:lnTo>
                <a:lnTo>
                  <a:pt x="134" y="285"/>
                </a:lnTo>
                <a:lnTo>
                  <a:pt x="132" y="287"/>
                </a:lnTo>
                <a:lnTo>
                  <a:pt x="131" y="287"/>
                </a:lnTo>
                <a:lnTo>
                  <a:pt x="128" y="291"/>
                </a:lnTo>
                <a:lnTo>
                  <a:pt x="124" y="287"/>
                </a:lnTo>
                <a:lnTo>
                  <a:pt x="121" y="283"/>
                </a:lnTo>
                <a:lnTo>
                  <a:pt x="117" y="279"/>
                </a:lnTo>
                <a:lnTo>
                  <a:pt x="116" y="277"/>
                </a:lnTo>
                <a:lnTo>
                  <a:pt x="115" y="276"/>
                </a:lnTo>
                <a:lnTo>
                  <a:pt x="112" y="276"/>
                </a:lnTo>
                <a:lnTo>
                  <a:pt x="105" y="277"/>
                </a:lnTo>
                <a:lnTo>
                  <a:pt x="98" y="279"/>
                </a:lnTo>
                <a:lnTo>
                  <a:pt x="90" y="279"/>
                </a:lnTo>
                <a:lnTo>
                  <a:pt x="86" y="277"/>
                </a:lnTo>
                <a:lnTo>
                  <a:pt x="85" y="276"/>
                </a:lnTo>
                <a:lnTo>
                  <a:pt x="83" y="276"/>
                </a:lnTo>
                <a:lnTo>
                  <a:pt x="80" y="275"/>
                </a:lnTo>
                <a:lnTo>
                  <a:pt x="79" y="275"/>
                </a:lnTo>
                <a:lnTo>
                  <a:pt x="76" y="273"/>
                </a:lnTo>
                <a:lnTo>
                  <a:pt x="74" y="272"/>
                </a:lnTo>
                <a:lnTo>
                  <a:pt x="71" y="270"/>
                </a:lnTo>
                <a:lnTo>
                  <a:pt x="70" y="270"/>
                </a:lnTo>
                <a:lnTo>
                  <a:pt x="63" y="266"/>
                </a:lnTo>
                <a:lnTo>
                  <a:pt x="59" y="269"/>
                </a:lnTo>
                <a:lnTo>
                  <a:pt x="54" y="273"/>
                </a:lnTo>
                <a:lnTo>
                  <a:pt x="52" y="275"/>
                </a:lnTo>
                <a:lnTo>
                  <a:pt x="49" y="276"/>
                </a:lnTo>
                <a:lnTo>
                  <a:pt x="48" y="270"/>
                </a:lnTo>
                <a:lnTo>
                  <a:pt x="48" y="268"/>
                </a:lnTo>
                <a:lnTo>
                  <a:pt x="45" y="258"/>
                </a:lnTo>
                <a:lnTo>
                  <a:pt x="44" y="254"/>
                </a:lnTo>
                <a:lnTo>
                  <a:pt x="42" y="249"/>
                </a:lnTo>
                <a:lnTo>
                  <a:pt x="42" y="247"/>
                </a:lnTo>
                <a:lnTo>
                  <a:pt x="34" y="236"/>
                </a:lnTo>
                <a:lnTo>
                  <a:pt x="33" y="235"/>
                </a:lnTo>
                <a:lnTo>
                  <a:pt x="24" y="225"/>
                </a:lnTo>
                <a:lnTo>
                  <a:pt x="24" y="223"/>
                </a:lnTo>
                <a:lnTo>
                  <a:pt x="23" y="221"/>
                </a:lnTo>
                <a:lnTo>
                  <a:pt x="23" y="216"/>
                </a:lnTo>
                <a:lnTo>
                  <a:pt x="22" y="213"/>
                </a:lnTo>
                <a:lnTo>
                  <a:pt x="14" y="202"/>
                </a:lnTo>
                <a:lnTo>
                  <a:pt x="12" y="201"/>
                </a:lnTo>
                <a:lnTo>
                  <a:pt x="8" y="197"/>
                </a:lnTo>
                <a:lnTo>
                  <a:pt x="5" y="194"/>
                </a:lnTo>
                <a:lnTo>
                  <a:pt x="4" y="191"/>
                </a:lnTo>
                <a:lnTo>
                  <a:pt x="0" y="187"/>
                </a:lnTo>
                <a:lnTo>
                  <a:pt x="31" y="182"/>
                </a:lnTo>
                <a:lnTo>
                  <a:pt x="46" y="171"/>
                </a:lnTo>
                <a:lnTo>
                  <a:pt x="49" y="160"/>
                </a:lnTo>
                <a:lnTo>
                  <a:pt x="50" y="159"/>
                </a:lnTo>
                <a:lnTo>
                  <a:pt x="49" y="150"/>
                </a:lnTo>
                <a:lnTo>
                  <a:pt x="48" y="137"/>
                </a:lnTo>
                <a:lnTo>
                  <a:pt x="27" y="105"/>
                </a:lnTo>
                <a:lnTo>
                  <a:pt x="23" y="105"/>
                </a:lnTo>
                <a:lnTo>
                  <a:pt x="16" y="75"/>
                </a:lnTo>
                <a:lnTo>
                  <a:pt x="35" y="65"/>
                </a:lnTo>
                <a:lnTo>
                  <a:pt x="54" y="65"/>
                </a:lnTo>
                <a:lnTo>
                  <a:pt x="56" y="65"/>
                </a:lnTo>
                <a:lnTo>
                  <a:pt x="54" y="56"/>
                </a:lnTo>
                <a:lnTo>
                  <a:pt x="53" y="55"/>
                </a:lnTo>
                <a:lnTo>
                  <a:pt x="54" y="55"/>
                </a:lnTo>
                <a:lnTo>
                  <a:pt x="56" y="52"/>
                </a:lnTo>
                <a:lnTo>
                  <a:pt x="57" y="37"/>
                </a:lnTo>
                <a:lnTo>
                  <a:pt x="67" y="25"/>
                </a:lnTo>
                <a:lnTo>
                  <a:pt x="60" y="21"/>
                </a:lnTo>
                <a:lnTo>
                  <a:pt x="65" y="13"/>
                </a:lnTo>
                <a:lnTo>
                  <a:pt x="90" y="11"/>
                </a:lnTo>
                <a:lnTo>
                  <a:pt x="94" y="9"/>
                </a:lnTo>
                <a:lnTo>
                  <a:pt x="100" y="6"/>
                </a:lnTo>
                <a:lnTo>
                  <a:pt x="104" y="3"/>
                </a:lnTo>
                <a:lnTo>
                  <a:pt x="109" y="2"/>
                </a:lnTo>
                <a:lnTo>
                  <a:pt x="113" y="2"/>
                </a:lnTo>
                <a:lnTo>
                  <a:pt x="120" y="0"/>
                </a:lnTo>
                <a:lnTo>
                  <a:pt x="140" y="0"/>
                </a:lnTo>
                <a:lnTo>
                  <a:pt x="149" y="0"/>
                </a:lnTo>
                <a:lnTo>
                  <a:pt x="151" y="0"/>
                </a:lnTo>
                <a:lnTo>
                  <a:pt x="175" y="2"/>
                </a:lnTo>
                <a:lnTo>
                  <a:pt x="187" y="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0" name="Freeform 1246"/>
          <p:cNvSpPr>
            <a:spLocks/>
          </p:cNvSpPr>
          <p:nvPr/>
        </p:nvSpPr>
        <p:spPr bwMode="auto">
          <a:xfrm>
            <a:off x="6826250" y="1587500"/>
            <a:ext cx="227013" cy="179388"/>
          </a:xfrm>
          <a:custGeom>
            <a:avLst/>
            <a:gdLst>
              <a:gd name="T0" fmla="*/ 98 w 143"/>
              <a:gd name="T1" fmla="*/ 36 h 113"/>
              <a:gd name="T2" fmla="*/ 113 w 143"/>
              <a:gd name="T3" fmla="*/ 46 h 113"/>
              <a:gd name="T4" fmla="*/ 125 w 143"/>
              <a:gd name="T5" fmla="*/ 49 h 113"/>
              <a:gd name="T6" fmla="*/ 131 w 143"/>
              <a:gd name="T7" fmla="*/ 56 h 113"/>
              <a:gd name="T8" fmla="*/ 129 w 143"/>
              <a:gd name="T9" fmla="*/ 60 h 113"/>
              <a:gd name="T10" fmla="*/ 128 w 143"/>
              <a:gd name="T11" fmla="*/ 66 h 113"/>
              <a:gd name="T12" fmla="*/ 134 w 143"/>
              <a:gd name="T13" fmla="*/ 76 h 113"/>
              <a:gd name="T14" fmla="*/ 138 w 143"/>
              <a:gd name="T15" fmla="*/ 84 h 113"/>
              <a:gd name="T16" fmla="*/ 140 w 143"/>
              <a:gd name="T17" fmla="*/ 98 h 113"/>
              <a:gd name="T18" fmla="*/ 132 w 143"/>
              <a:gd name="T19" fmla="*/ 103 h 113"/>
              <a:gd name="T20" fmla="*/ 116 w 143"/>
              <a:gd name="T21" fmla="*/ 95 h 113"/>
              <a:gd name="T22" fmla="*/ 109 w 143"/>
              <a:gd name="T23" fmla="*/ 90 h 113"/>
              <a:gd name="T24" fmla="*/ 105 w 143"/>
              <a:gd name="T25" fmla="*/ 88 h 113"/>
              <a:gd name="T26" fmla="*/ 103 w 143"/>
              <a:gd name="T27" fmla="*/ 90 h 113"/>
              <a:gd name="T28" fmla="*/ 99 w 143"/>
              <a:gd name="T29" fmla="*/ 95 h 113"/>
              <a:gd name="T30" fmla="*/ 98 w 143"/>
              <a:gd name="T31" fmla="*/ 96 h 113"/>
              <a:gd name="T32" fmla="*/ 94 w 143"/>
              <a:gd name="T33" fmla="*/ 101 h 113"/>
              <a:gd name="T34" fmla="*/ 91 w 143"/>
              <a:gd name="T35" fmla="*/ 105 h 113"/>
              <a:gd name="T36" fmla="*/ 83 w 143"/>
              <a:gd name="T37" fmla="*/ 106 h 113"/>
              <a:gd name="T38" fmla="*/ 78 w 143"/>
              <a:gd name="T39" fmla="*/ 107 h 113"/>
              <a:gd name="T40" fmla="*/ 57 w 143"/>
              <a:gd name="T41" fmla="*/ 111 h 113"/>
              <a:gd name="T42" fmla="*/ 45 w 143"/>
              <a:gd name="T43" fmla="*/ 113 h 113"/>
              <a:gd name="T44" fmla="*/ 37 w 143"/>
              <a:gd name="T45" fmla="*/ 101 h 113"/>
              <a:gd name="T46" fmla="*/ 27 w 143"/>
              <a:gd name="T47" fmla="*/ 72 h 113"/>
              <a:gd name="T48" fmla="*/ 18 w 143"/>
              <a:gd name="T49" fmla="*/ 68 h 113"/>
              <a:gd name="T50" fmla="*/ 8 w 143"/>
              <a:gd name="T51" fmla="*/ 64 h 113"/>
              <a:gd name="T52" fmla="*/ 9 w 143"/>
              <a:gd name="T53" fmla="*/ 47 h 113"/>
              <a:gd name="T54" fmla="*/ 20 w 143"/>
              <a:gd name="T55" fmla="*/ 20 h 113"/>
              <a:gd name="T56" fmla="*/ 43 w 143"/>
              <a:gd name="T57" fmla="*/ 16 h 113"/>
              <a:gd name="T58" fmla="*/ 54 w 143"/>
              <a:gd name="T59" fmla="*/ 0 h 113"/>
              <a:gd name="T60" fmla="*/ 61 w 143"/>
              <a:gd name="T61" fmla="*/ 1 h 113"/>
              <a:gd name="T62" fmla="*/ 75 w 143"/>
              <a:gd name="T63" fmla="*/ 4 h 113"/>
              <a:gd name="T64" fmla="*/ 83 w 143"/>
              <a:gd name="T65" fmla="*/ 31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3" h="113">
                <a:moveTo>
                  <a:pt x="83" y="31"/>
                </a:moveTo>
                <a:lnTo>
                  <a:pt x="98" y="36"/>
                </a:lnTo>
                <a:lnTo>
                  <a:pt x="113" y="36"/>
                </a:lnTo>
                <a:lnTo>
                  <a:pt x="113" y="46"/>
                </a:lnTo>
                <a:lnTo>
                  <a:pt x="123" y="53"/>
                </a:lnTo>
                <a:lnTo>
                  <a:pt x="125" y="49"/>
                </a:lnTo>
                <a:lnTo>
                  <a:pt x="132" y="56"/>
                </a:lnTo>
                <a:lnTo>
                  <a:pt x="131" y="56"/>
                </a:lnTo>
                <a:lnTo>
                  <a:pt x="129" y="58"/>
                </a:lnTo>
                <a:lnTo>
                  <a:pt x="129" y="60"/>
                </a:lnTo>
                <a:lnTo>
                  <a:pt x="129" y="62"/>
                </a:lnTo>
                <a:lnTo>
                  <a:pt x="128" y="66"/>
                </a:lnTo>
                <a:lnTo>
                  <a:pt x="131" y="71"/>
                </a:lnTo>
                <a:lnTo>
                  <a:pt x="134" y="76"/>
                </a:lnTo>
                <a:lnTo>
                  <a:pt x="136" y="80"/>
                </a:lnTo>
                <a:lnTo>
                  <a:pt x="138" y="84"/>
                </a:lnTo>
                <a:lnTo>
                  <a:pt x="143" y="90"/>
                </a:lnTo>
                <a:lnTo>
                  <a:pt x="140" y="98"/>
                </a:lnTo>
                <a:lnTo>
                  <a:pt x="139" y="107"/>
                </a:lnTo>
                <a:lnTo>
                  <a:pt x="132" y="103"/>
                </a:lnTo>
                <a:lnTo>
                  <a:pt x="121" y="96"/>
                </a:lnTo>
                <a:lnTo>
                  <a:pt x="116" y="95"/>
                </a:lnTo>
                <a:lnTo>
                  <a:pt x="110" y="91"/>
                </a:lnTo>
                <a:lnTo>
                  <a:pt x="109" y="90"/>
                </a:lnTo>
                <a:lnTo>
                  <a:pt x="108" y="90"/>
                </a:lnTo>
                <a:lnTo>
                  <a:pt x="105" y="88"/>
                </a:lnTo>
                <a:lnTo>
                  <a:pt x="105" y="90"/>
                </a:lnTo>
                <a:lnTo>
                  <a:pt x="103" y="90"/>
                </a:lnTo>
                <a:lnTo>
                  <a:pt x="101" y="94"/>
                </a:lnTo>
                <a:lnTo>
                  <a:pt x="99" y="95"/>
                </a:lnTo>
                <a:lnTo>
                  <a:pt x="98" y="96"/>
                </a:lnTo>
                <a:lnTo>
                  <a:pt x="98" y="96"/>
                </a:lnTo>
                <a:lnTo>
                  <a:pt x="97" y="98"/>
                </a:lnTo>
                <a:lnTo>
                  <a:pt x="94" y="101"/>
                </a:lnTo>
                <a:lnTo>
                  <a:pt x="91" y="103"/>
                </a:lnTo>
                <a:lnTo>
                  <a:pt x="91" y="105"/>
                </a:lnTo>
                <a:lnTo>
                  <a:pt x="90" y="105"/>
                </a:lnTo>
                <a:lnTo>
                  <a:pt x="83" y="106"/>
                </a:lnTo>
                <a:lnTo>
                  <a:pt x="80" y="107"/>
                </a:lnTo>
                <a:lnTo>
                  <a:pt x="78" y="107"/>
                </a:lnTo>
                <a:lnTo>
                  <a:pt x="68" y="109"/>
                </a:lnTo>
                <a:lnTo>
                  <a:pt x="57" y="111"/>
                </a:lnTo>
                <a:lnTo>
                  <a:pt x="52" y="111"/>
                </a:lnTo>
                <a:lnTo>
                  <a:pt x="45" y="113"/>
                </a:lnTo>
                <a:lnTo>
                  <a:pt x="35" y="106"/>
                </a:lnTo>
                <a:lnTo>
                  <a:pt x="37" y="101"/>
                </a:lnTo>
                <a:lnTo>
                  <a:pt x="34" y="99"/>
                </a:lnTo>
                <a:lnTo>
                  <a:pt x="27" y="72"/>
                </a:lnTo>
                <a:lnTo>
                  <a:pt x="20" y="69"/>
                </a:lnTo>
                <a:lnTo>
                  <a:pt x="18" y="68"/>
                </a:lnTo>
                <a:lnTo>
                  <a:pt x="13" y="65"/>
                </a:lnTo>
                <a:lnTo>
                  <a:pt x="8" y="64"/>
                </a:lnTo>
                <a:lnTo>
                  <a:pt x="0" y="54"/>
                </a:lnTo>
                <a:lnTo>
                  <a:pt x="9" y="47"/>
                </a:lnTo>
                <a:lnTo>
                  <a:pt x="8" y="38"/>
                </a:lnTo>
                <a:lnTo>
                  <a:pt x="20" y="20"/>
                </a:lnTo>
                <a:lnTo>
                  <a:pt x="38" y="17"/>
                </a:lnTo>
                <a:lnTo>
                  <a:pt x="43" y="16"/>
                </a:lnTo>
                <a:lnTo>
                  <a:pt x="50" y="15"/>
                </a:lnTo>
                <a:lnTo>
                  <a:pt x="54" y="0"/>
                </a:lnTo>
                <a:lnTo>
                  <a:pt x="58" y="1"/>
                </a:lnTo>
                <a:lnTo>
                  <a:pt x="61" y="1"/>
                </a:lnTo>
                <a:lnTo>
                  <a:pt x="63" y="1"/>
                </a:lnTo>
                <a:lnTo>
                  <a:pt x="75" y="4"/>
                </a:lnTo>
                <a:lnTo>
                  <a:pt x="78" y="23"/>
                </a:lnTo>
                <a:lnTo>
                  <a:pt x="83" y="3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1" name="Freeform 1247"/>
          <p:cNvSpPr>
            <a:spLocks/>
          </p:cNvSpPr>
          <p:nvPr/>
        </p:nvSpPr>
        <p:spPr bwMode="auto">
          <a:xfrm>
            <a:off x="6505575" y="1879600"/>
            <a:ext cx="95250" cy="96838"/>
          </a:xfrm>
          <a:custGeom>
            <a:avLst/>
            <a:gdLst>
              <a:gd name="T0" fmla="*/ 30 w 60"/>
              <a:gd name="T1" fmla="*/ 0 h 61"/>
              <a:gd name="T2" fmla="*/ 34 w 60"/>
              <a:gd name="T3" fmla="*/ 4 h 61"/>
              <a:gd name="T4" fmla="*/ 35 w 60"/>
              <a:gd name="T5" fmla="*/ 1 h 61"/>
              <a:gd name="T6" fmla="*/ 35 w 60"/>
              <a:gd name="T7" fmla="*/ 0 h 61"/>
              <a:gd name="T8" fmla="*/ 39 w 60"/>
              <a:gd name="T9" fmla="*/ 2 h 61"/>
              <a:gd name="T10" fmla="*/ 45 w 60"/>
              <a:gd name="T11" fmla="*/ 7 h 61"/>
              <a:gd name="T12" fmla="*/ 53 w 60"/>
              <a:gd name="T13" fmla="*/ 11 h 61"/>
              <a:gd name="T14" fmla="*/ 50 w 60"/>
              <a:gd name="T15" fmla="*/ 20 h 61"/>
              <a:gd name="T16" fmla="*/ 56 w 60"/>
              <a:gd name="T17" fmla="*/ 23 h 61"/>
              <a:gd name="T18" fmla="*/ 56 w 60"/>
              <a:gd name="T19" fmla="*/ 27 h 61"/>
              <a:gd name="T20" fmla="*/ 57 w 60"/>
              <a:gd name="T21" fmla="*/ 31 h 61"/>
              <a:gd name="T22" fmla="*/ 60 w 60"/>
              <a:gd name="T23" fmla="*/ 34 h 61"/>
              <a:gd name="T24" fmla="*/ 60 w 60"/>
              <a:gd name="T25" fmla="*/ 37 h 61"/>
              <a:gd name="T26" fmla="*/ 60 w 60"/>
              <a:gd name="T27" fmla="*/ 42 h 61"/>
              <a:gd name="T28" fmla="*/ 60 w 60"/>
              <a:gd name="T29" fmla="*/ 45 h 61"/>
              <a:gd name="T30" fmla="*/ 56 w 60"/>
              <a:gd name="T31" fmla="*/ 46 h 61"/>
              <a:gd name="T32" fmla="*/ 59 w 60"/>
              <a:gd name="T33" fmla="*/ 57 h 61"/>
              <a:gd name="T34" fmla="*/ 38 w 60"/>
              <a:gd name="T35" fmla="*/ 61 h 61"/>
              <a:gd name="T36" fmla="*/ 39 w 60"/>
              <a:gd name="T37" fmla="*/ 45 h 61"/>
              <a:gd name="T38" fmla="*/ 39 w 60"/>
              <a:gd name="T39" fmla="*/ 43 h 61"/>
              <a:gd name="T40" fmla="*/ 41 w 60"/>
              <a:gd name="T41" fmla="*/ 41 h 61"/>
              <a:gd name="T42" fmla="*/ 41 w 60"/>
              <a:gd name="T43" fmla="*/ 37 h 61"/>
              <a:gd name="T44" fmla="*/ 33 w 60"/>
              <a:gd name="T45" fmla="*/ 35 h 61"/>
              <a:gd name="T46" fmla="*/ 27 w 60"/>
              <a:gd name="T47" fmla="*/ 34 h 61"/>
              <a:gd name="T48" fmla="*/ 18 w 60"/>
              <a:gd name="T49" fmla="*/ 32 h 61"/>
              <a:gd name="T50" fmla="*/ 18 w 60"/>
              <a:gd name="T51" fmla="*/ 24 h 61"/>
              <a:gd name="T52" fmla="*/ 18 w 60"/>
              <a:gd name="T53" fmla="*/ 20 h 61"/>
              <a:gd name="T54" fmla="*/ 14 w 60"/>
              <a:gd name="T55" fmla="*/ 19 h 61"/>
              <a:gd name="T56" fmla="*/ 4 w 60"/>
              <a:gd name="T57" fmla="*/ 13 h 61"/>
              <a:gd name="T58" fmla="*/ 0 w 60"/>
              <a:gd name="T59" fmla="*/ 11 h 61"/>
              <a:gd name="T60" fmla="*/ 0 w 60"/>
              <a:gd name="T61" fmla="*/ 11 h 61"/>
              <a:gd name="T62" fmla="*/ 1 w 60"/>
              <a:gd name="T63" fmla="*/ 7 h 61"/>
              <a:gd name="T64" fmla="*/ 3 w 60"/>
              <a:gd name="T65" fmla="*/ 2 h 61"/>
              <a:gd name="T66" fmla="*/ 4 w 60"/>
              <a:gd name="T67" fmla="*/ 4 h 61"/>
              <a:gd name="T68" fmla="*/ 16 w 60"/>
              <a:gd name="T69" fmla="*/ 9 h 61"/>
              <a:gd name="T70" fmla="*/ 18 w 60"/>
              <a:gd name="T71" fmla="*/ 7 h 61"/>
              <a:gd name="T72" fmla="*/ 19 w 60"/>
              <a:gd name="T73" fmla="*/ 2 h 61"/>
              <a:gd name="T74" fmla="*/ 30 w 60"/>
              <a:gd name="T75" fmla="*/ 0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60" h="61">
                <a:moveTo>
                  <a:pt x="30" y="0"/>
                </a:moveTo>
                <a:lnTo>
                  <a:pt x="34" y="4"/>
                </a:lnTo>
                <a:lnTo>
                  <a:pt x="35" y="1"/>
                </a:lnTo>
                <a:lnTo>
                  <a:pt x="35" y="0"/>
                </a:lnTo>
                <a:lnTo>
                  <a:pt x="39" y="2"/>
                </a:lnTo>
                <a:lnTo>
                  <a:pt x="45" y="7"/>
                </a:lnTo>
                <a:lnTo>
                  <a:pt x="53" y="11"/>
                </a:lnTo>
                <a:lnTo>
                  <a:pt x="50" y="20"/>
                </a:lnTo>
                <a:lnTo>
                  <a:pt x="56" y="23"/>
                </a:lnTo>
                <a:lnTo>
                  <a:pt x="56" y="27"/>
                </a:lnTo>
                <a:lnTo>
                  <a:pt x="57" y="31"/>
                </a:lnTo>
                <a:lnTo>
                  <a:pt x="60" y="34"/>
                </a:lnTo>
                <a:lnTo>
                  <a:pt x="60" y="37"/>
                </a:lnTo>
                <a:lnTo>
                  <a:pt x="60" y="42"/>
                </a:lnTo>
                <a:lnTo>
                  <a:pt x="60" y="45"/>
                </a:lnTo>
                <a:lnTo>
                  <a:pt x="56" y="46"/>
                </a:lnTo>
                <a:lnTo>
                  <a:pt x="59" y="57"/>
                </a:lnTo>
                <a:lnTo>
                  <a:pt x="38" y="61"/>
                </a:lnTo>
                <a:lnTo>
                  <a:pt x="39" y="45"/>
                </a:lnTo>
                <a:lnTo>
                  <a:pt x="39" y="43"/>
                </a:lnTo>
                <a:lnTo>
                  <a:pt x="41" y="41"/>
                </a:lnTo>
                <a:lnTo>
                  <a:pt x="41" y="37"/>
                </a:lnTo>
                <a:lnTo>
                  <a:pt x="33" y="35"/>
                </a:lnTo>
                <a:lnTo>
                  <a:pt x="27" y="34"/>
                </a:lnTo>
                <a:lnTo>
                  <a:pt x="18" y="32"/>
                </a:lnTo>
                <a:lnTo>
                  <a:pt x="18" y="24"/>
                </a:lnTo>
                <a:lnTo>
                  <a:pt x="18" y="20"/>
                </a:lnTo>
                <a:lnTo>
                  <a:pt x="14" y="19"/>
                </a:lnTo>
                <a:lnTo>
                  <a:pt x="4" y="13"/>
                </a:lnTo>
                <a:lnTo>
                  <a:pt x="0" y="11"/>
                </a:lnTo>
                <a:lnTo>
                  <a:pt x="0" y="11"/>
                </a:lnTo>
                <a:lnTo>
                  <a:pt x="1" y="7"/>
                </a:lnTo>
                <a:lnTo>
                  <a:pt x="3" y="2"/>
                </a:lnTo>
                <a:lnTo>
                  <a:pt x="4" y="4"/>
                </a:lnTo>
                <a:lnTo>
                  <a:pt x="16" y="9"/>
                </a:lnTo>
                <a:lnTo>
                  <a:pt x="18" y="7"/>
                </a:lnTo>
                <a:lnTo>
                  <a:pt x="19" y="2"/>
                </a:lnTo>
                <a:lnTo>
                  <a:pt x="3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2" name="Freeform 1248"/>
          <p:cNvSpPr>
            <a:spLocks/>
          </p:cNvSpPr>
          <p:nvPr/>
        </p:nvSpPr>
        <p:spPr bwMode="auto">
          <a:xfrm>
            <a:off x="6154738" y="1978025"/>
            <a:ext cx="160338" cy="187325"/>
          </a:xfrm>
          <a:custGeom>
            <a:avLst/>
            <a:gdLst>
              <a:gd name="T0" fmla="*/ 87 w 101"/>
              <a:gd name="T1" fmla="*/ 21 h 118"/>
              <a:gd name="T2" fmla="*/ 90 w 101"/>
              <a:gd name="T3" fmla="*/ 22 h 118"/>
              <a:gd name="T4" fmla="*/ 97 w 101"/>
              <a:gd name="T5" fmla="*/ 20 h 118"/>
              <a:gd name="T6" fmla="*/ 98 w 101"/>
              <a:gd name="T7" fmla="*/ 21 h 118"/>
              <a:gd name="T8" fmla="*/ 101 w 101"/>
              <a:gd name="T9" fmla="*/ 25 h 118"/>
              <a:gd name="T10" fmla="*/ 99 w 101"/>
              <a:gd name="T11" fmla="*/ 28 h 118"/>
              <a:gd name="T12" fmla="*/ 89 w 101"/>
              <a:gd name="T13" fmla="*/ 51 h 118"/>
              <a:gd name="T14" fmla="*/ 89 w 101"/>
              <a:gd name="T15" fmla="*/ 63 h 118"/>
              <a:gd name="T16" fmla="*/ 84 w 101"/>
              <a:gd name="T17" fmla="*/ 67 h 118"/>
              <a:gd name="T18" fmla="*/ 76 w 101"/>
              <a:gd name="T19" fmla="*/ 80 h 118"/>
              <a:gd name="T20" fmla="*/ 68 w 101"/>
              <a:gd name="T21" fmla="*/ 88 h 118"/>
              <a:gd name="T22" fmla="*/ 65 w 101"/>
              <a:gd name="T23" fmla="*/ 99 h 118"/>
              <a:gd name="T24" fmla="*/ 22 w 101"/>
              <a:gd name="T25" fmla="*/ 111 h 118"/>
              <a:gd name="T26" fmla="*/ 9 w 101"/>
              <a:gd name="T27" fmla="*/ 118 h 118"/>
              <a:gd name="T28" fmla="*/ 4 w 101"/>
              <a:gd name="T29" fmla="*/ 95 h 118"/>
              <a:gd name="T30" fmla="*/ 7 w 101"/>
              <a:gd name="T31" fmla="*/ 89 h 118"/>
              <a:gd name="T32" fmla="*/ 0 w 101"/>
              <a:gd name="T33" fmla="*/ 86 h 118"/>
              <a:gd name="T34" fmla="*/ 15 w 101"/>
              <a:gd name="T35" fmla="*/ 73 h 118"/>
              <a:gd name="T36" fmla="*/ 8 w 101"/>
              <a:gd name="T37" fmla="*/ 71 h 118"/>
              <a:gd name="T38" fmla="*/ 1 w 101"/>
              <a:gd name="T39" fmla="*/ 71 h 118"/>
              <a:gd name="T40" fmla="*/ 4 w 101"/>
              <a:gd name="T41" fmla="*/ 63 h 118"/>
              <a:gd name="T42" fmla="*/ 13 w 101"/>
              <a:gd name="T43" fmla="*/ 56 h 118"/>
              <a:gd name="T44" fmla="*/ 15 w 101"/>
              <a:gd name="T45" fmla="*/ 55 h 118"/>
              <a:gd name="T46" fmla="*/ 18 w 101"/>
              <a:gd name="T47" fmla="*/ 47 h 118"/>
              <a:gd name="T48" fmla="*/ 28 w 101"/>
              <a:gd name="T49" fmla="*/ 45 h 118"/>
              <a:gd name="T50" fmla="*/ 28 w 101"/>
              <a:gd name="T51" fmla="*/ 44 h 118"/>
              <a:gd name="T52" fmla="*/ 28 w 101"/>
              <a:gd name="T53" fmla="*/ 41 h 118"/>
              <a:gd name="T54" fmla="*/ 28 w 101"/>
              <a:gd name="T55" fmla="*/ 37 h 118"/>
              <a:gd name="T56" fmla="*/ 28 w 101"/>
              <a:gd name="T57" fmla="*/ 28 h 118"/>
              <a:gd name="T58" fmla="*/ 28 w 101"/>
              <a:gd name="T59" fmla="*/ 22 h 118"/>
              <a:gd name="T60" fmla="*/ 41 w 101"/>
              <a:gd name="T61" fmla="*/ 21 h 118"/>
              <a:gd name="T62" fmla="*/ 48 w 101"/>
              <a:gd name="T63" fmla="*/ 20 h 118"/>
              <a:gd name="T64" fmla="*/ 48 w 101"/>
              <a:gd name="T65" fmla="*/ 21 h 118"/>
              <a:gd name="T66" fmla="*/ 50 w 101"/>
              <a:gd name="T67" fmla="*/ 28 h 118"/>
              <a:gd name="T68" fmla="*/ 52 w 101"/>
              <a:gd name="T69" fmla="*/ 32 h 118"/>
              <a:gd name="T70" fmla="*/ 53 w 101"/>
              <a:gd name="T71" fmla="*/ 35 h 118"/>
              <a:gd name="T72" fmla="*/ 53 w 101"/>
              <a:gd name="T73" fmla="*/ 36 h 118"/>
              <a:gd name="T74" fmla="*/ 48 w 101"/>
              <a:gd name="T75" fmla="*/ 44 h 118"/>
              <a:gd name="T76" fmla="*/ 50 w 101"/>
              <a:gd name="T77" fmla="*/ 47 h 118"/>
              <a:gd name="T78" fmla="*/ 57 w 101"/>
              <a:gd name="T79" fmla="*/ 37 h 118"/>
              <a:gd name="T80" fmla="*/ 59 w 101"/>
              <a:gd name="T81" fmla="*/ 35 h 118"/>
              <a:gd name="T82" fmla="*/ 63 w 101"/>
              <a:gd name="T83" fmla="*/ 28 h 118"/>
              <a:gd name="T84" fmla="*/ 67 w 101"/>
              <a:gd name="T85" fmla="*/ 24 h 118"/>
              <a:gd name="T86" fmla="*/ 68 w 101"/>
              <a:gd name="T87" fmla="*/ 21 h 118"/>
              <a:gd name="T88" fmla="*/ 75 w 101"/>
              <a:gd name="T89" fmla="*/ 21 h 118"/>
              <a:gd name="T90" fmla="*/ 78 w 101"/>
              <a:gd name="T91" fmla="*/ 11 h 118"/>
              <a:gd name="T92" fmla="*/ 80 w 101"/>
              <a:gd name="T93" fmla="*/ 0 h 118"/>
              <a:gd name="T94" fmla="*/ 86 w 101"/>
              <a:gd name="T95" fmla="*/ 11 h 118"/>
              <a:gd name="T96" fmla="*/ 84 w 101"/>
              <a:gd name="T97" fmla="*/ 20 h 118"/>
              <a:gd name="T98" fmla="*/ 87 w 101"/>
              <a:gd name="T99" fmla="*/ 21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01" h="118">
                <a:moveTo>
                  <a:pt x="87" y="21"/>
                </a:moveTo>
                <a:lnTo>
                  <a:pt x="90" y="22"/>
                </a:lnTo>
                <a:lnTo>
                  <a:pt x="97" y="20"/>
                </a:lnTo>
                <a:lnTo>
                  <a:pt x="98" y="21"/>
                </a:lnTo>
                <a:lnTo>
                  <a:pt x="101" y="25"/>
                </a:lnTo>
                <a:lnTo>
                  <a:pt x="99" y="28"/>
                </a:lnTo>
                <a:lnTo>
                  <a:pt x="89" y="51"/>
                </a:lnTo>
                <a:lnTo>
                  <a:pt x="89" y="63"/>
                </a:lnTo>
                <a:lnTo>
                  <a:pt x="84" y="67"/>
                </a:lnTo>
                <a:lnTo>
                  <a:pt x="76" y="80"/>
                </a:lnTo>
                <a:lnTo>
                  <a:pt x="68" y="88"/>
                </a:lnTo>
                <a:lnTo>
                  <a:pt x="65" y="99"/>
                </a:lnTo>
                <a:lnTo>
                  <a:pt x="22" y="111"/>
                </a:lnTo>
                <a:lnTo>
                  <a:pt x="9" y="118"/>
                </a:lnTo>
                <a:lnTo>
                  <a:pt x="4" y="95"/>
                </a:lnTo>
                <a:lnTo>
                  <a:pt x="7" y="89"/>
                </a:lnTo>
                <a:lnTo>
                  <a:pt x="0" y="86"/>
                </a:lnTo>
                <a:lnTo>
                  <a:pt x="15" y="73"/>
                </a:lnTo>
                <a:lnTo>
                  <a:pt x="8" y="71"/>
                </a:lnTo>
                <a:lnTo>
                  <a:pt x="1" y="71"/>
                </a:lnTo>
                <a:lnTo>
                  <a:pt x="4" y="63"/>
                </a:lnTo>
                <a:lnTo>
                  <a:pt x="13" y="56"/>
                </a:lnTo>
                <a:lnTo>
                  <a:pt x="15" y="55"/>
                </a:lnTo>
                <a:lnTo>
                  <a:pt x="18" y="47"/>
                </a:lnTo>
                <a:lnTo>
                  <a:pt x="28" y="45"/>
                </a:lnTo>
                <a:lnTo>
                  <a:pt x="28" y="44"/>
                </a:lnTo>
                <a:lnTo>
                  <a:pt x="28" y="41"/>
                </a:lnTo>
                <a:lnTo>
                  <a:pt x="28" y="37"/>
                </a:lnTo>
                <a:lnTo>
                  <a:pt x="28" y="28"/>
                </a:lnTo>
                <a:lnTo>
                  <a:pt x="28" y="22"/>
                </a:lnTo>
                <a:lnTo>
                  <a:pt x="41" y="21"/>
                </a:lnTo>
                <a:lnTo>
                  <a:pt x="48" y="20"/>
                </a:lnTo>
                <a:lnTo>
                  <a:pt x="48" y="21"/>
                </a:lnTo>
                <a:lnTo>
                  <a:pt x="50" y="28"/>
                </a:lnTo>
                <a:lnTo>
                  <a:pt x="52" y="32"/>
                </a:lnTo>
                <a:lnTo>
                  <a:pt x="53" y="35"/>
                </a:lnTo>
                <a:lnTo>
                  <a:pt x="53" y="36"/>
                </a:lnTo>
                <a:lnTo>
                  <a:pt x="48" y="44"/>
                </a:lnTo>
                <a:lnTo>
                  <a:pt x="50" y="47"/>
                </a:lnTo>
                <a:lnTo>
                  <a:pt x="57" y="37"/>
                </a:lnTo>
                <a:lnTo>
                  <a:pt x="59" y="35"/>
                </a:lnTo>
                <a:lnTo>
                  <a:pt x="63" y="28"/>
                </a:lnTo>
                <a:lnTo>
                  <a:pt x="67" y="24"/>
                </a:lnTo>
                <a:lnTo>
                  <a:pt x="68" y="21"/>
                </a:lnTo>
                <a:lnTo>
                  <a:pt x="75" y="21"/>
                </a:lnTo>
                <a:lnTo>
                  <a:pt x="78" y="11"/>
                </a:lnTo>
                <a:lnTo>
                  <a:pt x="80" y="0"/>
                </a:lnTo>
                <a:lnTo>
                  <a:pt x="86" y="11"/>
                </a:lnTo>
                <a:lnTo>
                  <a:pt x="84" y="20"/>
                </a:lnTo>
                <a:lnTo>
                  <a:pt x="87" y="2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3" name="Freeform 1249"/>
          <p:cNvSpPr>
            <a:spLocks/>
          </p:cNvSpPr>
          <p:nvPr/>
        </p:nvSpPr>
        <p:spPr bwMode="auto">
          <a:xfrm>
            <a:off x="5886450" y="1981200"/>
            <a:ext cx="292100" cy="279400"/>
          </a:xfrm>
          <a:custGeom>
            <a:avLst/>
            <a:gdLst>
              <a:gd name="T0" fmla="*/ 114 w 184"/>
              <a:gd name="T1" fmla="*/ 60 h 176"/>
              <a:gd name="T2" fmla="*/ 117 w 184"/>
              <a:gd name="T3" fmla="*/ 65 h 176"/>
              <a:gd name="T4" fmla="*/ 118 w 184"/>
              <a:gd name="T5" fmla="*/ 65 h 176"/>
              <a:gd name="T6" fmla="*/ 129 w 184"/>
              <a:gd name="T7" fmla="*/ 64 h 176"/>
              <a:gd name="T8" fmla="*/ 132 w 184"/>
              <a:gd name="T9" fmla="*/ 65 h 176"/>
              <a:gd name="T10" fmla="*/ 133 w 184"/>
              <a:gd name="T11" fmla="*/ 65 h 176"/>
              <a:gd name="T12" fmla="*/ 140 w 184"/>
              <a:gd name="T13" fmla="*/ 71 h 176"/>
              <a:gd name="T14" fmla="*/ 140 w 184"/>
              <a:gd name="T15" fmla="*/ 75 h 176"/>
              <a:gd name="T16" fmla="*/ 144 w 184"/>
              <a:gd name="T17" fmla="*/ 76 h 176"/>
              <a:gd name="T18" fmla="*/ 151 w 184"/>
              <a:gd name="T19" fmla="*/ 78 h 176"/>
              <a:gd name="T20" fmla="*/ 154 w 184"/>
              <a:gd name="T21" fmla="*/ 73 h 176"/>
              <a:gd name="T22" fmla="*/ 158 w 184"/>
              <a:gd name="T23" fmla="*/ 75 h 176"/>
              <a:gd name="T24" fmla="*/ 162 w 184"/>
              <a:gd name="T25" fmla="*/ 75 h 176"/>
              <a:gd name="T26" fmla="*/ 170 w 184"/>
              <a:gd name="T27" fmla="*/ 69 h 176"/>
              <a:gd name="T28" fmla="*/ 177 w 184"/>
              <a:gd name="T29" fmla="*/ 69 h 176"/>
              <a:gd name="T30" fmla="*/ 184 w 184"/>
              <a:gd name="T31" fmla="*/ 71 h 176"/>
              <a:gd name="T32" fmla="*/ 169 w 184"/>
              <a:gd name="T33" fmla="*/ 84 h 176"/>
              <a:gd name="T34" fmla="*/ 176 w 184"/>
              <a:gd name="T35" fmla="*/ 87 h 176"/>
              <a:gd name="T36" fmla="*/ 173 w 184"/>
              <a:gd name="T37" fmla="*/ 93 h 176"/>
              <a:gd name="T38" fmla="*/ 178 w 184"/>
              <a:gd name="T39" fmla="*/ 116 h 176"/>
              <a:gd name="T40" fmla="*/ 162 w 184"/>
              <a:gd name="T41" fmla="*/ 131 h 176"/>
              <a:gd name="T42" fmla="*/ 155 w 184"/>
              <a:gd name="T43" fmla="*/ 135 h 176"/>
              <a:gd name="T44" fmla="*/ 135 w 184"/>
              <a:gd name="T45" fmla="*/ 147 h 176"/>
              <a:gd name="T46" fmla="*/ 69 w 184"/>
              <a:gd name="T47" fmla="*/ 176 h 176"/>
              <a:gd name="T48" fmla="*/ 60 w 184"/>
              <a:gd name="T49" fmla="*/ 138 h 176"/>
              <a:gd name="T50" fmla="*/ 60 w 184"/>
              <a:gd name="T51" fmla="*/ 136 h 176"/>
              <a:gd name="T52" fmla="*/ 62 w 184"/>
              <a:gd name="T53" fmla="*/ 124 h 176"/>
              <a:gd name="T54" fmla="*/ 76 w 184"/>
              <a:gd name="T55" fmla="*/ 110 h 176"/>
              <a:gd name="T56" fmla="*/ 73 w 184"/>
              <a:gd name="T57" fmla="*/ 103 h 176"/>
              <a:gd name="T58" fmla="*/ 77 w 184"/>
              <a:gd name="T59" fmla="*/ 97 h 176"/>
              <a:gd name="T60" fmla="*/ 72 w 184"/>
              <a:gd name="T61" fmla="*/ 90 h 176"/>
              <a:gd name="T62" fmla="*/ 68 w 184"/>
              <a:gd name="T63" fmla="*/ 83 h 176"/>
              <a:gd name="T64" fmla="*/ 62 w 184"/>
              <a:gd name="T65" fmla="*/ 84 h 176"/>
              <a:gd name="T66" fmla="*/ 58 w 184"/>
              <a:gd name="T67" fmla="*/ 68 h 176"/>
              <a:gd name="T68" fmla="*/ 45 w 184"/>
              <a:gd name="T69" fmla="*/ 45 h 176"/>
              <a:gd name="T70" fmla="*/ 16 w 184"/>
              <a:gd name="T71" fmla="*/ 26 h 176"/>
              <a:gd name="T72" fmla="*/ 0 w 184"/>
              <a:gd name="T73" fmla="*/ 16 h 176"/>
              <a:gd name="T74" fmla="*/ 11 w 184"/>
              <a:gd name="T75" fmla="*/ 0 h 176"/>
              <a:gd name="T76" fmla="*/ 53 w 184"/>
              <a:gd name="T77" fmla="*/ 26 h 176"/>
              <a:gd name="T78" fmla="*/ 54 w 184"/>
              <a:gd name="T79" fmla="*/ 28 h 176"/>
              <a:gd name="T80" fmla="*/ 72 w 184"/>
              <a:gd name="T81" fmla="*/ 35 h 176"/>
              <a:gd name="T82" fmla="*/ 77 w 184"/>
              <a:gd name="T83" fmla="*/ 41 h 176"/>
              <a:gd name="T84" fmla="*/ 98 w 184"/>
              <a:gd name="T85" fmla="*/ 43 h 176"/>
              <a:gd name="T86" fmla="*/ 112 w 184"/>
              <a:gd name="T87" fmla="*/ 54 h 176"/>
              <a:gd name="T88" fmla="*/ 114 w 184"/>
              <a:gd name="T89" fmla="*/ 6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84" h="176">
                <a:moveTo>
                  <a:pt x="114" y="60"/>
                </a:moveTo>
                <a:lnTo>
                  <a:pt x="117" y="65"/>
                </a:lnTo>
                <a:lnTo>
                  <a:pt x="118" y="65"/>
                </a:lnTo>
                <a:lnTo>
                  <a:pt x="129" y="64"/>
                </a:lnTo>
                <a:lnTo>
                  <a:pt x="132" y="65"/>
                </a:lnTo>
                <a:lnTo>
                  <a:pt x="133" y="65"/>
                </a:lnTo>
                <a:lnTo>
                  <a:pt x="140" y="71"/>
                </a:lnTo>
                <a:lnTo>
                  <a:pt x="140" y="75"/>
                </a:lnTo>
                <a:lnTo>
                  <a:pt x="144" y="76"/>
                </a:lnTo>
                <a:lnTo>
                  <a:pt x="151" y="78"/>
                </a:lnTo>
                <a:lnTo>
                  <a:pt x="154" y="73"/>
                </a:lnTo>
                <a:lnTo>
                  <a:pt x="158" y="75"/>
                </a:lnTo>
                <a:lnTo>
                  <a:pt x="162" y="75"/>
                </a:lnTo>
                <a:lnTo>
                  <a:pt x="170" y="69"/>
                </a:lnTo>
                <a:lnTo>
                  <a:pt x="177" y="69"/>
                </a:lnTo>
                <a:lnTo>
                  <a:pt x="184" y="71"/>
                </a:lnTo>
                <a:lnTo>
                  <a:pt x="169" y="84"/>
                </a:lnTo>
                <a:lnTo>
                  <a:pt x="176" y="87"/>
                </a:lnTo>
                <a:lnTo>
                  <a:pt x="173" y="93"/>
                </a:lnTo>
                <a:lnTo>
                  <a:pt x="178" y="116"/>
                </a:lnTo>
                <a:lnTo>
                  <a:pt x="162" y="131"/>
                </a:lnTo>
                <a:lnTo>
                  <a:pt x="155" y="135"/>
                </a:lnTo>
                <a:lnTo>
                  <a:pt x="135" y="147"/>
                </a:lnTo>
                <a:lnTo>
                  <a:pt x="69" y="176"/>
                </a:lnTo>
                <a:lnTo>
                  <a:pt x="60" y="138"/>
                </a:lnTo>
                <a:lnTo>
                  <a:pt x="60" y="136"/>
                </a:lnTo>
                <a:lnTo>
                  <a:pt x="62" y="124"/>
                </a:lnTo>
                <a:lnTo>
                  <a:pt x="76" y="110"/>
                </a:lnTo>
                <a:lnTo>
                  <a:pt x="73" y="103"/>
                </a:lnTo>
                <a:lnTo>
                  <a:pt x="77" y="97"/>
                </a:lnTo>
                <a:lnTo>
                  <a:pt x="72" y="90"/>
                </a:lnTo>
                <a:lnTo>
                  <a:pt x="68" y="83"/>
                </a:lnTo>
                <a:lnTo>
                  <a:pt x="62" y="84"/>
                </a:lnTo>
                <a:lnTo>
                  <a:pt x="58" y="68"/>
                </a:lnTo>
                <a:lnTo>
                  <a:pt x="45" y="45"/>
                </a:lnTo>
                <a:lnTo>
                  <a:pt x="16" y="26"/>
                </a:lnTo>
                <a:lnTo>
                  <a:pt x="0" y="16"/>
                </a:lnTo>
                <a:lnTo>
                  <a:pt x="11" y="0"/>
                </a:lnTo>
                <a:lnTo>
                  <a:pt x="53" y="26"/>
                </a:lnTo>
                <a:lnTo>
                  <a:pt x="54" y="28"/>
                </a:lnTo>
                <a:lnTo>
                  <a:pt x="72" y="35"/>
                </a:lnTo>
                <a:lnTo>
                  <a:pt x="77" y="41"/>
                </a:lnTo>
                <a:lnTo>
                  <a:pt x="98" y="43"/>
                </a:lnTo>
                <a:lnTo>
                  <a:pt x="112" y="54"/>
                </a:lnTo>
                <a:lnTo>
                  <a:pt x="114" y="6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4" name="Freeform 1250"/>
          <p:cNvSpPr>
            <a:spLocks/>
          </p:cNvSpPr>
          <p:nvPr/>
        </p:nvSpPr>
        <p:spPr bwMode="auto">
          <a:xfrm>
            <a:off x="6143625" y="2135188"/>
            <a:ext cx="242888" cy="295275"/>
          </a:xfrm>
          <a:custGeom>
            <a:avLst/>
            <a:gdLst>
              <a:gd name="T0" fmla="*/ 105 w 153"/>
              <a:gd name="T1" fmla="*/ 73 h 186"/>
              <a:gd name="T2" fmla="*/ 104 w 153"/>
              <a:gd name="T3" fmla="*/ 90 h 186"/>
              <a:gd name="T4" fmla="*/ 109 w 153"/>
              <a:gd name="T5" fmla="*/ 106 h 186"/>
              <a:gd name="T6" fmla="*/ 124 w 153"/>
              <a:gd name="T7" fmla="*/ 124 h 186"/>
              <a:gd name="T8" fmla="*/ 128 w 153"/>
              <a:gd name="T9" fmla="*/ 133 h 186"/>
              <a:gd name="T10" fmla="*/ 135 w 153"/>
              <a:gd name="T11" fmla="*/ 144 h 186"/>
              <a:gd name="T12" fmla="*/ 145 w 153"/>
              <a:gd name="T13" fmla="*/ 144 h 186"/>
              <a:gd name="T14" fmla="*/ 149 w 153"/>
              <a:gd name="T15" fmla="*/ 166 h 186"/>
              <a:gd name="T16" fmla="*/ 141 w 153"/>
              <a:gd name="T17" fmla="*/ 180 h 186"/>
              <a:gd name="T18" fmla="*/ 136 w 153"/>
              <a:gd name="T19" fmla="*/ 186 h 186"/>
              <a:gd name="T20" fmla="*/ 117 w 153"/>
              <a:gd name="T21" fmla="*/ 166 h 186"/>
              <a:gd name="T22" fmla="*/ 111 w 153"/>
              <a:gd name="T23" fmla="*/ 159 h 186"/>
              <a:gd name="T24" fmla="*/ 112 w 153"/>
              <a:gd name="T25" fmla="*/ 147 h 186"/>
              <a:gd name="T26" fmla="*/ 102 w 153"/>
              <a:gd name="T27" fmla="*/ 143 h 186"/>
              <a:gd name="T28" fmla="*/ 102 w 153"/>
              <a:gd name="T29" fmla="*/ 140 h 186"/>
              <a:gd name="T30" fmla="*/ 94 w 153"/>
              <a:gd name="T31" fmla="*/ 141 h 186"/>
              <a:gd name="T32" fmla="*/ 93 w 153"/>
              <a:gd name="T33" fmla="*/ 128 h 186"/>
              <a:gd name="T34" fmla="*/ 87 w 153"/>
              <a:gd name="T35" fmla="*/ 126 h 186"/>
              <a:gd name="T36" fmla="*/ 86 w 153"/>
              <a:gd name="T37" fmla="*/ 116 h 186"/>
              <a:gd name="T38" fmla="*/ 76 w 153"/>
              <a:gd name="T39" fmla="*/ 107 h 186"/>
              <a:gd name="T40" fmla="*/ 68 w 153"/>
              <a:gd name="T41" fmla="*/ 106 h 186"/>
              <a:gd name="T42" fmla="*/ 63 w 153"/>
              <a:gd name="T43" fmla="*/ 86 h 186"/>
              <a:gd name="T44" fmla="*/ 66 w 153"/>
              <a:gd name="T45" fmla="*/ 79 h 186"/>
              <a:gd name="T46" fmla="*/ 68 w 153"/>
              <a:gd name="T47" fmla="*/ 69 h 186"/>
              <a:gd name="T48" fmla="*/ 27 w 153"/>
              <a:gd name="T49" fmla="*/ 66 h 186"/>
              <a:gd name="T50" fmla="*/ 14 w 153"/>
              <a:gd name="T51" fmla="*/ 45 h 186"/>
              <a:gd name="T52" fmla="*/ 16 w 153"/>
              <a:gd name="T53" fmla="*/ 19 h 186"/>
              <a:gd name="T54" fmla="*/ 72 w 153"/>
              <a:gd name="T55" fmla="*/ 0 h 186"/>
              <a:gd name="T56" fmla="*/ 93 w 153"/>
              <a:gd name="T57" fmla="*/ 9 h 186"/>
              <a:gd name="T58" fmla="*/ 93 w 153"/>
              <a:gd name="T59" fmla="*/ 19 h 186"/>
              <a:gd name="T60" fmla="*/ 96 w 153"/>
              <a:gd name="T61" fmla="*/ 30 h 186"/>
              <a:gd name="T62" fmla="*/ 96 w 153"/>
              <a:gd name="T63" fmla="*/ 35 h 186"/>
              <a:gd name="T64" fmla="*/ 89 w 153"/>
              <a:gd name="T65" fmla="*/ 42 h 186"/>
              <a:gd name="T66" fmla="*/ 85 w 153"/>
              <a:gd name="T67" fmla="*/ 45 h 186"/>
              <a:gd name="T68" fmla="*/ 87 w 153"/>
              <a:gd name="T69" fmla="*/ 50 h 186"/>
              <a:gd name="T70" fmla="*/ 90 w 153"/>
              <a:gd name="T71" fmla="*/ 54 h 186"/>
              <a:gd name="T72" fmla="*/ 97 w 153"/>
              <a:gd name="T73" fmla="*/ 62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53" h="186">
                <a:moveTo>
                  <a:pt x="100" y="65"/>
                </a:moveTo>
                <a:lnTo>
                  <a:pt x="105" y="73"/>
                </a:lnTo>
                <a:lnTo>
                  <a:pt x="101" y="75"/>
                </a:lnTo>
                <a:lnTo>
                  <a:pt x="104" y="90"/>
                </a:lnTo>
                <a:lnTo>
                  <a:pt x="100" y="98"/>
                </a:lnTo>
                <a:lnTo>
                  <a:pt x="109" y="106"/>
                </a:lnTo>
                <a:lnTo>
                  <a:pt x="116" y="128"/>
                </a:lnTo>
                <a:lnTo>
                  <a:pt x="124" y="124"/>
                </a:lnTo>
                <a:lnTo>
                  <a:pt x="132" y="131"/>
                </a:lnTo>
                <a:lnTo>
                  <a:pt x="128" y="133"/>
                </a:lnTo>
                <a:lnTo>
                  <a:pt x="135" y="140"/>
                </a:lnTo>
                <a:lnTo>
                  <a:pt x="135" y="144"/>
                </a:lnTo>
                <a:lnTo>
                  <a:pt x="141" y="146"/>
                </a:lnTo>
                <a:lnTo>
                  <a:pt x="145" y="144"/>
                </a:lnTo>
                <a:lnTo>
                  <a:pt x="153" y="156"/>
                </a:lnTo>
                <a:lnTo>
                  <a:pt x="149" y="166"/>
                </a:lnTo>
                <a:lnTo>
                  <a:pt x="146" y="171"/>
                </a:lnTo>
                <a:lnTo>
                  <a:pt x="141" y="180"/>
                </a:lnTo>
                <a:lnTo>
                  <a:pt x="138" y="186"/>
                </a:lnTo>
                <a:lnTo>
                  <a:pt x="136" y="186"/>
                </a:lnTo>
                <a:lnTo>
                  <a:pt x="127" y="177"/>
                </a:lnTo>
                <a:lnTo>
                  <a:pt x="117" y="166"/>
                </a:lnTo>
                <a:lnTo>
                  <a:pt x="112" y="161"/>
                </a:lnTo>
                <a:lnTo>
                  <a:pt x="111" y="159"/>
                </a:lnTo>
                <a:lnTo>
                  <a:pt x="112" y="151"/>
                </a:lnTo>
                <a:lnTo>
                  <a:pt x="112" y="147"/>
                </a:lnTo>
                <a:lnTo>
                  <a:pt x="108" y="144"/>
                </a:lnTo>
                <a:lnTo>
                  <a:pt x="102" y="143"/>
                </a:lnTo>
                <a:lnTo>
                  <a:pt x="106" y="136"/>
                </a:lnTo>
                <a:lnTo>
                  <a:pt x="102" y="140"/>
                </a:lnTo>
                <a:lnTo>
                  <a:pt x="101" y="135"/>
                </a:lnTo>
                <a:lnTo>
                  <a:pt x="94" y="141"/>
                </a:lnTo>
                <a:lnTo>
                  <a:pt x="93" y="136"/>
                </a:lnTo>
                <a:lnTo>
                  <a:pt x="93" y="128"/>
                </a:lnTo>
                <a:lnTo>
                  <a:pt x="89" y="126"/>
                </a:lnTo>
                <a:lnTo>
                  <a:pt x="87" y="126"/>
                </a:lnTo>
                <a:lnTo>
                  <a:pt x="82" y="124"/>
                </a:lnTo>
                <a:lnTo>
                  <a:pt x="86" y="116"/>
                </a:lnTo>
                <a:lnTo>
                  <a:pt x="82" y="111"/>
                </a:lnTo>
                <a:lnTo>
                  <a:pt x="76" y="107"/>
                </a:lnTo>
                <a:lnTo>
                  <a:pt x="75" y="107"/>
                </a:lnTo>
                <a:lnTo>
                  <a:pt x="68" y="106"/>
                </a:lnTo>
                <a:lnTo>
                  <a:pt x="71" y="101"/>
                </a:lnTo>
                <a:lnTo>
                  <a:pt x="63" y="86"/>
                </a:lnTo>
                <a:lnTo>
                  <a:pt x="70" y="83"/>
                </a:lnTo>
                <a:lnTo>
                  <a:pt x="66" y="79"/>
                </a:lnTo>
                <a:lnTo>
                  <a:pt x="66" y="77"/>
                </a:lnTo>
                <a:lnTo>
                  <a:pt x="68" y="69"/>
                </a:lnTo>
                <a:lnTo>
                  <a:pt x="31" y="80"/>
                </a:lnTo>
                <a:lnTo>
                  <a:pt x="27" y="66"/>
                </a:lnTo>
                <a:lnTo>
                  <a:pt x="23" y="62"/>
                </a:lnTo>
                <a:lnTo>
                  <a:pt x="14" y="45"/>
                </a:lnTo>
                <a:lnTo>
                  <a:pt x="0" y="34"/>
                </a:lnTo>
                <a:lnTo>
                  <a:pt x="16" y="19"/>
                </a:lnTo>
                <a:lnTo>
                  <a:pt x="29" y="12"/>
                </a:lnTo>
                <a:lnTo>
                  <a:pt x="72" y="0"/>
                </a:lnTo>
                <a:lnTo>
                  <a:pt x="87" y="6"/>
                </a:lnTo>
                <a:lnTo>
                  <a:pt x="93" y="9"/>
                </a:lnTo>
                <a:lnTo>
                  <a:pt x="90" y="16"/>
                </a:lnTo>
                <a:lnTo>
                  <a:pt x="93" y="19"/>
                </a:lnTo>
                <a:lnTo>
                  <a:pt x="96" y="21"/>
                </a:lnTo>
                <a:lnTo>
                  <a:pt x="96" y="30"/>
                </a:lnTo>
                <a:lnTo>
                  <a:pt x="96" y="34"/>
                </a:lnTo>
                <a:lnTo>
                  <a:pt x="96" y="35"/>
                </a:lnTo>
                <a:lnTo>
                  <a:pt x="90" y="41"/>
                </a:lnTo>
                <a:lnTo>
                  <a:pt x="89" y="42"/>
                </a:lnTo>
                <a:lnTo>
                  <a:pt x="86" y="45"/>
                </a:lnTo>
                <a:lnTo>
                  <a:pt x="85" y="45"/>
                </a:lnTo>
                <a:lnTo>
                  <a:pt x="86" y="46"/>
                </a:lnTo>
                <a:lnTo>
                  <a:pt x="87" y="50"/>
                </a:lnTo>
                <a:lnTo>
                  <a:pt x="90" y="53"/>
                </a:lnTo>
                <a:lnTo>
                  <a:pt x="90" y="54"/>
                </a:lnTo>
                <a:lnTo>
                  <a:pt x="96" y="60"/>
                </a:lnTo>
                <a:lnTo>
                  <a:pt x="97" y="62"/>
                </a:lnTo>
                <a:lnTo>
                  <a:pt x="100" y="6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5" name="Freeform 1251"/>
          <p:cNvSpPr>
            <a:spLocks/>
          </p:cNvSpPr>
          <p:nvPr/>
        </p:nvSpPr>
        <p:spPr bwMode="auto">
          <a:xfrm>
            <a:off x="5316538" y="4954588"/>
            <a:ext cx="192088" cy="201613"/>
          </a:xfrm>
          <a:custGeom>
            <a:avLst/>
            <a:gdLst>
              <a:gd name="T0" fmla="*/ 121 w 121"/>
              <a:gd name="T1" fmla="*/ 65 h 127"/>
              <a:gd name="T2" fmla="*/ 98 w 121"/>
              <a:gd name="T3" fmla="*/ 80 h 127"/>
              <a:gd name="T4" fmla="*/ 94 w 121"/>
              <a:gd name="T5" fmla="*/ 93 h 127"/>
              <a:gd name="T6" fmla="*/ 82 w 121"/>
              <a:gd name="T7" fmla="*/ 100 h 127"/>
              <a:gd name="T8" fmla="*/ 83 w 121"/>
              <a:gd name="T9" fmla="*/ 107 h 127"/>
              <a:gd name="T10" fmla="*/ 79 w 121"/>
              <a:gd name="T11" fmla="*/ 103 h 127"/>
              <a:gd name="T12" fmla="*/ 71 w 121"/>
              <a:gd name="T13" fmla="*/ 112 h 127"/>
              <a:gd name="T14" fmla="*/ 60 w 121"/>
              <a:gd name="T15" fmla="*/ 123 h 127"/>
              <a:gd name="T16" fmla="*/ 50 w 121"/>
              <a:gd name="T17" fmla="*/ 126 h 127"/>
              <a:gd name="T18" fmla="*/ 48 w 121"/>
              <a:gd name="T19" fmla="*/ 126 h 127"/>
              <a:gd name="T20" fmla="*/ 39 w 121"/>
              <a:gd name="T21" fmla="*/ 127 h 127"/>
              <a:gd name="T22" fmla="*/ 33 w 121"/>
              <a:gd name="T23" fmla="*/ 116 h 127"/>
              <a:gd name="T24" fmla="*/ 18 w 121"/>
              <a:gd name="T25" fmla="*/ 100 h 127"/>
              <a:gd name="T26" fmla="*/ 15 w 121"/>
              <a:gd name="T27" fmla="*/ 92 h 127"/>
              <a:gd name="T28" fmla="*/ 3 w 121"/>
              <a:gd name="T29" fmla="*/ 67 h 127"/>
              <a:gd name="T30" fmla="*/ 0 w 121"/>
              <a:gd name="T31" fmla="*/ 62 h 127"/>
              <a:gd name="T32" fmla="*/ 11 w 121"/>
              <a:gd name="T33" fmla="*/ 62 h 127"/>
              <a:gd name="T34" fmla="*/ 23 w 121"/>
              <a:gd name="T35" fmla="*/ 63 h 127"/>
              <a:gd name="T36" fmla="*/ 23 w 121"/>
              <a:gd name="T37" fmla="*/ 67 h 127"/>
              <a:gd name="T38" fmla="*/ 24 w 121"/>
              <a:gd name="T39" fmla="*/ 70 h 127"/>
              <a:gd name="T40" fmla="*/ 28 w 121"/>
              <a:gd name="T41" fmla="*/ 77 h 127"/>
              <a:gd name="T42" fmla="*/ 39 w 121"/>
              <a:gd name="T43" fmla="*/ 75 h 127"/>
              <a:gd name="T44" fmla="*/ 43 w 121"/>
              <a:gd name="T45" fmla="*/ 75 h 127"/>
              <a:gd name="T46" fmla="*/ 45 w 121"/>
              <a:gd name="T47" fmla="*/ 77 h 127"/>
              <a:gd name="T48" fmla="*/ 48 w 121"/>
              <a:gd name="T49" fmla="*/ 74 h 127"/>
              <a:gd name="T50" fmla="*/ 49 w 121"/>
              <a:gd name="T51" fmla="*/ 73 h 127"/>
              <a:gd name="T52" fmla="*/ 49 w 121"/>
              <a:gd name="T53" fmla="*/ 71 h 127"/>
              <a:gd name="T54" fmla="*/ 48 w 121"/>
              <a:gd name="T55" fmla="*/ 69 h 127"/>
              <a:gd name="T56" fmla="*/ 45 w 121"/>
              <a:gd name="T57" fmla="*/ 63 h 127"/>
              <a:gd name="T58" fmla="*/ 45 w 121"/>
              <a:gd name="T59" fmla="*/ 60 h 127"/>
              <a:gd name="T60" fmla="*/ 48 w 121"/>
              <a:gd name="T61" fmla="*/ 59 h 127"/>
              <a:gd name="T62" fmla="*/ 52 w 121"/>
              <a:gd name="T63" fmla="*/ 56 h 127"/>
              <a:gd name="T64" fmla="*/ 53 w 121"/>
              <a:gd name="T65" fmla="*/ 56 h 127"/>
              <a:gd name="T66" fmla="*/ 43 w 121"/>
              <a:gd name="T67" fmla="*/ 22 h 127"/>
              <a:gd name="T68" fmla="*/ 49 w 121"/>
              <a:gd name="T69" fmla="*/ 21 h 127"/>
              <a:gd name="T70" fmla="*/ 52 w 121"/>
              <a:gd name="T71" fmla="*/ 20 h 127"/>
              <a:gd name="T72" fmla="*/ 68 w 121"/>
              <a:gd name="T73" fmla="*/ 17 h 127"/>
              <a:gd name="T74" fmla="*/ 104 w 121"/>
              <a:gd name="T75" fmla="*/ 3 h 127"/>
              <a:gd name="T76" fmla="*/ 106 w 121"/>
              <a:gd name="T77" fmla="*/ 0 h 127"/>
              <a:gd name="T78" fmla="*/ 108 w 121"/>
              <a:gd name="T79" fmla="*/ 5 h 127"/>
              <a:gd name="T80" fmla="*/ 109 w 121"/>
              <a:gd name="T81" fmla="*/ 11 h 127"/>
              <a:gd name="T82" fmla="*/ 112 w 121"/>
              <a:gd name="T83" fmla="*/ 21 h 127"/>
              <a:gd name="T84" fmla="*/ 120 w 121"/>
              <a:gd name="T85" fmla="*/ 56 h 127"/>
              <a:gd name="T86" fmla="*/ 121 w 121"/>
              <a:gd name="T87" fmla="*/ 65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21" h="127">
                <a:moveTo>
                  <a:pt x="121" y="65"/>
                </a:moveTo>
                <a:lnTo>
                  <a:pt x="98" y="80"/>
                </a:lnTo>
                <a:lnTo>
                  <a:pt x="94" y="93"/>
                </a:lnTo>
                <a:lnTo>
                  <a:pt x="82" y="100"/>
                </a:lnTo>
                <a:lnTo>
                  <a:pt x="83" y="107"/>
                </a:lnTo>
                <a:lnTo>
                  <a:pt x="79" y="103"/>
                </a:lnTo>
                <a:lnTo>
                  <a:pt x="71" y="112"/>
                </a:lnTo>
                <a:lnTo>
                  <a:pt x="60" y="123"/>
                </a:lnTo>
                <a:lnTo>
                  <a:pt x="50" y="126"/>
                </a:lnTo>
                <a:lnTo>
                  <a:pt x="48" y="126"/>
                </a:lnTo>
                <a:lnTo>
                  <a:pt x="39" y="127"/>
                </a:lnTo>
                <a:lnTo>
                  <a:pt x="33" y="116"/>
                </a:lnTo>
                <a:lnTo>
                  <a:pt x="18" y="100"/>
                </a:lnTo>
                <a:lnTo>
                  <a:pt x="15" y="92"/>
                </a:lnTo>
                <a:lnTo>
                  <a:pt x="3" y="67"/>
                </a:lnTo>
                <a:lnTo>
                  <a:pt x="0" y="62"/>
                </a:lnTo>
                <a:lnTo>
                  <a:pt x="11" y="62"/>
                </a:lnTo>
                <a:lnTo>
                  <a:pt x="23" y="63"/>
                </a:lnTo>
                <a:lnTo>
                  <a:pt x="23" y="67"/>
                </a:lnTo>
                <a:lnTo>
                  <a:pt x="24" y="70"/>
                </a:lnTo>
                <a:lnTo>
                  <a:pt x="28" y="77"/>
                </a:lnTo>
                <a:lnTo>
                  <a:pt x="39" y="75"/>
                </a:lnTo>
                <a:lnTo>
                  <a:pt x="43" y="75"/>
                </a:lnTo>
                <a:lnTo>
                  <a:pt x="45" y="77"/>
                </a:lnTo>
                <a:lnTo>
                  <a:pt x="48" y="74"/>
                </a:lnTo>
                <a:lnTo>
                  <a:pt x="49" y="73"/>
                </a:lnTo>
                <a:lnTo>
                  <a:pt x="49" y="71"/>
                </a:lnTo>
                <a:lnTo>
                  <a:pt x="48" y="69"/>
                </a:lnTo>
                <a:lnTo>
                  <a:pt x="45" y="63"/>
                </a:lnTo>
                <a:lnTo>
                  <a:pt x="45" y="60"/>
                </a:lnTo>
                <a:lnTo>
                  <a:pt x="48" y="59"/>
                </a:lnTo>
                <a:lnTo>
                  <a:pt x="52" y="56"/>
                </a:lnTo>
                <a:lnTo>
                  <a:pt x="53" y="56"/>
                </a:lnTo>
                <a:lnTo>
                  <a:pt x="43" y="22"/>
                </a:lnTo>
                <a:lnTo>
                  <a:pt x="49" y="21"/>
                </a:lnTo>
                <a:lnTo>
                  <a:pt x="52" y="20"/>
                </a:lnTo>
                <a:lnTo>
                  <a:pt x="68" y="17"/>
                </a:lnTo>
                <a:lnTo>
                  <a:pt x="104" y="3"/>
                </a:lnTo>
                <a:lnTo>
                  <a:pt x="106" y="0"/>
                </a:lnTo>
                <a:lnTo>
                  <a:pt x="108" y="5"/>
                </a:lnTo>
                <a:lnTo>
                  <a:pt x="109" y="11"/>
                </a:lnTo>
                <a:lnTo>
                  <a:pt x="112" y="21"/>
                </a:lnTo>
                <a:lnTo>
                  <a:pt x="120" y="56"/>
                </a:lnTo>
                <a:lnTo>
                  <a:pt x="121" y="6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6" name="Freeform 1252"/>
          <p:cNvSpPr>
            <a:spLocks/>
          </p:cNvSpPr>
          <p:nvPr/>
        </p:nvSpPr>
        <p:spPr bwMode="auto">
          <a:xfrm>
            <a:off x="4979988" y="4962525"/>
            <a:ext cx="214313" cy="139700"/>
          </a:xfrm>
          <a:custGeom>
            <a:avLst/>
            <a:gdLst>
              <a:gd name="T0" fmla="*/ 55 w 135"/>
              <a:gd name="T1" fmla="*/ 6 h 88"/>
              <a:gd name="T2" fmla="*/ 74 w 135"/>
              <a:gd name="T3" fmla="*/ 4 h 88"/>
              <a:gd name="T4" fmla="*/ 85 w 135"/>
              <a:gd name="T5" fmla="*/ 12 h 88"/>
              <a:gd name="T6" fmla="*/ 86 w 135"/>
              <a:gd name="T7" fmla="*/ 13 h 88"/>
              <a:gd name="T8" fmla="*/ 89 w 135"/>
              <a:gd name="T9" fmla="*/ 15 h 88"/>
              <a:gd name="T10" fmla="*/ 99 w 135"/>
              <a:gd name="T11" fmla="*/ 10 h 88"/>
              <a:gd name="T12" fmla="*/ 107 w 135"/>
              <a:gd name="T13" fmla="*/ 16 h 88"/>
              <a:gd name="T14" fmla="*/ 114 w 135"/>
              <a:gd name="T15" fmla="*/ 21 h 88"/>
              <a:gd name="T16" fmla="*/ 120 w 135"/>
              <a:gd name="T17" fmla="*/ 43 h 88"/>
              <a:gd name="T18" fmla="*/ 133 w 135"/>
              <a:gd name="T19" fmla="*/ 51 h 88"/>
              <a:gd name="T20" fmla="*/ 135 w 135"/>
              <a:gd name="T21" fmla="*/ 54 h 88"/>
              <a:gd name="T22" fmla="*/ 131 w 135"/>
              <a:gd name="T23" fmla="*/ 64 h 88"/>
              <a:gd name="T24" fmla="*/ 131 w 135"/>
              <a:gd name="T25" fmla="*/ 64 h 88"/>
              <a:gd name="T26" fmla="*/ 127 w 135"/>
              <a:gd name="T27" fmla="*/ 65 h 88"/>
              <a:gd name="T28" fmla="*/ 122 w 135"/>
              <a:gd name="T29" fmla="*/ 65 h 88"/>
              <a:gd name="T30" fmla="*/ 114 w 135"/>
              <a:gd name="T31" fmla="*/ 66 h 88"/>
              <a:gd name="T32" fmla="*/ 115 w 135"/>
              <a:gd name="T33" fmla="*/ 70 h 88"/>
              <a:gd name="T34" fmla="*/ 112 w 135"/>
              <a:gd name="T35" fmla="*/ 75 h 88"/>
              <a:gd name="T36" fmla="*/ 118 w 135"/>
              <a:gd name="T37" fmla="*/ 77 h 88"/>
              <a:gd name="T38" fmla="*/ 109 w 135"/>
              <a:gd name="T39" fmla="*/ 88 h 88"/>
              <a:gd name="T40" fmla="*/ 93 w 135"/>
              <a:gd name="T41" fmla="*/ 84 h 88"/>
              <a:gd name="T42" fmla="*/ 86 w 135"/>
              <a:gd name="T43" fmla="*/ 87 h 88"/>
              <a:gd name="T44" fmla="*/ 84 w 135"/>
              <a:gd name="T45" fmla="*/ 79 h 88"/>
              <a:gd name="T46" fmla="*/ 82 w 135"/>
              <a:gd name="T47" fmla="*/ 76 h 88"/>
              <a:gd name="T48" fmla="*/ 64 w 135"/>
              <a:gd name="T49" fmla="*/ 69 h 88"/>
              <a:gd name="T50" fmla="*/ 66 w 135"/>
              <a:gd name="T51" fmla="*/ 75 h 88"/>
              <a:gd name="T52" fmla="*/ 62 w 135"/>
              <a:gd name="T53" fmla="*/ 75 h 88"/>
              <a:gd name="T54" fmla="*/ 59 w 135"/>
              <a:gd name="T55" fmla="*/ 73 h 88"/>
              <a:gd name="T56" fmla="*/ 51 w 135"/>
              <a:gd name="T57" fmla="*/ 69 h 88"/>
              <a:gd name="T58" fmla="*/ 40 w 135"/>
              <a:gd name="T59" fmla="*/ 69 h 88"/>
              <a:gd name="T60" fmla="*/ 32 w 135"/>
              <a:gd name="T61" fmla="*/ 60 h 88"/>
              <a:gd name="T62" fmla="*/ 25 w 135"/>
              <a:gd name="T63" fmla="*/ 51 h 88"/>
              <a:gd name="T64" fmla="*/ 21 w 135"/>
              <a:gd name="T65" fmla="*/ 46 h 88"/>
              <a:gd name="T66" fmla="*/ 13 w 135"/>
              <a:gd name="T67" fmla="*/ 40 h 88"/>
              <a:gd name="T68" fmla="*/ 13 w 135"/>
              <a:gd name="T69" fmla="*/ 39 h 88"/>
              <a:gd name="T70" fmla="*/ 0 w 135"/>
              <a:gd name="T71" fmla="*/ 31 h 88"/>
              <a:gd name="T72" fmla="*/ 7 w 135"/>
              <a:gd name="T73" fmla="*/ 31 h 88"/>
              <a:gd name="T74" fmla="*/ 13 w 135"/>
              <a:gd name="T75" fmla="*/ 25 h 88"/>
              <a:gd name="T76" fmla="*/ 26 w 135"/>
              <a:gd name="T77" fmla="*/ 15 h 88"/>
              <a:gd name="T78" fmla="*/ 32 w 135"/>
              <a:gd name="T79" fmla="*/ 5 h 88"/>
              <a:gd name="T80" fmla="*/ 34 w 135"/>
              <a:gd name="T81" fmla="*/ 0 h 88"/>
              <a:gd name="T82" fmla="*/ 36 w 135"/>
              <a:gd name="T83" fmla="*/ 0 h 88"/>
              <a:gd name="T84" fmla="*/ 36 w 135"/>
              <a:gd name="T85" fmla="*/ 0 h 88"/>
              <a:gd name="T86" fmla="*/ 55 w 135"/>
              <a:gd name="T87" fmla="*/ 6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35" h="88">
                <a:moveTo>
                  <a:pt x="55" y="6"/>
                </a:moveTo>
                <a:lnTo>
                  <a:pt x="74" y="4"/>
                </a:lnTo>
                <a:lnTo>
                  <a:pt x="85" y="12"/>
                </a:lnTo>
                <a:lnTo>
                  <a:pt x="86" y="13"/>
                </a:lnTo>
                <a:lnTo>
                  <a:pt x="89" y="15"/>
                </a:lnTo>
                <a:lnTo>
                  <a:pt x="99" y="10"/>
                </a:lnTo>
                <a:lnTo>
                  <a:pt x="107" y="16"/>
                </a:lnTo>
                <a:lnTo>
                  <a:pt x="114" y="21"/>
                </a:lnTo>
                <a:lnTo>
                  <a:pt x="120" y="43"/>
                </a:lnTo>
                <a:lnTo>
                  <a:pt x="133" y="51"/>
                </a:lnTo>
                <a:lnTo>
                  <a:pt x="135" y="54"/>
                </a:lnTo>
                <a:lnTo>
                  <a:pt x="131" y="64"/>
                </a:lnTo>
                <a:lnTo>
                  <a:pt x="131" y="64"/>
                </a:lnTo>
                <a:lnTo>
                  <a:pt x="127" y="65"/>
                </a:lnTo>
                <a:lnTo>
                  <a:pt x="122" y="65"/>
                </a:lnTo>
                <a:lnTo>
                  <a:pt x="114" y="66"/>
                </a:lnTo>
                <a:lnTo>
                  <a:pt x="115" y="70"/>
                </a:lnTo>
                <a:lnTo>
                  <a:pt x="112" y="75"/>
                </a:lnTo>
                <a:lnTo>
                  <a:pt x="118" y="77"/>
                </a:lnTo>
                <a:lnTo>
                  <a:pt x="109" y="88"/>
                </a:lnTo>
                <a:lnTo>
                  <a:pt x="93" y="84"/>
                </a:lnTo>
                <a:lnTo>
                  <a:pt x="86" y="87"/>
                </a:lnTo>
                <a:lnTo>
                  <a:pt x="84" y="79"/>
                </a:lnTo>
                <a:lnTo>
                  <a:pt x="82" y="76"/>
                </a:lnTo>
                <a:lnTo>
                  <a:pt x="64" y="69"/>
                </a:lnTo>
                <a:lnTo>
                  <a:pt x="66" y="75"/>
                </a:lnTo>
                <a:lnTo>
                  <a:pt x="62" y="75"/>
                </a:lnTo>
                <a:lnTo>
                  <a:pt x="59" y="73"/>
                </a:lnTo>
                <a:lnTo>
                  <a:pt x="51" y="69"/>
                </a:lnTo>
                <a:lnTo>
                  <a:pt x="40" y="69"/>
                </a:lnTo>
                <a:lnTo>
                  <a:pt x="32" y="60"/>
                </a:lnTo>
                <a:lnTo>
                  <a:pt x="25" y="51"/>
                </a:lnTo>
                <a:lnTo>
                  <a:pt x="21" y="46"/>
                </a:lnTo>
                <a:lnTo>
                  <a:pt x="13" y="40"/>
                </a:lnTo>
                <a:lnTo>
                  <a:pt x="13" y="39"/>
                </a:lnTo>
                <a:lnTo>
                  <a:pt x="0" y="31"/>
                </a:lnTo>
                <a:lnTo>
                  <a:pt x="7" y="31"/>
                </a:lnTo>
                <a:lnTo>
                  <a:pt x="13" y="25"/>
                </a:lnTo>
                <a:lnTo>
                  <a:pt x="26" y="15"/>
                </a:lnTo>
                <a:lnTo>
                  <a:pt x="32" y="5"/>
                </a:lnTo>
                <a:lnTo>
                  <a:pt x="34" y="0"/>
                </a:lnTo>
                <a:lnTo>
                  <a:pt x="36" y="0"/>
                </a:lnTo>
                <a:lnTo>
                  <a:pt x="36" y="0"/>
                </a:lnTo>
                <a:lnTo>
                  <a:pt x="55" y="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7" name="Freeform 1253"/>
          <p:cNvSpPr>
            <a:spLocks/>
          </p:cNvSpPr>
          <p:nvPr/>
        </p:nvSpPr>
        <p:spPr bwMode="auto">
          <a:xfrm>
            <a:off x="4508500" y="5011738"/>
            <a:ext cx="257175" cy="157163"/>
          </a:xfrm>
          <a:custGeom>
            <a:avLst/>
            <a:gdLst>
              <a:gd name="T0" fmla="*/ 145 w 162"/>
              <a:gd name="T1" fmla="*/ 34 h 99"/>
              <a:gd name="T2" fmla="*/ 154 w 162"/>
              <a:gd name="T3" fmla="*/ 49 h 99"/>
              <a:gd name="T4" fmla="*/ 158 w 162"/>
              <a:gd name="T5" fmla="*/ 63 h 99"/>
              <a:gd name="T6" fmla="*/ 153 w 162"/>
              <a:gd name="T7" fmla="*/ 72 h 99"/>
              <a:gd name="T8" fmla="*/ 143 w 162"/>
              <a:gd name="T9" fmla="*/ 68 h 99"/>
              <a:gd name="T10" fmla="*/ 113 w 162"/>
              <a:gd name="T11" fmla="*/ 87 h 99"/>
              <a:gd name="T12" fmla="*/ 97 w 162"/>
              <a:gd name="T13" fmla="*/ 86 h 99"/>
              <a:gd name="T14" fmla="*/ 89 w 162"/>
              <a:gd name="T15" fmla="*/ 99 h 99"/>
              <a:gd name="T16" fmla="*/ 60 w 162"/>
              <a:gd name="T17" fmla="*/ 65 h 99"/>
              <a:gd name="T18" fmla="*/ 48 w 162"/>
              <a:gd name="T19" fmla="*/ 57 h 99"/>
              <a:gd name="T20" fmla="*/ 41 w 162"/>
              <a:gd name="T21" fmla="*/ 39 h 99"/>
              <a:gd name="T22" fmla="*/ 34 w 162"/>
              <a:gd name="T23" fmla="*/ 42 h 99"/>
              <a:gd name="T24" fmla="*/ 20 w 162"/>
              <a:gd name="T25" fmla="*/ 31 h 99"/>
              <a:gd name="T26" fmla="*/ 8 w 162"/>
              <a:gd name="T27" fmla="*/ 34 h 99"/>
              <a:gd name="T28" fmla="*/ 7 w 162"/>
              <a:gd name="T29" fmla="*/ 31 h 99"/>
              <a:gd name="T30" fmla="*/ 3 w 162"/>
              <a:gd name="T31" fmla="*/ 31 h 99"/>
              <a:gd name="T32" fmla="*/ 1 w 162"/>
              <a:gd name="T33" fmla="*/ 20 h 99"/>
              <a:gd name="T34" fmla="*/ 27 w 162"/>
              <a:gd name="T35" fmla="*/ 14 h 99"/>
              <a:gd name="T36" fmla="*/ 34 w 162"/>
              <a:gd name="T37" fmla="*/ 8 h 99"/>
              <a:gd name="T38" fmla="*/ 48 w 162"/>
              <a:gd name="T39" fmla="*/ 11 h 99"/>
              <a:gd name="T40" fmla="*/ 64 w 162"/>
              <a:gd name="T41" fmla="*/ 3 h 99"/>
              <a:gd name="T42" fmla="*/ 65 w 162"/>
              <a:gd name="T43" fmla="*/ 8 h 99"/>
              <a:gd name="T44" fmla="*/ 61 w 162"/>
              <a:gd name="T45" fmla="*/ 15 h 99"/>
              <a:gd name="T46" fmla="*/ 78 w 162"/>
              <a:gd name="T47" fmla="*/ 20 h 99"/>
              <a:gd name="T48" fmla="*/ 104 w 162"/>
              <a:gd name="T49" fmla="*/ 27 h 99"/>
              <a:gd name="T50" fmla="*/ 102 w 162"/>
              <a:gd name="T51" fmla="*/ 20 h 99"/>
              <a:gd name="T52" fmla="*/ 116 w 162"/>
              <a:gd name="T53" fmla="*/ 14 h 99"/>
              <a:gd name="T54" fmla="*/ 125 w 162"/>
              <a:gd name="T55" fmla="*/ 4 h 99"/>
              <a:gd name="T56" fmla="*/ 132 w 162"/>
              <a:gd name="T57" fmla="*/ 0 h 99"/>
              <a:gd name="T58" fmla="*/ 135 w 162"/>
              <a:gd name="T59" fmla="*/ 11 h 99"/>
              <a:gd name="T60" fmla="*/ 139 w 162"/>
              <a:gd name="T61" fmla="*/ 15 h 99"/>
              <a:gd name="T62" fmla="*/ 140 w 162"/>
              <a:gd name="T63" fmla="*/ 20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62" h="99">
                <a:moveTo>
                  <a:pt x="140" y="20"/>
                </a:moveTo>
                <a:lnTo>
                  <a:pt x="145" y="34"/>
                </a:lnTo>
                <a:lnTo>
                  <a:pt x="160" y="45"/>
                </a:lnTo>
                <a:lnTo>
                  <a:pt x="154" y="49"/>
                </a:lnTo>
                <a:lnTo>
                  <a:pt x="162" y="56"/>
                </a:lnTo>
                <a:lnTo>
                  <a:pt x="158" y="63"/>
                </a:lnTo>
                <a:lnTo>
                  <a:pt x="153" y="63"/>
                </a:lnTo>
                <a:lnTo>
                  <a:pt x="153" y="72"/>
                </a:lnTo>
                <a:lnTo>
                  <a:pt x="143" y="67"/>
                </a:lnTo>
                <a:lnTo>
                  <a:pt x="143" y="68"/>
                </a:lnTo>
                <a:lnTo>
                  <a:pt x="127" y="90"/>
                </a:lnTo>
                <a:lnTo>
                  <a:pt x="113" y="87"/>
                </a:lnTo>
                <a:lnTo>
                  <a:pt x="106" y="79"/>
                </a:lnTo>
                <a:lnTo>
                  <a:pt x="97" y="86"/>
                </a:lnTo>
                <a:lnTo>
                  <a:pt x="93" y="93"/>
                </a:lnTo>
                <a:lnTo>
                  <a:pt x="89" y="99"/>
                </a:lnTo>
                <a:lnTo>
                  <a:pt x="80" y="94"/>
                </a:lnTo>
                <a:lnTo>
                  <a:pt x="60" y="65"/>
                </a:lnTo>
                <a:lnTo>
                  <a:pt x="49" y="57"/>
                </a:lnTo>
                <a:lnTo>
                  <a:pt x="48" y="57"/>
                </a:lnTo>
                <a:lnTo>
                  <a:pt x="41" y="57"/>
                </a:lnTo>
                <a:lnTo>
                  <a:pt x="41" y="39"/>
                </a:lnTo>
                <a:lnTo>
                  <a:pt x="39" y="39"/>
                </a:lnTo>
                <a:lnTo>
                  <a:pt x="34" y="42"/>
                </a:lnTo>
                <a:lnTo>
                  <a:pt x="24" y="38"/>
                </a:lnTo>
                <a:lnTo>
                  <a:pt x="20" y="31"/>
                </a:lnTo>
                <a:lnTo>
                  <a:pt x="8" y="35"/>
                </a:lnTo>
                <a:lnTo>
                  <a:pt x="8" y="34"/>
                </a:lnTo>
                <a:lnTo>
                  <a:pt x="8" y="33"/>
                </a:lnTo>
                <a:lnTo>
                  <a:pt x="7" y="31"/>
                </a:lnTo>
                <a:lnTo>
                  <a:pt x="4" y="31"/>
                </a:lnTo>
                <a:lnTo>
                  <a:pt x="3" y="31"/>
                </a:lnTo>
                <a:lnTo>
                  <a:pt x="0" y="22"/>
                </a:lnTo>
                <a:lnTo>
                  <a:pt x="1" y="20"/>
                </a:lnTo>
                <a:lnTo>
                  <a:pt x="4" y="15"/>
                </a:lnTo>
                <a:lnTo>
                  <a:pt x="27" y="14"/>
                </a:lnTo>
                <a:lnTo>
                  <a:pt x="29" y="8"/>
                </a:lnTo>
                <a:lnTo>
                  <a:pt x="34" y="8"/>
                </a:lnTo>
                <a:lnTo>
                  <a:pt x="42" y="15"/>
                </a:lnTo>
                <a:lnTo>
                  <a:pt x="48" y="11"/>
                </a:lnTo>
                <a:lnTo>
                  <a:pt x="57" y="4"/>
                </a:lnTo>
                <a:lnTo>
                  <a:pt x="64" y="3"/>
                </a:lnTo>
                <a:lnTo>
                  <a:pt x="65" y="7"/>
                </a:lnTo>
                <a:lnTo>
                  <a:pt x="65" y="8"/>
                </a:lnTo>
                <a:lnTo>
                  <a:pt x="64" y="9"/>
                </a:lnTo>
                <a:lnTo>
                  <a:pt x="61" y="15"/>
                </a:lnTo>
                <a:lnTo>
                  <a:pt x="75" y="18"/>
                </a:lnTo>
                <a:lnTo>
                  <a:pt x="78" y="20"/>
                </a:lnTo>
                <a:lnTo>
                  <a:pt x="83" y="27"/>
                </a:lnTo>
                <a:lnTo>
                  <a:pt x="104" y="27"/>
                </a:lnTo>
                <a:lnTo>
                  <a:pt x="106" y="26"/>
                </a:lnTo>
                <a:lnTo>
                  <a:pt x="102" y="20"/>
                </a:lnTo>
                <a:lnTo>
                  <a:pt x="101" y="18"/>
                </a:lnTo>
                <a:lnTo>
                  <a:pt x="116" y="14"/>
                </a:lnTo>
                <a:lnTo>
                  <a:pt x="120" y="5"/>
                </a:lnTo>
                <a:lnTo>
                  <a:pt x="125" y="4"/>
                </a:lnTo>
                <a:lnTo>
                  <a:pt x="124" y="0"/>
                </a:lnTo>
                <a:lnTo>
                  <a:pt x="132" y="0"/>
                </a:lnTo>
                <a:lnTo>
                  <a:pt x="136" y="3"/>
                </a:lnTo>
                <a:lnTo>
                  <a:pt x="135" y="11"/>
                </a:lnTo>
                <a:lnTo>
                  <a:pt x="135" y="14"/>
                </a:lnTo>
                <a:lnTo>
                  <a:pt x="139" y="15"/>
                </a:lnTo>
                <a:lnTo>
                  <a:pt x="140" y="18"/>
                </a:lnTo>
                <a:lnTo>
                  <a:pt x="140" y="2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8" name="Freeform 1254"/>
          <p:cNvSpPr>
            <a:spLocks/>
          </p:cNvSpPr>
          <p:nvPr/>
        </p:nvSpPr>
        <p:spPr bwMode="auto">
          <a:xfrm>
            <a:off x="4837113" y="5037138"/>
            <a:ext cx="109538" cy="131763"/>
          </a:xfrm>
          <a:custGeom>
            <a:avLst/>
            <a:gdLst>
              <a:gd name="T0" fmla="*/ 52 w 69"/>
              <a:gd name="T1" fmla="*/ 19 h 83"/>
              <a:gd name="T2" fmla="*/ 51 w 69"/>
              <a:gd name="T3" fmla="*/ 28 h 83"/>
              <a:gd name="T4" fmla="*/ 60 w 69"/>
              <a:gd name="T5" fmla="*/ 41 h 83"/>
              <a:gd name="T6" fmla="*/ 69 w 69"/>
              <a:gd name="T7" fmla="*/ 47 h 83"/>
              <a:gd name="T8" fmla="*/ 69 w 69"/>
              <a:gd name="T9" fmla="*/ 49 h 83"/>
              <a:gd name="T10" fmla="*/ 69 w 69"/>
              <a:gd name="T11" fmla="*/ 51 h 83"/>
              <a:gd name="T12" fmla="*/ 59 w 69"/>
              <a:gd name="T13" fmla="*/ 52 h 83"/>
              <a:gd name="T14" fmla="*/ 58 w 69"/>
              <a:gd name="T15" fmla="*/ 52 h 83"/>
              <a:gd name="T16" fmla="*/ 54 w 69"/>
              <a:gd name="T17" fmla="*/ 53 h 83"/>
              <a:gd name="T18" fmla="*/ 51 w 69"/>
              <a:gd name="T19" fmla="*/ 55 h 83"/>
              <a:gd name="T20" fmla="*/ 49 w 69"/>
              <a:gd name="T21" fmla="*/ 55 h 83"/>
              <a:gd name="T22" fmla="*/ 44 w 69"/>
              <a:gd name="T23" fmla="*/ 63 h 83"/>
              <a:gd name="T24" fmla="*/ 29 w 69"/>
              <a:gd name="T25" fmla="*/ 83 h 83"/>
              <a:gd name="T26" fmla="*/ 29 w 69"/>
              <a:gd name="T27" fmla="*/ 83 h 83"/>
              <a:gd name="T28" fmla="*/ 23 w 69"/>
              <a:gd name="T29" fmla="*/ 83 h 83"/>
              <a:gd name="T30" fmla="*/ 19 w 69"/>
              <a:gd name="T31" fmla="*/ 82 h 83"/>
              <a:gd name="T32" fmla="*/ 7 w 69"/>
              <a:gd name="T33" fmla="*/ 74 h 83"/>
              <a:gd name="T34" fmla="*/ 0 w 69"/>
              <a:gd name="T35" fmla="*/ 70 h 83"/>
              <a:gd name="T36" fmla="*/ 3 w 69"/>
              <a:gd name="T37" fmla="*/ 64 h 83"/>
              <a:gd name="T38" fmla="*/ 11 w 69"/>
              <a:gd name="T39" fmla="*/ 55 h 83"/>
              <a:gd name="T40" fmla="*/ 13 w 69"/>
              <a:gd name="T41" fmla="*/ 52 h 83"/>
              <a:gd name="T42" fmla="*/ 14 w 69"/>
              <a:gd name="T43" fmla="*/ 47 h 83"/>
              <a:gd name="T44" fmla="*/ 8 w 69"/>
              <a:gd name="T45" fmla="*/ 43 h 83"/>
              <a:gd name="T46" fmla="*/ 6 w 69"/>
              <a:gd name="T47" fmla="*/ 40 h 83"/>
              <a:gd name="T48" fmla="*/ 18 w 69"/>
              <a:gd name="T49" fmla="*/ 25 h 83"/>
              <a:gd name="T50" fmla="*/ 23 w 69"/>
              <a:gd name="T51" fmla="*/ 18 h 83"/>
              <a:gd name="T52" fmla="*/ 25 w 69"/>
              <a:gd name="T53" fmla="*/ 18 h 83"/>
              <a:gd name="T54" fmla="*/ 25 w 69"/>
              <a:gd name="T55" fmla="*/ 19 h 83"/>
              <a:gd name="T56" fmla="*/ 30 w 69"/>
              <a:gd name="T57" fmla="*/ 21 h 83"/>
              <a:gd name="T58" fmla="*/ 30 w 69"/>
              <a:gd name="T59" fmla="*/ 19 h 83"/>
              <a:gd name="T60" fmla="*/ 32 w 69"/>
              <a:gd name="T61" fmla="*/ 18 h 83"/>
              <a:gd name="T62" fmla="*/ 36 w 69"/>
              <a:gd name="T63" fmla="*/ 4 h 83"/>
              <a:gd name="T64" fmla="*/ 37 w 69"/>
              <a:gd name="T65" fmla="*/ 0 h 83"/>
              <a:gd name="T66" fmla="*/ 41 w 69"/>
              <a:gd name="T67" fmla="*/ 4 h 83"/>
              <a:gd name="T68" fmla="*/ 40 w 69"/>
              <a:gd name="T69" fmla="*/ 4 h 83"/>
              <a:gd name="T70" fmla="*/ 38 w 69"/>
              <a:gd name="T71" fmla="*/ 10 h 83"/>
              <a:gd name="T72" fmla="*/ 41 w 69"/>
              <a:gd name="T73" fmla="*/ 15 h 83"/>
              <a:gd name="T74" fmla="*/ 45 w 69"/>
              <a:gd name="T75" fmla="*/ 17 h 83"/>
              <a:gd name="T76" fmla="*/ 52 w 69"/>
              <a:gd name="T77" fmla="*/ 19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69" h="83">
                <a:moveTo>
                  <a:pt x="52" y="19"/>
                </a:moveTo>
                <a:lnTo>
                  <a:pt x="51" y="28"/>
                </a:lnTo>
                <a:lnTo>
                  <a:pt x="60" y="41"/>
                </a:lnTo>
                <a:lnTo>
                  <a:pt x="69" y="47"/>
                </a:lnTo>
                <a:lnTo>
                  <a:pt x="69" y="49"/>
                </a:lnTo>
                <a:lnTo>
                  <a:pt x="69" y="51"/>
                </a:lnTo>
                <a:lnTo>
                  <a:pt x="59" y="52"/>
                </a:lnTo>
                <a:lnTo>
                  <a:pt x="58" y="52"/>
                </a:lnTo>
                <a:lnTo>
                  <a:pt x="54" y="53"/>
                </a:lnTo>
                <a:lnTo>
                  <a:pt x="51" y="55"/>
                </a:lnTo>
                <a:lnTo>
                  <a:pt x="49" y="55"/>
                </a:lnTo>
                <a:lnTo>
                  <a:pt x="44" y="63"/>
                </a:lnTo>
                <a:lnTo>
                  <a:pt x="29" y="83"/>
                </a:lnTo>
                <a:lnTo>
                  <a:pt x="29" y="83"/>
                </a:lnTo>
                <a:lnTo>
                  <a:pt x="23" y="83"/>
                </a:lnTo>
                <a:lnTo>
                  <a:pt x="19" y="82"/>
                </a:lnTo>
                <a:lnTo>
                  <a:pt x="7" y="74"/>
                </a:lnTo>
                <a:lnTo>
                  <a:pt x="0" y="70"/>
                </a:lnTo>
                <a:lnTo>
                  <a:pt x="3" y="64"/>
                </a:lnTo>
                <a:lnTo>
                  <a:pt x="11" y="55"/>
                </a:lnTo>
                <a:lnTo>
                  <a:pt x="13" y="52"/>
                </a:lnTo>
                <a:lnTo>
                  <a:pt x="14" y="47"/>
                </a:lnTo>
                <a:lnTo>
                  <a:pt x="8" y="43"/>
                </a:lnTo>
                <a:lnTo>
                  <a:pt x="6" y="40"/>
                </a:lnTo>
                <a:lnTo>
                  <a:pt x="18" y="25"/>
                </a:lnTo>
                <a:lnTo>
                  <a:pt x="23" y="18"/>
                </a:lnTo>
                <a:lnTo>
                  <a:pt x="25" y="18"/>
                </a:lnTo>
                <a:lnTo>
                  <a:pt x="25" y="19"/>
                </a:lnTo>
                <a:lnTo>
                  <a:pt x="30" y="21"/>
                </a:lnTo>
                <a:lnTo>
                  <a:pt x="30" y="19"/>
                </a:lnTo>
                <a:lnTo>
                  <a:pt x="32" y="18"/>
                </a:lnTo>
                <a:lnTo>
                  <a:pt x="36" y="4"/>
                </a:lnTo>
                <a:lnTo>
                  <a:pt x="37" y="0"/>
                </a:lnTo>
                <a:lnTo>
                  <a:pt x="41" y="4"/>
                </a:lnTo>
                <a:lnTo>
                  <a:pt x="40" y="4"/>
                </a:lnTo>
                <a:lnTo>
                  <a:pt x="38" y="10"/>
                </a:lnTo>
                <a:lnTo>
                  <a:pt x="41" y="15"/>
                </a:lnTo>
                <a:lnTo>
                  <a:pt x="45" y="17"/>
                </a:lnTo>
                <a:lnTo>
                  <a:pt x="52" y="1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9" name="Freeform 1255"/>
          <p:cNvSpPr>
            <a:spLocks/>
          </p:cNvSpPr>
          <p:nvPr/>
        </p:nvSpPr>
        <p:spPr bwMode="auto">
          <a:xfrm>
            <a:off x="5126038" y="5048250"/>
            <a:ext cx="147638" cy="95250"/>
          </a:xfrm>
          <a:custGeom>
            <a:avLst/>
            <a:gdLst>
              <a:gd name="T0" fmla="*/ 53 w 93"/>
              <a:gd name="T1" fmla="*/ 6 h 60"/>
              <a:gd name="T2" fmla="*/ 49 w 93"/>
              <a:gd name="T3" fmla="*/ 16 h 60"/>
              <a:gd name="T4" fmla="*/ 52 w 93"/>
              <a:gd name="T5" fmla="*/ 16 h 60"/>
              <a:gd name="T6" fmla="*/ 69 w 93"/>
              <a:gd name="T7" fmla="*/ 11 h 60"/>
              <a:gd name="T8" fmla="*/ 90 w 93"/>
              <a:gd name="T9" fmla="*/ 7 h 60"/>
              <a:gd name="T10" fmla="*/ 93 w 93"/>
              <a:gd name="T11" fmla="*/ 6 h 60"/>
              <a:gd name="T12" fmla="*/ 91 w 93"/>
              <a:gd name="T13" fmla="*/ 8 h 60"/>
              <a:gd name="T14" fmla="*/ 80 w 93"/>
              <a:gd name="T15" fmla="*/ 25 h 60"/>
              <a:gd name="T16" fmla="*/ 68 w 93"/>
              <a:gd name="T17" fmla="*/ 44 h 60"/>
              <a:gd name="T18" fmla="*/ 57 w 93"/>
              <a:gd name="T19" fmla="*/ 46 h 60"/>
              <a:gd name="T20" fmla="*/ 56 w 93"/>
              <a:gd name="T21" fmla="*/ 46 h 60"/>
              <a:gd name="T22" fmla="*/ 53 w 93"/>
              <a:gd name="T23" fmla="*/ 48 h 60"/>
              <a:gd name="T24" fmla="*/ 50 w 93"/>
              <a:gd name="T25" fmla="*/ 49 h 60"/>
              <a:gd name="T26" fmla="*/ 53 w 93"/>
              <a:gd name="T27" fmla="*/ 57 h 60"/>
              <a:gd name="T28" fmla="*/ 49 w 93"/>
              <a:gd name="T29" fmla="*/ 59 h 60"/>
              <a:gd name="T30" fmla="*/ 48 w 93"/>
              <a:gd name="T31" fmla="*/ 59 h 60"/>
              <a:gd name="T32" fmla="*/ 42 w 93"/>
              <a:gd name="T33" fmla="*/ 60 h 60"/>
              <a:gd name="T34" fmla="*/ 38 w 93"/>
              <a:gd name="T35" fmla="*/ 57 h 60"/>
              <a:gd name="T36" fmla="*/ 31 w 93"/>
              <a:gd name="T37" fmla="*/ 55 h 60"/>
              <a:gd name="T38" fmla="*/ 23 w 93"/>
              <a:gd name="T39" fmla="*/ 57 h 60"/>
              <a:gd name="T40" fmla="*/ 19 w 93"/>
              <a:gd name="T41" fmla="*/ 53 h 60"/>
              <a:gd name="T42" fmla="*/ 0 w 93"/>
              <a:gd name="T43" fmla="*/ 38 h 60"/>
              <a:gd name="T44" fmla="*/ 1 w 93"/>
              <a:gd name="T45" fmla="*/ 30 h 60"/>
              <a:gd name="T46" fmla="*/ 17 w 93"/>
              <a:gd name="T47" fmla="*/ 34 h 60"/>
              <a:gd name="T48" fmla="*/ 26 w 93"/>
              <a:gd name="T49" fmla="*/ 23 h 60"/>
              <a:gd name="T50" fmla="*/ 20 w 93"/>
              <a:gd name="T51" fmla="*/ 21 h 60"/>
              <a:gd name="T52" fmla="*/ 23 w 93"/>
              <a:gd name="T53" fmla="*/ 16 h 60"/>
              <a:gd name="T54" fmla="*/ 22 w 93"/>
              <a:gd name="T55" fmla="*/ 12 h 60"/>
              <a:gd name="T56" fmla="*/ 30 w 93"/>
              <a:gd name="T57" fmla="*/ 11 h 60"/>
              <a:gd name="T58" fmla="*/ 35 w 93"/>
              <a:gd name="T59" fmla="*/ 11 h 60"/>
              <a:gd name="T60" fmla="*/ 39 w 93"/>
              <a:gd name="T61" fmla="*/ 10 h 60"/>
              <a:gd name="T62" fmla="*/ 39 w 93"/>
              <a:gd name="T63" fmla="*/ 10 h 60"/>
              <a:gd name="T64" fmla="*/ 43 w 93"/>
              <a:gd name="T65" fmla="*/ 0 h 60"/>
              <a:gd name="T66" fmla="*/ 50 w 93"/>
              <a:gd name="T67" fmla="*/ 3 h 60"/>
              <a:gd name="T68" fmla="*/ 52 w 93"/>
              <a:gd name="T69" fmla="*/ 4 h 60"/>
              <a:gd name="T70" fmla="*/ 53 w 93"/>
              <a:gd name="T71" fmla="*/ 6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93" h="60">
                <a:moveTo>
                  <a:pt x="53" y="6"/>
                </a:moveTo>
                <a:lnTo>
                  <a:pt x="49" y="16"/>
                </a:lnTo>
                <a:lnTo>
                  <a:pt x="52" y="16"/>
                </a:lnTo>
                <a:lnTo>
                  <a:pt x="69" y="11"/>
                </a:lnTo>
                <a:lnTo>
                  <a:pt x="90" y="7"/>
                </a:lnTo>
                <a:lnTo>
                  <a:pt x="93" y="6"/>
                </a:lnTo>
                <a:lnTo>
                  <a:pt x="91" y="8"/>
                </a:lnTo>
                <a:lnTo>
                  <a:pt x="80" y="25"/>
                </a:lnTo>
                <a:lnTo>
                  <a:pt x="68" y="44"/>
                </a:lnTo>
                <a:lnTo>
                  <a:pt x="57" y="46"/>
                </a:lnTo>
                <a:lnTo>
                  <a:pt x="56" y="46"/>
                </a:lnTo>
                <a:lnTo>
                  <a:pt x="53" y="48"/>
                </a:lnTo>
                <a:lnTo>
                  <a:pt x="50" y="49"/>
                </a:lnTo>
                <a:lnTo>
                  <a:pt x="53" y="57"/>
                </a:lnTo>
                <a:lnTo>
                  <a:pt x="49" y="59"/>
                </a:lnTo>
                <a:lnTo>
                  <a:pt x="48" y="59"/>
                </a:lnTo>
                <a:lnTo>
                  <a:pt x="42" y="60"/>
                </a:lnTo>
                <a:lnTo>
                  <a:pt x="38" y="57"/>
                </a:lnTo>
                <a:lnTo>
                  <a:pt x="31" y="55"/>
                </a:lnTo>
                <a:lnTo>
                  <a:pt x="23" y="57"/>
                </a:lnTo>
                <a:lnTo>
                  <a:pt x="19" y="53"/>
                </a:lnTo>
                <a:lnTo>
                  <a:pt x="0" y="38"/>
                </a:lnTo>
                <a:lnTo>
                  <a:pt x="1" y="30"/>
                </a:lnTo>
                <a:lnTo>
                  <a:pt x="17" y="34"/>
                </a:lnTo>
                <a:lnTo>
                  <a:pt x="26" y="23"/>
                </a:lnTo>
                <a:lnTo>
                  <a:pt x="20" y="21"/>
                </a:lnTo>
                <a:lnTo>
                  <a:pt x="23" y="16"/>
                </a:lnTo>
                <a:lnTo>
                  <a:pt x="22" y="12"/>
                </a:lnTo>
                <a:lnTo>
                  <a:pt x="30" y="11"/>
                </a:lnTo>
                <a:lnTo>
                  <a:pt x="35" y="11"/>
                </a:lnTo>
                <a:lnTo>
                  <a:pt x="39" y="10"/>
                </a:lnTo>
                <a:lnTo>
                  <a:pt x="39" y="10"/>
                </a:lnTo>
                <a:lnTo>
                  <a:pt x="43" y="0"/>
                </a:lnTo>
                <a:lnTo>
                  <a:pt x="50" y="3"/>
                </a:lnTo>
                <a:lnTo>
                  <a:pt x="52" y="4"/>
                </a:lnTo>
                <a:lnTo>
                  <a:pt x="53" y="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0" name="Freeform 1256"/>
          <p:cNvSpPr>
            <a:spLocks/>
          </p:cNvSpPr>
          <p:nvPr/>
        </p:nvSpPr>
        <p:spPr bwMode="auto">
          <a:xfrm>
            <a:off x="5307013" y="5060950"/>
            <a:ext cx="63500" cy="196850"/>
          </a:xfrm>
          <a:custGeom>
            <a:avLst/>
            <a:gdLst>
              <a:gd name="T0" fmla="*/ 39 w 40"/>
              <a:gd name="T1" fmla="*/ 109 h 124"/>
              <a:gd name="T2" fmla="*/ 34 w 40"/>
              <a:gd name="T3" fmla="*/ 120 h 124"/>
              <a:gd name="T4" fmla="*/ 28 w 40"/>
              <a:gd name="T5" fmla="*/ 124 h 124"/>
              <a:gd name="T6" fmla="*/ 22 w 40"/>
              <a:gd name="T7" fmla="*/ 120 h 124"/>
              <a:gd name="T8" fmla="*/ 21 w 40"/>
              <a:gd name="T9" fmla="*/ 119 h 124"/>
              <a:gd name="T10" fmla="*/ 19 w 40"/>
              <a:gd name="T11" fmla="*/ 118 h 124"/>
              <a:gd name="T12" fmla="*/ 15 w 40"/>
              <a:gd name="T13" fmla="*/ 119 h 124"/>
              <a:gd name="T14" fmla="*/ 7 w 40"/>
              <a:gd name="T15" fmla="*/ 122 h 124"/>
              <a:gd name="T16" fmla="*/ 0 w 40"/>
              <a:gd name="T17" fmla="*/ 109 h 124"/>
              <a:gd name="T18" fmla="*/ 3 w 40"/>
              <a:gd name="T19" fmla="*/ 109 h 124"/>
              <a:gd name="T20" fmla="*/ 6 w 40"/>
              <a:gd name="T21" fmla="*/ 108 h 124"/>
              <a:gd name="T22" fmla="*/ 10 w 40"/>
              <a:gd name="T23" fmla="*/ 108 h 124"/>
              <a:gd name="T24" fmla="*/ 11 w 40"/>
              <a:gd name="T25" fmla="*/ 111 h 124"/>
              <a:gd name="T26" fmla="*/ 14 w 40"/>
              <a:gd name="T27" fmla="*/ 107 h 124"/>
              <a:gd name="T28" fmla="*/ 17 w 40"/>
              <a:gd name="T29" fmla="*/ 103 h 124"/>
              <a:gd name="T30" fmla="*/ 18 w 40"/>
              <a:gd name="T31" fmla="*/ 101 h 124"/>
              <a:gd name="T32" fmla="*/ 17 w 40"/>
              <a:gd name="T33" fmla="*/ 68 h 124"/>
              <a:gd name="T34" fmla="*/ 22 w 40"/>
              <a:gd name="T35" fmla="*/ 56 h 124"/>
              <a:gd name="T36" fmla="*/ 13 w 40"/>
              <a:gd name="T37" fmla="*/ 36 h 124"/>
              <a:gd name="T38" fmla="*/ 10 w 40"/>
              <a:gd name="T39" fmla="*/ 17 h 124"/>
              <a:gd name="T40" fmla="*/ 9 w 40"/>
              <a:gd name="T41" fmla="*/ 0 h 124"/>
              <a:gd name="T42" fmla="*/ 21 w 40"/>
              <a:gd name="T43" fmla="*/ 25 h 124"/>
              <a:gd name="T44" fmla="*/ 24 w 40"/>
              <a:gd name="T45" fmla="*/ 33 h 124"/>
              <a:gd name="T46" fmla="*/ 39 w 40"/>
              <a:gd name="T47" fmla="*/ 49 h 124"/>
              <a:gd name="T48" fmla="*/ 34 w 40"/>
              <a:gd name="T49" fmla="*/ 78 h 124"/>
              <a:gd name="T50" fmla="*/ 40 w 40"/>
              <a:gd name="T51" fmla="*/ 100 h 124"/>
              <a:gd name="T52" fmla="*/ 40 w 40"/>
              <a:gd name="T53" fmla="*/ 103 h 124"/>
              <a:gd name="T54" fmla="*/ 39 w 40"/>
              <a:gd name="T55" fmla="*/ 109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0" h="124">
                <a:moveTo>
                  <a:pt x="39" y="109"/>
                </a:moveTo>
                <a:lnTo>
                  <a:pt x="34" y="120"/>
                </a:lnTo>
                <a:lnTo>
                  <a:pt x="28" y="124"/>
                </a:lnTo>
                <a:lnTo>
                  <a:pt x="22" y="120"/>
                </a:lnTo>
                <a:lnTo>
                  <a:pt x="21" y="119"/>
                </a:lnTo>
                <a:lnTo>
                  <a:pt x="19" y="118"/>
                </a:lnTo>
                <a:lnTo>
                  <a:pt x="15" y="119"/>
                </a:lnTo>
                <a:lnTo>
                  <a:pt x="7" y="122"/>
                </a:lnTo>
                <a:lnTo>
                  <a:pt x="0" y="109"/>
                </a:lnTo>
                <a:lnTo>
                  <a:pt x="3" y="109"/>
                </a:lnTo>
                <a:lnTo>
                  <a:pt x="6" y="108"/>
                </a:lnTo>
                <a:lnTo>
                  <a:pt x="10" y="108"/>
                </a:lnTo>
                <a:lnTo>
                  <a:pt x="11" y="111"/>
                </a:lnTo>
                <a:lnTo>
                  <a:pt x="14" y="107"/>
                </a:lnTo>
                <a:lnTo>
                  <a:pt x="17" y="103"/>
                </a:lnTo>
                <a:lnTo>
                  <a:pt x="18" y="101"/>
                </a:lnTo>
                <a:lnTo>
                  <a:pt x="17" y="68"/>
                </a:lnTo>
                <a:lnTo>
                  <a:pt x="22" y="56"/>
                </a:lnTo>
                <a:lnTo>
                  <a:pt x="13" y="36"/>
                </a:lnTo>
                <a:lnTo>
                  <a:pt x="10" y="17"/>
                </a:lnTo>
                <a:lnTo>
                  <a:pt x="9" y="0"/>
                </a:lnTo>
                <a:lnTo>
                  <a:pt x="21" y="25"/>
                </a:lnTo>
                <a:lnTo>
                  <a:pt x="24" y="33"/>
                </a:lnTo>
                <a:lnTo>
                  <a:pt x="39" y="49"/>
                </a:lnTo>
                <a:lnTo>
                  <a:pt x="34" y="78"/>
                </a:lnTo>
                <a:lnTo>
                  <a:pt x="40" y="100"/>
                </a:lnTo>
                <a:lnTo>
                  <a:pt x="40" y="103"/>
                </a:lnTo>
                <a:lnTo>
                  <a:pt x="39" y="10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1" name="Freeform 1257"/>
          <p:cNvSpPr>
            <a:spLocks/>
          </p:cNvSpPr>
          <p:nvPr/>
        </p:nvSpPr>
        <p:spPr bwMode="auto">
          <a:xfrm>
            <a:off x="5043488" y="5072063"/>
            <a:ext cx="119063" cy="185738"/>
          </a:xfrm>
          <a:custGeom>
            <a:avLst/>
            <a:gdLst>
              <a:gd name="T0" fmla="*/ 24 w 75"/>
              <a:gd name="T1" fmla="*/ 0 h 117"/>
              <a:gd name="T2" fmla="*/ 42 w 75"/>
              <a:gd name="T3" fmla="*/ 7 h 117"/>
              <a:gd name="T4" fmla="*/ 44 w 75"/>
              <a:gd name="T5" fmla="*/ 10 h 117"/>
              <a:gd name="T6" fmla="*/ 46 w 75"/>
              <a:gd name="T7" fmla="*/ 18 h 117"/>
              <a:gd name="T8" fmla="*/ 53 w 75"/>
              <a:gd name="T9" fmla="*/ 15 h 117"/>
              <a:gd name="T10" fmla="*/ 52 w 75"/>
              <a:gd name="T11" fmla="*/ 23 h 117"/>
              <a:gd name="T12" fmla="*/ 71 w 75"/>
              <a:gd name="T13" fmla="*/ 38 h 117"/>
              <a:gd name="T14" fmla="*/ 75 w 75"/>
              <a:gd name="T15" fmla="*/ 42 h 117"/>
              <a:gd name="T16" fmla="*/ 64 w 75"/>
              <a:gd name="T17" fmla="*/ 63 h 117"/>
              <a:gd name="T18" fmla="*/ 72 w 75"/>
              <a:gd name="T19" fmla="*/ 81 h 117"/>
              <a:gd name="T20" fmla="*/ 74 w 75"/>
              <a:gd name="T21" fmla="*/ 83 h 117"/>
              <a:gd name="T22" fmla="*/ 72 w 75"/>
              <a:gd name="T23" fmla="*/ 87 h 117"/>
              <a:gd name="T24" fmla="*/ 72 w 75"/>
              <a:gd name="T25" fmla="*/ 90 h 117"/>
              <a:gd name="T26" fmla="*/ 69 w 75"/>
              <a:gd name="T27" fmla="*/ 96 h 117"/>
              <a:gd name="T28" fmla="*/ 63 w 75"/>
              <a:gd name="T29" fmla="*/ 96 h 117"/>
              <a:gd name="T30" fmla="*/ 59 w 75"/>
              <a:gd name="T31" fmla="*/ 96 h 117"/>
              <a:gd name="T32" fmla="*/ 57 w 75"/>
              <a:gd name="T33" fmla="*/ 97 h 117"/>
              <a:gd name="T34" fmla="*/ 57 w 75"/>
              <a:gd name="T35" fmla="*/ 100 h 117"/>
              <a:gd name="T36" fmla="*/ 59 w 75"/>
              <a:gd name="T37" fmla="*/ 102 h 117"/>
              <a:gd name="T38" fmla="*/ 67 w 75"/>
              <a:gd name="T39" fmla="*/ 102 h 117"/>
              <a:gd name="T40" fmla="*/ 60 w 75"/>
              <a:gd name="T41" fmla="*/ 106 h 117"/>
              <a:gd name="T42" fmla="*/ 59 w 75"/>
              <a:gd name="T43" fmla="*/ 106 h 117"/>
              <a:gd name="T44" fmla="*/ 52 w 75"/>
              <a:gd name="T45" fmla="*/ 111 h 117"/>
              <a:gd name="T46" fmla="*/ 42 w 75"/>
              <a:gd name="T47" fmla="*/ 117 h 117"/>
              <a:gd name="T48" fmla="*/ 35 w 75"/>
              <a:gd name="T49" fmla="*/ 116 h 117"/>
              <a:gd name="T50" fmla="*/ 29 w 75"/>
              <a:gd name="T51" fmla="*/ 109 h 117"/>
              <a:gd name="T52" fmla="*/ 22 w 75"/>
              <a:gd name="T53" fmla="*/ 117 h 117"/>
              <a:gd name="T54" fmla="*/ 18 w 75"/>
              <a:gd name="T55" fmla="*/ 116 h 117"/>
              <a:gd name="T56" fmla="*/ 14 w 75"/>
              <a:gd name="T57" fmla="*/ 109 h 117"/>
              <a:gd name="T58" fmla="*/ 16 w 75"/>
              <a:gd name="T59" fmla="*/ 97 h 117"/>
              <a:gd name="T60" fmla="*/ 16 w 75"/>
              <a:gd name="T61" fmla="*/ 94 h 117"/>
              <a:gd name="T62" fmla="*/ 16 w 75"/>
              <a:gd name="T63" fmla="*/ 91 h 117"/>
              <a:gd name="T64" fmla="*/ 16 w 75"/>
              <a:gd name="T65" fmla="*/ 90 h 117"/>
              <a:gd name="T66" fmla="*/ 15 w 75"/>
              <a:gd name="T67" fmla="*/ 90 h 117"/>
              <a:gd name="T68" fmla="*/ 11 w 75"/>
              <a:gd name="T69" fmla="*/ 90 h 117"/>
              <a:gd name="T70" fmla="*/ 16 w 75"/>
              <a:gd name="T71" fmla="*/ 61 h 117"/>
              <a:gd name="T72" fmla="*/ 12 w 75"/>
              <a:gd name="T73" fmla="*/ 33 h 117"/>
              <a:gd name="T74" fmla="*/ 18 w 75"/>
              <a:gd name="T75" fmla="*/ 33 h 117"/>
              <a:gd name="T76" fmla="*/ 18 w 75"/>
              <a:gd name="T77" fmla="*/ 31 h 117"/>
              <a:gd name="T78" fmla="*/ 19 w 75"/>
              <a:gd name="T79" fmla="*/ 25 h 117"/>
              <a:gd name="T80" fmla="*/ 9 w 75"/>
              <a:gd name="T81" fmla="*/ 25 h 117"/>
              <a:gd name="T82" fmla="*/ 9 w 75"/>
              <a:gd name="T83" fmla="*/ 19 h 117"/>
              <a:gd name="T84" fmla="*/ 7 w 75"/>
              <a:gd name="T85" fmla="*/ 10 h 117"/>
              <a:gd name="T86" fmla="*/ 7 w 75"/>
              <a:gd name="T87" fmla="*/ 8 h 117"/>
              <a:gd name="T88" fmla="*/ 0 w 75"/>
              <a:gd name="T89" fmla="*/ 0 h 117"/>
              <a:gd name="T90" fmla="*/ 11 w 75"/>
              <a:gd name="T91" fmla="*/ 0 h 117"/>
              <a:gd name="T92" fmla="*/ 19 w 75"/>
              <a:gd name="T93" fmla="*/ 4 h 117"/>
              <a:gd name="T94" fmla="*/ 22 w 75"/>
              <a:gd name="T95" fmla="*/ 6 h 117"/>
              <a:gd name="T96" fmla="*/ 26 w 75"/>
              <a:gd name="T97" fmla="*/ 6 h 117"/>
              <a:gd name="T98" fmla="*/ 24 w 75"/>
              <a:gd name="T99" fmla="*/ 0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75" h="117">
                <a:moveTo>
                  <a:pt x="24" y="0"/>
                </a:moveTo>
                <a:lnTo>
                  <a:pt x="42" y="7"/>
                </a:lnTo>
                <a:lnTo>
                  <a:pt x="44" y="10"/>
                </a:lnTo>
                <a:lnTo>
                  <a:pt x="46" y="18"/>
                </a:lnTo>
                <a:lnTo>
                  <a:pt x="53" y="15"/>
                </a:lnTo>
                <a:lnTo>
                  <a:pt x="52" y="23"/>
                </a:lnTo>
                <a:lnTo>
                  <a:pt x="71" y="38"/>
                </a:lnTo>
                <a:lnTo>
                  <a:pt x="75" y="42"/>
                </a:lnTo>
                <a:lnTo>
                  <a:pt x="64" y="63"/>
                </a:lnTo>
                <a:lnTo>
                  <a:pt x="72" y="81"/>
                </a:lnTo>
                <a:lnTo>
                  <a:pt x="74" y="83"/>
                </a:lnTo>
                <a:lnTo>
                  <a:pt x="72" y="87"/>
                </a:lnTo>
                <a:lnTo>
                  <a:pt x="72" y="90"/>
                </a:lnTo>
                <a:lnTo>
                  <a:pt x="69" y="96"/>
                </a:lnTo>
                <a:lnTo>
                  <a:pt x="63" y="96"/>
                </a:lnTo>
                <a:lnTo>
                  <a:pt x="59" y="96"/>
                </a:lnTo>
                <a:lnTo>
                  <a:pt x="57" y="97"/>
                </a:lnTo>
                <a:lnTo>
                  <a:pt x="57" y="100"/>
                </a:lnTo>
                <a:lnTo>
                  <a:pt x="59" y="102"/>
                </a:lnTo>
                <a:lnTo>
                  <a:pt x="67" y="102"/>
                </a:lnTo>
                <a:lnTo>
                  <a:pt x="60" y="106"/>
                </a:lnTo>
                <a:lnTo>
                  <a:pt x="59" y="106"/>
                </a:lnTo>
                <a:lnTo>
                  <a:pt x="52" y="111"/>
                </a:lnTo>
                <a:lnTo>
                  <a:pt x="42" y="117"/>
                </a:lnTo>
                <a:lnTo>
                  <a:pt x="35" y="116"/>
                </a:lnTo>
                <a:lnTo>
                  <a:pt x="29" y="109"/>
                </a:lnTo>
                <a:lnTo>
                  <a:pt x="22" y="117"/>
                </a:lnTo>
                <a:lnTo>
                  <a:pt x="18" y="116"/>
                </a:lnTo>
                <a:lnTo>
                  <a:pt x="14" y="109"/>
                </a:lnTo>
                <a:lnTo>
                  <a:pt x="16" y="97"/>
                </a:lnTo>
                <a:lnTo>
                  <a:pt x="16" y="94"/>
                </a:lnTo>
                <a:lnTo>
                  <a:pt x="16" y="91"/>
                </a:lnTo>
                <a:lnTo>
                  <a:pt x="16" y="90"/>
                </a:lnTo>
                <a:lnTo>
                  <a:pt x="15" y="90"/>
                </a:lnTo>
                <a:lnTo>
                  <a:pt x="11" y="90"/>
                </a:lnTo>
                <a:lnTo>
                  <a:pt x="16" y="61"/>
                </a:lnTo>
                <a:lnTo>
                  <a:pt x="12" y="33"/>
                </a:lnTo>
                <a:lnTo>
                  <a:pt x="18" y="33"/>
                </a:lnTo>
                <a:lnTo>
                  <a:pt x="18" y="31"/>
                </a:lnTo>
                <a:lnTo>
                  <a:pt x="19" y="25"/>
                </a:lnTo>
                <a:lnTo>
                  <a:pt x="9" y="25"/>
                </a:lnTo>
                <a:lnTo>
                  <a:pt x="9" y="19"/>
                </a:lnTo>
                <a:lnTo>
                  <a:pt x="7" y="10"/>
                </a:lnTo>
                <a:lnTo>
                  <a:pt x="7" y="8"/>
                </a:lnTo>
                <a:lnTo>
                  <a:pt x="0" y="0"/>
                </a:lnTo>
                <a:lnTo>
                  <a:pt x="11" y="0"/>
                </a:lnTo>
                <a:lnTo>
                  <a:pt x="19" y="4"/>
                </a:lnTo>
                <a:lnTo>
                  <a:pt x="22" y="6"/>
                </a:lnTo>
                <a:lnTo>
                  <a:pt x="26" y="6"/>
                </a:lnTo>
                <a:lnTo>
                  <a:pt x="24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2" name="Freeform 1258"/>
          <p:cNvSpPr>
            <a:spLocks/>
          </p:cNvSpPr>
          <p:nvPr/>
        </p:nvSpPr>
        <p:spPr bwMode="auto">
          <a:xfrm>
            <a:off x="4022725" y="5076825"/>
            <a:ext cx="71438" cy="65088"/>
          </a:xfrm>
          <a:custGeom>
            <a:avLst/>
            <a:gdLst>
              <a:gd name="T0" fmla="*/ 40 w 45"/>
              <a:gd name="T1" fmla="*/ 20 h 41"/>
              <a:gd name="T2" fmla="*/ 45 w 45"/>
              <a:gd name="T3" fmla="*/ 24 h 41"/>
              <a:gd name="T4" fmla="*/ 44 w 45"/>
              <a:gd name="T5" fmla="*/ 24 h 41"/>
              <a:gd name="T6" fmla="*/ 41 w 45"/>
              <a:gd name="T7" fmla="*/ 26 h 41"/>
              <a:gd name="T8" fmla="*/ 37 w 45"/>
              <a:gd name="T9" fmla="*/ 24 h 41"/>
              <a:gd name="T10" fmla="*/ 43 w 45"/>
              <a:gd name="T11" fmla="*/ 34 h 41"/>
              <a:gd name="T12" fmla="*/ 40 w 45"/>
              <a:gd name="T13" fmla="*/ 35 h 41"/>
              <a:gd name="T14" fmla="*/ 41 w 45"/>
              <a:gd name="T15" fmla="*/ 41 h 41"/>
              <a:gd name="T16" fmla="*/ 30 w 45"/>
              <a:gd name="T17" fmla="*/ 39 h 41"/>
              <a:gd name="T18" fmla="*/ 11 w 45"/>
              <a:gd name="T19" fmla="*/ 27 h 41"/>
              <a:gd name="T20" fmla="*/ 0 w 45"/>
              <a:gd name="T21" fmla="*/ 5 h 41"/>
              <a:gd name="T22" fmla="*/ 0 w 45"/>
              <a:gd name="T23" fmla="*/ 0 h 41"/>
              <a:gd name="T24" fmla="*/ 4 w 45"/>
              <a:gd name="T25" fmla="*/ 1 h 41"/>
              <a:gd name="T26" fmla="*/ 34 w 45"/>
              <a:gd name="T27" fmla="*/ 11 h 41"/>
              <a:gd name="T28" fmla="*/ 33 w 45"/>
              <a:gd name="T29" fmla="*/ 15 h 41"/>
              <a:gd name="T30" fmla="*/ 38 w 45"/>
              <a:gd name="T31" fmla="*/ 19 h 41"/>
              <a:gd name="T32" fmla="*/ 40 w 45"/>
              <a:gd name="T33" fmla="*/ 2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5" h="41">
                <a:moveTo>
                  <a:pt x="40" y="20"/>
                </a:moveTo>
                <a:lnTo>
                  <a:pt x="45" y="24"/>
                </a:lnTo>
                <a:lnTo>
                  <a:pt x="44" y="24"/>
                </a:lnTo>
                <a:lnTo>
                  <a:pt x="41" y="26"/>
                </a:lnTo>
                <a:lnTo>
                  <a:pt x="37" y="24"/>
                </a:lnTo>
                <a:lnTo>
                  <a:pt x="43" y="34"/>
                </a:lnTo>
                <a:lnTo>
                  <a:pt x="40" y="35"/>
                </a:lnTo>
                <a:lnTo>
                  <a:pt x="41" y="41"/>
                </a:lnTo>
                <a:lnTo>
                  <a:pt x="30" y="39"/>
                </a:lnTo>
                <a:lnTo>
                  <a:pt x="11" y="27"/>
                </a:lnTo>
                <a:lnTo>
                  <a:pt x="0" y="5"/>
                </a:lnTo>
                <a:lnTo>
                  <a:pt x="0" y="0"/>
                </a:lnTo>
                <a:lnTo>
                  <a:pt x="4" y="1"/>
                </a:lnTo>
                <a:lnTo>
                  <a:pt x="34" y="11"/>
                </a:lnTo>
                <a:lnTo>
                  <a:pt x="33" y="15"/>
                </a:lnTo>
                <a:lnTo>
                  <a:pt x="38" y="19"/>
                </a:lnTo>
                <a:lnTo>
                  <a:pt x="40" y="2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3" name="Freeform 1259"/>
          <p:cNvSpPr>
            <a:spLocks/>
          </p:cNvSpPr>
          <p:nvPr/>
        </p:nvSpPr>
        <p:spPr bwMode="auto">
          <a:xfrm>
            <a:off x="5378450" y="5081588"/>
            <a:ext cx="176213" cy="192088"/>
          </a:xfrm>
          <a:custGeom>
            <a:avLst/>
            <a:gdLst>
              <a:gd name="T0" fmla="*/ 69 w 111"/>
              <a:gd name="T1" fmla="*/ 12 h 121"/>
              <a:gd name="T2" fmla="*/ 77 w 111"/>
              <a:gd name="T3" fmla="*/ 30 h 121"/>
              <a:gd name="T4" fmla="*/ 77 w 111"/>
              <a:gd name="T5" fmla="*/ 31 h 121"/>
              <a:gd name="T6" fmla="*/ 77 w 111"/>
              <a:gd name="T7" fmla="*/ 32 h 121"/>
              <a:gd name="T8" fmla="*/ 78 w 111"/>
              <a:gd name="T9" fmla="*/ 34 h 121"/>
              <a:gd name="T10" fmla="*/ 80 w 111"/>
              <a:gd name="T11" fmla="*/ 35 h 121"/>
              <a:gd name="T12" fmla="*/ 81 w 111"/>
              <a:gd name="T13" fmla="*/ 36 h 121"/>
              <a:gd name="T14" fmla="*/ 84 w 111"/>
              <a:gd name="T15" fmla="*/ 42 h 121"/>
              <a:gd name="T16" fmla="*/ 85 w 111"/>
              <a:gd name="T17" fmla="*/ 40 h 121"/>
              <a:gd name="T18" fmla="*/ 88 w 111"/>
              <a:gd name="T19" fmla="*/ 38 h 121"/>
              <a:gd name="T20" fmla="*/ 97 w 111"/>
              <a:gd name="T21" fmla="*/ 39 h 121"/>
              <a:gd name="T22" fmla="*/ 103 w 111"/>
              <a:gd name="T23" fmla="*/ 32 h 121"/>
              <a:gd name="T24" fmla="*/ 108 w 111"/>
              <a:gd name="T25" fmla="*/ 35 h 121"/>
              <a:gd name="T26" fmla="*/ 110 w 111"/>
              <a:gd name="T27" fmla="*/ 36 h 121"/>
              <a:gd name="T28" fmla="*/ 111 w 111"/>
              <a:gd name="T29" fmla="*/ 40 h 121"/>
              <a:gd name="T30" fmla="*/ 104 w 111"/>
              <a:gd name="T31" fmla="*/ 47 h 121"/>
              <a:gd name="T32" fmla="*/ 108 w 111"/>
              <a:gd name="T33" fmla="*/ 57 h 121"/>
              <a:gd name="T34" fmla="*/ 107 w 111"/>
              <a:gd name="T35" fmla="*/ 62 h 121"/>
              <a:gd name="T36" fmla="*/ 104 w 111"/>
              <a:gd name="T37" fmla="*/ 66 h 121"/>
              <a:gd name="T38" fmla="*/ 107 w 111"/>
              <a:gd name="T39" fmla="*/ 76 h 121"/>
              <a:gd name="T40" fmla="*/ 100 w 111"/>
              <a:gd name="T41" fmla="*/ 70 h 121"/>
              <a:gd name="T42" fmla="*/ 93 w 111"/>
              <a:gd name="T43" fmla="*/ 70 h 121"/>
              <a:gd name="T44" fmla="*/ 89 w 111"/>
              <a:gd name="T45" fmla="*/ 68 h 121"/>
              <a:gd name="T46" fmla="*/ 88 w 111"/>
              <a:gd name="T47" fmla="*/ 88 h 121"/>
              <a:gd name="T48" fmla="*/ 82 w 111"/>
              <a:gd name="T49" fmla="*/ 91 h 121"/>
              <a:gd name="T50" fmla="*/ 88 w 111"/>
              <a:gd name="T51" fmla="*/ 98 h 121"/>
              <a:gd name="T52" fmla="*/ 82 w 111"/>
              <a:gd name="T53" fmla="*/ 102 h 121"/>
              <a:gd name="T54" fmla="*/ 70 w 111"/>
              <a:gd name="T55" fmla="*/ 107 h 121"/>
              <a:gd name="T56" fmla="*/ 69 w 111"/>
              <a:gd name="T57" fmla="*/ 109 h 121"/>
              <a:gd name="T58" fmla="*/ 60 w 111"/>
              <a:gd name="T59" fmla="*/ 111 h 121"/>
              <a:gd name="T60" fmla="*/ 59 w 111"/>
              <a:gd name="T61" fmla="*/ 118 h 121"/>
              <a:gd name="T62" fmla="*/ 54 w 111"/>
              <a:gd name="T63" fmla="*/ 121 h 121"/>
              <a:gd name="T64" fmla="*/ 52 w 111"/>
              <a:gd name="T65" fmla="*/ 121 h 121"/>
              <a:gd name="T66" fmla="*/ 39 w 111"/>
              <a:gd name="T67" fmla="*/ 121 h 121"/>
              <a:gd name="T68" fmla="*/ 33 w 111"/>
              <a:gd name="T69" fmla="*/ 115 h 121"/>
              <a:gd name="T70" fmla="*/ 25 w 111"/>
              <a:gd name="T71" fmla="*/ 111 h 121"/>
              <a:gd name="T72" fmla="*/ 19 w 111"/>
              <a:gd name="T73" fmla="*/ 87 h 121"/>
              <a:gd name="T74" fmla="*/ 18 w 111"/>
              <a:gd name="T75" fmla="*/ 84 h 121"/>
              <a:gd name="T76" fmla="*/ 18 w 111"/>
              <a:gd name="T77" fmla="*/ 81 h 121"/>
              <a:gd name="T78" fmla="*/ 13 w 111"/>
              <a:gd name="T79" fmla="*/ 66 h 121"/>
              <a:gd name="T80" fmla="*/ 0 w 111"/>
              <a:gd name="T81" fmla="*/ 47 h 121"/>
              <a:gd name="T82" fmla="*/ 9 w 111"/>
              <a:gd name="T83" fmla="*/ 46 h 121"/>
              <a:gd name="T84" fmla="*/ 11 w 111"/>
              <a:gd name="T85" fmla="*/ 46 h 121"/>
              <a:gd name="T86" fmla="*/ 21 w 111"/>
              <a:gd name="T87" fmla="*/ 43 h 121"/>
              <a:gd name="T88" fmla="*/ 32 w 111"/>
              <a:gd name="T89" fmla="*/ 32 h 121"/>
              <a:gd name="T90" fmla="*/ 40 w 111"/>
              <a:gd name="T91" fmla="*/ 23 h 121"/>
              <a:gd name="T92" fmla="*/ 44 w 111"/>
              <a:gd name="T93" fmla="*/ 27 h 121"/>
              <a:gd name="T94" fmla="*/ 43 w 111"/>
              <a:gd name="T95" fmla="*/ 20 h 121"/>
              <a:gd name="T96" fmla="*/ 55 w 111"/>
              <a:gd name="T97" fmla="*/ 13 h 121"/>
              <a:gd name="T98" fmla="*/ 59 w 111"/>
              <a:gd name="T99" fmla="*/ 0 h 121"/>
              <a:gd name="T100" fmla="*/ 69 w 111"/>
              <a:gd name="T101" fmla="*/ 12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11" h="121">
                <a:moveTo>
                  <a:pt x="69" y="12"/>
                </a:moveTo>
                <a:lnTo>
                  <a:pt x="77" y="30"/>
                </a:lnTo>
                <a:lnTo>
                  <a:pt x="77" y="31"/>
                </a:lnTo>
                <a:lnTo>
                  <a:pt x="77" y="32"/>
                </a:lnTo>
                <a:lnTo>
                  <a:pt x="78" y="34"/>
                </a:lnTo>
                <a:lnTo>
                  <a:pt x="80" y="35"/>
                </a:lnTo>
                <a:lnTo>
                  <a:pt x="81" y="36"/>
                </a:lnTo>
                <a:lnTo>
                  <a:pt x="84" y="42"/>
                </a:lnTo>
                <a:lnTo>
                  <a:pt x="85" y="40"/>
                </a:lnTo>
                <a:lnTo>
                  <a:pt x="88" y="38"/>
                </a:lnTo>
                <a:lnTo>
                  <a:pt x="97" y="39"/>
                </a:lnTo>
                <a:lnTo>
                  <a:pt x="103" y="32"/>
                </a:lnTo>
                <a:lnTo>
                  <a:pt x="108" y="35"/>
                </a:lnTo>
                <a:lnTo>
                  <a:pt x="110" y="36"/>
                </a:lnTo>
                <a:lnTo>
                  <a:pt x="111" y="40"/>
                </a:lnTo>
                <a:lnTo>
                  <a:pt x="104" y="47"/>
                </a:lnTo>
                <a:lnTo>
                  <a:pt x="108" y="57"/>
                </a:lnTo>
                <a:lnTo>
                  <a:pt x="107" y="62"/>
                </a:lnTo>
                <a:lnTo>
                  <a:pt x="104" y="66"/>
                </a:lnTo>
                <a:lnTo>
                  <a:pt x="107" y="76"/>
                </a:lnTo>
                <a:lnTo>
                  <a:pt x="100" y="70"/>
                </a:lnTo>
                <a:lnTo>
                  <a:pt x="93" y="70"/>
                </a:lnTo>
                <a:lnTo>
                  <a:pt x="89" y="68"/>
                </a:lnTo>
                <a:lnTo>
                  <a:pt x="88" y="88"/>
                </a:lnTo>
                <a:lnTo>
                  <a:pt x="82" y="91"/>
                </a:lnTo>
                <a:lnTo>
                  <a:pt x="88" y="98"/>
                </a:lnTo>
                <a:lnTo>
                  <a:pt x="82" y="102"/>
                </a:lnTo>
                <a:lnTo>
                  <a:pt x="70" y="107"/>
                </a:lnTo>
                <a:lnTo>
                  <a:pt x="69" y="109"/>
                </a:lnTo>
                <a:lnTo>
                  <a:pt x="60" y="111"/>
                </a:lnTo>
                <a:lnTo>
                  <a:pt x="59" y="118"/>
                </a:lnTo>
                <a:lnTo>
                  <a:pt x="54" y="121"/>
                </a:lnTo>
                <a:lnTo>
                  <a:pt x="52" y="121"/>
                </a:lnTo>
                <a:lnTo>
                  <a:pt x="39" y="121"/>
                </a:lnTo>
                <a:lnTo>
                  <a:pt x="33" y="115"/>
                </a:lnTo>
                <a:lnTo>
                  <a:pt x="25" y="111"/>
                </a:lnTo>
                <a:lnTo>
                  <a:pt x="19" y="87"/>
                </a:lnTo>
                <a:lnTo>
                  <a:pt x="18" y="84"/>
                </a:lnTo>
                <a:lnTo>
                  <a:pt x="18" y="81"/>
                </a:lnTo>
                <a:lnTo>
                  <a:pt x="13" y="66"/>
                </a:lnTo>
                <a:lnTo>
                  <a:pt x="0" y="47"/>
                </a:lnTo>
                <a:lnTo>
                  <a:pt x="9" y="46"/>
                </a:lnTo>
                <a:lnTo>
                  <a:pt x="11" y="46"/>
                </a:lnTo>
                <a:lnTo>
                  <a:pt x="21" y="43"/>
                </a:lnTo>
                <a:lnTo>
                  <a:pt x="32" y="32"/>
                </a:lnTo>
                <a:lnTo>
                  <a:pt x="40" y="23"/>
                </a:lnTo>
                <a:lnTo>
                  <a:pt x="44" y="27"/>
                </a:lnTo>
                <a:lnTo>
                  <a:pt x="43" y="20"/>
                </a:lnTo>
                <a:lnTo>
                  <a:pt x="55" y="13"/>
                </a:lnTo>
                <a:lnTo>
                  <a:pt x="59" y="0"/>
                </a:lnTo>
                <a:lnTo>
                  <a:pt x="69" y="1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4" name="Freeform 1260"/>
          <p:cNvSpPr>
            <a:spLocks/>
          </p:cNvSpPr>
          <p:nvPr/>
        </p:nvSpPr>
        <p:spPr bwMode="auto">
          <a:xfrm>
            <a:off x="4246563" y="5094288"/>
            <a:ext cx="239713" cy="196850"/>
          </a:xfrm>
          <a:custGeom>
            <a:avLst/>
            <a:gdLst>
              <a:gd name="T0" fmla="*/ 123 w 151"/>
              <a:gd name="T1" fmla="*/ 8 h 124"/>
              <a:gd name="T2" fmla="*/ 127 w 151"/>
              <a:gd name="T3" fmla="*/ 15 h 124"/>
              <a:gd name="T4" fmla="*/ 135 w 151"/>
              <a:gd name="T5" fmla="*/ 17 h 124"/>
              <a:gd name="T6" fmla="*/ 124 w 151"/>
              <a:gd name="T7" fmla="*/ 26 h 124"/>
              <a:gd name="T8" fmla="*/ 121 w 151"/>
              <a:gd name="T9" fmla="*/ 31 h 124"/>
              <a:gd name="T10" fmla="*/ 135 w 151"/>
              <a:gd name="T11" fmla="*/ 34 h 124"/>
              <a:gd name="T12" fmla="*/ 150 w 151"/>
              <a:gd name="T13" fmla="*/ 35 h 124"/>
              <a:gd name="T14" fmla="*/ 140 w 151"/>
              <a:gd name="T15" fmla="*/ 38 h 124"/>
              <a:gd name="T16" fmla="*/ 151 w 151"/>
              <a:gd name="T17" fmla="*/ 54 h 124"/>
              <a:gd name="T18" fmla="*/ 146 w 151"/>
              <a:gd name="T19" fmla="*/ 69 h 124"/>
              <a:gd name="T20" fmla="*/ 140 w 151"/>
              <a:gd name="T21" fmla="*/ 79 h 124"/>
              <a:gd name="T22" fmla="*/ 134 w 151"/>
              <a:gd name="T23" fmla="*/ 80 h 124"/>
              <a:gd name="T24" fmla="*/ 128 w 151"/>
              <a:gd name="T25" fmla="*/ 90 h 124"/>
              <a:gd name="T26" fmla="*/ 102 w 151"/>
              <a:gd name="T27" fmla="*/ 84 h 124"/>
              <a:gd name="T28" fmla="*/ 98 w 151"/>
              <a:gd name="T29" fmla="*/ 97 h 124"/>
              <a:gd name="T30" fmla="*/ 101 w 151"/>
              <a:gd name="T31" fmla="*/ 103 h 124"/>
              <a:gd name="T32" fmla="*/ 90 w 151"/>
              <a:gd name="T33" fmla="*/ 120 h 124"/>
              <a:gd name="T34" fmla="*/ 79 w 151"/>
              <a:gd name="T35" fmla="*/ 124 h 124"/>
              <a:gd name="T36" fmla="*/ 64 w 151"/>
              <a:gd name="T37" fmla="*/ 113 h 124"/>
              <a:gd name="T38" fmla="*/ 49 w 151"/>
              <a:gd name="T39" fmla="*/ 105 h 124"/>
              <a:gd name="T40" fmla="*/ 28 w 151"/>
              <a:gd name="T41" fmla="*/ 87 h 124"/>
              <a:gd name="T42" fmla="*/ 7 w 151"/>
              <a:gd name="T43" fmla="*/ 80 h 124"/>
              <a:gd name="T44" fmla="*/ 7 w 151"/>
              <a:gd name="T45" fmla="*/ 79 h 124"/>
              <a:gd name="T46" fmla="*/ 8 w 151"/>
              <a:gd name="T47" fmla="*/ 73 h 124"/>
              <a:gd name="T48" fmla="*/ 4 w 151"/>
              <a:gd name="T49" fmla="*/ 60 h 124"/>
              <a:gd name="T50" fmla="*/ 24 w 151"/>
              <a:gd name="T51" fmla="*/ 43 h 124"/>
              <a:gd name="T52" fmla="*/ 37 w 151"/>
              <a:gd name="T53" fmla="*/ 41 h 124"/>
              <a:gd name="T54" fmla="*/ 46 w 151"/>
              <a:gd name="T55" fmla="*/ 39 h 124"/>
              <a:gd name="T56" fmla="*/ 50 w 151"/>
              <a:gd name="T57" fmla="*/ 38 h 124"/>
              <a:gd name="T58" fmla="*/ 54 w 151"/>
              <a:gd name="T59" fmla="*/ 35 h 124"/>
              <a:gd name="T60" fmla="*/ 61 w 151"/>
              <a:gd name="T61" fmla="*/ 32 h 124"/>
              <a:gd name="T62" fmla="*/ 68 w 151"/>
              <a:gd name="T63" fmla="*/ 24 h 124"/>
              <a:gd name="T64" fmla="*/ 68 w 151"/>
              <a:gd name="T65" fmla="*/ 15 h 124"/>
              <a:gd name="T66" fmla="*/ 87 w 151"/>
              <a:gd name="T67" fmla="*/ 5 h 124"/>
              <a:gd name="T68" fmla="*/ 97 w 151"/>
              <a:gd name="T69" fmla="*/ 7 h 124"/>
              <a:gd name="T70" fmla="*/ 99 w 151"/>
              <a:gd name="T71" fmla="*/ 15 h 124"/>
              <a:gd name="T72" fmla="*/ 116 w 151"/>
              <a:gd name="T73" fmla="*/ 0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51" h="124">
                <a:moveTo>
                  <a:pt x="121" y="1"/>
                </a:moveTo>
                <a:lnTo>
                  <a:pt x="123" y="8"/>
                </a:lnTo>
                <a:lnTo>
                  <a:pt x="128" y="8"/>
                </a:lnTo>
                <a:lnTo>
                  <a:pt x="127" y="15"/>
                </a:lnTo>
                <a:lnTo>
                  <a:pt x="134" y="12"/>
                </a:lnTo>
                <a:lnTo>
                  <a:pt x="135" y="17"/>
                </a:lnTo>
                <a:lnTo>
                  <a:pt x="135" y="19"/>
                </a:lnTo>
                <a:lnTo>
                  <a:pt x="124" y="26"/>
                </a:lnTo>
                <a:lnTo>
                  <a:pt x="121" y="28"/>
                </a:lnTo>
                <a:lnTo>
                  <a:pt x="121" y="31"/>
                </a:lnTo>
                <a:lnTo>
                  <a:pt x="124" y="34"/>
                </a:lnTo>
                <a:lnTo>
                  <a:pt x="135" y="34"/>
                </a:lnTo>
                <a:lnTo>
                  <a:pt x="139" y="30"/>
                </a:lnTo>
                <a:lnTo>
                  <a:pt x="150" y="35"/>
                </a:lnTo>
                <a:lnTo>
                  <a:pt x="147" y="39"/>
                </a:lnTo>
                <a:lnTo>
                  <a:pt x="140" y="38"/>
                </a:lnTo>
                <a:lnTo>
                  <a:pt x="136" y="53"/>
                </a:lnTo>
                <a:lnTo>
                  <a:pt x="151" y="54"/>
                </a:lnTo>
                <a:lnTo>
                  <a:pt x="151" y="62"/>
                </a:lnTo>
                <a:lnTo>
                  <a:pt x="146" y="69"/>
                </a:lnTo>
                <a:lnTo>
                  <a:pt x="144" y="72"/>
                </a:lnTo>
                <a:lnTo>
                  <a:pt x="140" y="79"/>
                </a:lnTo>
                <a:lnTo>
                  <a:pt x="131" y="77"/>
                </a:lnTo>
                <a:lnTo>
                  <a:pt x="134" y="80"/>
                </a:lnTo>
                <a:lnTo>
                  <a:pt x="132" y="82"/>
                </a:lnTo>
                <a:lnTo>
                  <a:pt x="128" y="90"/>
                </a:lnTo>
                <a:lnTo>
                  <a:pt x="108" y="83"/>
                </a:lnTo>
                <a:lnTo>
                  <a:pt x="102" y="84"/>
                </a:lnTo>
                <a:lnTo>
                  <a:pt x="102" y="88"/>
                </a:lnTo>
                <a:lnTo>
                  <a:pt x="98" y="97"/>
                </a:lnTo>
                <a:lnTo>
                  <a:pt x="97" y="98"/>
                </a:lnTo>
                <a:lnTo>
                  <a:pt x="101" y="103"/>
                </a:lnTo>
                <a:lnTo>
                  <a:pt x="95" y="113"/>
                </a:lnTo>
                <a:lnTo>
                  <a:pt x="90" y="120"/>
                </a:lnTo>
                <a:lnTo>
                  <a:pt x="89" y="121"/>
                </a:lnTo>
                <a:lnTo>
                  <a:pt x="79" y="124"/>
                </a:lnTo>
                <a:lnTo>
                  <a:pt x="68" y="124"/>
                </a:lnTo>
                <a:lnTo>
                  <a:pt x="64" y="113"/>
                </a:lnTo>
                <a:lnTo>
                  <a:pt x="50" y="113"/>
                </a:lnTo>
                <a:lnTo>
                  <a:pt x="49" y="105"/>
                </a:lnTo>
                <a:lnTo>
                  <a:pt x="27" y="105"/>
                </a:lnTo>
                <a:lnTo>
                  <a:pt x="28" y="87"/>
                </a:lnTo>
                <a:lnTo>
                  <a:pt x="13" y="88"/>
                </a:lnTo>
                <a:lnTo>
                  <a:pt x="7" y="80"/>
                </a:lnTo>
                <a:lnTo>
                  <a:pt x="7" y="80"/>
                </a:lnTo>
                <a:lnTo>
                  <a:pt x="7" y="79"/>
                </a:lnTo>
                <a:lnTo>
                  <a:pt x="7" y="75"/>
                </a:lnTo>
                <a:lnTo>
                  <a:pt x="8" y="73"/>
                </a:lnTo>
                <a:lnTo>
                  <a:pt x="0" y="71"/>
                </a:lnTo>
                <a:lnTo>
                  <a:pt x="4" y="60"/>
                </a:lnTo>
                <a:lnTo>
                  <a:pt x="11" y="49"/>
                </a:lnTo>
                <a:lnTo>
                  <a:pt x="24" y="43"/>
                </a:lnTo>
                <a:lnTo>
                  <a:pt x="30" y="53"/>
                </a:lnTo>
                <a:lnTo>
                  <a:pt x="37" y="41"/>
                </a:lnTo>
                <a:lnTo>
                  <a:pt x="42" y="42"/>
                </a:lnTo>
                <a:lnTo>
                  <a:pt x="46" y="39"/>
                </a:lnTo>
                <a:lnTo>
                  <a:pt x="49" y="37"/>
                </a:lnTo>
                <a:lnTo>
                  <a:pt x="50" y="38"/>
                </a:lnTo>
                <a:lnTo>
                  <a:pt x="54" y="43"/>
                </a:lnTo>
                <a:lnTo>
                  <a:pt x="54" y="35"/>
                </a:lnTo>
                <a:lnTo>
                  <a:pt x="54" y="34"/>
                </a:lnTo>
                <a:lnTo>
                  <a:pt x="61" y="32"/>
                </a:lnTo>
                <a:lnTo>
                  <a:pt x="67" y="31"/>
                </a:lnTo>
                <a:lnTo>
                  <a:pt x="68" y="24"/>
                </a:lnTo>
                <a:lnTo>
                  <a:pt x="65" y="20"/>
                </a:lnTo>
                <a:lnTo>
                  <a:pt x="68" y="15"/>
                </a:lnTo>
                <a:lnTo>
                  <a:pt x="80" y="2"/>
                </a:lnTo>
                <a:lnTo>
                  <a:pt x="87" y="5"/>
                </a:lnTo>
                <a:lnTo>
                  <a:pt x="93" y="0"/>
                </a:lnTo>
                <a:lnTo>
                  <a:pt x="97" y="7"/>
                </a:lnTo>
                <a:lnTo>
                  <a:pt x="94" y="11"/>
                </a:lnTo>
                <a:lnTo>
                  <a:pt x="99" y="15"/>
                </a:lnTo>
                <a:lnTo>
                  <a:pt x="114" y="8"/>
                </a:lnTo>
                <a:lnTo>
                  <a:pt x="116" y="0"/>
                </a:lnTo>
                <a:lnTo>
                  <a:pt x="121" y="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5" name="Freeform 1261"/>
          <p:cNvSpPr>
            <a:spLocks/>
          </p:cNvSpPr>
          <p:nvPr/>
        </p:nvSpPr>
        <p:spPr bwMode="auto">
          <a:xfrm>
            <a:off x="4075113" y="5094288"/>
            <a:ext cx="155575" cy="138113"/>
          </a:xfrm>
          <a:custGeom>
            <a:avLst/>
            <a:gdLst>
              <a:gd name="T0" fmla="*/ 19 w 98"/>
              <a:gd name="T1" fmla="*/ 12 h 87"/>
              <a:gd name="T2" fmla="*/ 53 w 98"/>
              <a:gd name="T3" fmla="*/ 45 h 87"/>
              <a:gd name="T4" fmla="*/ 60 w 98"/>
              <a:gd name="T5" fmla="*/ 43 h 87"/>
              <a:gd name="T6" fmla="*/ 66 w 98"/>
              <a:gd name="T7" fmla="*/ 42 h 87"/>
              <a:gd name="T8" fmla="*/ 66 w 98"/>
              <a:gd name="T9" fmla="*/ 27 h 87"/>
              <a:gd name="T10" fmla="*/ 70 w 98"/>
              <a:gd name="T11" fmla="*/ 22 h 87"/>
              <a:gd name="T12" fmla="*/ 78 w 98"/>
              <a:gd name="T13" fmla="*/ 26 h 87"/>
              <a:gd name="T14" fmla="*/ 85 w 98"/>
              <a:gd name="T15" fmla="*/ 19 h 87"/>
              <a:gd name="T16" fmla="*/ 98 w 98"/>
              <a:gd name="T17" fmla="*/ 12 h 87"/>
              <a:gd name="T18" fmla="*/ 97 w 98"/>
              <a:gd name="T19" fmla="*/ 23 h 87"/>
              <a:gd name="T20" fmla="*/ 93 w 98"/>
              <a:gd name="T21" fmla="*/ 27 h 87"/>
              <a:gd name="T22" fmla="*/ 91 w 98"/>
              <a:gd name="T23" fmla="*/ 30 h 87"/>
              <a:gd name="T24" fmla="*/ 90 w 98"/>
              <a:gd name="T25" fmla="*/ 31 h 87"/>
              <a:gd name="T26" fmla="*/ 87 w 98"/>
              <a:gd name="T27" fmla="*/ 34 h 87"/>
              <a:gd name="T28" fmla="*/ 90 w 98"/>
              <a:gd name="T29" fmla="*/ 41 h 87"/>
              <a:gd name="T30" fmla="*/ 86 w 98"/>
              <a:gd name="T31" fmla="*/ 46 h 87"/>
              <a:gd name="T32" fmla="*/ 79 w 98"/>
              <a:gd name="T33" fmla="*/ 49 h 87"/>
              <a:gd name="T34" fmla="*/ 79 w 98"/>
              <a:gd name="T35" fmla="*/ 60 h 87"/>
              <a:gd name="T36" fmla="*/ 72 w 98"/>
              <a:gd name="T37" fmla="*/ 68 h 87"/>
              <a:gd name="T38" fmla="*/ 64 w 98"/>
              <a:gd name="T39" fmla="*/ 68 h 87"/>
              <a:gd name="T40" fmla="*/ 36 w 98"/>
              <a:gd name="T41" fmla="*/ 87 h 87"/>
              <a:gd name="T42" fmla="*/ 31 w 98"/>
              <a:gd name="T43" fmla="*/ 87 h 87"/>
              <a:gd name="T44" fmla="*/ 30 w 98"/>
              <a:gd name="T45" fmla="*/ 84 h 87"/>
              <a:gd name="T46" fmla="*/ 19 w 98"/>
              <a:gd name="T47" fmla="*/ 72 h 87"/>
              <a:gd name="T48" fmla="*/ 25 w 98"/>
              <a:gd name="T49" fmla="*/ 68 h 87"/>
              <a:gd name="T50" fmla="*/ 23 w 98"/>
              <a:gd name="T51" fmla="*/ 62 h 87"/>
              <a:gd name="T52" fmla="*/ 12 w 98"/>
              <a:gd name="T53" fmla="*/ 46 h 87"/>
              <a:gd name="T54" fmla="*/ 10 w 98"/>
              <a:gd name="T55" fmla="*/ 43 h 87"/>
              <a:gd name="T56" fmla="*/ 10 w 98"/>
              <a:gd name="T57" fmla="*/ 39 h 87"/>
              <a:gd name="T58" fmla="*/ 12 w 98"/>
              <a:gd name="T59" fmla="*/ 42 h 87"/>
              <a:gd name="T60" fmla="*/ 8 w 98"/>
              <a:gd name="T61" fmla="*/ 30 h 87"/>
              <a:gd name="T62" fmla="*/ 7 w 98"/>
              <a:gd name="T63" fmla="*/ 24 h 87"/>
              <a:gd name="T64" fmla="*/ 10 w 98"/>
              <a:gd name="T65" fmla="*/ 23 h 87"/>
              <a:gd name="T66" fmla="*/ 4 w 98"/>
              <a:gd name="T67" fmla="*/ 13 h 87"/>
              <a:gd name="T68" fmla="*/ 8 w 98"/>
              <a:gd name="T69" fmla="*/ 15 h 87"/>
              <a:gd name="T70" fmla="*/ 11 w 98"/>
              <a:gd name="T71" fmla="*/ 13 h 87"/>
              <a:gd name="T72" fmla="*/ 12 w 98"/>
              <a:gd name="T73" fmla="*/ 13 h 87"/>
              <a:gd name="T74" fmla="*/ 7 w 98"/>
              <a:gd name="T75" fmla="*/ 9 h 87"/>
              <a:gd name="T76" fmla="*/ 5 w 98"/>
              <a:gd name="T77" fmla="*/ 8 h 87"/>
              <a:gd name="T78" fmla="*/ 0 w 98"/>
              <a:gd name="T79" fmla="*/ 4 h 87"/>
              <a:gd name="T80" fmla="*/ 1 w 98"/>
              <a:gd name="T81" fmla="*/ 0 h 87"/>
              <a:gd name="T82" fmla="*/ 11 w 98"/>
              <a:gd name="T83" fmla="*/ 4 h 87"/>
              <a:gd name="T84" fmla="*/ 12 w 98"/>
              <a:gd name="T85" fmla="*/ 5 h 87"/>
              <a:gd name="T86" fmla="*/ 19 w 98"/>
              <a:gd name="T87" fmla="*/ 12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98" h="87">
                <a:moveTo>
                  <a:pt x="19" y="12"/>
                </a:moveTo>
                <a:lnTo>
                  <a:pt x="53" y="45"/>
                </a:lnTo>
                <a:lnTo>
                  <a:pt x="60" y="43"/>
                </a:lnTo>
                <a:lnTo>
                  <a:pt x="66" y="42"/>
                </a:lnTo>
                <a:lnTo>
                  <a:pt x="66" y="27"/>
                </a:lnTo>
                <a:lnTo>
                  <a:pt x="70" y="22"/>
                </a:lnTo>
                <a:lnTo>
                  <a:pt x="78" y="26"/>
                </a:lnTo>
                <a:lnTo>
                  <a:pt x="85" y="19"/>
                </a:lnTo>
                <a:lnTo>
                  <a:pt x="98" y="12"/>
                </a:lnTo>
                <a:lnTo>
                  <a:pt x="97" y="23"/>
                </a:lnTo>
                <a:lnTo>
                  <a:pt x="93" y="27"/>
                </a:lnTo>
                <a:lnTo>
                  <a:pt x="91" y="30"/>
                </a:lnTo>
                <a:lnTo>
                  <a:pt x="90" y="31"/>
                </a:lnTo>
                <a:lnTo>
                  <a:pt x="87" y="34"/>
                </a:lnTo>
                <a:lnTo>
                  <a:pt x="90" y="41"/>
                </a:lnTo>
                <a:lnTo>
                  <a:pt x="86" y="46"/>
                </a:lnTo>
                <a:lnTo>
                  <a:pt x="79" y="49"/>
                </a:lnTo>
                <a:lnTo>
                  <a:pt x="79" y="60"/>
                </a:lnTo>
                <a:lnTo>
                  <a:pt x="72" y="68"/>
                </a:lnTo>
                <a:lnTo>
                  <a:pt x="64" y="68"/>
                </a:lnTo>
                <a:lnTo>
                  <a:pt x="36" y="87"/>
                </a:lnTo>
                <a:lnTo>
                  <a:pt x="31" y="87"/>
                </a:lnTo>
                <a:lnTo>
                  <a:pt x="30" y="84"/>
                </a:lnTo>
                <a:lnTo>
                  <a:pt x="19" y="72"/>
                </a:lnTo>
                <a:lnTo>
                  <a:pt x="25" y="68"/>
                </a:lnTo>
                <a:lnTo>
                  <a:pt x="23" y="62"/>
                </a:lnTo>
                <a:lnTo>
                  <a:pt x="12" y="46"/>
                </a:lnTo>
                <a:lnTo>
                  <a:pt x="10" y="43"/>
                </a:lnTo>
                <a:lnTo>
                  <a:pt x="10" y="39"/>
                </a:lnTo>
                <a:lnTo>
                  <a:pt x="12" y="42"/>
                </a:lnTo>
                <a:lnTo>
                  <a:pt x="8" y="30"/>
                </a:lnTo>
                <a:lnTo>
                  <a:pt x="7" y="24"/>
                </a:lnTo>
                <a:lnTo>
                  <a:pt x="10" y="23"/>
                </a:lnTo>
                <a:lnTo>
                  <a:pt x="4" y="13"/>
                </a:lnTo>
                <a:lnTo>
                  <a:pt x="8" y="15"/>
                </a:lnTo>
                <a:lnTo>
                  <a:pt x="11" y="13"/>
                </a:lnTo>
                <a:lnTo>
                  <a:pt x="12" y="13"/>
                </a:lnTo>
                <a:lnTo>
                  <a:pt x="7" y="9"/>
                </a:lnTo>
                <a:lnTo>
                  <a:pt x="5" y="8"/>
                </a:lnTo>
                <a:lnTo>
                  <a:pt x="0" y="4"/>
                </a:lnTo>
                <a:lnTo>
                  <a:pt x="1" y="0"/>
                </a:lnTo>
                <a:lnTo>
                  <a:pt x="11" y="4"/>
                </a:lnTo>
                <a:lnTo>
                  <a:pt x="12" y="5"/>
                </a:lnTo>
                <a:lnTo>
                  <a:pt x="19" y="1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6" name="Freeform 1262"/>
          <p:cNvSpPr>
            <a:spLocks/>
          </p:cNvSpPr>
          <p:nvPr/>
        </p:nvSpPr>
        <p:spPr bwMode="auto">
          <a:xfrm>
            <a:off x="4033838" y="5119688"/>
            <a:ext cx="80963" cy="88900"/>
          </a:xfrm>
          <a:custGeom>
            <a:avLst/>
            <a:gdLst>
              <a:gd name="T0" fmla="*/ 34 w 51"/>
              <a:gd name="T1" fmla="*/ 14 h 56"/>
              <a:gd name="T2" fmla="*/ 38 w 51"/>
              <a:gd name="T3" fmla="*/ 26 h 56"/>
              <a:gd name="T4" fmla="*/ 36 w 51"/>
              <a:gd name="T5" fmla="*/ 23 h 56"/>
              <a:gd name="T6" fmla="*/ 36 w 51"/>
              <a:gd name="T7" fmla="*/ 27 h 56"/>
              <a:gd name="T8" fmla="*/ 38 w 51"/>
              <a:gd name="T9" fmla="*/ 30 h 56"/>
              <a:gd name="T10" fmla="*/ 49 w 51"/>
              <a:gd name="T11" fmla="*/ 46 h 56"/>
              <a:gd name="T12" fmla="*/ 51 w 51"/>
              <a:gd name="T13" fmla="*/ 52 h 56"/>
              <a:gd name="T14" fmla="*/ 45 w 51"/>
              <a:gd name="T15" fmla="*/ 56 h 56"/>
              <a:gd name="T16" fmla="*/ 44 w 51"/>
              <a:gd name="T17" fmla="*/ 55 h 56"/>
              <a:gd name="T18" fmla="*/ 41 w 51"/>
              <a:gd name="T19" fmla="*/ 53 h 56"/>
              <a:gd name="T20" fmla="*/ 33 w 51"/>
              <a:gd name="T21" fmla="*/ 48 h 56"/>
              <a:gd name="T22" fmla="*/ 31 w 51"/>
              <a:gd name="T23" fmla="*/ 44 h 56"/>
              <a:gd name="T24" fmla="*/ 15 w 51"/>
              <a:gd name="T25" fmla="*/ 40 h 56"/>
              <a:gd name="T26" fmla="*/ 11 w 51"/>
              <a:gd name="T27" fmla="*/ 37 h 56"/>
              <a:gd name="T28" fmla="*/ 10 w 51"/>
              <a:gd name="T29" fmla="*/ 33 h 56"/>
              <a:gd name="T30" fmla="*/ 0 w 51"/>
              <a:gd name="T31" fmla="*/ 8 h 56"/>
              <a:gd name="T32" fmla="*/ 4 w 51"/>
              <a:gd name="T33" fmla="*/ 0 h 56"/>
              <a:gd name="T34" fmla="*/ 23 w 51"/>
              <a:gd name="T35" fmla="*/ 12 h 56"/>
              <a:gd name="T36" fmla="*/ 34 w 51"/>
              <a:gd name="T37" fmla="*/ 14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1" h="56">
                <a:moveTo>
                  <a:pt x="34" y="14"/>
                </a:moveTo>
                <a:lnTo>
                  <a:pt x="38" y="26"/>
                </a:lnTo>
                <a:lnTo>
                  <a:pt x="36" y="23"/>
                </a:lnTo>
                <a:lnTo>
                  <a:pt x="36" y="27"/>
                </a:lnTo>
                <a:lnTo>
                  <a:pt x="38" y="30"/>
                </a:lnTo>
                <a:lnTo>
                  <a:pt x="49" y="46"/>
                </a:lnTo>
                <a:lnTo>
                  <a:pt x="51" y="52"/>
                </a:lnTo>
                <a:lnTo>
                  <a:pt x="45" y="56"/>
                </a:lnTo>
                <a:lnTo>
                  <a:pt x="44" y="55"/>
                </a:lnTo>
                <a:lnTo>
                  <a:pt x="41" y="53"/>
                </a:lnTo>
                <a:lnTo>
                  <a:pt x="33" y="48"/>
                </a:lnTo>
                <a:lnTo>
                  <a:pt x="31" y="44"/>
                </a:lnTo>
                <a:lnTo>
                  <a:pt x="15" y="40"/>
                </a:lnTo>
                <a:lnTo>
                  <a:pt x="11" y="37"/>
                </a:lnTo>
                <a:lnTo>
                  <a:pt x="10" y="33"/>
                </a:lnTo>
                <a:lnTo>
                  <a:pt x="0" y="8"/>
                </a:lnTo>
                <a:lnTo>
                  <a:pt x="4" y="0"/>
                </a:lnTo>
                <a:lnTo>
                  <a:pt x="23" y="12"/>
                </a:lnTo>
                <a:lnTo>
                  <a:pt x="34" y="1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7" name="Freeform 1263"/>
          <p:cNvSpPr>
            <a:spLocks/>
          </p:cNvSpPr>
          <p:nvPr/>
        </p:nvSpPr>
        <p:spPr bwMode="auto">
          <a:xfrm>
            <a:off x="4656138" y="5137150"/>
            <a:ext cx="207963" cy="201613"/>
          </a:xfrm>
          <a:custGeom>
            <a:avLst/>
            <a:gdLst>
              <a:gd name="T0" fmla="*/ 71 w 131"/>
              <a:gd name="T1" fmla="*/ 20 h 127"/>
              <a:gd name="T2" fmla="*/ 71 w 131"/>
              <a:gd name="T3" fmla="*/ 30 h 127"/>
              <a:gd name="T4" fmla="*/ 77 w 131"/>
              <a:gd name="T5" fmla="*/ 31 h 127"/>
              <a:gd name="T6" fmla="*/ 80 w 131"/>
              <a:gd name="T7" fmla="*/ 30 h 127"/>
              <a:gd name="T8" fmla="*/ 86 w 131"/>
              <a:gd name="T9" fmla="*/ 37 h 127"/>
              <a:gd name="T10" fmla="*/ 86 w 131"/>
              <a:gd name="T11" fmla="*/ 45 h 127"/>
              <a:gd name="T12" fmla="*/ 97 w 131"/>
              <a:gd name="T13" fmla="*/ 41 h 127"/>
              <a:gd name="T14" fmla="*/ 107 w 131"/>
              <a:gd name="T15" fmla="*/ 52 h 127"/>
              <a:gd name="T16" fmla="*/ 117 w 131"/>
              <a:gd name="T17" fmla="*/ 53 h 127"/>
              <a:gd name="T18" fmla="*/ 122 w 131"/>
              <a:gd name="T19" fmla="*/ 70 h 127"/>
              <a:gd name="T20" fmla="*/ 127 w 131"/>
              <a:gd name="T21" fmla="*/ 78 h 127"/>
              <a:gd name="T22" fmla="*/ 127 w 131"/>
              <a:gd name="T23" fmla="*/ 79 h 127"/>
              <a:gd name="T24" fmla="*/ 128 w 131"/>
              <a:gd name="T25" fmla="*/ 80 h 127"/>
              <a:gd name="T26" fmla="*/ 131 w 131"/>
              <a:gd name="T27" fmla="*/ 90 h 127"/>
              <a:gd name="T28" fmla="*/ 122 w 131"/>
              <a:gd name="T29" fmla="*/ 100 h 127"/>
              <a:gd name="T30" fmla="*/ 120 w 131"/>
              <a:gd name="T31" fmla="*/ 101 h 127"/>
              <a:gd name="T32" fmla="*/ 110 w 131"/>
              <a:gd name="T33" fmla="*/ 105 h 127"/>
              <a:gd name="T34" fmla="*/ 114 w 131"/>
              <a:gd name="T35" fmla="*/ 109 h 127"/>
              <a:gd name="T36" fmla="*/ 112 w 131"/>
              <a:gd name="T37" fmla="*/ 113 h 127"/>
              <a:gd name="T38" fmla="*/ 106 w 131"/>
              <a:gd name="T39" fmla="*/ 119 h 127"/>
              <a:gd name="T40" fmla="*/ 77 w 131"/>
              <a:gd name="T41" fmla="*/ 123 h 127"/>
              <a:gd name="T42" fmla="*/ 67 w 131"/>
              <a:gd name="T43" fmla="*/ 127 h 127"/>
              <a:gd name="T44" fmla="*/ 62 w 131"/>
              <a:gd name="T45" fmla="*/ 119 h 127"/>
              <a:gd name="T46" fmla="*/ 65 w 131"/>
              <a:gd name="T47" fmla="*/ 109 h 127"/>
              <a:gd name="T48" fmla="*/ 71 w 131"/>
              <a:gd name="T49" fmla="*/ 108 h 127"/>
              <a:gd name="T50" fmla="*/ 69 w 131"/>
              <a:gd name="T51" fmla="*/ 102 h 127"/>
              <a:gd name="T52" fmla="*/ 72 w 131"/>
              <a:gd name="T53" fmla="*/ 101 h 127"/>
              <a:gd name="T54" fmla="*/ 73 w 131"/>
              <a:gd name="T55" fmla="*/ 97 h 127"/>
              <a:gd name="T56" fmla="*/ 73 w 131"/>
              <a:gd name="T57" fmla="*/ 97 h 127"/>
              <a:gd name="T58" fmla="*/ 75 w 131"/>
              <a:gd name="T59" fmla="*/ 94 h 127"/>
              <a:gd name="T60" fmla="*/ 73 w 131"/>
              <a:gd name="T61" fmla="*/ 87 h 127"/>
              <a:gd name="T62" fmla="*/ 72 w 131"/>
              <a:gd name="T63" fmla="*/ 86 h 127"/>
              <a:gd name="T64" fmla="*/ 67 w 131"/>
              <a:gd name="T65" fmla="*/ 79 h 127"/>
              <a:gd name="T66" fmla="*/ 62 w 131"/>
              <a:gd name="T67" fmla="*/ 78 h 127"/>
              <a:gd name="T68" fmla="*/ 56 w 131"/>
              <a:gd name="T69" fmla="*/ 74 h 127"/>
              <a:gd name="T70" fmla="*/ 56 w 131"/>
              <a:gd name="T71" fmla="*/ 65 h 127"/>
              <a:gd name="T72" fmla="*/ 52 w 131"/>
              <a:gd name="T73" fmla="*/ 64 h 127"/>
              <a:gd name="T74" fmla="*/ 43 w 131"/>
              <a:gd name="T75" fmla="*/ 63 h 127"/>
              <a:gd name="T76" fmla="*/ 45 w 131"/>
              <a:gd name="T77" fmla="*/ 59 h 127"/>
              <a:gd name="T78" fmla="*/ 39 w 131"/>
              <a:gd name="T79" fmla="*/ 59 h 127"/>
              <a:gd name="T80" fmla="*/ 34 w 131"/>
              <a:gd name="T81" fmla="*/ 46 h 127"/>
              <a:gd name="T82" fmla="*/ 26 w 131"/>
              <a:gd name="T83" fmla="*/ 44 h 127"/>
              <a:gd name="T84" fmla="*/ 27 w 131"/>
              <a:gd name="T85" fmla="*/ 38 h 127"/>
              <a:gd name="T86" fmla="*/ 17 w 131"/>
              <a:gd name="T87" fmla="*/ 31 h 127"/>
              <a:gd name="T88" fmla="*/ 15 w 131"/>
              <a:gd name="T89" fmla="*/ 22 h 127"/>
              <a:gd name="T90" fmla="*/ 12 w 131"/>
              <a:gd name="T91" fmla="*/ 25 h 127"/>
              <a:gd name="T92" fmla="*/ 0 w 131"/>
              <a:gd name="T93" fmla="*/ 14 h 127"/>
              <a:gd name="T94" fmla="*/ 4 w 131"/>
              <a:gd name="T95" fmla="*/ 7 h 127"/>
              <a:gd name="T96" fmla="*/ 13 w 131"/>
              <a:gd name="T97" fmla="*/ 0 h 127"/>
              <a:gd name="T98" fmla="*/ 20 w 131"/>
              <a:gd name="T99" fmla="*/ 8 h 127"/>
              <a:gd name="T100" fmla="*/ 34 w 131"/>
              <a:gd name="T101" fmla="*/ 11 h 127"/>
              <a:gd name="T102" fmla="*/ 71 w 131"/>
              <a:gd name="T103" fmla="*/ 20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31" h="127">
                <a:moveTo>
                  <a:pt x="71" y="20"/>
                </a:moveTo>
                <a:lnTo>
                  <a:pt x="71" y="30"/>
                </a:lnTo>
                <a:lnTo>
                  <a:pt x="77" y="31"/>
                </a:lnTo>
                <a:lnTo>
                  <a:pt x="80" y="30"/>
                </a:lnTo>
                <a:lnTo>
                  <a:pt x="86" y="37"/>
                </a:lnTo>
                <a:lnTo>
                  <a:pt x="86" y="45"/>
                </a:lnTo>
                <a:lnTo>
                  <a:pt x="97" y="41"/>
                </a:lnTo>
                <a:lnTo>
                  <a:pt x="107" y="52"/>
                </a:lnTo>
                <a:lnTo>
                  <a:pt x="117" y="53"/>
                </a:lnTo>
                <a:lnTo>
                  <a:pt x="122" y="70"/>
                </a:lnTo>
                <a:lnTo>
                  <a:pt x="127" y="78"/>
                </a:lnTo>
                <a:lnTo>
                  <a:pt x="127" y="79"/>
                </a:lnTo>
                <a:lnTo>
                  <a:pt x="128" y="80"/>
                </a:lnTo>
                <a:lnTo>
                  <a:pt x="131" y="90"/>
                </a:lnTo>
                <a:lnTo>
                  <a:pt x="122" y="100"/>
                </a:lnTo>
                <a:lnTo>
                  <a:pt x="120" y="101"/>
                </a:lnTo>
                <a:lnTo>
                  <a:pt x="110" y="105"/>
                </a:lnTo>
                <a:lnTo>
                  <a:pt x="114" y="109"/>
                </a:lnTo>
                <a:lnTo>
                  <a:pt x="112" y="113"/>
                </a:lnTo>
                <a:lnTo>
                  <a:pt x="106" y="119"/>
                </a:lnTo>
                <a:lnTo>
                  <a:pt x="77" y="123"/>
                </a:lnTo>
                <a:lnTo>
                  <a:pt x="67" y="127"/>
                </a:lnTo>
                <a:lnTo>
                  <a:pt x="62" y="119"/>
                </a:lnTo>
                <a:lnTo>
                  <a:pt x="65" y="109"/>
                </a:lnTo>
                <a:lnTo>
                  <a:pt x="71" y="108"/>
                </a:lnTo>
                <a:lnTo>
                  <a:pt x="69" y="102"/>
                </a:lnTo>
                <a:lnTo>
                  <a:pt x="72" y="101"/>
                </a:lnTo>
                <a:lnTo>
                  <a:pt x="73" y="97"/>
                </a:lnTo>
                <a:lnTo>
                  <a:pt x="73" y="97"/>
                </a:lnTo>
                <a:lnTo>
                  <a:pt x="75" y="94"/>
                </a:lnTo>
                <a:lnTo>
                  <a:pt x="73" y="87"/>
                </a:lnTo>
                <a:lnTo>
                  <a:pt x="72" y="86"/>
                </a:lnTo>
                <a:lnTo>
                  <a:pt x="67" y="79"/>
                </a:lnTo>
                <a:lnTo>
                  <a:pt x="62" y="78"/>
                </a:lnTo>
                <a:lnTo>
                  <a:pt x="56" y="74"/>
                </a:lnTo>
                <a:lnTo>
                  <a:pt x="56" y="65"/>
                </a:lnTo>
                <a:lnTo>
                  <a:pt x="52" y="64"/>
                </a:lnTo>
                <a:lnTo>
                  <a:pt x="43" y="63"/>
                </a:lnTo>
                <a:lnTo>
                  <a:pt x="45" y="59"/>
                </a:lnTo>
                <a:lnTo>
                  <a:pt x="39" y="59"/>
                </a:lnTo>
                <a:lnTo>
                  <a:pt x="34" y="46"/>
                </a:lnTo>
                <a:lnTo>
                  <a:pt x="26" y="44"/>
                </a:lnTo>
                <a:lnTo>
                  <a:pt x="27" y="38"/>
                </a:lnTo>
                <a:lnTo>
                  <a:pt x="17" y="31"/>
                </a:lnTo>
                <a:lnTo>
                  <a:pt x="15" y="22"/>
                </a:lnTo>
                <a:lnTo>
                  <a:pt x="12" y="25"/>
                </a:lnTo>
                <a:lnTo>
                  <a:pt x="0" y="14"/>
                </a:lnTo>
                <a:lnTo>
                  <a:pt x="4" y="7"/>
                </a:lnTo>
                <a:lnTo>
                  <a:pt x="13" y="0"/>
                </a:lnTo>
                <a:lnTo>
                  <a:pt x="20" y="8"/>
                </a:lnTo>
                <a:lnTo>
                  <a:pt x="34" y="11"/>
                </a:lnTo>
                <a:lnTo>
                  <a:pt x="71" y="2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8" name="Freeform 1264"/>
          <p:cNvSpPr>
            <a:spLocks/>
          </p:cNvSpPr>
          <p:nvPr/>
        </p:nvSpPr>
        <p:spPr bwMode="auto">
          <a:xfrm>
            <a:off x="5437188" y="5145088"/>
            <a:ext cx="152400" cy="204788"/>
          </a:xfrm>
          <a:custGeom>
            <a:avLst/>
            <a:gdLst>
              <a:gd name="T0" fmla="*/ 92 w 96"/>
              <a:gd name="T1" fmla="*/ 39 h 129"/>
              <a:gd name="T2" fmla="*/ 94 w 96"/>
              <a:gd name="T3" fmla="*/ 45 h 129"/>
              <a:gd name="T4" fmla="*/ 96 w 96"/>
              <a:gd name="T5" fmla="*/ 50 h 129"/>
              <a:gd name="T6" fmla="*/ 96 w 96"/>
              <a:gd name="T7" fmla="*/ 59 h 129"/>
              <a:gd name="T8" fmla="*/ 88 w 96"/>
              <a:gd name="T9" fmla="*/ 55 h 129"/>
              <a:gd name="T10" fmla="*/ 74 w 96"/>
              <a:gd name="T11" fmla="*/ 47 h 129"/>
              <a:gd name="T12" fmla="*/ 77 w 96"/>
              <a:gd name="T13" fmla="*/ 59 h 129"/>
              <a:gd name="T14" fmla="*/ 62 w 96"/>
              <a:gd name="T15" fmla="*/ 69 h 129"/>
              <a:gd name="T16" fmla="*/ 62 w 96"/>
              <a:gd name="T17" fmla="*/ 73 h 129"/>
              <a:gd name="T18" fmla="*/ 56 w 96"/>
              <a:gd name="T19" fmla="*/ 77 h 129"/>
              <a:gd name="T20" fmla="*/ 44 w 96"/>
              <a:gd name="T21" fmla="*/ 89 h 129"/>
              <a:gd name="T22" fmla="*/ 38 w 96"/>
              <a:gd name="T23" fmla="*/ 96 h 129"/>
              <a:gd name="T24" fmla="*/ 38 w 96"/>
              <a:gd name="T25" fmla="*/ 101 h 129"/>
              <a:gd name="T26" fmla="*/ 40 w 96"/>
              <a:gd name="T27" fmla="*/ 112 h 129"/>
              <a:gd name="T28" fmla="*/ 37 w 96"/>
              <a:gd name="T29" fmla="*/ 118 h 129"/>
              <a:gd name="T30" fmla="*/ 30 w 96"/>
              <a:gd name="T31" fmla="*/ 122 h 129"/>
              <a:gd name="T32" fmla="*/ 3 w 96"/>
              <a:gd name="T33" fmla="*/ 125 h 129"/>
              <a:gd name="T34" fmla="*/ 0 w 96"/>
              <a:gd name="T35" fmla="*/ 108 h 129"/>
              <a:gd name="T36" fmla="*/ 0 w 96"/>
              <a:gd name="T37" fmla="*/ 103 h 129"/>
              <a:gd name="T38" fmla="*/ 0 w 96"/>
              <a:gd name="T39" fmla="*/ 99 h 129"/>
              <a:gd name="T40" fmla="*/ 3 w 96"/>
              <a:gd name="T41" fmla="*/ 95 h 129"/>
              <a:gd name="T42" fmla="*/ 2 w 96"/>
              <a:gd name="T43" fmla="*/ 88 h 129"/>
              <a:gd name="T44" fmla="*/ 15 w 96"/>
              <a:gd name="T45" fmla="*/ 81 h 129"/>
              <a:gd name="T46" fmla="*/ 22 w 96"/>
              <a:gd name="T47" fmla="*/ 78 h 129"/>
              <a:gd name="T48" fmla="*/ 32 w 96"/>
              <a:gd name="T49" fmla="*/ 69 h 129"/>
              <a:gd name="T50" fmla="*/ 45 w 96"/>
              <a:gd name="T51" fmla="*/ 62 h 129"/>
              <a:gd name="T52" fmla="*/ 45 w 96"/>
              <a:gd name="T53" fmla="*/ 51 h 129"/>
              <a:gd name="T54" fmla="*/ 52 w 96"/>
              <a:gd name="T55" fmla="*/ 28 h 129"/>
              <a:gd name="T56" fmla="*/ 63 w 96"/>
              <a:gd name="T57" fmla="*/ 30 h 129"/>
              <a:gd name="T58" fmla="*/ 67 w 96"/>
              <a:gd name="T59" fmla="*/ 26 h 129"/>
              <a:gd name="T60" fmla="*/ 71 w 96"/>
              <a:gd name="T61" fmla="*/ 17 h 129"/>
              <a:gd name="T62" fmla="*/ 74 w 96"/>
              <a:gd name="T63" fmla="*/ 0 h 129"/>
              <a:gd name="T64" fmla="*/ 83 w 96"/>
              <a:gd name="T65" fmla="*/ 17 h 129"/>
              <a:gd name="T66" fmla="*/ 88 w 96"/>
              <a:gd name="T67" fmla="*/ 28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6" h="129">
                <a:moveTo>
                  <a:pt x="89" y="33"/>
                </a:moveTo>
                <a:lnTo>
                  <a:pt x="92" y="39"/>
                </a:lnTo>
                <a:lnTo>
                  <a:pt x="93" y="43"/>
                </a:lnTo>
                <a:lnTo>
                  <a:pt x="94" y="45"/>
                </a:lnTo>
                <a:lnTo>
                  <a:pt x="96" y="48"/>
                </a:lnTo>
                <a:lnTo>
                  <a:pt x="96" y="50"/>
                </a:lnTo>
                <a:lnTo>
                  <a:pt x="94" y="56"/>
                </a:lnTo>
                <a:lnTo>
                  <a:pt x="96" y="59"/>
                </a:lnTo>
                <a:lnTo>
                  <a:pt x="92" y="59"/>
                </a:lnTo>
                <a:lnTo>
                  <a:pt x="88" y="55"/>
                </a:lnTo>
                <a:lnTo>
                  <a:pt x="79" y="51"/>
                </a:lnTo>
                <a:lnTo>
                  <a:pt x="74" y="47"/>
                </a:lnTo>
                <a:lnTo>
                  <a:pt x="71" y="48"/>
                </a:lnTo>
                <a:lnTo>
                  <a:pt x="77" y="59"/>
                </a:lnTo>
                <a:lnTo>
                  <a:pt x="75" y="59"/>
                </a:lnTo>
                <a:lnTo>
                  <a:pt x="62" y="69"/>
                </a:lnTo>
                <a:lnTo>
                  <a:pt x="64" y="74"/>
                </a:lnTo>
                <a:lnTo>
                  <a:pt x="62" y="73"/>
                </a:lnTo>
                <a:lnTo>
                  <a:pt x="58" y="75"/>
                </a:lnTo>
                <a:lnTo>
                  <a:pt x="56" y="77"/>
                </a:lnTo>
                <a:lnTo>
                  <a:pt x="47" y="81"/>
                </a:lnTo>
                <a:lnTo>
                  <a:pt x="44" y="89"/>
                </a:lnTo>
                <a:lnTo>
                  <a:pt x="43" y="95"/>
                </a:lnTo>
                <a:lnTo>
                  <a:pt x="38" y="96"/>
                </a:lnTo>
                <a:lnTo>
                  <a:pt x="38" y="99"/>
                </a:lnTo>
                <a:lnTo>
                  <a:pt x="38" y="101"/>
                </a:lnTo>
                <a:lnTo>
                  <a:pt x="40" y="107"/>
                </a:lnTo>
                <a:lnTo>
                  <a:pt x="40" y="112"/>
                </a:lnTo>
                <a:lnTo>
                  <a:pt x="38" y="115"/>
                </a:lnTo>
                <a:lnTo>
                  <a:pt x="37" y="118"/>
                </a:lnTo>
                <a:lnTo>
                  <a:pt x="37" y="119"/>
                </a:lnTo>
                <a:lnTo>
                  <a:pt x="30" y="122"/>
                </a:lnTo>
                <a:lnTo>
                  <a:pt x="19" y="129"/>
                </a:lnTo>
                <a:lnTo>
                  <a:pt x="3" y="125"/>
                </a:lnTo>
                <a:lnTo>
                  <a:pt x="2" y="122"/>
                </a:lnTo>
                <a:lnTo>
                  <a:pt x="0" y="108"/>
                </a:lnTo>
                <a:lnTo>
                  <a:pt x="0" y="105"/>
                </a:lnTo>
                <a:lnTo>
                  <a:pt x="0" y="103"/>
                </a:lnTo>
                <a:lnTo>
                  <a:pt x="0" y="100"/>
                </a:lnTo>
                <a:lnTo>
                  <a:pt x="0" y="99"/>
                </a:lnTo>
                <a:lnTo>
                  <a:pt x="2" y="97"/>
                </a:lnTo>
                <a:lnTo>
                  <a:pt x="3" y="95"/>
                </a:lnTo>
                <a:lnTo>
                  <a:pt x="0" y="90"/>
                </a:lnTo>
                <a:lnTo>
                  <a:pt x="2" y="88"/>
                </a:lnTo>
                <a:lnTo>
                  <a:pt x="2" y="81"/>
                </a:lnTo>
                <a:lnTo>
                  <a:pt x="15" y="81"/>
                </a:lnTo>
                <a:lnTo>
                  <a:pt x="17" y="81"/>
                </a:lnTo>
                <a:lnTo>
                  <a:pt x="22" y="78"/>
                </a:lnTo>
                <a:lnTo>
                  <a:pt x="23" y="71"/>
                </a:lnTo>
                <a:lnTo>
                  <a:pt x="32" y="69"/>
                </a:lnTo>
                <a:lnTo>
                  <a:pt x="33" y="67"/>
                </a:lnTo>
                <a:lnTo>
                  <a:pt x="45" y="62"/>
                </a:lnTo>
                <a:lnTo>
                  <a:pt x="51" y="58"/>
                </a:lnTo>
                <a:lnTo>
                  <a:pt x="45" y="51"/>
                </a:lnTo>
                <a:lnTo>
                  <a:pt x="51" y="48"/>
                </a:lnTo>
                <a:lnTo>
                  <a:pt x="52" y="28"/>
                </a:lnTo>
                <a:lnTo>
                  <a:pt x="56" y="30"/>
                </a:lnTo>
                <a:lnTo>
                  <a:pt x="63" y="30"/>
                </a:lnTo>
                <a:lnTo>
                  <a:pt x="70" y="36"/>
                </a:lnTo>
                <a:lnTo>
                  <a:pt x="67" y="26"/>
                </a:lnTo>
                <a:lnTo>
                  <a:pt x="70" y="22"/>
                </a:lnTo>
                <a:lnTo>
                  <a:pt x="71" y="17"/>
                </a:lnTo>
                <a:lnTo>
                  <a:pt x="67" y="7"/>
                </a:lnTo>
                <a:lnTo>
                  <a:pt x="74" y="0"/>
                </a:lnTo>
                <a:lnTo>
                  <a:pt x="82" y="14"/>
                </a:lnTo>
                <a:lnTo>
                  <a:pt x="83" y="17"/>
                </a:lnTo>
                <a:lnTo>
                  <a:pt x="86" y="22"/>
                </a:lnTo>
                <a:lnTo>
                  <a:pt x="88" y="28"/>
                </a:lnTo>
                <a:lnTo>
                  <a:pt x="89" y="3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9" name="Freeform 1265"/>
          <p:cNvSpPr>
            <a:spLocks/>
          </p:cNvSpPr>
          <p:nvPr/>
        </p:nvSpPr>
        <p:spPr bwMode="auto">
          <a:xfrm>
            <a:off x="4954588" y="5186363"/>
            <a:ext cx="153988" cy="184150"/>
          </a:xfrm>
          <a:custGeom>
            <a:avLst/>
            <a:gdLst>
              <a:gd name="T0" fmla="*/ 29 w 97"/>
              <a:gd name="T1" fmla="*/ 0 h 116"/>
              <a:gd name="T2" fmla="*/ 33 w 97"/>
              <a:gd name="T3" fmla="*/ 9 h 116"/>
              <a:gd name="T4" fmla="*/ 34 w 97"/>
              <a:gd name="T5" fmla="*/ 9 h 116"/>
              <a:gd name="T6" fmla="*/ 38 w 97"/>
              <a:gd name="T7" fmla="*/ 7 h 116"/>
              <a:gd name="T8" fmla="*/ 41 w 97"/>
              <a:gd name="T9" fmla="*/ 6 h 116"/>
              <a:gd name="T10" fmla="*/ 40 w 97"/>
              <a:gd name="T11" fmla="*/ 10 h 116"/>
              <a:gd name="T12" fmla="*/ 49 w 97"/>
              <a:gd name="T13" fmla="*/ 13 h 116"/>
              <a:gd name="T14" fmla="*/ 55 w 97"/>
              <a:gd name="T15" fmla="*/ 15 h 116"/>
              <a:gd name="T16" fmla="*/ 60 w 97"/>
              <a:gd name="T17" fmla="*/ 22 h 116"/>
              <a:gd name="T18" fmla="*/ 65 w 97"/>
              <a:gd name="T19" fmla="*/ 21 h 116"/>
              <a:gd name="T20" fmla="*/ 68 w 97"/>
              <a:gd name="T21" fmla="*/ 21 h 116"/>
              <a:gd name="T22" fmla="*/ 70 w 97"/>
              <a:gd name="T23" fmla="*/ 22 h 116"/>
              <a:gd name="T24" fmla="*/ 72 w 97"/>
              <a:gd name="T25" fmla="*/ 25 h 116"/>
              <a:gd name="T26" fmla="*/ 70 w 97"/>
              <a:gd name="T27" fmla="*/ 37 h 116"/>
              <a:gd name="T28" fmla="*/ 74 w 97"/>
              <a:gd name="T29" fmla="*/ 44 h 116"/>
              <a:gd name="T30" fmla="*/ 78 w 97"/>
              <a:gd name="T31" fmla="*/ 45 h 116"/>
              <a:gd name="T32" fmla="*/ 85 w 97"/>
              <a:gd name="T33" fmla="*/ 37 h 116"/>
              <a:gd name="T34" fmla="*/ 91 w 97"/>
              <a:gd name="T35" fmla="*/ 44 h 116"/>
              <a:gd name="T36" fmla="*/ 97 w 97"/>
              <a:gd name="T37" fmla="*/ 73 h 116"/>
              <a:gd name="T38" fmla="*/ 82 w 97"/>
              <a:gd name="T39" fmla="*/ 73 h 116"/>
              <a:gd name="T40" fmla="*/ 86 w 97"/>
              <a:gd name="T41" fmla="*/ 77 h 116"/>
              <a:gd name="T42" fmla="*/ 79 w 97"/>
              <a:gd name="T43" fmla="*/ 82 h 116"/>
              <a:gd name="T44" fmla="*/ 72 w 97"/>
              <a:gd name="T45" fmla="*/ 88 h 116"/>
              <a:gd name="T46" fmla="*/ 72 w 97"/>
              <a:gd name="T47" fmla="*/ 84 h 116"/>
              <a:gd name="T48" fmla="*/ 67 w 97"/>
              <a:gd name="T49" fmla="*/ 94 h 116"/>
              <a:gd name="T50" fmla="*/ 67 w 97"/>
              <a:gd name="T51" fmla="*/ 100 h 116"/>
              <a:gd name="T52" fmla="*/ 65 w 97"/>
              <a:gd name="T53" fmla="*/ 101 h 116"/>
              <a:gd name="T54" fmla="*/ 67 w 97"/>
              <a:gd name="T55" fmla="*/ 105 h 116"/>
              <a:gd name="T56" fmla="*/ 67 w 97"/>
              <a:gd name="T57" fmla="*/ 112 h 116"/>
              <a:gd name="T58" fmla="*/ 67 w 97"/>
              <a:gd name="T59" fmla="*/ 114 h 116"/>
              <a:gd name="T60" fmla="*/ 67 w 97"/>
              <a:gd name="T61" fmla="*/ 116 h 116"/>
              <a:gd name="T62" fmla="*/ 63 w 97"/>
              <a:gd name="T63" fmla="*/ 115 h 116"/>
              <a:gd name="T64" fmla="*/ 40 w 97"/>
              <a:gd name="T65" fmla="*/ 103 h 116"/>
              <a:gd name="T66" fmla="*/ 40 w 97"/>
              <a:gd name="T67" fmla="*/ 97 h 116"/>
              <a:gd name="T68" fmla="*/ 41 w 97"/>
              <a:gd name="T69" fmla="*/ 94 h 116"/>
              <a:gd name="T70" fmla="*/ 29 w 97"/>
              <a:gd name="T71" fmla="*/ 93 h 116"/>
              <a:gd name="T72" fmla="*/ 23 w 97"/>
              <a:gd name="T73" fmla="*/ 93 h 116"/>
              <a:gd name="T74" fmla="*/ 16 w 97"/>
              <a:gd name="T75" fmla="*/ 88 h 116"/>
              <a:gd name="T76" fmla="*/ 15 w 97"/>
              <a:gd name="T77" fmla="*/ 82 h 116"/>
              <a:gd name="T78" fmla="*/ 18 w 97"/>
              <a:gd name="T79" fmla="*/ 74 h 116"/>
              <a:gd name="T80" fmla="*/ 11 w 97"/>
              <a:gd name="T81" fmla="*/ 63 h 116"/>
              <a:gd name="T82" fmla="*/ 5 w 97"/>
              <a:gd name="T83" fmla="*/ 47 h 116"/>
              <a:gd name="T84" fmla="*/ 7 w 97"/>
              <a:gd name="T85" fmla="*/ 44 h 116"/>
              <a:gd name="T86" fmla="*/ 8 w 97"/>
              <a:gd name="T87" fmla="*/ 39 h 116"/>
              <a:gd name="T88" fmla="*/ 4 w 97"/>
              <a:gd name="T89" fmla="*/ 33 h 116"/>
              <a:gd name="T90" fmla="*/ 0 w 97"/>
              <a:gd name="T91" fmla="*/ 28 h 116"/>
              <a:gd name="T92" fmla="*/ 1 w 97"/>
              <a:gd name="T93" fmla="*/ 25 h 116"/>
              <a:gd name="T94" fmla="*/ 7 w 97"/>
              <a:gd name="T95" fmla="*/ 18 h 116"/>
              <a:gd name="T96" fmla="*/ 14 w 97"/>
              <a:gd name="T97" fmla="*/ 11 h 116"/>
              <a:gd name="T98" fmla="*/ 18 w 97"/>
              <a:gd name="T99" fmla="*/ 10 h 116"/>
              <a:gd name="T100" fmla="*/ 19 w 97"/>
              <a:gd name="T101" fmla="*/ 3 h 116"/>
              <a:gd name="T102" fmla="*/ 27 w 97"/>
              <a:gd name="T103" fmla="*/ 0 h 116"/>
              <a:gd name="T104" fmla="*/ 29 w 97"/>
              <a:gd name="T105" fmla="*/ 0 h 116"/>
              <a:gd name="T106" fmla="*/ 29 w 97"/>
              <a:gd name="T107" fmla="*/ 0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97" h="116">
                <a:moveTo>
                  <a:pt x="29" y="0"/>
                </a:moveTo>
                <a:lnTo>
                  <a:pt x="33" y="9"/>
                </a:lnTo>
                <a:lnTo>
                  <a:pt x="34" y="9"/>
                </a:lnTo>
                <a:lnTo>
                  <a:pt x="38" y="7"/>
                </a:lnTo>
                <a:lnTo>
                  <a:pt x="41" y="6"/>
                </a:lnTo>
                <a:lnTo>
                  <a:pt x="40" y="10"/>
                </a:lnTo>
                <a:lnTo>
                  <a:pt x="49" y="13"/>
                </a:lnTo>
                <a:lnTo>
                  <a:pt x="55" y="15"/>
                </a:lnTo>
                <a:lnTo>
                  <a:pt x="60" y="22"/>
                </a:lnTo>
                <a:lnTo>
                  <a:pt x="65" y="21"/>
                </a:lnTo>
                <a:lnTo>
                  <a:pt x="68" y="21"/>
                </a:lnTo>
                <a:lnTo>
                  <a:pt x="70" y="22"/>
                </a:lnTo>
                <a:lnTo>
                  <a:pt x="72" y="25"/>
                </a:lnTo>
                <a:lnTo>
                  <a:pt x="70" y="37"/>
                </a:lnTo>
                <a:lnTo>
                  <a:pt x="74" y="44"/>
                </a:lnTo>
                <a:lnTo>
                  <a:pt x="78" y="45"/>
                </a:lnTo>
                <a:lnTo>
                  <a:pt x="85" y="37"/>
                </a:lnTo>
                <a:lnTo>
                  <a:pt x="91" y="44"/>
                </a:lnTo>
                <a:lnTo>
                  <a:pt x="97" y="73"/>
                </a:lnTo>
                <a:lnTo>
                  <a:pt x="82" y="73"/>
                </a:lnTo>
                <a:lnTo>
                  <a:pt x="86" y="77"/>
                </a:lnTo>
                <a:lnTo>
                  <a:pt x="79" y="82"/>
                </a:lnTo>
                <a:lnTo>
                  <a:pt x="72" y="88"/>
                </a:lnTo>
                <a:lnTo>
                  <a:pt x="72" y="84"/>
                </a:lnTo>
                <a:lnTo>
                  <a:pt x="67" y="94"/>
                </a:lnTo>
                <a:lnTo>
                  <a:pt x="67" y="100"/>
                </a:lnTo>
                <a:lnTo>
                  <a:pt x="65" y="101"/>
                </a:lnTo>
                <a:lnTo>
                  <a:pt x="67" y="105"/>
                </a:lnTo>
                <a:lnTo>
                  <a:pt x="67" y="112"/>
                </a:lnTo>
                <a:lnTo>
                  <a:pt x="67" y="114"/>
                </a:lnTo>
                <a:lnTo>
                  <a:pt x="67" y="116"/>
                </a:lnTo>
                <a:lnTo>
                  <a:pt x="63" y="115"/>
                </a:lnTo>
                <a:lnTo>
                  <a:pt x="40" y="103"/>
                </a:lnTo>
                <a:lnTo>
                  <a:pt x="40" y="97"/>
                </a:lnTo>
                <a:lnTo>
                  <a:pt x="41" y="94"/>
                </a:lnTo>
                <a:lnTo>
                  <a:pt x="29" y="93"/>
                </a:lnTo>
                <a:lnTo>
                  <a:pt x="23" y="93"/>
                </a:lnTo>
                <a:lnTo>
                  <a:pt x="16" y="88"/>
                </a:lnTo>
                <a:lnTo>
                  <a:pt x="15" y="82"/>
                </a:lnTo>
                <a:lnTo>
                  <a:pt x="18" y="74"/>
                </a:lnTo>
                <a:lnTo>
                  <a:pt x="11" y="63"/>
                </a:lnTo>
                <a:lnTo>
                  <a:pt x="5" y="47"/>
                </a:lnTo>
                <a:lnTo>
                  <a:pt x="7" y="44"/>
                </a:lnTo>
                <a:lnTo>
                  <a:pt x="8" y="39"/>
                </a:lnTo>
                <a:lnTo>
                  <a:pt x="4" y="33"/>
                </a:lnTo>
                <a:lnTo>
                  <a:pt x="0" y="28"/>
                </a:lnTo>
                <a:lnTo>
                  <a:pt x="1" y="25"/>
                </a:lnTo>
                <a:lnTo>
                  <a:pt x="7" y="18"/>
                </a:lnTo>
                <a:lnTo>
                  <a:pt x="14" y="11"/>
                </a:lnTo>
                <a:lnTo>
                  <a:pt x="18" y="10"/>
                </a:lnTo>
                <a:lnTo>
                  <a:pt x="19" y="3"/>
                </a:lnTo>
                <a:lnTo>
                  <a:pt x="27" y="0"/>
                </a:lnTo>
                <a:lnTo>
                  <a:pt x="29" y="0"/>
                </a:lnTo>
                <a:lnTo>
                  <a:pt x="29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0" name="Freeform 1266"/>
          <p:cNvSpPr>
            <a:spLocks/>
          </p:cNvSpPr>
          <p:nvPr/>
        </p:nvSpPr>
        <p:spPr bwMode="auto">
          <a:xfrm>
            <a:off x="5441950" y="5219700"/>
            <a:ext cx="195263" cy="166688"/>
          </a:xfrm>
          <a:custGeom>
            <a:avLst/>
            <a:gdLst>
              <a:gd name="T0" fmla="*/ 95 w 123"/>
              <a:gd name="T1" fmla="*/ 27 h 105"/>
              <a:gd name="T2" fmla="*/ 97 w 123"/>
              <a:gd name="T3" fmla="*/ 34 h 105"/>
              <a:gd name="T4" fmla="*/ 101 w 123"/>
              <a:gd name="T5" fmla="*/ 45 h 105"/>
              <a:gd name="T6" fmla="*/ 106 w 123"/>
              <a:gd name="T7" fmla="*/ 56 h 105"/>
              <a:gd name="T8" fmla="*/ 112 w 123"/>
              <a:gd name="T9" fmla="*/ 67 h 105"/>
              <a:gd name="T10" fmla="*/ 112 w 123"/>
              <a:gd name="T11" fmla="*/ 78 h 105"/>
              <a:gd name="T12" fmla="*/ 117 w 123"/>
              <a:gd name="T13" fmla="*/ 84 h 105"/>
              <a:gd name="T14" fmla="*/ 121 w 123"/>
              <a:gd name="T15" fmla="*/ 91 h 105"/>
              <a:gd name="T16" fmla="*/ 106 w 123"/>
              <a:gd name="T17" fmla="*/ 98 h 105"/>
              <a:gd name="T18" fmla="*/ 100 w 123"/>
              <a:gd name="T19" fmla="*/ 91 h 105"/>
              <a:gd name="T20" fmla="*/ 97 w 123"/>
              <a:gd name="T21" fmla="*/ 91 h 105"/>
              <a:gd name="T22" fmla="*/ 95 w 123"/>
              <a:gd name="T23" fmla="*/ 93 h 105"/>
              <a:gd name="T24" fmla="*/ 91 w 123"/>
              <a:gd name="T25" fmla="*/ 94 h 105"/>
              <a:gd name="T26" fmla="*/ 79 w 123"/>
              <a:gd name="T27" fmla="*/ 98 h 105"/>
              <a:gd name="T28" fmla="*/ 78 w 123"/>
              <a:gd name="T29" fmla="*/ 94 h 105"/>
              <a:gd name="T30" fmla="*/ 68 w 123"/>
              <a:gd name="T31" fmla="*/ 90 h 105"/>
              <a:gd name="T32" fmla="*/ 65 w 123"/>
              <a:gd name="T33" fmla="*/ 93 h 105"/>
              <a:gd name="T34" fmla="*/ 53 w 123"/>
              <a:gd name="T35" fmla="*/ 88 h 105"/>
              <a:gd name="T36" fmla="*/ 49 w 123"/>
              <a:gd name="T37" fmla="*/ 93 h 105"/>
              <a:gd name="T38" fmla="*/ 41 w 123"/>
              <a:gd name="T39" fmla="*/ 99 h 105"/>
              <a:gd name="T40" fmla="*/ 18 w 123"/>
              <a:gd name="T41" fmla="*/ 103 h 105"/>
              <a:gd name="T42" fmla="*/ 11 w 123"/>
              <a:gd name="T43" fmla="*/ 101 h 105"/>
              <a:gd name="T44" fmla="*/ 5 w 123"/>
              <a:gd name="T45" fmla="*/ 93 h 105"/>
              <a:gd name="T46" fmla="*/ 4 w 123"/>
              <a:gd name="T47" fmla="*/ 87 h 105"/>
              <a:gd name="T48" fmla="*/ 0 w 123"/>
              <a:gd name="T49" fmla="*/ 80 h 105"/>
              <a:gd name="T50" fmla="*/ 16 w 123"/>
              <a:gd name="T51" fmla="*/ 82 h 105"/>
              <a:gd name="T52" fmla="*/ 34 w 123"/>
              <a:gd name="T53" fmla="*/ 72 h 105"/>
              <a:gd name="T54" fmla="*/ 35 w 123"/>
              <a:gd name="T55" fmla="*/ 68 h 105"/>
              <a:gd name="T56" fmla="*/ 37 w 123"/>
              <a:gd name="T57" fmla="*/ 60 h 105"/>
              <a:gd name="T58" fmla="*/ 35 w 123"/>
              <a:gd name="T59" fmla="*/ 52 h 105"/>
              <a:gd name="T60" fmla="*/ 40 w 123"/>
              <a:gd name="T61" fmla="*/ 48 h 105"/>
              <a:gd name="T62" fmla="*/ 44 w 123"/>
              <a:gd name="T63" fmla="*/ 34 h 105"/>
              <a:gd name="T64" fmla="*/ 55 w 123"/>
              <a:gd name="T65" fmla="*/ 28 h 105"/>
              <a:gd name="T66" fmla="*/ 61 w 123"/>
              <a:gd name="T67" fmla="*/ 27 h 105"/>
              <a:gd name="T68" fmla="*/ 72 w 123"/>
              <a:gd name="T69" fmla="*/ 12 h 105"/>
              <a:gd name="T70" fmla="*/ 68 w 123"/>
              <a:gd name="T71" fmla="*/ 1 h 105"/>
              <a:gd name="T72" fmla="*/ 76 w 123"/>
              <a:gd name="T73" fmla="*/ 4 h 105"/>
              <a:gd name="T74" fmla="*/ 89 w 123"/>
              <a:gd name="T75" fmla="*/ 12 h 105"/>
              <a:gd name="T76" fmla="*/ 93 w 123"/>
              <a:gd name="T77" fmla="*/ 13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3" h="105">
                <a:moveTo>
                  <a:pt x="94" y="19"/>
                </a:moveTo>
                <a:lnTo>
                  <a:pt x="95" y="27"/>
                </a:lnTo>
                <a:lnTo>
                  <a:pt x="97" y="33"/>
                </a:lnTo>
                <a:lnTo>
                  <a:pt x="97" y="34"/>
                </a:lnTo>
                <a:lnTo>
                  <a:pt x="98" y="41"/>
                </a:lnTo>
                <a:lnTo>
                  <a:pt x="101" y="45"/>
                </a:lnTo>
                <a:lnTo>
                  <a:pt x="102" y="49"/>
                </a:lnTo>
                <a:lnTo>
                  <a:pt x="106" y="56"/>
                </a:lnTo>
                <a:lnTo>
                  <a:pt x="109" y="60"/>
                </a:lnTo>
                <a:lnTo>
                  <a:pt x="112" y="67"/>
                </a:lnTo>
                <a:lnTo>
                  <a:pt x="112" y="71"/>
                </a:lnTo>
                <a:lnTo>
                  <a:pt x="112" y="78"/>
                </a:lnTo>
                <a:lnTo>
                  <a:pt x="115" y="82"/>
                </a:lnTo>
                <a:lnTo>
                  <a:pt x="117" y="84"/>
                </a:lnTo>
                <a:lnTo>
                  <a:pt x="119" y="88"/>
                </a:lnTo>
                <a:lnTo>
                  <a:pt x="121" y="91"/>
                </a:lnTo>
                <a:lnTo>
                  <a:pt x="123" y="98"/>
                </a:lnTo>
                <a:lnTo>
                  <a:pt x="106" y="98"/>
                </a:lnTo>
                <a:lnTo>
                  <a:pt x="102" y="94"/>
                </a:lnTo>
                <a:lnTo>
                  <a:pt x="100" y="91"/>
                </a:lnTo>
                <a:lnTo>
                  <a:pt x="98" y="91"/>
                </a:lnTo>
                <a:lnTo>
                  <a:pt x="97" y="91"/>
                </a:lnTo>
                <a:lnTo>
                  <a:pt x="97" y="93"/>
                </a:lnTo>
                <a:lnTo>
                  <a:pt x="95" y="93"/>
                </a:lnTo>
                <a:lnTo>
                  <a:pt x="94" y="94"/>
                </a:lnTo>
                <a:lnTo>
                  <a:pt x="91" y="94"/>
                </a:lnTo>
                <a:lnTo>
                  <a:pt x="87" y="95"/>
                </a:lnTo>
                <a:lnTo>
                  <a:pt x="79" y="98"/>
                </a:lnTo>
                <a:lnTo>
                  <a:pt x="78" y="97"/>
                </a:lnTo>
                <a:lnTo>
                  <a:pt x="78" y="94"/>
                </a:lnTo>
                <a:lnTo>
                  <a:pt x="70" y="90"/>
                </a:lnTo>
                <a:lnTo>
                  <a:pt x="68" y="90"/>
                </a:lnTo>
                <a:lnTo>
                  <a:pt x="67" y="91"/>
                </a:lnTo>
                <a:lnTo>
                  <a:pt x="65" y="93"/>
                </a:lnTo>
                <a:lnTo>
                  <a:pt x="57" y="90"/>
                </a:lnTo>
                <a:lnTo>
                  <a:pt x="53" y="88"/>
                </a:lnTo>
                <a:lnTo>
                  <a:pt x="50" y="91"/>
                </a:lnTo>
                <a:lnTo>
                  <a:pt x="49" y="93"/>
                </a:lnTo>
                <a:lnTo>
                  <a:pt x="50" y="99"/>
                </a:lnTo>
                <a:lnTo>
                  <a:pt x="41" y="99"/>
                </a:lnTo>
                <a:lnTo>
                  <a:pt x="37" y="98"/>
                </a:lnTo>
                <a:lnTo>
                  <a:pt x="18" y="103"/>
                </a:lnTo>
                <a:lnTo>
                  <a:pt x="12" y="105"/>
                </a:lnTo>
                <a:lnTo>
                  <a:pt x="11" y="101"/>
                </a:lnTo>
                <a:lnTo>
                  <a:pt x="8" y="95"/>
                </a:lnTo>
                <a:lnTo>
                  <a:pt x="5" y="93"/>
                </a:lnTo>
                <a:lnTo>
                  <a:pt x="4" y="87"/>
                </a:lnTo>
                <a:lnTo>
                  <a:pt x="4" y="87"/>
                </a:lnTo>
                <a:lnTo>
                  <a:pt x="0" y="82"/>
                </a:lnTo>
                <a:lnTo>
                  <a:pt x="0" y="80"/>
                </a:lnTo>
                <a:lnTo>
                  <a:pt x="0" y="78"/>
                </a:lnTo>
                <a:lnTo>
                  <a:pt x="16" y="82"/>
                </a:lnTo>
                <a:lnTo>
                  <a:pt x="27" y="75"/>
                </a:lnTo>
                <a:lnTo>
                  <a:pt x="34" y="72"/>
                </a:lnTo>
                <a:lnTo>
                  <a:pt x="34" y="71"/>
                </a:lnTo>
                <a:lnTo>
                  <a:pt x="35" y="68"/>
                </a:lnTo>
                <a:lnTo>
                  <a:pt x="37" y="65"/>
                </a:lnTo>
                <a:lnTo>
                  <a:pt x="37" y="60"/>
                </a:lnTo>
                <a:lnTo>
                  <a:pt x="35" y="54"/>
                </a:lnTo>
                <a:lnTo>
                  <a:pt x="35" y="52"/>
                </a:lnTo>
                <a:lnTo>
                  <a:pt x="35" y="49"/>
                </a:lnTo>
                <a:lnTo>
                  <a:pt x="40" y="48"/>
                </a:lnTo>
                <a:lnTo>
                  <a:pt x="41" y="42"/>
                </a:lnTo>
                <a:lnTo>
                  <a:pt x="44" y="34"/>
                </a:lnTo>
                <a:lnTo>
                  <a:pt x="53" y="30"/>
                </a:lnTo>
                <a:lnTo>
                  <a:pt x="55" y="28"/>
                </a:lnTo>
                <a:lnTo>
                  <a:pt x="59" y="26"/>
                </a:lnTo>
                <a:lnTo>
                  <a:pt x="61" y="27"/>
                </a:lnTo>
                <a:lnTo>
                  <a:pt x="59" y="22"/>
                </a:lnTo>
                <a:lnTo>
                  <a:pt x="72" y="12"/>
                </a:lnTo>
                <a:lnTo>
                  <a:pt x="74" y="12"/>
                </a:lnTo>
                <a:lnTo>
                  <a:pt x="68" y="1"/>
                </a:lnTo>
                <a:lnTo>
                  <a:pt x="71" y="0"/>
                </a:lnTo>
                <a:lnTo>
                  <a:pt x="76" y="4"/>
                </a:lnTo>
                <a:lnTo>
                  <a:pt x="85" y="8"/>
                </a:lnTo>
                <a:lnTo>
                  <a:pt x="89" y="12"/>
                </a:lnTo>
                <a:lnTo>
                  <a:pt x="93" y="12"/>
                </a:lnTo>
                <a:lnTo>
                  <a:pt x="93" y="13"/>
                </a:lnTo>
                <a:lnTo>
                  <a:pt x="94" y="1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1" name="Freeform 1267"/>
          <p:cNvSpPr>
            <a:spLocks/>
          </p:cNvSpPr>
          <p:nvPr/>
        </p:nvSpPr>
        <p:spPr bwMode="auto">
          <a:xfrm>
            <a:off x="3938588" y="5248275"/>
            <a:ext cx="155575" cy="92075"/>
          </a:xfrm>
          <a:custGeom>
            <a:avLst/>
            <a:gdLst>
              <a:gd name="T0" fmla="*/ 66 w 98"/>
              <a:gd name="T1" fmla="*/ 0 h 58"/>
              <a:gd name="T2" fmla="*/ 68 w 98"/>
              <a:gd name="T3" fmla="*/ 6 h 58"/>
              <a:gd name="T4" fmla="*/ 70 w 98"/>
              <a:gd name="T5" fmla="*/ 5 h 58"/>
              <a:gd name="T6" fmla="*/ 72 w 98"/>
              <a:gd name="T7" fmla="*/ 4 h 58"/>
              <a:gd name="T8" fmla="*/ 78 w 98"/>
              <a:gd name="T9" fmla="*/ 0 h 58"/>
              <a:gd name="T10" fmla="*/ 83 w 98"/>
              <a:gd name="T11" fmla="*/ 17 h 58"/>
              <a:gd name="T12" fmla="*/ 87 w 98"/>
              <a:gd name="T13" fmla="*/ 17 h 58"/>
              <a:gd name="T14" fmla="*/ 89 w 98"/>
              <a:gd name="T15" fmla="*/ 17 h 58"/>
              <a:gd name="T16" fmla="*/ 91 w 98"/>
              <a:gd name="T17" fmla="*/ 20 h 58"/>
              <a:gd name="T18" fmla="*/ 97 w 98"/>
              <a:gd name="T19" fmla="*/ 27 h 58"/>
              <a:gd name="T20" fmla="*/ 97 w 98"/>
              <a:gd name="T21" fmla="*/ 30 h 58"/>
              <a:gd name="T22" fmla="*/ 96 w 98"/>
              <a:gd name="T23" fmla="*/ 39 h 58"/>
              <a:gd name="T24" fmla="*/ 98 w 98"/>
              <a:gd name="T25" fmla="*/ 45 h 58"/>
              <a:gd name="T26" fmla="*/ 96 w 98"/>
              <a:gd name="T27" fmla="*/ 51 h 58"/>
              <a:gd name="T28" fmla="*/ 90 w 98"/>
              <a:gd name="T29" fmla="*/ 47 h 58"/>
              <a:gd name="T30" fmla="*/ 90 w 98"/>
              <a:gd name="T31" fmla="*/ 46 h 58"/>
              <a:gd name="T32" fmla="*/ 86 w 98"/>
              <a:gd name="T33" fmla="*/ 50 h 58"/>
              <a:gd name="T34" fmla="*/ 86 w 98"/>
              <a:gd name="T35" fmla="*/ 54 h 58"/>
              <a:gd name="T36" fmla="*/ 87 w 98"/>
              <a:gd name="T37" fmla="*/ 57 h 58"/>
              <a:gd name="T38" fmla="*/ 85 w 98"/>
              <a:gd name="T39" fmla="*/ 54 h 58"/>
              <a:gd name="T40" fmla="*/ 79 w 98"/>
              <a:gd name="T41" fmla="*/ 50 h 58"/>
              <a:gd name="T42" fmla="*/ 75 w 98"/>
              <a:gd name="T43" fmla="*/ 58 h 58"/>
              <a:gd name="T44" fmla="*/ 70 w 98"/>
              <a:gd name="T45" fmla="*/ 46 h 58"/>
              <a:gd name="T46" fmla="*/ 66 w 98"/>
              <a:gd name="T47" fmla="*/ 45 h 58"/>
              <a:gd name="T48" fmla="*/ 66 w 98"/>
              <a:gd name="T49" fmla="*/ 43 h 58"/>
              <a:gd name="T50" fmla="*/ 57 w 98"/>
              <a:gd name="T51" fmla="*/ 49 h 58"/>
              <a:gd name="T52" fmla="*/ 3 w 98"/>
              <a:gd name="T53" fmla="*/ 53 h 58"/>
              <a:gd name="T54" fmla="*/ 3 w 98"/>
              <a:gd name="T55" fmla="*/ 32 h 58"/>
              <a:gd name="T56" fmla="*/ 0 w 98"/>
              <a:gd name="T57" fmla="*/ 9 h 58"/>
              <a:gd name="T58" fmla="*/ 0 w 98"/>
              <a:gd name="T59" fmla="*/ 4 h 58"/>
              <a:gd name="T60" fmla="*/ 53 w 98"/>
              <a:gd name="T61" fmla="*/ 0 h 58"/>
              <a:gd name="T62" fmla="*/ 66 w 98"/>
              <a:gd name="T63" fmla="*/ 0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8" h="58">
                <a:moveTo>
                  <a:pt x="66" y="0"/>
                </a:moveTo>
                <a:lnTo>
                  <a:pt x="68" y="6"/>
                </a:lnTo>
                <a:lnTo>
                  <a:pt x="70" y="5"/>
                </a:lnTo>
                <a:lnTo>
                  <a:pt x="72" y="4"/>
                </a:lnTo>
                <a:lnTo>
                  <a:pt x="78" y="0"/>
                </a:lnTo>
                <a:lnTo>
                  <a:pt x="83" y="17"/>
                </a:lnTo>
                <a:lnTo>
                  <a:pt x="87" y="17"/>
                </a:lnTo>
                <a:lnTo>
                  <a:pt x="89" y="17"/>
                </a:lnTo>
                <a:lnTo>
                  <a:pt x="91" y="20"/>
                </a:lnTo>
                <a:lnTo>
                  <a:pt x="97" y="27"/>
                </a:lnTo>
                <a:lnTo>
                  <a:pt x="97" y="30"/>
                </a:lnTo>
                <a:lnTo>
                  <a:pt x="96" y="39"/>
                </a:lnTo>
                <a:lnTo>
                  <a:pt x="98" y="45"/>
                </a:lnTo>
                <a:lnTo>
                  <a:pt x="96" y="51"/>
                </a:lnTo>
                <a:lnTo>
                  <a:pt x="90" y="47"/>
                </a:lnTo>
                <a:lnTo>
                  <a:pt x="90" y="46"/>
                </a:lnTo>
                <a:lnTo>
                  <a:pt x="86" y="50"/>
                </a:lnTo>
                <a:lnTo>
                  <a:pt x="86" y="54"/>
                </a:lnTo>
                <a:lnTo>
                  <a:pt x="87" y="57"/>
                </a:lnTo>
                <a:lnTo>
                  <a:pt x="85" y="54"/>
                </a:lnTo>
                <a:lnTo>
                  <a:pt x="79" y="50"/>
                </a:lnTo>
                <a:lnTo>
                  <a:pt x="75" y="58"/>
                </a:lnTo>
                <a:lnTo>
                  <a:pt x="70" y="46"/>
                </a:lnTo>
                <a:lnTo>
                  <a:pt x="66" y="45"/>
                </a:lnTo>
                <a:lnTo>
                  <a:pt x="66" y="43"/>
                </a:lnTo>
                <a:lnTo>
                  <a:pt x="57" y="49"/>
                </a:lnTo>
                <a:lnTo>
                  <a:pt x="3" y="53"/>
                </a:lnTo>
                <a:lnTo>
                  <a:pt x="3" y="32"/>
                </a:lnTo>
                <a:lnTo>
                  <a:pt x="0" y="9"/>
                </a:lnTo>
                <a:lnTo>
                  <a:pt x="0" y="4"/>
                </a:lnTo>
                <a:lnTo>
                  <a:pt x="53" y="0"/>
                </a:lnTo>
                <a:lnTo>
                  <a:pt x="66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2" name="Freeform 1268"/>
          <p:cNvSpPr>
            <a:spLocks/>
          </p:cNvSpPr>
          <p:nvPr/>
        </p:nvSpPr>
        <p:spPr bwMode="auto">
          <a:xfrm>
            <a:off x="5240338" y="5251450"/>
            <a:ext cx="100013" cy="128588"/>
          </a:xfrm>
          <a:custGeom>
            <a:avLst/>
            <a:gdLst>
              <a:gd name="T0" fmla="*/ 33 w 63"/>
              <a:gd name="T1" fmla="*/ 79 h 81"/>
              <a:gd name="T2" fmla="*/ 30 w 63"/>
              <a:gd name="T3" fmla="*/ 81 h 81"/>
              <a:gd name="T4" fmla="*/ 8 w 63"/>
              <a:gd name="T5" fmla="*/ 75 h 81"/>
              <a:gd name="T6" fmla="*/ 3 w 63"/>
              <a:gd name="T7" fmla="*/ 66 h 81"/>
              <a:gd name="T8" fmla="*/ 1 w 63"/>
              <a:gd name="T9" fmla="*/ 53 h 81"/>
              <a:gd name="T10" fmla="*/ 1 w 63"/>
              <a:gd name="T11" fmla="*/ 49 h 81"/>
              <a:gd name="T12" fmla="*/ 0 w 63"/>
              <a:gd name="T13" fmla="*/ 41 h 81"/>
              <a:gd name="T14" fmla="*/ 0 w 63"/>
              <a:gd name="T15" fmla="*/ 40 h 81"/>
              <a:gd name="T16" fmla="*/ 4 w 63"/>
              <a:gd name="T17" fmla="*/ 34 h 81"/>
              <a:gd name="T18" fmla="*/ 1 w 63"/>
              <a:gd name="T19" fmla="*/ 30 h 81"/>
              <a:gd name="T20" fmla="*/ 7 w 63"/>
              <a:gd name="T21" fmla="*/ 29 h 81"/>
              <a:gd name="T22" fmla="*/ 12 w 63"/>
              <a:gd name="T23" fmla="*/ 25 h 81"/>
              <a:gd name="T24" fmla="*/ 12 w 63"/>
              <a:gd name="T25" fmla="*/ 17 h 81"/>
              <a:gd name="T26" fmla="*/ 6 w 63"/>
              <a:gd name="T27" fmla="*/ 6 h 81"/>
              <a:gd name="T28" fmla="*/ 7 w 63"/>
              <a:gd name="T29" fmla="*/ 4 h 81"/>
              <a:gd name="T30" fmla="*/ 8 w 63"/>
              <a:gd name="T31" fmla="*/ 3 h 81"/>
              <a:gd name="T32" fmla="*/ 10 w 63"/>
              <a:gd name="T33" fmla="*/ 2 h 81"/>
              <a:gd name="T34" fmla="*/ 12 w 63"/>
              <a:gd name="T35" fmla="*/ 0 h 81"/>
              <a:gd name="T36" fmla="*/ 27 w 63"/>
              <a:gd name="T37" fmla="*/ 7 h 81"/>
              <a:gd name="T38" fmla="*/ 49 w 63"/>
              <a:gd name="T39" fmla="*/ 29 h 81"/>
              <a:gd name="T40" fmla="*/ 63 w 63"/>
              <a:gd name="T41" fmla="*/ 47 h 81"/>
              <a:gd name="T42" fmla="*/ 60 w 63"/>
              <a:gd name="T43" fmla="*/ 51 h 81"/>
              <a:gd name="T44" fmla="*/ 60 w 63"/>
              <a:gd name="T45" fmla="*/ 52 h 81"/>
              <a:gd name="T46" fmla="*/ 56 w 63"/>
              <a:gd name="T47" fmla="*/ 56 h 81"/>
              <a:gd name="T48" fmla="*/ 55 w 63"/>
              <a:gd name="T49" fmla="*/ 70 h 81"/>
              <a:gd name="T50" fmla="*/ 51 w 63"/>
              <a:gd name="T51" fmla="*/ 71 h 81"/>
              <a:gd name="T52" fmla="*/ 34 w 63"/>
              <a:gd name="T53" fmla="*/ 78 h 81"/>
              <a:gd name="T54" fmla="*/ 33 w 63"/>
              <a:gd name="T55" fmla="*/ 79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63" h="81">
                <a:moveTo>
                  <a:pt x="33" y="79"/>
                </a:moveTo>
                <a:lnTo>
                  <a:pt x="30" y="81"/>
                </a:lnTo>
                <a:lnTo>
                  <a:pt x="8" y="75"/>
                </a:lnTo>
                <a:lnTo>
                  <a:pt x="3" y="66"/>
                </a:lnTo>
                <a:lnTo>
                  <a:pt x="1" y="53"/>
                </a:lnTo>
                <a:lnTo>
                  <a:pt x="1" y="49"/>
                </a:lnTo>
                <a:lnTo>
                  <a:pt x="0" y="41"/>
                </a:lnTo>
                <a:lnTo>
                  <a:pt x="0" y="40"/>
                </a:lnTo>
                <a:lnTo>
                  <a:pt x="4" y="34"/>
                </a:lnTo>
                <a:lnTo>
                  <a:pt x="1" y="30"/>
                </a:lnTo>
                <a:lnTo>
                  <a:pt x="7" y="29"/>
                </a:lnTo>
                <a:lnTo>
                  <a:pt x="12" y="25"/>
                </a:lnTo>
                <a:lnTo>
                  <a:pt x="12" y="17"/>
                </a:lnTo>
                <a:lnTo>
                  <a:pt x="6" y="6"/>
                </a:lnTo>
                <a:lnTo>
                  <a:pt x="7" y="4"/>
                </a:lnTo>
                <a:lnTo>
                  <a:pt x="8" y="3"/>
                </a:lnTo>
                <a:lnTo>
                  <a:pt x="10" y="2"/>
                </a:lnTo>
                <a:lnTo>
                  <a:pt x="12" y="0"/>
                </a:lnTo>
                <a:lnTo>
                  <a:pt x="27" y="7"/>
                </a:lnTo>
                <a:lnTo>
                  <a:pt x="49" y="29"/>
                </a:lnTo>
                <a:lnTo>
                  <a:pt x="63" y="47"/>
                </a:lnTo>
                <a:lnTo>
                  <a:pt x="60" y="51"/>
                </a:lnTo>
                <a:lnTo>
                  <a:pt x="60" y="52"/>
                </a:lnTo>
                <a:lnTo>
                  <a:pt x="56" y="56"/>
                </a:lnTo>
                <a:lnTo>
                  <a:pt x="55" y="70"/>
                </a:lnTo>
                <a:lnTo>
                  <a:pt x="51" y="71"/>
                </a:lnTo>
                <a:lnTo>
                  <a:pt x="34" y="78"/>
                </a:lnTo>
                <a:lnTo>
                  <a:pt x="33" y="7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3" name="Freeform 1269"/>
          <p:cNvSpPr>
            <a:spLocks/>
          </p:cNvSpPr>
          <p:nvPr/>
        </p:nvSpPr>
        <p:spPr bwMode="auto">
          <a:xfrm>
            <a:off x="4168775" y="5254625"/>
            <a:ext cx="98425" cy="90488"/>
          </a:xfrm>
          <a:custGeom>
            <a:avLst/>
            <a:gdLst>
              <a:gd name="T0" fmla="*/ 50 w 62"/>
              <a:gd name="T1" fmla="*/ 35 h 57"/>
              <a:gd name="T2" fmla="*/ 49 w 62"/>
              <a:gd name="T3" fmla="*/ 43 h 57"/>
              <a:gd name="T4" fmla="*/ 47 w 62"/>
              <a:gd name="T5" fmla="*/ 51 h 57"/>
              <a:gd name="T6" fmla="*/ 27 w 62"/>
              <a:gd name="T7" fmla="*/ 50 h 57"/>
              <a:gd name="T8" fmla="*/ 26 w 62"/>
              <a:gd name="T9" fmla="*/ 45 h 57"/>
              <a:gd name="T10" fmla="*/ 24 w 62"/>
              <a:gd name="T11" fmla="*/ 42 h 57"/>
              <a:gd name="T12" fmla="*/ 22 w 62"/>
              <a:gd name="T13" fmla="*/ 49 h 57"/>
              <a:gd name="T14" fmla="*/ 17 w 62"/>
              <a:gd name="T15" fmla="*/ 49 h 57"/>
              <a:gd name="T16" fmla="*/ 13 w 62"/>
              <a:gd name="T17" fmla="*/ 49 h 57"/>
              <a:gd name="T18" fmla="*/ 11 w 62"/>
              <a:gd name="T19" fmla="*/ 49 h 57"/>
              <a:gd name="T20" fmla="*/ 8 w 62"/>
              <a:gd name="T21" fmla="*/ 57 h 57"/>
              <a:gd name="T22" fmla="*/ 4 w 62"/>
              <a:gd name="T23" fmla="*/ 56 h 57"/>
              <a:gd name="T24" fmla="*/ 0 w 62"/>
              <a:gd name="T25" fmla="*/ 56 h 57"/>
              <a:gd name="T26" fmla="*/ 2 w 62"/>
              <a:gd name="T27" fmla="*/ 45 h 57"/>
              <a:gd name="T28" fmla="*/ 4 w 62"/>
              <a:gd name="T29" fmla="*/ 41 h 57"/>
              <a:gd name="T30" fmla="*/ 5 w 62"/>
              <a:gd name="T31" fmla="*/ 32 h 57"/>
              <a:gd name="T32" fmla="*/ 15 w 62"/>
              <a:gd name="T33" fmla="*/ 26 h 57"/>
              <a:gd name="T34" fmla="*/ 20 w 62"/>
              <a:gd name="T35" fmla="*/ 19 h 57"/>
              <a:gd name="T36" fmla="*/ 24 w 62"/>
              <a:gd name="T37" fmla="*/ 19 h 57"/>
              <a:gd name="T38" fmla="*/ 35 w 62"/>
              <a:gd name="T39" fmla="*/ 17 h 57"/>
              <a:gd name="T40" fmla="*/ 49 w 62"/>
              <a:gd name="T41" fmla="*/ 11 h 57"/>
              <a:gd name="T42" fmla="*/ 54 w 62"/>
              <a:gd name="T43" fmla="*/ 0 h 57"/>
              <a:gd name="T44" fmla="*/ 62 w 62"/>
              <a:gd name="T45" fmla="*/ 8 h 57"/>
              <a:gd name="T46" fmla="*/ 50 w 62"/>
              <a:gd name="T47" fmla="*/ 31 h 57"/>
              <a:gd name="T48" fmla="*/ 50 w 62"/>
              <a:gd name="T49" fmla="*/ 35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62" h="57">
                <a:moveTo>
                  <a:pt x="50" y="35"/>
                </a:moveTo>
                <a:lnTo>
                  <a:pt x="49" y="43"/>
                </a:lnTo>
                <a:lnTo>
                  <a:pt x="47" y="51"/>
                </a:lnTo>
                <a:lnTo>
                  <a:pt x="27" y="50"/>
                </a:lnTo>
                <a:lnTo>
                  <a:pt x="26" y="45"/>
                </a:lnTo>
                <a:lnTo>
                  <a:pt x="24" y="42"/>
                </a:lnTo>
                <a:lnTo>
                  <a:pt x="22" y="49"/>
                </a:lnTo>
                <a:lnTo>
                  <a:pt x="17" y="49"/>
                </a:lnTo>
                <a:lnTo>
                  <a:pt x="13" y="49"/>
                </a:lnTo>
                <a:lnTo>
                  <a:pt x="11" y="49"/>
                </a:lnTo>
                <a:lnTo>
                  <a:pt x="8" y="57"/>
                </a:lnTo>
                <a:lnTo>
                  <a:pt x="4" y="56"/>
                </a:lnTo>
                <a:lnTo>
                  <a:pt x="0" y="56"/>
                </a:lnTo>
                <a:lnTo>
                  <a:pt x="2" y="45"/>
                </a:lnTo>
                <a:lnTo>
                  <a:pt x="4" y="41"/>
                </a:lnTo>
                <a:lnTo>
                  <a:pt x="5" y="32"/>
                </a:lnTo>
                <a:lnTo>
                  <a:pt x="15" y="26"/>
                </a:lnTo>
                <a:lnTo>
                  <a:pt x="20" y="19"/>
                </a:lnTo>
                <a:lnTo>
                  <a:pt x="24" y="19"/>
                </a:lnTo>
                <a:lnTo>
                  <a:pt x="35" y="17"/>
                </a:lnTo>
                <a:lnTo>
                  <a:pt x="49" y="11"/>
                </a:lnTo>
                <a:lnTo>
                  <a:pt x="54" y="0"/>
                </a:lnTo>
                <a:lnTo>
                  <a:pt x="62" y="8"/>
                </a:lnTo>
                <a:lnTo>
                  <a:pt x="50" y="31"/>
                </a:lnTo>
                <a:lnTo>
                  <a:pt x="50" y="3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4" name="Freeform 1270"/>
          <p:cNvSpPr>
            <a:spLocks/>
          </p:cNvSpPr>
          <p:nvPr/>
        </p:nvSpPr>
        <p:spPr bwMode="auto">
          <a:xfrm>
            <a:off x="4443413" y="5262563"/>
            <a:ext cx="185738" cy="212725"/>
          </a:xfrm>
          <a:custGeom>
            <a:avLst/>
            <a:gdLst>
              <a:gd name="T0" fmla="*/ 64 w 117"/>
              <a:gd name="T1" fmla="*/ 3 h 134"/>
              <a:gd name="T2" fmla="*/ 80 w 117"/>
              <a:gd name="T3" fmla="*/ 14 h 134"/>
              <a:gd name="T4" fmla="*/ 90 w 117"/>
              <a:gd name="T5" fmla="*/ 16 h 134"/>
              <a:gd name="T6" fmla="*/ 117 w 117"/>
              <a:gd name="T7" fmla="*/ 26 h 134"/>
              <a:gd name="T8" fmla="*/ 109 w 117"/>
              <a:gd name="T9" fmla="*/ 52 h 134"/>
              <a:gd name="T10" fmla="*/ 109 w 117"/>
              <a:gd name="T11" fmla="*/ 53 h 134"/>
              <a:gd name="T12" fmla="*/ 104 w 117"/>
              <a:gd name="T13" fmla="*/ 79 h 134"/>
              <a:gd name="T14" fmla="*/ 104 w 117"/>
              <a:gd name="T15" fmla="*/ 85 h 134"/>
              <a:gd name="T16" fmla="*/ 93 w 117"/>
              <a:gd name="T17" fmla="*/ 97 h 134"/>
              <a:gd name="T18" fmla="*/ 87 w 117"/>
              <a:gd name="T19" fmla="*/ 115 h 134"/>
              <a:gd name="T20" fmla="*/ 74 w 117"/>
              <a:gd name="T21" fmla="*/ 134 h 134"/>
              <a:gd name="T22" fmla="*/ 57 w 117"/>
              <a:gd name="T23" fmla="*/ 124 h 134"/>
              <a:gd name="T24" fmla="*/ 40 w 117"/>
              <a:gd name="T25" fmla="*/ 120 h 134"/>
              <a:gd name="T26" fmla="*/ 41 w 117"/>
              <a:gd name="T27" fmla="*/ 105 h 134"/>
              <a:gd name="T28" fmla="*/ 34 w 117"/>
              <a:gd name="T29" fmla="*/ 97 h 134"/>
              <a:gd name="T30" fmla="*/ 35 w 117"/>
              <a:gd name="T31" fmla="*/ 86 h 134"/>
              <a:gd name="T32" fmla="*/ 45 w 117"/>
              <a:gd name="T33" fmla="*/ 89 h 134"/>
              <a:gd name="T34" fmla="*/ 45 w 117"/>
              <a:gd name="T35" fmla="*/ 85 h 134"/>
              <a:gd name="T36" fmla="*/ 33 w 117"/>
              <a:gd name="T37" fmla="*/ 76 h 134"/>
              <a:gd name="T38" fmla="*/ 30 w 117"/>
              <a:gd name="T39" fmla="*/ 68 h 134"/>
              <a:gd name="T40" fmla="*/ 31 w 117"/>
              <a:gd name="T41" fmla="*/ 63 h 134"/>
              <a:gd name="T42" fmla="*/ 31 w 117"/>
              <a:gd name="T43" fmla="*/ 60 h 134"/>
              <a:gd name="T44" fmla="*/ 25 w 117"/>
              <a:gd name="T45" fmla="*/ 60 h 134"/>
              <a:gd name="T46" fmla="*/ 14 w 117"/>
              <a:gd name="T47" fmla="*/ 60 h 134"/>
              <a:gd name="T48" fmla="*/ 16 w 117"/>
              <a:gd name="T49" fmla="*/ 56 h 134"/>
              <a:gd name="T50" fmla="*/ 23 w 117"/>
              <a:gd name="T51" fmla="*/ 44 h 134"/>
              <a:gd name="T52" fmla="*/ 8 w 117"/>
              <a:gd name="T53" fmla="*/ 40 h 134"/>
              <a:gd name="T54" fmla="*/ 5 w 117"/>
              <a:gd name="T55" fmla="*/ 33 h 134"/>
              <a:gd name="T56" fmla="*/ 0 w 117"/>
              <a:gd name="T57" fmla="*/ 30 h 134"/>
              <a:gd name="T58" fmla="*/ 0 w 117"/>
              <a:gd name="T59" fmla="*/ 29 h 134"/>
              <a:gd name="T60" fmla="*/ 1 w 117"/>
              <a:gd name="T61" fmla="*/ 25 h 134"/>
              <a:gd name="T62" fmla="*/ 1 w 117"/>
              <a:gd name="T63" fmla="*/ 22 h 134"/>
              <a:gd name="T64" fmla="*/ 7 w 117"/>
              <a:gd name="T65" fmla="*/ 23 h 134"/>
              <a:gd name="T66" fmla="*/ 11 w 117"/>
              <a:gd name="T67" fmla="*/ 23 h 134"/>
              <a:gd name="T68" fmla="*/ 16 w 117"/>
              <a:gd name="T69" fmla="*/ 19 h 134"/>
              <a:gd name="T70" fmla="*/ 25 w 117"/>
              <a:gd name="T71" fmla="*/ 12 h 134"/>
              <a:gd name="T72" fmla="*/ 27 w 117"/>
              <a:gd name="T73" fmla="*/ 12 h 134"/>
              <a:gd name="T74" fmla="*/ 49 w 117"/>
              <a:gd name="T75" fmla="*/ 14 h 134"/>
              <a:gd name="T76" fmla="*/ 53 w 117"/>
              <a:gd name="T77" fmla="*/ 1 h 134"/>
              <a:gd name="T78" fmla="*/ 60 w 117"/>
              <a:gd name="T79" fmla="*/ 0 h 134"/>
              <a:gd name="T80" fmla="*/ 64 w 117"/>
              <a:gd name="T81" fmla="*/ 3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17" h="134">
                <a:moveTo>
                  <a:pt x="64" y="3"/>
                </a:moveTo>
                <a:lnTo>
                  <a:pt x="80" y="14"/>
                </a:lnTo>
                <a:lnTo>
                  <a:pt x="90" y="16"/>
                </a:lnTo>
                <a:lnTo>
                  <a:pt x="117" y="26"/>
                </a:lnTo>
                <a:lnTo>
                  <a:pt x="109" y="52"/>
                </a:lnTo>
                <a:lnTo>
                  <a:pt x="109" y="53"/>
                </a:lnTo>
                <a:lnTo>
                  <a:pt x="104" y="79"/>
                </a:lnTo>
                <a:lnTo>
                  <a:pt x="104" y="85"/>
                </a:lnTo>
                <a:lnTo>
                  <a:pt x="93" y="97"/>
                </a:lnTo>
                <a:lnTo>
                  <a:pt x="87" y="115"/>
                </a:lnTo>
                <a:lnTo>
                  <a:pt x="74" y="134"/>
                </a:lnTo>
                <a:lnTo>
                  <a:pt x="57" y="124"/>
                </a:lnTo>
                <a:lnTo>
                  <a:pt x="40" y="120"/>
                </a:lnTo>
                <a:lnTo>
                  <a:pt x="41" y="105"/>
                </a:lnTo>
                <a:lnTo>
                  <a:pt x="34" y="97"/>
                </a:lnTo>
                <a:lnTo>
                  <a:pt x="35" y="86"/>
                </a:lnTo>
                <a:lnTo>
                  <a:pt x="45" y="89"/>
                </a:lnTo>
                <a:lnTo>
                  <a:pt x="45" y="85"/>
                </a:lnTo>
                <a:lnTo>
                  <a:pt x="33" y="76"/>
                </a:lnTo>
                <a:lnTo>
                  <a:pt x="30" y="68"/>
                </a:lnTo>
                <a:lnTo>
                  <a:pt x="31" y="63"/>
                </a:lnTo>
                <a:lnTo>
                  <a:pt x="31" y="60"/>
                </a:lnTo>
                <a:lnTo>
                  <a:pt x="25" y="60"/>
                </a:lnTo>
                <a:lnTo>
                  <a:pt x="14" y="60"/>
                </a:lnTo>
                <a:lnTo>
                  <a:pt x="16" y="56"/>
                </a:lnTo>
                <a:lnTo>
                  <a:pt x="23" y="44"/>
                </a:lnTo>
                <a:lnTo>
                  <a:pt x="8" y="40"/>
                </a:lnTo>
                <a:lnTo>
                  <a:pt x="5" y="33"/>
                </a:lnTo>
                <a:lnTo>
                  <a:pt x="0" y="30"/>
                </a:lnTo>
                <a:lnTo>
                  <a:pt x="0" y="29"/>
                </a:lnTo>
                <a:lnTo>
                  <a:pt x="1" y="25"/>
                </a:lnTo>
                <a:lnTo>
                  <a:pt x="1" y="22"/>
                </a:lnTo>
                <a:lnTo>
                  <a:pt x="7" y="23"/>
                </a:lnTo>
                <a:lnTo>
                  <a:pt x="11" y="23"/>
                </a:lnTo>
                <a:lnTo>
                  <a:pt x="16" y="19"/>
                </a:lnTo>
                <a:lnTo>
                  <a:pt x="25" y="12"/>
                </a:lnTo>
                <a:lnTo>
                  <a:pt x="27" y="12"/>
                </a:lnTo>
                <a:lnTo>
                  <a:pt x="49" y="14"/>
                </a:lnTo>
                <a:lnTo>
                  <a:pt x="53" y="1"/>
                </a:lnTo>
                <a:lnTo>
                  <a:pt x="60" y="0"/>
                </a:lnTo>
                <a:lnTo>
                  <a:pt x="64" y="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5" name="Freeform 1271"/>
          <p:cNvSpPr>
            <a:spLocks/>
          </p:cNvSpPr>
          <p:nvPr/>
        </p:nvSpPr>
        <p:spPr bwMode="auto">
          <a:xfrm>
            <a:off x="4343400" y="5292725"/>
            <a:ext cx="217488" cy="220663"/>
          </a:xfrm>
          <a:custGeom>
            <a:avLst/>
            <a:gdLst>
              <a:gd name="T0" fmla="*/ 58 w 137"/>
              <a:gd name="T1" fmla="*/ 6 h 139"/>
              <a:gd name="T2" fmla="*/ 64 w 137"/>
              <a:gd name="T3" fmla="*/ 6 h 139"/>
              <a:gd name="T4" fmla="*/ 63 w 137"/>
              <a:gd name="T5" fmla="*/ 11 h 139"/>
              <a:gd name="T6" fmla="*/ 71 w 137"/>
              <a:gd name="T7" fmla="*/ 21 h 139"/>
              <a:gd name="T8" fmla="*/ 79 w 137"/>
              <a:gd name="T9" fmla="*/ 37 h 139"/>
              <a:gd name="T10" fmla="*/ 88 w 137"/>
              <a:gd name="T11" fmla="*/ 41 h 139"/>
              <a:gd name="T12" fmla="*/ 94 w 137"/>
              <a:gd name="T13" fmla="*/ 44 h 139"/>
              <a:gd name="T14" fmla="*/ 96 w 137"/>
              <a:gd name="T15" fmla="*/ 57 h 139"/>
              <a:gd name="T16" fmla="*/ 108 w 137"/>
              <a:gd name="T17" fmla="*/ 70 h 139"/>
              <a:gd name="T18" fmla="*/ 97 w 137"/>
              <a:gd name="T19" fmla="*/ 78 h 139"/>
              <a:gd name="T20" fmla="*/ 103 w 137"/>
              <a:gd name="T21" fmla="*/ 101 h 139"/>
              <a:gd name="T22" fmla="*/ 137 w 137"/>
              <a:gd name="T23" fmla="*/ 115 h 139"/>
              <a:gd name="T24" fmla="*/ 118 w 137"/>
              <a:gd name="T25" fmla="*/ 139 h 139"/>
              <a:gd name="T26" fmla="*/ 83 w 137"/>
              <a:gd name="T27" fmla="*/ 128 h 139"/>
              <a:gd name="T28" fmla="*/ 82 w 137"/>
              <a:gd name="T29" fmla="*/ 122 h 139"/>
              <a:gd name="T30" fmla="*/ 67 w 137"/>
              <a:gd name="T31" fmla="*/ 105 h 139"/>
              <a:gd name="T32" fmla="*/ 40 w 137"/>
              <a:gd name="T33" fmla="*/ 81 h 139"/>
              <a:gd name="T34" fmla="*/ 18 w 137"/>
              <a:gd name="T35" fmla="*/ 83 h 139"/>
              <a:gd name="T36" fmla="*/ 14 w 137"/>
              <a:gd name="T37" fmla="*/ 79 h 139"/>
              <a:gd name="T38" fmla="*/ 8 w 137"/>
              <a:gd name="T39" fmla="*/ 75 h 139"/>
              <a:gd name="T40" fmla="*/ 6 w 137"/>
              <a:gd name="T41" fmla="*/ 68 h 139"/>
              <a:gd name="T42" fmla="*/ 4 w 137"/>
              <a:gd name="T43" fmla="*/ 63 h 139"/>
              <a:gd name="T44" fmla="*/ 6 w 137"/>
              <a:gd name="T45" fmla="*/ 53 h 139"/>
              <a:gd name="T46" fmla="*/ 6 w 137"/>
              <a:gd name="T47" fmla="*/ 42 h 139"/>
              <a:gd name="T48" fmla="*/ 10 w 137"/>
              <a:gd name="T49" fmla="*/ 42 h 139"/>
              <a:gd name="T50" fmla="*/ 18 w 137"/>
              <a:gd name="T51" fmla="*/ 33 h 139"/>
              <a:gd name="T52" fmla="*/ 8 w 137"/>
              <a:gd name="T53" fmla="*/ 36 h 139"/>
              <a:gd name="T54" fmla="*/ 7 w 137"/>
              <a:gd name="T55" fmla="*/ 33 h 139"/>
              <a:gd name="T56" fmla="*/ 0 w 137"/>
              <a:gd name="T57" fmla="*/ 25 h 139"/>
              <a:gd name="T58" fmla="*/ 18 w 137"/>
              <a:gd name="T59" fmla="*/ 11 h 139"/>
              <a:gd name="T60" fmla="*/ 34 w 137"/>
              <a:gd name="T61" fmla="*/ 3 h 139"/>
              <a:gd name="T62" fmla="*/ 43 w 137"/>
              <a:gd name="T63" fmla="*/ 6 h 139"/>
              <a:gd name="T64" fmla="*/ 56 w 137"/>
              <a:gd name="T65" fmla="*/ 0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37" h="139">
                <a:moveTo>
                  <a:pt x="56" y="3"/>
                </a:moveTo>
                <a:lnTo>
                  <a:pt x="58" y="6"/>
                </a:lnTo>
                <a:lnTo>
                  <a:pt x="64" y="3"/>
                </a:lnTo>
                <a:lnTo>
                  <a:pt x="64" y="6"/>
                </a:lnTo>
                <a:lnTo>
                  <a:pt x="63" y="10"/>
                </a:lnTo>
                <a:lnTo>
                  <a:pt x="63" y="11"/>
                </a:lnTo>
                <a:lnTo>
                  <a:pt x="68" y="14"/>
                </a:lnTo>
                <a:lnTo>
                  <a:pt x="71" y="21"/>
                </a:lnTo>
                <a:lnTo>
                  <a:pt x="86" y="25"/>
                </a:lnTo>
                <a:lnTo>
                  <a:pt x="79" y="37"/>
                </a:lnTo>
                <a:lnTo>
                  <a:pt x="77" y="41"/>
                </a:lnTo>
                <a:lnTo>
                  <a:pt x="88" y="41"/>
                </a:lnTo>
                <a:lnTo>
                  <a:pt x="94" y="41"/>
                </a:lnTo>
                <a:lnTo>
                  <a:pt x="94" y="44"/>
                </a:lnTo>
                <a:lnTo>
                  <a:pt x="93" y="49"/>
                </a:lnTo>
                <a:lnTo>
                  <a:pt x="96" y="57"/>
                </a:lnTo>
                <a:lnTo>
                  <a:pt x="108" y="66"/>
                </a:lnTo>
                <a:lnTo>
                  <a:pt x="108" y="70"/>
                </a:lnTo>
                <a:lnTo>
                  <a:pt x="98" y="67"/>
                </a:lnTo>
                <a:lnTo>
                  <a:pt x="97" y="78"/>
                </a:lnTo>
                <a:lnTo>
                  <a:pt x="104" y="86"/>
                </a:lnTo>
                <a:lnTo>
                  <a:pt x="103" y="101"/>
                </a:lnTo>
                <a:lnTo>
                  <a:pt x="120" y="105"/>
                </a:lnTo>
                <a:lnTo>
                  <a:pt x="137" y="115"/>
                </a:lnTo>
                <a:lnTo>
                  <a:pt x="126" y="134"/>
                </a:lnTo>
                <a:lnTo>
                  <a:pt x="118" y="139"/>
                </a:lnTo>
                <a:lnTo>
                  <a:pt x="98" y="137"/>
                </a:lnTo>
                <a:lnTo>
                  <a:pt x="83" y="128"/>
                </a:lnTo>
                <a:lnTo>
                  <a:pt x="79" y="123"/>
                </a:lnTo>
                <a:lnTo>
                  <a:pt x="82" y="122"/>
                </a:lnTo>
                <a:lnTo>
                  <a:pt x="79" y="109"/>
                </a:lnTo>
                <a:lnTo>
                  <a:pt x="67" y="105"/>
                </a:lnTo>
                <a:lnTo>
                  <a:pt x="60" y="104"/>
                </a:lnTo>
                <a:lnTo>
                  <a:pt x="40" y="81"/>
                </a:lnTo>
                <a:lnTo>
                  <a:pt x="19" y="83"/>
                </a:lnTo>
                <a:lnTo>
                  <a:pt x="18" y="83"/>
                </a:lnTo>
                <a:lnTo>
                  <a:pt x="17" y="82"/>
                </a:lnTo>
                <a:lnTo>
                  <a:pt x="14" y="79"/>
                </a:lnTo>
                <a:lnTo>
                  <a:pt x="11" y="78"/>
                </a:lnTo>
                <a:lnTo>
                  <a:pt x="8" y="75"/>
                </a:lnTo>
                <a:lnTo>
                  <a:pt x="4" y="71"/>
                </a:lnTo>
                <a:lnTo>
                  <a:pt x="6" y="68"/>
                </a:lnTo>
                <a:lnTo>
                  <a:pt x="4" y="64"/>
                </a:lnTo>
                <a:lnTo>
                  <a:pt x="4" y="63"/>
                </a:lnTo>
                <a:lnTo>
                  <a:pt x="2" y="57"/>
                </a:lnTo>
                <a:lnTo>
                  <a:pt x="6" y="53"/>
                </a:lnTo>
                <a:lnTo>
                  <a:pt x="2" y="45"/>
                </a:lnTo>
                <a:lnTo>
                  <a:pt x="6" y="42"/>
                </a:lnTo>
                <a:lnTo>
                  <a:pt x="12" y="47"/>
                </a:lnTo>
                <a:lnTo>
                  <a:pt x="10" y="42"/>
                </a:lnTo>
                <a:lnTo>
                  <a:pt x="17" y="38"/>
                </a:lnTo>
                <a:lnTo>
                  <a:pt x="18" y="33"/>
                </a:lnTo>
                <a:lnTo>
                  <a:pt x="10" y="32"/>
                </a:lnTo>
                <a:lnTo>
                  <a:pt x="8" y="36"/>
                </a:lnTo>
                <a:lnTo>
                  <a:pt x="7" y="34"/>
                </a:lnTo>
                <a:lnTo>
                  <a:pt x="7" y="33"/>
                </a:lnTo>
                <a:lnTo>
                  <a:pt x="0" y="27"/>
                </a:lnTo>
                <a:lnTo>
                  <a:pt x="0" y="25"/>
                </a:lnTo>
                <a:lnTo>
                  <a:pt x="0" y="21"/>
                </a:lnTo>
                <a:lnTo>
                  <a:pt x="18" y="11"/>
                </a:lnTo>
                <a:lnTo>
                  <a:pt x="32" y="10"/>
                </a:lnTo>
                <a:lnTo>
                  <a:pt x="34" y="3"/>
                </a:lnTo>
                <a:lnTo>
                  <a:pt x="37" y="3"/>
                </a:lnTo>
                <a:lnTo>
                  <a:pt x="43" y="6"/>
                </a:lnTo>
                <a:lnTo>
                  <a:pt x="51" y="0"/>
                </a:lnTo>
                <a:lnTo>
                  <a:pt x="56" y="0"/>
                </a:lnTo>
                <a:lnTo>
                  <a:pt x="56" y="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6" name="Freeform 1272"/>
          <p:cNvSpPr>
            <a:spLocks/>
          </p:cNvSpPr>
          <p:nvPr/>
        </p:nvSpPr>
        <p:spPr bwMode="auto">
          <a:xfrm>
            <a:off x="5030788" y="5302250"/>
            <a:ext cx="180975" cy="263525"/>
          </a:xfrm>
          <a:custGeom>
            <a:avLst/>
            <a:gdLst>
              <a:gd name="T0" fmla="*/ 60 w 114"/>
              <a:gd name="T1" fmla="*/ 26 h 166"/>
              <a:gd name="T2" fmla="*/ 67 w 114"/>
              <a:gd name="T3" fmla="*/ 62 h 166"/>
              <a:gd name="T4" fmla="*/ 77 w 114"/>
              <a:gd name="T5" fmla="*/ 103 h 166"/>
              <a:gd name="T6" fmla="*/ 83 w 114"/>
              <a:gd name="T7" fmla="*/ 111 h 166"/>
              <a:gd name="T8" fmla="*/ 86 w 114"/>
              <a:gd name="T9" fmla="*/ 111 h 166"/>
              <a:gd name="T10" fmla="*/ 103 w 114"/>
              <a:gd name="T11" fmla="*/ 125 h 166"/>
              <a:gd name="T12" fmla="*/ 113 w 114"/>
              <a:gd name="T13" fmla="*/ 135 h 166"/>
              <a:gd name="T14" fmla="*/ 110 w 114"/>
              <a:gd name="T15" fmla="*/ 141 h 166"/>
              <a:gd name="T16" fmla="*/ 98 w 114"/>
              <a:gd name="T17" fmla="*/ 166 h 166"/>
              <a:gd name="T18" fmla="*/ 95 w 114"/>
              <a:gd name="T19" fmla="*/ 155 h 166"/>
              <a:gd name="T20" fmla="*/ 77 w 114"/>
              <a:gd name="T21" fmla="*/ 148 h 166"/>
              <a:gd name="T22" fmla="*/ 79 w 114"/>
              <a:gd name="T23" fmla="*/ 144 h 166"/>
              <a:gd name="T24" fmla="*/ 73 w 114"/>
              <a:gd name="T25" fmla="*/ 136 h 166"/>
              <a:gd name="T26" fmla="*/ 67 w 114"/>
              <a:gd name="T27" fmla="*/ 137 h 166"/>
              <a:gd name="T28" fmla="*/ 58 w 114"/>
              <a:gd name="T29" fmla="*/ 141 h 166"/>
              <a:gd name="T30" fmla="*/ 47 w 114"/>
              <a:gd name="T31" fmla="*/ 156 h 166"/>
              <a:gd name="T32" fmla="*/ 39 w 114"/>
              <a:gd name="T33" fmla="*/ 156 h 166"/>
              <a:gd name="T34" fmla="*/ 35 w 114"/>
              <a:gd name="T35" fmla="*/ 155 h 166"/>
              <a:gd name="T36" fmla="*/ 28 w 114"/>
              <a:gd name="T37" fmla="*/ 144 h 166"/>
              <a:gd name="T38" fmla="*/ 19 w 114"/>
              <a:gd name="T39" fmla="*/ 121 h 166"/>
              <a:gd name="T40" fmla="*/ 17 w 114"/>
              <a:gd name="T41" fmla="*/ 116 h 166"/>
              <a:gd name="T42" fmla="*/ 15 w 114"/>
              <a:gd name="T43" fmla="*/ 114 h 166"/>
              <a:gd name="T44" fmla="*/ 12 w 114"/>
              <a:gd name="T45" fmla="*/ 113 h 166"/>
              <a:gd name="T46" fmla="*/ 9 w 114"/>
              <a:gd name="T47" fmla="*/ 111 h 166"/>
              <a:gd name="T48" fmla="*/ 8 w 114"/>
              <a:gd name="T49" fmla="*/ 110 h 166"/>
              <a:gd name="T50" fmla="*/ 2 w 114"/>
              <a:gd name="T51" fmla="*/ 96 h 166"/>
              <a:gd name="T52" fmla="*/ 2 w 114"/>
              <a:gd name="T53" fmla="*/ 87 h 166"/>
              <a:gd name="T54" fmla="*/ 1 w 114"/>
              <a:gd name="T55" fmla="*/ 80 h 166"/>
              <a:gd name="T56" fmla="*/ 16 w 114"/>
              <a:gd name="T57" fmla="*/ 68 h 166"/>
              <a:gd name="T58" fmla="*/ 5 w 114"/>
              <a:gd name="T59" fmla="*/ 69 h 166"/>
              <a:gd name="T60" fmla="*/ 15 w 114"/>
              <a:gd name="T61" fmla="*/ 53 h 166"/>
              <a:gd name="T62" fmla="*/ 19 w 114"/>
              <a:gd name="T63" fmla="*/ 47 h 166"/>
              <a:gd name="T64" fmla="*/ 19 w 114"/>
              <a:gd name="T65" fmla="*/ 45 h 166"/>
              <a:gd name="T66" fmla="*/ 19 w 114"/>
              <a:gd name="T67" fmla="*/ 41 h 166"/>
              <a:gd name="T68" fmla="*/ 19 w 114"/>
              <a:gd name="T69" fmla="*/ 32 h 166"/>
              <a:gd name="T70" fmla="*/ 19 w 114"/>
              <a:gd name="T71" fmla="*/ 27 h 166"/>
              <a:gd name="T72" fmla="*/ 24 w 114"/>
              <a:gd name="T73" fmla="*/ 11 h 166"/>
              <a:gd name="T74" fmla="*/ 31 w 114"/>
              <a:gd name="T75" fmla="*/ 9 h 166"/>
              <a:gd name="T76" fmla="*/ 34 w 114"/>
              <a:gd name="T77" fmla="*/ 0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4" h="166">
                <a:moveTo>
                  <a:pt x="49" y="0"/>
                </a:moveTo>
                <a:lnTo>
                  <a:pt x="60" y="26"/>
                </a:lnTo>
                <a:lnTo>
                  <a:pt x="64" y="30"/>
                </a:lnTo>
                <a:lnTo>
                  <a:pt x="67" y="62"/>
                </a:lnTo>
                <a:lnTo>
                  <a:pt x="79" y="99"/>
                </a:lnTo>
                <a:lnTo>
                  <a:pt x="77" y="103"/>
                </a:lnTo>
                <a:lnTo>
                  <a:pt x="83" y="110"/>
                </a:lnTo>
                <a:lnTo>
                  <a:pt x="83" y="111"/>
                </a:lnTo>
                <a:lnTo>
                  <a:pt x="83" y="113"/>
                </a:lnTo>
                <a:lnTo>
                  <a:pt x="86" y="111"/>
                </a:lnTo>
                <a:lnTo>
                  <a:pt x="97" y="120"/>
                </a:lnTo>
                <a:lnTo>
                  <a:pt x="103" y="125"/>
                </a:lnTo>
                <a:lnTo>
                  <a:pt x="109" y="128"/>
                </a:lnTo>
                <a:lnTo>
                  <a:pt x="113" y="135"/>
                </a:lnTo>
                <a:lnTo>
                  <a:pt x="114" y="137"/>
                </a:lnTo>
                <a:lnTo>
                  <a:pt x="110" y="141"/>
                </a:lnTo>
                <a:lnTo>
                  <a:pt x="113" y="151"/>
                </a:lnTo>
                <a:lnTo>
                  <a:pt x="98" y="166"/>
                </a:lnTo>
                <a:lnTo>
                  <a:pt x="97" y="162"/>
                </a:lnTo>
                <a:lnTo>
                  <a:pt x="95" y="155"/>
                </a:lnTo>
                <a:lnTo>
                  <a:pt x="87" y="155"/>
                </a:lnTo>
                <a:lnTo>
                  <a:pt x="77" y="148"/>
                </a:lnTo>
                <a:lnTo>
                  <a:pt x="80" y="144"/>
                </a:lnTo>
                <a:lnTo>
                  <a:pt x="79" y="144"/>
                </a:lnTo>
                <a:lnTo>
                  <a:pt x="75" y="137"/>
                </a:lnTo>
                <a:lnTo>
                  <a:pt x="73" y="136"/>
                </a:lnTo>
                <a:lnTo>
                  <a:pt x="71" y="136"/>
                </a:lnTo>
                <a:lnTo>
                  <a:pt x="67" y="137"/>
                </a:lnTo>
                <a:lnTo>
                  <a:pt x="62" y="140"/>
                </a:lnTo>
                <a:lnTo>
                  <a:pt x="58" y="141"/>
                </a:lnTo>
                <a:lnTo>
                  <a:pt x="54" y="143"/>
                </a:lnTo>
                <a:lnTo>
                  <a:pt x="47" y="156"/>
                </a:lnTo>
                <a:lnTo>
                  <a:pt x="43" y="159"/>
                </a:lnTo>
                <a:lnTo>
                  <a:pt x="39" y="156"/>
                </a:lnTo>
                <a:lnTo>
                  <a:pt x="38" y="156"/>
                </a:lnTo>
                <a:lnTo>
                  <a:pt x="35" y="155"/>
                </a:lnTo>
                <a:lnTo>
                  <a:pt x="34" y="154"/>
                </a:lnTo>
                <a:lnTo>
                  <a:pt x="28" y="144"/>
                </a:lnTo>
                <a:lnTo>
                  <a:pt x="31" y="122"/>
                </a:lnTo>
                <a:lnTo>
                  <a:pt x="19" y="121"/>
                </a:lnTo>
                <a:lnTo>
                  <a:pt x="19" y="117"/>
                </a:lnTo>
                <a:lnTo>
                  <a:pt x="17" y="116"/>
                </a:lnTo>
                <a:lnTo>
                  <a:pt x="16" y="114"/>
                </a:lnTo>
                <a:lnTo>
                  <a:pt x="15" y="114"/>
                </a:lnTo>
                <a:lnTo>
                  <a:pt x="13" y="113"/>
                </a:lnTo>
                <a:lnTo>
                  <a:pt x="12" y="113"/>
                </a:lnTo>
                <a:lnTo>
                  <a:pt x="11" y="111"/>
                </a:lnTo>
                <a:lnTo>
                  <a:pt x="9" y="111"/>
                </a:lnTo>
                <a:lnTo>
                  <a:pt x="8" y="111"/>
                </a:lnTo>
                <a:lnTo>
                  <a:pt x="8" y="110"/>
                </a:lnTo>
                <a:lnTo>
                  <a:pt x="5" y="107"/>
                </a:lnTo>
                <a:lnTo>
                  <a:pt x="2" y="96"/>
                </a:lnTo>
                <a:lnTo>
                  <a:pt x="7" y="91"/>
                </a:lnTo>
                <a:lnTo>
                  <a:pt x="2" y="87"/>
                </a:lnTo>
                <a:lnTo>
                  <a:pt x="0" y="84"/>
                </a:lnTo>
                <a:lnTo>
                  <a:pt x="1" y="80"/>
                </a:lnTo>
                <a:lnTo>
                  <a:pt x="12" y="79"/>
                </a:lnTo>
                <a:lnTo>
                  <a:pt x="16" y="68"/>
                </a:lnTo>
                <a:lnTo>
                  <a:pt x="8" y="72"/>
                </a:lnTo>
                <a:lnTo>
                  <a:pt x="5" y="69"/>
                </a:lnTo>
                <a:lnTo>
                  <a:pt x="17" y="61"/>
                </a:lnTo>
                <a:lnTo>
                  <a:pt x="15" y="53"/>
                </a:lnTo>
                <a:lnTo>
                  <a:pt x="20" y="47"/>
                </a:lnTo>
                <a:lnTo>
                  <a:pt x="19" y="47"/>
                </a:lnTo>
                <a:lnTo>
                  <a:pt x="19" y="46"/>
                </a:lnTo>
                <a:lnTo>
                  <a:pt x="19" y="45"/>
                </a:lnTo>
                <a:lnTo>
                  <a:pt x="19" y="43"/>
                </a:lnTo>
                <a:lnTo>
                  <a:pt x="19" y="41"/>
                </a:lnTo>
                <a:lnTo>
                  <a:pt x="19" y="39"/>
                </a:lnTo>
                <a:lnTo>
                  <a:pt x="19" y="32"/>
                </a:lnTo>
                <a:lnTo>
                  <a:pt x="17" y="28"/>
                </a:lnTo>
                <a:lnTo>
                  <a:pt x="19" y="27"/>
                </a:lnTo>
                <a:lnTo>
                  <a:pt x="19" y="21"/>
                </a:lnTo>
                <a:lnTo>
                  <a:pt x="24" y="11"/>
                </a:lnTo>
                <a:lnTo>
                  <a:pt x="24" y="15"/>
                </a:lnTo>
                <a:lnTo>
                  <a:pt x="31" y="9"/>
                </a:lnTo>
                <a:lnTo>
                  <a:pt x="38" y="4"/>
                </a:lnTo>
                <a:lnTo>
                  <a:pt x="34" y="0"/>
                </a:lnTo>
                <a:lnTo>
                  <a:pt x="49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7" name="Freeform 1273"/>
          <p:cNvSpPr>
            <a:spLocks/>
          </p:cNvSpPr>
          <p:nvPr/>
        </p:nvSpPr>
        <p:spPr bwMode="auto">
          <a:xfrm>
            <a:off x="4148138" y="5321300"/>
            <a:ext cx="103188" cy="133350"/>
          </a:xfrm>
          <a:custGeom>
            <a:avLst/>
            <a:gdLst>
              <a:gd name="T0" fmla="*/ 45 w 65"/>
              <a:gd name="T1" fmla="*/ 69 h 84"/>
              <a:gd name="T2" fmla="*/ 33 w 65"/>
              <a:gd name="T3" fmla="*/ 83 h 84"/>
              <a:gd name="T4" fmla="*/ 29 w 65"/>
              <a:gd name="T5" fmla="*/ 84 h 84"/>
              <a:gd name="T6" fmla="*/ 26 w 65"/>
              <a:gd name="T7" fmla="*/ 79 h 84"/>
              <a:gd name="T8" fmla="*/ 24 w 65"/>
              <a:gd name="T9" fmla="*/ 82 h 84"/>
              <a:gd name="T10" fmla="*/ 22 w 65"/>
              <a:gd name="T11" fmla="*/ 82 h 84"/>
              <a:gd name="T12" fmla="*/ 22 w 65"/>
              <a:gd name="T13" fmla="*/ 79 h 84"/>
              <a:gd name="T14" fmla="*/ 24 w 65"/>
              <a:gd name="T15" fmla="*/ 68 h 84"/>
              <a:gd name="T16" fmla="*/ 18 w 65"/>
              <a:gd name="T17" fmla="*/ 61 h 84"/>
              <a:gd name="T18" fmla="*/ 7 w 65"/>
              <a:gd name="T19" fmla="*/ 61 h 84"/>
              <a:gd name="T20" fmla="*/ 0 w 65"/>
              <a:gd name="T21" fmla="*/ 56 h 84"/>
              <a:gd name="T22" fmla="*/ 13 w 65"/>
              <a:gd name="T23" fmla="*/ 23 h 84"/>
              <a:gd name="T24" fmla="*/ 21 w 65"/>
              <a:gd name="T25" fmla="*/ 15 h 84"/>
              <a:gd name="T26" fmla="*/ 24 w 65"/>
              <a:gd name="T27" fmla="*/ 7 h 84"/>
              <a:gd name="T28" fmla="*/ 26 w 65"/>
              <a:gd name="T29" fmla="*/ 7 h 84"/>
              <a:gd name="T30" fmla="*/ 30 w 65"/>
              <a:gd name="T31" fmla="*/ 7 h 84"/>
              <a:gd name="T32" fmla="*/ 35 w 65"/>
              <a:gd name="T33" fmla="*/ 7 h 84"/>
              <a:gd name="T34" fmla="*/ 37 w 65"/>
              <a:gd name="T35" fmla="*/ 0 h 84"/>
              <a:gd name="T36" fmla="*/ 39 w 65"/>
              <a:gd name="T37" fmla="*/ 3 h 84"/>
              <a:gd name="T38" fmla="*/ 40 w 65"/>
              <a:gd name="T39" fmla="*/ 8 h 84"/>
              <a:gd name="T40" fmla="*/ 60 w 65"/>
              <a:gd name="T41" fmla="*/ 9 h 84"/>
              <a:gd name="T42" fmla="*/ 62 w 65"/>
              <a:gd name="T43" fmla="*/ 15 h 84"/>
              <a:gd name="T44" fmla="*/ 63 w 65"/>
              <a:gd name="T45" fmla="*/ 26 h 84"/>
              <a:gd name="T46" fmla="*/ 65 w 65"/>
              <a:gd name="T47" fmla="*/ 27 h 84"/>
              <a:gd name="T48" fmla="*/ 62 w 65"/>
              <a:gd name="T49" fmla="*/ 33 h 84"/>
              <a:gd name="T50" fmla="*/ 56 w 65"/>
              <a:gd name="T51" fmla="*/ 44 h 84"/>
              <a:gd name="T52" fmla="*/ 52 w 65"/>
              <a:gd name="T53" fmla="*/ 46 h 84"/>
              <a:gd name="T54" fmla="*/ 48 w 65"/>
              <a:gd name="T55" fmla="*/ 49 h 84"/>
              <a:gd name="T56" fmla="*/ 47 w 65"/>
              <a:gd name="T57" fmla="*/ 49 h 84"/>
              <a:gd name="T58" fmla="*/ 45 w 65"/>
              <a:gd name="T59" fmla="*/ 59 h 84"/>
              <a:gd name="T60" fmla="*/ 45 w 65"/>
              <a:gd name="T61" fmla="*/ 69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65" h="84">
                <a:moveTo>
                  <a:pt x="45" y="69"/>
                </a:moveTo>
                <a:lnTo>
                  <a:pt x="33" y="83"/>
                </a:lnTo>
                <a:lnTo>
                  <a:pt x="29" y="84"/>
                </a:lnTo>
                <a:lnTo>
                  <a:pt x="26" y="79"/>
                </a:lnTo>
                <a:lnTo>
                  <a:pt x="24" y="82"/>
                </a:lnTo>
                <a:lnTo>
                  <a:pt x="22" y="82"/>
                </a:lnTo>
                <a:lnTo>
                  <a:pt x="22" y="79"/>
                </a:lnTo>
                <a:lnTo>
                  <a:pt x="24" y="68"/>
                </a:lnTo>
                <a:lnTo>
                  <a:pt x="18" y="61"/>
                </a:lnTo>
                <a:lnTo>
                  <a:pt x="7" y="61"/>
                </a:lnTo>
                <a:lnTo>
                  <a:pt x="0" y="56"/>
                </a:lnTo>
                <a:lnTo>
                  <a:pt x="13" y="23"/>
                </a:lnTo>
                <a:lnTo>
                  <a:pt x="21" y="15"/>
                </a:lnTo>
                <a:lnTo>
                  <a:pt x="24" y="7"/>
                </a:lnTo>
                <a:lnTo>
                  <a:pt x="26" y="7"/>
                </a:lnTo>
                <a:lnTo>
                  <a:pt x="30" y="7"/>
                </a:lnTo>
                <a:lnTo>
                  <a:pt x="35" y="7"/>
                </a:lnTo>
                <a:lnTo>
                  <a:pt x="37" y="0"/>
                </a:lnTo>
                <a:lnTo>
                  <a:pt x="39" y="3"/>
                </a:lnTo>
                <a:lnTo>
                  <a:pt x="40" y="8"/>
                </a:lnTo>
                <a:lnTo>
                  <a:pt x="60" y="9"/>
                </a:lnTo>
                <a:lnTo>
                  <a:pt x="62" y="15"/>
                </a:lnTo>
                <a:lnTo>
                  <a:pt x="63" y="26"/>
                </a:lnTo>
                <a:lnTo>
                  <a:pt x="65" y="27"/>
                </a:lnTo>
                <a:lnTo>
                  <a:pt x="62" y="33"/>
                </a:lnTo>
                <a:lnTo>
                  <a:pt x="56" y="44"/>
                </a:lnTo>
                <a:lnTo>
                  <a:pt x="52" y="46"/>
                </a:lnTo>
                <a:lnTo>
                  <a:pt x="48" y="49"/>
                </a:lnTo>
                <a:lnTo>
                  <a:pt x="47" y="49"/>
                </a:lnTo>
                <a:lnTo>
                  <a:pt x="45" y="59"/>
                </a:lnTo>
                <a:lnTo>
                  <a:pt x="45" y="6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8" name="Freeform 1274"/>
          <p:cNvSpPr>
            <a:spLocks/>
          </p:cNvSpPr>
          <p:nvPr/>
        </p:nvSpPr>
        <p:spPr bwMode="auto">
          <a:xfrm>
            <a:off x="4560888" y="5326063"/>
            <a:ext cx="363538" cy="193675"/>
          </a:xfrm>
          <a:custGeom>
            <a:avLst/>
            <a:gdLst>
              <a:gd name="T0" fmla="*/ 218 w 229"/>
              <a:gd name="T1" fmla="*/ 36 h 122"/>
              <a:gd name="T2" fmla="*/ 225 w 229"/>
              <a:gd name="T3" fmla="*/ 45 h 122"/>
              <a:gd name="T4" fmla="*/ 222 w 229"/>
              <a:gd name="T5" fmla="*/ 60 h 122"/>
              <a:gd name="T6" fmla="*/ 221 w 229"/>
              <a:gd name="T7" fmla="*/ 61 h 122"/>
              <a:gd name="T8" fmla="*/ 225 w 229"/>
              <a:gd name="T9" fmla="*/ 66 h 122"/>
              <a:gd name="T10" fmla="*/ 223 w 229"/>
              <a:gd name="T11" fmla="*/ 86 h 122"/>
              <a:gd name="T12" fmla="*/ 229 w 229"/>
              <a:gd name="T13" fmla="*/ 102 h 122"/>
              <a:gd name="T14" fmla="*/ 215 w 229"/>
              <a:gd name="T15" fmla="*/ 110 h 122"/>
              <a:gd name="T16" fmla="*/ 211 w 229"/>
              <a:gd name="T17" fmla="*/ 118 h 122"/>
              <a:gd name="T18" fmla="*/ 210 w 229"/>
              <a:gd name="T19" fmla="*/ 118 h 122"/>
              <a:gd name="T20" fmla="*/ 208 w 229"/>
              <a:gd name="T21" fmla="*/ 122 h 122"/>
              <a:gd name="T22" fmla="*/ 199 w 229"/>
              <a:gd name="T23" fmla="*/ 120 h 122"/>
              <a:gd name="T24" fmla="*/ 193 w 229"/>
              <a:gd name="T25" fmla="*/ 118 h 122"/>
              <a:gd name="T26" fmla="*/ 193 w 229"/>
              <a:gd name="T27" fmla="*/ 113 h 122"/>
              <a:gd name="T28" fmla="*/ 163 w 229"/>
              <a:gd name="T29" fmla="*/ 88 h 122"/>
              <a:gd name="T30" fmla="*/ 132 w 229"/>
              <a:gd name="T31" fmla="*/ 90 h 122"/>
              <a:gd name="T32" fmla="*/ 91 w 229"/>
              <a:gd name="T33" fmla="*/ 80 h 122"/>
              <a:gd name="T34" fmla="*/ 92 w 229"/>
              <a:gd name="T35" fmla="*/ 84 h 122"/>
              <a:gd name="T36" fmla="*/ 82 w 229"/>
              <a:gd name="T37" fmla="*/ 80 h 122"/>
              <a:gd name="T38" fmla="*/ 77 w 229"/>
              <a:gd name="T39" fmla="*/ 81 h 122"/>
              <a:gd name="T40" fmla="*/ 47 w 229"/>
              <a:gd name="T41" fmla="*/ 95 h 122"/>
              <a:gd name="T42" fmla="*/ 41 w 229"/>
              <a:gd name="T43" fmla="*/ 98 h 122"/>
              <a:gd name="T44" fmla="*/ 20 w 229"/>
              <a:gd name="T45" fmla="*/ 88 h 122"/>
              <a:gd name="T46" fmla="*/ 0 w 229"/>
              <a:gd name="T47" fmla="*/ 94 h 122"/>
              <a:gd name="T48" fmla="*/ 13 w 229"/>
              <a:gd name="T49" fmla="*/ 75 h 122"/>
              <a:gd name="T50" fmla="*/ 19 w 229"/>
              <a:gd name="T51" fmla="*/ 57 h 122"/>
              <a:gd name="T52" fmla="*/ 30 w 229"/>
              <a:gd name="T53" fmla="*/ 45 h 122"/>
              <a:gd name="T54" fmla="*/ 30 w 229"/>
              <a:gd name="T55" fmla="*/ 39 h 122"/>
              <a:gd name="T56" fmla="*/ 35 w 229"/>
              <a:gd name="T57" fmla="*/ 13 h 122"/>
              <a:gd name="T58" fmla="*/ 35 w 229"/>
              <a:gd name="T59" fmla="*/ 19 h 122"/>
              <a:gd name="T60" fmla="*/ 46 w 229"/>
              <a:gd name="T61" fmla="*/ 26 h 122"/>
              <a:gd name="T62" fmla="*/ 54 w 229"/>
              <a:gd name="T63" fmla="*/ 24 h 122"/>
              <a:gd name="T64" fmla="*/ 68 w 229"/>
              <a:gd name="T65" fmla="*/ 21 h 122"/>
              <a:gd name="T66" fmla="*/ 80 w 229"/>
              <a:gd name="T67" fmla="*/ 28 h 122"/>
              <a:gd name="T68" fmla="*/ 80 w 229"/>
              <a:gd name="T69" fmla="*/ 35 h 122"/>
              <a:gd name="T70" fmla="*/ 87 w 229"/>
              <a:gd name="T71" fmla="*/ 32 h 122"/>
              <a:gd name="T72" fmla="*/ 88 w 229"/>
              <a:gd name="T73" fmla="*/ 32 h 122"/>
              <a:gd name="T74" fmla="*/ 90 w 229"/>
              <a:gd name="T75" fmla="*/ 36 h 122"/>
              <a:gd name="T76" fmla="*/ 91 w 229"/>
              <a:gd name="T77" fmla="*/ 38 h 122"/>
              <a:gd name="T78" fmla="*/ 99 w 229"/>
              <a:gd name="T79" fmla="*/ 38 h 122"/>
              <a:gd name="T80" fmla="*/ 102 w 229"/>
              <a:gd name="T81" fmla="*/ 36 h 122"/>
              <a:gd name="T82" fmla="*/ 127 w 229"/>
              <a:gd name="T83" fmla="*/ 32 h 122"/>
              <a:gd name="T84" fmla="*/ 137 w 229"/>
              <a:gd name="T85" fmla="*/ 31 h 122"/>
              <a:gd name="T86" fmla="*/ 150 w 229"/>
              <a:gd name="T87" fmla="*/ 28 h 122"/>
              <a:gd name="T88" fmla="*/ 151 w 229"/>
              <a:gd name="T89" fmla="*/ 21 h 122"/>
              <a:gd name="T90" fmla="*/ 155 w 229"/>
              <a:gd name="T91" fmla="*/ 20 h 122"/>
              <a:gd name="T92" fmla="*/ 157 w 229"/>
              <a:gd name="T93" fmla="*/ 19 h 122"/>
              <a:gd name="T94" fmla="*/ 148 w 229"/>
              <a:gd name="T95" fmla="*/ 9 h 122"/>
              <a:gd name="T96" fmla="*/ 147 w 229"/>
              <a:gd name="T97" fmla="*/ 8 h 122"/>
              <a:gd name="T98" fmla="*/ 137 w 229"/>
              <a:gd name="T99" fmla="*/ 4 h 122"/>
              <a:gd name="T100" fmla="*/ 166 w 229"/>
              <a:gd name="T101" fmla="*/ 0 h 122"/>
              <a:gd name="T102" fmla="*/ 196 w 229"/>
              <a:gd name="T103" fmla="*/ 19 h 122"/>
              <a:gd name="T104" fmla="*/ 207 w 229"/>
              <a:gd name="T105" fmla="*/ 27 h 122"/>
              <a:gd name="T106" fmla="*/ 218 w 229"/>
              <a:gd name="T107" fmla="*/ 36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29" h="122">
                <a:moveTo>
                  <a:pt x="218" y="36"/>
                </a:moveTo>
                <a:lnTo>
                  <a:pt x="225" y="45"/>
                </a:lnTo>
                <a:lnTo>
                  <a:pt x="222" y="60"/>
                </a:lnTo>
                <a:lnTo>
                  <a:pt x="221" y="61"/>
                </a:lnTo>
                <a:lnTo>
                  <a:pt x="225" y="66"/>
                </a:lnTo>
                <a:lnTo>
                  <a:pt x="223" y="86"/>
                </a:lnTo>
                <a:lnTo>
                  <a:pt x="229" y="102"/>
                </a:lnTo>
                <a:lnTo>
                  <a:pt x="215" y="110"/>
                </a:lnTo>
                <a:lnTo>
                  <a:pt x="211" y="118"/>
                </a:lnTo>
                <a:lnTo>
                  <a:pt x="210" y="118"/>
                </a:lnTo>
                <a:lnTo>
                  <a:pt x="208" y="122"/>
                </a:lnTo>
                <a:lnTo>
                  <a:pt x="199" y="120"/>
                </a:lnTo>
                <a:lnTo>
                  <a:pt x="193" y="118"/>
                </a:lnTo>
                <a:lnTo>
                  <a:pt x="193" y="113"/>
                </a:lnTo>
                <a:lnTo>
                  <a:pt x="163" y="88"/>
                </a:lnTo>
                <a:lnTo>
                  <a:pt x="132" y="90"/>
                </a:lnTo>
                <a:lnTo>
                  <a:pt x="91" y="80"/>
                </a:lnTo>
                <a:lnTo>
                  <a:pt x="92" y="84"/>
                </a:lnTo>
                <a:lnTo>
                  <a:pt x="82" y="80"/>
                </a:lnTo>
                <a:lnTo>
                  <a:pt x="77" y="81"/>
                </a:lnTo>
                <a:lnTo>
                  <a:pt x="47" y="95"/>
                </a:lnTo>
                <a:lnTo>
                  <a:pt x="41" y="98"/>
                </a:lnTo>
                <a:lnTo>
                  <a:pt x="20" y="88"/>
                </a:lnTo>
                <a:lnTo>
                  <a:pt x="0" y="94"/>
                </a:lnTo>
                <a:lnTo>
                  <a:pt x="13" y="75"/>
                </a:lnTo>
                <a:lnTo>
                  <a:pt x="19" y="57"/>
                </a:lnTo>
                <a:lnTo>
                  <a:pt x="30" y="45"/>
                </a:lnTo>
                <a:lnTo>
                  <a:pt x="30" y="39"/>
                </a:lnTo>
                <a:lnTo>
                  <a:pt x="35" y="13"/>
                </a:lnTo>
                <a:lnTo>
                  <a:pt x="35" y="19"/>
                </a:lnTo>
                <a:lnTo>
                  <a:pt x="46" y="26"/>
                </a:lnTo>
                <a:lnTo>
                  <a:pt x="54" y="24"/>
                </a:lnTo>
                <a:lnTo>
                  <a:pt x="68" y="21"/>
                </a:lnTo>
                <a:lnTo>
                  <a:pt x="80" y="28"/>
                </a:lnTo>
                <a:lnTo>
                  <a:pt x="80" y="35"/>
                </a:lnTo>
                <a:lnTo>
                  <a:pt x="87" y="32"/>
                </a:lnTo>
                <a:lnTo>
                  <a:pt x="88" y="32"/>
                </a:lnTo>
                <a:lnTo>
                  <a:pt x="90" y="36"/>
                </a:lnTo>
                <a:lnTo>
                  <a:pt x="91" y="38"/>
                </a:lnTo>
                <a:lnTo>
                  <a:pt x="99" y="38"/>
                </a:lnTo>
                <a:lnTo>
                  <a:pt x="102" y="36"/>
                </a:lnTo>
                <a:lnTo>
                  <a:pt x="127" y="32"/>
                </a:lnTo>
                <a:lnTo>
                  <a:pt x="137" y="31"/>
                </a:lnTo>
                <a:lnTo>
                  <a:pt x="150" y="28"/>
                </a:lnTo>
                <a:lnTo>
                  <a:pt x="151" y="21"/>
                </a:lnTo>
                <a:lnTo>
                  <a:pt x="155" y="20"/>
                </a:lnTo>
                <a:lnTo>
                  <a:pt x="157" y="19"/>
                </a:lnTo>
                <a:lnTo>
                  <a:pt x="148" y="9"/>
                </a:lnTo>
                <a:lnTo>
                  <a:pt x="147" y="8"/>
                </a:lnTo>
                <a:lnTo>
                  <a:pt x="137" y="4"/>
                </a:lnTo>
                <a:lnTo>
                  <a:pt x="166" y="0"/>
                </a:lnTo>
                <a:lnTo>
                  <a:pt x="196" y="19"/>
                </a:lnTo>
                <a:lnTo>
                  <a:pt x="207" y="27"/>
                </a:lnTo>
                <a:lnTo>
                  <a:pt x="218" y="3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9" name="Freeform 1275"/>
          <p:cNvSpPr>
            <a:spLocks/>
          </p:cNvSpPr>
          <p:nvPr/>
        </p:nvSpPr>
        <p:spPr bwMode="auto">
          <a:xfrm>
            <a:off x="5375275" y="5340350"/>
            <a:ext cx="101600" cy="122238"/>
          </a:xfrm>
          <a:custGeom>
            <a:avLst/>
            <a:gdLst>
              <a:gd name="T0" fmla="*/ 42 w 64"/>
              <a:gd name="T1" fmla="*/ 6 h 77"/>
              <a:gd name="T2" fmla="*/ 46 w 64"/>
              <a:gd name="T3" fmla="*/ 11 h 77"/>
              <a:gd name="T4" fmla="*/ 46 w 64"/>
              <a:gd name="T5" fmla="*/ 11 h 77"/>
              <a:gd name="T6" fmla="*/ 47 w 64"/>
              <a:gd name="T7" fmla="*/ 17 h 77"/>
              <a:gd name="T8" fmla="*/ 50 w 64"/>
              <a:gd name="T9" fmla="*/ 19 h 77"/>
              <a:gd name="T10" fmla="*/ 53 w 64"/>
              <a:gd name="T11" fmla="*/ 25 h 77"/>
              <a:gd name="T12" fmla="*/ 54 w 64"/>
              <a:gd name="T13" fmla="*/ 29 h 77"/>
              <a:gd name="T14" fmla="*/ 60 w 64"/>
              <a:gd name="T15" fmla="*/ 27 h 77"/>
              <a:gd name="T16" fmla="*/ 60 w 64"/>
              <a:gd name="T17" fmla="*/ 36 h 77"/>
              <a:gd name="T18" fmla="*/ 64 w 64"/>
              <a:gd name="T19" fmla="*/ 44 h 77"/>
              <a:gd name="T20" fmla="*/ 62 w 64"/>
              <a:gd name="T21" fmla="*/ 51 h 77"/>
              <a:gd name="T22" fmla="*/ 61 w 64"/>
              <a:gd name="T23" fmla="*/ 53 h 77"/>
              <a:gd name="T24" fmla="*/ 61 w 64"/>
              <a:gd name="T25" fmla="*/ 59 h 77"/>
              <a:gd name="T26" fmla="*/ 60 w 64"/>
              <a:gd name="T27" fmla="*/ 62 h 77"/>
              <a:gd name="T28" fmla="*/ 58 w 64"/>
              <a:gd name="T29" fmla="*/ 60 h 77"/>
              <a:gd name="T30" fmla="*/ 58 w 64"/>
              <a:gd name="T31" fmla="*/ 59 h 77"/>
              <a:gd name="T32" fmla="*/ 56 w 64"/>
              <a:gd name="T33" fmla="*/ 59 h 77"/>
              <a:gd name="T34" fmla="*/ 53 w 64"/>
              <a:gd name="T35" fmla="*/ 57 h 77"/>
              <a:gd name="T36" fmla="*/ 50 w 64"/>
              <a:gd name="T37" fmla="*/ 59 h 77"/>
              <a:gd name="T38" fmla="*/ 47 w 64"/>
              <a:gd name="T39" fmla="*/ 62 h 77"/>
              <a:gd name="T40" fmla="*/ 46 w 64"/>
              <a:gd name="T41" fmla="*/ 60 h 77"/>
              <a:gd name="T42" fmla="*/ 34 w 64"/>
              <a:gd name="T43" fmla="*/ 57 h 77"/>
              <a:gd name="T44" fmla="*/ 35 w 64"/>
              <a:gd name="T45" fmla="*/ 66 h 77"/>
              <a:gd name="T46" fmla="*/ 35 w 64"/>
              <a:gd name="T47" fmla="*/ 72 h 77"/>
              <a:gd name="T48" fmla="*/ 32 w 64"/>
              <a:gd name="T49" fmla="*/ 74 h 77"/>
              <a:gd name="T50" fmla="*/ 32 w 64"/>
              <a:gd name="T51" fmla="*/ 75 h 77"/>
              <a:gd name="T52" fmla="*/ 31 w 64"/>
              <a:gd name="T53" fmla="*/ 72 h 77"/>
              <a:gd name="T54" fmla="*/ 30 w 64"/>
              <a:gd name="T55" fmla="*/ 72 h 77"/>
              <a:gd name="T56" fmla="*/ 28 w 64"/>
              <a:gd name="T57" fmla="*/ 72 h 77"/>
              <a:gd name="T58" fmla="*/ 26 w 64"/>
              <a:gd name="T59" fmla="*/ 74 h 77"/>
              <a:gd name="T60" fmla="*/ 23 w 64"/>
              <a:gd name="T61" fmla="*/ 75 h 77"/>
              <a:gd name="T62" fmla="*/ 21 w 64"/>
              <a:gd name="T63" fmla="*/ 77 h 77"/>
              <a:gd name="T64" fmla="*/ 20 w 64"/>
              <a:gd name="T65" fmla="*/ 77 h 77"/>
              <a:gd name="T66" fmla="*/ 9 w 64"/>
              <a:gd name="T67" fmla="*/ 60 h 77"/>
              <a:gd name="T68" fmla="*/ 0 w 64"/>
              <a:gd name="T69" fmla="*/ 32 h 77"/>
              <a:gd name="T70" fmla="*/ 2 w 64"/>
              <a:gd name="T71" fmla="*/ 17 h 77"/>
              <a:gd name="T72" fmla="*/ 13 w 64"/>
              <a:gd name="T73" fmla="*/ 21 h 77"/>
              <a:gd name="T74" fmla="*/ 21 w 64"/>
              <a:gd name="T75" fmla="*/ 19 h 77"/>
              <a:gd name="T76" fmla="*/ 27 w 64"/>
              <a:gd name="T77" fmla="*/ 18 h 77"/>
              <a:gd name="T78" fmla="*/ 27 w 64"/>
              <a:gd name="T79" fmla="*/ 4 h 77"/>
              <a:gd name="T80" fmla="*/ 38 w 64"/>
              <a:gd name="T81" fmla="*/ 0 h 77"/>
              <a:gd name="T82" fmla="*/ 42 w 64"/>
              <a:gd name="T83" fmla="*/ 6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64" h="77">
                <a:moveTo>
                  <a:pt x="42" y="6"/>
                </a:moveTo>
                <a:lnTo>
                  <a:pt x="46" y="11"/>
                </a:lnTo>
                <a:lnTo>
                  <a:pt x="46" y="11"/>
                </a:lnTo>
                <a:lnTo>
                  <a:pt x="47" y="17"/>
                </a:lnTo>
                <a:lnTo>
                  <a:pt x="50" y="19"/>
                </a:lnTo>
                <a:lnTo>
                  <a:pt x="53" y="25"/>
                </a:lnTo>
                <a:lnTo>
                  <a:pt x="54" y="29"/>
                </a:lnTo>
                <a:lnTo>
                  <a:pt x="60" y="27"/>
                </a:lnTo>
                <a:lnTo>
                  <a:pt x="60" y="36"/>
                </a:lnTo>
                <a:lnTo>
                  <a:pt x="64" y="44"/>
                </a:lnTo>
                <a:lnTo>
                  <a:pt x="62" y="51"/>
                </a:lnTo>
                <a:lnTo>
                  <a:pt x="61" y="53"/>
                </a:lnTo>
                <a:lnTo>
                  <a:pt x="61" y="59"/>
                </a:lnTo>
                <a:lnTo>
                  <a:pt x="60" y="62"/>
                </a:lnTo>
                <a:lnTo>
                  <a:pt x="58" y="60"/>
                </a:lnTo>
                <a:lnTo>
                  <a:pt x="58" y="59"/>
                </a:lnTo>
                <a:lnTo>
                  <a:pt x="56" y="59"/>
                </a:lnTo>
                <a:lnTo>
                  <a:pt x="53" y="57"/>
                </a:lnTo>
                <a:lnTo>
                  <a:pt x="50" y="59"/>
                </a:lnTo>
                <a:lnTo>
                  <a:pt x="47" y="62"/>
                </a:lnTo>
                <a:lnTo>
                  <a:pt x="46" y="60"/>
                </a:lnTo>
                <a:lnTo>
                  <a:pt x="34" y="57"/>
                </a:lnTo>
                <a:lnTo>
                  <a:pt x="35" y="66"/>
                </a:lnTo>
                <a:lnTo>
                  <a:pt x="35" y="72"/>
                </a:lnTo>
                <a:lnTo>
                  <a:pt x="32" y="74"/>
                </a:lnTo>
                <a:lnTo>
                  <a:pt x="32" y="75"/>
                </a:lnTo>
                <a:lnTo>
                  <a:pt x="31" y="72"/>
                </a:lnTo>
                <a:lnTo>
                  <a:pt x="30" y="72"/>
                </a:lnTo>
                <a:lnTo>
                  <a:pt x="28" y="72"/>
                </a:lnTo>
                <a:lnTo>
                  <a:pt x="26" y="74"/>
                </a:lnTo>
                <a:lnTo>
                  <a:pt x="23" y="75"/>
                </a:lnTo>
                <a:lnTo>
                  <a:pt x="21" y="77"/>
                </a:lnTo>
                <a:lnTo>
                  <a:pt x="20" y="77"/>
                </a:lnTo>
                <a:lnTo>
                  <a:pt x="9" y="60"/>
                </a:lnTo>
                <a:lnTo>
                  <a:pt x="0" y="32"/>
                </a:lnTo>
                <a:lnTo>
                  <a:pt x="2" y="17"/>
                </a:lnTo>
                <a:lnTo>
                  <a:pt x="13" y="21"/>
                </a:lnTo>
                <a:lnTo>
                  <a:pt x="21" y="19"/>
                </a:lnTo>
                <a:lnTo>
                  <a:pt x="27" y="18"/>
                </a:lnTo>
                <a:lnTo>
                  <a:pt x="27" y="4"/>
                </a:lnTo>
                <a:lnTo>
                  <a:pt x="38" y="0"/>
                </a:lnTo>
                <a:lnTo>
                  <a:pt x="42" y="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0" name="Freeform 1276"/>
          <p:cNvSpPr>
            <a:spLocks/>
          </p:cNvSpPr>
          <p:nvPr/>
        </p:nvSpPr>
        <p:spPr bwMode="auto">
          <a:xfrm>
            <a:off x="5470525" y="5359400"/>
            <a:ext cx="168275" cy="119063"/>
          </a:xfrm>
          <a:custGeom>
            <a:avLst/>
            <a:gdLst>
              <a:gd name="T0" fmla="*/ 47 w 106"/>
              <a:gd name="T1" fmla="*/ 5 h 75"/>
              <a:gd name="T2" fmla="*/ 50 w 106"/>
              <a:gd name="T3" fmla="*/ 2 h 75"/>
              <a:gd name="T4" fmla="*/ 60 w 106"/>
              <a:gd name="T5" fmla="*/ 6 h 75"/>
              <a:gd name="T6" fmla="*/ 61 w 106"/>
              <a:gd name="T7" fmla="*/ 10 h 75"/>
              <a:gd name="T8" fmla="*/ 73 w 106"/>
              <a:gd name="T9" fmla="*/ 6 h 75"/>
              <a:gd name="T10" fmla="*/ 77 w 106"/>
              <a:gd name="T11" fmla="*/ 5 h 75"/>
              <a:gd name="T12" fmla="*/ 79 w 106"/>
              <a:gd name="T13" fmla="*/ 3 h 75"/>
              <a:gd name="T14" fmla="*/ 82 w 106"/>
              <a:gd name="T15" fmla="*/ 3 h 75"/>
              <a:gd name="T16" fmla="*/ 88 w 106"/>
              <a:gd name="T17" fmla="*/ 10 h 75"/>
              <a:gd name="T18" fmla="*/ 106 w 106"/>
              <a:gd name="T19" fmla="*/ 13 h 75"/>
              <a:gd name="T20" fmla="*/ 105 w 106"/>
              <a:gd name="T21" fmla="*/ 22 h 75"/>
              <a:gd name="T22" fmla="*/ 105 w 106"/>
              <a:gd name="T23" fmla="*/ 32 h 75"/>
              <a:gd name="T24" fmla="*/ 105 w 106"/>
              <a:gd name="T25" fmla="*/ 43 h 75"/>
              <a:gd name="T26" fmla="*/ 99 w 106"/>
              <a:gd name="T27" fmla="*/ 51 h 75"/>
              <a:gd name="T28" fmla="*/ 95 w 106"/>
              <a:gd name="T29" fmla="*/ 58 h 75"/>
              <a:gd name="T30" fmla="*/ 92 w 106"/>
              <a:gd name="T31" fmla="*/ 60 h 75"/>
              <a:gd name="T32" fmla="*/ 90 w 106"/>
              <a:gd name="T33" fmla="*/ 67 h 75"/>
              <a:gd name="T34" fmla="*/ 90 w 106"/>
              <a:gd name="T35" fmla="*/ 74 h 75"/>
              <a:gd name="T36" fmla="*/ 86 w 106"/>
              <a:gd name="T37" fmla="*/ 71 h 75"/>
              <a:gd name="T38" fmla="*/ 84 w 106"/>
              <a:gd name="T39" fmla="*/ 60 h 75"/>
              <a:gd name="T40" fmla="*/ 82 w 106"/>
              <a:gd name="T41" fmla="*/ 51 h 75"/>
              <a:gd name="T42" fmla="*/ 72 w 106"/>
              <a:gd name="T43" fmla="*/ 48 h 75"/>
              <a:gd name="T44" fmla="*/ 67 w 106"/>
              <a:gd name="T45" fmla="*/ 43 h 75"/>
              <a:gd name="T46" fmla="*/ 62 w 106"/>
              <a:gd name="T47" fmla="*/ 55 h 75"/>
              <a:gd name="T48" fmla="*/ 54 w 106"/>
              <a:gd name="T49" fmla="*/ 60 h 75"/>
              <a:gd name="T50" fmla="*/ 52 w 106"/>
              <a:gd name="T51" fmla="*/ 59 h 75"/>
              <a:gd name="T52" fmla="*/ 46 w 106"/>
              <a:gd name="T53" fmla="*/ 52 h 75"/>
              <a:gd name="T54" fmla="*/ 32 w 106"/>
              <a:gd name="T55" fmla="*/ 47 h 75"/>
              <a:gd name="T56" fmla="*/ 30 w 106"/>
              <a:gd name="T57" fmla="*/ 47 h 75"/>
              <a:gd name="T58" fmla="*/ 26 w 106"/>
              <a:gd name="T59" fmla="*/ 48 h 75"/>
              <a:gd name="T60" fmla="*/ 8 w 106"/>
              <a:gd name="T61" fmla="*/ 51 h 75"/>
              <a:gd name="T62" fmla="*/ 0 w 106"/>
              <a:gd name="T63" fmla="*/ 50 h 75"/>
              <a:gd name="T64" fmla="*/ 1 w 106"/>
              <a:gd name="T65" fmla="*/ 41 h 75"/>
              <a:gd name="T66" fmla="*/ 4 w 106"/>
              <a:gd name="T67" fmla="*/ 32 h 75"/>
              <a:gd name="T68" fmla="*/ 0 w 106"/>
              <a:gd name="T69" fmla="*/ 15 h 75"/>
              <a:gd name="T70" fmla="*/ 23 w 106"/>
              <a:gd name="T71" fmla="*/ 11 h 75"/>
              <a:gd name="T72" fmla="*/ 31 w 106"/>
              <a:gd name="T73" fmla="*/ 5 h 75"/>
              <a:gd name="T74" fmla="*/ 35 w 106"/>
              <a:gd name="T75" fmla="*/ 0 h 75"/>
              <a:gd name="T76" fmla="*/ 39 w 106"/>
              <a:gd name="T77" fmla="*/ 2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6" h="75">
                <a:moveTo>
                  <a:pt x="39" y="2"/>
                </a:moveTo>
                <a:lnTo>
                  <a:pt x="47" y="5"/>
                </a:lnTo>
                <a:lnTo>
                  <a:pt x="49" y="3"/>
                </a:lnTo>
                <a:lnTo>
                  <a:pt x="50" y="2"/>
                </a:lnTo>
                <a:lnTo>
                  <a:pt x="52" y="2"/>
                </a:lnTo>
                <a:lnTo>
                  <a:pt x="60" y="6"/>
                </a:lnTo>
                <a:lnTo>
                  <a:pt x="60" y="9"/>
                </a:lnTo>
                <a:lnTo>
                  <a:pt x="61" y="10"/>
                </a:lnTo>
                <a:lnTo>
                  <a:pt x="69" y="7"/>
                </a:lnTo>
                <a:lnTo>
                  <a:pt x="73" y="6"/>
                </a:lnTo>
                <a:lnTo>
                  <a:pt x="76" y="6"/>
                </a:lnTo>
                <a:lnTo>
                  <a:pt x="77" y="5"/>
                </a:lnTo>
                <a:lnTo>
                  <a:pt x="79" y="5"/>
                </a:lnTo>
                <a:lnTo>
                  <a:pt x="79" y="3"/>
                </a:lnTo>
                <a:lnTo>
                  <a:pt x="80" y="3"/>
                </a:lnTo>
                <a:lnTo>
                  <a:pt x="82" y="3"/>
                </a:lnTo>
                <a:lnTo>
                  <a:pt x="84" y="6"/>
                </a:lnTo>
                <a:lnTo>
                  <a:pt x="88" y="10"/>
                </a:lnTo>
                <a:lnTo>
                  <a:pt x="105" y="10"/>
                </a:lnTo>
                <a:lnTo>
                  <a:pt x="106" y="13"/>
                </a:lnTo>
                <a:lnTo>
                  <a:pt x="106" y="18"/>
                </a:lnTo>
                <a:lnTo>
                  <a:pt x="105" y="22"/>
                </a:lnTo>
                <a:lnTo>
                  <a:pt x="105" y="25"/>
                </a:lnTo>
                <a:lnTo>
                  <a:pt x="105" y="32"/>
                </a:lnTo>
                <a:lnTo>
                  <a:pt x="105" y="36"/>
                </a:lnTo>
                <a:lnTo>
                  <a:pt x="105" y="43"/>
                </a:lnTo>
                <a:lnTo>
                  <a:pt x="102" y="47"/>
                </a:lnTo>
                <a:lnTo>
                  <a:pt x="99" y="51"/>
                </a:lnTo>
                <a:lnTo>
                  <a:pt x="97" y="56"/>
                </a:lnTo>
                <a:lnTo>
                  <a:pt x="95" y="58"/>
                </a:lnTo>
                <a:lnTo>
                  <a:pt x="94" y="58"/>
                </a:lnTo>
                <a:lnTo>
                  <a:pt x="92" y="60"/>
                </a:lnTo>
                <a:lnTo>
                  <a:pt x="90" y="63"/>
                </a:lnTo>
                <a:lnTo>
                  <a:pt x="90" y="67"/>
                </a:lnTo>
                <a:lnTo>
                  <a:pt x="90" y="70"/>
                </a:lnTo>
                <a:lnTo>
                  <a:pt x="90" y="74"/>
                </a:lnTo>
                <a:lnTo>
                  <a:pt x="90" y="75"/>
                </a:lnTo>
                <a:lnTo>
                  <a:pt x="86" y="71"/>
                </a:lnTo>
                <a:lnTo>
                  <a:pt x="84" y="67"/>
                </a:lnTo>
                <a:lnTo>
                  <a:pt x="84" y="60"/>
                </a:lnTo>
                <a:lnTo>
                  <a:pt x="83" y="55"/>
                </a:lnTo>
                <a:lnTo>
                  <a:pt x="82" y="51"/>
                </a:lnTo>
                <a:lnTo>
                  <a:pt x="76" y="54"/>
                </a:lnTo>
                <a:lnTo>
                  <a:pt x="72" y="48"/>
                </a:lnTo>
                <a:lnTo>
                  <a:pt x="68" y="50"/>
                </a:lnTo>
                <a:lnTo>
                  <a:pt x="67" y="43"/>
                </a:lnTo>
                <a:lnTo>
                  <a:pt x="60" y="43"/>
                </a:lnTo>
                <a:lnTo>
                  <a:pt x="62" y="55"/>
                </a:lnTo>
                <a:lnTo>
                  <a:pt x="54" y="56"/>
                </a:lnTo>
                <a:lnTo>
                  <a:pt x="54" y="60"/>
                </a:lnTo>
                <a:lnTo>
                  <a:pt x="54" y="66"/>
                </a:lnTo>
                <a:lnTo>
                  <a:pt x="52" y="59"/>
                </a:lnTo>
                <a:lnTo>
                  <a:pt x="49" y="56"/>
                </a:lnTo>
                <a:lnTo>
                  <a:pt x="46" y="52"/>
                </a:lnTo>
                <a:lnTo>
                  <a:pt x="34" y="48"/>
                </a:lnTo>
                <a:lnTo>
                  <a:pt x="32" y="47"/>
                </a:lnTo>
                <a:lnTo>
                  <a:pt x="31" y="47"/>
                </a:lnTo>
                <a:lnTo>
                  <a:pt x="30" y="47"/>
                </a:lnTo>
                <a:lnTo>
                  <a:pt x="28" y="48"/>
                </a:lnTo>
                <a:lnTo>
                  <a:pt x="26" y="48"/>
                </a:lnTo>
                <a:lnTo>
                  <a:pt x="15" y="52"/>
                </a:lnTo>
                <a:lnTo>
                  <a:pt x="8" y="51"/>
                </a:lnTo>
                <a:lnTo>
                  <a:pt x="2" y="51"/>
                </a:lnTo>
                <a:lnTo>
                  <a:pt x="0" y="50"/>
                </a:lnTo>
                <a:lnTo>
                  <a:pt x="1" y="47"/>
                </a:lnTo>
                <a:lnTo>
                  <a:pt x="1" y="41"/>
                </a:lnTo>
                <a:lnTo>
                  <a:pt x="2" y="39"/>
                </a:lnTo>
                <a:lnTo>
                  <a:pt x="4" y="32"/>
                </a:lnTo>
                <a:lnTo>
                  <a:pt x="0" y="24"/>
                </a:lnTo>
                <a:lnTo>
                  <a:pt x="0" y="15"/>
                </a:lnTo>
                <a:lnTo>
                  <a:pt x="19" y="10"/>
                </a:lnTo>
                <a:lnTo>
                  <a:pt x="23" y="11"/>
                </a:lnTo>
                <a:lnTo>
                  <a:pt x="32" y="11"/>
                </a:lnTo>
                <a:lnTo>
                  <a:pt x="31" y="5"/>
                </a:lnTo>
                <a:lnTo>
                  <a:pt x="32" y="3"/>
                </a:lnTo>
                <a:lnTo>
                  <a:pt x="35" y="0"/>
                </a:lnTo>
                <a:lnTo>
                  <a:pt x="39" y="2"/>
                </a:lnTo>
                <a:lnTo>
                  <a:pt x="39" y="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1" name="Freeform 1277"/>
          <p:cNvSpPr>
            <a:spLocks/>
          </p:cNvSpPr>
          <p:nvPr/>
        </p:nvSpPr>
        <p:spPr bwMode="auto">
          <a:xfrm>
            <a:off x="4911725" y="5397500"/>
            <a:ext cx="138113" cy="207963"/>
          </a:xfrm>
          <a:custGeom>
            <a:avLst/>
            <a:gdLst>
              <a:gd name="T0" fmla="*/ 87 w 87"/>
              <a:gd name="T1" fmla="*/ 113 h 131"/>
              <a:gd name="T2" fmla="*/ 83 w 87"/>
              <a:gd name="T3" fmla="*/ 117 h 131"/>
              <a:gd name="T4" fmla="*/ 76 w 87"/>
              <a:gd name="T5" fmla="*/ 114 h 131"/>
              <a:gd name="T6" fmla="*/ 73 w 87"/>
              <a:gd name="T7" fmla="*/ 116 h 131"/>
              <a:gd name="T8" fmla="*/ 73 w 87"/>
              <a:gd name="T9" fmla="*/ 117 h 131"/>
              <a:gd name="T10" fmla="*/ 68 w 87"/>
              <a:gd name="T11" fmla="*/ 120 h 131"/>
              <a:gd name="T12" fmla="*/ 69 w 87"/>
              <a:gd name="T13" fmla="*/ 128 h 131"/>
              <a:gd name="T14" fmla="*/ 71 w 87"/>
              <a:gd name="T15" fmla="*/ 131 h 131"/>
              <a:gd name="T16" fmla="*/ 65 w 87"/>
              <a:gd name="T17" fmla="*/ 128 h 131"/>
              <a:gd name="T18" fmla="*/ 60 w 87"/>
              <a:gd name="T19" fmla="*/ 122 h 131"/>
              <a:gd name="T20" fmla="*/ 56 w 87"/>
              <a:gd name="T21" fmla="*/ 117 h 131"/>
              <a:gd name="T22" fmla="*/ 52 w 87"/>
              <a:gd name="T23" fmla="*/ 110 h 131"/>
              <a:gd name="T24" fmla="*/ 46 w 87"/>
              <a:gd name="T25" fmla="*/ 110 h 131"/>
              <a:gd name="T26" fmla="*/ 34 w 87"/>
              <a:gd name="T27" fmla="*/ 101 h 131"/>
              <a:gd name="T28" fmla="*/ 27 w 87"/>
              <a:gd name="T29" fmla="*/ 87 h 131"/>
              <a:gd name="T30" fmla="*/ 26 w 87"/>
              <a:gd name="T31" fmla="*/ 84 h 131"/>
              <a:gd name="T32" fmla="*/ 22 w 87"/>
              <a:gd name="T33" fmla="*/ 77 h 131"/>
              <a:gd name="T34" fmla="*/ 12 w 87"/>
              <a:gd name="T35" fmla="*/ 75 h 131"/>
              <a:gd name="T36" fmla="*/ 8 w 87"/>
              <a:gd name="T37" fmla="*/ 57 h 131"/>
              <a:gd name="T38" fmla="*/ 2 w 87"/>
              <a:gd name="T39" fmla="*/ 41 h 131"/>
              <a:gd name="T40" fmla="*/ 4 w 87"/>
              <a:gd name="T41" fmla="*/ 21 h 131"/>
              <a:gd name="T42" fmla="*/ 0 w 87"/>
              <a:gd name="T43" fmla="*/ 16 h 131"/>
              <a:gd name="T44" fmla="*/ 1 w 87"/>
              <a:gd name="T45" fmla="*/ 15 h 131"/>
              <a:gd name="T46" fmla="*/ 4 w 87"/>
              <a:gd name="T47" fmla="*/ 0 h 131"/>
              <a:gd name="T48" fmla="*/ 7 w 87"/>
              <a:gd name="T49" fmla="*/ 1 h 131"/>
              <a:gd name="T50" fmla="*/ 12 w 87"/>
              <a:gd name="T51" fmla="*/ 4 h 131"/>
              <a:gd name="T52" fmla="*/ 30 w 87"/>
              <a:gd name="T53" fmla="*/ 11 h 131"/>
              <a:gd name="T54" fmla="*/ 42 w 87"/>
              <a:gd name="T55" fmla="*/ 21 h 131"/>
              <a:gd name="T56" fmla="*/ 46 w 87"/>
              <a:gd name="T57" fmla="*/ 38 h 131"/>
              <a:gd name="T58" fmla="*/ 45 w 87"/>
              <a:gd name="T59" fmla="*/ 41 h 131"/>
              <a:gd name="T60" fmla="*/ 43 w 87"/>
              <a:gd name="T61" fmla="*/ 57 h 131"/>
              <a:gd name="T62" fmla="*/ 46 w 87"/>
              <a:gd name="T63" fmla="*/ 60 h 131"/>
              <a:gd name="T64" fmla="*/ 52 w 87"/>
              <a:gd name="T65" fmla="*/ 62 h 131"/>
              <a:gd name="T66" fmla="*/ 56 w 87"/>
              <a:gd name="T67" fmla="*/ 66 h 131"/>
              <a:gd name="T68" fmla="*/ 76 w 87"/>
              <a:gd name="T69" fmla="*/ 86 h 131"/>
              <a:gd name="T70" fmla="*/ 87 w 87"/>
              <a:gd name="T71" fmla="*/ 113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87" h="131">
                <a:moveTo>
                  <a:pt x="87" y="113"/>
                </a:moveTo>
                <a:lnTo>
                  <a:pt x="83" y="117"/>
                </a:lnTo>
                <a:lnTo>
                  <a:pt x="76" y="114"/>
                </a:lnTo>
                <a:lnTo>
                  <a:pt x="73" y="116"/>
                </a:lnTo>
                <a:lnTo>
                  <a:pt x="73" y="117"/>
                </a:lnTo>
                <a:lnTo>
                  <a:pt x="68" y="120"/>
                </a:lnTo>
                <a:lnTo>
                  <a:pt x="69" y="128"/>
                </a:lnTo>
                <a:lnTo>
                  <a:pt x="71" y="131"/>
                </a:lnTo>
                <a:lnTo>
                  <a:pt x="65" y="128"/>
                </a:lnTo>
                <a:lnTo>
                  <a:pt x="60" y="122"/>
                </a:lnTo>
                <a:lnTo>
                  <a:pt x="56" y="117"/>
                </a:lnTo>
                <a:lnTo>
                  <a:pt x="52" y="110"/>
                </a:lnTo>
                <a:lnTo>
                  <a:pt x="46" y="110"/>
                </a:lnTo>
                <a:lnTo>
                  <a:pt x="34" y="101"/>
                </a:lnTo>
                <a:lnTo>
                  <a:pt x="27" y="87"/>
                </a:lnTo>
                <a:lnTo>
                  <a:pt x="26" y="84"/>
                </a:lnTo>
                <a:lnTo>
                  <a:pt x="22" y="77"/>
                </a:lnTo>
                <a:lnTo>
                  <a:pt x="12" y="75"/>
                </a:lnTo>
                <a:lnTo>
                  <a:pt x="8" y="57"/>
                </a:lnTo>
                <a:lnTo>
                  <a:pt x="2" y="41"/>
                </a:lnTo>
                <a:lnTo>
                  <a:pt x="4" y="21"/>
                </a:lnTo>
                <a:lnTo>
                  <a:pt x="0" y="16"/>
                </a:lnTo>
                <a:lnTo>
                  <a:pt x="1" y="15"/>
                </a:lnTo>
                <a:lnTo>
                  <a:pt x="4" y="0"/>
                </a:lnTo>
                <a:lnTo>
                  <a:pt x="7" y="1"/>
                </a:lnTo>
                <a:lnTo>
                  <a:pt x="12" y="4"/>
                </a:lnTo>
                <a:lnTo>
                  <a:pt x="30" y="11"/>
                </a:lnTo>
                <a:lnTo>
                  <a:pt x="42" y="21"/>
                </a:lnTo>
                <a:lnTo>
                  <a:pt x="46" y="38"/>
                </a:lnTo>
                <a:lnTo>
                  <a:pt x="45" y="41"/>
                </a:lnTo>
                <a:lnTo>
                  <a:pt x="43" y="57"/>
                </a:lnTo>
                <a:lnTo>
                  <a:pt x="46" y="60"/>
                </a:lnTo>
                <a:lnTo>
                  <a:pt x="52" y="62"/>
                </a:lnTo>
                <a:lnTo>
                  <a:pt x="56" y="66"/>
                </a:lnTo>
                <a:lnTo>
                  <a:pt x="76" y="86"/>
                </a:lnTo>
                <a:lnTo>
                  <a:pt x="87" y="11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2" name="Freeform 1278"/>
          <p:cNvSpPr>
            <a:spLocks/>
          </p:cNvSpPr>
          <p:nvPr/>
        </p:nvSpPr>
        <p:spPr bwMode="auto">
          <a:xfrm>
            <a:off x="5473700" y="5427663"/>
            <a:ext cx="146050" cy="173038"/>
          </a:xfrm>
          <a:custGeom>
            <a:avLst/>
            <a:gdLst>
              <a:gd name="T0" fmla="*/ 66 w 92"/>
              <a:gd name="T1" fmla="*/ 7 h 109"/>
              <a:gd name="T2" fmla="*/ 74 w 92"/>
              <a:gd name="T3" fmla="*/ 11 h 109"/>
              <a:gd name="T4" fmla="*/ 81 w 92"/>
              <a:gd name="T5" fmla="*/ 12 h 109"/>
              <a:gd name="T6" fmla="*/ 82 w 92"/>
              <a:gd name="T7" fmla="*/ 24 h 109"/>
              <a:gd name="T8" fmla="*/ 88 w 92"/>
              <a:gd name="T9" fmla="*/ 32 h 109"/>
              <a:gd name="T10" fmla="*/ 89 w 92"/>
              <a:gd name="T11" fmla="*/ 38 h 109"/>
              <a:gd name="T12" fmla="*/ 89 w 92"/>
              <a:gd name="T13" fmla="*/ 46 h 109"/>
              <a:gd name="T14" fmla="*/ 89 w 92"/>
              <a:gd name="T15" fmla="*/ 62 h 109"/>
              <a:gd name="T16" fmla="*/ 88 w 92"/>
              <a:gd name="T17" fmla="*/ 69 h 109"/>
              <a:gd name="T18" fmla="*/ 85 w 92"/>
              <a:gd name="T19" fmla="*/ 77 h 109"/>
              <a:gd name="T20" fmla="*/ 85 w 92"/>
              <a:gd name="T21" fmla="*/ 80 h 109"/>
              <a:gd name="T22" fmla="*/ 81 w 92"/>
              <a:gd name="T23" fmla="*/ 92 h 109"/>
              <a:gd name="T24" fmla="*/ 75 w 92"/>
              <a:gd name="T25" fmla="*/ 99 h 109"/>
              <a:gd name="T26" fmla="*/ 69 w 92"/>
              <a:gd name="T27" fmla="*/ 103 h 109"/>
              <a:gd name="T28" fmla="*/ 67 w 92"/>
              <a:gd name="T29" fmla="*/ 107 h 109"/>
              <a:gd name="T30" fmla="*/ 63 w 92"/>
              <a:gd name="T31" fmla="*/ 103 h 109"/>
              <a:gd name="T32" fmla="*/ 62 w 92"/>
              <a:gd name="T33" fmla="*/ 99 h 109"/>
              <a:gd name="T34" fmla="*/ 59 w 92"/>
              <a:gd name="T35" fmla="*/ 92 h 109"/>
              <a:gd name="T36" fmla="*/ 51 w 92"/>
              <a:gd name="T37" fmla="*/ 84 h 109"/>
              <a:gd name="T38" fmla="*/ 54 w 92"/>
              <a:gd name="T39" fmla="*/ 71 h 109"/>
              <a:gd name="T40" fmla="*/ 41 w 92"/>
              <a:gd name="T41" fmla="*/ 68 h 109"/>
              <a:gd name="T42" fmla="*/ 37 w 92"/>
              <a:gd name="T43" fmla="*/ 69 h 109"/>
              <a:gd name="T44" fmla="*/ 32 w 92"/>
              <a:gd name="T45" fmla="*/ 72 h 109"/>
              <a:gd name="T46" fmla="*/ 26 w 92"/>
              <a:gd name="T47" fmla="*/ 79 h 109"/>
              <a:gd name="T48" fmla="*/ 7 w 92"/>
              <a:gd name="T49" fmla="*/ 77 h 109"/>
              <a:gd name="T50" fmla="*/ 7 w 92"/>
              <a:gd name="T51" fmla="*/ 71 h 109"/>
              <a:gd name="T52" fmla="*/ 6 w 92"/>
              <a:gd name="T53" fmla="*/ 68 h 109"/>
              <a:gd name="T54" fmla="*/ 10 w 92"/>
              <a:gd name="T55" fmla="*/ 60 h 109"/>
              <a:gd name="T56" fmla="*/ 10 w 92"/>
              <a:gd name="T57" fmla="*/ 57 h 109"/>
              <a:gd name="T58" fmla="*/ 9 w 92"/>
              <a:gd name="T59" fmla="*/ 56 h 109"/>
              <a:gd name="T60" fmla="*/ 6 w 92"/>
              <a:gd name="T61" fmla="*/ 52 h 109"/>
              <a:gd name="T62" fmla="*/ 9 w 92"/>
              <a:gd name="T63" fmla="*/ 47 h 109"/>
              <a:gd name="T64" fmla="*/ 10 w 92"/>
              <a:gd name="T65" fmla="*/ 46 h 109"/>
              <a:gd name="T66" fmla="*/ 13 w 92"/>
              <a:gd name="T67" fmla="*/ 34 h 109"/>
              <a:gd name="T68" fmla="*/ 13 w 92"/>
              <a:gd name="T69" fmla="*/ 30 h 109"/>
              <a:gd name="T70" fmla="*/ 11 w 92"/>
              <a:gd name="T71" fmla="*/ 24 h 109"/>
              <a:gd name="T72" fmla="*/ 0 w 92"/>
              <a:gd name="T73" fmla="*/ 8 h 109"/>
              <a:gd name="T74" fmla="*/ 13 w 92"/>
              <a:gd name="T75" fmla="*/ 9 h 109"/>
              <a:gd name="T76" fmla="*/ 26 w 92"/>
              <a:gd name="T77" fmla="*/ 5 h 109"/>
              <a:gd name="T78" fmla="*/ 29 w 92"/>
              <a:gd name="T79" fmla="*/ 4 h 109"/>
              <a:gd name="T80" fmla="*/ 32 w 92"/>
              <a:gd name="T81" fmla="*/ 5 h 109"/>
              <a:gd name="T82" fmla="*/ 47 w 92"/>
              <a:gd name="T83" fmla="*/ 13 h 109"/>
              <a:gd name="T84" fmla="*/ 52 w 92"/>
              <a:gd name="T85" fmla="*/ 23 h 109"/>
              <a:gd name="T86" fmla="*/ 52 w 92"/>
              <a:gd name="T87" fmla="*/ 13 h 109"/>
              <a:gd name="T88" fmla="*/ 58 w 92"/>
              <a:gd name="T89" fmla="*/ 0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92" h="109">
                <a:moveTo>
                  <a:pt x="65" y="0"/>
                </a:moveTo>
                <a:lnTo>
                  <a:pt x="66" y="7"/>
                </a:lnTo>
                <a:lnTo>
                  <a:pt x="70" y="5"/>
                </a:lnTo>
                <a:lnTo>
                  <a:pt x="74" y="11"/>
                </a:lnTo>
                <a:lnTo>
                  <a:pt x="80" y="8"/>
                </a:lnTo>
                <a:lnTo>
                  <a:pt x="81" y="12"/>
                </a:lnTo>
                <a:lnTo>
                  <a:pt x="82" y="17"/>
                </a:lnTo>
                <a:lnTo>
                  <a:pt x="82" y="24"/>
                </a:lnTo>
                <a:lnTo>
                  <a:pt x="84" y="28"/>
                </a:lnTo>
                <a:lnTo>
                  <a:pt x="88" y="32"/>
                </a:lnTo>
                <a:lnTo>
                  <a:pt x="88" y="34"/>
                </a:lnTo>
                <a:lnTo>
                  <a:pt x="89" y="38"/>
                </a:lnTo>
                <a:lnTo>
                  <a:pt x="89" y="42"/>
                </a:lnTo>
                <a:lnTo>
                  <a:pt x="89" y="46"/>
                </a:lnTo>
                <a:lnTo>
                  <a:pt x="92" y="54"/>
                </a:lnTo>
                <a:lnTo>
                  <a:pt x="89" y="62"/>
                </a:lnTo>
                <a:lnTo>
                  <a:pt x="89" y="67"/>
                </a:lnTo>
                <a:lnTo>
                  <a:pt x="88" y="69"/>
                </a:lnTo>
                <a:lnTo>
                  <a:pt x="86" y="76"/>
                </a:lnTo>
                <a:lnTo>
                  <a:pt x="85" y="77"/>
                </a:lnTo>
                <a:lnTo>
                  <a:pt x="85" y="79"/>
                </a:lnTo>
                <a:lnTo>
                  <a:pt x="85" y="80"/>
                </a:lnTo>
                <a:lnTo>
                  <a:pt x="82" y="86"/>
                </a:lnTo>
                <a:lnTo>
                  <a:pt x="81" y="92"/>
                </a:lnTo>
                <a:lnTo>
                  <a:pt x="78" y="95"/>
                </a:lnTo>
                <a:lnTo>
                  <a:pt x="75" y="99"/>
                </a:lnTo>
                <a:lnTo>
                  <a:pt x="71" y="101"/>
                </a:lnTo>
                <a:lnTo>
                  <a:pt x="69" y="103"/>
                </a:lnTo>
                <a:lnTo>
                  <a:pt x="69" y="105"/>
                </a:lnTo>
                <a:lnTo>
                  <a:pt x="67" y="107"/>
                </a:lnTo>
                <a:lnTo>
                  <a:pt x="66" y="109"/>
                </a:lnTo>
                <a:lnTo>
                  <a:pt x="63" y="103"/>
                </a:lnTo>
                <a:lnTo>
                  <a:pt x="62" y="101"/>
                </a:lnTo>
                <a:lnTo>
                  <a:pt x="62" y="99"/>
                </a:lnTo>
                <a:lnTo>
                  <a:pt x="60" y="97"/>
                </a:lnTo>
                <a:lnTo>
                  <a:pt x="59" y="92"/>
                </a:lnTo>
                <a:lnTo>
                  <a:pt x="60" y="91"/>
                </a:lnTo>
                <a:lnTo>
                  <a:pt x="51" y="84"/>
                </a:lnTo>
                <a:lnTo>
                  <a:pt x="56" y="79"/>
                </a:lnTo>
                <a:lnTo>
                  <a:pt x="54" y="71"/>
                </a:lnTo>
                <a:lnTo>
                  <a:pt x="51" y="68"/>
                </a:lnTo>
                <a:lnTo>
                  <a:pt x="41" y="68"/>
                </a:lnTo>
                <a:lnTo>
                  <a:pt x="40" y="67"/>
                </a:lnTo>
                <a:lnTo>
                  <a:pt x="37" y="69"/>
                </a:lnTo>
                <a:lnTo>
                  <a:pt x="35" y="71"/>
                </a:lnTo>
                <a:lnTo>
                  <a:pt x="32" y="72"/>
                </a:lnTo>
                <a:lnTo>
                  <a:pt x="28" y="77"/>
                </a:lnTo>
                <a:lnTo>
                  <a:pt x="26" y="79"/>
                </a:lnTo>
                <a:lnTo>
                  <a:pt x="9" y="79"/>
                </a:lnTo>
                <a:lnTo>
                  <a:pt x="7" y="77"/>
                </a:lnTo>
                <a:lnTo>
                  <a:pt x="7" y="73"/>
                </a:lnTo>
                <a:lnTo>
                  <a:pt x="7" y="71"/>
                </a:lnTo>
                <a:lnTo>
                  <a:pt x="7" y="68"/>
                </a:lnTo>
                <a:lnTo>
                  <a:pt x="6" y="68"/>
                </a:lnTo>
                <a:lnTo>
                  <a:pt x="10" y="62"/>
                </a:lnTo>
                <a:lnTo>
                  <a:pt x="10" y="60"/>
                </a:lnTo>
                <a:lnTo>
                  <a:pt x="10" y="58"/>
                </a:lnTo>
                <a:lnTo>
                  <a:pt x="10" y="57"/>
                </a:lnTo>
                <a:lnTo>
                  <a:pt x="9" y="57"/>
                </a:lnTo>
                <a:lnTo>
                  <a:pt x="9" y="56"/>
                </a:lnTo>
                <a:lnTo>
                  <a:pt x="7" y="53"/>
                </a:lnTo>
                <a:lnTo>
                  <a:pt x="6" y="52"/>
                </a:lnTo>
                <a:lnTo>
                  <a:pt x="7" y="50"/>
                </a:lnTo>
                <a:lnTo>
                  <a:pt x="9" y="47"/>
                </a:lnTo>
                <a:lnTo>
                  <a:pt x="10" y="47"/>
                </a:lnTo>
                <a:lnTo>
                  <a:pt x="10" y="46"/>
                </a:lnTo>
                <a:lnTo>
                  <a:pt x="7" y="38"/>
                </a:lnTo>
                <a:lnTo>
                  <a:pt x="13" y="34"/>
                </a:lnTo>
                <a:lnTo>
                  <a:pt x="13" y="31"/>
                </a:lnTo>
                <a:lnTo>
                  <a:pt x="13" y="30"/>
                </a:lnTo>
                <a:lnTo>
                  <a:pt x="11" y="28"/>
                </a:lnTo>
                <a:lnTo>
                  <a:pt x="11" y="24"/>
                </a:lnTo>
                <a:lnTo>
                  <a:pt x="10" y="23"/>
                </a:lnTo>
                <a:lnTo>
                  <a:pt x="0" y="8"/>
                </a:lnTo>
                <a:lnTo>
                  <a:pt x="6" y="8"/>
                </a:lnTo>
                <a:lnTo>
                  <a:pt x="13" y="9"/>
                </a:lnTo>
                <a:lnTo>
                  <a:pt x="24" y="5"/>
                </a:lnTo>
                <a:lnTo>
                  <a:pt x="26" y="5"/>
                </a:lnTo>
                <a:lnTo>
                  <a:pt x="28" y="4"/>
                </a:lnTo>
                <a:lnTo>
                  <a:pt x="29" y="4"/>
                </a:lnTo>
                <a:lnTo>
                  <a:pt x="30" y="4"/>
                </a:lnTo>
                <a:lnTo>
                  <a:pt x="32" y="5"/>
                </a:lnTo>
                <a:lnTo>
                  <a:pt x="44" y="9"/>
                </a:lnTo>
                <a:lnTo>
                  <a:pt x="47" y="13"/>
                </a:lnTo>
                <a:lnTo>
                  <a:pt x="50" y="16"/>
                </a:lnTo>
                <a:lnTo>
                  <a:pt x="52" y="23"/>
                </a:lnTo>
                <a:lnTo>
                  <a:pt x="52" y="17"/>
                </a:lnTo>
                <a:lnTo>
                  <a:pt x="52" y="13"/>
                </a:lnTo>
                <a:lnTo>
                  <a:pt x="60" y="12"/>
                </a:lnTo>
                <a:lnTo>
                  <a:pt x="58" y="0"/>
                </a:lnTo>
                <a:lnTo>
                  <a:pt x="65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3" name="Freeform 1279"/>
          <p:cNvSpPr>
            <a:spLocks/>
          </p:cNvSpPr>
          <p:nvPr/>
        </p:nvSpPr>
        <p:spPr bwMode="auto">
          <a:xfrm>
            <a:off x="5407025" y="5430838"/>
            <a:ext cx="87313" cy="139700"/>
          </a:xfrm>
          <a:custGeom>
            <a:avLst/>
            <a:gdLst>
              <a:gd name="T0" fmla="*/ 42 w 55"/>
              <a:gd name="T1" fmla="*/ 6 h 88"/>
              <a:gd name="T2" fmla="*/ 53 w 55"/>
              <a:gd name="T3" fmla="*/ 22 h 88"/>
              <a:gd name="T4" fmla="*/ 55 w 55"/>
              <a:gd name="T5" fmla="*/ 28 h 88"/>
              <a:gd name="T6" fmla="*/ 55 w 55"/>
              <a:gd name="T7" fmla="*/ 32 h 88"/>
              <a:gd name="T8" fmla="*/ 52 w 55"/>
              <a:gd name="T9" fmla="*/ 44 h 88"/>
              <a:gd name="T10" fmla="*/ 51 w 55"/>
              <a:gd name="T11" fmla="*/ 45 h 88"/>
              <a:gd name="T12" fmla="*/ 48 w 55"/>
              <a:gd name="T13" fmla="*/ 50 h 88"/>
              <a:gd name="T14" fmla="*/ 51 w 55"/>
              <a:gd name="T15" fmla="*/ 54 h 88"/>
              <a:gd name="T16" fmla="*/ 52 w 55"/>
              <a:gd name="T17" fmla="*/ 55 h 88"/>
              <a:gd name="T18" fmla="*/ 52 w 55"/>
              <a:gd name="T19" fmla="*/ 58 h 88"/>
              <a:gd name="T20" fmla="*/ 48 w 55"/>
              <a:gd name="T21" fmla="*/ 66 h 88"/>
              <a:gd name="T22" fmla="*/ 49 w 55"/>
              <a:gd name="T23" fmla="*/ 69 h 88"/>
              <a:gd name="T24" fmla="*/ 49 w 55"/>
              <a:gd name="T25" fmla="*/ 75 h 88"/>
              <a:gd name="T26" fmla="*/ 49 w 55"/>
              <a:gd name="T27" fmla="*/ 81 h 88"/>
              <a:gd name="T28" fmla="*/ 37 w 55"/>
              <a:gd name="T29" fmla="*/ 86 h 88"/>
              <a:gd name="T30" fmla="*/ 29 w 55"/>
              <a:gd name="T31" fmla="*/ 74 h 88"/>
              <a:gd name="T32" fmla="*/ 23 w 55"/>
              <a:gd name="T33" fmla="*/ 70 h 88"/>
              <a:gd name="T34" fmla="*/ 8 w 55"/>
              <a:gd name="T35" fmla="*/ 54 h 88"/>
              <a:gd name="T36" fmla="*/ 7 w 55"/>
              <a:gd name="T37" fmla="*/ 52 h 88"/>
              <a:gd name="T38" fmla="*/ 7 w 55"/>
              <a:gd name="T39" fmla="*/ 47 h 88"/>
              <a:gd name="T40" fmla="*/ 8 w 55"/>
              <a:gd name="T41" fmla="*/ 40 h 88"/>
              <a:gd name="T42" fmla="*/ 10 w 55"/>
              <a:gd name="T43" fmla="*/ 32 h 88"/>
              <a:gd name="T44" fmla="*/ 0 w 55"/>
              <a:gd name="T45" fmla="*/ 20 h 88"/>
              <a:gd name="T46" fmla="*/ 3 w 55"/>
              <a:gd name="T47" fmla="*/ 18 h 88"/>
              <a:gd name="T48" fmla="*/ 8 w 55"/>
              <a:gd name="T49" fmla="*/ 15 h 88"/>
              <a:gd name="T50" fmla="*/ 11 w 55"/>
              <a:gd name="T51" fmla="*/ 15 h 88"/>
              <a:gd name="T52" fmla="*/ 12 w 55"/>
              <a:gd name="T53" fmla="*/ 17 h 88"/>
              <a:gd name="T54" fmla="*/ 15 w 55"/>
              <a:gd name="T55" fmla="*/ 9 h 88"/>
              <a:gd name="T56" fmla="*/ 26 w 55"/>
              <a:gd name="T57" fmla="*/ 3 h 88"/>
              <a:gd name="T58" fmla="*/ 30 w 55"/>
              <a:gd name="T59" fmla="*/ 2 h 88"/>
              <a:gd name="T60" fmla="*/ 36 w 55"/>
              <a:gd name="T61" fmla="*/ 2 h 88"/>
              <a:gd name="T62" fmla="*/ 38 w 55"/>
              <a:gd name="T63" fmla="*/ 3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5" h="88">
                <a:moveTo>
                  <a:pt x="40" y="5"/>
                </a:moveTo>
                <a:lnTo>
                  <a:pt x="42" y="6"/>
                </a:lnTo>
                <a:lnTo>
                  <a:pt x="52" y="21"/>
                </a:lnTo>
                <a:lnTo>
                  <a:pt x="53" y="22"/>
                </a:lnTo>
                <a:lnTo>
                  <a:pt x="53" y="26"/>
                </a:lnTo>
                <a:lnTo>
                  <a:pt x="55" y="28"/>
                </a:lnTo>
                <a:lnTo>
                  <a:pt x="55" y="29"/>
                </a:lnTo>
                <a:lnTo>
                  <a:pt x="55" y="32"/>
                </a:lnTo>
                <a:lnTo>
                  <a:pt x="49" y="36"/>
                </a:lnTo>
                <a:lnTo>
                  <a:pt x="52" y="44"/>
                </a:lnTo>
                <a:lnTo>
                  <a:pt x="52" y="45"/>
                </a:lnTo>
                <a:lnTo>
                  <a:pt x="51" y="45"/>
                </a:lnTo>
                <a:lnTo>
                  <a:pt x="49" y="48"/>
                </a:lnTo>
                <a:lnTo>
                  <a:pt x="48" y="50"/>
                </a:lnTo>
                <a:lnTo>
                  <a:pt x="49" y="51"/>
                </a:lnTo>
                <a:lnTo>
                  <a:pt x="51" y="54"/>
                </a:lnTo>
                <a:lnTo>
                  <a:pt x="51" y="55"/>
                </a:lnTo>
                <a:lnTo>
                  <a:pt x="52" y="55"/>
                </a:lnTo>
                <a:lnTo>
                  <a:pt x="52" y="56"/>
                </a:lnTo>
                <a:lnTo>
                  <a:pt x="52" y="58"/>
                </a:lnTo>
                <a:lnTo>
                  <a:pt x="52" y="60"/>
                </a:lnTo>
                <a:lnTo>
                  <a:pt x="48" y="66"/>
                </a:lnTo>
                <a:lnTo>
                  <a:pt x="49" y="66"/>
                </a:lnTo>
                <a:lnTo>
                  <a:pt x="49" y="69"/>
                </a:lnTo>
                <a:lnTo>
                  <a:pt x="49" y="71"/>
                </a:lnTo>
                <a:lnTo>
                  <a:pt x="49" y="75"/>
                </a:lnTo>
                <a:lnTo>
                  <a:pt x="51" y="77"/>
                </a:lnTo>
                <a:lnTo>
                  <a:pt x="49" y="81"/>
                </a:lnTo>
                <a:lnTo>
                  <a:pt x="40" y="82"/>
                </a:lnTo>
                <a:lnTo>
                  <a:pt x="37" y="86"/>
                </a:lnTo>
                <a:lnTo>
                  <a:pt x="33" y="88"/>
                </a:lnTo>
                <a:lnTo>
                  <a:pt x="29" y="74"/>
                </a:lnTo>
                <a:lnTo>
                  <a:pt x="25" y="71"/>
                </a:lnTo>
                <a:lnTo>
                  <a:pt x="23" y="70"/>
                </a:lnTo>
                <a:lnTo>
                  <a:pt x="8" y="56"/>
                </a:lnTo>
                <a:lnTo>
                  <a:pt x="8" y="54"/>
                </a:lnTo>
                <a:lnTo>
                  <a:pt x="7" y="54"/>
                </a:lnTo>
                <a:lnTo>
                  <a:pt x="7" y="52"/>
                </a:lnTo>
                <a:lnTo>
                  <a:pt x="6" y="52"/>
                </a:lnTo>
                <a:lnTo>
                  <a:pt x="7" y="47"/>
                </a:lnTo>
                <a:lnTo>
                  <a:pt x="7" y="45"/>
                </a:lnTo>
                <a:lnTo>
                  <a:pt x="8" y="40"/>
                </a:lnTo>
                <a:lnTo>
                  <a:pt x="10" y="33"/>
                </a:lnTo>
                <a:lnTo>
                  <a:pt x="10" y="32"/>
                </a:lnTo>
                <a:lnTo>
                  <a:pt x="11" y="28"/>
                </a:lnTo>
                <a:lnTo>
                  <a:pt x="0" y="20"/>
                </a:lnTo>
                <a:lnTo>
                  <a:pt x="1" y="20"/>
                </a:lnTo>
                <a:lnTo>
                  <a:pt x="3" y="18"/>
                </a:lnTo>
                <a:lnTo>
                  <a:pt x="6" y="17"/>
                </a:lnTo>
                <a:lnTo>
                  <a:pt x="8" y="15"/>
                </a:lnTo>
                <a:lnTo>
                  <a:pt x="10" y="15"/>
                </a:lnTo>
                <a:lnTo>
                  <a:pt x="11" y="15"/>
                </a:lnTo>
                <a:lnTo>
                  <a:pt x="12" y="18"/>
                </a:lnTo>
                <a:lnTo>
                  <a:pt x="12" y="17"/>
                </a:lnTo>
                <a:lnTo>
                  <a:pt x="15" y="15"/>
                </a:lnTo>
                <a:lnTo>
                  <a:pt x="15" y="9"/>
                </a:lnTo>
                <a:lnTo>
                  <a:pt x="14" y="0"/>
                </a:lnTo>
                <a:lnTo>
                  <a:pt x="26" y="3"/>
                </a:lnTo>
                <a:lnTo>
                  <a:pt x="27" y="5"/>
                </a:lnTo>
                <a:lnTo>
                  <a:pt x="30" y="2"/>
                </a:lnTo>
                <a:lnTo>
                  <a:pt x="33" y="0"/>
                </a:lnTo>
                <a:lnTo>
                  <a:pt x="36" y="2"/>
                </a:lnTo>
                <a:lnTo>
                  <a:pt x="38" y="2"/>
                </a:lnTo>
                <a:lnTo>
                  <a:pt x="38" y="3"/>
                </a:lnTo>
                <a:lnTo>
                  <a:pt x="40" y="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4" name="Freeform 1280"/>
          <p:cNvSpPr>
            <a:spLocks/>
          </p:cNvSpPr>
          <p:nvPr/>
        </p:nvSpPr>
        <p:spPr bwMode="auto">
          <a:xfrm>
            <a:off x="5187950" y="5434013"/>
            <a:ext cx="85725" cy="85725"/>
          </a:xfrm>
          <a:custGeom>
            <a:avLst/>
            <a:gdLst>
              <a:gd name="T0" fmla="*/ 33 w 54"/>
              <a:gd name="T1" fmla="*/ 0 h 54"/>
              <a:gd name="T2" fmla="*/ 39 w 54"/>
              <a:gd name="T3" fmla="*/ 7 h 54"/>
              <a:gd name="T4" fmla="*/ 54 w 54"/>
              <a:gd name="T5" fmla="*/ 8 h 54"/>
              <a:gd name="T6" fmla="*/ 47 w 54"/>
              <a:gd name="T7" fmla="*/ 18 h 54"/>
              <a:gd name="T8" fmla="*/ 40 w 54"/>
              <a:gd name="T9" fmla="*/ 30 h 54"/>
              <a:gd name="T10" fmla="*/ 39 w 54"/>
              <a:gd name="T11" fmla="*/ 39 h 54"/>
              <a:gd name="T12" fmla="*/ 39 w 54"/>
              <a:gd name="T13" fmla="*/ 41 h 54"/>
              <a:gd name="T14" fmla="*/ 39 w 54"/>
              <a:gd name="T15" fmla="*/ 43 h 54"/>
              <a:gd name="T16" fmla="*/ 37 w 54"/>
              <a:gd name="T17" fmla="*/ 48 h 54"/>
              <a:gd name="T18" fmla="*/ 37 w 54"/>
              <a:gd name="T19" fmla="*/ 49 h 54"/>
              <a:gd name="T20" fmla="*/ 37 w 54"/>
              <a:gd name="T21" fmla="*/ 50 h 54"/>
              <a:gd name="T22" fmla="*/ 33 w 54"/>
              <a:gd name="T23" fmla="*/ 49 h 54"/>
              <a:gd name="T24" fmla="*/ 33 w 54"/>
              <a:gd name="T25" fmla="*/ 48 h 54"/>
              <a:gd name="T26" fmla="*/ 32 w 54"/>
              <a:gd name="T27" fmla="*/ 48 h 54"/>
              <a:gd name="T28" fmla="*/ 32 w 54"/>
              <a:gd name="T29" fmla="*/ 49 h 54"/>
              <a:gd name="T30" fmla="*/ 30 w 54"/>
              <a:gd name="T31" fmla="*/ 49 h 54"/>
              <a:gd name="T32" fmla="*/ 28 w 54"/>
              <a:gd name="T33" fmla="*/ 50 h 54"/>
              <a:gd name="T34" fmla="*/ 26 w 54"/>
              <a:gd name="T35" fmla="*/ 54 h 54"/>
              <a:gd name="T36" fmla="*/ 15 w 54"/>
              <a:gd name="T37" fmla="*/ 54 h 54"/>
              <a:gd name="T38" fmla="*/ 14 w 54"/>
              <a:gd name="T39" fmla="*/ 52 h 54"/>
              <a:gd name="T40" fmla="*/ 10 w 54"/>
              <a:gd name="T41" fmla="*/ 45 h 54"/>
              <a:gd name="T42" fmla="*/ 13 w 54"/>
              <a:gd name="T43" fmla="*/ 35 h 54"/>
              <a:gd name="T44" fmla="*/ 9 w 54"/>
              <a:gd name="T45" fmla="*/ 31 h 54"/>
              <a:gd name="T46" fmla="*/ 7 w 54"/>
              <a:gd name="T47" fmla="*/ 13 h 54"/>
              <a:gd name="T48" fmla="*/ 7 w 54"/>
              <a:gd name="T49" fmla="*/ 12 h 54"/>
              <a:gd name="T50" fmla="*/ 4 w 54"/>
              <a:gd name="T51" fmla="*/ 12 h 54"/>
              <a:gd name="T52" fmla="*/ 0 w 54"/>
              <a:gd name="T53" fmla="*/ 11 h 54"/>
              <a:gd name="T54" fmla="*/ 0 w 54"/>
              <a:gd name="T55" fmla="*/ 8 h 54"/>
              <a:gd name="T56" fmla="*/ 0 w 54"/>
              <a:gd name="T57" fmla="*/ 3 h 54"/>
              <a:gd name="T58" fmla="*/ 4 w 54"/>
              <a:gd name="T59" fmla="*/ 3 h 54"/>
              <a:gd name="T60" fmla="*/ 11 w 54"/>
              <a:gd name="T61" fmla="*/ 1 h 54"/>
              <a:gd name="T62" fmla="*/ 15 w 54"/>
              <a:gd name="T63" fmla="*/ 3 h 54"/>
              <a:gd name="T64" fmla="*/ 17 w 54"/>
              <a:gd name="T65" fmla="*/ 4 h 54"/>
              <a:gd name="T66" fmla="*/ 19 w 54"/>
              <a:gd name="T67" fmla="*/ 3 h 54"/>
              <a:gd name="T68" fmla="*/ 26 w 54"/>
              <a:gd name="T69" fmla="*/ 1 h 54"/>
              <a:gd name="T70" fmla="*/ 33 w 54"/>
              <a:gd name="T71" fmla="*/ 0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54" h="54">
                <a:moveTo>
                  <a:pt x="33" y="0"/>
                </a:moveTo>
                <a:lnTo>
                  <a:pt x="39" y="7"/>
                </a:lnTo>
                <a:lnTo>
                  <a:pt x="54" y="8"/>
                </a:lnTo>
                <a:lnTo>
                  <a:pt x="47" y="18"/>
                </a:lnTo>
                <a:lnTo>
                  <a:pt x="40" y="30"/>
                </a:lnTo>
                <a:lnTo>
                  <a:pt x="39" y="39"/>
                </a:lnTo>
                <a:lnTo>
                  <a:pt x="39" y="41"/>
                </a:lnTo>
                <a:lnTo>
                  <a:pt x="39" y="43"/>
                </a:lnTo>
                <a:lnTo>
                  <a:pt x="37" y="48"/>
                </a:lnTo>
                <a:lnTo>
                  <a:pt x="37" y="49"/>
                </a:lnTo>
                <a:lnTo>
                  <a:pt x="37" y="50"/>
                </a:lnTo>
                <a:lnTo>
                  <a:pt x="33" y="49"/>
                </a:lnTo>
                <a:lnTo>
                  <a:pt x="33" y="48"/>
                </a:lnTo>
                <a:lnTo>
                  <a:pt x="32" y="48"/>
                </a:lnTo>
                <a:lnTo>
                  <a:pt x="32" y="49"/>
                </a:lnTo>
                <a:lnTo>
                  <a:pt x="30" y="49"/>
                </a:lnTo>
                <a:lnTo>
                  <a:pt x="28" y="50"/>
                </a:lnTo>
                <a:lnTo>
                  <a:pt x="26" y="54"/>
                </a:lnTo>
                <a:lnTo>
                  <a:pt x="15" y="54"/>
                </a:lnTo>
                <a:lnTo>
                  <a:pt x="14" y="52"/>
                </a:lnTo>
                <a:lnTo>
                  <a:pt x="10" y="45"/>
                </a:lnTo>
                <a:lnTo>
                  <a:pt x="13" y="35"/>
                </a:lnTo>
                <a:lnTo>
                  <a:pt x="9" y="31"/>
                </a:lnTo>
                <a:lnTo>
                  <a:pt x="7" y="13"/>
                </a:lnTo>
                <a:lnTo>
                  <a:pt x="7" y="12"/>
                </a:lnTo>
                <a:lnTo>
                  <a:pt x="4" y="12"/>
                </a:lnTo>
                <a:lnTo>
                  <a:pt x="0" y="11"/>
                </a:lnTo>
                <a:lnTo>
                  <a:pt x="0" y="8"/>
                </a:lnTo>
                <a:lnTo>
                  <a:pt x="0" y="3"/>
                </a:lnTo>
                <a:lnTo>
                  <a:pt x="4" y="3"/>
                </a:lnTo>
                <a:lnTo>
                  <a:pt x="11" y="1"/>
                </a:lnTo>
                <a:lnTo>
                  <a:pt x="15" y="3"/>
                </a:lnTo>
                <a:lnTo>
                  <a:pt x="17" y="4"/>
                </a:lnTo>
                <a:lnTo>
                  <a:pt x="19" y="3"/>
                </a:lnTo>
                <a:lnTo>
                  <a:pt x="26" y="1"/>
                </a:lnTo>
                <a:lnTo>
                  <a:pt x="33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5" name="Freeform 1281"/>
          <p:cNvSpPr>
            <a:spLocks/>
          </p:cNvSpPr>
          <p:nvPr/>
        </p:nvSpPr>
        <p:spPr bwMode="auto">
          <a:xfrm>
            <a:off x="5351463" y="5435600"/>
            <a:ext cx="114300" cy="153988"/>
          </a:xfrm>
          <a:custGeom>
            <a:avLst/>
            <a:gdLst>
              <a:gd name="T0" fmla="*/ 64 w 72"/>
              <a:gd name="T1" fmla="*/ 71 h 97"/>
              <a:gd name="T2" fmla="*/ 68 w 72"/>
              <a:gd name="T3" fmla="*/ 85 h 97"/>
              <a:gd name="T4" fmla="*/ 72 w 72"/>
              <a:gd name="T5" fmla="*/ 83 h 97"/>
              <a:gd name="T6" fmla="*/ 71 w 72"/>
              <a:gd name="T7" fmla="*/ 92 h 97"/>
              <a:gd name="T8" fmla="*/ 65 w 72"/>
              <a:gd name="T9" fmla="*/ 96 h 97"/>
              <a:gd name="T10" fmla="*/ 61 w 72"/>
              <a:gd name="T11" fmla="*/ 94 h 97"/>
              <a:gd name="T12" fmla="*/ 52 w 72"/>
              <a:gd name="T13" fmla="*/ 96 h 97"/>
              <a:gd name="T14" fmla="*/ 49 w 72"/>
              <a:gd name="T15" fmla="*/ 94 h 97"/>
              <a:gd name="T16" fmla="*/ 35 w 72"/>
              <a:gd name="T17" fmla="*/ 90 h 97"/>
              <a:gd name="T18" fmla="*/ 31 w 72"/>
              <a:gd name="T19" fmla="*/ 92 h 97"/>
              <a:gd name="T20" fmla="*/ 21 w 72"/>
              <a:gd name="T21" fmla="*/ 97 h 97"/>
              <a:gd name="T22" fmla="*/ 20 w 72"/>
              <a:gd name="T23" fmla="*/ 96 h 97"/>
              <a:gd name="T24" fmla="*/ 19 w 72"/>
              <a:gd name="T25" fmla="*/ 96 h 97"/>
              <a:gd name="T26" fmla="*/ 17 w 72"/>
              <a:gd name="T27" fmla="*/ 94 h 97"/>
              <a:gd name="T28" fmla="*/ 17 w 72"/>
              <a:gd name="T29" fmla="*/ 93 h 97"/>
              <a:gd name="T30" fmla="*/ 15 w 72"/>
              <a:gd name="T31" fmla="*/ 92 h 97"/>
              <a:gd name="T32" fmla="*/ 15 w 72"/>
              <a:gd name="T33" fmla="*/ 90 h 97"/>
              <a:gd name="T34" fmla="*/ 9 w 72"/>
              <a:gd name="T35" fmla="*/ 86 h 97"/>
              <a:gd name="T36" fmla="*/ 9 w 72"/>
              <a:gd name="T37" fmla="*/ 85 h 97"/>
              <a:gd name="T38" fmla="*/ 8 w 72"/>
              <a:gd name="T39" fmla="*/ 83 h 97"/>
              <a:gd name="T40" fmla="*/ 6 w 72"/>
              <a:gd name="T41" fmla="*/ 82 h 97"/>
              <a:gd name="T42" fmla="*/ 1 w 72"/>
              <a:gd name="T43" fmla="*/ 77 h 97"/>
              <a:gd name="T44" fmla="*/ 4 w 72"/>
              <a:gd name="T45" fmla="*/ 75 h 97"/>
              <a:gd name="T46" fmla="*/ 5 w 72"/>
              <a:gd name="T47" fmla="*/ 64 h 97"/>
              <a:gd name="T48" fmla="*/ 6 w 72"/>
              <a:gd name="T49" fmla="*/ 60 h 97"/>
              <a:gd name="T50" fmla="*/ 8 w 72"/>
              <a:gd name="T51" fmla="*/ 60 h 97"/>
              <a:gd name="T52" fmla="*/ 6 w 72"/>
              <a:gd name="T53" fmla="*/ 59 h 97"/>
              <a:gd name="T54" fmla="*/ 8 w 72"/>
              <a:gd name="T55" fmla="*/ 55 h 97"/>
              <a:gd name="T56" fmla="*/ 8 w 72"/>
              <a:gd name="T57" fmla="*/ 52 h 97"/>
              <a:gd name="T58" fmla="*/ 8 w 72"/>
              <a:gd name="T59" fmla="*/ 51 h 97"/>
              <a:gd name="T60" fmla="*/ 8 w 72"/>
              <a:gd name="T61" fmla="*/ 49 h 97"/>
              <a:gd name="T62" fmla="*/ 8 w 72"/>
              <a:gd name="T63" fmla="*/ 48 h 97"/>
              <a:gd name="T64" fmla="*/ 5 w 72"/>
              <a:gd name="T65" fmla="*/ 44 h 97"/>
              <a:gd name="T66" fmla="*/ 6 w 72"/>
              <a:gd name="T67" fmla="*/ 42 h 97"/>
              <a:gd name="T68" fmla="*/ 8 w 72"/>
              <a:gd name="T69" fmla="*/ 41 h 97"/>
              <a:gd name="T70" fmla="*/ 2 w 72"/>
              <a:gd name="T71" fmla="*/ 34 h 97"/>
              <a:gd name="T72" fmla="*/ 1 w 72"/>
              <a:gd name="T73" fmla="*/ 30 h 97"/>
              <a:gd name="T74" fmla="*/ 0 w 72"/>
              <a:gd name="T75" fmla="*/ 26 h 97"/>
              <a:gd name="T76" fmla="*/ 5 w 72"/>
              <a:gd name="T77" fmla="*/ 26 h 97"/>
              <a:gd name="T78" fmla="*/ 6 w 72"/>
              <a:gd name="T79" fmla="*/ 23 h 97"/>
              <a:gd name="T80" fmla="*/ 9 w 72"/>
              <a:gd name="T81" fmla="*/ 21 h 97"/>
              <a:gd name="T82" fmla="*/ 11 w 72"/>
              <a:gd name="T83" fmla="*/ 21 h 97"/>
              <a:gd name="T84" fmla="*/ 11 w 72"/>
              <a:gd name="T85" fmla="*/ 19 h 97"/>
              <a:gd name="T86" fmla="*/ 20 w 72"/>
              <a:gd name="T87" fmla="*/ 12 h 97"/>
              <a:gd name="T88" fmla="*/ 24 w 72"/>
              <a:gd name="T89" fmla="*/ 0 h 97"/>
              <a:gd name="T90" fmla="*/ 35 w 72"/>
              <a:gd name="T91" fmla="*/ 17 h 97"/>
              <a:gd name="T92" fmla="*/ 46 w 72"/>
              <a:gd name="T93" fmla="*/ 25 h 97"/>
              <a:gd name="T94" fmla="*/ 45 w 72"/>
              <a:gd name="T95" fmla="*/ 29 h 97"/>
              <a:gd name="T96" fmla="*/ 45 w 72"/>
              <a:gd name="T97" fmla="*/ 30 h 97"/>
              <a:gd name="T98" fmla="*/ 43 w 72"/>
              <a:gd name="T99" fmla="*/ 37 h 97"/>
              <a:gd name="T100" fmla="*/ 42 w 72"/>
              <a:gd name="T101" fmla="*/ 42 h 97"/>
              <a:gd name="T102" fmla="*/ 42 w 72"/>
              <a:gd name="T103" fmla="*/ 44 h 97"/>
              <a:gd name="T104" fmla="*/ 41 w 72"/>
              <a:gd name="T105" fmla="*/ 49 h 97"/>
              <a:gd name="T106" fmla="*/ 42 w 72"/>
              <a:gd name="T107" fmla="*/ 49 h 97"/>
              <a:gd name="T108" fmla="*/ 42 w 72"/>
              <a:gd name="T109" fmla="*/ 51 h 97"/>
              <a:gd name="T110" fmla="*/ 43 w 72"/>
              <a:gd name="T111" fmla="*/ 51 h 97"/>
              <a:gd name="T112" fmla="*/ 43 w 72"/>
              <a:gd name="T113" fmla="*/ 53 h 97"/>
              <a:gd name="T114" fmla="*/ 58 w 72"/>
              <a:gd name="T115" fmla="*/ 67 h 97"/>
              <a:gd name="T116" fmla="*/ 60 w 72"/>
              <a:gd name="T117" fmla="*/ 68 h 97"/>
              <a:gd name="T118" fmla="*/ 64 w 72"/>
              <a:gd name="T119" fmla="*/ 71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2" h="97">
                <a:moveTo>
                  <a:pt x="64" y="71"/>
                </a:moveTo>
                <a:lnTo>
                  <a:pt x="68" y="85"/>
                </a:lnTo>
                <a:lnTo>
                  <a:pt x="72" y="83"/>
                </a:lnTo>
                <a:lnTo>
                  <a:pt x="71" y="92"/>
                </a:lnTo>
                <a:lnTo>
                  <a:pt x="65" y="96"/>
                </a:lnTo>
                <a:lnTo>
                  <a:pt x="61" y="94"/>
                </a:lnTo>
                <a:lnTo>
                  <a:pt x="52" y="96"/>
                </a:lnTo>
                <a:lnTo>
                  <a:pt x="49" y="94"/>
                </a:lnTo>
                <a:lnTo>
                  <a:pt x="35" y="90"/>
                </a:lnTo>
                <a:lnTo>
                  <a:pt x="31" y="92"/>
                </a:lnTo>
                <a:lnTo>
                  <a:pt x="21" y="97"/>
                </a:lnTo>
                <a:lnTo>
                  <a:pt x="20" y="96"/>
                </a:lnTo>
                <a:lnTo>
                  <a:pt x="19" y="96"/>
                </a:lnTo>
                <a:lnTo>
                  <a:pt x="17" y="94"/>
                </a:lnTo>
                <a:lnTo>
                  <a:pt x="17" y="93"/>
                </a:lnTo>
                <a:lnTo>
                  <a:pt x="15" y="92"/>
                </a:lnTo>
                <a:lnTo>
                  <a:pt x="15" y="90"/>
                </a:lnTo>
                <a:lnTo>
                  <a:pt x="9" y="86"/>
                </a:lnTo>
                <a:lnTo>
                  <a:pt x="9" y="85"/>
                </a:lnTo>
                <a:lnTo>
                  <a:pt x="8" y="83"/>
                </a:lnTo>
                <a:lnTo>
                  <a:pt x="6" y="82"/>
                </a:lnTo>
                <a:lnTo>
                  <a:pt x="1" y="77"/>
                </a:lnTo>
                <a:lnTo>
                  <a:pt x="4" y="75"/>
                </a:lnTo>
                <a:lnTo>
                  <a:pt x="5" y="64"/>
                </a:lnTo>
                <a:lnTo>
                  <a:pt x="6" y="60"/>
                </a:lnTo>
                <a:lnTo>
                  <a:pt x="8" y="60"/>
                </a:lnTo>
                <a:lnTo>
                  <a:pt x="6" y="59"/>
                </a:lnTo>
                <a:lnTo>
                  <a:pt x="8" y="55"/>
                </a:lnTo>
                <a:lnTo>
                  <a:pt x="8" y="52"/>
                </a:lnTo>
                <a:lnTo>
                  <a:pt x="8" y="51"/>
                </a:lnTo>
                <a:lnTo>
                  <a:pt x="8" y="49"/>
                </a:lnTo>
                <a:lnTo>
                  <a:pt x="8" y="48"/>
                </a:lnTo>
                <a:lnTo>
                  <a:pt x="5" y="44"/>
                </a:lnTo>
                <a:lnTo>
                  <a:pt x="6" y="42"/>
                </a:lnTo>
                <a:lnTo>
                  <a:pt x="8" y="41"/>
                </a:lnTo>
                <a:lnTo>
                  <a:pt x="2" y="34"/>
                </a:lnTo>
                <a:lnTo>
                  <a:pt x="1" y="30"/>
                </a:lnTo>
                <a:lnTo>
                  <a:pt x="0" y="26"/>
                </a:lnTo>
                <a:lnTo>
                  <a:pt x="5" y="26"/>
                </a:lnTo>
                <a:lnTo>
                  <a:pt x="6" y="23"/>
                </a:lnTo>
                <a:lnTo>
                  <a:pt x="9" y="21"/>
                </a:lnTo>
                <a:lnTo>
                  <a:pt x="11" y="21"/>
                </a:lnTo>
                <a:lnTo>
                  <a:pt x="11" y="19"/>
                </a:lnTo>
                <a:lnTo>
                  <a:pt x="20" y="12"/>
                </a:lnTo>
                <a:lnTo>
                  <a:pt x="24" y="0"/>
                </a:lnTo>
                <a:lnTo>
                  <a:pt x="35" y="17"/>
                </a:lnTo>
                <a:lnTo>
                  <a:pt x="46" y="25"/>
                </a:lnTo>
                <a:lnTo>
                  <a:pt x="45" y="29"/>
                </a:lnTo>
                <a:lnTo>
                  <a:pt x="45" y="30"/>
                </a:lnTo>
                <a:lnTo>
                  <a:pt x="43" y="37"/>
                </a:lnTo>
                <a:lnTo>
                  <a:pt x="42" y="42"/>
                </a:lnTo>
                <a:lnTo>
                  <a:pt x="42" y="44"/>
                </a:lnTo>
                <a:lnTo>
                  <a:pt x="41" y="49"/>
                </a:lnTo>
                <a:lnTo>
                  <a:pt x="42" y="49"/>
                </a:lnTo>
                <a:lnTo>
                  <a:pt x="42" y="51"/>
                </a:lnTo>
                <a:lnTo>
                  <a:pt x="43" y="51"/>
                </a:lnTo>
                <a:lnTo>
                  <a:pt x="43" y="53"/>
                </a:lnTo>
                <a:lnTo>
                  <a:pt x="58" y="67"/>
                </a:lnTo>
                <a:lnTo>
                  <a:pt x="60" y="68"/>
                </a:lnTo>
                <a:lnTo>
                  <a:pt x="64" y="7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6" name="Freeform 1282"/>
          <p:cNvSpPr>
            <a:spLocks/>
          </p:cNvSpPr>
          <p:nvPr/>
        </p:nvSpPr>
        <p:spPr bwMode="auto">
          <a:xfrm>
            <a:off x="4460875" y="5465763"/>
            <a:ext cx="260350" cy="277813"/>
          </a:xfrm>
          <a:custGeom>
            <a:avLst/>
            <a:gdLst>
              <a:gd name="T0" fmla="*/ 104 w 164"/>
              <a:gd name="T1" fmla="*/ 10 h 175"/>
              <a:gd name="T2" fmla="*/ 123 w 164"/>
              <a:gd name="T3" fmla="*/ 11 h 175"/>
              <a:gd name="T4" fmla="*/ 131 w 164"/>
              <a:gd name="T5" fmla="*/ 22 h 175"/>
              <a:gd name="T6" fmla="*/ 140 w 164"/>
              <a:gd name="T7" fmla="*/ 30 h 175"/>
              <a:gd name="T8" fmla="*/ 139 w 164"/>
              <a:gd name="T9" fmla="*/ 40 h 175"/>
              <a:gd name="T10" fmla="*/ 145 w 164"/>
              <a:gd name="T11" fmla="*/ 75 h 175"/>
              <a:gd name="T12" fmla="*/ 143 w 164"/>
              <a:gd name="T13" fmla="*/ 79 h 175"/>
              <a:gd name="T14" fmla="*/ 157 w 164"/>
              <a:gd name="T15" fmla="*/ 86 h 175"/>
              <a:gd name="T16" fmla="*/ 164 w 164"/>
              <a:gd name="T17" fmla="*/ 88 h 175"/>
              <a:gd name="T18" fmla="*/ 160 w 164"/>
              <a:gd name="T19" fmla="*/ 90 h 175"/>
              <a:gd name="T20" fmla="*/ 160 w 164"/>
              <a:gd name="T21" fmla="*/ 93 h 175"/>
              <a:gd name="T22" fmla="*/ 158 w 164"/>
              <a:gd name="T23" fmla="*/ 111 h 175"/>
              <a:gd name="T24" fmla="*/ 151 w 164"/>
              <a:gd name="T25" fmla="*/ 111 h 175"/>
              <a:gd name="T26" fmla="*/ 146 w 164"/>
              <a:gd name="T27" fmla="*/ 116 h 175"/>
              <a:gd name="T28" fmla="*/ 150 w 164"/>
              <a:gd name="T29" fmla="*/ 124 h 175"/>
              <a:gd name="T30" fmla="*/ 149 w 164"/>
              <a:gd name="T31" fmla="*/ 135 h 175"/>
              <a:gd name="T32" fmla="*/ 150 w 164"/>
              <a:gd name="T33" fmla="*/ 145 h 175"/>
              <a:gd name="T34" fmla="*/ 149 w 164"/>
              <a:gd name="T35" fmla="*/ 150 h 175"/>
              <a:gd name="T36" fmla="*/ 138 w 164"/>
              <a:gd name="T37" fmla="*/ 156 h 175"/>
              <a:gd name="T38" fmla="*/ 128 w 164"/>
              <a:gd name="T39" fmla="*/ 158 h 175"/>
              <a:gd name="T40" fmla="*/ 119 w 164"/>
              <a:gd name="T41" fmla="*/ 156 h 175"/>
              <a:gd name="T42" fmla="*/ 113 w 164"/>
              <a:gd name="T43" fmla="*/ 156 h 175"/>
              <a:gd name="T44" fmla="*/ 113 w 164"/>
              <a:gd name="T45" fmla="*/ 156 h 175"/>
              <a:gd name="T46" fmla="*/ 110 w 164"/>
              <a:gd name="T47" fmla="*/ 168 h 175"/>
              <a:gd name="T48" fmla="*/ 106 w 164"/>
              <a:gd name="T49" fmla="*/ 173 h 175"/>
              <a:gd name="T50" fmla="*/ 91 w 164"/>
              <a:gd name="T51" fmla="*/ 145 h 175"/>
              <a:gd name="T52" fmla="*/ 91 w 164"/>
              <a:gd name="T53" fmla="*/ 142 h 175"/>
              <a:gd name="T54" fmla="*/ 78 w 164"/>
              <a:gd name="T55" fmla="*/ 143 h 175"/>
              <a:gd name="T56" fmla="*/ 54 w 164"/>
              <a:gd name="T57" fmla="*/ 142 h 175"/>
              <a:gd name="T58" fmla="*/ 44 w 164"/>
              <a:gd name="T59" fmla="*/ 126 h 175"/>
              <a:gd name="T60" fmla="*/ 41 w 164"/>
              <a:gd name="T61" fmla="*/ 122 h 175"/>
              <a:gd name="T62" fmla="*/ 37 w 164"/>
              <a:gd name="T63" fmla="*/ 119 h 175"/>
              <a:gd name="T64" fmla="*/ 34 w 164"/>
              <a:gd name="T65" fmla="*/ 127 h 175"/>
              <a:gd name="T66" fmla="*/ 29 w 164"/>
              <a:gd name="T67" fmla="*/ 123 h 175"/>
              <a:gd name="T68" fmla="*/ 0 w 164"/>
              <a:gd name="T69" fmla="*/ 105 h 175"/>
              <a:gd name="T70" fmla="*/ 9 w 164"/>
              <a:gd name="T71" fmla="*/ 73 h 175"/>
              <a:gd name="T72" fmla="*/ 9 w 164"/>
              <a:gd name="T73" fmla="*/ 58 h 175"/>
              <a:gd name="T74" fmla="*/ 24 w 164"/>
              <a:gd name="T75" fmla="*/ 37 h 175"/>
              <a:gd name="T76" fmla="*/ 44 w 164"/>
              <a:gd name="T77" fmla="*/ 30 h 175"/>
              <a:gd name="T78" fmla="*/ 63 w 164"/>
              <a:gd name="T79" fmla="*/ 6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4" h="175">
                <a:moveTo>
                  <a:pt x="83" y="0"/>
                </a:moveTo>
                <a:lnTo>
                  <a:pt x="104" y="10"/>
                </a:lnTo>
                <a:lnTo>
                  <a:pt x="110" y="7"/>
                </a:lnTo>
                <a:lnTo>
                  <a:pt x="123" y="11"/>
                </a:lnTo>
                <a:lnTo>
                  <a:pt x="131" y="21"/>
                </a:lnTo>
                <a:lnTo>
                  <a:pt x="131" y="22"/>
                </a:lnTo>
                <a:lnTo>
                  <a:pt x="131" y="26"/>
                </a:lnTo>
                <a:lnTo>
                  <a:pt x="140" y="30"/>
                </a:lnTo>
                <a:lnTo>
                  <a:pt x="143" y="37"/>
                </a:lnTo>
                <a:lnTo>
                  <a:pt x="139" y="40"/>
                </a:lnTo>
                <a:lnTo>
                  <a:pt x="150" y="59"/>
                </a:lnTo>
                <a:lnTo>
                  <a:pt x="145" y="75"/>
                </a:lnTo>
                <a:lnTo>
                  <a:pt x="145" y="77"/>
                </a:lnTo>
                <a:lnTo>
                  <a:pt x="143" y="79"/>
                </a:lnTo>
                <a:lnTo>
                  <a:pt x="157" y="89"/>
                </a:lnTo>
                <a:lnTo>
                  <a:pt x="157" y="86"/>
                </a:lnTo>
                <a:lnTo>
                  <a:pt x="157" y="85"/>
                </a:lnTo>
                <a:lnTo>
                  <a:pt x="164" y="88"/>
                </a:lnTo>
                <a:lnTo>
                  <a:pt x="162" y="89"/>
                </a:lnTo>
                <a:lnTo>
                  <a:pt x="160" y="90"/>
                </a:lnTo>
                <a:lnTo>
                  <a:pt x="160" y="92"/>
                </a:lnTo>
                <a:lnTo>
                  <a:pt x="160" y="93"/>
                </a:lnTo>
                <a:lnTo>
                  <a:pt x="161" y="101"/>
                </a:lnTo>
                <a:lnTo>
                  <a:pt x="158" y="111"/>
                </a:lnTo>
                <a:lnTo>
                  <a:pt x="155" y="111"/>
                </a:lnTo>
                <a:lnTo>
                  <a:pt x="151" y="111"/>
                </a:lnTo>
                <a:lnTo>
                  <a:pt x="149" y="113"/>
                </a:lnTo>
                <a:lnTo>
                  <a:pt x="146" y="116"/>
                </a:lnTo>
                <a:lnTo>
                  <a:pt x="149" y="122"/>
                </a:lnTo>
                <a:lnTo>
                  <a:pt x="150" y="124"/>
                </a:lnTo>
                <a:lnTo>
                  <a:pt x="146" y="127"/>
                </a:lnTo>
                <a:lnTo>
                  <a:pt x="149" y="135"/>
                </a:lnTo>
                <a:lnTo>
                  <a:pt x="151" y="143"/>
                </a:lnTo>
                <a:lnTo>
                  <a:pt x="150" y="145"/>
                </a:lnTo>
                <a:lnTo>
                  <a:pt x="153" y="148"/>
                </a:lnTo>
                <a:lnTo>
                  <a:pt x="149" y="150"/>
                </a:lnTo>
                <a:lnTo>
                  <a:pt x="147" y="154"/>
                </a:lnTo>
                <a:lnTo>
                  <a:pt x="138" y="156"/>
                </a:lnTo>
                <a:lnTo>
                  <a:pt x="136" y="161"/>
                </a:lnTo>
                <a:lnTo>
                  <a:pt x="128" y="158"/>
                </a:lnTo>
                <a:lnTo>
                  <a:pt x="127" y="153"/>
                </a:lnTo>
                <a:lnTo>
                  <a:pt x="119" y="156"/>
                </a:lnTo>
                <a:lnTo>
                  <a:pt x="116" y="156"/>
                </a:lnTo>
                <a:lnTo>
                  <a:pt x="113" y="156"/>
                </a:lnTo>
                <a:lnTo>
                  <a:pt x="112" y="156"/>
                </a:lnTo>
                <a:lnTo>
                  <a:pt x="113" y="156"/>
                </a:lnTo>
                <a:lnTo>
                  <a:pt x="113" y="165"/>
                </a:lnTo>
                <a:lnTo>
                  <a:pt x="110" y="168"/>
                </a:lnTo>
                <a:lnTo>
                  <a:pt x="106" y="175"/>
                </a:lnTo>
                <a:lnTo>
                  <a:pt x="106" y="173"/>
                </a:lnTo>
                <a:lnTo>
                  <a:pt x="93" y="157"/>
                </a:lnTo>
                <a:lnTo>
                  <a:pt x="91" y="145"/>
                </a:lnTo>
                <a:lnTo>
                  <a:pt x="95" y="142"/>
                </a:lnTo>
                <a:lnTo>
                  <a:pt x="91" y="142"/>
                </a:lnTo>
                <a:lnTo>
                  <a:pt x="84" y="142"/>
                </a:lnTo>
                <a:lnTo>
                  <a:pt x="78" y="143"/>
                </a:lnTo>
                <a:lnTo>
                  <a:pt x="67" y="139"/>
                </a:lnTo>
                <a:lnTo>
                  <a:pt x="54" y="142"/>
                </a:lnTo>
                <a:lnTo>
                  <a:pt x="46" y="130"/>
                </a:lnTo>
                <a:lnTo>
                  <a:pt x="44" y="126"/>
                </a:lnTo>
                <a:lnTo>
                  <a:pt x="42" y="124"/>
                </a:lnTo>
                <a:lnTo>
                  <a:pt x="41" y="122"/>
                </a:lnTo>
                <a:lnTo>
                  <a:pt x="39" y="120"/>
                </a:lnTo>
                <a:lnTo>
                  <a:pt x="37" y="119"/>
                </a:lnTo>
                <a:lnTo>
                  <a:pt x="35" y="120"/>
                </a:lnTo>
                <a:lnTo>
                  <a:pt x="34" y="127"/>
                </a:lnTo>
                <a:lnTo>
                  <a:pt x="33" y="126"/>
                </a:lnTo>
                <a:lnTo>
                  <a:pt x="29" y="123"/>
                </a:lnTo>
                <a:lnTo>
                  <a:pt x="12" y="112"/>
                </a:lnTo>
                <a:lnTo>
                  <a:pt x="0" y="105"/>
                </a:lnTo>
                <a:lnTo>
                  <a:pt x="0" y="82"/>
                </a:lnTo>
                <a:lnTo>
                  <a:pt x="9" y="73"/>
                </a:lnTo>
                <a:lnTo>
                  <a:pt x="9" y="67"/>
                </a:lnTo>
                <a:lnTo>
                  <a:pt x="9" y="58"/>
                </a:lnTo>
                <a:lnTo>
                  <a:pt x="9" y="56"/>
                </a:lnTo>
                <a:lnTo>
                  <a:pt x="24" y="37"/>
                </a:lnTo>
                <a:lnTo>
                  <a:pt x="30" y="32"/>
                </a:lnTo>
                <a:lnTo>
                  <a:pt x="44" y="30"/>
                </a:lnTo>
                <a:lnTo>
                  <a:pt x="52" y="25"/>
                </a:lnTo>
                <a:lnTo>
                  <a:pt x="63" y="6"/>
                </a:lnTo>
                <a:lnTo>
                  <a:pt x="83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7" name="Freeform 1283"/>
          <p:cNvSpPr>
            <a:spLocks/>
          </p:cNvSpPr>
          <p:nvPr/>
        </p:nvSpPr>
        <p:spPr bwMode="auto">
          <a:xfrm>
            <a:off x="4867275" y="5487988"/>
            <a:ext cx="103188" cy="114300"/>
          </a:xfrm>
          <a:custGeom>
            <a:avLst/>
            <a:gdLst>
              <a:gd name="T0" fmla="*/ 40 w 65"/>
              <a:gd name="T1" fmla="*/ 18 h 72"/>
              <a:gd name="T2" fmla="*/ 50 w 65"/>
              <a:gd name="T3" fmla="*/ 20 h 72"/>
              <a:gd name="T4" fmla="*/ 54 w 65"/>
              <a:gd name="T5" fmla="*/ 27 h 72"/>
              <a:gd name="T6" fmla="*/ 55 w 65"/>
              <a:gd name="T7" fmla="*/ 30 h 72"/>
              <a:gd name="T8" fmla="*/ 62 w 65"/>
              <a:gd name="T9" fmla="*/ 44 h 72"/>
              <a:gd name="T10" fmla="*/ 65 w 65"/>
              <a:gd name="T11" fmla="*/ 46 h 72"/>
              <a:gd name="T12" fmla="*/ 51 w 65"/>
              <a:gd name="T13" fmla="*/ 63 h 72"/>
              <a:gd name="T14" fmla="*/ 48 w 65"/>
              <a:gd name="T15" fmla="*/ 64 h 72"/>
              <a:gd name="T16" fmla="*/ 45 w 65"/>
              <a:gd name="T17" fmla="*/ 64 h 72"/>
              <a:gd name="T18" fmla="*/ 35 w 65"/>
              <a:gd name="T19" fmla="*/ 68 h 72"/>
              <a:gd name="T20" fmla="*/ 25 w 65"/>
              <a:gd name="T21" fmla="*/ 72 h 72"/>
              <a:gd name="T22" fmla="*/ 25 w 65"/>
              <a:gd name="T23" fmla="*/ 68 h 72"/>
              <a:gd name="T24" fmla="*/ 25 w 65"/>
              <a:gd name="T25" fmla="*/ 63 h 72"/>
              <a:gd name="T26" fmla="*/ 25 w 65"/>
              <a:gd name="T27" fmla="*/ 59 h 72"/>
              <a:gd name="T28" fmla="*/ 21 w 65"/>
              <a:gd name="T29" fmla="*/ 56 h 72"/>
              <a:gd name="T30" fmla="*/ 6 w 65"/>
              <a:gd name="T31" fmla="*/ 42 h 72"/>
              <a:gd name="T32" fmla="*/ 2 w 65"/>
              <a:gd name="T33" fmla="*/ 42 h 72"/>
              <a:gd name="T34" fmla="*/ 3 w 65"/>
              <a:gd name="T35" fmla="*/ 37 h 72"/>
              <a:gd name="T36" fmla="*/ 2 w 65"/>
              <a:gd name="T37" fmla="*/ 27 h 72"/>
              <a:gd name="T38" fmla="*/ 0 w 65"/>
              <a:gd name="T39" fmla="*/ 16 h 72"/>
              <a:gd name="T40" fmla="*/ 6 w 65"/>
              <a:gd name="T41" fmla="*/ 18 h 72"/>
              <a:gd name="T42" fmla="*/ 15 w 65"/>
              <a:gd name="T43" fmla="*/ 20 h 72"/>
              <a:gd name="T44" fmla="*/ 17 w 65"/>
              <a:gd name="T45" fmla="*/ 16 h 72"/>
              <a:gd name="T46" fmla="*/ 18 w 65"/>
              <a:gd name="T47" fmla="*/ 16 h 72"/>
              <a:gd name="T48" fmla="*/ 22 w 65"/>
              <a:gd name="T49" fmla="*/ 8 h 72"/>
              <a:gd name="T50" fmla="*/ 36 w 65"/>
              <a:gd name="T51" fmla="*/ 0 h 72"/>
              <a:gd name="T52" fmla="*/ 40 w 65"/>
              <a:gd name="T53" fmla="*/ 18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65" h="72">
                <a:moveTo>
                  <a:pt x="40" y="18"/>
                </a:moveTo>
                <a:lnTo>
                  <a:pt x="50" y="20"/>
                </a:lnTo>
                <a:lnTo>
                  <a:pt x="54" y="27"/>
                </a:lnTo>
                <a:lnTo>
                  <a:pt x="55" y="30"/>
                </a:lnTo>
                <a:lnTo>
                  <a:pt x="62" y="44"/>
                </a:lnTo>
                <a:lnTo>
                  <a:pt x="65" y="46"/>
                </a:lnTo>
                <a:lnTo>
                  <a:pt x="51" y="63"/>
                </a:lnTo>
                <a:lnTo>
                  <a:pt x="48" y="64"/>
                </a:lnTo>
                <a:lnTo>
                  <a:pt x="45" y="64"/>
                </a:lnTo>
                <a:lnTo>
                  <a:pt x="35" y="68"/>
                </a:lnTo>
                <a:lnTo>
                  <a:pt x="25" y="72"/>
                </a:lnTo>
                <a:lnTo>
                  <a:pt x="25" y="68"/>
                </a:lnTo>
                <a:lnTo>
                  <a:pt x="25" y="63"/>
                </a:lnTo>
                <a:lnTo>
                  <a:pt x="25" y="59"/>
                </a:lnTo>
                <a:lnTo>
                  <a:pt x="21" y="56"/>
                </a:lnTo>
                <a:lnTo>
                  <a:pt x="6" y="42"/>
                </a:lnTo>
                <a:lnTo>
                  <a:pt x="2" y="42"/>
                </a:lnTo>
                <a:lnTo>
                  <a:pt x="3" y="37"/>
                </a:lnTo>
                <a:lnTo>
                  <a:pt x="2" y="27"/>
                </a:lnTo>
                <a:lnTo>
                  <a:pt x="0" y="16"/>
                </a:lnTo>
                <a:lnTo>
                  <a:pt x="6" y="18"/>
                </a:lnTo>
                <a:lnTo>
                  <a:pt x="15" y="20"/>
                </a:lnTo>
                <a:lnTo>
                  <a:pt x="17" y="16"/>
                </a:lnTo>
                <a:lnTo>
                  <a:pt x="18" y="16"/>
                </a:lnTo>
                <a:lnTo>
                  <a:pt x="22" y="8"/>
                </a:lnTo>
                <a:lnTo>
                  <a:pt x="36" y="0"/>
                </a:lnTo>
                <a:lnTo>
                  <a:pt x="40" y="1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8" name="Freeform 1284"/>
          <p:cNvSpPr>
            <a:spLocks/>
          </p:cNvSpPr>
          <p:nvPr/>
        </p:nvSpPr>
        <p:spPr bwMode="auto">
          <a:xfrm>
            <a:off x="5019675" y="5494338"/>
            <a:ext cx="120650" cy="131763"/>
          </a:xfrm>
          <a:custGeom>
            <a:avLst/>
            <a:gdLst>
              <a:gd name="T0" fmla="*/ 46 w 76"/>
              <a:gd name="T1" fmla="*/ 35 h 83"/>
              <a:gd name="T2" fmla="*/ 50 w 76"/>
              <a:gd name="T3" fmla="*/ 38 h 83"/>
              <a:gd name="T4" fmla="*/ 54 w 76"/>
              <a:gd name="T5" fmla="*/ 35 h 83"/>
              <a:gd name="T6" fmla="*/ 64 w 76"/>
              <a:gd name="T7" fmla="*/ 40 h 83"/>
              <a:gd name="T8" fmla="*/ 76 w 76"/>
              <a:gd name="T9" fmla="*/ 55 h 83"/>
              <a:gd name="T10" fmla="*/ 74 w 76"/>
              <a:gd name="T11" fmla="*/ 56 h 83"/>
              <a:gd name="T12" fmla="*/ 63 w 76"/>
              <a:gd name="T13" fmla="*/ 59 h 83"/>
              <a:gd name="T14" fmla="*/ 52 w 76"/>
              <a:gd name="T15" fmla="*/ 61 h 83"/>
              <a:gd name="T16" fmla="*/ 53 w 76"/>
              <a:gd name="T17" fmla="*/ 72 h 83"/>
              <a:gd name="T18" fmla="*/ 44 w 76"/>
              <a:gd name="T19" fmla="*/ 82 h 83"/>
              <a:gd name="T20" fmla="*/ 27 w 76"/>
              <a:gd name="T21" fmla="*/ 76 h 83"/>
              <a:gd name="T22" fmla="*/ 26 w 76"/>
              <a:gd name="T23" fmla="*/ 76 h 83"/>
              <a:gd name="T24" fmla="*/ 22 w 76"/>
              <a:gd name="T25" fmla="*/ 78 h 83"/>
              <a:gd name="T26" fmla="*/ 22 w 76"/>
              <a:gd name="T27" fmla="*/ 83 h 83"/>
              <a:gd name="T28" fmla="*/ 22 w 76"/>
              <a:gd name="T29" fmla="*/ 82 h 83"/>
              <a:gd name="T30" fmla="*/ 20 w 76"/>
              <a:gd name="T31" fmla="*/ 82 h 83"/>
              <a:gd name="T32" fmla="*/ 19 w 76"/>
              <a:gd name="T33" fmla="*/ 80 h 83"/>
              <a:gd name="T34" fmla="*/ 11 w 76"/>
              <a:gd name="T35" fmla="*/ 75 h 83"/>
              <a:gd name="T36" fmla="*/ 3 w 76"/>
              <a:gd name="T37" fmla="*/ 70 h 83"/>
              <a:gd name="T38" fmla="*/ 1 w 76"/>
              <a:gd name="T39" fmla="*/ 67 h 83"/>
              <a:gd name="T40" fmla="*/ 0 w 76"/>
              <a:gd name="T41" fmla="*/ 59 h 83"/>
              <a:gd name="T42" fmla="*/ 5 w 76"/>
              <a:gd name="T43" fmla="*/ 56 h 83"/>
              <a:gd name="T44" fmla="*/ 5 w 76"/>
              <a:gd name="T45" fmla="*/ 55 h 83"/>
              <a:gd name="T46" fmla="*/ 8 w 76"/>
              <a:gd name="T47" fmla="*/ 53 h 83"/>
              <a:gd name="T48" fmla="*/ 15 w 76"/>
              <a:gd name="T49" fmla="*/ 56 h 83"/>
              <a:gd name="T50" fmla="*/ 19 w 76"/>
              <a:gd name="T51" fmla="*/ 52 h 83"/>
              <a:gd name="T52" fmla="*/ 8 w 76"/>
              <a:gd name="T53" fmla="*/ 25 h 83"/>
              <a:gd name="T54" fmla="*/ 8 w 76"/>
              <a:gd name="T55" fmla="*/ 23 h 83"/>
              <a:gd name="T56" fmla="*/ 14 w 76"/>
              <a:gd name="T57" fmla="*/ 19 h 83"/>
              <a:gd name="T58" fmla="*/ 15 w 76"/>
              <a:gd name="T59" fmla="*/ 19 h 83"/>
              <a:gd name="T60" fmla="*/ 16 w 76"/>
              <a:gd name="T61" fmla="*/ 18 h 83"/>
              <a:gd name="T62" fmla="*/ 26 w 76"/>
              <a:gd name="T63" fmla="*/ 10 h 83"/>
              <a:gd name="T64" fmla="*/ 26 w 76"/>
              <a:gd name="T65" fmla="*/ 0 h 83"/>
              <a:gd name="T66" fmla="*/ 38 w 76"/>
              <a:gd name="T67" fmla="*/ 1 h 83"/>
              <a:gd name="T68" fmla="*/ 35 w 76"/>
              <a:gd name="T69" fmla="*/ 23 h 83"/>
              <a:gd name="T70" fmla="*/ 41 w 76"/>
              <a:gd name="T71" fmla="*/ 33 h 83"/>
              <a:gd name="T72" fmla="*/ 42 w 76"/>
              <a:gd name="T73" fmla="*/ 34 h 83"/>
              <a:gd name="T74" fmla="*/ 45 w 76"/>
              <a:gd name="T75" fmla="*/ 35 h 83"/>
              <a:gd name="T76" fmla="*/ 46 w 76"/>
              <a:gd name="T77" fmla="*/ 35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76" h="83">
                <a:moveTo>
                  <a:pt x="46" y="35"/>
                </a:moveTo>
                <a:lnTo>
                  <a:pt x="50" y="38"/>
                </a:lnTo>
                <a:lnTo>
                  <a:pt x="54" y="35"/>
                </a:lnTo>
                <a:lnTo>
                  <a:pt x="64" y="40"/>
                </a:lnTo>
                <a:lnTo>
                  <a:pt x="76" y="55"/>
                </a:lnTo>
                <a:lnTo>
                  <a:pt x="74" y="56"/>
                </a:lnTo>
                <a:lnTo>
                  <a:pt x="63" y="59"/>
                </a:lnTo>
                <a:lnTo>
                  <a:pt x="52" y="61"/>
                </a:lnTo>
                <a:lnTo>
                  <a:pt x="53" y="72"/>
                </a:lnTo>
                <a:lnTo>
                  <a:pt x="44" y="82"/>
                </a:lnTo>
                <a:lnTo>
                  <a:pt x="27" y="76"/>
                </a:lnTo>
                <a:lnTo>
                  <a:pt x="26" y="76"/>
                </a:lnTo>
                <a:lnTo>
                  <a:pt x="22" y="78"/>
                </a:lnTo>
                <a:lnTo>
                  <a:pt x="22" y="83"/>
                </a:lnTo>
                <a:lnTo>
                  <a:pt x="22" y="82"/>
                </a:lnTo>
                <a:lnTo>
                  <a:pt x="20" y="82"/>
                </a:lnTo>
                <a:lnTo>
                  <a:pt x="19" y="80"/>
                </a:lnTo>
                <a:lnTo>
                  <a:pt x="11" y="75"/>
                </a:lnTo>
                <a:lnTo>
                  <a:pt x="3" y="70"/>
                </a:lnTo>
                <a:lnTo>
                  <a:pt x="1" y="67"/>
                </a:lnTo>
                <a:lnTo>
                  <a:pt x="0" y="59"/>
                </a:lnTo>
                <a:lnTo>
                  <a:pt x="5" y="56"/>
                </a:lnTo>
                <a:lnTo>
                  <a:pt x="5" y="55"/>
                </a:lnTo>
                <a:lnTo>
                  <a:pt x="8" y="53"/>
                </a:lnTo>
                <a:lnTo>
                  <a:pt x="15" y="56"/>
                </a:lnTo>
                <a:lnTo>
                  <a:pt x="19" y="52"/>
                </a:lnTo>
                <a:lnTo>
                  <a:pt x="8" y="25"/>
                </a:lnTo>
                <a:lnTo>
                  <a:pt x="8" y="23"/>
                </a:lnTo>
                <a:lnTo>
                  <a:pt x="14" y="19"/>
                </a:lnTo>
                <a:lnTo>
                  <a:pt x="15" y="19"/>
                </a:lnTo>
                <a:lnTo>
                  <a:pt x="16" y="18"/>
                </a:lnTo>
                <a:lnTo>
                  <a:pt x="26" y="10"/>
                </a:lnTo>
                <a:lnTo>
                  <a:pt x="26" y="0"/>
                </a:lnTo>
                <a:lnTo>
                  <a:pt x="38" y="1"/>
                </a:lnTo>
                <a:lnTo>
                  <a:pt x="35" y="23"/>
                </a:lnTo>
                <a:lnTo>
                  <a:pt x="41" y="33"/>
                </a:lnTo>
                <a:lnTo>
                  <a:pt x="42" y="34"/>
                </a:lnTo>
                <a:lnTo>
                  <a:pt x="45" y="35"/>
                </a:lnTo>
                <a:lnTo>
                  <a:pt x="46" y="3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9" name="Freeform 1285"/>
          <p:cNvSpPr>
            <a:spLocks/>
          </p:cNvSpPr>
          <p:nvPr/>
        </p:nvSpPr>
        <p:spPr bwMode="auto">
          <a:xfrm>
            <a:off x="5276850" y="5526088"/>
            <a:ext cx="41275" cy="41275"/>
          </a:xfrm>
          <a:custGeom>
            <a:avLst/>
            <a:gdLst>
              <a:gd name="T0" fmla="*/ 11 w 26"/>
              <a:gd name="T1" fmla="*/ 0 h 26"/>
              <a:gd name="T2" fmla="*/ 11 w 26"/>
              <a:gd name="T3" fmla="*/ 6 h 26"/>
              <a:gd name="T4" fmla="*/ 15 w 26"/>
              <a:gd name="T5" fmla="*/ 6 h 26"/>
              <a:gd name="T6" fmla="*/ 17 w 26"/>
              <a:gd name="T7" fmla="*/ 6 h 26"/>
              <a:gd name="T8" fmla="*/ 22 w 26"/>
              <a:gd name="T9" fmla="*/ 2 h 26"/>
              <a:gd name="T10" fmla="*/ 26 w 26"/>
              <a:gd name="T11" fmla="*/ 6 h 26"/>
              <a:gd name="T12" fmla="*/ 23 w 26"/>
              <a:gd name="T13" fmla="*/ 20 h 26"/>
              <a:gd name="T14" fmla="*/ 19 w 26"/>
              <a:gd name="T15" fmla="*/ 21 h 26"/>
              <a:gd name="T16" fmla="*/ 19 w 26"/>
              <a:gd name="T17" fmla="*/ 22 h 26"/>
              <a:gd name="T18" fmla="*/ 17 w 26"/>
              <a:gd name="T19" fmla="*/ 26 h 26"/>
              <a:gd name="T20" fmla="*/ 15 w 26"/>
              <a:gd name="T21" fmla="*/ 26 h 26"/>
              <a:gd name="T22" fmla="*/ 14 w 26"/>
              <a:gd name="T23" fmla="*/ 26 h 26"/>
              <a:gd name="T24" fmla="*/ 13 w 26"/>
              <a:gd name="T25" fmla="*/ 25 h 26"/>
              <a:gd name="T26" fmla="*/ 7 w 26"/>
              <a:gd name="T27" fmla="*/ 22 h 26"/>
              <a:gd name="T28" fmla="*/ 2 w 26"/>
              <a:gd name="T29" fmla="*/ 18 h 26"/>
              <a:gd name="T30" fmla="*/ 0 w 26"/>
              <a:gd name="T31" fmla="*/ 0 h 26"/>
              <a:gd name="T32" fmla="*/ 11 w 26"/>
              <a:gd name="T33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6" h="26">
                <a:moveTo>
                  <a:pt x="11" y="0"/>
                </a:moveTo>
                <a:lnTo>
                  <a:pt x="11" y="6"/>
                </a:lnTo>
                <a:lnTo>
                  <a:pt x="15" y="6"/>
                </a:lnTo>
                <a:lnTo>
                  <a:pt x="17" y="6"/>
                </a:lnTo>
                <a:lnTo>
                  <a:pt x="22" y="2"/>
                </a:lnTo>
                <a:lnTo>
                  <a:pt x="26" y="6"/>
                </a:lnTo>
                <a:lnTo>
                  <a:pt x="23" y="20"/>
                </a:lnTo>
                <a:lnTo>
                  <a:pt x="19" y="21"/>
                </a:lnTo>
                <a:lnTo>
                  <a:pt x="19" y="22"/>
                </a:lnTo>
                <a:lnTo>
                  <a:pt x="17" y="26"/>
                </a:lnTo>
                <a:lnTo>
                  <a:pt x="15" y="26"/>
                </a:lnTo>
                <a:lnTo>
                  <a:pt x="14" y="26"/>
                </a:lnTo>
                <a:lnTo>
                  <a:pt x="13" y="25"/>
                </a:lnTo>
                <a:lnTo>
                  <a:pt x="7" y="22"/>
                </a:lnTo>
                <a:lnTo>
                  <a:pt x="2" y="18"/>
                </a:lnTo>
                <a:lnTo>
                  <a:pt x="0" y="0"/>
                </a:lnTo>
                <a:lnTo>
                  <a:pt x="11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0" name="Freeform 1286"/>
          <p:cNvSpPr>
            <a:spLocks/>
          </p:cNvSpPr>
          <p:nvPr/>
        </p:nvSpPr>
        <p:spPr bwMode="auto">
          <a:xfrm>
            <a:off x="5457825" y="5534025"/>
            <a:ext cx="120650" cy="122238"/>
          </a:xfrm>
          <a:custGeom>
            <a:avLst/>
            <a:gdLst>
              <a:gd name="T0" fmla="*/ 73 w 76"/>
              <a:gd name="T1" fmla="*/ 47 h 77"/>
              <a:gd name="T2" fmla="*/ 64 w 76"/>
              <a:gd name="T3" fmla="*/ 53 h 77"/>
              <a:gd name="T4" fmla="*/ 60 w 76"/>
              <a:gd name="T5" fmla="*/ 55 h 77"/>
              <a:gd name="T6" fmla="*/ 55 w 76"/>
              <a:gd name="T7" fmla="*/ 61 h 77"/>
              <a:gd name="T8" fmla="*/ 50 w 76"/>
              <a:gd name="T9" fmla="*/ 66 h 77"/>
              <a:gd name="T10" fmla="*/ 43 w 76"/>
              <a:gd name="T11" fmla="*/ 65 h 77"/>
              <a:gd name="T12" fmla="*/ 34 w 76"/>
              <a:gd name="T13" fmla="*/ 66 h 77"/>
              <a:gd name="T14" fmla="*/ 31 w 76"/>
              <a:gd name="T15" fmla="*/ 66 h 77"/>
              <a:gd name="T16" fmla="*/ 30 w 76"/>
              <a:gd name="T17" fmla="*/ 65 h 77"/>
              <a:gd name="T18" fmla="*/ 25 w 76"/>
              <a:gd name="T19" fmla="*/ 62 h 77"/>
              <a:gd name="T20" fmla="*/ 19 w 76"/>
              <a:gd name="T21" fmla="*/ 66 h 77"/>
              <a:gd name="T22" fmla="*/ 17 w 76"/>
              <a:gd name="T23" fmla="*/ 66 h 77"/>
              <a:gd name="T24" fmla="*/ 17 w 76"/>
              <a:gd name="T25" fmla="*/ 68 h 77"/>
              <a:gd name="T26" fmla="*/ 15 w 76"/>
              <a:gd name="T27" fmla="*/ 69 h 77"/>
              <a:gd name="T28" fmla="*/ 10 w 76"/>
              <a:gd name="T29" fmla="*/ 69 h 77"/>
              <a:gd name="T30" fmla="*/ 12 w 76"/>
              <a:gd name="T31" fmla="*/ 72 h 77"/>
              <a:gd name="T32" fmla="*/ 9 w 76"/>
              <a:gd name="T33" fmla="*/ 75 h 77"/>
              <a:gd name="T34" fmla="*/ 5 w 76"/>
              <a:gd name="T35" fmla="*/ 77 h 77"/>
              <a:gd name="T36" fmla="*/ 2 w 76"/>
              <a:gd name="T37" fmla="*/ 65 h 77"/>
              <a:gd name="T38" fmla="*/ 1 w 76"/>
              <a:gd name="T39" fmla="*/ 55 h 77"/>
              <a:gd name="T40" fmla="*/ 0 w 76"/>
              <a:gd name="T41" fmla="*/ 43 h 77"/>
              <a:gd name="T42" fmla="*/ 4 w 76"/>
              <a:gd name="T43" fmla="*/ 30 h 77"/>
              <a:gd name="T44" fmla="*/ 8 w 76"/>
              <a:gd name="T45" fmla="*/ 17 h 77"/>
              <a:gd name="T46" fmla="*/ 19 w 76"/>
              <a:gd name="T47" fmla="*/ 12 h 77"/>
              <a:gd name="T48" fmla="*/ 38 w 76"/>
              <a:gd name="T49" fmla="*/ 10 h 77"/>
              <a:gd name="T50" fmla="*/ 45 w 76"/>
              <a:gd name="T51" fmla="*/ 4 h 77"/>
              <a:gd name="T52" fmla="*/ 50 w 76"/>
              <a:gd name="T53" fmla="*/ 0 h 77"/>
              <a:gd name="T54" fmla="*/ 61 w 76"/>
              <a:gd name="T55" fmla="*/ 1 h 77"/>
              <a:gd name="T56" fmla="*/ 66 w 76"/>
              <a:gd name="T57" fmla="*/ 12 h 77"/>
              <a:gd name="T58" fmla="*/ 70 w 76"/>
              <a:gd name="T59" fmla="*/ 24 h 77"/>
              <a:gd name="T60" fmla="*/ 70 w 76"/>
              <a:gd name="T61" fmla="*/ 30 h 77"/>
              <a:gd name="T62" fmla="*/ 72 w 76"/>
              <a:gd name="T63" fmla="*/ 34 h 77"/>
              <a:gd name="T64" fmla="*/ 76 w 76"/>
              <a:gd name="T65" fmla="*/ 42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6" h="77">
                <a:moveTo>
                  <a:pt x="76" y="42"/>
                </a:moveTo>
                <a:lnTo>
                  <a:pt x="73" y="47"/>
                </a:lnTo>
                <a:lnTo>
                  <a:pt x="70" y="49"/>
                </a:lnTo>
                <a:lnTo>
                  <a:pt x="64" y="53"/>
                </a:lnTo>
                <a:lnTo>
                  <a:pt x="60" y="55"/>
                </a:lnTo>
                <a:lnTo>
                  <a:pt x="60" y="55"/>
                </a:lnTo>
                <a:lnTo>
                  <a:pt x="58" y="57"/>
                </a:lnTo>
                <a:lnTo>
                  <a:pt x="55" y="61"/>
                </a:lnTo>
                <a:lnTo>
                  <a:pt x="53" y="64"/>
                </a:lnTo>
                <a:lnTo>
                  <a:pt x="50" y="66"/>
                </a:lnTo>
                <a:lnTo>
                  <a:pt x="47" y="66"/>
                </a:lnTo>
                <a:lnTo>
                  <a:pt x="43" y="65"/>
                </a:lnTo>
                <a:lnTo>
                  <a:pt x="40" y="66"/>
                </a:lnTo>
                <a:lnTo>
                  <a:pt x="34" y="66"/>
                </a:lnTo>
                <a:lnTo>
                  <a:pt x="32" y="66"/>
                </a:lnTo>
                <a:lnTo>
                  <a:pt x="31" y="66"/>
                </a:lnTo>
                <a:lnTo>
                  <a:pt x="30" y="66"/>
                </a:lnTo>
                <a:lnTo>
                  <a:pt x="30" y="65"/>
                </a:lnTo>
                <a:lnTo>
                  <a:pt x="25" y="64"/>
                </a:lnTo>
                <a:lnTo>
                  <a:pt x="25" y="62"/>
                </a:lnTo>
                <a:lnTo>
                  <a:pt x="20" y="65"/>
                </a:lnTo>
                <a:lnTo>
                  <a:pt x="19" y="66"/>
                </a:lnTo>
                <a:lnTo>
                  <a:pt x="17" y="66"/>
                </a:lnTo>
                <a:lnTo>
                  <a:pt x="17" y="66"/>
                </a:lnTo>
                <a:lnTo>
                  <a:pt x="16" y="66"/>
                </a:lnTo>
                <a:lnTo>
                  <a:pt x="17" y="68"/>
                </a:lnTo>
                <a:lnTo>
                  <a:pt x="16" y="69"/>
                </a:lnTo>
                <a:lnTo>
                  <a:pt x="15" y="69"/>
                </a:lnTo>
                <a:lnTo>
                  <a:pt x="12" y="69"/>
                </a:lnTo>
                <a:lnTo>
                  <a:pt x="10" y="69"/>
                </a:lnTo>
                <a:lnTo>
                  <a:pt x="10" y="70"/>
                </a:lnTo>
                <a:lnTo>
                  <a:pt x="12" y="72"/>
                </a:lnTo>
                <a:lnTo>
                  <a:pt x="12" y="73"/>
                </a:lnTo>
                <a:lnTo>
                  <a:pt x="9" y="75"/>
                </a:lnTo>
                <a:lnTo>
                  <a:pt x="5" y="76"/>
                </a:lnTo>
                <a:lnTo>
                  <a:pt x="5" y="77"/>
                </a:lnTo>
                <a:lnTo>
                  <a:pt x="4" y="69"/>
                </a:lnTo>
                <a:lnTo>
                  <a:pt x="2" y="65"/>
                </a:lnTo>
                <a:lnTo>
                  <a:pt x="2" y="64"/>
                </a:lnTo>
                <a:lnTo>
                  <a:pt x="1" y="55"/>
                </a:lnTo>
                <a:lnTo>
                  <a:pt x="4" y="53"/>
                </a:lnTo>
                <a:lnTo>
                  <a:pt x="0" y="43"/>
                </a:lnTo>
                <a:lnTo>
                  <a:pt x="6" y="31"/>
                </a:lnTo>
                <a:lnTo>
                  <a:pt x="4" y="30"/>
                </a:lnTo>
                <a:lnTo>
                  <a:pt x="5" y="21"/>
                </a:lnTo>
                <a:lnTo>
                  <a:pt x="8" y="17"/>
                </a:lnTo>
                <a:lnTo>
                  <a:pt x="17" y="16"/>
                </a:lnTo>
                <a:lnTo>
                  <a:pt x="19" y="12"/>
                </a:lnTo>
                <a:lnTo>
                  <a:pt x="36" y="12"/>
                </a:lnTo>
                <a:lnTo>
                  <a:pt x="38" y="10"/>
                </a:lnTo>
                <a:lnTo>
                  <a:pt x="42" y="5"/>
                </a:lnTo>
                <a:lnTo>
                  <a:pt x="45" y="4"/>
                </a:lnTo>
                <a:lnTo>
                  <a:pt x="47" y="2"/>
                </a:lnTo>
                <a:lnTo>
                  <a:pt x="50" y="0"/>
                </a:lnTo>
                <a:lnTo>
                  <a:pt x="51" y="1"/>
                </a:lnTo>
                <a:lnTo>
                  <a:pt x="61" y="1"/>
                </a:lnTo>
                <a:lnTo>
                  <a:pt x="64" y="4"/>
                </a:lnTo>
                <a:lnTo>
                  <a:pt x="66" y="12"/>
                </a:lnTo>
                <a:lnTo>
                  <a:pt x="61" y="17"/>
                </a:lnTo>
                <a:lnTo>
                  <a:pt x="70" y="24"/>
                </a:lnTo>
                <a:lnTo>
                  <a:pt x="69" y="25"/>
                </a:lnTo>
                <a:lnTo>
                  <a:pt x="70" y="30"/>
                </a:lnTo>
                <a:lnTo>
                  <a:pt x="72" y="32"/>
                </a:lnTo>
                <a:lnTo>
                  <a:pt x="72" y="34"/>
                </a:lnTo>
                <a:lnTo>
                  <a:pt x="73" y="36"/>
                </a:lnTo>
                <a:lnTo>
                  <a:pt x="76" y="4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1" name="Freeform 1287"/>
          <p:cNvSpPr>
            <a:spLocks/>
          </p:cNvSpPr>
          <p:nvPr/>
        </p:nvSpPr>
        <p:spPr bwMode="auto">
          <a:xfrm>
            <a:off x="5303838" y="5549900"/>
            <a:ext cx="80963" cy="85725"/>
          </a:xfrm>
          <a:custGeom>
            <a:avLst/>
            <a:gdLst>
              <a:gd name="T0" fmla="*/ 31 w 51"/>
              <a:gd name="T1" fmla="*/ 5 h 54"/>
              <a:gd name="T2" fmla="*/ 36 w 51"/>
              <a:gd name="T3" fmla="*/ 10 h 54"/>
              <a:gd name="T4" fmla="*/ 38 w 51"/>
              <a:gd name="T5" fmla="*/ 11 h 54"/>
              <a:gd name="T6" fmla="*/ 39 w 51"/>
              <a:gd name="T7" fmla="*/ 13 h 54"/>
              <a:gd name="T8" fmla="*/ 39 w 51"/>
              <a:gd name="T9" fmla="*/ 14 h 54"/>
              <a:gd name="T10" fmla="*/ 45 w 51"/>
              <a:gd name="T11" fmla="*/ 18 h 54"/>
              <a:gd name="T12" fmla="*/ 45 w 51"/>
              <a:gd name="T13" fmla="*/ 20 h 54"/>
              <a:gd name="T14" fmla="*/ 47 w 51"/>
              <a:gd name="T15" fmla="*/ 21 h 54"/>
              <a:gd name="T16" fmla="*/ 47 w 51"/>
              <a:gd name="T17" fmla="*/ 22 h 54"/>
              <a:gd name="T18" fmla="*/ 49 w 51"/>
              <a:gd name="T19" fmla="*/ 24 h 54"/>
              <a:gd name="T20" fmla="*/ 50 w 51"/>
              <a:gd name="T21" fmla="*/ 24 h 54"/>
              <a:gd name="T22" fmla="*/ 51 w 51"/>
              <a:gd name="T23" fmla="*/ 25 h 54"/>
              <a:gd name="T24" fmla="*/ 45 w 51"/>
              <a:gd name="T25" fmla="*/ 29 h 54"/>
              <a:gd name="T26" fmla="*/ 39 w 51"/>
              <a:gd name="T27" fmla="*/ 35 h 54"/>
              <a:gd name="T28" fmla="*/ 38 w 51"/>
              <a:gd name="T29" fmla="*/ 40 h 54"/>
              <a:gd name="T30" fmla="*/ 36 w 51"/>
              <a:gd name="T31" fmla="*/ 43 h 54"/>
              <a:gd name="T32" fmla="*/ 34 w 51"/>
              <a:gd name="T33" fmla="*/ 50 h 54"/>
              <a:gd name="T34" fmla="*/ 32 w 51"/>
              <a:gd name="T35" fmla="*/ 54 h 54"/>
              <a:gd name="T36" fmla="*/ 27 w 51"/>
              <a:gd name="T37" fmla="*/ 50 h 54"/>
              <a:gd name="T38" fmla="*/ 26 w 51"/>
              <a:gd name="T39" fmla="*/ 40 h 54"/>
              <a:gd name="T40" fmla="*/ 23 w 51"/>
              <a:gd name="T41" fmla="*/ 33 h 54"/>
              <a:gd name="T42" fmla="*/ 20 w 51"/>
              <a:gd name="T43" fmla="*/ 29 h 54"/>
              <a:gd name="T44" fmla="*/ 20 w 51"/>
              <a:gd name="T45" fmla="*/ 28 h 54"/>
              <a:gd name="T46" fmla="*/ 20 w 51"/>
              <a:gd name="T47" fmla="*/ 26 h 54"/>
              <a:gd name="T48" fmla="*/ 19 w 51"/>
              <a:gd name="T49" fmla="*/ 26 h 54"/>
              <a:gd name="T50" fmla="*/ 16 w 51"/>
              <a:gd name="T51" fmla="*/ 24 h 54"/>
              <a:gd name="T52" fmla="*/ 11 w 51"/>
              <a:gd name="T53" fmla="*/ 24 h 54"/>
              <a:gd name="T54" fmla="*/ 6 w 51"/>
              <a:gd name="T55" fmla="*/ 20 h 54"/>
              <a:gd name="T56" fmla="*/ 5 w 51"/>
              <a:gd name="T57" fmla="*/ 18 h 54"/>
              <a:gd name="T58" fmla="*/ 1 w 51"/>
              <a:gd name="T59" fmla="*/ 14 h 54"/>
              <a:gd name="T60" fmla="*/ 0 w 51"/>
              <a:gd name="T61" fmla="*/ 11 h 54"/>
              <a:gd name="T62" fmla="*/ 2 w 51"/>
              <a:gd name="T63" fmla="*/ 7 h 54"/>
              <a:gd name="T64" fmla="*/ 2 w 51"/>
              <a:gd name="T65" fmla="*/ 6 h 54"/>
              <a:gd name="T66" fmla="*/ 6 w 51"/>
              <a:gd name="T67" fmla="*/ 5 h 54"/>
              <a:gd name="T68" fmla="*/ 8 w 51"/>
              <a:gd name="T69" fmla="*/ 5 h 54"/>
              <a:gd name="T70" fmla="*/ 12 w 51"/>
              <a:gd name="T71" fmla="*/ 5 h 54"/>
              <a:gd name="T72" fmla="*/ 13 w 51"/>
              <a:gd name="T73" fmla="*/ 5 h 54"/>
              <a:gd name="T74" fmla="*/ 19 w 51"/>
              <a:gd name="T75" fmla="*/ 5 h 54"/>
              <a:gd name="T76" fmla="*/ 21 w 51"/>
              <a:gd name="T77" fmla="*/ 5 h 54"/>
              <a:gd name="T78" fmla="*/ 24 w 51"/>
              <a:gd name="T79" fmla="*/ 7 h 54"/>
              <a:gd name="T80" fmla="*/ 26 w 51"/>
              <a:gd name="T81" fmla="*/ 3 h 54"/>
              <a:gd name="T82" fmla="*/ 27 w 51"/>
              <a:gd name="T83" fmla="*/ 0 h 54"/>
              <a:gd name="T84" fmla="*/ 31 w 51"/>
              <a:gd name="T85" fmla="*/ 5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1" h="54">
                <a:moveTo>
                  <a:pt x="31" y="5"/>
                </a:moveTo>
                <a:lnTo>
                  <a:pt x="36" y="10"/>
                </a:lnTo>
                <a:lnTo>
                  <a:pt x="38" y="11"/>
                </a:lnTo>
                <a:lnTo>
                  <a:pt x="39" y="13"/>
                </a:lnTo>
                <a:lnTo>
                  <a:pt x="39" y="14"/>
                </a:lnTo>
                <a:lnTo>
                  <a:pt x="45" y="18"/>
                </a:lnTo>
                <a:lnTo>
                  <a:pt x="45" y="20"/>
                </a:lnTo>
                <a:lnTo>
                  <a:pt x="47" y="21"/>
                </a:lnTo>
                <a:lnTo>
                  <a:pt x="47" y="22"/>
                </a:lnTo>
                <a:lnTo>
                  <a:pt x="49" y="24"/>
                </a:lnTo>
                <a:lnTo>
                  <a:pt x="50" y="24"/>
                </a:lnTo>
                <a:lnTo>
                  <a:pt x="51" y="25"/>
                </a:lnTo>
                <a:lnTo>
                  <a:pt x="45" y="29"/>
                </a:lnTo>
                <a:lnTo>
                  <a:pt x="39" y="35"/>
                </a:lnTo>
                <a:lnTo>
                  <a:pt x="38" y="40"/>
                </a:lnTo>
                <a:lnTo>
                  <a:pt x="36" y="43"/>
                </a:lnTo>
                <a:lnTo>
                  <a:pt x="34" y="50"/>
                </a:lnTo>
                <a:lnTo>
                  <a:pt x="32" y="54"/>
                </a:lnTo>
                <a:lnTo>
                  <a:pt x="27" y="50"/>
                </a:lnTo>
                <a:lnTo>
                  <a:pt x="26" y="40"/>
                </a:lnTo>
                <a:lnTo>
                  <a:pt x="23" y="33"/>
                </a:lnTo>
                <a:lnTo>
                  <a:pt x="20" y="29"/>
                </a:lnTo>
                <a:lnTo>
                  <a:pt x="20" y="28"/>
                </a:lnTo>
                <a:lnTo>
                  <a:pt x="20" y="26"/>
                </a:lnTo>
                <a:lnTo>
                  <a:pt x="19" y="26"/>
                </a:lnTo>
                <a:lnTo>
                  <a:pt x="16" y="24"/>
                </a:lnTo>
                <a:lnTo>
                  <a:pt x="11" y="24"/>
                </a:lnTo>
                <a:lnTo>
                  <a:pt x="6" y="20"/>
                </a:lnTo>
                <a:lnTo>
                  <a:pt x="5" y="18"/>
                </a:lnTo>
                <a:lnTo>
                  <a:pt x="1" y="14"/>
                </a:lnTo>
                <a:lnTo>
                  <a:pt x="0" y="11"/>
                </a:lnTo>
                <a:lnTo>
                  <a:pt x="2" y="7"/>
                </a:lnTo>
                <a:lnTo>
                  <a:pt x="2" y="6"/>
                </a:lnTo>
                <a:lnTo>
                  <a:pt x="6" y="5"/>
                </a:lnTo>
                <a:lnTo>
                  <a:pt x="8" y="5"/>
                </a:lnTo>
                <a:lnTo>
                  <a:pt x="12" y="5"/>
                </a:lnTo>
                <a:lnTo>
                  <a:pt x="13" y="5"/>
                </a:lnTo>
                <a:lnTo>
                  <a:pt x="19" y="5"/>
                </a:lnTo>
                <a:lnTo>
                  <a:pt x="21" y="5"/>
                </a:lnTo>
                <a:lnTo>
                  <a:pt x="24" y="7"/>
                </a:lnTo>
                <a:lnTo>
                  <a:pt x="26" y="3"/>
                </a:lnTo>
                <a:lnTo>
                  <a:pt x="27" y="0"/>
                </a:lnTo>
                <a:lnTo>
                  <a:pt x="31" y="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2" name="Freeform 1288"/>
          <p:cNvSpPr>
            <a:spLocks/>
          </p:cNvSpPr>
          <p:nvPr/>
        </p:nvSpPr>
        <p:spPr bwMode="auto">
          <a:xfrm>
            <a:off x="4905375" y="5557838"/>
            <a:ext cx="109538" cy="120650"/>
          </a:xfrm>
          <a:custGeom>
            <a:avLst/>
            <a:gdLst>
              <a:gd name="T0" fmla="*/ 69 w 69"/>
              <a:gd name="T1" fmla="*/ 27 h 76"/>
              <a:gd name="T2" fmla="*/ 69 w 69"/>
              <a:gd name="T3" fmla="*/ 28 h 76"/>
              <a:gd name="T4" fmla="*/ 65 w 69"/>
              <a:gd name="T5" fmla="*/ 27 h 76"/>
              <a:gd name="T6" fmla="*/ 69 w 69"/>
              <a:gd name="T7" fmla="*/ 40 h 76"/>
              <a:gd name="T8" fmla="*/ 69 w 69"/>
              <a:gd name="T9" fmla="*/ 45 h 76"/>
              <a:gd name="T10" fmla="*/ 69 w 69"/>
              <a:gd name="T11" fmla="*/ 47 h 76"/>
              <a:gd name="T12" fmla="*/ 69 w 69"/>
              <a:gd name="T13" fmla="*/ 55 h 76"/>
              <a:gd name="T14" fmla="*/ 69 w 69"/>
              <a:gd name="T15" fmla="*/ 70 h 76"/>
              <a:gd name="T16" fmla="*/ 60 w 69"/>
              <a:gd name="T17" fmla="*/ 72 h 76"/>
              <a:gd name="T18" fmla="*/ 58 w 69"/>
              <a:gd name="T19" fmla="*/ 72 h 76"/>
              <a:gd name="T20" fmla="*/ 53 w 69"/>
              <a:gd name="T21" fmla="*/ 76 h 76"/>
              <a:gd name="T22" fmla="*/ 51 w 69"/>
              <a:gd name="T23" fmla="*/ 75 h 76"/>
              <a:gd name="T24" fmla="*/ 50 w 69"/>
              <a:gd name="T25" fmla="*/ 73 h 76"/>
              <a:gd name="T26" fmla="*/ 49 w 69"/>
              <a:gd name="T27" fmla="*/ 70 h 76"/>
              <a:gd name="T28" fmla="*/ 35 w 69"/>
              <a:gd name="T29" fmla="*/ 69 h 76"/>
              <a:gd name="T30" fmla="*/ 34 w 69"/>
              <a:gd name="T31" fmla="*/ 69 h 76"/>
              <a:gd name="T32" fmla="*/ 32 w 69"/>
              <a:gd name="T33" fmla="*/ 66 h 76"/>
              <a:gd name="T34" fmla="*/ 32 w 69"/>
              <a:gd name="T35" fmla="*/ 65 h 76"/>
              <a:gd name="T36" fmla="*/ 31 w 69"/>
              <a:gd name="T37" fmla="*/ 64 h 76"/>
              <a:gd name="T38" fmla="*/ 30 w 69"/>
              <a:gd name="T39" fmla="*/ 62 h 76"/>
              <a:gd name="T40" fmla="*/ 21 w 69"/>
              <a:gd name="T41" fmla="*/ 55 h 76"/>
              <a:gd name="T42" fmla="*/ 0 w 69"/>
              <a:gd name="T43" fmla="*/ 42 h 76"/>
              <a:gd name="T44" fmla="*/ 1 w 69"/>
              <a:gd name="T45" fmla="*/ 28 h 76"/>
              <a:gd name="T46" fmla="*/ 11 w 69"/>
              <a:gd name="T47" fmla="*/ 24 h 76"/>
              <a:gd name="T48" fmla="*/ 21 w 69"/>
              <a:gd name="T49" fmla="*/ 20 h 76"/>
              <a:gd name="T50" fmla="*/ 24 w 69"/>
              <a:gd name="T51" fmla="*/ 20 h 76"/>
              <a:gd name="T52" fmla="*/ 27 w 69"/>
              <a:gd name="T53" fmla="*/ 19 h 76"/>
              <a:gd name="T54" fmla="*/ 41 w 69"/>
              <a:gd name="T55" fmla="*/ 2 h 76"/>
              <a:gd name="T56" fmla="*/ 38 w 69"/>
              <a:gd name="T57" fmla="*/ 0 h 76"/>
              <a:gd name="T58" fmla="*/ 50 w 69"/>
              <a:gd name="T59" fmla="*/ 9 h 76"/>
              <a:gd name="T60" fmla="*/ 56 w 69"/>
              <a:gd name="T61" fmla="*/ 9 h 76"/>
              <a:gd name="T62" fmla="*/ 60 w 69"/>
              <a:gd name="T63" fmla="*/ 16 h 76"/>
              <a:gd name="T64" fmla="*/ 64 w 69"/>
              <a:gd name="T65" fmla="*/ 21 h 76"/>
              <a:gd name="T66" fmla="*/ 69 w 69"/>
              <a:gd name="T67" fmla="*/ 27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69" h="76">
                <a:moveTo>
                  <a:pt x="69" y="27"/>
                </a:moveTo>
                <a:lnTo>
                  <a:pt x="69" y="28"/>
                </a:lnTo>
                <a:lnTo>
                  <a:pt x="65" y="27"/>
                </a:lnTo>
                <a:lnTo>
                  <a:pt x="69" y="40"/>
                </a:lnTo>
                <a:lnTo>
                  <a:pt x="69" y="45"/>
                </a:lnTo>
                <a:lnTo>
                  <a:pt x="69" y="47"/>
                </a:lnTo>
                <a:lnTo>
                  <a:pt x="69" y="55"/>
                </a:lnTo>
                <a:lnTo>
                  <a:pt x="69" y="70"/>
                </a:lnTo>
                <a:lnTo>
                  <a:pt x="60" y="72"/>
                </a:lnTo>
                <a:lnTo>
                  <a:pt x="58" y="72"/>
                </a:lnTo>
                <a:lnTo>
                  <a:pt x="53" y="76"/>
                </a:lnTo>
                <a:lnTo>
                  <a:pt x="51" y="75"/>
                </a:lnTo>
                <a:lnTo>
                  <a:pt x="50" y="73"/>
                </a:lnTo>
                <a:lnTo>
                  <a:pt x="49" y="70"/>
                </a:lnTo>
                <a:lnTo>
                  <a:pt x="35" y="69"/>
                </a:lnTo>
                <a:lnTo>
                  <a:pt x="34" y="69"/>
                </a:lnTo>
                <a:lnTo>
                  <a:pt x="32" y="66"/>
                </a:lnTo>
                <a:lnTo>
                  <a:pt x="32" y="65"/>
                </a:lnTo>
                <a:lnTo>
                  <a:pt x="31" y="64"/>
                </a:lnTo>
                <a:lnTo>
                  <a:pt x="30" y="62"/>
                </a:lnTo>
                <a:lnTo>
                  <a:pt x="21" y="55"/>
                </a:lnTo>
                <a:lnTo>
                  <a:pt x="0" y="42"/>
                </a:lnTo>
                <a:lnTo>
                  <a:pt x="1" y="28"/>
                </a:lnTo>
                <a:lnTo>
                  <a:pt x="11" y="24"/>
                </a:lnTo>
                <a:lnTo>
                  <a:pt x="21" y="20"/>
                </a:lnTo>
                <a:lnTo>
                  <a:pt x="24" y="20"/>
                </a:lnTo>
                <a:lnTo>
                  <a:pt x="27" y="19"/>
                </a:lnTo>
                <a:lnTo>
                  <a:pt x="41" y="2"/>
                </a:lnTo>
                <a:lnTo>
                  <a:pt x="38" y="0"/>
                </a:lnTo>
                <a:lnTo>
                  <a:pt x="50" y="9"/>
                </a:lnTo>
                <a:lnTo>
                  <a:pt x="56" y="9"/>
                </a:lnTo>
                <a:lnTo>
                  <a:pt x="60" y="16"/>
                </a:lnTo>
                <a:lnTo>
                  <a:pt x="64" y="21"/>
                </a:lnTo>
                <a:lnTo>
                  <a:pt x="69" y="2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3" name="Freeform 1289"/>
          <p:cNvSpPr>
            <a:spLocks/>
          </p:cNvSpPr>
          <p:nvPr/>
        </p:nvSpPr>
        <p:spPr bwMode="auto">
          <a:xfrm>
            <a:off x="4257675" y="5559425"/>
            <a:ext cx="119063" cy="107950"/>
          </a:xfrm>
          <a:custGeom>
            <a:avLst/>
            <a:gdLst>
              <a:gd name="T0" fmla="*/ 30 w 75"/>
              <a:gd name="T1" fmla="*/ 63 h 68"/>
              <a:gd name="T2" fmla="*/ 23 w 75"/>
              <a:gd name="T3" fmla="*/ 68 h 68"/>
              <a:gd name="T4" fmla="*/ 17 w 75"/>
              <a:gd name="T5" fmla="*/ 68 h 68"/>
              <a:gd name="T6" fmla="*/ 13 w 75"/>
              <a:gd name="T7" fmla="*/ 68 h 68"/>
              <a:gd name="T8" fmla="*/ 12 w 75"/>
              <a:gd name="T9" fmla="*/ 67 h 68"/>
              <a:gd name="T10" fmla="*/ 5 w 75"/>
              <a:gd name="T11" fmla="*/ 64 h 68"/>
              <a:gd name="T12" fmla="*/ 0 w 75"/>
              <a:gd name="T13" fmla="*/ 60 h 68"/>
              <a:gd name="T14" fmla="*/ 1 w 75"/>
              <a:gd name="T15" fmla="*/ 46 h 68"/>
              <a:gd name="T16" fmla="*/ 9 w 75"/>
              <a:gd name="T17" fmla="*/ 34 h 68"/>
              <a:gd name="T18" fmla="*/ 15 w 75"/>
              <a:gd name="T19" fmla="*/ 30 h 68"/>
              <a:gd name="T20" fmla="*/ 17 w 75"/>
              <a:gd name="T21" fmla="*/ 20 h 68"/>
              <a:gd name="T22" fmla="*/ 26 w 75"/>
              <a:gd name="T23" fmla="*/ 11 h 68"/>
              <a:gd name="T24" fmla="*/ 39 w 75"/>
              <a:gd name="T25" fmla="*/ 11 h 68"/>
              <a:gd name="T26" fmla="*/ 54 w 75"/>
              <a:gd name="T27" fmla="*/ 0 h 68"/>
              <a:gd name="T28" fmla="*/ 71 w 75"/>
              <a:gd name="T29" fmla="*/ 0 h 68"/>
              <a:gd name="T30" fmla="*/ 75 w 75"/>
              <a:gd name="T31" fmla="*/ 4 h 68"/>
              <a:gd name="T32" fmla="*/ 73 w 75"/>
              <a:gd name="T33" fmla="*/ 20 h 68"/>
              <a:gd name="T34" fmla="*/ 66 w 75"/>
              <a:gd name="T35" fmla="*/ 35 h 68"/>
              <a:gd name="T36" fmla="*/ 71 w 75"/>
              <a:gd name="T37" fmla="*/ 39 h 68"/>
              <a:gd name="T38" fmla="*/ 50 w 75"/>
              <a:gd name="T39" fmla="*/ 57 h 68"/>
              <a:gd name="T40" fmla="*/ 30 w 75"/>
              <a:gd name="T41" fmla="*/ 63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75" h="68">
                <a:moveTo>
                  <a:pt x="30" y="63"/>
                </a:moveTo>
                <a:lnTo>
                  <a:pt x="23" y="68"/>
                </a:lnTo>
                <a:lnTo>
                  <a:pt x="17" y="68"/>
                </a:lnTo>
                <a:lnTo>
                  <a:pt x="13" y="68"/>
                </a:lnTo>
                <a:lnTo>
                  <a:pt x="12" y="67"/>
                </a:lnTo>
                <a:lnTo>
                  <a:pt x="5" y="64"/>
                </a:lnTo>
                <a:lnTo>
                  <a:pt x="0" y="60"/>
                </a:lnTo>
                <a:lnTo>
                  <a:pt x="1" y="46"/>
                </a:lnTo>
                <a:lnTo>
                  <a:pt x="9" y="34"/>
                </a:lnTo>
                <a:lnTo>
                  <a:pt x="15" y="30"/>
                </a:lnTo>
                <a:lnTo>
                  <a:pt x="17" y="20"/>
                </a:lnTo>
                <a:lnTo>
                  <a:pt x="26" y="11"/>
                </a:lnTo>
                <a:lnTo>
                  <a:pt x="39" y="11"/>
                </a:lnTo>
                <a:lnTo>
                  <a:pt x="54" y="0"/>
                </a:lnTo>
                <a:lnTo>
                  <a:pt x="71" y="0"/>
                </a:lnTo>
                <a:lnTo>
                  <a:pt x="75" y="4"/>
                </a:lnTo>
                <a:lnTo>
                  <a:pt x="73" y="20"/>
                </a:lnTo>
                <a:lnTo>
                  <a:pt x="66" y="35"/>
                </a:lnTo>
                <a:lnTo>
                  <a:pt x="71" y="39"/>
                </a:lnTo>
                <a:lnTo>
                  <a:pt x="50" y="57"/>
                </a:lnTo>
                <a:lnTo>
                  <a:pt x="30" y="6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4" name="Freeform 1290"/>
          <p:cNvSpPr>
            <a:spLocks/>
          </p:cNvSpPr>
          <p:nvPr/>
        </p:nvSpPr>
        <p:spPr bwMode="auto">
          <a:xfrm>
            <a:off x="5276850" y="5561013"/>
            <a:ext cx="52388" cy="46038"/>
          </a:xfrm>
          <a:custGeom>
            <a:avLst/>
            <a:gdLst>
              <a:gd name="T0" fmla="*/ 19 w 33"/>
              <a:gd name="T1" fmla="*/ 22 h 29"/>
              <a:gd name="T2" fmla="*/ 22 w 33"/>
              <a:gd name="T3" fmla="*/ 25 h 29"/>
              <a:gd name="T4" fmla="*/ 21 w 33"/>
              <a:gd name="T5" fmla="*/ 26 h 29"/>
              <a:gd name="T6" fmla="*/ 18 w 33"/>
              <a:gd name="T7" fmla="*/ 29 h 29"/>
              <a:gd name="T8" fmla="*/ 17 w 33"/>
              <a:gd name="T9" fmla="*/ 28 h 29"/>
              <a:gd name="T10" fmla="*/ 14 w 33"/>
              <a:gd name="T11" fmla="*/ 25 h 29"/>
              <a:gd name="T12" fmla="*/ 13 w 33"/>
              <a:gd name="T13" fmla="*/ 25 h 29"/>
              <a:gd name="T14" fmla="*/ 11 w 33"/>
              <a:gd name="T15" fmla="*/ 23 h 29"/>
              <a:gd name="T16" fmla="*/ 11 w 33"/>
              <a:gd name="T17" fmla="*/ 25 h 29"/>
              <a:gd name="T18" fmla="*/ 10 w 33"/>
              <a:gd name="T19" fmla="*/ 28 h 29"/>
              <a:gd name="T20" fmla="*/ 10 w 33"/>
              <a:gd name="T21" fmla="*/ 26 h 29"/>
              <a:gd name="T22" fmla="*/ 8 w 33"/>
              <a:gd name="T23" fmla="*/ 25 h 29"/>
              <a:gd name="T24" fmla="*/ 4 w 33"/>
              <a:gd name="T25" fmla="*/ 22 h 29"/>
              <a:gd name="T26" fmla="*/ 3 w 33"/>
              <a:gd name="T27" fmla="*/ 23 h 29"/>
              <a:gd name="T28" fmla="*/ 3 w 33"/>
              <a:gd name="T29" fmla="*/ 25 h 29"/>
              <a:gd name="T30" fmla="*/ 0 w 33"/>
              <a:gd name="T31" fmla="*/ 18 h 29"/>
              <a:gd name="T32" fmla="*/ 4 w 33"/>
              <a:gd name="T33" fmla="*/ 17 h 29"/>
              <a:gd name="T34" fmla="*/ 6 w 33"/>
              <a:gd name="T35" fmla="*/ 17 h 29"/>
              <a:gd name="T36" fmla="*/ 8 w 33"/>
              <a:gd name="T37" fmla="*/ 15 h 29"/>
              <a:gd name="T38" fmla="*/ 10 w 33"/>
              <a:gd name="T39" fmla="*/ 13 h 29"/>
              <a:gd name="T40" fmla="*/ 8 w 33"/>
              <a:gd name="T41" fmla="*/ 11 h 29"/>
              <a:gd name="T42" fmla="*/ 7 w 33"/>
              <a:gd name="T43" fmla="*/ 8 h 29"/>
              <a:gd name="T44" fmla="*/ 7 w 33"/>
              <a:gd name="T45" fmla="*/ 7 h 29"/>
              <a:gd name="T46" fmla="*/ 6 w 33"/>
              <a:gd name="T47" fmla="*/ 6 h 29"/>
              <a:gd name="T48" fmla="*/ 6 w 33"/>
              <a:gd name="T49" fmla="*/ 4 h 29"/>
              <a:gd name="T50" fmla="*/ 7 w 33"/>
              <a:gd name="T51" fmla="*/ 0 h 29"/>
              <a:gd name="T52" fmla="*/ 13 w 33"/>
              <a:gd name="T53" fmla="*/ 3 h 29"/>
              <a:gd name="T54" fmla="*/ 14 w 33"/>
              <a:gd name="T55" fmla="*/ 4 h 29"/>
              <a:gd name="T56" fmla="*/ 15 w 33"/>
              <a:gd name="T57" fmla="*/ 4 h 29"/>
              <a:gd name="T58" fmla="*/ 17 w 33"/>
              <a:gd name="T59" fmla="*/ 4 h 29"/>
              <a:gd name="T60" fmla="*/ 18 w 33"/>
              <a:gd name="T61" fmla="*/ 7 h 29"/>
              <a:gd name="T62" fmla="*/ 22 w 33"/>
              <a:gd name="T63" fmla="*/ 11 h 29"/>
              <a:gd name="T64" fmla="*/ 23 w 33"/>
              <a:gd name="T65" fmla="*/ 13 h 29"/>
              <a:gd name="T66" fmla="*/ 28 w 33"/>
              <a:gd name="T67" fmla="*/ 17 h 29"/>
              <a:gd name="T68" fmla="*/ 33 w 33"/>
              <a:gd name="T69" fmla="*/ 17 h 29"/>
              <a:gd name="T70" fmla="*/ 29 w 33"/>
              <a:gd name="T71" fmla="*/ 21 h 29"/>
              <a:gd name="T72" fmla="*/ 22 w 33"/>
              <a:gd name="T73" fmla="*/ 21 h 29"/>
              <a:gd name="T74" fmla="*/ 18 w 33"/>
              <a:gd name="T75" fmla="*/ 21 h 29"/>
              <a:gd name="T76" fmla="*/ 19 w 33"/>
              <a:gd name="T77" fmla="*/ 22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3" h="29">
                <a:moveTo>
                  <a:pt x="19" y="22"/>
                </a:moveTo>
                <a:lnTo>
                  <a:pt x="22" y="25"/>
                </a:lnTo>
                <a:lnTo>
                  <a:pt x="21" y="26"/>
                </a:lnTo>
                <a:lnTo>
                  <a:pt x="18" y="29"/>
                </a:lnTo>
                <a:lnTo>
                  <a:pt x="17" y="28"/>
                </a:lnTo>
                <a:lnTo>
                  <a:pt x="14" y="25"/>
                </a:lnTo>
                <a:lnTo>
                  <a:pt x="13" y="25"/>
                </a:lnTo>
                <a:lnTo>
                  <a:pt x="11" y="23"/>
                </a:lnTo>
                <a:lnTo>
                  <a:pt x="11" y="25"/>
                </a:lnTo>
                <a:lnTo>
                  <a:pt x="10" y="28"/>
                </a:lnTo>
                <a:lnTo>
                  <a:pt x="10" y="26"/>
                </a:lnTo>
                <a:lnTo>
                  <a:pt x="8" y="25"/>
                </a:lnTo>
                <a:lnTo>
                  <a:pt x="4" y="22"/>
                </a:lnTo>
                <a:lnTo>
                  <a:pt x="3" y="23"/>
                </a:lnTo>
                <a:lnTo>
                  <a:pt x="3" y="25"/>
                </a:lnTo>
                <a:lnTo>
                  <a:pt x="0" y="18"/>
                </a:lnTo>
                <a:lnTo>
                  <a:pt x="4" y="17"/>
                </a:lnTo>
                <a:lnTo>
                  <a:pt x="6" y="17"/>
                </a:lnTo>
                <a:lnTo>
                  <a:pt x="8" y="15"/>
                </a:lnTo>
                <a:lnTo>
                  <a:pt x="10" y="13"/>
                </a:lnTo>
                <a:lnTo>
                  <a:pt x="8" y="11"/>
                </a:lnTo>
                <a:lnTo>
                  <a:pt x="7" y="8"/>
                </a:lnTo>
                <a:lnTo>
                  <a:pt x="7" y="7"/>
                </a:lnTo>
                <a:lnTo>
                  <a:pt x="6" y="6"/>
                </a:lnTo>
                <a:lnTo>
                  <a:pt x="6" y="4"/>
                </a:lnTo>
                <a:lnTo>
                  <a:pt x="7" y="0"/>
                </a:lnTo>
                <a:lnTo>
                  <a:pt x="13" y="3"/>
                </a:lnTo>
                <a:lnTo>
                  <a:pt x="14" y="4"/>
                </a:lnTo>
                <a:lnTo>
                  <a:pt x="15" y="4"/>
                </a:lnTo>
                <a:lnTo>
                  <a:pt x="17" y="4"/>
                </a:lnTo>
                <a:lnTo>
                  <a:pt x="18" y="7"/>
                </a:lnTo>
                <a:lnTo>
                  <a:pt x="22" y="11"/>
                </a:lnTo>
                <a:lnTo>
                  <a:pt x="23" y="13"/>
                </a:lnTo>
                <a:lnTo>
                  <a:pt x="28" y="17"/>
                </a:lnTo>
                <a:lnTo>
                  <a:pt x="33" y="17"/>
                </a:lnTo>
                <a:lnTo>
                  <a:pt x="29" y="21"/>
                </a:lnTo>
                <a:lnTo>
                  <a:pt x="22" y="21"/>
                </a:lnTo>
                <a:lnTo>
                  <a:pt x="18" y="21"/>
                </a:lnTo>
                <a:lnTo>
                  <a:pt x="19" y="2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5" name="Freeform 1291"/>
          <p:cNvSpPr>
            <a:spLocks/>
          </p:cNvSpPr>
          <p:nvPr/>
        </p:nvSpPr>
        <p:spPr bwMode="auto">
          <a:xfrm>
            <a:off x="4043363" y="5567363"/>
            <a:ext cx="96838" cy="109538"/>
          </a:xfrm>
          <a:custGeom>
            <a:avLst/>
            <a:gdLst>
              <a:gd name="T0" fmla="*/ 35 w 61"/>
              <a:gd name="T1" fmla="*/ 60 h 69"/>
              <a:gd name="T2" fmla="*/ 34 w 61"/>
              <a:gd name="T3" fmla="*/ 64 h 69"/>
              <a:gd name="T4" fmla="*/ 32 w 61"/>
              <a:gd name="T5" fmla="*/ 64 h 69"/>
              <a:gd name="T6" fmla="*/ 32 w 61"/>
              <a:gd name="T7" fmla="*/ 64 h 69"/>
              <a:gd name="T8" fmla="*/ 30 w 61"/>
              <a:gd name="T9" fmla="*/ 63 h 69"/>
              <a:gd name="T10" fmla="*/ 25 w 61"/>
              <a:gd name="T11" fmla="*/ 67 h 69"/>
              <a:gd name="T12" fmla="*/ 23 w 61"/>
              <a:gd name="T13" fmla="*/ 63 h 69"/>
              <a:gd name="T14" fmla="*/ 15 w 61"/>
              <a:gd name="T15" fmla="*/ 69 h 69"/>
              <a:gd name="T16" fmla="*/ 13 w 61"/>
              <a:gd name="T17" fmla="*/ 67 h 69"/>
              <a:gd name="T18" fmla="*/ 8 w 61"/>
              <a:gd name="T19" fmla="*/ 62 h 69"/>
              <a:gd name="T20" fmla="*/ 0 w 61"/>
              <a:gd name="T21" fmla="*/ 55 h 69"/>
              <a:gd name="T22" fmla="*/ 1 w 61"/>
              <a:gd name="T23" fmla="*/ 45 h 69"/>
              <a:gd name="T24" fmla="*/ 8 w 61"/>
              <a:gd name="T25" fmla="*/ 41 h 69"/>
              <a:gd name="T26" fmla="*/ 17 w 61"/>
              <a:gd name="T27" fmla="*/ 22 h 69"/>
              <a:gd name="T28" fmla="*/ 35 w 61"/>
              <a:gd name="T29" fmla="*/ 13 h 69"/>
              <a:gd name="T30" fmla="*/ 42 w 61"/>
              <a:gd name="T31" fmla="*/ 7 h 69"/>
              <a:gd name="T32" fmla="*/ 45 w 61"/>
              <a:gd name="T33" fmla="*/ 4 h 69"/>
              <a:gd name="T34" fmla="*/ 61 w 61"/>
              <a:gd name="T35" fmla="*/ 0 h 69"/>
              <a:gd name="T36" fmla="*/ 46 w 61"/>
              <a:gd name="T37" fmla="*/ 52 h 69"/>
              <a:gd name="T38" fmla="*/ 42 w 61"/>
              <a:gd name="T39" fmla="*/ 59 h 69"/>
              <a:gd name="T40" fmla="*/ 35 w 61"/>
              <a:gd name="T41" fmla="*/ 6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61" h="69">
                <a:moveTo>
                  <a:pt x="35" y="60"/>
                </a:moveTo>
                <a:lnTo>
                  <a:pt x="34" y="64"/>
                </a:lnTo>
                <a:lnTo>
                  <a:pt x="32" y="64"/>
                </a:lnTo>
                <a:lnTo>
                  <a:pt x="32" y="64"/>
                </a:lnTo>
                <a:lnTo>
                  <a:pt x="30" y="63"/>
                </a:lnTo>
                <a:lnTo>
                  <a:pt x="25" y="67"/>
                </a:lnTo>
                <a:lnTo>
                  <a:pt x="23" y="63"/>
                </a:lnTo>
                <a:lnTo>
                  <a:pt x="15" y="69"/>
                </a:lnTo>
                <a:lnTo>
                  <a:pt x="13" y="67"/>
                </a:lnTo>
                <a:lnTo>
                  <a:pt x="8" y="62"/>
                </a:lnTo>
                <a:lnTo>
                  <a:pt x="0" y="55"/>
                </a:lnTo>
                <a:lnTo>
                  <a:pt x="1" y="45"/>
                </a:lnTo>
                <a:lnTo>
                  <a:pt x="8" y="41"/>
                </a:lnTo>
                <a:lnTo>
                  <a:pt x="17" y="22"/>
                </a:lnTo>
                <a:lnTo>
                  <a:pt x="35" y="13"/>
                </a:lnTo>
                <a:lnTo>
                  <a:pt x="42" y="7"/>
                </a:lnTo>
                <a:lnTo>
                  <a:pt x="45" y="4"/>
                </a:lnTo>
                <a:lnTo>
                  <a:pt x="61" y="0"/>
                </a:lnTo>
                <a:lnTo>
                  <a:pt x="46" y="52"/>
                </a:lnTo>
                <a:lnTo>
                  <a:pt x="42" y="59"/>
                </a:lnTo>
                <a:lnTo>
                  <a:pt x="35" y="6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6" name="Freeform 1292"/>
          <p:cNvSpPr>
            <a:spLocks/>
          </p:cNvSpPr>
          <p:nvPr/>
        </p:nvSpPr>
        <p:spPr bwMode="auto">
          <a:xfrm>
            <a:off x="5345113" y="5578475"/>
            <a:ext cx="138113" cy="177800"/>
          </a:xfrm>
          <a:custGeom>
            <a:avLst/>
            <a:gdLst>
              <a:gd name="T0" fmla="*/ 53 w 87"/>
              <a:gd name="T1" fmla="*/ 4 h 112"/>
              <a:gd name="T2" fmla="*/ 56 w 87"/>
              <a:gd name="T3" fmla="*/ 6 h 112"/>
              <a:gd name="T4" fmla="*/ 65 w 87"/>
              <a:gd name="T5" fmla="*/ 4 h 112"/>
              <a:gd name="T6" fmla="*/ 69 w 87"/>
              <a:gd name="T7" fmla="*/ 6 h 112"/>
              <a:gd name="T8" fmla="*/ 75 w 87"/>
              <a:gd name="T9" fmla="*/ 2 h 112"/>
              <a:gd name="T10" fmla="*/ 77 w 87"/>
              <a:gd name="T11" fmla="*/ 3 h 112"/>
              <a:gd name="T12" fmla="*/ 71 w 87"/>
              <a:gd name="T13" fmla="*/ 15 h 112"/>
              <a:gd name="T14" fmla="*/ 75 w 87"/>
              <a:gd name="T15" fmla="*/ 25 h 112"/>
              <a:gd name="T16" fmla="*/ 72 w 87"/>
              <a:gd name="T17" fmla="*/ 27 h 112"/>
              <a:gd name="T18" fmla="*/ 73 w 87"/>
              <a:gd name="T19" fmla="*/ 36 h 112"/>
              <a:gd name="T20" fmla="*/ 73 w 87"/>
              <a:gd name="T21" fmla="*/ 37 h 112"/>
              <a:gd name="T22" fmla="*/ 75 w 87"/>
              <a:gd name="T23" fmla="*/ 41 h 112"/>
              <a:gd name="T24" fmla="*/ 76 w 87"/>
              <a:gd name="T25" fmla="*/ 49 h 112"/>
              <a:gd name="T26" fmla="*/ 77 w 87"/>
              <a:gd name="T27" fmla="*/ 51 h 112"/>
              <a:gd name="T28" fmla="*/ 77 w 87"/>
              <a:gd name="T29" fmla="*/ 52 h 112"/>
              <a:gd name="T30" fmla="*/ 79 w 87"/>
              <a:gd name="T31" fmla="*/ 52 h 112"/>
              <a:gd name="T32" fmla="*/ 80 w 87"/>
              <a:gd name="T33" fmla="*/ 52 h 112"/>
              <a:gd name="T34" fmla="*/ 81 w 87"/>
              <a:gd name="T35" fmla="*/ 53 h 112"/>
              <a:gd name="T36" fmla="*/ 83 w 87"/>
              <a:gd name="T37" fmla="*/ 56 h 112"/>
              <a:gd name="T38" fmla="*/ 84 w 87"/>
              <a:gd name="T39" fmla="*/ 57 h 112"/>
              <a:gd name="T40" fmla="*/ 84 w 87"/>
              <a:gd name="T41" fmla="*/ 59 h 112"/>
              <a:gd name="T42" fmla="*/ 86 w 87"/>
              <a:gd name="T43" fmla="*/ 60 h 112"/>
              <a:gd name="T44" fmla="*/ 87 w 87"/>
              <a:gd name="T45" fmla="*/ 63 h 112"/>
              <a:gd name="T46" fmla="*/ 69 w 87"/>
              <a:gd name="T47" fmla="*/ 64 h 112"/>
              <a:gd name="T48" fmla="*/ 68 w 87"/>
              <a:gd name="T49" fmla="*/ 64 h 112"/>
              <a:gd name="T50" fmla="*/ 62 w 87"/>
              <a:gd name="T51" fmla="*/ 71 h 112"/>
              <a:gd name="T52" fmla="*/ 53 w 87"/>
              <a:gd name="T53" fmla="*/ 74 h 112"/>
              <a:gd name="T54" fmla="*/ 57 w 87"/>
              <a:gd name="T55" fmla="*/ 79 h 112"/>
              <a:gd name="T56" fmla="*/ 53 w 87"/>
              <a:gd name="T57" fmla="*/ 85 h 112"/>
              <a:gd name="T58" fmla="*/ 49 w 87"/>
              <a:gd name="T59" fmla="*/ 93 h 112"/>
              <a:gd name="T60" fmla="*/ 45 w 87"/>
              <a:gd name="T61" fmla="*/ 92 h 112"/>
              <a:gd name="T62" fmla="*/ 39 w 87"/>
              <a:gd name="T63" fmla="*/ 98 h 112"/>
              <a:gd name="T64" fmla="*/ 36 w 87"/>
              <a:gd name="T65" fmla="*/ 100 h 112"/>
              <a:gd name="T66" fmla="*/ 34 w 87"/>
              <a:gd name="T67" fmla="*/ 101 h 112"/>
              <a:gd name="T68" fmla="*/ 32 w 87"/>
              <a:gd name="T69" fmla="*/ 101 h 112"/>
              <a:gd name="T70" fmla="*/ 32 w 87"/>
              <a:gd name="T71" fmla="*/ 105 h 112"/>
              <a:gd name="T72" fmla="*/ 31 w 87"/>
              <a:gd name="T73" fmla="*/ 109 h 112"/>
              <a:gd name="T74" fmla="*/ 27 w 87"/>
              <a:gd name="T75" fmla="*/ 112 h 112"/>
              <a:gd name="T76" fmla="*/ 24 w 87"/>
              <a:gd name="T77" fmla="*/ 111 h 112"/>
              <a:gd name="T78" fmla="*/ 25 w 87"/>
              <a:gd name="T79" fmla="*/ 104 h 112"/>
              <a:gd name="T80" fmla="*/ 28 w 87"/>
              <a:gd name="T81" fmla="*/ 104 h 112"/>
              <a:gd name="T82" fmla="*/ 25 w 87"/>
              <a:gd name="T83" fmla="*/ 96 h 112"/>
              <a:gd name="T84" fmla="*/ 15 w 87"/>
              <a:gd name="T85" fmla="*/ 87 h 112"/>
              <a:gd name="T86" fmla="*/ 13 w 87"/>
              <a:gd name="T87" fmla="*/ 85 h 112"/>
              <a:gd name="T88" fmla="*/ 10 w 87"/>
              <a:gd name="T89" fmla="*/ 83 h 112"/>
              <a:gd name="T90" fmla="*/ 8 w 87"/>
              <a:gd name="T91" fmla="*/ 68 h 112"/>
              <a:gd name="T92" fmla="*/ 4 w 87"/>
              <a:gd name="T93" fmla="*/ 57 h 112"/>
              <a:gd name="T94" fmla="*/ 1 w 87"/>
              <a:gd name="T95" fmla="*/ 55 h 112"/>
              <a:gd name="T96" fmla="*/ 0 w 87"/>
              <a:gd name="T97" fmla="*/ 51 h 112"/>
              <a:gd name="T98" fmla="*/ 5 w 87"/>
              <a:gd name="T99" fmla="*/ 45 h 112"/>
              <a:gd name="T100" fmla="*/ 10 w 87"/>
              <a:gd name="T101" fmla="*/ 42 h 112"/>
              <a:gd name="T102" fmla="*/ 12 w 87"/>
              <a:gd name="T103" fmla="*/ 38 h 112"/>
              <a:gd name="T104" fmla="*/ 6 w 87"/>
              <a:gd name="T105" fmla="*/ 36 h 112"/>
              <a:gd name="T106" fmla="*/ 8 w 87"/>
              <a:gd name="T107" fmla="*/ 32 h 112"/>
              <a:gd name="T108" fmla="*/ 10 w 87"/>
              <a:gd name="T109" fmla="*/ 25 h 112"/>
              <a:gd name="T110" fmla="*/ 12 w 87"/>
              <a:gd name="T111" fmla="*/ 22 h 112"/>
              <a:gd name="T112" fmla="*/ 13 w 87"/>
              <a:gd name="T113" fmla="*/ 17 h 112"/>
              <a:gd name="T114" fmla="*/ 19 w 87"/>
              <a:gd name="T115" fmla="*/ 11 h 112"/>
              <a:gd name="T116" fmla="*/ 25 w 87"/>
              <a:gd name="T117" fmla="*/ 7 h 112"/>
              <a:gd name="T118" fmla="*/ 35 w 87"/>
              <a:gd name="T119" fmla="*/ 2 h 112"/>
              <a:gd name="T120" fmla="*/ 39 w 87"/>
              <a:gd name="T121" fmla="*/ 0 h 112"/>
              <a:gd name="T122" fmla="*/ 53 w 87"/>
              <a:gd name="T123" fmla="*/ 4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7" h="112">
                <a:moveTo>
                  <a:pt x="53" y="4"/>
                </a:moveTo>
                <a:lnTo>
                  <a:pt x="56" y="6"/>
                </a:lnTo>
                <a:lnTo>
                  <a:pt x="65" y="4"/>
                </a:lnTo>
                <a:lnTo>
                  <a:pt x="69" y="6"/>
                </a:lnTo>
                <a:lnTo>
                  <a:pt x="75" y="2"/>
                </a:lnTo>
                <a:lnTo>
                  <a:pt x="77" y="3"/>
                </a:lnTo>
                <a:lnTo>
                  <a:pt x="71" y="15"/>
                </a:lnTo>
                <a:lnTo>
                  <a:pt x="75" y="25"/>
                </a:lnTo>
                <a:lnTo>
                  <a:pt x="72" y="27"/>
                </a:lnTo>
                <a:lnTo>
                  <a:pt x="73" y="36"/>
                </a:lnTo>
                <a:lnTo>
                  <a:pt x="73" y="37"/>
                </a:lnTo>
                <a:lnTo>
                  <a:pt x="75" y="41"/>
                </a:lnTo>
                <a:lnTo>
                  <a:pt x="76" y="49"/>
                </a:lnTo>
                <a:lnTo>
                  <a:pt x="77" y="51"/>
                </a:lnTo>
                <a:lnTo>
                  <a:pt x="77" y="52"/>
                </a:lnTo>
                <a:lnTo>
                  <a:pt x="79" y="52"/>
                </a:lnTo>
                <a:lnTo>
                  <a:pt x="80" y="52"/>
                </a:lnTo>
                <a:lnTo>
                  <a:pt x="81" y="53"/>
                </a:lnTo>
                <a:lnTo>
                  <a:pt x="83" y="56"/>
                </a:lnTo>
                <a:lnTo>
                  <a:pt x="84" y="57"/>
                </a:lnTo>
                <a:lnTo>
                  <a:pt x="84" y="59"/>
                </a:lnTo>
                <a:lnTo>
                  <a:pt x="86" y="60"/>
                </a:lnTo>
                <a:lnTo>
                  <a:pt x="87" y="63"/>
                </a:lnTo>
                <a:lnTo>
                  <a:pt x="69" y="64"/>
                </a:lnTo>
                <a:lnTo>
                  <a:pt x="68" y="64"/>
                </a:lnTo>
                <a:lnTo>
                  <a:pt x="62" y="71"/>
                </a:lnTo>
                <a:lnTo>
                  <a:pt x="53" y="74"/>
                </a:lnTo>
                <a:lnTo>
                  <a:pt x="57" y="79"/>
                </a:lnTo>
                <a:lnTo>
                  <a:pt x="53" y="85"/>
                </a:lnTo>
                <a:lnTo>
                  <a:pt x="49" y="93"/>
                </a:lnTo>
                <a:lnTo>
                  <a:pt x="45" y="92"/>
                </a:lnTo>
                <a:lnTo>
                  <a:pt x="39" y="98"/>
                </a:lnTo>
                <a:lnTo>
                  <a:pt x="36" y="100"/>
                </a:lnTo>
                <a:lnTo>
                  <a:pt x="34" y="101"/>
                </a:lnTo>
                <a:lnTo>
                  <a:pt x="32" y="101"/>
                </a:lnTo>
                <a:lnTo>
                  <a:pt x="32" y="105"/>
                </a:lnTo>
                <a:lnTo>
                  <a:pt x="31" y="109"/>
                </a:lnTo>
                <a:lnTo>
                  <a:pt x="27" y="112"/>
                </a:lnTo>
                <a:lnTo>
                  <a:pt x="24" y="111"/>
                </a:lnTo>
                <a:lnTo>
                  <a:pt x="25" y="104"/>
                </a:lnTo>
                <a:lnTo>
                  <a:pt x="28" y="104"/>
                </a:lnTo>
                <a:lnTo>
                  <a:pt x="25" y="96"/>
                </a:lnTo>
                <a:lnTo>
                  <a:pt x="15" y="87"/>
                </a:lnTo>
                <a:lnTo>
                  <a:pt x="13" y="85"/>
                </a:lnTo>
                <a:lnTo>
                  <a:pt x="10" y="83"/>
                </a:lnTo>
                <a:lnTo>
                  <a:pt x="8" y="68"/>
                </a:lnTo>
                <a:lnTo>
                  <a:pt x="4" y="57"/>
                </a:lnTo>
                <a:lnTo>
                  <a:pt x="1" y="55"/>
                </a:lnTo>
                <a:lnTo>
                  <a:pt x="0" y="51"/>
                </a:lnTo>
                <a:lnTo>
                  <a:pt x="5" y="45"/>
                </a:lnTo>
                <a:lnTo>
                  <a:pt x="10" y="42"/>
                </a:lnTo>
                <a:lnTo>
                  <a:pt x="12" y="38"/>
                </a:lnTo>
                <a:lnTo>
                  <a:pt x="6" y="36"/>
                </a:lnTo>
                <a:lnTo>
                  <a:pt x="8" y="32"/>
                </a:lnTo>
                <a:lnTo>
                  <a:pt x="10" y="25"/>
                </a:lnTo>
                <a:lnTo>
                  <a:pt x="12" y="22"/>
                </a:lnTo>
                <a:lnTo>
                  <a:pt x="13" y="17"/>
                </a:lnTo>
                <a:lnTo>
                  <a:pt x="19" y="11"/>
                </a:lnTo>
                <a:lnTo>
                  <a:pt x="25" y="7"/>
                </a:lnTo>
                <a:lnTo>
                  <a:pt x="35" y="2"/>
                </a:lnTo>
                <a:lnTo>
                  <a:pt x="39" y="0"/>
                </a:lnTo>
                <a:lnTo>
                  <a:pt x="53" y="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7" name="Freeform 1293"/>
          <p:cNvSpPr>
            <a:spLocks/>
          </p:cNvSpPr>
          <p:nvPr/>
        </p:nvSpPr>
        <p:spPr bwMode="auto">
          <a:xfrm>
            <a:off x="5089525" y="5581650"/>
            <a:ext cx="63500" cy="107950"/>
          </a:xfrm>
          <a:custGeom>
            <a:avLst/>
            <a:gdLst>
              <a:gd name="T0" fmla="*/ 31 w 40"/>
              <a:gd name="T1" fmla="*/ 66 h 68"/>
              <a:gd name="T2" fmla="*/ 28 w 40"/>
              <a:gd name="T3" fmla="*/ 68 h 68"/>
              <a:gd name="T4" fmla="*/ 23 w 40"/>
              <a:gd name="T5" fmla="*/ 61 h 68"/>
              <a:gd name="T6" fmla="*/ 21 w 40"/>
              <a:gd name="T7" fmla="*/ 60 h 68"/>
              <a:gd name="T8" fmla="*/ 17 w 40"/>
              <a:gd name="T9" fmla="*/ 54 h 68"/>
              <a:gd name="T10" fmla="*/ 4 w 40"/>
              <a:gd name="T11" fmla="*/ 39 h 68"/>
              <a:gd name="T12" fmla="*/ 1 w 40"/>
              <a:gd name="T13" fmla="*/ 28 h 68"/>
              <a:gd name="T14" fmla="*/ 0 w 40"/>
              <a:gd name="T15" fmla="*/ 27 h 68"/>
              <a:gd name="T16" fmla="*/ 9 w 40"/>
              <a:gd name="T17" fmla="*/ 17 h 68"/>
              <a:gd name="T18" fmla="*/ 8 w 40"/>
              <a:gd name="T19" fmla="*/ 6 h 68"/>
              <a:gd name="T20" fmla="*/ 19 w 40"/>
              <a:gd name="T21" fmla="*/ 4 h 68"/>
              <a:gd name="T22" fmla="*/ 30 w 40"/>
              <a:gd name="T23" fmla="*/ 1 h 68"/>
              <a:gd name="T24" fmla="*/ 32 w 40"/>
              <a:gd name="T25" fmla="*/ 0 h 68"/>
              <a:gd name="T26" fmla="*/ 35 w 40"/>
              <a:gd name="T27" fmla="*/ 2 h 68"/>
              <a:gd name="T28" fmla="*/ 40 w 40"/>
              <a:gd name="T29" fmla="*/ 4 h 68"/>
              <a:gd name="T30" fmla="*/ 40 w 40"/>
              <a:gd name="T31" fmla="*/ 19 h 68"/>
              <a:gd name="T32" fmla="*/ 40 w 40"/>
              <a:gd name="T33" fmla="*/ 21 h 68"/>
              <a:gd name="T34" fmla="*/ 40 w 40"/>
              <a:gd name="T35" fmla="*/ 23 h 68"/>
              <a:gd name="T36" fmla="*/ 39 w 40"/>
              <a:gd name="T37" fmla="*/ 24 h 68"/>
              <a:gd name="T38" fmla="*/ 39 w 40"/>
              <a:gd name="T39" fmla="*/ 25 h 68"/>
              <a:gd name="T40" fmla="*/ 36 w 40"/>
              <a:gd name="T41" fmla="*/ 28 h 68"/>
              <a:gd name="T42" fmla="*/ 36 w 40"/>
              <a:gd name="T43" fmla="*/ 31 h 68"/>
              <a:gd name="T44" fmla="*/ 36 w 40"/>
              <a:gd name="T45" fmla="*/ 32 h 68"/>
              <a:gd name="T46" fmla="*/ 36 w 40"/>
              <a:gd name="T47" fmla="*/ 34 h 68"/>
              <a:gd name="T48" fmla="*/ 38 w 40"/>
              <a:gd name="T49" fmla="*/ 35 h 68"/>
              <a:gd name="T50" fmla="*/ 38 w 40"/>
              <a:gd name="T51" fmla="*/ 36 h 68"/>
              <a:gd name="T52" fmla="*/ 38 w 40"/>
              <a:gd name="T53" fmla="*/ 36 h 68"/>
              <a:gd name="T54" fmla="*/ 38 w 40"/>
              <a:gd name="T55" fmla="*/ 40 h 68"/>
              <a:gd name="T56" fmla="*/ 36 w 40"/>
              <a:gd name="T57" fmla="*/ 47 h 68"/>
              <a:gd name="T58" fmla="*/ 34 w 40"/>
              <a:gd name="T59" fmla="*/ 51 h 68"/>
              <a:gd name="T60" fmla="*/ 34 w 40"/>
              <a:gd name="T61" fmla="*/ 53 h 68"/>
              <a:gd name="T62" fmla="*/ 31 w 40"/>
              <a:gd name="T63" fmla="*/ 62 h 68"/>
              <a:gd name="T64" fmla="*/ 31 w 40"/>
              <a:gd name="T65" fmla="*/ 65 h 68"/>
              <a:gd name="T66" fmla="*/ 31 w 40"/>
              <a:gd name="T67" fmla="*/ 66 h 68"/>
              <a:gd name="T68" fmla="*/ 31 w 40"/>
              <a:gd name="T69" fmla="*/ 66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0" h="68">
                <a:moveTo>
                  <a:pt x="31" y="66"/>
                </a:moveTo>
                <a:lnTo>
                  <a:pt x="28" y="68"/>
                </a:lnTo>
                <a:lnTo>
                  <a:pt x="23" y="61"/>
                </a:lnTo>
                <a:lnTo>
                  <a:pt x="21" y="60"/>
                </a:lnTo>
                <a:lnTo>
                  <a:pt x="17" y="54"/>
                </a:lnTo>
                <a:lnTo>
                  <a:pt x="4" y="39"/>
                </a:lnTo>
                <a:lnTo>
                  <a:pt x="1" y="28"/>
                </a:lnTo>
                <a:lnTo>
                  <a:pt x="0" y="27"/>
                </a:lnTo>
                <a:lnTo>
                  <a:pt x="9" y="17"/>
                </a:lnTo>
                <a:lnTo>
                  <a:pt x="8" y="6"/>
                </a:lnTo>
                <a:lnTo>
                  <a:pt x="19" y="4"/>
                </a:lnTo>
                <a:lnTo>
                  <a:pt x="30" y="1"/>
                </a:lnTo>
                <a:lnTo>
                  <a:pt x="32" y="0"/>
                </a:lnTo>
                <a:lnTo>
                  <a:pt x="35" y="2"/>
                </a:lnTo>
                <a:lnTo>
                  <a:pt x="40" y="4"/>
                </a:lnTo>
                <a:lnTo>
                  <a:pt x="40" y="19"/>
                </a:lnTo>
                <a:lnTo>
                  <a:pt x="40" y="21"/>
                </a:lnTo>
                <a:lnTo>
                  <a:pt x="40" y="23"/>
                </a:lnTo>
                <a:lnTo>
                  <a:pt x="39" y="24"/>
                </a:lnTo>
                <a:lnTo>
                  <a:pt x="39" y="25"/>
                </a:lnTo>
                <a:lnTo>
                  <a:pt x="36" y="28"/>
                </a:lnTo>
                <a:lnTo>
                  <a:pt x="36" y="31"/>
                </a:lnTo>
                <a:lnTo>
                  <a:pt x="36" y="32"/>
                </a:lnTo>
                <a:lnTo>
                  <a:pt x="36" y="34"/>
                </a:lnTo>
                <a:lnTo>
                  <a:pt x="38" y="35"/>
                </a:lnTo>
                <a:lnTo>
                  <a:pt x="38" y="36"/>
                </a:lnTo>
                <a:lnTo>
                  <a:pt x="38" y="36"/>
                </a:lnTo>
                <a:lnTo>
                  <a:pt x="38" y="40"/>
                </a:lnTo>
                <a:lnTo>
                  <a:pt x="36" y="47"/>
                </a:lnTo>
                <a:lnTo>
                  <a:pt x="34" y="51"/>
                </a:lnTo>
                <a:lnTo>
                  <a:pt x="34" y="53"/>
                </a:lnTo>
                <a:lnTo>
                  <a:pt x="31" y="62"/>
                </a:lnTo>
                <a:lnTo>
                  <a:pt x="31" y="65"/>
                </a:lnTo>
                <a:lnTo>
                  <a:pt x="31" y="66"/>
                </a:lnTo>
                <a:lnTo>
                  <a:pt x="31" y="6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8" name="Freeform 1294"/>
          <p:cNvSpPr>
            <a:spLocks/>
          </p:cNvSpPr>
          <p:nvPr/>
        </p:nvSpPr>
        <p:spPr bwMode="auto">
          <a:xfrm>
            <a:off x="5305425" y="5588000"/>
            <a:ext cx="58738" cy="98425"/>
          </a:xfrm>
          <a:custGeom>
            <a:avLst/>
            <a:gdLst>
              <a:gd name="T0" fmla="*/ 29 w 37"/>
              <a:gd name="T1" fmla="*/ 51 h 62"/>
              <a:gd name="T2" fmla="*/ 33 w 37"/>
              <a:gd name="T3" fmla="*/ 62 h 62"/>
              <a:gd name="T4" fmla="*/ 27 w 37"/>
              <a:gd name="T5" fmla="*/ 61 h 62"/>
              <a:gd name="T6" fmla="*/ 26 w 37"/>
              <a:gd name="T7" fmla="*/ 61 h 62"/>
              <a:gd name="T8" fmla="*/ 25 w 37"/>
              <a:gd name="T9" fmla="*/ 60 h 62"/>
              <a:gd name="T10" fmla="*/ 22 w 37"/>
              <a:gd name="T11" fmla="*/ 58 h 62"/>
              <a:gd name="T12" fmla="*/ 22 w 37"/>
              <a:gd name="T13" fmla="*/ 60 h 62"/>
              <a:gd name="T14" fmla="*/ 20 w 37"/>
              <a:gd name="T15" fmla="*/ 61 h 62"/>
              <a:gd name="T16" fmla="*/ 12 w 37"/>
              <a:gd name="T17" fmla="*/ 34 h 62"/>
              <a:gd name="T18" fmla="*/ 0 w 37"/>
              <a:gd name="T19" fmla="*/ 12 h 62"/>
              <a:gd name="T20" fmla="*/ 3 w 37"/>
              <a:gd name="T21" fmla="*/ 9 h 62"/>
              <a:gd name="T22" fmla="*/ 4 w 37"/>
              <a:gd name="T23" fmla="*/ 8 h 62"/>
              <a:gd name="T24" fmla="*/ 1 w 37"/>
              <a:gd name="T25" fmla="*/ 5 h 62"/>
              <a:gd name="T26" fmla="*/ 0 w 37"/>
              <a:gd name="T27" fmla="*/ 4 h 62"/>
              <a:gd name="T28" fmla="*/ 4 w 37"/>
              <a:gd name="T29" fmla="*/ 4 h 62"/>
              <a:gd name="T30" fmla="*/ 11 w 37"/>
              <a:gd name="T31" fmla="*/ 4 h 62"/>
              <a:gd name="T32" fmla="*/ 15 w 37"/>
              <a:gd name="T33" fmla="*/ 0 h 62"/>
              <a:gd name="T34" fmla="*/ 18 w 37"/>
              <a:gd name="T35" fmla="*/ 2 h 62"/>
              <a:gd name="T36" fmla="*/ 19 w 37"/>
              <a:gd name="T37" fmla="*/ 2 h 62"/>
              <a:gd name="T38" fmla="*/ 19 w 37"/>
              <a:gd name="T39" fmla="*/ 4 h 62"/>
              <a:gd name="T40" fmla="*/ 19 w 37"/>
              <a:gd name="T41" fmla="*/ 5 h 62"/>
              <a:gd name="T42" fmla="*/ 22 w 37"/>
              <a:gd name="T43" fmla="*/ 9 h 62"/>
              <a:gd name="T44" fmla="*/ 25 w 37"/>
              <a:gd name="T45" fmla="*/ 16 h 62"/>
              <a:gd name="T46" fmla="*/ 26 w 37"/>
              <a:gd name="T47" fmla="*/ 26 h 62"/>
              <a:gd name="T48" fmla="*/ 31 w 37"/>
              <a:gd name="T49" fmla="*/ 30 h 62"/>
              <a:gd name="T50" fmla="*/ 37 w 37"/>
              <a:gd name="T51" fmla="*/ 32 h 62"/>
              <a:gd name="T52" fmla="*/ 35 w 37"/>
              <a:gd name="T53" fmla="*/ 36 h 62"/>
              <a:gd name="T54" fmla="*/ 30 w 37"/>
              <a:gd name="T55" fmla="*/ 39 h 62"/>
              <a:gd name="T56" fmla="*/ 25 w 37"/>
              <a:gd name="T57" fmla="*/ 45 h 62"/>
              <a:gd name="T58" fmla="*/ 26 w 37"/>
              <a:gd name="T59" fmla="*/ 49 h 62"/>
              <a:gd name="T60" fmla="*/ 29 w 37"/>
              <a:gd name="T61" fmla="*/ 51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7" h="62">
                <a:moveTo>
                  <a:pt x="29" y="51"/>
                </a:moveTo>
                <a:lnTo>
                  <a:pt x="33" y="62"/>
                </a:lnTo>
                <a:lnTo>
                  <a:pt x="27" y="61"/>
                </a:lnTo>
                <a:lnTo>
                  <a:pt x="26" y="61"/>
                </a:lnTo>
                <a:lnTo>
                  <a:pt x="25" y="60"/>
                </a:lnTo>
                <a:lnTo>
                  <a:pt x="22" y="58"/>
                </a:lnTo>
                <a:lnTo>
                  <a:pt x="22" y="60"/>
                </a:lnTo>
                <a:lnTo>
                  <a:pt x="20" y="61"/>
                </a:lnTo>
                <a:lnTo>
                  <a:pt x="12" y="34"/>
                </a:lnTo>
                <a:lnTo>
                  <a:pt x="0" y="12"/>
                </a:lnTo>
                <a:lnTo>
                  <a:pt x="3" y="9"/>
                </a:lnTo>
                <a:lnTo>
                  <a:pt x="4" y="8"/>
                </a:lnTo>
                <a:lnTo>
                  <a:pt x="1" y="5"/>
                </a:lnTo>
                <a:lnTo>
                  <a:pt x="0" y="4"/>
                </a:lnTo>
                <a:lnTo>
                  <a:pt x="4" y="4"/>
                </a:lnTo>
                <a:lnTo>
                  <a:pt x="11" y="4"/>
                </a:lnTo>
                <a:lnTo>
                  <a:pt x="15" y="0"/>
                </a:lnTo>
                <a:lnTo>
                  <a:pt x="18" y="2"/>
                </a:lnTo>
                <a:lnTo>
                  <a:pt x="19" y="2"/>
                </a:lnTo>
                <a:lnTo>
                  <a:pt x="19" y="4"/>
                </a:lnTo>
                <a:lnTo>
                  <a:pt x="19" y="5"/>
                </a:lnTo>
                <a:lnTo>
                  <a:pt x="22" y="9"/>
                </a:lnTo>
                <a:lnTo>
                  <a:pt x="25" y="16"/>
                </a:lnTo>
                <a:lnTo>
                  <a:pt x="26" y="26"/>
                </a:lnTo>
                <a:lnTo>
                  <a:pt x="31" y="30"/>
                </a:lnTo>
                <a:lnTo>
                  <a:pt x="37" y="32"/>
                </a:lnTo>
                <a:lnTo>
                  <a:pt x="35" y="36"/>
                </a:lnTo>
                <a:lnTo>
                  <a:pt x="30" y="39"/>
                </a:lnTo>
                <a:lnTo>
                  <a:pt x="25" y="45"/>
                </a:lnTo>
                <a:lnTo>
                  <a:pt x="26" y="49"/>
                </a:lnTo>
                <a:lnTo>
                  <a:pt x="29" y="5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9" name="Freeform 1295"/>
          <p:cNvSpPr>
            <a:spLocks/>
          </p:cNvSpPr>
          <p:nvPr/>
        </p:nvSpPr>
        <p:spPr bwMode="auto">
          <a:xfrm>
            <a:off x="4806950" y="5588000"/>
            <a:ext cx="147638" cy="179388"/>
          </a:xfrm>
          <a:custGeom>
            <a:avLst/>
            <a:gdLst>
              <a:gd name="T0" fmla="*/ 41 w 93"/>
              <a:gd name="T1" fmla="*/ 36 h 113"/>
              <a:gd name="T2" fmla="*/ 41 w 93"/>
              <a:gd name="T3" fmla="*/ 38 h 113"/>
              <a:gd name="T4" fmla="*/ 52 w 93"/>
              <a:gd name="T5" fmla="*/ 34 h 113"/>
              <a:gd name="T6" fmla="*/ 53 w 93"/>
              <a:gd name="T7" fmla="*/ 32 h 113"/>
              <a:gd name="T8" fmla="*/ 62 w 93"/>
              <a:gd name="T9" fmla="*/ 23 h 113"/>
              <a:gd name="T10" fmla="*/ 83 w 93"/>
              <a:gd name="T11" fmla="*/ 36 h 113"/>
              <a:gd name="T12" fmla="*/ 81 w 93"/>
              <a:gd name="T13" fmla="*/ 47 h 113"/>
              <a:gd name="T14" fmla="*/ 79 w 93"/>
              <a:gd name="T15" fmla="*/ 50 h 113"/>
              <a:gd name="T16" fmla="*/ 77 w 93"/>
              <a:gd name="T17" fmla="*/ 61 h 113"/>
              <a:gd name="T18" fmla="*/ 88 w 93"/>
              <a:gd name="T19" fmla="*/ 64 h 113"/>
              <a:gd name="T20" fmla="*/ 90 w 93"/>
              <a:gd name="T21" fmla="*/ 80 h 113"/>
              <a:gd name="T22" fmla="*/ 90 w 93"/>
              <a:gd name="T23" fmla="*/ 84 h 113"/>
              <a:gd name="T24" fmla="*/ 93 w 93"/>
              <a:gd name="T25" fmla="*/ 98 h 113"/>
              <a:gd name="T26" fmla="*/ 85 w 93"/>
              <a:gd name="T27" fmla="*/ 98 h 113"/>
              <a:gd name="T28" fmla="*/ 79 w 93"/>
              <a:gd name="T29" fmla="*/ 101 h 113"/>
              <a:gd name="T30" fmla="*/ 74 w 93"/>
              <a:gd name="T31" fmla="*/ 105 h 113"/>
              <a:gd name="T32" fmla="*/ 73 w 93"/>
              <a:gd name="T33" fmla="*/ 106 h 113"/>
              <a:gd name="T34" fmla="*/ 71 w 93"/>
              <a:gd name="T35" fmla="*/ 106 h 113"/>
              <a:gd name="T36" fmla="*/ 68 w 93"/>
              <a:gd name="T37" fmla="*/ 107 h 113"/>
              <a:gd name="T38" fmla="*/ 63 w 93"/>
              <a:gd name="T39" fmla="*/ 107 h 113"/>
              <a:gd name="T40" fmla="*/ 59 w 93"/>
              <a:gd name="T41" fmla="*/ 107 h 113"/>
              <a:gd name="T42" fmla="*/ 52 w 93"/>
              <a:gd name="T43" fmla="*/ 113 h 113"/>
              <a:gd name="T44" fmla="*/ 45 w 93"/>
              <a:gd name="T45" fmla="*/ 99 h 113"/>
              <a:gd name="T46" fmla="*/ 40 w 93"/>
              <a:gd name="T47" fmla="*/ 101 h 113"/>
              <a:gd name="T48" fmla="*/ 33 w 93"/>
              <a:gd name="T49" fmla="*/ 98 h 113"/>
              <a:gd name="T50" fmla="*/ 27 w 93"/>
              <a:gd name="T51" fmla="*/ 103 h 113"/>
              <a:gd name="T52" fmla="*/ 23 w 93"/>
              <a:gd name="T53" fmla="*/ 105 h 113"/>
              <a:gd name="T54" fmla="*/ 12 w 93"/>
              <a:gd name="T55" fmla="*/ 107 h 113"/>
              <a:gd name="T56" fmla="*/ 4 w 93"/>
              <a:gd name="T57" fmla="*/ 106 h 113"/>
              <a:gd name="T58" fmla="*/ 0 w 93"/>
              <a:gd name="T59" fmla="*/ 98 h 113"/>
              <a:gd name="T60" fmla="*/ 10 w 93"/>
              <a:gd name="T61" fmla="*/ 94 h 113"/>
              <a:gd name="T62" fmla="*/ 15 w 93"/>
              <a:gd name="T63" fmla="*/ 92 h 113"/>
              <a:gd name="T64" fmla="*/ 27 w 93"/>
              <a:gd name="T65" fmla="*/ 87 h 113"/>
              <a:gd name="T66" fmla="*/ 34 w 93"/>
              <a:gd name="T67" fmla="*/ 77 h 113"/>
              <a:gd name="T68" fmla="*/ 33 w 93"/>
              <a:gd name="T69" fmla="*/ 68 h 113"/>
              <a:gd name="T70" fmla="*/ 22 w 93"/>
              <a:gd name="T71" fmla="*/ 61 h 113"/>
              <a:gd name="T72" fmla="*/ 17 w 93"/>
              <a:gd name="T73" fmla="*/ 62 h 113"/>
              <a:gd name="T74" fmla="*/ 15 w 93"/>
              <a:gd name="T75" fmla="*/ 58 h 113"/>
              <a:gd name="T76" fmla="*/ 18 w 93"/>
              <a:gd name="T77" fmla="*/ 58 h 113"/>
              <a:gd name="T78" fmla="*/ 21 w 93"/>
              <a:gd name="T79" fmla="*/ 58 h 113"/>
              <a:gd name="T80" fmla="*/ 21 w 93"/>
              <a:gd name="T81" fmla="*/ 47 h 113"/>
              <a:gd name="T82" fmla="*/ 17 w 93"/>
              <a:gd name="T83" fmla="*/ 17 h 113"/>
              <a:gd name="T84" fmla="*/ 12 w 93"/>
              <a:gd name="T85" fmla="*/ 15 h 113"/>
              <a:gd name="T86" fmla="*/ 11 w 93"/>
              <a:gd name="T87" fmla="*/ 12 h 113"/>
              <a:gd name="T88" fmla="*/ 19 w 93"/>
              <a:gd name="T89" fmla="*/ 5 h 113"/>
              <a:gd name="T90" fmla="*/ 22 w 93"/>
              <a:gd name="T91" fmla="*/ 4 h 113"/>
              <a:gd name="T92" fmla="*/ 23 w 93"/>
              <a:gd name="T93" fmla="*/ 2 h 113"/>
              <a:gd name="T94" fmla="*/ 26 w 93"/>
              <a:gd name="T95" fmla="*/ 0 h 113"/>
              <a:gd name="T96" fmla="*/ 32 w 93"/>
              <a:gd name="T97" fmla="*/ 15 h 113"/>
              <a:gd name="T98" fmla="*/ 40 w 93"/>
              <a:gd name="T99" fmla="*/ 21 h 113"/>
              <a:gd name="T100" fmla="*/ 37 w 93"/>
              <a:gd name="T101" fmla="*/ 31 h 113"/>
              <a:gd name="T102" fmla="*/ 41 w 93"/>
              <a:gd name="T103" fmla="*/ 36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93" h="113">
                <a:moveTo>
                  <a:pt x="41" y="36"/>
                </a:moveTo>
                <a:lnTo>
                  <a:pt x="41" y="38"/>
                </a:lnTo>
                <a:lnTo>
                  <a:pt x="52" y="34"/>
                </a:lnTo>
                <a:lnTo>
                  <a:pt x="53" y="32"/>
                </a:lnTo>
                <a:lnTo>
                  <a:pt x="62" y="23"/>
                </a:lnTo>
                <a:lnTo>
                  <a:pt x="83" y="36"/>
                </a:lnTo>
                <a:lnTo>
                  <a:pt x="81" y="47"/>
                </a:lnTo>
                <a:lnTo>
                  <a:pt x="79" y="50"/>
                </a:lnTo>
                <a:lnTo>
                  <a:pt x="77" y="61"/>
                </a:lnTo>
                <a:lnTo>
                  <a:pt x="88" y="64"/>
                </a:lnTo>
                <a:lnTo>
                  <a:pt x="90" y="80"/>
                </a:lnTo>
                <a:lnTo>
                  <a:pt x="90" y="84"/>
                </a:lnTo>
                <a:lnTo>
                  <a:pt x="93" y="98"/>
                </a:lnTo>
                <a:lnTo>
                  <a:pt x="85" y="98"/>
                </a:lnTo>
                <a:lnTo>
                  <a:pt x="79" y="101"/>
                </a:lnTo>
                <a:lnTo>
                  <a:pt x="74" y="105"/>
                </a:lnTo>
                <a:lnTo>
                  <a:pt x="73" y="106"/>
                </a:lnTo>
                <a:lnTo>
                  <a:pt x="71" y="106"/>
                </a:lnTo>
                <a:lnTo>
                  <a:pt x="68" y="107"/>
                </a:lnTo>
                <a:lnTo>
                  <a:pt x="63" y="107"/>
                </a:lnTo>
                <a:lnTo>
                  <a:pt x="59" y="107"/>
                </a:lnTo>
                <a:lnTo>
                  <a:pt x="52" y="113"/>
                </a:lnTo>
                <a:lnTo>
                  <a:pt x="45" y="99"/>
                </a:lnTo>
                <a:lnTo>
                  <a:pt x="40" y="101"/>
                </a:lnTo>
                <a:lnTo>
                  <a:pt x="33" y="98"/>
                </a:lnTo>
                <a:lnTo>
                  <a:pt x="27" y="103"/>
                </a:lnTo>
                <a:lnTo>
                  <a:pt x="23" y="105"/>
                </a:lnTo>
                <a:lnTo>
                  <a:pt x="12" y="107"/>
                </a:lnTo>
                <a:lnTo>
                  <a:pt x="4" y="106"/>
                </a:lnTo>
                <a:lnTo>
                  <a:pt x="0" y="98"/>
                </a:lnTo>
                <a:lnTo>
                  <a:pt x="10" y="94"/>
                </a:lnTo>
                <a:lnTo>
                  <a:pt x="15" y="92"/>
                </a:lnTo>
                <a:lnTo>
                  <a:pt x="27" y="87"/>
                </a:lnTo>
                <a:lnTo>
                  <a:pt x="34" y="77"/>
                </a:lnTo>
                <a:lnTo>
                  <a:pt x="33" y="68"/>
                </a:lnTo>
                <a:lnTo>
                  <a:pt x="22" y="61"/>
                </a:lnTo>
                <a:lnTo>
                  <a:pt x="17" y="62"/>
                </a:lnTo>
                <a:lnTo>
                  <a:pt x="15" y="58"/>
                </a:lnTo>
                <a:lnTo>
                  <a:pt x="18" y="58"/>
                </a:lnTo>
                <a:lnTo>
                  <a:pt x="21" y="58"/>
                </a:lnTo>
                <a:lnTo>
                  <a:pt x="21" y="47"/>
                </a:lnTo>
                <a:lnTo>
                  <a:pt x="17" y="17"/>
                </a:lnTo>
                <a:lnTo>
                  <a:pt x="12" y="15"/>
                </a:lnTo>
                <a:lnTo>
                  <a:pt x="11" y="12"/>
                </a:lnTo>
                <a:lnTo>
                  <a:pt x="19" y="5"/>
                </a:lnTo>
                <a:lnTo>
                  <a:pt x="22" y="4"/>
                </a:lnTo>
                <a:lnTo>
                  <a:pt x="23" y="2"/>
                </a:lnTo>
                <a:lnTo>
                  <a:pt x="26" y="0"/>
                </a:lnTo>
                <a:lnTo>
                  <a:pt x="32" y="15"/>
                </a:lnTo>
                <a:lnTo>
                  <a:pt x="40" y="21"/>
                </a:lnTo>
                <a:lnTo>
                  <a:pt x="37" y="31"/>
                </a:lnTo>
                <a:lnTo>
                  <a:pt x="41" y="3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0" name="Freeform 1296"/>
          <p:cNvSpPr>
            <a:spLocks/>
          </p:cNvSpPr>
          <p:nvPr/>
        </p:nvSpPr>
        <p:spPr bwMode="auto">
          <a:xfrm>
            <a:off x="5268913" y="5595938"/>
            <a:ext cx="25400" cy="52388"/>
          </a:xfrm>
          <a:custGeom>
            <a:avLst/>
            <a:gdLst>
              <a:gd name="T0" fmla="*/ 15 w 16"/>
              <a:gd name="T1" fmla="*/ 27 h 33"/>
              <a:gd name="T2" fmla="*/ 15 w 16"/>
              <a:gd name="T3" fmla="*/ 33 h 33"/>
              <a:gd name="T4" fmla="*/ 3 w 16"/>
              <a:gd name="T5" fmla="*/ 33 h 33"/>
              <a:gd name="T6" fmla="*/ 0 w 16"/>
              <a:gd name="T7" fmla="*/ 21 h 33"/>
              <a:gd name="T8" fmla="*/ 4 w 16"/>
              <a:gd name="T9" fmla="*/ 11 h 33"/>
              <a:gd name="T10" fmla="*/ 5 w 16"/>
              <a:gd name="T11" fmla="*/ 8 h 33"/>
              <a:gd name="T12" fmla="*/ 5 w 16"/>
              <a:gd name="T13" fmla="*/ 6 h 33"/>
              <a:gd name="T14" fmla="*/ 7 w 16"/>
              <a:gd name="T15" fmla="*/ 4 h 33"/>
              <a:gd name="T16" fmla="*/ 8 w 16"/>
              <a:gd name="T17" fmla="*/ 3 h 33"/>
              <a:gd name="T18" fmla="*/ 8 w 16"/>
              <a:gd name="T19" fmla="*/ 1 h 33"/>
              <a:gd name="T20" fmla="*/ 9 w 16"/>
              <a:gd name="T21" fmla="*/ 0 h 33"/>
              <a:gd name="T22" fmla="*/ 13 w 16"/>
              <a:gd name="T23" fmla="*/ 3 h 33"/>
              <a:gd name="T24" fmla="*/ 15 w 16"/>
              <a:gd name="T25" fmla="*/ 4 h 33"/>
              <a:gd name="T26" fmla="*/ 15 w 16"/>
              <a:gd name="T27" fmla="*/ 6 h 33"/>
              <a:gd name="T28" fmla="*/ 16 w 16"/>
              <a:gd name="T29" fmla="*/ 10 h 33"/>
              <a:gd name="T30" fmla="*/ 16 w 16"/>
              <a:gd name="T31" fmla="*/ 11 h 33"/>
              <a:gd name="T32" fmla="*/ 15 w 16"/>
              <a:gd name="T33" fmla="*/ 22 h 33"/>
              <a:gd name="T34" fmla="*/ 15 w 16"/>
              <a:gd name="T35" fmla="*/ 26 h 33"/>
              <a:gd name="T36" fmla="*/ 15 w 16"/>
              <a:gd name="T37" fmla="*/ 27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6" h="33">
                <a:moveTo>
                  <a:pt x="15" y="27"/>
                </a:moveTo>
                <a:lnTo>
                  <a:pt x="15" y="33"/>
                </a:lnTo>
                <a:lnTo>
                  <a:pt x="3" y="33"/>
                </a:lnTo>
                <a:lnTo>
                  <a:pt x="0" y="21"/>
                </a:lnTo>
                <a:lnTo>
                  <a:pt x="4" y="11"/>
                </a:lnTo>
                <a:lnTo>
                  <a:pt x="5" y="8"/>
                </a:lnTo>
                <a:lnTo>
                  <a:pt x="5" y="6"/>
                </a:lnTo>
                <a:lnTo>
                  <a:pt x="7" y="4"/>
                </a:lnTo>
                <a:lnTo>
                  <a:pt x="8" y="3"/>
                </a:lnTo>
                <a:lnTo>
                  <a:pt x="8" y="1"/>
                </a:lnTo>
                <a:lnTo>
                  <a:pt x="9" y="0"/>
                </a:lnTo>
                <a:lnTo>
                  <a:pt x="13" y="3"/>
                </a:lnTo>
                <a:lnTo>
                  <a:pt x="15" y="4"/>
                </a:lnTo>
                <a:lnTo>
                  <a:pt x="15" y="6"/>
                </a:lnTo>
                <a:lnTo>
                  <a:pt x="16" y="10"/>
                </a:lnTo>
                <a:lnTo>
                  <a:pt x="16" y="11"/>
                </a:lnTo>
                <a:lnTo>
                  <a:pt x="15" y="22"/>
                </a:lnTo>
                <a:lnTo>
                  <a:pt x="15" y="26"/>
                </a:lnTo>
                <a:lnTo>
                  <a:pt x="15" y="2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1" name="Freeform 1297"/>
          <p:cNvSpPr>
            <a:spLocks/>
          </p:cNvSpPr>
          <p:nvPr/>
        </p:nvSpPr>
        <p:spPr bwMode="auto">
          <a:xfrm>
            <a:off x="3908425" y="5618163"/>
            <a:ext cx="174625" cy="95250"/>
          </a:xfrm>
          <a:custGeom>
            <a:avLst/>
            <a:gdLst>
              <a:gd name="T0" fmla="*/ 8 w 110"/>
              <a:gd name="T1" fmla="*/ 0 h 60"/>
              <a:gd name="T2" fmla="*/ 55 w 110"/>
              <a:gd name="T3" fmla="*/ 23 h 60"/>
              <a:gd name="T4" fmla="*/ 85 w 110"/>
              <a:gd name="T5" fmla="*/ 23 h 60"/>
              <a:gd name="T6" fmla="*/ 93 w 110"/>
              <a:gd name="T7" fmla="*/ 30 h 60"/>
              <a:gd name="T8" fmla="*/ 98 w 110"/>
              <a:gd name="T9" fmla="*/ 35 h 60"/>
              <a:gd name="T10" fmla="*/ 100 w 110"/>
              <a:gd name="T11" fmla="*/ 37 h 60"/>
              <a:gd name="T12" fmla="*/ 108 w 110"/>
              <a:gd name="T13" fmla="*/ 31 h 60"/>
              <a:gd name="T14" fmla="*/ 110 w 110"/>
              <a:gd name="T15" fmla="*/ 35 h 60"/>
              <a:gd name="T16" fmla="*/ 102 w 110"/>
              <a:gd name="T17" fmla="*/ 45 h 60"/>
              <a:gd name="T18" fmla="*/ 102 w 110"/>
              <a:gd name="T19" fmla="*/ 52 h 60"/>
              <a:gd name="T20" fmla="*/ 102 w 110"/>
              <a:gd name="T21" fmla="*/ 53 h 60"/>
              <a:gd name="T22" fmla="*/ 100 w 110"/>
              <a:gd name="T23" fmla="*/ 57 h 60"/>
              <a:gd name="T24" fmla="*/ 94 w 110"/>
              <a:gd name="T25" fmla="*/ 60 h 60"/>
              <a:gd name="T26" fmla="*/ 93 w 110"/>
              <a:gd name="T27" fmla="*/ 60 h 60"/>
              <a:gd name="T28" fmla="*/ 85 w 110"/>
              <a:gd name="T29" fmla="*/ 47 h 60"/>
              <a:gd name="T30" fmla="*/ 72 w 110"/>
              <a:gd name="T31" fmla="*/ 47 h 60"/>
              <a:gd name="T32" fmla="*/ 70 w 110"/>
              <a:gd name="T33" fmla="*/ 46 h 60"/>
              <a:gd name="T34" fmla="*/ 61 w 110"/>
              <a:gd name="T35" fmla="*/ 47 h 60"/>
              <a:gd name="T36" fmla="*/ 49 w 110"/>
              <a:gd name="T37" fmla="*/ 38 h 60"/>
              <a:gd name="T38" fmla="*/ 0 w 110"/>
              <a:gd name="T39" fmla="*/ 13 h 60"/>
              <a:gd name="T40" fmla="*/ 8 w 110"/>
              <a:gd name="T41" fmla="*/ 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10" h="60">
                <a:moveTo>
                  <a:pt x="8" y="0"/>
                </a:moveTo>
                <a:lnTo>
                  <a:pt x="55" y="23"/>
                </a:lnTo>
                <a:lnTo>
                  <a:pt x="85" y="23"/>
                </a:lnTo>
                <a:lnTo>
                  <a:pt x="93" y="30"/>
                </a:lnTo>
                <a:lnTo>
                  <a:pt x="98" y="35"/>
                </a:lnTo>
                <a:lnTo>
                  <a:pt x="100" y="37"/>
                </a:lnTo>
                <a:lnTo>
                  <a:pt x="108" y="31"/>
                </a:lnTo>
                <a:lnTo>
                  <a:pt x="110" y="35"/>
                </a:lnTo>
                <a:lnTo>
                  <a:pt x="102" y="45"/>
                </a:lnTo>
                <a:lnTo>
                  <a:pt x="102" y="52"/>
                </a:lnTo>
                <a:lnTo>
                  <a:pt x="102" y="53"/>
                </a:lnTo>
                <a:lnTo>
                  <a:pt x="100" y="57"/>
                </a:lnTo>
                <a:lnTo>
                  <a:pt x="94" y="60"/>
                </a:lnTo>
                <a:lnTo>
                  <a:pt x="93" y="60"/>
                </a:lnTo>
                <a:lnTo>
                  <a:pt x="85" y="47"/>
                </a:lnTo>
                <a:lnTo>
                  <a:pt x="72" y="47"/>
                </a:lnTo>
                <a:lnTo>
                  <a:pt x="70" y="46"/>
                </a:lnTo>
                <a:lnTo>
                  <a:pt x="61" y="47"/>
                </a:lnTo>
                <a:lnTo>
                  <a:pt x="49" y="38"/>
                </a:lnTo>
                <a:lnTo>
                  <a:pt x="0" y="13"/>
                </a:lnTo>
                <a:lnTo>
                  <a:pt x="8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2" name="Freeform 1298"/>
          <p:cNvSpPr>
            <a:spLocks/>
          </p:cNvSpPr>
          <p:nvPr/>
        </p:nvSpPr>
        <p:spPr bwMode="auto">
          <a:xfrm>
            <a:off x="5187950" y="5624513"/>
            <a:ext cx="46038" cy="66675"/>
          </a:xfrm>
          <a:custGeom>
            <a:avLst/>
            <a:gdLst>
              <a:gd name="T0" fmla="*/ 13 w 29"/>
              <a:gd name="T1" fmla="*/ 41 h 42"/>
              <a:gd name="T2" fmla="*/ 11 w 29"/>
              <a:gd name="T3" fmla="*/ 42 h 42"/>
              <a:gd name="T4" fmla="*/ 6 w 29"/>
              <a:gd name="T5" fmla="*/ 41 h 42"/>
              <a:gd name="T6" fmla="*/ 4 w 29"/>
              <a:gd name="T7" fmla="*/ 41 h 42"/>
              <a:gd name="T8" fmla="*/ 4 w 29"/>
              <a:gd name="T9" fmla="*/ 31 h 42"/>
              <a:gd name="T10" fmla="*/ 0 w 29"/>
              <a:gd name="T11" fmla="*/ 28 h 42"/>
              <a:gd name="T12" fmla="*/ 0 w 29"/>
              <a:gd name="T13" fmla="*/ 24 h 42"/>
              <a:gd name="T14" fmla="*/ 4 w 29"/>
              <a:gd name="T15" fmla="*/ 13 h 42"/>
              <a:gd name="T16" fmla="*/ 18 w 29"/>
              <a:gd name="T17" fmla="*/ 0 h 42"/>
              <a:gd name="T18" fmla="*/ 28 w 29"/>
              <a:gd name="T19" fmla="*/ 3 h 42"/>
              <a:gd name="T20" fmla="*/ 29 w 29"/>
              <a:gd name="T21" fmla="*/ 12 h 42"/>
              <a:gd name="T22" fmla="*/ 25 w 29"/>
              <a:gd name="T23" fmla="*/ 28 h 42"/>
              <a:gd name="T24" fmla="*/ 21 w 29"/>
              <a:gd name="T25" fmla="*/ 30 h 42"/>
              <a:gd name="T26" fmla="*/ 18 w 29"/>
              <a:gd name="T27" fmla="*/ 30 h 42"/>
              <a:gd name="T28" fmla="*/ 14 w 29"/>
              <a:gd name="T29" fmla="*/ 34 h 42"/>
              <a:gd name="T30" fmla="*/ 13 w 29"/>
              <a:gd name="T31" fmla="*/ 41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9" h="42">
                <a:moveTo>
                  <a:pt x="13" y="41"/>
                </a:moveTo>
                <a:lnTo>
                  <a:pt x="11" y="42"/>
                </a:lnTo>
                <a:lnTo>
                  <a:pt x="6" y="41"/>
                </a:lnTo>
                <a:lnTo>
                  <a:pt x="4" y="41"/>
                </a:lnTo>
                <a:lnTo>
                  <a:pt x="4" y="31"/>
                </a:lnTo>
                <a:lnTo>
                  <a:pt x="0" y="28"/>
                </a:lnTo>
                <a:lnTo>
                  <a:pt x="0" y="24"/>
                </a:lnTo>
                <a:lnTo>
                  <a:pt x="4" y="13"/>
                </a:lnTo>
                <a:lnTo>
                  <a:pt x="18" y="0"/>
                </a:lnTo>
                <a:lnTo>
                  <a:pt x="28" y="3"/>
                </a:lnTo>
                <a:lnTo>
                  <a:pt x="29" y="12"/>
                </a:lnTo>
                <a:lnTo>
                  <a:pt x="25" y="28"/>
                </a:lnTo>
                <a:lnTo>
                  <a:pt x="21" y="30"/>
                </a:lnTo>
                <a:lnTo>
                  <a:pt x="18" y="30"/>
                </a:lnTo>
                <a:lnTo>
                  <a:pt x="14" y="34"/>
                </a:lnTo>
                <a:lnTo>
                  <a:pt x="13" y="4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3" name="Freeform 1299"/>
          <p:cNvSpPr>
            <a:spLocks/>
          </p:cNvSpPr>
          <p:nvPr/>
        </p:nvSpPr>
        <p:spPr bwMode="auto">
          <a:xfrm>
            <a:off x="5273675" y="5641975"/>
            <a:ext cx="63500" cy="73025"/>
          </a:xfrm>
          <a:custGeom>
            <a:avLst/>
            <a:gdLst>
              <a:gd name="T0" fmla="*/ 32 w 40"/>
              <a:gd name="T1" fmla="*/ 0 h 46"/>
              <a:gd name="T2" fmla="*/ 40 w 40"/>
              <a:gd name="T3" fmla="*/ 27 h 46"/>
              <a:gd name="T4" fmla="*/ 38 w 40"/>
              <a:gd name="T5" fmla="*/ 46 h 46"/>
              <a:gd name="T6" fmla="*/ 35 w 40"/>
              <a:gd name="T7" fmla="*/ 46 h 46"/>
              <a:gd name="T8" fmla="*/ 34 w 40"/>
              <a:gd name="T9" fmla="*/ 46 h 46"/>
              <a:gd name="T10" fmla="*/ 27 w 40"/>
              <a:gd name="T11" fmla="*/ 46 h 46"/>
              <a:gd name="T12" fmla="*/ 24 w 40"/>
              <a:gd name="T13" fmla="*/ 41 h 46"/>
              <a:gd name="T14" fmla="*/ 20 w 40"/>
              <a:gd name="T15" fmla="*/ 43 h 46"/>
              <a:gd name="T16" fmla="*/ 20 w 40"/>
              <a:gd name="T17" fmla="*/ 39 h 46"/>
              <a:gd name="T18" fmla="*/ 16 w 40"/>
              <a:gd name="T19" fmla="*/ 41 h 46"/>
              <a:gd name="T20" fmla="*/ 12 w 40"/>
              <a:gd name="T21" fmla="*/ 42 h 46"/>
              <a:gd name="T22" fmla="*/ 6 w 40"/>
              <a:gd name="T23" fmla="*/ 38 h 46"/>
              <a:gd name="T24" fmla="*/ 6 w 40"/>
              <a:gd name="T25" fmla="*/ 31 h 46"/>
              <a:gd name="T26" fmla="*/ 2 w 40"/>
              <a:gd name="T27" fmla="*/ 24 h 46"/>
              <a:gd name="T28" fmla="*/ 5 w 40"/>
              <a:gd name="T29" fmla="*/ 23 h 46"/>
              <a:gd name="T30" fmla="*/ 6 w 40"/>
              <a:gd name="T31" fmla="*/ 13 h 46"/>
              <a:gd name="T32" fmla="*/ 1 w 40"/>
              <a:gd name="T33" fmla="*/ 4 h 46"/>
              <a:gd name="T34" fmla="*/ 0 w 40"/>
              <a:gd name="T35" fmla="*/ 4 h 46"/>
              <a:gd name="T36" fmla="*/ 12 w 40"/>
              <a:gd name="T37" fmla="*/ 4 h 46"/>
              <a:gd name="T38" fmla="*/ 17 w 40"/>
              <a:gd name="T39" fmla="*/ 5 h 46"/>
              <a:gd name="T40" fmla="*/ 23 w 40"/>
              <a:gd name="T41" fmla="*/ 7 h 46"/>
              <a:gd name="T42" fmla="*/ 23 w 40"/>
              <a:gd name="T43" fmla="*/ 2 h 46"/>
              <a:gd name="T44" fmla="*/ 25 w 40"/>
              <a:gd name="T45" fmla="*/ 4 h 46"/>
              <a:gd name="T46" fmla="*/ 28 w 40"/>
              <a:gd name="T47" fmla="*/ 4 h 46"/>
              <a:gd name="T48" fmla="*/ 32 w 40"/>
              <a:gd name="T49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0" h="46">
                <a:moveTo>
                  <a:pt x="32" y="0"/>
                </a:moveTo>
                <a:lnTo>
                  <a:pt x="40" y="27"/>
                </a:lnTo>
                <a:lnTo>
                  <a:pt x="38" y="46"/>
                </a:lnTo>
                <a:lnTo>
                  <a:pt x="35" y="46"/>
                </a:lnTo>
                <a:lnTo>
                  <a:pt x="34" y="46"/>
                </a:lnTo>
                <a:lnTo>
                  <a:pt x="27" y="46"/>
                </a:lnTo>
                <a:lnTo>
                  <a:pt x="24" y="41"/>
                </a:lnTo>
                <a:lnTo>
                  <a:pt x="20" y="43"/>
                </a:lnTo>
                <a:lnTo>
                  <a:pt x="20" y="39"/>
                </a:lnTo>
                <a:lnTo>
                  <a:pt x="16" y="41"/>
                </a:lnTo>
                <a:lnTo>
                  <a:pt x="12" y="42"/>
                </a:lnTo>
                <a:lnTo>
                  <a:pt x="6" y="38"/>
                </a:lnTo>
                <a:lnTo>
                  <a:pt x="6" y="31"/>
                </a:lnTo>
                <a:lnTo>
                  <a:pt x="2" y="24"/>
                </a:lnTo>
                <a:lnTo>
                  <a:pt x="5" y="23"/>
                </a:lnTo>
                <a:lnTo>
                  <a:pt x="6" y="13"/>
                </a:lnTo>
                <a:lnTo>
                  <a:pt x="1" y="4"/>
                </a:lnTo>
                <a:lnTo>
                  <a:pt x="0" y="4"/>
                </a:lnTo>
                <a:lnTo>
                  <a:pt x="12" y="4"/>
                </a:lnTo>
                <a:lnTo>
                  <a:pt x="17" y="5"/>
                </a:lnTo>
                <a:lnTo>
                  <a:pt x="23" y="7"/>
                </a:lnTo>
                <a:lnTo>
                  <a:pt x="23" y="2"/>
                </a:lnTo>
                <a:lnTo>
                  <a:pt x="25" y="4"/>
                </a:lnTo>
                <a:lnTo>
                  <a:pt x="28" y="4"/>
                </a:lnTo>
                <a:lnTo>
                  <a:pt x="32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4" name="Freeform 1300"/>
          <p:cNvSpPr>
            <a:spLocks/>
          </p:cNvSpPr>
          <p:nvPr/>
        </p:nvSpPr>
        <p:spPr bwMode="auto">
          <a:xfrm>
            <a:off x="4929188" y="5645150"/>
            <a:ext cx="149225" cy="163513"/>
          </a:xfrm>
          <a:custGeom>
            <a:avLst/>
            <a:gdLst>
              <a:gd name="T0" fmla="*/ 36 w 94"/>
              <a:gd name="T1" fmla="*/ 20 h 103"/>
              <a:gd name="T2" fmla="*/ 38 w 94"/>
              <a:gd name="T3" fmla="*/ 21 h 103"/>
              <a:gd name="T4" fmla="*/ 43 w 94"/>
              <a:gd name="T5" fmla="*/ 17 h 103"/>
              <a:gd name="T6" fmla="*/ 45 w 94"/>
              <a:gd name="T7" fmla="*/ 28 h 103"/>
              <a:gd name="T8" fmla="*/ 51 w 94"/>
              <a:gd name="T9" fmla="*/ 33 h 103"/>
              <a:gd name="T10" fmla="*/ 56 w 94"/>
              <a:gd name="T11" fmla="*/ 37 h 103"/>
              <a:gd name="T12" fmla="*/ 60 w 94"/>
              <a:gd name="T13" fmla="*/ 39 h 103"/>
              <a:gd name="T14" fmla="*/ 65 w 94"/>
              <a:gd name="T15" fmla="*/ 43 h 103"/>
              <a:gd name="T16" fmla="*/ 76 w 94"/>
              <a:gd name="T17" fmla="*/ 60 h 103"/>
              <a:gd name="T18" fmla="*/ 91 w 94"/>
              <a:gd name="T19" fmla="*/ 85 h 103"/>
              <a:gd name="T20" fmla="*/ 94 w 94"/>
              <a:gd name="T21" fmla="*/ 90 h 103"/>
              <a:gd name="T22" fmla="*/ 88 w 94"/>
              <a:gd name="T23" fmla="*/ 93 h 103"/>
              <a:gd name="T24" fmla="*/ 87 w 94"/>
              <a:gd name="T25" fmla="*/ 93 h 103"/>
              <a:gd name="T26" fmla="*/ 86 w 94"/>
              <a:gd name="T27" fmla="*/ 93 h 103"/>
              <a:gd name="T28" fmla="*/ 77 w 94"/>
              <a:gd name="T29" fmla="*/ 90 h 103"/>
              <a:gd name="T30" fmla="*/ 75 w 94"/>
              <a:gd name="T31" fmla="*/ 93 h 103"/>
              <a:gd name="T32" fmla="*/ 61 w 94"/>
              <a:gd name="T33" fmla="*/ 89 h 103"/>
              <a:gd name="T34" fmla="*/ 53 w 94"/>
              <a:gd name="T35" fmla="*/ 90 h 103"/>
              <a:gd name="T36" fmla="*/ 54 w 94"/>
              <a:gd name="T37" fmla="*/ 97 h 103"/>
              <a:gd name="T38" fmla="*/ 54 w 94"/>
              <a:gd name="T39" fmla="*/ 103 h 103"/>
              <a:gd name="T40" fmla="*/ 45 w 94"/>
              <a:gd name="T41" fmla="*/ 103 h 103"/>
              <a:gd name="T42" fmla="*/ 38 w 94"/>
              <a:gd name="T43" fmla="*/ 103 h 103"/>
              <a:gd name="T44" fmla="*/ 34 w 94"/>
              <a:gd name="T45" fmla="*/ 97 h 103"/>
              <a:gd name="T46" fmla="*/ 32 w 94"/>
              <a:gd name="T47" fmla="*/ 97 h 103"/>
              <a:gd name="T48" fmla="*/ 26 w 94"/>
              <a:gd name="T49" fmla="*/ 81 h 103"/>
              <a:gd name="T50" fmla="*/ 19 w 94"/>
              <a:gd name="T51" fmla="*/ 81 h 103"/>
              <a:gd name="T52" fmla="*/ 15 w 94"/>
              <a:gd name="T53" fmla="*/ 81 h 103"/>
              <a:gd name="T54" fmla="*/ 21 w 94"/>
              <a:gd name="T55" fmla="*/ 66 h 103"/>
              <a:gd name="T56" fmla="*/ 16 w 94"/>
              <a:gd name="T57" fmla="*/ 62 h 103"/>
              <a:gd name="T58" fmla="*/ 13 w 94"/>
              <a:gd name="T59" fmla="*/ 48 h 103"/>
              <a:gd name="T60" fmla="*/ 13 w 94"/>
              <a:gd name="T61" fmla="*/ 44 h 103"/>
              <a:gd name="T62" fmla="*/ 11 w 94"/>
              <a:gd name="T63" fmla="*/ 28 h 103"/>
              <a:gd name="T64" fmla="*/ 0 w 94"/>
              <a:gd name="T65" fmla="*/ 25 h 103"/>
              <a:gd name="T66" fmla="*/ 2 w 94"/>
              <a:gd name="T67" fmla="*/ 14 h 103"/>
              <a:gd name="T68" fmla="*/ 4 w 94"/>
              <a:gd name="T69" fmla="*/ 11 h 103"/>
              <a:gd name="T70" fmla="*/ 6 w 94"/>
              <a:gd name="T71" fmla="*/ 0 h 103"/>
              <a:gd name="T72" fmla="*/ 15 w 94"/>
              <a:gd name="T73" fmla="*/ 7 h 103"/>
              <a:gd name="T74" fmla="*/ 16 w 94"/>
              <a:gd name="T75" fmla="*/ 9 h 103"/>
              <a:gd name="T76" fmla="*/ 17 w 94"/>
              <a:gd name="T77" fmla="*/ 10 h 103"/>
              <a:gd name="T78" fmla="*/ 17 w 94"/>
              <a:gd name="T79" fmla="*/ 11 h 103"/>
              <a:gd name="T80" fmla="*/ 19 w 94"/>
              <a:gd name="T81" fmla="*/ 14 h 103"/>
              <a:gd name="T82" fmla="*/ 20 w 94"/>
              <a:gd name="T83" fmla="*/ 14 h 103"/>
              <a:gd name="T84" fmla="*/ 34 w 94"/>
              <a:gd name="T85" fmla="*/ 15 h 103"/>
              <a:gd name="T86" fmla="*/ 35 w 94"/>
              <a:gd name="T87" fmla="*/ 18 h 103"/>
              <a:gd name="T88" fmla="*/ 36 w 94"/>
              <a:gd name="T89" fmla="*/ 20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94" h="103">
                <a:moveTo>
                  <a:pt x="36" y="20"/>
                </a:moveTo>
                <a:lnTo>
                  <a:pt x="38" y="21"/>
                </a:lnTo>
                <a:lnTo>
                  <a:pt x="43" y="17"/>
                </a:lnTo>
                <a:lnTo>
                  <a:pt x="45" y="28"/>
                </a:lnTo>
                <a:lnTo>
                  <a:pt x="51" y="33"/>
                </a:lnTo>
                <a:lnTo>
                  <a:pt x="56" y="37"/>
                </a:lnTo>
                <a:lnTo>
                  <a:pt x="60" y="39"/>
                </a:lnTo>
                <a:lnTo>
                  <a:pt x="65" y="43"/>
                </a:lnTo>
                <a:lnTo>
                  <a:pt x="76" y="60"/>
                </a:lnTo>
                <a:lnTo>
                  <a:pt x="91" y="85"/>
                </a:lnTo>
                <a:lnTo>
                  <a:pt x="94" y="90"/>
                </a:lnTo>
                <a:lnTo>
                  <a:pt x="88" y="93"/>
                </a:lnTo>
                <a:lnTo>
                  <a:pt x="87" y="93"/>
                </a:lnTo>
                <a:lnTo>
                  <a:pt x="86" y="93"/>
                </a:lnTo>
                <a:lnTo>
                  <a:pt x="77" y="90"/>
                </a:lnTo>
                <a:lnTo>
                  <a:pt x="75" y="93"/>
                </a:lnTo>
                <a:lnTo>
                  <a:pt x="61" y="89"/>
                </a:lnTo>
                <a:lnTo>
                  <a:pt x="53" y="90"/>
                </a:lnTo>
                <a:lnTo>
                  <a:pt x="54" y="97"/>
                </a:lnTo>
                <a:lnTo>
                  <a:pt x="54" y="103"/>
                </a:lnTo>
                <a:lnTo>
                  <a:pt x="45" y="103"/>
                </a:lnTo>
                <a:lnTo>
                  <a:pt x="38" y="103"/>
                </a:lnTo>
                <a:lnTo>
                  <a:pt x="34" y="97"/>
                </a:lnTo>
                <a:lnTo>
                  <a:pt x="32" y="97"/>
                </a:lnTo>
                <a:lnTo>
                  <a:pt x="26" y="81"/>
                </a:lnTo>
                <a:lnTo>
                  <a:pt x="19" y="81"/>
                </a:lnTo>
                <a:lnTo>
                  <a:pt x="15" y="81"/>
                </a:lnTo>
                <a:lnTo>
                  <a:pt x="21" y="66"/>
                </a:lnTo>
                <a:lnTo>
                  <a:pt x="16" y="62"/>
                </a:lnTo>
                <a:lnTo>
                  <a:pt x="13" y="48"/>
                </a:lnTo>
                <a:lnTo>
                  <a:pt x="13" y="44"/>
                </a:lnTo>
                <a:lnTo>
                  <a:pt x="11" y="28"/>
                </a:lnTo>
                <a:lnTo>
                  <a:pt x="0" y="25"/>
                </a:lnTo>
                <a:lnTo>
                  <a:pt x="2" y="14"/>
                </a:lnTo>
                <a:lnTo>
                  <a:pt x="4" y="11"/>
                </a:lnTo>
                <a:lnTo>
                  <a:pt x="6" y="0"/>
                </a:lnTo>
                <a:lnTo>
                  <a:pt x="15" y="7"/>
                </a:lnTo>
                <a:lnTo>
                  <a:pt x="16" y="9"/>
                </a:lnTo>
                <a:lnTo>
                  <a:pt x="17" y="10"/>
                </a:lnTo>
                <a:lnTo>
                  <a:pt x="17" y="11"/>
                </a:lnTo>
                <a:lnTo>
                  <a:pt x="19" y="14"/>
                </a:lnTo>
                <a:lnTo>
                  <a:pt x="20" y="14"/>
                </a:lnTo>
                <a:lnTo>
                  <a:pt x="34" y="15"/>
                </a:lnTo>
                <a:lnTo>
                  <a:pt x="35" y="18"/>
                </a:lnTo>
                <a:lnTo>
                  <a:pt x="36" y="2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5" name="Freeform 1301"/>
          <p:cNvSpPr>
            <a:spLocks/>
          </p:cNvSpPr>
          <p:nvPr/>
        </p:nvSpPr>
        <p:spPr bwMode="auto">
          <a:xfrm>
            <a:off x="5133975" y="5656263"/>
            <a:ext cx="53975" cy="52388"/>
          </a:xfrm>
          <a:custGeom>
            <a:avLst/>
            <a:gdLst>
              <a:gd name="T0" fmla="*/ 19 w 34"/>
              <a:gd name="T1" fmla="*/ 7 h 33"/>
              <a:gd name="T2" fmla="*/ 29 w 34"/>
              <a:gd name="T3" fmla="*/ 6 h 33"/>
              <a:gd name="T4" fmla="*/ 34 w 34"/>
              <a:gd name="T5" fmla="*/ 4 h 33"/>
              <a:gd name="T6" fmla="*/ 34 w 34"/>
              <a:gd name="T7" fmla="*/ 8 h 33"/>
              <a:gd name="T8" fmla="*/ 34 w 34"/>
              <a:gd name="T9" fmla="*/ 32 h 33"/>
              <a:gd name="T10" fmla="*/ 32 w 34"/>
              <a:gd name="T11" fmla="*/ 32 h 33"/>
              <a:gd name="T12" fmla="*/ 29 w 34"/>
              <a:gd name="T13" fmla="*/ 32 h 33"/>
              <a:gd name="T14" fmla="*/ 17 w 34"/>
              <a:gd name="T15" fmla="*/ 33 h 33"/>
              <a:gd name="T16" fmla="*/ 14 w 34"/>
              <a:gd name="T17" fmla="*/ 33 h 33"/>
              <a:gd name="T18" fmla="*/ 4 w 34"/>
              <a:gd name="T19" fmla="*/ 25 h 33"/>
              <a:gd name="T20" fmla="*/ 0 w 34"/>
              <a:gd name="T21" fmla="*/ 21 h 33"/>
              <a:gd name="T22" fmla="*/ 3 w 34"/>
              <a:gd name="T23" fmla="*/ 19 h 33"/>
              <a:gd name="T24" fmla="*/ 3 w 34"/>
              <a:gd name="T25" fmla="*/ 18 h 33"/>
              <a:gd name="T26" fmla="*/ 3 w 34"/>
              <a:gd name="T27" fmla="*/ 15 h 33"/>
              <a:gd name="T28" fmla="*/ 6 w 34"/>
              <a:gd name="T29" fmla="*/ 6 h 33"/>
              <a:gd name="T30" fmla="*/ 6 w 34"/>
              <a:gd name="T31" fmla="*/ 4 h 33"/>
              <a:gd name="T32" fmla="*/ 8 w 34"/>
              <a:gd name="T33" fmla="*/ 0 h 33"/>
              <a:gd name="T34" fmla="*/ 11 w 34"/>
              <a:gd name="T35" fmla="*/ 2 h 33"/>
              <a:gd name="T36" fmla="*/ 18 w 34"/>
              <a:gd name="T37" fmla="*/ 4 h 33"/>
              <a:gd name="T38" fmla="*/ 19 w 34"/>
              <a:gd name="T39" fmla="*/ 7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4" h="33">
                <a:moveTo>
                  <a:pt x="19" y="7"/>
                </a:moveTo>
                <a:lnTo>
                  <a:pt x="29" y="6"/>
                </a:lnTo>
                <a:lnTo>
                  <a:pt x="34" y="4"/>
                </a:lnTo>
                <a:lnTo>
                  <a:pt x="34" y="8"/>
                </a:lnTo>
                <a:lnTo>
                  <a:pt x="34" y="32"/>
                </a:lnTo>
                <a:lnTo>
                  <a:pt x="32" y="32"/>
                </a:lnTo>
                <a:lnTo>
                  <a:pt x="29" y="32"/>
                </a:lnTo>
                <a:lnTo>
                  <a:pt x="17" y="33"/>
                </a:lnTo>
                <a:lnTo>
                  <a:pt x="14" y="33"/>
                </a:lnTo>
                <a:lnTo>
                  <a:pt x="4" y="25"/>
                </a:lnTo>
                <a:lnTo>
                  <a:pt x="0" y="21"/>
                </a:lnTo>
                <a:lnTo>
                  <a:pt x="3" y="19"/>
                </a:lnTo>
                <a:lnTo>
                  <a:pt x="3" y="18"/>
                </a:lnTo>
                <a:lnTo>
                  <a:pt x="3" y="15"/>
                </a:lnTo>
                <a:lnTo>
                  <a:pt x="6" y="6"/>
                </a:lnTo>
                <a:lnTo>
                  <a:pt x="6" y="4"/>
                </a:lnTo>
                <a:lnTo>
                  <a:pt x="8" y="0"/>
                </a:lnTo>
                <a:lnTo>
                  <a:pt x="11" y="2"/>
                </a:lnTo>
                <a:lnTo>
                  <a:pt x="18" y="4"/>
                </a:lnTo>
                <a:lnTo>
                  <a:pt x="19" y="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6" name="Freeform 1302"/>
          <p:cNvSpPr>
            <a:spLocks/>
          </p:cNvSpPr>
          <p:nvPr/>
        </p:nvSpPr>
        <p:spPr bwMode="auto">
          <a:xfrm>
            <a:off x="5322888" y="5680075"/>
            <a:ext cx="66675" cy="82550"/>
          </a:xfrm>
          <a:custGeom>
            <a:avLst/>
            <a:gdLst>
              <a:gd name="T0" fmla="*/ 39 w 42"/>
              <a:gd name="T1" fmla="*/ 40 h 52"/>
              <a:gd name="T2" fmla="*/ 38 w 42"/>
              <a:gd name="T3" fmla="*/ 47 h 52"/>
              <a:gd name="T4" fmla="*/ 34 w 42"/>
              <a:gd name="T5" fmla="*/ 45 h 52"/>
              <a:gd name="T6" fmla="*/ 27 w 42"/>
              <a:gd name="T7" fmla="*/ 44 h 52"/>
              <a:gd name="T8" fmla="*/ 27 w 42"/>
              <a:gd name="T9" fmla="*/ 48 h 52"/>
              <a:gd name="T10" fmla="*/ 24 w 42"/>
              <a:gd name="T11" fmla="*/ 47 h 52"/>
              <a:gd name="T12" fmla="*/ 18 w 42"/>
              <a:gd name="T13" fmla="*/ 51 h 52"/>
              <a:gd name="T14" fmla="*/ 15 w 42"/>
              <a:gd name="T15" fmla="*/ 52 h 52"/>
              <a:gd name="T16" fmla="*/ 14 w 42"/>
              <a:gd name="T17" fmla="*/ 51 h 52"/>
              <a:gd name="T18" fmla="*/ 11 w 42"/>
              <a:gd name="T19" fmla="*/ 47 h 52"/>
              <a:gd name="T20" fmla="*/ 14 w 42"/>
              <a:gd name="T21" fmla="*/ 45 h 52"/>
              <a:gd name="T22" fmla="*/ 14 w 42"/>
              <a:gd name="T23" fmla="*/ 44 h 52"/>
              <a:gd name="T24" fmla="*/ 8 w 42"/>
              <a:gd name="T25" fmla="*/ 44 h 52"/>
              <a:gd name="T26" fmla="*/ 4 w 42"/>
              <a:gd name="T27" fmla="*/ 37 h 52"/>
              <a:gd name="T28" fmla="*/ 3 w 42"/>
              <a:gd name="T29" fmla="*/ 34 h 52"/>
              <a:gd name="T30" fmla="*/ 0 w 42"/>
              <a:gd name="T31" fmla="*/ 30 h 52"/>
              <a:gd name="T32" fmla="*/ 4 w 42"/>
              <a:gd name="T33" fmla="*/ 29 h 52"/>
              <a:gd name="T34" fmla="*/ 8 w 42"/>
              <a:gd name="T35" fmla="*/ 28 h 52"/>
              <a:gd name="T36" fmla="*/ 7 w 42"/>
              <a:gd name="T37" fmla="*/ 22 h 52"/>
              <a:gd name="T38" fmla="*/ 9 w 42"/>
              <a:gd name="T39" fmla="*/ 3 h 52"/>
              <a:gd name="T40" fmla="*/ 11 w 42"/>
              <a:gd name="T41" fmla="*/ 2 h 52"/>
              <a:gd name="T42" fmla="*/ 11 w 42"/>
              <a:gd name="T43" fmla="*/ 0 h 52"/>
              <a:gd name="T44" fmla="*/ 14 w 42"/>
              <a:gd name="T45" fmla="*/ 2 h 52"/>
              <a:gd name="T46" fmla="*/ 15 w 42"/>
              <a:gd name="T47" fmla="*/ 3 h 52"/>
              <a:gd name="T48" fmla="*/ 16 w 42"/>
              <a:gd name="T49" fmla="*/ 3 h 52"/>
              <a:gd name="T50" fmla="*/ 22 w 42"/>
              <a:gd name="T51" fmla="*/ 4 h 52"/>
              <a:gd name="T52" fmla="*/ 24 w 42"/>
              <a:gd name="T53" fmla="*/ 19 h 52"/>
              <a:gd name="T54" fmla="*/ 27 w 42"/>
              <a:gd name="T55" fmla="*/ 21 h 52"/>
              <a:gd name="T56" fmla="*/ 29 w 42"/>
              <a:gd name="T57" fmla="*/ 23 h 52"/>
              <a:gd name="T58" fmla="*/ 39 w 42"/>
              <a:gd name="T59" fmla="*/ 32 h 52"/>
              <a:gd name="T60" fmla="*/ 42 w 42"/>
              <a:gd name="T61" fmla="*/ 40 h 52"/>
              <a:gd name="T62" fmla="*/ 39 w 42"/>
              <a:gd name="T63" fmla="*/ 40 h 52"/>
              <a:gd name="T64" fmla="*/ 39 w 42"/>
              <a:gd name="T65" fmla="*/ 4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2" h="52">
                <a:moveTo>
                  <a:pt x="39" y="40"/>
                </a:moveTo>
                <a:lnTo>
                  <a:pt x="38" y="47"/>
                </a:lnTo>
                <a:lnTo>
                  <a:pt x="34" y="45"/>
                </a:lnTo>
                <a:lnTo>
                  <a:pt x="27" y="44"/>
                </a:lnTo>
                <a:lnTo>
                  <a:pt x="27" y="48"/>
                </a:lnTo>
                <a:lnTo>
                  <a:pt x="24" y="47"/>
                </a:lnTo>
                <a:lnTo>
                  <a:pt x="18" y="51"/>
                </a:lnTo>
                <a:lnTo>
                  <a:pt x="15" y="52"/>
                </a:lnTo>
                <a:lnTo>
                  <a:pt x="14" y="51"/>
                </a:lnTo>
                <a:lnTo>
                  <a:pt x="11" y="47"/>
                </a:lnTo>
                <a:lnTo>
                  <a:pt x="14" y="45"/>
                </a:lnTo>
                <a:lnTo>
                  <a:pt x="14" y="44"/>
                </a:lnTo>
                <a:lnTo>
                  <a:pt x="8" y="44"/>
                </a:lnTo>
                <a:lnTo>
                  <a:pt x="4" y="37"/>
                </a:lnTo>
                <a:lnTo>
                  <a:pt x="3" y="34"/>
                </a:lnTo>
                <a:lnTo>
                  <a:pt x="0" y="30"/>
                </a:lnTo>
                <a:lnTo>
                  <a:pt x="4" y="29"/>
                </a:lnTo>
                <a:lnTo>
                  <a:pt x="8" y="28"/>
                </a:lnTo>
                <a:lnTo>
                  <a:pt x="7" y="22"/>
                </a:lnTo>
                <a:lnTo>
                  <a:pt x="9" y="3"/>
                </a:lnTo>
                <a:lnTo>
                  <a:pt x="11" y="2"/>
                </a:lnTo>
                <a:lnTo>
                  <a:pt x="11" y="0"/>
                </a:lnTo>
                <a:lnTo>
                  <a:pt x="14" y="2"/>
                </a:lnTo>
                <a:lnTo>
                  <a:pt x="15" y="3"/>
                </a:lnTo>
                <a:lnTo>
                  <a:pt x="16" y="3"/>
                </a:lnTo>
                <a:lnTo>
                  <a:pt x="22" y="4"/>
                </a:lnTo>
                <a:lnTo>
                  <a:pt x="24" y="19"/>
                </a:lnTo>
                <a:lnTo>
                  <a:pt x="27" y="21"/>
                </a:lnTo>
                <a:lnTo>
                  <a:pt x="29" y="23"/>
                </a:lnTo>
                <a:lnTo>
                  <a:pt x="39" y="32"/>
                </a:lnTo>
                <a:lnTo>
                  <a:pt x="42" y="40"/>
                </a:lnTo>
                <a:lnTo>
                  <a:pt x="39" y="40"/>
                </a:lnTo>
                <a:lnTo>
                  <a:pt x="39" y="4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7" name="Freeform 1303"/>
          <p:cNvSpPr>
            <a:spLocks/>
          </p:cNvSpPr>
          <p:nvPr/>
        </p:nvSpPr>
        <p:spPr bwMode="auto">
          <a:xfrm>
            <a:off x="5137150" y="5695950"/>
            <a:ext cx="20638" cy="73025"/>
          </a:xfrm>
          <a:custGeom>
            <a:avLst/>
            <a:gdLst>
              <a:gd name="T0" fmla="*/ 13 w 13"/>
              <a:gd name="T1" fmla="*/ 28 h 46"/>
              <a:gd name="T2" fmla="*/ 9 w 13"/>
              <a:gd name="T3" fmla="*/ 46 h 46"/>
              <a:gd name="T4" fmla="*/ 8 w 13"/>
              <a:gd name="T5" fmla="*/ 43 h 46"/>
              <a:gd name="T6" fmla="*/ 5 w 13"/>
              <a:gd name="T7" fmla="*/ 41 h 46"/>
              <a:gd name="T8" fmla="*/ 4 w 13"/>
              <a:gd name="T9" fmla="*/ 39 h 46"/>
              <a:gd name="T10" fmla="*/ 1 w 13"/>
              <a:gd name="T11" fmla="*/ 26 h 46"/>
              <a:gd name="T12" fmla="*/ 2 w 13"/>
              <a:gd name="T13" fmla="*/ 19 h 46"/>
              <a:gd name="T14" fmla="*/ 0 w 13"/>
              <a:gd name="T15" fmla="*/ 8 h 46"/>
              <a:gd name="T16" fmla="*/ 0 w 13"/>
              <a:gd name="T17" fmla="*/ 4 h 46"/>
              <a:gd name="T18" fmla="*/ 1 w 13"/>
              <a:gd name="T19" fmla="*/ 3 h 46"/>
              <a:gd name="T20" fmla="*/ 2 w 13"/>
              <a:gd name="T21" fmla="*/ 0 h 46"/>
              <a:gd name="T22" fmla="*/ 12 w 13"/>
              <a:gd name="T23" fmla="*/ 8 h 46"/>
              <a:gd name="T24" fmla="*/ 13 w 13"/>
              <a:gd name="T25" fmla="*/ 28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" h="46">
                <a:moveTo>
                  <a:pt x="13" y="28"/>
                </a:moveTo>
                <a:lnTo>
                  <a:pt x="9" y="46"/>
                </a:lnTo>
                <a:lnTo>
                  <a:pt x="8" y="43"/>
                </a:lnTo>
                <a:lnTo>
                  <a:pt x="5" y="41"/>
                </a:lnTo>
                <a:lnTo>
                  <a:pt x="4" y="39"/>
                </a:lnTo>
                <a:lnTo>
                  <a:pt x="1" y="26"/>
                </a:lnTo>
                <a:lnTo>
                  <a:pt x="2" y="19"/>
                </a:lnTo>
                <a:lnTo>
                  <a:pt x="0" y="8"/>
                </a:lnTo>
                <a:lnTo>
                  <a:pt x="0" y="4"/>
                </a:lnTo>
                <a:lnTo>
                  <a:pt x="1" y="3"/>
                </a:lnTo>
                <a:lnTo>
                  <a:pt x="2" y="0"/>
                </a:lnTo>
                <a:lnTo>
                  <a:pt x="12" y="8"/>
                </a:lnTo>
                <a:lnTo>
                  <a:pt x="13" y="2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8" name="Freeform 1304"/>
          <p:cNvSpPr>
            <a:spLocks/>
          </p:cNvSpPr>
          <p:nvPr/>
        </p:nvSpPr>
        <p:spPr bwMode="auto">
          <a:xfrm>
            <a:off x="5149850" y="5707063"/>
            <a:ext cx="53975" cy="95250"/>
          </a:xfrm>
          <a:custGeom>
            <a:avLst/>
            <a:gdLst>
              <a:gd name="T0" fmla="*/ 20 w 34"/>
              <a:gd name="T1" fmla="*/ 58 h 60"/>
              <a:gd name="T2" fmla="*/ 20 w 34"/>
              <a:gd name="T3" fmla="*/ 60 h 60"/>
              <a:gd name="T4" fmla="*/ 18 w 34"/>
              <a:gd name="T5" fmla="*/ 58 h 60"/>
              <a:gd name="T6" fmla="*/ 8 w 34"/>
              <a:gd name="T7" fmla="*/ 53 h 60"/>
              <a:gd name="T8" fmla="*/ 0 w 34"/>
              <a:gd name="T9" fmla="*/ 43 h 60"/>
              <a:gd name="T10" fmla="*/ 1 w 34"/>
              <a:gd name="T11" fmla="*/ 39 h 60"/>
              <a:gd name="T12" fmla="*/ 5 w 34"/>
              <a:gd name="T13" fmla="*/ 21 h 60"/>
              <a:gd name="T14" fmla="*/ 4 w 34"/>
              <a:gd name="T15" fmla="*/ 1 h 60"/>
              <a:gd name="T16" fmla="*/ 7 w 34"/>
              <a:gd name="T17" fmla="*/ 1 h 60"/>
              <a:gd name="T18" fmla="*/ 19 w 34"/>
              <a:gd name="T19" fmla="*/ 0 h 60"/>
              <a:gd name="T20" fmla="*/ 22 w 34"/>
              <a:gd name="T21" fmla="*/ 0 h 60"/>
              <a:gd name="T22" fmla="*/ 24 w 34"/>
              <a:gd name="T23" fmla="*/ 0 h 60"/>
              <a:gd name="T24" fmla="*/ 31 w 34"/>
              <a:gd name="T25" fmla="*/ 6 h 60"/>
              <a:gd name="T26" fmla="*/ 33 w 34"/>
              <a:gd name="T27" fmla="*/ 6 h 60"/>
              <a:gd name="T28" fmla="*/ 34 w 34"/>
              <a:gd name="T29" fmla="*/ 19 h 60"/>
              <a:gd name="T30" fmla="*/ 30 w 34"/>
              <a:gd name="T31" fmla="*/ 39 h 60"/>
              <a:gd name="T32" fmla="*/ 20 w 34"/>
              <a:gd name="T33" fmla="*/ 58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4" h="60">
                <a:moveTo>
                  <a:pt x="20" y="58"/>
                </a:moveTo>
                <a:lnTo>
                  <a:pt x="20" y="60"/>
                </a:lnTo>
                <a:lnTo>
                  <a:pt x="18" y="58"/>
                </a:lnTo>
                <a:lnTo>
                  <a:pt x="8" y="53"/>
                </a:lnTo>
                <a:lnTo>
                  <a:pt x="0" y="43"/>
                </a:lnTo>
                <a:lnTo>
                  <a:pt x="1" y="39"/>
                </a:lnTo>
                <a:lnTo>
                  <a:pt x="5" y="21"/>
                </a:lnTo>
                <a:lnTo>
                  <a:pt x="4" y="1"/>
                </a:lnTo>
                <a:lnTo>
                  <a:pt x="7" y="1"/>
                </a:lnTo>
                <a:lnTo>
                  <a:pt x="19" y="0"/>
                </a:lnTo>
                <a:lnTo>
                  <a:pt x="22" y="0"/>
                </a:lnTo>
                <a:lnTo>
                  <a:pt x="24" y="0"/>
                </a:lnTo>
                <a:lnTo>
                  <a:pt x="31" y="6"/>
                </a:lnTo>
                <a:lnTo>
                  <a:pt x="33" y="6"/>
                </a:lnTo>
                <a:lnTo>
                  <a:pt x="34" y="19"/>
                </a:lnTo>
                <a:lnTo>
                  <a:pt x="30" y="39"/>
                </a:lnTo>
                <a:lnTo>
                  <a:pt x="20" y="5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9" name="Freeform 1305"/>
          <p:cNvSpPr>
            <a:spLocks/>
          </p:cNvSpPr>
          <p:nvPr/>
        </p:nvSpPr>
        <p:spPr bwMode="auto">
          <a:xfrm>
            <a:off x="4110038" y="5761038"/>
            <a:ext cx="109538" cy="95250"/>
          </a:xfrm>
          <a:custGeom>
            <a:avLst/>
            <a:gdLst>
              <a:gd name="T0" fmla="*/ 65 w 69"/>
              <a:gd name="T1" fmla="*/ 8 h 60"/>
              <a:gd name="T2" fmla="*/ 60 w 69"/>
              <a:gd name="T3" fmla="*/ 17 h 60"/>
              <a:gd name="T4" fmla="*/ 53 w 69"/>
              <a:gd name="T5" fmla="*/ 17 h 60"/>
              <a:gd name="T6" fmla="*/ 54 w 69"/>
              <a:gd name="T7" fmla="*/ 20 h 60"/>
              <a:gd name="T8" fmla="*/ 57 w 69"/>
              <a:gd name="T9" fmla="*/ 24 h 60"/>
              <a:gd name="T10" fmla="*/ 49 w 69"/>
              <a:gd name="T11" fmla="*/ 26 h 60"/>
              <a:gd name="T12" fmla="*/ 56 w 69"/>
              <a:gd name="T13" fmla="*/ 42 h 60"/>
              <a:gd name="T14" fmla="*/ 50 w 69"/>
              <a:gd name="T15" fmla="*/ 49 h 60"/>
              <a:gd name="T16" fmla="*/ 31 w 69"/>
              <a:gd name="T17" fmla="*/ 60 h 60"/>
              <a:gd name="T18" fmla="*/ 24 w 69"/>
              <a:gd name="T19" fmla="*/ 54 h 60"/>
              <a:gd name="T20" fmla="*/ 22 w 69"/>
              <a:gd name="T21" fmla="*/ 46 h 60"/>
              <a:gd name="T22" fmla="*/ 0 w 69"/>
              <a:gd name="T23" fmla="*/ 26 h 60"/>
              <a:gd name="T24" fmla="*/ 3 w 69"/>
              <a:gd name="T25" fmla="*/ 24 h 60"/>
              <a:gd name="T26" fmla="*/ 7 w 69"/>
              <a:gd name="T27" fmla="*/ 22 h 60"/>
              <a:gd name="T28" fmla="*/ 14 w 69"/>
              <a:gd name="T29" fmla="*/ 19 h 60"/>
              <a:gd name="T30" fmla="*/ 26 w 69"/>
              <a:gd name="T31" fmla="*/ 0 h 60"/>
              <a:gd name="T32" fmla="*/ 45 w 69"/>
              <a:gd name="T33" fmla="*/ 1 h 60"/>
              <a:gd name="T34" fmla="*/ 69 w 69"/>
              <a:gd name="T35" fmla="*/ 4 h 60"/>
              <a:gd name="T36" fmla="*/ 65 w 69"/>
              <a:gd name="T37" fmla="*/ 8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69" h="60">
                <a:moveTo>
                  <a:pt x="65" y="8"/>
                </a:moveTo>
                <a:lnTo>
                  <a:pt x="60" y="17"/>
                </a:lnTo>
                <a:lnTo>
                  <a:pt x="53" y="17"/>
                </a:lnTo>
                <a:lnTo>
                  <a:pt x="54" y="20"/>
                </a:lnTo>
                <a:lnTo>
                  <a:pt x="57" y="24"/>
                </a:lnTo>
                <a:lnTo>
                  <a:pt x="49" y="26"/>
                </a:lnTo>
                <a:lnTo>
                  <a:pt x="56" y="42"/>
                </a:lnTo>
                <a:lnTo>
                  <a:pt x="50" y="49"/>
                </a:lnTo>
                <a:lnTo>
                  <a:pt x="31" y="60"/>
                </a:lnTo>
                <a:lnTo>
                  <a:pt x="24" y="54"/>
                </a:lnTo>
                <a:lnTo>
                  <a:pt x="22" y="46"/>
                </a:lnTo>
                <a:lnTo>
                  <a:pt x="0" y="26"/>
                </a:lnTo>
                <a:lnTo>
                  <a:pt x="3" y="24"/>
                </a:lnTo>
                <a:lnTo>
                  <a:pt x="7" y="22"/>
                </a:lnTo>
                <a:lnTo>
                  <a:pt x="14" y="19"/>
                </a:lnTo>
                <a:lnTo>
                  <a:pt x="26" y="0"/>
                </a:lnTo>
                <a:lnTo>
                  <a:pt x="45" y="1"/>
                </a:lnTo>
                <a:lnTo>
                  <a:pt x="69" y="4"/>
                </a:lnTo>
                <a:lnTo>
                  <a:pt x="65" y="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0" name="Freeform 1306"/>
          <p:cNvSpPr>
            <a:spLocks/>
          </p:cNvSpPr>
          <p:nvPr/>
        </p:nvSpPr>
        <p:spPr bwMode="auto">
          <a:xfrm>
            <a:off x="4051300" y="5762625"/>
            <a:ext cx="69850" cy="66675"/>
          </a:xfrm>
          <a:custGeom>
            <a:avLst/>
            <a:gdLst>
              <a:gd name="T0" fmla="*/ 3 w 44"/>
              <a:gd name="T1" fmla="*/ 41 h 42"/>
              <a:gd name="T2" fmla="*/ 3 w 44"/>
              <a:gd name="T3" fmla="*/ 42 h 42"/>
              <a:gd name="T4" fmla="*/ 3 w 44"/>
              <a:gd name="T5" fmla="*/ 41 h 42"/>
              <a:gd name="T6" fmla="*/ 0 w 44"/>
              <a:gd name="T7" fmla="*/ 31 h 42"/>
              <a:gd name="T8" fmla="*/ 1 w 44"/>
              <a:gd name="T9" fmla="*/ 23 h 42"/>
              <a:gd name="T10" fmla="*/ 4 w 44"/>
              <a:gd name="T11" fmla="*/ 11 h 42"/>
              <a:gd name="T12" fmla="*/ 10 w 44"/>
              <a:gd name="T13" fmla="*/ 3 h 42"/>
              <a:gd name="T14" fmla="*/ 16 w 44"/>
              <a:gd name="T15" fmla="*/ 1 h 42"/>
              <a:gd name="T16" fmla="*/ 23 w 44"/>
              <a:gd name="T17" fmla="*/ 0 h 42"/>
              <a:gd name="T18" fmla="*/ 23 w 44"/>
              <a:gd name="T19" fmla="*/ 1 h 42"/>
              <a:gd name="T20" fmla="*/ 27 w 44"/>
              <a:gd name="T21" fmla="*/ 10 h 42"/>
              <a:gd name="T22" fmla="*/ 38 w 44"/>
              <a:gd name="T23" fmla="*/ 15 h 42"/>
              <a:gd name="T24" fmla="*/ 44 w 44"/>
              <a:gd name="T25" fmla="*/ 21 h 42"/>
              <a:gd name="T26" fmla="*/ 40 w 44"/>
              <a:gd name="T27" fmla="*/ 23 h 42"/>
              <a:gd name="T28" fmla="*/ 37 w 44"/>
              <a:gd name="T29" fmla="*/ 25 h 42"/>
              <a:gd name="T30" fmla="*/ 27 w 44"/>
              <a:gd name="T31" fmla="*/ 34 h 42"/>
              <a:gd name="T32" fmla="*/ 20 w 44"/>
              <a:gd name="T33" fmla="*/ 40 h 42"/>
              <a:gd name="T34" fmla="*/ 3 w 44"/>
              <a:gd name="T35" fmla="*/ 41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4" h="42">
                <a:moveTo>
                  <a:pt x="3" y="41"/>
                </a:moveTo>
                <a:lnTo>
                  <a:pt x="3" y="42"/>
                </a:lnTo>
                <a:lnTo>
                  <a:pt x="3" y="41"/>
                </a:lnTo>
                <a:lnTo>
                  <a:pt x="0" y="31"/>
                </a:lnTo>
                <a:lnTo>
                  <a:pt x="1" y="23"/>
                </a:lnTo>
                <a:lnTo>
                  <a:pt x="4" y="11"/>
                </a:lnTo>
                <a:lnTo>
                  <a:pt x="10" y="3"/>
                </a:lnTo>
                <a:lnTo>
                  <a:pt x="16" y="1"/>
                </a:lnTo>
                <a:lnTo>
                  <a:pt x="23" y="0"/>
                </a:lnTo>
                <a:lnTo>
                  <a:pt x="23" y="1"/>
                </a:lnTo>
                <a:lnTo>
                  <a:pt x="27" y="10"/>
                </a:lnTo>
                <a:lnTo>
                  <a:pt x="38" y="15"/>
                </a:lnTo>
                <a:lnTo>
                  <a:pt x="44" y="21"/>
                </a:lnTo>
                <a:lnTo>
                  <a:pt x="40" y="23"/>
                </a:lnTo>
                <a:lnTo>
                  <a:pt x="37" y="25"/>
                </a:lnTo>
                <a:lnTo>
                  <a:pt x="27" y="34"/>
                </a:lnTo>
                <a:lnTo>
                  <a:pt x="20" y="40"/>
                </a:lnTo>
                <a:lnTo>
                  <a:pt x="3" y="4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1" name="Freeform 1307"/>
          <p:cNvSpPr>
            <a:spLocks/>
          </p:cNvSpPr>
          <p:nvPr/>
        </p:nvSpPr>
        <p:spPr bwMode="auto">
          <a:xfrm>
            <a:off x="5292725" y="5772150"/>
            <a:ext cx="38100" cy="66675"/>
          </a:xfrm>
          <a:custGeom>
            <a:avLst/>
            <a:gdLst>
              <a:gd name="T0" fmla="*/ 13 w 24"/>
              <a:gd name="T1" fmla="*/ 39 h 42"/>
              <a:gd name="T2" fmla="*/ 11 w 24"/>
              <a:gd name="T3" fmla="*/ 42 h 42"/>
              <a:gd name="T4" fmla="*/ 8 w 24"/>
              <a:gd name="T5" fmla="*/ 35 h 42"/>
              <a:gd name="T6" fmla="*/ 8 w 24"/>
              <a:gd name="T7" fmla="*/ 34 h 42"/>
              <a:gd name="T8" fmla="*/ 8 w 24"/>
              <a:gd name="T9" fmla="*/ 32 h 42"/>
              <a:gd name="T10" fmla="*/ 1 w 24"/>
              <a:gd name="T11" fmla="*/ 17 h 42"/>
              <a:gd name="T12" fmla="*/ 0 w 24"/>
              <a:gd name="T13" fmla="*/ 15 h 42"/>
              <a:gd name="T14" fmla="*/ 0 w 24"/>
              <a:gd name="T15" fmla="*/ 13 h 42"/>
              <a:gd name="T16" fmla="*/ 0 w 24"/>
              <a:gd name="T17" fmla="*/ 10 h 42"/>
              <a:gd name="T18" fmla="*/ 0 w 24"/>
              <a:gd name="T19" fmla="*/ 10 h 42"/>
              <a:gd name="T20" fmla="*/ 5 w 24"/>
              <a:gd name="T21" fmla="*/ 5 h 42"/>
              <a:gd name="T22" fmla="*/ 11 w 24"/>
              <a:gd name="T23" fmla="*/ 0 h 42"/>
              <a:gd name="T24" fmla="*/ 18 w 24"/>
              <a:gd name="T25" fmla="*/ 2 h 42"/>
              <a:gd name="T26" fmla="*/ 24 w 24"/>
              <a:gd name="T27" fmla="*/ 15 h 42"/>
              <a:gd name="T28" fmla="*/ 23 w 24"/>
              <a:gd name="T29" fmla="*/ 17 h 42"/>
              <a:gd name="T30" fmla="*/ 23 w 24"/>
              <a:gd name="T31" fmla="*/ 20 h 42"/>
              <a:gd name="T32" fmla="*/ 16 w 24"/>
              <a:gd name="T33" fmla="*/ 38 h 42"/>
              <a:gd name="T34" fmla="*/ 15 w 24"/>
              <a:gd name="T35" fmla="*/ 38 h 42"/>
              <a:gd name="T36" fmla="*/ 13 w 24"/>
              <a:gd name="T37" fmla="*/ 39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4" h="42">
                <a:moveTo>
                  <a:pt x="13" y="39"/>
                </a:moveTo>
                <a:lnTo>
                  <a:pt x="11" y="42"/>
                </a:lnTo>
                <a:lnTo>
                  <a:pt x="8" y="35"/>
                </a:lnTo>
                <a:lnTo>
                  <a:pt x="8" y="34"/>
                </a:lnTo>
                <a:lnTo>
                  <a:pt x="8" y="32"/>
                </a:lnTo>
                <a:lnTo>
                  <a:pt x="1" y="17"/>
                </a:lnTo>
                <a:lnTo>
                  <a:pt x="0" y="15"/>
                </a:lnTo>
                <a:lnTo>
                  <a:pt x="0" y="13"/>
                </a:lnTo>
                <a:lnTo>
                  <a:pt x="0" y="10"/>
                </a:lnTo>
                <a:lnTo>
                  <a:pt x="0" y="10"/>
                </a:lnTo>
                <a:lnTo>
                  <a:pt x="5" y="5"/>
                </a:lnTo>
                <a:lnTo>
                  <a:pt x="11" y="0"/>
                </a:lnTo>
                <a:lnTo>
                  <a:pt x="18" y="2"/>
                </a:lnTo>
                <a:lnTo>
                  <a:pt x="24" y="15"/>
                </a:lnTo>
                <a:lnTo>
                  <a:pt x="23" y="17"/>
                </a:lnTo>
                <a:lnTo>
                  <a:pt x="23" y="20"/>
                </a:lnTo>
                <a:lnTo>
                  <a:pt x="16" y="38"/>
                </a:lnTo>
                <a:lnTo>
                  <a:pt x="15" y="38"/>
                </a:lnTo>
                <a:lnTo>
                  <a:pt x="13" y="3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2" name="Freeform 1308"/>
          <p:cNvSpPr>
            <a:spLocks/>
          </p:cNvSpPr>
          <p:nvPr/>
        </p:nvSpPr>
        <p:spPr bwMode="auto">
          <a:xfrm>
            <a:off x="5072063" y="5775325"/>
            <a:ext cx="90488" cy="87313"/>
          </a:xfrm>
          <a:custGeom>
            <a:avLst/>
            <a:gdLst>
              <a:gd name="T0" fmla="*/ 47 w 57"/>
              <a:gd name="T1" fmla="*/ 15 h 55"/>
              <a:gd name="T2" fmla="*/ 43 w 57"/>
              <a:gd name="T3" fmla="*/ 17 h 55"/>
              <a:gd name="T4" fmla="*/ 42 w 57"/>
              <a:gd name="T5" fmla="*/ 18 h 55"/>
              <a:gd name="T6" fmla="*/ 41 w 57"/>
              <a:gd name="T7" fmla="*/ 21 h 55"/>
              <a:gd name="T8" fmla="*/ 41 w 57"/>
              <a:gd name="T9" fmla="*/ 22 h 55"/>
              <a:gd name="T10" fmla="*/ 39 w 57"/>
              <a:gd name="T11" fmla="*/ 26 h 55"/>
              <a:gd name="T12" fmla="*/ 42 w 57"/>
              <a:gd name="T13" fmla="*/ 30 h 55"/>
              <a:gd name="T14" fmla="*/ 45 w 57"/>
              <a:gd name="T15" fmla="*/ 30 h 55"/>
              <a:gd name="T16" fmla="*/ 43 w 57"/>
              <a:gd name="T17" fmla="*/ 36 h 55"/>
              <a:gd name="T18" fmla="*/ 46 w 57"/>
              <a:gd name="T19" fmla="*/ 37 h 55"/>
              <a:gd name="T20" fmla="*/ 45 w 57"/>
              <a:gd name="T21" fmla="*/ 44 h 55"/>
              <a:gd name="T22" fmla="*/ 43 w 57"/>
              <a:gd name="T23" fmla="*/ 45 h 55"/>
              <a:gd name="T24" fmla="*/ 41 w 57"/>
              <a:gd name="T25" fmla="*/ 44 h 55"/>
              <a:gd name="T26" fmla="*/ 41 w 57"/>
              <a:gd name="T27" fmla="*/ 48 h 55"/>
              <a:gd name="T28" fmla="*/ 41 w 57"/>
              <a:gd name="T29" fmla="*/ 51 h 55"/>
              <a:gd name="T30" fmla="*/ 39 w 57"/>
              <a:gd name="T31" fmla="*/ 51 h 55"/>
              <a:gd name="T32" fmla="*/ 34 w 57"/>
              <a:gd name="T33" fmla="*/ 52 h 55"/>
              <a:gd name="T34" fmla="*/ 32 w 57"/>
              <a:gd name="T35" fmla="*/ 53 h 55"/>
              <a:gd name="T36" fmla="*/ 30 w 57"/>
              <a:gd name="T37" fmla="*/ 55 h 55"/>
              <a:gd name="T38" fmla="*/ 27 w 57"/>
              <a:gd name="T39" fmla="*/ 49 h 55"/>
              <a:gd name="T40" fmla="*/ 23 w 57"/>
              <a:gd name="T41" fmla="*/ 51 h 55"/>
              <a:gd name="T42" fmla="*/ 21 w 57"/>
              <a:gd name="T43" fmla="*/ 47 h 55"/>
              <a:gd name="T44" fmla="*/ 15 w 57"/>
              <a:gd name="T45" fmla="*/ 32 h 55"/>
              <a:gd name="T46" fmla="*/ 11 w 57"/>
              <a:gd name="T47" fmla="*/ 33 h 55"/>
              <a:gd name="T48" fmla="*/ 0 w 57"/>
              <a:gd name="T49" fmla="*/ 32 h 55"/>
              <a:gd name="T50" fmla="*/ 4 w 57"/>
              <a:gd name="T51" fmla="*/ 15 h 55"/>
              <a:gd name="T52" fmla="*/ 4 w 57"/>
              <a:gd name="T53" fmla="*/ 13 h 55"/>
              <a:gd name="T54" fmla="*/ 13 w 57"/>
              <a:gd name="T55" fmla="*/ 15 h 55"/>
              <a:gd name="T56" fmla="*/ 15 w 57"/>
              <a:gd name="T57" fmla="*/ 15 h 55"/>
              <a:gd name="T58" fmla="*/ 15 w 57"/>
              <a:gd name="T59" fmla="*/ 13 h 55"/>
              <a:gd name="T60" fmla="*/ 16 w 57"/>
              <a:gd name="T61" fmla="*/ 11 h 55"/>
              <a:gd name="T62" fmla="*/ 20 w 57"/>
              <a:gd name="T63" fmla="*/ 8 h 55"/>
              <a:gd name="T64" fmla="*/ 24 w 57"/>
              <a:gd name="T65" fmla="*/ 7 h 55"/>
              <a:gd name="T66" fmla="*/ 26 w 57"/>
              <a:gd name="T67" fmla="*/ 15 h 55"/>
              <a:gd name="T68" fmla="*/ 28 w 57"/>
              <a:gd name="T69" fmla="*/ 15 h 55"/>
              <a:gd name="T70" fmla="*/ 32 w 57"/>
              <a:gd name="T71" fmla="*/ 13 h 55"/>
              <a:gd name="T72" fmla="*/ 35 w 57"/>
              <a:gd name="T73" fmla="*/ 14 h 55"/>
              <a:gd name="T74" fmla="*/ 38 w 57"/>
              <a:gd name="T75" fmla="*/ 15 h 55"/>
              <a:gd name="T76" fmla="*/ 39 w 57"/>
              <a:gd name="T77" fmla="*/ 15 h 55"/>
              <a:gd name="T78" fmla="*/ 39 w 57"/>
              <a:gd name="T79" fmla="*/ 14 h 55"/>
              <a:gd name="T80" fmla="*/ 41 w 57"/>
              <a:gd name="T81" fmla="*/ 13 h 55"/>
              <a:gd name="T82" fmla="*/ 41 w 57"/>
              <a:gd name="T83" fmla="*/ 11 h 55"/>
              <a:gd name="T84" fmla="*/ 42 w 57"/>
              <a:gd name="T85" fmla="*/ 6 h 55"/>
              <a:gd name="T86" fmla="*/ 49 w 57"/>
              <a:gd name="T87" fmla="*/ 0 h 55"/>
              <a:gd name="T88" fmla="*/ 57 w 57"/>
              <a:gd name="T89" fmla="*/ 10 h 55"/>
              <a:gd name="T90" fmla="*/ 47 w 57"/>
              <a:gd name="T91" fmla="*/ 15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57" h="55">
                <a:moveTo>
                  <a:pt x="47" y="15"/>
                </a:moveTo>
                <a:lnTo>
                  <a:pt x="43" y="17"/>
                </a:lnTo>
                <a:lnTo>
                  <a:pt x="42" y="18"/>
                </a:lnTo>
                <a:lnTo>
                  <a:pt x="41" y="21"/>
                </a:lnTo>
                <a:lnTo>
                  <a:pt x="41" y="22"/>
                </a:lnTo>
                <a:lnTo>
                  <a:pt x="39" y="26"/>
                </a:lnTo>
                <a:lnTo>
                  <a:pt x="42" y="30"/>
                </a:lnTo>
                <a:lnTo>
                  <a:pt x="45" y="30"/>
                </a:lnTo>
                <a:lnTo>
                  <a:pt x="43" y="36"/>
                </a:lnTo>
                <a:lnTo>
                  <a:pt x="46" y="37"/>
                </a:lnTo>
                <a:lnTo>
                  <a:pt x="45" y="44"/>
                </a:lnTo>
                <a:lnTo>
                  <a:pt x="43" y="45"/>
                </a:lnTo>
                <a:lnTo>
                  <a:pt x="41" y="44"/>
                </a:lnTo>
                <a:lnTo>
                  <a:pt x="41" y="48"/>
                </a:lnTo>
                <a:lnTo>
                  <a:pt x="41" y="51"/>
                </a:lnTo>
                <a:lnTo>
                  <a:pt x="39" y="51"/>
                </a:lnTo>
                <a:lnTo>
                  <a:pt x="34" y="52"/>
                </a:lnTo>
                <a:lnTo>
                  <a:pt x="32" y="53"/>
                </a:lnTo>
                <a:lnTo>
                  <a:pt x="30" y="55"/>
                </a:lnTo>
                <a:lnTo>
                  <a:pt x="27" y="49"/>
                </a:lnTo>
                <a:lnTo>
                  <a:pt x="23" y="51"/>
                </a:lnTo>
                <a:lnTo>
                  <a:pt x="21" y="47"/>
                </a:lnTo>
                <a:lnTo>
                  <a:pt x="15" y="32"/>
                </a:lnTo>
                <a:lnTo>
                  <a:pt x="11" y="33"/>
                </a:lnTo>
                <a:lnTo>
                  <a:pt x="0" y="32"/>
                </a:lnTo>
                <a:lnTo>
                  <a:pt x="4" y="15"/>
                </a:lnTo>
                <a:lnTo>
                  <a:pt x="4" y="13"/>
                </a:lnTo>
                <a:lnTo>
                  <a:pt x="13" y="15"/>
                </a:lnTo>
                <a:lnTo>
                  <a:pt x="15" y="15"/>
                </a:lnTo>
                <a:lnTo>
                  <a:pt x="15" y="13"/>
                </a:lnTo>
                <a:lnTo>
                  <a:pt x="16" y="11"/>
                </a:lnTo>
                <a:lnTo>
                  <a:pt x="20" y="8"/>
                </a:lnTo>
                <a:lnTo>
                  <a:pt x="24" y="7"/>
                </a:lnTo>
                <a:lnTo>
                  <a:pt x="26" y="15"/>
                </a:lnTo>
                <a:lnTo>
                  <a:pt x="28" y="15"/>
                </a:lnTo>
                <a:lnTo>
                  <a:pt x="32" y="13"/>
                </a:lnTo>
                <a:lnTo>
                  <a:pt x="35" y="14"/>
                </a:lnTo>
                <a:lnTo>
                  <a:pt x="38" y="15"/>
                </a:lnTo>
                <a:lnTo>
                  <a:pt x="39" y="15"/>
                </a:lnTo>
                <a:lnTo>
                  <a:pt x="39" y="14"/>
                </a:lnTo>
                <a:lnTo>
                  <a:pt x="41" y="13"/>
                </a:lnTo>
                <a:lnTo>
                  <a:pt x="41" y="11"/>
                </a:lnTo>
                <a:lnTo>
                  <a:pt x="42" y="6"/>
                </a:lnTo>
                <a:lnTo>
                  <a:pt x="49" y="0"/>
                </a:lnTo>
                <a:lnTo>
                  <a:pt x="57" y="10"/>
                </a:lnTo>
                <a:lnTo>
                  <a:pt x="47" y="1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3" name="Freeform 1309"/>
          <p:cNvSpPr>
            <a:spLocks/>
          </p:cNvSpPr>
          <p:nvPr/>
        </p:nvSpPr>
        <p:spPr bwMode="auto">
          <a:xfrm>
            <a:off x="5133975" y="5791200"/>
            <a:ext cx="53975" cy="58738"/>
          </a:xfrm>
          <a:custGeom>
            <a:avLst/>
            <a:gdLst>
              <a:gd name="T0" fmla="*/ 29 w 34"/>
              <a:gd name="T1" fmla="*/ 19 h 37"/>
              <a:gd name="T2" fmla="*/ 32 w 34"/>
              <a:gd name="T3" fmla="*/ 20 h 37"/>
              <a:gd name="T4" fmla="*/ 34 w 34"/>
              <a:gd name="T5" fmla="*/ 24 h 37"/>
              <a:gd name="T6" fmla="*/ 33 w 34"/>
              <a:gd name="T7" fmla="*/ 37 h 37"/>
              <a:gd name="T8" fmla="*/ 22 w 34"/>
              <a:gd name="T9" fmla="*/ 34 h 37"/>
              <a:gd name="T10" fmla="*/ 18 w 34"/>
              <a:gd name="T11" fmla="*/ 35 h 37"/>
              <a:gd name="T12" fmla="*/ 15 w 34"/>
              <a:gd name="T13" fmla="*/ 35 h 37"/>
              <a:gd name="T14" fmla="*/ 12 w 34"/>
              <a:gd name="T15" fmla="*/ 34 h 37"/>
              <a:gd name="T16" fmla="*/ 11 w 34"/>
              <a:gd name="T17" fmla="*/ 33 h 37"/>
              <a:gd name="T18" fmla="*/ 10 w 34"/>
              <a:gd name="T19" fmla="*/ 33 h 37"/>
              <a:gd name="T20" fmla="*/ 8 w 34"/>
              <a:gd name="T21" fmla="*/ 33 h 37"/>
              <a:gd name="T22" fmla="*/ 6 w 34"/>
              <a:gd name="T23" fmla="*/ 34 h 37"/>
              <a:gd name="T24" fmla="*/ 7 w 34"/>
              <a:gd name="T25" fmla="*/ 27 h 37"/>
              <a:gd name="T26" fmla="*/ 4 w 34"/>
              <a:gd name="T27" fmla="*/ 26 h 37"/>
              <a:gd name="T28" fmla="*/ 6 w 34"/>
              <a:gd name="T29" fmla="*/ 20 h 37"/>
              <a:gd name="T30" fmla="*/ 3 w 34"/>
              <a:gd name="T31" fmla="*/ 20 h 37"/>
              <a:gd name="T32" fmla="*/ 0 w 34"/>
              <a:gd name="T33" fmla="*/ 16 h 37"/>
              <a:gd name="T34" fmla="*/ 2 w 34"/>
              <a:gd name="T35" fmla="*/ 12 h 37"/>
              <a:gd name="T36" fmla="*/ 2 w 34"/>
              <a:gd name="T37" fmla="*/ 11 h 37"/>
              <a:gd name="T38" fmla="*/ 3 w 34"/>
              <a:gd name="T39" fmla="*/ 8 h 37"/>
              <a:gd name="T40" fmla="*/ 4 w 34"/>
              <a:gd name="T41" fmla="*/ 7 h 37"/>
              <a:gd name="T42" fmla="*/ 8 w 34"/>
              <a:gd name="T43" fmla="*/ 5 h 37"/>
              <a:gd name="T44" fmla="*/ 18 w 34"/>
              <a:gd name="T45" fmla="*/ 0 h 37"/>
              <a:gd name="T46" fmla="*/ 28 w 34"/>
              <a:gd name="T47" fmla="*/ 5 h 37"/>
              <a:gd name="T48" fmla="*/ 30 w 34"/>
              <a:gd name="T49" fmla="*/ 7 h 37"/>
              <a:gd name="T50" fmla="*/ 29 w 34"/>
              <a:gd name="T51" fmla="*/ 19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34" h="37">
                <a:moveTo>
                  <a:pt x="29" y="19"/>
                </a:moveTo>
                <a:lnTo>
                  <a:pt x="32" y="20"/>
                </a:lnTo>
                <a:lnTo>
                  <a:pt x="34" y="24"/>
                </a:lnTo>
                <a:lnTo>
                  <a:pt x="33" y="37"/>
                </a:lnTo>
                <a:lnTo>
                  <a:pt x="22" y="34"/>
                </a:lnTo>
                <a:lnTo>
                  <a:pt x="18" y="35"/>
                </a:lnTo>
                <a:lnTo>
                  <a:pt x="15" y="35"/>
                </a:lnTo>
                <a:lnTo>
                  <a:pt x="12" y="34"/>
                </a:lnTo>
                <a:lnTo>
                  <a:pt x="11" y="33"/>
                </a:lnTo>
                <a:lnTo>
                  <a:pt x="10" y="33"/>
                </a:lnTo>
                <a:lnTo>
                  <a:pt x="8" y="33"/>
                </a:lnTo>
                <a:lnTo>
                  <a:pt x="6" y="34"/>
                </a:lnTo>
                <a:lnTo>
                  <a:pt x="7" y="27"/>
                </a:lnTo>
                <a:lnTo>
                  <a:pt x="4" y="26"/>
                </a:lnTo>
                <a:lnTo>
                  <a:pt x="6" y="20"/>
                </a:lnTo>
                <a:lnTo>
                  <a:pt x="3" y="20"/>
                </a:lnTo>
                <a:lnTo>
                  <a:pt x="0" y="16"/>
                </a:lnTo>
                <a:lnTo>
                  <a:pt x="2" y="12"/>
                </a:lnTo>
                <a:lnTo>
                  <a:pt x="2" y="11"/>
                </a:lnTo>
                <a:lnTo>
                  <a:pt x="3" y="8"/>
                </a:lnTo>
                <a:lnTo>
                  <a:pt x="4" y="7"/>
                </a:lnTo>
                <a:lnTo>
                  <a:pt x="8" y="5"/>
                </a:lnTo>
                <a:lnTo>
                  <a:pt x="18" y="0"/>
                </a:lnTo>
                <a:lnTo>
                  <a:pt x="28" y="5"/>
                </a:lnTo>
                <a:lnTo>
                  <a:pt x="30" y="7"/>
                </a:lnTo>
                <a:lnTo>
                  <a:pt x="29" y="1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4" name="Freeform 1310"/>
          <p:cNvSpPr>
            <a:spLocks/>
          </p:cNvSpPr>
          <p:nvPr/>
        </p:nvSpPr>
        <p:spPr bwMode="auto">
          <a:xfrm>
            <a:off x="5186363" y="5811838"/>
            <a:ext cx="52388" cy="58738"/>
          </a:xfrm>
          <a:custGeom>
            <a:avLst/>
            <a:gdLst>
              <a:gd name="T0" fmla="*/ 23 w 33"/>
              <a:gd name="T1" fmla="*/ 0 h 37"/>
              <a:gd name="T2" fmla="*/ 20 w 33"/>
              <a:gd name="T3" fmla="*/ 7 h 37"/>
              <a:gd name="T4" fmla="*/ 27 w 33"/>
              <a:gd name="T5" fmla="*/ 6 h 37"/>
              <a:gd name="T6" fmla="*/ 33 w 33"/>
              <a:gd name="T7" fmla="*/ 13 h 37"/>
              <a:gd name="T8" fmla="*/ 30 w 33"/>
              <a:gd name="T9" fmla="*/ 17 h 37"/>
              <a:gd name="T10" fmla="*/ 29 w 33"/>
              <a:gd name="T11" fmla="*/ 18 h 37"/>
              <a:gd name="T12" fmla="*/ 27 w 33"/>
              <a:gd name="T13" fmla="*/ 22 h 37"/>
              <a:gd name="T14" fmla="*/ 20 w 33"/>
              <a:gd name="T15" fmla="*/ 29 h 37"/>
              <a:gd name="T16" fmla="*/ 15 w 33"/>
              <a:gd name="T17" fmla="*/ 37 h 37"/>
              <a:gd name="T18" fmla="*/ 12 w 33"/>
              <a:gd name="T19" fmla="*/ 35 h 37"/>
              <a:gd name="T20" fmla="*/ 11 w 33"/>
              <a:gd name="T21" fmla="*/ 33 h 37"/>
              <a:gd name="T22" fmla="*/ 0 w 33"/>
              <a:gd name="T23" fmla="*/ 36 h 37"/>
              <a:gd name="T24" fmla="*/ 0 w 33"/>
              <a:gd name="T25" fmla="*/ 24 h 37"/>
              <a:gd name="T26" fmla="*/ 1 w 33"/>
              <a:gd name="T27" fmla="*/ 11 h 37"/>
              <a:gd name="T28" fmla="*/ 11 w 33"/>
              <a:gd name="T29" fmla="*/ 6 h 37"/>
              <a:gd name="T30" fmla="*/ 14 w 33"/>
              <a:gd name="T31" fmla="*/ 5 h 37"/>
              <a:gd name="T32" fmla="*/ 18 w 33"/>
              <a:gd name="T33" fmla="*/ 2 h 37"/>
              <a:gd name="T34" fmla="*/ 23 w 33"/>
              <a:gd name="T35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3" h="37">
                <a:moveTo>
                  <a:pt x="23" y="0"/>
                </a:moveTo>
                <a:lnTo>
                  <a:pt x="20" y="7"/>
                </a:lnTo>
                <a:lnTo>
                  <a:pt x="27" y="6"/>
                </a:lnTo>
                <a:lnTo>
                  <a:pt x="33" y="13"/>
                </a:lnTo>
                <a:lnTo>
                  <a:pt x="30" y="17"/>
                </a:lnTo>
                <a:lnTo>
                  <a:pt x="29" y="18"/>
                </a:lnTo>
                <a:lnTo>
                  <a:pt x="27" y="22"/>
                </a:lnTo>
                <a:lnTo>
                  <a:pt x="20" y="29"/>
                </a:lnTo>
                <a:lnTo>
                  <a:pt x="15" y="37"/>
                </a:lnTo>
                <a:lnTo>
                  <a:pt x="12" y="35"/>
                </a:lnTo>
                <a:lnTo>
                  <a:pt x="11" y="33"/>
                </a:lnTo>
                <a:lnTo>
                  <a:pt x="0" y="36"/>
                </a:lnTo>
                <a:lnTo>
                  <a:pt x="0" y="24"/>
                </a:lnTo>
                <a:lnTo>
                  <a:pt x="1" y="11"/>
                </a:lnTo>
                <a:lnTo>
                  <a:pt x="11" y="6"/>
                </a:lnTo>
                <a:lnTo>
                  <a:pt x="14" y="5"/>
                </a:lnTo>
                <a:lnTo>
                  <a:pt x="18" y="2"/>
                </a:lnTo>
                <a:lnTo>
                  <a:pt x="23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5" name="Freeform 1311"/>
          <p:cNvSpPr>
            <a:spLocks/>
          </p:cNvSpPr>
          <p:nvPr/>
        </p:nvSpPr>
        <p:spPr bwMode="auto">
          <a:xfrm>
            <a:off x="5264150" y="5827713"/>
            <a:ext cx="82550" cy="134938"/>
          </a:xfrm>
          <a:custGeom>
            <a:avLst/>
            <a:gdLst>
              <a:gd name="T0" fmla="*/ 26 w 52"/>
              <a:gd name="T1" fmla="*/ 0 h 85"/>
              <a:gd name="T2" fmla="*/ 29 w 52"/>
              <a:gd name="T3" fmla="*/ 7 h 85"/>
              <a:gd name="T4" fmla="*/ 31 w 52"/>
              <a:gd name="T5" fmla="*/ 4 h 85"/>
              <a:gd name="T6" fmla="*/ 33 w 52"/>
              <a:gd name="T7" fmla="*/ 3 h 85"/>
              <a:gd name="T8" fmla="*/ 36 w 52"/>
              <a:gd name="T9" fmla="*/ 4 h 85"/>
              <a:gd name="T10" fmla="*/ 37 w 52"/>
              <a:gd name="T11" fmla="*/ 4 h 85"/>
              <a:gd name="T12" fmla="*/ 42 w 52"/>
              <a:gd name="T13" fmla="*/ 8 h 85"/>
              <a:gd name="T14" fmla="*/ 44 w 52"/>
              <a:gd name="T15" fmla="*/ 18 h 85"/>
              <a:gd name="T16" fmla="*/ 45 w 52"/>
              <a:gd name="T17" fmla="*/ 19 h 85"/>
              <a:gd name="T18" fmla="*/ 48 w 52"/>
              <a:gd name="T19" fmla="*/ 22 h 85"/>
              <a:gd name="T20" fmla="*/ 48 w 52"/>
              <a:gd name="T21" fmla="*/ 25 h 85"/>
              <a:gd name="T22" fmla="*/ 52 w 52"/>
              <a:gd name="T23" fmla="*/ 44 h 85"/>
              <a:gd name="T24" fmla="*/ 38 w 52"/>
              <a:gd name="T25" fmla="*/ 64 h 85"/>
              <a:gd name="T26" fmla="*/ 38 w 52"/>
              <a:gd name="T27" fmla="*/ 65 h 85"/>
              <a:gd name="T28" fmla="*/ 37 w 52"/>
              <a:gd name="T29" fmla="*/ 67 h 85"/>
              <a:gd name="T30" fmla="*/ 37 w 52"/>
              <a:gd name="T31" fmla="*/ 72 h 85"/>
              <a:gd name="T32" fmla="*/ 36 w 52"/>
              <a:gd name="T33" fmla="*/ 74 h 85"/>
              <a:gd name="T34" fmla="*/ 31 w 52"/>
              <a:gd name="T35" fmla="*/ 78 h 85"/>
              <a:gd name="T36" fmla="*/ 26 w 52"/>
              <a:gd name="T37" fmla="*/ 85 h 85"/>
              <a:gd name="T38" fmla="*/ 25 w 52"/>
              <a:gd name="T39" fmla="*/ 78 h 85"/>
              <a:gd name="T40" fmla="*/ 21 w 52"/>
              <a:gd name="T41" fmla="*/ 75 h 85"/>
              <a:gd name="T42" fmla="*/ 19 w 52"/>
              <a:gd name="T43" fmla="*/ 71 h 85"/>
              <a:gd name="T44" fmla="*/ 18 w 52"/>
              <a:gd name="T45" fmla="*/ 65 h 85"/>
              <a:gd name="T46" fmla="*/ 15 w 52"/>
              <a:gd name="T47" fmla="*/ 55 h 85"/>
              <a:gd name="T48" fmla="*/ 19 w 52"/>
              <a:gd name="T49" fmla="*/ 48 h 85"/>
              <a:gd name="T50" fmla="*/ 19 w 52"/>
              <a:gd name="T51" fmla="*/ 46 h 85"/>
              <a:gd name="T52" fmla="*/ 22 w 52"/>
              <a:gd name="T53" fmla="*/ 45 h 85"/>
              <a:gd name="T54" fmla="*/ 21 w 52"/>
              <a:gd name="T55" fmla="*/ 41 h 85"/>
              <a:gd name="T56" fmla="*/ 18 w 52"/>
              <a:gd name="T57" fmla="*/ 38 h 85"/>
              <a:gd name="T58" fmla="*/ 11 w 52"/>
              <a:gd name="T59" fmla="*/ 40 h 85"/>
              <a:gd name="T60" fmla="*/ 10 w 52"/>
              <a:gd name="T61" fmla="*/ 38 h 85"/>
              <a:gd name="T62" fmla="*/ 7 w 52"/>
              <a:gd name="T63" fmla="*/ 29 h 85"/>
              <a:gd name="T64" fmla="*/ 6 w 52"/>
              <a:gd name="T65" fmla="*/ 29 h 85"/>
              <a:gd name="T66" fmla="*/ 0 w 52"/>
              <a:gd name="T67" fmla="*/ 23 h 85"/>
              <a:gd name="T68" fmla="*/ 0 w 52"/>
              <a:gd name="T69" fmla="*/ 22 h 85"/>
              <a:gd name="T70" fmla="*/ 0 w 52"/>
              <a:gd name="T71" fmla="*/ 20 h 85"/>
              <a:gd name="T72" fmla="*/ 0 w 52"/>
              <a:gd name="T73" fmla="*/ 19 h 85"/>
              <a:gd name="T74" fmla="*/ 0 w 52"/>
              <a:gd name="T75" fmla="*/ 18 h 85"/>
              <a:gd name="T76" fmla="*/ 3 w 52"/>
              <a:gd name="T77" fmla="*/ 14 h 85"/>
              <a:gd name="T78" fmla="*/ 4 w 52"/>
              <a:gd name="T79" fmla="*/ 11 h 85"/>
              <a:gd name="T80" fmla="*/ 4 w 52"/>
              <a:gd name="T81" fmla="*/ 4 h 85"/>
              <a:gd name="T82" fmla="*/ 18 w 52"/>
              <a:gd name="T83" fmla="*/ 5 h 85"/>
              <a:gd name="T84" fmla="*/ 26 w 52"/>
              <a:gd name="T85" fmla="*/ 0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2" h="85">
                <a:moveTo>
                  <a:pt x="26" y="0"/>
                </a:moveTo>
                <a:lnTo>
                  <a:pt x="29" y="7"/>
                </a:lnTo>
                <a:lnTo>
                  <a:pt x="31" y="4"/>
                </a:lnTo>
                <a:lnTo>
                  <a:pt x="33" y="3"/>
                </a:lnTo>
                <a:lnTo>
                  <a:pt x="36" y="4"/>
                </a:lnTo>
                <a:lnTo>
                  <a:pt x="37" y="4"/>
                </a:lnTo>
                <a:lnTo>
                  <a:pt x="42" y="8"/>
                </a:lnTo>
                <a:lnTo>
                  <a:pt x="44" y="18"/>
                </a:lnTo>
                <a:lnTo>
                  <a:pt x="45" y="19"/>
                </a:lnTo>
                <a:lnTo>
                  <a:pt x="48" y="22"/>
                </a:lnTo>
                <a:lnTo>
                  <a:pt x="48" y="25"/>
                </a:lnTo>
                <a:lnTo>
                  <a:pt x="52" y="44"/>
                </a:lnTo>
                <a:lnTo>
                  <a:pt x="38" y="64"/>
                </a:lnTo>
                <a:lnTo>
                  <a:pt x="38" y="65"/>
                </a:lnTo>
                <a:lnTo>
                  <a:pt x="37" y="67"/>
                </a:lnTo>
                <a:lnTo>
                  <a:pt x="37" y="72"/>
                </a:lnTo>
                <a:lnTo>
                  <a:pt x="36" y="74"/>
                </a:lnTo>
                <a:lnTo>
                  <a:pt x="31" y="78"/>
                </a:lnTo>
                <a:lnTo>
                  <a:pt x="26" y="85"/>
                </a:lnTo>
                <a:lnTo>
                  <a:pt x="25" y="78"/>
                </a:lnTo>
                <a:lnTo>
                  <a:pt x="21" y="75"/>
                </a:lnTo>
                <a:lnTo>
                  <a:pt x="19" y="71"/>
                </a:lnTo>
                <a:lnTo>
                  <a:pt x="18" y="65"/>
                </a:lnTo>
                <a:lnTo>
                  <a:pt x="15" y="55"/>
                </a:lnTo>
                <a:lnTo>
                  <a:pt x="19" y="48"/>
                </a:lnTo>
                <a:lnTo>
                  <a:pt x="19" y="46"/>
                </a:lnTo>
                <a:lnTo>
                  <a:pt x="22" y="45"/>
                </a:lnTo>
                <a:lnTo>
                  <a:pt x="21" y="41"/>
                </a:lnTo>
                <a:lnTo>
                  <a:pt x="18" y="38"/>
                </a:lnTo>
                <a:lnTo>
                  <a:pt x="11" y="40"/>
                </a:lnTo>
                <a:lnTo>
                  <a:pt x="10" y="38"/>
                </a:lnTo>
                <a:lnTo>
                  <a:pt x="7" y="29"/>
                </a:lnTo>
                <a:lnTo>
                  <a:pt x="6" y="29"/>
                </a:lnTo>
                <a:lnTo>
                  <a:pt x="0" y="23"/>
                </a:lnTo>
                <a:lnTo>
                  <a:pt x="0" y="22"/>
                </a:lnTo>
                <a:lnTo>
                  <a:pt x="0" y="20"/>
                </a:lnTo>
                <a:lnTo>
                  <a:pt x="0" y="19"/>
                </a:lnTo>
                <a:lnTo>
                  <a:pt x="0" y="18"/>
                </a:lnTo>
                <a:lnTo>
                  <a:pt x="3" y="14"/>
                </a:lnTo>
                <a:lnTo>
                  <a:pt x="4" y="11"/>
                </a:lnTo>
                <a:lnTo>
                  <a:pt x="4" y="4"/>
                </a:lnTo>
                <a:lnTo>
                  <a:pt x="18" y="5"/>
                </a:lnTo>
                <a:lnTo>
                  <a:pt x="26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6" name="Freeform 1312"/>
          <p:cNvSpPr>
            <a:spLocks/>
          </p:cNvSpPr>
          <p:nvPr/>
        </p:nvSpPr>
        <p:spPr bwMode="auto">
          <a:xfrm>
            <a:off x="4140200" y="5838825"/>
            <a:ext cx="95250" cy="76200"/>
          </a:xfrm>
          <a:custGeom>
            <a:avLst/>
            <a:gdLst>
              <a:gd name="T0" fmla="*/ 31 w 60"/>
              <a:gd name="T1" fmla="*/ 0 h 48"/>
              <a:gd name="T2" fmla="*/ 34 w 60"/>
              <a:gd name="T3" fmla="*/ 3 h 48"/>
              <a:gd name="T4" fmla="*/ 49 w 60"/>
              <a:gd name="T5" fmla="*/ 1 h 48"/>
              <a:gd name="T6" fmla="*/ 52 w 60"/>
              <a:gd name="T7" fmla="*/ 0 h 48"/>
              <a:gd name="T8" fmla="*/ 53 w 60"/>
              <a:gd name="T9" fmla="*/ 5 h 48"/>
              <a:gd name="T10" fmla="*/ 53 w 60"/>
              <a:gd name="T11" fmla="*/ 7 h 48"/>
              <a:gd name="T12" fmla="*/ 53 w 60"/>
              <a:gd name="T13" fmla="*/ 9 h 48"/>
              <a:gd name="T14" fmla="*/ 48 w 60"/>
              <a:gd name="T15" fmla="*/ 12 h 48"/>
              <a:gd name="T16" fmla="*/ 46 w 60"/>
              <a:gd name="T17" fmla="*/ 15 h 48"/>
              <a:gd name="T18" fmla="*/ 48 w 60"/>
              <a:gd name="T19" fmla="*/ 16 h 48"/>
              <a:gd name="T20" fmla="*/ 49 w 60"/>
              <a:gd name="T21" fmla="*/ 22 h 48"/>
              <a:gd name="T22" fmla="*/ 52 w 60"/>
              <a:gd name="T23" fmla="*/ 22 h 48"/>
              <a:gd name="T24" fmla="*/ 57 w 60"/>
              <a:gd name="T25" fmla="*/ 24 h 48"/>
              <a:gd name="T26" fmla="*/ 60 w 60"/>
              <a:gd name="T27" fmla="*/ 30 h 48"/>
              <a:gd name="T28" fmla="*/ 42 w 60"/>
              <a:gd name="T29" fmla="*/ 48 h 48"/>
              <a:gd name="T30" fmla="*/ 41 w 60"/>
              <a:gd name="T31" fmla="*/ 46 h 48"/>
              <a:gd name="T32" fmla="*/ 33 w 60"/>
              <a:gd name="T33" fmla="*/ 42 h 48"/>
              <a:gd name="T34" fmla="*/ 27 w 60"/>
              <a:gd name="T35" fmla="*/ 43 h 48"/>
              <a:gd name="T36" fmla="*/ 23 w 60"/>
              <a:gd name="T37" fmla="*/ 45 h 48"/>
              <a:gd name="T38" fmla="*/ 8 w 60"/>
              <a:gd name="T39" fmla="*/ 37 h 48"/>
              <a:gd name="T40" fmla="*/ 5 w 60"/>
              <a:gd name="T41" fmla="*/ 30 h 48"/>
              <a:gd name="T42" fmla="*/ 0 w 60"/>
              <a:gd name="T43" fmla="*/ 22 h 48"/>
              <a:gd name="T44" fmla="*/ 1 w 60"/>
              <a:gd name="T45" fmla="*/ 15 h 48"/>
              <a:gd name="T46" fmla="*/ 12 w 60"/>
              <a:gd name="T47" fmla="*/ 11 h 48"/>
              <a:gd name="T48" fmla="*/ 31 w 60"/>
              <a:gd name="T49" fmla="*/ 0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60" h="48">
                <a:moveTo>
                  <a:pt x="31" y="0"/>
                </a:moveTo>
                <a:lnTo>
                  <a:pt x="34" y="3"/>
                </a:lnTo>
                <a:lnTo>
                  <a:pt x="49" y="1"/>
                </a:lnTo>
                <a:lnTo>
                  <a:pt x="52" y="0"/>
                </a:lnTo>
                <a:lnTo>
                  <a:pt x="53" y="5"/>
                </a:lnTo>
                <a:lnTo>
                  <a:pt x="53" y="7"/>
                </a:lnTo>
                <a:lnTo>
                  <a:pt x="53" y="9"/>
                </a:lnTo>
                <a:lnTo>
                  <a:pt x="48" y="12"/>
                </a:lnTo>
                <a:lnTo>
                  <a:pt x="46" y="15"/>
                </a:lnTo>
                <a:lnTo>
                  <a:pt x="48" y="16"/>
                </a:lnTo>
                <a:lnTo>
                  <a:pt x="49" y="22"/>
                </a:lnTo>
                <a:lnTo>
                  <a:pt x="52" y="22"/>
                </a:lnTo>
                <a:lnTo>
                  <a:pt x="57" y="24"/>
                </a:lnTo>
                <a:lnTo>
                  <a:pt x="60" y="30"/>
                </a:lnTo>
                <a:lnTo>
                  <a:pt x="42" y="48"/>
                </a:lnTo>
                <a:lnTo>
                  <a:pt x="41" y="46"/>
                </a:lnTo>
                <a:lnTo>
                  <a:pt x="33" y="42"/>
                </a:lnTo>
                <a:lnTo>
                  <a:pt x="27" y="43"/>
                </a:lnTo>
                <a:lnTo>
                  <a:pt x="23" y="45"/>
                </a:lnTo>
                <a:lnTo>
                  <a:pt x="8" y="37"/>
                </a:lnTo>
                <a:lnTo>
                  <a:pt x="5" y="30"/>
                </a:lnTo>
                <a:lnTo>
                  <a:pt x="0" y="22"/>
                </a:lnTo>
                <a:lnTo>
                  <a:pt x="1" y="15"/>
                </a:lnTo>
                <a:lnTo>
                  <a:pt x="12" y="11"/>
                </a:lnTo>
                <a:lnTo>
                  <a:pt x="31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7" name="Freeform 1313"/>
          <p:cNvSpPr>
            <a:spLocks/>
          </p:cNvSpPr>
          <p:nvPr/>
        </p:nvSpPr>
        <p:spPr bwMode="auto">
          <a:xfrm>
            <a:off x="4064000" y="5849938"/>
            <a:ext cx="52388" cy="47625"/>
          </a:xfrm>
          <a:custGeom>
            <a:avLst/>
            <a:gdLst>
              <a:gd name="T0" fmla="*/ 28 w 33"/>
              <a:gd name="T1" fmla="*/ 24 h 30"/>
              <a:gd name="T2" fmla="*/ 29 w 33"/>
              <a:gd name="T3" fmla="*/ 30 h 30"/>
              <a:gd name="T4" fmla="*/ 19 w 33"/>
              <a:gd name="T5" fmla="*/ 28 h 30"/>
              <a:gd name="T6" fmla="*/ 17 w 33"/>
              <a:gd name="T7" fmla="*/ 28 h 30"/>
              <a:gd name="T8" fmla="*/ 0 w 33"/>
              <a:gd name="T9" fmla="*/ 23 h 30"/>
              <a:gd name="T10" fmla="*/ 10 w 33"/>
              <a:gd name="T11" fmla="*/ 5 h 30"/>
              <a:gd name="T12" fmla="*/ 11 w 33"/>
              <a:gd name="T13" fmla="*/ 4 h 30"/>
              <a:gd name="T14" fmla="*/ 15 w 33"/>
              <a:gd name="T15" fmla="*/ 1 h 30"/>
              <a:gd name="T16" fmla="*/ 18 w 33"/>
              <a:gd name="T17" fmla="*/ 0 h 30"/>
              <a:gd name="T18" fmla="*/ 28 w 33"/>
              <a:gd name="T19" fmla="*/ 12 h 30"/>
              <a:gd name="T20" fmla="*/ 33 w 33"/>
              <a:gd name="T21" fmla="*/ 19 h 30"/>
              <a:gd name="T22" fmla="*/ 30 w 33"/>
              <a:gd name="T23" fmla="*/ 21 h 30"/>
              <a:gd name="T24" fmla="*/ 29 w 33"/>
              <a:gd name="T25" fmla="*/ 23 h 30"/>
              <a:gd name="T26" fmla="*/ 28 w 33"/>
              <a:gd name="T27" fmla="*/ 24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3" h="30">
                <a:moveTo>
                  <a:pt x="28" y="24"/>
                </a:moveTo>
                <a:lnTo>
                  <a:pt x="29" y="30"/>
                </a:lnTo>
                <a:lnTo>
                  <a:pt x="19" y="28"/>
                </a:lnTo>
                <a:lnTo>
                  <a:pt x="17" y="28"/>
                </a:lnTo>
                <a:lnTo>
                  <a:pt x="0" y="23"/>
                </a:lnTo>
                <a:lnTo>
                  <a:pt x="10" y="5"/>
                </a:lnTo>
                <a:lnTo>
                  <a:pt x="11" y="4"/>
                </a:lnTo>
                <a:lnTo>
                  <a:pt x="15" y="1"/>
                </a:lnTo>
                <a:lnTo>
                  <a:pt x="18" y="0"/>
                </a:lnTo>
                <a:lnTo>
                  <a:pt x="28" y="12"/>
                </a:lnTo>
                <a:lnTo>
                  <a:pt x="33" y="19"/>
                </a:lnTo>
                <a:lnTo>
                  <a:pt x="30" y="21"/>
                </a:lnTo>
                <a:lnTo>
                  <a:pt x="29" y="23"/>
                </a:lnTo>
                <a:lnTo>
                  <a:pt x="28" y="2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8" name="Freeform 1314"/>
          <p:cNvSpPr>
            <a:spLocks/>
          </p:cNvSpPr>
          <p:nvPr/>
        </p:nvSpPr>
        <p:spPr bwMode="auto">
          <a:xfrm>
            <a:off x="5126038" y="5876925"/>
            <a:ext cx="17463" cy="57150"/>
          </a:xfrm>
          <a:custGeom>
            <a:avLst/>
            <a:gdLst>
              <a:gd name="T0" fmla="*/ 1 w 11"/>
              <a:gd name="T1" fmla="*/ 36 h 36"/>
              <a:gd name="T2" fmla="*/ 0 w 11"/>
              <a:gd name="T3" fmla="*/ 32 h 36"/>
              <a:gd name="T4" fmla="*/ 8 w 11"/>
              <a:gd name="T5" fmla="*/ 4 h 36"/>
              <a:gd name="T6" fmla="*/ 9 w 11"/>
              <a:gd name="T7" fmla="*/ 3 h 36"/>
              <a:gd name="T8" fmla="*/ 9 w 11"/>
              <a:gd name="T9" fmla="*/ 2 h 36"/>
              <a:gd name="T10" fmla="*/ 11 w 11"/>
              <a:gd name="T11" fmla="*/ 0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" h="36">
                <a:moveTo>
                  <a:pt x="1" y="36"/>
                </a:moveTo>
                <a:lnTo>
                  <a:pt x="0" y="32"/>
                </a:lnTo>
                <a:lnTo>
                  <a:pt x="8" y="4"/>
                </a:lnTo>
                <a:lnTo>
                  <a:pt x="9" y="3"/>
                </a:lnTo>
                <a:lnTo>
                  <a:pt x="9" y="2"/>
                </a:lnTo>
                <a:lnTo>
                  <a:pt x="11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9" name="Freeform 1315"/>
          <p:cNvSpPr>
            <a:spLocks/>
          </p:cNvSpPr>
          <p:nvPr/>
        </p:nvSpPr>
        <p:spPr bwMode="auto">
          <a:xfrm>
            <a:off x="5143500" y="5876925"/>
            <a:ext cx="53975" cy="71438"/>
          </a:xfrm>
          <a:custGeom>
            <a:avLst/>
            <a:gdLst>
              <a:gd name="T0" fmla="*/ 0 w 34"/>
              <a:gd name="T1" fmla="*/ 0 h 45"/>
              <a:gd name="T2" fmla="*/ 11 w 34"/>
              <a:gd name="T3" fmla="*/ 14 h 45"/>
              <a:gd name="T4" fmla="*/ 12 w 34"/>
              <a:gd name="T5" fmla="*/ 7 h 45"/>
              <a:gd name="T6" fmla="*/ 15 w 34"/>
              <a:gd name="T7" fmla="*/ 10 h 45"/>
              <a:gd name="T8" fmla="*/ 27 w 34"/>
              <a:gd name="T9" fmla="*/ 3 h 45"/>
              <a:gd name="T10" fmla="*/ 28 w 34"/>
              <a:gd name="T11" fmla="*/ 7 h 45"/>
              <a:gd name="T12" fmla="*/ 34 w 34"/>
              <a:gd name="T13" fmla="*/ 24 h 45"/>
              <a:gd name="T14" fmla="*/ 31 w 34"/>
              <a:gd name="T15" fmla="*/ 40 h 45"/>
              <a:gd name="T16" fmla="*/ 28 w 34"/>
              <a:gd name="T17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4" h="45">
                <a:moveTo>
                  <a:pt x="0" y="0"/>
                </a:moveTo>
                <a:lnTo>
                  <a:pt x="11" y="14"/>
                </a:lnTo>
                <a:lnTo>
                  <a:pt x="12" y="7"/>
                </a:lnTo>
                <a:lnTo>
                  <a:pt x="15" y="10"/>
                </a:lnTo>
                <a:lnTo>
                  <a:pt x="27" y="3"/>
                </a:lnTo>
                <a:lnTo>
                  <a:pt x="28" y="7"/>
                </a:lnTo>
                <a:lnTo>
                  <a:pt x="34" y="24"/>
                </a:lnTo>
                <a:lnTo>
                  <a:pt x="31" y="40"/>
                </a:lnTo>
                <a:lnTo>
                  <a:pt x="28" y="4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0" name="Freeform 1316"/>
          <p:cNvSpPr>
            <a:spLocks/>
          </p:cNvSpPr>
          <p:nvPr/>
        </p:nvSpPr>
        <p:spPr bwMode="auto">
          <a:xfrm>
            <a:off x="3963988" y="5886450"/>
            <a:ext cx="152400" cy="73025"/>
          </a:xfrm>
          <a:custGeom>
            <a:avLst/>
            <a:gdLst>
              <a:gd name="T0" fmla="*/ 85 w 96"/>
              <a:gd name="T1" fmla="*/ 9 h 46"/>
              <a:gd name="T2" fmla="*/ 88 w 96"/>
              <a:gd name="T3" fmla="*/ 18 h 46"/>
              <a:gd name="T4" fmla="*/ 89 w 96"/>
              <a:gd name="T5" fmla="*/ 18 h 46"/>
              <a:gd name="T6" fmla="*/ 96 w 96"/>
              <a:gd name="T7" fmla="*/ 16 h 46"/>
              <a:gd name="T8" fmla="*/ 92 w 96"/>
              <a:gd name="T9" fmla="*/ 22 h 46"/>
              <a:gd name="T10" fmla="*/ 93 w 96"/>
              <a:gd name="T11" fmla="*/ 27 h 46"/>
              <a:gd name="T12" fmla="*/ 89 w 96"/>
              <a:gd name="T13" fmla="*/ 31 h 46"/>
              <a:gd name="T14" fmla="*/ 80 w 96"/>
              <a:gd name="T15" fmla="*/ 42 h 46"/>
              <a:gd name="T16" fmla="*/ 78 w 96"/>
              <a:gd name="T17" fmla="*/ 46 h 46"/>
              <a:gd name="T18" fmla="*/ 71 w 96"/>
              <a:gd name="T19" fmla="*/ 41 h 46"/>
              <a:gd name="T20" fmla="*/ 69 w 96"/>
              <a:gd name="T21" fmla="*/ 38 h 46"/>
              <a:gd name="T22" fmla="*/ 56 w 96"/>
              <a:gd name="T23" fmla="*/ 39 h 46"/>
              <a:gd name="T24" fmla="*/ 5 w 96"/>
              <a:gd name="T25" fmla="*/ 43 h 46"/>
              <a:gd name="T26" fmla="*/ 3 w 96"/>
              <a:gd name="T27" fmla="*/ 35 h 46"/>
              <a:gd name="T28" fmla="*/ 0 w 96"/>
              <a:gd name="T29" fmla="*/ 8 h 46"/>
              <a:gd name="T30" fmla="*/ 54 w 96"/>
              <a:gd name="T31" fmla="*/ 3 h 46"/>
              <a:gd name="T32" fmla="*/ 63 w 96"/>
              <a:gd name="T33" fmla="*/ 0 h 46"/>
              <a:gd name="T34" fmla="*/ 80 w 96"/>
              <a:gd name="T35" fmla="*/ 5 h 46"/>
              <a:gd name="T36" fmla="*/ 82 w 96"/>
              <a:gd name="T37" fmla="*/ 8 h 46"/>
              <a:gd name="T38" fmla="*/ 84 w 96"/>
              <a:gd name="T39" fmla="*/ 8 h 46"/>
              <a:gd name="T40" fmla="*/ 85 w 96"/>
              <a:gd name="T41" fmla="*/ 9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6" h="46">
                <a:moveTo>
                  <a:pt x="85" y="9"/>
                </a:moveTo>
                <a:lnTo>
                  <a:pt x="88" y="18"/>
                </a:lnTo>
                <a:lnTo>
                  <a:pt x="89" y="18"/>
                </a:lnTo>
                <a:lnTo>
                  <a:pt x="96" y="16"/>
                </a:lnTo>
                <a:lnTo>
                  <a:pt x="92" y="22"/>
                </a:lnTo>
                <a:lnTo>
                  <a:pt x="93" y="27"/>
                </a:lnTo>
                <a:lnTo>
                  <a:pt x="89" y="31"/>
                </a:lnTo>
                <a:lnTo>
                  <a:pt x="80" y="42"/>
                </a:lnTo>
                <a:lnTo>
                  <a:pt x="78" y="46"/>
                </a:lnTo>
                <a:lnTo>
                  <a:pt x="71" y="41"/>
                </a:lnTo>
                <a:lnTo>
                  <a:pt x="69" y="38"/>
                </a:lnTo>
                <a:lnTo>
                  <a:pt x="56" y="39"/>
                </a:lnTo>
                <a:lnTo>
                  <a:pt x="5" y="43"/>
                </a:lnTo>
                <a:lnTo>
                  <a:pt x="3" y="35"/>
                </a:lnTo>
                <a:lnTo>
                  <a:pt x="0" y="8"/>
                </a:lnTo>
                <a:lnTo>
                  <a:pt x="54" y="3"/>
                </a:lnTo>
                <a:lnTo>
                  <a:pt x="63" y="0"/>
                </a:lnTo>
                <a:lnTo>
                  <a:pt x="80" y="5"/>
                </a:lnTo>
                <a:lnTo>
                  <a:pt x="82" y="8"/>
                </a:lnTo>
                <a:lnTo>
                  <a:pt x="84" y="8"/>
                </a:lnTo>
                <a:lnTo>
                  <a:pt x="85" y="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1" name="Freeform 1317"/>
          <p:cNvSpPr>
            <a:spLocks/>
          </p:cNvSpPr>
          <p:nvPr/>
        </p:nvSpPr>
        <p:spPr bwMode="auto">
          <a:xfrm>
            <a:off x="4090988" y="5897563"/>
            <a:ext cx="109538" cy="84138"/>
          </a:xfrm>
          <a:custGeom>
            <a:avLst/>
            <a:gdLst>
              <a:gd name="T0" fmla="*/ 54 w 69"/>
              <a:gd name="T1" fmla="*/ 8 h 53"/>
              <a:gd name="T2" fmla="*/ 65 w 69"/>
              <a:gd name="T3" fmla="*/ 26 h 53"/>
              <a:gd name="T4" fmla="*/ 69 w 69"/>
              <a:gd name="T5" fmla="*/ 34 h 53"/>
              <a:gd name="T6" fmla="*/ 68 w 69"/>
              <a:gd name="T7" fmla="*/ 35 h 53"/>
              <a:gd name="T8" fmla="*/ 64 w 69"/>
              <a:gd name="T9" fmla="*/ 36 h 53"/>
              <a:gd name="T10" fmla="*/ 57 w 69"/>
              <a:gd name="T11" fmla="*/ 39 h 53"/>
              <a:gd name="T12" fmla="*/ 54 w 69"/>
              <a:gd name="T13" fmla="*/ 42 h 53"/>
              <a:gd name="T14" fmla="*/ 51 w 69"/>
              <a:gd name="T15" fmla="*/ 46 h 53"/>
              <a:gd name="T16" fmla="*/ 50 w 69"/>
              <a:gd name="T17" fmla="*/ 47 h 53"/>
              <a:gd name="T18" fmla="*/ 47 w 69"/>
              <a:gd name="T19" fmla="*/ 46 h 53"/>
              <a:gd name="T20" fmla="*/ 47 w 69"/>
              <a:gd name="T21" fmla="*/ 45 h 53"/>
              <a:gd name="T22" fmla="*/ 28 w 69"/>
              <a:gd name="T23" fmla="*/ 53 h 53"/>
              <a:gd name="T24" fmla="*/ 27 w 69"/>
              <a:gd name="T25" fmla="*/ 53 h 53"/>
              <a:gd name="T26" fmla="*/ 16 w 69"/>
              <a:gd name="T27" fmla="*/ 46 h 53"/>
              <a:gd name="T28" fmla="*/ 12 w 69"/>
              <a:gd name="T29" fmla="*/ 43 h 53"/>
              <a:gd name="T30" fmla="*/ 9 w 69"/>
              <a:gd name="T31" fmla="*/ 42 h 53"/>
              <a:gd name="T32" fmla="*/ 0 w 69"/>
              <a:gd name="T33" fmla="*/ 35 h 53"/>
              <a:gd name="T34" fmla="*/ 9 w 69"/>
              <a:gd name="T35" fmla="*/ 24 h 53"/>
              <a:gd name="T36" fmla="*/ 13 w 69"/>
              <a:gd name="T37" fmla="*/ 20 h 53"/>
              <a:gd name="T38" fmla="*/ 16 w 69"/>
              <a:gd name="T39" fmla="*/ 21 h 53"/>
              <a:gd name="T40" fmla="*/ 19 w 69"/>
              <a:gd name="T41" fmla="*/ 23 h 53"/>
              <a:gd name="T42" fmla="*/ 21 w 69"/>
              <a:gd name="T43" fmla="*/ 24 h 53"/>
              <a:gd name="T44" fmla="*/ 27 w 69"/>
              <a:gd name="T45" fmla="*/ 8 h 53"/>
              <a:gd name="T46" fmla="*/ 39 w 69"/>
              <a:gd name="T47" fmla="*/ 0 h 53"/>
              <a:gd name="T48" fmla="*/ 54 w 69"/>
              <a:gd name="T49" fmla="*/ 8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69" h="53">
                <a:moveTo>
                  <a:pt x="54" y="8"/>
                </a:moveTo>
                <a:lnTo>
                  <a:pt x="65" y="26"/>
                </a:lnTo>
                <a:lnTo>
                  <a:pt x="69" y="34"/>
                </a:lnTo>
                <a:lnTo>
                  <a:pt x="68" y="35"/>
                </a:lnTo>
                <a:lnTo>
                  <a:pt x="64" y="36"/>
                </a:lnTo>
                <a:lnTo>
                  <a:pt x="57" y="39"/>
                </a:lnTo>
                <a:lnTo>
                  <a:pt x="54" y="42"/>
                </a:lnTo>
                <a:lnTo>
                  <a:pt x="51" y="46"/>
                </a:lnTo>
                <a:lnTo>
                  <a:pt x="50" y="47"/>
                </a:lnTo>
                <a:lnTo>
                  <a:pt x="47" y="46"/>
                </a:lnTo>
                <a:lnTo>
                  <a:pt x="47" y="45"/>
                </a:lnTo>
                <a:lnTo>
                  <a:pt x="28" y="53"/>
                </a:lnTo>
                <a:lnTo>
                  <a:pt x="27" y="53"/>
                </a:lnTo>
                <a:lnTo>
                  <a:pt x="16" y="46"/>
                </a:lnTo>
                <a:lnTo>
                  <a:pt x="12" y="43"/>
                </a:lnTo>
                <a:lnTo>
                  <a:pt x="9" y="42"/>
                </a:lnTo>
                <a:lnTo>
                  <a:pt x="0" y="35"/>
                </a:lnTo>
                <a:lnTo>
                  <a:pt x="9" y="24"/>
                </a:lnTo>
                <a:lnTo>
                  <a:pt x="13" y="20"/>
                </a:lnTo>
                <a:lnTo>
                  <a:pt x="16" y="21"/>
                </a:lnTo>
                <a:lnTo>
                  <a:pt x="19" y="23"/>
                </a:lnTo>
                <a:lnTo>
                  <a:pt x="21" y="24"/>
                </a:lnTo>
                <a:lnTo>
                  <a:pt x="27" y="8"/>
                </a:lnTo>
                <a:lnTo>
                  <a:pt x="39" y="0"/>
                </a:lnTo>
                <a:lnTo>
                  <a:pt x="54" y="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2" name="Freeform 1318"/>
          <p:cNvSpPr>
            <a:spLocks/>
          </p:cNvSpPr>
          <p:nvPr/>
        </p:nvSpPr>
        <p:spPr bwMode="auto">
          <a:xfrm>
            <a:off x="5084763" y="5910263"/>
            <a:ext cx="47625" cy="177800"/>
          </a:xfrm>
          <a:custGeom>
            <a:avLst/>
            <a:gdLst>
              <a:gd name="T0" fmla="*/ 26 w 30"/>
              <a:gd name="T1" fmla="*/ 11 h 112"/>
              <a:gd name="T2" fmla="*/ 27 w 30"/>
              <a:gd name="T3" fmla="*/ 15 h 112"/>
              <a:gd name="T4" fmla="*/ 30 w 30"/>
              <a:gd name="T5" fmla="*/ 30 h 112"/>
              <a:gd name="T6" fmla="*/ 24 w 30"/>
              <a:gd name="T7" fmla="*/ 41 h 112"/>
              <a:gd name="T8" fmla="*/ 28 w 30"/>
              <a:gd name="T9" fmla="*/ 58 h 112"/>
              <a:gd name="T10" fmla="*/ 23 w 30"/>
              <a:gd name="T11" fmla="*/ 112 h 112"/>
              <a:gd name="T12" fmla="*/ 12 w 30"/>
              <a:gd name="T13" fmla="*/ 110 h 112"/>
              <a:gd name="T14" fmla="*/ 18 w 30"/>
              <a:gd name="T15" fmla="*/ 57 h 112"/>
              <a:gd name="T16" fmla="*/ 13 w 30"/>
              <a:gd name="T17" fmla="*/ 34 h 112"/>
              <a:gd name="T18" fmla="*/ 7 w 30"/>
              <a:gd name="T19" fmla="*/ 26 h 112"/>
              <a:gd name="T20" fmla="*/ 5 w 30"/>
              <a:gd name="T21" fmla="*/ 24 h 112"/>
              <a:gd name="T22" fmla="*/ 3 w 30"/>
              <a:gd name="T23" fmla="*/ 22 h 112"/>
              <a:gd name="T24" fmla="*/ 0 w 30"/>
              <a:gd name="T25" fmla="*/ 19 h 112"/>
              <a:gd name="T26" fmla="*/ 0 w 30"/>
              <a:gd name="T27" fmla="*/ 18 h 112"/>
              <a:gd name="T28" fmla="*/ 0 w 30"/>
              <a:gd name="T29" fmla="*/ 13 h 112"/>
              <a:gd name="T30" fmla="*/ 0 w 30"/>
              <a:gd name="T31" fmla="*/ 0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0" h="112">
                <a:moveTo>
                  <a:pt x="26" y="11"/>
                </a:moveTo>
                <a:lnTo>
                  <a:pt x="27" y="15"/>
                </a:lnTo>
                <a:lnTo>
                  <a:pt x="30" y="30"/>
                </a:lnTo>
                <a:lnTo>
                  <a:pt x="24" y="41"/>
                </a:lnTo>
                <a:lnTo>
                  <a:pt x="28" y="58"/>
                </a:lnTo>
                <a:lnTo>
                  <a:pt x="23" y="112"/>
                </a:lnTo>
                <a:lnTo>
                  <a:pt x="12" y="110"/>
                </a:lnTo>
                <a:lnTo>
                  <a:pt x="18" y="57"/>
                </a:lnTo>
                <a:lnTo>
                  <a:pt x="13" y="34"/>
                </a:lnTo>
                <a:lnTo>
                  <a:pt x="7" y="26"/>
                </a:lnTo>
                <a:lnTo>
                  <a:pt x="5" y="24"/>
                </a:lnTo>
                <a:lnTo>
                  <a:pt x="3" y="22"/>
                </a:lnTo>
                <a:lnTo>
                  <a:pt x="0" y="19"/>
                </a:lnTo>
                <a:lnTo>
                  <a:pt x="0" y="18"/>
                </a:lnTo>
                <a:lnTo>
                  <a:pt x="0" y="13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3" name="Freeform 1319"/>
          <p:cNvSpPr>
            <a:spLocks/>
          </p:cNvSpPr>
          <p:nvPr/>
        </p:nvSpPr>
        <p:spPr bwMode="auto">
          <a:xfrm>
            <a:off x="5121275" y="5934075"/>
            <a:ext cx="76200" cy="161925"/>
          </a:xfrm>
          <a:custGeom>
            <a:avLst/>
            <a:gdLst>
              <a:gd name="T0" fmla="*/ 42 w 48"/>
              <a:gd name="T1" fmla="*/ 9 h 102"/>
              <a:gd name="T2" fmla="*/ 48 w 48"/>
              <a:gd name="T3" fmla="*/ 27 h 102"/>
              <a:gd name="T4" fmla="*/ 41 w 48"/>
              <a:gd name="T5" fmla="*/ 49 h 102"/>
              <a:gd name="T6" fmla="*/ 31 w 48"/>
              <a:gd name="T7" fmla="*/ 102 h 102"/>
              <a:gd name="T8" fmla="*/ 30 w 48"/>
              <a:gd name="T9" fmla="*/ 101 h 102"/>
              <a:gd name="T10" fmla="*/ 1 w 48"/>
              <a:gd name="T11" fmla="*/ 97 h 102"/>
              <a:gd name="T12" fmla="*/ 0 w 48"/>
              <a:gd name="T13" fmla="*/ 97 h 102"/>
              <a:gd name="T14" fmla="*/ 5 w 48"/>
              <a:gd name="T15" fmla="*/ 43 h 102"/>
              <a:gd name="T16" fmla="*/ 1 w 48"/>
              <a:gd name="T17" fmla="*/ 26 h 102"/>
              <a:gd name="T18" fmla="*/ 7 w 48"/>
              <a:gd name="T19" fmla="*/ 15 h 102"/>
              <a:gd name="T20" fmla="*/ 4 w 48"/>
              <a:gd name="T21" fmla="*/ 0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8" h="102">
                <a:moveTo>
                  <a:pt x="42" y="9"/>
                </a:moveTo>
                <a:lnTo>
                  <a:pt x="48" y="27"/>
                </a:lnTo>
                <a:lnTo>
                  <a:pt x="41" y="49"/>
                </a:lnTo>
                <a:lnTo>
                  <a:pt x="31" y="102"/>
                </a:lnTo>
                <a:lnTo>
                  <a:pt x="30" y="101"/>
                </a:lnTo>
                <a:lnTo>
                  <a:pt x="1" y="97"/>
                </a:lnTo>
                <a:lnTo>
                  <a:pt x="0" y="97"/>
                </a:lnTo>
                <a:lnTo>
                  <a:pt x="5" y="43"/>
                </a:lnTo>
                <a:lnTo>
                  <a:pt x="1" y="26"/>
                </a:lnTo>
                <a:lnTo>
                  <a:pt x="7" y="15"/>
                </a:lnTo>
                <a:lnTo>
                  <a:pt x="4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4" name="Freeform 1320"/>
          <p:cNvSpPr>
            <a:spLocks/>
          </p:cNvSpPr>
          <p:nvPr/>
        </p:nvSpPr>
        <p:spPr bwMode="auto">
          <a:xfrm>
            <a:off x="5080000" y="5942013"/>
            <a:ext cx="4763" cy="4763"/>
          </a:xfrm>
          <a:custGeom>
            <a:avLst/>
            <a:gdLst>
              <a:gd name="T0" fmla="*/ 3 w 3"/>
              <a:gd name="T1" fmla="*/ 0 h 3"/>
              <a:gd name="T2" fmla="*/ 3 w 3"/>
              <a:gd name="T3" fmla="*/ 3 h 3"/>
              <a:gd name="T4" fmla="*/ 0 w 3"/>
              <a:gd name="T5" fmla="*/ 3 h 3"/>
              <a:gd name="T6" fmla="*/ 3 w 3"/>
              <a:gd name="T7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3">
                <a:moveTo>
                  <a:pt x="3" y="0"/>
                </a:moveTo>
                <a:lnTo>
                  <a:pt x="3" y="3"/>
                </a:lnTo>
                <a:lnTo>
                  <a:pt x="0" y="3"/>
                </a:lnTo>
                <a:lnTo>
                  <a:pt x="3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5" name="Freeform 1321"/>
          <p:cNvSpPr>
            <a:spLocks/>
          </p:cNvSpPr>
          <p:nvPr/>
        </p:nvSpPr>
        <p:spPr bwMode="auto">
          <a:xfrm>
            <a:off x="5105400" y="5518150"/>
            <a:ext cx="79375" cy="69850"/>
          </a:xfrm>
          <a:custGeom>
            <a:avLst/>
            <a:gdLst>
              <a:gd name="T0" fmla="*/ 30 w 50"/>
              <a:gd name="T1" fmla="*/ 44 h 44"/>
              <a:gd name="T2" fmla="*/ 25 w 50"/>
              <a:gd name="T3" fmla="*/ 42 h 44"/>
              <a:gd name="T4" fmla="*/ 22 w 50"/>
              <a:gd name="T5" fmla="*/ 40 h 44"/>
              <a:gd name="T6" fmla="*/ 10 w 50"/>
              <a:gd name="T7" fmla="*/ 25 h 44"/>
              <a:gd name="T8" fmla="*/ 0 w 50"/>
              <a:gd name="T9" fmla="*/ 20 h 44"/>
              <a:gd name="T10" fmla="*/ 7 w 50"/>
              <a:gd name="T11" fmla="*/ 7 h 44"/>
              <a:gd name="T12" fmla="*/ 11 w 50"/>
              <a:gd name="T13" fmla="*/ 5 h 44"/>
              <a:gd name="T14" fmla="*/ 15 w 50"/>
              <a:gd name="T15" fmla="*/ 4 h 44"/>
              <a:gd name="T16" fmla="*/ 20 w 50"/>
              <a:gd name="T17" fmla="*/ 1 h 44"/>
              <a:gd name="T18" fmla="*/ 24 w 50"/>
              <a:gd name="T19" fmla="*/ 0 h 44"/>
              <a:gd name="T20" fmla="*/ 26 w 50"/>
              <a:gd name="T21" fmla="*/ 0 h 44"/>
              <a:gd name="T22" fmla="*/ 28 w 50"/>
              <a:gd name="T23" fmla="*/ 1 h 44"/>
              <a:gd name="T24" fmla="*/ 32 w 50"/>
              <a:gd name="T25" fmla="*/ 8 h 44"/>
              <a:gd name="T26" fmla="*/ 33 w 50"/>
              <a:gd name="T27" fmla="*/ 8 h 44"/>
              <a:gd name="T28" fmla="*/ 30 w 50"/>
              <a:gd name="T29" fmla="*/ 12 h 44"/>
              <a:gd name="T30" fmla="*/ 40 w 50"/>
              <a:gd name="T31" fmla="*/ 19 h 44"/>
              <a:gd name="T32" fmla="*/ 48 w 50"/>
              <a:gd name="T33" fmla="*/ 19 h 44"/>
              <a:gd name="T34" fmla="*/ 50 w 50"/>
              <a:gd name="T35" fmla="*/ 26 h 44"/>
              <a:gd name="T36" fmla="*/ 44 w 50"/>
              <a:gd name="T37" fmla="*/ 26 h 44"/>
              <a:gd name="T38" fmla="*/ 41 w 50"/>
              <a:gd name="T39" fmla="*/ 35 h 44"/>
              <a:gd name="T40" fmla="*/ 36 w 50"/>
              <a:gd name="T41" fmla="*/ 40 h 44"/>
              <a:gd name="T42" fmla="*/ 30 w 50"/>
              <a:gd name="T43" fmla="*/ 4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0" h="44">
                <a:moveTo>
                  <a:pt x="30" y="44"/>
                </a:moveTo>
                <a:lnTo>
                  <a:pt x="25" y="42"/>
                </a:lnTo>
                <a:lnTo>
                  <a:pt x="22" y="40"/>
                </a:lnTo>
                <a:lnTo>
                  <a:pt x="10" y="25"/>
                </a:lnTo>
                <a:lnTo>
                  <a:pt x="0" y="20"/>
                </a:lnTo>
                <a:lnTo>
                  <a:pt x="7" y="7"/>
                </a:lnTo>
                <a:lnTo>
                  <a:pt x="11" y="5"/>
                </a:lnTo>
                <a:lnTo>
                  <a:pt x="15" y="4"/>
                </a:lnTo>
                <a:lnTo>
                  <a:pt x="20" y="1"/>
                </a:lnTo>
                <a:lnTo>
                  <a:pt x="24" y="0"/>
                </a:lnTo>
                <a:lnTo>
                  <a:pt x="26" y="0"/>
                </a:lnTo>
                <a:lnTo>
                  <a:pt x="28" y="1"/>
                </a:lnTo>
                <a:lnTo>
                  <a:pt x="32" y="8"/>
                </a:lnTo>
                <a:lnTo>
                  <a:pt x="33" y="8"/>
                </a:lnTo>
                <a:lnTo>
                  <a:pt x="30" y="12"/>
                </a:lnTo>
                <a:lnTo>
                  <a:pt x="40" y="19"/>
                </a:lnTo>
                <a:lnTo>
                  <a:pt x="48" y="19"/>
                </a:lnTo>
                <a:lnTo>
                  <a:pt x="50" y="26"/>
                </a:lnTo>
                <a:lnTo>
                  <a:pt x="44" y="26"/>
                </a:lnTo>
                <a:lnTo>
                  <a:pt x="41" y="35"/>
                </a:lnTo>
                <a:lnTo>
                  <a:pt x="36" y="40"/>
                </a:lnTo>
                <a:lnTo>
                  <a:pt x="30" y="4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6" name="Freeform 1322"/>
          <p:cNvSpPr>
            <a:spLocks/>
          </p:cNvSpPr>
          <p:nvPr/>
        </p:nvSpPr>
        <p:spPr bwMode="auto">
          <a:xfrm>
            <a:off x="4611688" y="6232525"/>
            <a:ext cx="133350" cy="177800"/>
          </a:xfrm>
          <a:custGeom>
            <a:avLst/>
            <a:gdLst>
              <a:gd name="T0" fmla="*/ 44 w 84"/>
              <a:gd name="T1" fmla="*/ 18 h 112"/>
              <a:gd name="T2" fmla="*/ 43 w 84"/>
              <a:gd name="T3" fmla="*/ 20 h 112"/>
              <a:gd name="T4" fmla="*/ 44 w 84"/>
              <a:gd name="T5" fmla="*/ 23 h 112"/>
              <a:gd name="T6" fmla="*/ 51 w 84"/>
              <a:gd name="T7" fmla="*/ 30 h 112"/>
              <a:gd name="T8" fmla="*/ 84 w 84"/>
              <a:gd name="T9" fmla="*/ 72 h 112"/>
              <a:gd name="T10" fmla="*/ 71 w 84"/>
              <a:gd name="T11" fmla="*/ 82 h 112"/>
              <a:gd name="T12" fmla="*/ 65 w 84"/>
              <a:gd name="T13" fmla="*/ 87 h 112"/>
              <a:gd name="T14" fmla="*/ 51 w 84"/>
              <a:gd name="T15" fmla="*/ 97 h 112"/>
              <a:gd name="T16" fmla="*/ 37 w 84"/>
              <a:gd name="T17" fmla="*/ 106 h 112"/>
              <a:gd name="T18" fmla="*/ 26 w 84"/>
              <a:gd name="T19" fmla="*/ 112 h 112"/>
              <a:gd name="T20" fmla="*/ 7 w 84"/>
              <a:gd name="T21" fmla="*/ 61 h 112"/>
              <a:gd name="T22" fmla="*/ 3 w 84"/>
              <a:gd name="T23" fmla="*/ 57 h 112"/>
              <a:gd name="T24" fmla="*/ 7 w 84"/>
              <a:gd name="T25" fmla="*/ 50 h 112"/>
              <a:gd name="T26" fmla="*/ 3 w 84"/>
              <a:gd name="T27" fmla="*/ 49 h 112"/>
              <a:gd name="T28" fmla="*/ 3 w 84"/>
              <a:gd name="T29" fmla="*/ 48 h 112"/>
              <a:gd name="T30" fmla="*/ 0 w 84"/>
              <a:gd name="T31" fmla="*/ 41 h 112"/>
              <a:gd name="T32" fmla="*/ 4 w 84"/>
              <a:gd name="T33" fmla="*/ 34 h 112"/>
              <a:gd name="T34" fmla="*/ 11 w 84"/>
              <a:gd name="T35" fmla="*/ 22 h 112"/>
              <a:gd name="T36" fmla="*/ 11 w 84"/>
              <a:gd name="T37" fmla="*/ 19 h 112"/>
              <a:gd name="T38" fmla="*/ 17 w 84"/>
              <a:gd name="T39" fmla="*/ 20 h 112"/>
              <a:gd name="T40" fmla="*/ 28 w 84"/>
              <a:gd name="T41" fmla="*/ 8 h 112"/>
              <a:gd name="T42" fmla="*/ 24 w 84"/>
              <a:gd name="T43" fmla="*/ 3 h 112"/>
              <a:gd name="T44" fmla="*/ 28 w 84"/>
              <a:gd name="T45" fmla="*/ 0 h 112"/>
              <a:gd name="T46" fmla="*/ 36 w 84"/>
              <a:gd name="T47" fmla="*/ 1 h 112"/>
              <a:gd name="T48" fmla="*/ 47 w 84"/>
              <a:gd name="T49" fmla="*/ 11 h 112"/>
              <a:gd name="T50" fmla="*/ 45 w 84"/>
              <a:gd name="T51" fmla="*/ 12 h 112"/>
              <a:gd name="T52" fmla="*/ 45 w 84"/>
              <a:gd name="T53" fmla="*/ 15 h 112"/>
              <a:gd name="T54" fmla="*/ 44 w 84"/>
              <a:gd name="T55" fmla="*/ 18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84" h="112">
                <a:moveTo>
                  <a:pt x="44" y="18"/>
                </a:moveTo>
                <a:lnTo>
                  <a:pt x="43" y="20"/>
                </a:lnTo>
                <a:lnTo>
                  <a:pt x="44" y="23"/>
                </a:lnTo>
                <a:lnTo>
                  <a:pt x="51" y="30"/>
                </a:lnTo>
                <a:lnTo>
                  <a:pt x="84" y="72"/>
                </a:lnTo>
                <a:lnTo>
                  <a:pt x="71" y="82"/>
                </a:lnTo>
                <a:lnTo>
                  <a:pt x="65" y="87"/>
                </a:lnTo>
                <a:lnTo>
                  <a:pt x="51" y="97"/>
                </a:lnTo>
                <a:lnTo>
                  <a:pt x="37" y="106"/>
                </a:lnTo>
                <a:lnTo>
                  <a:pt x="26" y="112"/>
                </a:lnTo>
                <a:lnTo>
                  <a:pt x="7" y="61"/>
                </a:lnTo>
                <a:lnTo>
                  <a:pt x="3" y="57"/>
                </a:lnTo>
                <a:lnTo>
                  <a:pt x="7" y="50"/>
                </a:lnTo>
                <a:lnTo>
                  <a:pt x="3" y="49"/>
                </a:lnTo>
                <a:lnTo>
                  <a:pt x="3" y="48"/>
                </a:lnTo>
                <a:lnTo>
                  <a:pt x="0" y="41"/>
                </a:lnTo>
                <a:lnTo>
                  <a:pt x="4" y="34"/>
                </a:lnTo>
                <a:lnTo>
                  <a:pt x="11" y="22"/>
                </a:lnTo>
                <a:lnTo>
                  <a:pt x="11" y="19"/>
                </a:lnTo>
                <a:lnTo>
                  <a:pt x="17" y="20"/>
                </a:lnTo>
                <a:lnTo>
                  <a:pt x="28" y="8"/>
                </a:lnTo>
                <a:lnTo>
                  <a:pt x="24" y="3"/>
                </a:lnTo>
                <a:lnTo>
                  <a:pt x="28" y="0"/>
                </a:lnTo>
                <a:lnTo>
                  <a:pt x="36" y="1"/>
                </a:lnTo>
                <a:lnTo>
                  <a:pt x="47" y="11"/>
                </a:lnTo>
                <a:lnTo>
                  <a:pt x="45" y="12"/>
                </a:lnTo>
                <a:lnTo>
                  <a:pt x="45" y="15"/>
                </a:lnTo>
                <a:lnTo>
                  <a:pt x="44" y="1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7" name="Freeform 1323"/>
          <p:cNvSpPr>
            <a:spLocks/>
          </p:cNvSpPr>
          <p:nvPr/>
        </p:nvSpPr>
        <p:spPr bwMode="auto">
          <a:xfrm>
            <a:off x="4587875" y="4911725"/>
            <a:ext cx="184150" cy="142875"/>
          </a:xfrm>
          <a:custGeom>
            <a:avLst/>
            <a:gdLst>
              <a:gd name="T0" fmla="*/ 80 w 116"/>
              <a:gd name="T1" fmla="*/ 6 h 90"/>
              <a:gd name="T2" fmla="*/ 82 w 116"/>
              <a:gd name="T3" fmla="*/ 7 h 90"/>
              <a:gd name="T4" fmla="*/ 82 w 116"/>
              <a:gd name="T5" fmla="*/ 8 h 90"/>
              <a:gd name="T6" fmla="*/ 84 w 116"/>
              <a:gd name="T7" fmla="*/ 10 h 90"/>
              <a:gd name="T8" fmla="*/ 86 w 116"/>
              <a:gd name="T9" fmla="*/ 11 h 90"/>
              <a:gd name="T10" fmla="*/ 101 w 116"/>
              <a:gd name="T11" fmla="*/ 12 h 90"/>
              <a:gd name="T12" fmla="*/ 105 w 116"/>
              <a:gd name="T13" fmla="*/ 12 h 90"/>
              <a:gd name="T14" fmla="*/ 105 w 116"/>
              <a:gd name="T15" fmla="*/ 21 h 90"/>
              <a:gd name="T16" fmla="*/ 105 w 116"/>
              <a:gd name="T17" fmla="*/ 29 h 90"/>
              <a:gd name="T18" fmla="*/ 110 w 116"/>
              <a:gd name="T19" fmla="*/ 33 h 90"/>
              <a:gd name="T20" fmla="*/ 116 w 116"/>
              <a:gd name="T21" fmla="*/ 37 h 90"/>
              <a:gd name="T22" fmla="*/ 114 w 116"/>
              <a:gd name="T23" fmla="*/ 42 h 90"/>
              <a:gd name="T24" fmla="*/ 110 w 116"/>
              <a:gd name="T25" fmla="*/ 47 h 90"/>
              <a:gd name="T26" fmla="*/ 101 w 116"/>
              <a:gd name="T27" fmla="*/ 52 h 90"/>
              <a:gd name="T28" fmla="*/ 99 w 116"/>
              <a:gd name="T29" fmla="*/ 53 h 90"/>
              <a:gd name="T30" fmla="*/ 88 w 116"/>
              <a:gd name="T31" fmla="*/ 64 h 90"/>
              <a:gd name="T32" fmla="*/ 82 w 116"/>
              <a:gd name="T33" fmla="*/ 63 h 90"/>
              <a:gd name="T34" fmla="*/ 74 w 116"/>
              <a:gd name="T35" fmla="*/ 63 h 90"/>
              <a:gd name="T36" fmla="*/ 75 w 116"/>
              <a:gd name="T37" fmla="*/ 67 h 90"/>
              <a:gd name="T38" fmla="*/ 70 w 116"/>
              <a:gd name="T39" fmla="*/ 68 h 90"/>
              <a:gd name="T40" fmla="*/ 66 w 116"/>
              <a:gd name="T41" fmla="*/ 77 h 90"/>
              <a:gd name="T42" fmla="*/ 51 w 116"/>
              <a:gd name="T43" fmla="*/ 81 h 90"/>
              <a:gd name="T44" fmla="*/ 52 w 116"/>
              <a:gd name="T45" fmla="*/ 83 h 90"/>
              <a:gd name="T46" fmla="*/ 56 w 116"/>
              <a:gd name="T47" fmla="*/ 89 h 90"/>
              <a:gd name="T48" fmla="*/ 54 w 116"/>
              <a:gd name="T49" fmla="*/ 90 h 90"/>
              <a:gd name="T50" fmla="*/ 33 w 116"/>
              <a:gd name="T51" fmla="*/ 90 h 90"/>
              <a:gd name="T52" fmla="*/ 28 w 116"/>
              <a:gd name="T53" fmla="*/ 83 h 90"/>
              <a:gd name="T54" fmla="*/ 25 w 116"/>
              <a:gd name="T55" fmla="*/ 81 h 90"/>
              <a:gd name="T56" fmla="*/ 11 w 116"/>
              <a:gd name="T57" fmla="*/ 78 h 90"/>
              <a:gd name="T58" fmla="*/ 14 w 116"/>
              <a:gd name="T59" fmla="*/ 72 h 90"/>
              <a:gd name="T60" fmla="*/ 15 w 116"/>
              <a:gd name="T61" fmla="*/ 71 h 90"/>
              <a:gd name="T62" fmla="*/ 15 w 116"/>
              <a:gd name="T63" fmla="*/ 70 h 90"/>
              <a:gd name="T64" fmla="*/ 14 w 116"/>
              <a:gd name="T65" fmla="*/ 66 h 90"/>
              <a:gd name="T66" fmla="*/ 7 w 116"/>
              <a:gd name="T67" fmla="*/ 67 h 90"/>
              <a:gd name="T68" fmla="*/ 0 w 116"/>
              <a:gd name="T69" fmla="*/ 63 h 90"/>
              <a:gd name="T70" fmla="*/ 6 w 116"/>
              <a:gd name="T71" fmla="*/ 60 h 90"/>
              <a:gd name="T72" fmla="*/ 10 w 116"/>
              <a:gd name="T73" fmla="*/ 59 h 90"/>
              <a:gd name="T74" fmla="*/ 10 w 116"/>
              <a:gd name="T75" fmla="*/ 55 h 90"/>
              <a:gd name="T76" fmla="*/ 9 w 116"/>
              <a:gd name="T77" fmla="*/ 51 h 90"/>
              <a:gd name="T78" fmla="*/ 14 w 116"/>
              <a:gd name="T79" fmla="*/ 40 h 90"/>
              <a:gd name="T80" fmla="*/ 21 w 116"/>
              <a:gd name="T81" fmla="*/ 34 h 90"/>
              <a:gd name="T82" fmla="*/ 21 w 116"/>
              <a:gd name="T83" fmla="*/ 30 h 90"/>
              <a:gd name="T84" fmla="*/ 32 w 116"/>
              <a:gd name="T85" fmla="*/ 34 h 90"/>
              <a:gd name="T86" fmla="*/ 36 w 116"/>
              <a:gd name="T87" fmla="*/ 33 h 90"/>
              <a:gd name="T88" fmla="*/ 33 w 116"/>
              <a:gd name="T89" fmla="*/ 30 h 90"/>
              <a:gd name="T90" fmla="*/ 43 w 116"/>
              <a:gd name="T91" fmla="*/ 18 h 90"/>
              <a:gd name="T92" fmla="*/ 39 w 116"/>
              <a:gd name="T93" fmla="*/ 6 h 90"/>
              <a:gd name="T94" fmla="*/ 43 w 116"/>
              <a:gd name="T95" fmla="*/ 2 h 90"/>
              <a:gd name="T96" fmla="*/ 55 w 116"/>
              <a:gd name="T97" fmla="*/ 6 h 90"/>
              <a:gd name="T98" fmla="*/ 56 w 116"/>
              <a:gd name="T99" fmla="*/ 6 h 90"/>
              <a:gd name="T100" fmla="*/ 58 w 116"/>
              <a:gd name="T101" fmla="*/ 6 h 90"/>
              <a:gd name="T102" fmla="*/ 60 w 116"/>
              <a:gd name="T103" fmla="*/ 7 h 90"/>
              <a:gd name="T104" fmla="*/ 71 w 116"/>
              <a:gd name="T105" fmla="*/ 0 h 90"/>
              <a:gd name="T106" fmla="*/ 78 w 116"/>
              <a:gd name="T107" fmla="*/ 4 h 90"/>
              <a:gd name="T108" fmla="*/ 80 w 116"/>
              <a:gd name="T109" fmla="*/ 6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16" h="90">
                <a:moveTo>
                  <a:pt x="80" y="6"/>
                </a:moveTo>
                <a:lnTo>
                  <a:pt x="82" y="7"/>
                </a:lnTo>
                <a:lnTo>
                  <a:pt x="82" y="8"/>
                </a:lnTo>
                <a:lnTo>
                  <a:pt x="84" y="10"/>
                </a:lnTo>
                <a:lnTo>
                  <a:pt x="86" y="11"/>
                </a:lnTo>
                <a:lnTo>
                  <a:pt x="101" y="12"/>
                </a:lnTo>
                <a:lnTo>
                  <a:pt x="105" y="12"/>
                </a:lnTo>
                <a:lnTo>
                  <a:pt x="105" y="21"/>
                </a:lnTo>
                <a:lnTo>
                  <a:pt x="105" y="29"/>
                </a:lnTo>
                <a:lnTo>
                  <a:pt x="110" y="33"/>
                </a:lnTo>
                <a:lnTo>
                  <a:pt x="116" y="37"/>
                </a:lnTo>
                <a:lnTo>
                  <a:pt x="114" y="42"/>
                </a:lnTo>
                <a:lnTo>
                  <a:pt x="110" y="47"/>
                </a:lnTo>
                <a:lnTo>
                  <a:pt x="101" y="52"/>
                </a:lnTo>
                <a:lnTo>
                  <a:pt x="99" y="53"/>
                </a:lnTo>
                <a:lnTo>
                  <a:pt x="88" y="64"/>
                </a:lnTo>
                <a:lnTo>
                  <a:pt x="82" y="63"/>
                </a:lnTo>
                <a:lnTo>
                  <a:pt x="74" y="63"/>
                </a:lnTo>
                <a:lnTo>
                  <a:pt x="75" y="67"/>
                </a:lnTo>
                <a:lnTo>
                  <a:pt x="70" y="68"/>
                </a:lnTo>
                <a:lnTo>
                  <a:pt x="66" y="77"/>
                </a:lnTo>
                <a:lnTo>
                  <a:pt x="51" y="81"/>
                </a:lnTo>
                <a:lnTo>
                  <a:pt x="52" y="83"/>
                </a:lnTo>
                <a:lnTo>
                  <a:pt x="56" y="89"/>
                </a:lnTo>
                <a:lnTo>
                  <a:pt x="54" y="90"/>
                </a:lnTo>
                <a:lnTo>
                  <a:pt x="33" y="90"/>
                </a:lnTo>
                <a:lnTo>
                  <a:pt x="28" y="83"/>
                </a:lnTo>
                <a:lnTo>
                  <a:pt x="25" y="81"/>
                </a:lnTo>
                <a:lnTo>
                  <a:pt x="11" y="78"/>
                </a:lnTo>
                <a:lnTo>
                  <a:pt x="14" y="72"/>
                </a:lnTo>
                <a:lnTo>
                  <a:pt x="15" y="71"/>
                </a:lnTo>
                <a:lnTo>
                  <a:pt x="15" y="70"/>
                </a:lnTo>
                <a:lnTo>
                  <a:pt x="14" y="66"/>
                </a:lnTo>
                <a:lnTo>
                  <a:pt x="7" y="67"/>
                </a:lnTo>
                <a:lnTo>
                  <a:pt x="0" y="63"/>
                </a:lnTo>
                <a:lnTo>
                  <a:pt x="6" y="60"/>
                </a:lnTo>
                <a:lnTo>
                  <a:pt x="10" y="59"/>
                </a:lnTo>
                <a:lnTo>
                  <a:pt x="10" y="55"/>
                </a:lnTo>
                <a:lnTo>
                  <a:pt x="9" y="51"/>
                </a:lnTo>
                <a:lnTo>
                  <a:pt x="14" y="40"/>
                </a:lnTo>
                <a:lnTo>
                  <a:pt x="21" y="34"/>
                </a:lnTo>
                <a:lnTo>
                  <a:pt x="21" y="30"/>
                </a:lnTo>
                <a:lnTo>
                  <a:pt x="32" y="34"/>
                </a:lnTo>
                <a:lnTo>
                  <a:pt x="36" y="33"/>
                </a:lnTo>
                <a:lnTo>
                  <a:pt x="33" y="30"/>
                </a:lnTo>
                <a:lnTo>
                  <a:pt x="43" y="18"/>
                </a:lnTo>
                <a:lnTo>
                  <a:pt x="39" y="6"/>
                </a:lnTo>
                <a:lnTo>
                  <a:pt x="43" y="2"/>
                </a:lnTo>
                <a:lnTo>
                  <a:pt x="55" y="6"/>
                </a:lnTo>
                <a:lnTo>
                  <a:pt x="56" y="6"/>
                </a:lnTo>
                <a:lnTo>
                  <a:pt x="58" y="6"/>
                </a:lnTo>
                <a:lnTo>
                  <a:pt x="60" y="7"/>
                </a:lnTo>
                <a:lnTo>
                  <a:pt x="71" y="0"/>
                </a:lnTo>
                <a:lnTo>
                  <a:pt x="78" y="4"/>
                </a:lnTo>
                <a:lnTo>
                  <a:pt x="80" y="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8" name="Freeform 1324"/>
          <p:cNvSpPr>
            <a:spLocks/>
          </p:cNvSpPr>
          <p:nvPr/>
        </p:nvSpPr>
        <p:spPr bwMode="auto">
          <a:xfrm>
            <a:off x="5586413" y="2597150"/>
            <a:ext cx="360363" cy="312738"/>
          </a:xfrm>
          <a:custGeom>
            <a:avLst/>
            <a:gdLst>
              <a:gd name="T0" fmla="*/ 122 w 227"/>
              <a:gd name="T1" fmla="*/ 86 h 197"/>
              <a:gd name="T2" fmla="*/ 141 w 227"/>
              <a:gd name="T3" fmla="*/ 104 h 197"/>
              <a:gd name="T4" fmla="*/ 161 w 227"/>
              <a:gd name="T5" fmla="*/ 96 h 197"/>
              <a:gd name="T6" fmla="*/ 160 w 227"/>
              <a:gd name="T7" fmla="*/ 101 h 197"/>
              <a:gd name="T8" fmla="*/ 157 w 227"/>
              <a:gd name="T9" fmla="*/ 105 h 197"/>
              <a:gd name="T10" fmla="*/ 176 w 227"/>
              <a:gd name="T11" fmla="*/ 105 h 197"/>
              <a:gd name="T12" fmla="*/ 176 w 227"/>
              <a:gd name="T13" fmla="*/ 112 h 197"/>
              <a:gd name="T14" fmla="*/ 176 w 227"/>
              <a:gd name="T15" fmla="*/ 114 h 197"/>
              <a:gd name="T16" fmla="*/ 178 w 227"/>
              <a:gd name="T17" fmla="*/ 115 h 197"/>
              <a:gd name="T18" fmla="*/ 185 w 227"/>
              <a:gd name="T19" fmla="*/ 116 h 197"/>
              <a:gd name="T20" fmla="*/ 186 w 227"/>
              <a:gd name="T21" fmla="*/ 118 h 197"/>
              <a:gd name="T22" fmla="*/ 204 w 227"/>
              <a:gd name="T23" fmla="*/ 127 h 197"/>
              <a:gd name="T24" fmla="*/ 209 w 227"/>
              <a:gd name="T25" fmla="*/ 127 h 197"/>
              <a:gd name="T26" fmla="*/ 210 w 227"/>
              <a:gd name="T27" fmla="*/ 127 h 197"/>
              <a:gd name="T28" fmla="*/ 227 w 227"/>
              <a:gd name="T29" fmla="*/ 138 h 197"/>
              <a:gd name="T30" fmla="*/ 217 w 227"/>
              <a:gd name="T31" fmla="*/ 155 h 197"/>
              <a:gd name="T32" fmla="*/ 216 w 227"/>
              <a:gd name="T33" fmla="*/ 159 h 197"/>
              <a:gd name="T34" fmla="*/ 219 w 227"/>
              <a:gd name="T35" fmla="*/ 161 h 197"/>
              <a:gd name="T36" fmla="*/ 221 w 227"/>
              <a:gd name="T37" fmla="*/ 164 h 197"/>
              <a:gd name="T38" fmla="*/ 219 w 227"/>
              <a:gd name="T39" fmla="*/ 180 h 197"/>
              <a:gd name="T40" fmla="*/ 213 w 227"/>
              <a:gd name="T41" fmla="*/ 176 h 197"/>
              <a:gd name="T42" fmla="*/ 204 w 227"/>
              <a:gd name="T43" fmla="*/ 179 h 197"/>
              <a:gd name="T44" fmla="*/ 193 w 227"/>
              <a:gd name="T45" fmla="*/ 182 h 197"/>
              <a:gd name="T46" fmla="*/ 190 w 227"/>
              <a:gd name="T47" fmla="*/ 182 h 197"/>
              <a:gd name="T48" fmla="*/ 183 w 227"/>
              <a:gd name="T49" fmla="*/ 180 h 197"/>
              <a:gd name="T50" fmla="*/ 159 w 227"/>
              <a:gd name="T51" fmla="*/ 197 h 197"/>
              <a:gd name="T52" fmla="*/ 153 w 227"/>
              <a:gd name="T53" fmla="*/ 189 h 197"/>
              <a:gd name="T54" fmla="*/ 152 w 227"/>
              <a:gd name="T55" fmla="*/ 187 h 197"/>
              <a:gd name="T56" fmla="*/ 153 w 227"/>
              <a:gd name="T57" fmla="*/ 180 h 197"/>
              <a:gd name="T58" fmla="*/ 155 w 227"/>
              <a:gd name="T59" fmla="*/ 176 h 197"/>
              <a:gd name="T60" fmla="*/ 149 w 227"/>
              <a:gd name="T61" fmla="*/ 164 h 197"/>
              <a:gd name="T62" fmla="*/ 149 w 227"/>
              <a:gd name="T63" fmla="*/ 163 h 197"/>
              <a:gd name="T64" fmla="*/ 135 w 227"/>
              <a:gd name="T65" fmla="*/ 161 h 197"/>
              <a:gd name="T66" fmla="*/ 133 w 227"/>
              <a:gd name="T67" fmla="*/ 161 h 197"/>
              <a:gd name="T68" fmla="*/ 129 w 227"/>
              <a:gd name="T69" fmla="*/ 165 h 197"/>
              <a:gd name="T70" fmla="*/ 129 w 227"/>
              <a:gd name="T71" fmla="*/ 167 h 197"/>
              <a:gd name="T72" fmla="*/ 126 w 227"/>
              <a:gd name="T73" fmla="*/ 157 h 197"/>
              <a:gd name="T74" fmla="*/ 122 w 227"/>
              <a:gd name="T75" fmla="*/ 159 h 197"/>
              <a:gd name="T76" fmla="*/ 111 w 227"/>
              <a:gd name="T77" fmla="*/ 161 h 197"/>
              <a:gd name="T78" fmla="*/ 108 w 227"/>
              <a:gd name="T79" fmla="*/ 153 h 197"/>
              <a:gd name="T80" fmla="*/ 104 w 227"/>
              <a:gd name="T81" fmla="*/ 146 h 197"/>
              <a:gd name="T82" fmla="*/ 101 w 227"/>
              <a:gd name="T83" fmla="*/ 146 h 197"/>
              <a:gd name="T84" fmla="*/ 93 w 227"/>
              <a:gd name="T85" fmla="*/ 146 h 197"/>
              <a:gd name="T86" fmla="*/ 89 w 227"/>
              <a:gd name="T87" fmla="*/ 146 h 197"/>
              <a:gd name="T88" fmla="*/ 86 w 227"/>
              <a:gd name="T89" fmla="*/ 131 h 197"/>
              <a:gd name="T90" fmla="*/ 74 w 227"/>
              <a:gd name="T91" fmla="*/ 127 h 197"/>
              <a:gd name="T92" fmla="*/ 66 w 227"/>
              <a:gd name="T93" fmla="*/ 115 h 197"/>
              <a:gd name="T94" fmla="*/ 63 w 227"/>
              <a:gd name="T95" fmla="*/ 110 h 197"/>
              <a:gd name="T96" fmla="*/ 49 w 227"/>
              <a:gd name="T97" fmla="*/ 96 h 197"/>
              <a:gd name="T98" fmla="*/ 17 w 227"/>
              <a:gd name="T99" fmla="*/ 81 h 197"/>
              <a:gd name="T100" fmla="*/ 0 w 227"/>
              <a:gd name="T101" fmla="*/ 25 h 197"/>
              <a:gd name="T102" fmla="*/ 49 w 227"/>
              <a:gd name="T103" fmla="*/ 10 h 197"/>
              <a:gd name="T104" fmla="*/ 71 w 227"/>
              <a:gd name="T105" fmla="*/ 0 h 197"/>
              <a:gd name="T106" fmla="*/ 108 w 227"/>
              <a:gd name="T107" fmla="*/ 43 h 197"/>
              <a:gd name="T108" fmla="*/ 125 w 227"/>
              <a:gd name="T109" fmla="*/ 62 h 197"/>
              <a:gd name="T110" fmla="*/ 122 w 227"/>
              <a:gd name="T111" fmla="*/ 86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27" h="197">
                <a:moveTo>
                  <a:pt x="122" y="86"/>
                </a:moveTo>
                <a:lnTo>
                  <a:pt x="141" y="104"/>
                </a:lnTo>
                <a:lnTo>
                  <a:pt x="161" y="96"/>
                </a:lnTo>
                <a:lnTo>
                  <a:pt x="160" y="101"/>
                </a:lnTo>
                <a:lnTo>
                  <a:pt x="157" y="105"/>
                </a:lnTo>
                <a:lnTo>
                  <a:pt x="176" y="105"/>
                </a:lnTo>
                <a:lnTo>
                  <a:pt x="176" y="112"/>
                </a:lnTo>
                <a:lnTo>
                  <a:pt x="176" y="114"/>
                </a:lnTo>
                <a:lnTo>
                  <a:pt x="178" y="115"/>
                </a:lnTo>
                <a:lnTo>
                  <a:pt x="185" y="116"/>
                </a:lnTo>
                <a:lnTo>
                  <a:pt x="186" y="118"/>
                </a:lnTo>
                <a:lnTo>
                  <a:pt x="204" y="127"/>
                </a:lnTo>
                <a:lnTo>
                  <a:pt x="209" y="127"/>
                </a:lnTo>
                <a:lnTo>
                  <a:pt x="210" y="127"/>
                </a:lnTo>
                <a:lnTo>
                  <a:pt x="227" y="138"/>
                </a:lnTo>
                <a:lnTo>
                  <a:pt x="217" y="155"/>
                </a:lnTo>
                <a:lnTo>
                  <a:pt x="216" y="159"/>
                </a:lnTo>
                <a:lnTo>
                  <a:pt x="219" y="161"/>
                </a:lnTo>
                <a:lnTo>
                  <a:pt x="221" y="164"/>
                </a:lnTo>
                <a:lnTo>
                  <a:pt x="219" y="180"/>
                </a:lnTo>
                <a:lnTo>
                  <a:pt x="213" y="176"/>
                </a:lnTo>
                <a:lnTo>
                  <a:pt x="204" y="179"/>
                </a:lnTo>
                <a:lnTo>
                  <a:pt x="193" y="182"/>
                </a:lnTo>
                <a:lnTo>
                  <a:pt x="190" y="182"/>
                </a:lnTo>
                <a:lnTo>
                  <a:pt x="183" y="180"/>
                </a:lnTo>
                <a:lnTo>
                  <a:pt x="159" y="197"/>
                </a:lnTo>
                <a:lnTo>
                  <a:pt x="153" y="189"/>
                </a:lnTo>
                <a:lnTo>
                  <a:pt x="152" y="187"/>
                </a:lnTo>
                <a:lnTo>
                  <a:pt x="153" y="180"/>
                </a:lnTo>
                <a:lnTo>
                  <a:pt x="155" y="176"/>
                </a:lnTo>
                <a:lnTo>
                  <a:pt x="149" y="164"/>
                </a:lnTo>
                <a:lnTo>
                  <a:pt x="149" y="163"/>
                </a:lnTo>
                <a:lnTo>
                  <a:pt x="135" y="161"/>
                </a:lnTo>
                <a:lnTo>
                  <a:pt x="133" y="161"/>
                </a:lnTo>
                <a:lnTo>
                  <a:pt x="129" y="165"/>
                </a:lnTo>
                <a:lnTo>
                  <a:pt x="129" y="167"/>
                </a:lnTo>
                <a:lnTo>
                  <a:pt x="126" y="157"/>
                </a:lnTo>
                <a:lnTo>
                  <a:pt x="122" y="159"/>
                </a:lnTo>
                <a:lnTo>
                  <a:pt x="111" y="161"/>
                </a:lnTo>
                <a:lnTo>
                  <a:pt x="108" y="153"/>
                </a:lnTo>
                <a:lnTo>
                  <a:pt x="104" y="146"/>
                </a:lnTo>
                <a:lnTo>
                  <a:pt x="101" y="146"/>
                </a:lnTo>
                <a:lnTo>
                  <a:pt x="93" y="146"/>
                </a:lnTo>
                <a:lnTo>
                  <a:pt x="89" y="146"/>
                </a:lnTo>
                <a:lnTo>
                  <a:pt x="86" y="131"/>
                </a:lnTo>
                <a:lnTo>
                  <a:pt x="74" y="127"/>
                </a:lnTo>
                <a:lnTo>
                  <a:pt x="66" y="115"/>
                </a:lnTo>
                <a:lnTo>
                  <a:pt x="63" y="110"/>
                </a:lnTo>
                <a:lnTo>
                  <a:pt x="49" y="96"/>
                </a:lnTo>
                <a:lnTo>
                  <a:pt x="17" y="81"/>
                </a:lnTo>
                <a:lnTo>
                  <a:pt x="0" y="25"/>
                </a:lnTo>
                <a:lnTo>
                  <a:pt x="49" y="10"/>
                </a:lnTo>
                <a:lnTo>
                  <a:pt x="71" y="0"/>
                </a:lnTo>
                <a:lnTo>
                  <a:pt x="108" y="43"/>
                </a:lnTo>
                <a:lnTo>
                  <a:pt x="125" y="62"/>
                </a:lnTo>
                <a:lnTo>
                  <a:pt x="122" y="8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9" name="Freeform 1325"/>
          <p:cNvSpPr>
            <a:spLocks/>
          </p:cNvSpPr>
          <p:nvPr/>
        </p:nvSpPr>
        <p:spPr bwMode="auto">
          <a:xfrm>
            <a:off x="5827713" y="2751138"/>
            <a:ext cx="398463" cy="288925"/>
          </a:xfrm>
          <a:custGeom>
            <a:avLst/>
            <a:gdLst>
              <a:gd name="T0" fmla="*/ 217 w 251"/>
              <a:gd name="T1" fmla="*/ 44 h 182"/>
              <a:gd name="T2" fmla="*/ 219 w 251"/>
              <a:gd name="T3" fmla="*/ 56 h 182"/>
              <a:gd name="T4" fmla="*/ 228 w 251"/>
              <a:gd name="T5" fmla="*/ 55 h 182"/>
              <a:gd name="T6" fmla="*/ 251 w 251"/>
              <a:gd name="T7" fmla="*/ 59 h 182"/>
              <a:gd name="T8" fmla="*/ 241 w 251"/>
              <a:gd name="T9" fmla="*/ 68 h 182"/>
              <a:gd name="T10" fmla="*/ 233 w 251"/>
              <a:gd name="T11" fmla="*/ 79 h 182"/>
              <a:gd name="T12" fmla="*/ 237 w 251"/>
              <a:gd name="T13" fmla="*/ 93 h 182"/>
              <a:gd name="T14" fmla="*/ 240 w 251"/>
              <a:gd name="T15" fmla="*/ 109 h 182"/>
              <a:gd name="T16" fmla="*/ 244 w 251"/>
              <a:gd name="T17" fmla="*/ 127 h 182"/>
              <a:gd name="T18" fmla="*/ 241 w 251"/>
              <a:gd name="T19" fmla="*/ 135 h 182"/>
              <a:gd name="T20" fmla="*/ 230 w 251"/>
              <a:gd name="T21" fmla="*/ 143 h 182"/>
              <a:gd name="T22" fmla="*/ 218 w 251"/>
              <a:gd name="T23" fmla="*/ 152 h 182"/>
              <a:gd name="T24" fmla="*/ 207 w 251"/>
              <a:gd name="T25" fmla="*/ 160 h 182"/>
              <a:gd name="T26" fmla="*/ 185 w 251"/>
              <a:gd name="T27" fmla="*/ 168 h 182"/>
              <a:gd name="T28" fmla="*/ 173 w 251"/>
              <a:gd name="T29" fmla="*/ 169 h 182"/>
              <a:gd name="T30" fmla="*/ 159 w 251"/>
              <a:gd name="T31" fmla="*/ 171 h 182"/>
              <a:gd name="T32" fmla="*/ 150 w 251"/>
              <a:gd name="T33" fmla="*/ 172 h 182"/>
              <a:gd name="T34" fmla="*/ 143 w 251"/>
              <a:gd name="T35" fmla="*/ 182 h 182"/>
              <a:gd name="T36" fmla="*/ 116 w 251"/>
              <a:gd name="T37" fmla="*/ 164 h 182"/>
              <a:gd name="T38" fmla="*/ 79 w 251"/>
              <a:gd name="T39" fmla="*/ 156 h 182"/>
              <a:gd name="T40" fmla="*/ 76 w 251"/>
              <a:gd name="T41" fmla="*/ 149 h 182"/>
              <a:gd name="T42" fmla="*/ 72 w 251"/>
              <a:gd name="T43" fmla="*/ 139 h 182"/>
              <a:gd name="T44" fmla="*/ 57 w 251"/>
              <a:gd name="T45" fmla="*/ 142 h 182"/>
              <a:gd name="T46" fmla="*/ 38 w 251"/>
              <a:gd name="T47" fmla="*/ 139 h 182"/>
              <a:gd name="T48" fmla="*/ 20 w 251"/>
              <a:gd name="T49" fmla="*/ 145 h 182"/>
              <a:gd name="T50" fmla="*/ 13 w 251"/>
              <a:gd name="T51" fmla="*/ 138 h 182"/>
              <a:gd name="T52" fmla="*/ 12 w 251"/>
              <a:gd name="T53" fmla="*/ 130 h 182"/>
              <a:gd name="T54" fmla="*/ 0 w 251"/>
              <a:gd name="T55" fmla="*/ 127 h 182"/>
              <a:gd name="T56" fmla="*/ 1 w 251"/>
              <a:gd name="T57" fmla="*/ 119 h 182"/>
              <a:gd name="T58" fmla="*/ 8 w 251"/>
              <a:gd name="T59" fmla="*/ 115 h 182"/>
              <a:gd name="T60" fmla="*/ 8 w 251"/>
              <a:gd name="T61" fmla="*/ 103 h 182"/>
              <a:gd name="T62" fmla="*/ 31 w 251"/>
              <a:gd name="T63" fmla="*/ 83 h 182"/>
              <a:gd name="T64" fmla="*/ 41 w 251"/>
              <a:gd name="T65" fmla="*/ 85 h 182"/>
              <a:gd name="T66" fmla="*/ 61 w 251"/>
              <a:gd name="T67" fmla="*/ 79 h 182"/>
              <a:gd name="T68" fmla="*/ 69 w 251"/>
              <a:gd name="T69" fmla="*/ 67 h 182"/>
              <a:gd name="T70" fmla="*/ 64 w 251"/>
              <a:gd name="T71" fmla="*/ 62 h 182"/>
              <a:gd name="T72" fmla="*/ 75 w 251"/>
              <a:gd name="T73" fmla="*/ 41 h 182"/>
              <a:gd name="T74" fmla="*/ 99 w 251"/>
              <a:gd name="T75" fmla="*/ 30 h 182"/>
              <a:gd name="T76" fmla="*/ 101 w 251"/>
              <a:gd name="T77" fmla="*/ 30 h 182"/>
              <a:gd name="T78" fmla="*/ 110 w 251"/>
              <a:gd name="T79" fmla="*/ 33 h 182"/>
              <a:gd name="T80" fmla="*/ 124 w 251"/>
              <a:gd name="T81" fmla="*/ 30 h 182"/>
              <a:gd name="T82" fmla="*/ 127 w 251"/>
              <a:gd name="T83" fmla="*/ 23 h 182"/>
              <a:gd name="T84" fmla="*/ 129 w 251"/>
              <a:gd name="T85" fmla="*/ 26 h 182"/>
              <a:gd name="T86" fmla="*/ 136 w 251"/>
              <a:gd name="T87" fmla="*/ 28 h 182"/>
              <a:gd name="T88" fmla="*/ 154 w 251"/>
              <a:gd name="T89" fmla="*/ 21 h 182"/>
              <a:gd name="T90" fmla="*/ 154 w 251"/>
              <a:gd name="T91" fmla="*/ 14 h 182"/>
              <a:gd name="T92" fmla="*/ 164 w 251"/>
              <a:gd name="T93" fmla="*/ 18 h 182"/>
              <a:gd name="T94" fmla="*/ 169 w 251"/>
              <a:gd name="T95" fmla="*/ 36 h 182"/>
              <a:gd name="T96" fmla="*/ 176 w 251"/>
              <a:gd name="T97" fmla="*/ 30 h 182"/>
              <a:gd name="T98" fmla="*/ 184 w 251"/>
              <a:gd name="T99" fmla="*/ 29 h 182"/>
              <a:gd name="T100" fmla="*/ 192 w 251"/>
              <a:gd name="T101" fmla="*/ 18 h 182"/>
              <a:gd name="T102" fmla="*/ 195 w 251"/>
              <a:gd name="T103" fmla="*/ 2 h 182"/>
              <a:gd name="T104" fmla="*/ 215 w 251"/>
              <a:gd name="T105" fmla="*/ 13 h 182"/>
              <a:gd name="T106" fmla="*/ 213 w 251"/>
              <a:gd name="T107" fmla="*/ 18 h 182"/>
              <a:gd name="T108" fmla="*/ 210 w 251"/>
              <a:gd name="T109" fmla="*/ 30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51" h="182">
                <a:moveTo>
                  <a:pt x="210" y="30"/>
                </a:moveTo>
                <a:lnTo>
                  <a:pt x="217" y="44"/>
                </a:lnTo>
                <a:lnTo>
                  <a:pt x="215" y="51"/>
                </a:lnTo>
                <a:lnTo>
                  <a:pt x="219" y="56"/>
                </a:lnTo>
                <a:lnTo>
                  <a:pt x="226" y="55"/>
                </a:lnTo>
                <a:lnTo>
                  <a:pt x="228" y="55"/>
                </a:lnTo>
                <a:lnTo>
                  <a:pt x="230" y="55"/>
                </a:lnTo>
                <a:lnTo>
                  <a:pt x="251" y="59"/>
                </a:lnTo>
                <a:lnTo>
                  <a:pt x="248" y="62"/>
                </a:lnTo>
                <a:lnTo>
                  <a:pt x="241" y="68"/>
                </a:lnTo>
                <a:lnTo>
                  <a:pt x="239" y="71"/>
                </a:lnTo>
                <a:lnTo>
                  <a:pt x="233" y="79"/>
                </a:lnTo>
                <a:lnTo>
                  <a:pt x="234" y="83"/>
                </a:lnTo>
                <a:lnTo>
                  <a:pt x="237" y="93"/>
                </a:lnTo>
                <a:lnTo>
                  <a:pt x="240" y="104"/>
                </a:lnTo>
                <a:lnTo>
                  <a:pt x="240" y="109"/>
                </a:lnTo>
                <a:lnTo>
                  <a:pt x="241" y="116"/>
                </a:lnTo>
                <a:lnTo>
                  <a:pt x="244" y="127"/>
                </a:lnTo>
                <a:lnTo>
                  <a:pt x="245" y="133"/>
                </a:lnTo>
                <a:lnTo>
                  <a:pt x="241" y="135"/>
                </a:lnTo>
                <a:lnTo>
                  <a:pt x="239" y="137"/>
                </a:lnTo>
                <a:lnTo>
                  <a:pt x="230" y="143"/>
                </a:lnTo>
                <a:lnTo>
                  <a:pt x="226" y="146"/>
                </a:lnTo>
                <a:lnTo>
                  <a:pt x="218" y="152"/>
                </a:lnTo>
                <a:lnTo>
                  <a:pt x="215" y="154"/>
                </a:lnTo>
                <a:lnTo>
                  <a:pt x="207" y="160"/>
                </a:lnTo>
                <a:lnTo>
                  <a:pt x="196" y="167"/>
                </a:lnTo>
                <a:lnTo>
                  <a:pt x="185" y="168"/>
                </a:lnTo>
                <a:lnTo>
                  <a:pt x="179" y="169"/>
                </a:lnTo>
                <a:lnTo>
                  <a:pt x="173" y="169"/>
                </a:lnTo>
                <a:lnTo>
                  <a:pt x="166" y="171"/>
                </a:lnTo>
                <a:lnTo>
                  <a:pt x="159" y="171"/>
                </a:lnTo>
                <a:lnTo>
                  <a:pt x="153" y="172"/>
                </a:lnTo>
                <a:lnTo>
                  <a:pt x="150" y="172"/>
                </a:lnTo>
                <a:lnTo>
                  <a:pt x="142" y="172"/>
                </a:lnTo>
                <a:lnTo>
                  <a:pt x="143" y="182"/>
                </a:lnTo>
                <a:lnTo>
                  <a:pt x="116" y="176"/>
                </a:lnTo>
                <a:lnTo>
                  <a:pt x="116" y="164"/>
                </a:lnTo>
                <a:lnTo>
                  <a:pt x="105" y="153"/>
                </a:lnTo>
                <a:lnTo>
                  <a:pt x="79" y="156"/>
                </a:lnTo>
                <a:lnTo>
                  <a:pt x="78" y="150"/>
                </a:lnTo>
                <a:lnTo>
                  <a:pt x="76" y="149"/>
                </a:lnTo>
                <a:lnTo>
                  <a:pt x="75" y="148"/>
                </a:lnTo>
                <a:lnTo>
                  <a:pt x="72" y="139"/>
                </a:lnTo>
                <a:lnTo>
                  <a:pt x="58" y="142"/>
                </a:lnTo>
                <a:lnTo>
                  <a:pt x="57" y="142"/>
                </a:lnTo>
                <a:lnTo>
                  <a:pt x="43" y="143"/>
                </a:lnTo>
                <a:lnTo>
                  <a:pt x="38" y="139"/>
                </a:lnTo>
                <a:lnTo>
                  <a:pt x="30" y="142"/>
                </a:lnTo>
                <a:lnTo>
                  <a:pt x="20" y="145"/>
                </a:lnTo>
                <a:lnTo>
                  <a:pt x="15" y="142"/>
                </a:lnTo>
                <a:lnTo>
                  <a:pt x="13" y="138"/>
                </a:lnTo>
                <a:lnTo>
                  <a:pt x="12" y="133"/>
                </a:lnTo>
                <a:lnTo>
                  <a:pt x="12" y="130"/>
                </a:lnTo>
                <a:lnTo>
                  <a:pt x="11" y="124"/>
                </a:lnTo>
                <a:lnTo>
                  <a:pt x="0" y="127"/>
                </a:lnTo>
                <a:lnTo>
                  <a:pt x="1" y="123"/>
                </a:lnTo>
                <a:lnTo>
                  <a:pt x="1" y="119"/>
                </a:lnTo>
                <a:lnTo>
                  <a:pt x="3" y="115"/>
                </a:lnTo>
                <a:lnTo>
                  <a:pt x="8" y="115"/>
                </a:lnTo>
                <a:lnTo>
                  <a:pt x="4" y="105"/>
                </a:lnTo>
                <a:lnTo>
                  <a:pt x="8" y="103"/>
                </a:lnTo>
                <a:lnTo>
                  <a:pt x="7" y="100"/>
                </a:lnTo>
                <a:lnTo>
                  <a:pt x="31" y="83"/>
                </a:lnTo>
                <a:lnTo>
                  <a:pt x="38" y="85"/>
                </a:lnTo>
                <a:lnTo>
                  <a:pt x="41" y="85"/>
                </a:lnTo>
                <a:lnTo>
                  <a:pt x="52" y="82"/>
                </a:lnTo>
                <a:lnTo>
                  <a:pt x="61" y="79"/>
                </a:lnTo>
                <a:lnTo>
                  <a:pt x="67" y="83"/>
                </a:lnTo>
                <a:lnTo>
                  <a:pt x="69" y="67"/>
                </a:lnTo>
                <a:lnTo>
                  <a:pt x="67" y="64"/>
                </a:lnTo>
                <a:lnTo>
                  <a:pt x="64" y="62"/>
                </a:lnTo>
                <a:lnTo>
                  <a:pt x="65" y="58"/>
                </a:lnTo>
                <a:lnTo>
                  <a:pt x="75" y="41"/>
                </a:lnTo>
                <a:lnTo>
                  <a:pt x="89" y="40"/>
                </a:lnTo>
                <a:lnTo>
                  <a:pt x="99" y="30"/>
                </a:lnTo>
                <a:lnTo>
                  <a:pt x="101" y="29"/>
                </a:lnTo>
                <a:lnTo>
                  <a:pt x="101" y="30"/>
                </a:lnTo>
                <a:lnTo>
                  <a:pt x="108" y="32"/>
                </a:lnTo>
                <a:lnTo>
                  <a:pt x="110" y="33"/>
                </a:lnTo>
                <a:lnTo>
                  <a:pt x="110" y="43"/>
                </a:lnTo>
                <a:lnTo>
                  <a:pt x="124" y="30"/>
                </a:lnTo>
                <a:lnTo>
                  <a:pt x="125" y="28"/>
                </a:lnTo>
                <a:lnTo>
                  <a:pt x="127" y="23"/>
                </a:lnTo>
                <a:lnTo>
                  <a:pt x="128" y="25"/>
                </a:lnTo>
                <a:lnTo>
                  <a:pt x="129" y="26"/>
                </a:lnTo>
                <a:lnTo>
                  <a:pt x="134" y="29"/>
                </a:lnTo>
                <a:lnTo>
                  <a:pt x="136" y="28"/>
                </a:lnTo>
                <a:lnTo>
                  <a:pt x="138" y="28"/>
                </a:lnTo>
                <a:lnTo>
                  <a:pt x="154" y="21"/>
                </a:lnTo>
                <a:lnTo>
                  <a:pt x="154" y="18"/>
                </a:lnTo>
                <a:lnTo>
                  <a:pt x="154" y="14"/>
                </a:lnTo>
                <a:lnTo>
                  <a:pt x="162" y="7"/>
                </a:lnTo>
                <a:lnTo>
                  <a:pt x="164" y="18"/>
                </a:lnTo>
                <a:lnTo>
                  <a:pt x="166" y="34"/>
                </a:lnTo>
                <a:lnTo>
                  <a:pt x="169" y="36"/>
                </a:lnTo>
                <a:lnTo>
                  <a:pt x="170" y="36"/>
                </a:lnTo>
                <a:lnTo>
                  <a:pt x="176" y="30"/>
                </a:lnTo>
                <a:lnTo>
                  <a:pt x="181" y="34"/>
                </a:lnTo>
                <a:lnTo>
                  <a:pt x="184" y="29"/>
                </a:lnTo>
                <a:lnTo>
                  <a:pt x="192" y="26"/>
                </a:lnTo>
                <a:lnTo>
                  <a:pt x="192" y="18"/>
                </a:lnTo>
                <a:lnTo>
                  <a:pt x="191" y="3"/>
                </a:lnTo>
                <a:lnTo>
                  <a:pt x="195" y="2"/>
                </a:lnTo>
                <a:lnTo>
                  <a:pt x="210" y="0"/>
                </a:lnTo>
                <a:lnTo>
                  <a:pt x="215" y="13"/>
                </a:lnTo>
                <a:lnTo>
                  <a:pt x="213" y="17"/>
                </a:lnTo>
                <a:lnTo>
                  <a:pt x="213" y="18"/>
                </a:lnTo>
                <a:lnTo>
                  <a:pt x="210" y="22"/>
                </a:lnTo>
                <a:lnTo>
                  <a:pt x="210" y="3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0" name="Freeform 1326"/>
          <p:cNvSpPr>
            <a:spLocks/>
          </p:cNvSpPr>
          <p:nvPr/>
        </p:nvSpPr>
        <p:spPr bwMode="auto">
          <a:xfrm>
            <a:off x="5060950" y="4314825"/>
            <a:ext cx="171450" cy="177800"/>
          </a:xfrm>
          <a:custGeom>
            <a:avLst/>
            <a:gdLst>
              <a:gd name="T0" fmla="*/ 78 w 108"/>
              <a:gd name="T1" fmla="*/ 13 h 112"/>
              <a:gd name="T2" fmla="*/ 80 w 108"/>
              <a:gd name="T3" fmla="*/ 22 h 112"/>
              <a:gd name="T4" fmla="*/ 83 w 108"/>
              <a:gd name="T5" fmla="*/ 26 h 112"/>
              <a:gd name="T6" fmla="*/ 86 w 108"/>
              <a:gd name="T7" fmla="*/ 31 h 112"/>
              <a:gd name="T8" fmla="*/ 89 w 108"/>
              <a:gd name="T9" fmla="*/ 43 h 112"/>
              <a:gd name="T10" fmla="*/ 90 w 108"/>
              <a:gd name="T11" fmla="*/ 49 h 112"/>
              <a:gd name="T12" fmla="*/ 91 w 108"/>
              <a:gd name="T13" fmla="*/ 60 h 112"/>
              <a:gd name="T14" fmla="*/ 108 w 108"/>
              <a:gd name="T15" fmla="*/ 69 h 112"/>
              <a:gd name="T16" fmla="*/ 108 w 108"/>
              <a:gd name="T17" fmla="*/ 79 h 112"/>
              <a:gd name="T18" fmla="*/ 97 w 108"/>
              <a:gd name="T19" fmla="*/ 79 h 112"/>
              <a:gd name="T20" fmla="*/ 86 w 108"/>
              <a:gd name="T21" fmla="*/ 79 h 112"/>
              <a:gd name="T22" fmla="*/ 84 w 108"/>
              <a:gd name="T23" fmla="*/ 79 h 112"/>
              <a:gd name="T24" fmla="*/ 84 w 108"/>
              <a:gd name="T25" fmla="*/ 80 h 112"/>
              <a:gd name="T26" fmla="*/ 80 w 108"/>
              <a:gd name="T27" fmla="*/ 84 h 112"/>
              <a:gd name="T28" fmla="*/ 75 w 108"/>
              <a:gd name="T29" fmla="*/ 97 h 112"/>
              <a:gd name="T30" fmla="*/ 71 w 108"/>
              <a:gd name="T31" fmla="*/ 105 h 112"/>
              <a:gd name="T32" fmla="*/ 65 w 108"/>
              <a:gd name="T33" fmla="*/ 112 h 112"/>
              <a:gd name="T34" fmla="*/ 63 w 108"/>
              <a:gd name="T35" fmla="*/ 91 h 112"/>
              <a:gd name="T36" fmla="*/ 64 w 108"/>
              <a:gd name="T37" fmla="*/ 86 h 112"/>
              <a:gd name="T38" fmla="*/ 65 w 108"/>
              <a:gd name="T39" fmla="*/ 84 h 112"/>
              <a:gd name="T40" fmla="*/ 58 w 108"/>
              <a:gd name="T41" fmla="*/ 80 h 112"/>
              <a:gd name="T42" fmla="*/ 60 w 108"/>
              <a:gd name="T43" fmla="*/ 78 h 112"/>
              <a:gd name="T44" fmla="*/ 61 w 108"/>
              <a:gd name="T45" fmla="*/ 75 h 112"/>
              <a:gd name="T46" fmla="*/ 58 w 108"/>
              <a:gd name="T47" fmla="*/ 72 h 112"/>
              <a:gd name="T48" fmla="*/ 54 w 108"/>
              <a:gd name="T49" fmla="*/ 67 h 112"/>
              <a:gd name="T50" fmla="*/ 50 w 108"/>
              <a:gd name="T51" fmla="*/ 68 h 112"/>
              <a:gd name="T52" fmla="*/ 48 w 108"/>
              <a:gd name="T53" fmla="*/ 68 h 112"/>
              <a:gd name="T54" fmla="*/ 46 w 108"/>
              <a:gd name="T55" fmla="*/ 67 h 112"/>
              <a:gd name="T56" fmla="*/ 39 w 108"/>
              <a:gd name="T57" fmla="*/ 61 h 112"/>
              <a:gd name="T58" fmla="*/ 35 w 108"/>
              <a:gd name="T59" fmla="*/ 68 h 112"/>
              <a:gd name="T60" fmla="*/ 22 w 108"/>
              <a:gd name="T61" fmla="*/ 54 h 112"/>
              <a:gd name="T62" fmla="*/ 16 w 108"/>
              <a:gd name="T63" fmla="*/ 49 h 112"/>
              <a:gd name="T64" fmla="*/ 16 w 108"/>
              <a:gd name="T65" fmla="*/ 46 h 112"/>
              <a:gd name="T66" fmla="*/ 15 w 108"/>
              <a:gd name="T67" fmla="*/ 45 h 112"/>
              <a:gd name="T68" fmla="*/ 0 w 108"/>
              <a:gd name="T69" fmla="*/ 38 h 112"/>
              <a:gd name="T70" fmla="*/ 7 w 108"/>
              <a:gd name="T71" fmla="*/ 28 h 112"/>
              <a:gd name="T72" fmla="*/ 7 w 108"/>
              <a:gd name="T73" fmla="*/ 27 h 112"/>
              <a:gd name="T74" fmla="*/ 5 w 108"/>
              <a:gd name="T75" fmla="*/ 18 h 112"/>
              <a:gd name="T76" fmla="*/ 13 w 108"/>
              <a:gd name="T77" fmla="*/ 12 h 112"/>
              <a:gd name="T78" fmla="*/ 15 w 108"/>
              <a:gd name="T79" fmla="*/ 13 h 112"/>
              <a:gd name="T80" fmla="*/ 22 w 108"/>
              <a:gd name="T81" fmla="*/ 16 h 112"/>
              <a:gd name="T82" fmla="*/ 48 w 108"/>
              <a:gd name="T83" fmla="*/ 0 h 112"/>
              <a:gd name="T84" fmla="*/ 53 w 108"/>
              <a:gd name="T85" fmla="*/ 1 h 112"/>
              <a:gd name="T86" fmla="*/ 72 w 108"/>
              <a:gd name="T87" fmla="*/ 4 h 112"/>
              <a:gd name="T88" fmla="*/ 78 w 108"/>
              <a:gd name="T89" fmla="*/ 13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08" h="112">
                <a:moveTo>
                  <a:pt x="78" y="13"/>
                </a:moveTo>
                <a:lnTo>
                  <a:pt x="80" y="22"/>
                </a:lnTo>
                <a:lnTo>
                  <a:pt x="83" y="26"/>
                </a:lnTo>
                <a:lnTo>
                  <a:pt x="86" y="31"/>
                </a:lnTo>
                <a:lnTo>
                  <a:pt x="89" y="43"/>
                </a:lnTo>
                <a:lnTo>
                  <a:pt x="90" y="49"/>
                </a:lnTo>
                <a:lnTo>
                  <a:pt x="91" y="60"/>
                </a:lnTo>
                <a:lnTo>
                  <a:pt x="108" y="69"/>
                </a:lnTo>
                <a:lnTo>
                  <a:pt x="108" y="79"/>
                </a:lnTo>
                <a:lnTo>
                  <a:pt x="97" y="79"/>
                </a:lnTo>
                <a:lnTo>
                  <a:pt x="86" y="79"/>
                </a:lnTo>
                <a:lnTo>
                  <a:pt x="84" y="79"/>
                </a:lnTo>
                <a:lnTo>
                  <a:pt x="84" y="80"/>
                </a:lnTo>
                <a:lnTo>
                  <a:pt x="80" y="84"/>
                </a:lnTo>
                <a:lnTo>
                  <a:pt x="75" y="97"/>
                </a:lnTo>
                <a:lnTo>
                  <a:pt x="71" y="105"/>
                </a:lnTo>
                <a:lnTo>
                  <a:pt x="65" y="112"/>
                </a:lnTo>
                <a:lnTo>
                  <a:pt x="63" y="91"/>
                </a:lnTo>
                <a:lnTo>
                  <a:pt x="64" y="86"/>
                </a:lnTo>
                <a:lnTo>
                  <a:pt x="65" y="84"/>
                </a:lnTo>
                <a:lnTo>
                  <a:pt x="58" y="80"/>
                </a:lnTo>
                <a:lnTo>
                  <a:pt x="60" y="78"/>
                </a:lnTo>
                <a:lnTo>
                  <a:pt x="61" y="75"/>
                </a:lnTo>
                <a:lnTo>
                  <a:pt x="58" y="72"/>
                </a:lnTo>
                <a:lnTo>
                  <a:pt x="54" y="67"/>
                </a:lnTo>
                <a:lnTo>
                  <a:pt x="50" y="68"/>
                </a:lnTo>
                <a:lnTo>
                  <a:pt x="48" y="68"/>
                </a:lnTo>
                <a:lnTo>
                  <a:pt x="46" y="67"/>
                </a:lnTo>
                <a:lnTo>
                  <a:pt x="39" y="61"/>
                </a:lnTo>
                <a:lnTo>
                  <a:pt x="35" y="68"/>
                </a:lnTo>
                <a:lnTo>
                  <a:pt x="22" y="54"/>
                </a:lnTo>
                <a:lnTo>
                  <a:pt x="16" y="49"/>
                </a:lnTo>
                <a:lnTo>
                  <a:pt x="16" y="46"/>
                </a:lnTo>
                <a:lnTo>
                  <a:pt x="15" y="45"/>
                </a:lnTo>
                <a:lnTo>
                  <a:pt x="0" y="38"/>
                </a:lnTo>
                <a:lnTo>
                  <a:pt x="7" y="28"/>
                </a:lnTo>
                <a:lnTo>
                  <a:pt x="7" y="27"/>
                </a:lnTo>
                <a:lnTo>
                  <a:pt x="5" y="18"/>
                </a:lnTo>
                <a:lnTo>
                  <a:pt x="13" y="12"/>
                </a:lnTo>
                <a:lnTo>
                  <a:pt x="15" y="13"/>
                </a:lnTo>
                <a:lnTo>
                  <a:pt x="22" y="16"/>
                </a:lnTo>
                <a:lnTo>
                  <a:pt x="48" y="0"/>
                </a:lnTo>
                <a:lnTo>
                  <a:pt x="53" y="1"/>
                </a:lnTo>
                <a:lnTo>
                  <a:pt x="72" y="4"/>
                </a:lnTo>
                <a:lnTo>
                  <a:pt x="78" y="1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1" name="Freeform 1327"/>
          <p:cNvSpPr>
            <a:spLocks/>
          </p:cNvSpPr>
          <p:nvPr/>
        </p:nvSpPr>
        <p:spPr bwMode="auto">
          <a:xfrm>
            <a:off x="4714875" y="4692650"/>
            <a:ext cx="220663" cy="258763"/>
          </a:xfrm>
          <a:custGeom>
            <a:avLst/>
            <a:gdLst>
              <a:gd name="T0" fmla="*/ 132 w 139"/>
              <a:gd name="T1" fmla="*/ 6 h 163"/>
              <a:gd name="T2" fmla="*/ 133 w 139"/>
              <a:gd name="T3" fmla="*/ 20 h 163"/>
              <a:gd name="T4" fmla="*/ 132 w 139"/>
              <a:gd name="T5" fmla="*/ 26 h 163"/>
              <a:gd name="T6" fmla="*/ 128 w 139"/>
              <a:gd name="T7" fmla="*/ 39 h 163"/>
              <a:gd name="T8" fmla="*/ 128 w 139"/>
              <a:gd name="T9" fmla="*/ 47 h 163"/>
              <a:gd name="T10" fmla="*/ 126 w 139"/>
              <a:gd name="T11" fmla="*/ 54 h 163"/>
              <a:gd name="T12" fmla="*/ 131 w 139"/>
              <a:gd name="T13" fmla="*/ 58 h 163"/>
              <a:gd name="T14" fmla="*/ 139 w 139"/>
              <a:gd name="T15" fmla="*/ 73 h 163"/>
              <a:gd name="T16" fmla="*/ 136 w 139"/>
              <a:gd name="T17" fmla="*/ 77 h 163"/>
              <a:gd name="T18" fmla="*/ 125 w 139"/>
              <a:gd name="T19" fmla="*/ 85 h 163"/>
              <a:gd name="T20" fmla="*/ 120 w 139"/>
              <a:gd name="T21" fmla="*/ 103 h 163"/>
              <a:gd name="T22" fmla="*/ 83 w 139"/>
              <a:gd name="T23" fmla="*/ 114 h 163"/>
              <a:gd name="T24" fmla="*/ 77 w 139"/>
              <a:gd name="T25" fmla="*/ 118 h 163"/>
              <a:gd name="T26" fmla="*/ 88 w 139"/>
              <a:gd name="T27" fmla="*/ 140 h 163"/>
              <a:gd name="T28" fmla="*/ 70 w 139"/>
              <a:gd name="T29" fmla="*/ 163 h 163"/>
              <a:gd name="T30" fmla="*/ 57 w 139"/>
              <a:gd name="T31" fmla="*/ 157 h 163"/>
              <a:gd name="T32" fmla="*/ 47 w 139"/>
              <a:gd name="T33" fmla="*/ 145 h 163"/>
              <a:gd name="T34" fmla="*/ 35 w 139"/>
              <a:gd name="T35" fmla="*/ 120 h 163"/>
              <a:gd name="T36" fmla="*/ 30 w 139"/>
              <a:gd name="T37" fmla="*/ 122 h 163"/>
              <a:gd name="T38" fmla="*/ 24 w 139"/>
              <a:gd name="T39" fmla="*/ 126 h 163"/>
              <a:gd name="T40" fmla="*/ 9 w 139"/>
              <a:gd name="T41" fmla="*/ 118 h 163"/>
              <a:gd name="T42" fmla="*/ 0 w 139"/>
              <a:gd name="T43" fmla="*/ 90 h 163"/>
              <a:gd name="T44" fmla="*/ 10 w 139"/>
              <a:gd name="T45" fmla="*/ 73 h 163"/>
              <a:gd name="T46" fmla="*/ 16 w 139"/>
              <a:gd name="T47" fmla="*/ 69 h 163"/>
              <a:gd name="T48" fmla="*/ 32 w 139"/>
              <a:gd name="T49" fmla="*/ 69 h 163"/>
              <a:gd name="T50" fmla="*/ 51 w 139"/>
              <a:gd name="T51" fmla="*/ 52 h 163"/>
              <a:gd name="T52" fmla="*/ 77 w 139"/>
              <a:gd name="T53" fmla="*/ 43 h 163"/>
              <a:gd name="T54" fmla="*/ 79 w 139"/>
              <a:gd name="T55" fmla="*/ 40 h 163"/>
              <a:gd name="T56" fmla="*/ 83 w 139"/>
              <a:gd name="T57" fmla="*/ 36 h 163"/>
              <a:gd name="T58" fmla="*/ 77 w 139"/>
              <a:gd name="T59" fmla="*/ 22 h 163"/>
              <a:gd name="T60" fmla="*/ 96 w 139"/>
              <a:gd name="T61" fmla="*/ 5 h 163"/>
              <a:gd name="T62" fmla="*/ 118 w 139"/>
              <a:gd name="T63" fmla="*/ 0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9" h="163">
                <a:moveTo>
                  <a:pt x="118" y="0"/>
                </a:moveTo>
                <a:lnTo>
                  <a:pt x="132" y="6"/>
                </a:lnTo>
                <a:lnTo>
                  <a:pt x="131" y="17"/>
                </a:lnTo>
                <a:lnTo>
                  <a:pt x="133" y="20"/>
                </a:lnTo>
                <a:lnTo>
                  <a:pt x="133" y="22"/>
                </a:lnTo>
                <a:lnTo>
                  <a:pt x="132" y="26"/>
                </a:lnTo>
                <a:lnTo>
                  <a:pt x="129" y="32"/>
                </a:lnTo>
                <a:lnTo>
                  <a:pt x="128" y="39"/>
                </a:lnTo>
                <a:lnTo>
                  <a:pt x="128" y="41"/>
                </a:lnTo>
                <a:lnTo>
                  <a:pt x="128" y="47"/>
                </a:lnTo>
                <a:lnTo>
                  <a:pt x="126" y="51"/>
                </a:lnTo>
                <a:lnTo>
                  <a:pt x="126" y="54"/>
                </a:lnTo>
                <a:lnTo>
                  <a:pt x="126" y="55"/>
                </a:lnTo>
                <a:lnTo>
                  <a:pt x="131" y="58"/>
                </a:lnTo>
                <a:lnTo>
                  <a:pt x="135" y="60"/>
                </a:lnTo>
                <a:lnTo>
                  <a:pt x="139" y="73"/>
                </a:lnTo>
                <a:lnTo>
                  <a:pt x="139" y="80"/>
                </a:lnTo>
                <a:lnTo>
                  <a:pt x="136" y="77"/>
                </a:lnTo>
                <a:lnTo>
                  <a:pt x="132" y="80"/>
                </a:lnTo>
                <a:lnTo>
                  <a:pt x="125" y="85"/>
                </a:lnTo>
                <a:lnTo>
                  <a:pt x="121" y="101"/>
                </a:lnTo>
                <a:lnTo>
                  <a:pt x="120" y="103"/>
                </a:lnTo>
                <a:lnTo>
                  <a:pt x="107" y="112"/>
                </a:lnTo>
                <a:lnTo>
                  <a:pt x="83" y="114"/>
                </a:lnTo>
                <a:lnTo>
                  <a:pt x="77" y="115"/>
                </a:lnTo>
                <a:lnTo>
                  <a:pt x="77" y="118"/>
                </a:lnTo>
                <a:lnTo>
                  <a:pt x="84" y="133"/>
                </a:lnTo>
                <a:lnTo>
                  <a:pt x="88" y="140"/>
                </a:lnTo>
                <a:lnTo>
                  <a:pt x="69" y="149"/>
                </a:lnTo>
                <a:lnTo>
                  <a:pt x="70" y="163"/>
                </a:lnTo>
                <a:lnTo>
                  <a:pt x="65" y="163"/>
                </a:lnTo>
                <a:lnTo>
                  <a:pt x="57" y="157"/>
                </a:lnTo>
                <a:lnTo>
                  <a:pt x="45" y="148"/>
                </a:lnTo>
                <a:lnTo>
                  <a:pt x="47" y="145"/>
                </a:lnTo>
                <a:lnTo>
                  <a:pt x="42" y="125"/>
                </a:lnTo>
                <a:lnTo>
                  <a:pt x="35" y="120"/>
                </a:lnTo>
                <a:lnTo>
                  <a:pt x="31" y="122"/>
                </a:lnTo>
                <a:lnTo>
                  <a:pt x="30" y="122"/>
                </a:lnTo>
                <a:lnTo>
                  <a:pt x="27" y="125"/>
                </a:lnTo>
                <a:lnTo>
                  <a:pt x="24" y="126"/>
                </a:lnTo>
                <a:lnTo>
                  <a:pt x="20" y="123"/>
                </a:lnTo>
                <a:lnTo>
                  <a:pt x="9" y="118"/>
                </a:lnTo>
                <a:lnTo>
                  <a:pt x="4" y="114"/>
                </a:lnTo>
                <a:lnTo>
                  <a:pt x="0" y="90"/>
                </a:lnTo>
                <a:lnTo>
                  <a:pt x="2" y="81"/>
                </a:lnTo>
                <a:lnTo>
                  <a:pt x="10" y="73"/>
                </a:lnTo>
                <a:lnTo>
                  <a:pt x="12" y="71"/>
                </a:lnTo>
                <a:lnTo>
                  <a:pt x="16" y="69"/>
                </a:lnTo>
                <a:lnTo>
                  <a:pt x="24" y="69"/>
                </a:lnTo>
                <a:lnTo>
                  <a:pt x="32" y="69"/>
                </a:lnTo>
                <a:lnTo>
                  <a:pt x="40" y="60"/>
                </a:lnTo>
                <a:lnTo>
                  <a:pt x="51" y="52"/>
                </a:lnTo>
                <a:lnTo>
                  <a:pt x="64" y="50"/>
                </a:lnTo>
                <a:lnTo>
                  <a:pt x="77" y="43"/>
                </a:lnTo>
                <a:lnTo>
                  <a:pt x="77" y="41"/>
                </a:lnTo>
                <a:lnTo>
                  <a:pt x="79" y="40"/>
                </a:lnTo>
                <a:lnTo>
                  <a:pt x="80" y="39"/>
                </a:lnTo>
                <a:lnTo>
                  <a:pt x="83" y="36"/>
                </a:lnTo>
                <a:lnTo>
                  <a:pt x="85" y="33"/>
                </a:lnTo>
                <a:lnTo>
                  <a:pt x="77" y="22"/>
                </a:lnTo>
                <a:lnTo>
                  <a:pt x="75" y="20"/>
                </a:lnTo>
                <a:lnTo>
                  <a:pt x="96" y="5"/>
                </a:lnTo>
                <a:lnTo>
                  <a:pt x="107" y="5"/>
                </a:lnTo>
                <a:lnTo>
                  <a:pt x="118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2" name="Freeform 1328"/>
          <p:cNvSpPr>
            <a:spLocks/>
          </p:cNvSpPr>
          <p:nvPr/>
        </p:nvSpPr>
        <p:spPr bwMode="auto">
          <a:xfrm>
            <a:off x="6440488" y="1970088"/>
            <a:ext cx="188913" cy="269875"/>
          </a:xfrm>
          <a:custGeom>
            <a:avLst/>
            <a:gdLst>
              <a:gd name="T0" fmla="*/ 110 w 119"/>
              <a:gd name="T1" fmla="*/ 38 h 170"/>
              <a:gd name="T2" fmla="*/ 110 w 119"/>
              <a:gd name="T3" fmla="*/ 46 h 170"/>
              <a:gd name="T4" fmla="*/ 110 w 119"/>
              <a:gd name="T5" fmla="*/ 50 h 170"/>
              <a:gd name="T6" fmla="*/ 110 w 119"/>
              <a:gd name="T7" fmla="*/ 53 h 170"/>
              <a:gd name="T8" fmla="*/ 113 w 119"/>
              <a:gd name="T9" fmla="*/ 71 h 170"/>
              <a:gd name="T10" fmla="*/ 115 w 119"/>
              <a:gd name="T11" fmla="*/ 85 h 170"/>
              <a:gd name="T12" fmla="*/ 116 w 119"/>
              <a:gd name="T13" fmla="*/ 93 h 170"/>
              <a:gd name="T14" fmla="*/ 117 w 119"/>
              <a:gd name="T15" fmla="*/ 101 h 170"/>
              <a:gd name="T16" fmla="*/ 117 w 119"/>
              <a:gd name="T17" fmla="*/ 112 h 170"/>
              <a:gd name="T18" fmla="*/ 113 w 119"/>
              <a:gd name="T19" fmla="*/ 123 h 170"/>
              <a:gd name="T20" fmla="*/ 109 w 119"/>
              <a:gd name="T21" fmla="*/ 134 h 170"/>
              <a:gd name="T22" fmla="*/ 108 w 119"/>
              <a:gd name="T23" fmla="*/ 138 h 170"/>
              <a:gd name="T24" fmla="*/ 105 w 119"/>
              <a:gd name="T25" fmla="*/ 143 h 170"/>
              <a:gd name="T26" fmla="*/ 102 w 119"/>
              <a:gd name="T27" fmla="*/ 151 h 170"/>
              <a:gd name="T28" fmla="*/ 97 w 119"/>
              <a:gd name="T29" fmla="*/ 165 h 170"/>
              <a:gd name="T30" fmla="*/ 91 w 119"/>
              <a:gd name="T31" fmla="*/ 166 h 170"/>
              <a:gd name="T32" fmla="*/ 76 w 119"/>
              <a:gd name="T33" fmla="*/ 157 h 170"/>
              <a:gd name="T34" fmla="*/ 65 w 119"/>
              <a:gd name="T35" fmla="*/ 150 h 170"/>
              <a:gd name="T36" fmla="*/ 55 w 119"/>
              <a:gd name="T37" fmla="*/ 145 h 170"/>
              <a:gd name="T38" fmla="*/ 45 w 119"/>
              <a:gd name="T39" fmla="*/ 140 h 170"/>
              <a:gd name="T40" fmla="*/ 40 w 119"/>
              <a:gd name="T41" fmla="*/ 138 h 170"/>
              <a:gd name="T42" fmla="*/ 33 w 119"/>
              <a:gd name="T43" fmla="*/ 130 h 170"/>
              <a:gd name="T44" fmla="*/ 29 w 119"/>
              <a:gd name="T45" fmla="*/ 121 h 170"/>
              <a:gd name="T46" fmla="*/ 24 w 119"/>
              <a:gd name="T47" fmla="*/ 110 h 170"/>
              <a:gd name="T48" fmla="*/ 29 w 119"/>
              <a:gd name="T49" fmla="*/ 98 h 170"/>
              <a:gd name="T50" fmla="*/ 19 w 119"/>
              <a:gd name="T51" fmla="*/ 82 h 170"/>
              <a:gd name="T52" fmla="*/ 9 w 119"/>
              <a:gd name="T53" fmla="*/ 64 h 170"/>
              <a:gd name="T54" fmla="*/ 0 w 119"/>
              <a:gd name="T55" fmla="*/ 55 h 170"/>
              <a:gd name="T56" fmla="*/ 37 w 119"/>
              <a:gd name="T57" fmla="*/ 41 h 170"/>
              <a:gd name="T58" fmla="*/ 31 w 119"/>
              <a:gd name="T59" fmla="*/ 34 h 170"/>
              <a:gd name="T60" fmla="*/ 27 w 119"/>
              <a:gd name="T61" fmla="*/ 33 h 170"/>
              <a:gd name="T62" fmla="*/ 29 w 119"/>
              <a:gd name="T63" fmla="*/ 22 h 170"/>
              <a:gd name="T64" fmla="*/ 44 w 119"/>
              <a:gd name="T65" fmla="*/ 11 h 170"/>
              <a:gd name="T66" fmla="*/ 55 w 119"/>
              <a:gd name="T67" fmla="*/ 5 h 170"/>
              <a:gd name="T68" fmla="*/ 61 w 119"/>
              <a:gd name="T69" fmla="*/ 5 h 170"/>
              <a:gd name="T70" fmla="*/ 79 w 119"/>
              <a:gd name="T71" fmla="*/ 4 h 170"/>
              <a:gd name="T72" fmla="*/ 106 w 119"/>
              <a:gd name="T73" fmla="*/ 11 h 170"/>
              <a:gd name="T74" fmla="*/ 110 w 119"/>
              <a:gd name="T75" fmla="*/ 19 h 170"/>
              <a:gd name="T76" fmla="*/ 110 w 119"/>
              <a:gd name="T77" fmla="*/ 31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9" h="170">
                <a:moveTo>
                  <a:pt x="110" y="33"/>
                </a:moveTo>
                <a:lnTo>
                  <a:pt x="110" y="38"/>
                </a:lnTo>
                <a:lnTo>
                  <a:pt x="110" y="41"/>
                </a:lnTo>
                <a:lnTo>
                  <a:pt x="110" y="46"/>
                </a:lnTo>
                <a:lnTo>
                  <a:pt x="110" y="48"/>
                </a:lnTo>
                <a:lnTo>
                  <a:pt x="110" y="50"/>
                </a:lnTo>
                <a:lnTo>
                  <a:pt x="110" y="52"/>
                </a:lnTo>
                <a:lnTo>
                  <a:pt x="110" y="53"/>
                </a:lnTo>
                <a:lnTo>
                  <a:pt x="112" y="63"/>
                </a:lnTo>
                <a:lnTo>
                  <a:pt x="113" y="71"/>
                </a:lnTo>
                <a:lnTo>
                  <a:pt x="115" y="80"/>
                </a:lnTo>
                <a:lnTo>
                  <a:pt x="115" y="85"/>
                </a:lnTo>
                <a:lnTo>
                  <a:pt x="116" y="90"/>
                </a:lnTo>
                <a:lnTo>
                  <a:pt x="116" y="93"/>
                </a:lnTo>
                <a:lnTo>
                  <a:pt x="116" y="95"/>
                </a:lnTo>
                <a:lnTo>
                  <a:pt x="117" y="101"/>
                </a:lnTo>
                <a:lnTo>
                  <a:pt x="119" y="109"/>
                </a:lnTo>
                <a:lnTo>
                  <a:pt x="117" y="112"/>
                </a:lnTo>
                <a:lnTo>
                  <a:pt x="116" y="116"/>
                </a:lnTo>
                <a:lnTo>
                  <a:pt x="113" y="123"/>
                </a:lnTo>
                <a:lnTo>
                  <a:pt x="110" y="131"/>
                </a:lnTo>
                <a:lnTo>
                  <a:pt x="109" y="134"/>
                </a:lnTo>
                <a:lnTo>
                  <a:pt x="109" y="136"/>
                </a:lnTo>
                <a:lnTo>
                  <a:pt x="108" y="138"/>
                </a:lnTo>
                <a:lnTo>
                  <a:pt x="106" y="143"/>
                </a:lnTo>
                <a:lnTo>
                  <a:pt x="105" y="143"/>
                </a:lnTo>
                <a:lnTo>
                  <a:pt x="104" y="149"/>
                </a:lnTo>
                <a:lnTo>
                  <a:pt x="102" y="151"/>
                </a:lnTo>
                <a:lnTo>
                  <a:pt x="101" y="157"/>
                </a:lnTo>
                <a:lnTo>
                  <a:pt x="97" y="165"/>
                </a:lnTo>
                <a:lnTo>
                  <a:pt x="97" y="170"/>
                </a:lnTo>
                <a:lnTo>
                  <a:pt x="91" y="166"/>
                </a:lnTo>
                <a:lnTo>
                  <a:pt x="85" y="162"/>
                </a:lnTo>
                <a:lnTo>
                  <a:pt x="76" y="157"/>
                </a:lnTo>
                <a:lnTo>
                  <a:pt x="72" y="153"/>
                </a:lnTo>
                <a:lnTo>
                  <a:pt x="65" y="150"/>
                </a:lnTo>
                <a:lnTo>
                  <a:pt x="60" y="147"/>
                </a:lnTo>
                <a:lnTo>
                  <a:pt x="55" y="145"/>
                </a:lnTo>
                <a:lnTo>
                  <a:pt x="49" y="142"/>
                </a:lnTo>
                <a:lnTo>
                  <a:pt x="45" y="140"/>
                </a:lnTo>
                <a:lnTo>
                  <a:pt x="41" y="138"/>
                </a:lnTo>
                <a:lnTo>
                  <a:pt x="40" y="138"/>
                </a:lnTo>
                <a:lnTo>
                  <a:pt x="33" y="134"/>
                </a:lnTo>
                <a:lnTo>
                  <a:pt x="33" y="130"/>
                </a:lnTo>
                <a:lnTo>
                  <a:pt x="27" y="127"/>
                </a:lnTo>
                <a:lnTo>
                  <a:pt x="29" y="121"/>
                </a:lnTo>
                <a:lnTo>
                  <a:pt x="27" y="116"/>
                </a:lnTo>
                <a:lnTo>
                  <a:pt x="24" y="110"/>
                </a:lnTo>
                <a:lnTo>
                  <a:pt x="27" y="102"/>
                </a:lnTo>
                <a:lnTo>
                  <a:pt x="29" y="98"/>
                </a:lnTo>
                <a:lnTo>
                  <a:pt x="27" y="97"/>
                </a:lnTo>
                <a:lnTo>
                  <a:pt x="19" y="82"/>
                </a:lnTo>
                <a:lnTo>
                  <a:pt x="11" y="76"/>
                </a:lnTo>
                <a:lnTo>
                  <a:pt x="9" y="64"/>
                </a:lnTo>
                <a:lnTo>
                  <a:pt x="9" y="63"/>
                </a:lnTo>
                <a:lnTo>
                  <a:pt x="0" y="55"/>
                </a:lnTo>
                <a:lnTo>
                  <a:pt x="23" y="52"/>
                </a:lnTo>
                <a:lnTo>
                  <a:pt x="37" y="41"/>
                </a:lnTo>
                <a:lnTo>
                  <a:pt x="33" y="37"/>
                </a:lnTo>
                <a:lnTo>
                  <a:pt x="31" y="34"/>
                </a:lnTo>
                <a:lnTo>
                  <a:pt x="27" y="37"/>
                </a:lnTo>
                <a:lnTo>
                  <a:pt x="27" y="33"/>
                </a:lnTo>
                <a:lnTo>
                  <a:pt x="29" y="23"/>
                </a:lnTo>
                <a:lnTo>
                  <a:pt x="29" y="22"/>
                </a:lnTo>
                <a:lnTo>
                  <a:pt x="34" y="16"/>
                </a:lnTo>
                <a:lnTo>
                  <a:pt x="44" y="11"/>
                </a:lnTo>
                <a:lnTo>
                  <a:pt x="45" y="11"/>
                </a:lnTo>
                <a:lnTo>
                  <a:pt x="55" y="5"/>
                </a:lnTo>
                <a:lnTo>
                  <a:pt x="57" y="5"/>
                </a:lnTo>
                <a:lnTo>
                  <a:pt x="61" y="5"/>
                </a:lnTo>
                <a:lnTo>
                  <a:pt x="67" y="5"/>
                </a:lnTo>
                <a:lnTo>
                  <a:pt x="79" y="4"/>
                </a:lnTo>
                <a:lnTo>
                  <a:pt x="100" y="0"/>
                </a:lnTo>
                <a:lnTo>
                  <a:pt x="106" y="11"/>
                </a:lnTo>
                <a:lnTo>
                  <a:pt x="108" y="15"/>
                </a:lnTo>
                <a:lnTo>
                  <a:pt x="110" y="19"/>
                </a:lnTo>
                <a:lnTo>
                  <a:pt x="110" y="27"/>
                </a:lnTo>
                <a:lnTo>
                  <a:pt x="110" y="31"/>
                </a:lnTo>
                <a:lnTo>
                  <a:pt x="110" y="3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3" name="Freeform 1329"/>
          <p:cNvSpPr>
            <a:spLocks/>
          </p:cNvSpPr>
          <p:nvPr/>
        </p:nvSpPr>
        <p:spPr bwMode="auto">
          <a:xfrm>
            <a:off x="6275388" y="2049463"/>
            <a:ext cx="217488" cy="160338"/>
          </a:xfrm>
          <a:custGeom>
            <a:avLst/>
            <a:gdLst>
              <a:gd name="T0" fmla="*/ 113 w 137"/>
              <a:gd name="T1" fmla="*/ 14 h 101"/>
              <a:gd name="T2" fmla="*/ 115 w 137"/>
              <a:gd name="T3" fmla="*/ 26 h 101"/>
              <a:gd name="T4" fmla="*/ 123 w 137"/>
              <a:gd name="T5" fmla="*/ 32 h 101"/>
              <a:gd name="T6" fmla="*/ 131 w 137"/>
              <a:gd name="T7" fmla="*/ 47 h 101"/>
              <a:gd name="T8" fmla="*/ 133 w 137"/>
              <a:gd name="T9" fmla="*/ 48 h 101"/>
              <a:gd name="T10" fmla="*/ 131 w 137"/>
              <a:gd name="T11" fmla="*/ 52 h 101"/>
              <a:gd name="T12" fmla="*/ 128 w 137"/>
              <a:gd name="T13" fmla="*/ 60 h 101"/>
              <a:gd name="T14" fmla="*/ 131 w 137"/>
              <a:gd name="T15" fmla="*/ 66 h 101"/>
              <a:gd name="T16" fmla="*/ 133 w 137"/>
              <a:gd name="T17" fmla="*/ 71 h 101"/>
              <a:gd name="T18" fmla="*/ 131 w 137"/>
              <a:gd name="T19" fmla="*/ 77 h 101"/>
              <a:gd name="T20" fmla="*/ 137 w 137"/>
              <a:gd name="T21" fmla="*/ 80 h 101"/>
              <a:gd name="T22" fmla="*/ 137 w 137"/>
              <a:gd name="T23" fmla="*/ 84 h 101"/>
              <a:gd name="T24" fmla="*/ 135 w 137"/>
              <a:gd name="T25" fmla="*/ 89 h 101"/>
              <a:gd name="T26" fmla="*/ 131 w 137"/>
              <a:gd name="T27" fmla="*/ 97 h 101"/>
              <a:gd name="T28" fmla="*/ 128 w 137"/>
              <a:gd name="T29" fmla="*/ 101 h 101"/>
              <a:gd name="T30" fmla="*/ 103 w 137"/>
              <a:gd name="T31" fmla="*/ 81 h 101"/>
              <a:gd name="T32" fmla="*/ 90 w 137"/>
              <a:gd name="T33" fmla="*/ 81 h 101"/>
              <a:gd name="T34" fmla="*/ 89 w 137"/>
              <a:gd name="T35" fmla="*/ 85 h 101"/>
              <a:gd name="T36" fmla="*/ 77 w 137"/>
              <a:gd name="T37" fmla="*/ 81 h 101"/>
              <a:gd name="T38" fmla="*/ 75 w 137"/>
              <a:gd name="T39" fmla="*/ 73 h 101"/>
              <a:gd name="T40" fmla="*/ 73 w 137"/>
              <a:gd name="T41" fmla="*/ 70 h 101"/>
              <a:gd name="T42" fmla="*/ 64 w 137"/>
              <a:gd name="T43" fmla="*/ 63 h 101"/>
              <a:gd name="T44" fmla="*/ 66 w 137"/>
              <a:gd name="T45" fmla="*/ 58 h 101"/>
              <a:gd name="T46" fmla="*/ 60 w 137"/>
              <a:gd name="T47" fmla="*/ 51 h 101"/>
              <a:gd name="T48" fmla="*/ 55 w 137"/>
              <a:gd name="T49" fmla="*/ 52 h 101"/>
              <a:gd name="T50" fmla="*/ 52 w 137"/>
              <a:gd name="T51" fmla="*/ 52 h 101"/>
              <a:gd name="T52" fmla="*/ 48 w 137"/>
              <a:gd name="T53" fmla="*/ 48 h 101"/>
              <a:gd name="T54" fmla="*/ 44 w 137"/>
              <a:gd name="T55" fmla="*/ 44 h 101"/>
              <a:gd name="T56" fmla="*/ 43 w 137"/>
              <a:gd name="T57" fmla="*/ 44 h 101"/>
              <a:gd name="T58" fmla="*/ 36 w 137"/>
              <a:gd name="T59" fmla="*/ 40 h 101"/>
              <a:gd name="T60" fmla="*/ 25 w 137"/>
              <a:gd name="T61" fmla="*/ 41 h 101"/>
              <a:gd name="T62" fmla="*/ 17 w 137"/>
              <a:gd name="T63" fmla="*/ 43 h 101"/>
              <a:gd name="T64" fmla="*/ 14 w 137"/>
              <a:gd name="T65" fmla="*/ 41 h 101"/>
              <a:gd name="T66" fmla="*/ 0 w 137"/>
              <a:gd name="T67" fmla="*/ 35 h 101"/>
              <a:gd name="T68" fmla="*/ 8 w 137"/>
              <a:gd name="T69" fmla="*/ 22 h 101"/>
              <a:gd name="T70" fmla="*/ 13 w 137"/>
              <a:gd name="T71" fmla="*/ 18 h 101"/>
              <a:gd name="T72" fmla="*/ 25 w 137"/>
              <a:gd name="T73" fmla="*/ 20 h 101"/>
              <a:gd name="T74" fmla="*/ 64 w 137"/>
              <a:gd name="T75" fmla="*/ 2 h 101"/>
              <a:gd name="T76" fmla="*/ 88 w 137"/>
              <a:gd name="T77" fmla="*/ 0 h 101"/>
              <a:gd name="T78" fmla="*/ 104 w 137"/>
              <a:gd name="T79" fmla="*/ 5 h 101"/>
              <a:gd name="T80" fmla="*/ 113 w 137"/>
              <a:gd name="T81" fmla="*/ 13 h 101"/>
              <a:gd name="T82" fmla="*/ 113 w 137"/>
              <a:gd name="T83" fmla="*/ 14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37" h="101">
                <a:moveTo>
                  <a:pt x="113" y="14"/>
                </a:moveTo>
                <a:lnTo>
                  <a:pt x="115" y="26"/>
                </a:lnTo>
                <a:lnTo>
                  <a:pt x="123" y="32"/>
                </a:lnTo>
                <a:lnTo>
                  <a:pt x="131" y="47"/>
                </a:lnTo>
                <a:lnTo>
                  <a:pt x="133" y="48"/>
                </a:lnTo>
                <a:lnTo>
                  <a:pt x="131" y="52"/>
                </a:lnTo>
                <a:lnTo>
                  <a:pt x="128" y="60"/>
                </a:lnTo>
                <a:lnTo>
                  <a:pt x="131" y="66"/>
                </a:lnTo>
                <a:lnTo>
                  <a:pt x="133" y="71"/>
                </a:lnTo>
                <a:lnTo>
                  <a:pt x="131" y="77"/>
                </a:lnTo>
                <a:lnTo>
                  <a:pt x="137" y="80"/>
                </a:lnTo>
                <a:lnTo>
                  <a:pt x="137" y="84"/>
                </a:lnTo>
                <a:lnTo>
                  <a:pt x="135" y="89"/>
                </a:lnTo>
                <a:lnTo>
                  <a:pt x="131" y="97"/>
                </a:lnTo>
                <a:lnTo>
                  <a:pt x="128" y="101"/>
                </a:lnTo>
                <a:lnTo>
                  <a:pt x="103" y="81"/>
                </a:lnTo>
                <a:lnTo>
                  <a:pt x="90" y="81"/>
                </a:lnTo>
                <a:lnTo>
                  <a:pt x="89" y="85"/>
                </a:lnTo>
                <a:lnTo>
                  <a:pt x="77" y="81"/>
                </a:lnTo>
                <a:lnTo>
                  <a:pt x="75" y="73"/>
                </a:lnTo>
                <a:lnTo>
                  <a:pt x="73" y="70"/>
                </a:lnTo>
                <a:lnTo>
                  <a:pt x="64" y="63"/>
                </a:lnTo>
                <a:lnTo>
                  <a:pt x="66" y="58"/>
                </a:lnTo>
                <a:lnTo>
                  <a:pt x="60" y="51"/>
                </a:lnTo>
                <a:lnTo>
                  <a:pt x="55" y="52"/>
                </a:lnTo>
                <a:lnTo>
                  <a:pt x="52" y="52"/>
                </a:lnTo>
                <a:lnTo>
                  <a:pt x="48" y="48"/>
                </a:lnTo>
                <a:lnTo>
                  <a:pt x="44" y="44"/>
                </a:lnTo>
                <a:lnTo>
                  <a:pt x="43" y="44"/>
                </a:lnTo>
                <a:lnTo>
                  <a:pt x="36" y="40"/>
                </a:lnTo>
                <a:lnTo>
                  <a:pt x="25" y="41"/>
                </a:lnTo>
                <a:lnTo>
                  <a:pt x="17" y="43"/>
                </a:lnTo>
                <a:lnTo>
                  <a:pt x="14" y="41"/>
                </a:lnTo>
                <a:lnTo>
                  <a:pt x="0" y="35"/>
                </a:lnTo>
                <a:lnTo>
                  <a:pt x="8" y="22"/>
                </a:lnTo>
                <a:lnTo>
                  <a:pt x="13" y="18"/>
                </a:lnTo>
                <a:lnTo>
                  <a:pt x="25" y="20"/>
                </a:lnTo>
                <a:lnTo>
                  <a:pt x="64" y="2"/>
                </a:lnTo>
                <a:lnTo>
                  <a:pt x="88" y="0"/>
                </a:lnTo>
                <a:lnTo>
                  <a:pt x="104" y="5"/>
                </a:lnTo>
                <a:lnTo>
                  <a:pt x="113" y="13"/>
                </a:lnTo>
                <a:lnTo>
                  <a:pt x="113" y="1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4" name="Freeform 1330"/>
          <p:cNvSpPr>
            <a:spLocks/>
          </p:cNvSpPr>
          <p:nvPr/>
        </p:nvSpPr>
        <p:spPr bwMode="auto">
          <a:xfrm>
            <a:off x="6897688" y="1019175"/>
            <a:ext cx="323850" cy="301625"/>
          </a:xfrm>
          <a:custGeom>
            <a:avLst/>
            <a:gdLst>
              <a:gd name="T0" fmla="*/ 199 w 204"/>
              <a:gd name="T1" fmla="*/ 153 h 190"/>
              <a:gd name="T2" fmla="*/ 200 w 204"/>
              <a:gd name="T3" fmla="*/ 157 h 190"/>
              <a:gd name="T4" fmla="*/ 202 w 204"/>
              <a:gd name="T5" fmla="*/ 163 h 190"/>
              <a:gd name="T6" fmla="*/ 202 w 204"/>
              <a:gd name="T7" fmla="*/ 164 h 190"/>
              <a:gd name="T8" fmla="*/ 204 w 204"/>
              <a:gd name="T9" fmla="*/ 168 h 190"/>
              <a:gd name="T10" fmla="*/ 202 w 204"/>
              <a:gd name="T11" fmla="*/ 171 h 190"/>
              <a:gd name="T12" fmla="*/ 200 w 204"/>
              <a:gd name="T13" fmla="*/ 171 h 190"/>
              <a:gd name="T14" fmla="*/ 199 w 204"/>
              <a:gd name="T15" fmla="*/ 169 h 190"/>
              <a:gd name="T16" fmla="*/ 195 w 204"/>
              <a:gd name="T17" fmla="*/ 167 h 190"/>
              <a:gd name="T18" fmla="*/ 191 w 204"/>
              <a:gd name="T19" fmla="*/ 168 h 190"/>
              <a:gd name="T20" fmla="*/ 176 w 204"/>
              <a:gd name="T21" fmla="*/ 174 h 190"/>
              <a:gd name="T22" fmla="*/ 173 w 204"/>
              <a:gd name="T23" fmla="*/ 183 h 190"/>
              <a:gd name="T24" fmla="*/ 172 w 204"/>
              <a:gd name="T25" fmla="*/ 190 h 190"/>
              <a:gd name="T26" fmla="*/ 169 w 204"/>
              <a:gd name="T27" fmla="*/ 184 h 190"/>
              <a:gd name="T28" fmla="*/ 159 w 204"/>
              <a:gd name="T29" fmla="*/ 167 h 190"/>
              <a:gd name="T30" fmla="*/ 159 w 204"/>
              <a:gd name="T31" fmla="*/ 163 h 190"/>
              <a:gd name="T32" fmla="*/ 159 w 204"/>
              <a:gd name="T33" fmla="*/ 160 h 190"/>
              <a:gd name="T34" fmla="*/ 159 w 204"/>
              <a:gd name="T35" fmla="*/ 156 h 190"/>
              <a:gd name="T36" fmla="*/ 147 w 204"/>
              <a:gd name="T37" fmla="*/ 161 h 190"/>
              <a:gd name="T38" fmla="*/ 146 w 204"/>
              <a:gd name="T39" fmla="*/ 161 h 190"/>
              <a:gd name="T40" fmla="*/ 142 w 204"/>
              <a:gd name="T41" fmla="*/ 160 h 190"/>
              <a:gd name="T42" fmla="*/ 139 w 204"/>
              <a:gd name="T43" fmla="*/ 174 h 190"/>
              <a:gd name="T44" fmla="*/ 136 w 204"/>
              <a:gd name="T45" fmla="*/ 176 h 190"/>
              <a:gd name="T46" fmla="*/ 129 w 204"/>
              <a:gd name="T47" fmla="*/ 174 h 190"/>
              <a:gd name="T48" fmla="*/ 125 w 204"/>
              <a:gd name="T49" fmla="*/ 171 h 190"/>
              <a:gd name="T50" fmla="*/ 125 w 204"/>
              <a:gd name="T51" fmla="*/ 167 h 190"/>
              <a:gd name="T52" fmla="*/ 121 w 204"/>
              <a:gd name="T53" fmla="*/ 164 h 190"/>
              <a:gd name="T54" fmla="*/ 116 w 204"/>
              <a:gd name="T55" fmla="*/ 160 h 190"/>
              <a:gd name="T56" fmla="*/ 114 w 204"/>
              <a:gd name="T57" fmla="*/ 157 h 190"/>
              <a:gd name="T58" fmla="*/ 114 w 204"/>
              <a:gd name="T59" fmla="*/ 156 h 190"/>
              <a:gd name="T60" fmla="*/ 106 w 204"/>
              <a:gd name="T61" fmla="*/ 157 h 190"/>
              <a:gd name="T62" fmla="*/ 104 w 204"/>
              <a:gd name="T63" fmla="*/ 157 h 190"/>
              <a:gd name="T64" fmla="*/ 98 w 204"/>
              <a:gd name="T65" fmla="*/ 160 h 190"/>
              <a:gd name="T66" fmla="*/ 93 w 204"/>
              <a:gd name="T67" fmla="*/ 157 h 190"/>
              <a:gd name="T68" fmla="*/ 80 w 204"/>
              <a:gd name="T69" fmla="*/ 152 h 190"/>
              <a:gd name="T70" fmla="*/ 75 w 204"/>
              <a:gd name="T71" fmla="*/ 150 h 190"/>
              <a:gd name="T72" fmla="*/ 69 w 204"/>
              <a:gd name="T73" fmla="*/ 149 h 190"/>
              <a:gd name="T74" fmla="*/ 58 w 204"/>
              <a:gd name="T75" fmla="*/ 149 h 190"/>
              <a:gd name="T76" fmla="*/ 23 w 204"/>
              <a:gd name="T77" fmla="*/ 77 h 190"/>
              <a:gd name="T78" fmla="*/ 15 w 204"/>
              <a:gd name="T79" fmla="*/ 62 h 190"/>
              <a:gd name="T80" fmla="*/ 0 w 204"/>
              <a:gd name="T81" fmla="*/ 29 h 190"/>
              <a:gd name="T82" fmla="*/ 58 w 204"/>
              <a:gd name="T83" fmla="*/ 0 h 190"/>
              <a:gd name="T84" fmla="*/ 82 w 204"/>
              <a:gd name="T85" fmla="*/ 48 h 190"/>
              <a:gd name="T86" fmla="*/ 159 w 204"/>
              <a:gd name="T87" fmla="*/ 104 h 190"/>
              <a:gd name="T88" fmla="*/ 169 w 204"/>
              <a:gd name="T89" fmla="*/ 105 h 190"/>
              <a:gd name="T90" fmla="*/ 174 w 204"/>
              <a:gd name="T91" fmla="*/ 107 h 190"/>
              <a:gd name="T92" fmla="*/ 179 w 204"/>
              <a:gd name="T93" fmla="*/ 108 h 190"/>
              <a:gd name="T94" fmla="*/ 183 w 204"/>
              <a:gd name="T95" fmla="*/ 116 h 190"/>
              <a:gd name="T96" fmla="*/ 189 w 204"/>
              <a:gd name="T97" fmla="*/ 120 h 190"/>
              <a:gd name="T98" fmla="*/ 188 w 204"/>
              <a:gd name="T99" fmla="*/ 122 h 190"/>
              <a:gd name="T100" fmla="*/ 185 w 204"/>
              <a:gd name="T101" fmla="*/ 129 h 190"/>
              <a:gd name="T102" fmla="*/ 183 w 204"/>
              <a:gd name="T103" fmla="*/ 134 h 190"/>
              <a:gd name="T104" fmla="*/ 187 w 204"/>
              <a:gd name="T105" fmla="*/ 137 h 190"/>
              <a:gd name="T106" fmla="*/ 187 w 204"/>
              <a:gd name="T107" fmla="*/ 142 h 190"/>
              <a:gd name="T108" fmla="*/ 199 w 204"/>
              <a:gd name="T109" fmla="*/ 153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04" h="190">
                <a:moveTo>
                  <a:pt x="199" y="153"/>
                </a:moveTo>
                <a:lnTo>
                  <a:pt x="200" y="157"/>
                </a:lnTo>
                <a:lnTo>
                  <a:pt x="202" y="163"/>
                </a:lnTo>
                <a:lnTo>
                  <a:pt x="202" y="164"/>
                </a:lnTo>
                <a:lnTo>
                  <a:pt x="204" y="168"/>
                </a:lnTo>
                <a:lnTo>
                  <a:pt x="202" y="171"/>
                </a:lnTo>
                <a:lnTo>
                  <a:pt x="200" y="171"/>
                </a:lnTo>
                <a:lnTo>
                  <a:pt x="199" y="169"/>
                </a:lnTo>
                <a:lnTo>
                  <a:pt x="195" y="167"/>
                </a:lnTo>
                <a:lnTo>
                  <a:pt x="191" y="168"/>
                </a:lnTo>
                <a:lnTo>
                  <a:pt x="176" y="174"/>
                </a:lnTo>
                <a:lnTo>
                  <a:pt x="173" y="183"/>
                </a:lnTo>
                <a:lnTo>
                  <a:pt x="172" y="190"/>
                </a:lnTo>
                <a:lnTo>
                  <a:pt x="169" y="184"/>
                </a:lnTo>
                <a:lnTo>
                  <a:pt x="159" y="167"/>
                </a:lnTo>
                <a:lnTo>
                  <a:pt x="159" y="163"/>
                </a:lnTo>
                <a:lnTo>
                  <a:pt x="159" y="160"/>
                </a:lnTo>
                <a:lnTo>
                  <a:pt x="159" y="156"/>
                </a:lnTo>
                <a:lnTo>
                  <a:pt x="147" y="161"/>
                </a:lnTo>
                <a:lnTo>
                  <a:pt x="146" y="161"/>
                </a:lnTo>
                <a:lnTo>
                  <a:pt x="142" y="160"/>
                </a:lnTo>
                <a:lnTo>
                  <a:pt x="139" y="174"/>
                </a:lnTo>
                <a:lnTo>
                  <a:pt x="136" y="176"/>
                </a:lnTo>
                <a:lnTo>
                  <a:pt x="129" y="174"/>
                </a:lnTo>
                <a:lnTo>
                  <a:pt x="125" y="171"/>
                </a:lnTo>
                <a:lnTo>
                  <a:pt x="125" y="167"/>
                </a:lnTo>
                <a:lnTo>
                  <a:pt x="121" y="164"/>
                </a:lnTo>
                <a:lnTo>
                  <a:pt x="116" y="160"/>
                </a:lnTo>
                <a:lnTo>
                  <a:pt x="114" y="157"/>
                </a:lnTo>
                <a:lnTo>
                  <a:pt x="114" y="156"/>
                </a:lnTo>
                <a:lnTo>
                  <a:pt x="106" y="157"/>
                </a:lnTo>
                <a:lnTo>
                  <a:pt x="104" y="157"/>
                </a:lnTo>
                <a:lnTo>
                  <a:pt x="98" y="160"/>
                </a:lnTo>
                <a:lnTo>
                  <a:pt x="93" y="157"/>
                </a:lnTo>
                <a:lnTo>
                  <a:pt x="80" y="152"/>
                </a:lnTo>
                <a:lnTo>
                  <a:pt x="75" y="150"/>
                </a:lnTo>
                <a:lnTo>
                  <a:pt x="69" y="149"/>
                </a:lnTo>
                <a:lnTo>
                  <a:pt x="58" y="149"/>
                </a:lnTo>
                <a:lnTo>
                  <a:pt x="23" y="77"/>
                </a:lnTo>
                <a:lnTo>
                  <a:pt x="15" y="62"/>
                </a:lnTo>
                <a:lnTo>
                  <a:pt x="0" y="29"/>
                </a:lnTo>
                <a:lnTo>
                  <a:pt x="58" y="0"/>
                </a:lnTo>
                <a:lnTo>
                  <a:pt x="82" y="48"/>
                </a:lnTo>
                <a:lnTo>
                  <a:pt x="159" y="104"/>
                </a:lnTo>
                <a:lnTo>
                  <a:pt x="169" y="105"/>
                </a:lnTo>
                <a:lnTo>
                  <a:pt x="174" y="107"/>
                </a:lnTo>
                <a:lnTo>
                  <a:pt x="179" y="108"/>
                </a:lnTo>
                <a:lnTo>
                  <a:pt x="183" y="116"/>
                </a:lnTo>
                <a:lnTo>
                  <a:pt x="189" y="120"/>
                </a:lnTo>
                <a:lnTo>
                  <a:pt x="188" y="122"/>
                </a:lnTo>
                <a:lnTo>
                  <a:pt x="185" y="129"/>
                </a:lnTo>
                <a:lnTo>
                  <a:pt x="183" y="134"/>
                </a:lnTo>
                <a:lnTo>
                  <a:pt x="187" y="137"/>
                </a:lnTo>
                <a:lnTo>
                  <a:pt x="187" y="142"/>
                </a:lnTo>
                <a:lnTo>
                  <a:pt x="199" y="15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5" name="Freeform 1331"/>
          <p:cNvSpPr>
            <a:spLocks/>
          </p:cNvSpPr>
          <p:nvPr/>
        </p:nvSpPr>
        <p:spPr bwMode="auto">
          <a:xfrm>
            <a:off x="6989763" y="1255713"/>
            <a:ext cx="300038" cy="293688"/>
          </a:xfrm>
          <a:custGeom>
            <a:avLst/>
            <a:gdLst>
              <a:gd name="T0" fmla="*/ 40 w 189"/>
              <a:gd name="T1" fmla="*/ 11 h 185"/>
              <a:gd name="T2" fmla="*/ 48 w 189"/>
              <a:gd name="T3" fmla="*/ 8 h 185"/>
              <a:gd name="T4" fmla="*/ 56 w 189"/>
              <a:gd name="T5" fmla="*/ 8 h 185"/>
              <a:gd name="T6" fmla="*/ 63 w 189"/>
              <a:gd name="T7" fmla="*/ 15 h 185"/>
              <a:gd name="T8" fmla="*/ 67 w 189"/>
              <a:gd name="T9" fmla="*/ 22 h 185"/>
              <a:gd name="T10" fmla="*/ 78 w 189"/>
              <a:gd name="T11" fmla="*/ 27 h 185"/>
              <a:gd name="T12" fmla="*/ 84 w 189"/>
              <a:gd name="T13" fmla="*/ 11 h 185"/>
              <a:gd name="T14" fmla="*/ 89 w 189"/>
              <a:gd name="T15" fmla="*/ 12 h 185"/>
              <a:gd name="T16" fmla="*/ 101 w 189"/>
              <a:gd name="T17" fmla="*/ 11 h 185"/>
              <a:gd name="T18" fmla="*/ 101 w 189"/>
              <a:gd name="T19" fmla="*/ 18 h 185"/>
              <a:gd name="T20" fmla="*/ 114 w 189"/>
              <a:gd name="T21" fmla="*/ 41 h 185"/>
              <a:gd name="T22" fmla="*/ 112 w 189"/>
              <a:gd name="T23" fmla="*/ 46 h 185"/>
              <a:gd name="T24" fmla="*/ 136 w 189"/>
              <a:gd name="T25" fmla="*/ 68 h 185"/>
              <a:gd name="T26" fmla="*/ 146 w 189"/>
              <a:gd name="T27" fmla="*/ 74 h 185"/>
              <a:gd name="T28" fmla="*/ 151 w 189"/>
              <a:gd name="T29" fmla="*/ 87 h 185"/>
              <a:gd name="T30" fmla="*/ 152 w 189"/>
              <a:gd name="T31" fmla="*/ 108 h 185"/>
              <a:gd name="T32" fmla="*/ 176 w 189"/>
              <a:gd name="T33" fmla="*/ 138 h 185"/>
              <a:gd name="T34" fmla="*/ 189 w 189"/>
              <a:gd name="T35" fmla="*/ 135 h 185"/>
              <a:gd name="T36" fmla="*/ 178 w 189"/>
              <a:gd name="T37" fmla="*/ 162 h 185"/>
              <a:gd name="T38" fmla="*/ 175 w 189"/>
              <a:gd name="T39" fmla="*/ 165 h 185"/>
              <a:gd name="T40" fmla="*/ 178 w 189"/>
              <a:gd name="T41" fmla="*/ 175 h 185"/>
              <a:gd name="T42" fmla="*/ 157 w 189"/>
              <a:gd name="T43" fmla="*/ 175 h 185"/>
              <a:gd name="T44" fmla="*/ 133 w 189"/>
              <a:gd name="T45" fmla="*/ 180 h 185"/>
              <a:gd name="T46" fmla="*/ 122 w 189"/>
              <a:gd name="T47" fmla="*/ 168 h 185"/>
              <a:gd name="T48" fmla="*/ 92 w 189"/>
              <a:gd name="T49" fmla="*/ 175 h 185"/>
              <a:gd name="T50" fmla="*/ 77 w 189"/>
              <a:gd name="T51" fmla="*/ 168 h 185"/>
              <a:gd name="T52" fmla="*/ 77 w 189"/>
              <a:gd name="T53" fmla="*/ 142 h 185"/>
              <a:gd name="T54" fmla="*/ 78 w 189"/>
              <a:gd name="T55" fmla="*/ 113 h 185"/>
              <a:gd name="T56" fmla="*/ 80 w 189"/>
              <a:gd name="T57" fmla="*/ 105 h 185"/>
              <a:gd name="T58" fmla="*/ 63 w 189"/>
              <a:gd name="T59" fmla="*/ 86 h 185"/>
              <a:gd name="T60" fmla="*/ 51 w 189"/>
              <a:gd name="T61" fmla="*/ 78 h 185"/>
              <a:gd name="T62" fmla="*/ 35 w 189"/>
              <a:gd name="T63" fmla="*/ 65 h 185"/>
              <a:gd name="T64" fmla="*/ 26 w 189"/>
              <a:gd name="T65" fmla="*/ 65 h 185"/>
              <a:gd name="T66" fmla="*/ 20 w 189"/>
              <a:gd name="T67" fmla="*/ 59 h 185"/>
              <a:gd name="T68" fmla="*/ 13 w 189"/>
              <a:gd name="T69" fmla="*/ 34 h 185"/>
              <a:gd name="T70" fmla="*/ 3 w 189"/>
              <a:gd name="T71" fmla="*/ 8 h 185"/>
              <a:gd name="T72" fmla="*/ 11 w 189"/>
              <a:gd name="T73" fmla="*/ 0 h 185"/>
              <a:gd name="T74" fmla="*/ 22 w 189"/>
              <a:gd name="T75" fmla="*/ 3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89" h="185">
                <a:moveTo>
                  <a:pt x="35" y="8"/>
                </a:moveTo>
                <a:lnTo>
                  <a:pt x="40" y="11"/>
                </a:lnTo>
                <a:lnTo>
                  <a:pt x="46" y="8"/>
                </a:lnTo>
                <a:lnTo>
                  <a:pt x="48" y="8"/>
                </a:lnTo>
                <a:lnTo>
                  <a:pt x="56" y="7"/>
                </a:lnTo>
                <a:lnTo>
                  <a:pt x="56" y="8"/>
                </a:lnTo>
                <a:lnTo>
                  <a:pt x="58" y="11"/>
                </a:lnTo>
                <a:lnTo>
                  <a:pt x="63" y="15"/>
                </a:lnTo>
                <a:lnTo>
                  <a:pt x="67" y="18"/>
                </a:lnTo>
                <a:lnTo>
                  <a:pt x="67" y="22"/>
                </a:lnTo>
                <a:lnTo>
                  <a:pt x="71" y="25"/>
                </a:lnTo>
                <a:lnTo>
                  <a:pt x="78" y="27"/>
                </a:lnTo>
                <a:lnTo>
                  <a:pt x="81" y="25"/>
                </a:lnTo>
                <a:lnTo>
                  <a:pt x="84" y="11"/>
                </a:lnTo>
                <a:lnTo>
                  <a:pt x="88" y="12"/>
                </a:lnTo>
                <a:lnTo>
                  <a:pt x="89" y="12"/>
                </a:lnTo>
                <a:lnTo>
                  <a:pt x="101" y="7"/>
                </a:lnTo>
                <a:lnTo>
                  <a:pt x="101" y="11"/>
                </a:lnTo>
                <a:lnTo>
                  <a:pt x="101" y="14"/>
                </a:lnTo>
                <a:lnTo>
                  <a:pt x="101" y="18"/>
                </a:lnTo>
                <a:lnTo>
                  <a:pt x="111" y="35"/>
                </a:lnTo>
                <a:lnTo>
                  <a:pt x="114" y="41"/>
                </a:lnTo>
                <a:lnTo>
                  <a:pt x="112" y="45"/>
                </a:lnTo>
                <a:lnTo>
                  <a:pt x="112" y="46"/>
                </a:lnTo>
                <a:lnTo>
                  <a:pt x="119" y="60"/>
                </a:lnTo>
                <a:lnTo>
                  <a:pt x="136" y="68"/>
                </a:lnTo>
                <a:lnTo>
                  <a:pt x="144" y="68"/>
                </a:lnTo>
                <a:lnTo>
                  <a:pt x="146" y="74"/>
                </a:lnTo>
                <a:lnTo>
                  <a:pt x="141" y="80"/>
                </a:lnTo>
                <a:lnTo>
                  <a:pt x="151" y="87"/>
                </a:lnTo>
                <a:lnTo>
                  <a:pt x="144" y="104"/>
                </a:lnTo>
                <a:lnTo>
                  <a:pt x="152" y="108"/>
                </a:lnTo>
                <a:lnTo>
                  <a:pt x="157" y="125"/>
                </a:lnTo>
                <a:lnTo>
                  <a:pt x="176" y="138"/>
                </a:lnTo>
                <a:lnTo>
                  <a:pt x="182" y="131"/>
                </a:lnTo>
                <a:lnTo>
                  <a:pt x="189" y="135"/>
                </a:lnTo>
                <a:lnTo>
                  <a:pt x="179" y="147"/>
                </a:lnTo>
                <a:lnTo>
                  <a:pt x="178" y="162"/>
                </a:lnTo>
                <a:lnTo>
                  <a:pt x="176" y="165"/>
                </a:lnTo>
                <a:lnTo>
                  <a:pt x="175" y="165"/>
                </a:lnTo>
                <a:lnTo>
                  <a:pt x="176" y="166"/>
                </a:lnTo>
                <a:lnTo>
                  <a:pt x="178" y="175"/>
                </a:lnTo>
                <a:lnTo>
                  <a:pt x="176" y="175"/>
                </a:lnTo>
                <a:lnTo>
                  <a:pt x="157" y="175"/>
                </a:lnTo>
                <a:lnTo>
                  <a:pt x="138" y="185"/>
                </a:lnTo>
                <a:lnTo>
                  <a:pt x="133" y="180"/>
                </a:lnTo>
                <a:lnTo>
                  <a:pt x="130" y="169"/>
                </a:lnTo>
                <a:lnTo>
                  <a:pt x="122" y="168"/>
                </a:lnTo>
                <a:lnTo>
                  <a:pt x="103" y="177"/>
                </a:lnTo>
                <a:lnTo>
                  <a:pt x="92" y="175"/>
                </a:lnTo>
                <a:lnTo>
                  <a:pt x="86" y="176"/>
                </a:lnTo>
                <a:lnTo>
                  <a:pt x="77" y="168"/>
                </a:lnTo>
                <a:lnTo>
                  <a:pt x="70" y="147"/>
                </a:lnTo>
                <a:lnTo>
                  <a:pt x="77" y="142"/>
                </a:lnTo>
                <a:lnTo>
                  <a:pt x="80" y="127"/>
                </a:lnTo>
                <a:lnTo>
                  <a:pt x="78" y="113"/>
                </a:lnTo>
                <a:lnTo>
                  <a:pt x="81" y="112"/>
                </a:lnTo>
                <a:lnTo>
                  <a:pt x="80" y="105"/>
                </a:lnTo>
                <a:lnTo>
                  <a:pt x="62" y="98"/>
                </a:lnTo>
                <a:lnTo>
                  <a:pt x="63" y="86"/>
                </a:lnTo>
                <a:lnTo>
                  <a:pt x="59" y="83"/>
                </a:lnTo>
                <a:lnTo>
                  <a:pt x="51" y="78"/>
                </a:lnTo>
                <a:lnTo>
                  <a:pt x="46" y="67"/>
                </a:lnTo>
                <a:lnTo>
                  <a:pt x="35" y="65"/>
                </a:lnTo>
                <a:lnTo>
                  <a:pt x="29" y="64"/>
                </a:lnTo>
                <a:lnTo>
                  <a:pt x="26" y="65"/>
                </a:lnTo>
                <a:lnTo>
                  <a:pt x="18" y="67"/>
                </a:lnTo>
                <a:lnTo>
                  <a:pt x="20" y="59"/>
                </a:lnTo>
                <a:lnTo>
                  <a:pt x="44" y="44"/>
                </a:lnTo>
                <a:lnTo>
                  <a:pt x="13" y="34"/>
                </a:lnTo>
                <a:lnTo>
                  <a:pt x="13" y="30"/>
                </a:lnTo>
                <a:lnTo>
                  <a:pt x="3" y="8"/>
                </a:lnTo>
                <a:lnTo>
                  <a:pt x="0" y="0"/>
                </a:lnTo>
                <a:lnTo>
                  <a:pt x="11" y="0"/>
                </a:lnTo>
                <a:lnTo>
                  <a:pt x="17" y="1"/>
                </a:lnTo>
                <a:lnTo>
                  <a:pt x="22" y="3"/>
                </a:lnTo>
                <a:lnTo>
                  <a:pt x="35" y="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6" name="Freeform 1332"/>
          <p:cNvSpPr>
            <a:spLocks/>
          </p:cNvSpPr>
          <p:nvPr/>
        </p:nvSpPr>
        <p:spPr bwMode="auto">
          <a:xfrm>
            <a:off x="4956175" y="4737100"/>
            <a:ext cx="188913" cy="160338"/>
          </a:xfrm>
          <a:custGeom>
            <a:avLst/>
            <a:gdLst>
              <a:gd name="T0" fmla="*/ 77 w 119"/>
              <a:gd name="T1" fmla="*/ 12 h 101"/>
              <a:gd name="T2" fmla="*/ 99 w 119"/>
              <a:gd name="T3" fmla="*/ 16 h 101"/>
              <a:gd name="T4" fmla="*/ 118 w 119"/>
              <a:gd name="T5" fmla="*/ 23 h 101"/>
              <a:gd name="T6" fmla="*/ 119 w 119"/>
              <a:gd name="T7" fmla="*/ 23 h 101"/>
              <a:gd name="T8" fmla="*/ 115 w 119"/>
              <a:gd name="T9" fmla="*/ 28 h 101"/>
              <a:gd name="T10" fmla="*/ 107 w 119"/>
              <a:gd name="T11" fmla="*/ 37 h 101"/>
              <a:gd name="T12" fmla="*/ 84 w 119"/>
              <a:gd name="T13" fmla="*/ 37 h 101"/>
              <a:gd name="T14" fmla="*/ 82 w 119"/>
              <a:gd name="T15" fmla="*/ 39 h 101"/>
              <a:gd name="T16" fmla="*/ 79 w 119"/>
              <a:gd name="T17" fmla="*/ 45 h 101"/>
              <a:gd name="T18" fmla="*/ 62 w 119"/>
              <a:gd name="T19" fmla="*/ 69 h 101"/>
              <a:gd name="T20" fmla="*/ 58 w 119"/>
              <a:gd name="T21" fmla="*/ 75 h 101"/>
              <a:gd name="T22" fmla="*/ 58 w 119"/>
              <a:gd name="T23" fmla="*/ 76 h 101"/>
              <a:gd name="T24" fmla="*/ 56 w 119"/>
              <a:gd name="T25" fmla="*/ 76 h 101"/>
              <a:gd name="T26" fmla="*/ 49 w 119"/>
              <a:gd name="T27" fmla="*/ 77 h 101"/>
              <a:gd name="T28" fmla="*/ 41 w 119"/>
              <a:gd name="T29" fmla="*/ 83 h 101"/>
              <a:gd name="T30" fmla="*/ 37 w 119"/>
              <a:gd name="T31" fmla="*/ 79 h 101"/>
              <a:gd name="T32" fmla="*/ 30 w 119"/>
              <a:gd name="T33" fmla="*/ 87 h 101"/>
              <a:gd name="T34" fmla="*/ 28 w 119"/>
              <a:gd name="T35" fmla="*/ 88 h 101"/>
              <a:gd name="T36" fmla="*/ 25 w 119"/>
              <a:gd name="T37" fmla="*/ 90 h 101"/>
              <a:gd name="T38" fmla="*/ 13 w 119"/>
              <a:gd name="T39" fmla="*/ 101 h 101"/>
              <a:gd name="T40" fmla="*/ 11 w 119"/>
              <a:gd name="T41" fmla="*/ 101 h 101"/>
              <a:gd name="T42" fmla="*/ 0 w 119"/>
              <a:gd name="T43" fmla="*/ 91 h 101"/>
              <a:gd name="T44" fmla="*/ 3 w 119"/>
              <a:gd name="T45" fmla="*/ 75 h 101"/>
              <a:gd name="T46" fmla="*/ 3 w 119"/>
              <a:gd name="T47" fmla="*/ 72 h 101"/>
              <a:gd name="T48" fmla="*/ 4 w 119"/>
              <a:gd name="T49" fmla="*/ 47 h 101"/>
              <a:gd name="T50" fmla="*/ 7 w 119"/>
              <a:gd name="T51" fmla="*/ 47 h 101"/>
              <a:gd name="T52" fmla="*/ 15 w 119"/>
              <a:gd name="T53" fmla="*/ 43 h 101"/>
              <a:gd name="T54" fmla="*/ 17 w 119"/>
              <a:gd name="T55" fmla="*/ 39 h 101"/>
              <a:gd name="T56" fmla="*/ 18 w 119"/>
              <a:gd name="T57" fmla="*/ 39 h 101"/>
              <a:gd name="T58" fmla="*/ 25 w 119"/>
              <a:gd name="T59" fmla="*/ 43 h 101"/>
              <a:gd name="T60" fmla="*/ 28 w 119"/>
              <a:gd name="T61" fmla="*/ 43 h 101"/>
              <a:gd name="T62" fmla="*/ 32 w 119"/>
              <a:gd name="T63" fmla="*/ 45 h 101"/>
              <a:gd name="T64" fmla="*/ 36 w 119"/>
              <a:gd name="T65" fmla="*/ 43 h 101"/>
              <a:gd name="T66" fmla="*/ 37 w 119"/>
              <a:gd name="T67" fmla="*/ 42 h 101"/>
              <a:gd name="T68" fmla="*/ 45 w 119"/>
              <a:gd name="T69" fmla="*/ 37 h 101"/>
              <a:gd name="T70" fmla="*/ 28 w 119"/>
              <a:gd name="T71" fmla="*/ 27 h 101"/>
              <a:gd name="T72" fmla="*/ 28 w 119"/>
              <a:gd name="T73" fmla="*/ 26 h 101"/>
              <a:gd name="T74" fmla="*/ 28 w 119"/>
              <a:gd name="T75" fmla="*/ 24 h 101"/>
              <a:gd name="T76" fmla="*/ 29 w 119"/>
              <a:gd name="T77" fmla="*/ 22 h 101"/>
              <a:gd name="T78" fmla="*/ 32 w 119"/>
              <a:gd name="T79" fmla="*/ 15 h 101"/>
              <a:gd name="T80" fmla="*/ 39 w 119"/>
              <a:gd name="T81" fmla="*/ 16 h 101"/>
              <a:gd name="T82" fmla="*/ 40 w 119"/>
              <a:gd name="T83" fmla="*/ 16 h 101"/>
              <a:gd name="T84" fmla="*/ 41 w 119"/>
              <a:gd name="T85" fmla="*/ 15 h 101"/>
              <a:gd name="T86" fmla="*/ 43 w 119"/>
              <a:gd name="T87" fmla="*/ 13 h 101"/>
              <a:gd name="T88" fmla="*/ 45 w 119"/>
              <a:gd name="T89" fmla="*/ 12 h 101"/>
              <a:gd name="T90" fmla="*/ 49 w 119"/>
              <a:gd name="T91" fmla="*/ 11 h 101"/>
              <a:gd name="T92" fmla="*/ 66 w 119"/>
              <a:gd name="T93" fmla="*/ 0 h 101"/>
              <a:gd name="T94" fmla="*/ 71 w 119"/>
              <a:gd name="T95" fmla="*/ 4 h 101"/>
              <a:gd name="T96" fmla="*/ 77 w 119"/>
              <a:gd name="T97" fmla="*/ 12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19" h="101">
                <a:moveTo>
                  <a:pt x="77" y="12"/>
                </a:moveTo>
                <a:lnTo>
                  <a:pt x="99" y="16"/>
                </a:lnTo>
                <a:lnTo>
                  <a:pt x="118" y="23"/>
                </a:lnTo>
                <a:lnTo>
                  <a:pt x="119" y="23"/>
                </a:lnTo>
                <a:lnTo>
                  <a:pt x="115" y="28"/>
                </a:lnTo>
                <a:lnTo>
                  <a:pt x="107" y="37"/>
                </a:lnTo>
                <a:lnTo>
                  <a:pt x="84" y="37"/>
                </a:lnTo>
                <a:lnTo>
                  <a:pt x="82" y="39"/>
                </a:lnTo>
                <a:lnTo>
                  <a:pt x="79" y="45"/>
                </a:lnTo>
                <a:lnTo>
                  <a:pt x="62" y="69"/>
                </a:lnTo>
                <a:lnTo>
                  <a:pt x="58" y="75"/>
                </a:lnTo>
                <a:lnTo>
                  <a:pt x="58" y="76"/>
                </a:lnTo>
                <a:lnTo>
                  <a:pt x="56" y="76"/>
                </a:lnTo>
                <a:lnTo>
                  <a:pt x="49" y="77"/>
                </a:lnTo>
                <a:lnTo>
                  <a:pt x="41" y="83"/>
                </a:lnTo>
                <a:lnTo>
                  <a:pt x="37" y="79"/>
                </a:lnTo>
                <a:lnTo>
                  <a:pt x="30" y="87"/>
                </a:lnTo>
                <a:lnTo>
                  <a:pt x="28" y="88"/>
                </a:lnTo>
                <a:lnTo>
                  <a:pt x="25" y="90"/>
                </a:lnTo>
                <a:lnTo>
                  <a:pt x="13" y="101"/>
                </a:lnTo>
                <a:lnTo>
                  <a:pt x="11" y="101"/>
                </a:lnTo>
                <a:lnTo>
                  <a:pt x="0" y="91"/>
                </a:lnTo>
                <a:lnTo>
                  <a:pt x="3" y="75"/>
                </a:lnTo>
                <a:lnTo>
                  <a:pt x="3" y="72"/>
                </a:lnTo>
                <a:lnTo>
                  <a:pt x="4" y="47"/>
                </a:lnTo>
                <a:lnTo>
                  <a:pt x="7" y="47"/>
                </a:lnTo>
                <a:lnTo>
                  <a:pt x="15" y="43"/>
                </a:lnTo>
                <a:lnTo>
                  <a:pt x="17" y="39"/>
                </a:lnTo>
                <a:lnTo>
                  <a:pt x="18" y="39"/>
                </a:lnTo>
                <a:lnTo>
                  <a:pt x="25" y="43"/>
                </a:lnTo>
                <a:lnTo>
                  <a:pt x="28" y="43"/>
                </a:lnTo>
                <a:lnTo>
                  <a:pt x="32" y="45"/>
                </a:lnTo>
                <a:lnTo>
                  <a:pt x="36" y="43"/>
                </a:lnTo>
                <a:lnTo>
                  <a:pt x="37" y="42"/>
                </a:lnTo>
                <a:lnTo>
                  <a:pt x="45" y="37"/>
                </a:lnTo>
                <a:lnTo>
                  <a:pt x="28" y="27"/>
                </a:lnTo>
                <a:lnTo>
                  <a:pt x="28" y="26"/>
                </a:lnTo>
                <a:lnTo>
                  <a:pt x="28" y="24"/>
                </a:lnTo>
                <a:lnTo>
                  <a:pt x="29" y="22"/>
                </a:lnTo>
                <a:lnTo>
                  <a:pt x="32" y="15"/>
                </a:lnTo>
                <a:lnTo>
                  <a:pt x="39" y="16"/>
                </a:lnTo>
                <a:lnTo>
                  <a:pt x="40" y="16"/>
                </a:lnTo>
                <a:lnTo>
                  <a:pt x="41" y="15"/>
                </a:lnTo>
                <a:lnTo>
                  <a:pt x="43" y="13"/>
                </a:lnTo>
                <a:lnTo>
                  <a:pt x="45" y="12"/>
                </a:lnTo>
                <a:lnTo>
                  <a:pt x="49" y="11"/>
                </a:lnTo>
                <a:lnTo>
                  <a:pt x="66" y="0"/>
                </a:lnTo>
                <a:lnTo>
                  <a:pt x="71" y="4"/>
                </a:lnTo>
                <a:lnTo>
                  <a:pt x="77" y="1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7" name="Freeform 1333"/>
          <p:cNvSpPr>
            <a:spLocks/>
          </p:cNvSpPr>
          <p:nvPr/>
        </p:nvSpPr>
        <p:spPr bwMode="auto">
          <a:xfrm>
            <a:off x="4906963" y="4781550"/>
            <a:ext cx="236538" cy="206375"/>
          </a:xfrm>
          <a:custGeom>
            <a:avLst/>
            <a:gdLst>
              <a:gd name="T0" fmla="*/ 132 w 149"/>
              <a:gd name="T1" fmla="*/ 48 h 130"/>
              <a:gd name="T2" fmla="*/ 127 w 149"/>
              <a:gd name="T3" fmla="*/ 64 h 130"/>
              <a:gd name="T4" fmla="*/ 127 w 149"/>
              <a:gd name="T5" fmla="*/ 66 h 130"/>
              <a:gd name="T6" fmla="*/ 123 w 149"/>
              <a:gd name="T7" fmla="*/ 70 h 130"/>
              <a:gd name="T8" fmla="*/ 120 w 149"/>
              <a:gd name="T9" fmla="*/ 74 h 130"/>
              <a:gd name="T10" fmla="*/ 102 w 149"/>
              <a:gd name="T11" fmla="*/ 97 h 130"/>
              <a:gd name="T12" fmla="*/ 98 w 149"/>
              <a:gd name="T13" fmla="*/ 101 h 130"/>
              <a:gd name="T14" fmla="*/ 83 w 149"/>
              <a:gd name="T15" fmla="*/ 101 h 130"/>
              <a:gd name="T16" fmla="*/ 78 w 149"/>
              <a:gd name="T17" fmla="*/ 97 h 130"/>
              <a:gd name="T18" fmla="*/ 70 w 149"/>
              <a:gd name="T19" fmla="*/ 93 h 130"/>
              <a:gd name="T20" fmla="*/ 67 w 149"/>
              <a:gd name="T21" fmla="*/ 94 h 130"/>
              <a:gd name="T22" fmla="*/ 63 w 149"/>
              <a:gd name="T23" fmla="*/ 96 h 130"/>
              <a:gd name="T24" fmla="*/ 68 w 149"/>
              <a:gd name="T25" fmla="*/ 100 h 130"/>
              <a:gd name="T26" fmla="*/ 59 w 149"/>
              <a:gd name="T27" fmla="*/ 104 h 130"/>
              <a:gd name="T28" fmla="*/ 55 w 149"/>
              <a:gd name="T29" fmla="*/ 107 h 130"/>
              <a:gd name="T30" fmla="*/ 56 w 149"/>
              <a:gd name="T31" fmla="*/ 109 h 130"/>
              <a:gd name="T32" fmla="*/ 59 w 149"/>
              <a:gd name="T33" fmla="*/ 116 h 130"/>
              <a:gd name="T34" fmla="*/ 61 w 149"/>
              <a:gd name="T35" fmla="*/ 120 h 130"/>
              <a:gd name="T36" fmla="*/ 59 w 149"/>
              <a:gd name="T37" fmla="*/ 120 h 130"/>
              <a:gd name="T38" fmla="*/ 56 w 149"/>
              <a:gd name="T39" fmla="*/ 122 h 130"/>
              <a:gd name="T40" fmla="*/ 50 w 149"/>
              <a:gd name="T41" fmla="*/ 130 h 130"/>
              <a:gd name="T42" fmla="*/ 42 w 149"/>
              <a:gd name="T43" fmla="*/ 129 h 130"/>
              <a:gd name="T44" fmla="*/ 41 w 149"/>
              <a:gd name="T45" fmla="*/ 129 h 130"/>
              <a:gd name="T46" fmla="*/ 35 w 149"/>
              <a:gd name="T47" fmla="*/ 124 h 130"/>
              <a:gd name="T48" fmla="*/ 35 w 149"/>
              <a:gd name="T49" fmla="*/ 127 h 130"/>
              <a:gd name="T50" fmla="*/ 33 w 149"/>
              <a:gd name="T51" fmla="*/ 130 h 130"/>
              <a:gd name="T52" fmla="*/ 26 w 149"/>
              <a:gd name="T53" fmla="*/ 123 h 130"/>
              <a:gd name="T54" fmla="*/ 19 w 149"/>
              <a:gd name="T55" fmla="*/ 116 h 130"/>
              <a:gd name="T56" fmla="*/ 31 w 149"/>
              <a:gd name="T57" fmla="*/ 104 h 130"/>
              <a:gd name="T58" fmla="*/ 31 w 149"/>
              <a:gd name="T59" fmla="*/ 100 h 130"/>
              <a:gd name="T60" fmla="*/ 31 w 149"/>
              <a:gd name="T61" fmla="*/ 96 h 130"/>
              <a:gd name="T62" fmla="*/ 19 w 149"/>
              <a:gd name="T63" fmla="*/ 97 h 130"/>
              <a:gd name="T64" fmla="*/ 15 w 149"/>
              <a:gd name="T65" fmla="*/ 97 h 130"/>
              <a:gd name="T66" fmla="*/ 8 w 149"/>
              <a:gd name="T67" fmla="*/ 93 h 130"/>
              <a:gd name="T68" fmla="*/ 0 w 149"/>
              <a:gd name="T69" fmla="*/ 97 h 130"/>
              <a:gd name="T70" fmla="*/ 1 w 149"/>
              <a:gd name="T71" fmla="*/ 89 h 130"/>
              <a:gd name="T72" fmla="*/ 8 w 149"/>
              <a:gd name="T73" fmla="*/ 81 h 130"/>
              <a:gd name="T74" fmla="*/ 14 w 149"/>
              <a:gd name="T75" fmla="*/ 81 h 130"/>
              <a:gd name="T76" fmla="*/ 26 w 149"/>
              <a:gd name="T77" fmla="*/ 85 h 130"/>
              <a:gd name="T78" fmla="*/ 42 w 149"/>
              <a:gd name="T79" fmla="*/ 73 h 130"/>
              <a:gd name="T80" fmla="*/ 44 w 149"/>
              <a:gd name="T81" fmla="*/ 73 h 130"/>
              <a:gd name="T82" fmla="*/ 56 w 149"/>
              <a:gd name="T83" fmla="*/ 62 h 130"/>
              <a:gd name="T84" fmla="*/ 59 w 149"/>
              <a:gd name="T85" fmla="*/ 60 h 130"/>
              <a:gd name="T86" fmla="*/ 61 w 149"/>
              <a:gd name="T87" fmla="*/ 59 h 130"/>
              <a:gd name="T88" fmla="*/ 68 w 149"/>
              <a:gd name="T89" fmla="*/ 51 h 130"/>
              <a:gd name="T90" fmla="*/ 72 w 149"/>
              <a:gd name="T91" fmla="*/ 55 h 130"/>
              <a:gd name="T92" fmla="*/ 80 w 149"/>
              <a:gd name="T93" fmla="*/ 49 h 130"/>
              <a:gd name="T94" fmla="*/ 87 w 149"/>
              <a:gd name="T95" fmla="*/ 48 h 130"/>
              <a:gd name="T96" fmla="*/ 89 w 149"/>
              <a:gd name="T97" fmla="*/ 48 h 130"/>
              <a:gd name="T98" fmla="*/ 89 w 149"/>
              <a:gd name="T99" fmla="*/ 47 h 130"/>
              <a:gd name="T100" fmla="*/ 93 w 149"/>
              <a:gd name="T101" fmla="*/ 41 h 130"/>
              <a:gd name="T102" fmla="*/ 110 w 149"/>
              <a:gd name="T103" fmla="*/ 17 h 130"/>
              <a:gd name="T104" fmla="*/ 113 w 149"/>
              <a:gd name="T105" fmla="*/ 11 h 130"/>
              <a:gd name="T106" fmla="*/ 115 w 149"/>
              <a:gd name="T107" fmla="*/ 9 h 130"/>
              <a:gd name="T108" fmla="*/ 138 w 149"/>
              <a:gd name="T109" fmla="*/ 9 h 130"/>
              <a:gd name="T110" fmla="*/ 146 w 149"/>
              <a:gd name="T111" fmla="*/ 0 h 130"/>
              <a:gd name="T112" fmla="*/ 149 w 149"/>
              <a:gd name="T113" fmla="*/ 14 h 130"/>
              <a:gd name="T114" fmla="*/ 138 w 149"/>
              <a:gd name="T115" fmla="*/ 28 h 130"/>
              <a:gd name="T116" fmla="*/ 136 w 149"/>
              <a:gd name="T117" fmla="*/ 32 h 130"/>
              <a:gd name="T118" fmla="*/ 136 w 149"/>
              <a:gd name="T119" fmla="*/ 34 h 130"/>
              <a:gd name="T120" fmla="*/ 132 w 149"/>
              <a:gd name="T121" fmla="*/ 48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49" h="130">
                <a:moveTo>
                  <a:pt x="132" y="48"/>
                </a:moveTo>
                <a:lnTo>
                  <a:pt x="127" y="64"/>
                </a:lnTo>
                <a:lnTo>
                  <a:pt x="127" y="66"/>
                </a:lnTo>
                <a:lnTo>
                  <a:pt x="123" y="70"/>
                </a:lnTo>
                <a:lnTo>
                  <a:pt x="120" y="74"/>
                </a:lnTo>
                <a:lnTo>
                  <a:pt x="102" y="97"/>
                </a:lnTo>
                <a:lnTo>
                  <a:pt x="98" y="101"/>
                </a:lnTo>
                <a:lnTo>
                  <a:pt x="83" y="101"/>
                </a:lnTo>
                <a:lnTo>
                  <a:pt x="78" y="97"/>
                </a:lnTo>
                <a:lnTo>
                  <a:pt x="70" y="93"/>
                </a:lnTo>
                <a:lnTo>
                  <a:pt x="67" y="94"/>
                </a:lnTo>
                <a:lnTo>
                  <a:pt x="63" y="96"/>
                </a:lnTo>
                <a:lnTo>
                  <a:pt x="68" y="100"/>
                </a:lnTo>
                <a:lnTo>
                  <a:pt x="59" y="104"/>
                </a:lnTo>
                <a:lnTo>
                  <a:pt x="55" y="107"/>
                </a:lnTo>
                <a:lnTo>
                  <a:pt x="56" y="109"/>
                </a:lnTo>
                <a:lnTo>
                  <a:pt x="59" y="116"/>
                </a:lnTo>
                <a:lnTo>
                  <a:pt x="61" y="120"/>
                </a:lnTo>
                <a:lnTo>
                  <a:pt x="59" y="120"/>
                </a:lnTo>
                <a:lnTo>
                  <a:pt x="56" y="122"/>
                </a:lnTo>
                <a:lnTo>
                  <a:pt x="50" y="130"/>
                </a:lnTo>
                <a:lnTo>
                  <a:pt x="42" y="129"/>
                </a:lnTo>
                <a:lnTo>
                  <a:pt x="41" y="129"/>
                </a:lnTo>
                <a:lnTo>
                  <a:pt x="35" y="124"/>
                </a:lnTo>
                <a:lnTo>
                  <a:pt x="35" y="127"/>
                </a:lnTo>
                <a:lnTo>
                  <a:pt x="33" y="130"/>
                </a:lnTo>
                <a:lnTo>
                  <a:pt x="26" y="123"/>
                </a:lnTo>
                <a:lnTo>
                  <a:pt x="19" y="116"/>
                </a:lnTo>
                <a:lnTo>
                  <a:pt x="31" y="104"/>
                </a:lnTo>
                <a:lnTo>
                  <a:pt x="31" y="100"/>
                </a:lnTo>
                <a:lnTo>
                  <a:pt x="31" y="96"/>
                </a:lnTo>
                <a:lnTo>
                  <a:pt x="19" y="97"/>
                </a:lnTo>
                <a:lnTo>
                  <a:pt x="15" y="97"/>
                </a:lnTo>
                <a:lnTo>
                  <a:pt x="8" y="93"/>
                </a:lnTo>
                <a:lnTo>
                  <a:pt x="0" y="97"/>
                </a:lnTo>
                <a:lnTo>
                  <a:pt x="1" y="89"/>
                </a:lnTo>
                <a:lnTo>
                  <a:pt x="8" y="81"/>
                </a:lnTo>
                <a:lnTo>
                  <a:pt x="14" y="81"/>
                </a:lnTo>
                <a:lnTo>
                  <a:pt x="26" y="85"/>
                </a:lnTo>
                <a:lnTo>
                  <a:pt x="42" y="73"/>
                </a:lnTo>
                <a:lnTo>
                  <a:pt x="44" y="73"/>
                </a:lnTo>
                <a:lnTo>
                  <a:pt x="56" y="62"/>
                </a:lnTo>
                <a:lnTo>
                  <a:pt x="59" y="60"/>
                </a:lnTo>
                <a:lnTo>
                  <a:pt x="61" y="59"/>
                </a:lnTo>
                <a:lnTo>
                  <a:pt x="68" y="51"/>
                </a:lnTo>
                <a:lnTo>
                  <a:pt x="72" y="55"/>
                </a:lnTo>
                <a:lnTo>
                  <a:pt x="80" y="49"/>
                </a:lnTo>
                <a:lnTo>
                  <a:pt x="87" y="48"/>
                </a:lnTo>
                <a:lnTo>
                  <a:pt x="89" y="48"/>
                </a:lnTo>
                <a:lnTo>
                  <a:pt x="89" y="47"/>
                </a:lnTo>
                <a:lnTo>
                  <a:pt x="93" y="41"/>
                </a:lnTo>
                <a:lnTo>
                  <a:pt x="110" y="17"/>
                </a:lnTo>
                <a:lnTo>
                  <a:pt x="113" y="11"/>
                </a:lnTo>
                <a:lnTo>
                  <a:pt x="115" y="9"/>
                </a:lnTo>
                <a:lnTo>
                  <a:pt x="138" y="9"/>
                </a:lnTo>
                <a:lnTo>
                  <a:pt x="146" y="0"/>
                </a:lnTo>
                <a:lnTo>
                  <a:pt x="149" y="14"/>
                </a:lnTo>
                <a:lnTo>
                  <a:pt x="138" y="28"/>
                </a:lnTo>
                <a:lnTo>
                  <a:pt x="136" y="32"/>
                </a:lnTo>
                <a:lnTo>
                  <a:pt x="136" y="34"/>
                </a:lnTo>
                <a:lnTo>
                  <a:pt x="132" y="4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8" name="Freeform 1334"/>
          <p:cNvSpPr>
            <a:spLocks/>
          </p:cNvSpPr>
          <p:nvPr/>
        </p:nvSpPr>
        <p:spPr bwMode="auto">
          <a:xfrm>
            <a:off x="4402138" y="4656138"/>
            <a:ext cx="230188" cy="169863"/>
          </a:xfrm>
          <a:custGeom>
            <a:avLst/>
            <a:gdLst>
              <a:gd name="T0" fmla="*/ 127 w 145"/>
              <a:gd name="T1" fmla="*/ 4 h 107"/>
              <a:gd name="T2" fmla="*/ 139 w 145"/>
              <a:gd name="T3" fmla="*/ 10 h 107"/>
              <a:gd name="T4" fmla="*/ 142 w 145"/>
              <a:gd name="T5" fmla="*/ 13 h 107"/>
              <a:gd name="T6" fmla="*/ 145 w 145"/>
              <a:gd name="T7" fmla="*/ 14 h 107"/>
              <a:gd name="T8" fmla="*/ 143 w 145"/>
              <a:gd name="T9" fmla="*/ 26 h 107"/>
              <a:gd name="T10" fmla="*/ 143 w 145"/>
              <a:gd name="T11" fmla="*/ 37 h 107"/>
              <a:gd name="T12" fmla="*/ 143 w 145"/>
              <a:gd name="T13" fmla="*/ 38 h 107"/>
              <a:gd name="T14" fmla="*/ 142 w 145"/>
              <a:gd name="T15" fmla="*/ 44 h 107"/>
              <a:gd name="T16" fmla="*/ 142 w 145"/>
              <a:gd name="T17" fmla="*/ 51 h 107"/>
              <a:gd name="T18" fmla="*/ 141 w 145"/>
              <a:gd name="T19" fmla="*/ 51 h 107"/>
              <a:gd name="T20" fmla="*/ 139 w 145"/>
              <a:gd name="T21" fmla="*/ 52 h 107"/>
              <a:gd name="T22" fmla="*/ 138 w 145"/>
              <a:gd name="T23" fmla="*/ 52 h 107"/>
              <a:gd name="T24" fmla="*/ 117 w 145"/>
              <a:gd name="T25" fmla="*/ 62 h 107"/>
              <a:gd name="T26" fmla="*/ 90 w 145"/>
              <a:gd name="T27" fmla="*/ 93 h 107"/>
              <a:gd name="T28" fmla="*/ 66 w 145"/>
              <a:gd name="T29" fmla="*/ 107 h 107"/>
              <a:gd name="T30" fmla="*/ 57 w 145"/>
              <a:gd name="T31" fmla="*/ 98 h 107"/>
              <a:gd name="T32" fmla="*/ 56 w 145"/>
              <a:gd name="T33" fmla="*/ 97 h 107"/>
              <a:gd name="T34" fmla="*/ 57 w 145"/>
              <a:gd name="T35" fmla="*/ 93 h 107"/>
              <a:gd name="T36" fmla="*/ 55 w 145"/>
              <a:gd name="T37" fmla="*/ 92 h 107"/>
              <a:gd name="T38" fmla="*/ 53 w 145"/>
              <a:gd name="T39" fmla="*/ 90 h 107"/>
              <a:gd name="T40" fmla="*/ 52 w 145"/>
              <a:gd name="T41" fmla="*/ 90 h 107"/>
              <a:gd name="T42" fmla="*/ 51 w 145"/>
              <a:gd name="T43" fmla="*/ 81 h 107"/>
              <a:gd name="T44" fmla="*/ 51 w 145"/>
              <a:gd name="T45" fmla="*/ 70 h 107"/>
              <a:gd name="T46" fmla="*/ 57 w 145"/>
              <a:gd name="T47" fmla="*/ 62 h 107"/>
              <a:gd name="T48" fmla="*/ 57 w 145"/>
              <a:gd name="T49" fmla="*/ 56 h 107"/>
              <a:gd name="T50" fmla="*/ 49 w 145"/>
              <a:gd name="T51" fmla="*/ 53 h 107"/>
              <a:gd name="T52" fmla="*/ 48 w 145"/>
              <a:gd name="T53" fmla="*/ 55 h 107"/>
              <a:gd name="T54" fmla="*/ 44 w 145"/>
              <a:gd name="T55" fmla="*/ 56 h 107"/>
              <a:gd name="T56" fmla="*/ 37 w 145"/>
              <a:gd name="T57" fmla="*/ 60 h 107"/>
              <a:gd name="T58" fmla="*/ 25 w 145"/>
              <a:gd name="T59" fmla="*/ 58 h 107"/>
              <a:gd name="T60" fmla="*/ 6 w 145"/>
              <a:gd name="T61" fmla="*/ 51 h 107"/>
              <a:gd name="T62" fmla="*/ 1 w 145"/>
              <a:gd name="T63" fmla="*/ 44 h 107"/>
              <a:gd name="T64" fmla="*/ 0 w 145"/>
              <a:gd name="T65" fmla="*/ 38 h 107"/>
              <a:gd name="T66" fmla="*/ 0 w 145"/>
              <a:gd name="T67" fmla="*/ 33 h 107"/>
              <a:gd name="T68" fmla="*/ 0 w 145"/>
              <a:gd name="T69" fmla="*/ 30 h 107"/>
              <a:gd name="T70" fmla="*/ 1 w 145"/>
              <a:gd name="T71" fmla="*/ 25 h 107"/>
              <a:gd name="T72" fmla="*/ 1 w 145"/>
              <a:gd name="T73" fmla="*/ 22 h 107"/>
              <a:gd name="T74" fmla="*/ 1 w 145"/>
              <a:gd name="T75" fmla="*/ 21 h 107"/>
              <a:gd name="T76" fmla="*/ 4 w 145"/>
              <a:gd name="T77" fmla="*/ 21 h 107"/>
              <a:gd name="T78" fmla="*/ 12 w 145"/>
              <a:gd name="T79" fmla="*/ 23 h 107"/>
              <a:gd name="T80" fmla="*/ 14 w 145"/>
              <a:gd name="T81" fmla="*/ 23 h 107"/>
              <a:gd name="T82" fmla="*/ 25 w 145"/>
              <a:gd name="T83" fmla="*/ 25 h 107"/>
              <a:gd name="T84" fmla="*/ 25 w 145"/>
              <a:gd name="T85" fmla="*/ 21 h 107"/>
              <a:gd name="T86" fmla="*/ 26 w 145"/>
              <a:gd name="T87" fmla="*/ 19 h 107"/>
              <a:gd name="T88" fmla="*/ 29 w 145"/>
              <a:gd name="T89" fmla="*/ 15 h 107"/>
              <a:gd name="T90" fmla="*/ 31 w 145"/>
              <a:gd name="T91" fmla="*/ 19 h 107"/>
              <a:gd name="T92" fmla="*/ 34 w 145"/>
              <a:gd name="T93" fmla="*/ 18 h 107"/>
              <a:gd name="T94" fmla="*/ 37 w 145"/>
              <a:gd name="T95" fmla="*/ 14 h 107"/>
              <a:gd name="T96" fmla="*/ 52 w 145"/>
              <a:gd name="T97" fmla="*/ 11 h 107"/>
              <a:gd name="T98" fmla="*/ 57 w 145"/>
              <a:gd name="T99" fmla="*/ 14 h 107"/>
              <a:gd name="T100" fmla="*/ 63 w 145"/>
              <a:gd name="T101" fmla="*/ 15 h 107"/>
              <a:gd name="T102" fmla="*/ 70 w 145"/>
              <a:gd name="T103" fmla="*/ 11 h 107"/>
              <a:gd name="T104" fmla="*/ 75 w 145"/>
              <a:gd name="T105" fmla="*/ 14 h 107"/>
              <a:gd name="T106" fmla="*/ 90 w 145"/>
              <a:gd name="T107" fmla="*/ 8 h 107"/>
              <a:gd name="T108" fmla="*/ 102 w 145"/>
              <a:gd name="T109" fmla="*/ 11 h 107"/>
              <a:gd name="T110" fmla="*/ 105 w 145"/>
              <a:gd name="T111" fmla="*/ 4 h 107"/>
              <a:gd name="T112" fmla="*/ 117 w 145"/>
              <a:gd name="T113" fmla="*/ 6 h 107"/>
              <a:gd name="T114" fmla="*/ 126 w 145"/>
              <a:gd name="T115" fmla="*/ 0 h 107"/>
              <a:gd name="T116" fmla="*/ 127 w 145"/>
              <a:gd name="T117" fmla="*/ 4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45" h="107">
                <a:moveTo>
                  <a:pt x="127" y="4"/>
                </a:moveTo>
                <a:lnTo>
                  <a:pt x="139" y="10"/>
                </a:lnTo>
                <a:lnTo>
                  <a:pt x="142" y="13"/>
                </a:lnTo>
                <a:lnTo>
                  <a:pt x="145" y="14"/>
                </a:lnTo>
                <a:lnTo>
                  <a:pt x="143" y="26"/>
                </a:lnTo>
                <a:lnTo>
                  <a:pt x="143" y="37"/>
                </a:lnTo>
                <a:lnTo>
                  <a:pt x="143" y="38"/>
                </a:lnTo>
                <a:lnTo>
                  <a:pt x="142" y="44"/>
                </a:lnTo>
                <a:lnTo>
                  <a:pt x="142" y="51"/>
                </a:lnTo>
                <a:lnTo>
                  <a:pt x="141" y="51"/>
                </a:lnTo>
                <a:lnTo>
                  <a:pt x="139" y="52"/>
                </a:lnTo>
                <a:lnTo>
                  <a:pt x="138" y="52"/>
                </a:lnTo>
                <a:lnTo>
                  <a:pt x="117" y="62"/>
                </a:lnTo>
                <a:lnTo>
                  <a:pt x="90" y="93"/>
                </a:lnTo>
                <a:lnTo>
                  <a:pt x="66" y="107"/>
                </a:lnTo>
                <a:lnTo>
                  <a:pt x="57" y="98"/>
                </a:lnTo>
                <a:lnTo>
                  <a:pt x="56" y="97"/>
                </a:lnTo>
                <a:lnTo>
                  <a:pt x="57" y="93"/>
                </a:lnTo>
                <a:lnTo>
                  <a:pt x="55" y="92"/>
                </a:lnTo>
                <a:lnTo>
                  <a:pt x="53" y="90"/>
                </a:lnTo>
                <a:lnTo>
                  <a:pt x="52" y="90"/>
                </a:lnTo>
                <a:lnTo>
                  <a:pt x="51" y="81"/>
                </a:lnTo>
                <a:lnTo>
                  <a:pt x="51" y="70"/>
                </a:lnTo>
                <a:lnTo>
                  <a:pt x="57" y="62"/>
                </a:lnTo>
                <a:lnTo>
                  <a:pt x="57" y="56"/>
                </a:lnTo>
                <a:lnTo>
                  <a:pt x="49" y="53"/>
                </a:lnTo>
                <a:lnTo>
                  <a:pt x="48" y="55"/>
                </a:lnTo>
                <a:lnTo>
                  <a:pt x="44" y="56"/>
                </a:lnTo>
                <a:lnTo>
                  <a:pt x="37" y="60"/>
                </a:lnTo>
                <a:lnTo>
                  <a:pt x="25" y="58"/>
                </a:lnTo>
                <a:lnTo>
                  <a:pt x="6" y="51"/>
                </a:lnTo>
                <a:lnTo>
                  <a:pt x="1" y="44"/>
                </a:lnTo>
                <a:lnTo>
                  <a:pt x="0" y="38"/>
                </a:lnTo>
                <a:lnTo>
                  <a:pt x="0" y="33"/>
                </a:lnTo>
                <a:lnTo>
                  <a:pt x="0" y="30"/>
                </a:lnTo>
                <a:lnTo>
                  <a:pt x="1" y="25"/>
                </a:lnTo>
                <a:lnTo>
                  <a:pt x="1" y="22"/>
                </a:lnTo>
                <a:lnTo>
                  <a:pt x="1" y="21"/>
                </a:lnTo>
                <a:lnTo>
                  <a:pt x="4" y="21"/>
                </a:lnTo>
                <a:lnTo>
                  <a:pt x="12" y="23"/>
                </a:lnTo>
                <a:lnTo>
                  <a:pt x="14" y="23"/>
                </a:lnTo>
                <a:lnTo>
                  <a:pt x="25" y="25"/>
                </a:lnTo>
                <a:lnTo>
                  <a:pt x="25" y="21"/>
                </a:lnTo>
                <a:lnTo>
                  <a:pt x="26" y="19"/>
                </a:lnTo>
                <a:lnTo>
                  <a:pt x="29" y="15"/>
                </a:lnTo>
                <a:lnTo>
                  <a:pt x="31" y="19"/>
                </a:lnTo>
                <a:lnTo>
                  <a:pt x="34" y="18"/>
                </a:lnTo>
                <a:lnTo>
                  <a:pt x="37" y="14"/>
                </a:lnTo>
                <a:lnTo>
                  <a:pt x="52" y="11"/>
                </a:lnTo>
                <a:lnTo>
                  <a:pt x="57" y="14"/>
                </a:lnTo>
                <a:lnTo>
                  <a:pt x="63" y="15"/>
                </a:lnTo>
                <a:lnTo>
                  <a:pt x="70" y="11"/>
                </a:lnTo>
                <a:lnTo>
                  <a:pt x="75" y="14"/>
                </a:lnTo>
                <a:lnTo>
                  <a:pt x="90" y="8"/>
                </a:lnTo>
                <a:lnTo>
                  <a:pt x="102" y="11"/>
                </a:lnTo>
                <a:lnTo>
                  <a:pt x="105" y="4"/>
                </a:lnTo>
                <a:lnTo>
                  <a:pt x="117" y="6"/>
                </a:lnTo>
                <a:lnTo>
                  <a:pt x="126" y="0"/>
                </a:lnTo>
                <a:lnTo>
                  <a:pt x="127" y="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9" name="Freeform 1335"/>
          <p:cNvSpPr>
            <a:spLocks/>
          </p:cNvSpPr>
          <p:nvPr/>
        </p:nvSpPr>
        <p:spPr bwMode="auto">
          <a:xfrm>
            <a:off x="4264025" y="4692650"/>
            <a:ext cx="228600" cy="123825"/>
          </a:xfrm>
          <a:custGeom>
            <a:avLst/>
            <a:gdLst>
              <a:gd name="T0" fmla="*/ 65 w 144"/>
              <a:gd name="T1" fmla="*/ 7 h 78"/>
              <a:gd name="T2" fmla="*/ 69 w 144"/>
              <a:gd name="T3" fmla="*/ 11 h 78"/>
              <a:gd name="T4" fmla="*/ 87 w 144"/>
              <a:gd name="T5" fmla="*/ 10 h 78"/>
              <a:gd name="T6" fmla="*/ 87 w 144"/>
              <a:gd name="T7" fmla="*/ 15 h 78"/>
              <a:gd name="T8" fmla="*/ 88 w 144"/>
              <a:gd name="T9" fmla="*/ 21 h 78"/>
              <a:gd name="T10" fmla="*/ 93 w 144"/>
              <a:gd name="T11" fmla="*/ 28 h 78"/>
              <a:gd name="T12" fmla="*/ 112 w 144"/>
              <a:gd name="T13" fmla="*/ 35 h 78"/>
              <a:gd name="T14" fmla="*/ 124 w 144"/>
              <a:gd name="T15" fmla="*/ 37 h 78"/>
              <a:gd name="T16" fmla="*/ 131 w 144"/>
              <a:gd name="T17" fmla="*/ 33 h 78"/>
              <a:gd name="T18" fmla="*/ 135 w 144"/>
              <a:gd name="T19" fmla="*/ 32 h 78"/>
              <a:gd name="T20" fmla="*/ 136 w 144"/>
              <a:gd name="T21" fmla="*/ 30 h 78"/>
              <a:gd name="T22" fmla="*/ 144 w 144"/>
              <a:gd name="T23" fmla="*/ 33 h 78"/>
              <a:gd name="T24" fmla="*/ 144 w 144"/>
              <a:gd name="T25" fmla="*/ 39 h 78"/>
              <a:gd name="T26" fmla="*/ 138 w 144"/>
              <a:gd name="T27" fmla="*/ 47 h 78"/>
              <a:gd name="T28" fmla="*/ 138 w 144"/>
              <a:gd name="T29" fmla="*/ 58 h 78"/>
              <a:gd name="T30" fmla="*/ 129 w 144"/>
              <a:gd name="T31" fmla="*/ 65 h 78"/>
              <a:gd name="T32" fmla="*/ 128 w 144"/>
              <a:gd name="T33" fmla="*/ 65 h 78"/>
              <a:gd name="T34" fmla="*/ 128 w 144"/>
              <a:gd name="T35" fmla="*/ 66 h 78"/>
              <a:gd name="T36" fmla="*/ 118 w 144"/>
              <a:gd name="T37" fmla="*/ 73 h 78"/>
              <a:gd name="T38" fmla="*/ 114 w 144"/>
              <a:gd name="T39" fmla="*/ 69 h 78"/>
              <a:gd name="T40" fmla="*/ 112 w 144"/>
              <a:gd name="T41" fmla="*/ 69 h 78"/>
              <a:gd name="T42" fmla="*/ 105 w 144"/>
              <a:gd name="T43" fmla="*/ 69 h 78"/>
              <a:gd name="T44" fmla="*/ 99 w 144"/>
              <a:gd name="T45" fmla="*/ 69 h 78"/>
              <a:gd name="T46" fmla="*/ 97 w 144"/>
              <a:gd name="T47" fmla="*/ 69 h 78"/>
              <a:gd name="T48" fmla="*/ 91 w 144"/>
              <a:gd name="T49" fmla="*/ 78 h 78"/>
              <a:gd name="T50" fmla="*/ 84 w 144"/>
              <a:gd name="T51" fmla="*/ 74 h 78"/>
              <a:gd name="T52" fmla="*/ 86 w 144"/>
              <a:gd name="T53" fmla="*/ 66 h 78"/>
              <a:gd name="T54" fmla="*/ 79 w 144"/>
              <a:gd name="T55" fmla="*/ 67 h 78"/>
              <a:gd name="T56" fmla="*/ 72 w 144"/>
              <a:gd name="T57" fmla="*/ 63 h 78"/>
              <a:gd name="T58" fmla="*/ 56 w 144"/>
              <a:gd name="T59" fmla="*/ 66 h 78"/>
              <a:gd name="T60" fmla="*/ 42 w 144"/>
              <a:gd name="T61" fmla="*/ 62 h 78"/>
              <a:gd name="T62" fmla="*/ 8 w 144"/>
              <a:gd name="T63" fmla="*/ 71 h 78"/>
              <a:gd name="T64" fmla="*/ 1 w 144"/>
              <a:gd name="T65" fmla="*/ 70 h 78"/>
              <a:gd name="T66" fmla="*/ 0 w 144"/>
              <a:gd name="T67" fmla="*/ 63 h 78"/>
              <a:gd name="T68" fmla="*/ 4 w 144"/>
              <a:gd name="T69" fmla="*/ 55 h 78"/>
              <a:gd name="T70" fmla="*/ 11 w 144"/>
              <a:gd name="T71" fmla="*/ 43 h 78"/>
              <a:gd name="T72" fmla="*/ 7 w 144"/>
              <a:gd name="T73" fmla="*/ 35 h 78"/>
              <a:gd name="T74" fmla="*/ 4 w 144"/>
              <a:gd name="T75" fmla="*/ 29 h 78"/>
              <a:gd name="T76" fmla="*/ 19 w 144"/>
              <a:gd name="T77" fmla="*/ 29 h 78"/>
              <a:gd name="T78" fmla="*/ 28 w 144"/>
              <a:gd name="T79" fmla="*/ 28 h 78"/>
              <a:gd name="T80" fmla="*/ 31 w 144"/>
              <a:gd name="T81" fmla="*/ 24 h 78"/>
              <a:gd name="T82" fmla="*/ 37 w 144"/>
              <a:gd name="T83" fmla="*/ 13 h 78"/>
              <a:gd name="T84" fmla="*/ 35 w 144"/>
              <a:gd name="T85" fmla="*/ 11 h 78"/>
              <a:gd name="T86" fmla="*/ 32 w 144"/>
              <a:gd name="T87" fmla="*/ 6 h 78"/>
              <a:gd name="T88" fmla="*/ 31 w 144"/>
              <a:gd name="T89" fmla="*/ 3 h 78"/>
              <a:gd name="T90" fmla="*/ 42 w 144"/>
              <a:gd name="T91" fmla="*/ 0 h 78"/>
              <a:gd name="T92" fmla="*/ 64 w 144"/>
              <a:gd name="T93" fmla="*/ 6 h 78"/>
              <a:gd name="T94" fmla="*/ 65 w 144"/>
              <a:gd name="T95" fmla="*/ 7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44" h="78">
                <a:moveTo>
                  <a:pt x="65" y="7"/>
                </a:moveTo>
                <a:lnTo>
                  <a:pt x="69" y="11"/>
                </a:lnTo>
                <a:lnTo>
                  <a:pt x="87" y="10"/>
                </a:lnTo>
                <a:lnTo>
                  <a:pt x="87" y="15"/>
                </a:lnTo>
                <a:lnTo>
                  <a:pt x="88" y="21"/>
                </a:lnTo>
                <a:lnTo>
                  <a:pt x="93" y="28"/>
                </a:lnTo>
                <a:lnTo>
                  <a:pt x="112" y="35"/>
                </a:lnTo>
                <a:lnTo>
                  <a:pt x="124" y="37"/>
                </a:lnTo>
                <a:lnTo>
                  <a:pt x="131" y="33"/>
                </a:lnTo>
                <a:lnTo>
                  <a:pt x="135" y="32"/>
                </a:lnTo>
                <a:lnTo>
                  <a:pt x="136" y="30"/>
                </a:lnTo>
                <a:lnTo>
                  <a:pt x="144" y="33"/>
                </a:lnTo>
                <a:lnTo>
                  <a:pt x="144" y="39"/>
                </a:lnTo>
                <a:lnTo>
                  <a:pt x="138" y="47"/>
                </a:lnTo>
                <a:lnTo>
                  <a:pt x="138" y="58"/>
                </a:lnTo>
                <a:lnTo>
                  <a:pt x="129" y="65"/>
                </a:lnTo>
                <a:lnTo>
                  <a:pt x="128" y="65"/>
                </a:lnTo>
                <a:lnTo>
                  <a:pt x="128" y="66"/>
                </a:lnTo>
                <a:lnTo>
                  <a:pt x="118" y="73"/>
                </a:lnTo>
                <a:lnTo>
                  <a:pt x="114" y="69"/>
                </a:lnTo>
                <a:lnTo>
                  <a:pt x="112" y="69"/>
                </a:lnTo>
                <a:lnTo>
                  <a:pt x="105" y="69"/>
                </a:lnTo>
                <a:lnTo>
                  <a:pt x="99" y="69"/>
                </a:lnTo>
                <a:lnTo>
                  <a:pt x="97" y="69"/>
                </a:lnTo>
                <a:lnTo>
                  <a:pt x="91" y="78"/>
                </a:lnTo>
                <a:lnTo>
                  <a:pt x="84" y="74"/>
                </a:lnTo>
                <a:lnTo>
                  <a:pt x="86" y="66"/>
                </a:lnTo>
                <a:lnTo>
                  <a:pt x="79" y="67"/>
                </a:lnTo>
                <a:lnTo>
                  <a:pt x="72" y="63"/>
                </a:lnTo>
                <a:lnTo>
                  <a:pt x="56" y="66"/>
                </a:lnTo>
                <a:lnTo>
                  <a:pt x="42" y="62"/>
                </a:lnTo>
                <a:lnTo>
                  <a:pt x="8" y="71"/>
                </a:lnTo>
                <a:lnTo>
                  <a:pt x="1" y="70"/>
                </a:lnTo>
                <a:lnTo>
                  <a:pt x="0" y="63"/>
                </a:lnTo>
                <a:lnTo>
                  <a:pt x="4" y="55"/>
                </a:lnTo>
                <a:lnTo>
                  <a:pt x="11" y="43"/>
                </a:lnTo>
                <a:lnTo>
                  <a:pt x="7" y="35"/>
                </a:lnTo>
                <a:lnTo>
                  <a:pt x="4" y="29"/>
                </a:lnTo>
                <a:lnTo>
                  <a:pt x="19" y="29"/>
                </a:lnTo>
                <a:lnTo>
                  <a:pt x="28" y="28"/>
                </a:lnTo>
                <a:lnTo>
                  <a:pt x="31" y="24"/>
                </a:lnTo>
                <a:lnTo>
                  <a:pt x="37" y="13"/>
                </a:lnTo>
                <a:lnTo>
                  <a:pt x="35" y="11"/>
                </a:lnTo>
                <a:lnTo>
                  <a:pt x="32" y="6"/>
                </a:lnTo>
                <a:lnTo>
                  <a:pt x="31" y="3"/>
                </a:lnTo>
                <a:lnTo>
                  <a:pt x="42" y="0"/>
                </a:lnTo>
                <a:lnTo>
                  <a:pt x="64" y="6"/>
                </a:lnTo>
                <a:lnTo>
                  <a:pt x="65" y="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0" name="Freeform 1336"/>
          <p:cNvSpPr>
            <a:spLocks/>
          </p:cNvSpPr>
          <p:nvPr/>
        </p:nvSpPr>
        <p:spPr bwMode="auto">
          <a:xfrm>
            <a:off x="4319588" y="4784725"/>
            <a:ext cx="187325" cy="98425"/>
          </a:xfrm>
          <a:custGeom>
            <a:avLst/>
            <a:gdLst>
              <a:gd name="T0" fmla="*/ 109 w 118"/>
              <a:gd name="T1" fmla="*/ 12 h 62"/>
              <a:gd name="T2" fmla="*/ 108 w 118"/>
              <a:gd name="T3" fmla="*/ 16 h 62"/>
              <a:gd name="T4" fmla="*/ 109 w 118"/>
              <a:gd name="T5" fmla="*/ 17 h 62"/>
              <a:gd name="T6" fmla="*/ 118 w 118"/>
              <a:gd name="T7" fmla="*/ 26 h 62"/>
              <a:gd name="T8" fmla="*/ 109 w 118"/>
              <a:gd name="T9" fmla="*/ 37 h 62"/>
              <a:gd name="T10" fmla="*/ 92 w 118"/>
              <a:gd name="T11" fmla="*/ 54 h 62"/>
              <a:gd name="T12" fmla="*/ 90 w 118"/>
              <a:gd name="T13" fmla="*/ 56 h 62"/>
              <a:gd name="T14" fmla="*/ 89 w 118"/>
              <a:gd name="T15" fmla="*/ 57 h 62"/>
              <a:gd name="T16" fmla="*/ 86 w 118"/>
              <a:gd name="T17" fmla="*/ 62 h 62"/>
              <a:gd name="T18" fmla="*/ 86 w 118"/>
              <a:gd name="T19" fmla="*/ 57 h 62"/>
              <a:gd name="T20" fmla="*/ 88 w 118"/>
              <a:gd name="T21" fmla="*/ 56 h 62"/>
              <a:gd name="T22" fmla="*/ 82 w 118"/>
              <a:gd name="T23" fmla="*/ 50 h 62"/>
              <a:gd name="T24" fmla="*/ 81 w 118"/>
              <a:gd name="T25" fmla="*/ 53 h 62"/>
              <a:gd name="T26" fmla="*/ 79 w 118"/>
              <a:gd name="T27" fmla="*/ 56 h 62"/>
              <a:gd name="T28" fmla="*/ 77 w 118"/>
              <a:gd name="T29" fmla="*/ 54 h 62"/>
              <a:gd name="T30" fmla="*/ 67 w 118"/>
              <a:gd name="T31" fmla="*/ 50 h 62"/>
              <a:gd name="T32" fmla="*/ 62 w 118"/>
              <a:gd name="T33" fmla="*/ 53 h 62"/>
              <a:gd name="T34" fmla="*/ 56 w 118"/>
              <a:gd name="T35" fmla="*/ 56 h 62"/>
              <a:gd name="T36" fmla="*/ 41 w 118"/>
              <a:gd name="T37" fmla="*/ 54 h 62"/>
              <a:gd name="T38" fmla="*/ 23 w 118"/>
              <a:gd name="T39" fmla="*/ 60 h 62"/>
              <a:gd name="T40" fmla="*/ 17 w 118"/>
              <a:gd name="T41" fmla="*/ 53 h 62"/>
              <a:gd name="T42" fmla="*/ 11 w 118"/>
              <a:gd name="T43" fmla="*/ 54 h 62"/>
              <a:gd name="T44" fmla="*/ 4 w 118"/>
              <a:gd name="T45" fmla="*/ 56 h 62"/>
              <a:gd name="T46" fmla="*/ 0 w 118"/>
              <a:gd name="T47" fmla="*/ 52 h 62"/>
              <a:gd name="T48" fmla="*/ 8 w 118"/>
              <a:gd name="T49" fmla="*/ 39 h 62"/>
              <a:gd name="T50" fmla="*/ 17 w 118"/>
              <a:gd name="T51" fmla="*/ 35 h 62"/>
              <a:gd name="T52" fmla="*/ 27 w 118"/>
              <a:gd name="T53" fmla="*/ 31 h 62"/>
              <a:gd name="T54" fmla="*/ 33 w 118"/>
              <a:gd name="T55" fmla="*/ 22 h 62"/>
              <a:gd name="T56" fmla="*/ 44 w 118"/>
              <a:gd name="T57" fmla="*/ 16 h 62"/>
              <a:gd name="T58" fmla="*/ 44 w 118"/>
              <a:gd name="T59" fmla="*/ 9 h 62"/>
              <a:gd name="T60" fmla="*/ 51 w 118"/>
              <a:gd name="T61" fmla="*/ 8 h 62"/>
              <a:gd name="T62" fmla="*/ 49 w 118"/>
              <a:gd name="T63" fmla="*/ 16 h 62"/>
              <a:gd name="T64" fmla="*/ 56 w 118"/>
              <a:gd name="T65" fmla="*/ 20 h 62"/>
              <a:gd name="T66" fmla="*/ 62 w 118"/>
              <a:gd name="T67" fmla="*/ 11 h 62"/>
              <a:gd name="T68" fmla="*/ 64 w 118"/>
              <a:gd name="T69" fmla="*/ 11 h 62"/>
              <a:gd name="T70" fmla="*/ 70 w 118"/>
              <a:gd name="T71" fmla="*/ 11 h 62"/>
              <a:gd name="T72" fmla="*/ 77 w 118"/>
              <a:gd name="T73" fmla="*/ 11 h 62"/>
              <a:gd name="T74" fmla="*/ 79 w 118"/>
              <a:gd name="T75" fmla="*/ 11 h 62"/>
              <a:gd name="T76" fmla="*/ 83 w 118"/>
              <a:gd name="T77" fmla="*/ 15 h 62"/>
              <a:gd name="T78" fmla="*/ 93 w 118"/>
              <a:gd name="T79" fmla="*/ 8 h 62"/>
              <a:gd name="T80" fmla="*/ 93 w 118"/>
              <a:gd name="T81" fmla="*/ 7 h 62"/>
              <a:gd name="T82" fmla="*/ 94 w 118"/>
              <a:gd name="T83" fmla="*/ 7 h 62"/>
              <a:gd name="T84" fmla="*/ 103 w 118"/>
              <a:gd name="T85" fmla="*/ 0 h 62"/>
              <a:gd name="T86" fmla="*/ 104 w 118"/>
              <a:gd name="T87" fmla="*/ 9 h 62"/>
              <a:gd name="T88" fmla="*/ 105 w 118"/>
              <a:gd name="T89" fmla="*/ 9 h 62"/>
              <a:gd name="T90" fmla="*/ 107 w 118"/>
              <a:gd name="T91" fmla="*/ 11 h 62"/>
              <a:gd name="T92" fmla="*/ 109 w 118"/>
              <a:gd name="T93" fmla="*/ 12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18" h="62">
                <a:moveTo>
                  <a:pt x="109" y="12"/>
                </a:moveTo>
                <a:lnTo>
                  <a:pt x="108" y="16"/>
                </a:lnTo>
                <a:lnTo>
                  <a:pt x="109" y="17"/>
                </a:lnTo>
                <a:lnTo>
                  <a:pt x="118" y="26"/>
                </a:lnTo>
                <a:lnTo>
                  <a:pt x="109" y="37"/>
                </a:lnTo>
                <a:lnTo>
                  <a:pt x="92" y="54"/>
                </a:lnTo>
                <a:lnTo>
                  <a:pt x="90" y="56"/>
                </a:lnTo>
                <a:lnTo>
                  <a:pt x="89" y="57"/>
                </a:lnTo>
                <a:lnTo>
                  <a:pt x="86" y="62"/>
                </a:lnTo>
                <a:lnTo>
                  <a:pt x="86" y="57"/>
                </a:lnTo>
                <a:lnTo>
                  <a:pt x="88" y="56"/>
                </a:lnTo>
                <a:lnTo>
                  <a:pt x="82" y="50"/>
                </a:lnTo>
                <a:lnTo>
                  <a:pt x="81" y="53"/>
                </a:lnTo>
                <a:lnTo>
                  <a:pt x="79" y="56"/>
                </a:lnTo>
                <a:lnTo>
                  <a:pt x="77" y="54"/>
                </a:lnTo>
                <a:lnTo>
                  <a:pt x="67" y="50"/>
                </a:lnTo>
                <a:lnTo>
                  <a:pt x="62" y="53"/>
                </a:lnTo>
                <a:lnTo>
                  <a:pt x="56" y="56"/>
                </a:lnTo>
                <a:lnTo>
                  <a:pt x="41" y="54"/>
                </a:lnTo>
                <a:lnTo>
                  <a:pt x="23" y="60"/>
                </a:lnTo>
                <a:lnTo>
                  <a:pt x="17" y="53"/>
                </a:lnTo>
                <a:lnTo>
                  <a:pt x="11" y="54"/>
                </a:lnTo>
                <a:lnTo>
                  <a:pt x="4" y="56"/>
                </a:lnTo>
                <a:lnTo>
                  <a:pt x="0" y="52"/>
                </a:lnTo>
                <a:lnTo>
                  <a:pt x="8" y="39"/>
                </a:lnTo>
                <a:lnTo>
                  <a:pt x="17" y="35"/>
                </a:lnTo>
                <a:lnTo>
                  <a:pt x="27" y="31"/>
                </a:lnTo>
                <a:lnTo>
                  <a:pt x="33" y="22"/>
                </a:lnTo>
                <a:lnTo>
                  <a:pt x="44" y="16"/>
                </a:lnTo>
                <a:lnTo>
                  <a:pt x="44" y="9"/>
                </a:lnTo>
                <a:lnTo>
                  <a:pt x="51" y="8"/>
                </a:lnTo>
                <a:lnTo>
                  <a:pt x="49" y="16"/>
                </a:lnTo>
                <a:lnTo>
                  <a:pt x="56" y="20"/>
                </a:lnTo>
                <a:lnTo>
                  <a:pt x="62" y="11"/>
                </a:lnTo>
                <a:lnTo>
                  <a:pt x="64" y="11"/>
                </a:lnTo>
                <a:lnTo>
                  <a:pt x="70" y="11"/>
                </a:lnTo>
                <a:lnTo>
                  <a:pt x="77" y="11"/>
                </a:lnTo>
                <a:lnTo>
                  <a:pt x="79" y="11"/>
                </a:lnTo>
                <a:lnTo>
                  <a:pt x="83" y="15"/>
                </a:lnTo>
                <a:lnTo>
                  <a:pt x="93" y="8"/>
                </a:lnTo>
                <a:lnTo>
                  <a:pt x="93" y="7"/>
                </a:lnTo>
                <a:lnTo>
                  <a:pt x="94" y="7"/>
                </a:lnTo>
                <a:lnTo>
                  <a:pt x="103" y="0"/>
                </a:lnTo>
                <a:lnTo>
                  <a:pt x="104" y="9"/>
                </a:lnTo>
                <a:lnTo>
                  <a:pt x="105" y="9"/>
                </a:lnTo>
                <a:lnTo>
                  <a:pt x="107" y="11"/>
                </a:lnTo>
                <a:lnTo>
                  <a:pt x="109" y="1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1" name="Freeform 1337"/>
          <p:cNvSpPr>
            <a:spLocks/>
          </p:cNvSpPr>
          <p:nvPr/>
        </p:nvSpPr>
        <p:spPr bwMode="auto">
          <a:xfrm>
            <a:off x="6143625" y="2332038"/>
            <a:ext cx="219075" cy="220663"/>
          </a:xfrm>
          <a:custGeom>
            <a:avLst/>
            <a:gdLst>
              <a:gd name="T0" fmla="*/ 93 w 138"/>
              <a:gd name="T1" fmla="*/ 12 h 139"/>
              <a:gd name="T2" fmla="*/ 101 w 138"/>
              <a:gd name="T3" fmla="*/ 11 h 139"/>
              <a:gd name="T4" fmla="*/ 106 w 138"/>
              <a:gd name="T5" fmla="*/ 12 h 139"/>
              <a:gd name="T6" fmla="*/ 108 w 138"/>
              <a:gd name="T7" fmla="*/ 20 h 139"/>
              <a:gd name="T8" fmla="*/ 112 w 138"/>
              <a:gd name="T9" fmla="*/ 27 h 139"/>
              <a:gd name="T10" fmla="*/ 112 w 138"/>
              <a:gd name="T11" fmla="*/ 37 h 139"/>
              <a:gd name="T12" fmla="*/ 127 w 138"/>
              <a:gd name="T13" fmla="*/ 53 h 139"/>
              <a:gd name="T14" fmla="*/ 138 w 138"/>
              <a:gd name="T15" fmla="*/ 62 h 139"/>
              <a:gd name="T16" fmla="*/ 124 w 138"/>
              <a:gd name="T17" fmla="*/ 65 h 139"/>
              <a:gd name="T18" fmla="*/ 112 w 138"/>
              <a:gd name="T19" fmla="*/ 68 h 139"/>
              <a:gd name="T20" fmla="*/ 108 w 138"/>
              <a:gd name="T21" fmla="*/ 83 h 139"/>
              <a:gd name="T22" fmla="*/ 112 w 138"/>
              <a:gd name="T23" fmla="*/ 102 h 139"/>
              <a:gd name="T24" fmla="*/ 119 w 138"/>
              <a:gd name="T25" fmla="*/ 113 h 139"/>
              <a:gd name="T26" fmla="*/ 127 w 138"/>
              <a:gd name="T27" fmla="*/ 128 h 139"/>
              <a:gd name="T28" fmla="*/ 120 w 138"/>
              <a:gd name="T29" fmla="*/ 135 h 139"/>
              <a:gd name="T30" fmla="*/ 81 w 138"/>
              <a:gd name="T31" fmla="*/ 131 h 139"/>
              <a:gd name="T32" fmla="*/ 75 w 138"/>
              <a:gd name="T33" fmla="*/ 122 h 139"/>
              <a:gd name="T34" fmla="*/ 63 w 138"/>
              <a:gd name="T35" fmla="*/ 132 h 139"/>
              <a:gd name="T36" fmla="*/ 53 w 138"/>
              <a:gd name="T37" fmla="*/ 136 h 139"/>
              <a:gd name="T38" fmla="*/ 55 w 138"/>
              <a:gd name="T39" fmla="*/ 121 h 139"/>
              <a:gd name="T40" fmla="*/ 53 w 138"/>
              <a:gd name="T41" fmla="*/ 116 h 139"/>
              <a:gd name="T42" fmla="*/ 42 w 138"/>
              <a:gd name="T43" fmla="*/ 110 h 139"/>
              <a:gd name="T44" fmla="*/ 40 w 138"/>
              <a:gd name="T45" fmla="*/ 91 h 139"/>
              <a:gd name="T46" fmla="*/ 30 w 138"/>
              <a:gd name="T47" fmla="*/ 88 h 139"/>
              <a:gd name="T48" fmla="*/ 23 w 138"/>
              <a:gd name="T49" fmla="*/ 86 h 139"/>
              <a:gd name="T50" fmla="*/ 15 w 138"/>
              <a:gd name="T51" fmla="*/ 90 h 139"/>
              <a:gd name="T52" fmla="*/ 16 w 138"/>
              <a:gd name="T53" fmla="*/ 95 h 139"/>
              <a:gd name="T54" fmla="*/ 3 w 138"/>
              <a:gd name="T55" fmla="*/ 94 h 139"/>
              <a:gd name="T56" fmla="*/ 0 w 138"/>
              <a:gd name="T57" fmla="*/ 79 h 139"/>
              <a:gd name="T58" fmla="*/ 11 w 138"/>
              <a:gd name="T59" fmla="*/ 69 h 139"/>
              <a:gd name="T60" fmla="*/ 1 w 138"/>
              <a:gd name="T61" fmla="*/ 43 h 139"/>
              <a:gd name="T62" fmla="*/ 11 w 138"/>
              <a:gd name="T63" fmla="*/ 41 h 139"/>
              <a:gd name="T64" fmla="*/ 22 w 138"/>
              <a:gd name="T65" fmla="*/ 32 h 139"/>
              <a:gd name="T66" fmla="*/ 34 w 138"/>
              <a:gd name="T67" fmla="*/ 30 h 139"/>
              <a:gd name="T68" fmla="*/ 44 w 138"/>
              <a:gd name="T69" fmla="*/ 37 h 139"/>
              <a:gd name="T70" fmla="*/ 48 w 138"/>
              <a:gd name="T71" fmla="*/ 32 h 139"/>
              <a:gd name="T72" fmla="*/ 57 w 138"/>
              <a:gd name="T73" fmla="*/ 27 h 139"/>
              <a:gd name="T74" fmla="*/ 68 w 138"/>
              <a:gd name="T75" fmla="*/ 20 h 139"/>
              <a:gd name="T76" fmla="*/ 56 w 138"/>
              <a:gd name="T77" fmla="*/ 9 h 139"/>
              <a:gd name="T78" fmla="*/ 56 w 138"/>
              <a:gd name="T79" fmla="*/ 4 h 139"/>
              <a:gd name="T80" fmla="*/ 66 w 138"/>
              <a:gd name="T81" fmla="*/ 7 h 139"/>
              <a:gd name="T82" fmla="*/ 67 w 138"/>
              <a:gd name="T83" fmla="*/ 0 h 139"/>
              <a:gd name="T84" fmla="*/ 78 w 138"/>
              <a:gd name="T85" fmla="*/ 0 h 139"/>
              <a:gd name="T86" fmla="*/ 87 w 138"/>
              <a:gd name="T87" fmla="*/ 2 h 139"/>
              <a:gd name="T88" fmla="*/ 93 w 138"/>
              <a:gd name="T89" fmla="*/ 4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38" h="139">
                <a:moveTo>
                  <a:pt x="93" y="4"/>
                </a:moveTo>
                <a:lnTo>
                  <a:pt x="93" y="12"/>
                </a:lnTo>
                <a:lnTo>
                  <a:pt x="94" y="17"/>
                </a:lnTo>
                <a:lnTo>
                  <a:pt x="101" y="11"/>
                </a:lnTo>
                <a:lnTo>
                  <a:pt x="102" y="16"/>
                </a:lnTo>
                <a:lnTo>
                  <a:pt x="106" y="12"/>
                </a:lnTo>
                <a:lnTo>
                  <a:pt x="102" y="19"/>
                </a:lnTo>
                <a:lnTo>
                  <a:pt x="108" y="20"/>
                </a:lnTo>
                <a:lnTo>
                  <a:pt x="112" y="23"/>
                </a:lnTo>
                <a:lnTo>
                  <a:pt x="112" y="27"/>
                </a:lnTo>
                <a:lnTo>
                  <a:pt x="111" y="35"/>
                </a:lnTo>
                <a:lnTo>
                  <a:pt x="112" y="37"/>
                </a:lnTo>
                <a:lnTo>
                  <a:pt x="117" y="42"/>
                </a:lnTo>
                <a:lnTo>
                  <a:pt x="127" y="53"/>
                </a:lnTo>
                <a:lnTo>
                  <a:pt x="136" y="62"/>
                </a:lnTo>
                <a:lnTo>
                  <a:pt x="138" y="62"/>
                </a:lnTo>
                <a:lnTo>
                  <a:pt x="134" y="64"/>
                </a:lnTo>
                <a:lnTo>
                  <a:pt x="124" y="65"/>
                </a:lnTo>
                <a:lnTo>
                  <a:pt x="120" y="65"/>
                </a:lnTo>
                <a:lnTo>
                  <a:pt x="112" y="68"/>
                </a:lnTo>
                <a:lnTo>
                  <a:pt x="109" y="76"/>
                </a:lnTo>
                <a:lnTo>
                  <a:pt x="108" y="83"/>
                </a:lnTo>
                <a:lnTo>
                  <a:pt x="105" y="90"/>
                </a:lnTo>
                <a:lnTo>
                  <a:pt x="112" y="102"/>
                </a:lnTo>
                <a:lnTo>
                  <a:pt x="116" y="107"/>
                </a:lnTo>
                <a:lnTo>
                  <a:pt x="119" y="113"/>
                </a:lnTo>
                <a:lnTo>
                  <a:pt x="123" y="122"/>
                </a:lnTo>
                <a:lnTo>
                  <a:pt x="127" y="128"/>
                </a:lnTo>
                <a:lnTo>
                  <a:pt x="131" y="136"/>
                </a:lnTo>
                <a:lnTo>
                  <a:pt x="120" y="135"/>
                </a:lnTo>
                <a:lnTo>
                  <a:pt x="87" y="131"/>
                </a:lnTo>
                <a:lnTo>
                  <a:pt x="81" y="131"/>
                </a:lnTo>
                <a:lnTo>
                  <a:pt x="79" y="124"/>
                </a:lnTo>
                <a:lnTo>
                  <a:pt x="75" y="122"/>
                </a:lnTo>
                <a:lnTo>
                  <a:pt x="67" y="129"/>
                </a:lnTo>
                <a:lnTo>
                  <a:pt x="63" y="132"/>
                </a:lnTo>
                <a:lnTo>
                  <a:pt x="55" y="139"/>
                </a:lnTo>
                <a:lnTo>
                  <a:pt x="53" y="136"/>
                </a:lnTo>
                <a:lnTo>
                  <a:pt x="55" y="128"/>
                </a:lnTo>
                <a:lnTo>
                  <a:pt x="55" y="121"/>
                </a:lnTo>
                <a:lnTo>
                  <a:pt x="55" y="116"/>
                </a:lnTo>
                <a:lnTo>
                  <a:pt x="53" y="116"/>
                </a:lnTo>
                <a:lnTo>
                  <a:pt x="45" y="112"/>
                </a:lnTo>
                <a:lnTo>
                  <a:pt x="42" y="110"/>
                </a:lnTo>
                <a:lnTo>
                  <a:pt x="45" y="102"/>
                </a:lnTo>
                <a:lnTo>
                  <a:pt x="40" y="91"/>
                </a:lnTo>
                <a:lnTo>
                  <a:pt x="38" y="88"/>
                </a:lnTo>
                <a:lnTo>
                  <a:pt x="30" y="88"/>
                </a:lnTo>
                <a:lnTo>
                  <a:pt x="26" y="88"/>
                </a:lnTo>
                <a:lnTo>
                  <a:pt x="23" y="86"/>
                </a:lnTo>
                <a:lnTo>
                  <a:pt x="18" y="88"/>
                </a:lnTo>
                <a:lnTo>
                  <a:pt x="15" y="90"/>
                </a:lnTo>
                <a:lnTo>
                  <a:pt x="16" y="91"/>
                </a:lnTo>
                <a:lnTo>
                  <a:pt x="16" y="95"/>
                </a:lnTo>
                <a:lnTo>
                  <a:pt x="12" y="98"/>
                </a:lnTo>
                <a:lnTo>
                  <a:pt x="3" y="94"/>
                </a:lnTo>
                <a:lnTo>
                  <a:pt x="1" y="86"/>
                </a:lnTo>
                <a:lnTo>
                  <a:pt x="0" y="79"/>
                </a:lnTo>
                <a:lnTo>
                  <a:pt x="11" y="71"/>
                </a:lnTo>
                <a:lnTo>
                  <a:pt x="11" y="69"/>
                </a:lnTo>
                <a:lnTo>
                  <a:pt x="14" y="54"/>
                </a:lnTo>
                <a:lnTo>
                  <a:pt x="1" y="43"/>
                </a:lnTo>
                <a:lnTo>
                  <a:pt x="5" y="39"/>
                </a:lnTo>
                <a:lnTo>
                  <a:pt x="11" y="41"/>
                </a:lnTo>
                <a:lnTo>
                  <a:pt x="14" y="39"/>
                </a:lnTo>
                <a:lnTo>
                  <a:pt x="22" y="32"/>
                </a:lnTo>
                <a:lnTo>
                  <a:pt x="29" y="38"/>
                </a:lnTo>
                <a:lnTo>
                  <a:pt x="34" y="30"/>
                </a:lnTo>
                <a:lnTo>
                  <a:pt x="42" y="38"/>
                </a:lnTo>
                <a:lnTo>
                  <a:pt x="44" y="37"/>
                </a:lnTo>
                <a:lnTo>
                  <a:pt x="45" y="35"/>
                </a:lnTo>
                <a:lnTo>
                  <a:pt x="48" y="32"/>
                </a:lnTo>
                <a:lnTo>
                  <a:pt x="52" y="35"/>
                </a:lnTo>
                <a:lnTo>
                  <a:pt x="57" y="27"/>
                </a:lnTo>
                <a:lnTo>
                  <a:pt x="67" y="28"/>
                </a:lnTo>
                <a:lnTo>
                  <a:pt x="68" y="20"/>
                </a:lnTo>
                <a:lnTo>
                  <a:pt x="57" y="17"/>
                </a:lnTo>
                <a:lnTo>
                  <a:pt x="56" y="9"/>
                </a:lnTo>
                <a:lnTo>
                  <a:pt x="56" y="8"/>
                </a:lnTo>
                <a:lnTo>
                  <a:pt x="56" y="4"/>
                </a:lnTo>
                <a:lnTo>
                  <a:pt x="66" y="9"/>
                </a:lnTo>
                <a:lnTo>
                  <a:pt x="66" y="7"/>
                </a:lnTo>
                <a:lnTo>
                  <a:pt x="66" y="5"/>
                </a:lnTo>
                <a:lnTo>
                  <a:pt x="67" y="0"/>
                </a:lnTo>
                <a:lnTo>
                  <a:pt x="72" y="0"/>
                </a:lnTo>
                <a:lnTo>
                  <a:pt x="78" y="0"/>
                </a:lnTo>
                <a:lnTo>
                  <a:pt x="82" y="0"/>
                </a:lnTo>
                <a:lnTo>
                  <a:pt x="87" y="2"/>
                </a:lnTo>
                <a:lnTo>
                  <a:pt x="89" y="2"/>
                </a:lnTo>
                <a:lnTo>
                  <a:pt x="93" y="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2" name="Freeform 1338"/>
          <p:cNvSpPr>
            <a:spLocks/>
          </p:cNvSpPr>
          <p:nvPr/>
        </p:nvSpPr>
        <p:spPr bwMode="auto">
          <a:xfrm>
            <a:off x="6127750" y="2468563"/>
            <a:ext cx="236538" cy="184150"/>
          </a:xfrm>
          <a:custGeom>
            <a:avLst/>
            <a:gdLst>
              <a:gd name="T0" fmla="*/ 36 w 149"/>
              <a:gd name="T1" fmla="*/ 2 h 116"/>
              <a:gd name="T2" fmla="*/ 48 w 149"/>
              <a:gd name="T3" fmla="*/ 2 h 116"/>
              <a:gd name="T4" fmla="*/ 55 w 149"/>
              <a:gd name="T5" fmla="*/ 16 h 116"/>
              <a:gd name="T6" fmla="*/ 55 w 149"/>
              <a:gd name="T7" fmla="*/ 26 h 116"/>
              <a:gd name="T8" fmla="*/ 65 w 149"/>
              <a:gd name="T9" fmla="*/ 30 h 116"/>
              <a:gd name="T10" fmla="*/ 65 w 149"/>
              <a:gd name="T11" fmla="*/ 42 h 116"/>
              <a:gd name="T12" fmla="*/ 65 w 149"/>
              <a:gd name="T13" fmla="*/ 53 h 116"/>
              <a:gd name="T14" fmla="*/ 77 w 149"/>
              <a:gd name="T15" fmla="*/ 43 h 116"/>
              <a:gd name="T16" fmla="*/ 89 w 149"/>
              <a:gd name="T17" fmla="*/ 38 h 116"/>
              <a:gd name="T18" fmla="*/ 97 w 149"/>
              <a:gd name="T19" fmla="*/ 45 h 116"/>
              <a:gd name="T20" fmla="*/ 141 w 149"/>
              <a:gd name="T21" fmla="*/ 50 h 116"/>
              <a:gd name="T22" fmla="*/ 149 w 149"/>
              <a:gd name="T23" fmla="*/ 65 h 116"/>
              <a:gd name="T24" fmla="*/ 149 w 149"/>
              <a:gd name="T25" fmla="*/ 72 h 116"/>
              <a:gd name="T26" fmla="*/ 148 w 149"/>
              <a:gd name="T27" fmla="*/ 90 h 116"/>
              <a:gd name="T28" fmla="*/ 148 w 149"/>
              <a:gd name="T29" fmla="*/ 98 h 116"/>
              <a:gd name="T30" fmla="*/ 148 w 149"/>
              <a:gd name="T31" fmla="*/ 106 h 116"/>
              <a:gd name="T32" fmla="*/ 145 w 149"/>
              <a:gd name="T33" fmla="*/ 109 h 116"/>
              <a:gd name="T34" fmla="*/ 126 w 149"/>
              <a:gd name="T35" fmla="*/ 116 h 116"/>
              <a:gd name="T36" fmla="*/ 114 w 149"/>
              <a:gd name="T37" fmla="*/ 109 h 116"/>
              <a:gd name="T38" fmla="*/ 106 w 149"/>
              <a:gd name="T39" fmla="*/ 105 h 116"/>
              <a:gd name="T40" fmla="*/ 93 w 149"/>
              <a:gd name="T41" fmla="*/ 95 h 116"/>
              <a:gd name="T42" fmla="*/ 74 w 149"/>
              <a:gd name="T43" fmla="*/ 84 h 116"/>
              <a:gd name="T44" fmla="*/ 66 w 149"/>
              <a:gd name="T45" fmla="*/ 69 h 116"/>
              <a:gd name="T46" fmla="*/ 56 w 149"/>
              <a:gd name="T47" fmla="*/ 65 h 116"/>
              <a:gd name="T48" fmla="*/ 52 w 149"/>
              <a:gd name="T49" fmla="*/ 68 h 116"/>
              <a:gd name="T50" fmla="*/ 50 w 149"/>
              <a:gd name="T51" fmla="*/ 71 h 116"/>
              <a:gd name="T52" fmla="*/ 0 w 149"/>
              <a:gd name="T53" fmla="*/ 49 h 116"/>
              <a:gd name="T54" fmla="*/ 11 w 149"/>
              <a:gd name="T55" fmla="*/ 36 h 116"/>
              <a:gd name="T56" fmla="*/ 10 w 149"/>
              <a:gd name="T57" fmla="*/ 34 h 116"/>
              <a:gd name="T58" fmla="*/ 9 w 149"/>
              <a:gd name="T59" fmla="*/ 30 h 116"/>
              <a:gd name="T60" fmla="*/ 22 w 149"/>
              <a:gd name="T61" fmla="*/ 12 h 116"/>
              <a:gd name="T62" fmla="*/ 26 w 149"/>
              <a:gd name="T63" fmla="*/ 5 h 116"/>
              <a:gd name="T64" fmla="*/ 28 w 149"/>
              <a:gd name="T65" fmla="*/ 2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9" h="116">
                <a:moveTo>
                  <a:pt x="33" y="0"/>
                </a:moveTo>
                <a:lnTo>
                  <a:pt x="36" y="2"/>
                </a:lnTo>
                <a:lnTo>
                  <a:pt x="40" y="2"/>
                </a:lnTo>
                <a:lnTo>
                  <a:pt x="48" y="2"/>
                </a:lnTo>
                <a:lnTo>
                  <a:pt x="50" y="5"/>
                </a:lnTo>
                <a:lnTo>
                  <a:pt x="55" y="16"/>
                </a:lnTo>
                <a:lnTo>
                  <a:pt x="52" y="24"/>
                </a:lnTo>
                <a:lnTo>
                  <a:pt x="55" y="26"/>
                </a:lnTo>
                <a:lnTo>
                  <a:pt x="63" y="30"/>
                </a:lnTo>
                <a:lnTo>
                  <a:pt x="65" y="30"/>
                </a:lnTo>
                <a:lnTo>
                  <a:pt x="65" y="35"/>
                </a:lnTo>
                <a:lnTo>
                  <a:pt x="65" y="42"/>
                </a:lnTo>
                <a:lnTo>
                  <a:pt x="63" y="50"/>
                </a:lnTo>
                <a:lnTo>
                  <a:pt x="65" y="53"/>
                </a:lnTo>
                <a:lnTo>
                  <a:pt x="73" y="46"/>
                </a:lnTo>
                <a:lnTo>
                  <a:pt x="77" y="43"/>
                </a:lnTo>
                <a:lnTo>
                  <a:pt x="85" y="36"/>
                </a:lnTo>
                <a:lnTo>
                  <a:pt x="89" y="38"/>
                </a:lnTo>
                <a:lnTo>
                  <a:pt x="91" y="45"/>
                </a:lnTo>
                <a:lnTo>
                  <a:pt x="97" y="45"/>
                </a:lnTo>
                <a:lnTo>
                  <a:pt x="130" y="49"/>
                </a:lnTo>
                <a:lnTo>
                  <a:pt x="141" y="50"/>
                </a:lnTo>
                <a:lnTo>
                  <a:pt x="145" y="57"/>
                </a:lnTo>
                <a:lnTo>
                  <a:pt x="149" y="65"/>
                </a:lnTo>
                <a:lnTo>
                  <a:pt x="149" y="71"/>
                </a:lnTo>
                <a:lnTo>
                  <a:pt x="149" y="72"/>
                </a:lnTo>
                <a:lnTo>
                  <a:pt x="149" y="77"/>
                </a:lnTo>
                <a:lnTo>
                  <a:pt x="148" y="90"/>
                </a:lnTo>
                <a:lnTo>
                  <a:pt x="148" y="92"/>
                </a:lnTo>
                <a:lnTo>
                  <a:pt x="148" y="98"/>
                </a:lnTo>
                <a:lnTo>
                  <a:pt x="148" y="101"/>
                </a:lnTo>
                <a:lnTo>
                  <a:pt x="148" y="106"/>
                </a:lnTo>
                <a:lnTo>
                  <a:pt x="146" y="109"/>
                </a:lnTo>
                <a:lnTo>
                  <a:pt x="145" y="109"/>
                </a:lnTo>
                <a:lnTo>
                  <a:pt x="140" y="114"/>
                </a:lnTo>
                <a:lnTo>
                  <a:pt x="126" y="116"/>
                </a:lnTo>
                <a:lnTo>
                  <a:pt x="116" y="110"/>
                </a:lnTo>
                <a:lnTo>
                  <a:pt x="114" y="109"/>
                </a:lnTo>
                <a:lnTo>
                  <a:pt x="107" y="106"/>
                </a:lnTo>
                <a:lnTo>
                  <a:pt x="106" y="105"/>
                </a:lnTo>
                <a:lnTo>
                  <a:pt x="104" y="103"/>
                </a:lnTo>
                <a:lnTo>
                  <a:pt x="93" y="95"/>
                </a:lnTo>
                <a:lnTo>
                  <a:pt x="92" y="94"/>
                </a:lnTo>
                <a:lnTo>
                  <a:pt x="74" y="84"/>
                </a:lnTo>
                <a:lnTo>
                  <a:pt x="73" y="79"/>
                </a:lnTo>
                <a:lnTo>
                  <a:pt x="66" y="69"/>
                </a:lnTo>
                <a:lnTo>
                  <a:pt x="65" y="66"/>
                </a:lnTo>
                <a:lnTo>
                  <a:pt x="56" y="65"/>
                </a:lnTo>
                <a:lnTo>
                  <a:pt x="56" y="66"/>
                </a:lnTo>
                <a:lnTo>
                  <a:pt x="52" y="68"/>
                </a:lnTo>
                <a:lnTo>
                  <a:pt x="51" y="69"/>
                </a:lnTo>
                <a:lnTo>
                  <a:pt x="50" y="71"/>
                </a:lnTo>
                <a:lnTo>
                  <a:pt x="41" y="66"/>
                </a:lnTo>
                <a:lnTo>
                  <a:pt x="0" y="49"/>
                </a:lnTo>
                <a:lnTo>
                  <a:pt x="13" y="42"/>
                </a:lnTo>
                <a:lnTo>
                  <a:pt x="11" y="36"/>
                </a:lnTo>
                <a:lnTo>
                  <a:pt x="10" y="35"/>
                </a:lnTo>
                <a:lnTo>
                  <a:pt x="10" y="34"/>
                </a:lnTo>
                <a:lnTo>
                  <a:pt x="9" y="32"/>
                </a:lnTo>
                <a:lnTo>
                  <a:pt x="9" y="30"/>
                </a:lnTo>
                <a:lnTo>
                  <a:pt x="22" y="21"/>
                </a:lnTo>
                <a:lnTo>
                  <a:pt x="22" y="12"/>
                </a:lnTo>
                <a:lnTo>
                  <a:pt x="26" y="9"/>
                </a:lnTo>
                <a:lnTo>
                  <a:pt x="26" y="5"/>
                </a:lnTo>
                <a:lnTo>
                  <a:pt x="25" y="4"/>
                </a:lnTo>
                <a:lnTo>
                  <a:pt x="28" y="2"/>
                </a:lnTo>
                <a:lnTo>
                  <a:pt x="33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3" name="Freeform 1339"/>
          <p:cNvSpPr>
            <a:spLocks/>
          </p:cNvSpPr>
          <p:nvPr/>
        </p:nvSpPr>
        <p:spPr bwMode="auto">
          <a:xfrm>
            <a:off x="4140200" y="5394325"/>
            <a:ext cx="212725" cy="203200"/>
          </a:xfrm>
          <a:custGeom>
            <a:avLst/>
            <a:gdLst>
              <a:gd name="T0" fmla="*/ 74 w 134"/>
              <a:gd name="T1" fmla="*/ 0 h 128"/>
              <a:gd name="T2" fmla="*/ 78 w 134"/>
              <a:gd name="T3" fmla="*/ 6 h 128"/>
              <a:gd name="T4" fmla="*/ 83 w 134"/>
              <a:gd name="T5" fmla="*/ 4 h 128"/>
              <a:gd name="T6" fmla="*/ 86 w 134"/>
              <a:gd name="T7" fmla="*/ 4 h 128"/>
              <a:gd name="T8" fmla="*/ 101 w 134"/>
              <a:gd name="T9" fmla="*/ 2 h 128"/>
              <a:gd name="T10" fmla="*/ 100 w 134"/>
              <a:gd name="T11" fmla="*/ 8 h 128"/>
              <a:gd name="T12" fmla="*/ 108 w 134"/>
              <a:gd name="T13" fmla="*/ 2 h 128"/>
              <a:gd name="T14" fmla="*/ 124 w 134"/>
              <a:gd name="T15" fmla="*/ 3 h 128"/>
              <a:gd name="T16" fmla="*/ 127 w 134"/>
              <a:gd name="T17" fmla="*/ 4 h 128"/>
              <a:gd name="T18" fmla="*/ 130 w 134"/>
              <a:gd name="T19" fmla="*/ 4 h 128"/>
              <a:gd name="T20" fmla="*/ 131 w 134"/>
              <a:gd name="T21" fmla="*/ 4 h 128"/>
              <a:gd name="T22" fmla="*/ 134 w 134"/>
              <a:gd name="T23" fmla="*/ 4 h 128"/>
              <a:gd name="T24" fmla="*/ 132 w 134"/>
              <a:gd name="T25" fmla="*/ 7 h 128"/>
              <a:gd name="T26" fmla="*/ 130 w 134"/>
              <a:gd name="T27" fmla="*/ 28 h 128"/>
              <a:gd name="T28" fmla="*/ 130 w 134"/>
              <a:gd name="T29" fmla="*/ 30 h 128"/>
              <a:gd name="T30" fmla="*/ 128 w 134"/>
              <a:gd name="T31" fmla="*/ 32 h 128"/>
              <a:gd name="T32" fmla="*/ 127 w 134"/>
              <a:gd name="T33" fmla="*/ 33 h 128"/>
              <a:gd name="T34" fmla="*/ 108 w 134"/>
              <a:gd name="T35" fmla="*/ 53 h 128"/>
              <a:gd name="T36" fmla="*/ 101 w 134"/>
              <a:gd name="T37" fmla="*/ 70 h 128"/>
              <a:gd name="T38" fmla="*/ 98 w 134"/>
              <a:gd name="T39" fmla="*/ 75 h 128"/>
              <a:gd name="T40" fmla="*/ 97 w 134"/>
              <a:gd name="T41" fmla="*/ 77 h 128"/>
              <a:gd name="T42" fmla="*/ 95 w 134"/>
              <a:gd name="T43" fmla="*/ 79 h 128"/>
              <a:gd name="T44" fmla="*/ 90 w 134"/>
              <a:gd name="T45" fmla="*/ 77 h 128"/>
              <a:gd name="T46" fmla="*/ 91 w 134"/>
              <a:gd name="T47" fmla="*/ 81 h 128"/>
              <a:gd name="T48" fmla="*/ 86 w 134"/>
              <a:gd name="T49" fmla="*/ 88 h 128"/>
              <a:gd name="T50" fmla="*/ 75 w 134"/>
              <a:gd name="T51" fmla="*/ 92 h 128"/>
              <a:gd name="T52" fmla="*/ 74 w 134"/>
              <a:gd name="T53" fmla="*/ 101 h 128"/>
              <a:gd name="T54" fmla="*/ 75 w 134"/>
              <a:gd name="T55" fmla="*/ 105 h 128"/>
              <a:gd name="T56" fmla="*/ 76 w 134"/>
              <a:gd name="T57" fmla="*/ 107 h 128"/>
              <a:gd name="T58" fmla="*/ 78 w 134"/>
              <a:gd name="T59" fmla="*/ 109 h 128"/>
              <a:gd name="T60" fmla="*/ 67 w 134"/>
              <a:gd name="T61" fmla="*/ 120 h 128"/>
              <a:gd name="T62" fmla="*/ 53 w 134"/>
              <a:gd name="T63" fmla="*/ 118 h 128"/>
              <a:gd name="T64" fmla="*/ 46 w 134"/>
              <a:gd name="T65" fmla="*/ 108 h 128"/>
              <a:gd name="T66" fmla="*/ 44 w 134"/>
              <a:gd name="T67" fmla="*/ 109 h 128"/>
              <a:gd name="T68" fmla="*/ 22 w 134"/>
              <a:gd name="T69" fmla="*/ 126 h 128"/>
              <a:gd name="T70" fmla="*/ 11 w 134"/>
              <a:gd name="T71" fmla="*/ 128 h 128"/>
              <a:gd name="T72" fmla="*/ 5 w 134"/>
              <a:gd name="T73" fmla="*/ 124 h 128"/>
              <a:gd name="T74" fmla="*/ 5 w 134"/>
              <a:gd name="T75" fmla="*/ 123 h 128"/>
              <a:gd name="T76" fmla="*/ 0 w 134"/>
              <a:gd name="T77" fmla="*/ 109 h 128"/>
              <a:gd name="T78" fmla="*/ 0 w 134"/>
              <a:gd name="T79" fmla="*/ 105 h 128"/>
              <a:gd name="T80" fmla="*/ 0 w 134"/>
              <a:gd name="T81" fmla="*/ 98 h 128"/>
              <a:gd name="T82" fmla="*/ 11 w 134"/>
              <a:gd name="T83" fmla="*/ 89 h 128"/>
              <a:gd name="T84" fmla="*/ 12 w 134"/>
              <a:gd name="T85" fmla="*/ 83 h 128"/>
              <a:gd name="T86" fmla="*/ 25 w 134"/>
              <a:gd name="T87" fmla="*/ 74 h 128"/>
              <a:gd name="T88" fmla="*/ 33 w 134"/>
              <a:gd name="T89" fmla="*/ 59 h 128"/>
              <a:gd name="T90" fmla="*/ 25 w 134"/>
              <a:gd name="T91" fmla="*/ 56 h 128"/>
              <a:gd name="T92" fmla="*/ 27 w 134"/>
              <a:gd name="T93" fmla="*/ 36 h 128"/>
              <a:gd name="T94" fmla="*/ 29 w 134"/>
              <a:gd name="T95" fmla="*/ 36 h 128"/>
              <a:gd name="T96" fmla="*/ 31 w 134"/>
              <a:gd name="T97" fmla="*/ 33 h 128"/>
              <a:gd name="T98" fmla="*/ 34 w 134"/>
              <a:gd name="T99" fmla="*/ 38 h 128"/>
              <a:gd name="T100" fmla="*/ 38 w 134"/>
              <a:gd name="T101" fmla="*/ 37 h 128"/>
              <a:gd name="T102" fmla="*/ 50 w 134"/>
              <a:gd name="T103" fmla="*/ 23 h 128"/>
              <a:gd name="T104" fmla="*/ 55 w 134"/>
              <a:gd name="T105" fmla="*/ 22 h 128"/>
              <a:gd name="T106" fmla="*/ 56 w 134"/>
              <a:gd name="T107" fmla="*/ 21 h 128"/>
              <a:gd name="T108" fmla="*/ 59 w 134"/>
              <a:gd name="T109" fmla="*/ 19 h 128"/>
              <a:gd name="T110" fmla="*/ 59 w 134"/>
              <a:gd name="T111" fmla="*/ 13 h 128"/>
              <a:gd name="T112" fmla="*/ 67 w 134"/>
              <a:gd name="T113" fmla="*/ 7 h 128"/>
              <a:gd name="T114" fmla="*/ 74 w 134"/>
              <a:gd name="T115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34" h="128">
                <a:moveTo>
                  <a:pt x="74" y="0"/>
                </a:moveTo>
                <a:lnTo>
                  <a:pt x="78" y="6"/>
                </a:lnTo>
                <a:lnTo>
                  <a:pt x="83" y="4"/>
                </a:lnTo>
                <a:lnTo>
                  <a:pt x="86" y="4"/>
                </a:lnTo>
                <a:lnTo>
                  <a:pt x="101" y="2"/>
                </a:lnTo>
                <a:lnTo>
                  <a:pt x="100" y="8"/>
                </a:lnTo>
                <a:lnTo>
                  <a:pt x="108" y="2"/>
                </a:lnTo>
                <a:lnTo>
                  <a:pt x="124" y="3"/>
                </a:lnTo>
                <a:lnTo>
                  <a:pt x="127" y="4"/>
                </a:lnTo>
                <a:lnTo>
                  <a:pt x="130" y="4"/>
                </a:lnTo>
                <a:lnTo>
                  <a:pt x="131" y="4"/>
                </a:lnTo>
                <a:lnTo>
                  <a:pt x="134" y="4"/>
                </a:lnTo>
                <a:lnTo>
                  <a:pt x="132" y="7"/>
                </a:lnTo>
                <a:lnTo>
                  <a:pt x="130" y="28"/>
                </a:lnTo>
                <a:lnTo>
                  <a:pt x="130" y="30"/>
                </a:lnTo>
                <a:lnTo>
                  <a:pt x="128" y="32"/>
                </a:lnTo>
                <a:lnTo>
                  <a:pt x="127" y="33"/>
                </a:lnTo>
                <a:lnTo>
                  <a:pt x="108" y="53"/>
                </a:lnTo>
                <a:lnTo>
                  <a:pt x="101" y="70"/>
                </a:lnTo>
                <a:lnTo>
                  <a:pt x="98" y="75"/>
                </a:lnTo>
                <a:lnTo>
                  <a:pt x="97" y="77"/>
                </a:lnTo>
                <a:lnTo>
                  <a:pt x="95" y="79"/>
                </a:lnTo>
                <a:lnTo>
                  <a:pt x="90" y="77"/>
                </a:lnTo>
                <a:lnTo>
                  <a:pt x="91" y="81"/>
                </a:lnTo>
                <a:lnTo>
                  <a:pt x="86" y="88"/>
                </a:lnTo>
                <a:lnTo>
                  <a:pt x="75" y="92"/>
                </a:lnTo>
                <a:lnTo>
                  <a:pt x="74" y="101"/>
                </a:lnTo>
                <a:lnTo>
                  <a:pt x="75" y="105"/>
                </a:lnTo>
                <a:lnTo>
                  <a:pt x="76" y="107"/>
                </a:lnTo>
                <a:lnTo>
                  <a:pt x="78" y="109"/>
                </a:lnTo>
                <a:lnTo>
                  <a:pt x="67" y="120"/>
                </a:lnTo>
                <a:lnTo>
                  <a:pt x="53" y="118"/>
                </a:lnTo>
                <a:lnTo>
                  <a:pt x="46" y="108"/>
                </a:lnTo>
                <a:lnTo>
                  <a:pt x="44" y="109"/>
                </a:lnTo>
                <a:lnTo>
                  <a:pt x="22" y="126"/>
                </a:lnTo>
                <a:lnTo>
                  <a:pt x="11" y="128"/>
                </a:lnTo>
                <a:lnTo>
                  <a:pt x="5" y="124"/>
                </a:lnTo>
                <a:lnTo>
                  <a:pt x="5" y="123"/>
                </a:lnTo>
                <a:lnTo>
                  <a:pt x="0" y="109"/>
                </a:lnTo>
                <a:lnTo>
                  <a:pt x="0" y="105"/>
                </a:lnTo>
                <a:lnTo>
                  <a:pt x="0" y="98"/>
                </a:lnTo>
                <a:lnTo>
                  <a:pt x="11" y="89"/>
                </a:lnTo>
                <a:lnTo>
                  <a:pt x="12" y="83"/>
                </a:lnTo>
                <a:lnTo>
                  <a:pt x="25" y="74"/>
                </a:lnTo>
                <a:lnTo>
                  <a:pt x="33" y="59"/>
                </a:lnTo>
                <a:lnTo>
                  <a:pt x="25" y="56"/>
                </a:lnTo>
                <a:lnTo>
                  <a:pt x="27" y="36"/>
                </a:lnTo>
                <a:lnTo>
                  <a:pt x="29" y="36"/>
                </a:lnTo>
                <a:lnTo>
                  <a:pt x="31" y="33"/>
                </a:lnTo>
                <a:lnTo>
                  <a:pt x="34" y="38"/>
                </a:lnTo>
                <a:lnTo>
                  <a:pt x="38" y="37"/>
                </a:lnTo>
                <a:lnTo>
                  <a:pt x="50" y="23"/>
                </a:lnTo>
                <a:lnTo>
                  <a:pt x="55" y="22"/>
                </a:lnTo>
                <a:lnTo>
                  <a:pt x="56" y="21"/>
                </a:lnTo>
                <a:lnTo>
                  <a:pt x="59" y="19"/>
                </a:lnTo>
                <a:lnTo>
                  <a:pt x="59" y="13"/>
                </a:lnTo>
                <a:lnTo>
                  <a:pt x="67" y="7"/>
                </a:lnTo>
                <a:lnTo>
                  <a:pt x="74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4" name="Freeform 1340"/>
          <p:cNvSpPr>
            <a:spLocks/>
          </p:cNvSpPr>
          <p:nvPr/>
        </p:nvSpPr>
        <p:spPr bwMode="auto">
          <a:xfrm>
            <a:off x="4311650" y="5405438"/>
            <a:ext cx="219075" cy="215900"/>
          </a:xfrm>
          <a:custGeom>
            <a:avLst/>
            <a:gdLst>
              <a:gd name="T0" fmla="*/ 37 w 138"/>
              <a:gd name="T1" fmla="*/ 11 h 136"/>
              <a:gd name="T2" fmla="*/ 38 w 138"/>
              <a:gd name="T3" fmla="*/ 12 h 136"/>
              <a:gd name="T4" fmla="*/ 39 w 138"/>
              <a:gd name="T5" fmla="*/ 12 h 136"/>
              <a:gd name="T6" fmla="*/ 60 w 138"/>
              <a:gd name="T7" fmla="*/ 10 h 136"/>
              <a:gd name="T8" fmla="*/ 80 w 138"/>
              <a:gd name="T9" fmla="*/ 33 h 136"/>
              <a:gd name="T10" fmla="*/ 87 w 138"/>
              <a:gd name="T11" fmla="*/ 34 h 136"/>
              <a:gd name="T12" fmla="*/ 99 w 138"/>
              <a:gd name="T13" fmla="*/ 38 h 136"/>
              <a:gd name="T14" fmla="*/ 102 w 138"/>
              <a:gd name="T15" fmla="*/ 51 h 136"/>
              <a:gd name="T16" fmla="*/ 99 w 138"/>
              <a:gd name="T17" fmla="*/ 52 h 136"/>
              <a:gd name="T18" fmla="*/ 103 w 138"/>
              <a:gd name="T19" fmla="*/ 57 h 136"/>
              <a:gd name="T20" fmla="*/ 118 w 138"/>
              <a:gd name="T21" fmla="*/ 66 h 136"/>
              <a:gd name="T22" fmla="*/ 138 w 138"/>
              <a:gd name="T23" fmla="*/ 68 h 136"/>
              <a:gd name="T24" fmla="*/ 124 w 138"/>
              <a:gd name="T25" fmla="*/ 70 h 136"/>
              <a:gd name="T26" fmla="*/ 118 w 138"/>
              <a:gd name="T27" fmla="*/ 75 h 136"/>
              <a:gd name="T28" fmla="*/ 103 w 138"/>
              <a:gd name="T29" fmla="*/ 94 h 136"/>
              <a:gd name="T30" fmla="*/ 103 w 138"/>
              <a:gd name="T31" fmla="*/ 96 h 136"/>
              <a:gd name="T32" fmla="*/ 103 w 138"/>
              <a:gd name="T33" fmla="*/ 105 h 136"/>
              <a:gd name="T34" fmla="*/ 103 w 138"/>
              <a:gd name="T35" fmla="*/ 111 h 136"/>
              <a:gd name="T36" fmla="*/ 94 w 138"/>
              <a:gd name="T37" fmla="*/ 120 h 136"/>
              <a:gd name="T38" fmla="*/ 78 w 138"/>
              <a:gd name="T39" fmla="*/ 121 h 136"/>
              <a:gd name="T40" fmla="*/ 49 w 138"/>
              <a:gd name="T41" fmla="*/ 136 h 136"/>
              <a:gd name="T42" fmla="*/ 48 w 138"/>
              <a:gd name="T43" fmla="*/ 136 h 136"/>
              <a:gd name="T44" fmla="*/ 45 w 138"/>
              <a:gd name="T45" fmla="*/ 136 h 136"/>
              <a:gd name="T46" fmla="*/ 41 w 138"/>
              <a:gd name="T47" fmla="*/ 136 h 136"/>
              <a:gd name="T48" fmla="*/ 37 w 138"/>
              <a:gd name="T49" fmla="*/ 136 h 136"/>
              <a:gd name="T50" fmla="*/ 32 w 138"/>
              <a:gd name="T51" fmla="*/ 132 h 136"/>
              <a:gd name="T52" fmla="*/ 39 w 138"/>
              <a:gd name="T53" fmla="*/ 117 h 136"/>
              <a:gd name="T54" fmla="*/ 41 w 138"/>
              <a:gd name="T55" fmla="*/ 101 h 136"/>
              <a:gd name="T56" fmla="*/ 37 w 138"/>
              <a:gd name="T57" fmla="*/ 97 h 136"/>
              <a:gd name="T58" fmla="*/ 20 w 138"/>
              <a:gd name="T59" fmla="*/ 97 h 136"/>
              <a:gd name="T60" fmla="*/ 19 w 138"/>
              <a:gd name="T61" fmla="*/ 81 h 136"/>
              <a:gd name="T62" fmla="*/ 19 w 138"/>
              <a:gd name="T63" fmla="*/ 79 h 136"/>
              <a:gd name="T64" fmla="*/ 19 w 138"/>
              <a:gd name="T65" fmla="*/ 78 h 136"/>
              <a:gd name="T66" fmla="*/ 19 w 138"/>
              <a:gd name="T67" fmla="*/ 74 h 136"/>
              <a:gd name="T68" fmla="*/ 19 w 138"/>
              <a:gd name="T69" fmla="*/ 70 h 136"/>
              <a:gd name="T70" fmla="*/ 12 w 138"/>
              <a:gd name="T71" fmla="*/ 61 h 136"/>
              <a:gd name="T72" fmla="*/ 11 w 138"/>
              <a:gd name="T73" fmla="*/ 59 h 136"/>
              <a:gd name="T74" fmla="*/ 0 w 138"/>
              <a:gd name="T75" fmla="*/ 46 h 136"/>
              <a:gd name="T76" fmla="*/ 19 w 138"/>
              <a:gd name="T77" fmla="*/ 26 h 136"/>
              <a:gd name="T78" fmla="*/ 20 w 138"/>
              <a:gd name="T79" fmla="*/ 25 h 136"/>
              <a:gd name="T80" fmla="*/ 22 w 138"/>
              <a:gd name="T81" fmla="*/ 23 h 136"/>
              <a:gd name="T82" fmla="*/ 22 w 138"/>
              <a:gd name="T83" fmla="*/ 21 h 136"/>
              <a:gd name="T84" fmla="*/ 24 w 138"/>
              <a:gd name="T85" fmla="*/ 0 h 136"/>
              <a:gd name="T86" fmla="*/ 28 w 138"/>
              <a:gd name="T87" fmla="*/ 4 h 136"/>
              <a:gd name="T88" fmla="*/ 31 w 138"/>
              <a:gd name="T89" fmla="*/ 7 h 136"/>
              <a:gd name="T90" fmla="*/ 34 w 138"/>
              <a:gd name="T91" fmla="*/ 8 h 136"/>
              <a:gd name="T92" fmla="*/ 37 w 138"/>
              <a:gd name="T93" fmla="*/ 11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38" h="136">
                <a:moveTo>
                  <a:pt x="37" y="11"/>
                </a:moveTo>
                <a:lnTo>
                  <a:pt x="38" y="12"/>
                </a:lnTo>
                <a:lnTo>
                  <a:pt x="39" y="12"/>
                </a:lnTo>
                <a:lnTo>
                  <a:pt x="60" y="10"/>
                </a:lnTo>
                <a:lnTo>
                  <a:pt x="80" y="33"/>
                </a:lnTo>
                <a:lnTo>
                  <a:pt x="87" y="34"/>
                </a:lnTo>
                <a:lnTo>
                  <a:pt x="99" y="38"/>
                </a:lnTo>
                <a:lnTo>
                  <a:pt x="102" y="51"/>
                </a:lnTo>
                <a:lnTo>
                  <a:pt x="99" y="52"/>
                </a:lnTo>
                <a:lnTo>
                  <a:pt x="103" y="57"/>
                </a:lnTo>
                <a:lnTo>
                  <a:pt x="118" y="66"/>
                </a:lnTo>
                <a:lnTo>
                  <a:pt x="138" y="68"/>
                </a:lnTo>
                <a:lnTo>
                  <a:pt x="124" y="70"/>
                </a:lnTo>
                <a:lnTo>
                  <a:pt x="118" y="75"/>
                </a:lnTo>
                <a:lnTo>
                  <a:pt x="103" y="94"/>
                </a:lnTo>
                <a:lnTo>
                  <a:pt x="103" y="96"/>
                </a:lnTo>
                <a:lnTo>
                  <a:pt x="103" y="105"/>
                </a:lnTo>
                <a:lnTo>
                  <a:pt x="103" y="111"/>
                </a:lnTo>
                <a:lnTo>
                  <a:pt x="94" y="120"/>
                </a:lnTo>
                <a:lnTo>
                  <a:pt x="78" y="121"/>
                </a:lnTo>
                <a:lnTo>
                  <a:pt x="49" y="136"/>
                </a:lnTo>
                <a:lnTo>
                  <a:pt x="48" y="136"/>
                </a:lnTo>
                <a:lnTo>
                  <a:pt x="45" y="136"/>
                </a:lnTo>
                <a:lnTo>
                  <a:pt x="41" y="136"/>
                </a:lnTo>
                <a:lnTo>
                  <a:pt x="37" y="136"/>
                </a:lnTo>
                <a:lnTo>
                  <a:pt x="32" y="132"/>
                </a:lnTo>
                <a:lnTo>
                  <a:pt x="39" y="117"/>
                </a:lnTo>
                <a:lnTo>
                  <a:pt x="41" y="101"/>
                </a:lnTo>
                <a:lnTo>
                  <a:pt x="37" y="97"/>
                </a:lnTo>
                <a:lnTo>
                  <a:pt x="20" y="97"/>
                </a:lnTo>
                <a:lnTo>
                  <a:pt x="19" y="81"/>
                </a:lnTo>
                <a:lnTo>
                  <a:pt x="19" y="79"/>
                </a:lnTo>
                <a:lnTo>
                  <a:pt x="19" y="78"/>
                </a:lnTo>
                <a:lnTo>
                  <a:pt x="19" y="74"/>
                </a:lnTo>
                <a:lnTo>
                  <a:pt x="19" y="70"/>
                </a:lnTo>
                <a:lnTo>
                  <a:pt x="12" y="61"/>
                </a:lnTo>
                <a:lnTo>
                  <a:pt x="11" y="59"/>
                </a:lnTo>
                <a:lnTo>
                  <a:pt x="0" y="46"/>
                </a:lnTo>
                <a:lnTo>
                  <a:pt x="19" y="26"/>
                </a:lnTo>
                <a:lnTo>
                  <a:pt x="20" y="25"/>
                </a:lnTo>
                <a:lnTo>
                  <a:pt x="22" y="23"/>
                </a:lnTo>
                <a:lnTo>
                  <a:pt x="22" y="21"/>
                </a:lnTo>
                <a:lnTo>
                  <a:pt x="24" y="0"/>
                </a:lnTo>
                <a:lnTo>
                  <a:pt x="28" y="4"/>
                </a:lnTo>
                <a:lnTo>
                  <a:pt x="31" y="7"/>
                </a:lnTo>
                <a:lnTo>
                  <a:pt x="34" y="8"/>
                </a:lnTo>
                <a:lnTo>
                  <a:pt x="37" y="1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5" name="Freeform 1341"/>
          <p:cNvSpPr>
            <a:spLocks/>
          </p:cNvSpPr>
          <p:nvPr/>
        </p:nvSpPr>
        <p:spPr bwMode="auto">
          <a:xfrm>
            <a:off x="4175125" y="5478463"/>
            <a:ext cx="168275" cy="176213"/>
          </a:xfrm>
          <a:custGeom>
            <a:avLst/>
            <a:gdLst>
              <a:gd name="T0" fmla="*/ 105 w 106"/>
              <a:gd name="T1" fmla="*/ 24 h 111"/>
              <a:gd name="T2" fmla="*/ 105 w 106"/>
              <a:gd name="T3" fmla="*/ 28 h 111"/>
              <a:gd name="T4" fmla="*/ 105 w 106"/>
              <a:gd name="T5" fmla="*/ 32 h 111"/>
              <a:gd name="T6" fmla="*/ 105 w 106"/>
              <a:gd name="T7" fmla="*/ 33 h 111"/>
              <a:gd name="T8" fmla="*/ 105 w 106"/>
              <a:gd name="T9" fmla="*/ 35 h 111"/>
              <a:gd name="T10" fmla="*/ 106 w 106"/>
              <a:gd name="T11" fmla="*/ 51 h 111"/>
              <a:gd name="T12" fmla="*/ 91 w 106"/>
              <a:gd name="T13" fmla="*/ 62 h 111"/>
              <a:gd name="T14" fmla="*/ 78 w 106"/>
              <a:gd name="T15" fmla="*/ 62 h 111"/>
              <a:gd name="T16" fmla="*/ 69 w 106"/>
              <a:gd name="T17" fmla="*/ 71 h 111"/>
              <a:gd name="T18" fmla="*/ 67 w 106"/>
              <a:gd name="T19" fmla="*/ 81 h 111"/>
              <a:gd name="T20" fmla="*/ 61 w 106"/>
              <a:gd name="T21" fmla="*/ 85 h 111"/>
              <a:gd name="T22" fmla="*/ 53 w 106"/>
              <a:gd name="T23" fmla="*/ 97 h 111"/>
              <a:gd name="T24" fmla="*/ 52 w 106"/>
              <a:gd name="T25" fmla="*/ 111 h 111"/>
              <a:gd name="T26" fmla="*/ 49 w 106"/>
              <a:gd name="T27" fmla="*/ 111 h 111"/>
              <a:gd name="T28" fmla="*/ 45 w 106"/>
              <a:gd name="T29" fmla="*/ 108 h 111"/>
              <a:gd name="T30" fmla="*/ 35 w 106"/>
              <a:gd name="T31" fmla="*/ 105 h 111"/>
              <a:gd name="T32" fmla="*/ 23 w 106"/>
              <a:gd name="T33" fmla="*/ 108 h 111"/>
              <a:gd name="T34" fmla="*/ 22 w 106"/>
              <a:gd name="T35" fmla="*/ 103 h 111"/>
              <a:gd name="T36" fmla="*/ 16 w 106"/>
              <a:gd name="T37" fmla="*/ 101 h 111"/>
              <a:gd name="T38" fmla="*/ 16 w 106"/>
              <a:gd name="T39" fmla="*/ 100 h 111"/>
              <a:gd name="T40" fmla="*/ 13 w 106"/>
              <a:gd name="T41" fmla="*/ 97 h 111"/>
              <a:gd name="T42" fmla="*/ 8 w 106"/>
              <a:gd name="T43" fmla="*/ 90 h 111"/>
              <a:gd name="T44" fmla="*/ 7 w 106"/>
              <a:gd name="T45" fmla="*/ 88 h 111"/>
              <a:gd name="T46" fmla="*/ 1 w 106"/>
              <a:gd name="T47" fmla="*/ 88 h 111"/>
              <a:gd name="T48" fmla="*/ 0 w 106"/>
              <a:gd name="T49" fmla="*/ 73 h 111"/>
              <a:gd name="T50" fmla="*/ 22 w 106"/>
              <a:gd name="T51" fmla="*/ 56 h 111"/>
              <a:gd name="T52" fmla="*/ 24 w 106"/>
              <a:gd name="T53" fmla="*/ 55 h 111"/>
              <a:gd name="T54" fmla="*/ 31 w 106"/>
              <a:gd name="T55" fmla="*/ 65 h 111"/>
              <a:gd name="T56" fmla="*/ 45 w 106"/>
              <a:gd name="T57" fmla="*/ 67 h 111"/>
              <a:gd name="T58" fmla="*/ 56 w 106"/>
              <a:gd name="T59" fmla="*/ 56 h 111"/>
              <a:gd name="T60" fmla="*/ 54 w 106"/>
              <a:gd name="T61" fmla="*/ 54 h 111"/>
              <a:gd name="T62" fmla="*/ 53 w 106"/>
              <a:gd name="T63" fmla="*/ 52 h 111"/>
              <a:gd name="T64" fmla="*/ 52 w 106"/>
              <a:gd name="T65" fmla="*/ 48 h 111"/>
              <a:gd name="T66" fmla="*/ 53 w 106"/>
              <a:gd name="T67" fmla="*/ 39 h 111"/>
              <a:gd name="T68" fmla="*/ 64 w 106"/>
              <a:gd name="T69" fmla="*/ 35 h 111"/>
              <a:gd name="T70" fmla="*/ 69 w 106"/>
              <a:gd name="T71" fmla="*/ 28 h 111"/>
              <a:gd name="T72" fmla="*/ 68 w 106"/>
              <a:gd name="T73" fmla="*/ 24 h 111"/>
              <a:gd name="T74" fmla="*/ 73 w 106"/>
              <a:gd name="T75" fmla="*/ 26 h 111"/>
              <a:gd name="T76" fmla="*/ 75 w 106"/>
              <a:gd name="T77" fmla="*/ 24 h 111"/>
              <a:gd name="T78" fmla="*/ 76 w 106"/>
              <a:gd name="T79" fmla="*/ 22 h 111"/>
              <a:gd name="T80" fmla="*/ 79 w 106"/>
              <a:gd name="T81" fmla="*/ 17 h 111"/>
              <a:gd name="T82" fmla="*/ 86 w 106"/>
              <a:gd name="T83" fmla="*/ 0 h 111"/>
              <a:gd name="T84" fmla="*/ 97 w 106"/>
              <a:gd name="T85" fmla="*/ 13 h 111"/>
              <a:gd name="T86" fmla="*/ 98 w 106"/>
              <a:gd name="T87" fmla="*/ 15 h 111"/>
              <a:gd name="T88" fmla="*/ 105 w 106"/>
              <a:gd name="T89" fmla="*/ 24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06" h="111">
                <a:moveTo>
                  <a:pt x="105" y="24"/>
                </a:moveTo>
                <a:lnTo>
                  <a:pt x="105" y="28"/>
                </a:lnTo>
                <a:lnTo>
                  <a:pt x="105" y="32"/>
                </a:lnTo>
                <a:lnTo>
                  <a:pt x="105" y="33"/>
                </a:lnTo>
                <a:lnTo>
                  <a:pt x="105" y="35"/>
                </a:lnTo>
                <a:lnTo>
                  <a:pt x="106" y="51"/>
                </a:lnTo>
                <a:lnTo>
                  <a:pt x="91" y="62"/>
                </a:lnTo>
                <a:lnTo>
                  <a:pt x="78" y="62"/>
                </a:lnTo>
                <a:lnTo>
                  <a:pt x="69" y="71"/>
                </a:lnTo>
                <a:lnTo>
                  <a:pt x="67" y="81"/>
                </a:lnTo>
                <a:lnTo>
                  <a:pt x="61" y="85"/>
                </a:lnTo>
                <a:lnTo>
                  <a:pt x="53" y="97"/>
                </a:lnTo>
                <a:lnTo>
                  <a:pt x="52" y="111"/>
                </a:lnTo>
                <a:lnTo>
                  <a:pt x="49" y="111"/>
                </a:lnTo>
                <a:lnTo>
                  <a:pt x="45" y="108"/>
                </a:lnTo>
                <a:lnTo>
                  <a:pt x="35" y="105"/>
                </a:lnTo>
                <a:lnTo>
                  <a:pt x="23" y="108"/>
                </a:lnTo>
                <a:lnTo>
                  <a:pt x="22" y="103"/>
                </a:lnTo>
                <a:lnTo>
                  <a:pt x="16" y="101"/>
                </a:lnTo>
                <a:lnTo>
                  <a:pt x="16" y="100"/>
                </a:lnTo>
                <a:lnTo>
                  <a:pt x="13" y="97"/>
                </a:lnTo>
                <a:lnTo>
                  <a:pt x="8" y="90"/>
                </a:lnTo>
                <a:lnTo>
                  <a:pt x="7" y="88"/>
                </a:lnTo>
                <a:lnTo>
                  <a:pt x="1" y="88"/>
                </a:lnTo>
                <a:lnTo>
                  <a:pt x="0" y="73"/>
                </a:lnTo>
                <a:lnTo>
                  <a:pt x="22" y="56"/>
                </a:lnTo>
                <a:lnTo>
                  <a:pt x="24" y="55"/>
                </a:lnTo>
                <a:lnTo>
                  <a:pt x="31" y="65"/>
                </a:lnTo>
                <a:lnTo>
                  <a:pt x="45" y="67"/>
                </a:lnTo>
                <a:lnTo>
                  <a:pt x="56" y="56"/>
                </a:lnTo>
                <a:lnTo>
                  <a:pt x="54" y="54"/>
                </a:lnTo>
                <a:lnTo>
                  <a:pt x="53" y="52"/>
                </a:lnTo>
                <a:lnTo>
                  <a:pt x="52" y="48"/>
                </a:lnTo>
                <a:lnTo>
                  <a:pt x="53" y="39"/>
                </a:lnTo>
                <a:lnTo>
                  <a:pt x="64" y="35"/>
                </a:lnTo>
                <a:lnTo>
                  <a:pt x="69" y="28"/>
                </a:lnTo>
                <a:lnTo>
                  <a:pt x="68" y="24"/>
                </a:lnTo>
                <a:lnTo>
                  <a:pt x="73" y="26"/>
                </a:lnTo>
                <a:lnTo>
                  <a:pt x="75" y="24"/>
                </a:lnTo>
                <a:lnTo>
                  <a:pt x="76" y="22"/>
                </a:lnTo>
                <a:lnTo>
                  <a:pt x="79" y="17"/>
                </a:lnTo>
                <a:lnTo>
                  <a:pt x="86" y="0"/>
                </a:lnTo>
                <a:lnTo>
                  <a:pt x="97" y="13"/>
                </a:lnTo>
                <a:lnTo>
                  <a:pt x="98" y="15"/>
                </a:lnTo>
                <a:lnTo>
                  <a:pt x="105" y="2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6" name="Freeform 1342"/>
          <p:cNvSpPr>
            <a:spLocks/>
          </p:cNvSpPr>
          <p:nvPr/>
        </p:nvSpPr>
        <p:spPr bwMode="auto">
          <a:xfrm>
            <a:off x="4622800" y="4605338"/>
            <a:ext cx="244475" cy="215900"/>
          </a:xfrm>
          <a:custGeom>
            <a:avLst/>
            <a:gdLst>
              <a:gd name="T0" fmla="*/ 64 w 154"/>
              <a:gd name="T1" fmla="*/ 0 h 136"/>
              <a:gd name="T2" fmla="*/ 68 w 154"/>
              <a:gd name="T3" fmla="*/ 6 h 136"/>
              <a:gd name="T4" fmla="*/ 85 w 154"/>
              <a:gd name="T5" fmla="*/ 5 h 136"/>
              <a:gd name="T6" fmla="*/ 93 w 154"/>
              <a:gd name="T7" fmla="*/ 40 h 136"/>
              <a:gd name="T8" fmla="*/ 108 w 154"/>
              <a:gd name="T9" fmla="*/ 55 h 136"/>
              <a:gd name="T10" fmla="*/ 154 w 154"/>
              <a:gd name="T11" fmla="*/ 60 h 136"/>
              <a:gd name="T12" fmla="*/ 133 w 154"/>
              <a:gd name="T13" fmla="*/ 75 h 136"/>
              <a:gd name="T14" fmla="*/ 135 w 154"/>
              <a:gd name="T15" fmla="*/ 77 h 136"/>
              <a:gd name="T16" fmla="*/ 143 w 154"/>
              <a:gd name="T17" fmla="*/ 88 h 136"/>
              <a:gd name="T18" fmla="*/ 141 w 154"/>
              <a:gd name="T19" fmla="*/ 91 h 136"/>
              <a:gd name="T20" fmla="*/ 138 w 154"/>
              <a:gd name="T21" fmla="*/ 94 h 136"/>
              <a:gd name="T22" fmla="*/ 137 w 154"/>
              <a:gd name="T23" fmla="*/ 95 h 136"/>
              <a:gd name="T24" fmla="*/ 135 w 154"/>
              <a:gd name="T25" fmla="*/ 96 h 136"/>
              <a:gd name="T26" fmla="*/ 135 w 154"/>
              <a:gd name="T27" fmla="*/ 98 h 136"/>
              <a:gd name="T28" fmla="*/ 122 w 154"/>
              <a:gd name="T29" fmla="*/ 105 h 136"/>
              <a:gd name="T30" fmla="*/ 109 w 154"/>
              <a:gd name="T31" fmla="*/ 107 h 136"/>
              <a:gd name="T32" fmla="*/ 98 w 154"/>
              <a:gd name="T33" fmla="*/ 115 h 136"/>
              <a:gd name="T34" fmla="*/ 90 w 154"/>
              <a:gd name="T35" fmla="*/ 124 h 136"/>
              <a:gd name="T36" fmla="*/ 82 w 154"/>
              <a:gd name="T37" fmla="*/ 124 h 136"/>
              <a:gd name="T38" fmla="*/ 74 w 154"/>
              <a:gd name="T39" fmla="*/ 124 h 136"/>
              <a:gd name="T40" fmla="*/ 70 w 154"/>
              <a:gd name="T41" fmla="*/ 126 h 136"/>
              <a:gd name="T42" fmla="*/ 68 w 154"/>
              <a:gd name="T43" fmla="*/ 128 h 136"/>
              <a:gd name="T44" fmla="*/ 60 w 154"/>
              <a:gd name="T45" fmla="*/ 136 h 136"/>
              <a:gd name="T46" fmla="*/ 62 w 154"/>
              <a:gd name="T47" fmla="*/ 126 h 136"/>
              <a:gd name="T48" fmla="*/ 60 w 154"/>
              <a:gd name="T49" fmla="*/ 125 h 136"/>
              <a:gd name="T50" fmla="*/ 59 w 154"/>
              <a:gd name="T51" fmla="*/ 124 h 136"/>
              <a:gd name="T52" fmla="*/ 53 w 154"/>
              <a:gd name="T53" fmla="*/ 121 h 136"/>
              <a:gd name="T54" fmla="*/ 43 w 154"/>
              <a:gd name="T55" fmla="*/ 114 h 136"/>
              <a:gd name="T56" fmla="*/ 38 w 154"/>
              <a:gd name="T57" fmla="*/ 115 h 136"/>
              <a:gd name="T58" fmla="*/ 37 w 154"/>
              <a:gd name="T59" fmla="*/ 115 h 136"/>
              <a:gd name="T60" fmla="*/ 28 w 154"/>
              <a:gd name="T61" fmla="*/ 117 h 136"/>
              <a:gd name="T62" fmla="*/ 13 w 154"/>
              <a:gd name="T63" fmla="*/ 118 h 136"/>
              <a:gd name="T64" fmla="*/ 14 w 154"/>
              <a:gd name="T65" fmla="*/ 109 h 136"/>
              <a:gd name="T66" fmla="*/ 3 w 154"/>
              <a:gd name="T67" fmla="*/ 84 h 136"/>
              <a:gd name="T68" fmla="*/ 3 w 154"/>
              <a:gd name="T69" fmla="*/ 83 h 136"/>
              <a:gd name="T70" fmla="*/ 3 w 154"/>
              <a:gd name="T71" fmla="*/ 76 h 136"/>
              <a:gd name="T72" fmla="*/ 4 w 154"/>
              <a:gd name="T73" fmla="*/ 70 h 136"/>
              <a:gd name="T74" fmla="*/ 4 w 154"/>
              <a:gd name="T75" fmla="*/ 69 h 136"/>
              <a:gd name="T76" fmla="*/ 4 w 154"/>
              <a:gd name="T77" fmla="*/ 58 h 136"/>
              <a:gd name="T78" fmla="*/ 6 w 154"/>
              <a:gd name="T79" fmla="*/ 46 h 136"/>
              <a:gd name="T80" fmla="*/ 3 w 154"/>
              <a:gd name="T81" fmla="*/ 45 h 136"/>
              <a:gd name="T82" fmla="*/ 0 w 154"/>
              <a:gd name="T83" fmla="*/ 42 h 136"/>
              <a:gd name="T84" fmla="*/ 0 w 154"/>
              <a:gd name="T85" fmla="*/ 38 h 136"/>
              <a:gd name="T86" fmla="*/ 0 w 154"/>
              <a:gd name="T87" fmla="*/ 34 h 136"/>
              <a:gd name="T88" fmla="*/ 8 w 154"/>
              <a:gd name="T89" fmla="*/ 28 h 136"/>
              <a:gd name="T90" fmla="*/ 11 w 154"/>
              <a:gd name="T91" fmla="*/ 21 h 136"/>
              <a:gd name="T92" fmla="*/ 23 w 154"/>
              <a:gd name="T93" fmla="*/ 21 h 136"/>
              <a:gd name="T94" fmla="*/ 30 w 154"/>
              <a:gd name="T95" fmla="*/ 30 h 136"/>
              <a:gd name="T96" fmla="*/ 37 w 154"/>
              <a:gd name="T97" fmla="*/ 25 h 136"/>
              <a:gd name="T98" fmla="*/ 32 w 154"/>
              <a:gd name="T99" fmla="*/ 15 h 136"/>
              <a:gd name="T100" fmla="*/ 41 w 154"/>
              <a:gd name="T101" fmla="*/ 9 h 136"/>
              <a:gd name="T102" fmla="*/ 45 w 154"/>
              <a:gd name="T103" fmla="*/ 6 h 136"/>
              <a:gd name="T104" fmla="*/ 49 w 154"/>
              <a:gd name="T105" fmla="*/ 4 h 136"/>
              <a:gd name="T106" fmla="*/ 53 w 154"/>
              <a:gd name="T107" fmla="*/ 0 h 136"/>
              <a:gd name="T108" fmla="*/ 64 w 154"/>
              <a:gd name="T109" fmla="*/ 0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54" h="136">
                <a:moveTo>
                  <a:pt x="64" y="0"/>
                </a:moveTo>
                <a:lnTo>
                  <a:pt x="68" y="6"/>
                </a:lnTo>
                <a:lnTo>
                  <a:pt x="85" y="5"/>
                </a:lnTo>
                <a:lnTo>
                  <a:pt x="93" y="40"/>
                </a:lnTo>
                <a:lnTo>
                  <a:pt x="108" y="55"/>
                </a:lnTo>
                <a:lnTo>
                  <a:pt x="154" y="60"/>
                </a:lnTo>
                <a:lnTo>
                  <a:pt x="133" y="75"/>
                </a:lnTo>
                <a:lnTo>
                  <a:pt x="135" y="77"/>
                </a:lnTo>
                <a:lnTo>
                  <a:pt x="143" y="88"/>
                </a:lnTo>
                <a:lnTo>
                  <a:pt x="141" y="91"/>
                </a:lnTo>
                <a:lnTo>
                  <a:pt x="138" y="94"/>
                </a:lnTo>
                <a:lnTo>
                  <a:pt x="137" y="95"/>
                </a:lnTo>
                <a:lnTo>
                  <a:pt x="135" y="96"/>
                </a:lnTo>
                <a:lnTo>
                  <a:pt x="135" y="98"/>
                </a:lnTo>
                <a:lnTo>
                  <a:pt x="122" y="105"/>
                </a:lnTo>
                <a:lnTo>
                  <a:pt x="109" y="107"/>
                </a:lnTo>
                <a:lnTo>
                  <a:pt x="98" y="115"/>
                </a:lnTo>
                <a:lnTo>
                  <a:pt x="90" y="124"/>
                </a:lnTo>
                <a:lnTo>
                  <a:pt x="82" y="124"/>
                </a:lnTo>
                <a:lnTo>
                  <a:pt x="74" y="124"/>
                </a:lnTo>
                <a:lnTo>
                  <a:pt x="70" y="126"/>
                </a:lnTo>
                <a:lnTo>
                  <a:pt x="68" y="128"/>
                </a:lnTo>
                <a:lnTo>
                  <a:pt x="60" y="136"/>
                </a:lnTo>
                <a:lnTo>
                  <a:pt x="62" y="126"/>
                </a:lnTo>
                <a:lnTo>
                  <a:pt x="60" y="125"/>
                </a:lnTo>
                <a:lnTo>
                  <a:pt x="59" y="124"/>
                </a:lnTo>
                <a:lnTo>
                  <a:pt x="53" y="121"/>
                </a:lnTo>
                <a:lnTo>
                  <a:pt x="43" y="114"/>
                </a:lnTo>
                <a:lnTo>
                  <a:pt x="38" y="115"/>
                </a:lnTo>
                <a:lnTo>
                  <a:pt x="37" y="115"/>
                </a:lnTo>
                <a:lnTo>
                  <a:pt x="28" y="117"/>
                </a:lnTo>
                <a:lnTo>
                  <a:pt x="13" y="118"/>
                </a:lnTo>
                <a:lnTo>
                  <a:pt x="14" y="109"/>
                </a:lnTo>
                <a:lnTo>
                  <a:pt x="3" y="84"/>
                </a:lnTo>
                <a:lnTo>
                  <a:pt x="3" y="83"/>
                </a:lnTo>
                <a:lnTo>
                  <a:pt x="3" y="76"/>
                </a:lnTo>
                <a:lnTo>
                  <a:pt x="4" y="70"/>
                </a:lnTo>
                <a:lnTo>
                  <a:pt x="4" y="69"/>
                </a:lnTo>
                <a:lnTo>
                  <a:pt x="4" y="58"/>
                </a:lnTo>
                <a:lnTo>
                  <a:pt x="6" y="46"/>
                </a:lnTo>
                <a:lnTo>
                  <a:pt x="3" y="45"/>
                </a:lnTo>
                <a:lnTo>
                  <a:pt x="0" y="42"/>
                </a:lnTo>
                <a:lnTo>
                  <a:pt x="0" y="38"/>
                </a:lnTo>
                <a:lnTo>
                  <a:pt x="0" y="34"/>
                </a:lnTo>
                <a:lnTo>
                  <a:pt x="8" y="28"/>
                </a:lnTo>
                <a:lnTo>
                  <a:pt x="11" y="21"/>
                </a:lnTo>
                <a:lnTo>
                  <a:pt x="23" y="21"/>
                </a:lnTo>
                <a:lnTo>
                  <a:pt x="30" y="30"/>
                </a:lnTo>
                <a:lnTo>
                  <a:pt x="37" y="25"/>
                </a:lnTo>
                <a:lnTo>
                  <a:pt x="32" y="15"/>
                </a:lnTo>
                <a:lnTo>
                  <a:pt x="41" y="9"/>
                </a:lnTo>
                <a:lnTo>
                  <a:pt x="45" y="6"/>
                </a:lnTo>
                <a:lnTo>
                  <a:pt x="49" y="4"/>
                </a:lnTo>
                <a:lnTo>
                  <a:pt x="53" y="0"/>
                </a:lnTo>
                <a:lnTo>
                  <a:pt x="64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7" name="Freeform 1343"/>
          <p:cNvSpPr>
            <a:spLocks/>
          </p:cNvSpPr>
          <p:nvPr/>
        </p:nvSpPr>
        <p:spPr bwMode="auto">
          <a:xfrm>
            <a:off x="4492625" y="4737100"/>
            <a:ext cx="296863" cy="280988"/>
          </a:xfrm>
          <a:custGeom>
            <a:avLst/>
            <a:gdLst>
              <a:gd name="T0" fmla="*/ 95 w 187"/>
              <a:gd name="T1" fmla="*/ 35 h 177"/>
              <a:gd name="T2" fmla="*/ 119 w 187"/>
              <a:gd name="T3" fmla="*/ 32 h 177"/>
              <a:gd name="T4" fmla="*/ 125 w 187"/>
              <a:gd name="T5" fmla="*/ 31 h 177"/>
              <a:gd name="T6" fmla="*/ 141 w 187"/>
              <a:gd name="T7" fmla="*/ 41 h 177"/>
              <a:gd name="T8" fmla="*/ 144 w 187"/>
              <a:gd name="T9" fmla="*/ 43 h 177"/>
              <a:gd name="T10" fmla="*/ 140 w 187"/>
              <a:gd name="T11" fmla="*/ 62 h 177"/>
              <a:gd name="T12" fmla="*/ 149 w 187"/>
              <a:gd name="T13" fmla="*/ 90 h 177"/>
              <a:gd name="T14" fmla="*/ 164 w 187"/>
              <a:gd name="T15" fmla="*/ 98 h 177"/>
              <a:gd name="T16" fmla="*/ 170 w 187"/>
              <a:gd name="T17" fmla="*/ 94 h 177"/>
              <a:gd name="T18" fmla="*/ 175 w 187"/>
              <a:gd name="T19" fmla="*/ 92 h 177"/>
              <a:gd name="T20" fmla="*/ 187 w 187"/>
              <a:gd name="T21" fmla="*/ 117 h 177"/>
              <a:gd name="T22" fmla="*/ 180 w 187"/>
              <a:gd name="T23" fmla="*/ 124 h 177"/>
              <a:gd name="T24" fmla="*/ 165 w 187"/>
              <a:gd name="T25" fmla="*/ 122 h 177"/>
              <a:gd name="T26" fmla="*/ 146 w 187"/>
              <a:gd name="T27" fmla="*/ 121 h 177"/>
              <a:gd name="T28" fmla="*/ 142 w 187"/>
              <a:gd name="T29" fmla="*/ 118 h 177"/>
              <a:gd name="T30" fmla="*/ 140 w 187"/>
              <a:gd name="T31" fmla="*/ 116 h 177"/>
              <a:gd name="T32" fmla="*/ 131 w 187"/>
              <a:gd name="T33" fmla="*/ 110 h 177"/>
              <a:gd name="T34" fmla="*/ 118 w 187"/>
              <a:gd name="T35" fmla="*/ 116 h 177"/>
              <a:gd name="T36" fmla="*/ 115 w 187"/>
              <a:gd name="T37" fmla="*/ 116 h 177"/>
              <a:gd name="T38" fmla="*/ 99 w 187"/>
              <a:gd name="T39" fmla="*/ 116 h 177"/>
              <a:gd name="T40" fmla="*/ 93 w 187"/>
              <a:gd name="T41" fmla="*/ 140 h 177"/>
              <a:gd name="T42" fmla="*/ 92 w 187"/>
              <a:gd name="T43" fmla="*/ 144 h 177"/>
              <a:gd name="T44" fmla="*/ 81 w 187"/>
              <a:gd name="T45" fmla="*/ 144 h 177"/>
              <a:gd name="T46" fmla="*/ 69 w 187"/>
              <a:gd name="T47" fmla="*/ 161 h 177"/>
              <a:gd name="T48" fmla="*/ 70 w 187"/>
              <a:gd name="T49" fmla="*/ 169 h 177"/>
              <a:gd name="T50" fmla="*/ 60 w 187"/>
              <a:gd name="T51" fmla="*/ 173 h 177"/>
              <a:gd name="T52" fmla="*/ 60 w 187"/>
              <a:gd name="T53" fmla="*/ 176 h 177"/>
              <a:gd name="T54" fmla="*/ 52 w 187"/>
              <a:gd name="T55" fmla="*/ 158 h 177"/>
              <a:gd name="T56" fmla="*/ 39 w 187"/>
              <a:gd name="T57" fmla="*/ 150 h 177"/>
              <a:gd name="T58" fmla="*/ 36 w 187"/>
              <a:gd name="T59" fmla="*/ 146 h 177"/>
              <a:gd name="T60" fmla="*/ 26 w 187"/>
              <a:gd name="T61" fmla="*/ 142 h 177"/>
              <a:gd name="T62" fmla="*/ 13 w 187"/>
              <a:gd name="T63" fmla="*/ 122 h 177"/>
              <a:gd name="T64" fmla="*/ 14 w 187"/>
              <a:gd name="T65" fmla="*/ 110 h 177"/>
              <a:gd name="T66" fmla="*/ 9 w 187"/>
              <a:gd name="T67" fmla="*/ 105 h 177"/>
              <a:gd name="T68" fmla="*/ 9 w 187"/>
              <a:gd name="T69" fmla="*/ 80 h 177"/>
              <a:gd name="T70" fmla="*/ 2 w 187"/>
              <a:gd name="T71" fmla="*/ 73 h 177"/>
              <a:gd name="T72" fmla="*/ 9 w 187"/>
              <a:gd name="T73" fmla="*/ 56 h 177"/>
              <a:gd name="T74" fmla="*/ 60 w 187"/>
              <a:gd name="T75" fmla="*/ 11 h 177"/>
              <a:gd name="T76" fmla="*/ 82 w 187"/>
              <a:gd name="T77" fmla="*/ 1 h 177"/>
              <a:gd name="T78" fmla="*/ 85 w 187"/>
              <a:gd name="T79" fmla="*/ 0 h 177"/>
              <a:gd name="T80" fmla="*/ 96 w 187"/>
              <a:gd name="T81" fmla="*/ 26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87" h="177">
                <a:moveTo>
                  <a:pt x="96" y="26"/>
                </a:moveTo>
                <a:lnTo>
                  <a:pt x="95" y="35"/>
                </a:lnTo>
                <a:lnTo>
                  <a:pt x="110" y="34"/>
                </a:lnTo>
                <a:lnTo>
                  <a:pt x="119" y="32"/>
                </a:lnTo>
                <a:lnTo>
                  <a:pt x="120" y="32"/>
                </a:lnTo>
                <a:lnTo>
                  <a:pt x="125" y="31"/>
                </a:lnTo>
                <a:lnTo>
                  <a:pt x="135" y="38"/>
                </a:lnTo>
                <a:lnTo>
                  <a:pt x="141" y="41"/>
                </a:lnTo>
                <a:lnTo>
                  <a:pt x="142" y="42"/>
                </a:lnTo>
                <a:lnTo>
                  <a:pt x="144" y="43"/>
                </a:lnTo>
                <a:lnTo>
                  <a:pt x="142" y="53"/>
                </a:lnTo>
                <a:lnTo>
                  <a:pt x="140" y="62"/>
                </a:lnTo>
                <a:lnTo>
                  <a:pt x="144" y="86"/>
                </a:lnTo>
                <a:lnTo>
                  <a:pt x="149" y="90"/>
                </a:lnTo>
                <a:lnTo>
                  <a:pt x="160" y="95"/>
                </a:lnTo>
                <a:lnTo>
                  <a:pt x="164" y="98"/>
                </a:lnTo>
                <a:lnTo>
                  <a:pt x="167" y="97"/>
                </a:lnTo>
                <a:lnTo>
                  <a:pt x="170" y="94"/>
                </a:lnTo>
                <a:lnTo>
                  <a:pt x="171" y="94"/>
                </a:lnTo>
                <a:lnTo>
                  <a:pt x="175" y="92"/>
                </a:lnTo>
                <a:lnTo>
                  <a:pt x="182" y="97"/>
                </a:lnTo>
                <a:lnTo>
                  <a:pt x="187" y="117"/>
                </a:lnTo>
                <a:lnTo>
                  <a:pt x="185" y="120"/>
                </a:lnTo>
                <a:lnTo>
                  <a:pt x="180" y="124"/>
                </a:lnTo>
                <a:lnTo>
                  <a:pt x="172" y="120"/>
                </a:lnTo>
                <a:lnTo>
                  <a:pt x="165" y="122"/>
                </a:lnTo>
                <a:lnTo>
                  <a:pt x="161" y="122"/>
                </a:lnTo>
                <a:lnTo>
                  <a:pt x="146" y="121"/>
                </a:lnTo>
                <a:lnTo>
                  <a:pt x="144" y="120"/>
                </a:lnTo>
                <a:lnTo>
                  <a:pt x="142" y="118"/>
                </a:lnTo>
                <a:lnTo>
                  <a:pt x="142" y="117"/>
                </a:lnTo>
                <a:lnTo>
                  <a:pt x="140" y="116"/>
                </a:lnTo>
                <a:lnTo>
                  <a:pt x="138" y="114"/>
                </a:lnTo>
                <a:lnTo>
                  <a:pt x="131" y="110"/>
                </a:lnTo>
                <a:lnTo>
                  <a:pt x="120" y="117"/>
                </a:lnTo>
                <a:lnTo>
                  <a:pt x="118" y="116"/>
                </a:lnTo>
                <a:lnTo>
                  <a:pt x="116" y="116"/>
                </a:lnTo>
                <a:lnTo>
                  <a:pt x="115" y="116"/>
                </a:lnTo>
                <a:lnTo>
                  <a:pt x="103" y="112"/>
                </a:lnTo>
                <a:lnTo>
                  <a:pt x="99" y="116"/>
                </a:lnTo>
                <a:lnTo>
                  <a:pt x="103" y="128"/>
                </a:lnTo>
                <a:lnTo>
                  <a:pt x="93" y="140"/>
                </a:lnTo>
                <a:lnTo>
                  <a:pt x="96" y="143"/>
                </a:lnTo>
                <a:lnTo>
                  <a:pt x="92" y="144"/>
                </a:lnTo>
                <a:lnTo>
                  <a:pt x="81" y="140"/>
                </a:lnTo>
                <a:lnTo>
                  <a:pt x="81" y="144"/>
                </a:lnTo>
                <a:lnTo>
                  <a:pt x="74" y="150"/>
                </a:lnTo>
                <a:lnTo>
                  <a:pt x="69" y="161"/>
                </a:lnTo>
                <a:lnTo>
                  <a:pt x="70" y="165"/>
                </a:lnTo>
                <a:lnTo>
                  <a:pt x="70" y="169"/>
                </a:lnTo>
                <a:lnTo>
                  <a:pt x="66" y="170"/>
                </a:lnTo>
                <a:lnTo>
                  <a:pt x="60" y="173"/>
                </a:lnTo>
                <a:lnTo>
                  <a:pt x="67" y="177"/>
                </a:lnTo>
                <a:lnTo>
                  <a:pt x="60" y="176"/>
                </a:lnTo>
                <a:lnTo>
                  <a:pt x="58" y="176"/>
                </a:lnTo>
                <a:lnTo>
                  <a:pt x="52" y="158"/>
                </a:lnTo>
                <a:lnTo>
                  <a:pt x="43" y="147"/>
                </a:lnTo>
                <a:lnTo>
                  <a:pt x="39" y="150"/>
                </a:lnTo>
                <a:lnTo>
                  <a:pt x="39" y="146"/>
                </a:lnTo>
                <a:lnTo>
                  <a:pt x="36" y="146"/>
                </a:lnTo>
                <a:lnTo>
                  <a:pt x="29" y="143"/>
                </a:lnTo>
                <a:lnTo>
                  <a:pt x="26" y="142"/>
                </a:lnTo>
                <a:lnTo>
                  <a:pt x="19" y="127"/>
                </a:lnTo>
                <a:lnTo>
                  <a:pt x="13" y="122"/>
                </a:lnTo>
                <a:lnTo>
                  <a:pt x="13" y="120"/>
                </a:lnTo>
                <a:lnTo>
                  <a:pt x="14" y="110"/>
                </a:lnTo>
                <a:lnTo>
                  <a:pt x="4" y="109"/>
                </a:lnTo>
                <a:lnTo>
                  <a:pt x="9" y="105"/>
                </a:lnTo>
                <a:lnTo>
                  <a:pt x="10" y="90"/>
                </a:lnTo>
                <a:lnTo>
                  <a:pt x="9" y="80"/>
                </a:lnTo>
                <a:lnTo>
                  <a:pt x="7" y="76"/>
                </a:lnTo>
                <a:lnTo>
                  <a:pt x="2" y="73"/>
                </a:lnTo>
                <a:lnTo>
                  <a:pt x="0" y="67"/>
                </a:lnTo>
                <a:lnTo>
                  <a:pt x="9" y="56"/>
                </a:lnTo>
                <a:lnTo>
                  <a:pt x="33" y="42"/>
                </a:lnTo>
                <a:lnTo>
                  <a:pt x="60" y="11"/>
                </a:lnTo>
                <a:lnTo>
                  <a:pt x="81" y="1"/>
                </a:lnTo>
                <a:lnTo>
                  <a:pt x="82" y="1"/>
                </a:lnTo>
                <a:lnTo>
                  <a:pt x="84" y="0"/>
                </a:lnTo>
                <a:lnTo>
                  <a:pt x="85" y="0"/>
                </a:lnTo>
                <a:lnTo>
                  <a:pt x="85" y="1"/>
                </a:lnTo>
                <a:lnTo>
                  <a:pt x="96" y="2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8" name="Freeform 1344"/>
          <p:cNvSpPr>
            <a:spLocks/>
          </p:cNvSpPr>
          <p:nvPr/>
        </p:nvSpPr>
        <p:spPr bwMode="auto">
          <a:xfrm>
            <a:off x="5175250" y="4256088"/>
            <a:ext cx="195263" cy="209550"/>
          </a:xfrm>
          <a:custGeom>
            <a:avLst/>
            <a:gdLst>
              <a:gd name="T0" fmla="*/ 92 w 123"/>
              <a:gd name="T1" fmla="*/ 123 h 132"/>
              <a:gd name="T2" fmla="*/ 85 w 123"/>
              <a:gd name="T3" fmla="*/ 132 h 132"/>
              <a:gd name="T4" fmla="*/ 77 w 123"/>
              <a:gd name="T5" fmla="*/ 123 h 132"/>
              <a:gd name="T6" fmla="*/ 67 w 123"/>
              <a:gd name="T7" fmla="*/ 125 h 132"/>
              <a:gd name="T8" fmla="*/ 36 w 123"/>
              <a:gd name="T9" fmla="*/ 116 h 132"/>
              <a:gd name="T10" fmla="*/ 36 w 123"/>
              <a:gd name="T11" fmla="*/ 106 h 132"/>
              <a:gd name="T12" fmla="*/ 19 w 123"/>
              <a:gd name="T13" fmla="*/ 97 h 132"/>
              <a:gd name="T14" fmla="*/ 18 w 123"/>
              <a:gd name="T15" fmla="*/ 86 h 132"/>
              <a:gd name="T16" fmla="*/ 17 w 123"/>
              <a:gd name="T17" fmla="*/ 80 h 132"/>
              <a:gd name="T18" fmla="*/ 14 w 123"/>
              <a:gd name="T19" fmla="*/ 68 h 132"/>
              <a:gd name="T20" fmla="*/ 11 w 123"/>
              <a:gd name="T21" fmla="*/ 63 h 132"/>
              <a:gd name="T22" fmla="*/ 8 w 123"/>
              <a:gd name="T23" fmla="*/ 59 h 132"/>
              <a:gd name="T24" fmla="*/ 6 w 123"/>
              <a:gd name="T25" fmla="*/ 50 h 132"/>
              <a:gd name="T26" fmla="*/ 0 w 123"/>
              <a:gd name="T27" fmla="*/ 41 h 132"/>
              <a:gd name="T28" fmla="*/ 2 w 123"/>
              <a:gd name="T29" fmla="*/ 34 h 132"/>
              <a:gd name="T30" fmla="*/ 4 w 123"/>
              <a:gd name="T31" fmla="*/ 26 h 132"/>
              <a:gd name="T32" fmla="*/ 14 w 123"/>
              <a:gd name="T33" fmla="*/ 23 h 132"/>
              <a:gd name="T34" fmla="*/ 17 w 123"/>
              <a:gd name="T35" fmla="*/ 20 h 132"/>
              <a:gd name="T36" fmla="*/ 21 w 123"/>
              <a:gd name="T37" fmla="*/ 18 h 132"/>
              <a:gd name="T38" fmla="*/ 34 w 123"/>
              <a:gd name="T39" fmla="*/ 16 h 132"/>
              <a:gd name="T40" fmla="*/ 36 w 123"/>
              <a:gd name="T41" fmla="*/ 16 h 132"/>
              <a:gd name="T42" fmla="*/ 37 w 123"/>
              <a:gd name="T43" fmla="*/ 16 h 132"/>
              <a:gd name="T44" fmla="*/ 41 w 123"/>
              <a:gd name="T45" fmla="*/ 16 h 132"/>
              <a:gd name="T46" fmla="*/ 53 w 123"/>
              <a:gd name="T47" fmla="*/ 15 h 132"/>
              <a:gd name="T48" fmla="*/ 70 w 123"/>
              <a:gd name="T49" fmla="*/ 14 h 132"/>
              <a:gd name="T50" fmla="*/ 71 w 123"/>
              <a:gd name="T51" fmla="*/ 14 h 132"/>
              <a:gd name="T52" fmla="*/ 72 w 123"/>
              <a:gd name="T53" fmla="*/ 14 h 132"/>
              <a:gd name="T54" fmla="*/ 74 w 123"/>
              <a:gd name="T55" fmla="*/ 12 h 132"/>
              <a:gd name="T56" fmla="*/ 82 w 123"/>
              <a:gd name="T57" fmla="*/ 5 h 132"/>
              <a:gd name="T58" fmla="*/ 90 w 123"/>
              <a:gd name="T59" fmla="*/ 0 h 132"/>
              <a:gd name="T60" fmla="*/ 109 w 123"/>
              <a:gd name="T61" fmla="*/ 18 h 132"/>
              <a:gd name="T62" fmla="*/ 113 w 123"/>
              <a:gd name="T63" fmla="*/ 20 h 132"/>
              <a:gd name="T64" fmla="*/ 119 w 123"/>
              <a:gd name="T65" fmla="*/ 22 h 132"/>
              <a:gd name="T66" fmla="*/ 123 w 123"/>
              <a:gd name="T67" fmla="*/ 23 h 132"/>
              <a:gd name="T68" fmla="*/ 122 w 123"/>
              <a:gd name="T69" fmla="*/ 26 h 132"/>
              <a:gd name="T70" fmla="*/ 116 w 123"/>
              <a:gd name="T71" fmla="*/ 42 h 132"/>
              <a:gd name="T72" fmla="*/ 116 w 123"/>
              <a:gd name="T73" fmla="*/ 44 h 132"/>
              <a:gd name="T74" fmla="*/ 116 w 123"/>
              <a:gd name="T75" fmla="*/ 46 h 132"/>
              <a:gd name="T76" fmla="*/ 115 w 123"/>
              <a:gd name="T77" fmla="*/ 48 h 132"/>
              <a:gd name="T78" fmla="*/ 115 w 123"/>
              <a:gd name="T79" fmla="*/ 53 h 132"/>
              <a:gd name="T80" fmla="*/ 115 w 123"/>
              <a:gd name="T81" fmla="*/ 67 h 132"/>
              <a:gd name="T82" fmla="*/ 115 w 123"/>
              <a:gd name="T83" fmla="*/ 70 h 132"/>
              <a:gd name="T84" fmla="*/ 108 w 123"/>
              <a:gd name="T85" fmla="*/ 79 h 132"/>
              <a:gd name="T86" fmla="*/ 112 w 123"/>
              <a:gd name="T87" fmla="*/ 95 h 132"/>
              <a:gd name="T88" fmla="*/ 109 w 123"/>
              <a:gd name="T89" fmla="*/ 95 h 132"/>
              <a:gd name="T90" fmla="*/ 107 w 123"/>
              <a:gd name="T91" fmla="*/ 97 h 132"/>
              <a:gd name="T92" fmla="*/ 105 w 123"/>
              <a:gd name="T93" fmla="*/ 98 h 132"/>
              <a:gd name="T94" fmla="*/ 92 w 123"/>
              <a:gd name="T95" fmla="*/ 123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23" h="132">
                <a:moveTo>
                  <a:pt x="92" y="123"/>
                </a:moveTo>
                <a:lnTo>
                  <a:pt x="85" y="132"/>
                </a:lnTo>
                <a:lnTo>
                  <a:pt x="77" y="123"/>
                </a:lnTo>
                <a:lnTo>
                  <a:pt x="67" y="125"/>
                </a:lnTo>
                <a:lnTo>
                  <a:pt x="36" y="116"/>
                </a:lnTo>
                <a:lnTo>
                  <a:pt x="36" y="106"/>
                </a:lnTo>
                <a:lnTo>
                  <a:pt x="19" y="97"/>
                </a:lnTo>
                <a:lnTo>
                  <a:pt x="18" y="86"/>
                </a:lnTo>
                <a:lnTo>
                  <a:pt x="17" y="80"/>
                </a:lnTo>
                <a:lnTo>
                  <a:pt x="14" y="68"/>
                </a:lnTo>
                <a:lnTo>
                  <a:pt x="11" y="63"/>
                </a:lnTo>
                <a:lnTo>
                  <a:pt x="8" y="59"/>
                </a:lnTo>
                <a:lnTo>
                  <a:pt x="6" y="50"/>
                </a:lnTo>
                <a:lnTo>
                  <a:pt x="0" y="41"/>
                </a:lnTo>
                <a:lnTo>
                  <a:pt x="2" y="34"/>
                </a:lnTo>
                <a:lnTo>
                  <a:pt x="4" y="26"/>
                </a:lnTo>
                <a:lnTo>
                  <a:pt x="14" y="23"/>
                </a:lnTo>
                <a:lnTo>
                  <a:pt x="17" y="20"/>
                </a:lnTo>
                <a:lnTo>
                  <a:pt x="21" y="18"/>
                </a:lnTo>
                <a:lnTo>
                  <a:pt x="34" y="16"/>
                </a:lnTo>
                <a:lnTo>
                  <a:pt x="36" y="16"/>
                </a:lnTo>
                <a:lnTo>
                  <a:pt x="37" y="16"/>
                </a:lnTo>
                <a:lnTo>
                  <a:pt x="41" y="16"/>
                </a:lnTo>
                <a:lnTo>
                  <a:pt x="53" y="15"/>
                </a:lnTo>
                <a:lnTo>
                  <a:pt x="70" y="14"/>
                </a:lnTo>
                <a:lnTo>
                  <a:pt x="71" y="14"/>
                </a:lnTo>
                <a:lnTo>
                  <a:pt x="72" y="14"/>
                </a:lnTo>
                <a:lnTo>
                  <a:pt x="74" y="12"/>
                </a:lnTo>
                <a:lnTo>
                  <a:pt x="82" y="5"/>
                </a:lnTo>
                <a:lnTo>
                  <a:pt x="90" y="0"/>
                </a:lnTo>
                <a:lnTo>
                  <a:pt x="109" y="18"/>
                </a:lnTo>
                <a:lnTo>
                  <a:pt x="113" y="20"/>
                </a:lnTo>
                <a:lnTo>
                  <a:pt x="119" y="22"/>
                </a:lnTo>
                <a:lnTo>
                  <a:pt x="123" y="23"/>
                </a:lnTo>
                <a:lnTo>
                  <a:pt x="122" y="26"/>
                </a:lnTo>
                <a:lnTo>
                  <a:pt x="116" y="42"/>
                </a:lnTo>
                <a:lnTo>
                  <a:pt x="116" y="44"/>
                </a:lnTo>
                <a:lnTo>
                  <a:pt x="116" y="46"/>
                </a:lnTo>
                <a:lnTo>
                  <a:pt x="115" y="48"/>
                </a:lnTo>
                <a:lnTo>
                  <a:pt x="115" y="53"/>
                </a:lnTo>
                <a:lnTo>
                  <a:pt x="115" y="67"/>
                </a:lnTo>
                <a:lnTo>
                  <a:pt x="115" y="70"/>
                </a:lnTo>
                <a:lnTo>
                  <a:pt x="108" y="79"/>
                </a:lnTo>
                <a:lnTo>
                  <a:pt x="112" y="95"/>
                </a:lnTo>
                <a:lnTo>
                  <a:pt x="109" y="95"/>
                </a:lnTo>
                <a:lnTo>
                  <a:pt x="107" y="97"/>
                </a:lnTo>
                <a:lnTo>
                  <a:pt x="105" y="98"/>
                </a:lnTo>
                <a:lnTo>
                  <a:pt x="92" y="12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9" name="Freeform 1345"/>
          <p:cNvSpPr>
            <a:spLocks/>
          </p:cNvSpPr>
          <p:nvPr/>
        </p:nvSpPr>
        <p:spPr bwMode="auto">
          <a:xfrm>
            <a:off x="5186363" y="5519738"/>
            <a:ext cx="95250" cy="134938"/>
          </a:xfrm>
          <a:custGeom>
            <a:avLst/>
            <a:gdLst>
              <a:gd name="T0" fmla="*/ 56 w 60"/>
              <a:gd name="T1" fmla="*/ 81 h 85"/>
              <a:gd name="T2" fmla="*/ 49 w 60"/>
              <a:gd name="T3" fmla="*/ 85 h 85"/>
              <a:gd name="T4" fmla="*/ 42 w 60"/>
              <a:gd name="T5" fmla="*/ 85 h 85"/>
              <a:gd name="T6" fmla="*/ 41 w 60"/>
              <a:gd name="T7" fmla="*/ 85 h 85"/>
              <a:gd name="T8" fmla="*/ 37 w 60"/>
              <a:gd name="T9" fmla="*/ 82 h 85"/>
              <a:gd name="T10" fmla="*/ 34 w 60"/>
              <a:gd name="T11" fmla="*/ 81 h 85"/>
              <a:gd name="T12" fmla="*/ 33 w 60"/>
              <a:gd name="T13" fmla="*/ 79 h 85"/>
              <a:gd name="T14" fmla="*/ 30 w 60"/>
              <a:gd name="T15" fmla="*/ 78 h 85"/>
              <a:gd name="T16" fmla="*/ 29 w 60"/>
              <a:gd name="T17" fmla="*/ 69 h 85"/>
              <a:gd name="T18" fmla="*/ 19 w 60"/>
              <a:gd name="T19" fmla="*/ 66 h 85"/>
              <a:gd name="T20" fmla="*/ 18 w 60"/>
              <a:gd name="T21" fmla="*/ 62 h 85"/>
              <a:gd name="T22" fmla="*/ 16 w 60"/>
              <a:gd name="T23" fmla="*/ 58 h 85"/>
              <a:gd name="T24" fmla="*/ 16 w 60"/>
              <a:gd name="T25" fmla="*/ 56 h 85"/>
              <a:gd name="T26" fmla="*/ 15 w 60"/>
              <a:gd name="T27" fmla="*/ 55 h 85"/>
              <a:gd name="T28" fmla="*/ 18 w 60"/>
              <a:gd name="T29" fmla="*/ 49 h 85"/>
              <a:gd name="T30" fmla="*/ 12 w 60"/>
              <a:gd name="T31" fmla="*/ 43 h 85"/>
              <a:gd name="T32" fmla="*/ 11 w 60"/>
              <a:gd name="T33" fmla="*/ 39 h 85"/>
              <a:gd name="T34" fmla="*/ 0 w 60"/>
              <a:gd name="T35" fmla="*/ 29 h 85"/>
              <a:gd name="T36" fmla="*/ 15 w 60"/>
              <a:gd name="T37" fmla="*/ 14 h 85"/>
              <a:gd name="T38" fmla="*/ 12 w 60"/>
              <a:gd name="T39" fmla="*/ 4 h 85"/>
              <a:gd name="T40" fmla="*/ 16 w 60"/>
              <a:gd name="T41" fmla="*/ 0 h 85"/>
              <a:gd name="T42" fmla="*/ 27 w 60"/>
              <a:gd name="T43" fmla="*/ 0 h 85"/>
              <a:gd name="T44" fmla="*/ 30 w 60"/>
              <a:gd name="T45" fmla="*/ 3 h 85"/>
              <a:gd name="T46" fmla="*/ 37 w 60"/>
              <a:gd name="T47" fmla="*/ 7 h 85"/>
              <a:gd name="T48" fmla="*/ 37 w 60"/>
              <a:gd name="T49" fmla="*/ 10 h 85"/>
              <a:gd name="T50" fmla="*/ 38 w 60"/>
              <a:gd name="T51" fmla="*/ 14 h 85"/>
              <a:gd name="T52" fmla="*/ 42 w 60"/>
              <a:gd name="T53" fmla="*/ 19 h 85"/>
              <a:gd name="T54" fmla="*/ 42 w 60"/>
              <a:gd name="T55" fmla="*/ 26 h 85"/>
              <a:gd name="T56" fmla="*/ 44 w 60"/>
              <a:gd name="T57" fmla="*/ 30 h 85"/>
              <a:gd name="T58" fmla="*/ 45 w 60"/>
              <a:gd name="T59" fmla="*/ 37 h 85"/>
              <a:gd name="T60" fmla="*/ 55 w 60"/>
              <a:gd name="T61" fmla="*/ 43 h 85"/>
              <a:gd name="T62" fmla="*/ 57 w 60"/>
              <a:gd name="T63" fmla="*/ 43 h 85"/>
              <a:gd name="T64" fmla="*/ 57 w 60"/>
              <a:gd name="T65" fmla="*/ 44 h 85"/>
              <a:gd name="T66" fmla="*/ 60 w 60"/>
              <a:gd name="T67" fmla="*/ 51 h 85"/>
              <a:gd name="T68" fmla="*/ 59 w 60"/>
              <a:gd name="T69" fmla="*/ 52 h 85"/>
              <a:gd name="T70" fmla="*/ 57 w 60"/>
              <a:gd name="T71" fmla="*/ 54 h 85"/>
              <a:gd name="T72" fmla="*/ 57 w 60"/>
              <a:gd name="T73" fmla="*/ 56 h 85"/>
              <a:gd name="T74" fmla="*/ 56 w 60"/>
              <a:gd name="T75" fmla="*/ 59 h 85"/>
              <a:gd name="T76" fmla="*/ 52 w 60"/>
              <a:gd name="T77" fmla="*/ 69 h 85"/>
              <a:gd name="T78" fmla="*/ 55 w 60"/>
              <a:gd name="T79" fmla="*/ 81 h 85"/>
              <a:gd name="T80" fmla="*/ 56 w 60"/>
              <a:gd name="T81" fmla="*/ 81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60" h="85">
                <a:moveTo>
                  <a:pt x="56" y="81"/>
                </a:moveTo>
                <a:lnTo>
                  <a:pt x="49" y="85"/>
                </a:lnTo>
                <a:lnTo>
                  <a:pt x="42" y="85"/>
                </a:lnTo>
                <a:lnTo>
                  <a:pt x="41" y="85"/>
                </a:lnTo>
                <a:lnTo>
                  <a:pt x="37" y="82"/>
                </a:lnTo>
                <a:lnTo>
                  <a:pt x="34" y="81"/>
                </a:lnTo>
                <a:lnTo>
                  <a:pt x="33" y="79"/>
                </a:lnTo>
                <a:lnTo>
                  <a:pt x="30" y="78"/>
                </a:lnTo>
                <a:lnTo>
                  <a:pt x="29" y="69"/>
                </a:lnTo>
                <a:lnTo>
                  <a:pt x="19" y="66"/>
                </a:lnTo>
                <a:lnTo>
                  <a:pt x="18" y="62"/>
                </a:lnTo>
                <a:lnTo>
                  <a:pt x="16" y="58"/>
                </a:lnTo>
                <a:lnTo>
                  <a:pt x="16" y="56"/>
                </a:lnTo>
                <a:lnTo>
                  <a:pt x="15" y="55"/>
                </a:lnTo>
                <a:lnTo>
                  <a:pt x="18" y="49"/>
                </a:lnTo>
                <a:lnTo>
                  <a:pt x="12" y="43"/>
                </a:lnTo>
                <a:lnTo>
                  <a:pt x="11" y="39"/>
                </a:lnTo>
                <a:lnTo>
                  <a:pt x="0" y="29"/>
                </a:lnTo>
                <a:lnTo>
                  <a:pt x="15" y="14"/>
                </a:lnTo>
                <a:lnTo>
                  <a:pt x="12" y="4"/>
                </a:lnTo>
                <a:lnTo>
                  <a:pt x="16" y="0"/>
                </a:lnTo>
                <a:lnTo>
                  <a:pt x="27" y="0"/>
                </a:lnTo>
                <a:lnTo>
                  <a:pt x="30" y="3"/>
                </a:lnTo>
                <a:lnTo>
                  <a:pt x="37" y="7"/>
                </a:lnTo>
                <a:lnTo>
                  <a:pt x="37" y="10"/>
                </a:lnTo>
                <a:lnTo>
                  <a:pt x="38" y="14"/>
                </a:lnTo>
                <a:lnTo>
                  <a:pt x="42" y="19"/>
                </a:lnTo>
                <a:lnTo>
                  <a:pt x="42" y="26"/>
                </a:lnTo>
                <a:lnTo>
                  <a:pt x="44" y="30"/>
                </a:lnTo>
                <a:lnTo>
                  <a:pt x="45" y="37"/>
                </a:lnTo>
                <a:lnTo>
                  <a:pt x="55" y="43"/>
                </a:lnTo>
                <a:lnTo>
                  <a:pt x="57" y="43"/>
                </a:lnTo>
                <a:lnTo>
                  <a:pt x="57" y="44"/>
                </a:lnTo>
                <a:lnTo>
                  <a:pt x="60" y="51"/>
                </a:lnTo>
                <a:lnTo>
                  <a:pt x="59" y="52"/>
                </a:lnTo>
                <a:lnTo>
                  <a:pt x="57" y="54"/>
                </a:lnTo>
                <a:lnTo>
                  <a:pt x="57" y="56"/>
                </a:lnTo>
                <a:lnTo>
                  <a:pt x="56" y="59"/>
                </a:lnTo>
                <a:lnTo>
                  <a:pt x="52" y="69"/>
                </a:lnTo>
                <a:lnTo>
                  <a:pt x="55" y="81"/>
                </a:lnTo>
                <a:lnTo>
                  <a:pt x="56" y="8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0" name="Freeform 1346"/>
          <p:cNvSpPr>
            <a:spLocks/>
          </p:cNvSpPr>
          <p:nvPr/>
        </p:nvSpPr>
        <p:spPr bwMode="auto">
          <a:xfrm>
            <a:off x="5300663" y="5897563"/>
            <a:ext cx="122238" cy="160338"/>
          </a:xfrm>
          <a:custGeom>
            <a:avLst/>
            <a:gdLst>
              <a:gd name="T0" fmla="*/ 37 w 77"/>
              <a:gd name="T1" fmla="*/ 5 h 101"/>
              <a:gd name="T2" fmla="*/ 44 w 77"/>
              <a:gd name="T3" fmla="*/ 2 h 101"/>
              <a:gd name="T4" fmla="*/ 55 w 77"/>
              <a:gd name="T5" fmla="*/ 2 h 101"/>
              <a:gd name="T6" fmla="*/ 59 w 77"/>
              <a:gd name="T7" fmla="*/ 1 h 101"/>
              <a:gd name="T8" fmla="*/ 60 w 77"/>
              <a:gd name="T9" fmla="*/ 19 h 101"/>
              <a:gd name="T10" fmla="*/ 66 w 77"/>
              <a:gd name="T11" fmla="*/ 32 h 101"/>
              <a:gd name="T12" fmla="*/ 71 w 77"/>
              <a:gd name="T13" fmla="*/ 43 h 101"/>
              <a:gd name="T14" fmla="*/ 77 w 77"/>
              <a:gd name="T15" fmla="*/ 61 h 101"/>
              <a:gd name="T16" fmla="*/ 75 w 77"/>
              <a:gd name="T17" fmla="*/ 66 h 101"/>
              <a:gd name="T18" fmla="*/ 73 w 77"/>
              <a:gd name="T19" fmla="*/ 71 h 101"/>
              <a:gd name="T20" fmla="*/ 71 w 77"/>
              <a:gd name="T21" fmla="*/ 72 h 101"/>
              <a:gd name="T22" fmla="*/ 73 w 77"/>
              <a:gd name="T23" fmla="*/ 75 h 101"/>
              <a:gd name="T24" fmla="*/ 71 w 77"/>
              <a:gd name="T25" fmla="*/ 76 h 101"/>
              <a:gd name="T26" fmla="*/ 71 w 77"/>
              <a:gd name="T27" fmla="*/ 83 h 101"/>
              <a:gd name="T28" fmla="*/ 70 w 77"/>
              <a:gd name="T29" fmla="*/ 87 h 101"/>
              <a:gd name="T30" fmla="*/ 67 w 77"/>
              <a:gd name="T31" fmla="*/ 88 h 101"/>
              <a:gd name="T32" fmla="*/ 63 w 77"/>
              <a:gd name="T33" fmla="*/ 94 h 101"/>
              <a:gd name="T34" fmla="*/ 60 w 77"/>
              <a:gd name="T35" fmla="*/ 96 h 101"/>
              <a:gd name="T36" fmla="*/ 59 w 77"/>
              <a:gd name="T37" fmla="*/ 98 h 101"/>
              <a:gd name="T38" fmla="*/ 56 w 77"/>
              <a:gd name="T39" fmla="*/ 96 h 101"/>
              <a:gd name="T40" fmla="*/ 55 w 77"/>
              <a:gd name="T41" fmla="*/ 99 h 101"/>
              <a:gd name="T42" fmla="*/ 52 w 77"/>
              <a:gd name="T43" fmla="*/ 98 h 101"/>
              <a:gd name="T44" fmla="*/ 51 w 77"/>
              <a:gd name="T45" fmla="*/ 99 h 101"/>
              <a:gd name="T46" fmla="*/ 49 w 77"/>
              <a:gd name="T47" fmla="*/ 101 h 101"/>
              <a:gd name="T48" fmla="*/ 47 w 77"/>
              <a:gd name="T49" fmla="*/ 99 h 101"/>
              <a:gd name="T50" fmla="*/ 44 w 77"/>
              <a:gd name="T51" fmla="*/ 98 h 101"/>
              <a:gd name="T52" fmla="*/ 40 w 77"/>
              <a:gd name="T53" fmla="*/ 98 h 101"/>
              <a:gd name="T54" fmla="*/ 41 w 77"/>
              <a:gd name="T55" fmla="*/ 86 h 101"/>
              <a:gd name="T56" fmla="*/ 41 w 77"/>
              <a:gd name="T57" fmla="*/ 83 h 101"/>
              <a:gd name="T58" fmla="*/ 41 w 77"/>
              <a:gd name="T59" fmla="*/ 75 h 101"/>
              <a:gd name="T60" fmla="*/ 40 w 77"/>
              <a:gd name="T61" fmla="*/ 72 h 101"/>
              <a:gd name="T62" fmla="*/ 38 w 77"/>
              <a:gd name="T63" fmla="*/ 65 h 101"/>
              <a:gd name="T64" fmla="*/ 36 w 77"/>
              <a:gd name="T65" fmla="*/ 57 h 101"/>
              <a:gd name="T66" fmla="*/ 30 w 77"/>
              <a:gd name="T67" fmla="*/ 41 h 101"/>
              <a:gd name="T68" fmla="*/ 22 w 77"/>
              <a:gd name="T69" fmla="*/ 38 h 101"/>
              <a:gd name="T70" fmla="*/ 17 w 77"/>
              <a:gd name="T71" fmla="*/ 41 h 101"/>
              <a:gd name="T72" fmla="*/ 11 w 77"/>
              <a:gd name="T73" fmla="*/ 43 h 101"/>
              <a:gd name="T74" fmla="*/ 3 w 77"/>
              <a:gd name="T75" fmla="*/ 41 h 101"/>
              <a:gd name="T76" fmla="*/ 13 w 77"/>
              <a:gd name="T77" fmla="*/ 30 h 101"/>
              <a:gd name="T78" fmla="*/ 14 w 77"/>
              <a:gd name="T79" fmla="*/ 23 h 101"/>
              <a:gd name="T80" fmla="*/ 15 w 77"/>
              <a:gd name="T81" fmla="*/ 20 h 101"/>
              <a:gd name="T82" fmla="*/ 34 w 77"/>
              <a:gd name="T83" fmla="*/ 1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77" h="101">
                <a:moveTo>
                  <a:pt x="34" y="1"/>
                </a:moveTo>
                <a:lnTo>
                  <a:pt x="37" y="5"/>
                </a:lnTo>
                <a:lnTo>
                  <a:pt x="43" y="4"/>
                </a:lnTo>
                <a:lnTo>
                  <a:pt x="44" y="2"/>
                </a:lnTo>
                <a:lnTo>
                  <a:pt x="48" y="1"/>
                </a:lnTo>
                <a:lnTo>
                  <a:pt x="55" y="2"/>
                </a:lnTo>
                <a:lnTo>
                  <a:pt x="58" y="1"/>
                </a:lnTo>
                <a:lnTo>
                  <a:pt x="59" y="1"/>
                </a:lnTo>
                <a:lnTo>
                  <a:pt x="60" y="15"/>
                </a:lnTo>
                <a:lnTo>
                  <a:pt x="60" y="19"/>
                </a:lnTo>
                <a:lnTo>
                  <a:pt x="64" y="31"/>
                </a:lnTo>
                <a:lnTo>
                  <a:pt x="66" y="32"/>
                </a:lnTo>
                <a:lnTo>
                  <a:pt x="66" y="34"/>
                </a:lnTo>
                <a:lnTo>
                  <a:pt x="71" y="43"/>
                </a:lnTo>
                <a:lnTo>
                  <a:pt x="70" y="56"/>
                </a:lnTo>
                <a:lnTo>
                  <a:pt x="77" y="61"/>
                </a:lnTo>
                <a:lnTo>
                  <a:pt x="75" y="66"/>
                </a:lnTo>
                <a:lnTo>
                  <a:pt x="75" y="66"/>
                </a:lnTo>
                <a:lnTo>
                  <a:pt x="74" y="69"/>
                </a:lnTo>
                <a:lnTo>
                  <a:pt x="73" y="71"/>
                </a:lnTo>
                <a:lnTo>
                  <a:pt x="73" y="72"/>
                </a:lnTo>
                <a:lnTo>
                  <a:pt x="71" y="72"/>
                </a:lnTo>
                <a:lnTo>
                  <a:pt x="73" y="73"/>
                </a:lnTo>
                <a:lnTo>
                  <a:pt x="73" y="75"/>
                </a:lnTo>
                <a:lnTo>
                  <a:pt x="73" y="76"/>
                </a:lnTo>
                <a:lnTo>
                  <a:pt x="71" y="76"/>
                </a:lnTo>
                <a:lnTo>
                  <a:pt x="73" y="81"/>
                </a:lnTo>
                <a:lnTo>
                  <a:pt x="71" y="83"/>
                </a:lnTo>
                <a:lnTo>
                  <a:pt x="70" y="86"/>
                </a:lnTo>
                <a:lnTo>
                  <a:pt x="70" y="87"/>
                </a:lnTo>
                <a:lnTo>
                  <a:pt x="68" y="87"/>
                </a:lnTo>
                <a:lnTo>
                  <a:pt x="67" y="88"/>
                </a:lnTo>
                <a:lnTo>
                  <a:pt x="66" y="95"/>
                </a:lnTo>
                <a:lnTo>
                  <a:pt x="63" y="94"/>
                </a:lnTo>
                <a:lnTo>
                  <a:pt x="62" y="95"/>
                </a:lnTo>
                <a:lnTo>
                  <a:pt x="60" y="96"/>
                </a:lnTo>
                <a:lnTo>
                  <a:pt x="60" y="96"/>
                </a:lnTo>
                <a:lnTo>
                  <a:pt x="59" y="98"/>
                </a:lnTo>
                <a:lnTo>
                  <a:pt x="58" y="98"/>
                </a:lnTo>
                <a:lnTo>
                  <a:pt x="56" y="96"/>
                </a:lnTo>
                <a:lnTo>
                  <a:pt x="56" y="99"/>
                </a:lnTo>
                <a:lnTo>
                  <a:pt x="55" y="99"/>
                </a:lnTo>
                <a:lnTo>
                  <a:pt x="53" y="96"/>
                </a:lnTo>
                <a:lnTo>
                  <a:pt x="52" y="98"/>
                </a:lnTo>
                <a:lnTo>
                  <a:pt x="51" y="99"/>
                </a:lnTo>
                <a:lnTo>
                  <a:pt x="51" y="99"/>
                </a:lnTo>
                <a:lnTo>
                  <a:pt x="51" y="101"/>
                </a:lnTo>
                <a:lnTo>
                  <a:pt x="49" y="101"/>
                </a:lnTo>
                <a:lnTo>
                  <a:pt x="48" y="99"/>
                </a:lnTo>
                <a:lnTo>
                  <a:pt x="47" y="99"/>
                </a:lnTo>
                <a:lnTo>
                  <a:pt x="45" y="98"/>
                </a:lnTo>
                <a:lnTo>
                  <a:pt x="44" y="98"/>
                </a:lnTo>
                <a:lnTo>
                  <a:pt x="43" y="98"/>
                </a:lnTo>
                <a:lnTo>
                  <a:pt x="40" y="98"/>
                </a:lnTo>
                <a:lnTo>
                  <a:pt x="40" y="91"/>
                </a:lnTo>
                <a:lnTo>
                  <a:pt x="41" y="86"/>
                </a:lnTo>
                <a:lnTo>
                  <a:pt x="41" y="84"/>
                </a:lnTo>
                <a:lnTo>
                  <a:pt x="41" y="83"/>
                </a:lnTo>
                <a:lnTo>
                  <a:pt x="41" y="80"/>
                </a:lnTo>
                <a:lnTo>
                  <a:pt x="41" y="75"/>
                </a:lnTo>
                <a:lnTo>
                  <a:pt x="41" y="73"/>
                </a:lnTo>
                <a:lnTo>
                  <a:pt x="40" y="72"/>
                </a:lnTo>
                <a:lnTo>
                  <a:pt x="41" y="71"/>
                </a:lnTo>
                <a:lnTo>
                  <a:pt x="38" y="65"/>
                </a:lnTo>
                <a:lnTo>
                  <a:pt x="37" y="61"/>
                </a:lnTo>
                <a:lnTo>
                  <a:pt x="36" y="57"/>
                </a:lnTo>
                <a:lnTo>
                  <a:pt x="33" y="47"/>
                </a:lnTo>
                <a:lnTo>
                  <a:pt x="30" y="41"/>
                </a:lnTo>
                <a:lnTo>
                  <a:pt x="28" y="36"/>
                </a:lnTo>
                <a:lnTo>
                  <a:pt x="22" y="38"/>
                </a:lnTo>
                <a:lnTo>
                  <a:pt x="19" y="41"/>
                </a:lnTo>
                <a:lnTo>
                  <a:pt x="17" y="41"/>
                </a:lnTo>
                <a:lnTo>
                  <a:pt x="15" y="41"/>
                </a:lnTo>
                <a:lnTo>
                  <a:pt x="11" y="43"/>
                </a:lnTo>
                <a:lnTo>
                  <a:pt x="0" y="45"/>
                </a:lnTo>
                <a:lnTo>
                  <a:pt x="3" y="41"/>
                </a:lnTo>
                <a:lnTo>
                  <a:pt x="8" y="34"/>
                </a:lnTo>
                <a:lnTo>
                  <a:pt x="13" y="30"/>
                </a:lnTo>
                <a:lnTo>
                  <a:pt x="14" y="28"/>
                </a:lnTo>
                <a:lnTo>
                  <a:pt x="14" y="23"/>
                </a:lnTo>
                <a:lnTo>
                  <a:pt x="15" y="21"/>
                </a:lnTo>
                <a:lnTo>
                  <a:pt x="15" y="20"/>
                </a:lnTo>
                <a:lnTo>
                  <a:pt x="29" y="0"/>
                </a:lnTo>
                <a:lnTo>
                  <a:pt x="34" y="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1" name="Freeform 1347"/>
          <p:cNvSpPr>
            <a:spLocks/>
          </p:cNvSpPr>
          <p:nvPr/>
        </p:nvSpPr>
        <p:spPr bwMode="auto">
          <a:xfrm>
            <a:off x="4584700" y="4321175"/>
            <a:ext cx="168275" cy="88900"/>
          </a:xfrm>
          <a:custGeom>
            <a:avLst/>
            <a:gdLst>
              <a:gd name="T0" fmla="*/ 103 w 106"/>
              <a:gd name="T1" fmla="*/ 1 h 56"/>
              <a:gd name="T2" fmla="*/ 106 w 106"/>
              <a:gd name="T3" fmla="*/ 9 h 56"/>
              <a:gd name="T4" fmla="*/ 106 w 106"/>
              <a:gd name="T5" fmla="*/ 11 h 56"/>
              <a:gd name="T6" fmla="*/ 105 w 106"/>
              <a:gd name="T7" fmla="*/ 14 h 56"/>
              <a:gd name="T8" fmla="*/ 102 w 106"/>
              <a:gd name="T9" fmla="*/ 19 h 56"/>
              <a:gd name="T10" fmla="*/ 102 w 106"/>
              <a:gd name="T11" fmla="*/ 27 h 56"/>
              <a:gd name="T12" fmla="*/ 97 w 106"/>
              <a:gd name="T13" fmla="*/ 26 h 56"/>
              <a:gd name="T14" fmla="*/ 95 w 106"/>
              <a:gd name="T15" fmla="*/ 26 h 56"/>
              <a:gd name="T16" fmla="*/ 88 w 106"/>
              <a:gd name="T17" fmla="*/ 33 h 56"/>
              <a:gd name="T18" fmla="*/ 86 w 106"/>
              <a:gd name="T19" fmla="*/ 35 h 56"/>
              <a:gd name="T20" fmla="*/ 86 w 106"/>
              <a:gd name="T21" fmla="*/ 39 h 56"/>
              <a:gd name="T22" fmla="*/ 62 w 106"/>
              <a:gd name="T23" fmla="*/ 46 h 56"/>
              <a:gd name="T24" fmla="*/ 56 w 106"/>
              <a:gd name="T25" fmla="*/ 49 h 56"/>
              <a:gd name="T26" fmla="*/ 45 w 106"/>
              <a:gd name="T27" fmla="*/ 56 h 56"/>
              <a:gd name="T28" fmla="*/ 28 w 106"/>
              <a:gd name="T29" fmla="*/ 53 h 56"/>
              <a:gd name="T30" fmla="*/ 20 w 106"/>
              <a:gd name="T31" fmla="*/ 42 h 56"/>
              <a:gd name="T32" fmla="*/ 16 w 106"/>
              <a:gd name="T33" fmla="*/ 39 h 56"/>
              <a:gd name="T34" fmla="*/ 15 w 106"/>
              <a:gd name="T35" fmla="*/ 39 h 56"/>
              <a:gd name="T36" fmla="*/ 4 w 106"/>
              <a:gd name="T37" fmla="*/ 35 h 56"/>
              <a:gd name="T38" fmla="*/ 4 w 106"/>
              <a:gd name="T39" fmla="*/ 34 h 56"/>
              <a:gd name="T40" fmla="*/ 2 w 106"/>
              <a:gd name="T41" fmla="*/ 30 h 56"/>
              <a:gd name="T42" fmla="*/ 0 w 106"/>
              <a:gd name="T43" fmla="*/ 18 h 56"/>
              <a:gd name="T44" fmla="*/ 6 w 106"/>
              <a:gd name="T45" fmla="*/ 19 h 56"/>
              <a:gd name="T46" fmla="*/ 12 w 106"/>
              <a:gd name="T47" fmla="*/ 19 h 56"/>
              <a:gd name="T48" fmla="*/ 15 w 106"/>
              <a:gd name="T49" fmla="*/ 18 h 56"/>
              <a:gd name="T50" fmla="*/ 30 w 106"/>
              <a:gd name="T51" fmla="*/ 14 h 56"/>
              <a:gd name="T52" fmla="*/ 32 w 106"/>
              <a:gd name="T53" fmla="*/ 12 h 56"/>
              <a:gd name="T54" fmla="*/ 37 w 106"/>
              <a:gd name="T55" fmla="*/ 12 h 56"/>
              <a:gd name="T56" fmla="*/ 46 w 106"/>
              <a:gd name="T57" fmla="*/ 12 h 56"/>
              <a:gd name="T58" fmla="*/ 52 w 106"/>
              <a:gd name="T59" fmla="*/ 12 h 56"/>
              <a:gd name="T60" fmla="*/ 53 w 106"/>
              <a:gd name="T61" fmla="*/ 12 h 56"/>
              <a:gd name="T62" fmla="*/ 56 w 106"/>
              <a:gd name="T63" fmla="*/ 11 h 56"/>
              <a:gd name="T64" fmla="*/ 60 w 106"/>
              <a:gd name="T65" fmla="*/ 5 h 56"/>
              <a:gd name="T66" fmla="*/ 62 w 106"/>
              <a:gd name="T67" fmla="*/ 7 h 56"/>
              <a:gd name="T68" fmla="*/ 68 w 106"/>
              <a:gd name="T69" fmla="*/ 7 h 56"/>
              <a:gd name="T70" fmla="*/ 82 w 106"/>
              <a:gd name="T71" fmla="*/ 8 h 56"/>
              <a:gd name="T72" fmla="*/ 86 w 106"/>
              <a:gd name="T73" fmla="*/ 8 h 56"/>
              <a:gd name="T74" fmla="*/ 98 w 106"/>
              <a:gd name="T75" fmla="*/ 4 h 56"/>
              <a:gd name="T76" fmla="*/ 98 w 106"/>
              <a:gd name="T77" fmla="*/ 0 h 56"/>
              <a:gd name="T78" fmla="*/ 103 w 106"/>
              <a:gd name="T79" fmla="*/ 1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06" h="56">
                <a:moveTo>
                  <a:pt x="103" y="1"/>
                </a:moveTo>
                <a:lnTo>
                  <a:pt x="106" y="9"/>
                </a:lnTo>
                <a:lnTo>
                  <a:pt x="106" y="11"/>
                </a:lnTo>
                <a:lnTo>
                  <a:pt x="105" y="14"/>
                </a:lnTo>
                <a:lnTo>
                  <a:pt x="102" y="19"/>
                </a:lnTo>
                <a:lnTo>
                  <a:pt x="102" y="27"/>
                </a:lnTo>
                <a:lnTo>
                  <a:pt x="97" y="26"/>
                </a:lnTo>
                <a:lnTo>
                  <a:pt x="95" y="26"/>
                </a:lnTo>
                <a:lnTo>
                  <a:pt x="88" y="33"/>
                </a:lnTo>
                <a:lnTo>
                  <a:pt x="86" y="35"/>
                </a:lnTo>
                <a:lnTo>
                  <a:pt x="86" y="39"/>
                </a:lnTo>
                <a:lnTo>
                  <a:pt x="62" y="46"/>
                </a:lnTo>
                <a:lnTo>
                  <a:pt x="56" y="49"/>
                </a:lnTo>
                <a:lnTo>
                  <a:pt x="45" y="56"/>
                </a:lnTo>
                <a:lnTo>
                  <a:pt x="28" y="53"/>
                </a:lnTo>
                <a:lnTo>
                  <a:pt x="20" y="42"/>
                </a:lnTo>
                <a:lnTo>
                  <a:pt x="16" y="39"/>
                </a:lnTo>
                <a:lnTo>
                  <a:pt x="15" y="39"/>
                </a:lnTo>
                <a:lnTo>
                  <a:pt x="4" y="35"/>
                </a:lnTo>
                <a:lnTo>
                  <a:pt x="4" y="34"/>
                </a:lnTo>
                <a:lnTo>
                  <a:pt x="2" y="30"/>
                </a:lnTo>
                <a:lnTo>
                  <a:pt x="0" y="18"/>
                </a:lnTo>
                <a:lnTo>
                  <a:pt x="6" y="19"/>
                </a:lnTo>
                <a:lnTo>
                  <a:pt x="12" y="19"/>
                </a:lnTo>
                <a:lnTo>
                  <a:pt x="15" y="18"/>
                </a:lnTo>
                <a:lnTo>
                  <a:pt x="30" y="14"/>
                </a:lnTo>
                <a:lnTo>
                  <a:pt x="32" y="12"/>
                </a:lnTo>
                <a:lnTo>
                  <a:pt x="37" y="12"/>
                </a:lnTo>
                <a:lnTo>
                  <a:pt x="46" y="12"/>
                </a:lnTo>
                <a:lnTo>
                  <a:pt x="52" y="12"/>
                </a:lnTo>
                <a:lnTo>
                  <a:pt x="53" y="12"/>
                </a:lnTo>
                <a:lnTo>
                  <a:pt x="56" y="11"/>
                </a:lnTo>
                <a:lnTo>
                  <a:pt x="60" y="5"/>
                </a:lnTo>
                <a:lnTo>
                  <a:pt x="62" y="7"/>
                </a:lnTo>
                <a:lnTo>
                  <a:pt x="68" y="7"/>
                </a:lnTo>
                <a:lnTo>
                  <a:pt x="82" y="8"/>
                </a:lnTo>
                <a:lnTo>
                  <a:pt x="86" y="8"/>
                </a:lnTo>
                <a:lnTo>
                  <a:pt x="98" y="4"/>
                </a:lnTo>
                <a:lnTo>
                  <a:pt x="98" y="0"/>
                </a:lnTo>
                <a:lnTo>
                  <a:pt x="103" y="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2" name="Freeform 1348"/>
          <p:cNvSpPr>
            <a:spLocks/>
          </p:cNvSpPr>
          <p:nvPr/>
        </p:nvSpPr>
        <p:spPr bwMode="auto">
          <a:xfrm>
            <a:off x="4525963" y="4376738"/>
            <a:ext cx="114300" cy="106363"/>
          </a:xfrm>
          <a:custGeom>
            <a:avLst/>
            <a:gdLst>
              <a:gd name="T0" fmla="*/ 57 w 72"/>
              <a:gd name="T1" fmla="*/ 7 h 67"/>
              <a:gd name="T2" fmla="*/ 65 w 72"/>
              <a:gd name="T3" fmla="*/ 18 h 67"/>
              <a:gd name="T4" fmla="*/ 64 w 72"/>
              <a:gd name="T5" fmla="*/ 22 h 67"/>
              <a:gd name="T6" fmla="*/ 64 w 72"/>
              <a:gd name="T7" fmla="*/ 25 h 67"/>
              <a:gd name="T8" fmla="*/ 61 w 72"/>
              <a:gd name="T9" fmla="*/ 32 h 67"/>
              <a:gd name="T10" fmla="*/ 68 w 72"/>
              <a:gd name="T11" fmla="*/ 40 h 67"/>
              <a:gd name="T12" fmla="*/ 72 w 72"/>
              <a:gd name="T13" fmla="*/ 44 h 67"/>
              <a:gd name="T14" fmla="*/ 69 w 72"/>
              <a:gd name="T15" fmla="*/ 45 h 67"/>
              <a:gd name="T16" fmla="*/ 69 w 72"/>
              <a:gd name="T17" fmla="*/ 47 h 67"/>
              <a:gd name="T18" fmla="*/ 61 w 72"/>
              <a:gd name="T19" fmla="*/ 52 h 67"/>
              <a:gd name="T20" fmla="*/ 61 w 72"/>
              <a:gd name="T21" fmla="*/ 59 h 67"/>
              <a:gd name="T22" fmla="*/ 53 w 72"/>
              <a:gd name="T23" fmla="*/ 67 h 67"/>
              <a:gd name="T24" fmla="*/ 48 w 72"/>
              <a:gd name="T25" fmla="*/ 66 h 67"/>
              <a:gd name="T26" fmla="*/ 35 w 72"/>
              <a:gd name="T27" fmla="*/ 59 h 67"/>
              <a:gd name="T28" fmla="*/ 31 w 72"/>
              <a:gd name="T29" fmla="*/ 43 h 67"/>
              <a:gd name="T30" fmla="*/ 28 w 72"/>
              <a:gd name="T31" fmla="*/ 41 h 67"/>
              <a:gd name="T32" fmla="*/ 24 w 72"/>
              <a:gd name="T33" fmla="*/ 40 h 67"/>
              <a:gd name="T34" fmla="*/ 19 w 72"/>
              <a:gd name="T35" fmla="*/ 37 h 67"/>
              <a:gd name="T36" fmla="*/ 18 w 72"/>
              <a:gd name="T37" fmla="*/ 34 h 67"/>
              <a:gd name="T38" fmla="*/ 18 w 72"/>
              <a:gd name="T39" fmla="*/ 33 h 67"/>
              <a:gd name="T40" fmla="*/ 5 w 72"/>
              <a:gd name="T41" fmla="*/ 21 h 67"/>
              <a:gd name="T42" fmla="*/ 9 w 72"/>
              <a:gd name="T43" fmla="*/ 18 h 67"/>
              <a:gd name="T44" fmla="*/ 1 w 72"/>
              <a:gd name="T45" fmla="*/ 11 h 67"/>
              <a:gd name="T46" fmla="*/ 0 w 72"/>
              <a:gd name="T47" fmla="*/ 9 h 67"/>
              <a:gd name="T48" fmla="*/ 0 w 72"/>
              <a:gd name="T49" fmla="*/ 7 h 67"/>
              <a:gd name="T50" fmla="*/ 16 w 72"/>
              <a:gd name="T51" fmla="*/ 4 h 67"/>
              <a:gd name="T52" fmla="*/ 22 w 72"/>
              <a:gd name="T53" fmla="*/ 9 h 67"/>
              <a:gd name="T54" fmla="*/ 41 w 72"/>
              <a:gd name="T55" fmla="*/ 0 h 67"/>
              <a:gd name="T56" fmla="*/ 52 w 72"/>
              <a:gd name="T57" fmla="*/ 4 h 67"/>
              <a:gd name="T58" fmla="*/ 53 w 72"/>
              <a:gd name="T59" fmla="*/ 4 h 67"/>
              <a:gd name="T60" fmla="*/ 57 w 72"/>
              <a:gd name="T61" fmla="*/ 7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72" h="67">
                <a:moveTo>
                  <a:pt x="57" y="7"/>
                </a:moveTo>
                <a:lnTo>
                  <a:pt x="65" y="18"/>
                </a:lnTo>
                <a:lnTo>
                  <a:pt x="64" y="22"/>
                </a:lnTo>
                <a:lnTo>
                  <a:pt x="64" y="25"/>
                </a:lnTo>
                <a:lnTo>
                  <a:pt x="61" y="32"/>
                </a:lnTo>
                <a:lnTo>
                  <a:pt x="68" y="40"/>
                </a:lnTo>
                <a:lnTo>
                  <a:pt x="72" y="44"/>
                </a:lnTo>
                <a:lnTo>
                  <a:pt x="69" y="45"/>
                </a:lnTo>
                <a:lnTo>
                  <a:pt x="69" y="47"/>
                </a:lnTo>
                <a:lnTo>
                  <a:pt x="61" y="52"/>
                </a:lnTo>
                <a:lnTo>
                  <a:pt x="61" y="59"/>
                </a:lnTo>
                <a:lnTo>
                  <a:pt x="53" y="67"/>
                </a:lnTo>
                <a:lnTo>
                  <a:pt x="48" y="66"/>
                </a:lnTo>
                <a:lnTo>
                  <a:pt x="35" y="59"/>
                </a:lnTo>
                <a:lnTo>
                  <a:pt x="31" y="43"/>
                </a:lnTo>
                <a:lnTo>
                  <a:pt x="28" y="41"/>
                </a:lnTo>
                <a:lnTo>
                  <a:pt x="24" y="40"/>
                </a:lnTo>
                <a:lnTo>
                  <a:pt x="19" y="37"/>
                </a:lnTo>
                <a:lnTo>
                  <a:pt x="18" y="34"/>
                </a:lnTo>
                <a:lnTo>
                  <a:pt x="18" y="33"/>
                </a:lnTo>
                <a:lnTo>
                  <a:pt x="5" y="21"/>
                </a:lnTo>
                <a:lnTo>
                  <a:pt x="9" y="18"/>
                </a:lnTo>
                <a:lnTo>
                  <a:pt x="1" y="11"/>
                </a:lnTo>
                <a:lnTo>
                  <a:pt x="0" y="9"/>
                </a:lnTo>
                <a:lnTo>
                  <a:pt x="0" y="7"/>
                </a:lnTo>
                <a:lnTo>
                  <a:pt x="16" y="4"/>
                </a:lnTo>
                <a:lnTo>
                  <a:pt x="22" y="9"/>
                </a:lnTo>
                <a:lnTo>
                  <a:pt x="41" y="0"/>
                </a:lnTo>
                <a:lnTo>
                  <a:pt x="52" y="4"/>
                </a:lnTo>
                <a:lnTo>
                  <a:pt x="53" y="4"/>
                </a:lnTo>
                <a:lnTo>
                  <a:pt x="57" y="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3" name="Freeform 1349"/>
          <p:cNvSpPr>
            <a:spLocks/>
          </p:cNvSpPr>
          <p:nvPr/>
        </p:nvSpPr>
        <p:spPr bwMode="auto">
          <a:xfrm>
            <a:off x="4657725" y="6169025"/>
            <a:ext cx="161925" cy="177800"/>
          </a:xfrm>
          <a:custGeom>
            <a:avLst/>
            <a:gdLst>
              <a:gd name="T0" fmla="*/ 30 w 102"/>
              <a:gd name="T1" fmla="*/ 0 h 112"/>
              <a:gd name="T2" fmla="*/ 36 w 102"/>
              <a:gd name="T3" fmla="*/ 25 h 112"/>
              <a:gd name="T4" fmla="*/ 41 w 102"/>
              <a:gd name="T5" fmla="*/ 20 h 112"/>
              <a:gd name="T6" fmla="*/ 41 w 102"/>
              <a:gd name="T7" fmla="*/ 25 h 112"/>
              <a:gd name="T8" fmla="*/ 51 w 102"/>
              <a:gd name="T9" fmla="*/ 26 h 112"/>
              <a:gd name="T10" fmla="*/ 52 w 102"/>
              <a:gd name="T11" fmla="*/ 28 h 112"/>
              <a:gd name="T12" fmla="*/ 55 w 102"/>
              <a:gd name="T13" fmla="*/ 28 h 112"/>
              <a:gd name="T14" fmla="*/ 57 w 102"/>
              <a:gd name="T15" fmla="*/ 29 h 112"/>
              <a:gd name="T16" fmla="*/ 66 w 102"/>
              <a:gd name="T17" fmla="*/ 33 h 112"/>
              <a:gd name="T18" fmla="*/ 102 w 102"/>
              <a:gd name="T19" fmla="*/ 71 h 112"/>
              <a:gd name="T20" fmla="*/ 82 w 102"/>
              <a:gd name="T21" fmla="*/ 90 h 112"/>
              <a:gd name="T22" fmla="*/ 76 w 102"/>
              <a:gd name="T23" fmla="*/ 95 h 112"/>
              <a:gd name="T24" fmla="*/ 70 w 102"/>
              <a:gd name="T25" fmla="*/ 101 h 112"/>
              <a:gd name="T26" fmla="*/ 55 w 102"/>
              <a:gd name="T27" fmla="*/ 112 h 112"/>
              <a:gd name="T28" fmla="*/ 22 w 102"/>
              <a:gd name="T29" fmla="*/ 70 h 112"/>
              <a:gd name="T30" fmla="*/ 15 w 102"/>
              <a:gd name="T31" fmla="*/ 63 h 112"/>
              <a:gd name="T32" fmla="*/ 14 w 102"/>
              <a:gd name="T33" fmla="*/ 60 h 112"/>
              <a:gd name="T34" fmla="*/ 15 w 102"/>
              <a:gd name="T35" fmla="*/ 58 h 112"/>
              <a:gd name="T36" fmla="*/ 16 w 102"/>
              <a:gd name="T37" fmla="*/ 55 h 112"/>
              <a:gd name="T38" fmla="*/ 16 w 102"/>
              <a:gd name="T39" fmla="*/ 52 h 112"/>
              <a:gd name="T40" fmla="*/ 18 w 102"/>
              <a:gd name="T41" fmla="*/ 51 h 112"/>
              <a:gd name="T42" fmla="*/ 7 w 102"/>
              <a:gd name="T43" fmla="*/ 41 h 112"/>
              <a:gd name="T44" fmla="*/ 1 w 102"/>
              <a:gd name="T45" fmla="*/ 30 h 112"/>
              <a:gd name="T46" fmla="*/ 4 w 102"/>
              <a:gd name="T47" fmla="*/ 26 h 112"/>
              <a:gd name="T48" fmla="*/ 0 w 102"/>
              <a:gd name="T49" fmla="*/ 25 h 112"/>
              <a:gd name="T50" fmla="*/ 16 w 102"/>
              <a:gd name="T51" fmla="*/ 3 h 112"/>
              <a:gd name="T52" fmla="*/ 30 w 102"/>
              <a:gd name="T53" fmla="*/ 0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02" h="112">
                <a:moveTo>
                  <a:pt x="30" y="0"/>
                </a:moveTo>
                <a:lnTo>
                  <a:pt x="36" y="25"/>
                </a:lnTo>
                <a:lnTo>
                  <a:pt x="41" y="20"/>
                </a:lnTo>
                <a:lnTo>
                  <a:pt x="41" y="25"/>
                </a:lnTo>
                <a:lnTo>
                  <a:pt x="51" y="26"/>
                </a:lnTo>
                <a:lnTo>
                  <a:pt x="52" y="28"/>
                </a:lnTo>
                <a:lnTo>
                  <a:pt x="55" y="28"/>
                </a:lnTo>
                <a:lnTo>
                  <a:pt x="57" y="29"/>
                </a:lnTo>
                <a:lnTo>
                  <a:pt x="66" y="33"/>
                </a:lnTo>
                <a:lnTo>
                  <a:pt x="102" y="71"/>
                </a:lnTo>
                <a:lnTo>
                  <a:pt x="82" y="90"/>
                </a:lnTo>
                <a:lnTo>
                  <a:pt x="76" y="95"/>
                </a:lnTo>
                <a:lnTo>
                  <a:pt x="70" y="101"/>
                </a:lnTo>
                <a:lnTo>
                  <a:pt x="55" y="112"/>
                </a:lnTo>
                <a:lnTo>
                  <a:pt x="22" y="70"/>
                </a:lnTo>
                <a:lnTo>
                  <a:pt x="15" y="63"/>
                </a:lnTo>
                <a:lnTo>
                  <a:pt x="14" y="60"/>
                </a:lnTo>
                <a:lnTo>
                  <a:pt x="15" y="58"/>
                </a:lnTo>
                <a:lnTo>
                  <a:pt x="16" y="55"/>
                </a:lnTo>
                <a:lnTo>
                  <a:pt x="16" y="52"/>
                </a:lnTo>
                <a:lnTo>
                  <a:pt x="18" y="51"/>
                </a:lnTo>
                <a:lnTo>
                  <a:pt x="7" y="41"/>
                </a:lnTo>
                <a:lnTo>
                  <a:pt x="1" y="30"/>
                </a:lnTo>
                <a:lnTo>
                  <a:pt x="4" y="26"/>
                </a:lnTo>
                <a:lnTo>
                  <a:pt x="0" y="25"/>
                </a:lnTo>
                <a:lnTo>
                  <a:pt x="16" y="3"/>
                </a:lnTo>
                <a:lnTo>
                  <a:pt x="3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4" name="Freeform 1350"/>
          <p:cNvSpPr>
            <a:spLocks/>
          </p:cNvSpPr>
          <p:nvPr/>
        </p:nvSpPr>
        <p:spPr bwMode="auto">
          <a:xfrm>
            <a:off x="5318125" y="5248275"/>
            <a:ext cx="123825" cy="142875"/>
          </a:xfrm>
          <a:custGeom>
            <a:avLst/>
            <a:gdLst>
              <a:gd name="T0" fmla="*/ 15 w 78"/>
              <a:gd name="T1" fmla="*/ 2 h 90"/>
              <a:gd name="T2" fmla="*/ 21 w 78"/>
              <a:gd name="T3" fmla="*/ 6 h 90"/>
              <a:gd name="T4" fmla="*/ 27 w 78"/>
              <a:gd name="T5" fmla="*/ 2 h 90"/>
              <a:gd name="T6" fmla="*/ 30 w 78"/>
              <a:gd name="T7" fmla="*/ 2 h 90"/>
              <a:gd name="T8" fmla="*/ 34 w 78"/>
              <a:gd name="T9" fmla="*/ 4 h 90"/>
              <a:gd name="T10" fmla="*/ 36 w 78"/>
              <a:gd name="T11" fmla="*/ 4 h 90"/>
              <a:gd name="T12" fmla="*/ 37 w 78"/>
              <a:gd name="T13" fmla="*/ 4 h 90"/>
              <a:gd name="T14" fmla="*/ 40 w 78"/>
              <a:gd name="T15" fmla="*/ 10 h 90"/>
              <a:gd name="T16" fmla="*/ 49 w 78"/>
              <a:gd name="T17" fmla="*/ 12 h 90"/>
              <a:gd name="T18" fmla="*/ 51 w 78"/>
              <a:gd name="T19" fmla="*/ 16 h 90"/>
              <a:gd name="T20" fmla="*/ 53 w 78"/>
              <a:gd name="T21" fmla="*/ 16 h 90"/>
              <a:gd name="T22" fmla="*/ 55 w 78"/>
              <a:gd name="T23" fmla="*/ 20 h 90"/>
              <a:gd name="T24" fmla="*/ 75 w 78"/>
              <a:gd name="T25" fmla="*/ 35 h 90"/>
              <a:gd name="T26" fmla="*/ 75 w 78"/>
              <a:gd name="T27" fmla="*/ 38 h 90"/>
              <a:gd name="T28" fmla="*/ 75 w 78"/>
              <a:gd name="T29" fmla="*/ 40 h 90"/>
              <a:gd name="T30" fmla="*/ 75 w 78"/>
              <a:gd name="T31" fmla="*/ 43 h 90"/>
              <a:gd name="T32" fmla="*/ 77 w 78"/>
              <a:gd name="T33" fmla="*/ 57 h 90"/>
              <a:gd name="T34" fmla="*/ 78 w 78"/>
              <a:gd name="T35" fmla="*/ 60 h 90"/>
              <a:gd name="T36" fmla="*/ 78 w 78"/>
              <a:gd name="T37" fmla="*/ 62 h 90"/>
              <a:gd name="T38" fmla="*/ 78 w 78"/>
              <a:gd name="T39" fmla="*/ 64 h 90"/>
              <a:gd name="T40" fmla="*/ 74 w 78"/>
              <a:gd name="T41" fmla="*/ 58 h 90"/>
              <a:gd name="T42" fmla="*/ 63 w 78"/>
              <a:gd name="T43" fmla="*/ 62 h 90"/>
              <a:gd name="T44" fmla="*/ 63 w 78"/>
              <a:gd name="T45" fmla="*/ 76 h 90"/>
              <a:gd name="T46" fmla="*/ 57 w 78"/>
              <a:gd name="T47" fmla="*/ 77 h 90"/>
              <a:gd name="T48" fmla="*/ 49 w 78"/>
              <a:gd name="T49" fmla="*/ 79 h 90"/>
              <a:gd name="T50" fmla="*/ 38 w 78"/>
              <a:gd name="T51" fmla="*/ 75 h 90"/>
              <a:gd name="T52" fmla="*/ 36 w 78"/>
              <a:gd name="T53" fmla="*/ 90 h 90"/>
              <a:gd name="T54" fmla="*/ 27 w 78"/>
              <a:gd name="T55" fmla="*/ 83 h 90"/>
              <a:gd name="T56" fmla="*/ 26 w 78"/>
              <a:gd name="T57" fmla="*/ 81 h 90"/>
              <a:gd name="T58" fmla="*/ 23 w 78"/>
              <a:gd name="T59" fmla="*/ 80 h 90"/>
              <a:gd name="T60" fmla="*/ 22 w 78"/>
              <a:gd name="T61" fmla="*/ 80 h 90"/>
              <a:gd name="T62" fmla="*/ 22 w 78"/>
              <a:gd name="T63" fmla="*/ 79 h 90"/>
              <a:gd name="T64" fmla="*/ 18 w 78"/>
              <a:gd name="T65" fmla="*/ 77 h 90"/>
              <a:gd name="T66" fmla="*/ 21 w 78"/>
              <a:gd name="T67" fmla="*/ 61 h 90"/>
              <a:gd name="T68" fmla="*/ 14 w 78"/>
              <a:gd name="T69" fmla="*/ 49 h 90"/>
              <a:gd name="T70" fmla="*/ 0 w 78"/>
              <a:gd name="T71" fmla="*/ 31 h 90"/>
              <a:gd name="T72" fmla="*/ 3 w 78"/>
              <a:gd name="T73" fmla="*/ 21 h 90"/>
              <a:gd name="T74" fmla="*/ 0 w 78"/>
              <a:gd name="T75" fmla="*/ 4 h 90"/>
              <a:gd name="T76" fmla="*/ 8 w 78"/>
              <a:gd name="T77" fmla="*/ 1 h 90"/>
              <a:gd name="T78" fmla="*/ 12 w 78"/>
              <a:gd name="T79" fmla="*/ 0 h 90"/>
              <a:gd name="T80" fmla="*/ 14 w 78"/>
              <a:gd name="T81" fmla="*/ 1 h 90"/>
              <a:gd name="T82" fmla="*/ 15 w 78"/>
              <a:gd name="T83" fmla="*/ 2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78" h="90">
                <a:moveTo>
                  <a:pt x="15" y="2"/>
                </a:moveTo>
                <a:lnTo>
                  <a:pt x="21" y="6"/>
                </a:lnTo>
                <a:lnTo>
                  <a:pt x="27" y="2"/>
                </a:lnTo>
                <a:lnTo>
                  <a:pt x="30" y="2"/>
                </a:lnTo>
                <a:lnTo>
                  <a:pt x="34" y="4"/>
                </a:lnTo>
                <a:lnTo>
                  <a:pt x="36" y="4"/>
                </a:lnTo>
                <a:lnTo>
                  <a:pt x="37" y="4"/>
                </a:lnTo>
                <a:lnTo>
                  <a:pt x="40" y="10"/>
                </a:lnTo>
                <a:lnTo>
                  <a:pt x="49" y="12"/>
                </a:lnTo>
                <a:lnTo>
                  <a:pt x="51" y="16"/>
                </a:lnTo>
                <a:lnTo>
                  <a:pt x="53" y="16"/>
                </a:lnTo>
                <a:lnTo>
                  <a:pt x="55" y="20"/>
                </a:lnTo>
                <a:lnTo>
                  <a:pt x="75" y="35"/>
                </a:lnTo>
                <a:lnTo>
                  <a:pt x="75" y="38"/>
                </a:lnTo>
                <a:lnTo>
                  <a:pt x="75" y="40"/>
                </a:lnTo>
                <a:lnTo>
                  <a:pt x="75" y="43"/>
                </a:lnTo>
                <a:lnTo>
                  <a:pt x="77" y="57"/>
                </a:lnTo>
                <a:lnTo>
                  <a:pt x="78" y="60"/>
                </a:lnTo>
                <a:lnTo>
                  <a:pt x="78" y="62"/>
                </a:lnTo>
                <a:lnTo>
                  <a:pt x="78" y="64"/>
                </a:lnTo>
                <a:lnTo>
                  <a:pt x="74" y="58"/>
                </a:lnTo>
                <a:lnTo>
                  <a:pt x="63" y="62"/>
                </a:lnTo>
                <a:lnTo>
                  <a:pt x="63" y="76"/>
                </a:lnTo>
                <a:lnTo>
                  <a:pt x="57" y="77"/>
                </a:lnTo>
                <a:lnTo>
                  <a:pt x="49" y="79"/>
                </a:lnTo>
                <a:lnTo>
                  <a:pt x="38" y="75"/>
                </a:lnTo>
                <a:lnTo>
                  <a:pt x="36" y="90"/>
                </a:lnTo>
                <a:lnTo>
                  <a:pt x="27" y="83"/>
                </a:lnTo>
                <a:lnTo>
                  <a:pt x="26" y="81"/>
                </a:lnTo>
                <a:lnTo>
                  <a:pt x="23" y="80"/>
                </a:lnTo>
                <a:lnTo>
                  <a:pt x="22" y="80"/>
                </a:lnTo>
                <a:lnTo>
                  <a:pt x="22" y="79"/>
                </a:lnTo>
                <a:lnTo>
                  <a:pt x="18" y="77"/>
                </a:lnTo>
                <a:lnTo>
                  <a:pt x="21" y="61"/>
                </a:lnTo>
                <a:lnTo>
                  <a:pt x="14" y="49"/>
                </a:lnTo>
                <a:lnTo>
                  <a:pt x="0" y="31"/>
                </a:lnTo>
                <a:lnTo>
                  <a:pt x="3" y="21"/>
                </a:lnTo>
                <a:lnTo>
                  <a:pt x="0" y="4"/>
                </a:lnTo>
                <a:lnTo>
                  <a:pt x="8" y="1"/>
                </a:lnTo>
                <a:lnTo>
                  <a:pt x="12" y="0"/>
                </a:lnTo>
                <a:lnTo>
                  <a:pt x="14" y="1"/>
                </a:lnTo>
                <a:lnTo>
                  <a:pt x="15" y="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5" name="Freeform 1351"/>
          <p:cNvSpPr>
            <a:spLocks/>
          </p:cNvSpPr>
          <p:nvPr/>
        </p:nvSpPr>
        <p:spPr bwMode="auto">
          <a:xfrm>
            <a:off x="5318125" y="5326063"/>
            <a:ext cx="71438" cy="161925"/>
          </a:xfrm>
          <a:custGeom>
            <a:avLst/>
            <a:gdLst>
              <a:gd name="T0" fmla="*/ 27 w 45"/>
              <a:gd name="T1" fmla="*/ 92 h 102"/>
              <a:gd name="T2" fmla="*/ 26 w 45"/>
              <a:gd name="T3" fmla="*/ 95 h 102"/>
              <a:gd name="T4" fmla="*/ 21 w 45"/>
              <a:gd name="T5" fmla="*/ 95 h 102"/>
              <a:gd name="T6" fmla="*/ 22 w 45"/>
              <a:gd name="T7" fmla="*/ 99 h 102"/>
              <a:gd name="T8" fmla="*/ 17 w 45"/>
              <a:gd name="T9" fmla="*/ 102 h 102"/>
              <a:gd name="T10" fmla="*/ 17 w 45"/>
              <a:gd name="T11" fmla="*/ 99 h 102"/>
              <a:gd name="T12" fmla="*/ 15 w 45"/>
              <a:gd name="T13" fmla="*/ 99 h 102"/>
              <a:gd name="T14" fmla="*/ 15 w 45"/>
              <a:gd name="T15" fmla="*/ 96 h 102"/>
              <a:gd name="T16" fmla="*/ 14 w 45"/>
              <a:gd name="T17" fmla="*/ 96 h 102"/>
              <a:gd name="T18" fmla="*/ 11 w 45"/>
              <a:gd name="T19" fmla="*/ 98 h 102"/>
              <a:gd name="T20" fmla="*/ 12 w 45"/>
              <a:gd name="T21" fmla="*/ 94 h 102"/>
              <a:gd name="T22" fmla="*/ 10 w 45"/>
              <a:gd name="T23" fmla="*/ 95 h 102"/>
              <a:gd name="T24" fmla="*/ 8 w 45"/>
              <a:gd name="T25" fmla="*/ 95 h 102"/>
              <a:gd name="T26" fmla="*/ 4 w 45"/>
              <a:gd name="T27" fmla="*/ 96 h 102"/>
              <a:gd name="T28" fmla="*/ 4 w 45"/>
              <a:gd name="T29" fmla="*/ 92 h 102"/>
              <a:gd name="T30" fmla="*/ 3 w 45"/>
              <a:gd name="T31" fmla="*/ 84 h 102"/>
              <a:gd name="T32" fmla="*/ 0 w 45"/>
              <a:gd name="T33" fmla="*/ 73 h 102"/>
              <a:gd name="T34" fmla="*/ 2 w 45"/>
              <a:gd name="T35" fmla="*/ 71 h 102"/>
              <a:gd name="T36" fmla="*/ 3 w 45"/>
              <a:gd name="T37" fmla="*/ 66 h 102"/>
              <a:gd name="T38" fmla="*/ 8 w 45"/>
              <a:gd name="T39" fmla="*/ 56 h 102"/>
              <a:gd name="T40" fmla="*/ 4 w 45"/>
              <a:gd name="T41" fmla="*/ 35 h 102"/>
              <a:gd name="T42" fmla="*/ 3 w 45"/>
              <a:gd name="T43" fmla="*/ 32 h 102"/>
              <a:gd name="T44" fmla="*/ 2 w 45"/>
              <a:gd name="T45" fmla="*/ 24 h 102"/>
              <a:gd name="T46" fmla="*/ 6 w 45"/>
              <a:gd name="T47" fmla="*/ 23 h 102"/>
              <a:gd name="T48" fmla="*/ 7 w 45"/>
              <a:gd name="T49" fmla="*/ 9 h 102"/>
              <a:gd name="T50" fmla="*/ 11 w 45"/>
              <a:gd name="T51" fmla="*/ 5 h 102"/>
              <a:gd name="T52" fmla="*/ 11 w 45"/>
              <a:gd name="T53" fmla="*/ 4 h 102"/>
              <a:gd name="T54" fmla="*/ 14 w 45"/>
              <a:gd name="T55" fmla="*/ 0 h 102"/>
              <a:gd name="T56" fmla="*/ 21 w 45"/>
              <a:gd name="T57" fmla="*/ 12 h 102"/>
              <a:gd name="T58" fmla="*/ 18 w 45"/>
              <a:gd name="T59" fmla="*/ 28 h 102"/>
              <a:gd name="T60" fmla="*/ 22 w 45"/>
              <a:gd name="T61" fmla="*/ 30 h 102"/>
              <a:gd name="T62" fmla="*/ 22 w 45"/>
              <a:gd name="T63" fmla="*/ 31 h 102"/>
              <a:gd name="T64" fmla="*/ 23 w 45"/>
              <a:gd name="T65" fmla="*/ 31 h 102"/>
              <a:gd name="T66" fmla="*/ 26 w 45"/>
              <a:gd name="T67" fmla="*/ 32 h 102"/>
              <a:gd name="T68" fmla="*/ 27 w 45"/>
              <a:gd name="T69" fmla="*/ 34 h 102"/>
              <a:gd name="T70" fmla="*/ 36 w 45"/>
              <a:gd name="T71" fmla="*/ 41 h 102"/>
              <a:gd name="T72" fmla="*/ 45 w 45"/>
              <a:gd name="T73" fmla="*/ 69 h 102"/>
              <a:gd name="T74" fmla="*/ 41 w 45"/>
              <a:gd name="T75" fmla="*/ 81 h 102"/>
              <a:gd name="T76" fmla="*/ 32 w 45"/>
              <a:gd name="T77" fmla="*/ 88 h 102"/>
              <a:gd name="T78" fmla="*/ 32 w 45"/>
              <a:gd name="T79" fmla="*/ 90 h 102"/>
              <a:gd name="T80" fmla="*/ 30 w 45"/>
              <a:gd name="T81" fmla="*/ 90 h 102"/>
              <a:gd name="T82" fmla="*/ 27 w 45"/>
              <a:gd name="T83" fmla="*/ 92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45" h="102">
                <a:moveTo>
                  <a:pt x="27" y="92"/>
                </a:moveTo>
                <a:lnTo>
                  <a:pt x="26" y="95"/>
                </a:lnTo>
                <a:lnTo>
                  <a:pt x="21" y="95"/>
                </a:lnTo>
                <a:lnTo>
                  <a:pt x="22" y="99"/>
                </a:lnTo>
                <a:lnTo>
                  <a:pt x="17" y="102"/>
                </a:lnTo>
                <a:lnTo>
                  <a:pt x="17" y="99"/>
                </a:lnTo>
                <a:lnTo>
                  <a:pt x="15" y="99"/>
                </a:lnTo>
                <a:lnTo>
                  <a:pt x="15" y="96"/>
                </a:lnTo>
                <a:lnTo>
                  <a:pt x="14" y="96"/>
                </a:lnTo>
                <a:lnTo>
                  <a:pt x="11" y="98"/>
                </a:lnTo>
                <a:lnTo>
                  <a:pt x="12" y="94"/>
                </a:lnTo>
                <a:lnTo>
                  <a:pt x="10" y="95"/>
                </a:lnTo>
                <a:lnTo>
                  <a:pt x="8" y="95"/>
                </a:lnTo>
                <a:lnTo>
                  <a:pt x="4" y="96"/>
                </a:lnTo>
                <a:lnTo>
                  <a:pt x="4" y="92"/>
                </a:lnTo>
                <a:lnTo>
                  <a:pt x="3" y="84"/>
                </a:lnTo>
                <a:lnTo>
                  <a:pt x="0" y="73"/>
                </a:lnTo>
                <a:lnTo>
                  <a:pt x="2" y="71"/>
                </a:lnTo>
                <a:lnTo>
                  <a:pt x="3" y="66"/>
                </a:lnTo>
                <a:lnTo>
                  <a:pt x="8" y="56"/>
                </a:lnTo>
                <a:lnTo>
                  <a:pt x="4" y="35"/>
                </a:lnTo>
                <a:lnTo>
                  <a:pt x="3" y="32"/>
                </a:lnTo>
                <a:lnTo>
                  <a:pt x="2" y="24"/>
                </a:lnTo>
                <a:lnTo>
                  <a:pt x="6" y="23"/>
                </a:lnTo>
                <a:lnTo>
                  <a:pt x="7" y="9"/>
                </a:lnTo>
                <a:lnTo>
                  <a:pt x="11" y="5"/>
                </a:lnTo>
                <a:lnTo>
                  <a:pt x="11" y="4"/>
                </a:lnTo>
                <a:lnTo>
                  <a:pt x="14" y="0"/>
                </a:lnTo>
                <a:lnTo>
                  <a:pt x="21" y="12"/>
                </a:lnTo>
                <a:lnTo>
                  <a:pt x="18" y="28"/>
                </a:lnTo>
                <a:lnTo>
                  <a:pt x="22" y="30"/>
                </a:lnTo>
                <a:lnTo>
                  <a:pt x="22" y="31"/>
                </a:lnTo>
                <a:lnTo>
                  <a:pt x="23" y="31"/>
                </a:lnTo>
                <a:lnTo>
                  <a:pt x="26" y="32"/>
                </a:lnTo>
                <a:lnTo>
                  <a:pt x="27" y="34"/>
                </a:lnTo>
                <a:lnTo>
                  <a:pt x="36" y="41"/>
                </a:lnTo>
                <a:lnTo>
                  <a:pt x="45" y="69"/>
                </a:lnTo>
                <a:lnTo>
                  <a:pt x="41" y="81"/>
                </a:lnTo>
                <a:lnTo>
                  <a:pt x="32" y="88"/>
                </a:lnTo>
                <a:lnTo>
                  <a:pt x="32" y="90"/>
                </a:lnTo>
                <a:lnTo>
                  <a:pt x="30" y="90"/>
                </a:lnTo>
                <a:lnTo>
                  <a:pt x="27" y="9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6" name="Freeform 1352"/>
          <p:cNvSpPr>
            <a:spLocks/>
          </p:cNvSpPr>
          <p:nvPr/>
        </p:nvSpPr>
        <p:spPr bwMode="auto">
          <a:xfrm>
            <a:off x="5305425" y="5475288"/>
            <a:ext cx="58738" cy="85725"/>
          </a:xfrm>
          <a:custGeom>
            <a:avLst/>
            <a:gdLst>
              <a:gd name="T0" fmla="*/ 20 w 37"/>
              <a:gd name="T1" fmla="*/ 0 h 54"/>
              <a:gd name="T2" fmla="*/ 19 w 37"/>
              <a:gd name="T3" fmla="*/ 4 h 54"/>
              <a:gd name="T4" fmla="*/ 22 w 37"/>
              <a:gd name="T5" fmla="*/ 2 h 54"/>
              <a:gd name="T6" fmla="*/ 23 w 37"/>
              <a:gd name="T7" fmla="*/ 2 h 54"/>
              <a:gd name="T8" fmla="*/ 23 w 37"/>
              <a:gd name="T9" fmla="*/ 5 h 54"/>
              <a:gd name="T10" fmla="*/ 25 w 37"/>
              <a:gd name="T11" fmla="*/ 5 h 54"/>
              <a:gd name="T12" fmla="*/ 25 w 37"/>
              <a:gd name="T13" fmla="*/ 8 h 54"/>
              <a:gd name="T14" fmla="*/ 30 w 37"/>
              <a:gd name="T15" fmla="*/ 5 h 54"/>
              <a:gd name="T16" fmla="*/ 31 w 37"/>
              <a:gd name="T17" fmla="*/ 9 h 54"/>
              <a:gd name="T18" fmla="*/ 37 w 37"/>
              <a:gd name="T19" fmla="*/ 16 h 54"/>
              <a:gd name="T20" fmla="*/ 35 w 37"/>
              <a:gd name="T21" fmla="*/ 17 h 54"/>
              <a:gd name="T22" fmla="*/ 34 w 37"/>
              <a:gd name="T23" fmla="*/ 19 h 54"/>
              <a:gd name="T24" fmla="*/ 37 w 37"/>
              <a:gd name="T25" fmla="*/ 23 h 54"/>
              <a:gd name="T26" fmla="*/ 37 w 37"/>
              <a:gd name="T27" fmla="*/ 24 h 54"/>
              <a:gd name="T28" fmla="*/ 37 w 37"/>
              <a:gd name="T29" fmla="*/ 26 h 54"/>
              <a:gd name="T30" fmla="*/ 37 w 37"/>
              <a:gd name="T31" fmla="*/ 27 h 54"/>
              <a:gd name="T32" fmla="*/ 37 w 37"/>
              <a:gd name="T33" fmla="*/ 30 h 54"/>
              <a:gd name="T34" fmla="*/ 35 w 37"/>
              <a:gd name="T35" fmla="*/ 34 h 54"/>
              <a:gd name="T36" fmla="*/ 37 w 37"/>
              <a:gd name="T37" fmla="*/ 35 h 54"/>
              <a:gd name="T38" fmla="*/ 35 w 37"/>
              <a:gd name="T39" fmla="*/ 35 h 54"/>
              <a:gd name="T40" fmla="*/ 34 w 37"/>
              <a:gd name="T41" fmla="*/ 39 h 54"/>
              <a:gd name="T42" fmla="*/ 33 w 37"/>
              <a:gd name="T43" fmla="*/ 50 h 54"/>
              <a:gd name="T44" fmla="*/ 30 w 37"/>
              <a:gd name="T45" fmla="*/ 52 h 54"/>
              <a:gd name="T46" fmla="*/ 26 w 37"/>
              <a:gd name="T47" fmla="*/ 47 h 54"/>
              <a:gd name="T48" fmla="*/ 25 w 37"/>
              <a:gd name="T49" fmla="*/ 50 h 54"/>
              <a:gd name="T50" fmla="*/ 23 w 37"/>
              <a:gd name="T51" fmla="*/ 54 h 54"/>
              <a:gd name="T52" fmla="*/ 20 w 37"/>
              <a:gd name="T53" fmla="*/ 52 h 54"/>
              <a:gd name="T54" fmla="*/ 18 w 37"/>
              <a:gd name="T55" fmla="*/ 52 h 54"/>
              <a:gd name="T56" fmla="*/ 12 w 37"/>
              <a:gd name="T57" fmla="*/ 52 h 54"/>
              <a:gd name="T58" fmla="*/ 11 w 37"/>
              <a:gd name="T59" fmla="*/ 52 h 54"/>
              <a:gd name="T60" fmla="*/ 7 w 37"/>
              <a:gd name="T61" fmla="*/ 52 h 54"/>
              <a:gd name="T62" fmla="*/ 5 w 37"/>
              <a:gd name="T63" fmla="*/ 52 h 54"/>
              <a:gd name="T64" fmla="*/ 8 w 37"/>
              <a:gd name="T65" fmla="*/ 38 h 54"/>
              <a:gd name="T66" fmla="*/ 4 w 37"/>
              <a:gd name="T67" fmla="*/ 34 h 54"/>
              <a:gd name="T68" fmla="*/ 4 w 37"/>
              <a:gd name="T69" fmla="*/ 28 h 54"/>
              <a:gd name="T70" fmla="*/ 4 w 37"/>
              <a:gd name="T71" fmla="*/ 20 h 54"/>
              <a:gd name="T72" fmla="*/ 3 w 37"/>
              <a:gd name="T73" fmla="*/ 17 h 54"/>
              <a:gd name="T74" fmla="*/ 1 w 37"/>
              <a:gd name="T75" fmla="*/ 19 h 54"/>
              <a:gd name="T76" fmla="*/ 0 w 37"/>
              <a:gd name="T77" fmla="*/ 16 h 54"/>
              <a:gd name="T78" fmla="*/ 1 w 37"/>
              <a:gd name="T79" fmla="*/ 13 h 54"/>
              <a:gd name="T80" fmla="*/ 3 w 37"/>
              <a:gd name="T81" fmla="*/ 12 h 54"/>
              <a:gd name="T82" fmla="*/ 5 w 37"/>
              <a:gd name="T83" fmla="*/ 8 h 54"/>
              <a:gd name="T84" fmla="*/ 10 w 37"/>
              <a:gd name="T85" fmla="*/ 5 h 54"/>
              <a:gd name="T86" fmla="*/ 12 w 37"/>
              <a:gd name="T87" fmla="*/ 2 h 54"/>
              <a:gd name="T88" fmla="*/ 16 w 37"/>
              <a:gd name="T89" fmla="*/ 1 h 54"/>
              <a:gd name="T90" fmla="*/ 18 w 37"/>
              <a:gd name="T91" fmla="*/ 1 h 54"/>
              <a:gd name="T92" fmla="*/ 20 w 37"/>
              <a:gd name="T93" fmla="*/ 0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7" h="54">
                <a:moveTo>
                  <a:pt x="20" y="0"/>
                </a:moveTo>
                <a:lnTo>
                  <a:pt x="19" y="4"/>
                </a:lnTo>
                <a:lnTo>
                  <a:pt x="22" y="2"/>
                </a:lnTo>
                <a:lnTo>
                  <a:pt x="23" y="2"/>
                </a:lnTo>
                <a:lnTo>
                  <a:pt x="23" y="5"/>
                </a:lnTo>
                <a:lnTo>
                  <a:pt x="25" y="5"/>
                </a:lnTo>
                <a:lnTo>
                  <a:pt x="25" y="8"/>
                </a:lnTo>
                <a:lnTo>
                  <a:pt x="30" y="5"/>
                </a:lnTo>
                <a:lnTo>
                  <a:pt x="31" y="9"/>
                </a:lnTo>
                <a:lnTo>
                  <a:pt x="37" y="16"/>
                </a:lnTo>
                <a:lnTo>
                  <a:pt x="35" y="17"/>
                </a:lnTo>
                <a:lnTo>
                  <a:pt x="34" y="19"/>
                </a:lnTo>
                <a:lnTo>
                  <a:pt x="37" y="23"/>
                </a:lnTo>
                <a:lnTo>
                  <a:pt x="37" y="24"/>
                </a:lnTo>
                <a:lnTo>
                  <a:pt x="37" y="26"/>
                </a:lnTo>
                <a:lnTo>
                  <a:pt x="37" y="27"/>
                </a:lnTo>
                <a:lnTo>
                  <a:pt x="37" y="30"/>
                </a:lnTo>
                <a:lnTo>
                  <a:pt x="35" y="34"/>
                </a:lnTo>
                <a:lnTo>
                  <a:pt x="37" y="35"/>
                </a:lnTo>
                <a:lnTo>
                  <a:pt x="35" y="35"/>
                </a:lnTo>
                <a:lnTo>
                  <a:pt x="34" y="39"/>
                </a:lnTo>
                <a:lnTo>
                  <a:pt x="33" y="50"/>
                </a:lnTo>
                <a:lnTo>
                  <a:pt x="30" y="52"/>
                </a:lnTo>
                <a:lnTo>
                  <a:pt x="26" y="47"/>
                </a:lnTo>
                <a:lnTo>
                  <a:pt x="25" y="50"/>
                </a:lnTo>
                <a:lnTo>
                  <a:pt x="23" y="54"/>
                </a:lnTo>
                <a:lnTo>
                  <a:pt x="20" y="52"/>
                </a:lnTo>
                <a:lnTo>
                  <a:pt x="18" y="52"/>
                </a:lnTo>
                <a:lnTo>
                  <a:pt x="12" y="52"/>
                </a:lnTo>
                <a:lnTo>
                  <a:pt x="11" y="52"/>
                </a:lnTo>
                <a:lnTo>
                  <a:pt x="7" y="52"/>
                </a:lnTo>
                <a:lnTo>
                  <a:pt x="5" y="52"/>
                </a:lnTo>
                <a:lnTo>
                  <a:pt x="8" y="38"/>
                </a:lnTo>
                <a:lnTo>
                  <a:pt x="4" y="34"/>
                </a:lnTo>
                <a:lnTo>
                  <a:pt x="4" y="28"/>
                </a:lnTo>
                <a:lnTo>
                  <a:pt x="4" y="20"/>
                </a:lnTo>
                <a:lnTo>
                  <a:pt x="3" y="17"/>
                </a:lnTo>
                <a:lnTo>
                  <a:pt x="1" y="19"/>
                </a:lnTo>
                <a:lnTo>
                  <a:pt x="0" y="16"/>
                </a:lnTo>
                <a:lnTo>
                  <a:pt x="1" y="13"/>
                </a:lnTo>
                <a:lnTo>
                  <a:pt x="3" y="12"/>
                </a:lnTo>
                <a:lnTo>
                  <a:pt x="5" y="8"/>
                </a:lnTo>
                <a:lnTo>
                  <a:pt x="10" y="5"/>
                </a:lnTo>
                <a:lnTo>
                  <a:pt x="12" y="2"/>
                </a:lnTo>
                <a:lnTo>
                  <a:pt x="16" y="1"/>
                </a:lnTo>
                <a:lnTo>
                  <a:pt x="18" y="1"/>
                </a:lnTo>
                <a:lnTo>
                  <a:pt x="2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7" name="Freeform 1353"/>
          <p:cNvSpPr>
            <a:spLocks/>
          </p:cNvSpPr>
          <p:nvPr/>
        </p:nvSpPr>
        <p:spPr bwMode="auto">
          <a:xfrm>
            <a:off x="5227638" y="5643563"/>
            <a:ext cx="23813" cy="34925"/>
          </a:xfrm>
          <a:custGeom>
            <a:avLst/>
            <a:gdLst>
              <a:gd name="T0" fmla="*/ 12 w 15"/>
              <a:gd name="T1" fmla="*/ 21 h 22"/>
              <a:gd name="T2" fmla="*/ 11 w 15"/>
              <a:gd name="T3" fmla="*/ 22 h 22"/>
              <a:gd name="T4" fmla="*/ 9 w 15"/>
              <a:gd name="T5" fmla="*/ 22 h 22"/>
              <a:gd name="T6" fmla="*/ 8 w 15"/>
              <a:gd name="T7" fmla="*/ 22 h 22"/>
              <a:gd name="T8" fmla="*/ 8 w 15"/>
              <a:gd name="T9" fmla="*/ 21 h 22"/>
              <a:gd name="T10" fmla="*/ 7 w 15"/>
              <a:gd name="T11" fmla="*/ 21 h 22"/>
              <a:gd name="T12" fmla="*/ 1 w 15"/>
              <a:gd name="T13" fmla="*/ 21 h 22"/>
              <a:gd name="T14" fmla="*/ 0 w 15"/>
              <a:gd name="T15" fmla="*/ 21 h 22"/>
              <a:gd name="T16" fmla="*/ 0 w 15"/>
              <a:gd name="T17" fmla="*/ 16 h 22"/>
              <a:gd name="T18" fmla="*/ 4 w 15"/>
              <a:gd name="T19" fmla="*/ 0 h 22"/>
              <a:gd name="T20" fmla="*/ 7 w 15"/>
              <a:gd name="T21" fmla="*/ 1 h 22"/>
              <a:gd name="T22" fmla="*/ 8 w 15"/>
              <a:gd name="T23" fmla="*/ 3 h 22"/>
              <a:gd name="T24" fmla="*/ 11 w 15"/>
              <a:gd name="T25" fmla="*/ 4 h 22"/>
              <a:gd name="T26" fmla="*/ 15 w 15"/>
              <a:gd name="T27" fmla="*/ 7 h 22"/>
              <a:gd name="T28" fmla="*/ 15 w 15"/>
              <a:gd name="T29" fmla="*/ 11 h 22"/>
              <a:gd name="T30" fmla="*/ 15 w 15"/>
              <a:gd name="T31" fmla="*/ 12 h 22"/>
              <a:gd name="T32" fmla="*/ 14 w 15"/>
              <a:gd name="T33" fmla="*/ 15 h 22"/>
              <a:gd name="T34" fmla="*/ 14 w 15"/>
              <a:gd name="T35" fmla="*/ 19 h 22"/>
              <a:gd name="T36" fmla="*/ 14 w 15"/>
              <a:gd name="T37" fmla="*/ 21 h 22"/>
              <a:gd name="T38" fmla="*/ 12 w 15"/>
              <a:gd name="T39" fmla="*/ 21 h 22"/>
              <a:gd name="T40" fmla="*/ 12 w 15"/>
              <a:gd name="T41" fmla="*/ 21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5" h="22">
                <a:moveTo>
                  <a:pt x="12" y="21"/>
                </a:moveTo>
                <a:lnTo>
                  <a:pt x="11" y="22"/>
                </a:lnTo>
                <a:lnTo>
                  <a:pt x="9" y="22"/>
                </a:lnTo>
                <a:lnTo>
                  <a:pt x="8" y="22"/>
                </a:lnTo>
                <a:lnTo>
                  <a:pt x="8" y="21"/>
                </a:lnTo>
                <a:lnTo>
                  <a:pt x="7" y="21"/>
                </a:lnTo>
                <a:lnTo>
                  <a:pt x="1" y="21"/>
                </a:lnTo>
                <a:lnTo>
                  <a:pt x="0" y="21"/>
                </a:lnTo>
                <a:lnTo>
                  <a:pt x="0" y="16"/>
                </a:lnTo>
                <a:lnTo>
                  <a:pt x="4" y="0"/>
                </a:lnTo>
                <a:lnTo>
                  <a:pt x="7" y="1"/>
                </a:lnTo>
                <a:lnTo>
                  <a:pt x="8" y="3"/>
                </a:lnTo>
                <a:lnTo>
                  <a:pt x="11" y="4"/>
                </a:lnTo>
                <a:lnTo>
                  <a:pt x="15" y="7"/>
                </a:lnTo>
                <a:lnTo>
                  <a:pt x="15" y="11"/>
                </a:lnTo>
                <a:lnTo>
                  <a:pt x="15" y="12"/>
                </a:lnTo>
                <a:lnTo>
                  <a:pt x="14" y="15"/>
                </a:lnTo>
                <a:lnTo>
                  <a:pt x="14" y="19"/>
                </a:lnTo>
                <a:lnTo>
                  <a:pt x="14" y="21"/>
                </a:lnTo>
                <a:lnTo>
                  <a:pt x="12" y="21"/>
                </a:lnTo>
                <a:lnTo>
                  <a:pt x="12" y="2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8" name="Freeform 1354"/>
          <p:cNvSpPr>
            <a:spLocks/>
          </p:cNvSpPr>
          <p:nvPr/>
        </p:nvSpPr>
        <p:spPr bwMode="auto">
          <a:xfrm>
            <a:off x="5857875" y="2557463"/>
            <a:ext cx="179388" cy="198438"/>
          </a:xfrm>
          <a:custGeom>
            <a:avLst/>
            <a:gdLst>
              <a:gd name="T0" fmla="*/ 44 w 113"/>
              <a:gd name="T1" fmla="*/ 0 h 125"/>
              <a:gd name="T2" fmla="*/ 61 w 113"/>
              <a:gd name="T3" fmla="*/ 13 h 125"/>
              <a:gd name="T4" fmla="*/ 76 w 113"/>
              <a:gd name="T5" fmla="*/ 10 h 125"/>
              <a:gd name="T6" fmla="*/ 90 w 113"/>
              <a:gd name="T7" fmla="*/ 4 h 125"/>
              <a:gd name="T8" fmla="*/ 94 w 113"/>
              <a:gd name="T9" fmla="*/ 4 h 125"/>
              <a:gd name="T10" fmla="*/ 102 w 113"/>
              <a:gd name="T11" fmla="*/ 5 h 125"/>
              <a:gd name="T12" fmla="*/ 105 w 113"/>
              <a:gd name="T13" fmla="*/ 13 h 125"/>
              <a:gd name="T14" fmla="*/ 104 w 113"/>
              <a:gd name="T15" fmla="*/ 23 h 125"/>
              <a:gd name="T16" fmla="*/ 109 w 113"/>
              <a:gd name="T17" fmla="*/ 23 h 125"/>
              <a:gd name="T18" fmla="*/ 109 w 113"/>
              <a:gd name="T19" fmla="*/ 24 h 125"/>
              <a:gd name="T20" fmla="*/ 110 w 113"/>
              <a:gd name="T21" fmla="*/ 27 h 125"/>
              <a:gd name="T22" fmla="*/ 110 w 113"/>
              <a:gd name="T23" fmla="*/ 28 h 125"/>
              <a:gd name="T24" fmla="*/ 106 w 113"/>
              <a:gd name="T25" fmla="*/ 39 h 125"/>
              <a:gd name="T26" fmla="*/ 112 w 113"/>
              <a:gd name="T27" fmla="*/ 46 h 125"/>
              <a:gd name="T28" fmla="*/ 113 w 113"/>
              <a:gd name="T29" fmla="*/ 49 h 125"/>
              <a:gd name="T30" fmla="*/ 109 w 113"/>
              <a:gd name="T31" fmla="*/ 53 h 125"/>
              <a:gd name="T32" fmla="*/ 106 w 113"/>
              <a:gd name="T33" fmla="*/ 57 h 125"/>
              <a:gd name="T34" fmla="*/ 104 w 113"/>
              <a:gd name="T35" fmla="*/ 73 h 125"/>
              <a:gd name="T36" fmla="*/ 105 w 113"/>
              <a:gd name="T37" fmla="*/ 84 h 125"/>
              <a:gd name="T38" fmla="*/ 104 w 113"/>
              <a:gd name="T39" fmla="*/ 107 h 125"/>
              <a:gd name="T40" fmla="*/ 110 w 113"/>
              <a:gd name="T41" fmla="*/ 113 h 125"/>
              <a:gd name="T42" fmla="*/ 106 w 113"/>
              <a:gd name="T43" fmla="*/ 118 h 125"/>
              <a:gd name="T44" fmla="*/ 98 w 113"/>
              <a:gd name="T45" fmla="*/ 118 h 125"/>
              <a:gd name="T46" fmla="*/ 93 w 113"/>
              <a:gd name="T47" fmla="*/ 125 h 125"/>
              <a:gd name="T48" fmla="*/ 87 w 113"/>
              <a:gd name="T49" fmla="*/ 124 h 125"/>
              <a:gd name="T50" fmla="*/ 87 w 113"/>
              <a:gd name="T51" fmla="*/ 120 h 125"/>
              <a:gd name="T52" fmla="*/ 82 w 113"/>
              <a:gd name="T53" fmla="*/ 115 h 125"/>
              <a:gd name="T54" fmla="*/ 83 w 113"/>
              <a:gd name="T55" fmla="*/ 107 h 125"/>
              <a:gd name="T56" fmla="*/ 72 w 113"/>
              <a:gd name="T57" fmla="*/ 107 h 125"/>
              <a:gd name="T58" fmla="*/ 72 w 113"/>
              <a:gd name="T59" fmla="*/ 105 h 125"/>
              <a:gd name="T60" fmla="*/ 65 w 113"/>
              <a:gd name="T61" fmla="*/ 100 h 125"/>
              <a:gd name="T62" fmla="*/ 63 w 113"/>
              <a:gd name="T63" fmla="*/ 83 h 125"/>
              <a:gd name="T64" fmla="*/ 45 w 113"/>
              <a:gd name="T65" fmla="*/ 83 h 125"/>
              <a:gd name="T66" fmla="*/ 39 w 113"/>
              <a:gd name="T67" fmla="*/ 83 h 125"/>
              <a:gd name="T68" fmla="*/ 33 w 113"/>
              <a:gd name="T69" fmla="*/ 77 h 125"/>
              <a:gd name="T70" fmla="*/ 31 w 113"/>
              <a:gd name="T71" fmla="*/ 77 h 125"/>
              <a:gd name="T72" fmla="*/ 31 w 113"/>
              <a:gd name="T73" fmla="*/ 76 h 125"/>
              <a:gd name="T74" fmla="*/ 33 w 113"/>
              <a:gd name="T75" fmla="*/ 73 h 125"/>
              <a:gd name="T76" fmla="*/ 27 w 113"/>
              <a:gd name="T77" fmla="*/ 72 h 125"/>
              <a:gd name="T78" fmla="*/ 26 w 113"/>
              <a:gd name="T79" fmla="*/ 70 h 125"/>
              <a:gd name="T80" fmla="*/ 26 w 113"/>
              <a:gd name="T81" fmla="*/ 62 h 125"/>
              <a:gd name="T82" fmla="*/ 5 w 113"/>
              <a:gd name="T83" fmla="*/ 50 h 125"/>
              <a:gd name="T84" fmla="*/ 0 w 113"/>
              <a:gd name="T85" fmla="*/ 17 h 125"/>
              <a:gd name="T86" fmla="*/ 30 w 113"/>
              <a:gd name="T87" fmla="*/ 1 h 125"/>
              <a:gd name="T88" fmla="*/ 44 w 113"/>
              <a:gd name="T89" fmla="*/ 0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13" h="125">
                <a:moveTo>
                  <a:pt x="44" y="0"/>
                </a:moveTo>
                <a:lnTo>
                  <a:pt x="61" y="13"/>
                </a:lnTo>
                <a:lnTo>
                  <a:pt x="76" y="10"/>
                </a:lnTo>
                <a:lnTo>
                  <a:pt x="90" y="4"/>
                </a:lnTo>
                <a:lnTo>
                  <a:pt x="94" y="4"/>
                </a:lnTo>
                <a:lnTo>
                  <a:pt x="102" y="5"/>
                </a:lnTo>
                <a:lnTo>
                  <a:pt x="105" y="13"/>
                </a:lnTo>
                <a:lnTo>
                  <a:pt x="104" y="23"/>
                </a:lnTo>
                <a:lnTo>
                  <a:pt x="109" y="23"/>
                </a:lnTo>
                <a:lnTo>
                  <a:pt x="109" y="24"/>
                </a:lnTo>
                <a:lnTo>
                  <a:pt x="110" y="27"/>
                </a:lnTo>
                <a:lnTo>
                  <a:pt x="110" y="28"/>
                </a:lnTo>
                <a:lnTo>
                  <a:pt x="106" y="39"/>
                </a:lnTo>
                <a:lnTo>
                  <a:pt x="112" y="46"/>
                </a:lnTo>
                <a:lnTo>
                  <a:pt x="113" y="49"/>
                </a:lnTo>
                <a:lnTo>
                  <a:pt x="109" y="53"/>
                </a:lnTo>
                <a:lnTo>
                  <a:pt x="106" y="57"/>
                </a:lnTo>
                <a:lnTo>
                  <a:pt x="104" y="73"/>
                </a:lnTo>
                <a:lnTo>
                  <a:pt x="105" y="84"/>
                </a:lnTo>
                <a:lnTo>
                  <a:pt x="104" y="107"/>
                </a:lnTo>
                <a:lnTo>
                  <a:pt x="110" y="113"/>
                </a:lnTo>
                <a:lnTo>
                  <a:pt x="106" y="118"/>
                </a:lnTo>
                <a:lnTo>
                  <a:pt x="98" y="118"/>
                </a:lnTo>
                <a:lnTo>
                  <a:pt x="93" y="125"/>
                </a:lnTo>
                <a:lnTo>
                  <a:pt x="87" y="124"/>
                </a:lnTo>
                <a:lnTo>
                  <a:pt x="87" y="120"/>
                </a:lnTo>
                <a:lnTo>
                  <a:pt x="82" y="115"/>
                </a:lnTo>
                <a:lnTo>
                  <a:pt x="83" y="107"/>
                </a:lnTo>
                <a:lnTo>
                  <a:pt x="72" y="107"/>
                </a:lnTo>
                <a:lnTo>
                  <a:pt x="72" y="105"/>
                </a:lnTo>
                <a:lnTo>
                  <a:pt x="65" y="100"/>
                </a:lnTo>
                <a:lnTo>
                  <a:pt x="63" y="83"/>
                </a:lnTo>
                <a:lnTo>
                  <a:pt x="45" y="83"/>
                </a:lnTo>
                <a:lnTo>
                  <a:pt x="39" y="83"/>
                </a:lnTo>
                <a:lnTo>
                  <a:pt x="33" y="77"/>
                </a:lnTo>
                <a:lnTo>
                  <a:pt x="31" y="77"/>
                </a:lnTo>
                <a:lnTo>
                  <a:pt x="31" y="76"/>
                </a:lnTo>
                <a:lnTo>
                  <a:pt x="33" y="73"/>
                </a:lnTo>
                <a:lnTo>
                  <a:pt x="27" y="72"/>
                </a:lnTo>
                <a:lnTo>
                  <a:pt x="26" y="70"/>
                </a:lnTo>
                <a:lnTo>
                  <a:pt x="26" y="62"/>
                </a:lnTo>
                <a:lnTo>
                  <a:pt x="5" y="50"/>
                </a:lnTo>
                <a:lnTo>
                  <a:pt x="0" y="17"/>
                </a:lnTo>
                <a:lnTo>
                  <a:pt x="30" y="1"/>
                </a:lnTo>
                <a:lnTo>
                  <a:pt x="44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9" name="Freeform 1355"/>
          <p:cNvSpPr>
            <a:spLocks/>
          </p:cNvSpPr>
          <p:nvPr/>
        </p:nvSpPr>
        <p:spPr bwMode="auto">
          <a:xfrm>
            <a:off x="5688013" y="3451225"/>
            <a:ext cx="204788" cy="255588"/>
          </a:xfrm>
          <a:custGeom>
            <a:avLst/>
            <a:gdLst>
              <a:gd name="T0" fmla="*/ 129 w 129"/>
              <a:gd name="T1" fmla="*/ 2 h 161"/>
              <a:gd name="T2" fmla="*/ 110 w 129"/>
              <a:gd name="T3" fmla="*/ 15 h 161"/>
              <a:gd name="T4" fmla="*/ 110 w 129"/>
              <a:gd name="T5" fmla="*/ 16 h 161"/>
              <a:gd name="T6" fmla="*/ 106 w 129"/>
              <a:gd name="T7" fmla="*/ 17 h 161"/>
              <a:gd name="T8" fmla="*/ 96 w 129"/>
              <a:gd name="T9" fmla="*/ 49 h 161"/>
              <a:gd name="T10" fmla="*/ 95 w 129"/>
              <a:gd name="T11" fmla="*/ 52 h 161"/>
              <a:gd name="T12" fmla="*/ 76 w 129"/>
              <a:gd name="T13" fmla="*/ 86 h 161"/>
              <a:gd name="T14" fmla="*/ 76 w 129"/>
              <a:gd name="T15" fmla="*/ 95 h 161"/>
              <a:gd name="T16" fmla="*/ 59 w 129"/>
              <a:gd name="T17" fmla="*/ 94 h 161"/>
              <a:gd name="T18" fmla="*/ 61 w 129"/>
              <a:gd name="T19" fmla="*/ 99 h 161"/>
              <a:gd name="T20" fmla="*/ 65 w 129"/>
              <a:gd name="T21" fmla="*/ 110 h 161"/>
              <a:gd name="T22" fmla="*/ 66 w 129"/>
              <a:gd name="T23" fmla="*/ 114 h 161"/>
              <a:gd name="T24" fmla="*/ 67 w 129"/>
              <a:gd name="T25" fmla="*/ 121 h 161"/>
              <a:gd name="T26" fmla="*/ 67 w 129"/>
              <a:gd name="T27" fmla="*/ 124 h 161"/>
              <a:gd name="T28" fmla="*/ 67 w 129"/>
              <a:gd name="T29" fmla="*/ 128 h 161"/>
              <a:gd name="T30" fmla="*/ 63 w 129"/>
              <a:gd name="T31" fmla="*/ 159 h 161"/>
              <a:gd name="T32" fmla="*/ 63 w 129"/>
              <a:gd name="T33" fmla="*/ 161 h 161"/>
              <a:gd name="T34" fmla="*/ 63 w 129"/>
              <a:gd name="T35" fmla="*/ 159 h 161"/>
              <a:gd name="T36" fmla="*/ 44 w 129"/>
              <a:gd name="T37" fmla="*/ 127 h 161"/>
              <a:gd name="T38" fmla="*/ 44 w 129"/>
              <a:gd name="T39" fmla="*/ 125 h 161"/>
              <a:gd name="T40" fmla="*/ 37 w 129"/>
              <a:gd name="T41" fmla="*/ 116 h 161"/>
              <a:gd name="T42" fmla="*/ 33 w 129"/>
              <a:gd name="T43" fmla="*/ 113 h 161"/>
              <a:gd name="T44" fmla="*/ 26 w 129"/>
              <a:gd name="T45" fmla="*/ 107 h 161"/>
              <a:gd name="T46" fmla="*/ 20 w 129"/>
              <a:gd name="T47" fmla="*/ 110 h 161"/>
              <a:gd name="T48" fmla="*/ 18 w 129"/>
              <a:gd name="T49" fmla="*/ 109 h 161"/>
              <a:gd name="T50" fmla="*/ 10 w 129"/>
              <a:gd name="T51" fmla="*/ 103 h 161"/>
              <a:gd name="T52" fmla="*/ 11 w 129"/>
              <a:gd name="T53" fmla="*/ 102 h 161"/>
              <a:gd name="T54" fmla="*/ 13 w 129"/>
              <a:gd name="T55" fmla="*/ 99 h 161"/>
              <a:gd name="T56" fmla="*/ 0 w 129"/>
              <a:gd name="T57" fmla="*/ 101 h 161"/>
              <a:gd name="T58" fmla="*/ 2 w 129"/>
              <a:gd name="T59" fmla="*/ 79 h 161"/>
              <a:gd name="T60" fmla="*/ 9 w 129"/>
              <a:gd name="T61" fmla="*/ 72 h 161"/>
              <a:gd name="T62" fmla="*/ 2 w 129"/>
              <a:gd name="T63" fmla="*/ 67 h 161"/>
              <a:gd name="T64" fmla="*/ 24 w 129"/>
              <a:gd name="T65" fmla="*/ 60 h 161"/>
              <a:gd name="T66" fmla="*/ 24 w 129"/>
              <a:gd name="T67" fmla="*/ 52 h 161"/>
              <a:gd name="T68" fmla="*/ 24 w 129"/>
              <a:gd name="T69" fmla="*/ 39 h 161"/>
              <a:gd name="T70" fmla="*/ 31 w 129"/>
              <a:gd name="T71" fmla="*/ 42 h 161"/>
              <a:gd name="T72" fmla="*/ 32 w 129"/>
              <a:gd name="T73" fmla="*/ 34 h 161"/>
              <a:gd name="T74" fmla="*/ 44 w 129"/>
              <a:gd name="T75" fmla="*/ 34 h 161"/>
              <a:gd name="T76" fmla="*/ 48 w 129"/>
              <a:gd name="T77" fmla="*/ 32 h 161"/>
              <a:gd name="T78" fmla="*/ 51 w 129"/>
              <a:gd name="T79" fmla="*/ 28 h 161"/>
              <a:gd name="T80" fmla="*/ 47 w 129"/>
              <a:gd name="T81" fmla="*/ 20 h 161"/>
              <a:gd name="T82" fmla="*/ 54 w 129"/>
              <a:gd name="T83" fmla="*/ 19 h 161"/>
              <a:gd name="T84" fmla="*/ 56 w 129"/>
              <a:gd name="T85" fmla="*/ 9 h 161"/>
              <a:gd name="T86" fmla="*/ 63 w 129"/>
              <a:gd name="T87" fmla="*/ 8 h 161"/>
              <a:gd name="T88" fmla="*/ 67 w 129"/>
              <a:gd name="T89" fmla="*/ 0 h 161"/>
              <a:gd name="T90" fmla="*/ 82 w 129"/>
              <a:gd name="T91" fmla="*/ 1 h 161"/>
              <a:gd name="T92" fmla="*/ 96 w 129"/>
              <a:gd name="T93" fmla="*/ 2 h 161"/>
              <a:gd name="T94" fmla="*/ 99 w 129"/>
              <a:gd name="T95" fmla="*/ 2 h 161"/>
              <a:gd name="T96" fmla="*/ 103 w 129"/>
              <a:gd name="T97" fmla="*/ 2 h 161"/>
              <a:gd name="T98" fmla="*/ 104 w 129"/>
              <a:gd name="T99" fmla="*/ 2 h 161"/>
              <a:gd name="T100" fmla="*/ 116 w 129"/>
              <a:gd name="T101" fmla="*/ 0 h 161"/>
              <a:gd name="T102" fmla="*/ 129 w 129"/>
              <a:gd name="T103" fmla="*/ 2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9" h="161">
                <a:moveTo>
                  <a:pt x="129" y="2"/>
                </a:moveTo>
                <a:lnTo>
                  <a:pt x="110" y="15"/>
                </a:lnTo>
                <a:lnTo>
                  <a:pt x="110" y="16"/>
                </a:lnTo>
                <a:lnTo>
                  <a:pt x="106" y="17"/>
                </a:lnTo>
                <a:lnTo>
                  <a:pt x="96" y="49"/>
                </a:lnTo>
                <a:lnTo>
                  <a:pt x="95" y="52"/>
                </a:lnTo>
                <a:lnTo>
                  <a:pt x="76" y="86"/>
                </a:lnTo>
                <a:lnTo>
                  <a:pt x="76" y="95"/>
                </a:lnTo>
                <a:lnTo>
                  <a:pt x="59" y="94"/>
                </a:lnTo>
                <a:lnTo>
                  <a:pt x="61" y="99"/>
                </a:lnTo>
                <a:lnTo>
                  <a:pt x="65" y="110"/>
                </a:lnTo>
                <a:lnTo>
                  <a:pt x="66" y="114"/>
                </a:lnTo>
                <a:lnTo>
                  <a:pt x="67" y="121"/>
                </a:lnTo>
                <a:lnTo>
                  <a:pt x="67" y="124"/>
                </a:lnTo>
                <a:lnTo>
                  <a:pt x="67" y="128"/>
                </a:lnTo>
                <a:lnTo>
                  <a:pt x="63" y="159"/>
                </a:lnTo>
                <a:lnTo>
                  <a:pt x="63" y="161"/>
                </a:lnTo>
                <a:lnTo>
                  <a:pt x="63" y="159"/>
                </a:lnTo>
                <a:lnTo>
                  <a:pt x="44" y="127"/>
                </a:lnTo>
                <a:lnTo>
                  <a:pt x="44" y="125"/>
                </a:lnTo>
                <a:lnTo>
                  <a:pt x="37" y="116"/>
                </a:lnTo>
                <a:lnTo>
                  <a:pt x="33" y="113"/>
                </a:lnTo>
                <a:lnTo>
                  <a:pt x="26" y="107"/>
                </a:lnTo>
                <a:lnTo>
                  <a:pt x="20" y="110"/>
                </a:lnTo>
                <a:lnTo>
                  <a:pt x="18" y="109"/>
                </a:lnTo>
                <a:lnTo>
                  <a:pt x="10" y="103"/>
                </a:lnTo>
                <a:lnTo>
                  <a:pt x="11" y="102"/>
                </a:lnTo>
                <a:lnTo>
                  <a:pt x="13" y="99"/>
                </a:lnTo>
                <a:lnTo>
                  <a:pt x="0" y="101"/>
                </a:lnTo>
                <a:lnTo>
                  <a:pt x="2" y="79"/>
                </a:lnTo>
                <a:lnTo>
                  <a:pt x="9" y="72"/>
                </a:lnTo>
                <a:lnTo>
                  <a:pt x="2" y="67"/>
                </a:lnTo>
                <a:lnTo>
                  <a:pt x="24" y="60"/>
                </a:lnTo>
                <a:lnTo>
                  <a:pt x="24" y="52"/>
                </a:lnTo>
                <a:lnTo>
                  <a:pt x="24" y="39"/>
                </a:lnTo>
                <a:lnTo>
                  <a:pt x="31" y="42"/>
                </a:lnTo>
                <a:lnTo>
                  <a:pt x="32" y="34"/>
                </a:lnTo>
                <a:lnTo>
                  <a:pt x="44" y="34"/>
                </a:lnTo>
                <a:lnTo>
                  <a:pt x="48" y="32"/>
                </a:lnTo>
                <a:lnTo>
                  <a:pt x="51" y="28"/>
                </a:lnTo>
                <a:lnTo>
                  <a:pt x="47" y="20"/>
                </a:lnTo>
                <a:lnTo>
                  <a:pt x="54" y="19"/>
                </a:lnTo>
                <a:lnTo>
                  <a:pt x="56" y="9"/>
                </a:lnTo>
                <a:lnTo>
                  <a:pt x="63" y="8"/>
                </a:lnTo>
                <a:lnTo>
                  <a:pt x="67" y="0"/>
                </a:lnTo>
                <a:lnTo>
                  <a:pt x="82" y="1"/>
                </a:lnTo>
                <a:lnTo>
                  <a:pt x="96" y="2"/>
                </a:lnTo>
                <a:lnTo>
                  <a:pt x="99" y="2"/>
                </a:lnTo>
                <a:lnTo>
                  <a:pt x="103" y="2"/>
                </a:lnTo>
                <a:lnTo>
                  <a:pt x="104" y="2"/>
                </a:lnTo>
                <a:lnTo>
                  <a:pt x="116" y="0"/>
                </a:lnTo>
                <a:lnTo>
                  <a:pt x="129" y="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0" name="Freeform 1356"/>
          <p:cNvSpPr>
            <a:spLocks/>
          </p:cNvSpPr>
          <p:nvPr/>
        </p:nvSpPr>
        <p:spPr bwMode="auto">
          <a:xfrm>
            <a:off x="5407025" y="3454400"/>
            <a:ext cx="296863" cy="153988"/>
          </a:xfrm>
          <a:custGeom>
            <a:avLst/>
            <a:gdLst>
              <a:gd name="T0" fmla="*/ 137 w 187"/>
              <a:gd name="T1" fmla="*/ 22 h 97"/>
              <a:gd name="T2" fmla="*/ 139 w 187"/>
              <a:gd name="T3" fmla="*/ 18 h 97"/>
              <a:gd name="T4" fmla="*/ 142 w 187"/>
              <a:gd name="T5" fmla="*/ 21 h 97"/>
              <a:gd name="T6" fmla="*/ 142 w 187"/>
              <a:gd name="T7" fmla="*/ 29 h 97"/>
              <a:gd name="T8" fmla="*/ 154 w 187"/>
              <a:gd name="T9" fmla="*/ 33 h 97"/>
              <a:gd name="T10" fmla="*/ 179 w 187"/>
              <a:gd name="T11" fmla="*/ 30 h 97"/>
              <a:gd name="T12" fmla="*/ 179 w 187"/>
              <a:gd name="T13" fmla="*/ 40 h 97"/>
              <a:gd name="T14" fmla="*/ 167 w 187"/>
              <a:gd name="T15" fmla="*/ 48 h 97"/>
              <a:gd name="T16" fmla="*/ 157 w 187"/>
              <a:gd name="T17" fmla="*/ 41 h 97"/>
              <a:gd name="T18" fmla="*/ 156 w 187"/>
              <a:gd name="T19" fmla="*/ 48 h 97"/>
              <a:gd name="T20" fmla="*/ 147 w 187"/>
              <a:gd name="T21" fmla="*/ 73 h 97"/>
              <a:gd name="T22" fmla="*/ 139 w 187"/>
              <a:gd name="T23" fmla="*/ 71 h 97"/>
              <a:gd name="T24" fmla="*/ 132 w 187"/>
              <a:gd name="T25" fmla="*/ 66 h 97"/>
              <a:gd name="T26" fmla="*/ 120 w 187"/>
              <a:gd name="T27" fmla="*/ 70 h 97"/>
              <a:gd name="T28" fmla="*/ 116 w 187"/>
              <a:gd name="T29" fmla="*/ 80 h 97"/>
              <a:gd name="T30" fmla="*/ 109 w 187"/>
              <a:gd name="T31" fmla="*/ 81 h 97"/>
              <a:gd name="T32" fmla="*/ 92 w 187"/>
              <a:gd name="T33" fmla="*/ 85 h 97"/>
              <a:gd name="T34" fmla="*/ 83 w 187"/>
              <a:gd name="T35" fmla="*/ 93 h 97"/>
              <a:gd name="T36" fmla="*/ 79 w 187"/>
              <a:gd name="T37" fmla="*/ 95 h 97"/>
              <a:gd name="T38" fmla="*/ 57 w 187"/>
              <a:gd name="T39" fmla="*/ 86 h 97"/>
              <a:gd name="T40" fmla="*/ 21 w 187"/>
              <a:gd name="T41" fmla="*/ 97 h 97"/>
              <a:gd name="T42" fmla="*/ 1 w 187"/>
              <a:gd name="T43" fmla="*/ 88 h 97"/>
              <a:gd name="T44" fmla="*/ 8 w 187"/>
              <a:gd name="T45" fmla="*/ 81 h 97"/>
              <a:gd name="T46" fmla="*/ 41 w 187"/>
              <a:gd name="T47" fmla="*/ 50 h 97"/>
              <a:gd name="T48" fmla="*/ 52 w 187"/>
              <a:gd name="T49" fmla="*/ 36 h 97"/>
              <a:gd name="T50" fmla="*/ 75 w 187"/>
              <a:gd name="T51" fmla="*/ 11 h 97"/>
              <a:gd name="T52" fmla="*/ 93 w 187"/>
              <a:gd name="T53" fmla="*/ 10 h 97"/>
              <a:gd name="T54" fmla="*/ 98 w 187"/>
              <a:gd name="T55" fmla="*/ 9 h 97"/>
              <a:gd name="T56" fmla="*/ 113 w 187"/>
              <a:gd name="T57" fmla="*/ 2 h 97"/>
              <a:gd name="T58" fmla="*/ 122 w 187"/>
              <a:gd name="T59" fmla="*/ 2 h 97"/>
              <a:gd name="T60" fmla="*/ 127 w 187"/>
              <a:gd name="T61" fmla="*/ 6 h 97"/>
              <a:gd name="T62" fmla="*/ 131 w 187"/>
              <a:gd name="T63" fmla="*/ 22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87" h="97">
                <a:moveTo>
                  <a:pt x="131" y="22"/>
                </a:moveTo>
                <a:lnTo>
                  <a:pt x="137" y="22"/>
                </a:lnTo>
                <a:lnTo>
                  <a:pt x="135" y="20"/>
                </a:lnTo>
                <a:lnTo>
                  <a:pt x="139" y="18"/>
                </a:lnTo>
                <a:lnTo>
                  <a:pt x="141" y="21"/>
                </a:lnTo>
                <a:lnTo>
                  <a:pt x="142" y="21"/>
                </a:lnTo>
                <a:lnTo>
                  <a:pt x="143" y="24"/>
                </a:lnTo>
                <a:lnTo>
                  <a:pt x="142" y="29"/>
                </a:lnTo>
                <a:lnTo>
                  <a:pt x="153" y="33"/>
                </a:lnTo>
                <a:lnTo>
                  <a:pt x="154" y="33"/>
                </a:lnTo>
                <a:lnTo>
                  <a:pt x="165" y="26"/>
                </a:lnTo>
                <a:lnTo>
                  <a:pt x="179" y="30"/>
                </a:lnTo>
                <a:lnTo>
                  <a:pt x="187" y="29"/>
                </a:lnTo>
                <a:lnTo>
                  <a:pt x="179" y="40"/>
                </a:lnTo>
                <a:lnTo>
                  <a:pt x="171" y="47"/>
                </a:lnTo>
                <a:lnTo>
                  <a:pt x="167" y="48"/>
                </a:lnTo>
                <a:lnTo>
                  <a:pt x="164" y="47"/>
                </a:lnTo>
                <a:lnTo>
                  <a:pt x="157" y="41"/>
                </a:lnTo>
                <a:lnTo>
                  <a:pt x="157" y="45"/>
                </a:lnTo>
                <a:lnTo>
                  <a:pt x="156" y="48"/>
                </a:lnTo>
                <a:lnTo>
                  <a:pt x="156" y="50"/>
                </a:lnTo>
                <a:lnTo>
                  <a:pt x="147" y="73"/>
                </a:lnTo>
                <a:lnTo>
                  <a:pt x="142" y="74"/>
                </a:lnTo>
                <a:lnTo>
                  <a:pt x="139" y="71"/>
                </a:lnTo>
                <a:lnTo>
                  <a:pt x="135" y="69"/>
                </a:lnTo>
                <a:lnTo>
                  <a:pt x="132" y="66"/>
                </a:lnTo>
                <a:lnTo>
                  <a:pt x="122" y="70"/>
                </a:lnTo>
                <a:lnTo>
                  <a:pt x="120" y="70"/>
                </a:lnTo>
                <a:lnTo>
                  <a:pt x="117" y="77"/>
                </a:lnTo>
                <a:lnTo>
                  <a:pt x="116" y="80"/>
                </a:lnTo>
                <a:lnTo>
                  <a:pt x="115" y="80"/>
                </a:lnTo>
                <a:lnTo>
                  <a:pt x="109" y="81"/>
                </a:lnTo>
                <a:lnTo>
                  <a:pt x="108" y="81"/>
                </a:lnTo>
                <a:lnTo>
                  <a:pt x="92" y="85"/>
                </a:lnTo>
                <a:lnTo>
                  <a:pt x="83" y="92"/>
                </a:lnTo>
                <a:lnTo>
                  <a:pt x="83" y="93"/>
                </a:lnTo>
                <a:lnTo>
                  <a:pt x="82" y="95"/>
                </a:lnTo>
                <a:lnTo>
                  <a:pt x="79" y="95"/>
                </a:lnTo>
                <a:lnTo>
                  <a:pt x="62" y="88"/>
                </a:lnTo>
                <a:lnTo>
                  <a:pt x="57" y="86"/>
                </a:lnTo>
                <a:lnTo>
                  <a:pt x="45" y="93"/>
                </a:lnTo>
                <a:lnTo>
                  <a:pt x="21" y="97"/>
                </a:lnTo>
                <a:lnTo>
                  <a:pt x="10" y="89"/>
                </a:lnTo>
                <a:lnTo>
                  <a:pt x="1" y="88"/>
                </a:lnTo>
                <a:lnTo>
                  <a:pt x="0" y="88"/>
                </a:lnTo>
                <a:lnTo>
                  <a:pt x="8" y="81"/>
                </a:lnTo>
                <a:lnTo>
                  <a:pt x="38" y="54"/>
                </a:lnTo>
                <a:lnTo>
                  <a:pt x="41" y="50"/>
                </a:lnTo>
                <a:lnTo>
                  <a:pt x="51" y="37"/>
                </a:lnTo>
                <a:lnTo>
                  <a:pt x="52" y="36"/>
                </a:lnTo>
                <a:lnTo>
                  <a:pt x="52" y="20"/>
                </a:lnTo>
                <a:lnTo>
                  <a:pt x="75" y="11"/>
                </a:lnTo>
                <a:lnTo>
                  <a:pt x="85" y="11"/>
                </a:lnTo>
                <a:lnTo>
                  <a:pt x="93" y="10"/>
                </a:lnTo>
                <a:lnTo>
                  <a:pt x="94" y="10"/>
                </a:lnTo>
                <a:lnTo>
                  <a:pt x="98" y="9"/>
                </a:lnTo>
                <a:lnTo>
                  <a:pt x="109" y="2"/>
                </a:lnTo>
                <a:lnTo>
                  <a:pt x="113" y="2"/>
                </a:lnTo>
                <a:lnTo>
                  <a:pt x="119" y="0"/>
                </a:lnTo>
                <a:lnTo>
                  <a:pt x="122" y="2"/>
                </a:lnTo>
                <a:lnTo>
                  <a:pt x="127" y="3"/>
                </a:lnTo>
                <a:lnTo>
                  <a:pt x="127" y="6"/>
                </a:lnTo>
                <a:lnTo>
                  <a:pt x="127" y="18"/>
                </a:lnTo>
                <a:lnTo>
                  <a:pt x="131" y="2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1" name="Freeform 1357"/>
          <p:cNvSpPr>
            <a:spLocks/>
          </p:cNvSpPr>
          <p:nvPr/>
        </p:nvSpPr>
        <p:spPr bwMode="auto">
          <a:xfrm>
            <a:off x="5108575" y="3576638"/>
            <a:ext cx="280988" cy="249238"/>
          </a:xfrm>
          <a:custGeom>
            <a:avLst/>
            <a:gdLst>
              <a:gd name="T0" fmla="*/ 135 w 177"/>
              <a:gd name="T1" fmla="*/ 88 h 157"/>
              <a:gd name="T2" fmla="*/ 146 w 177"/>
              <a:gd name="T3" fmla="*/ 101 h 157"/>
              <a:gd name="T4" fmla="*/ 151 w 177"/>
              <a:gd name="T5" fmla="*/ 99 h 157"/>
              <a:gd name="T6" fmla="*/ 153 w 177"/>
              <a:gd name="T7" fmla="*/ 102 h 157"/>
              <a:gd name="T8" fmla="*/ 151 w 177"/>
              <a:gd name="T9" fmla="*/ 109 h 157"/>
              <a:gd name="T10" fmla="*/ 153 w 177"/>
              <a:gd name="T11" fmla="*/ 113 h 157"/>
              <a:gd name="T12" fmla="*/ 157 w 177"/>
              <a:gd name="T13" fmla="*/ 118 h 157"/>
              <a:gd name="T14" fmla="*/ 177 w 177"/>
              <a:gd name="T15" fmla="*/ 128 h 157"/>
              <a:gd name="T16" fmla="*/ 176 w 177"/>
              <a:gd name="T17" fmla="*/ 133 h 157"/>
              <a:gd name="T18" fmla="*/ 173 w 177"/>
              <a:gd name="T19" fmla="*/ 142 h 157"/>
              <a:gd name="T20" fmla="*/ 172 w 177"/>
              <a:gd name="T21" fmla="*/ 148 h 157"/>
              <a:gd name="T22" fmla="*/ 154 w 177"/>
              <a:gd name="T23" fmla="*/ 154 h 157"/>
              <a:gd name="T24" fmla="*/ 136 w 177"/>
              <a:gd name="T25" fmla="*/ 157 h 157"/>
              <a:gd name="T26" fmla="*/ 139 w 177"/>
              <a:gd name="T27" fmla="*/ 150 h 157"/>
              <a:gd name="T28" fmla="*/ 123 w 177"/>
              <a:gd name="T29" fmla="*/ 138 h 157"/>
              <a:gd name="T30" fmla="*/ 117 w 177"/>
              <a:gd name="T31" fmla="*/ 133 h 157"/>
              <a:gd name="T32" fmla="*/ 116 w 177"/>
              <a:gd name="T33" fmla="*/ 128 h 157"/>
              <a:gd name="T34" fmla="*/ 114 w 177"/>
              <a:gd name="T35" fmla="*/ 121 h 157"/>
              <a:gd name="T36" fmla="*/ 113 w 177"/>
              <a:gd name="T37" fmla="*/ 120 h 157"/>
              <a:gd name="T38" fmla="*/ 109 w 177"/>
              <a:gd name="T39" fmla="*/ 121 h 157"/>
              <a:gd name="T40" fmla="*/ 102 w 177"/>
              <a:gd name="T41" fmla="*/ 125 h 157"/>
              <a:gd name="T42" fmla="*/ 91 w 177"/>
              <a:gd name="T43" fmla="*/ 120 h 157"/>
              <a:gd name="T44" fmla="*/ 79 w 177"/>
              <a:gd name="T45" fmla="*/ 101 h 157"/>
              <a:gd name="T46" fmla="*/ 39 w 177"/>
              <a:gd name="T47" fmla="*/ 87 h 157"/>
              <a:gd name="T48" fmla="*/ 35 w 177"/>
              <a:gd name="T49" fmla="*/ 83 h 157"/>
              <a:gd name="T50" fmla="*/ 0 w 177"/>
              <a:gd name="T51" fmla="*/ 43 h 157"/>
              <a:gd name="T52" fmla="*/ 46 w 177"/>
              <a:gd name="T53" fmla="*/ 0 h 157"/>
              <a:gd name="T54" fmla="*/ 83 w 177"/>
              <a:gd name="T55" fmla="*/ 38 h 157"/>
              <a:gd name="T56" fmla="*/ 124 w 177"/>
              <a:gd name="T57" fmla="*/ 83 h 157"/>
              <a:gd name="T58" fmla="*/ 125 w 177"/>
              <a:gd name="T59" fmla="*/ 84 h 157"/>
              <a:gd name="T60" fmla="*/ 131 w 177"/>
              <a:gd name="T61" fmla="*/ 86 h 157"/>
              <a:gd name="T62" fmla="*/ 132 w 177"/>
              <a:gd name="T63" fmla="*/ 86 h 157"/>
              <a:gd name="T64" fmla="*/ 135 w 177"/>
              <a:gd name="T65" fmla="*/ 88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77" h="157">
                <a:moveTo>
                  <a:pt x="135" y="88"/>
                </a:moveTo>
                <a:lnTo>
                  <a:pt x="146" y="101"/>
                </a:lnTo>
                <a:lnTo>
                  <a:pt x="151" y="99"/>
                </a:lnTo>
                <a:lnTo>
                  <a:pt x="153" y="102"/>
                </a:lnTo>
                <a:lnTo>
                  <a:pt x="151" y="109"/>
                </a:lnTo>
                <a:lnTo>
                  <a:pt x="153" y="113"/>
                </a:lnTo>
                <a:lnTo>
                  <a:pt x="157" y="118"/>
                </a:lnTo>
                <a:lnTo>
                  <a:pt x="177" y="128"/>
                </a:lnTo>
                <a:lnTo>
                  <a:pt x="176" y="133"/>
                </a:lnTo>
                <a:lnTo>
                  <a:pt x="173" y="142"/>
                </a:lnTo>
                <a:lnTo>
                  <a:pt x="172" y="148"/>
                </a:lnTo>
                <a:lnTo>
                  <a:pt x="154" y="154"/>
                </a:lnTo>
                <a:lnTo>
                  <a:pt x="136" y="157"/>
                </a:lnTo>
                <a:lnTo>
                  <a:pt x="139" y="150"/>
                </a:lnTo>
                <a:lnTo>
                  <a:pt x="123" y="138"/>
                </a:lnTo>
                <a:lnTo>
                  <a:pt x="117" y="133"/>
                </a:lnTo>
                <a:lnTo>
                  <a:pt x="116" y="128"/>
                </a:lnTo>
                <a:lnTo>
                  <a:pt x="114" y="121"/>
                </a:lnTo>
                <a:lnTo>
                  <a:pt x="113" y="120"/>
                </a:lnTo>
                <a:lnTo>
                  <a:pt x="109" y="121"/>
                </a:lnTo>
                <a:lnTo>
                  <a:pt x="102" y="125"/>
                </a:lnTo>
                <a:lnTo>
                  <a:pt x="91" y="120"/>
                </a:lnTo>
                <a:lnTo>
                  <a:pt x="79" y="101"/>
                </a:lnTo>
                <a:lnTo>
                  <a:pt x="39" y="87"/>
                </a:lnTo>
                <a:lnTo>
                  <a:pt x="35" y="83"/>
                </a:lnTo>
                <a:lnTo>
                  <a:pt x="0" y="43"/>
                </a:lnTo>
                <a:lnTo>
                  <a:pt x="46" y="0"/>
                </a:lnTo>
                <a:lnTo>
                  <a:pt x="83" y="38"/>
                </a:lnTo>
                <a:lnTo>
                  <a:pt x="124" y="83"/>
                </a:lnTo>
                <a:lnTo>
                  <a:pt x="125" y="84"/>
                </a:lnTo>
                <a:lnTo>
                  <a:pt x="131" y="86"/>
                </a:lnTo>
                <a:lnTo>
                  <a:pt x="132" y="86"/>
                </a:lnTo>
                <a:lnTo>
                  <a:pt x="135" y="8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2" name="Freeform 1358"/>
          <p:cNvSpPr>
            <a:spLocks/>
          </p:cNvSpPr>
          <p:nvPr/>
        </p:nvSpPr>
        <p:spPr bwMode="auto">
          <a:xfrm>
            <a:off x="5353050" y="3668713"/>
            <a:ext cx="147638" cy="188913"/>
          </a:xfrm>
          <a:custGeom>
            <a:avLst/>
            <a:gdLst>
              <a:gd name="T0" fmla="*/ 59 w 93"/>
              <a:gd name="T1" fmla="*/ 15 h 119"/>
              <a:gd name="T2" fmla="*/ 57 w 93"/>
              <a:gd name="T3" fmla="*/ 29 h 119"/>
              <a:gd name="T4" fmla="*/ 70 w 93"/>
              <a:gd name="T5" fmla="*/ 24 h 119"/>
              <a:gd name="T6" fmla="*/ 75 w 93"/>
              <a:gd name="T7" fmla="*/ 26 h 119"/>
              <a:gd name="T8" fmla="*/ 74 w 93"/>
              <a:gd name="T9" fmla="*/ 35 h 119"/>
              <a:gd name="T10" fmla="*/ 70 w 93"/>
              <a:gd name="T11" fmla="*/ 35 h 119"/>
              <a:gd name="T12" fmla="*/ 70 w 93"/>
              <a:gd name="T13" fmla="*/ 36 h 119"/>
              <a:gd name="T14" fmla="*/ 67 w 93"/>
              <a:gd name="T15" fmla="*/ 36 h 119"/>
              <a:gd name="T16" fmla="*/ 60 w 93"/>
              <a:gd name="T17" fmla="*/ 40 h 119"/>
              <a:gd name="T18" fmla="*/ 66 w 93"/>
              <a:gd name="T19" fmla="*/ 43 h 119"/>
              <a:gd name="T20" fmla="*/ 70 w 93"/>
              <a:gd name="T21" fmla="*/ 45 h 119"/>
              <a:gd name="T22" fmla="*/ 64 w 93"/>
              <a:gd name="T23" fmla="*/ 52 h 119"/>
              <a:gd name="T24" fmla="*/ 66 w 93"/>
              <a:gd name="T25" fmla="*/ 56 h 119"/>
              <a:gd name="T26" fmla="*/ 66 w 93"/>
              <a:gd name="T27" fmla="*/ 59 h 119"/>
              <a:gd name="T28" fmla="*/ 68 w 93"/>
              <a:gd name="T29" fmla="*/ 65 h 119"/>
              <a:gd name="T30" fmla="*/ 70 w 93"/>
              <a:gd name="T31" fmla="*/ 69 h 119"/>
              <a:gd name="T32" fmla="*/ 79 w 93"/>
              <a:gd name="T33" fmla="*/ 73 h 119"/>
              <a:gd name="T34" fmla="*/ 82 w 93"/>
              <a:gd name="T35" fmla="*/ 74 h 119"/>
              <a:gd name="T36" fmla="*/ 83 w 93"/>
              <a:gd name="T37" fmla="*/ 71 h 119"/>
              <a:gd name="T38" fmla="*/ 90 w 93"/>
              <a:gd name="T39" fmla="*/ 86 h 119"/>
              <a:gd name="T40" fmla="*/ 93 w 93"/>
              <a:gd name="T41" fmla="*/ 88 h 119"/>
              <a:gd name="T42" fmla="*/ 72 w 93"/>
              <a:gd name="T43" fmla="*/ 97 h 119"/>
              <a:gd name="T44" fmla="*/ 71 w 93"/>
              <a:gd name="T45" fmla="*/ 104 h 119"/>
              <a:gd name="T46" fmla="*/ 64 w 93"/>
              <a:gd name="T47" fmla="*/ 104 h 119"/>
              <a:gd name="T48" fmla="*/ 60 w 93"/>
              <a:gd name="T49" fmla="*/ 105 h 119"/>
              <a:gd name="T50" fmla="*/ 59 w 93"/>
              <a:gd name="T51" fmla="*/ 107 h 119"/>
              <a:gd name="T52" fmla="*/ 59 w 93"/>
              <a:gd name="T53" fmla="*/ 105 h 119"/>
              <a:gd name="T54" fmla="*/ 59 w 93"/>
              <a:gd name="T55" fmla="*/ 104 h 119"/>
              <a:gd name="T56" fmla="*/ 56 w 93"/>
              <a:gd name="T57" fmla="*/ 110 h 119"/>
              <a:gd name="T58" fmla="*/ 49 w 93"/>
              <a:gd name="T59" fmla="*/ 111 h 119"/>
              <a:gd name="T60" fmla="*/ 37 w 93"/>
              <a:gd name="T61" fmla="*/ 107 h 119"/>
              <a:gd name="T62" fmla="*/ 30 w 93"/>
              <a:gd name="T63" fmla="*/ 110 h 119"/>
              <a:gd name="T64" fmla="*/ 25 w 93"/>
              <a:gd name="T65" fmla="*/ 114 h 119"/>
              <a:gd name="T66" fmla="*/ 15 w 93"/>
              <a:gd name="T67" fmla="*/ 119 h 119"/>
              <a:gd name="T68" fmla="*/ 14 w 93"/>
              <a:gd name="T69" fmla="*/ 115 h 119"/>
              <a:gd name="T70" fmla="*/ 4 w 93"/>
              <a:gd name="T71" fmla="*/ 114 h 119"/>
              <a:gd name="T72" fmla="*/ 0 w 93"/>
              <a:gd name="T73" fmla="*/ 96 h 119"/>
              <a:gd name="T74" fmla="*/ 18 w 93"/>
              <a:gd name="T75" fmla="*/ 90 h 119"/>
              <a:gd name="T76" fmla="*/ 19 w 93"/>
              <a:gd name="T77" fmla="*/ 84 h 119"/>
              <a:gd name="T78" fmla="*/ 22 w 93"/>
              <a:gd name="T79" fmla="*/ 75 h 119"/>
              <a:gd name="T80" fmla="*/ 23 w 93"/>
              <a:gd name="T81" fmla="*/ 70 h 119"/>
              <a:gd name="T82" fmla="*/ 26 w 93"/>
              <a:gd name="T83" fmla="*/ 66 h 119"/>
              <a:gd name="T84" fmla="*/ 27 w 93"/>
              <a:gd name="T85" fmla="*/ 62 h 119"/>
              <a:gd name="T86" fmla="*/ 35 w 93"/>
              <a:gd name="T87" fmla="*/ 50 h 119"/>
              <a:gd name="T88" fmla="*/ 40 w 93"/>
              <a:gd name="T89" fmla="*/ 50 h 119"/>
              <a:gd name="T90" fmla="*/ 45 w 93"/>
              <a:gd name="T91" fmla="*/ 50 h 119"/>
              <a:gd name="T92" fmla="*/ 45 w 93"/>
              <a:gd name="T93" fmla="*/ 48 h 119"/>
              <a:gd name="T94" fmla="*/ 45 w 93"/>
              <a:gd name="T95" fmla="*/ 36 h 119"/>
              <a:gd name="T96" fmla="*/ 40 w 93"/>
              <a:gd name="T97" fmla="*/ 36 h 119"/>
              <a:gd name="T98" fmla="*/ 37 w 93"/>
              <a:gd name="T99" fmla="*/ 36 h 119"/>
              <a:gd name="T100" fmla="*/ 37 w 93"/>
              <a:gd name="T101" fmla="*/ 30 h 119"/>
              <a:gd name="T102" fmla="*/ 42 w 93"/>
              <a:gd name="T103" fmla="*/ 26 h 119"/>
              <a:gd name="T104" fmla="*/ 37 w 93"/>
              <a:gd name="T105" fmla="*/ 18 h 119"/>
              <a:gd name="T106" fmla="*/ 37 w 93"/>
              <a:gd name="T107" fmla="*/ 17 h 119"/>
              <a:gd name="T108" fmla="*/ 38 w 93"/>
              <a:gd name="T109" fmla="*/ 9 h 119"/>
              <a:gd name="T110" fmla="*/ 40 w 93"/>
              <a:gd name="T111" fmla="*/ 2 h 119"/>
              <a:gd name="T112" fmla="*/ 44 w 93"/>
              <a:gd name="T113" fmla="*/ 0 h 119"/>
              <a:gd name="T114" fmla="*/ 48 w 93"/>
              <a:gd name="T115" fmla="*/ 0 h 119"/>
              <a:gd name="T116" fmla="*/ 59 w 93"/>
              <a:gd name="T117" fmla="*/ 15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93" h="119">
                <a:moveTo>
                  <a:pt x="59" y="15"/>
                </a:moveTo>
                <a:lnTo>
                  <a:pt x="57" y="29"/>
                </a:lnTo>
                <a:lnTo>
                  <a:pt x="70" y="24"/>
                </a:lnTo>
                <a:lnTo>
                  <a:pt x="75" y="26"/>
                </a:lnTo>
                <a:lnTo>
                  <a:pt x="74" y="35"/>
                </a:lnTo>
                <a:lnTo>
                  <a:pt x="70" y="35"/>
                </a:lnTo>
                <a:lnTo>
                  <a:pt x="70" y="36"/>
                </a:lnTo>
                <a:lnTo>
                  <a:pt x="67" y="36"/>
                </a:lnTo>
                <a:lnTo>
                  <a:pt x="60" y="40"/>
                </a:lnTo>
                <a:lnTo>
                  <a:pt x="66" y="43"/>
                </a:lnTo>
                <a:lnTo>
                  <a:pt x="70" y="45"/>
                </a:lnTo>
                <a:lnTo>
                  <a:pt x="64" y="52"/>
                </a:lnTo>
                <a:lnTo>
                  <a:pt x="66" y="56"/>
                </a:lnTo>
                <a:lnTo>
                  <a:pt x="66" y="59"/>
                </a:lnTo>
                <a:lnTo>
                  <a:pt x="68" y="65"/>
                </a:lnTo>
                <a:lnTo>
                  <a:pt x="70" y="69"/>
                </a:lnTo>
                <a:lnTo>
                  <a:pt x="79" y="73"/>
                </a:lnTo>
                <a:lnTo>
                  <a:pt x="82" y="74"/>
                </a:lnTo>
                <a:lnTo>
                  <a:pt x="83" y="71"/>
                </a:lnTo>
                <a:lnTo>
                  <a:pt x="90" y="86"/>
                </a:lnTo>
                <a:lnTo>
                  <a:pt x="93" y="88"/>
                </a:lnTo>
                <a:lnTo>
                  <a:pt x="72" y="97"/>
                </a:lnTo>
                <a:lnTo>
                  <a:pt x="71" y="104"/>
                </a:lnTo>
                <a:lnTo>
                  <a:pt x="64" y="104"/>
                </a:lnTo>
                <a:lnTo>
                  <a:pt x="60" y="105"/>
                </a:lnTo>
                <a:lnTo>
                  <a:pt x="59" y="107"/>
                </a:lnTo>
                <a:lnTo>
                  <a:pt x="59" y="105"/>
                </a:lnTo>
                <a:lnTo>
                  <a:pt x="59" y="104"/>
                </a:lnTo>
                <a:lnTo>
                  <a:pt x="56" y="110"/>
                </a:lnTo>
                <a:lnTo>
                  <a:pt x="49" y="111"/>
                </a:lnTo>
                <a:lnTo>
                  <a:pt x="37" y="107"/>
                </a:lnTo>
                <a:lnTo>
                  <a:pt x="30" y="110"/>
                </a:lnTo>
                <a:lnTo>
                  <a:pt x="25" y="114"/>
                </a:lnTo>
                <a:lnTo>
                  <a:pt x="15" y="119"/>
                </a:lnTo>
                <a:lnTo>
                  <a:pt x="14" y="115"/>
                </a:lnTo>
                <a:lnTo>
                  <a:pt x="4" y="114"/>
                </a:lnTo>
                <a:lnTo>
                  <a:pt x="0" y="96"/>
                </a:lnTo>
                <a:lnTo>
                  <a:pt x="18" y="90"/>
                </a:lnTo>
                <a:lnTo>
                  <a:pt x="19" y="84"/>
                </a:lnTo>
                <a:lnTo>
                  <a:pt x="22" y="75"/>
                </a:lnTo>
                <a:lnTo>
                  <a:pt x="23" y="70"/>
                </a:lnTo>
                <a:lnTo>
                  <a:pt x="26" y="66"/>
                </a:lnTo>
                <a:lnTo>
                  <a:pt x="27" y="62"/>
                </a:lnTo>
                <a:lnTo>
                  <a:pt x="35" y="50"/>
                </a:lnTo>
                <a:lnTo>
                  <a:pt x="40" y="50"/>
                </a:lnTo>
                <a:lnTo>
                  <a:pt x="45" y="50"/>
                </a:lnTo>
                <a:lnTo>
                  <a:pt x="45" y="48"/>
                </a:lnTo>
                <a:lnTo>
                  <a:pt x="45" y="36"/>
                </a:lnTo>
                <a:lnTo>
                  <a:pt x="40" y="36"/>
                </a:lnTo>
                <a:lnTo>
                  <a:pt x="37" y="36"/>
                </a:lnTo>
                <a:lnTo>
                  <a:pt x="37" y="30"/>
                </a:lnTo>
                <a:lnTo>
                  <a:pt x="42" y="26"/>
                </a:lnTo>
                <a:lnTo>
                  <a:pt x="37" y="18"/>
                </a:lnTo>
                <a:lnTo>
                  <a:pt x="37" y="17"/>
                </a:lnTo>
                <a:lnTo>
                  <a:pt x="38" y="9"/>
                </a:lnTo>
                <a:lnTo>
                  <a:pt x="40" y="2"/>
                </a:lnTo>
                <a:lnTo>
                  <a:pt x="44" y="0"/>
                </a:lnTo>
                <a:lnTo>
                  <a:pt x="48" y="0"/>
                </a:lnTo>
                <a:lnTo>
                  <a:pt x="59" y="1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3" name="Freeform 1359"/>
          <p:cNvSpPr>
            <a:spLocks/>
          </p:cNvSpPr>
          <p:nvPr/>
        </p:nvSpPr>
        <p:spPr bwMode="auto">
          <a:xfrm>
            <a:off x="5430838" y="3768725"/>
            <a:ext cx="219075" cy="195263"/>
          </a:xfrm>
          <a:custGeom>
            <a:avLst/>
            <a:gdLst>
              <a:gd name="T0" fmla="*/ 100 w 138"/>
              <a:gd name="T1" fmla="*/ 34 h 123"/>
              <a:gd name="T2" fmla="*/ 98 w 138"/>
              <a:gd name="T3" fmla="*/ 44 h 123"/>
              <a:gd name="T4" fmla="*/ 98 w 138"/>
              <a:gd name="T5" fmla="*/ 48 h 123"/>
              <a:gd name="T6" fmla="*/ 100 w 138"/>
              <a:gd name="T7" fmla="*/ 48 h 123"/>
              <a:gd name="T8" fmla="*/ 101 w 138"/>
              <a:gd name="T9" fmla="*/ 48 h 123"/>
              <a:gd name="T10" fmla="*/ 101 w 138"/>
              <a:gd name="T11" fmla="*/ 49 h 123"/>
              <a:gd name="T12" fmla="*/ 102 w 138"/>
              <a:gd name="T13" fmla="*/ 62 h 123"/>
              <a:gd name="T14" fmla="*/ 115 w 138"/>
              <a:gd name="T15" fmla="*/ 64 h 123"/>
              <a:gd name="T16" fmla="*/ 113 w 138"/>
              <a:gd name="T17" fmla="*/ 68 h 123"/>
              <a:gd name="T18" fmla="*/ 111 w 138"/>
              <a:gd name="T19" fmla="*/ 74 h 123"/>
              <a:gd name="T20" fmla="*/ 124 w 138"/>
              <a:gd name="T21" fmla="*/ 83 h 123"/>
              <a:gd name="T22" fmla="*/ 126 w 138"/>
              <a:gd name="T23" fmla="*/ 85 h 123"/>
              <a:gd name="T24" fmla="*/ 127 w 138"/>
              <a:gd name="T25" fmla="*/ 86 h 123"/>
              <a:gd name="T26" fmla="*/ 135 w 138"/>
              <a:gd name="T27" fmla="*/ 97 h 123"/>
              <a:gd name="T28" fmla="*/ 138 w 138"/>
              <a:gd name="T29" fmla="*/ 101 h 123"/>
              <a:gd name="T30" fmla="*/ 127 w 138"/>
              <a:gd name="T31" fmla="*/ 102 h 123"/>
              <a:gd name="T32" fmla="*/ 126 w 138"/>
              <a:gd name="T33" fmla="*/ 102 h 123"/>
              <a:gd name="T34" fmla="*/ 120 w 138"/>
              <a:gd name="T35" fmla="*/ 104 h 123"/>
              <a:gd name="T36" fmla="*/ 104 w 138"/>
              <a:gd name="T37" fmla="*/ 109 h 123"/>
              <a:gd name="T38" fmla="*/ 94 w 138"/>
              <a:gd name="T39" fmla="*/ 112 h 123"/>
              <a:gd name="T40" fmla="*/ 63 w 138"/>
              <a:gd name="T41" fmla="*/ 112 h 123"/>
              <a:gd name="T42" fmla="*/ 55 w 138"/>
              <a:gd name="T43" fmla="*/ 116 h 123"/>
              <a:gd name="T44" fmla="*/ 44 w 138"/>
              <a:gd name="T45" fmla="*/ 120 h 123"/>
              <a:gd name="T46" fmla="*/ 37 w 138"/>
              <a:gd name="T47" fmla="*/ 123 h 123"/>
              <a:gd name="T48" fmla="*/ 33 w 138"/>
              <a:gd name="T49" fmla="*/ 119 h 123"/>
              <a:gd name="T50" fmla="*/ 29 w 138"/>
              <a:gd name="T51" fmla="*/ 120 h 123"/>
              <a:gd name="T52" fmla="*/ 27 w 138"/>
              <a:gd name="T53" fmla="*/ 120 h 123"/>
              <a:gd name="T54" fmla="*/ 27 w 138"/>
              <a:gd name="T55" fmla="*/ 116 h 123"/>
              <a:gd name="T56" fmla="*/ 26 w 138"/>
              <a:gd name="T57" fmla="*/ 113 h 123"/>
              <a:gd name="T58" fmla="*/ 23 w 138"/>
              <a:gd name="T59" fmla="*/ 115 h 123"/>
              <a:gd name="T60" fmla="*/ 22 w 138"/>
              <a:gd name="T61" fmla="*/ 115 h 123"/>
              <a:gd name="T62" fmla="*/ 19 w 138"/>
              <a:gd name="T63" fmla="*/ 115 h 123"/>
              <a:gd name="T64" fmla="*/ 15 w 138"/>
              <a:gd name="T65" fmla="*/ 116 h 123"/>
              <a:gd name="T66" fmla="*/ 17 w 138"/>
              <a:gd name="T67" fmla="*/ 108 h 123"/>
              <a:gd name="T68" fmla="*/ 19 w 138"/>
              <a:gd name="T69" fmla="*/ 98 h 123"/>
              <a:gd name="T70" fmla="*/ 23 w 138"/>
              <a:gd name="T71" fmla="*/ 89 h 123"/>
              <a:gd name="T72" fmla="*/ 25 w 138"/>
              <a:gd name="T73" fmla="*/ 85 h 123"/>
              <a:gd name="T74" fmla="*/ 10 w 138"/>
              <a:gd name="T75" fmla="*/ 85 h 123"/>
              <a:gd name="T76" fmla="*/ 6 w 138"/>
              <a:gd name="T77" fmla="*/ 64 h 123"/>
              <a:gd name="T78" fmla="*/ 19 w 138"/>
              <a:gd name="T79" fmla="*/ 57 h 123"/>
              <a:gd name="T80" fmla="*/ 12 w 138"/>
              <a:gd name="T81" fmla="*/ 56 h 123"/>
              <a:gd name="T82" fmla="*/ 3 w 138"/>
              <a:gd name="T83" fmla="*/ 53 h 123"/>
              <a:gd name="T84" fmla="*/ 0 w 138"/>
              <a:gd name="T85" fmla="*/ 49 h 123"/>
              <a:gd name="T86" fmla="*/ 0 w 138"/>
              <a:gd name="T87" fmla="*/ 48 h 123"/>
              <a:gd name="T88" fmla="*/ 7 w 138"/>
              <a:gd name="T89" fmla="*/ 47 h 123"/>
              <a:gd name="T90" fmla="*/ 10 w 138"/>
              <a:gd name="T91" fmla="*/ 41 h 123"/>
              <a:gd name="T92" fmla="*/ 10 w 138"/>
              <a:gd name="T93" fmla="*/ 42 h 123"/>
              <a:gd name="T94" fmla="*/ 10 w 138"/>
              <a:gd name="T95" fmla="*/ 44 h 123"/>
              <a:gd name="T96" fmla="*/ 11 w 138"/>
              <a:gd name="T97" fmla="*/ 42 h 123"/>
              <a:gd name="T98" fmla="*/ 15 w 138"/>
              <a:gd name="T99" fmla="*/ 41 h 123"/>
              <a:gd name="T100" fmla="*/ 22 w 138"/>
              <a:gd name="T101" fmla="*/ 41 h 123"/>
              <a:gd name="T102" fmla="*/ 23 w 138"/>
              <a:gd name="T103" fmla="*/ 34 h 123"/>
              <a:gd name="T104" fmla="*/ 44 w 138"/>
              <a:gd name="T105" fmla="*/ 25 h 123"/>
              <a:gd name="T106" fmla="*/ 59 w 138"/>
              <a:gd name="T107" fmla="*/ 21 h 123"/>
              <a:gd name="T108" fmla="*/ 71 w 138"/>
              <a:gd name="T109" fmla="*/ 12 h 123"/>
              <a:gd name="T110" fmla="*/ 90 w 138"/>
              <a:gd name="T111" fmla="*/ 0 h 123"/>
              <a:gd name="T112" fmla="*/ 93 w 138"/>
              <a:gd name="T113" fmla="*/ 8 h 123"/>
              <a:gd name="T114" fmla="*/ 93 w 138"/>
              <a:gd name="T115" fmla="*/ 19 h 123"/>
              <a:gd name="T116" fmla="*/ 93 w 138"/>
              <a:gd name="T117" fmla="*/ 25 h 123"/>
              <a:gd name="T118" fmla="*/ 93 w 138"/>
              <a:gd name="T119" fmla="*/ 29 h 123"/>
              <a:gd name="T120" fmla="*/ 98 w 138"/>
              <a:gd name="T121" fmla="*/ 32 h 123"/>
              <a:gd name="T122" fmla="*/ 100 w 138"/>
              <a:gd name="T123" fmla="*/ 34 h 123"/>
              <a:gd name="T124" fmla="*/ 100 w 138"/>
              <a:gd name="T125" fmla="*/ 34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38" h="123">
                <a:moveTo>
                  <a:pt x="100" y="34"/>
                </a:moveTo>
                <a:lnTo>
                  <a:pt x="98" y="44"/>
                </a:lnTo>
                <a:lnTo>
                  <a:pt x="98" y="48"/>
                </a:lnTo>
                <a:lnTo>
                  <a:pt x="100" y="48"/>
                </a:lnTo>
                <a:lnTo>
                  <a:pt x="101" y="48"/>
                </a:lnTo>
                <a:lnTo>
                  <a:pt x="101" y="49"/>
                </a:lnTo>
                <a:lnTo>
                  <a:pt x="102" y="62"/>
                </a:lnTo>
                <a:lnTo>
                  <a:pt x="115" y="64"/>
                </a:lnTo>
                <a:lnTo>
                  <a:pt x="113" y="68"/>
                </a:lnTo>
                <a:lnTo>
                  <a:pt x="111" y="74"/>
                </a:lnTo>
                <a:lnTo>
                  <a:pt x="124" y="83"/>
                </a:lnTo>
                <a:lnTo>
                  <a:pt x="126" y="85"/>
                </a:lnTo>
                <a:lnTo>
                  <a:pt x="127" y="86"/>
                </a:lnTo>
                <a:lnTo>
                  <a:pt x="135" y="97"/>
                </a:lnTo>
                <a:lnTo>
                  <a:pt x="138" y="101"/>
                </a:lnTo>
                <a:lnTo>
                  <a:pt x="127" y="102"/>
                </a:lnTo>
                <a:lnTo>
                  <a:pt x="126" y="102"/>
                </a:lnTo>
                <a:lnTo>
                  <a:pt x="120" y="104"/>
                </a:lnTo>
                <a:lnTo>
                  <a:pt x="104" y="109"/>
                </a:lnTo>
                <a:lnTo>
                  <a:pt x="94" y="112"/>
                </a:lnTo>
                <a:lnTo>
                  <a:pt x="63" y="112"/>
                </a:lnTo>
                <a:lnTo>
                  <a:pt x="55" y="116"/>
                </a:lnTo>
                <a:lnTo>
                  <a:pt x="44" y="120"/>
                </a:lnTo>
                <a:lnTo>
                  <a:pt x="37" y="123"/>
                </a:lnTo>
                <a:lnTo>
                  <a:pt x="33" y="119"/>
                </a:lnTo>
                <a:lnTo>
                  <a:pt x="29" y="120"/>
                </a:lnTo>
                <a:lnTo>
                  <a:pt x="27" y="120"/>
                </a:lnTo>
                <a:lnTo>
                  <a:pt x="27" y="116"/>
                </a:lnTo>
                <a:lnTo>
                  <a:pt x="26" y="113"/>
                </a:lnTo>
                <a:lnTo>
                  <a:pt x="23" y="115"/>
                </a:lnTo>
                <a:lnTo>
                  <a:pt x="22" y="115"/>
                </a:lnTo>
                <a:lnTo>
                  <a:pt x="19" y="115"/>
                </a:lnTo>
                <a:lnTo>
                  <a:pt x="15" y="116"/>
                </a:lnTo>
                <a:lnTo>
                  <a:pt x="17" y="108"/>
                </a:lnTo>
                <a:lnTo>
                  <a:pt x="19" y="98"/>
                </a:lnTo>
                <a:lnTo>
                  <a:pt x="23" y="89"/>
                </a:lnTo>
                <a:lnTo>
                  <a:pt x="25" y="85"/>
                </a:lnTo>
                <a:lnTo>
                  <a:pt x="10" y="85"/>
                </a:lnTo>
                <a:lnTo>
                  <a:pt x="6" y="64"/>
                </a:lnTo>
                <a:lnTo>
                  <a:pt x="19" y="57"/>
                </a:lnTo>
                <a:lnTo>
                  <a:pt x="12" y="56"/>
                </a:lnTo>
                <a:lnTo>
                  <a:pt x="3" y="53"/>
                </a:lnTo>
                <a:lnTo>
                  <a:pt x="0" y="49"/>
                </a:lnTo>
                <a:lnTo>
                  <a:pt x="0" y="48"/>
                </a:lnTo>
                <a:lnTo>
                  <a:pt x="7" y="47"/>
                </a:lnTo>
                <a:lnTo>
                  <a:pt x="10" y="41"/>
                </a:lnTo>
                <a:lnTo>
                  <a:pt x="10" y="42"/>
                </a:lnTo>
                <a:lnTo>
                  <a:pt x="10" y="44"/>
                </a:lnTo>
                <a:lnTo>
                  <a:pt x="11" y="42"/>
                </a:lnTo>
                <a:lnTo>
                  <a:pt x="15" y="41"/>
                </a:lnTo>
                <a:lnTo>
                  <a:pt x="22" y="41"/>
                </a:lnTo>
                <a:lnTo>
                  <a:pt x="23" y="34"/>
                </a:lnTo>
                <a:lnTo>
                  <a:pt x="44" y="25"/>
                </a:lnTo>
                <a:lnTo>
                  <a:pt x="59" y="21"/>
                </a:lnTo>
                <a:lnTo>
                  <a:pt x="71" y="12"/>
                </a:lnTo>
                <a:lnTo>
                  <a:pt x="90" y="0"/>
                </a:lnTo>
                <a:lnTo>
                  <a:pt x="93" y="8"/>
                </a:lnTo>
                <a:lnTo>
                  <a:pt x="93" y="19"/>
                </a:lnTo>
                <a:lnTo>
                  <a:pt x="93" y="25"/>
                </a:lnTo>
                <a:lnTo>
                  <a:pt x="93" y="29"/>
                </a:lnTo>
                <a:lnTo>
                  <a:pt x="98" y="32"/>
                </a:lnTo>
                <a:lnTo>
                  <a:pt x="100" y="34"/>
                </a:lnTo>
                <a:lnTo>
                  <a:pt x="100" y="3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4" name="Freeform 1360"/>
          <p:cNvSpPr>
            <a:spLocks/>
          </p:cNvSpPr>
          <p:nvPr/>
        </p:nvSpPr>
        <p:spPr bwMode="auto">
          <a:xfrm>
            <a:off x="5056188" y="4019550"/>
            <a:ext cx="131763" cy="119063"/>
          </a:xfrm>
          <a:custGeom>
            <a:avLst/>
            <a:gdLst>
              <a:gd name="T0" fmla="*/ 63 w 83"/>
              <a:gd name="T1" fmla="*/ 14 h 75"/>
              <a:gd name="T2" fmla="*/ 75 w 83"/>
              <a:gd name="T3" fmla="*/ 48 h 75"/>
              <a:gd name="T4" fmla="*/ 78 w 83"/>
              <a:gd name="T5" fmla="*/ 51 h 75"/>
              <a:gd name="T6" fmla="*/ 83 w 83"/>
              <a:gd name="T7" fmla="*/ 58 h 75"/>
              <a:gd name="T8" fmla="*/ 79 w 83"/>
              <a:gd name="T9" fmla="*/ 63 h 75"/>
              <a:gd name="T10" fmla="*/ 67 w 83"/>
              <a:gd name="T11" fmla="*/ 73 h 75"/>
              <a:gd name="T12" fmla="*/ 64 w 83"/>
              <a:gd name="T13" fmla="*/ 74 h 75"/>
              <a:gd name="T14" fmla="*/ 53 w 83"/>
              <a:gd name="T15" fmla="*/ 75 h 75"/>
              <a:gd name="T16" fmla="*/ 53 w 83"/>
              <a:gd name="T17" fmla="*/ 71 h 75"/>
              <a:gd name="T18" fmla="*/ 53 w 83"/>
              <a:gd name="T19" fmla="*/ 67 h 75"/>
              <a:gd name="T20" fmla="*/ 46 w 83"/>
              <a:gd name="T21" fmla="*/ 62 h 75"/>
              <a:gd name="T22" fmla="*/ 41 w 83"/>
              <a:gd name="T23" fmla="*/ 58 h 75"/>
              <a:gd name="T24" fmla="*/ 38 w 83"/>
              <a:gd name="T25" fmla="*/ 52 h 75"/>
              <a:gd name="T26" fmla="*/ 34 w 83"/>
              <a:gd name="T27" fmla="*/ 43 h 75"/>
              <a:gd name="T28" fmla="*/ 31 w 83"/>
              <a:gd name="T29" fmla="*/ 37 h 75"/>
              <a:gd name="T30" fmla="*/ 36 w 83"/>
              <a:gd name="T31" fmla="*/ 33 h 75"/>
              <a:gd name="T32" fmla="*/ 38 w 83"/>
              <a:gd name="T33" fmla="*/ 30 h 75"/>
              <a:gd name="T34" fmla="*/ 37 w 83"/>
              <a:gd name="T35" fmla="*/ 29 h 75"/>
              <a:gd name="T36" fmla="*/ 36 w 83"/>
              <a:gd name="T37" fmla="*/ 25 h 75"/>
              <a:gd name="T38" fmla="*/ 34 w 83"/>
              <a:gd name="T39" fmla="*/ 24 h 75"/>
              <a:gd name="T40" fmla="*/ 25 w 83"/>
              <a:gd name="T41" fmla="*/ 19 h 75"/>
              <a:gd name="T42" fmla="*/ 3 w 83"/>
              <a:gd name="T43" fmla="*/ 29 h 75"/>
              <a:gd name="T44" fmla="*/ 0 w 83"/>
              <a:gd name="T45" fmla="*/ 22 h 75"/>
              <a:gd name="T46" fmla="*/ 7 w 83"/>
              <a:gd name="T47" fmla="*/ 13 h 75"/>
              <a:gd name="T48" fmla="*/ 33 w 83"/>
              <a:gd name="T49" fmla="*/ 11 h 75"/>
              <a:gd name="T50" fmla="*/ 42 w 83"/>
              <a:gd name="T51" fmla="*/ 7 h 75"/>
              <a:gd name="T52" fmla="*/ 55 w 83"/>
              <a:gd name="T53" fmla="*/ 3 h 75"/>
              <a:gd name="T54" fmla="*/ 60 w 83"/>
              <a:gd name="T55" fmla="*/ 0 h 75"/>
              <a:gd name="T56" fmla="*/ 66 w 83"/>
              <a:gd name="T57" fmla="*/ 6 h 75"/>
              <a:gd name="T58" fmla="*/ 64 w 83"/>
              <a:gd name="T59" fmla="*/ 10 h 75"/>
              <a:gd name="T60" fmla="*/ 63 w 83"/>
              <a:gd name="T61" fmla="*/ 14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83" h="75">
                <a:moveTo>
                  <a:pt x="63" y="14"/>
                </a:moveTo>
                <a:lnTo>
                  <a:pt x="75" y="48"/>
                </a:lnTo>
                <a:lnTo>
                  <a:pt x="78" y="51"/>
                </a:lnTo>
                <a:lnTo>
                  <a:pt x="83" y="58"/>
                </a:lnTo>
                <a:lnTo>
                  <a:pt x="79" y="63"/>
                </a:lnTo>
                <a:lnTo>
                  <a:pt x="67" y="73"/>
                </a:lnTo>
                <a:lnTo>
                  <a:pt x="64" y="74"/>
                </a:lnTo>
                <a:lnTo>
                  <a:pt x="53" y="75"/>
                </a:lnTo>
                <a:lnTo>
                  <a:pt x="53" y="71"/>
                </a:lnTo>
                <a:lnTo>
                  <a:pt x="53" y="67"/>
                </a:lnTo>
                <a:lnTo>
                  <a:pt x="46" y="62"/>
                </a:lnTo>
                <a:lnTo>
                  <a:pt x="41" y="58"/>
                </a:lnTo>
                <a:lnTo>
                  <a:pt x="38" y="52"/>
                </a:lnTo>
                <a:lnTo>
                  <a:pt x="34" y="43"/>
                </a:lnTo>
                <a:lnTo>
                  <a:pt x="31" y="37"/>
                </a:lnTo>
                <a:lnTo>
                  <a:pt x="36" y="33"/>
                </a:lnTo>
                <a:lnTo>
                  <a:pt x="38" y="30"/>
                </a:lnTo>
                <a:lnTo>
                  <a:pt x="37" y="29"/>
                </a:lnTo>
                <a:lnTo>
                  <a:pt x="36" y="25"/>
                </a:lnTo>
                <a:lnTo>
                  <a:pt x="34" y="24"/>
                </a:lnTo>
                <a:lnTo>
                  <a:pt x="25" y="19"/>
                </a:lnTo>
                <a:lnTo>
                  <a:pt x="3" y="29"/>
                </a:lnTo>
                <a:lnTo>
                  <a:pt x="0" y="22"/>
                </a:lnTo>
                <a:lnTo>
                  <a:pt x="7" y="13"/>
                </a:lnTo>
                <a:lnTo>
                  <a:pt x="33" y="11"/>
                </a:lnTo>
                <a:lnTo>
                  <a:pt x="42" y="7"/>
                </a:lnTo>
                <a:lnTo>
                  <a:pt x="55" y="3"/>
                </a:lnTo>
                <a:lnTo>
                  <a:pt x="60" y="0"/>
                </a:lnTo>
                <a:lnTo>
                  <a:pt x="66" y="6"/>
                </a:lnTo>
                <a:lnTo>
                  <a:pt x="64" y="10"/>
                </a:lnTo>
                <a:lnTo>
                  <a:pt x="63" y="1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5" name="Freeform 1361"/>
          <p:cNvSpPr>
            <a:spLocks/>
          </p:cNvSpPr>
          <p:nvPr/>
        </p:nvSpPr>
        <p:spPr bwMode="auto">
          <a:xfrm>
            <a:off x="5464175" y="4064000"/>
            <a:ext cx="144463" cy="190500"/>
          </a:xfrm>
          <a:custGeom>
            <a:avLst/>
            <a:gdLst>
              <a:gd name="T0" fmla="*/ 66 w 91"/>
              <a:gd name="T1" fmla="*/ 110 h 120"/>
              <a:gd name="T2" fmla="*/ 68 w 91"/>
              <a:gd name="T3" fmla="*/ 116 h 120"/>
              <a:gd name="T4" fmla="*/ 69 w 91"/>
              <a:gd name="T5" fmla="*/ 117 h 120"/>
              <a:gd name="T6" fmla="*/ 69 w 91"/>
              <a:gd name="T7" fmla="*/ 120 h 120"/>
              <a:gd name="T8" fmla="*/ 61 w 91"/>
              <a:gd name="T9" fmla="*/ 117 h 120"/>
              <a:gd name="T10" fmla="*/ 56 w 91"/>
              <a:gd name="T11" fmla="*/ 116 h 120"/>
              <a:gd name="T12" fmla="*/ 28 w 91"/>
              <a:gd name="T13" fmla="*/ 117 h 120"/>
              <a:gd name="T14" fmla="*/ 19 w 91"/>
              <a:gd name="T15" fmla="*/ 117 h 120"/>
              <a:gd name="T16" fmla="*/ 0 w 91"/>
              <a:gd name="T17" fmla="*/ 77 h 120"/>
              <a:gd name="T18" fmla="*/ 5 w 91"/>
              <a:gd name="T19" fmla="*/ 58 h 120"/>
              <a:gd name="T20" fmla="*/ 9 w 91"/>
              <a:gd name="T21" fmla="*/ 47 h 120"/>
              <a:gd name="T22" fmla="*/ 11 w 91"/>
              <a:gd name="T23" fmla="*/ 43 h 120"/>
              <a:gd name="T24" fmla="*/ 11 w 91"/>
              <a:gd name="T25" fmla="*/ 42 h 120"/>
              <a:gd name="T26" fmla="*/ 11 w 91"/>
              <a:gd name="T27" fmla="*/ 42 h 120"/>
              <a:gd name="T28" fmla="*/ 12 w 91"/>
              <a:gd name="T29" fmla="*/ 41 h 120"/>
              <a:gd name="T30" fmla="*/ 13 w 91"/>
              <a:gd name="T31" fmla="*/ 39 h 120"/>
              <a:gd name="T32" fmla="*/ 36 w 91"/>
              <a:gd name="T33" fmla="*/ 9 h 120"/>
              <a:gd name="T34" fmla="*/ 47 w 91"/>
              <a:gd name="T35" fmla="*/ 0 h 120"/>
              <a:gd name="T36" fmla="*/ 65 w 91"/>
              <a:gd name="T37" fmla="*/ 9 h 120"/>
              <a:gd name="T38" fmla="*/ 87 w 91"/>
              <a:gd name="T39" fmla="*/ 11 h 120"/>
              <a:gd name="T40" fmla="*/ 87 w 91"/>
              <a:gd name="T41" fmla="*/ 15 h 120"/>
              <a:gd name="T42" fmla="*/ 88 w 91"/>
              <a:gd name="T43" fmla="*/ 27 h 120"/>
              <a:gd name="T44" fmla="*/ 90 w 91"/>
              <a:gd name="T45" fmla="*/ 32 h 120"/>
              <a:gd name="T46" fmla="*/ 91 w 91"/>
              <a:gd name="T47" fmla="*/ 42 h 120"/>
              <a:gd name="T48" fmla="*/ 88 w 91"/>
              <a:gd name="T49" fmla="*/ 46 h 120"/>
              <a:gd name="T50" fmla="*/ 87 w 91"/>
              <a:gd name="T51" fmla="*/ 51 h 120"/>
              <a:gd name="T52" fmla="*/ 83 w 91"/>
              <a:gd name="T53" fmla="*/ 60 h 120"/>
              <a:gd name="T54" fmla="*/ 77 w 91"/>
              <a:gd name="T55" fmla="*/ 71 h 120"/>
              <a:gd name="T56" fmla="*/ 76 w 91"/>
              <a:gd name="T57" fmla="*/ 75 h 120"/>
              <a:gd name="T58" fmla="*/ 73 w 91"/>
              <a:gd name="T59" fmla="*/ 75 h 120"/>
              <a:gd name="T60" fmla="*/ 72 w 91"/>
              <a:gd name="T61" fmla="*/ 77 h 120"/>
              <a:gd name="T62" fmla="*/ 72 w 91"/>
              <a:gd name="T63" fmla="*/ 79 h 120"/>
              <a:gd name="T64" fmla="*/ 69 w 91"/>
              <a:gd name="T65" fmla="*/ 83 h 120"/>
              <a:gd name="T66" fmla="*/ 69 w 91"/>
              <a:gd name="T67" fmla="*/ 84 h 120"/>
              <a:gd name="T68" fmla="*/ 66 w 91"/>
              <a:gd name="T69" fmla="*/ 87 h 120"/>
              <a:gd name="T70" fmla="*/ 61 w 91"/>
              <a:gd name="T71" fmla="*/ 96 h 120"/>
              <a:gd name="T72" fmla="*/ 64 w 91"/>
              <a:gd name="T73" fmla="*/ 103 h 120"/>
              <a:gd name="T74" fmla="*/ 66 w 91"/>
              <a:gd name="T75" fmla="*/ 11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91" h="120">
                <a:moveTo>
                  <a:pt x="66" y="110"/>
                </a:moveTo>
                <a:lnTo>
                  <a:pt x="68" y="116"/>
                </a:lnTo>
                <a:lnTo>
                  <a:pt x="69" y="117"/>
                </a:lnTo>
                <a:lnTo>
                  <a:pt x="69" y="120"/>
                </a:lnTo>
                <a:lnTo>
                  <a:pt x="61" y="117"/>
                </a:lnTo>
                <a:lnTo>
                  <a:pt x="56" y="116"/>
                </a:lnTo>
                <a:lnTo>
                  <a:pt x="28" y="117"/>
                </a:lnTo>
                <a:lnTo>
                  <a:pt x="19" y="117"/>
                </a:lnTo>
                <a:lnTo>
                  <a:pt x="0" y="77"/>
                </a:lnTo>
                <a:lnTo>
                  <a:pt x="5" y="58"/>
                </a:lnTo>
                <a:lnTo>
                  <a:pt x="9" y="47"/>
                </a:lnTo>
                <a:lnTo>
                  <a:pt x="11" y="43"/>
                </a:lnTo>
                <a:lnTo>
                  <a:pt x="11" y="42"/>
                </a:lnTo>
                <a:lnTo>
                  <a:pt x="11" y="42"/>
                </a:lnTo>
                <a:lnTo>
                  <a:pt x="12" y="41"/>
                </a:lnTo>
                <a:lnTo>
                  <a:pt x="13" y="39"/>
                </a:lnTo>
                <a:lnTo>
                  <a:pt x="36" y="9"/>
                </a:lnTo>
                <a:lnTo>
                  <a:pt x="47" y="0"/>
                </a:lnTo>
                <a:lnTo>
                  <a:pt x="65" y="9"/>
                </a:lnTo>
                <a:lnTo>
                  <a:pt x="87" y="11"/>
                </a:lnTo>
                <a:lnTo>
                  <a:pt x="87" y="15"/>
                </a:lnTo>
                <a:lnTo>
                  <a:pt x="88" y="27"/>
                </a:lnTo>
                <a:lnTo>
                  <a:pt x="90" y="32"/>
                </a:lnTo>
                <a:lnTo>
                  <a:pt x="91" y="42"/>
                </a:lnTo>
                <a:lnTo>
                  <a:pt x="88" y="46"/>
                </a:lnTo>
                <a:lnTo>
                  <a:pt x="87" y="51"/>
                </a:lnTo>
                <a:lnTo>
                  <a:pt x="83" y="60"/>
                </a:lnTo>
                <a:lnTo>
                  <a:pt x="77" y="71"/>
                </a:lnTo>
                <a:lnTo>
                  <a:pt x="76" y="75"/>
                </a:lnTo>
                <a:lnTo>
                  <a:pt x="73" y="75"/>
                </a:lnTo>
                <a:lnTo>
                  <a:pt x="72" y="77"/>
                </a:lnTo>
                <a:lnTo>
                  <a:pt x="72" y="79"/>
                </a:lnTo>
                <a:lnTo>
                  <a:pt x="69" y="83"/>
                </a:lnTo>
                <a:lnTo>
                  <a:pt x="69" y="84"/>
                </a:lnTo>
                <a:lnTo>
                  <a:pt x="66" y="87"/>
                </a:lnTo>
                <a:lnTo>
                  <a:pt x="61" y="96"/>
                </a:lnTo>
                <a:lnTo>
                  <a:pt x="64" y="103"/>
                </a:lnTo>
                <a:lnTo>
                  <a:pt x="66" y="11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6" name="Freeform 1362"/>
          <p:cNvSpPr>
            <a:spLocks/>
          </p:cNvSpPr>
          <p:nvPr/>
        </p:nvSpPr>
        <p:spPr bwMode="auto">
          <a:xfrm>
            <a:off x="5062538" y="4111625"/>
            <a:ext cx="141288" cy="131763"/>
          </a:xfrm>
          <a:custGeom>
            <a:avLst/>
            <a:gdLst>
              <a:gd name="T0" fmla="*/ 89 w 89"/>
              <a:gd name="T1" fmla="*/ 4 h 83"/>
              <a:gd name="T2" fmla="*/ 81 w 89"/>
              <a:gd name="T3" fmla="*/ 24 h 83"/>
              <a:gd name="T4" fmla="*/ 67 w 89"/>
              <a:gd name="T5" fmla="*/ 32 h 83"/>
              <a:gd name="T6" fmla="*/ 67 w 89"/>
              <a:gd name="T7" fmla="*/ 38 h 83"/>
              <a:gd name="T8" fmla="*/ 67 w 89"/>
              <a:gd name="T9" fmla="*/ 39 h 83"/>
              <a:gd name="T10" fmla="*/ 67 w 89"/>
              <a:gd name="T11" fmla="*/ 45 h 83"/>
              <a:gd name="T12" fmla="*/ 70 w 89"/>
              <a:gd name="T13" fmla="*/ 45 h 83"/>
              <a:gd name="T14" fmla="*/ 67 w 89"/>
              <a:gd name="T15" fmla="*/ 50 h 83"/>
              <a:gd name="T16" fmla="*/ 66 w 89"/>
              <a:gd name="T17" fmla="*/ 53 h 83"/>
              <a:gd name="T18" fmla="*/ 68 w 89"/>
              <a:gd name="T19" fmla="*/ 66 h 83"/>
              <a:gd name="T20" fmla="*/ 67 w 89"/>
              <a:gd name="T21" fmla="*/ 76 h 83"/>
              <a:gd name="T22" fmla="*/ 62 w 89"/>
              <a:gd name="T23" fmla="*/ 83 h 83"/>
              <a:gd name="T24" fmla="*/ 36 w 89"/>
              <a:gd name="T25" fmla="*/ 79 h 83"/>
              <a:gd name="T26" fmla="*/ 34 w 89"/>
              <a:gd name="T27" fmla="*/ 77 h 83"/>
              <a:gd name="T28" fmla="*/ 25 w 89"/>
              <a:gd name="T29" fmla="*/ 71 h 83"/>
              <a:gd name="T30" fmla="*/ 14 w 89"/>
              <a:gd name="T31" fmla="*/ 71 h 83"/>
              <a:gd name="T32" fmla="*/ 12 w 89"/>
              <a:gd name="T33" fmla="*/ 71 h 83"/>
              <a:gd name="T34" fmla="*/ 2 w 89"/>
              <a:gd name="T35" fmla="*/ 62 h 83"/>
              <a:gd name="T36" fmla="*/ 2 w 89"/>
              <a:gd name="T37" fmla="*/ 60 h 83"/>
              <a:gd name="T38" fmla="*/ 2 w 89"/>
              <a:gd name="T39" fmla="*/ 54 h 83"/>
              <a:gd name="T40" fmla="*/ 0 w 89"/>
              <a:gd name="T41" fmla="*/ 46 h 83"/>
              <a:gd name="T42" fmla="*/ 4 w 89"/>
              <a:gd name="T43" fmla="*/ 45 h 83"/>
              <a:gd name="T44" fmla="*/ 11 w 89"/>
              <a:gd name="T45" fmla="*/ 43 h 83"/>
              <a:gd name="T46" fmla="*/ 25 w 89"/>
              <a:gd name="T47" fmla="*/ 36 h 83"/>
              <a:gd name="T48" fmla="*/ 26 w 89"/>
              <a:gd name="T49" fmla="*/ 36 h 83"/>
              <a:gd name="T50" fmla="*/ 32 w 89"/>
              <a:gd name="T51" fmla="*/ 26 h 83"/>
              <a:gd name="T52" fmla="*/ 49 w 89"/>
              <a:gd name="T53" fmla="*/ 9 h 83"/>
              <a:gd name="T54" fmla="*/ 49 w 89"/>
              <a:gd name="T55" fmla="*/ 13 h 83"/>
              <a:gd name="T56" fmla="*/ 49 w 89"/>
              <a:gd name="T57" fmla="*/ 17 h 83"/>
              <a:gd name="T58" fmla="*/ 60 w 89"/>
              <a:gd name="T59" fmla="*/ 16 h 83"/>
              <a:gd name="T60" fmla="*/ 63 w 89"/>
              <a:gd name="T61" fmla="*/ 15 h 83"/>
              <a:gd name="T62" fmla="*/ 75 w 89"/>
              <a:gd name="T63" fmla="*/ 5 h 83"/>
              <a:gd name="T64" fmla="*/ 79 w 89"/>
              <a:gd name="T65" fmla="*/ 0 h 83"/>
              <a:gd name="T66" fmla="*/ 88 w 89"/>
              <a:gd name="T67" fmla="*/ 2 h 83"/>
              <a:gd name="T68" fmla="*/ 89 w 89"/>
              <a:gd name="T69" fmla="*/ 4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89" h="83">
                <a:moveTo>
                  <a:pt x="89" y="4"/>
                </a:moveTo>
                <a:lnTo>
                  <a:pt x="81" y="24"/>
                </a:lnTo>
                <a:lnTo>
                  <a:pt x="67" y="32"/>
                </a:lnTo>
                <a:lnTo>
                  <a:pt x="67" y="38"/>
                </a:lnTo>
                <a:lnTo>
                  <a:pt x="67" y="39"/>
                </a:lnTo>
                <a:lnTo>
                  <a:pt x="67" y="45"/>
                </a:lnTo>
                <a:lnTo>
                  <a:pt x="70" y="45"/>
                </a:lnTo>
                <a:lnTo>
                  <a:pt x="67" y="50"/>
                </a:lnTo>
                <a:lnTo>
                  <a:pt x="66" y="53"/>
                </a:lnTo>
                <a:lnTo>
                  <a:pt x="68" y="66"/>
                </a:lnTo>
                <a:lnTo>
                  <a:pt x="67" y="76"/>
                </a:lnTo>
                <a:lnTo>
                  <a:pt x="62" y="83"/>
                </a:lnTo>
                <a:lnTo>
                  <a:pt x="36" y="79"/>
                </a:lnTo>
                <a:lnTo>
                  <a:pt x="34" y="77"/>
                </a:lnTo>
                <a:lnTo>
                  <a:pt x="25" y="71"/>
                </a:lnTo>
                <a:lnTo>
                  <a:pt x="14" y="71"/>
                </a:lnTo>
                <a:lnTo>
                  <a:pt x="12" y="71"/>
                </a:lnTo>
                <a:lnTo>
                  <a:pt x="2" y="62"/>
                </a:lnTo>
                <a:lnTo>
                  <a:pt x="2" y="60"/>
                </a:lnTo>
                <a:lnTo>
                  <a:pt x="2" y="54"/>
                </a:lnTo>
                <a:lnTo>
                  <a:pt x="0" y="46"/>
                </a:lnTo>
                <a:lnTo>
                  <a:pt x="4" y="45"/>
                </a:lnTo>
                <a:lnTo>
                  <a:pt x="11" y="43"/>
                </a:lnTo>
                <a:lnTo>
                  <a:pt x="25" y="36"/>
                </a:lnTo>
                <a:lnTo>
                  <a:pt x="26" y="36"/>
                </a:lnTo>
                <a:lnTo>
                  <a:pt x="32" y="26"/>
                </a:lnTo>
                <a:lnTo>
                  <a:pt x="49" y="9"/>
                </a:lnTo>
                <a:lnTo>
                  <a:pt x="49" y="13"/>
                </a:lnTo>
                <a:lnTo>
                  <a:pt x="49" y="17"/>
                </a:lnTo>
                <a:lnTo>
                  <a:pt x="60" y="16"/>
                </a:lnTo>
                <a:lnTo>
                  <a:pt x="63" y="15"/>
                </a:lnTo>
                <a:lnTo>
                  <a:pt x="75" y="5"/>
                </a:lnTo>
                <a:lnTo>
                  <a:pt x="79" y="0"/>
                </a:lnTo>
                <a:lnTo>
                  <a:pt x="88" y="2"/>
                </a:lnTo>
                <a:lnTo>
                  <a:pt x="89" y="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7" name="Freeform 1363"/>
          <p:cNvSpPr>
            <a:spLocks/>
          </p:cNvSpPr>
          <p:nvPr/>
        </p:nvSpPr>
        <p:spPr bwMode="auto">
          <a:xfrm>
            <a:off x="4581525" y="4130675"/>
            <a:ext cx="136525" cy="188913"/>
          </a:xfrm>
          <a:custGeom>
            <a:avLst/>
            <a:gdLst>
              <a:gd name="T0" fmla="*/ 71 w 86"/>
              <a:gd name="T1" fmla="*/ 99 h 119"/>
              <a:gd name="T2" fmla="*/ 73 w 86"/>
              <a:gd name="T3" fmla="*/ 101 h 119"/>
              <a:gd name="T4" fmla="*/ 78 w 86"/>
              <a:gd name="T5" fmla="*/ 99 h 119"/>
              <a:gd name="T6" fmla="*/ 81 w 86"/>
              <a:gd name="T7" fmla="*/ 98 h 119"/>
              <a:gd name="T8" fmla="*/ 82 w 86"/>
              <a:gd name="T9" fmla="*/ 99 h 119"/>
              <a:gd name="T10" fmla="*/ 84 w 86"/>
              <a:gd name="T11" fmla="*/ 101 h 119"/>
              <a:gd name="T12" fmla="*/ 86 w 86"/>
              <a:gd name="T13" fmla="*/ 102 h 119"/>
              <a:gd name="T14" fmla="*/ 86 w 86"/>
              <a:gd name="T15" fmla="*/ 104 h 119"/>
              <a:gd name="T16" fmla="*/ 84 w 86"/>
              <a:gd name="T17" fmla="*/ 114 h 119"/>
              <a:gd name="T18" fmla="*/ 59 w 86"/>
              <a:gd name="T19" fmla="*/ 119 h 119"/>
              <a:gd name="T20" fmla="*/ 51 w 86"/>
              <a:gd name="T21" fmla="*/ 119 h 119"/>
              <a:gd name="T22" fmla="*/ 51 w 86"/>
              <a:gd name="T23" fmla="*/ 117 h 119"/>
              <a:gd name="T24" fmla="*/ 48 w 86"/>
              <a:gd name="T25" fmla="*/ 112 h 119"/>
              <a:gd name="T26" fmla="*/ 47 w 86"/>
              <a:gd name="T27" fmla="*/ 105 h 119"/>
              <a:gd name="T28" fmla="*/ 45 w 86"/>
              <a:gd name="T29" fmla="*/ 99 h 119"/>
              <a:gd name="T30" fmla="*/ 44 w 86"/>
              <a:gd name="T31" fmla="*/ 97 h 119"/>
              <a:gd name="T32" fmla="*/ 43 w 86"/>
              <a:gd name="T33" fmla="*/ 91 h 119"/>
              <a:gd name="T34" fmla="*/ 48 w 86"/>
              <a:gd name="T35" fmla="*/ 82 h 119"/>
              <a:gd name="T36" fmla="*/ 45 w 86"/>
              <a:gd name="T37" fmla="*/ 76 h 119"/>
              <a:gd name="T38" fmla="*/ 43 w 86"/>
              <a:gd name="T39" fmla="*/ 72 h 119"/>
              <a:gd name="T40" fmla="*/ 44 w 86"/>
              <a:gd name="T41" fmla="*/ 63 h 119"/>
              <a:gd name="T42" fmla="*/ 43 w 86"/>
              <a:gd name="T43" fmla="*/ 63 h 119"/>
              <a:gd name="T44" fmla="*/ 25 w 86"/>
              <a:gd name="T45" fmla="*/ 52 h 119"/>
              <a:gd name="T46" fmla="*/ 0 w 86"/>
              <a:gd name="T47" fmla="*/ 5 h 119"/>
              <a:gd name="T48" fmla="*/ 6 w 86"/>
              <a:gd name="T49" fmla="*/ 3 h 119"/>
              <a:gd name="T50" fmla="*/ 8 w 86"/>
              <a:gd name="T51" fmla="*/ 0 h 119"/>
              <a:gd name="T52" fmla="*/ 47 w 86"/>
              <a:gd name="T53" fmla="*/ 35 h 119"/>
              <a:gd name="T54" fmla="*/ 54 w 86"/>
              <a:gd name="T55" fmla="*/ 59 h 119"/>
              <a:gd name="T56" fmla="*/ 58 w 86"/>
              <a:gd name="T57" fmla="*/ 74 h 119"/>
              <a:gd name="T58" fmla="*/ 59 w 86"/>
              <a:gd name="T59" fmla="*/ 76 h 119"/>
              <a:gd name="T60" fmla="*/ 55 w 86"/>
              <a:gd name="T61" fmla="*/ 84 h 119"/>
              <a:gd name="T62" fmla="*/ 67 w 86"/>
              <a:gd name="T63" fmla="*/ 93 h 119"/>
              <a:gd name="T64" fmla="*/ 71 w 86"/>
              <a:gd name="T65" fmla="*/ 99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86" h="119">
                <a:moveTo>
                  <a:pt x="71" y="99"/>
                </a:moveTo>
                <a:lnTo>
                  <a:pt x="73" y="101"/>
                </a:lnTo>
                <a:lnTo>
                  <a:pt x="78" y="99"/>
                </a:lnTo>
                <a:lnTo>
                  <a:pt x="81" y="98"/>
                </a:lnTo>
                <a:lnTo>
                  <a:pt x="82" y="99"/>
                </a:lnTo>
                <a:lnTo>
                  <a:pt x="84" y="101"/>
                </a:lnTo>
                <a:lnTo>
                  <a:pt x="86" y="102"/>
                </a:lnTo>
                <a:lnTo>
                  <a:pt x="86" y="104"/>
                </a:lnTo>
                <a:lnTo>
                  <a:pt x="84" y="114"/>
                </a:lnTo>
                <a:lnTo>
                  <a:pt x="59" y="119"/>
                </a:lnTo>
                <a:lnTo>
                  <a:pt x="51" y="119"/>
                </a:lnTo>
                <a:lnTo>
                  <a:pt x="51" y="117"/>
                </a:lnTo>
                <a:lnTo>
                  <a:pt x="48" y="112"/>
                </a:lnTo>
                <a:lnTo>
                  <a:pt x="47" y="105"/>
                </a:lnTo>
                <a:lnTo>
                  <a:pt x="45" y="99"/>
                </a:lnTo>
                <a:lnTo>
                  <a:pt x="44" y="97"/>
                </a:lnTo>
                <a:lnTo>
                  <a:pt x="43" y="91"/>
                </a:lnTo>
                <a:lnTo>
                  <a:pt x="48" y="82"/>
                </a:lnTo>
                <a:lnTo>
                  <a:pt x="45" y="76"/>
                </a:lnTo>
                <a:lnTo>
                  <a:pt x="43" y="72"/>
                </a:lnTo>
                <a:lnTo>
                  <a:pt x="44" y="63"/>
                </a:lnTo>
                <a:lnTo>
                  <a:pt x="43" y="63"/>
                </a:lnTo>
                <a:lnTo>
                  <a:pt x="25" y="52"/>
                </a:lnTo>
                <a:lnTo>
                  <a:pt x="0" y="5"/>
                </a:lnTo>
                <a:lnTo>
                  <a:pt x="6" y="3"/>
                </a:lnTo>
                <a:lnTo>
                  <a:pt x="8" y="0"/>
                </a:lnTo>
                <a:lnTo>
                  <a:pt x="47" y="35"/>
                </a:lnTo>
                <a:lnTo>
                  <a:pt x="54" y="59"/>
                </a:lnTo>
                <a:lnTo>
                  <a:pt x="58" y="74"/>
                </a:lnTo>
                <a:lnTo>
                  <a:pt x="59" y="76"/>
                </a:lnTo>
                <a:lnTo>
                  <a:pt x="55" y="84"/>
                </a:lnTo>
                <a:lnTo>
                  <a:pt x="67" y="93"/>
                </a:lnTo>
                <a:lnTo>
                  <a:pt x="71" y="9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8" name="Freeform 1364"/>
          <p:cNvSpPr>
            <a:spLocks/>
          </p:cNvSpPr>
          <p:nvPr/>
        </p:nvSpPr>
        <p:spPr bwMode="auto">
          <a:xfrm>
            <a:off x="4337050" y="4249738"/>
            <a:ext cx="217488" cy="185738"/>
          </a:xfrm>
          <a:custGeom>
            <a:avLst/>
            <a:gdLst>
              <a:gd name="T0" fmla="*/ 92 w 137"/>
              <a:gd name="T1" fmla="*/ 83 h 117"/>
              <a:gd name="T2" fmla="*/ 97 w 137"/>
              <a:gd name="T3" fmla="*/ 89 h 117"/>
              <a:gd name="T4" fmla="*/ 100 w 137"/>
              <a:gd name="T5" fmla="*/ 89 h 117"/>
              <a:gd name="T6" fmla="*/ 119 w 137"/>
              <a:gd name="T7" fmla="*/ 87 h 117"/>
              <a:gd name="T8" fmla="*/ 119 w 137"/>
              <a:gd name="T9" fmla="*/ 89 h 117"/>
              <a:gd name="T10" fmla="*/ 120 w 137"/>
              <a:gd name="T11" fmla="*/ 91 h 117"/>
              <a:gd name="T12" fmla="*/ 128 w 137"/>
              <a:gd name="T13" fmla="*/ 98 h 117"/>
              <a:gd name="T14" fmla="*/ 124 w 137"/>
              <a:gd name="T15" fmla="*/ 101 h 117"/>
              <a:gd name="T16" fmla="*/ 137 w 137"/>
              <a:gd name="T17" fmla="*/ 113 h 117"/>
              <a:gd name="T18" fmla="*/ 123 w 137"/>
              <a:gd name="T19" fmla="*/ 112 h 117"/>
              <a:gd name="T20" fmla="*/ 117 w 137"/>
              <a:gd name="T21" fmla="*/ 112 h 117"/>
              <a:gd name="T22" fmla="*/ 111 w 137"/>
              <a:gd name="T23" fmla="*/ 117 h 117"/>
              <a:gd name="T24" fmla="*/ 96 w 137"/>
              <a:gd name="T25" fmla="*/ 116 h 117"/>
              <a:gd name="T26" fmla="*/ 89 w 137"/>
              <a:gd name="T27" fmla="*/ 116 h 117"/>
              <a:gd name="T28" fmla="*/ 55 w 137"/>
              <a:gd name="T29" fmla="*/ 116 h 117"/>
              <a:gd name="T30" fmla="*/ 52 w 137"/>
              <a:gd name="T31" fmla="*/ 113 h 117"/>
              <a:gd name="T32" fmla="*/ 51 w 137"/>
              <a:gd name="T33" fmla="*/ 112 h 117"/>
              <a:gd name="T34" fmla="*/ 56 w 137"/>
              <a:gd name="T35" fmla="*/ 95 h 117"/>
              <a:gd name="T36" fmla="*/ 33 w 137"/>
              <a:gd name="T37" fmla="*/ 68 h 117"/>
              <a:gd name="T38" fmla="*/ 0 w 137"/>
              <a:gd name="T39" fmla="*/ 26 h 117"/>
              <a:gd name="T40" fmla="*/ 1 w 137"/>
              <a:gd name="T41" fmla="*/ 24 h 117"/>
              <a:gd name="T42" fmla="*/ 34 w 137"/>
              <a:gd name="T43" fmla="*/ 0 h 117"/>
              <a:gd name="T44" fmla="*/ 52 w 137"/>
              <a:gd name="T45" fmla="*/ 24 h 117"/>
              <a:gd name="T46" fmla="*/ 66 w 137"/>
              <a:gd name="T47" fmla="*/ 42 h 117"/>
              <a:gd name="T48" fmla="*/ 79 w 137"/>
              <a:gd name="T49" fmla="*/ 56 h 117"/>
              <a:gd name="T50" fmla="*/ 101 w 137"/>
              <a:gd name="T51" fmla="*/ 71 h 117"/>
              <a:gd name="T52" fmla="*/ 92 w 137"/>
              <a:gd name="T53" fmla="*/ 83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37" h="117">
                <a:moveTo>
                  <a:pt x="92" y="83"/>
                </a:moveTo>
                <a:lnTo>
                  <a:pt x="97" y="89"/>
                </a:lnTo>
                <a:lnTo>
                  <a:pt x="100" y="89"/>
                </a:lnTo>
                <a:lnTo>
                  <a:pt x="119" y="87"/>
                </a:lnTo>
                <a:lnTo>
                  <a:pt x="119" y="89"/>
                </a:lnTo>
                <a:lnTo>
                  <a:pt x="120" y="91"/>
                </a:lnTo>
                <a:lnTo>
                  <a:pt x="128" y="98"/>
                </a:lnTo>
                <a:lnTo>
                  <a:pt x="124" y="101"/>
                </a:lnTo>
                <a:lnTo>
                  <a:pt x="137" y="113"/>
                </a:lnTo>
                <a:lnTo>
                  <a:pt x="123" y="112"/>
                </a:lnTo>
                <a:lnTo>
                  <a:pt x="117" y="112"/>
                </a:lnTo>
                <a:lnTo>
                  <a:pt x="111" y="117"/>
                </a:lnTo>
                <a:lnTo>
                  <a:pt x="96" y="116"/>
                </a:lnTo>
                <a:lnTo>
                  <a:pt x="89" y="116"/>
                </a:lnTo>
                <a:lnTo>
                  <a:pt x="55" y="116"/>
                </a:lnTo>
                <a:lnTo>
                  <a:pt x="52" y="113"/>
                </a:lnTo>
                <a:lnTo>
                  <a:pt x="51" y="112"/>
                </a:lnTo>
                <a:lnTo>
                  <a:pt x="56" y="95"/>
                </a:lnTo>
                <a:lnTo>
                  <a:pt x="33" y="68"/>
                </a:lnTo>
                <a:lnTo>
                  <a:pt x="0" y="26"/>
                </a:lnTo>
                <a:lnTo>
                  <a:pt x="1" y="24"/>
                </a:lnTo>
                <a:lnTo>
                  <a:pt x="34" y="0"/>
                </a:lnTo>
                <a:lnTo>
                  <a:pt x="52" y="24"/>
                </a:lnTo>
                <a:lnTo>
                  <a:pt x="66" y="42"/>
                </a:lnTo>
                <a:lnTo>
                  <a:pt x="79" y="56"/>
                </a:lnTo>
                <a:lnTo>
                  <a:pt x="101" y="71"/>
                </a:lnTo>
                <a:lnTo>
                  <a:pt x="92" y="8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9" name="Freeform 1365"/>
          <p:cNvSpPr>
            <a:spLocks/>
          </p:cNvSpPr>
          <p:nvPr/>
        </p:nvSpPr>
        <p:spPr bwMode="auto">
          <a:xfrm>
            <a:off x="4721225" y="4335463"/>
            <a:ext cx="190500" cy="219075"/>
          </a:xfrm>
          <a:custGeom>
            <a:avLst/>
            <a:gdLst>
              <a:gd name="T0" fmla="*/ 61 w 120"/>
              <a:gd name="T1" fmla="*/ 0 h 138"/>
              <a:gd name="T2" fmla="*/ 69 w 120"/>
              <a:gd name="T3" fmla="*/ 14 h 138"/>
              <a:gd name="T4" fmla="*/ 80 w 120"/>
              <a:gd name="T5" fmla="*/ 20 h 138"/>
              <a:gd name="T6" fmla="*/ 76 w 120"/>
              <a:gd name="T7" fmla="*/ 22 h 138"/>
              <a:gd name="T8" fmla="*/ 75 w 120"/>
              <a:gd name="T9" fmla="*/ 24 h 138"/>
              <a:gd name="T10" fmla="*/ 72 w 120"/>
              <a:gd name="T11" fmla="*/ 26 h 138"/>
              <a:gd name="T12" fmla="*/ 65 w 120"/>
              <a:gd name="T13" fmla="*/ 32 h 138"/>
              <a:gd name="T14" fmla="*/ 73 w 120"/>
              <a:gd name="T15" fmla="*/ 48 h 138"/>
              <a:gd name="T16" fmla="*/ 62 w 120"/>
              <a:gd name="T17" fmla="*/ 73 h 138"/>
              <a:gd name="T18" fmla="*/ 65 w 120"/>
              <a:gd name="T19" fmla="*/ 77 h 138"/>
              <a:gd name="T20" fmla="*/ 66 w 120"/>
              <a:gd name="T21" fmla="*/ 74 h 138"/>
              <a:gd name="T22" fmla="*/ 73 w 120"/>
              <a:gd name="T23" fmla="*/ 75 h 138"/>
              <a:gd name="T24" fmla="*/ 79 w 120"/>
              <a:gd name="T25" fmla="*/ 88 h 138"/>
              <a:gd name="T26" fmla="*/ 76 w 120"/>
              <a:gd name="T27" fmla="*/ 93 h 138"/>
              <a:gd name="T28" fmla="*/ 95 w 120"/>
              <a:gd name="T29" fmla="*/ 108 h 138"/>
              <a:gd name="T30" fmla="*/ 95 w 120"/>
              <a:gd name="T31" fmla="*/ 115 h 138"/>
              <a:gd name="T32" fmla="*/ 102 w 120"/>
              <a:gd name="T33" fmla="*/ 123 h 138"/>
              <a:gd name="T34" fmla="*/ 107 w 120"/>
              <a:gd name="T35" fmla="*/ 125 h 138"/>
              <a:gd name="T36" fmla="*/ 111 w 120"/>
              <a:gd name="T37" fmla="*/ 125 h 138"/>
              <a:gd name="T38" fmla="*/ 120 w 120"/>
              <a:gd name="T39" fmla="*/ 133 h 138"/>
              <a:gd name="T40" fmla="*/ 109 w 120"/>
              <a:gd name="T41" fmla="*/ 133 h 138"/>
              <a:gd name="T42" fmla="*/ 77 w 120"/>
              <a:gd name="T43" fmla="*/ 133 h 138"/>
              <a:gd name="T44" fmla="*/ 54 w 120"/>
              <a:gd name="T45" fmla="*/ 138 h 138"/>
              <a:gd name="T46" fmla="*/ 54 w 120"/>
              <a:gd name="T47" fmla="*/ 126 h 138"/>
              <a:gd name="T48" fmla="*/ 35 w 120"/>
              <a:gd name="T49" fmla="*/ 104 h 138"/>
              <a:gd name="T50" fmla="*/ 34 w 120"/>
              <a:gd name="T51" fmla="*/ 90 h 138"/>
              <a:gd name="T52" fmla="*/ 38 w 120"/>
              <a:gd name="T53" fmla="*/ 82 h 138"/>
              <a:gd name="T54" fmla="*/ 46 w 120"/>
              <a:gd name="T55" fmla="*/ 82 h 138"/>
              <a:gd name="T56" fmla="*/ 41 w 120"/>
              <a:gd name="T57" fmla="*/ 74 h 138"/>
              <a:gd name="T58" fmla="*/ 45 w 120"/>
              <a:gd name="T59" fmla="*/ 70 h 138"/>
              <a:gd name="T60" fmla="*/ 35 w 120"/>
              <a:gd name="T61" fmla="*/ 62 h 138"/>
              <a:gd name="T62" fmla="*/ 26 w 120"/>
              <a:gd name="T63" fmla="*/ 60 h 138"/>
              <a:gd name="T64" fmla="*/ 23 w 120"/>
              <a:gd name="T65" fmla="*/ 58 h 138"/>
              <a:gd name="T66" fmla="*/ 19 w 120"/>
              <a:gd name="T67" fmla="*/ 59 h 138"/>
              <a:gd name="T68" fmla="*/ 15 w 120"/>
              <a:gd name="T69" fmla="*/ 52 h 138"/>
              <a:gd name="T70" fmla="*/ 17 w 120"/>
              <a:gd name="T71" fmla="*/ 41 h 138"/>
              <a:gd name="T72" fmla="*/ 9 w 120"/>
              <a:gd name="T73" fmla="*/ 37 h 138"/>
              <a:gd name="T74" fmla="*/ 8 w 120"/>
              <a:gd name="T75" fmla="*/ 35 h 138"/>
              <a:gd name="T76" fmla="*/ 8 w 120"/>
              <a:gd name="T77" fmla="*/ 32 h 138"/>
              <a:gd name="T78" fmla="*/ 6 w 120"/>
              <a:gd name="T79" fmla="*/ 29 h 138"/>
              <a:gd name="T80" fmla="*/ 0 w 120"/>
              <a:gd name="T81" fmla="*/ 30 h 138"/>
              <a:gd name="T82" fmla="*/ 0 w 120"/>
              <a:gd name="T83" fmla="*/ 26 h 138"/>
              <a:gd name="T84" fmla="*/ 2 w 120"/>
              <a:gd name="T85" fmla="*/ 24 h 138"/>
              <a:gd name="T86" fmla="*/ 9 w 120"/>
              <a:gd name="T87" fmla="*/ 17 h 138"/>
              <a:gd name="T88" fmla="*/ 11 w 120"/>
              <a:gd name="T89" fmla="*/ 17 h 138"/>
              <a:gd name="T90" fmla="*/ 16 w 120"/>
              <a:gd name="T91" fmla="*/ 18 h 138"/>
              <a:gd name="T92" fmla="*/ 16 w 120"/>
              <a:gd name="T93" fmla="*/ 10 h 138"/>
              <a:gd name="T94" fmla="*/ 19 w 120"/>
              <a:gd name="T95" fmla="*/ 5 h 138"/>
              <a:gd name="T96" fmla="*/ 20 w 120"/>
              <a:gd name="T97" fmla="*/ 2 h 138"/>
              <a:gd name="T98" fmla="*/ 26 w 120"/>
              <a:gd name="T99" fmla="*/ 2 h 138"/>
              <a:gd name="T100" fmla="*/ 28 w 120"/>
              <a:gd name="T101" fmla="*/ 2 h 138"/>
              <a:gd name="T102" fmla="*/ 32 w 120"/>
              <a:gd name="T103" fmla="*/ 5 h 138"/>
              <a:gd name="T104" fmla="*/ 46 w 120"/>
              <a:gd name="T105" fmla="*/ 2 h 138"/>
              <a:gd name="T106" fmla="*/ 49 w 120"/>
              <a:gd name="T107" fmla="*/ 3 h 138"/>
              <a:gd name="T108" fmla="*/ 53 w 120"/>
              <a:gd name="T109" fmla="*/ 2 h 138"/>
              <a:gd name="T110" fmla="*/ 57 w 120"/>
              <a:gd name="T111" fmla="*/ 2 h 138"/>
              <a:gd name="T112" fmla="*/ 61 w 120"/>
              <a:gd name="T113" fmla="*/ 0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20" h="138">
                <a:moveTo>
                  <a:pt x="61" y="0"/>
                </a:moveTo>
                <a:lnTo>
                  <a:pt x="69" y="14"/>
                </a:lnTo>
                <a:lnTo>
                  <a:pt x="80" y="20"/>
                </a:lnTo>
                <a:lnTo>
                  <a:pt x="76" y="22"/>
                </a:lnTo>
                <a:lnTo>
                  <a:pt x="75" y="24"/>
                </a:lnTo>
                <a:lnTo>
                  <a:pt x="72" y="26"/>
                </a:lnTo>
                <a:lnTo>
                  <a:pt x="65" y="32"/>
                </a:lnTo>
                <a:lnTo>
                  <a:pt x="73" y="48"/>
                </a:lnTo>
                <a:lnTo>
                  <a:pt x="62" y="73"/>
                </a:lnTo>
                <a:lnTo>
                  <a:pt x="65" y="77"/>
                </a:lnTo>
                <a:lnTo>
                  <a:pt x="66" y="74"/>
                </a:lnTo>
                <a:lnTo>
                  <a:pt x="73" y="75"/>
                </a:lnTo>
                <a:lnTo>
                  <a:pt x="79" y="88"/>
                </a:lnTo>
                <a:lnTo>
                  <a:pt x="76" y="93"/>
                </a:lnTo>
                <a:lnTo>
                  <a:pt x="95" y="108"/>
                </a:lnTo>
                <a:lnTo>
                  <a:pt x="95" y="115"/>
                </a:lnTo>
                <a:lnTo>
                  <a:pt x="102" y="123"/>
                </a:lnTo>
                <a:lnTo>
                  <a:pt x="107" y="125"/>
                </a:lnTo>
                <a:lnTo>
                  <a:pt x="111" y="125"/>
                </a:lnTo>
                <a:lnTo>
                  <a:pt x="120" y="133"/>
                </a:lnTo>
                <a:lnTo>
                  <a:pt x="109" y="133"/>
                </a:lnTo>
                <a:lnTo>
                  <a:pt x="77" y="133"/>
                </a:lnTo>
                <a:lnTo>
                  <a:pt x="54" y="138"/>
                </a:lnTo>
                <a:lnTo>
                  <a:pt x="54" y="126"/>
                </a:lnTo>
                <a:lnTo>
                  <a:pt x="35" y="104"/>
                </a:lnTo>
                <a:lnTo>
                  <a:pt x="34" y="90"/>
                </a:lnTo>
                <a:lnTo>
                  <a:pt x="38" y="82"/>
                </a:lnTo>
                <a:lnTo>
                  <a:pt x="46" y="82"/>
                </a:lnTo>
                <a:lnTo>
                  <a:pt x="41" y="74"/>
                </a:lnTo>
                <a:lnTo>
                  <a:pt x="45" y="70"/>
                </a:lnTo>
                <a:lnTo>
                  <a:pt x="35" y="62"/>
                </a:lnTo>
                <a:lnTo>
                  <a:pt x="26" y="60"/>
                </a:lnTo>
                <a:lnTo>
                  <a:pt x="23" y="58"/>
                </a:lnTo>
                <a:lnTo>
                  <a:pt x="19" y="59"/>
                </a:lnTo>
                <a:lnTo>
                  <a:pt x="15" y="52"/>
                </a:lnTo>
                <a:lnTo>
                  <a:pt x="17" y="41"/>
                </a:lnTo>
                <a:lnTo>
                  <a:pt x="9" y="37"/>
                </a:lnTo>
                <a:lnTo>
                  <a:pt x="8" y="35"/>
                </a:lnTo>
                <a:lnTo>
                  <a:pt x="8" y="32"/>
                </a:lnTo>
                <a:lnTo>
                  <a:pt x="6" y="29"/>
                </a:lnTo>
                <a:lnTo>
                  <a:pt x="0" y="30"/>
                </a:lnTo>
                <a:lnTo>
                  <a:pt x="0" y="26"/>
                </a:lnTo>
                <a:lnTo>
                  <a:pt x="2" y="24"/>
                </a:lnTo>
                <a:lnTo>
                  <a:pt x="9" y="17"/>
                </a:lnTo>
                <a:lnTo>
                  <a:pt x="11" y="17"/>
                </a:lnTo>
                <a:lnTo>
                  <a:pt x="16" y="18"/>
                </a:lnTo>
                <a:lnTo>
                  <a:pt x="16" y="10"/>
                </a:lnTo>
                <a:lnTo>
                  <a:pt x="19" y="5"/>
                </a:lnTo>
                <a:lnTo>
                  <a:pt x="20" y="2"/>
                </a:lnTo>
                <a:lnTo>
                  <a:pt x="26" y="2"/>
                </a:lnTo>
                <a:lnTo>
                  <a:pt x="28" y="2"/>
                </a:lnTo>
                <a:lnTo>
                  <a:pt x="32" y="5"/>
                </a:lnTo>
                <a:lnTo>
                  <a:pt x="46" y="2"/>
                </a:lnTo>
                <a:lnTo>
                  <a:pt x="49" y="3"/>
                </a:lnTo>
                <a:lnTo>
                  <a:pt x="53" y="2"/>
                </a:lnTo>
                <a:lnTo>
                  <a:pt x="57" y="2"/>
                </a:lnTo>
                <a:lnTo>
                  <a:pt x="61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0" name="Freeform 1366"/>
          <p:cNvSpPr>
            <a:spLocks/>
          </p:cNvSpPr>
          <p:nvPr/>
        </p:nvSpPr>
        <p:spPr bwMode="auto">
          <a:xfrm>
            <a:off x="4483100" y="4338638"/>
            <a:ext cx="107950" cy="52388"/>
          </a:xfrm>
          <a:custGeom>
            <a:avLst/>
            <a:gdLst>
              <a:gd name="T0" fmla="*/ 68 w 68"/>
              <a:gd name="T1" fmla="*/ 24 h 33"/>
              <a:gd name="T2" fmla="*/ 49 w 68"/>
              <a:gd name="T3" fmla="*/ 33 h 33"/>
              <a:gd name="T4" fmla="*/ 43 w 68"/>
              <a:gd name="T5" fmla="*/ 28 h 33"/>
              <a:gd name="T6" fmla="*/ 27 w 68"/>
              <a:gd name="T7" fmla="*/ 31 h 33"/>
              <a:gd name="T8" fmla="*/ 8 w 68"/>
              <a:gd name="T9" fmla="*/ 33 h 33"/>
              <a:gd name="T10" fmla="*/ 5 w 68"/>
              <a:gd name="T11" fmla="*/ 33 h 33"/>
              <a:gd name="T12" fmla="*/ 0 w 68"/>
              <a:gd name="T13" fmla="*/ 27 h 33"/>
              <a:gd name="T14" fmla="*/ 9 w 68"/>
              <a:gd name="T15" fmla="*/ 15 h 33"/>
              <a:gd name="T16" fmla="*/ 19 w 68"/>
              <a:gd name="T17" fmla="*/ 5 h 33"/>
              <a:gd name="T18" fmla="*/ 34 w 68"/>
              <a:gd name="T19" fmla="*/ 0 h 33"/>
              <a:gd name="T20" fmla="*/ 64 w 68"/>
              <a:gd name="T21" fmla="*/ 7 h 33"/>
              <a:gd name="T22" fmla="*/ 66 w 68"/>
              <a:gd name="T23" fmla="*/ 19 h 33"/>
              <a:gd name="T24" fmla="*/ 68 w 68"/>
              <a:gd name="T25" fmla="*/ 23 h 33"/>
              <a:gd name="T26" fmla="*/ 68 w 68"/>
              <a:gd name="T27" fmla="*/ 24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8" h="33">
                <a:moveTo>
                  <a:pt x="68" y="24"/>
                </a:moveTo>
                <a:lnTo>
                  <a:pt x="49" y="33"/>
                </a:lnTo>
                <a:lnTo>
                  <a:pt x="43" y="28"/>
                </a:lnTo>
                <a:lnTo>
                  <a:pt x="27" y="31"/>
                </a:lnTo>
                <a:lnTo>
                  <a:pt x="8" y="33"/>
                </a:lnTo>
                <a:lnTo>
                  <a:pt x="5" y="33"/>
                </a:lnTo>
                <a:lnTo>
                  <a:pt x="0" y="27"/>
                </a:lnTo>
                <a:lnTo>
                  <a:pt x="9" y="15"/>
                </a:lnTo>
                <a:lnTo>
                  <a:pt x="19" y="5"/>
                </a:lnTo>
                <a:lnTo>
                  <a:pt x="34" y="0"/>
                </a:lnTo>
                <a:lnTo>
                  <a:pt x="64" y="7"/>
                </a:lnTo>
                <a:lnTo>
                  <a:pt x="66" y="19"/>
                </a:lnTo>
                <a:lnTo>
                  <a:pt x="68" y="23"/>
                </a:lnTo>
                <a:lnTo>
                  <a:pt x="68" y="2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1" name="Freeform 1367"/>
          <p:cNvSpPr>
            <a:spLocks/>
          </p:cNvSpPr>
          <p:nvPr/>
        </p:nvSpPr>
        <p:spPr bwMode="auto">
          <a:xfrm>
            <a:off x="5384800" y="4398963"/>
            <a:ext cx="212725" cy="222250"/>
          </a:xfrm>
          <a:custGeom>
            <a:avLst/>
            <a:gdLst>
              <a:gd name="T0" fmla="*/ 125 w 134"/>
              <a:gd name="T1" fmla="*/ 25 h 140"/>
              <a:gd name="T2" fmla="*/ 121 w 134"/>
              <a:gd name="T3" fmla="*/ 34 h 140"/>
              <a:gd name="T4" fmla="*/ 118 w 134"/>
              <a:gd name="T5" fmla="*/ 44 h 140"/>
              <a:gd name="T6" fmla="*/ 115 w 134"/>
              <a:gd name="T7" fmla="*/ 52 h 140"/>
              <a:gd name="T8" fmla="*/ 114 w 134"/>
              <a:gd name="T9" fmla="*/ 56 h 140"/>
              <a:gd name="T10" fmla="*/ 114 w 134"/>
              <a:gd name="T11" fmla="*/ 64 h 140"/>
              <a:gd name="T12" fmla="*/ 118 w 134"/>
              <a:gd name="T13" fmla="*/ 79 h 140"/>
              <a:gd name="T14" fmla="*/ 125 w 134"/>
              <a:gd name="T15" fmla="*/ 101 h 140"/>
              <a:gd name="T16" fmla="*/ 129 w 134"/>
              <a:gd name="T17" fmla="*/ 116 h 140"/>
              <a:gd name="T18" fmla="*/ 131 w 134"/>
              <a:gd name="T19" fmla="*/ 125 h 140"/>
              <a:gd name="T20" fmla="*/ 134 w 134"/>
              <a:gd name="T21" fmla="*/ 135 h 140"/>
              <a:gd name="T22" fmla="*/ 108 w 134"/>
              <a:gd name="T23" fmla="*/ 128 h 140"/>
              <a:gd name="T24" fmla="*/ 100 w 134"/>
              <a:gd name="T25" fmla="*/ 125 h 140"/>
              <a:gd name="T26" fmla="*/ 82 w 134"/>
              <a:gd name="T27" fmla="*/ 121 h 140"/>
              <a:gd name="T28" fmla="*/ 70 w 134"/>
              <a:gd name="T29" fmla="*/ 125 h 140"/>
              <a:gd name="T30" fmla="*/ 65 w 134"/>
              <a:gd name="T31" fmla="*/ 125 h 140"/>
              <a:gd name="T32" fmla="*/ 62 w 134"/>
              <a:gd name="T33" fmla="*/ 119 h 140"/>
              <a:gd name="T34" fmla="*/ 48 w 134"/>
              <a:gd name="T35" fmla="*/ 120 h 140"/>
              <a:gd name="T36" fmla="*/ 35 w 134"/>
              <a:gd name="T37" fmla="*/ 94 h 140"/>
              <a:gd name="T38" fmla="*/ 22 w 134"/>
              <a:gd name="T39" fmla="*/ 80 h 140"/>
              <a:gd name="T40" fmla="*/ 15 w 134"/>
              <a:gd name="T41" fmla="*/ 76 h 140"/>
              <a:gd name="T42" fmla="*/ 11 w 134"/>
              <a:gd name="T43" fmla="*/ 65 h 140"/>
              <a:gd name="T44" fmla="*/ 7 w 134"/>
              <a:gd name="T45" fmla="*/ 60 h 140"/>
              <a:gd name="T46" fmla="*/ 5 w 134"/>
              <a:gd name="T47" fmla="*/ 45 h 140"/>
              <a:gd name="T48" fmla="*/ 0 w 134"/>
              <a:gd name="T49" fmla="*/ 40 h 140"/>
              <a:gd name="T50" fmla="*/ 6 w 134"/>
              <a:gd name="T51" fmla="*/ 37 h 140"/>
              <a:gd name="T52" fmla="*/ 13 w 134"/>
              <a:gd name="T53" fmla="*/ 29 h 140"/>
              <a:gd name="T54" fmla="*/ 22 w 134"/>
              <a:gd name="T55" fmla="*/ 22 h 140"/>
              <a:gd name="T56" fmla="*/ 28 w 134"/>
              <a:gd name="T57" fmla="*/ 20 h 140"/>
              <a:gd name="T58" fmla="*/ 32 w 134"/>
              <a:gd name="T59" fmla="*/ 20 h 140"/>
              <a:gd name="T60" fmla="*/ 37 w 134"/>
              <a:gd name="T61" fmla="*/ 18 h 140"/>
              <a:gd name="T62" fmla="*/ 54 w 134"/>
              <a:gd name="T63" fmla="*/ 15 h 140"/>
              <a:gd name="T64" fmla="*/ 81 w 134"/>
              <a:gd name="T65" fmla="*/ 4 h 140"/>
              <a:gd name="T66" fmla="*/ 86 w 134"/>
              <a:gd name="T67" fmla="*/ 1 h 140"/>
              <a:gd name="T68" fmla="*/ 97 w 134"/>
              <a:gd name="T69" fmla="*/ 7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34" h="140">
                <a:moveTo>
                  <a:pt x="97" y="7"/>
                </a:moveTo>
                <a:lnTo>
                  <a:pt x="125" y="25"/>
                </a:lnTo>
                <a:lnTo>
                  <a:pt x="122" y="33"/>
                </a:lnTo>
                <a:lnTo>
                  <a:pt x="121" y="34"/>
                </a:lnTo>
                <a:lnTo>
                  <a:pt x="119" y="41"/>
                </a:lnTo>
                <a:lnTo>
                  <a:pt x="118" y="44"/>
                </a:lnTo>
                <a:lnTo>
                  <a:pt x="116" y="49"/>
                </a:lnTo>
                <a:lnTo>
                  <a:pt x="115" y="52"/>
                </a:lnTo>
                <a:lnTo>
                  <a:pt x="115" y="53"/>
                </a:lnTo>
                <a:lnTo>
                  <a:pt x="114" y="56"/>
                </a:lnTo>
                <a:lnTo>
                  <a:pt x="112" y="60"/>
                </a:lnTo>
                <a:lnTo>
                  <a:pt x="114" y="64"/>
                </a:lnTo>
                <a:lnTo>
                  <a:pt x="116" y="72"/>
                </a:lnTo>
                <a:lnTo>
                  <a:pt x="118" y="79"/>
                </a:lnTo>
                <a:lnTo>
                  <a:pt x="122" y="93"/>
                </a:lnTo>
                <a:lnTo>
                  <a:pt x="125" y="101"/>
                </a:lnTo>
                <a:lnTo>
                  <a:pt x="126" y="108"/>
                </a:lnTo>
                <a:lnTo>
                  <a:pt x="129" y="116"/>
                </a:lnTo>
                <a:lnTo>
                  <a:pt x="130" y="123"/>
                </a:lnTo>
                <a:lnTo>
                  <a:pt x="131" y="125"/>
                </a:lnTo>
                <a:lnTo>
                  <a:pt x="133" y="131"/>
                </a:lnTo>
                <a:lnTo>
                  <a:pt x="134" y="135"/>
                </a:lnTo>
                <a:lnTo>
                  <a:pt x="118" y="140"/>
                </a:lnTo>
                <a:lnTo>
                  <a:pt x="108" y="128"/>
                </a:lnTo>
                <a:lnTo>
                  <a:pt x="101" y="125"/>
                </a:lnTo>
                <a:lnTo>
                  <a:pt x="100" y="125"/>
                </a:lnTo>
                <a:lnTo>
                  <a:pt x="92" y="124"/>
                </a:lnTo>
                <a:lnTo>
                  <a:pt x="82" y="121"/>
                </a:lnTo>
                <a:lnTo>
                  <a:pt x="74" y="119"/>
                </a:lnTo>
                <a:lnTo>
                  <a:pt x="70" y="125"/>
                </a:lnTo>
                <a:lnTo>
                  <a:pt x="69" y="127"/>
                </a:lnTo>
                <a:lnTo>
                  <a:pt x="65" y="125"/>
                </a:lnTo>
                <a:lnTo>
                  <a:pt x="63" y="119"/>
                </a:lnTo>
                <a:lnTo>
                  <a:pt x="62" y="119"/>
                </a:lnTo>
                <a:lnTo>
                  <a:pt x="54" y="120"/>
                </a:lnTo>
                <a:lnTo>
                  <a:pt x="48" y="120"/>
                </a:lnTo>
                <a:lnTo>
                  <a:pt x="40" y="101"/>
                </a:lnTo>
                <a:lnTo>
                  <a:pt x="35" y="94"/>
                </a:lnTo>
                <a:lnTo>
                  <a:pt x="24" y="80"/>
                </a:lnTo>
                <a:lnTo>
                  <a:pt x="22" y="80"/>
                </a:lnTo>
                <a:lnTo>
                  <a:pt x="20" y="79"/>
                </a:lnTo>
                <a:lnTo>
                  <a:pt x="15" y="76"/>
                </a:lnTo>
                <a:lnTo>
                  <a:pt x="13" y="75"/>
                </a:lnTo>
                <a:lnTo>
                  <a:pt x="11" y="65"/>
                </a:lnTo>
                <a:lnTo>
                  <a:pt x="7" y="63"/>
                </a:lnTo>
                <a:lnTo>
                  <a:pt x="7" y="60"/>
                </a:lnTo>
                <a:lnTo>
                  <a:pt x="6" y="49"/>
                </a:lnTo>
                <a:lnTo>
                  <a:pt x="5" y="45"/>
                </a:lnTo>
                <a:lnTo>
                  <a:pt x="0" y="41"/>
                </a:lnTo>
                <a:lnTo>
                  <a:pt x="0" y="40"/>
                </a:lnTo>
                <a:lnTo>
                  <a:pt x="2" y="35"/>
                </a:lnTo>
                <a:lnTo>
                  <a:pt x="6" y="37"/>
                </a:lnTo>
                <a:lnTo>
                  <a:pt x="7" y="34"/>
                </a:lnTo>
                <a:lnTo>
                  <a:pt x="13" y="29"/>
                </a:lnTo>
                <a:lnTo>
                  <a:pt x="21" y="27"/>
                </a:lnTo>
                <a:lnTo>
                  <a:pt x="22" y="22"/>
                </a:lnTo>
                <a:lnTo>
                  <a:pt x="24" y="22"/>
                </a:lnTo>
                <a:lnTo>
                  <a:pt x="28" y="20"/>
                </a:lnTo>
                <a:lnTo>
                  <a:pt x="31" y="20"/>
                </a:lnTo>
                <a:lnTo>
                  <a:pt x="32" y="20"/>
                </a:lnTo>
                <a:lnTo>
                  <a:pt x="35" y="22"/>
                </a:lnTo>
                <a:lnTo>
                  <a:pt x="37" y="18"/>
                </a:lnTo>
                <a:lnTo>
                  <a:pt x="43" y="19"/>
                </a:lnTo>
                <a:lnTo>
                  <a:pt x="54" y="15"/>
                </a:lnTo>
                <a:lnTo>
                  <a:pt x="69" y="15"/>
                </a:lnTo>
                <a:lnTo>
                  <a:pt x="81" y="4"/>
                </a:lnTo>
                <a:lnTo>
                  <a:pt x="85" y="0"/>
                </a:lnTo>
                <a:lnTo>
                  <a:pt x="86" y="1"/>
                </a:lnTo>
                <a:lnTo>
                  <a:pt x="92" y="4"/>
                </a:lnTo>
                <a:lnTo>
                  <a:pt x="97" y="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2" name="Freeform 1368"/>
          <p:cNvSpPr>
            <a:spLocks/>
          </p:cNvSpPr>
          <p:nvPr/>
        </p:nvSpPr>
        <p:spPr bwMode="auto">
          <a:xfrm>
            <a:off x="4471988" y="4427538"/>
            <a:ext cx="84138" cy="47625"/>
          </a:xfrm>
          <a:custGeom>
            <a:avLst/>
            <a:gdLst>
              <a:gd name="T0" fmla="*/ 52 w 53"/>
              <a:gd name="T1" fmla="*/ 2 h 30"/>
              <a:gd name="T2" fmla="*/ 53 w 53"/>
              <a:gd name="T3" fmla="*/ 5 h 30"/>
              <a:gd name="T4" fmla="*/ 43 w 53"/>
              <a:gd name="T5" fmla="*/ 9 h 30"/>
              <a:gd name="T6" fmla="*/ 39 w 53"/>
              <a:gd name="T7" fmla="*/ 19 h 30"/>
              <a:gd name="T8" fmla="*/ 38 w 53"/>
              <a:gd name="T9" fmla="*/ 19 h 30"/>
              <a:gd name="T10" fmla="*/ 32 w 53"/>
              <a:gd name="T11" fmla="*/ 19 h 30"/>
              <a:gd name="T12" fmla="*/ 28 w 53"/>
              <a:gd name="T13" fmla="*/ 20 h 30"/>
              <a:gd name="T14" fmla="*/ 28 w 53"/>
              <a:gd name="T15" fmla="*/ 24 h 30"/>
              <a:gd name="T16" fmla="*/ 13 w 53"/>
              <a:gd name="T17" fmla="*/ 30 h 30"/>
              <a:gd name="T18" fmla="*/ 12 w 53"/>
              <a:gd name="T19" fmla="*/ 27 h 30"/>
              <a:gd name="T20" fmla="*/ 9 w 53"/>
              <a:gd name="T21" fmla="*/ 16 h 30"/>
              <a:gd name="T22" fmla="*/ 0 w 53"/>
              <a:gd name="T23" fmla="*/ 16 h 30"/>
              <a:gd name="T24" fmla="*/ 0 w 53"/>
              <a:gd name="T25" fmla="*/ 15 h 30"/>
              <a:gd name="T26" fmla="*/ 0 w 53"/>
              <a:gd name="T27" fmla="*/ 11 h 30"/>
              <a:gd name="T28" fmla="*/ 0 w 53"/>
              <a:gd name="T29" fmla="*/ 9 h 30"/>
              <a:gd name="T30" fmla="*/ 4 w 53"/>
              <a:gd name="T31" fmla="*/ 4 h 30"/>
              <a:gd name="T32" fmla="*/ 11 w 53"/>
              <a:gd name="T33" fmla="*/ 4 h 30"/>
              <a:gd name="T34" fmla="*/ 26 w 53"/>
              <a:gd name="T35" fmla="*/ 5 h 30"/>
              <a:gd name="T36" fmla="*/ 32 w 53"/>
              <a:gd name="T37" fmla="*/ 0 h 30"/>
              <a:gd name="T38" fmla="*/ 38 w 53"/>
              <a:gd name="T39" fmla="*/ 0 h 30"/>
              <a:gd name="T40" fmla="*/ 52 w 53"/>
              <a:gd name="T41" fmla="*/ 1 h 30"/>
              <a:gd name="T42" fmla="*/ 52 w 53"/>
              <a:gd name="T43" fmla="*/ 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3" h="30">
                <a:moveTo>
                  <a:pt x="52" y="2"/>
                </a:moveTo>
                <a:lnTo>
                  <a:pt x="53" y="5"/>
                </a:lnTo>
                <a:lnTo>
                  <a:pt x="43" y="9"/>
                </a:lnTo>
                <a:lnTo>
                  <a:pt x="39" y="19"/>
                </a:lnTo>
                <a:lnTo>
                  <a:pt x="38" y="19"/>
                </a:lnTo>
                <a:lnTo>
                  <a:pt x="32" y="19"/>
                </a:lnTo>
                <a:lnTo>
                  <a:pt x="28" y="20"/>
                </a:lnTo>
                <a:lnTo>
                  <a:pt x="28" y="24"/>
                </a:lnTo>
                <a:lnTo>
                  <a:pt x="13" y="30"/>
                </a:lnTo>
                <a:lnTo>
                  <a:pt x="12" y="27"/>
                </a:lnTo>
                <a:lnTo>
                  <a:pt x="9" y="16"/>
                </a:lnTo>
                <a:lnTo>
                  <a:pt x="0" y="16"/>
                </a:lnTo>
                <a:lnTo>
                  <a:pt x="0" y="15"/>
                </a:lnTo>
                <a:lnTo>
                  <a:pt x="0" y="11"/>
                </a:lnTo>
                <a:lnTo>
                  <a:pt x="0" y="9"/>
                </a:lnTo>
                <a:lnTo>
                  <a:pt x="4" y="4"/>
                </a:lnTo>
                <a:lnTo>
                  <a:pt x="11" y="4"/>
                </a:lnTo>
                <a:lnTo>
                  <a:pt x="26" y="5"/>
                </a:lnTo>
                <a:lnTo>
                  <a:pt x="32" y="0"/>
                </a:lnTo>
                <a:lnTo>
                  <a:pt x="38" y="0"/>
                </a:lnTo>
                <a:lnTo>
                  <a:pt x="52" y="1"/>
                </a:lnTo>
                <a:lnTo>
                  <a:pt x="52" y="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3" name="Freeform 1369"/>
          <p:cNvSpPr>
            <a:spLocks/>
          </p:cNvSpPr>
          <p:nvPr/>
        </p:nvSpPr>
        <p:spPr bwMode="auto">
          <a:xfrm>
            <a:off x="5253038" y="4486275"/>
            <a:ext cx="231775" cy="198438"/>
          </a:xfrm>
          <a:custGeom>
            <a:avLst/>
            <a:gdLst>
              <a:gd name="T0" fmla="*/ 60 w 146"/>
              <a:gd name="T1" fmla="*/ 34 h 125"/>
              <a:gd name="T2" fmla="*/ 66 w 146"/>
              <a:gd name="T3" fmla="*/ 31 h 125"/>
              <a:gd name="T4" fmla="*/ 68 w 146"/>
              <a:gd name="T5" fmla="*/ 35 h 125"/>
              <a:gd name="T6" fmla="*/ 77 w 146"/>
              <a:gd name="T7" fmla="*/ 38 h 125"/>
              <a:gd name="T8" fmla="*/ 77 w 146"/>
              <a:gd name="T9" fmla="*/ 43 h 125"/>
              <a:gd name="T10" fmla="*/ 78 w 146"/>
              <a:gd name="T11" fmla="*/ 46 h 125"/>
              <a:gd name="T12" fmla="*/ 86 w 146"/>
              <a:gd name="T13" fmla="*/ 49 h 125"/>
              <a:gd name="T14" fmla="*/ 97 w 146"/>
              <a:gd name="T15" fmla="*/ 47 h 125"/>
              <a:gd name="T16" fmla="*/ 104 w 146"/>
              <a:gd name="T17" fmla="*/ 70 h 125"/>
              <a:gd name="T18" fmla="*/ 112 w 146"/>
              <a:gd name="T19" fmla="*/ 79 h 125"/>
              <a:gd name="T20" fmla="*/ 123 w 146"/>
              <a:gd name="T21" fmla="*/ 87 h 125"/>
              <a:gd name="T22" fmla="*/ 129 w 146"/>
              <a:gd name="T23" fmla="*/ 102 h 125"/>
              <a:gd name="T24" fmla="*/ 142 w 146"/>
              <a:gd name="T25" fmla="*/ 122 h 125"/>
              <a:gd name="T26" fmla="*/ 138 w 146"/>
              <a:gd name="T27" fmla="*/ 125 h 125"/>
              <a:gd name="T28" fmla="*/ 123 w 146"/>
              <a:gd name="T29" fmla="*/ 125 h 125"/>
              <a:gd name="T30" fmla="*/ 116 w 146"/>
              <a:gd name="T31" fmla="*/ 120 h 125"/>
              <a:gd name="T32" fmla="*/ 104 w 146"/>
              <a:gd name="T33" fmla="*/ 120 h 125"/>
              <a:gd name="T34" fmla="*/ 88 w 146"/>
              <a:gd name="T35" fmla="*/ 107 h 125"/>
              <a:gd name="T36" fmla="*/ 82 w 146"/>
              <a:gd name="T37" fmla="*/ 106 h 125"/>
              <a:gd name="T38" fmla="*/ 73 w 146"/>
              <a:gd name="T39" fmla="*/ 105 h 125"/>
              <a:gd name="T40" fmla="*/ 63 w 146"/>
              <a:gd name="T41" fmla="*/ 102 h 125"/>
              <a:gd name="T42" fmla="*/ 60 w 146"/>
              <a:gd name="T43" fmla="*/ 77 h 125"/>
              <a:gd name="T44" fmla="*/ 59 w 146"/>
              <a:gd name="T45" fmla="*/ 69 h 125"/>
              <a:gd name="T46" fmla="*/ 55 w 146"/>
              <a:gd name="T47" fmla="*/ 68 h 125"/>
              <a:gd name="T48" fmla="*/ 51 w 146"/>
              <a:gd name="T49" fmla="*/ 68 h 125"/>
              <a:gd name="T50" fmla="*/ 47 w 146"/>
              <a:gd name="T51" fmla="*/ 70 h 125"/>
              <a:gd name="T52" fmla="*/ 47 w 146"/>
              <a:gd name="T53" fmla="*/ 68 h 125"/>
              <a:gd name="T54" fmla="*/ 26 w 146"/>
              <a:gd name="T55" fmla="*/ 51 h 125"/>
              <a:gd name="T56" fmla="*/ 21 w 146"/>
              <a:gd name="T57" fmla="*/ 42 h 125"/>
              <a:gd name="T58" fmla="*/ 0 w 146"/>
              <a:gd name="T59" fmla="*/ 21 h 125"/>
              <a:gd name="T60" fmla="*/ 4 w 146"/>
              <a:gd name="T61" fmla="*/ 17 h 125"/>
              <a:gd name="T62" fmla="*/ 10 w 146"/>
              <a:gd name="T63" fmla="*/ 12 h 125"/>
              <a:gd name="T64" fmla="*/ 32 w 146"/>
              <a:gd name="T65" fmla="*/ 0 h 125"/>
              <a:gd name="T66" fmla="*/ 58 w 146"/>
              <a:gd name="T67" fmla="*/ 25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46" h="125">
                <a:moveTo>
                  <a:pt x="59" y="31"/>
                </a:moveTo>
                <a:lnTo>
                  <a:pt x="60" y="34"/>
                </a:lnTo>
                <a:lnTo>
                  <a:pt x="62" y="31"/>
                </a:lnTo>
                <a:lnTo>
                  <a:pt x="66" y="31"/>
                </a:lnTo>
                <a:lnTo>
                  <a:pt x="67" y="34"/>
                </a:lnTo>
                <a:lnTo>
                  <a:pt x="68" y="35"/>
                </a:lnTo>
                <a:lnTo>
                  <a:pt x="71" y="38"/>
                </a:lnTo>
                <a:lnTo>
                  <a:pt x="77" y="38"/>
                </a:lnTo>
                <a:lnTo>
                  <a:pt x="77" y="39"/>
                </a:lnTo>
                <a:lnTo>
                  <a:pt x="77" y="43"/>
                </a:lnTo>
                <a:lnTo>
                  <a:pt x="78" y="45"/>
                </a:lnTo>
                <a:lnTo>
                  <a:pt x="78" y="46"/>
                </a:lnTo>
                <a:lnTo>
                  <a:pt x="85" y="50"/>
                </a:lnTo>
                <a:lnTo>
                  <a:pt x="86" y="49"/>
                </a:lnTo>
                <a:lnTo>
                  <a:pt x="88" y="47"/>
                </a:lnTo>
                <a:lnTo>
                  <a:pt x="97" y="47"/>
                </a:lnTo>
                <a:lnTo>
                  <a:pt x="103" y="53"/>
                </a:lnTo>
                <a:lnTo>
                  <a:pt x="104" y="70"/>
                </a:lnTo>
                <a:lnTo>
                  <a:pt x="105" y="75"/>
                </a:lnTo>
                <a:lnTo>
                  <a:pt x="112" y="79"/>
                </a:lnTo>
                <a:lnTo>
                  <a:pt x="116" y="81"/>
                </a:lnTo>
                <a:lnTo>
                  <a:pt x="123" y="87"/>
                </a:lnTo>
                <a:lnTo>
                  <a:pt x="124" y="88"/>
                </a:lnTo>
                <a:lnTo>
                  <a:pt x="129" y="102"/>
                </a:lnTo>
                <a:lnTo>
                  <a:pt x="146" y="117"/>
                </a:lnTo>
                <a:lnTo>
                  <a:pt x="142" y="122"/>
                </a:lnTo>
                <a:lnTo>
                  <a:pt x="142" y="124"/>
                </a:lnTo>
                <a:lnTo>
                  <a:pt x="138" y="125"/>
                </a:lnTo>
                <a:lnTo>
                  <a:pt x="129" y="125"/>
                </a:lnTo>
                <a:lnTo>
                  <a:pt x="123" y="125"/>
                </a:lnTo>
                <a:lnTo>
                  <a:pt x="119" y="120"/>
                </a:lnTo>
                <a:lnTo>
                  <a:pt x="116" y="120"/>
                </a:lnTo>
                <a:lnTo>
                  <a:pt x="109" y="120"/>
                </a:lnTo>
                <a:lnTo>
                  <a:pt x="104" y="120"/>
                </a:lnTo>
                <a:lnTo>
                  <a:pt x="100" y="111"/>
                </a:lnTo>
                <a:lnTo>
                  <a:pt x="88" y="107"/>
                </a:lnTo>
                <a:lnTo>
                  <a:pt x="86" y="105"/>
                </a:lnTo>
                <a:lnTo>
                  <a:pt x="82" y="106"/>
                </a:lnTo>
                <a:lnTo>
                  <a:pt x="75" y="109"/>
                </a:lnTo>
                <a:lnTo>
                  <a:pt x="73" y="105"/>
                </a:lnTo>
                <a:lnTo>
                  <a:pt x="66" y="103"/>
                </a:lnTo>
                <a:lnTo>
                  <a:pt x="63" y="102"/>
                </a:lnTo>
                <a:lnTo>
                  <a:pt x="62" y="87"/>
                </a:lnTo>
                <a:lnTo>
                  <a:pt x="60" y="77"/>
                </a:lnTo>
                <a:lnTo>
                  <a:pt x="60" y="75"/>
                </a:lnTo>
                <a:lnTo>
                  <a:pt x="59" y="69"/>
                </a:lnTo>
                <a:lnTo>
                  <a:pt x="56" y="68"/>
                </a:lnTo>
                <a:lnTo>
                  <a:pt x="55" y="68"/>
                </a:lnTo>
                <a:lnTo>
                  <a:pt x="53" y="68"/>
                </a:lnTo>
                <a:lnTo>
                  <a:pt x="51" y="68"/>
                </a:lnTo>
                <a:lnTo>
                  <a:pt x="48" y="69"/>
                </a:lnTo>
                <a:lnTo>
                  <a:pt x="47" y="70"/>
                </a:lnTo>
                <a:lnTo>
                  <a:pt x="47" y="69"/>
                </a:lnTo>
                <a:lnTo>
                  <a:pt x="47" y="68"/>
                </a:lnTo>
                <a:lnTo>
                  <a:pt x="45" y="68"/>
                </a:lnTo>
                <a:lnTo>
                  <a:pt x="26" y="51"/>
                </a:lnTo>
                <a:lnTo>
                  <a:pt x="22" y="49"/>
                </a:lnTo>
                <a:lnTo>
                  <a:pt x="21" y="42"/>
                </a:lnTo>
                <a:lnTo>
                  <a:pt x="8" y="30"/>
                </a:lnTo>
                <a:lnTo>
                  <a:pt x="0" y="21"/>
                </a:lnTo>
                <a:lnTo>
                  <a:pt x="2" y="21"/>
                </a:lnTo>
                <a:lnTo>
                  <a:pt x="4" y="17"/>
                </a:lnTo>
                <a:lnTo>
                  <a:pt x="8" y="12"/>
                </a:lnTo>
                <a:lnTo>
                  <a:pt x="10" y="12"/>
                </a:lnTo>
                <a:lnTo>
                  <a:pt x="25" y="10"/>
                </a:lnTo>
                <a:lnTo>
                  <a:pt x="32" y="0"/>
                </a:lnTo>
                <a:lnTo>
                  <a:pt x="55" y="20"/>
                </a:lnTo>
                <a:lnTo>
                  <a:pt x="58" y="25"/>
                </a:lnTo>
                <a:lnTo>
                  <a:pt x="59" y="3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4" name="Freeform 1370"/>
          <p:cNvSpPr>
            <a:spLocks/>
          </p:cNvSpPr>
          <p:nvPr/>
        </p:nvSpPr>
        <p:spPr bwMode="auto">
          <a:xfrm>
            <a:off x="4491038" y="4506913"/>
            <a:ext cx="149225" cy="171450"/>
          </a:xfrm>
          <a:custGeom>
            <a:avLst/>
            <a:gdLst>
              <a:gd name="T0" fmla="*/ 42 w 94"/>
              <a:gd name="T1" fmla="*/ 3 h 108"/>
              <a:gd name="T2" fmla="*/ 44 w 94"/>
              <a:gd name="T3" fmla="*/ 11 h 108"/>
              <a:gd name="T4" fmla="*/ 48 w 94"/>
              <a:gd name="T5" fmla="*/ 8 h 108"/>
              <a:gd name="T6" fmla="*/ 56 w 94"/>
              <a:gd name="T7" fmla="*/ 6 h 108"/>
              <a:gd name="T8" fmla="*/ 59 w 94"/>
              <a:gd name="T9" fmla="*/ 10 h 108"/>
              <a:gd name="T10" fmla="*/ 61 w 94"/>
              <a:gd name="T11" fmla="*/ 15 h 108"/>
              <a:gd name="T12" fmla="*/ 65 w 94"/>
              <a:gd name="T13" fmla="*/ 18 h 108"/>
              <a:gd name="T14" fmla="*/ 71 w 94"/>
              <a:gd name="T15" fmla="*/ 19 h 108"/>
              <a:gd name="T16" fmla="*/ 70 w 94"/>
              <a:gd name="T17" fmla="*/ 22 h 108"/>
              <a:gd name="T18" fmla="*/ 68 w 94"/>
              <a:gd name="T19" fmla="*/ 25 h 108"/>
              <a:gd name="T20" fmla="*/ 67 w 94"/>
              <a:gd name="T21" fmla="*/ 26 h 108"/>
              <a:gd name="T22" fmla="*/ 53 w 94"/>
              <a:gd name="T23" fmla="*/ 25 h 108"/>
              <a:gd name="T24" fmla="*/ 49 w 94"/>
              <a:gd name="T25" fmla="*/ 44 h 108"/>
              <a:gd name="T26" fmla="*/ 53 w 94"/>
              <a:gd name="T27" fmla="*/ 52 h 108"/>
              <a:gd name="T28" fmla="*/ 56 w 94"/>
              <a:gd name="T29" fmla="*/ 57 h 108"/>
              <a:gd name="T30" fmla="*/ 67 w 94"/>
              <a:gd name="T31" fmla="*/ 63 h 108"/>
              <a:gd name="T32" fmla="*/ 68 w 94"/>
              <a:gd name="T33" fmla="*/ 63 h 108"/>
              <a:gd name="T34" fmla="*/ 72 w 94"/>
              <a:gd name="T35" fmla="*/ 57 h 108"/>
              <a:gd name="T36" fmla="*/ 74 w 94"/>
              <a:gd name="T37" fmla="*/ 62 h 108"/>
              <a:gd name="T38" fmla="*/ 79 w 94"/>
              <a:gd name="T39" fmla="*/ 62 h 108"/>
              <a:gd name="T40" fmla="*/ 82 w 94"/>
              <a:gd name="T41" fmla="*/ 67 h 108"/>
              <a:gd name="T42" fmla="*/ 89 w 94"/>
              <a:gd name="T43" fmla="*/ 82 h 108"/>
              <a:gd name="T44" fmla="*/ 94 w 94"/>
              <a:gd name="T45" fmla="*/ 83 h 108"/>
              <a:gd name="T46" fmla="*/ 91 w 94"/>
              <a:gd name="T47" fmla="*/ 90 h 108"/>
              <a:gd name="T48" fmla="*/ 83 w 94"/>
              <a:gd name="T49" fmla="*/ 96 h 108"/>
              <a:gd name="T50" fmla="*/ 83 w 94"/>
              <a:gd name="T51" fmla="*/ 100 h 108"/>
              <a:gd name="T52" fmla="*/ 83 w 94"/>
              <a:gd name="T53" fmla="*/ 104 h 108"/>
              <a:gd name="T54" fmla="*/ 71 w 94"/>
              <a:gd name="T55" fmla="*/ 98 h 108"/>
              <a:gd name="T56" fmla="*/ 70 w 94"/>
              <a:gd name="T57" fmla="*/ 94 h 108"/>
              <a:gd name="T58" fmla="*/ 61 w 94"/>
              <a:gd name="T59" fmla="*/ 100 h 108"/>
              <a:gd name="T60" fmla="*/ 49 w 94"/>
              <a:gd name="T61" fmla="*/ 98 h 108"/>
              <a:gd name="T62" fmla="*/ 46 w 94"/>
              <a:gd name="T63" fmla="*/ 105 h 108"/>
              <a:gd name="T64" fmla="*/ 34 w 94"/>
              <a:gd name="T65" fmla="*/ 102 h 108"/>
              <a:gd name="T66" fmla="*/ 19 w 94"/>
              <a:gd name="T67" fmla="*/ 108 h 108"/>
              <a:gd name="T68" fmla="*/ 14 w 94"/>
              <a:gd name="T69" fmla="*/ 105 h 108"/>
              <a:gd name="T70" fmla="*/ 10 w 94"/>
              <a:gd name="T71" fmla="*/ 96 h 108"/>
              <a:gd name="T72" fmla="*/ 7 w 94"/>
              <a:gd name="T73" fmla="*/ 90 h 108"/>
              <a:gd name="T74" fmla="*/ 4 w 94"/>
              <a:gd name="T75" fmla="*/ 83 h 108"/>
              <a:gd name="T76" fmla="*/ 0 w 94"/>
              <a:gd name="T77" fmla="*/ 77 h 108"/>
              <a:gd name="T78" fmla="*/ 7 w 94"/>
              <a:gd name="T79" fmla="*/ 72 h 108"/>
              <a:gd name="T80" fmla="*/ 3 w 94"/>
              <a:gd name="T81" fmla="*/ 64 h 108"/>
              <a:gd name="T82" fmla="*/ 14 w 94"/>
              <a:gd name="T83" fmla="*/ 62 h 108"/>
              <a:gd name="T84" fmla="*/ 19 w 94"/>
              <a:gd name="T85" fmla="*/ 49 h 108"/>
              <a:gd name="T86" fmla="*/ 11 w 94"/>
              <a:gd name="T87" fmla="*/ 37 h 108"/>
              <a:gd name="T88" fmla="*/ 16 w 94"/>
              <a:gd name="T89" fmla="*/ 34 h 108"/>
              <a:gd name="T90" fmla="*/ 15 w 94"/>
              <a:gd name="T91" fmla="*/ 27 h 108"/>
              <a:gd name="T92" fmla="*/ 20 w 94"/>
              <a:gd name="T93" fmla="*/ 21 h 108"/>
              <a:gd name="T94" fmla="*/ 22 w 94"/>
              <a:gd name="T95" fmla="*/ 18 h 108"/>
              <a:gd name="T96" fmla="*/ 26 w 94"/>
              <a:gd name="T97" fmla="*/ 18 h 108"/>
              <a:gd name="T98" fmla="*/ 30 w 94"/>
              <a:gd name="T99" fmla="*/ 17 h 108"/>
              <a:gd name="T100" fmla="*/ 29 w 94"/>
              <a:gd name="T101" fmla="*/ 7 h 108"/>
              <a:gd name="T102" fmla="*/ 29 w 94"/>
              <a:gd name="T103" fmla="*/ 6 h 108"/>
              <a:gd name="T104" fmla="*/ 34 w 94"/>
              <a:gd name="T105" fmla="*/ 0 h 108"/>
              <a:gd name="T106" fmla="*/ 38 w 94"/>
              <a:gd name="T107" fmla="*/ 2 h 108"/>
              <a:gd name="T108" fmla="*/ 42 w 94"/>
              <a:gd name="T109" fmla="*/ 3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94" h="108">
                <a:moveTo>
                  <a:pt x="42" y="3"/>
                </a:moveTo>
                <a:lnTo>
                  <a:pt x="44" y="11"/>
                </a:lnTo>
                <a:lnTo>
                  <a:pt x="48" y="8"/>
                </a:lnTo>
                <a:lnTo>
                  <a:pt x="56" y="6"/>
                </a:lnTo>
                <a:lnTo>
                  <a:pt x="59" y="10"/>
                </a:lnTo>
                <a:lnTo>
                  <a:pt x="61" y="15"/>
                </a:lnTo>
                <a:lnTo>
                  <a:pt x="65" y="18"/>
                </a:lnTo>
                <a:lnTo>
                  <a:pt x="71" y="19"/>
                </a:lnTo>
                <a:lnTo>
                  <a:pt x="70" y="22"/>
                </a:lnTo>
                <a:lnTo>
                  <a:pt x="68" y="25"/>
                </a:lnTo>
                <a:lnTo>
                  <a:pt x="67" y="26"/>
                </a:lnTo>
                <a:lnTo>
                  <a:pt x="53" y="25"/>
                </a:lnTo>
                <a:lnTo>
                  <a:pt x="49" y="44"/>
                </a:lnTo>
                <a:lnTo>
                  <a:pt x="53" y="52"/>
                </a:lnTo>
                <a:lnTo>
                  <a:pt x="56" y="57"/>
                </a:lnTo>
                <a:lnTo>
                  <a:pt x="67" y="63"/>
                </a:lnTo>
                <a:lnTo>
                  <a:pt x="68" y="63"/>
                </a:lnTo>
                <a:lnTo>
                  <a:pt x="72" y="57"/>
                </a:lnTo>
                <a:lnTo>
                  <a:pt x="74" y="62"/>
                </a:lnTo>
                <a:lnTo>
                  <a:pt x="79" y="62"/>
                </a:lnTo>
                <a:lnTo>
                  <a:pt x="82" y="67"/>
                </a:lnTo>
                <a:lnTo>
                  <a:pt x="89" y="82"/>
                </a:lnTo>
                <a:lnTo>
                  <a:pt x="94" y="83"/>
                </a:lnTo>
                <a:lnTo>
                  <a:pt x="91" y="90"/>
                </a:lnTo>
                <a:lnTo>
                  <a:pt x="83" y="96"/>
                </a:lnTo>
                <a:lnTo>
                  <a:pt x="83" y="100"/>
                </a:lnTo>
                <a:lnTo>
                  <a:pt x="83" y="104"/>
                </a:lnTo>
                <a:lnTo>
                  <a:pt x="71" y="98"/>
                </a:lnTo>
                <a:lnTo>
                  <a:pt x="70" y="94"/>
                </a:lnTo>
                <a:lnTo>
                  <a:pt x="61" y="100"/>
                </a:lnTo>
                <a:lnTo>
                  <a:pt x="49" y="98"/>
                </a:lnTo>
                <a:lnTo>
                  <a:pt x="46" y="105"/>
                </a:lnTo>
                <a:lnTo>
                  <a:pt x="34" y="102"/>
                </a:lnTo>
                <a:lnTo>
                  <a:pt x="19" y="108"/>
                </a:lnTo>
                <a:lnTo>
                  <a:pt x="14" y="105"/>
                </a:lnTo>
                <a:lnTo>
                  <a:pt x="10" y="96"/>
                </a:lnTo>
                <a:lnTo>
                  <a:pt x="7" y="90"/>
                </a:lnTo>
                <a:lnTo>
                  <a:pt x="4" y="83"/>
                </a:lnTo>
                <a:lnTo>
                  <a:pt x="0" y="77"/>
                </a:lnTo>
                <a:lnTo>
                  <a:pt x="7" y="72"/>
                </a:lnTo>
                <a:lnTo>
                  <a:pt x="3" y="64"/>
                </a:lnTo>
                <a:lnTo>
                  <a:pt x="14" y="62"/>
                </a:lnTo>
                <a:lnTo>
                  <a:pt x="19" y="49"/>
                </a:lnTo>
                <a:lnTo>
                  <a:pt x="11" y="37"/>
                </a:lnTo>
                <a:lnTo>
                  <a:pt x="16" y="34"/>
                </a:lnTo>
                <a:lnTo>
                  <a:pt x="15" y="27"/>
                </a:lnTo>
                <a:lnTo>
                  <a:pt x="20" y="21"/>
                </a:lnTo>
                <a:lnTo>
                  <a:pt x="22" y="18"/>
                </a:lnTo>
                <a:lnTo>
                  <a:pt x="26" y="18"/>
                </a:lnTo>
                <a:lnTo>
                  <a:pt x="30" y="17"/>
                </a:lnTo>
                <a:lnTo>
                  <a:pt x="29" y="7"/>
                </a:lnTo>
                <a:lnTo>
                  <a:pt x="29" y="6"/>
                </a:lnTo>
                <a:lnTo>
                  <a:pt x="34" y="0"/>
                </a:lnTo>
                <a:lnTo>
                  <a:pt x="38" y="2"/>
                </a:lnTo>
                <a:lnTo>
                  <a:pt x="42" y="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5" name="Freeform 1371"/>
          <p:cNvSpPr>
            <a:spLocks/>
          </p:cNvSpPr>
          <p:nvPr/>
        </p:nvSpPr>
        <p:spPr bwMode="auto">
          <a:xfrm>
            <a:off x="5072063" y="4546600"/>
            <a:ext cx="155575" cy="227013"/>
          </a:xfrm>
          <a:custGeom>
            <a:avLst/>
            <a:gdLst>
              <a:gd name="T0" fmla="*/ 68 w 98"/>
              <a:gd name="T1" fmla="*/ 0 h 143"/>
              <a:gd name="T2" fmla="*/ 68 w 98"/>
              <a:gd name="T3" fmla="*/ 8 h 143"/>
              <a:gd name="T4" fmla="*/ 75 w 98"/>
              <a:gd name="T5" fmla="*/ 8 h 143"/>
              <a:gd name="T6" fmla="*/ 75 w 98"/>
              <a:gd name="T7" fmla="*/ 11 h 143"/>
              <a:gd name="T8" fmla="*/ 83 w 98"/>
              <a:gd name="T9" fmla="*/ 16 h 143"/>
              <a:gd name="T10" fmla="*/ 80 w 98"/>
              <a:gd name="T11" fmla="*/ 30 h 143"/>
              <a:gd name="T12" fmla="*/ 91 w 98"/>
              <a:gd name="T13" fmla="*/ 37 h 143"/>
              <a:gd name="T14" fmla="*/ 92 w 98"/>
              <a:gd name="T15" fmla="*/ 38 h 143"/>
              <a:gd name="T16" fmla="*/ 94 w 98"/>
              <a:gd name="T17" fmla="*/ 39 h 143"/>
              <a:gd name="T18" fmla="*/ 95 w 98"/>
              <a:gd name="T19" fmla="*/ 41 h 143"/>
              <a:gd name="T20" fmla="*/ 95 w 98"/>
              <a:gd name="T21" fmla="*/ 42 h 143"/>
              <a:gd name="T22" fmla="*/ 92 w 98"/>
              <a:gd name="T23" fmla="*/ 50 h 143"/>
              <a:gd name="T24" fmla="*/ 98 w 98"/>
              <a:gd name="T25" fmla="*/ 64 h 143"/>
              <a:gd name="T26" fmla="*/ 91 w 98"/>
              <a:gd name="T27" fmla="*/ 72 h 143"/>
              <a:gd name="T28" fmla="*/ 83 w 98"/>
              <a:gd name="T29" fmla="*/ 83 h 143"/>
              <a:gd name="T30" fmla="*/ 79 w 98"/>
              <a:gd name="T31" fmla="*/ 87 h 143"/>
              <a:gd name="T32" fmla="*/ 68 w 98"/>
              <a:gd name="T33" fmla="*/ 103 h 143"/>
              <a:gd name="T34" fmla="*/ 61 w 98"/>
              <a:gd name="T35" fmla="*/ 122 h 143"/>
              <a:gd name="T36" fmla="*/ 65 w 98"/>
              <a:gd name="T37" fmla="*/ 129 h 143"/>
              <a:gd name="T38" fmla="*/ 62 w 98"/>
              <a:gd name="T39" fmla="*/ 128 h 143"/>
              <a:gd name="T40" fmla="*/ 57 w 98"/>
              <a:gd name="T41" fmla="*/ 136 h 143"/>
              <a:gd name="T42" fmla="*/ 56 w 98"/>
              <a:gd name="T43" fmla="*/ 137 h 143"/>
              <a:gd name="T44" fmla="*/ 53 w 98"/>
              <a:gd name="T45" fmla="*/ 137 h 143"/>
              <a:gd name="T46" fmla="*/ 47 w 98"/>
              <a:gd name="T47" fmla="*/ 136 h 143"/>
              <a:gd name="T48" fmla="*/ 46 w 98"/>
              <a:gd name="T49" fmla="*/ 136 h 143"/>
              <a:gd name="T50" fmla="*/ 46 w 98"/>
              <a:gd name="T51" fmla="*/ 139 h 143"/>
              <a:gd name="T52" fmla="*/ 46 w 98"/>
              <a:gd name="T53" fmla="*/ 143 h 143"/>
              <a:gd name="T54" fmla="*/ 45 w 98"/>
              <a:gd name="T55" fmla="*/ 143 h 143"/>
              <a:gd name="T56" fmla="*/ 26 w 98"/>
              <a:gd name="T57" fmla="*/ 136 h 143"/>
              <a:gd name="T58" fmla="*/ 30 w 98"/>
              <a:gd name="T59" fmla="*/ 125 h 143"/>
              <a:gd name="T60" fmla="*/ 27 w 98"/>
              <a:gd name="T61" fmla="*/ 110 h 143"/>
              <a:gd name="T62" fmla="*/ 27 w 98"/>
              <a:gd name="T63" fmla="*/ 109 h 143"/>
              <a:gd name="T64" fmla="*/ 27 w 98"/>
              <a:gd name="T65" fmla="*/ 107 h 143"/>
              <a:gd name="T66" fmla="*/ 31 w 98"/>
              <a:gd name="T67" fmla="*/ 102 h 143"/>
              <a:gd name="T68" fmla="*/ 32 w 98"/>
              <a:gd name="T69" fmla="*/ 101 h 143"/>
              <a:gd name="T70" fmla="*/ 39 w 98"/>
              <a:gd name="T71" fmla="*/ 99 h 143"/>
              <a:gd name="T72" fmla="*/ 38 w 98"/>
              <a:gd name="T73" fmla="*/ 97 h 143"/>
              <a:gd name="T74" fmla="*/ 38 w 98"/>
              <a:gd name="T75" fmla="*/ 95 h 143"/>
              <a:gd name="T76" fmla="*/ 35 w 98"/>
              <a:gd name="T77" fmla="*/ 92 h 143"/>
              <a:gd name="T78" fmla="*/ 23 w 98"/>
              <a:gd name="T79" fmla="*/ 82 h 143"/>
              <a:gd name="T80" fmla="*/ 20 w 98"/>
              <a:gd name="T81" fmla="*/ 77 h 143"/>
              <a:gd name="T82" fmla="*/ 6 w 98"/>
              <a:gd name="T83" fmla="*/ 72 h 143"/>
              <a:gd name="T84" fmla="*/ 1 w 98"/>
              <a:gd name="T85" fmla="*/ 62 h 143"/>
              <a:gd name="T86" fmla="*/ 0 w 98"/>
              <a:gd name="T87" fmla="*/ 61 h 143"/>
              <a:gd name="T88" fmla="*/ 8 w 98"/>
              <a:gd name="T89" fmla="*/ 57 h 143"/>
              <a:gd name="T90" fmla="*/ 8 w 98"/>
              <a:gd name="T91" fmla="*/ 56 h 143"/>
              <a:gd name="T92" fmla="*/ 8 w 98"/>
              <a:gd name="T93" fmla="*/ 54 h 143"/>
              <a:gd name="T94" fmla="*/ 11 w 98"/>
              <a:gd name="T95" fmla="*/ 52 h 143"/>
              <a:gd name="T96" fmla="*/ 16 w 98"/>
              <a:gd name="T97" fmla="*/ 42 h 143"/>
              <a:gd name="T98" fmla="*/ 17 w 98"/>
              <a:gd name="T99" fmla="*/ 42 h 143"/>
              <a:gd name="T100" fmla="*/ 27 w 98"/>
              <a:gd name="T101" fmla="*/ 34 h 143"/>
              <a:gd name="T102" fmla="*/ 36 w 98"/>
              <a:gd name="T103" fmla="*/ 24 h 143"/>
              <a:gd name="T104" fmla="*/ 32 w 98"/>
              <a:gd name="T105" fmla="*/ 20 h 143"/>
              <a:gd name="T106" fmla="*/ 35 w 98"/>
              <a:gd name="T107" fmla="*/ 16 h 143"/>
              <a:gd name="T108" fmla="*/ 41 w 98"/>
              <a:gd name="T109" fmla="*/ 22 h 143"/>
              <a:gd name="T110" fmla="*/ 45 w 98"/>
              <a:gd name="T111" fmla="*/ 19 h 143"/>
              <a:gd name="T112" fmla="*/ 49 w 98"/>
              <a:gd name="T113" fmla="*/ 7 h 143"/>
              <a:gd name="T114" fmla="*/ 68 w 98"/>
              <a:gd name="T115" fmla="*/ 0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98" h="143">
                <a:moveTo>
                  <a:pt x="68" y="0"/>
                </a:moveTo>
                <a:lnTo>
                  <a:pt x="68" y="8"/>
                </a:lnTo>
                <a:lnTo>
                  <a:pt x="75" y="8"/>
                </a:lnTo>
                <a:lnTo>
                  <a:pt x="75" y="11"/>
                </a:lnTo>
                <a:lnTo>
                  <a:pt x="83" y="16"/>
                </a:lnTo>
                <a:lnTo>
                  <a:pt x="80" y="30"/>
                </a:lnTo>
                <a:lnTo>
                  <a:pt x="91" y="37"/>
                </a:lnTo>
                <a:lnTo>
                  <a:pt x="92" y="38"/>
                </a:lnTo>
                <a:lnTo>
                  <a:pt x="94" y="39"/>
                </a:lnTo>
                <a:lnTo>
                  <a:pt x="95" y="41"/>
                </a:lnTo>
                <a:lnTo>
                  <a:pt x="95" y="42"/>
                </a:lnTo>
                <a:lnTo>
                  <a:pt x="92" y="50"/>
                </a:lnTo>
                <a:lnTo>
                  <a:pt x="98" y="64"/>
                </a:lnTo>
                <a:lnTo>
                  <a:pt x="91" y="72"/>
                </a:lnTo>
                <a:lnTo>
                  <a:pt x="83" y="83"/>
                </a:lnTo>
                <a:lnTo>
                  <a:pt x="79" y="87"/>
                </a:lnTo>
                <a:lnTo>
                  <a:pt x="68" y="103"/>
                </a:lnTo>
                <a:lnTo>
                  <a:pt x="61" y="122"/>
                </a:lnTo>
                <a:lnTo>
                  <a:pt x="65" y="129"/>
                </a:lnTo>
                <a:lnTo>
                  <a:pt x="62" y="128"/>
                </a:lnTo>
                <a:lnTo>
                  <a:pt x="57" y="136"/>
                </a:lnTo>
                <a:lnTo>
                  <a:pt x="56" y="137"/>
                </a:lnTo>
                <a:lnTo>
                  <a:pt x="53" y="137"/>
                </a:lnTo>
                <a:lnTo>
                  <a:pt x="47" y="136"/>
                </a:lnTo>
                <a:lnTo>
                  <a:pt x="46" y="136"/>
                </a:lnTo>
                <a:lnTo>
                  <a:pt x="46" y="139"/>
                </a:lnTo>
                <a:lnTo>
                  <a:pt x="46" y="143"/>
                </a:lnTo>
                <a:lnTo>
                  <a:pt x="45" y="143"/>
                </a:lnTo>
                <a:lnTo>
                  <a:pt x="26" y="136"/>
                </a:lnTo>
                <a:lnTo>
                  <a:pt x="30" y="125"/>
                </a:lnTo>
                <a:lnTo>
                  <a:pt x="27" y="110"/>
                </a:lnTo>
                <a:lnTo>
                  <a:pt x="27" y="109"/>
                </a:lnTo>
                <a:lnTo>
                  <a:pt x="27" y="107"/>
                </a:lnTo>
                <a:lnTo>
                  <a:pt x="31" y="102"/>
                </a:lnTo>
                <a:lnTo>
                  <a:pt x="32" y="101"/>
                </a:lnTo>
                <a:lnTo>
                  <a:pt x="39" y="99"/>
                </a:lnTo>
                <a:lnTo>
                  <a:pt x="38" y="97"/>
                </a:lnTo>
                <a:lnTo>
                  <a:pt x="38" y="95"/>
                </a:lnTo>
                <a:lnTo>
                  <a:pt x="35" y="92"/>
                </a:lnTo>
                <a:lnTo>
                  <a:pt x="23" y="82"/>
                </a:lnTo>
                <a:lnTo>
                  <a:pt x="20" y="77"/>
                </a:lnTo>
                <a:lnTo>
                  <a:pt x="6" y="72"/>
                </a:lnTo>
                <a:lnTo>
                  <a:pt x="1" y="62"/>
                </a:lnTo>
                <a:lnTo>
                  <a:pt x="0" y="61"/>
                </a:lnTo>
                <a:lnTo>
                  <a:pt x="8" y="57"/>
                </a:lnTo>
                <a:lnTo>
                  <a:pt x="8" y="56"/>
                </a:lnTo>
                <a:lnTo>
                  <a:pt x="8" y="54"/>
                </a:lnTo>
                <a:lnTo>
                  <a:pt x="11" y="52"/>
                </a:lnTo>
                <a:lnTo>
                  <a:pt x="16" y="42"/>
                </a:lnTo>
                <a:lnTo>
                  <a:pt x="17" y="42"/>
                </a:lnTo>
                <a:lnTo>
                  <a:pt x="27" y="34"/>
                </a:lnTo>
                <a:lnTo>
                  <a:pt x="36" y="24"/>
                </a:lnTo>
                <a:lnTo>
                  <a:pt x="32" y="20"/>
                </a:lnTo>
                <a:lnTo>
                  <a:pt x="35" y="16"/>
                </a:lnTo>
                <a:lnTo>
                  <a:pt x="41" y="22"/>
                </a:lnTo>
                <a:lnTo>
                  <a:pt x="45" y="19"/>
                </a:lnTo>
                <a:lnTo>
                  <a:pt x="49" y="7"/>
                </a:lnTo>
                <a:lnTo>
                  <a:pt x="68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6" name="Freeform 1372"/>
          <p:cNvSpPr>
            <a:spLocks/>
          </p:cNvSpPr>
          <p:nvPr/>
        </p:nvSpPr>
        <p:spPr bwMode="auto">
          <a:xfrm>
            <a:off x="4251325" y="4641850"/>
            <a:ext cx="196850" cy="68263"/>
          </a:xfrm>
          <a:custGeom>
            <a:avLst/>
            <a:gdLst>
              <a:gd name="T0" fmla="*/ 34 w 124"/>
              <a:gd name="T1" fmla="*/ 0 h 43"/>
              <a:gd name="T2" fmla="*/ 40 w 124"/>
              <a:gd name="T3" fmla="*/ 5 h 43"/>
              <a:gd name="T4" fmla="*/ 62 w 124"/>
              <a:gd name="T5" fmla="*/ 1 h 43"/>
              <a:gd name="T6" fmla="*/ 65 w 124"/>
              <a:gd name="T7" fmla="*/ 4 h 43"/>
              <a:gd name="T8" fmla="*/ 68 w 124"/>
              <a:gd name="T9" fmla="*/ 8 h 43"/>
              <a:gd name="T10" fmla="*/ 69 w 124"/>
              <a:gd name="T11" fmla="*/ 11 h 43"/>
              <a:gd name="T12" fmla="*/ 81 w 124"/>
              <a:gd name="T13" fmla="*/ 8 h 43"/>
              <a:gd name="T14" fmla="*/ 83 w 124"/>
              <a:gd name="T15" fmla="*/ 8 h 43"/>
              <a:gd name="T16" fmla="*/ 84 w 124"/>
              <a:gd name="T17" fmla="*/ 8 h 43"/>
              <a:gd name="T18" fmla="*/ 83 w 124"/>
              <a:gd name="T19" fmla="*/ 5 h 43"/>
              <a:gd name="T20" fmla="*/ 83 w 124"/>
              <a:gd name="T21" fmla="*/ 5 h 43"/>
              <a:gd name="T22" fmla="*/ 84 w 124"/>
              <a:gd name="T23" fmla="*/ 5 h 43"/>
              <a:gd name="T24" fmla="*/ 90 w 124"/>
              <a:gd name="T25" fmla="*/ 0 h 43"/>
              <a:gd name="T26" fmla="*/ 99 w 124"/>
              <a:gd name="T27" fmla="*/ 2 h 43"/>
              <a:gd name="T28" fmla="*/ 98 w 124"/>
              <a:gd name="T29" fmla="*/ 5 h 43"/>
              <a:gd name="T30" fmla="*/ 96 w 124"/>
              <a:gd name="T31" fmla="*/ 5 h 43"/>
              <a:gd name="T32" fmla="*/ 102 w 124"/>
              <a:gd name="T33" fmla="*/ 12 h 43"/>
              <a:gd name="T34" fmla="*/ 103 w 124"/>
              <a:gd name="T35" fmla="*/ 15 h 43"/>
              <a:gd name="T36" fmla="*/ 114 w 124"/>
              <a:gd name="T37" fmla="*/ 11 h 43"/>
              <a:gd name="T38" fmla="*/ 117 w 124"/>
              <a:gd name="T39" fmla="*/ 9 h 43"/>
              <a:gd name="T40" fmla="*/ 118 w 124"/>
              <a:gd name="T41" fmla="*/ 13 h 43"/>
              <a:gd name="T42" fmla="*/ 124 w 124"/>
              <a:gd name="T43" fmla="*/ 23 h 43"/>
              <a:gd name="T44" fmla="*/ 124 w 124"/>
              <a:gd name="T45" fmla="*/ 24 h 43"/>
              <a:gd name="T46" fmla="*/ 121 w 124"/>
              <a:gd name="T47" fmla="*/ 28 h 43"/>
              <a:gd name="T48" fmla="*/ 120 w 124"/>
              <a:gd name="T49" fmla="*/ 30 h 43"/>
              <a:gd name="T50" fmla="*/ 120 w 124"/>
              <a:gd name="T51" fmla="*/ 34 h 43"/>
              <a:gd name="T52" fmla="*/ 109 w 124"/>
              <a:gd name="T53" fmla="*/ 32 h 43"/>
              <a:gd name="T54" fmla="*/ 107 w 124"/>
              <a:gd name="T55" fmla="*/ 32 h 43"/>
              <a:gd name="T56" fmla="*/ 99 w 124"/>
              <a:gd name="T57" fmla="*/ 30 h 43"/>
              <a:gd name="T58" fmla="*/ 96 w 124"/>
              <a:gd name="T59" fmla="*/ 30 h 43"/>
              <a:gd name="T60" fmla="*/ 96 w 124"/>
              <a:gd name="T61" fmla="*/ 31 h 43"/>
              <a:gd name="T62" fmla="*/ 96 w 124"/>
              <a:gd name="T63" fmla="*/ 34 h 43"/>
              <a:gd name="T64" fmla="*/ 95 w 124"/>
              <a:gd name="T65" fmla="*/ 39 h 43"/>
              <a:gd name="T66" fmla="*/ 95 w 124"/>
              <a:gd name="T67" fmla="*/ 42 h 43"/>
              <a:gd name="T68" fmla="*/ 77 w 124"/>
              <a:gd name="T69" fmla="*/ 43 h 43"/>
              <a:gd name="T70" fmla="*/ 73 w 124"/>
              <a:gd name="T71" fmla="*/ 39 h 43"/>
              <a:gd name="T72" fmla="*/ 72 w 124"/>
              <a:gd name="T73" fmla="*/ 38 h 43"/>
              <a:gd name="T74" fmla="*/ 50 w 124"/>
              <a:gd name="T75" fmla="*/ 32 h 43"/>
              <a:gd name="T76" fmla="*/ 39 w 124"/>
              <a:gd name="T77" fmla="*/ 35 h 43"/>
              <a:gd name="T78" fmla="*/ 27 w 124"/>
              <a:gd name="T79" fmla="*/ 22 h 43"/>
              <a:gd name="T80" fmla="*/ 0 w 124"/>
              <a:gd name="T81" fmla="*/ 11 h 43"/>
              <a:gd name="T82" fmla="*/ 1 w 124"/>
              <a:gd name="T83" fmla="*/ 8 h 43"/>
              <a:gd name="T84" fmla="*/ 1 w 124"/>
              <a:gd name="T85" fmla="*/ 7 h 43"/>
              <a:gd name="T86" fmla="*/ 8 w 124"/>
              <a:gd name="T87" fmla="*/ 1 h 43"/>
              <a:gd name="T88" fmla="*/ 28 w 124"/>
              <a:gd name="T89" fmla="*/ 2 h 43"/>
              <a:gd name="T90" fmla="*/ 34 w 124"/>
              <a:gd name="T91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24" h="43">
                <a:moveTo>
                  <a:pt x="34" y="0"/>
                </a:moveTo>
                <a:lnTo>
                  <a:pt x="40" y="5"/>
                </a:lnTo>
                <a:lnTo>
                  <a:pt x="62" y="1"/>
                </a:lnTo>
                <a:lnTo>
                  <a:pt x="65" y="4"/>
                </a:lnTo>
                <a:lnTo>
                  <a:pt x="68" y="8"/>
                </a:lnTo>
                <a:lnTo>
                  <a:pt x="69" y="11"/>
                </a:lnTo>
                <a:lnTo>
                  <a:pt x="81" y="8"/>
                </a:lnTo>
                <a:lnTo>
                  <a:pt x="83" y="8"/>
                </a:lnTo>
                <a:lnTo>
                  <a:pt x="84" y="8"/>
                </a:lnTo>
                <a:lnTo>
                  <a:pt x="83" y="5"/>
                </a:lnTo>
                <a:lnTo>
                  <a:pt x="83" y="5"/>
                </a:lnTo>
                <a:lnTo>
                  <a:pt x="84" y="5"/>
                </a:lnTo>
                <a:lnTo>
                  <a:pt x="90" y="0"/>
                </a:lnTo>
                <a:lnTo>
                  <a:pt x="99" y="2"/>
                </a:lnTo>
                <a:lnTo>
                  <a:pt x="98" y="5"/>
                </a:lnTo>
                <a:lnTo>
                  <a:pt x="96" y="5"/>
                </a:lnTo>
                <a:lnTo>
                  <a:pt x="102" y="12"/>
                </a:lnTo>
                <a:lnTo>
                  <a:pt x="103" y="15"/>
                </a:lnTo>
                <a:lnTo>
                  <a:pt x="114" y="11"/>
                </a:lnTo>
                <a:lnTo>
                  <a:pt x="117" y="9"/>
                </a:lnTo>
                <a:lnTo>
                  <a:pt x="118" y="13"/>
                </a:lnTo>
                <a:lnTo>
                  <a:pt x="124" y="23"/>
                </a:lnTo>
                <a:lnTo>
                  <a:pt x="124" y="24"/>
                </a:lnTo>
                <a:lnTo>
                  <a:pt x="121" y="28"/>
                </a:lnTo>
                <a:lnTo>
                  <a:pt x="120" y="30"/>
                </a:lnTo>
                <a:lnTo>
                  <a:pt x="120" y="34"/>
                </a:lnTo>
                <a:lnTo>
                  <a:pt x="109" y="32"/>
                </a:lnTo>
                <a:lnTo>
                  <a:pt x="107" y="32"/>
                </a:lnTo>
                <a:lnTo>
                  <a:pt x="99" y="30"/>
                </a:lnTo>
                <a:lnTo>
                  <a:pt x="96" y="30"/>
                </a:lnTo>
                <a:lnTo>
                  <a:pt x="96" y="31"/>
                </a:lnTo>
                <a:lnTo>
                  <a:pt x="96" y="34"/>
                </a:lnTo>
                <a:lnTo>
                  <a:pt x="95" y="39"/>
                </a:lnTo>
                <a:lnTo>
                  <a:pt x="95" y="42"/>
                </a:lnTo>
                <a:lnTo>
                  <a:pt x="77" y="43"/>
                </a:lnTo>
                <a:lnTo>
                  <a:pt x="73" y="39"/>
                </a:lnTo>
                <a:lnTo>
                  <a:pt x="72" y="38"/>
                </a:lnTo>
                <a:lnTo>
                  <a:pt x="50" y="32"/>
                </a:lnTo>
                <a:lnTo>
                  <a:pt x="39" y="35"/>
                </a:lnTo>
                <a:lnTo>
                  <a:pt x="27" y="22"/>
                </a:lnTo>
                <a:lnTo>
                  <a:pt x="0" y="11"/>
                </a:lnTo>
                <a:lnTo>
                  <a:pt x="1" y="8"/>
                </a:lnTo>
                <a:lnTo>
                  <a:pt x="1" y="7"/>
                </a:lnTo>
                <a:lnTo>
                  <a:pt x="8" y="1"/>
                </a:lnTo>
                <a:lnTo>
                  <a:pt x="28" y="2"/>
                </a:lnTo>
                <a:lnTo>
                  <a:pt x="34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7" name="Freeform 1373"/>
          <p:cNvSpPr>
            <a:spLocks/>
          </p:cNvSpPr>
          <p:nvPr/>
        </p:nvSpPr>
        <p:spPr bwMode="auto">
          <a:xfrm>
            <a:off x="5114925" y="4832350"/>
            <a:ext cx="155575" cy="163513"/>
          </a:xfrm>
          <a:custGeom>
            <a:avLst/>
            <a:gdLst>
              <a:gd name="T0" fmla="*/ 49 w 98"/>
              <a:gd name="T1" fmla="*/ 12 h 103"/>
              <a:gd name="T2" fmla="*/ 64 w 98"/>
              <a:gd name="T3" fmla="*/ 24 h 103"/>
              <a:gd name="T4" fmla="*/ 75 w 98"/>
              <a:gd name="T5" fmla="*/ 13 h 103"/>
              <a:gd name="T6" fmla="*/ 76 w 98"/>
              <a:gd name="T7" fmla="*/ 12 h 103"/>
              <a:gd name="T8" fmla="*/ 86 w 98"/>
              <a:gd name="T9" fmla="*/ 7 h 103"/>
              <a:gd name="T10" fmla="*/ 94 w 98"/>
              <a:gd name="T11" fmla="*/ 16 h 103"/>
              <a:gd name="T12" fmla="*/ 94 w 98"/>
              <a:gd name="T13" fmla="*/ 34 h 103"/>
              <a:gd name="T14" fmla="*/ 94 w 98"/>
              <a:gd name="T15" fmla="*/ 45 h 103"/>
              <a:gd name="T16" fmla="*/ 98 w 98"/>
              <a:gd name="T17" fmla="*/ 71 h 103"/>
              <a:gd name="T18" fmla="*/ 98 w 98"/>
              <a:gd name="T19" fmla="*/ 72 h 103"/>
              <a:gd name="T20" fmla="*/ 95 w 98"/>
              <a:gd name="T21" fmla="*/ 79 h 103"/>
              <a:gd name="T22" fmla="*/ 89 w 98"/>
              <a:gd name="T23" fmla="*/ 82 h 103"/>
              <a:gd name="T24" fmla="*/ 80 w 98"/>
              <a:gd name="T25" fmla="*/ 87 h 103"/>
              <a:gd name="T26" fmla="*/ 72 w 98"/>
              <a:gd name="T27" fmla="*/ 92 h 103"/>
              <a:gd name="T28" fmla="*/ 44 w 98"/>
              <a:gd name="T29" fmla="*/ 101 h 103"/>
              <a:gd name="T30" fmla="*/ 42 w 98"/>
              <a:gd name="T31" fmla="*/ 101 h 103"/>
              <a:gd name="T32" fmla="*/ 38 w 98"/>
              <a:gd name="T33" fmla="*/ 99 h 103"/>
              <a:gd name="T34" fmla="*/ 37 w 98"/>
              <a:gd name="T35" fmla="*/ 99 h 103"/>
              <a:gd name="T36" fmla="*/ 29 w 98"/>
              <a:gd name="T37" fmla="*/ 103 h 103"/>
              <a:gd name="T38" fmla="*/ 22 w 98"/>
              <a:gd name="T39" fmla="*/ 98 h 103"/>
              <a:gd name="T40" fmla="*/ 14 w 98"/>
              <a:gd name="T41" fmla="*/ 92 h 103"/>
              <a:gd name="T42" fmla="*/ 4 w 98"/>
              <a:gd name="T43" fmla="*/ 97 h 103"/>
              <a:gd name="T44" fmla="*/ 1 w 98"/>
              <a:gd name="T45" fmla="*/ 95 h 103"/>
              <a:gd name="T46" fmla="*/ 0 w 98"/>
              <a:gd name="T47" fmla="*/ 94 h 103"/>
              <a:gd name="T48" fmla="*/ 5 w 98"/>
              <a:gd name="T49" fmla="*/ 90 h 103"/>
              <a:gd name="T50" fmla="*/ 8 w 98"/>
              <a:gd name="T51" fmla="*/ 84 h 103"/>
              <a:gd name="T52" fmla="*/ 15 w 98"/>
              <a:gd name="T53" fmla="*/ 60 h 103"/>
              <a:gd name="T54" fmla="*/ 16 w 98"/>
              <a:gd name="T55" fmla="*/ 57 h 103"/>
              <a:gd name="T56" fmla="*/ 16 w 98"/>
              <a:gd name="T57" fmla="*/ 54 h 103"/>
              <a:gd name="T58" fmla="*/ 16 w 98"/>
              <a:gd name="T59" fmla="*/ 50 h 103"/>
              <a:gd name="T60" fmla="*/ 16 w 98"/>
              <a:gd name="T61" fmla="*/ 45 h 103"/>
              <a:gd name="T62" fmla="*/ 9 w 98"/>
              <a:gd name="T63" fmla="*/ 32 h 103"/>
              <a:gd name="T64" fmla="*/ 8 w 98"/>
              <a:gd name="T65" fmla="*/ 22 h 103"/>
              <a:gd name="T66" fmla="*/ 9 w 98"/>
              <a:gd name="T67" fmla="*/ 11 h 103"/>
              <a:gd name="T68" fmla="*/ 15 w 98"/>
              <a:gd name="T69" fmla="*/ 8 h 103"/>
              <a:gd name="T70" fmla="*/ 16 w 98"/>
              <a:gd name="T71" fmla="*/ 7 h 103"/>
              <a:gd name="T72" fmla="*/ 20 w 98"/>
              <a:gd name="T73" fmla="*/ 0 h 103"/>
              <a:gd name="T74" fmla="*/ 34 w 98"/>
              <a:gd name="T75" fmla="*/ 4 h 103"/>
              <a:gd name="T76" fmla="*/ 37 w 98"/>
              <a:gd name="T77" fmla="*/ 7 h 103"/>
              <a:gd name="T78" fmla="*/ 49 w 98"/>
              <a:gd name="T79" fmla="*/ 12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8" h="103">
                <a:moveTo>
                  <a:pt x="49" y="12"/>
                </a:moveTo>
                <a:lnTo>
                  <a:pt x="64" y="24"/>
                </a:lnTo>
                <a:lnTo>
                  <a:pt x="75" y="13"/>
                </a:lnTo>
                <a:lnTo>
                  <a:pt x="76" y="12"/>
                </a:lnTo>
                <a:lnTo>
                  <a:pt x="86" y="7"/>
                </a:lnTo>
                <a:lnTo>
                  <a:pt x="94" y="16"/>
                </a:lnTo>
                <a:lnTo>
                  <a:pt x="94" y="34"/>
                </a:lnTo>
                <a:lnTo>
                  <a:pt x="94" y="45"/>
                </a:lnTo>
                <a:lnTo>
                  <a:pt x="98" y="71"/>
                </a:lnTo>
                <a:lnTo>
                  <a:pt x="98" y="72"/>
                </a:lnTo>
                <a:lnTo>
                  <a:pt x="95" y="79"/>
                </a:lnTo>
                <a:lnTo>
                  <a:pt x="89" y="82"/>
                </a:lnTo>
                <a:lnTo>
                  <a:pt x="80" y="87"/>
                </a:lnTo>
                <a:lnTo>
                  <a:pt x="72" y="92"/>
                </a:lnTo>
                <a:lnTo>
                  <a:pt x="44" y="101"/>
                </a:lnTo>
                <a:lnTo>
                  <a:pt x="42" y="101"/>
                </a:lnTo>
                <a:lnTo>
                  <a:pt x="38" y="99"/>
                </a:lnTo>
                <a:lnTo>
                  <a:pt x="37" y="99"/>
                </a:lnTo>
                <a:lnTo>
                  <a:pt x="29" y="103"/>
                </a:lnTo>
                <a:lnTo>
                  <a:pt x="22" y="98"/>
                </a:lnTo>
                <a:lnTo>
                  <a:pt x="14" y="92"/>
                </a:lnTo>
                <a:lnTo>
                  <a:pt x="4" y="97"/>
                </a:lnTo>
                <a:lnTo>
                  <a:pt x="1" y="95"/>
                </a:lnTo>
                <a:lnTo>
                  <a:pt x="0" y="94"/>
                </a:lnTo>
                <a:lnTo>
                  <a:pt x="5" y="90"/>
                </a:lnTo>
                <a:lnTo>
                  <a:pt x="8" y="84"/>
                </a:lnTo>
                <a:lnTo>
                  <a:pt x="15" y="60"/>
                </a:lnTo>
                <a:lnTo>
                  <a:pt x="16" y="57"/>
                </a:lnTo>
                <a:lnTo>
                  <a:pt x="16" y="54"/>
                </a:lnTo>
                <a:lnTo>
                  <a:pt x="16" y="50"/>
                </a:lnTo>
                <a:lnTo>
                  <a:pt x="16" y="45"/>
                </a:lnTo>
                <a:lnTo>
                  <a:pt x="9" y="32"/>
                </a:lnTo>
                <a:lnTo>
                  <a:pt x="8" y="22"/>
                </a:lnTo>
                <a:lnTo>
                  <a:pt x="9" y="11"/>
                </a:lnTo>
                <a:lnTo>
                  <a:pt x="15" y="8"/>
                </a:lnTo>
                <a:lnTo>
                  <a:pt x="16" y="7"/>
                </a:lnTo>
                <a:lnTo>
                  <a:pt x="20" y="0"/>
                </a:lnTo>
                <a:lnTo>
                  <a:pt x="34" y="4"/>
                </a:lnTo>
                <a:lnTo>
                  <a:pt x="37" y="7"/>
                </a:lnTo>
                <a:lnTo>
                  <a:pt x="49" y="1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8" name="Freeform 1374"/>
          <p:cNvSpPr>
            <a:spLocks/>
          </p:cNvSpPr>
          <p:nvPr/>
        </p:nvSpPr>
        <p:spPr bwMode="auto">
          <a:xfrm>
            <a:off x="5472113" y="4875213"/>
            <a:ext cx="233363" cy="292100"/>
          </a:xfrm>
          <a:custGeom>
            <a:avLst/>
            <a:gdLst>
              <a:gd name="T0" fmla="*/ 37 w 147"/>
              <a:gd name="T1" fmla="*/ 26 h 184"/>
              <a:gd name="T2" fmla="*/ 45 w 147"/>
              <a:gd name="T3" fmla="*/ 25 h 184"/>
              <a:gd name="T4" fmla="*/ 74 w 147"/>
              <a:gd name="T5" fmla="*/ 19 h 184"/>
              <a:gd name="T6" fmla="*/ 82 w 147"/>
              <a:gd name="T7" fmla="*/ 23 h 184"/>
              <a:gd name="T8" fmla="*/ 83 w 147"/>
              <a:gd name="T9" fmla="*/ 29 h 184"/>
              <a:gd name="T10" fmla="*/ 87 w 147"/>
              <a:gd name="T11" fmla="*/ 34 h 184"/>
              <a:gd name="T12" fmla="*/ 94 w 147"/>
              <a:gd name="T13" fmla="*/ 38 h 184"/>
              <a:gd name="T14" fmla="*/ 101 w 147"/>
              <a:gd name="T15" fmla="*/ 38 h 184"/>
              <a:gd name="T16" fmla="*/ 111 w 147"/>
              <a:gd name="T17" fmla="*/ 38 h 184"/>
              <a:gd name="T18" fmla="*/ 116 w 147"/>
              <a:gd name="T19" fmla="*/ 49 h 184"/>
              <a:gd name="T20" fmla="*/ 120 w 147"/>
              <a:gd name="T21" fmla="*/ 55 h 184"/>
              <a:gd name="T22" fmla="*/ 128 w 147"/>
              <a:gd name="T23" fmla="*/ 67 h 184"/>
              <a:gd name="T24" fmla="*/ 131 w 147"/>
              <a:gd name="T25" fmla="*/ 72 h 184"/>
              <a:gd name="T26" fmla="*/ 139 w 147"/>
              <a:gd name="T27" fmla="*/ 83 h 184"/>
              <a:gd name="T28" fmla="*/ 147 w 147"/>
              <a:gd name="T29" fmla="*/ 95 h 184"/>
              <a:gd name="T30" fmla="*/ 145 w 147"/>
              <a:gd name="T31" fmla="*/ 106 h 184"/>
              <a:gd name="T32" fmla="*/ 143 w 147"/>
              <a:gd name="T33" fmla="*/ 115 h 184"/>
              <a:gd name="T34" fmla="*/ 141 w 147"/>
              <a:gd name="T35" fmla="*/ 121 h 184"/>
              <a:gd name="T36" fmla="*/ 138 w 147"/>
              <a:gd name="T37" fmla="*/ 131 h 184"/>
              <a:gd name="T38" fmla="*/ 132 w 147"/>
              <a:gd name="T39" fmla="*/ 142 h 184"/>
              <a:gd name="T40" fmla="*/ 128 w 147"/>
              <a:gd name="T41" fmla="*/ 147 h 184"/>
              <a:gd name="T42" fmla="*/ 123 w 147"/>
              <a:gd name="T43" fmla="*/ 157 h 184"/>
              <a:gd name="T44" fmla="*/ 120 w 147"/>
              <a:gd name="T45" fmla="*/ 169 h 184"/>
              <a:gd name="T46" fmla="*/ 119 w 147"/>
              <a:gd name="T47" fmla="*/ 175 h 184"/>
              <a:gd name="T48" fmla="*/ 117 w 147"/>
              <a:gd name="T49" fmla="*/ 176 h 184"/>
              <a:gd name="T50" fmla="*/ 116 w 147"/>
              <a:gd name="T51" fmla="*/ 176 h 184"/>
              <a:gd name="T52" fmla="*/ 109 w 147"/>
              <a:gd name="T53" fmla="*/ 177 h 184"/>
              <a:gd name="T54" fmla="*/ 94 w 147"/>
              <a:gd name="T55" fmla="*/ 176 h 184"/>
              <a:gd name="T56" fmla="*/ 83 w 147"/>
              <a:gd name="T57" fmla="*/ 177 h 184"/>
              <a:gd name="T58" fmla="*/ 76 w 147"/>
              <a:gd name="T59" fmla="*/ 179 h 184"/>
              <a:gd name="T60" fmla="*/ 64 w 147"/>
              <a:gd name="T61" fmla="*/ 183 h 184"/>
              <a:gd name="T62" fmla="*/ 61 w 147"/>
              <a:gd name="T63" fmla="*/ 183 h 184"/>
              <a:gd name="T64" fmla="*/ 52 w 147"/>
              <a:gd name="T65" fmla="*/ 170 h 184"/>
              <a:gd name="T66" fmla="*/ 49 w 147"/>
              <a:gd name="T67" fmla="*/ 165 h 184"/>
              <a:gd name="T68" fmla="*/ 38 w 147"/>
              <a:gd name="T69" fmla="*/ 169 h 184"/>
              <a:gd name="T70" fmla="*/ 26 w 147"/>
              <a:gd name="T71" fmla="*/ 170 h 184"/>
              <a:gd name="T72" fmla="*/ 22 w 147"/>
              <a:gd name="T73" fmla="*/ 166 h 184"/>
              <a:gd name="T74" fmla="*/ 19 w 147"/>
              <a:gd name="T75" fmla="*/ 164 h 184"/>
              <a:gd name="T76" fmla="*/ 18 w 147"/>
              <a:gd name="T77" fmla="*/ 161 h 184"/>
              <a:gd name="T78" fmla="*/ 10 w 147"/>
              <a:gd name="T79" fmla="*/ 142 h 184"/>
              <a:gd name="T80" fmla="*/ 23 w 147"/>
              <a:gd name="T81" fmla="*/ 115 h 184"/>
              <a:gd name="T82" fmla="*/ 14 w 147"/>
              <a:gd name="T83" fmla="*/ 71 h 184"/>
              <a:gd name="T84" fmla="*/ 10 w 147"/>
              <a:gd name="T85" fmla="*/ 55 h 184"/>
              <a:gd name="T86" fmla="*/ 18 w 147"/>
              <a:gd name="T87" fmla="*/ 33 h 184"/>
              <a:gd name="T88" fmla="*/ 19 w 147"/>
              <a:gd name="T89" fmla="*/ 22 h 184"/>
              <a:gd name="T90" fmla="*/ 19 w 147"/>
              <a:gd name="T91" fmla="*/ 20 h 184"/>
              <a:gd name="T92" fmla="*/ 21 w 147"/>
              <a:gd name="T93" fmla="*/ 18 h 184"/>
              <a:gd name="T94" fmla="*/ 27 w 147"/>
              <a:gd name="T95" fmla="*/ 0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47" h="184">
                <a:moveTo>
                  <a:pt x="27" y="0"/>
                </a:moveTo>
                <a:lnTo>
                  <a:pt x="37" y="26"/>
                </a:lnTo>
                <a:lnTo>
                  <a:pt x="41" y="25"/>
                </a:lnTo>
                <a:lnTo>
                  <a:pt x="45" y="25"/>
                </a:lnTo>
                <a:lnTo>
                  <a:pt x="67" y="20"/>
                </a:lnTo>
                <a:lnTo>
                  <a:pt x="74" y="19"/>
                </a:lnTo>
                <a:lnTo>
                  <a:pt x="79" y="22"/>
                </a:lnTo>
                <a:lnTo>
                  <a:pt x="82" y="23"/>
                </a:lnTo>
                <a:lnTo>
                  <a:pt x="82" y="25"/>
                </a:lnTo>
                <a:lnTo>
                  <a:pt x="83" y="29"/>
                </a:lnTo>
                <a:lnTo>
                  <a:pt x="86" y="33"/>
                </a:lnTo>
                <a:lnTo>
                  <a:pt x="87" y="34"/>
                </a:lnTo>
                <a:lnTo>
                  <a:pt x="90" y="40"/>
                </a:lnTo>
                <a:lnTo>
                  <a:pt x="94" y="38"/>
                </a:lnTo>
                <a:lnTo>
                  <a:pt x="98" y="38"/>
                </a:lnTo>
                <a:lnTo>
                  <a:pt x="101" y="38"/>
                </a:lnTo>
                <a:lnTo>
                  <a:pt x="104" y="38"/>
                </a:lnTo>
                <a:lnTo>
                  <a:pt x="111" y="38"/>
                </a:lnTo>
                <a:lnTo>
                  <a:pt x="115" y="44"/>
                </a:lnTo>
                <a:lnTo>
                  <a:pt x="116" y="49"/>
                </a:lnTo>
                <a:lnTo>
                  <a:pt x="117" y="50"/>
                </a:lnTo>
                <a:lnTo>
                  <a:pt x="120" y="55"/>
                </a:lnTo>
                <a:lnTo>
                  <a:pt x="123" y="59"/>
                </a:lnTo>
                <a:lnTo>
                  <a:pt x="128" y="67"/>
                </a:lnTo>
                <a:lnTo>
                  <a:pt x="130" y="68"/>
                </a:lnTo>
                <a:lnTo>
                  <a:pt x="131" y="72"/>
                </a:lnTo>
                <a:lnTo>
                  <a:pt x="134" y="76"/>
                </a:lnTo>
                <a:lnTo>
                  <a:pt x="139" y="83"/>
                </a:lnTo>
                <a:lnTo>
                  <a:pt x="143" y="90"/>
                </a:lnTo>
                <a:lnTo>
                  <a:pt x="147" y="95"/>
                </a:lnTo>
                <a:lnTo>
                  <a:pt x="145" y="104"/>
                </a:lnTo>
                <a:lnTo>
                  <a:pt x="145" y="106"/>
                </a:lnTo>
                <a:lnTo>
                  <a:pt x="145" y="109"/>
                </a:lnTo>
                <a:lnTo>
                  <a:pt x="143" y="115"/>
                </a:lnTo>
                <a:lnTo>
                  <a:pt x="142" y="120"/>
                </a:lnTo>
                <a:lnTo>
                  <a:pt x="141" y="121"/>
                </a:lnTo>
                <a:lnTo>
                  <a:pt x="139" y="125"/>
                </a:lnTo>
                <a:lnTo>
                  <a:pt x="138" y="131"/>
                </a:lnTo>
                <a:lnTo>
                  <a:pt x="135" y="138"/>
                </a:lnTo>
                <a:lnTo>
                  <a:pt x="132" y="142"/>
                </a:lnTo>
                <a:lnTo>
                  <a:pt x="130" y="145"/>
                </a:lnTo>
                <a:lnTo>
                  <a:pt x="128" y="147"/>
                </a:lnTo>
                <a:lnTo>
                  <a:pt x="123" y="153"/>
                </a:lnTo>
                <a:lnTo>
                  <a:pt x="123" y="157"/>
                </a:lnTo>
                <a:lnTo>
                  <a:pt x="121" y="162"/>
                </a:lnTo>
                <a:lnTo>
                  <a:pt x="120" y="169"/>
                </a:lnTo>
                <a:lnTo>
                  <a:pt x="119" y="173"/>
                </a:lnTo>
                <a:lnTo>
                  <a:pt x="119" y="175"/>
                </a:lnTo>
                <a:lnTo>
                  <a:pt x="117" y="175"/>
                </a:lnTo>
                <a:lnTo>
                  <a:pt x="117" y="176"/>
                </a:lnTo>
                <a:lnTo>
                  <a:pt x="116" y="176"/>
                </a:lnTo>
                <a:lnTo>
                  <a:pt x="116" y="176"/>
                </a:lnTo>
                <a:lnTo>
                  <a:pt x="111" y="177"/>
                </a:lnTo>
                <a:lnTo>
                  <a:pt x="109" y="177"/>
                </a:lnTo>
                <a:lnTo>
                  <a:pt x="101" y="176"/>
                </a:lnTo>
                <a:lnTo>
                  <a:pt x="94" y="176"/>
                </a:lnTo>
                <a:lnTo>
                  <a:pt x="89" y="176"/>
                </a:lnTo>
                <a:lnTo>
                  <a:pt x="83" y="177"/>
                </a:lnTo>
                <a:lnTo>
                  <a:pt x="81" y="177"/>
                </a:lnTo>
                <a:lnTo>
                  <a:pt x="76" y="179"/>
                </a:lnTo>
                <a:lnTo>
                  <a:pt x="70" y="181"/>
                </a:lnTo>
                <a:lnTo>
                  <a:pt x="64" y="183"/>
                </a:lnTo>
                <a:lnTo>
                  <a:pt x="63" y="183"/>
                </a:lnTo>
                <a:lnTo>
                  <a:pt x="61" y="183"/>
                </a:lnTo>
                <a:lnTo>
                  <a:pt x="60" y="184"/>
                </a:lnTo>
                <a:lnTo>
                  <a:pt x="52" y="170"/>
                </a:lnTo>
                <a:lnTo>
                  <a:pt x="51" y="166"/>
                </a:lnTo>
                <a:lnTo>
                  <a:pt x="49" y="165"/>
                </a:lnTo>
                <a:lnTo>
                  <a:pt x="44" y="162"/>
                </a:lnTo>
                <a:lnTo>
                  <a:pt x="38" y="169"/>
                </a:lnTo>
                <a:lnTo>
                  <a:pt x="29" y="168"/>
                </a:lnTo>
                <a:lnTo>
                  <a:pt x="26" y="170"/>
                </a:lnTo>
                <a:lnTo>
                  <a:pt x="25" y="172"/>
                </a:lnTo>
                <a:lnTo>
                  <a:pt x="22" y="166"/>
                </a:lnTo>
                <a:lnTo>
                  <a:pt x="21" y="165"/>
                </a:lnTo>
                <a:lnTo>
                  <a:pt x="19" y="164"/>
                </a:lnTo>
                <a:lnTo>
                  <a:pt x="18" y="162"/>
                </a:lnTo>
                <a:lnTo>
                  <a:pt x="18" y="161"/>
                </a:lnTo>
                <a:lnTo>
                  <a:pt x="18" y="160"/>
                </a:lnTo>
                <a:lnTo>
                  <a:pt x="10" y="142"/>
                </a:lnTo>
                <a:lnTo>
                  <a:pt x="0" y="130"/>
                </a:lnTo>
                <a:lnTo>
                  <a:pt x="23" y="115"/>
                </a:lnTo>
                <a:lnTo>
                  <a:pt x="22" y="106"/>
                </a:lnTo>
                <a:lnTo>
                  <a:pt x="14" y="71"/>
                </a:lnTo>
                <a:lnTo>
                  <a:pt x="11" y="61"/>
                </a:lnTo>
                <a:lnTo>
                  <a:pt x="10" y="55"/>
                </a:lnTo>
                <a:lnTo>
                  <a:pt x="8" y="50"/>
                </a:lnTo>
                <a:lnTo>
                  <a:pt x="18" y="33"/>
                </a:lnTo>
                <a:lnTo>
                  <a:pt x="19" y="26"/>
                </a:lnTo>
                <a:lnTo>
                  <a:pt x="19" y="22"/>
                </a:lnTo>
                <a:lnTo>
                  <a:pt x="19" y="22"/>
                </a:lnTo>
                <a:lnTo>
                  <a:pt x="19" y="20"/>
                </a:lnTo>
                <a:lnTo>
                  <a:pt x="19" y="19"/>
                </a:lnTo>
                <a:lnTo>
                  <a:pt x="21" y="18"/>
                </a:lnTo>
                <a:lnTo>
                  <a:pt x="22" y="12"/>
                </a:lnTo>
                <a:lnTo>
                  <a:pt x="27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9" name="Freeform 1375"/>
          <p:cNvSpPr>
            <a:spLocks/>
          </p:cNvSpPr>
          <p:nvPr/>
        </p:nvSpPr>
        <p:spPr bwMode="auto">
          <a:xfrm>
            <a:off x="4870450" y="4935538"/>
            <a:ext cx="142875" cy="176213"/>
          </a:xfrm>
          <a:custGeom>
            <a:avLst/>
            <a:gdLst>
              <a:gd name="T0" fmla="*/ 49 w 90"/>
              <a:gd name="T1" fmla="*/ 26 h 111"/>
              <a:gd name="T2" fmla="*/ 56 w 90"/>
              <a:gd name="T3" fmla="*/ 33 h 111"/>
              <a:gd name="T4" fmla="*/ 58 w 90"/>
              <a:gd name="T5" fmla="*/ 30 h 111"/>
              <a:gd name="T6" fmla="*/ 61 w 90"/>
              <a:gd name="T7" fmla="*/ 34 h 111"/>
              <a:gd name="T8" fmla="*/ 69 w 90"/>
              <a:gd name="T9" fmla="*/ 42 h 111"/>
              <a:gd name="T10" fmla="*/ 69 w 90"/>
              <a:gd name="T11" fmla="*/ 48 h 111"/>
              <a:gd name="T12" fmla="*/ 82 w 90"/>
              <a:gd name="T13" fmla="*/ 56 h 111"/>
              <a:gd name="T14" fmla="*/ 82 w 90"/>
              <a:gd name="T15" fmla="*/ 57 h 111"/>
              <a:gd name="T16" fmla="*/ 90 w 90"/>
              <a:gd name="T17" fmla="*/ 63 h 111"/>
              <a:gd name="T18" fmla="*/ 88 w 90"/>
              <a:gd name="T19" fmla="*/ 66 h 111"/>
              <a:gd name="T20" fmla="*/ 87 w 90"/>
              <a:gd name="T21" fmla="*/ 70 h 111"/>
              <a:gd name="T22" fmla="*/ 82 w 90"/>
              <a:gd name="T23" fmla="*/ 85 h 111"/>
              <a:gd name="T24" fmla="*/ 82 w 90"/>
              <a:gd name="T25" fmla="*/ 87 h 111"/>
              <a:gd name="T26" fmla="*/ 78 w 90"/>
              <a:gd name="T27" fmla="*/ 98 h 111"/>
              <a:gd name="T28" fmla="*/ 67 w 90"/>
              <a:gd name="T29" fmla="*/ 102 h 111"/>
              <a:gd name="T30" fmla="*/ 48 w 90"/>
              <a:gd name="T31" fmla="*/ 111 h 111"/>
              <a:gd name="T32" fmla="*/ 39 w 90"/>
              <a:gd name="T33" fmla="*/ 105 h 111"/>
              <a:gd name="T34" fmla="*/ 30 w 90"/>
              <a:gd name="T35" fmla="*/ 92 h 111"/>
              <a:gd name="T36" fmla="*/ 31 w 90"/>
              <a:gd name="T37" fmla="*/ 83 h 111"/>
              <a:gd name="T38" fmla="*/ 24 w 90"/>
              <a:gd name="T39" fmla="*/ 81 h 111"/>
              <a:gd name="T40" fmla="*/ 20 w 90"/>
              <a:gd name="T41" fmla="*/ 79 h 111"/>
              <a:gd name="T42" fmla="*/ 17 w 90"/>
              <a:gd name="T43" fmla="*/ 74 h 111"/>
              <a:gd name="T44" fmla="*/ 19 w 90"/>
              <a:gd name="T45" fmla="*/ 68 h 111"/>
              <a:gd name="T46" fmla="*/ 20 w 90"/>
              <a:gd name="T47" fmla="*/ 68 h 111"/>
              <a:gd name="T48" fmla="*/ 16 w 90"/>
              <a:gd name="T49" fmla="*/ 64 h 111"/>
              <a:gd name="T50" fmla="*/ 5 w 90"/>
              <a:gd name="T51" fmla="*/ 52 h 111"/>
              <a:gd name="T52" fmla="*/ 2 w 90"/>
              <a:gd name="T53" fmla="*/ 52 h 111"/>
              <a:gd name="T54" fmla="*/ 1 w 90"/>
              <a:gd name="T55" fmla="*/ 51 h 111"/>
              <a:gd name="T56" fmla="*/ 0 w 90"/>
              <a:gd name="T57" fmla="*/ 47 h 111"/>
              <a:gd name="T58" fmla="*/ 5 w 90"/>
              <a:gd name="T59" fmla="*/ 41 h 111"/>
              <a:gd name="T60" fmla="*/ 8 w 90"/>
              <a:gd name="T61" fmla="*/ 42 h 111"/>
              <a:gd name="T62" fmla="*/ 9 w 90"/>
              <a:gd name="T63" fmla="*/ 44 h 111"/>
              <a:gd name="T64" fmla="*/ 11 w 90"/>
              <a:gd name="T65" fmla="*/ 30 h 111"/>
              <a:gd name="T66" fmla="*/ 9 w 90"/>
              <a:gd name="T67" fmla="*/ 29 h 111"/>
              <a:gd name="T68" fmla="*/ 0 w 90"/>
              <a:gd name="T69" fmla="*/ 14 h 111"/>
              <a:gd name="T70" fmla="*/ 8 w 90"/>
              <a:gd name="T71" fmla="*/ 0 h 111"/>
              <a:gd name="T72" fmla="*/ 11 w 90"/>
              <a:gd name="T73" fmla="*/ 2 h 111"/>
              <a:gd name="T74" fmla="*/ 42 w 90"/>
              <a:gd name="T75" fmla="*/ 19 h 111"/>
              <a:gd name="T76" fmla="*/ 49 w 90"/>
              <a:gd name="T77" fmla="*/ 26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90" h="111">
                <a:moveTo>
                  <a:pt x="49" y="26"/>
                </a:moveTo>
                <a:lnTo>
                  <a:pt x="56" y="33"/>
                </a:lnTo>
                <a:lnTo>
                  <a:pt x="58" y="30"/>
                </a:lnTo>
                <a:lnTo>
                  <a:pt x="61" y="34"/>
                </a:lnTo>
                <a:lnTo>
                  <a:pt x="69" y="42"/>
                </a:lnTo>
                <a:lnTo>
                  <a:pt x="69" y="48"/>
                </a:lnTo>
                <a:lnTo>
                  <a:pt x="82" y="56"/>
                </a:lnTo>
                <a:lnTo>
                  <a:pt x="82" y="57"/>
                </a:lnTo>
                <a:lnTo>
                  <a:pt x="90" y="63"/>
                </a:lnTo>
                <a:lnTo>
                  <a:pt x="88" y="66"/>
                </a:lnTo>
                <a:lnTo>
                  <a:pt x="87" y="70"/>
                </a:lnTo>
                <a:lnTo>
                  <a:pt x="82" y="85"/>
                </a:lnTo>
                <a:lnTo>
                  <a:pt x="82" y="87"/>
                </a:lnTo>
                <a:lnTo>
                  <a:pt x="78" y="98"/>
                </a:lnTo>
                <a:lnTo>
                  <a:pt x="67" y="102"/>
                </a:lnTo>
                <a:lnTo>
                  <a:pt x="48" y="111"/>
                </a:lnTo>
                <a:lnTo>
                  <a:pt x="39" y="105"/>
                </a:lnTo>
                <a:lnTo>
                  <a:pt x="30" y="92"/>
                </a:lnTo>
                <a:lnTo>
                  <a:pt x="31" y="83"/>
                </a:lnTo>
                <a:lnTo>
                  <a:pt x="24" y="81"/>
                </a:lnTo>
                <a:lnTo>
                  <a:pt x="20" y="79"/>
                </a:lnTo>
                <a:lnTo>
                  <a:pt x="17" y="74"/>
                </a:lnTo>
                <a:lnTo>
                  <a:pt x="19" y="68"/>
                </a:lnTo>
                <a:lnTo>
                  <a:pt x="20" y="68"/>
                </a:lnTo>
                <a:lnTo>
                  <a:pt x="16" y="64"/>
                </a:lnTo>
                <a:lnTo>
                  <a:pt x="5" y="52"/>
                </a:lnTo>
                <a:lnTo>
                  <a:pt x="2" y="52"/>
                </a:lnTo>
                <a:lnTo>
                  <a:pt x="1" y="51"/>
                </a:lnTo>
                <a:lnTo>
                  <a:pt x="0" y="47"/>
                </a:lnTo>
                <a:lnTo>
                  <a:pt x="5" y="41"/>
                </a:lnTo>
                <a:lnTo>
                  <a:pt x="8" y="42"/>
                </a:lnTo>
                <a:lnTo>
                  <a:pt x="9" y="44"/>
                </a:lnTo>
                <a:lnTo>
                  <a:pt x="11" y="30"/>
                </a:lnTo>
                <a:lnTo>
                  <a:pt x="9" y="29"/>
                </a:lnTo>
                <a:lnTo>
                  <a:pt x="0" y="14"/>
                </a:lnTo>
                <a:lnTo>
                  <a:pt x="8" y="0"/>
                </a:lnTo>
                <a:lnTo>
                  <a:pt x="11" y="2"/>
                </a:lnTo>
                <a:lnTo>
                  <a:pt x="42" y="19"/>
                </a:lnTo>
                <a:lnTo>
                  <a:pt x="49" y="2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0" name="Freeform 1376"/>
          <p:cNvSpPr>
            <a:spLocks/>
          </p:cNvSpPr>
          <p:nvPr/>
        </p:nvSpPr>
        <p:spPr bwMode="auto">
          <a:xfrm>
            <a:off x="4175125" y="4935538"/>
            <a:ext cx="222250" cy="138113"/>
          </a:xfrm>
          <a:custGeom>
            <a:avLst/>
            <a:gdLst>
              <a:gd name="T0" fmla="*/ 108 w 140"/>
              <a:gd name="T1" fmla="*/ 3 h 87"/>
              <a:gd name="T2" fmla="*/ 110 w 140"/>
              <a:gd name="T3" fmla="*/ 11 h 87"/>
              <a:gd name="T4" fmla="*/ 118 w 140"/>
              <a:gd name="T5" fmla="*/ 6 h 87"/>
              <a:gd name="T6" fmla="*/ 132 w 140"/>
              <a:gd name="T7" fmla="*/ 6 h 87"/>
              <a:gd name="T8" fmla="*/ 132 w 140"/>
              <a:gd name="T9" fmla="*/ 11 h 87"/>
              <a:gd name="T10" fmla="*/ 140 w 140"/>
              <a:gd name="T11" fmla="*/ 17 h 87"/>
              <a:gd name="T12" fmla="*/ 136 w 140"/>
              <a:gd name="T13" fmla="*/ 21 h 87"/>
              <a:gd name="T14" fmla="*/ 127 w 140"/>
              <a:gd name="T15" fmla="*/ 19 h 87"/>
              <a:gd name="T16" fmla="*/ 112 w 140"/>
              <a:gd name="T17" fmla="*/ 25 h 87"/>
              <a:gd name="T18" fmla="*/ 109 w 140"/>
              <a:gd name="T19" fmla="*/ 29 h 87"/>
              <a:gd name="T20" fmla="*/ 101 w 140"/>
              <a:gd name="T21" fmla="*/ 36 h 87"/>
              <a:gd name="T22" fmla="*/ 101 w 140"/>
              <a:gd name="T23" fmla="*/ 37 h 87"/>
              <a:gd name="T24" fmla="*/ 101 w 140"/>
              <a:gd name="T25" fmla="*/ 45 h 87"/>
              <a:gd name="T26" fmla="*/ 109 w 140"/>
              <a:gd name="T27" fmla="*/ 45 h 87"/>
              <a:gd name="T28" fmla="*/ 106 w 140"/>
              <a:gd name="T29" fmla="*/ 52 h 87"/>
              <a:gd name="T30" fmla="*/ 101 w 140"/>
              <a:gd name="T31" fmla="*/ 68 h 87"/>
              <a:gd name="T32" fmla="*/ 97 w 140"/>
              <a:gd name="T33" fmla="*/ 83 h 87"/>
              <a:gd name="T34" fmla="*/ 87 w 140"/>
              <a:gd name="T35" fmla="*/ 79 h 87"/>
              <a:gd name="T36" fmla="*/ 82 w 140"/>
              <a:gd name="T37" fmla="*/ 68 h 87"/>
              <a:gd name="T38" fmla="*/ 82 w 140"/>
              <a:gd name="T39" fmla="*/ 68 h 87"/>
              <a:gd name="T40" fmla="*/ 69 w 140"/>
              <a:gd name="T41" fmla="*/ 74 h 87"/>
              <a:gd name="T42" fmla="*/ 61 w 140"/>
              <a:gd name="T43" fmla="*/ 87 h 87"/>
              <a:gd name="T44" fmla="*/ 58 w 140"/>
              <a:gd name="T45" fmla="*/ 87 h 87"/>
              <a:gd name="T46" fmla="*/ 52 w 140"/>
              <a:gd name="T47" fmla="*/ 78 h 87"/>
              <a:gd name="T48" fmla="*/ 45 w 140"/>
              <a:gd name="T49" fmla="*/ 82 h 87"/>
              <a:gd name="T50" fmla="*/ 39 w 140"/>
              <a:gd name="T51" fmla="*/ 83 h 87"/>
              <a:gd name="T52" fmla="*/ 28 w 140"/>
              <a:gd name="T53" fmla="*/ 77 h 87"/>
              <a:gd name="T54" fmla="*/ 27 w 140"/>
              <a:gd name="T55" fmla="*/ 68 h 87"/>
              <a:gd name="T56" fmla="*/ 27 w 140"/>
              <a:gd name="T57" fmla="*/ 66 h 87"/>
              <a:gd name="T58" fmla="*/ 26 w 140"/>
              <a:gd name="T59" fmla="*/ 62 h 87"/>
              <a:gd name="T60" fmla="*/ 30 w 140"/>
              <a:gd name="T61" fmla="*/ 56 h 87"/>
              <a:gd name="T62" fmla="*/ 27 w 140"/>
              <a:gd name="T63" fmla="*/ 53 h 87"/>
              <a:gd name="T64" fmla="*/ 30 w 140"/>
              <a:gd name="T65" fmla="*/ 49 h 87"/>
              <a:gd name="T66" fmla="*/ 31 w 140"/>
              <a:gd name="T67" fmla="*/ 49 h 87"/>
              <a:gd name="T68" fmla="*/ 28 w 140"/>
              <a:gd name="T69" fmla="*/ 45 h 87"/>
              <a:gd name="T70" fmla="*/ 18 w 140"/>
              <a:gd name="T71" fmla="*/ 49 h 87"/>
              <a:gd name="T72" fmla="*/ 7 w 140"/>
              <a:gd name="T73" fmla="*/ 53 h 87"/>
              <a:gd name="T74" fmla="*/ 0 w 140"/>
              <a:gd name="T75" fmla="*/ 52 h 87"/>
              <a:gd name="T76" fmla="*/ 7 w 140"/>
              <a:gd name="T77" fmla="*/ 45 h 87"/>
              <a:gd name="T78" fmla="*/ 12 w 140"/>
              <a:gd name="T79" fmla="*/ 38 h 87"/>
              <a:gd name="T80" fmla="*/ 13 w 140"/>
              <a:gd name="T81" fmla="*/ 32 h 87"/>
              <a:gd name="T82" fmla="*/ 15 w 140"/>
              <a:gd name="T83" fmla="*/ 23 h 87"/>
              <a:gd name="T84" fmla="*/ 16 w 140"/>
              <a:gd name="T85" fmla="*/ 14 h 87"/>
              <a:gd name="T86" fmla="*/ 37 w 140"/>
              <a:gd name="T87" fmla="*/ 22 h 87"/>
              <a:gd name="T88" fmla="*/ 37 w 140"/>
              <a:gd name="T89" fmla="*/ 21 h 87"/>
              <a:gd name="T90" fmla="*/ 39 w 140"/>
              <a:gd name="T91" fmla="*/ 18 h 87"/>
              <a:gd name="T92" fmla="*/ 43 w 140"/>
              <a:gd name="T93" fmla="*/ 12 h 87"/>
              <a:gd name="T94" fmla="*/ 45 w 140"/>
              <a:gd name="T95" fmla="*/ 12 h 87"/>
              <a:gd name="T96" fmla="*/ 49 w 140"/>
              <a:gd name="T97" fmla="*/ 10 h 87"/>
              <a:gd name="T98" fmla="*/ 53 w 140"/>
              <a:gd name="T99" fmla="*/ 8 h 87"/>
              <a:gd name="T100" fmla="*/ 63 w 140"/>
              <a:gd name="T101" fmla="*/ 11 h 87"/>
              <a:gd name="T102" fmla="*/ 65 w 140"/>
              <a:gd name="T103" fmla="*/ 11 h 87"/>
              <a:gd name="T104" fmla="*/ 73 w 140"/>
              <a:gd name="T105" fmla="*/ 6 h 87"/>
              <a:gd name="T106" fmla="*/ 79 w 140"/>
              <a:gd name="T107" fmla="*/ 0 h 87"/>
              <a:gd name="T108" fmla="*/ 108 w 140"/>
              <a:gd name="T109" fmla="*/ 3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40" h="87">
                <a:moveTo>
                  <a:pt x="108" y="3"/>
                </a:moveTo>
                <a:lnTo>
                  <a:pt x="110" y="11"/>
                </a:lnTo>
                <a:lnTo>
                  <a:pt x="118" y="6"/>
                </a:lnTo>
                <a:lnTo>
                  <a:pt x="132" y="6"/>
                </a:lnTo>
                <a:lnTo>
                  <a:pt x="132" y="11"/>
                </a:lnTo>
                <a:lnTo>
                  <a:pt x="140" y="17"/>
                </a:lnTo>
                <a:lnTo>
                  <a:pt x="136" y="21"/>
                </a:lnTo>
                <a:lnTo>
                  <a:pt x="127" y="19"/>
                </a:lnTo>
                <a:lnTo>
                  <a:pt x="112" y="25"/>
                </a:lnTo>
                <a:lnTo>
                  <a:pt x="109" y="29"/>
                </a:lnTo>
                <a:lnTo>
                  <a:pt x="101" y="36"/>
                </a:lnTo>
                <a:lnTo>
                  <a:pt x="101" y="37"/>
                </a:lnTo>
                <a:lnTo>
                  <a:pt x="101" y="45"/>
                </a:lnTo>
                <a:lnTo>
                  <a:pt x="109" y="45"/>
                </a:lnTo>
                <a:lnTo>
                  <a:pt x="106" y="52"/>
                </a:lnTo>
                <a:lnTo>
                  <a:pt x="101" y="68"/>
                </a:lnTo>
                <a:lnTo>
                  <a:pt x="97" y="83"/>
                </a:lnTo>
                <a:lnTo>
                  <a:pt x="87" y="79"/>
                </a:lnTo>
                <a:lnTo>
                  <a:pt x="82" y="68"/>
                </a:lnTo>
                <a:lnTo>
                  <a:pt x="82" y="68"/>
                </a:lnTo>
                <a:lnTo>
                  <a:pt x="69" y="74"/>
                </a:lnTo>
                <a:lnTo>
                  <a:pt x="61" y="87"/>
                </a:lnTo>
                <a:lnTo>
                  <a:pt x="58" y="87"/>
                </a:lnTo>
                <a:lnTo>
                  <a:pt x="52" y="78"/>
                </a:lnTo>
                <a:lnTo>
                  <a:pt x="45" y="82"/>
                </a:lnTo>
                <a:lnTo>
                  <a:pt x="39" y="83"/>
                </a:lnTo>
                <a:lnTo>
                  <a:pt x="28" y="77"/>
                </a:lnTo>
                <a:lnTo>
                  <a:pt x="27" y="68"/>
                </a:lnTo>
                <a:lnTo>
                  <a:pt x="27" y="66"/>
                </a:lnTo>
                <a:lnTo>
                  <a:pt x="26" y="62"/>
                </a:lnTo>
                <a:lnTo>
                  <a:pt x="30" y="56"/>
                </a:lnTo>
                <a:lnTo>
                  <a:pt x="27" y="53"/>
                </a:lnTo>
                <a:lnTo>
                  <a:pt x="30" y="49"/>
                </a:lnTo>
                <a:lnTo>
                  <a:pt x="31" y="49"/>
                </a:lnTo>
                <a:lnTo>
                  <a:pt x="28" y="45"/>
                </a:lnTo>
                <a:lnTo>
                  <a:pt x="18" y="49"/>
                </a:lnTo>
                <a:lnTo>
                  <a:pt x="7" y="53"/>
                </a:lnTo>
                <a:lnTo>
                  <a:pt x="0" y="52"/>
                </a:lnTo>
                <a:lnTo>
                  <a:pt x="7" y="45"/>
                </a:lnTo>
                <a:lnTo>
                  <a:pt x="12" y="38"/>
                </a:lnTo>
                <a:lnTo>
                  <a:pt x="13" y="32"/>
                </a:lnTo>
                <a:lnTo>
                  <a:pt x="15" y="23"/>
                </a:lnTo>
                <a:lnTo>
                  <a:pt x="16" y="14"/>
                </a:lnTo>
                <a:lnTo>
                  <a:pt x="37" y="22"/>
                </a:lnTo>
                <a:lnTo>
                  <a:pt x="37" y="21"/>
                </a:lnTo>
                <a:lnTo>
                  <a:pt x="39" y="18"/>
                </a:lnTo>
                <a:lnTo>
                  <a:pt x="43" y="12"/>
                </a:lnTo>
                <a:lnTo>
                  <a:pt x="45" y="12"/>
                </a:lnTo>
                <a:lnTo>
                  <a:pt x="49" y="10"/>
                </a:lnTo>
                <a:lnTo>
                  <a:pt x="53" y="8"/>
                </a:lnTo>
                <a:lnTo>
                  <a:pt x="63" y="11"/>
                </a:lnTo>
                <a:lnTo>
                  <a:pt x="65" y="11"/>
                </a:lnTo>
                <a:lnTo>
                  <a:pt x="73" y="6"/>
                </a:lnTo>
                <a:lnTo>
                  <a:pt x="79" y="0"/>
                </a:lnTo>
                <a:lnTo>
                  <a:pt x="108" y="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1" name="Freeform 1377"/>
          <p:cNvSpPr>
            <a:spLocks/>
          </p:cNvSpPr>
          <p:nvPr/>
        </p:nvSpPr>
        <p:spPr bwMode="auto">
          <a:xfrm>
            <a:off x="4883150" y="5035550"/>
            <a:ext cx="171450" cy="195263"/>
          </a:xfrm>
          <a:custGeom>
            <a:avLst/>
            <a:gdLst>
              <a:gd name="T0" fmla="*/ 108 w 108"/>
              <a:gd name="T1" fmla="*/ 33 h 123"/>
              <a:gd name="T2" fmla="*/ 102 w 108"/>
              <a:gd name="T3" fmla="*/ 39 h 123"/>
              <a:gd name="T4" fmla="*/ 94 w 108"/>
              <a:gd name="T5" fmla="*/ 33 h 123"/>
              <a:gd name="T6" fmla="*/ 80 w 108"/>
              <a:gd name="T7" fmla="*/ 41 h 123"/>
              <a:gd name="T8" fmla="*/ 74 w 108"/>
              <a:gd name="T9" fmla="*/ 45 h 123"/>
              <a:gd name="T10" fmla="*/ 71 w 108"/>
              <a:gd name="T11" fmla="*/ 46 h 123"/>
              <a:gd name="T12" fmla="*/ 70 w 108"/>
              <a:gd name="T13" fmla="*/ 48 h 123"/>
              <a:gd name="T14" fmla="*/ 67 w 108"/>
              <a:gd name="T15" fmla="*/ 49 h 123"/>
              <a:gd name="T16" fmla="*/ 72 w 108"/>
              <a:gd name="T17" fmla="*/ 50 h 123"/>
              <a:gd name="T18" fmla="*/ 74 w 108"/>
              <a:gd name="T19" fmla="*/ 52 h 123"/>
              <a:gd name="T20" fmla="*/ 85 w 108"/>
              <a:gd name="T21" fmla="*/ 65 h 123"/>
              <a:gd name="T22" fmla="*/ 86 w 108"/>
              <a:gd name="T23" fmla="*/ 71 h 123"/>
              <a:gd name="T24" fmla="*/ 82 w 108"/>
              <a:gd name="T25" fmla="*/ 71 h 123"/>
              <a:gd name="T26" fmla="*/ 82 w 108"/>
              <a:gd name="T27" fmla="*/ 82 h 123"/>
              <a:gd name="T28" fmla="*/ 83 w 108"/>
              <a:gd name="T29" fmla="*/ 93 h 123"/>
              <a:gd name="T30" fmla="*/ 85 w 108"/>
              <a:gd name="T31" fmla="*/ 99 h 123"/>
              <a:gd name="T32" fmla="*/ 86 w 108"/>
              <a:gd name="T33" fmla="*/ 101 h 123"/>
              <a:gd name="T34" fmla="*/ 83 w 108"/>
              <a:gd name="T35" fmla="*/ 102 h 123"/>
              <a:gd name="T36" fmla="*/ 79 w 108"/>
              <a:gd name="T37" fmla="*/ 104 h 123"/>
              <a:gd name="T38" fmla="*/ 78 w 108"/>
              <a:gd name="T39" fmla="*/ 104 h 123"/>
              <a:gd name="T40" fmla="*/ 74 w 108"/>
              <a:gd name="T41" fmla="*/ 95 h 123"/>
              <a:gd name="T42" fmla="*/ 72 w 108"/>
              <a:gd name="T43" fmla="*/ 95 h 123"/>
              <a:gd name="T44" fmla="*/ 64 w 108"/>
              <a:gd name="T45" fmla="*/ 98 h 123"/>
              <a:gd name="T46" fmla="*/ 63 w 108"/>
              <a:gd name="T47" fmla="*/ 105 h 123"/>
              <a:gd name="T48" fmla="*/ 59 w 108"/>
              <a:gd name="T49" fmla="*/ 106 h 123"/>
              <a:gd name="T50" fmla="*/ 52 w 108"/>
              <a:gd name="T51" fmla="*/ 113 h 123"/>
              <a:gd name="T52" fmla="*/ 46 w 108"/>
              <a:gd name="T53" fmla="*/ 120 h 123"/>
              <a:gd name="T54" fmla="*/ 45 w 108"/>
              <a:gd name="T55" fmla="*/ 123 h 123"/>
              <a:gd name="T56" fmla="*/ 31 w 108"/>
              <a:gd name="T57" fmla="*/ 114 h 123"/>
              <a:gd name="T58" fmla="*/ 27 w 108"/>
              <a:gd name="T59" fmla="*/ 110 h 123"/>
              <a:gd name="T60" fmla="*/ 12 w 108"/>
              <a:gd name="T61" fmla="*/ 101 h 123"/>
              <a:gd name="T62" fmla="*/ 3 w 108"/>
              <a:gd name="T63" fmla="*/ 94 h 123"/>
              <a:gd name="T64" fmla="*/ 0 w 108"/>
              <a:gd name="T65" fmla="*/ 84 h 123"/>
              <a:gd name="T66" fmla="*/ 0 w 108"/>
              <a:gd name="T67" fmla="*/ 84 h 123"/>
              <a:gd name="T68" fmla="*/ 15 w 108"/>
              <a:gd name="T69" fmla="*/ 64 h 123"/>
              <a:gd name="T70" fmla="*/ 20 w 108"/>
              <a:gd name="T71" fmla="*/ 56 h 123"/>
              <a:gd name="T72" fmla="*/ 22 w 108"/>
              <a:gd name="T73" fmla="*/ 56 h 123"/>
              <a:gd name="T74" fmla="*/ 25 w 108"/>
              <a:gd name="T75" fmla="*/ 54 h 123"/>
              <a:gd name="T76" fmla="*/ 29 w 108"/>
              <a:gd name="T77" fmla="*/ 53 h 123"/>
              <a:gd name="T78" fmla="*/ 30 w 108"/>
              <a:gd name="T79" fmla="*/ 53 h 123"/>
              <a:gd name="T80" fmla="*/ 40 w 108"/>
              <a:gd name="T81" fmla="*/ 52 h 123"/>
              <a:gd name="T82" fmla="*/ 40 w 108"/>
              <a:gd name="T83" fmla="*/ 50 h 123"/>
              <a:gd name="T84" fmla="*/ 40 w 108"/>
              <a:gd name="T85" fmla="*/ 48 h 123"/>
              <a:gd name="T86" fmla="*/ 59 w 108"/>
              <a:gd name="T87" fmla="*/ 39 h 123"/>
              <a:gd name="T88" fmla="*/ 70 w 108"/>
              <a:gd name="T89" fmla="*/ 35 h 123"/>
              <a:gd name="T90" fmla="*/ 74 w 108"/>
              <a:gd name="T91" fmla="*/ 24 h 123"/>
              <a:gd name="T92" fmla="*/ 74 w 108"/>
              <a:gd name="T93" fmla="*/ 22 h 123"/>
              <a:gd name="T94" fmla="*/ 79 w 108"/>
              <a:gd name="T95" fmla="*/ 7 h 123"/>
              <a:gd name="T96" fmla="*/ 80 w 108"/>
              <a:gd name="T97" fmla="*/ 3 h 123"/>
              <a:gd name="T98" fmla="*/ 82 w 108"/>
              <a:gd name="T99" fmla="*/ 0 h 123"/>
              <a:gd name="T100" fmla="*/ 86 w 108"/>
              <a:gd name="T101" fmla="*/ 5 h 123"/>
              <a:gd name="T102" fmla="*/ 93 w 108"/>
              <a:gd name="T103" fmla="*/ 14 h 123"/>
              <a:gd name="T104" fmla="*/ 101 w 108"/>
              <a:gd name="T105" fmla="*/ 23 h 123"/>
              <a:gd name="T106" fmla="*/ 108 w 108"/>
              <a:gd name="T107" fmla="*/ 31 h 123"/>
              <a:gd name="T108" fmla="*/ 108 w 108"/>
              <a:gd name="T109" fmla="*/ 33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08" h="123">
                <a:moveTo>
                  <a:pt x="108" y="33"/>
                </a:moveTo>
                <a:lnTo>
                  <a:pt x="102" y="39"/>
                </a:lnTo>
                <a:lnTo>
                  <a:pt x="94" y="33"/>
                </a:lnTo>
                <a:lnTo>
                  <a:pt x="80" y="41"/>
                </a:lnTo>
                <a:lnTo>
                  <a:pt x="74" y="45"/>
                </a:lnTo>
                <a:lnTo>
                  <a:pt x="71" y="46"/>
                </a:lnTo>
                <a:lnTo>
                  <a:pt x="70" y="48"/>
                </a:lnTo>
                <a:lnTo>
                  <a:pt x="67" y="49"/>
                </a:lnTo>
                <a:lnTo>
                  <a:pt x="72" y="50"/>
                </a:lnTo>
                <a:lnTo>
                  <a:pt x="74" y="52"/>
                </a:lnTo>
                <a:lnTo>
                  <a:pt x="85" y="65"/>
                </a:lnTo>
                <a:lnTo>
                  <a:pt x="86" y="71"/>
                </a:lnTo>
                <a:lnTo>
                  <a:pt x="82" y="71"/>
                </a:lnTo>
                <a:lnTo>
                  <a:pt x="82" y="82"/>
                </a:lnTo>
                <a:lnTo>
                  <a:pt x="83" y="93"/>
                </a:lnTo>
                <a:lnTo>
                  <a:pt x="85" y="99"/>
                </a:lnTo>
                <a:lnTo>
                  <a:pt x="86" y="101"/>
                </a:lnTo>
                <a:lnTo>
                  <a:pt x="83" y="102"/>
                </a:lnTo>
                <a:lnTo>
                  <a:pt x="79" y="104"/>
                </a:lnTo>
                <a:lnTo>
                  <a:pt x="78" y="104"/>
                </a:lnTo>
                <a:lnTo>
                  <a:pt x="74" y="95"/>
                </a:lnTo>
                <a:lnTo>
                  <a:pt x="72" y="95"/>
                </a:lnTo>
                <a:lnTo>
                  <a:pt x="64" y="98"/>
                </a:lnTo>
                <a:lnTo>
                  <a:pt x="63" y="105"/>
                </a:lnTo>
                <a:lnTo>
                  <a:pt x="59" y="106"/>
                </a:lnTo>
                <a:lnTo>
                  <a:pt x="52" y="113"/>
                </a:lnTo>
                <a:lnTo>
                  <a:pt x="46" y="120"/>
                </a:lnTo>
                <a:lnTo>
                  <a:pt x="45" y="123"/>
                </a:lnTo>
                <a:lnTo>
                  <a:pt x="31" y="114"/>
                </a:lnTo>
                <a:lnTo>
                  <a:pt x="27" y="110"/>
                </a:lnTo>
                <a:lnTo>
                  <a:pt x="12" y="101"/>
                </a:lnTo>
                <a:lnTo>
                  <a:pt x="3" y="94"/>
                </a:lnTo>
                <a:lnTo>
                  <a:pt x="0" y="84"/>
                </a:lnTo>
                <a:lnTo>
                  <a:pt x="0" y="84"/>
                </a:lnTo>
                <a:lnTo>
                  <a:pt x="15" y="64"/>
                </a:lnTo>
                <a:lnTo>
                  <a:pt x="20" y="56"/>
                </a:lnTo>
                <a:lnTo>
                  <a:pt x="22" y="56"/>
                </a:lnTo>
                <a:lnTo>
                  <a:pt x="25" y="54"/>
                </a:lnTo>
                <a:lnTo>
                  <a:pt x="29" y="53"/>
                </a:lnTo>
                <a:lnTo>
                  <a:pt x="30" y="53"/>
                </a:lnTo>
                <a:lnTo>
                  <a:pt x="40" y="52"/>
                </a:lnTo>
                <a:lnTo>
                  <a:pt x="40" y="50"/>
                </a:lnTo>
                <a:lnTo>
                  <a:pt x="40" y="48"/>
                </a:lnTo>
                <a:lnTo>
                  <a:pt x="59" y="39"/>
                </a:lnTo>
                <a:lnTo>
                  <a:pt x="70" y="35"/>
                </a:lnTo>
                <a:lnTo>
                  <a:pt x="74" y="24"/>
                </a:lnTo>
                <a:lnTo>
                  <a:pt x="74" y="22"/>
                </a:lnTo>
                <a:lnTo>
                  <a:pt x="79" y="7"/>
                </a:lnTo>
                <a:lnTo>
                  <a:pt x="80" y="3"/>
                </a:lnTo>
                <a:lnTo>
                  <a:pt x="82" y="0"/>
                </a:lnTo>
                <a:lnTo>
                  <a:pt x="86" y="5"/>
                </a:lnTo>
                <a:lnTo>
                  <a:pt x="93" y="14"/>
                </a:lnTo>
                <a:lnTo>
                  <a:pt x="101" y="23"/>
                </a:lnTo>
                <a:lnTo>
                  <a:pt x="108" y="31"/>
                </a:lnTo>
                <a:lnTo>
                  <a:pt x="108" y="3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2" name="Freeform 1378"/>
          <p:cNvSpPr>
            <a:spLocks/>
          </p:cNvSpPr>
          <p:nvPr/>
        </p:nvSpPr>
        <p:spPr bwMode="auto">
          <a:xfrm>
            <a:off x="4213225" y="5043488"/>
            <a:ext cx="123825" cy="122238"/>
          </a:xfrm>
          <a:custGeom>
            <a:avLst/>
            <a:gdLst>
              <a:gd name="T0" fmla="*/ 73 w 78"/>
              <a:gd name="T1" fmla="*/ 15 h 77"/>
              <a:gd name="T2" fmla="*/ 70 w 78"/>
              <a:gd name="T3" fmla="*/ 28 h 77"/>
              <a:gd name="T4" fmla="*/ 78 w 78"/>
              <a:gd name="T5" fmla="*/ 36 h 77"/>
              <a:gd name="T6" fmla="*/ 51 w 78"/>
              <a:gd name="T7" fmla="*/ 55 h 77"/>
              <a:gd name="T8" fmla="*/ 45 w 78"/>
              <a:gd name="T9" fmla="*/ 54 h 77"/>
              <a:gd name="T10" fmla="*/ 40 w 78"/>
              <a:gd name="T11" fmla="*/ 59 h 77"/>
              <a:gd name="T12" fmla="*/ 28 w 78"/>
              <a:gd name="T13" fmla="*/ 56 h 77"/>
              <a:gd name="T14" fmla="*/ 21 w 78"/>
              <a:gd name="T15" fmla="*/ 66 h 77"/>
              <a:gd name="T16" fmla="*/ 15 w 78"/>
              <a:gd name="T17" fmla="*/ 71 h 77"/>
              <a:gd name="T18" fmla="*/ 10 w 78"/>
              <a:gd name="T19" fmla="*/ 77 h 77"/>
              <a:gd name="T20" fmla="*/ 4 w 78"/>
              <a:gd name="T21" fmla="*/ 74 h 77"/>
              <a:gd name="T22" fmla="*/ 3 w 78"/>
              <a:gd name="T23" fmla="*/ 73 h 77"/>
              <a:gd name="T24" fmla="*/ 0 w 78"/>
              <a:gd name="T25" fmla="*/ 66 h 77"/>
              <a:gd name="T26" fmla="*/ 3 w 78"/>
              <a:gd name="T27" fmla="*/ 63 h 77"/>
              <a:gd name="T28" fmla="*/ 4 w 78"/>
              <a:gd name="T29" fmla="*/ 62 h 77"/>
              <a:gd name="T30" fmla="*/ 6 w 78"/>
              <a:gd name="T31" fmla="*/ 59 h 77"/>
              <a:gd name="T32" fmla="*/ 10 w 78"/>
              <a:gd name="T33" fmla="*/ 55 h 77"/>
              <a:gd name="T34" fmla="*/ 11 w 78"/>
              <a:gd name="T35" fmla="*/ 44 h 77"/>
              <a:gd name="T36" fmla="*/ 21 w 78"/>
              <a:gd name="T37" fmla="*/ 39 h 77"/>
              <a:gd name="T38" fmla="*/ 26 w 78"/>
              <a:gd name="T39" fmla="*/ 36 h 77"/>
              <a:gd name="T40" fmla="*/ 34 w 78"/>
              <a:gd name="T41" fmla="*/ 19 h 77"/>
              <a:gd name="T42" fmla="*/ 37 w 78"/>
              <a:gd name="T43" fmla="*/ 19 h 77"/>
              <a:gd name="T44" fmla="*/ 45 w 78"/>
              <a:gd name="T45" fmla="*/ 6 h 77"/>
              <a:gd name="T46" fmla="*/ 58 w 78"/>
              <a:gd name="T47" fmla="*/ 0 h 77"/>
              <a:gd name="T48" fmla="*/ 58 w 78"/>
              <a:gd name="T49" fmla="*/ 0 h 77"/>
              <a:gd name="T50" fmla="*/ 63 w 78"/>
              <a:gd name="T51" fmla="*/ 11 h 77"/>
              <a:gd name="T52" fmla="*/ 73 w 78"/>
              <a:gd name="T53" fmla="*/ 15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78" h="77">
                <a:moveTo>
                  <a:pt x="73" y="15"/>
                </a:moveTo>
                <a:lnTo>
                  <a:pt x="70" y="28"/>
                </a:lnTo>
                <a:lnTo>
                  <a:pt x="78" y="36"/>
                </a:lnTo>
                <a:lnTo>
                  <a:pt x="51" y="55"/>
                </a:lnTo>
                <a:lnTo>
                  <a:pt x="45" y="54"/>
                </a:lnTo>
                <a:lnTo>
                  <a:pt x="40" y="59"/>
                </a:lnTo>
                <a:lnTo>
                  <a:pt x="28" y="56"/>
                </a:lnTo>
                <a:lnTo>
                  <a:pt x="21" y="66"/>
                </a:lnTo>
                <a:lnTo>
                  <a:pt x="15" y="71"/>
                </a:lnTo>
                <a:lnTo>
                  <a:pt x="10" y="77"/>
                </a:lnTo>
                <a:lnTo>
                  <a:pt x="4" y="74"/>
                </a:lnTo>
                <a:lnTo>
                  <a:pt x="3" y="73"/>
                </a:lnTo>
                <a:lnTo>
                  <a:pt x="0" y="66"/>
                </a:lnTo>
                <a:lnTo>
                  <a:pt x="3" y="63"/>
                </a:lnTo>
                <a:lnTo>
                  <a:pt x="4" y="62"/>
                </a:lnTo>
                <a:lnTo>
                  <a:pt x="6" y="59"/>
                </a:lnTo>
                <a:lnTo>
                  <a:pt x="10" y="55"/>
                </a:lnTo>
                <a:lnTo>
                  <a:pt x="11" y="44"/>
                </a:lnTo>
                <a:lnTo>
                  <a:pt x="21" y="39"/>
                </a:lnTo>
                <a:lnTo>
                  <a:pt x="26" y="36"/>
                </a:lnTo>
                <a:lnTo>
                  <a:pt x="34" y="19"/>
                </a:lnTo>
                <a:lnTo>
                  <a:pt x="37" y="19"/>
                </a:lnTo>
                <a:lnTo>
                  <a:pt x="45" y="6"/>
                </a:lnTo>
                <a:lnTo>
                  <a:pt x="58" y="0"/>
                </a:lnTo>
                <a:lnTo>
                  <a:pt x="58" y="0"/>
                </a:lnTo>
                <a:lnTo>
                  <a:pt x="63" y="11"/>
                </a:lnTo>
                <a:lnTo>
                  <a:pt x="73" y="1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3" name="Freeform 1379"/>
          <p:cNvSpPr>
            <a:spLocks/>
          </p:cNvSpPr>
          <p:nvPr/>
        </p:nvSpPr>
        <p:spPr bwMode="auto">
          <a:xfrm>
            <a:off x="4189413" y="5100638"/>
            <a:ext cx="165100" cy="184150"/>
          </a:xfrm>
          <a:custGeom>
            <a:avLst/>
            <a:gdLst>
              <a:gd name="T0" fmla="*/ 104 w 104"/>
              <a:gd name="T1" fmla="*/ 20 h 116"/>
              <a:gd name="T2" fmla="*/ 97 w 104"/>
              <a:gd name="T3" fmla="*/ 28 h 116"/>
              <a:gd name="T4" fmla="*/ 90 w 104"/>
              <a:gd name="T5" fmla="*/ 31 h 116"/>
              <a:gd name="T6" fmla="*/ 86 w 104"/>
              <a:gd name="T7" fmla="*/ 34 h 116"/>
              <a:gd name="T8" fmla="*/ 82 w 104"/>
              <a:gd name="T9" fmla="*/ 35 h 116"/>
              <a:gd name="T10" fmla="*/ 73 w 104"/>
              <a:gd name="T11" fmla="*/ 37 h 116"/>
              <a:gd name="T12" fmla="*/ 60 w 104"/>
              <a:gd name="T13" fmla="*/ 39 h 116"/>
              <a:gd name="T14" fmla="*/ 40 w 104"/>
              <a:gd name="T15" fmla="*/ 56 h 116"/>
              <a:gd name="T16" fmla="*/ 44 w 104"/>
              <a:gd name="T17" fmla="*/ 69 h 116"/>
              <a:gd name="T18" fmla="*/ 43 w 104"/>
              <a:gd name="T19" fmla="*/ 75 h 116"/>
              <a:gd name="T20" fmla="*/ 43 w 104"/>
              <a:gd name="T21" fmla="*/ 76 h 116"/>
              <a:gd name="T22" fmla="*/ 64 w 104"/>
              <a:gd name="T23" fmla="*/ 83 h 116"/>
              <a:gd name="T24" fmla="*/ 49 w 104"/>
              <a:gd name="T25" fmla="*/ 105 h 116"/>
              <a:gd name="T26" fmla="*/ 36 w 104"/>
              <a:gd name="T27" fmla="*/ 108 h 116"/>
              <a:gd name="T28" fmla="*/ 11 w 104"/>
              <a:gd name="T29" fmla="*/ 116 h 116"/>
              <a:gd name="T30" fmla="*/ 3 w 104"/>
              <a:gd name="T31" fmla="*/ 114 h 116"/>
              <a:gd name="T32" fmla="*/ 0 w 104"/>
              <a:gd name="T33" fmla="*/ 114 h 116"/>
              <a:gd name="T34" fmla="*/ 13 w 104"/>
              <a:gd name="T35" fmla="*/ 109 h 116"/>
              <a:gd name="T36" fmla="*/ 14 w 104"/>
              <a:gd name="T37" fmla="*/ 91 h 116"/>
              <a:gd name="T38" fmla="*/ 7 w 104"/>
              <a:gd name="T39" fmla="*/ 90 h 116"/>
              <a:gd name="T40" fmla="*/ 2 w 104"/>
              <a:gd name="T41" fmla="*/ 80 h 116"/>
              <a:gd name="T42" fmla="*/ 3 w 104"/>
              <a:gd name="T43" fmla="*/ 76 h 116"/>
              <a:gd name="T44" fmla="*/ 7 w 104"/>
              <a:gd name="T45" fmla="*/ 76 h 116"/>
              <a:gd name="T46" fmla="*/ 13 w 104"/>
              <a:gd name="T47" fmla="*/ 68 h 116"/>
              <a:gd name="T48" fmla="*/ 7 w 104"/>
              <a:gd name="T49" fmla="*/ 63 h 116"/>
              <a:gd name="T50" fmla="*/ 15 w 104"/>
              <a:gd name="T51" fmla="*/ 46 h 116"/>
              <a:gd name="T52" fmla="*/ 18 w 104"/>
              <a:gd name="T53" fmla="*/ 37 h 116"/>
              <a:gd name="T54" fmla="*/ 25 w 104"/>
              <a:gd name="T55" fmla="*/ 41 h 116"/>
              <a:gd name="T56" fmla="*/ 36 w 104"/>
              <a:gd name="T57" fmla="*/ 30 h 116"/>
              <a:gd name="T58" fmla="*/ 55 w 104"/>
              <a:gd name="T59" fmla="*/ 23 h 116"/>
              <a:gd name="T60" fmla="*/ 66 w 104"/>
              <a:gd name="T61" fmla="*/ 19 h 116"/>
              <a:gd name="T62" fmla="*/ 104 w 104"/>
              <a:gd name="T63" fmla="*/ 11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4" h="116">
                <a:moveTo>
                  <a:pt x="101" y="16"/>
                </a:moveTo>
                <a:lnTo>
                  <a:pt x="104" y="20"/>
                </a:lnTo>
                <a:lnTo>
                  <a:pt x="103" y="27"/>
                </a:lnTo>
                <a:lnTo>
                  <a:pt x="97" y="28"/>
                </a:lnTo>
                <a:lnTo>
                  <a:pt x="90" y="30"/>
                </a:lnTo>
                <a:lnTo>
                  <a:pt x="90" y="31"/>
                </a:lnTo>
                <a:lnTo>
                  <a:pt x="90" y="39"/>
                </a:lnTo>
                <a:lnTo>
                  <a:pt x="86" y="34"/>
                </a:lnTo>
                <a:lnTo>
                  <a:pt x="85" y="33"/>
                </a:lnTo>
                <a:lnTo>
                  <a:pt x="82" y="35"/>
                </a:lnTo>
                <a:lnTo>
                  <a:pt x="78" y="38"/>
                </a:lnTo>
                <a:lnTo>
                  <a:pt x="73" y="37"/>
                </a:lnTo>
                <a:lnTo>
                  <a:pt x="66" y="49"/>
                </a:lnTo>
                <a:lnTo>
                  <a:pt x="60" y="39"/>
                </a:lnTo>
                <a:lnTo>
                  <a:pt x="47" y="45"/>
                </a:lnTo>
                <a:lnTo>
                  <a:pt x="40" y="56"/>
                </a:lnTo>
                <a:lnTo>
                  <a:pt x="36" y="67"/>
                </a:lnTo>
                <a:lnTo>
                  <a:pt x="44" y="69"/>
                </a:lnTo>
                <a:lnTo>
                  <a:pt x="43" y="71"/>
                </a:lnTo>
                <a:lnTo>
                  <a:pt x="43" y="75"/>
                </a:lnTo>
                <a:lnTo>
                  <a:pt x="43" y="76"/>
                </a:lnTo>
                <a:lnTo>
                  <a:pt x="43" y="76"/>
                </a:lnTo>
                <a:lnTo>
                  <a:pt x="49" y="84"/>
                </a:lnTo>
                <a:lnTo>
                  <a:pt x="64" y="83"/>
                </a:lnTo>
                <a:lnTo>
                  <a:pt x="63" y="101"/>
                </a:lnTo>
                <a:lnTo>
                  <a:pt x="49" y="105"/>
                </a:lnTo>
                <a:lnTo>
                  <a:pt x="41" y="97"/>
                </a:lnTo>
                <a:lnTo>
                  <a:pt x="36" y="108"/>
                </a:lnTo>
                <a:lnTo>
                  <a:pt x="22" y="114"/>
                </a:lnTo>
                <a:lnTo>
                  <a:pt x="11" y="116"/>
                </a:lnTo>
                <a:lnTo>
                  <a:pt x="7" y="116"/>
                </a:lnTo>
                <a:lnTo>
                  <a:pt x="3" y="114"/>
                </a:lnTo>
                <a:lnTo>
                  <a:pt x="2" y="114"/>
                </a:lnTo>
                <a:lnTo>
                  <a:pt x="0" y="114"/>
                </a:lnTo>
                <a:lnTo>
                  <a:pt x="4" y="109"/>
                </a:lnTo>
                <a:lnTo>
                  <a:pt x="13" y="109"/>
                </a:lnTo>
                <a:lnTo>
                  <a:pt x="14" y="105"/>
                </a:lnTo>
                <a:lnTo>
                  <a:pt x="14" y="91"/>
                </a:lnTo>
                <a:lnTo>
                  <a:pt x="10" y="90"/>
                </a:lnTo>
                <a:lnTo>
                  <a:pt x="7" y="90"/>
                </a:lnTo>
                <a:lnTo>
                  <a:pt x="6" y="88"/>
                </a:lnTo>
                <a:lnTo>
                  <a:pt x="2" y="80"/>
                </a:lnTo>
                <a:lnTo>
                  <a:pt x="0" y="76"/>
                </a:lnTo>
                <a:lnTo>
                  <a:pt x="3" y="76"/>
                </a:lnTo>
                <a:lnTo>
                  <a:pt x="4" y="76"/>
                </a:lnTo>
                <a:lnTo>
                  <a:pt x="7" y="76"/>
                </a:lnTo>
                <a:lnTo>
                  <a:pt x="13" y="73"/>
                </a:lnTo>
                <a:lnTo>
                  <a:pt x="13" y="68"/>
                </a:lnTo>
                <a:lnTo>
                  <a:pt x="9" y="64"/>
                </a:lnTo>
                <a:lnTo>
                  <a:pt x="7" y="63"/>
                </a:lnTo>
                <a:lnTo>
                  <a:pt x="15" y="48"/>
                </a:lnTo>
                <a:lnTo>
                  <a:pt x="15" y="46"/>
                </a:lnTo>
                <a:lnTo>
                  <a:pt x="14" y="42"/>
                </a:lnTo>
                <a:lnTo>
                  <a:pt x="18" y="37"/>
                </a:lnTo>
                <a:lnTo>
                  <a:pt x="19" y="38"/>
                </a:lnTo>
                <a:lnTo>
                  <a:pt x="25" y="41"/>
                </a:lnTo>
                <a:lnTo>
                  <a:pt x="30" y="35"/>
                </a:lnTo>
                <a:lnTo>
                  <a:pt x="36" y="30"/>
                </a:lnTo>
                <a:lnTo>
                  <a:pt x="43" y="20"/>
                </a:lnTo>
                <a:lnTo>
                  <a:pt x="55" y="23"/>
                </a:lnTo>
                <a:lnTo>
                  <a:pt x="60" y="18"/>
                </a:lnTo>
                <a:lnTo>
                  <a:pt x="66" y="19"/>
                </a:lnTo>
                <a:lnTo>
                  <a:pt x="93" y="0"/>
                </a:lnTo>
                <a:lnTo>
                  <a:pt x="104" y="11"/>
                </a:lnTo>
                <a:lnTo>
                  <a:pt x="101" y="1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4" name="Freeform 1380"/>
          <p:cNvSpPr>
            <a:spLocks/>
          </p:cNvSpPr>
          <p:nvPr/>
        </p:nvSpPr>
        <p:spPr bwMode="auto">
          <a:xfrm>
            <a:off x="4841875" y="5178425"/>
            <a:ext cx="125413" cy="103188"/>
          </a:xfrm>
          <a:custGeom>
            <a:avLst/>
            <a:gdLst>
              <a:gd name="T0" fmla="*/ 76 w 79"/>
              <a:gd name="T1" fmla="*/ 52 h 65"/>
              <a:gd name="T2" fmla="*/ 55 w 79"/>
              <a:gd name="T3" fmla="*/ 61 h 65"/>
              <a:gd name="T4" fmla="*/ 53 w 79"/>
              <a:gd name="T5" fmla="*/ 60 h 65"/>
              <a:gd name="T6" fmla="*/ 45 w 79"/>
              <a:gd name="T7" fmla="*/ 65 h 65"/>
              <a:gd name="T8" fmla="*/ 44 w 79"/>
              <a:gd name="T9" fmla="*/ 65 h 65"/>
              <a:gd name="T10" fmla="*/ 42 w 79"/>
              <a:gd name="T11" fmla="*/ 65 h 65"/>
              <a:gd name="T12" fmla="*/ 41 w 79"/>
              <a:gd name="T13" fmla="*/ 63 h 65"/>
              <a:gd name="T14" fmla="*/ 40 w 79"/>
              <a:gd name="T15" fmla="*/ 60 h 65"/>
              <a:gd name="T16" fmla="*/ 38 w 79"/>
              <a:gd name="T17" fmla="*/ 57 h 65"/>
              <a:gd name="T18" fmla="*/ 27 w 79"/>
              <a:gd name="T19" fmla="*/ 56 h 65"/>
              <a:gd name="T20" fmla="*/ 18 w 79"/>
              <a:gd name="T21" fmla="*/ 60 h 65"/>
              <a:gd name="T22" fmla="*/ 14 w 79"/>
              <a:gd name="T23" fmla="*/ 64 h 65"/>
              <a:gd name="T24" fmla="*/ 11 w 79"/>
              <a:gd name="T25" fmla="*/ 54 h 65"/>
              <a:gd name="T26" fmla="*/ 10 w 79"/>
              <a:gd name="T27" fmla="*/ 53 h 65"/>
              <a:gd name="T28" fmla="*/ 10 w 79"/>
              <a:gd name="T29" fmla="*/ 52 h 65"/>
              <a:gd name="T30" fmla="*/ 5 w 79"/>
              <a:gd name="T31" fmla="*/ 44 h 65"/>
              <a:gd name="T32" fmla="*/ 0 w 79"/>
              <a:gd name="T33" fmla="*/ 27 h 65"/>
              <a:gd name="T34" fmla="*/ 1 w 79"/>
              <a:gd name="T35" fmla="*/ 27 h 65"/>
              <a:gd name="T36" fmla="*/ 4 w 79"/>
              <a:gd name="T37" fmla="*/ 22 h 65"/>
              <a:gd name="T38" fmla="*/ 18 w 79"/>
              <a:gd name="T39" fmla="*/ 0 h 65"/>
              <a:gd name="T40" fmla="*/ 29 w 79"/>
              <a:gd name="T41" fmla="*/ 4 h 65"/>
              <a:gd name="T42" fmla="*/ 38 w 79"/>
              <a:gd name="T43" fmla="*/ 11 h 65"/>
              <a:gd name="T44" fmla="*/ 53 w 79"/>
              <a:gd name="T45" fmla="*/ 20 h 65"/>
              <a:gd name="T46" fmla="*/ 57 w 79"/>
              <a:gd name="T47" fmla="*/ 24 h 65"/>
              <a:gd name="T48" fmla="*/ 71 w 79"/>
              <a:gd name="T49" fmla="*/ 33 h 65"/>
              <a:gd name="T50" fmla="*/ 75 w 79"/>
              <a:gd name="T51" fmla="*/ 38 h 65"/>
              <a:gd name="T52" fmla="*/ 79 w 79"/>
              <a:gd name="T53" fmla="*/ 44 h 65"/>
              <a:gd name="T54" fmla="*/ 78 w 79"/>
              <a:gd name="T55" fmla="*/ 49 h 65"/>
              <a:gd name="T56" fmla="*/ 76 w 79"/>
              <a:gd name="T57" fmla="*/ 52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79" h="65">
                <a:moveTo>
                  <a:pt x="76" y="52"/>
                </a:moveTo>
                <a:lnTo>
                  <a:pt x="55" y="61"/>
                </a:lnTo>
                <a:lnTo>
                  <a:pt x="53" y="60"/>
                </a:lnTo>
                <a:lnTo>
                  <a:pt x="45" y="65"/>
                </a:lnTo>
                <a:lnTo>
                  <a:pt x="44" y="65"/>
                </a:lnTo>
                <a:lnTo>
                  <a:pt x="42" y="65"/>
                </a:lnTo>
                <a:lnTo>
                  <a:pt x="41" y="63"/>
                </a:lnTo>
                <a:lnTo>
                  <a:pt x="40" y="60"/>
                </a:lnTo>
                <a:lnTo>
                  <a:pt x="38" y="57"/>
                </a:lnTo>
                <a:lnTo>
                  <a:pt x="27" y="56"/>
                </a:lnTo>
                <a:lnTo>
                  <a:pt x="18" y="60"/>
                </a:lnTo>
                <a:lnTo>
                  <a:pt x="14" y="64"/>
                </a:lnTo>
                <a:lnTo>
                  <a:pt x="11" y="54"/>
                </a:lnTo>
                <a:lnTo>
                  <a:pt x="10" y="53"/>
                </a:lnTo>
                <a:lnTo>
                  <a:pt x="10" y="52"/>
                </a:lnTo>
                <a:lnTo>
                  <a:pt x="5" y="44"/>
                </a:lnTo>
                <a:lnTo>
                  <a:pt x="0" y="27"/>
                </a:lnTo>
                <a:lnTo>
                  <a:pt x="1" y="27"/>
                </a:lnTo>
                <a:lnTo>
                  <a:pt x="4" y="22"/>
                </a:lnTo>
                <a:lnTo>
                  <a:pt x="18" y="0"/>
                </a:lnTo>
                <a:lnTo>
                  <a:pt x="29" y="4"/>
                </a:lnTo>
                <a:lnTo>
                  <a:pt x="38" y="11"/>
                </a:lnTo>
                <a:lnTo>
                  <a:pt x="53" y="20"/>
                </a:lnTo>
                <a:lnTo>
                  <a:pt x="57" y="24"/>
                </a:lnTo>
                <a:lnTo>
                  <a:pt x="71" y="33"/>
                </a:lnTo>
                <a:lnTo>
                  <a:pt x="75" y="38"/>
                </a:lnTo>
                <a:lnTo>
                  <a:pt x="79" y="44"/>
                </a:lnTo>
                <a:lnTo>
                  <a:pt x="78" y="49"/>
                </a:lnTo>
                <a:lnTo>
                  <a:pt x="76" y="5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5" name="Freeform 1381"/>
          <p:cNvSpPr>
            <a:spLocks/>
          </p:cNvSpPr>
          <p:nvPr/>
        </p:nvSpPr>
        <p:spPr bwMode="auto">
          <a:xfrm>
            <a:off x="4079875" y="5232400"/>
            <a:ext cx="120650" cy="147638"/>
          </a:xfrm>
          <a:custGeom>
            <a:avLst/>
            <a:gdLst>
              <a:gd name="T0" fmla="*/ 33 w 76"/>
              <a:gd name="T1" fmla="*/ 0 h 93"/>
              <a:gd name="T2" fmla="*/ 56 w 76"/>
              <a:gd name="T3" fmla="*/ 33 h 93"/>
              <a:gd name="T4" fmla="*/ 69 w 76"/>
              <a:gd name="T5" fmla="*/ 31 h 93"/>
              <a:gd name="T6" fmla="*/ 71 w 76"/>
              <a:gd name="T7" fmla="*/ 31 h 93"/>
              <a:gd name="T8" fmla="*/ 72 w 76"/>
              <a:gd name="T9" fmla="*/ 31 h 93"/>
              <a:gd name="T10" fmla="*/ 76 w 76"/>
              <a:gd name="T11" fmla="*/ 33 h 93"/>
              <a:gd name="T12" fmla="*/ 71 w 76"/>
              <a:gd name="T13" fmla="*/ 40 h 93"/>
              <a:gd name="T14" fmla="*/ 61 w 76"/>
              <a:gd name="T15" fmla="*/ 46 h 93"/>
              <a:gd name="T16" fmla="*/ 60 w 76"/>
              <a:gd name="T17" fmla="*/ 55 h 93"/>
              <a:gd name="T18" fmla="*/ 58 w 76"/>
              <a:gd name="T19" fmla="*/ 59 h 93"/>
              <a:gd name="T20" fmla="*/ 49 w 76"/>
              <a:gd name="T21" fmla="*/ 71 h 93"/>
              <a:gd name="T22" fmla="*/ 45 w 76"/>
              <a:gd name="T23" fmla="*/ 68 h 93"/>
              <a:gd name="T24" fmla="*/ 38 w 76"/>
              <a:gd name="T25" fmla="*/ 74 h 93"/>
              <a:gd name="T26" fmla="*/ 26 w 76"/>
              <a:gd name="T27" fmla="*/ 83 h 93"/>
              <a:gd name="T28" fmla="*/ 9 w 76"/>
              <a:gd name="T29" fmla="*/ 93 h 93"/>
              <a:gd name="T30" fmla="*/ 5 w 76"/>
              <a:gd name="T31" fmla="*/ 90 h 93"/>
              <a:gd name="T32" fmla="*/ 9 w 76"/>
              <a:gd name="T33" fmla="*/ 74 h 93"/>
              <a:gd name="T34" fmla="*/ 11 w 76"/>
              <a:gd name="T35" fmla="*/ 72 h 93"/>
              <a:gd name="T36" fmla="*/ 9 w 76"/>
              <a:gd name="T37" fmla="*/ 71 h 93"/>
              <a:gd name="T38" fmla="*/ 0 w 76"/>
              <a:gd name="T39" fmla="*/ 68 h 93"/>
              <a:gd name="T40" fmla="*/ 7 w 76"/>
              <a:gd name="T41" fmla="*/ 65 h 93"/>
              <a:gd name="T42" fmla="*/ 7 w 76"/>
              <a:gd name="T43" fmla="*/ 61 h 93"/>
              <a:gd name="T44" fmla="*/ 9 w 76"/>
              <a:gd name="T45" fmla="*/ 55 h 93"/>
              <a:gd name="T46" fmla="*/ 7 w 76"/>
              <a:gd name="T47" fmla="*/ 49 h 93"/>
              <a:gd name="T48" fmla="*/ 8 w 76"/>
              <a:gd name="T49" fmla="*/ 40 h 93"/>
              <a:gd name="T50" fmla="*/ 8 w 76"/>
              <a:gd name="T51" fmla="*/ 37 h 93"/>
              <a:gd name="T52" fmla="*/ 23 w 76"/>
              <a:gd name="T53" fmla="*/ 33 h 93"/>
              <a:gd name="T54" fmla="*/ 23 w 76"/>
              <a:gd name="T55" fmla="*/ 31 h 93"/>
              <a:gd name="T56" fmla="*/ 20 w 76"/>
              <a:gd name="T57" fmla="*/ 10 h 93"/>
              <a:gd name="T58" fmla="*/ 27 w 76"/>
              <a:gd name="T59" fmla="*/ 3 h 93"/>
              <a:gd name="T60" fmla="*/ 28 w 76"/>
              <a:gd name="T61" fmla="*/ 0 h 93"/>
              <a:gd name="T62" fmla="*/ 33 w 76"/>
              <a:gd name="T63" fmla="*/ 0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76" h="93">
                <a:moveTo>
                  <a:pt x="33" y="0"/>
                </a:moveTo>
                <a:lnTo>
                  <a:pt x="56" y="33"/>
                </a:lnTo>
                <a:lnTo>
                  <a:pt x="69" y="31"/>
                </a:lnTo>
                <a:lnTo>
                  <a:pt x="71" y="31"/>
                </a:lnTo>
                <a:lnTo>
                  <a:pt x="72" y="31"/>
                </a:lnTo>
                <a:lnTo>
                  <a:pt x="76" y="33"/>
                </a:lnTo>
                <a:lnTo>
                  <a:pt x="71" y="40"/>
                </a:lnTo>
                <a:lnTo>
                  <a:pt x="61" y="46"/>
                </a:lnTo>
                <a:lnTo>
                  <a:pt x="60" y="55"/>
                </a:lnTo>
                <a:lnTo>
                  <a:pt x="58" y="59"/>
                </a:lnTo>
                <a:lnTo>
                  <a:pt x="49" y="71"/>
                </a:lnTo>
                <a:lnTo>
                  <a:pt x="45" y="68"/>
                </a:lnTo>
                <a:lnTo>
                  <a:pt x="38" y="74"/>
                </a:lnTo>
                <a:lnTo>
                  <a:pt x="26" y="83"/>
                </a:lnTo>
                <a:lnTo>
                  <a:pt x="9" y="93"/>
                </a:lnTo>
                <a:lnTo>
                  <a:pt x="5" y="90"/>
                </a:lnTo>
                <a:lnTo>
                  <a:pt x="9" y="74"/>
                </a:lnTo>
                <a:lnTo>
                  <a:pt x="11" y="72"/>
                </a:lnTo>
                <a:lnTo>
                  <a:pt x="9" y="71"/>
                </a:lnTo>
                <a:lnTo>
                  <a:pt x="0" y="68"/>
                </a:lnTo>
                <a:lnTo>
                  <a:pt x="7" y="65"/>
                </a:lnTo>
                <a:lnTo>
                  <a:pt x="7" y="61"/>
                </a:lnTo>
                <a:lnTo>
                  <a:pt x="9" y="55"/>
                </a:lnTo>
                <a:lnTo>
                  <a:pt x="7" y="49"/>
                </a:lnTo>
                <a:lnTo>
                  <a:pt x="8" y="40"/>
                </a:lnTo>
                <a:lnTo>
                  <a:pt x="8" y="37"/>
                </a:lnTo>
                <a:lnTo>
                  <a:pt x="23" y="33"/>
                </a:lnTo>
                <a:lnTo>
                  <a:pt x="23" y="31"/>
                </a:lnTo>
                <a:lnTo>
                  <a:pt x="20" y="10"/>
                </a:lnTo>
                <a:lnTo>
                  <a:pt x="27" y="3"/>
                </a:lnTo>
                <a:lnTo>
                  <a:pt x="28" y="0"/>
                </a:lnTo>
                <a:lnTo>
                  <a:pt x="33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6" name="Freeform 1382"/>
          <p:cNvSpPr>
            <a:spLocks/>
          </p:cNvSpPr>
          <p:nvPr/>
        </p:nvSpPr>
        <p:spPr bwMode="auto">
          <a:xfrm>
            <a:off x="4219575" y="5260975"/>
            <a:ext cx="157163" cy="169863"/>
          </a:xfrm>
          <a:custGeom>
            <a:avLst/>
            <a:gdLst>
              <a:gd name="T0" fmla="*/ 81 w 99"/>
              <a:gd name="T1" fmla="*/ 8 h 107"/>
              <a:gd name="T2" fmla="*/ 85 w 99"/>
              <a:gd name="T3" fmla="*/ 19 h 107"/>
              <a:gd name="T4" fmla="*/ 96 w 99"/>
              <a:gd name="T5" fmla="*/ 19 h 107"/>
              <a:gd name="T6" fmla="*/ 99 w 99"/>
              <a:gd name="T7" fmla="*/ 22 h 107"/>
              <a:gd name="T8" fmla="*/ 95 w 99"/>
              <a:gd name="T9" fmla="*/ 24 h 107"/>
              <a:gd name="T10" fmla="*/ 95 w 99"/>
              <a:gd name="T11" fmla="*/ 26 h 107"/>
              <a:gd name="T12" fmla="*/ 95 w 99"/>
              <a:gd name="T13" fmla="*/ 27 h 107"/>
              <a:gd name="T14" fmla="*/ 96 w 99"/>
              <a:gd name="T15" fmla="*/ 31 h 107"/>
              <a:gd name="T16" fmla="*/ 78 w 99"/>
              <a:gd name="T17" fmla="*/ 41 h 107"/>
              <a:gd name="T18" fmla="*/ 69 w 99"/>
              <a:gd name="T19" fmla="*/ 42 h 107"/>
              <a:gd name="T20" fmla="*/ 67 w 99"/>
              <a:gd name="T21" fmla="*/ 47 h 107"/>
              <a:gd name="T22" fmla="*/ 51 w 99"/>
              <a:gd name="T23" fmla="*/ 61 h 107"/>
              <a:gd name="T24" fmla="*/ 54 w 99"/>
              <a:gd name="T25" fmla="*/ 65 h 107"/>
              <a:gd name="T26" fmla="*/ 44 w 99"/>
              <a:gd name="T27" fmla="*/ 77 h 107"/>
              <a:gd name="T28" fmla="*/ 30 w 99"/>
              <a:gd name="T29" fmla="*/ 76 h 107"/>
              <a:gd name="T30" fmla="*/ 24 w 99"/>
              <a:gd name="T31" fmla="*/ 84 h 107"/>
              <a:gd name="T32" fmla="*/ 17 w 99"/>
              <a:gd name="T33" fmla="*/ 91 h 107"/>
              <a:gd name="T34" fmla="*/ 9 w 99"/>
              <a:gd name="T35" fmla="*/ 97 h 107"/>
              <a:gd name="T36" fmla="*/ 9 w 99"/>
              <a:gd name="T37" fmla="*/ 103 h 107"/>
              <a:gd name="T38" fmla="*/ 6 w 99"/>
              <a:gd name="T39" fmla="*/ 105 h 107"/>
              <a:gd name="T40" fmla="*/ 5 w 99"/>
              <a:gd name="T41" fmla="*/ 106 h 107"/>
              <a:gd name="T42" fmla="*/ 0 w 99"/>
              <a:gd name="T43" fmla="*/ 107 h 107"/>
              <a:gd name="T44" fmla="*/ 0 w 99"/>
              <a:gd name="T45" fmla="*/ 97 h 107"/>
              <a:gd name="T46" fmla="*/ 2 w 99"/>
              <a:gd name="T47" fmla="*/ 87 h 107"/>
              <a:gd name="T48" fmla="*/ 3 w 99"/>
              <a:gd name="T49" fmla="*/ 87 h 107"/>
              <a:gd name="T50" fmla="*/ 7 w 99"/>
              <a:gd name="T51" fmla="*/ 84 h 107"/>
              <a:gd name="T52" fmla="*/ 11 w 99"/>
              <a:gd name="T53" fmla="*/ 82 h 107"/>
              <a:gd name="T54" fmla="*/ 17 w 99"/>
              <a:gd name="T55" fmla="*/ 71 h 107"/>
              <a:gd name="T56" fmla="*/ 20 w 99"/>
              <a:gd name="T57" fmla="*/ 65 h 107"/>
              <a:gd name="T58" fmla="*/ 18 w 99"/>
              <a:gd name="T59" fmla="*/ 64 h 107"/>
              <a:gd name="T60" fmla="*/ 17 w 99"/>
              <a:gd name="T61" fmla="*/ 53 h 107"/>
              <a:gd name="T62" fmla="*/ 15 w 99"/>
              <a:gd name="T63" fmla="*/ 47 h 107"/>
              <a:gd name="T64" fmla="*/ 17 w 99"/>
              <a:gd name="T65" fmla="*/ 39 h 107"/>
              <a:gd name="T66" fmla="*/ 18 w 99"/>
              <a:gd name="T67" fmla="*/ 31 h 107"/>
              <a:gd name="T68" fmla="*/ 18 w 99"/>
              <a:gd name="T69" fmla="*/ 27 h 107"/>
              <a:gd name="T70" fmla="*/ 30 w 99"/>
              <a:gd name="T71" fmla="*/ 4 h 107"/>
              <a:gd name="T72" fmla="*/ 44 w 99"/>
              <a:gd name="T73" fmla="*/ 0 h 107"/>
              <a:gd name="T74" fmla="*/ 66 w 99"/>
              <a:gd name="T75" fmla="*/ 0 h 107"/>
              <a:gd name="T76" fmla="*/ 67 w 99"/>
              <a:gd name="T77" fmla="*/ 8 h 107"/>
              <a:gd name="T78" fmla="*/ 81 w 99"/>
              <a:gd name="T79" fmla="*/ 8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9" h="107">
                <a:moveTo>
                  <a:pt x="81" y="8"/>
                </a:moveTo>
                <a:lnTo>
                  <a:pt x="85" y="19"/>
                </a:lnTo>
                <a:lnTo>
                  <a:pt x="96" y="19"/>
                </a:lnTo>
                <a:lnTo>
                  <a:pt x="99" y="22"/>
                </a:lnTo>
                <a:lnTo>
                  <a:pt x="95" y="24"/>
                </a:lnTo>
                <a:lnTo>
                  <a:pt x="95" y="26"/>
                </a:lnTo>
                <a:lnTo>
                  <a:pt x="95" y="27"/>
                </a:lnTo>
                <a:lnTo>
                  <a:pt x="96" y="31"/>
                </a:lnTo>
                <a:lnTo>
                  <a:pt x="78" y="41"/>
                </a:lnTo>
                <a:lnTo>
                  <a:pt x="69" y="42"/>
                </a:lnTo>
                <a:lnTo>
                  <a:pt x="67" y="47"/>
                </a:lnTo>
                <a:lnTo>
                  <a:pt x="51" y="61"/>
                </a:lnTo>
                <a:lnTo>
                  <a:pt x="54" y="65"/>
                </a:lnTo>
                <a:lnTo>
                  <a:pt x="44" y="77"/>
                </a:lnTo>
                <a:lnTo>
                  <a:pt x="30" y="76"/>
                </a:lnTo>
                <a:lnTo>
                  <a:pt x="24" y="84"/>
                </a:lnTo>
                <a:lnTo>
                  <a:pt x="17" y="91"/>
                </a:lnTo>
                <a:lnTo>
                  <a:pt x="9" y="97"/>
                </a:lnTo>
                <a:lnTo>
                  <a:pt x="9" y="103"/>
                </a:lnTo>
                <a:lnTo>
                  <a:pt x="6" y="105"/>
                </a:lnTo>
                <a:lnTo>
                  <a:pt x="5" y="106"/>
                </a:lnTo>
                <a:lnTo>
                  <a:pt x="0" y="107"/>
                </a:lnTo>
                <a:lnTo>
                  <a:pt x="0" y="97"/>
                </a:lnTo>
                <a:lnTo>
                  <a:pt x="2" y="87"/>
                </a:lnTo>
                <a:lnTo>
                  <a:pt x="3" y="87"/>
                </a:lnTo>
                <a:lnTo>
                  <a:pt x="7" y="84"/>
                </a:lnTo>
                <a:lnTo>
                  <a:pt x="11" y="82"/>
                </a:lnTo>
                <a:lnTo>
                  <a:pt x="17" y="71"/>
                </a:lnTo>
                <a:lnTo>
                  <a:pt x="20" y="65"/>
                </a:lnTo>
                <a:lnTo>
                  <a:pt x="18" y="64"/>
                </a:lnTo>
                <a:lnTo>
                  <a:pt x="17" y="53"/>
                </a:lnTo>
                <a:lnTo>
                  <a:pt x="15" y="47"/>
                </a:lnTo>
                <a:lnTo>
                  <a:pt x="17" y="39"/>
                </a:lnTo>
                <a:lnTo>
                  <a:pt x="18" y="31"/>
                </a:lnTo>
                <a:lnTo>
                  <a:pt x="18" y="27"/>
                </a:lnTo>
                <a:lnTo>
                  <a:pt x="30" y="4"/>
                </a:lnTo>
                <a:lnTo>
                  <a:pt x="44" y="0"/>
                </a:lnTo>
                <a:lnTo>
                  <a:pt x="66" y="0"/>
                </a:lnTo>
                <a:lnTo>
                  <a:pt x="67" y="8"/>
                </a:lnTo>
                <a:lnTo>
                  <a:pt x="81" y="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7" name="Freeform 1383"/>
          <p:cNvSpPr>
            <a:spLocks/>
          </p:cNvSpPr>
          <p:nvPr/>
        </p:nvSpPr>
        <p:spPr bwMode="auto">
          <a:xfrm>
            <a:off x="4824413" y="5260975"/>
            <a:ext cx="158750" cy="122238"/>
          </a:xfrm>
          <a:custGeom>
            <a:avLst/>
            <a:gdLst>
              <a:gd name="T0" fmla="*/ 87 w 100"/>
              <a:gd name="T1" fmla="*/ 0 h 77"/>
              <a:gd name="T2" fmla="*/ 93 w 100"/>
              <a:gd name="T3" fmla="*/ 16 h 77"/>
              <a:gd name="T4" fmla="*/ 100 w 100"/>
              <a:gd name="T5" fmla="*/ 27 h 77"/>
              <a:gd name="T6" fmla="*/ 97 w 100"/>
              <a:gd name="T7" fmla="*/ 35 h 77"/>
              <a:gd name="T8" fmla="*/ 90 w 100"/>
              <a:gd name="T9" fmla="*/ 37 h 77"/>
              <a:gd name="T10" fmla="*/ 89 w 100"/>
              <a:gd name="T11" fmla="*/ 37 h 77"/>
              <a:gd name="T12" fmla="*/ 82 w 100"/>
              <a:gd name="T13" fmla="*/ 49 h 77"/>
              <a:gd name="T14" fmla="*/ 77 w 100"/>
              <a:gd name="T15" fmla="*/ 60 h 77"/>
              <a:gd name="T16" fmla="*/ 75 w 100"/>
              <a:gd name="T17" fmla="*/ 61 h 77"/>
              <a:gd name="T18" fmla="*/ 74 w 100"/>
              <a:gd name="T19" fmla="*/ 64 h 77"/>
              <a:gd name="T20" fmla="*/ 70 w 100"/>
              <a:gd name="T21" fmla="*/ 71 h 77"/>
              <a:gd name="T22" fmla="*/ 62 w 100"/>
              <a:gd name="T23" fmla="*/ 73 h 77"/>
              <a:gd name="T24" fmla="*/ 52 w 100"/>
              <a:gd name="T25" fmla="*/ 77 h 77"/>
              <a:gd name="T26" fmla="*/ 41 w 100"/>
              <a:gd name="T27" fmla="*/ 68 h 77"/>
              <a:gd name="T28" fmla="*/ 30 w 100"/>
              <a:gd name="T29" fmla="*/ 60 h 77"/>
              <a:gd name="T30" fmla="*/ 0 w 100"/>
              <a:gd name="T31" fmla="*/ 41 h 77"/>
              <a:gd name="T32" fmla="*/ 6 w 100"/>
              <a:gd name="T33" fmla="*/ 35 h 77"/>
              <a:gd name="T34" fmla="*/ 8 w 100"/>
              <a:gd name="T35" fmla="*/ 31 h 77"/>
              <a:gd name="T36" fmla="*/ 4 w 100"/>
              <a:gd name="T37" fmla="*/ 27 h 77"/>
              <a:gd name="T38" fmla="*/ 14 w 100"/>
              <a:gd name="T39" fmla="*/ 23 h 77"/>
              <a:gd name="T40" fmla="*/ 16 w 100"/>
              <a:gd name="T41" fmla="*/ 22 h 77"/>
              <a:gd name="T42" fmla="*/ 25 w 100"/>
              <a:gd name="T43" fmla="*/ 12 h 77"/>
              <a:gd name="T44" fmla="*/ 29 w 100"/>
              <a:gd name="T45" fmla="*/ 8 h 77"/>
              <a:gd name="T46" fmla="*/ 38 w 100"/>
              <a:gd name="T47" fmla="*/ 4 h 77"/>
              <a:gd name="T48" fmla="*/ 49 w 100"/>
              <a:gd name="T49" fmla="*/ 5 h 77"/>
              <a:gd name="T50" fmla="*/ 51 w 100"/>
              <a:gd name="T51" fmla="*/ 8 h 77"/>
              <a:gd name="T52" fmla="*/ 52 w 100"/>
              <a:gd name="T53" fmla="*/ 11 h 77"/>
              <a:gd name="T54" fmla="*/ 53 w 100"/>
              <a:gd name="T55" fmla="*/ 13 h 77"/>
              <a:gd name="T56" fmla="*/ 55 w 100"/>
              <a:gd name="T57" fmla="*/ 13 h 77"/>
              <a:gd name="T58" fmla="*/ 56 w 100"/>
              <a:gd name="T59" fmla="*/ 13 h 77"/>
              <a:gd name="T60" fmla="*/ 64 w 100"/>
              <a:gd name="T61" fmla="*/ 8 h 77"/>
              <a:gd name="T62" fmla="*/ 66 w 100"/>
              <a:gd name="T63" fmla="*/ 9 h 77"/>
              <a:gd name="T64" fmla="*/ 87 w 100"/>
              <a:gd name="T65" fmla="*/ 0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00" h="77">
                <a:moveTo>
                  <a:pt x="87" y="0"/>
                </a:moveTo>
                <a:lnTo>
                  <a:pt x="93" y="16"/>
                </a:lnTo>
                <a:lnTo>
                  <a:pt x="100" y="27"/>
                </a:lnTo>
                <a:lnTo>
                  <a:pt x="97" y="35"/>
                </a:lnTo>
                <a:lnTo>
                  <a:pt x="90" y="37"/>
                </a:lnTo>
                <a:lnTo>
                  <a:pt x="89" y="37"/>
                </a:lnTo>
                <a:lnTo>
                  <a:pt x="82" y="49"/>
                </a:lnTo>
                <a:lnTo>
                  <a:pt x="77" y="60"/>
                </a:lnTo>
                <a:lnTo>
                  <a:pt x="75" y="61"/>
                </a:lnTo>
                <a:lnTo>
                  <a:pt x="74" y="64"/>
                </a:lnTo>
                <a:lnTo>
                  <a:pt x="70" y="71"/>
                </a:lnTo>
                <a:lnTo>
                  <a:pt x="62" y="73"/>
                </a:lnTo>
                <a:lnTo>
                  <a:pt x="52" y="77"/>
                </a:lnTo>
                <a:lnTo>
                  <a:pt x="41" y="68"/>
                </a:lnTo>
                <a:lnTo>
                  <a:pt x="30" y="60"/>
                </a:lnTo>
                <a:lnTo>
                  <a:pt x="0" y="41"/>
                </a:lnTo>
                <a:lnTo>
                  <a:pt x="6" y="35"/>
                </a:lnTo>
                <a:lnTo>
                  <a:pt x="8" y="31"/>
                </a:lnTo>
                <a:lnTo>
                  <a:pt x="4" y="27"/>
                </a:lnTo>
                <a:lnTo>
                  <a:pt x="14" y="23"/>
                </a:lnTo>
                <a:lnTo>
                  <a:pt x="16" y="22"/>
                </a:lnTo>
                <a:lnTo>
                  <a:pt x="25" y="12"/>
                </a:lnTo>
                <a:lnTo>
                  <a:pt x="29" y="8"/>
                </a:lnTo>
                <a:lnTo>
                  <a:pt x="38" y="4"/>
                </a:lnTo>
                <a:lnTo>
                  <a:pt x="49" y="5"/>
                </a:lnTo>
                <a:lnTo>
                  <a:pt x="51" y="8"/>
                </a:lnTo>
                <a:lnTo>
                  <a:pt x="52" y="11"/>
                </a:lnTo>
                <a:lnTo>
                  <a:pt x="53" y="13"/>
                </a:lnTo>
                <a:lnTo>
                  <a:pt x="55" y="13"/>
                </a:lnTo>
                <a:lnTo>
                  <a:pt x="56" y="13"/>
                </a:lnTo>
                <a:lnTo>
                  <a:pt x="64" y="8"/>
                </a:lnTo>
                <a:lnTo>
                  <a:pt x="66" y="9"/>
                </a:lnTo>
                <a:lnTo>
                  <a:pt x="87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8" name="Freeform 1384"/>
          <p:cNvSpPr>
            <a:spLocks/>
          </p:cNvSpPr>
          <p:nvPr/>
        </p:nvSpPr>
        <p:spPr bwMode="auto">
          <a:xfrm>
            <a:off x="4257675" y="5326063"/>
            <a:ext cx="114300" cy="80963"/>
          </a:xfrm>
          <a:custGeom>
            <a:avLst/>
            <a:gdLst>
              <a:gd name="T0" fmla="*/ 61 w 72"/>
              <a:gd name="T1" fmla="*/ 13 h 51"/>
              <a:gd name="T2" fmla="*/ 62 w 72"/>
              <a:gd name="T3" fmla="*/ 15 h 51"/>
              <a:gd name="T4" fmla="*/ 64 w 72"/>
              <a:gd name="T5" fmla="*/ 11 h 51"/>
              <a:gd name="T6" fmla="*/ 72 w 72"/>
              <a:gd name="T7" fmla="*/ 12 h 51"/>
              <a:gd name="T8" fmla="*/ 71 w 72"/>
              <a:gd name="T9" fmla="*/ 17 h 51"/>
              <a:gd name="T10" fmla="*/ 64 w 72"/>
              <a:gd name="T11" fmla="*/ 21 h 51"/>
              <a:gd name="T12" fmla="*/ 66 w 72"/>
              <a:gd name="T13" fmla="*/ 26 h 51"/>
              <a:gd name="T14" fmla="*/ 60 w 72"/>
              <a:gd name="T15" fmla="*/ 21 h 51"/>
              <a:gd name="T16" fmla="*/ 56 w 72"/>
              <a:gd name="T17" fmla="*/ 24 h 51"/>
              <a:gd name="T18" fmla="*/ 60 w 72"/>
              <a:gd name="T19" fmla="*/ 32 h 51"/>
              <a:gd name="T20" fmla="*/ 56 w 72"/>
              <a:gd name="T21" fmla="*/ 36 h 51"/>
              <a:gd name="T22" fmla="*/ 58 w 72"/>
              <a:gd name="T23" fmla="*/ 42 h 51"/>
              <a:gd name="T24" fmla="*/ 58 w 72"/>
              <a:gd name="T25" fmla="*/ 43 h 51"/>
              <a:gd name="T26" fmla="*/ 60 w 72"/>
              <a:gd name="T27" fmla="*/ 47 h 51"/>
              <a:gd name="T28" fmla="*/ 57 w 72"/>
              <a:gd name="T29" fmla="*/ 47 h 51"/>
              <a:gd name="T30" fmla="*/ 56 w 72"/>
              <a:gd name="T31" fmla="*/ 47 h 51"/>
              <a:gd name="T32" fmla="*/ 53 w 72"/>
              <a:gd name="T33" fmla="*/ 47 h 51"/>
              <a:gd name="T34" fmla="*/ 50 w 72"/>
              <a:gd name="T35" fmla="*/ 46 h 51"/>
              <a:gd name="T36" fmla="*/ 34 w 72"/>
              <a:gd name="T37" fmla="*/ 45 h 51"/>
              <a:gd name="T38" fmla="*/ 26 w 72"/>
              <a:gd name="T39" fmla="*/ 51 h 51"/>
              <a:gd name="T40" fmla="*/ 27 w 72"/>
              <a:gd name="T41" fmla="*/ 45 h 51"/>
              <a:gd name="T42" fmla="*/ 12 w 72"/>
              <a:gd name="T43" fmla="*/ 47 h 51"/>
              <a:gd name="T44" fmla="*/ 9 w 72"/>
              <a:gd name="T45" fmla="*/ 47 h 51"/>
              <a:gd name="T46" fmla="*/ 4 w 72"/>
              <a:gd name="T47" fmla="*/ 49 h 51"/>
              <a:gd name="T48" fmla="*/ 0 w 72"/>
              <a:gd name="T49" fmla="*/ 43 h 51"/>
              <a:gd name="T50" fmla="*/ 6 w 72"/>
              <a:gd name="T51" fmla="*/ 35 h 51"/>
              <a:gd name="T52" fmla="*/ 20 w 72"/>
              <a:gd name="T53" fmla="*/ 36 h 51"/>
              <a:gd name="T54" fmla="*/ 30 w 72"/>
              <a:gd name="T55" fmla="*/ 24 h 51"/>
              <a:gd name="T56" fmla="*/ 27 w 72"/>
              <a:gd name="T57" fmla="*/ 20 h 51"/>
              <a:gd name="T58" fmla="*/ 43 w 72"/>
              <a:gd name="T59" fmla="*/ 6 h 51"/>
              <a:gd name="T60" fmla="*/ 45 w 72"/>
              <a:gd name="T61" fmla="*/ 1 h 51"/>
              <a:gd name="T62" fmla="*/ 54 w 72"/>
              <a:gd name="T63" fmla="*/ 0 h 51"/>
              <a:gd name="T64" fmla="*/ 54 w 72"/>
              <a:gd name="T65" fmla="*/ 4 h 51"/>
              <a:gd name="T66" fmla="*/ 54 w 72"/>
              <a:gd name="T67" fmla="*/ 6 h 51"/>
              <a:gd name="T68" fmla="*/ 61 w 72"/>
              <a:gd name="T69" fmla="*/ 12 h 51"/>
              <a:gd name="T70" fmla="*/ 61 w 72"/>
              <a:gd name="T71" fmla="*/ 13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72" h="51">
                <a:moveTo>
                  <a:pt x="61" y="13"/>
                </a:moveTo>
                <a:lnTo>
                  <a:pt x="62" y="15"/>
                </a:lnTo>
                <a:lnTo>
                  <a:pt x="64" y="11"/>
                </a:lnTo>
                <a:lnTo>
                  <a:pt x="72" y="12"/>
                </a:lnTo>
                <a:lnTo>
                  <a:pt x="71" y="17"/>
                </a:lnTo>
                <a:lnTo>
                  <a:pt x="64" y="21"/>
                </a:lnTo>
                <a:lnTo>
                  <a:pt x="66" y="26"/>
                </a:lnTo>
                <a:lnTo>
                  <a:pt x="60" y="21"/>
                </a:lnTo>
                <a:lnTo>
                  <a:pt x="56" y="24"/>
                </a:lnTo>
                <a:lnTo>
                  <a:pt x="60" y="32"/>
                </a:lnTo>
                <a:lnTo>
                  <a:pt x="56" y="36"/>
                </a:lnTo>
                <a:lnTo>
                  <a:pt x="58" y="42"/>
                </a:lnTo>
                <a:lnTo>
                  <a:pt x="58" y="43"/>
                </a:lnTo>
                <a:lnTo>
                  <a:pt x="60" y="47"/>
                </a:lnTo>
                <a:lnTo>
                  <a:pt x="57" y="47"/>
                </a:lnTo>
                <a:lnTo>
                  <a:pt x="56" y="47"/>
                </a:lnTo>
                <a:lnTo>
                  <a:pt x="53" y="47"/>
                </a:lnTo>
                <a:lnTo>
                  <a:pt x="50" y="46"/>
                </a:lnTo>
                <a:lnTo>
                  <a:pt x="34" y="45"/>
                </a:lnTo>
                <a:lnTo>
                  <a:pt x="26" y="51"/>
                </a:lnTo>
                <a:lnTo>
                  <a:pt x="27" y="45"/>
                </a:lnTo>
                <a:lnTo>
                  <a:pt x="12" y="47"/>
                </a:lnTo>
                <a:lnTo>
                  <a:pt x="9" y="47"/>
                </a:lnTo>
                <a:lnTo>
                  <a:pt x="4" y="49"/>
                </a:lnTo>
                <a:lnTo>
                  <a:pt x="0" y="43"/>
                </a:lnTo>
                <a:lnTo>
                  <a:pt x="6" y="35"/>
                </a:lnTo>
                <a:lnTo>
                  <a:pt x="20" y="36"/>
                </a:lnTo>
                <a:lnTo>
                  <a:pt x="30" y="24"/>
                </a:lnTo>
                <a:lnTo>
                  <a:pt x="27" y="20"/>
                </a:lnTo>
                <a:lnTo>
                  <a:pt x="43" y="6"/>
                </a:lnTo>
                <a:lnTo>
                  <a:pt x="45" y="1"/>
                </a:lnTo>
                <a:lnTo>
                  <a:pt x="54" y="0"/>
                </a:lnTo>
                <a:lnTo>
                  <a:pt x="54" y="4"/>
                </a:lnTo>
                <a:lnTo>
                  <a:pt x="54" y="6"/>
                </a:lnTo>
                <a:lnTo>
                  <a:pt x="61" y="12"/>
                </a:lnTo>
                <a:lnTo>
                  <a:pt x="61" y="1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9" name="Freeform 1385"/>
          <p:cNvSpPr>
            <a:spLocks/>
          </p:cNvSpPr>
          <p:nvPr/>
        </p:nvSpPr>
        <p:spPr bwMode="auto">
          <a:xfrm>
            <a:off x="4100513" y="5410200"/>
            <a:ext cx="92075" cy="115888"/>
          </a:xfrm>
          <a:custGeom>
            <a:avLst/>
            <a:gdLst>
              <a:gd name="T0" fmla="*/ 30 w 58"/>
              <a:gd name="T1" fmla="*/ 0 h 73"/>
              <a:gd name="T2" fmla="*/ 37 w 58"/>
              <a:gd name="T3" fmla="*/ 5 h 73"/>
              <a:gd name="T4" fmla="*/ 48 w 58"/>
              <a:gd name="T5" fmla="*/ 5 h 73"/>
              <a:gd name="T6" fmla="*/ 54 w 58"/>
              <a:gd name="T7" fmla="*/ 12 h 73"/>
              <a:gd name="T8" fmla="*/ 52 w 58"/>
              <a:gd name="T9" fmla="*/ 23 h 73"/>
              <a:gd name="T10" fmla="*/ 52 w 58"/>
              <a:gd name="T11" fmla="*/ 26 h 73"/>
              <a:gd name="T12" fmla="*/ 50 w 58"/>
              <a:gd name="T13" fmla="*/ 46 h 73"/>
              <a:gd name="T14" fmla="*/ 58 w 58"/>
              <a:gd name="T15" fmla="*/ 49 h 73"/>
              <a:gd name="T16" fmla="*/ 50 w 58"/>
              <a:gd name="T17" fmla="*/ 64 h 73"/>
              <a:gd name="T18" fmla="*/ 37 w 58"/>
              <a:gd name="T19" fmla="*/ 73 h 73"/>
              <a:gd name="T20" fmla="*/ 30 w 58"/>
              <a:gd name="T21" fmla="*/ 64 h 73"/>
              <a:gd name="T22" fmla="*/ 29 w 58"/>
              <a:gd name="T23" fmla="*/ 63 h 73"/>
              <a:gd name="T24" fmla="*/ 25 w 58"/>
              <a:gd name="T25" fmla="*/ 64 h 73"/>
              <a:gd name="T26" fmla="*/ 24 w 58"/>
              <a:gd name="T27" fmla="*/ 61 h 73"/>
              <a:gd name="T28" fmla="*/ 21 w 58"/>
              <a:gd name="T29" fmla="*/ 52 h 73"/>
              <a:gd name="T30" fmla="*/ 0 w 58"/>
              <a:gd name="T31" fmla="*/ 30 h 73"/>
              <a:gd name="T32" fmla="*/ 0 w 58"/>
              <a:gd name="T33" fmla="*/ 28 h 73"/>
              <a:gd name="T34" fmla="*/ 2 w 58"/>
              <a:gd name="T35" fmla="*/ 13 h 73"/>
              <a:gd name="T36" fmla="*/ 5 w 58"/>
              <a:gd name="T37" fmla="*/ 1 h 73"/>
              <a:gd name="T38" fmla="*/ 14 w 58"/>
              <a:gd name="T39" fmla="*/ 3 h 73"/>
              <a:gd name="T40" fmla="*/ 22 w 58"/>
              <a:gd name="T41" fmla="*/ 3 h 73"/>
              <a:gd name="T42" fmla="*/ 26 w 58"/>
              <a:gd name="T43" fmla="*/ 3 h 73"/>
              <a:gd name="T44" fmla="*/ 30 w 58"/>
              <a:gd name="T45" fmla="*/ 0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58" h="73">
                <a:moveTo>
                  <a:pt x="30" y="0"/>
                </a:moveTo>
                <a:lnTo>
                  <a:pt x="37" y="5"/>
                </a:lnTo>
                <a:lnTo>
                  <a:pt x="48" y="5"/>
                </a:lnTo>
                <a:lnTo>
                  <a:pt x="54" y="12"/>
                </a:lnTo>
                <a:lnTo>
                  <a:pt x="52" y="23"/>
                </a:lnTo>
                <a:lnTo>
                  <a:pt x="52" y="26"/>
                </a:lnTo>
                <a:lnTo>
                  <a:pt x="50" y="46"/>
                </a:lnTo>
                <a:lnTo>
                  <a:pt x="58" y="49"/>
                </a:lnTo>
                <a:lnTo>
                  <a:pt x="50" y="64"/>
                </a:lnTo>
                <a:lnTo>
                  <a:pt x="37" y="73"/>
                </a:lnTo>
                <a:lnTo>
                  <a:pt x="30" y="64"/>
                </a:lnTo>
                <a:lnTo>
                  <a:pt x="29" y="63"/>
                </a:lnTo>
                <a:lnTo>
                  <a:pt x="25" y="64"/>
                </a:lnTo>
                <a:lnTo>
                  <a:pt x="24" y="61"/>
                </a:lnTo>
                <a:lnTo>
                  <a:pt x="21" y="52"/>
                </a:lnTo>
                <a:lnTo>
                  <a:pt x="0" y="30"/>
                </a:lnTo>
                <a:lnTo>
                  <a:pt x="0" y="28"/>
                </a:lnTo>
                <a:lnTo>
                  <a:pt x="2" y="13"/>
                </a:lnTo>
                <a:lnTo>
                  <a:pt x="5" y="1"/>
                </a:lnTo>
                <a:lnTo>
                  <a:pt x="14" y="3"/>
                </a:lnTo>
                <a:lnTo>
                  <a:pt x="22" y="3"/>
                </a:lnTo>
                <a:lnTo>
                  <a:pt x="26" y="3"/>
                </a:lnTo>
                <a:lnTo>
                  <a:pt x="30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0" name="Freeform 1386"/>
          <p:cNvSpPr>
            <a:spLocks/>
          </p:cNvSpPr>
          <p:nvPr/>
        </p:nvSpPr>
        <p:spPr bwMode="auto">
          <a:xfrm>
            <a:off x="4635500" y="5453063"/>
            <a:ext cx="271463" cy="195263"/>
          </a:xfrm>
          <a:custGeom>
            <a:avLst/>
            <a:gdLst>
              <a:gd name="T0" fmla="*/ 35 w 171"/>
              <a:gd name="T1" fmla="*/ 0 h 123"/>
              <a:gd name="T2" fmla="*/ 45 w 171"/>
              <a:gd name="T3" fmla="*/ 4 h 123"/>
              <a:gd name="T4" fmla="*/ 44 w 171"/>
              <a:gd name="T5" fmla="*/ 0 h 123"/>
              <a:gd name="T6" fmla="*/ 85 w 171"/>
              <a:gd name="T7" fmla="*/ 10 h 123"/>
              <a:gd name="T8" fmla="*/ 116 w 171"/>
              <a:gd name="T9" fmla="*/ 8 h 123"/>
              <a:gd name="T10" fmla="*/ 146 w 171"/>
              <a:gd name="T11" fmla="*/ 33 h 123"/>
              <a:gd name="T12" fmla="*/ 146 w 171"/>
              <a:gd name="T13" fmla="*/ 38 h 123"/>
              <a:gd name="T14" fmla="*/ 148 w 171"/>
              <a:gd name="T15" fmla="*/ 49 h 123"/>
              <a:gd name="T16" fmla="*/ 149 w 171"/>
              <a:gd name="T17" fmla="*/ 59 h 123"/>
              <a:gd name="T18" fmla="*/ 148 w 171"/>
              <a:gd name="T19" fmla="*/ 64 h 123"/>
              <a:gd name="T20" fmla="*/ 152 w 171"/>
              <a:gd name="T21" fmla="*/ 64 h 123"/>
              <a:gd name="T22" fmla="*/ 167 w 171"/>
              <a:gd name="T23" fmla="*/ 78 h 123"/>
              <a:gd name="T24" fmla="*/ 171 w 171"/>
              <a:gd name="T25" fmla="*/ 81 h 123"/>
              <a:gd name="T26" fmla="*/ 171 w 171"/>
              <a:gd name="T27" fmla="*/ 85 h 123"/>
              <a:gd name="T28" fmla="*/ 171 w 171"/>
              <a:gd name="T29" fmla="*/ 90 h 123"/>
              <a:gd name="T30" fmla="*/ 171 w 171"/>
              <a:gd name="T31" fmla="*/ 94 h 123"/>
              <a:gd name="T32" fmla="*/ 170 w 171"/>
              <a:gd name="T33" fmla="*/ 108 h 123"/>
              <a:gd name="T34" fmla="*/ 161 w 171"/>
              <a:gd name="T35" fmla="*/ 117 h 123"/>
              <a:gd name="T36" fmla="*/ 160 w 171"/>
              <a:gd name="T37" fmla="*/ 119 h 123"/>
              <a:gd name="T38" fmla="*/ 149 w 171"/>
              <a:gd name="T39" fmla="*/ 123 h 123"/>
              <a:gd name="T40" fmla="*/ 149 w 171"/>
              <a:gd name="T41" fmla="*/ 121 h 123"/>
              <a:gd name="T42" fmla="*/ 145 w 171"/>
              <a:gd name="T43" fmla="*/ 116 h 123"/>
              <a:gd name="T44" fmla="*/ 148 w 171"/>
              <a:gd name="T45" fmla="*/ 106 h 123"/>
              <a:gd name="T46" fmla="*/ 140 w 171"/>
              <a:gd name="T47" fmla="*/ 100 h 123"/>
              <a:gd name="T48" fmla="*/ 134 w 171"/>
              <a:gd name="T49" fmla="*/ 85 h 123"/>
              <a:gd name="T50" fmla="*/ 131 w 171"/>
              <a:gd name="T51" fmla="*/ 87 h 123"/>
              <a:gd name="T52" fmla="*/ 130 w 171"/>
              <a:gd name="T53" fmla="*/ 89 h 123"/>
              <a:gd name="T54" fmla="*/ 127 w 171"/>
              <a:gd name="T55" fmla="*/ 90 h 123"/>
              <a:gd name="T56" fmla="*/ 119 w 171"/>
              <a:gd name="T57" fmla="*/ 97 h 123"/>
              <a:gd name="T58" fmla="*/ 112 w 171"/>
              <a:gd name="T59" fmla="*/ 96 h 123"/>
              <a:gd name="T60" fmla="*/ 114 w 171"/>
              <a:gd name="T61" fmla="*/ 100 h 123"/>
              <a:gd name="T62" fmla="*/ 97 w 171"/>
              <a:gd name="T63" fmla="*/ 101 h 123"/>
              <a:gd name="T64" fmla="*/ 92 w 171"/>
              <a:gd name="T65" fmla="*/ 98 h 123"/>
              <a:gd name="T66" fmla="*/ 84 w 171"/>
              <a:gd name="T67" fmla="*/ 91 h 123"/>
              <a:gd name="T68" fmla="*/ 62 w 171"/>
              <a:gd name="T69" fmla="*/ 104 h 123"/>
              <a:gd name="T70" fmla="*/ 60 w 171"/>
              <a:gd name="T71" fmla="*/ 105 h 123"/>
              <a:gd name="T72" fmla="*/ 59 w 171"/>
              <a:gd name="T73" fmla="*/ 106 h 123"/>
              <a:gd name="T74" fmla="*/ 51 w 171"/>
              <a:gd name="T75" fmla="*/ 109 h 123"/>
              <a:gd name="T76" fmla="*/ 50 w 171"/>
              <a:gd name="T77" fmla="*/ 101 h 123"/>
              <a:gd name="T78" fmla="*/ 50 w 171"/>
              <a:gd name="T79" fmla="*/ 100 h 123"/>
              <a:gd name="T80" fmla="*/ 50 w 171"/>
              <a:gd name="T81" fmla="*/ 98 h 123"/>
              <a:gd name="T82" fmla="*/ 52 w 171"/>
              <a:gd name="T83" fmla="*/ 97 h 123"/>
              <a:gd name="T84" fmla="*/ 54 w 171"/>
              <a:gd name="T85" fmla="*/ 96 h 123"/>
              <a:gd name="T86" fmla="*/ 47 w 171"/>
              <a:gd name="T87" fmla="*/ 93 h 123"/>
              <a:gd name="T88" fmla="*/ 47 w 171"/>
              <a:gd name="T89" fmla="*/ 94 h 123"/>
              <a:gd name="T90" fmla="*/ 47 w 171"/>
              <a:gd name="T91" fmla="*/ 97 h 123"/>
              <a:gd name="T92" fmla="*/ 33 w 171"/>
              <a:gd name="T93" fmla="*/ 87 h 123"/>
              <a:gd name="T94" fmla="*/ 35 w 171"/>
              <a:gd name="T95" fmla="*/ 85 h 123"/>
              <a:gd name="T96" fmla="*/ 35 w 171"/>
              <a:gd name="T97" fmla="*/ 83 h 123"/>
              <a:gd name="T98" fmla="*/ 40 w 171"/>
              <a:gd name="T99" fmla="*/ 67 h 123"/>
              <a:gd name="T100" fmla="*/ 29 w 171"/>
              <a:gd name="T101" fmla="*/ 48 h 123"/>
              <a:gd name="T102" fmla="*/ 33 w 171"/>
              <a:gd name="T103" fmla="*/ 45 h 123"/>
              <a:gd name="T104" fmla="*/ 30 w 171"/>
              <a:gd name="T105" fmla="*/ 38 h 123"/>
              <a:gd name="T106" fmla="*/ 21 w 171"/>
              <a:gd name="T107" fmla="*/ 34 h 123"/>
              <a:gd name="T108" fmla="*/ 21 w 171"/>
              <a:gd name="T109" fmla="*/ 30 h 123"/>
              <a:gd name="T110" fmla="*/ 21 w 171"/>
              <a:gd name="T111" fmla="*/ 29 h 123"/>
              <a:gd name="T112" fmla="*/ 13 w 171"/>
              <a:gd name="T113" fmla="*/ 19 h 123"/>
              <a:gd name="T114" fmla="*/ 0 w 171"/>
              <a:gd name="T115" fmla="*/ 15 h 123"/>
              <a:gd name="T116" fmla="*/ 30 w 171"/>
              <a:gd name="T117" fmla="*/ 1 h 123"/>
              <a:gd name="T118" fmla="*/ 35 w 171"/>
              <a:gd name="T119" fmla="*/ 0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71" h="123">
                <a:moveTo>
                  <a:pt x="35" y="0"/>
                </a:moveTo>
                <a:lnTo>
                  <a:pt x="45" y="4"/>
                </a:lnTo>
                <a:lnTo>
                  <a:pt x="44" y="0"/>
                </a:lnTo>
                <a:lnTo>
                  <a:pt x="85" y="10"/>
                </a:lnTo>
                <a:lnTo>
                  <a:pt x="116" y="8"/>
                </a:lnTo>
                <a:lnTo>
                  <a:pt x="146" y="33"/>
                </a:lnTo>
                <a:lnTo>
                  <a:pt x="146" y="38"/>
                </a:lnTo>
                <a:lnTo>
                  <a:pt x="148" y="49"/>
                </a:lnTo>
                <a:lnTo>
                  <a:pt x="149" y="59"/>
                </a:lnTo>
                <a:lnTo>
                  <a:pt x="148" y="64"/>
                </a:lnTo>
                <a:lnTo>
                  <a:pt x="152" y="64"/>
                </a:lnTo>
                <a:lnTo>
                  <a:pt x="167" y="78"/>
                </a:lnTo>
                <a:lnTo>
                  <a:pt x="171" y="81"/>
                </a:lnTo>
                <a:lnTo>
                  <a:pt x="171" y="85"/>
                </a:lnTo>
                <a:lnTo>
                  <a:pt x="171" y="90"/>
                </a:lnTo>
                <a:lnTo>
                  <a:pt x="171" y="94"/>
                </a:lnTo>
                <a:lnTo>
                  <a:pt x="170" y="108"/>
                </a:lnTo>
                <a:lnTo>
                  <a:pt x="161" y="117"/>
                </a:lnTo>
                <a:lnTo>
                  <a:pt x="160" y="119"/>
                </a:lnTo>
                <a:lnTo>
                  <a:pt x="149" y="123"/>
                </a:lnTo>
                <a:lnTo>
                  <a:pt x="149" y="121"/>
                </a:lnTo>
                <a:lnTo>
                  <a:pt x="145" y="116"/>
                </a:lnTo>
                <a:lnTo>
                  <a:pt x="148" y="106"/>
                </a:lnTo>
                <a:lnTo>
                  <a:pt x="140" y="100"/>
                </a:lnTo>
                <a:lnTo>
                  <a:pt x="134" y="85"/>
                </a:lnTo>
                <a:lnTo>
                  <a:pt x="131" y="87"/>
                </a:lnTo>
                <a:lnTo>
                  <a:pt x="130" y="89"/>
                </a:lnTo>
                <a:lnTo>
                  <a:pt x="127" y="90"/>
                </a:lnTo>
                <a:lnTo>
                  <a:pt x="119" y="97"/>
                </a:lnTo>
                <a:lnTo>
                  <a:pt x="112" y="96"/>
                </a:lnTo>
                <a:lnTo>
                  <a:pt x="114" y="100"/>
                </a:lnTo>
                <a:lnTo>
                  <a:pt x="97" y="101"/>
                </a:lnTo>
                <a:lnTo>
                  <a:pt x="92" y="98"/>
                </a:lnTo>
                <a:lnTo>
                  <a:pt x="84" y="91"/>
                </a:lnTo>
                <a:lnTo>
                  <a:pt x="62" y="104"/>
                </a:lnTo>
                <a:lnTo>
                  <a:pt x="60" y="105"/>
                </a:lnTo>
                <a:lnTo>
                  <a:pt x="59" y="106"/>
                </a:lnTo>
                <a:lnTo>
                  <a:pt x="51" y="109"/>
                </a:lnTo>
                <a:lnTo>
                  <a:pt x="50" y="101"/>
                </a:lnTo>
                <a:lnTo>
                  <a:pt x="50" y="100"/>
                </a:lnTo>
                <a:lnTo>
                  <a:pt x="50" y="98"/>
                </a:lnTo>
                <a:lnTo>
                  <a:pt x="52" y="97"/>
                </a:lnTo>
                <a:lnTo>
                  <a:pt x="54" y="96"/>
                </a:lnTo>
                <a:lnTo>
                  <a:pt x="47" y="93"/>
                </a:lnTo>
                <a:lnTo>
                  <a:pt x="47" y="94"/>
                </a:lnTo>
                <a:lnTo>
                  <a:pt x="47" y="97"/>
                </a:lnTo>
                <a:lnTo>
                  <a:pt x="33" y="87"/>
                </a:lnTo>
                <a:lnTo>
                  <a:pt x="35" y="85"/>
                </a:lnTo>
                <a:lnTo>
                  <a:pt x="35" y="83"/>
                </a:lnTo>
                <a:lnTo>
                  <a:pt x="40" y="67"/>
                </a:lnTo>
                <a:lnTo>
                  <a:pt x="29" y="48"/>
                </a:lnTo>
                <a:lnTo>
                  <a:pt x="33" y="45"/>
                </a:lnTo>
                <a:lnTo>
                  <a:pt x="30" y="38"/>
                </a:lnTo>
                <a:lnTo>
                  <a:pt x="21" y="34"/>
                </a:lnTo>
                <a:lnTo>
                  <a:pt x="21" y="30"/>
                </a:lnTo>
                <a:lnTo>
                  <a:pt x="21" y="29"/>
                </a:lnTo>
                <a:lnTo>
                  <a:pt x="13" y="19"/>
                </a:lnTo>
                <a:lnTo>
                  <a:pt x="0" y="15"/>
                </a:lnTo>
                <a:lnTo>
                  <a:pt x="30" y="1"/>
                </a:lnTo>
                <a:lnTo>
                  <a:pt x="35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1" name="Freeform 1387"/>
          <p:cNvSpPr>
            <a:spLocks/>
          </p:cNvSpPr>
          <p:nvPr/>
        </p:nvSpPr>
        <p:spPr bwMode="auto">
          <a:xfrm>
            <a:off x="5229225" y="5495925"/>
            <a:ext cx="63500" cy="93663"/>
          </a:xfrm>
          <a:custGeom>
            <a:avLst/>
            <a:gdLst>
              <a:gd name="T0" fmla="*/ 25 w 40"/>
              <a:gd name="T1" fmla="*/ 9 h 59"/>
              <a:gd name="T2" fmla="*/ 30 w 40"/>
              <a:gd name="T3" fmla="*/ 19 h 59"/>
              <a:gd name="T4" fmla="*/ 32 w 40"/>
              <a:gd name="T5" fmla="*/ 37 h 59"/>
              <a:gd name="T6" fmla="*/ 37 w 40"/>
              <a:gd name="T7" fmla="*/ 41 h 59"/>
              <a:gd name="T8" fmla="*/ 36 w 40"/>
              <a:gd name="T9" fmla="*/ 45 h 59"/>
              <a:gd name="T10" fmla="*/ 36 w 40"/>
              <a:gd name="T11" fmla="*/ 47 h 59"/>
              <a:gd name="T12" fmla="*/ 37 w 40"/>
              <a:gd name="T13" fmla="*/ 48 h 59"/>
              <a:gd name="T14" fmla="*/ 37 w 40"/>
              <a:gd name="T15" fmla="*/ 49 h 59"/>
              <a:gd name="T16" fmla="*/ 38 w 40"/>
              <a:gd name="T17" fmla="*/ 52 h 59"/>
              <a:gd name="T18" fmla="*/ 40 w 40"/>
              <a:gd name="T19" fmla="*/ 54 h 59"/>
              <a:gd name="T20" fmla="*/ 38 w 40"/>
              <a:gd name="T21" fmla="*/ 56 h 59"/>
              <a:gd name="T22" fmla="*/ 36 w 40"/>
              <a:gd name="T23" fmla="*/ 58 h 59"/>
              <a:gd name="T24" fmla="*/ 34 w 40"/>
              <a:gd name="T25" fmla="*/ 58 h 59"/>
              <a:gd name="T26" fmla="*/ 30 w 40"/>
              <a:gd name="T27" fmla="*/ 59 h 59"/>
              <a:gd name="T28" fmla="*/ 30 w 40"/>
              <a:gd name="T29" fmla="*/ 58 h 59"/>
              <a:gd name="T30" fmla="*/ 28 w 40"/>
              <a:gd name="T31" fmla="*/ 58 h 59"/>
              <a:gd name="T32" fmla="*/ 18 w 40"/>
              <a:gd name="T33" fmla="*/ 52 h 59"/>
              <a:gd name="T34" fmla="*/ 17 w 40"/>
              <a:gd name="T35" fmla="*/ 45 h 59"/>
              <a:gd name="T36" fmla="*/ 15 w 40"/>
              <a:gd name="T37" fmla="*/ 41 h 59"/>
              <a:gd name="T38" fmla="*/ 15 w 40"/>
              <a:gd name="T39" fmla="*/ 34 h 59"/>
              <a:gd name="T40" fmla="*/ 11 w 40"/>
              <a:gd name="T41" fmla="*/ 29 h 59"/>
              <a:gd name="T42" fmla="*/ 10 w 40"/>
              <a:gd name="T43" fmla="*/ 25 h 59"/>
              <a:gd name="T44" fmla="*/ 10 w 40"/>
              <a:gd name="T45" fmla="*/ 22 h 59"/>
              <a:gd name="T46" fmla="*/ 3 w 40"/>
              <a:gd name="T47" fmla="*/ 18 h 59"/>
              <a:gd name="T48" fmla="*/ 0 w 40"/>
              <a:gd name="T49" fmla="*/ 15 h 59"/>
              <a:gd name="T50" fmla="*/ 2 w 40"/>
              <a:gd name="T51" fmla="*/ 11 h 59"/>
              <a:gd name="T52" fmla="*/ 4 w 40"/>
              <a:gd name="T53" fmla="*/ 10 h 59"/>
              <a:gd name="T54" fmla="*/ 6 w 40"/>
              <a:gd name="T55" fmla="*/ 10 h 59"/>
              <a:gd name="T56" fmla="*/ 6 w 40"/>
              <a:gd name="T57" fmla="*/ 9 h 59"/>
              <a:gd name="T58" fmla="*/ 7 w 40"/>
              <a:gd name="T59" fmla="*/ 9 h 59"/>
              <a:gd name="T60" fmla="*/ 7 w 40"/>
              <a:gd name="T61" fmla="*/ 10 h 59"/>
              <a:gd name="T62" fmla="*/ 11 w 40"/>
              <a:gd name="T63" fmla="*/ 11 h 59"/>
              <a:gd name="T64" fmla="*/ 11 w 40"/>
              <a:gd name="T65" fmla="*/ 10 h 59"/>
              <a:gd name="T66" fmla="*/ 11 w 40"/>
              <a:gd name="T67" fmla="*/ 9 h 59"/>
              <a:gd name="T68" fmla="*/ 13 w 40"/>
              <a:gd name="T69" fmla="*/ 4 h 59"/>
              <a:gd name="T70" fmla="*/ 13 w 40"/>
              <a:gd name="T71" fmla="*/ 2 h 59"/>
              <a:gd name="T72" fmla="*/ 13 w 40"/>
              <a:gd name="T73" fmla="*/ 0 h 59"/>
              <a:gd name="T74" fmla="*/ 25 w 40"/>
              <a:gd name="T75" fmla="*/ 4 h 59"/>
              <a:gd name="T76" fmla="*/ 25 w 40"/>
              <a:gd name="T77" fmla="*/ 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40" h="59">
                <a:moveTo>
                  <a:pt x="25" y="9"/>
                </a:moveTo>
                <a:lnTo>
                  <a:pt x="30" y="19"/>
                </a:lnTo>
                <a:lnTo>
                  <a:pt x="32" y="37"/>
                </a:lnTo>
                <a:lnTo>
                  <a:pt x="37" y="41"/>
                </a:lnTo>
                <a:lnTo>
                  <a:pt x="36" y="45"/>
                </a:lnTo>
                <a:lnTo>
                  <a:pt x="36" y="47"/>
                </a:lnTo>
                <a:lnTo>
                  <a:pt x="37" y="48"/>
                </a:lnTo>
                <a:lnTo>
                  <a:pt x="37" y="49"/>
                </a:lnTo>
                <a:lnTo>
                  <a:pt x="38" y="52"/>
                </a:lnTo>
                <a:lnTo>
                  <a:pt x="40" y="54"/>
                </a:lnTo>
                <a:lnTo>
                  <a:pt x="38" y="56"/>
                </a:lnTo>
                <a:lnTo>
                  <a:pt x="36" y="58"/>
                </a:lnTo>
                <a:lnTo>
                  <a:pt x="34" y="58"/>
                </a:lnTo>
                <a:lnTo>
                  <a:pt x="30" y="59"/>
                </a:lnTo>
                <a:lnTo>
                  <a:pt x="30" y="58"/>
                </a:lnTo>
                <a:lnTo>
                  <a:pt x="28" y="58"/>
                </a:lnTo>
                <a:lnTo>
                  <a:pt x="18" y="52"/>
                </a:lnTo>
                <a:lnTo>
                  <a:pt x="17" y="45"/>
                </a:lnTo>
                <a:lnTo>
                  <a:pt x="15" y="41"/>
                </a:lnTo>
                <a:lnTo>
                  <a:pt x="15" y="34"/>
                </a:lnTo>
                <a:lnTo>
                  <a:pt x="11" y="29"/>
                </a:lnTo>
                <a:lnTo>
                  <a:pt x="10" y="25"/>
                </a:lnTo>
                <a:lnTo>
                  <a:pt x="10" y="22"/>
                </a:lnTo>
                <a:lnTo>
                  <a:pt x="3" y="18"/>
                </a:lnTo>
                <a:lnTo>
                  <a:pt x="0" y="15"/>
                </a:lnTo>
                <a:lnTo>
                  <a:pt x="2" y="11"/>
                </a:lnTo>
                <a:lnTo>
                  <a:pt x="4" y="10"/>
                </a:lnTo>
                <a:lnTo>
                  <a:pt x="6" y="10"/>
                </a:lnTo>
                <a:lnTo>
                  <a:pt x="6" y="9"/>
                </a:lnTo>
                <a:lnTo>
                  <a:pt x="7" y="9"/>
                </a:lnTo>
                <a:lnTo>
                  <a:pt x="7" y="10"/>
                </a:lnTo>
                <a:lnTo>
                  <a:pt x="11" y="11"/>
                </a:lnTo>
                <a:lnTo>
                  <a:pt x="11" y="10"/>
                </a:lnTo>
                <a:lnTo>
                  <a:pt x="11" y="9"/>
                </a:lnTo>
                <a:lnTo>
                  <a:pt x="13" y="4"/>
                </a:lnTo>
                <a:lnTo>
                  <a:pt x="13" y="2"/>
                </a:lnTo>
                <a:lnTo>
                  <a:pt x="13" y="0"/>
                </a:lnTo>
                <a:lnTo>
                  <a:pt x="25" y="4"/>
                </a:lnTo>
                <a:lnTo>
                  <a:pt x="25" y="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2" name="Freeform 1388"/>
          <p:cNvSpPr>
            <a:spLocks/>
          </p:cNvSpPr>
          <p:nvPr/>
        </p:nvSpPr>
        <p:spPr bwMode="auto">
          <a:xfrm>
            <a:off x="5153025" y="5559425"/>
            <a:ext cx="63500" cy="85725"/>
          </a:xfrm>
          <a:custGeom>
            <a:avLst/>
            <a:gdLst>
              <a:gd name="T0" fmla="*/ 39 w 40"/>
              <a:gd name="T1" fmla="*/ 37 h 54"/>
              <a:gd name="T2" fmla="*/ 40 w 40"/>
              <a:gd name="T3" fmla="*/ 41 h 54"/>
              <a:gd name="T4" fmla="*/ 26 w 40"/>
              <a:gd name="T5" fmla="*/ 54 h 54"/>
              <a:gd name="T6" fmla="*/ 25 w 40"/>
              <a:gd name="T7" fmla="*/ 42 h 54"/>
              <a:gd name="T8" fmla="*/ 22 w 40"/>
              <a:gd name="T9" fmla="*/ 42 h 54"/>
              <a:gd name="T10" fmla="*/ 21 w 40"/>
              <a:gd name="T11" fmla="*/ 41 h 54"/>
              <a:gd name="T12" fmla="*/ 18 w 40"/>
              <a:gd name="T13" fmla="*/ 41 h 54"/>
              <a:gd name="T14" fmla="*/ 14 w 40"/>
              <a:gd name="T15" fmla="*/ 39 h 54"/>
              <a:gd name="T16" fmla="*/ 11 w 40"/>
              <a:gd name="T17" fmla="*/ 38 h 54"/>
              <a:gd name="T18" fmla="*/ 7 w 40"/>
              <a:gd name="T19" fmla="*/ 42 h 54"/>
              <a:gd name="T20" fmla="*/ 5 w 40"/>
              <a:gd name="T21" fmla="*/ 38 h 54"/>
              <a:gd name="T22" fmla="*/ 0 w 40"/>
              <a:gd name="T23" fmla="*/ 33 h 54"/>
              <a:gd name="T24" fmla="*/ 0 w 40"/>
              <a:gd name="T25" fmla="*/ 18 h 54"/>
              <a:gd name="T26" fmla="*/ 6 w 40"/>
              <a:gd name="T27" fmla="*/ 14 h 54"/>
              <a:gd name="T28" fmla="*/ 11 w 40"/>
              <a:gd name="T29" fmla="*/ 9 h 54"/>
              <a:gd name="T30" fmla="*/ 14 w 40"/>
              <a:gd name="T31" fmla="*/ 0 h 54"/>
              <a:gd name="T32" fmla="*/ 20 w 40"/>
              <a:gd name="T33" fmla="*/ 0 h 54"/>
              <a:gd name="T34" fmla="*/ 21 w 40"/>
              <a:gd name="T35" fmla="*/ 4 h 54"/>
              <a:gd name="T36" fmla="*/ 32 w 40"/>
              <a:gd name="T37" fmla="*/ 14 h 54"/>
              <a:gd name="T38" fmla="*/ 33 w 40"/>
              <a:gd name="T39" fmla="*/ 18 h 54"/>
              <a:gd name="T40" fmla="*/ 39 w 40"/>
              <a:gd name="T41" fmla="*/ 24 h 54"/>
              <a:gd name="T42" fmla="*/ 36 w 40"/>
              <a:gd name="T43" fmla="*/ 30 h 54"/>
              <a:gd name="T44" fmla="*/ 37 w 40"/>
              <a:gd name="T45" fmla="*/ 31 h 54"/>
              <a:gd name="T46" fmla="*/ 37 w 40"/>
              <a:gd name="T47" fmla="*/ 33 h 54"/>
              <a:gd name="T48" fmla="*/ 39 w 40"/>
              <a:gd name="T49" fmla="*/ 37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0" h="54">
                <a:moveTo>
                  <a:pt x="39" y="37"/>
                </a:moveTo>
                <a:lnTo>
                  <a:pt x="40" y="41"/>
                </a:lnTo>
                <a:lnTo>
                  <a:pt x="26" y="54"/>
                </a:lnTo>
                <a:lnTo>
                  <a:pt x="25" y="42"/>
                </a:lnTo>
                <a:lnTo>
                  <a:pt x="22" y="42"/>
                </a:lnTo>
                <a:lnTo>
                  <a:pt x="21" y="41"/>
                </a:lnTo>
                <a:lnTo>
                  <a:pt x="18" y="41"/>
                </a:lnTo>
                <a:lnTo>
                  <a:pt x="14" y="39"/>
                </a:lnTo>
                <a:lnTo>
                  <a:pt x="11" y="38"/>
                </a:lnTo>
                <a:lnTo>
                  <a:pt x="7" y="42"/>
                </a:lnTo>
                <a:lnTo>
                  <a:pt x="5" y="38"/>
                </a:lnTo>
                <a:lnTo>
                  <a:pt x="0" y="33"/>
                </a:lnTo>
                <a:lnTo>
                  <a:pt x="0" y="18"/>
                </a:lnTo>
                <a:lnTo>
                  <a:pt x="6" y="14"/>
                </a:lnTo>
                <a:lnTo>
                  <a:pt x="11" y="9"/>
                </a:lnTo>
                <a:lnTo>
                  <a:pt x="14" y="0"/>
                </a:lnTo>
                <a:lnTo>
                  <a:pt x="20" y="0"/>
                </a:lnTo>
                <a:lnTo>
                  <a:pt x="21" y="4"/>
                </a:lnTo>
                <a:lnTo>
                  <a:pt x="32" y="14"/>
                </a:lnTo>
                <a:lnTo>
                  <a:pt x="33" y="18"/>
                </a:lnTo>
                <a:lnTo>
                  <a:pt x="39" y="24"/>
                </a:lnTo>
                <a:lnTo>
                  <a:pt x="36" y="30"/>
                </a:lnTo>
                <a:lnTo>
                  <a:pt x="37" y="31"/>
                </a:lnTo>
                <a:lnTo>
                  <a:pt x="37" y="33"/>
                </a:lnTo>
                <a:lnTo>
                  <a:pt x="39" y="3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3" name="Freeform 1389"/>
          <p:cNvSpPr>
            <a:spLocks/>
          </p:cNvSpPr>
          <p:nvPr/>
        </p:nvSpPr>
        <p:spPr bwMode="auto">
          <a:xfrm>
            <a:off x="4729163" y="5597525"/>
            <a:ext cx="131763" cy="146050"/>
          </a:xfrm>
          <a:custGeom>
            <a:avLst/>
            <a:gdLst>
              <a:gd name="T0" fmla="*/ 33 w 83"/>
              <a:gd name="T1" fmla="*/ 7 h 92"/>
              <a:gd name="T2" fmla="*/ 38 w 83"/>
              <a:gd name="T3" fmla="*/ 10 h 92"/>
              <a:gd name="T4" fmla="*/ 55 w 83"/>
              <a:gd name="T5" fmla="*/ 9 h 92"/>
              <a:gd name="T6" fmla="*/ 53 w 83"/>
              <a:gd name="T7" fmla="*/ 5 h 92"/>
              <a:gd name="T8" fmla="*/ 60 w 83"/>
              <a:gd name="T9" fmla="*/ 6 h 92"/>
              <a:gd name="T10" fmla="*/ 61 w 83"/>
              <a:gd name="T11" fmla="*/ 9 h 92"/>
              <a:gd name="T12" fmla="*/ 66 w 83"/>
              <a:gd name="T13" fmla="*/ 11 h 92"/>
              <a:gd name="T14" fmla="*/ 70 w 83"/>
              <a:gd name="T15" fmla="*/ 41 h 92"/>
              <a:gd name="T16" fmla="*/ 70 w 83"/>
              <a:gd name="T17" fmla="*/ 52 h 92"/>
              <a:gd name="T18" fmla="*/ 67 w 83"/>
              <a:gd name="T19" fmla="*/ 52 h 92"/>
              <a:gd name="T20" fmla="*/ 64 w 83"/>
              <a:gd name="T21" fmla="*/ 52 h 92"/>
              <a:gd name="T22" fmla="*/ 66 w 83"/>
              <a:gd name="T23" fmla="*/ 56 h 92"/>
              <a:gd name="T24" fmla="*/ 71 w 83"/>
              <a:gd name="T25" fmla="*/ 55 h 92"/>
              <a:gd name="T26" fmla="*/ 82 w 83"/>
              <a:gd name="T27" fmla="*/ 62 h 92"/>
              <a:gd name="T28" fmla="*/ 83 w 83"/>
              <a:gd name="T29" fmla="*/ 71 h 92"/>
              <a:gd name="T30" fmla="*/ 76 w 83"/>
              <a:gd name="T31" fmla="*/ 81 h 92"/>
              <a:gd name="T32" fmla="*/ 64 w 83"/>
              <a:gd name="T33" fmla="*/ 86 h 92"/>
              <a:gd name="T34" fmla="*/ 59 w 83"/>
              <a:gd name="T35" fmla="*/ 88 h 92"/>
              <a:gd name="T36" fmla="*/ 49 w 83"/>
              <a:gd name="T37" fmla="*/ 92 h 92"/>
              <a:gd name="T38" fmla="*/ 49 w 83"/>
              <a:gd name="T39" fmla="*/ 90 h 92"/>
              <a:gd name="T40" fmla="*/ 48 w 83"/>
              <a:gd name="T41" fmla="*/ 89 h 92"/>
              <a:gd name="T42" fmla="*/ 46 w 83"/>
              <a:gd name="T43" fmla="*/ 86 h 92"/>
              <a:gd name="T44" fmla="*/ 40 w 83"/>
              <a:gd name="T45" fmla="*/ 77 h 92"/>
              <a:gd name="T46" fmla="*/ 38 w 83"/>
              <a:gd name="T47" fmla="*/ 75 h 92"/>
              <a:gd name="T48" fmla="*/ 25 w 83"/>
              <a:gd name="T49" fmla="*/ 73 h 92"/>
              <a:gd name="T50" fmla="*/ 23 w 83"/>
              <a:gd name="T51" fmla="*/ 69 h 92"/>
              <a:gd name="T52" fmla="*/ 18 w 83"/>
              <a:gd name="T53" fmla="*/ 65 h 92"/>
              <a:gd name="T54" fmla="*/ 10 w 83"/>
              <a:gd name="T55" fmla="*/ 36 h 92"/>
              <a:gd name="T56" fmla="*/ 8 w 83"/>
              <a:gd name="T57" fmla="*/ 33 h 92"/>
              <a:gd name="T58" fmla="*/ 11 w 83"/>
              <a:gd name="T59" fmla="*/ 26 h 92"/>
              <a:gd name="T60" fmla="*/ 0 w 83"/>
              <a:gd name="T61" fmla="*/ 15 h 92"/>
              <a:gd name="T62" fmla="*/ 1 w 83"/>
              <a:gd name="T63" fmla="*/ 14 h 92"/>
              <a:gd name="T64" fmla="*/ 3 w 83"/>
              <a:gd name="T65" fmla="*/ 13 h 92"/>
              <a:gd name="T66" fmla="*/ 25 w 83"/>
              <a:gd name="T67" fmla="*/ 0 h 92"/>
              <a:gd name="T68" fmla="*/ 33 w 83"/>
              <a:gd name="T69" fmla="*/ 7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83" h="92">
                <a:moveTo>
                  <a:pt x="33" y="7"/>
                </a:moveTo>
                <a:lnTo>
                  <a:pt x="38" y="10"/>
                </a:lnTo>
                <a:lnTo>
                  <a:pt x="55" y="9"/>
                </a:lnTo>
                <a:lnTo>
                  <a:pt x="53" y="5"/>
                </a:lnTo>
                <a:lnTo>
                  <a:pt x="60" y="6"/>
                </a:lnTo>
                <a:lnTo>
                  <a:pt x="61" y="9"/>
                </a:lnTo>
                <a:lnTo>
                  <a:pt x="66" y="11"/>
                </a:lnTo>
                <a:lnTo>
                  <a:pt x="70" y="41"/>
                </a:lnTo>
                <a:lnTo>
                  <a:pt x="70" y="52"/>
                </a:lnTo>
                <a:lnTo>
                  <a:pt x="67" y="52"/>
                </a:lnTo>
                <a:lnTo>
                  <a:pt x="64" y="52"/>
                </a:lnTo>
                <a:lnTo>
                  <a:pt x="66" y="56"/>
                </a:lnTo>
                <a:lnTo>
                  <a:pt x="71" y="55"/>
                </a:lnTo>
                <a:lnTo>
                  <a:pt x="82" y="62"/>
                </a:lnTo>
                <a:lnTo>
                  <a:pt x="83" y="71"/>
                </a:lnTo>
                <a:lnTo>
                  <a:pt x="76" y="81"/>
                </a:lnTo>
                <a:lnTo>
                  <a:pt x="64" y="86"/>
                </a:lnTo>
                <a:lnTo>
                  <a:pt x="59" y="88"/>
                </a:lnTo>
                <a:lnTo>
                  <a:pt x="49" y="92"/>
                </a:lnTo>
                <a:lnTo>
                  <a:pt x="49" y="90"/>
                </a:lnTo>
                <a:lnTo>
                  <a:pt x="48" y="89"/>
                </a:lnTo>
                <a:lnTo>
                  <a:pt x="46" y="86"/>
                </a:lnTo>
                <a:lnTo>
                  <a:pt x="40" y="77"/>
                </a:lnTo>
                <a:lnTo>
                  <a:pt x="38" y="75"/>
                </a:lnTo>
                <a:lnTo>
                  <a:pt x="25" y="73"/>
                </a:lnTo>
                <a:lnTo>
                  <a:pt x="23" y="69"/>
                </a:lnTo>
                <a:lnTo>
                  <a:pt x="18" y="65"/>
                </a:lnTo>
                <a:lnTo>
                  <a:pt x="10" y="36"/>
                </a:lnTo>
                <a:lnTo>
                  <a:pt x="8" y="33"/>
                </a:lnTo>
                <a:lnTo>
                  <a:pt x="11" y="26"/>
                </a:lnTo>
                <a:lnTo>
                  <a:pt x="0" y="15"/>
                </a:lnTo>
                <a:lnTo>
                  <a:pt x="1" y="14"/>
                </a:lnTo>
                <a:lnTo>
                  <a:pt x="3" y="13"/>
                </a:lnTo>
                <a:lnTo>
                  <a:pt x="25" y="0"/>
                </a:lnTo>
                <a:lnTo>
                  <a:pt x="33" y="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4" name="Freeform 1390"/>
          <p:cNvSpPr>
            <a:spLocks/>
          </p:cNvSpPr>
          <p:nvPr/>
        </p:nvSpPr>
        <p:spPr bwMode="auto">
          <a:xfrm>
            <a:off x="4997450" y="5600700"/>
            <a:ext cx="93663" cy="139700"/>
          </a:xfrm>
          <a:custGeom>
            <a:avLst/>
            <a:gdLst>
              <a:gd name="T0" fmla="*/ 11 w 59"/>
              <a:gd name="T1" fmla="*/ 0 h 88"/>
              <a:gd name="T2" fmla="*/ 17 w 59"/>
              <a:gd name="T3" fmla="*/ 3 h 88"/>
              <a:gd name="T4" fmla="*/ 25 w 59"/>
              <a:gd name="T5" fmla="*/ 8 h 88"/>
              <a:gd name="T6" fmla="*/ 33 w 59"/>
              <a:gd name="T7" fmla="*/ 13 h 88"/>
              <a:gd name="T8" fmla="*/ 34 w 59"/>
              <a:gd name="T9" fmla="*/ 15 h 88"/>
              <a:gd name="T10" fmla="*/ 36 w 59"/>
              <a:gd name="T11" fmla="*/ 15 h 88"/>
              <a:gd name="T12" fmla="*/ 36 w 59"/>
              <a:gd name="T13" fmla="*/ 16 h 88"/>
              <a:gd name="T14" fmla="*/ 36 w 59"/>
              <a:gd name="T15" fmla="*/ 11 h 88"/>
              <a:gd name="T16" fmla="*/ 40 w 59"/>
              <a:gd name="T17" fmla="*/ 9 h 88"/>
              <a:gd name="T18" fmla="*/ 41 w 59"/>
              <a:gd name="T19" fmla="*/ 9 h 88"/>
              <a:gd name="T20" fmla="*/ 58 w 59"/>
              <a:gd name="T21" fmla="*/ 15 h 88"/>
              <a:gd name="T22" fmla="*/ 59 w 59"/>
              <a:gd name="T23" fmla="*/ 16 h 88"/>
              <a:gd name="T24" fmla="*/ 51 w 59"/>
              <a:gd name="T25" fmla="*/ 24 h 88"/>
              <a:gd name="T26" fmla="*/ 43 w 59"/>
              <a:gd name="T27" fmla="*/ 37 h 88"/>
              <a:gd name="T28" fmla="*/ 41 w 59"/>
              <a:gd name="T29" fmla="*/ 39 h 88"/>
              <a:gd name="T30" fmla="*/ 41 w 59"/>
              <a:gd name="T31" fmla="*/ 41 h 88"/>
              <a:gd name="T32" fmla="*/ 43 w 59"/>
              <a:gd name="T33" fmla="*/ 43 h 88"/>
              <a:gd name="T34" fmla="*/ 43 w 59"/>
              <a:gd name="T35" fmla="*/ 45 h 88"/>
              <a:gd name="T36" fmla="*/ 44 w 59"/>
              <a:gd name="T37" fmla="*/ 48 h 88"/>
              <a:gd name="T38" fmla="*/ 47 w 59"/>
              <a:gd name="T39" fmla="*/ 60 h 88"/>
              <a:gd name="T40" fmla="*/ 47 w 59"/>
              <a:gd name="T41" fmla="*/ 65 h 88"/>
              <a:gd name="T42" fmla="*/ 47 w 59"/>
              <a:gd name="T43" fmla="*/ 67 h 88"/>
              <a:gd name="T44" fmla="*/ 45 w 59"/>
              <a:gd name="T45" fmla="*/ 72 h 88"/>
              <a:gd name="T46" fmla="*/ 43 w 59"/>
              <a:gd name="T47" fmla="*/ 79 h 88"/>
              <a:gd name="T48" fmla="*/ 33 w 59"/>
              <a:gd name="T49" fmla="*/ 88 h 88"/>
              <a:gd name="T50" fmla="*/ 22 w 59"/>
              <a:gd name="T51" fmla="*/ 71 h 88"/>
              <a:gd name="T52" fmla="*/ 17 w 59"/>
              <a:gd name="T53" fmla="*/ 67 h 88"/>
              <a:gd name="T54" fmla="*/ 13 w 59"/>
              <a:gd name="T55" fmla="*/ 65 h 88"/>
              <a:gd name="T56" fmla="*/ 8 w 59"/>
              <a:gd name="T57" fmla="*/ 61 h 88"/>
              <a:gd name="T58" fmla="*/ 2 w 59"/>
              <a:gd name="T59" fmla="*/ 56 h 88"/>
              <a:gd name="T60" fmla="*/ 0 w 59"/>
              <a:gd name="T61" fmla="*/ 45 h 88"/>
              <a:gd name="T62" fmla="*/ 2 w 59"/>
              <a:gd name="T63" fmla="*/ 45 h 88"/>
              <a:gd name="T64" fmla="*/ 11 w 59"/>
              <a:gd name="T65" fmla="*/ 43 h 88"/>
              <a:gd name="T66" fmla="*/ 11 w 59"/>
              <a:gd name="T67" fmla="*/ 28 h 88"/>
              <a:gd name="T68" fmla="*/ 11 w 59"/>
              <a:gd name="T69" fmla="*/ 20 h 88"/>
              <a:gd name="T70" fmla="*/ 11 w 59"/>
              <a:gd name="T71" fmla="*/ 18 h 88"/>
              <a:gd name="T72" fmla="*/ 11 w 59"/>
              <a:gd name="T73" fmla="*/ 13 h 88"/>
              <a:gd name="T74" fmla="*/ 7 w 59"/>
              <a:gd name="T75" fmla="*/ 0 h 88"/>
              <a:gd name="T76" fmla="*/ 11 w 59"/>
              <a:gd name="T77" fmla="*/ 1 h 88"/>
              <a:gd name="T78" fmla="*/ 11 w 59"/>
              <a:gd name="T79" fmla="*/ 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9" h="88">
                <a:moveTo>
                  <a:pt x="11" y="0"/>
                </a:moveTo>
                <a:lnTo>
                  <a:pt x="17" y="3"/>
                </a:lnTo>
                <a:lnTo>
                  <a:pt x="25" y="8"/>
                </a:lnTo>
                <a:lnTo>
                  <a:pt x="33" y="13"/>
                </a:lnTo>
                <a:lnTo>
                  <a:pt x="34" y="15"/>
                </a:lnTo>
                <a:lnTo>
                  <a:pt x="36" y="15"/>
                </a:lnTo>
                <a:lnTo>
                  <a:pt x="36" y="16"/>
                </a:lnTo>
                <a:lnTo>
                  <a:pt x="36" y="11"/>
                </a:lnTo>
                <a:lnTo>
                  <a:pt x="40" y="9"/>
                </a:lnTo>
                <a:lnTo>
                  <a:pt x="41" y="9"/>
                </a:lnTo>
                <a:lnTo>
                  <a:pt x="58" y="15"/>
                </a:lnTo>
                <a:lnTo>
                  <a:pt x="59" y="16"/>
                </a:lnTo>
                <a:lnTo>
                  <a:pt x="51" y="24"/>
                </a:lnTo>
                <a:lnTo>
                  <a:pt x="43" y="37"/>
                </a:lnTo>
                <a:lnTo>
                  <a:pt x="41" y="39"/>
                </a:lnTo>
                <a:lnTo>
                  <a:pt x="41" y="41"/>
                </a:lnTo>
                <a:lnTo>
                  <a:pt x="43" y="43"/>
                </a:lnTo>
                <a:lnTo>
                  <a:pt x="43" y="45"/>
                </a:lnTo>
                <a:lnTo>
                  <a:pt x="44" y="48"/>
                </a:lnTo>
                <a:lnTo>
                  <a:pt x="47" y="60"/>
                </a:lnTo>
                <a:lnTo>
                  <a:pt x="47" y="65"/>
                </a:lnTo>
                <a:lnTo>
                  <a:pt x="47" y="67"/>
                </a:lnTo>
                <a:lnTo>
                  <a:pt x="45" y="72"/>
                </a:lnTo>
                <a:lnTo>
                  <a:pt x="43" y="79"/>
                </a:lnTo>
                <a:lnTo>
                  <a:pt x="33" y="88"/>
                </a:lnTo>
                <a:lnTo>
                  <a:pt x="22" y="71"/>
                </a:lnTo>
                <a:lnTo>
                  <a:pt x="17" y="67"/>
                </a:lnTo>
                <a:lnTo>
                  <a:pt x="13" y="65"/>
                </a:lnTo>
                <a:lnTo>
                  <a:pt x="8" y="61"/>
                </a:lnTo>
                <a:lnTo>
                  <a:pt x="2" y="56"/>
                </a:lnTo>
                <a:lnTo>
                  <a:pt x="0" y="45"/>
                </a:lnTo>
                <a:lnTo>
                  <a:pt x="2" y="45"/>
                </a:lnTo>
                <a:lnTo>
                  <a:pt x="11" y="43"/>
                </a:lnTo>
                <a:lnTo>
                  <a:pt x="11" y="28"/>
                </a:lnTo>
                <a:lnTo>
                  <a:pt x="11" y="20"/>
                </a:lnTo>
                <a:lnTo>
                  <a:pt x="11" y="18"/>
                </a:lnTo>
                <a:lnTo>
                  <a:pt x="11" y="13"/>
                </a:lnTo>
                <a:lnTo>
                  <a:pt x="7" y="0"/>
                </a:lnTo>
                <a:lnTo>
                  <a:pt x="11" y="1"/>
                </a:lnTo>
                <a:lnTo>
                  <a:pt x="11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5" name="Freeform 1391"/>
          <p:cNvSpPr>
            <a:spLocks/>
          </p:cNvSpPr>
          <p:nvPr/>
        </p:nvSpPr>
        <p:spPr bwMode="auto">
          <a:xfrm>
            <a:off x="4376738" y="5643563"/>
            <a:ext cx="180975" cy="201613"/>
          </a:xfrm>
          <a:custGeom>
            <a:avLst/>
            <a:gdLst>
              <a:gd name="T0" fmla="*/ 86 w 114"/>
              <a:gd name="T1" fmla="*/ 14 h 127"/>
              <a:gd name="T2" fmla="*/ 87 w 114"/>
              <a:gd name="T3" fmla="*/ 15 h 127"/>
              <a:gd name="T4" fmla="*/ 88 w 114"/>
              <a:gd name="T5" fmla="*/ 8 h 127"/>
              <a:gd name="T6" fmla="*/ 90 w 114"/>
              <a:gd name="T7" fmla="*/ 7 h 127"/>
              <a:gd name="T8" fmla="*/ 92 w 114"/>
              <a:gd name="T9" fmla="*/ 8 h 127"/>
              <a:gd name="T10" fmla="*/ 94 w 114"/>
              <a:gd name="T11" fmla="*/ 10 h 127"/>
              <a:gd name="T12" fmla="*/ 95 w 114"/>
              <a:gd name="T13" fmla="*/ 12 h 127"/>
              <a:gd name="T14" fmla="*/ 97 w 114"/>
              <a:gd name="T15" fmla="*/ 14 h 127"/>
              <a:gd name="T16" fmla="*/ 99 w 114"/>
              <a:gd name="T17" fmla="*/ 18 h 127"/>
              <a:gd name="T18" fmla="*/ 107 w 114"/>
              <a:gd name="T19" fmla="*/ 30 h 127"/>
              <a:gd name="T20" fmla="*/ 102 w 114"/>
              <a:gd name="T21" fmla="*/ 36 h 127"/>
              <a:gd name="T22" fmla="*/ 103 w 114"/>
              <a:gd name="T23" fmla="*/ 45 h 127"/>
              <a:gd name="T24" fmla="*/ 114 w 114"/>
              <a:gd name="T25" fmla="*/ 63 h 127"/>
              <a:gd name="T26" fmla="*/ 105 w 114"/>
              <a:gd name="T27" fmla="*/ 68 h 127"/>
              <a:gd name="T28" fmla="*/ 107 w 114"/>
              <a:gd name="T29" fmla="*/ 70 h 127"/>
              <a:gd name="T30" fmla="*/ 101 w 114"/>
              <a:gd name="T31" fmla="*/ 79 h 127"/>
              <a:gd name="T32" fmla="*/ 86 w 114"/>
              <a:gd name="T33" fmla="*/ 91 h 127"/>
              <a:gd name="T34" fmla="*/ 86 w 114"/>
              <a:gd name="T35" fmla="*/ 94 h 127"/>
              <a:gd name="T36" fmla="*/ 84 w 114"/>
              <a:gd name="T37" fmla="*/ 98 h 127"/>
              <a:gd name="T38" fmla="*/ 80 w 114"/>
              <a:gd name="T39" fmla="*/ 106 h 127"/>
              <a:gd name="T40" fmla="*/ 76 w 114"/>
              <a:gd name="T41" fmla="*/ 104 h 127"/>
              <a:gd name="T42" fmla="*/ 69 w 114"/>
              <a:gd name="T43" fmla="*/ 100 h 127"/>
              <a:gd name="T44" fmla="*/ 65 w 114"/>
              <a:gd name="T45" fmla="*/ 101 h 127"/>
              <a:gd name="T46" fmla="*/ 64 w 114"/>
              <a:gd name="T47" fmla="*/ 105 h 127"/>
              <a:gd name="T48" fmla="*/ 57 w 114"/>
              <a:gd name="T49" fmla="*/ 105 h 127"/>
              <a:gd name="T50" fmla="*/ 56 w 114"/>
              <a:gd name="T51" fmla="*/ 105 h 127"/>
              <a:gd name="T52" fmla="*/ 50 w 114"/>
              <a:gd name="T53" fmla="*/ 101 h 127"/>
              <a:gd name="T54" fmla="*/ 20 w 114"/>
              <a:gd name="T55" fmla="*/ 126 h 127"/>
              <a:gd name="T56" fmla="*/ 13 w 114"/>
              <a:gd name="T57" fmla="*/ 127 h 127"/>
              <a:gd name="T58" fmla="*/ 0 w 114"/>
              <a:gd name="T59" fmla="*/ 123 h 127"/>
              <a:gd name="T60" fmla="*/ 0 w 114"/>
              <a:gd name="T61" fmla="*/ 98 h 127"/>
              <a:gd name="T62" fmla="*/ 1 w 114"/>
              <a:gd name="T63" fmla="*/ 98 h 127"/>
              <a:gd name="T64" fmla="*/ 9 w 114"/>
              <a:gd name="T65" fmla="*/ 76 h 127"/>
              <a:gd name="T66" fmla="*/ 13 w 114"/>
              <a:gd name="T67" fmla="*/ 68 h 127"/>
              <a:gd name="T68" fmla="*/ 19 w 114"/>
              <a:gd name="T69" fmla="*/ 68 h 127"/>
              <a:gd name="T70" fmla="*/ 15 w 114"/>
              <a:gd name="T71" fmla="*/ 63 h 127"/>
              <a:gd name="T72" fmla="*/ 13 w 114"/>
              <a:gd name="T73" fmla="*/ 60 h 127"/>
              <a:gd name="T74" fmla="*/ 23 w 114"/>
              <a:gd name="T75" fmla="*/ 57 h 127"/>
              <a:gd name="T76" fmla="*/ 34 w 114"/>
              <a:gd name="T77" fmla="*/ 49 h 127"/>
              <a:gd name="T78" fmla="*/ 26 w 114"/>
              <a:gd name="T79" fmla="*/ 38 h 127"/>
              <a:gd name="T80" fmla="*/ 32 w 114"/>
              <a:gd name="T81" fmla="*/ 18 h 127"/>
              <a:gd name="T82" fmla="*/ 41 w 114"/>
              <a:gd name="T83" fmla="*/ 22 h 127"/>
              <a:gd name="T84" fmla="*/ 50 w 114"/>
              <a:gd name="T85" fmla="*/ 4 h 127"/>
              <a:gd name="T86" fmla="*/ 65 w 114"/>
              <a:gd name="T87" fmla="*/ 0 h 127"/>
              <a:gd name="T88" fmla="*/ 82 w 114"/>
              <a:gd name="T89" fmla="*/ 11 h 127"/>
              <a:gd name="T90" fmla="*/ 86 w 114"/>
              <a:gd name="T91" fmla="*/ 14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14" h="127">
                <a:moveTo>
                  <a:pt x="86" y="14"/>
                </a:moveTo>
                <a:lnTo>
                  <a:pt x="87" y="15"/>
                </a:lnTo>
                <a:lnTo>
                  <a:pt x="88" y="8"/>
                </a:lnTo>
                <a:lnTo>
                  <a:pt x="90" y="7"/>
                </a:lnTo>
                <a:lnTo>
                  <a:pt x="92" y="8"/>
                </a:lnTo>
                <a:lnTo>
                  <a:pt x="94" y="10"/>
                </a:lnTo>
                <a:lnTo>
                  <a:pt x="95" y="12"/>
                </a:lnTo>
                <a:lnTo>
                  <a:pt x="97" y="14"/>
                </a:lnTo>
                <a:lnTo>
                  <a:pt x="99" y="18"/>
                </a:lnTo>
                <a:lnTo>
                  <a:pt x="107" y="30"/>
                </a:lnTo>
                <a:lnTo>
                  <a:pt x="102" y="36"/>
                </a:lnTo>
                <a:lnTo>
                  <a:pt x="103" y="45"/>
                </a:lnTo>
                <a:lnTo>
                  <a:pt x="114" y="63"/>
                </a:lnTo>
                <a:lnTo>
                  <a:pt x="105" y="68"/>
                </a:lnTo>
                <a:lnTo>
                  <a:pt x="107" y="70"/>
                </a:lnTo>
                <a:lnTo>
                  <a:pt x="101" y="79"/>
                </a:lnTo>
                <a:lnTo>
                  <a:pt x="86" y="91"/>
                </a:lnTo>
                <a:lnTo>
                  <a:pt x="86" y="94"/>
                </a:lnTo>
                <a:lnTo>
                  <a:pt x="84" y="98"/>
                </a:lnTo>
                <a:lnTo>
                  <a:pt x="80" y="106"/>
                </a:lnTo>
                <a:lnTo>
                  <a:pt x="76" y="104"/>
                </a:lnTo>
                <a:lnTo>
                  <a:pt x="69" y="100"/>
                </a:lnTo>
                <a:lnTo>
                  <a:pt x="65" y="101"/>
                </a:lnTo>
                <a:lnTo>
                  <a:pt x="64" y="105"/>
                </a:lnTo>
                <a:lnTo>
                  <a:pt x="57" y="105"/>
                </a:lnTo>
                <a:lnTo>
                  <a:pt x="56" y="105"/>
                </a:lnTo>
                <a:lnTo>
                  <a:pt x="50" y="101"/>
                </a:lnTo>
                <a:lnTo>
                  <a:pt x="20" y="126"/>
                </a:lnTo>
                <a:lnTo>
                  <a:pt x="13" y="127"/>
                </a:lnTo>
                <a:lnTo>
                  <a:pt x="0" y="123"/>
                </a:lnTo>
                <a:lnTo>
                  <a:pt x="0" y="98"/>
                </a:lnTo>
                <a:lnTo>
                  <a:pt x="1" y="98"/>
                </a:lnTo>
                <a:lnTo>
                  <a:pt x="9" y="76"/>
                </a:lnTo>
                <a:lnTo>
                  <a:pt x="13" y="68"/>
                </a:lnTo>
                <a:lnTo>
                  <a:pt x="19" y="68"/>
                </a:lnTo>
                <a:lnTo>
                  <a:pt x="15" y="63"/>
                </a:lnTo>
                <a:lnTo>
                  <a:pt x="13" y="60"/>
                </a:lnTo>
                <a:lnTo>
                  <a:pt x="23" y="57"/>
                </a:lnTo>
                <a:lnTo>
                  <a:pt x="34" y="49"/>
                </a:lnTo>
                <a:lnTo>
                  <a:pt x="26" y="38"/>
                </a:lnTo>
                <a:lnTo>
                  <a:pt x="32" y="18"/>
                </a:lnTo>
                <a:lnTo>
                  <a:pt x="41" y="22"/>
                </a:lnTo>
                <a:lnTo>
                  <a:pt x="50" y="4"/>
                </a:lnTo>
                <a:lnTo>
                  <a:pt x="65" y="0"/>
                </a:lnTo>
                <a:lnTo>
                  <a:pt x="82" y="11"/>
                </a:lnTo>
                <a:lnTo>
                  <a:pt x="86" y="1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6" name="Freeform 1392"/>
          <p:cNvSpPr>
            <a:spLocks/>
          </p:cNvSpPr>
          <p:nvPr/>
        </p:nvSpPr>
        <p:spPr bwMode="auto">
          <a:xfrm>
            <a:off x="5187950" y="5668963"/>
            <a:ext cx="44450" cy="68263"/>
          </a:xfrm>
          <a:custGeom>
            <a:avLst/>
            <a:gdLst>
              <a:gd name="T0" fmla="*/ 6 w 28"/>
              <a:gd name="T1" fmla="*/ 13 h 43"/>
              <a:gd name="T2" fmla="*/ 11 w 28"/>
              <a:gd name="T3" fmla="*/ 14 h 43"/>
              <a:gd name="T4" fmla="*/ 13 w 28"/>
              <a:gd name="T5" fmla="*/ 13 h 43"/>
              <a:gd name="T6" fmla="*/ 14 w 28"/>
              <a:gd name="T7" fmla="*/ 6 h 43"/>
              <a:gd name="T8" fmla="*/ 18 w 28"/>
              <a:gd name="T9" fmla="*/ 2 h 43"/>
              <a:gd name="T10" fmla="*/ 21 w 28"/>
              <a:gd name="T11" fmla="*/ 2 h 43"/>
              <a:gd name="T12" fmla="*/ 25 w 28"/>
              <a:gd name="T13" fmla="*/ 0 h 43"/>
              <a:gd name="T14" fmla="*/ 25 w 28"/>
              <a:gd name="T15" fmla="*/ 5 h 43"/>
              <a:gd name="T16" fmla="*/ 25 w 28"/>
              <a:gd name="T17" fmla="*/ 14 h 43"/>
              <a:gd name="T18" fmla="*/ 25 w 28"/>
              <a:gd name="T19" fmla="*/ 15 h 43"/>
              <a:gd name="T20" fmla="*/ 28 w 28"/>
              <a:gd name="T21" fmla="*/ 18 h 43"/>
              <a:gd name="T22" fmla="*/ 26 w 28"/>
              <a:gd name="T23" fmla="*/ 21 h 43"/>
              <a:gd name="T24" fmla="*/ 26 w 28"/>
              <a:gd name="T25" fmla="*/ 22 h 43"/>
              <a:gd name="T26" fmla="*/ 22 w 28"/>
              <a:gd name="T27" fmla="*/ 28 h 43"/>
              <a:gd name="T28" fmla="*/ 17 w 28"/>
              <a:gd name="T29" fmla="*/ 29 h 43"/>
              <a:gd name="T30" fmla="*/ 18 w 28"/>
              <a:gd name="T31" fmla="*/ 33 h 43"/>
              <a:gd name="T32" fmla="*/ 18 w 28"/>
              <a:gd name="T33" fmla="*/ 35 h 43"/>
              <a:gd name="T34" fmla="*/ 17 w 28"/>
              <a:gd name="T35" fmla="*/ 37 h 43"/>
              <a:gd name="T36" fmla="*/ 17 w 28"/>
              <a:gd name="T37" fmla="*/ 39 h 43"/>
              <a:gd name="T38" fmla="*/ 14 w 28"/>
              <a:gd name="T39" fmla="*/ 43 h 43"/>
              <a:gd name="T40" fmla="*/ 13 w 28"/>
              <a:gd name="T41" fmla="*/ 43 h 43"/>
              <a:gd name="T42" fmla="*/ 10 w 28"/>
              <a:gd name="T43" fmla="*/ 43 h 43"/>
              <a:gd name="T44" fmla="*/ 9 w 28"/>
              <a:gd name="T45" fmla="*/ 30 h 43"/>
              <a:gd name="T46" fmla="*/ 7 w 28"/>
              <a:gd name="T47" fmla="*/ 30 h 43"/>
              <a:gd name="T48" fmla="*/ 0 w 28"/>
              <a:gd name="T49" fmla="*/ 24 h 43"/>
              <a:gd name="T50" fmla="*/ 0 w 28"/>
              <a:gd name="T51" fmla="*/ 0 h 43"/>
              <a:gd name="T52" fmla="*/ 4 w 28"/>
              <a:gd name="T53" fmla="*/ 3 h 43"/>
              <a:gd name="T54" fmla="*/ 4 w 28"/>
              <a:gd name="T55" fmla="*/ 13 h 43"/>
              <a:gd name="T56" fmla="*/ 6 w 28"/>
              <a:gd name="T57" fmla="*/ 1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8" h="43">
                <a:moveTo>
                  <a:pt x="6" y="13"/>
                </a:moveTo>
                <a:lnTo>
                  <a:pt x="11" y="14"/>
                </a:lnTo>
                <a:lnTo>
                  <a:pt x="13" y="13"/>
                </a:lnTo>
                <a:lnTo>
                  <a:pt x="14" y="6"/>
                </a:lnTo>
                <a:lnTo>
                  <a:pt x="18" y="2"/>
                </a:lnTo>
                <a:lnTo>
                  <a:pt x="21" y="2"/>
                </a:lnTo>
                <a:lnTo>
                  <a:pt x="25" y="0"/>
                </a:lnTo>
                <a:lnTo>
                  <a:pt x="25" y="5"/>
                </a:lnTo>
                <a:lnTo>
                  <a:pt x="25" y="14"/>
                </a:lnTo>
                <a:lnTo>
                  <a:pt x="25" y="15"/>
                </a:lnTo>
                <a:lnTo>
                  <a:pt x="28" y="18"/>
                </a:lnTo>
                <a:lnTo>
                  <a:pt x="26" y="21"/>
                </a:lnTo>
                <a:lnTo>
                  <a:pt x="26" y="22"/>
                </a:lnTo>
                <a:lnTo>
                  <a:pt x="22" y="28"/>
                </a:lnTo>
                <a:lnTo>
                  <a:pt x="17" y="29"/>
                </a:lnTo>
                <a:lnTo>
                  <a:pt x="18" y="33"/>
                </a:lnTo>
                <a:lnTo>
                  <a:pt x="18" y="35"/>
                </a:lnTo>
                <a:lnTo>
                  <a:pt x="17" y="37"/>
                </a:lnTo>
                <a:lnTo>
                  <a:pt x="17" y="39"/>
                </a:lnTo>
                <a:lnTo>
                  <a:pt x="14" y="43"/>
                </a:lnTo>
                <a:lnTo>
                  <a:pt x="13" y="43"/>
                </a:lnTo>
                <a:lnTo>
                  <a:pt x="10" y="43"/>
                </a:lnTo>
                <a:lnTo>
                  <a:pt x="9" y="30"/>
                </a:lnTo>
                <a:lnTo>
                  <a:pt x="7" y="30"/>
                </a:lnTo>
                <a:lnTo>
                  <a:pt x="0" y="24"/>
                </a:lnTo>
                <a:lnTo>
                  <a:pt x="0" y="0"/>
                </a:lnTo>
                <a:lnTo>
                  <a:pt x="4" y="3"/>
                </a:lnTo>
                <a:lnTo>
                  <a:pt x="4" y="13"/>
                </a:lnTo>
                <a:lnTo>
                  <a:pt x="6" y="1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7" name="Freeform 1393"/>
          <p:cNvSpPr>
            <a:spLocks/>
          </p:cNvSpPr>
          <p:nvPr/>
        </p:nvSpPr>
        <p:spPr bwMode="auto">
          <a:xfrm>
            <a:off x="4537075" y="5686425"/>
            <a:ext cx="177800" cy="119063"/>
          </a:xfrm>
          <a:custGeom>
            <a:avLst/>
            <a:gdLst>
              <a:gd name="T0" fmla="*/ 30 w 112"/>
              <a:gd name="T1" fmla="*/ 4 h 75"/>
              <a:gd name="T2" fmla="*/ 43 w 112"/>
              <a:gd name="T3" fmla="*/ 3 h 75"/>
              <a:gd name="T4" fmla="*/ 43 w 112"/>
              <a:gd name="T5" fmla="*/ 6 h 75"/>
              <a:gd name="T6" fmla="*/ 58 w 112"/>
              <a:gd name="T7" fmla="*/ 34 h 75"/>
              <a:gd name="T8" fmla="*/ 62 w 112"/>
              <a:gd name="T9" fmla="*/ 29 h 75"/>
              <a:gd name="T10" fmla="*/ 65 w 112"/>
              <a:gd name="T11" fmla="*/ 17 h 75"/>
              <a:gd name="T12" fmla="*/ 65 w 112"/>
              <a:gd name="T13" fmla="*/ 17 h 75"/>
              <a:gd name="T14" fmla="*/ 71 w 112"/>
              <a:gd name="T15" fmla="*/ 17 h 75"/>
              <a:gd name="T16" fmla="*/ 80 w 112"/>
              <a:gd name="T17" fmla="*/ 19 h 75"/>
              <a:gd name="T18" fmla="*/ 90 w 112"/>
              <a:gd name="T19" fmla="*/ 17 h 75"/>
              <a:gd name="T20" fmla="*/ 101 w 112"/>
              <a:gd name="T21" fmla="*/ 19 h 75"/>
              <a:gd name="T22" fmla="*/ 112 w 112"/>
              <a:gd name="T23" fmla="*/ 24 h 75"/>
              <a:gd name="T24" fmla="*/ 107 w 112"/>
              <a:gd name="T25" fmla="*/ 39 h 75"/>
              <a:gd name="T26" fmla="*/ 101 w 112"/>
              <a:gd name="T27" fmla="*/ 54 h 75"/>
              <a:gd name="T28" fmla="*/ 106 w 112"/>
              <a:gd name="T29" fmla="*/ 62 h 75"/>
              <a:gd name="T30" fmla="*/ 94 w 112"/>
              <a:gd name="T31" fmla="*/ 60 h 75"/>
              <a:gd name="T32" fmla="*/ 94 w 112"/>
              <a:gd name="T33" fmla="*/ 64 h 75"/>
              <a:gd name="T34" fmla="*/ 83 w 112"/>
              <a:gd name="T35" fmla="*/ 70 h 75"/>
              <a:gd name="T36" fmla="*/ 80 w 112"/>
              <a:gd name="T37" fmla="*/ 73 h 75"/>
              <a:gd name="T38" fmla="*/ 69 w 112"/>
              <a:gd name="T39" fmla="*/ 71 h 75"/>
              <a:gd name="T40" fmla="*/ 67 w 112"/>
              <a:gd name="T41" fmla="*/ 71 h 75"/>
              <a:gd name="T42" fmla="*/ 56 w 112"/>
              <a:gd name="T43" fmla="*/ 71 h 75"/>
              <a:gd name="T44" fmla="*/ 41 w 112"/>
              <a:gd name="T45" fmla="*/ 67 h 75"/>
              <a:gd name="T46" fmla="*/ 30 w 112"/>
              <a:gd name="T47" fmla="*/ 71 h 75"/>
              <a:gd name="T48" fmla="*/ 20 w 112"/>
              <a:gd name="T49" fmla="*/ 73 h 75"/>
              <a:gd name="T50" fmla="*/ 13 w 112"/>
              <a:gd name="T51" fmla="*/ 71 h 75"/>
              <a:gd name="T52" fmla="*/ 8 w 112"/>
              <a:gd name="T53" fmla="*/ 69 h 75"/>
              <a:gd name="T54" fmla="*/ 6 w 112"/>
              <a:gd name="T55" fmla="*/ 64 h 75"/>
              <a:gd name="T56" fmla="*/ 0 w 112"/>
              <a:gd name="T57" fmla="*/ 52 h 75"/>
              <a:gd name="T58" fmla="*/ 4 w 112"/>
              <a:gd name="T59" fmla="*/ 41 h 75"/>
              <a:gd name="T60" fmla="*/ 2 w 112"/>
              <a:gd name="T61" fmla="*/ 18 h 75"/>
              <a:gd name="T62" fmla="*/ 6 w 112"/>
              <a:gd name="T63" fmla="*/ 3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12" h="75">
                <a:moveTo>
                  <a:pt x="19" y="0"/>
                </a:moveTo>
                <a:lnTo>
                  <a:pt x="30" y="4"/>
                </a:lnTo>
                <a:lnTo>
                  <a:pt x="36" y="3"/>
                </a:lnTo>
                <a:lnTo>
                  <a:pt x="43" y="3"/>
                </a:lnTo>
                <a:lnTo>
                  <a:pt x="47" y="3"/>
                </a:lnTo>
                <a:lnTo>
                  <a:pt x="43" y="6"/>
                </a:lnTo>
                <a:lnTo>
                  <a:pt x="45" y="18"/>
                </a:lnTo>
                <a:lnTo>
                  <a:pt x="58" y="34"/>
                </a:lnTo>
                <a:lnTo>
                  <a:pt x="58" y="36"/>
                </a:lnTo>
                <a:lnTo>
                  <a:pt x="62" y="29"/>
                </a:lnTo>
                <a:lnTo>
                  <a:pt x="65" y="26"/>
                </a:lnTo>
                <a:lnTo>
                  <a:pt x="65" y="17"/>
                </a:lnTo>
                <a:lnTo>
                  <a:pt x="64" y="17"/>
                </a:lnTo>
                <a:lnTo>
                  <a:pt x="65" y="17"/>
                </a:lnTo>
                <a:lnTo>
                  <a:pt x="68" y="17"/>
                </a:lnTo>
                <a:lnTo>
                  <a:pt x="71" y="17"/>
                </a:lnTo>
                <a:lnTo>
                  <a:pt x="79" y="14"/>
                </a:lnTo>
                <a:lnTo>
                  <a:pt x="80" y="19"/>
                </a:lnTo>
                <a:lnTo>
                  <a:pt x="88" y="22"/>
                </a:lnTo>
                <a:lnTo>
                  <a:pt x="90" y="17"/>
                </a:lnTo>
                <a:lnTo>
                  <a:pt x="99" y="15"/>
                </a:lnTo>
                <a:lnTo>
                  <a:pt x="101" y="19"/>
                </a:lnTo>
                <a:lnTo>
                  <a:pt x="107" y="17"/>
                </a:lnTo>
                <a:lnTo>
                  <a:pt x="112" y="24"/>
                </a:lnTo>
                <a:lnTo>
                  <a:pt x="109" y="28"/>
                </a:lnTo>
                <a:lnTo>
                  <a:pt x="107" y="39"/>
                </a:lnTo>
                <a:lnTo>
                  <a:pt x="99" y="43"/>
                </a:lnTo>
                <a:lnTo>
                  <a:pt x="101" y="54"/>
                </a:lnTo>
                <a:lnTo>
                  <a:pt x="107" y="55"/>
                </a:lnTo>
                <a:lnTo>
                  <a:pt x="106" y="62"/>
                </a:lnTo>
                <a:lnTo>
                  <a:pt x="99" y="60"/>
                </a:lnTo>
                <a:lnTo>
                  <a:pt x="94" y="60"/>
                </a:lnTo>
                <a:lnTo>
                  <a:pt x="94" y="63"/>
                </a:lnTo>
                <a:lnTo>
                  <a:pt x="94" y="64"/>
                </a:lnTo>
                <a:lnTo>
                  <a:pt x="84" y="69"/>
                </a:lnTo>
                <a:lnTo>
                  <a:pt x="83" y="70"/>
                </a:lnTo>
                <a:lnTo>
                  <a:pt x="82" y="71"/>
                </a:lnTo>
                <a:lnTo>
                  <a:pt x="80" y="73"/>
                </a:lnTo>
                <a:lnTo>
                  <a:pt x="76" y="75"/>
                </a:lnTo>
                <a:lnTo>
                  <a:pt x="69" y="71"/>
                </a:lnTo>
                <a:lnTo>
                  <a:pt x="68" y="70"/>
                </a:lnTo>
                <a:lnTo>
                  <a:pt x="67" y="71"/>
                </a:lnTo>
                <a:lnTo>
                  <a:pt x="58" y="75"/>
                </a:lnTo>
                <a:lnTo>
                  <a:pt x="56" y="71"/>
                </a:lnTo>
                <a:lnTo>
                  <a:pt x="56" y="70"/>
                </a:lnTo>
                <a:lnTo>
                  <a:pt x="41" y="67"/>
                </a:lnTo>
                <a:lnTo>
                  <a:pt x="32" y="69"/>
                </a:lnTo>
                <a:lnTo>
                  <a:pt x="30" y="71"/>
                </a:lnTo>
                <a:lnTo>
                  <a:pt x="26" y="74"/>
                </a:lnTo>
                <a:lnTo>
                  <a:pt x="20" y="73"/>
                </a:lnTo>
                <a:lnTo>
                  <a:pt x="17" y="73"/>
                </a:lnTo>
                <a:lnTo>
                  <a:pt x="13" y="71"/>
                </a:lnTo>
                <a:lnTo>
                  <a:pt x="8" y="69"/>
                </a:lnTo>
                <a:lnTo>
                  <a:pt x="8" y="69"/>
                </a:lnTo>
                <a:lnTo>
                  <a:pt x="6" y="67"/>
                </a:lnTo>
                <a:lnTo>
                  <a:pt x="6" y="64"/>
                </a:lnTo>
                <a:lnTo>
                  <a:pt x="6" y="59"/>
                </a:lnTo>
                <a:lnTo>
                  <a:pt x="0" y="52"/>
                </a:lnTo>
                <a:lnTo>
                  <a:pt x="6" y="43"/>
                </a:lnTo>
                <a:lnTo>
                  <a:pt x="4" y="41"/>
                </a:lnTo>
                <a:lnTo>
                  <a:pt x="13" y="36"/>
                </a:lnTo>
                <a:lnTo>
                  <a:pt x="2" y="18"/>
                </a:lnTo>
                <a:lnTo>
                  <a:pt x="1" y="9"/>
                </a:lnTo>
                <a:lnTo>
                  <a:pt x="6" y="3"/>
                </a:lnTo>
                <a:lnTo>
                  <a:pt x="19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8" name="Freeform 1394"/>
          <p:cNvSpPr>
            <a:spLocks/>
          </p:cNvSpPr>
          <p:nvPr/>
        </p:nvSpPr>
        <p:spPr bwMode="auto">
          <a:xfrm>
            <a:off x="5300663" y="5727700"/>
            <a:ext cx="36513" cy="47625"/>
          </a:xfrm>
          <a:custGeom>
            <a:avLst/>
            <a:gdLst>
              <a:gd name="T0" fmla="*/ 14 w 23"/>
              <a:gd name="T1" fmla="*/ 29 h 30"/>
              <a:gd name="T2" fmla="*/ 13 w 23"/>
              <a:gd name="T3" fmla="*/ 30 h 30"/>
              <a:gd name="T4" fmla="*/ 6 w 23"/>
              <a:gd name="T5" fmla="*/ 28 h 30"/>
              <a:gd name="T6" fmla="*/ 0 w 23"/>
              <a:gd name="T7" fmla="*/ 15 h 30"/>
              <a:gd name="T8" fmla="*/ 0 w 23"/>
              <a:gd name="T9" fmla="*/ 14 h 30"/>
              <a:gd name="T10" fmla="*/ 0 w 23"/>
              <a:gd name="T11" fmla="*/ 13 h 30"/>
              <a:gd name="T12" fmla="*/ 4 w 23"/>
              <a:gd name="T13" fmla="*/ 10 h 30"/>
              <a:gd name="T14" fmla="*/ 8 w 23"/>
              <a:gd name="T15" fmla="*/ 6 h 30"/>
              <a:gd name="T16" fmla="*/ 11 w 23"/>
              <a:gd name="T17" fmla="*/ 3 h 30"/>
              <a:gd name="T18" fmla="*/ 13 w 23"/>
              <a:gd name="T19" fmla="*/ 0 h 30"/>
              <a:gd name="T20" fmla="*/ 14 w 23"/>
              <a:gd name="T21" fmla="*/ 0 h 30"/>
              <a:gd name="T22" fmla="*/ 17 w 23"/>
              <a:gd name="T23" fmla="*/ 4 h 30"/>
              <a:gd name="T24" fmla="*/ 18 w 23"/>
              <a:gd name="T25" fmla="*/ 7 h 30"/>
              <a:gd name="T26" fmla="*/ 22 w 23"/>
              <a:gd name="T27" fmla="*/ 14 h 30"/>
              <a:gd name="T28" fmla="*/ 23 w 23"/>
              <a:gd name="T29" fmla="*/ 17 h 30"/>
              <a:gd name="T30" fmla="*/ 21 w 23"/>
              <a:gd name="T31" fmla="*/ 19 h 30"/>
              <a:gd name="T32" fmla="*/ 19 w 23"/>
              <a:gd name="T33" fmla="*/ 21 h 30"/>
              <a:gd name="T34" fmla="*/ 18 w 23"/>
              <a:gd name="T35" fmla="*/ 21 h 30"/>
              <a:gd name="T36" fmla="*/ 17 w 23"/>
              <a:gd name="T37" fmla="*/ 23 h 30"/>
              <a:gd name="T38" fmla="*/ 14 w 23"/>
              <a:gd name="T39" fmla="*/ 29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3" h="30">
                <a:moveTo>
                  <a:pt x="14" y="29"/>
                </a:moveTo>
                <a:lnTo>
                  <a:pt x="13" y="30"/>
                </a:lnTo>
                <a:lnTo>
                  <a:pt x="6" y="28"/>
                </a:lnTo>
                <a:lnTo>
                  <a:pt x="0" y="15"/>
                </a:lnTo>
                <a:lnTo>
                  <a:pt x="0" y="14"/>
                </a:lnTo>
                <a:lnTo>
                  <a:pt x="0" y="13"/>
                </a:lnTo>
                <a:lnTo>
                  <a:pt x="4" y="10"/>
                </a:lnTo>
                <a:lnTo>
                  <a:pt x="8" y="6"/>
                </a:lnTo>
                <a:lnTo>
                  <a:pt x="11" y="3"/>
                </a:lnTo>
                <a:lnTo>
                  <a:pt x="13" y="0"/>
                </a:lnTo>
                <a:lnTo>
                  <a:pt x="14" y="0"/>
                </a:lnTo>
                <a:lnTo>
                  <a:pt x="17" y="4"/>
                </a:lnTo>
                <a:lnTo>
                  <a:pt x="18" y="7"/>
                </a:lnTo>
                <a:lnTo>
                  <a:pt x="22" y="14"/>
                </a:lnTo>
                <a:lnTo>
                  <a:pt x="23" y="17"/>
                </a:lnTo>
                <a:lnTo>
                  <a:pt x="21" y="19"/>
                </a:lnTo>
                <a:lnTo>
                  <a:pt x="19" y="21"/>
                </a:lnTo>
                <a:lnTo>
                  <a:pt x="18" y="21"/>
                </a:lnTo>
                <a:lnTo>
                  <a:pt x="17" y="23"/>
                </a:lnTo>
                <a:lnTo>
                  <a:pt x="14" y="2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9" name="Freeform 1395"/>
          <p:cNvSpPr>
            <a:spLocks/>
          </p:cNvSpPr>
          <p:nvPr/>
        </p:nvSpPr>
        <p:spPr bwMode="auto">
          <a:xfrm>
            <a:off x="4810125" y="5743575"/>
            <a:ext cx="79375" cy="77788"/>
          </a:xfrm>
          <a:custGeom>
            <a:avLst/>
            <a:gdLst>
              <a:gd name="T0" fmla="*/ 31 w 50"/>
              <a:gd name="T1" fmla="*/ 0 h 49"/>
              <a:gd name="T2" fmla="*/ 38 w 50"/>
              <a:gd name="T3" fmla="*/ 3 h 49"/>
              <a:gd name="T4" fmla="*/ 43 w 50"/>
              <a:gd name="T5" fmla="*/ 1 h 49"/>
              <a:gd name="T6" fmla="*/ 50 w 50"/>
              <a:gd name="T7" fmla="*/ 15 h 49"/>
              <a:gd name="T8" fmla="*/ 50 w 50"/>
              <a:gd name="T9" fmla="*/ 22 h 49"/>
              <a:gd name="T10" fmla="*/ 47 w 50"/>
              <a:gd name="T11" fmla="*/ 19 h 49"/>
              <a:gd name="T12" fmla="*/ 46 w 50"/>
              <a:gd name="T13" fmla="*/ 22 h 49"/>
              <a:gd name="T14" fmla="*/ 43 w 50"/>
              <a:gd name="T15" fmla="*/ 28 h 49"/>
              <a:gd name="T16" fmla="*/ 42 w 50"/>
              <a:gd name="T17" fmla="*/ 33 h 49"/>
              <a:gd name="T18" fmla="*/ 40 w 50"/>
              <a:gd name="T19" fmla="*/ 34 h 49"/>
              <a:gd name="T20" fmla="*/ 40 w 50"/>
              <a:gd name="T21" fmla="*/ 35 h 49"/>
              <a:gd name="T22" fmla="*/ 39 w 50"/>
              <a:gd name="T23" fmla="*/ 37 h 49"/>
              <a:gd name="T24" fmla="*/ 38 w 50"/>
              <a:gd name="T25" fmla="*/ 41 h 49"/>
              <a:gd name="T26" fmla="*/ 32 w 50"/>
              <a:gd name="T27" fmla="*/ 39 h 49"/>
              <a:gd name="T28" fmla="*/ 31 w 50"/>
              <a:gd name="T29" fmla="*/ 41 h 49"/>
              <a:gd name="T30" fmla="*/ 24 w 50"/>
              <a:gd name="T31" fmla="*/ 46 h 49"/>
              <a:gd name="T32" fmla="*/ 21 w 50"/>
              <a:gd name="T33" fmla="*/ 43 h 49"/>
              <a:gd name="T34" fmla="*/ 9 w 50"/>
              <a:gd name="T35" fmla="*/ 49 h 49"/>
              <a:gd name="T36" fmla="*/ 8 w 50"/>
              <a:gd name="T37" fmla="*/ 46 h 49"/>
              <a:gd name="T38" fmla="*/ 5 w 50"/>
              <a:gd name="T39" fmla="*/ 42 h 49"/>
              <a:gd name="T40" fmla="*/ 8 w 50"/>
              <a:gd name="T41" fmla="*/ 37 h 49"/>
              <a:gd name="T42" fmla="*/ 2 w 50"/>
              <a:gd name="T43" fmla="*/ 35 h 49"/>
              <a:gd name="T44" fmla="*/ 0 w 50"/>
              <a:gd name="T45" fmla="*/ 34 h 49"/>
              <a:gd name="T46" fmla="*/ 2 w 50"/>
              <a:gd name="T47" fmla="*/ 26 h 49"/>
              <a:gd name="T48" fmla="*/ 4 w 50"/>
              <a:gd name="T49" fmla="*/ 26 h 49"/>
              <a:gd name="T50" fmla="*/ 5 w 50"/>
              <a:gd name="T51" fmla="*/ 26 h 49"/>
              <a:gd name="T52" fmla="*/ 8 w 50"/>
              <a:gd name="T53" fmla="*/ 26 h 49"/>
              <a:gd name="T54" fmla="*/ 8 w 50"/>
              <a:gd name="T55" fmla="*/ 24 h 49"/>
              <a:gd name="T56" fmla="*/ 13 w 50"/>
              <a:gd name="T57" fmla="*/ 22 h 49"/>
              <a:gd name="T58" fmla="*/ 15 w 50"/>
              <a:gd name="T59" fmla="*/ 16 h 49"/>
              <a:gd name="T60" fmla="*/ 15 w 50"/>
              <a:gd name="T61" fmla="*/ 15 h 49"/>
              <a:gd name="T62" fmla="*/ 10 w 50"/>
              <a:gd name="T63" fmla="*/ 9 h 49"/>
              <a:gd name="T64" fmla="*/ 21 w 50"/>
              <a:gd name="T65" fmla="*/ 7 h 49"/>
              <a:gd name="T66" fmla="*/ 25 w 50"/>
              <a:gd name="T67" fmla="*/ 5 h 49"/>
              <a:gd name="T68" fmla="*/ 31 w 50"/>
              <a:gd name="T69" fmla="*/ 0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0" h="49">
                <a:moveTo>
                  <a:pt x="31" y="0"/>
                </a:moveTo>
                <a:lnTo>
                  <a:pt x="38" y="3"/>
                </a:lnTo>
                <a:lnTo>
                  <a:pt x="43" y="1"/>
                </a:lnTo>
                <a:lnTo>
                  <a:pt x="50" y="15"/>
                </a:lnTo>
                <a:lnTo>
                  <a:pt x="50" y="22"/>
                </a:lnTo>
                <a:lnTo>
                  <a:pt x="47" y="19"/>
                </a:lnTo>
                <a:lnTo>
                  <a:pt x="46" y="22"/>
                </a:lnTo>
                <a:lnTo>
                  <a:pt x="43" y="28"/>
                </a:lnTo>
                <a:lnTo>
                  <a:pt x="42" y="33"/>
                </a:lnTo>
                <a:lnTo>
                  <a:pt x="40" y="34"/>
                </a:lnTo>
                <a:lnTo>
                  <a:pt x="40" y="35"/>
                </a:lnTo>
                <a:lnTo>
                  <a:pt x="39" y="37"/>
                </a:lnTo>
                <a:lnTo>
                  <a:pt x="38" y="41"/>
                </a:lnTo>
                <a:lnTo>
                  <a:pt x="32" y="39"/>
                </a:lnTo>
                <a:lnTo>
                  <a:pt x="31" y="41"/>
                </a:lnTo>
                <a:lnTo>
                  <a:pt x="24" y="46"/>
                </a:lnTo>
                <a:lnTo>
                  <a:pt x="21" y="43"/>
                </a:lnTo>
                <a:lnTo>
                  <a:pt x="9" y="49"/>
                </a:lnTo>
                <a:lnTo>
                  <a:pt x="8" y="46"/>
                </a:lnTo>
                <a:lnTo>
                  <a:pt x="5" y="42"/>
                </a:lnTo>
                <a:lnTo>
                  <a:pt x="8" y="37"/>
                </a:lnTo>
                <a:lnTo>
                  <a:pt x="2" y="35"/>
                </a:lnTo>
                <a:lnTo>
                  <a:pt x="0" y="34"/>
                </a:lnTo>
                <a:lnTo>
                  <a:pt x="2" y="26"/>
                </a:lnTo>
                <a:lnTo>
                  <a:pt x="4" y="26"/>
                </a:lnTo>
                <a:lnTo>
                  <a:pt x="5" y="26"/>
                </a:lnTo>
                <a:lnTo>
                  <a:pt x="8" y="26"/>
                </a:lnTo>
                <a:lnTo>
                  <a:pt x="8" y="24"/>
                </a:lnTo>
                <a:lnTo>
                  <a:pt x="13" y="22"/>
                </a:lnTo>
                <a:lnTo>
                  <a:pt x="15" y="16"/>
                </a:lnTo>
                <a:lnTo>
                  <a:pt x="15" y="15"/>
                </a:lnTo>
                <a:lnTo>
                  <a:pt x="10" y="9"/>
                </a:lnTo>
                <a:lnTo>
                  <a:pt x="21" y="7"/>
                </a:lnTo>
                <a:lnTo>
                  <a:pt x="25" y="5"/>
                </a:lnTo>
                <a:lnTo>
                  <a:pt x="31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0" name="Freeform 1396"/>
          <p:cNvSpPr>
            <a:spLocks/>
          </p:cNvSpPr>
          <p:nvPr/>
        </p:nvSpPr>
        <p:spPr bwMode="auto">
          <a:xfrm>
            <a:off x="5229225" y="5773738"/>
            <a:ext cx="76200" cy="61913"/>
          </a:xfrm>
          <a:custGeom>
            <a:avLst/>
            <a:gdLst>
              <a:gd name="T0" fmla="*/ 11 w 48"/>
              <a:gd name="T1" fmla="*/ 1 h 39"/>
              <a:gd name="T2" fmla="*/ 17 w 48"/>
              <a:gd name="T3" fmla="*/ 1 h 39"/>
              <a:gd name="T4" fmla="*/ 18 w 48"/>
              <a:gd name="T5" fmla="*/ 0 h 39"/>
              <a:gd name="T6" fmla="*/ 30 w 48"/>
              <a:gd name="T7" fmla="*/ 0 h 39"/>
              <a:gd name="T8" fmla="*/ 29 w 48"/>
              <a:gd name="T9" fmla="*/ 4 h 39"/>
              <a:gd name="T10" fmla="*/ 29 w 48"/>
              <a:gd name="T11" fmla="*/ 5 h 39"/>
              <a:gd name="T12" fmla="*/ 29 w 48"/>
              <a:gd name="T13" fmla="*/ 9 h 39"/>
              <a:gd name="T14" fmla="*/ 40 w 48"/>
              <a:gd name="T15" fmla="*/ 9 h 39"/>
              <a:gd name="T16" fmla="*/ 40 w 48"/>
              <a:gd name="T17" fmla="*/ 12 h 39"/>
              <a:gd name="T18" fmla="*/ 40 w 48"/>
              <a:gd name="T19" fmla="*/ 14 h 39"/>
              <a:gd name="T20" fmla="*/ 41 w 48"/>
              <a:gd name="T21" fmla="*/ 16 h 39"/>
              <a:gd name="T22" fmla="*/ 48 w 48"/>
              <a:gd name="T23" fmla="*/ 31 h 39"/>
              <a:gd name="T24" fmla="*/ 48 w 48"/>
              <a:gd name="T25" fmla="*/ 33 h 39"/>
              <a:gd name="T26" fmla="*/ 48 w 48"/>
              <a:gd name="T27" fmla="*/ 34 h 39"/>
              <a:gd name="T28" fmla="*/ 40 w 48"/>
              <a:gd name="T29" fmla="*/ 39 h 39"/>
              <a:gd name="T30" fmla="*/ 26 w 48"/>
              <a:gd name="T31" fmla="*/ 38 h 39"/>
              <a:gd name="T32" fmla="*/ 14 w 48"/>
              <a:gd name="T33" fmla="*/ 33 h 39"/>
              <a:gd name="T34" fmla="*/ 13 w 48"/>
              <a:gd name="T35" fmla="*/ 39 h 39"/>
              <a:gd name="T36" fmla="*/ 6 w 48"/>
              <a:gd name="T37" fmla="*/ 37 h 39"/>
              <a:gd name="T38" fmla="*/ 0 w 48"/>
              <a:gd name="T39" fmla="*/ 30 h 39"/>
              <a:gd name="T40" fmla="*/ 2 w 48"/>
              <a:gd name="T41" fmla="*/ 18 h 39"/>
              <a:gd name="T42" fmla="*/ 2 w 48"/>
              <a:gd name="T43" fmla="*/ 16 h 39"/>
              <a:gd name="T44" fmla="*/ 2 w 48"/>
              <a:gd name="T45" fmla="*/ 9 h 39"/>
              <a:gd name="T46" fmla="*/ 3 w 48"/>
              <a:gd name="T47" fmla="*/ 3 h 39"/>
              <a:gd name="T48" fmla="*/ 6 w 48"/>
              <a:gd name="T49" fmla="*/ 5 h 39"/>
              <a:gd name="T50" fmla="*/ 8 w 48"/>
              <a:gd name="T51" fmla="*/ 0 h 39"/>
              <a:gd name="T52" fmla="*/ 11 w 48"/>
              <a:gd name="T53" fmla="*/ 0 h 39"/>
              <a:gd name="T54" fmla="*/ 11 w 48"/>
              <a:gd name="T55" fmla="*/ 1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8" h="39">
                <a:moveTo>
                  <a:pt x="11" y="1"/>
                </a:moveTo>
                <a:lnTo>
                  <a:pt x="17" y="1"/>
                </a:lnTo>
                <a:lnTo>
                  <a:pt x="18" y="0"/>
                </a:lnTo>
                <a:lnTo>
                  <a:pt x="30" y="0"/>
                </a:lnTo>
                <a:lnTo>
                  <a:pt x="29" y="4"/>
                </a:lnTo>
                <a:lnTo>
                  <a:pt x="29" y="5"/>
                </a:lnTo>
                <a:lnTo>
                  <a:pt x="29" y="9"/>
                </a:lnTo>
                <a:lnTo>
                  <a:pt x="40" y="9"/>
                </a:lnTo>
                <a:lnTo>
                  <a:pt x="40" y="12"/>
                </a:lnTo>
                <a:lnTo>
                  <a:pt x="40" y="14"/>
                </a:lnTo>
                <a:lnTo>
                  <a:pt x="41" y="16"/>
                </a:lnTo>
                <a:lnTo>
                  <a:pt x="48" y="31"/>
                </a:lnTo>
                <a:lnTo>
                  <a:pt x="48" y="33"/>
                </a:lnTo>
                <a:lnTo>
                  <a:pt x="48" y="34"/>
                </a:lnTo>
                <a:lnTo>
                  <a:pt x="40" y="39"/>
                </a:lnTo>
                <a:lnTo>
                  <a:pt x="26" y="38"/>
                </a:lnTo>
                <a:lnTo>
                  <a:pt x="14" y="33"/>
                </a:lnTo>
                <a:lnTo>
                  <a:pt x="13" y="39"/>
                </a:lnTo>
                <a:lnTo>
                  <a:pt x="6" y="37"/>
                </a:lnTo>
                <a:lnTo>
                  <a:pt x="0" y="30"/>
                </a:lnTo>
                <a:lnTo>
                  <a:pt x="2" y="18"/>
                </a:lnTo>
                <a:lnTo>
                  <a:pt x="2" y="16"/>
                </a:lnTo>
                <a:lnTo>
                  <a:pt x="2" y="9"/>
                </a:lnTo>
                <a:lnTo>
                  <a:pt x="3" y="3"/>
                </a:lnTo>
                <a:lnTo>
                  <a:pt x="6" y="5"/>
                </a:lnTo>
                <a:lnTo>
                  <a:pt x="8" y="0"/>
                </a:lnTo>
                <a:lnTo>
                  <a:pt x="11" y="0"/>
                </a:lnTo>
                <a:lnTo>
                  <a:pt x="11" y="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1" name="Line 1397"/>
          <p:cNvSpPr>
            <a:spLocks noChangeShapeType="1"/>
          </p:cNvSpPr>
          <p:nvPr/>
        </p:nvSpPr>
        <p:spPr bwMode="auto">
          <a:xfrm>
            <a:off x="5027613" y="5875338"/>
            <a:ext cx="0" cy="0"/>
          </a:xfrm>
          <a:prstGeom prst="line">
            <a:avLst/>
          </a:pr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2" name="Freeform 1398"/>
          <p:cNvSpPr>
            <a:spLocks/>
          </p:cNvSpPr>
          <p:nvPr/>
        </p:nvSpPr>
        <p:spPr bwMode="auto">
          <a:xfrm>
            <a:off x="4972050" y="5799138"/>
            <a:ext cx="58738" cy="100013"/>
          </a:xfrm>
          <a:custGeom>
            <a:avLst/>
            <a:gdLst>
              <a:gd name="T0" fmla="*/ 35 w 37"/>
              <a:gd name="T1" fmla="*/ 48 h 63"/>
              <a:gd name="T2" fmla="*/ 37 w 37"/>
              <a:gd name="T3" fmla="*/ 63 h 63"/>
              <a:gd name="T4" fmla="*/ 23 w 37"/>
              <a:gd name="T5" fmla="*/ 62 h 63"/>
              <a:gd name="T6" fmla="*/ 18 w 37"/>
              <a:gd name="T7" fmla="*/ 53 h 63"/>
              <a:gd name="T8" fmla="*/ 15 w 37"/>
              <a:gd name="T9" fmla="*/ 48 h 63"/>
              <a:gd name="T10" fmla="*/ 12 w 37"/>
              <a:gd name="T11" fmla="*/ 45 h 63"/>
              <a:gd name="T12" fmla="*/ 8 w 37"/>
              <a:gd name="T13" fmla="*/ 43 h 63"/>
              <a:gd name="T14" fmla="*/ 5 w 37"/>
              <a:gd name="T15" fmla="*/ 40 h 63"/>
              <a:gd name="T16" fmla="*/ 0 w 37"/>
              <a:gd name="T17" fmla="*/ 26 h 63"/>
              <a:gd name="T18" fmla="*/ 0 w 37"/>
              <a:gd name="T19" fmla="*/ 21 h 63"/>
              <a:gd name="T20" fmla="*/ 7 w 37"/>
              <a:gd name="T21" fmla="*/ 21 h 63"/>
              <a:gd name="T22" fmla="*/ 8 w 37"/>
              <a:gd name="T23" fmla="*/ 14 h 63"/>
              <a:gd name="T24" fmla="*/ 5 w 37"/>
              <a:gd name="T25" fmla="*/ 4 h 63"/>
              <a:gd name="T26" fmla="*/ 7 w 37"/>
              <a:gd name="T27" fmla="*/ 0 h 63"/>
              <a:gd name="T28" fmla="*/ 11 w 37"/>
              <a:gd name="T29" fmla="*/ 6 h 63"/>
              <a:gd name="T30" fmla="*/ 18 w 37"/>
              <a:gd name="T31" fmla="*/ 6 h 63"/>
              <a:gd name="T32" fmla="*/ 27 w 37"/>
              <a:gd name="T33" fmla="*/ 6 h 63"/>
              <a:gd name="T34" fmla="*/ 27 w 37"/>
              <a:gd name="T35" fmla="*/ 22 h 63"/>
              <a:gd name="T36" fmla="*/ 23 w 37"/>
              <a:gd name="T37" fmla="*/ 29 h 63"/>
              <a:gd name="T38" fmla="*/ 29 w 37"/>
              <a:gd name="T39" fmla="*/ 37 h 63"/>
              <a:gd name="T40" fmla="*/ 35 w 37"/>
              <a:gd name="T41" fmla="*/ 48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7" h="63">
                <a:moveTo>
                  <a:pt x="35" y="48"/>
                </a:moveTo>
                <a:lnTo>
                  <a:pt x="37" y="63"/>
                </a:lnTo>
                <a:lnTo>
                  <a:pt x="23" y="62"/>
                </a:lnTo>
                <a:lnTo>
                  <a:pt x="18" y="53"/>
                </a:lnTo>
                <a:lnTo>
                  <a:pt x="15" y="48"/>
                </a:lnTo>
                <a:lnTo>
                  <a:pt x="12" y="45"/>
                </a:lnTo>
                <a:lnTo>
                  <a:pt x="8" y="43"/>
                </a:lnTo>
                <a:lnTo>
                  <a:pt x="5" y="40"/>
                </a:lnTo>
                <a:lnTo>
                  <a:pt x="0" y="26"/>
                </a:lnTo>
                <a:lnTo>
                  <a:pt x="0" y="21"/>
                </a:lnTo>
                <a:lnTo>
                  <a:pt x="7" y="21"/>
                </a:lnTo>
                <a:lnTo>
                  <a:pt x="8" y="14"/>
                </a:lnTo>
                <a:lnTo>
                  <a:pt x="5" y="4"/>
                </a:lnTo>
                <a:lnTo>
                  <a:pt x="7" y="0"/>
                </a:lnTo>
                <a:lnTo>
                  <a:pt x="11" y="6"/>
                </a:lnTo>
                <a:lnTo>
                  <a:pt x="18" y="6"/>
                </a:lnTo>
                <a:lnTo>
                  <a:pt x="27" y="6"/>
                </a:lnTo>
                <a:lnTo>
                  <a:pt x="27" y="22"/>
                </a:lnTo>
                <a:lnTo>
                  <a:pt x="23" y="29"/>
                </a:lnTo>
                <a:lnTo>
                  <a:pt x="29" y="37"/>
                </a:lnTo>
                <a:lnTo>
                  <a:pt x="35" y="48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3" name="Freeform 1399"/>
          <p:cNvSpPr>
            <a:spLocks/>
          </p:cNvSpPr>
          <p:nvPr/>
        </p:nvSpPr>
        <p:spPr bwMode="auto">
          <a:xfrm>
            <a:off x="5316538" y="5802313"/>
            <a:ext cx="85725" cy="103188"/>
          </a:xfrm>
          <a:custGeom>
            <a:avLst/>
            <a:gdLst>
              <a:gd name="T0" fmla="*/ 31 w 54"/>
              <a:gd name="T1" fmla="*/ 0 h 65"/>
              <a:gd name="T2" fmla="*/ 50 w 54"/>
              <a:gd name="T3" fmla="*/ 4 h 65"/>
              <a:gd name="T4" fmla="*/ 54 w 54"/>
              <a:gd name="T5" fmla="*/ 26 h 65"/>
              <a:gd name="T6" fmla="*/ 50 w 54"/>
              <a:gd name="T7" fmla="*/ 39 h 65"/>
              <a:gd name="T8" fmla="*/ 52 w 54"/>
              <a:gd name="T9" fmla="*/ 43 h 65"/>
              <a:gd name="T10" fmla="*/ 53 w 54"/>
              <a:gd name="T11" fmla="*/ 51 h 65"/>
              <a:gd name="T12" fmla="*/ 49 w 54"/>
              <a:gd name="T13" fmla="*/ 61 h 65"/>
              <a:gd name="T14" fmla="*/ 48 w 54"/>
              <a:gd name="T15" fmla="*/ 61 h 65"/>
              <a:gd name="T16" fmla="*/ 45 w 54"/>
              <a:gd name="T17" fmla="*/ 62 h 65"/>
              <a:gd name="T18" fmla="*/ 38 w 54"/>
              <a:gd name="T19" fmla="*/ 61 h 65"/>
              <a:gd name="T20" fmla="*/ 34 w 54"/>
              <a:gd name="T21" fmla="*/ 62 h 65"/>
              <a:gd name="T22" fmla="*/ 33 w 54"/>
              <a:gd name="T23" fmla="*/ 64 h 65"/>
              <a:gd name="T24" fmla="*/ 27 w 54"/>
              <a:gd name="T25" fmla="*/ 65 h 65"/>
              <a:gd name="T26" fmla="*/ 24 w 54"/>
              <a:gd name="T27" fmla="*/ 61 h 65"/>
              <a:gd name="T28" fmla="*/ 19 w 54"/>
              <a:gd name="T29" fmla="*/ 60 h 65"/>
              <a:gd name="T30" fmla="*/ 15 w 54"/>
              <a:gd name="T31" fmla="*/ 41 h 65"/>
              <a:gd name="T32" fmla="*/ 15 w 54"/>
              <a:gd name="T33" fmla="*/ 38 h 65"/>
              <a:gd name="T34" fmla="*/ 12 w 54"/>
              <a:gd name="T35" fmla="*/ 35 h 65"/>
              <a:gd name="T36" fmla="*/ 11 w 54"/>
              <a:gd name="T37" fmla="*/ 34 h 65"/>
              <a:gd name="T38" fmla="*/ 9 w 54"/>
              <a:gd name="T39" fmla="*/ 24 h 65"/>
              <a:gd name="T40" fmla="*/ 4 w 54"/>
              <a:gd name="T41" fmla="*/ 20 h 65"/>
              <a:gd name="T42" fmla="*/ 3 w 54"/>
              <a:gd name="T43" fmla="*/ 20 h 65"/>
              <a:gd name="T44" fmla="*/ 0 w 54"/>
              <a:gd name="T45" fmla="*/ 19 h 65"/>
              <a:gd name="T46" fmla="*/ 1 w 54"/>
              <a:gd name="T47" fmla="*/ 19 h 65"/>
              <a:gd name="T48" fmla="*/ 8 w 54"/>
              <a:gd name="T49" fmla="*/ 1 h 65"/>
              <a:gd name="T50" fmla="*/ 15 w 54"/>
              <a:gd name="T51" fmla="*/ 2 h 65"/>
              <a:gd name="T52" fmla="*/ 18 w 54"/>
              <a:gd name="T53" fmla="*/ 8 h 65"/>
              <a:gd name="T54" fmla="*/ 19 w 54"/>
              <a:gd name="T55" fmla="*/ 4 h 65"/>
              <a:gd name="T56" fmla="*/ 20 w 54"/>
              <a:gd name="T57" fmla="*/ 0 h 65"/>
              <a:gd name="T58" fmla="*/ 23 w 54"/>
              <a:gd name="T59" fmla="*/ 2 h 65"/>
              <a:gd name="T60" fmla="*/ 26 w 54"/>
              <a:gd name="T61" fmla="*/ 4 h 65"/>
              <a:gd name="T62" fmla="*/ 27 w 54"/>
              <a:gd name="T63" fmla="*/ 2 h 65"/>
              <a:gd name="T64" fmla="*/ 28 w 54"/>
              <a:gd name="T65" fmla="*/ 1 h 65"/>
              <a:gd name="T66" fmla="*/ 31 w 54"/>
              <a:gd name="T67" fmla="*/ 0 h 65"/>
              <a:gd name="T68" fmla="*/ 31 w 54"/>
              <a:gd name="T69" fmla="*/ 0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4" h="65">
                <a:moveTo>
                  <a:pt x="31" y="0"/>
                </a:moveTo>
                <a:lnTo>
                  <a:pt x="50" y="4"/>
                </a:lnTo>
                <a:lnTo>
                  <a:pt x="54" y="26"/>
                </a:lnTo>
                <a:lnTo>
                  <a:pt x="50" y="39"/>
                </a:lnTo>
                <a:lnTo>
                  <a:pt x="52" y="43"/>
                </a:lnTo>
                <a:lnTo>
                  <a:pt x="53" y="51"/>
                </a:lnTo>
                <a:lnTo>
                  <a:pt x="49" y="61"/>
                </a:lnTo>
                <a:lnTo>
                  <a:pt x="48" y="61"/>
                </a:lnTo>
                <a:lnTo>
                  <a:pt x="45" y="62"/>
                </a:lnTo>
                <a:lnTo>
                  <a:pt x="38" y="61"/>
                </a:lnTo>
                <a:lnTo>
                  <a:pt x="34" y="62"/>
                </a:lnTo>
                <a:lnTo>
                  <a:pt x="33" y="64"/>
                </a:lnTo>
                <a:lnTo>
                  <a:pt x="27" y="65"/>
                </a:lnTo>
                <a:lnTo>
                  <a:pt x="24" y="61"/>
                </a:lnTo>
                <a:lnTo>
                  <a:pt x="19" y="60"/>
                </a:lnTo>
                <a:lnTo>
                  <a:pt x="15" y="41"/>
                </a:lnTo>
                <a:lnTo>
                  <a:pt x="15" y="38"/>
                </a:lnTo>
                <a:lnTo>
                  <a:pt x="12" y="35"/>
                </a:lnTo>
                <a:lnTo>
                  <a:pt x="11" y="34"/>
                </a:lnTo>
                <a:lnTo>
                  <a:pt x="9" y="24"/>
                </a:lnTo>
                <a:lnTo>
                  <a:pt x="4" y="20"/>
                </a:lnTo>
                <a:lnTo>
                  <a:pt x="3" y="20"/>
                </a:lnTo>
                <a:lnTo>
                  <a:pt x="0" y="19"/>
                </a:lnTo>
                <a:lnTo>
                  <a:pt x="1" y="19"/>
                </a:lnTo>
                <a:lnTo>
                  <a:pt x="8" y="1"/>
                </a:lnTo>
                <a:lnTo>
                  <a:pt x="15" y="2"/>
                </a:lnTo>
                <a:lnTo>
                  <a:pt x="18" y="8"/>
                </a:lnTo>
                <a:lnTo>
                  <a:pt x="19" y="4"/>
                </a:lnTo>
                <a:lnTo>
                  <a:pt x="20" y="0"/>
                </a:lnTo>
                <a:lnTo>
                  <a:pt x="23" y="2"/>
                </a:lnTo>
                <a:lnTo>
                  <a:pt x="26" y="4"/>
                </a:lnTo>
                <a:lnTo>
                  <a:pt x="27" y="2"/>
                </a:lnTo>
                <a:lnTo>
                  <a:pt x="28" y="1"/>
                </a:lnTo>
                <a:lnTo>
                  <a:pt x="31" y="0"/>
                </a:lnTo>
                <a:lnTo>
                  <a:pt x="31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4" name="Freeform 1400"/>
          <p:cNvSpPr>
            <a:spLocks/>
          </p:cNvSpPr>
          <p:nvPr/>
        </p:nvSpPr>
        <p:spPr bwMode="auto">
          <a:xfrm>
            <a:off x="4679950" y="5845175"/>
            <a:ext cx="115888" cy="188913"/>
          </a:xfrm>
          <a:custGeom>
            <a:avLst/>
            <a:gdLst>
              <a:gd name="T0" fmla="*/ 61 w 73"/>
              <a:gd name="T1" fmla="*/ 90 h 119"/>
              <a:gd name="T2" fmla="*/ 71 w 73"/>
              <a:gd name="T3" fmla="*/ 98 h 119"/>
              <a:gd name="T4" fmla="*/ 65 w 73"/>
              <a:gd name="T5" fmla="*/ 110 h 119"/>
              <a:gd name="T6" fmla="*/ 64 w 73"/>
              <a:gd name="T7" fmla="*/ 116 h 119"/>
              <a:gd name="T8" fmla="*/ 58 w 73"/>
              <a:gd name="T9" fmla="*/ 119 h 119"/>
              <a:gd name="T10" fmla="*/ 46 w 73"/>
              <a:gd name="T11" fmla="*/ 106 h 119"/>
              <a:gd name="T12" fmla="*/ 37 w 73"/>
              <a:gd name="T13" fmla="*/ 90 h 119"/>
              <a:gd name="T14" fmla="*/ 32 w 73"/>
              <a:gd name="T15" fmla="*/ 93 h 119"/>
              <a:gd name="T16" fmla="*/ 30 w 73"/>
              <a:gd name="T17" fmla="*/ 95 h 119"/>
              <a:gd name="T18" fmla="*/ 23 w 73"/>
              <a:gd name="T19" fmla="*/ 99 h 119"/>
              <a:gd name="T20" fmla="*/ 0 w 73"/>
              <a:gd name="T21" fmla="*/ 87 h 119"/>
              <a:gd name="T22" fmla="*/ 5 w 73"/>
              <a:gd name="T23" fmla="*/ 83 h 119"/>
              <a:gd name="T24" fmla="*/ 7 w 73"/>
              <a:gd name="T25" fmla="*/ 82 h 119"/>
              <a:gd name="T26" fmla="*/ 2 w 73"/>
              <a:gd name="T27" fmla="*/ 74 h 119"/>
              <a:gd name="T28" fmla="*/ 16 w 73"/>
              <a:gd name="T29" fmla="*/ 64 h 119"/>
              <a:gd name="T30" fmla="*/ 12 w 73"/>
              <a:gd name="T31" fmla="*/ 61 h 119"/>
              <a:gd name="T32" fmla="*/ 13 w 73"/>
              <a:gd name="T33" fmla="*/ 52 h 119"/>
              <a:gd name="T34" fmla="*/ 13 w 73"/>
              <a:gd name="T35" fmla="*/ 48 h 119"/>
              <a:gd name="T36" fmla="*/ 9 w 73"/>
              <a:gd name="T37" fmla="*/ 42 h 119"/>
              <a:gd name="T38" fmla="*/ 5 w 73"/>
              <a:gd name="T39" fmla="*/ 37 h 119"/>
              <a:gd name="T40" fmla="*/ 9 w 73"/>
              <a:gd name="T41" fmla="*/ 31 h 119"/>
              <a:gd name="T42" fmla="*/ 5 w 73"/>
              <a:gd name="T43" fmla="*/ 23 h 119"/>
              <a:gd name="T44" fmla="*/ 5 w 73"/>
              <a:gd name="T45" fmla="*/ 15 h 119"/>
              <a:gd name="T46" fmla="*/ 5 w 73"/>
              <a:gd name="T47" fmla="*/ 8 h 119"/>
              <a:gd name="T48" fmla="*/ 5 w 73"/>
              <a:gd name="T49" fmla="*/ 5 h 119"/>
              <a:gd name="T50" fmla="*/ 16 w 73"/>
              <a:gd name="T51" fmla="*/ 0 h 119"/>
              <a:gd name="T52" fmla="*/ 28 w 73"/>
              <a:gd name="T53" fmla="*/ 0 h 119"/>
              <a:gd name="T54" fmla="*/ 34 w 73"/>
              <a:gd name="T55" fmla="*/ 0 h 119"/>
              <a:gd name="T56" fmla="*/ 37 w 73"/>
              <a:gd name="T57" fmla="*/ 3 h 119"/>
              <a:gd name="T58" fmla="*/ 37 w 73"/>
              <a:gd name="T59" fmla="*/ 4 h 119"/>
              <a:gd name="T60" fmla="*/ 38 w 73"/>
              <a:gd name="T61" fmla="*/ 4 h 119"/>
              <a:gd name="T62" fmla="*/ 47 w 73"/>
              <a:gd name="T63" fmla="*/ 7 h 119"/>
              <a:gd name="T64" fmla="*/ 58 w 73"/>
              <a:gd name="T65" fmla="*/ 26 h 119"/>
              <a:gd name="T66" fmla="*/ 58 w 73"/>
              <a:gd name="T67" fmla="*/ 34 h 119"/>
              <a:gd name="T68" fmla="*/ 64 w 73"/>
              <a:gd name="T69" fmla="*/ 42 h 119"/>
              <a:gd name="T70" fmla="*/ 58 w 73"/>
              <a:gd name="T71" fmla="*/ 45 h 119"/>
              <a:gd name="T72" fmla="*/ 53 w 73"/>
              <a:gd name="T73" fmla="*/ 46 h 119"/>
              <a:gd name="T74" fmla="*/ 54 w 73"/>
              <a:gd name="T75" fmla="*/ 59 h 119"/>
              <a:gd name="T76" fmla="*/ 64 w 73"/>
              <a:gd name="T77" fmla="*/ 68 h 119"/>
              <a:gd name="T78" fmla="*/ 73 w 73"/>
              <a:gd name="T79" fmla="*/ 78 h 119"/>
              <a:gd name="T80" fmla="*/ 61 w 73"/>
              <a:gd name="T81" fmla="*/ 90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3" h="119">
                <a:moveTo>
                  <a:pt x="61" y="90"/>
                </a:moveTo>
                <a:lnTo>
                  <a:pt x="71" y="98"/>
                </a:lnTo>
                <a:lnTo>
                  <a:pt x="65" y="110"/>
                </a:lnTo>
                <a:lnTo>
                  <a:pt x="64" y="116"/>
                </a:lnTo>
                <a:lnTo>
                  <a:pt x="58" y="119"/>
                </a:lnTo>
                <a:lnTo>
                  <a:pt x="46" y="106"/>
                </a:lnTo>
                <a:lnTo>
                  <a:pt x="37" y="90"/>
                </a:lnTo>
                <a:lnTo>
                  <a:pt x="32" y="93"/>
                </a:lnTo>
                <a:lnTo>
                  <a:pt x="30" y="95"/>
                </a:lnTo>
                <a:lnTo>
                  <a:pt x="23" y="99"/>
                </a:lnTo>
                <a:lnTo>
                  <a:pt x="0" y="87"/>
                </a:lnTo>
                <a:lnTo>
                  <a:pt x="5" y="83"/>
                </a:lnTo>
                <a:lnTo>
                  <a:pt x="7" y="82"/>
                </a:lnTo>
                <a:lnTo>
                  <a:pt x="2" y="74"/>
                </a:lnTo>
                <a:lnTo>
                  <a:pt x="16" y="64"/>
                </a:lnTo>
                <a:lnTo>
                  <a:pt x="12" y="61"/>
                </a:lnTo>
                <a:lnTo>
                  <a:pt x="13" y="52"/>
                </a:lnTo>
                <a:lnTo>
                  <a:pt x="13" y="48"/>
                </a:lnTo>
                <a:lnTo>
                  <a:pt x="9" y="42"/>
                </a:lnTo>
                <a:lnTo>
                  <a:pt x="5" y="37"/>
                </a:lnTo>
                <a:lnTo>
                  <a:pt x="9" y="31"/>
                </a:lnTo>
                <a:lnTo>
                  <a:pt x="5" y="23"/>
                </a:lnTo>
                <a:lnTo>
                  <a:pt x="5" y="15"/>
                </a:lnTo>
                <a:lnTo>
                  <a:pt x="5" y="8"/>
                </a:lnTo>
                <a:lnTo>
                  <a:pt x="5" y="5"/>
                </a:lnTo>
                <a:lnTo>
                  <a:pt x="16" y="0"/>
                </a:lnTo>
                <a:lnTo>
                  <a:pt x="28" y="0"/>
                </a:lnTo>
                <a:lnTo>
                  <a:pt x="34" y="0"/>
                </a:lnTo>
                <a:lnTo>
                  <a:pt x="37" y="3"/>
                </a:lnTo>
                <a:lnTo>
                  <a:pt x="37" y="4"/>
                </a:lnTo>
                <a:lnTo>
                  <a:pt x="38" y="4"/>
                </a:lnTo>
                <a:lnTo>
                  <a:pt x="47" y="7"/>
                </a:lnTo>
                <a:lnTo>
                  <a:pt x="58" y="26"/>
                </a:lnTo>
                <a:lnTo>
                  <a:pt x="58" y="34"/>
                </a:lnTo>
                <a:lnTo>
                  <a:pt x="64" y="42"/>
                </a:lnTo>
                <a:lnTo>
                  <a:pt x="58" y="45"/>
                </a:lnTo>
                <a:lnTo>
                  <a:pt x="53" y="46"/>
                </a:lnTo>
                <a:lnTo>
                  <a:pt x="54" y="59"/>
                </a:lnTo>
                <a:lnTo>
                  <a:pt x="64" y="68"/>
                </a:lnTo>
                <a:lnTo>
                  <a:pt x="73" y="78"/>
                </a:lnTo>
                <a:lnTo>
                  <a:pt x="61" y="9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5" name="Freeform 1401"/>
          <p:cNvSpPr>
            <a:spLocks/>
          </p:cNvSpPr>
          <p:nvPr/>
        </p:nvSpPr>
        <p:spPr bwMode="auto">
          <a:xfrm>
            <a:off x="4897438" y="5924550"/>
            <a:ext cx="103188" cy="88900"/>
          </a:xfrm>
          <a:custGeom>
            <a:avLst/>
            <a:gdLst>
              <a:gd name="T0" fmla="*/ 51 w 65"/>
              <a:gd name="T1" fmla="*/ 19 h 56"/>
              <a:gd name="T2" fmla="*/ 52 w 65"/>
              <a:gd name="T3" fmla="*/ 19 h 56"/>
              <a:gd name="T4" fmla="*/ 58 w 65"/>
              <a:gd name="T5" fmla="*/ 22 h 56"/>
              <a:gd name="T6" fmla="*/ 65 w 65"/>
              <a:gd name="T7" fmla="*/ 33 h 56"/>
              <a:gd name="T8" fmla="*/ 65 w 65"/>
              <a:gd name="T9" fmla="*/ 52 h 56"/>
              <a:gd name="T10" fmla="*/ 55 w 65"/>
              <a:gd name="T11" fmla="*/ 49 h 56"/>
              <a:gd name="T12" fmla="*/ 36 w 65"/>
              <a:gd name="T13" fmla="*/ 56 h 56"/>
              <a:gd name="T14" fmla="*/ 25 w 65"/>
              <a:gd name="T15" fmla="*/ 49 h 56"/>
              <a:gd name="T16" fmla="*/ 21 w 65"/>
              <a:gd name="T17" fmla="*/ 48 h 56"/>
              <a:gd name="T18" fmla="*/ 16 w 65"/>
              <a:gd name="T19" fmla="*/ 49 h 56"/>
              <a:gd name="T20" fmla="*/ 14 w 65"/>
              <a:gd name="T21" fmla="*/ 47 h 56"/>
              <a:gd name="T22" fmla="*/ 9 w 65"/>
              <a:gd name="T23" fmla="*/ 37 h 56"/>
              <a:gd name="T24" fmla="*/ 0 w 65"/>
              <a:gd name="T25" fmla="*/ 30 h 56"/>
              <a:gd name="T26" fmla="*/ 16 w 65"/>
              <a:gd name="T27" fmla="*/ 18 h 56"/>
              <a:gd name="T28" fmla="*/ 18 w 65"/>
              <a:gd name="T29" fmla="*/ 19 h 56"/>
              <a:gd name="T30" fmla="*/ 28 w 65"/>
              <a:gd name="T31" fmla="*/ 13 h 56"/>
              <a:gd name="T32" fmla="*/ 26 w 65"/>
              <a:gd name="T33" fmla="*/ 7 h 56"/>
              <a:gd name="T34" fmla="*/ 33 w 65"/>
              <a:gd name="T35" fmla="*/ 0 h 56"/>
              <a:gd name="T36" fmla="*/ 35 w 65"/>
              <a:gd name="T37" fmla="*/ 0 h 56"/>
              <a:gd name="T38" fmla="*/ 46 w 65"/>
              <a:gd name="T39" fmla="*/ 6 h 56"/>
              <a:gd name="T40" fmla="*/ 51 w 65"/>
              <a:gd name="T41" fmla="*/ 19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65" h="56">
                <a:moveTo>
                  <a:pt x="51" y="19"/>
                </a:moveTo>
                <a:lnTo>
                  <a:pt x="52" y="19"/>
                </a:lnTo>
                <a:lnTo>
                  <a:pt x="58" y="22"/>
                </a:lnTo>
                <a:lnTo>
                  <a:pt x="65" y="33"/>
                </a:lnTo>
                <a:lnTo>
                  <a:pt x="65" y="52"/>
                </a:lnTo>
                <a:lnTo>
                  <a:pt x="55" y="49"/>
                </a:lnTo>
                <a:lnTo>
                  <a:pt x="36" y="56"/>
                </a:lnTo>
                <a:lnTo>
                  <a:pt x="25" y="49"/>
                </a:lnTo>
                <a:lnTo>
                  <a:pt x="21" y="48"/>
                </a:lnTo>
                <a:lnTo>
                  <a:pt x="16" y="49"/>
                </a:lnTo>
                <a:lnTo>
                  <a:pt x="14" y="47"/>
                </a:lnTo>
                <a:lnTo>
                  <a:pt x="9" y="37"/>
                </a:lnTo>
                <a:lnTo>
                  <a:pt x="0" y="30"/>
                </a:lnTo>
                <a:lnTo>
                  <a:pt x="16" y="18"/>
                </a:lnTo>
                <a:lnTo>
                  <a:pt x="18" y="19"/>
                </a:lnTo>
                <a:lnTo>
                  <a:pt x="28" y="13"/>
                </a:lnTo>
                <a:lnTo>
                  <a:pt x="26" y="7"/>
                </a:lnTo>
                <a:lnTo>
                  <a:pt x="33" y="0"/>
                </a:lnTo>
                <a:lnTo>
                  <a:pt x="35" y="0"/>
                </a:lnTo>
                <a:lnTo>
                  <a:pt x="46" y="6"/>
                </a:lnTo>
                <a:lnTo>
                  <a:pt x="51" y="1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6" name="Freeform 1402"/>
          <p:cNvSpPr>
            <a:spLocks/>
          </p:cNvSpPr>
          <p:nvPr/>
        </p:nvSpPr>
        <p:spPr bwMode="auto">
          <a:xfrm>
            <a:off x="4864100" y="5972175"/>
            <a:ext cx="168275" cy="173038"/>
          </a:xfrm>
          <a:custGeom>
            <a:avLst/>
            <a:gdLst>
              <a:gd name="T0" fmla="*/ 35 w 106"/>
              <a:gd name="T1" fmla="*/ 17 h 109"/>
              <a:gd name="T2" fmla="*/ 37 w 106"/>
              <a:gd name="T3" fmla="*/ 19 h 109"/>
              <a:gd name="T4" fmla="*/ 42 w 106"/>
              <a:gd name="T5" fmla="*/ 18 h 109"/>
              <a:gd name="T6" fmla="*/ 46 w 106"/>
              <a:gd name="T7" fmla="*/ 19 h 109"/>
              <a:gd name="T8" fmla="*/ 57 w 106"/>
              <a:gd name="T9" fmla="*/ 26 h 109"/>
              <a:gd name="T10" fmla="*/ 76 w 106"/>
              <a:gd name="T11" fmla="*/ 19 h 109"/>
              <a:gd name="T12" fmla="*/ 86 w 106"/>
              <a:gd name="T13" fmla="*/ 22 h 109"/>
              <a:gd name="T14" fmla="*/ 86 w 106"/>
              <a:gd name="T15" fmla="*/ 25 h 109"/>
              <a:gd name="T16" fmla="*/ 87 w 106"/>
              <a:gd name="T17" fmla="*/ 33 h 109"/>
              <a:gd name="T18" fmla="*/ 106 w 106"/>
              <a:gd name="T19" fmla="*/ 82 h 109"/>
              <a:gd name="T20" fmla="*/ 86 w 106"/>
              <a:gd name="T21" fmla="*/ 90 h 109"/>
              <a:gd name="T22" fmla="*/ 82 w 106"/>
              <a:gd name="T23" fmla="*/ 92 h 109"/>
              <a:gd name="T24" fmla="*/ 64 w 106"/>
              <a:gd name="T25" fmla="*/ 109 h 109"/>
              <a:gd name="T26" fmla="*/ 31 w 106"/>
              <a:gd name="T27" fmla="*/ 69 h 109"/>
              <a:gd name="T28" fmla="*/ 24 w 106"/>
              <a:gd name="T29" fmla="*/ 62 h 109"/>
              <a:gd name="T30" fmla="*/ 20 w 106"/>
              <a:gd name="T31" fmla="*/ 58 h 109"/>
              <a:gd name="T32" fmla="*/ 17 w 106"/>
              <a:gd name="T33" fmla="*/ 60 h 109"/>
              <a:gd name="T34" fmla="*/ 13 w 106"/>
              <a:gd name="T35" fmla="*/ 54 h 109"/>
              <a:gd name="T36" fmla="*/ 4 w 106"/>
              <a:gd name="T37" fmla="*/ 52 h 109"/>
              <a:gd name="T38" fmla="*/ 4 w 106"/>
              <a:gd name="T39" fmla="*/ 44 h 109"/>
              <a:gd name="T40" fmla="*/ 1 w 106"/>
              <a:gd name="T41" fmla="*/ 32 h 109"/>
              <a:gd name="T42" fmla="*/ 0 w 106"/>
              <a:gd name="T43" fmla="*/ 29 h 109"/>
              <a:gd name="T44" fmla="*/ 15 w 106"/>
              <a:gd name="T45" fmla="*/ 10 h 109"/>
              <a:gd name="T46" fmla="*/ 21 w 106"/>
              <a:gd name="T47" fmla="*/ 0 h 109"/>
              <a:gd name="T48" fmla="*/ 30 w 106"/>
              <a:gd name="T49" fmla="*/ 7 h 109"/>
              <a:gd name="T50" fmla="*/ 35 w 106"/>
              <a:gd name="T51" fmla="*/ 17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06" h="109">
                <a:moveTo>
                  <a:pt x="35" y="17"/>
                </a:moveTo>
                <a:lnTo>
                  <a:pt x="37" y="19"/>
                </a:lnTo>
                <a:lnTo>
                  <a:pt x="42" y="18"/>
                </a:lnTo>
                <a:lnTo>
                  <a:pt x="46" y="19"/>
                </a:lnTo>
                <a:lnTo>
                  <a:pt x="57" y="26"/>
                </a:lnTo>
                <a:lnTo>
                  <a:pt x="76" y="19"/>
                </a:lnTo>
                <a:lnTo>
                  <a:pt x="86" y="22"/>
                </a:lnTo>
                <a:lnTo>
                  <a:pt x="86" y="25"/>
                </a:lnTo>
                <a:lnTo>
                  <a:pt x="87" y="33"/>
                </a:lnTo>
                <a:lnTo>
                  <a:pt x="106" y="82"/>
                </a:lnTo>
                <a:lnTo>
                  <a:pt x="86" y="90"/>
                </a:lnTo>
                <a:lnTo>
                  <a:pt x="82" y="92"/>
                </a:lnTo>
                <a:lnTo>
                  <a:pt x="64" y="109"/>
                </a:lnTo>
                <a:lnTo>
                  <a:pt x="31" y="69"/>
                </a:lnTo>
                <a:lnTo>
                  <a:pt x="24" y="62"/>
                </a:lnTo>
                <a:lnTo>
                  <a:pt x="20" y="58"/>
                </a:lnTo>
                <a:lnTo>
                  <a:pt x="17" y="60"/>
                </a:lnTo>
                <a:lnTo>
                  <a:pt x="13" y="54"/>
                </a:lnTo>
                <a:lnTo>
                  <a:pt x="4" y="52"/>
                </a:lnTo>
                <a:lnTo>
                  <a:pt x="4" y="44"/>
                </a:lnTo>
                <a:lnTo>
                  <a:pt x="1" y="32"/>
                </a:lnTo>
                <a:lnTo>
                  <a:pt x="0" y="29"/>
                </a:lnTo>
                <a:lnTo>
                  <a:pt x="15" y="10"/>
                </a:lnTo>
                <a:lnTo>
                  <a:pt x="21" y="0"/>
                </a:lnTo>
                <a:lnTo>
                  <a:pt x="30" y="7"/>
                </a:lnTo>
                <a:lnTo>
                  <a:pt x="35" y="1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7" name="Freeform 1403"/>
          <p:cNvSpPr>
            <a:spLocks/>
          </p:cNvSpPr>
          <p:nvPr/>
        </p:nvSpPr>
        <p:spPr bwMode="auto">
          <a:xfrm>
            <a:off x="4300538" y="5999163"/>
            <a:ext cx="125413" cy="246063"/>
          </a:xfrm>
          <a:custGeom>
            <a:avLst/>
            <a:gdLst>
              <a:gd name="T0" fmla="*/ 79 w 79"/>
              <a:gd name="T1" fmla="*/ 2 h 155"/>
              <a:gd name="T2" fmla="*/ 75 w 79"/>
              <a:gd name="T3" fmla="*/ 13 h 155"/>
              <a:gd name="T4" fmla="*/ 79 w 79"/>
              <a:gd name="T5" fmla="*/ 24 h 155"/>
              <a:gd name="T6" fmla="*/ 74 w 79"/>
              <a:gd name="T7" fmla="*/ 41 h 155"/>
              <a:gd name="T8" fmla="*/ 64 w 79"/>
              <a:gd name="T9" fmla="*/ 45 h 155"/>
              <a:gd name="T10" fmla="*/ 59 w 79"/>
              <a:gd name="T11" fmla="*/ 68 h 155"/>
              <a:gd name="T12" fmla="*/ 59 w 79"/>
              <a:gd name="T13" fmla="*/ 75 h 155"/>
              <a:gd name="T14" fmla="*/ 60 w 79"/>
              <a:gd name="T15" fmla="*/ 84 h 155"/>
              <a:gd name="T16" fmla="*/ 64 w 79"/>
              <a:gd name="T17" fmla="*/ 101 h 155"/>
              <a:gd name="T18" fmla="*/ 59 w 79"/>
              <a:gd name="T19" fmla="*/ 107 h 155"/>
              <a:gd name="T20" fmla="*/ 60 w 79"/>
              <a:gd name="T21" fmla="*/ 129 h 155"/>
              <a:gd name="T22" fmla="*/ 60 w 79"/>
              <a:gd name="T23" fmla="*/ 143 h 155"/>
              <a:gd name="T24" fmla="*/ 49 w 79"/>
              <a:gd name="T25" fmla="*/ 142 h 155"/>
              <a:gd name="T26" fmla="*/ 45 w 79"/>
              <a:gd name="T27" fmla="*/ 146 h 155"/>
              <a:gd name="T28" fmla="*/ 45 w 79"/>
              <a:gd name="T29" fmla="*/ 152 h 155"/>
              <a:gd name="T30" fmla="*/ 33 w 79"/>
              <a:gd name="T31" fmla="*/ 151 h 155"/>
              <a:gd name="T32" fmla="*/ 27 w 79"/>
              <a:gd name="T33" fmla="*/ 154 h 155"/>
              <a:gd name="T34" fmla="*/ 24 w 79"/>
              <a:gd name="T35" fmla="*/ 155 h 155"/>
              <a:gd name="T36" fmla="*/ 14 w 79"/>
              <a:gd name="T37" fmla="*/ 152 h 155"/>
              <a:gd name="T38" fmla="*/ 7 w 79"/>
              <a:gd name="T39" fmla="*/ 155 h 155"/>
              <a:gd name="T40" fmla="*/ 5 w 79"/>
              <a:gd name="T41" fmla="*/ 152 h 155"/>
              <a:gd name="T42" fmla="*/ 4 w 79"/>
              <a:gd name="T43" fmla="*/ 150 h 155"/>
              <a:gd name="T44" fmla="*/ 1 w 79"/>
              <a:gd name="T45" fmla="*/ 152 h 155"/>
              <a:gd name="T46" fmla="*/ 1 w 79"/>
              <a:gd name="T47" fmla="*/ 151 h 155"/>
              <a:gd name="T48" fmla="*/ 0 w 79"/>
              <a:gd name="T49" fmla="*/ 147 h 155"/>
              <a:gd name="T50" fmla="*/ 7 w 79"/>
              <a:gd name="T51" fmla="*/ 142 h 155"/>
              <a:gd name="T52" fmla="*/ 7 w 79"/>
              <a:gd name="T53" fmla="*/ 140 h 155"/>
              <a:gd name="T54" fmla="*/ 9 w 79"/>
              <a:gd name="T55" fmla="*/ 133 h 155"/>
              <a:gd name="T56" fmla="*/ 12 w 79"/>
              <a:gd name="T57" fmla="*/ 121 h 155"/>
              <a:gd name="T58" fmla="*/ 18 w 79"/>
              <a:gd name="T59" fmla="*/ 127 h 155"/>
              <a:gd name="T60" fmla="*/ 33 w 79"/>
              <a:gd name="T61" fmla="*/ 124 h 155"/>
              <a:gd name="T62" fmla="*/ 30 w 79"/>
              <a:gd name="T63" fmla="*/ 112 h 155"/>
              <a:gd name="T64" fmla="*/ 27 w 79"/>
              <a:gd name="T65" fmla="*/ 105 h 155"/>
              <a:gd name="T66" fmla="*/ 30 w 79"/>
              <a:gd name="T67" fmla="*/ 82 h 155"/>
              <a:gd name="T68" fmla="*/ 29 w 79"/>
              <a:gd name="T69" fmla="*/ 80 h 155"/>
              <a:gd name="T70" fmla="*/ 24 w 79"/>
              <a:gd name="T71" fmla="*/ 76 h 155"/>
              <a:gd name="T72" fmla="*/ 23 w 79"/>
              <a:gd name="T73" fmla="*/ 60 h 155"/>
              <a:gd name="T74" fmla="*/ 34 w 79"/>
              <a:gd name="T75" fmla="*/ 34 h 155"/>
              <a:gd name="T76" fmla="*/ 37 w 79"/>
              <a:gd name="T77" fmla="*/ 31 h 155"/>
              <a:gd name="T78" fmla="*/ 38 w 79"/>
              <a:gd name="T79" fmla="*/ 26 h 155"/>
              <a:gd name="T80" fmla="*/ 45 w 79"/>
              <a:gd name="T81" fmla="*/ 17 h 155"/>
              <a:gd name="T82" fmla="*/ 46 w 79"/>
              <a:gd name="T83" fmla="*/ 11 h 155"/>
              <a:gd name="T84" fmla="*/ 45 w 79"/>
              <a:gd name="T85" fmla="*/ 4 h 155"/>
              <a:gd name="T86" fmla="*/ 59 w 79"/>
              <a:gd name="T87" fmla="*/ 5 h 155"/>
              <a:gd name="T88" fmla="*/ 63 w 79"/>
              <a:gd name="T89" fmla="*/ 0 h 155"/>
              <a:gd name="T90" fmla="*/ 79 w 79"/>
              <a:gd name="T91" fmla="*/ 2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9" h="155">
                <a:moveTo>
                  <a:pt x="79" y="2"/>
                </a:moveTo>
                <a:lnTo>
                  <a:pt x="75" y="13"/>
                </a:lnTo>
                <a:lnTo>
                  <a:pt x="79" y="24"/>
                </a:lnTo>
                <a:lnTo>
                  <a:pt x="74" y="41"/>
                </a:lnTo>
                <a:lnTo>
                  <a:pt x="64" y="45"/>
                </a:lnTo>
                <a:lnTo>
                  <a:pt x="59" y="68"/>
                </a:lnTo>
                <a:lnTo>
                  <a:pt x="59" y="75"/>
                </a:lnTo>
                <a:lnTo>
                  <a:pt x="60" y="84"/>
                </a:lnTo>
                <a:lnTo>
                  <a:pt x="64" y="101"/>
                </a:lnTo>
                <a:lnTo>
                  <a:pt x="59" y="107"/>
                </a:lnTo>
                <a:lnTo>
                  <a:pt x="60" y="129"/>
                </a:lnTo>
                <a:lnTo>
                  <a:pt x="60" y="143"/>
                </a:lnTo>
                <a:lnTo>
                  <a:pt x="49" y="142"/>
                </a:lnTo>
                <a:lnTo>
                  <a:pt x="45" y="146"/>
                </a:lnTo>
                <a:lnTo>
                  <a:pt x="45" y="152"/>
                </a:lnTo>
                <a:lnTo>
                  <a:pt x="33" y="151"/>
                </a:lnTo>
                <a:lnTo>
                  <a:pt x="27" y="154"/>
                </a:lnTo>
                <a:lnTo>
                  <a:pt x="24" y="155"/>
                </a:lnTo>
                <a:lnTo>
                  <a:pt x="14" y="152"/>
                </a:lnTo>
                <a:lnTo>
                  <a:pt x="7" y="155"/>
                </a:lnTo>
                <a:lnTo>
                  <a:pt x="5" y="152"/>
                </a:lnTo>
                <a:lnTo>
                  <a:pt x="4" y="150"/>
                </a:lnTo>
                <a:lnTo>
                  <a:pt x="1" y="152"/>
                </a:lnTo>
                <a:lnTo>
                  <a:pt x="1" y="151"/>
                </a:lnTo>
                <a:lnTo>
                  <a:pt x="0" y="147"/>
                </a:lnTo>
                <a:lnTo>
                  <a:pt x="7" y="142"/>
                </a:lnTo>
                <a:lnTo>
                  <a:pt x="7" y="140"/>
                </a:lnTo>
                <a:lnTo>
                  <a:pt x="9" y="133"/>
                </a:lnTo>
                <a:lnTo>
                  <a:pt x="12" y="121"/>
                </a:lnTo>
                <a:lnTo>
                  <a:pt x="18" y="127"/>
                </a:lnTo>
                <a:lnTo>
                  <a:pt x="33" y="124"/>
                </a:lnTo>
                <a:lnTo>
                  <a:pt x="30" y="112"/>
                </a:lnTo>
                <a:lnTo>
                  <a:pt x="27" y="105"/>
                </a:lnTo>
                <a:lnTo>
                  <a:pt x="30" y="82"/>
                </a:lnTo>
                <a:lnTo>
                  <a:pt x="29" y="80"/>
                </a:lnTo>
                <a:lnTo>
                  <a:pt x="24" y="76"/>
                </a:lnTo>
                <a:lnTo>
                  <a:pt x="23" y="60"/>
                </a:lnTo>
                <a:lnTo>
                  <a:pt x="34" y="34"/>
                </a:lnTo>
                <a:lnTo>
                  <a:pt x="37" y="31"/>
                </a:lnTo>
                <a:lnTo>
                  <a:pt x="38" y="26"/>
                </a:lnTo>
                <a:lnTo>
                  <a:pt x="45" y="17"/>
                </a:lnTo>
                <a:lnTo>
                  <a:pt x="46" y="11"/>
                </a:lnTo>
                <a:lnTo>
                  <a:pt x="45" y="4"/>
                </a:lnTo>
                <a:lnTo>
                  <a:pt x="59" y="5"/>
                </a:lnTo>
                <a:lnTo>
                  <a:pt x="63" y="0"/>
                </a:lnTo>
                <a:lnTo>
                  <a:pt x="79" y="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8" name="Freeform 1404"/>
          <p:cNvSpPr>
            <a:spLocks/>
          </p:cNvSpPr>
          <p:nvPr/>
        </p:nvSpPr>
        <p:spPr bwMode="auto">
          <a:xfrm>
            <a:off x="4216400" y="6064250"/>
            <a:ext cx="82550" cy="138113"/>
          </a:xfrm>
          <a:custGeom>
            <a:avLst/>
            <a:gdLst>
              <a:gd name="T0" fmla="*/ 41 w 52"/>
              <a:gd name="T1" fmla="*/ 0 h 87"/>
              <a:gd name="T2" fmla="*/ 46 w 52"/>
              <a:gd name="T3" fmla="*/ 5 h 87"/>
              <a:gd name="T4" fmla="*/ 49 w 52"/>
              <a:gd name="T5" fmla="*/ 4 h 87"/>
              <a:gd name="T6" fmla="*/ 52 w 52"/>
              <a:gd name="T7" fmla="*/ 2 h 87"/>
              <a:gd name="T8" fmla="*/ 47 w 52"/>
              <a:gd name="T9" fmla="*/ 11 h 87"/>
              <a:gd name="T10" fmla="*/ 46 w 52"/>
              <a:gd name="T11" fmla="*/ 12 h 87"/>
              <a:gd name="T12" fmla="*/ 47 w 52"/>
              <a:gd name="T13" fmla="*/ 12 h 87"/>
              <a:gd name="T14" fmla="*/ 49 w 52"/>
              <a:gd name="T15" fmla="*/ 20 h 87"/>
              <a:gd name="T16" fmla="*/ 43 w 52"/>
              <a:gd name="T17" fmla="*/ 36 h 87"/>
              <a:gd name="T18" fmla="*/ 46 w 52"/>
              <a:gd name="T19" fmla="*/ 45 h 87"/>
              <a:gd name="T20" fmla="*/ 49 w 52"/>
              <a:gd name="T21" fmla="*/ 49 h 87"/>
              <a:gd name="T22" fmla="*/ 46 w 52"/>
              <a:gd name="T23" fmla="*/ 53 h 87"/>
              <a:gd name="T24" fmla="*/ 45 w 52"/>
              <a:gd name="T25" fmla="*/ 54 h 87"/>
              <a:gd name="T26" fmla="*/ 42 w 52"/>
              <a:gd name="T27" fmla="*/ 57 h 87"/>
              <a:gd name="T28" fmla="*/ 42 w 52"/>
              <a:gd name="T29" fmla="*/ 58 h 87"/>
              <a:gd name="T30" fmla="*/ 42 w 52"/>
              <a:gd name="T31" fmla="*/ 69 h 87"/>
              <a:gd name="T32" fmla="*/ 32 w 52"/>
              <a:gd name="T33" fmla="*/ 81 h 87"/>
              <a:gd name="T34" fmla="*/ 24 w 52"/>
              <a:gd name="T35" fmla="*/ 84 h 87"/>
              <a:gd name="T36" fmla="*/ 22 w 52"/>
              <a:gd name="T37" fmla="*/ 87 h 87"/>
              <a:gd name="T38" fmla="*/ 22 w 52"/>
              <a:gd name="T39" fmla="*/ 86 h 87"/>
              <a:gd name="T40" fmla="*/ 24 w 52"/>
              <a:gd name="T41" fmla="*/ 71 h 87"/>
              <a:gd name="T42" fmla="*/ 26 w 52"/>
              <a:gd name="T43" fmla="*/ 66 h 87"/>
              <a:gd name="T44" fmla="*/ 30 w 52"/>
              <a:gd name="T45" fmla="*/ 64 h 87"/>
              <a:gd name="T46" fmla="*/ 28 w 52"/>
              <a:gd name="T47" fmla="*/ 58 h 87"/>
              <a:gd name="T48" fmla="*/ 24 w 52"/>
              <a:gd name="T49" fmla="*/ 43 h 87"/>
              <a:gd name="T50" fmla="*/ 20 w 52"/>
              <a:gd name="T51" fmla="*/ 43 h 87"/>
              <a:gd name="T52" fmla="*/ 19 w 52"/>
              <a:gd name="T53" fmla="*/ 43 h 87"/>
              <a:gd name="T54" fmla="*/ 15 w 52"/>
              <a:gd name="T55" fmla="*/ 49 h 87"/>
              <a:gd name="T56" fmla="*/ 12 w 52"/>
              <a:gd name="T57" fmla="*/ 50 h 87"/>
              <a:gd name="T58" fmla="*/ 4 w 52"/>
              <a:gd name="T59" fmla="*/ 53 h 87"/>
              <a:gd name="T60" fmla="*/ 1 w 52"/>
              <a:gd name="T61" fmla="*/ 53 h 87"/>
              <a:gd name="T62" fmla="*/ 4 w 52"/>
              <a:gd name="T63" fmla="*/ 46 h 87"/>
              <a:gd name="T64" fmla="*/ 5 w 52"/>
              <a:gd name="T65" fmla="*/ 42 h 87"/>
              <a:gd name="T66" fmla="*/ 0 w 52"/>
              <a:gd name="T67" fmla="*/ 36 h 87"/>
              <a:gd name="T68" fmla="*/ 0 w 52"/>
              <a:gd name="T69" fmla="*/ 30 h 87"/>
              <a:gd name="T70" fmla="*/ 0 w 52"/>
              <a:gd name="T71" fmla="*/ 23 h 87"/>
              <a:gd name="T72" fmla="*/ 0 w 52"/>
              <a:gd name="T73" fmla="*/ 20 h 87"/>
              <a:gd name="T74" fmla="*/ 1 w 52"/>
              <a:gd name="T75" fmla="*/ 15 h 87"/>
              <a:gd name="T76" fmla="*/ 1 w 52"/>
              <a:gd name="T77" fmla="*/ 13 h 87"/>
              <a:gd name="T78" fmla="*/ 12 w 52"/>
              <a:gd name="T79" fmla="*/ 11 h 87"/>
              <a:gd name="T80" fmla="*/ 19 w 52"/>
              <a:gd name="T81" fmla="*/ 13 h 87"/>
              <a:gd name="T82" fmla="*/ 30 w 52"/>
              <a:gd name="T83" fmla="*/ 6 h 87"/>
              <a:gd name="T84" fmla="*/ 34 w 52"/>
              <a:gd name="T85" fmla="*/ 4 h 87"/>
              <a:gd name="T86" fmla="*/ 41 w 52"/>
              <a:gd name="T87" fmla="*/ 0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2" h="87">
                <a:moveTo>
                  <a:pt x="41" y="0"/>
                </a:moveTo>
                <a:lnTo>
                  <a:pt x="46" y="5"/>
                </a:lnTo>
                <a:lnTo>
                  <a:pt x="49" y="4"/>
                </a:lnTo>
                <a:lnTo>
                  <a:pt x="52" y="2"/>
                </a:lnTo>
                <a:lnTo>
                  <a:pt x="47" y="11"/>
                </a:lnTo>
                <a:lnTo>
                  <a:pt x="46" y="12"/>
                </a:lnTo>
                <a:lnTo>
                  <a:pt x="47" y="12"/>
                </a:lnTo>
                <a:lnTo>
                  <a:pt x="49" y="20"/>
                </a:lnTo>
                <a:lnTo>
                  <a:pt x="43" y="36"/>
                </a:lnTo>
                <a:lnTo>
                  <a:pt x="46" y="45"/>
                </a:lnTo>
                <a:lnTo>
                  <a:pt x="49" y="49"/>
                </a:lnTo>
                <a:lnTo>
                  <a:pt x="46" y="53"/>
                </a:lnTo>
                <a:lnTo>
                  <a:pt x="45" y="54"/>
                </a:lnTo>
                <a:lnTo>
                  <a:pt x="42" y="57"/>
                </a:lnTo>
                <a:lnTo>
                  <a:pt x="42" y="58"/>
                </a:lnTo>
                <a:lnTo>
                  <a:pt x="42" y="69"/>
                </a:lnTo>
                <a:lnTo>
                  <a:pt x="32" y="81"/>
                </a:lnTo>
                <a:lnTo>
                  <a:pt x="24" y="84"/>
                </a:lnTo>
                <a:lnTo>
                  <a:pt x="22" y="87"/>
                </a:lnTo>
                <a:lnTo>
                  <a:pt x="22" y="86"/>
                </a:lnTo>
                <a:lnTo>
                  <a:pt x="24" y="71"/>
                </a:lnTo>
                <a:lnTo>
                  <a:pt x="26" y="66"/>
                </a:lnTo>
                <a:lnTo>
                  <a:pt x="30" y="64"/>
                </a:lnTo>
                <a:lnTo>
                  <a:pt x="28" y="58"/>
                </a:lnTo>
                <a:lnTo>
                  <a:pt x="24" y="43"/>
                </a:lnTo>
                <a:lnTo>
                  <a:pt x="20" y="43"/>
                </a:lnTo>
                <a:lnTo>
                  <a:pt x="19" y="43"/>
                </a:lnTo>
                <a:lnTo>
                  <a:pt x="15" y="49"/>
                </a:lnTo>
                <a:lnTo>
                  <a:pt x="12" y="50"/>
                </a:lnTo>
                <a:lnTo>
                  <a:pt x="4" y="53"/>
                </a:lnTo>
                <a:lnTo>
                  <a:pt x="1" y="53"/>
                </a:lnTo>
                <a:lnTo>
                  <a:pt x="4" y="46"/>
                </a:lnTo>
                <a:lnTo>
                  <a:pt x="5" y="42"/>
                </a:lnTo>
                <a:lnTo>
                  <a:pt x="0" y="36"/>
                </a:lnTo>
                <a:lnTo>
                  <a:pt x="0" y="30"/>
                </a:lnTo>
                <a:lnTo>
                  <a:pt x="0" y="23"/>
                </a:lnTo>
                <a:lnTo>
                  <a:pt x="0" y="20"/>
                </a:lnTo>
                <a:lnTo>
                  <a:pt x="1" y="15"/>
                </a:lnTo>
                <a:lnTo>
                  <a:pt x="1" y="13"/>
                </a:lnTo>
                <a:lnTo>
                  <a:pt x="12" y="11"/>
                </a:lnTo>
                <a:lnTo>
                  <a:pt x="19" y="13"/>
                </a:lnTo>
                <a:lnTo>
                  <a:pt x="30" y="6"/>
                </a:lnTo>
                <a:lnTo>
                  <a:pt x="34" y="4"/>
                </a:lnTo>
                <a:lnTo>
                  <a:pt x="41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9" name="Freeform 1405"/>
          <p:cNvSpPr>
            <a:spLocks/>
          </p:cNvSpPr>
          <p:nvPr/>
        </p:nvSpPr>
        <p:spPr bwMode="auto">
          <a:xfrm>
            <a:off x="4108450" y="6119813"/>
            <a:ext cx="155575" cy="185738"/>
          </a:xfrm>
          <a:custGeom>
            <a:avLst/>
            <a:gdLst>
              <a:gd name="T0" fmla="*/ 72 w 98"/>
              <a:gd name="T1" fmla="*/ 11 h 117"/>
              <a:gd name="T2" fmla="*/ 69 w 98"/>
              <a:gd name="T3" fmla="*/ 18 h 117"/>
              <a:gd name="T4" fmla="*/ 72 w 98"/>
              <a:gd name="T5" fmla="*/ 18 h 117"/>
              <a:gd name="T6" fmla="*/ 80 w 98"/>
              <a:gd name="T7" fmla="*/ 15 h 117"/>
              <a:gd name="T8" fmla="*/ 83 w 98"/>
              <a:gd name="T9" fmla="*/ 14 h 117"/>
              <a:gd name="T10" fmla="*/ 87 w 98"/>
              <a:gd name="T11" fmla="*/ 8 h 117"/>
              <a:gd name="T12" fmla="*/ 88 w 98"/>
              <a:gd name="T13" fmla="*/ 8 h 117"/>
              <a:gd name="T14" fmla="*/ 92 w 98"/>
              <a:gd name="T15" fmla="*/ 8 h 117"/>
              <a:gd name="T16" fmla="*/ 96 w 98"/>
              <a:gd name="T17" fmla="*/ 23 h 117"/>
              <a:gd name="T18" fmla="*/ 98 w 98"/>
              <a:gd name="T19" fmla="*/ 29 h 117"/>
              <a:gd name="T20" fmla="*/ 94 w 98"/>
              <a:gd name="T21" fmla="*/ 31 h 117"/>
              <a:gd name="T22" fmla="*/ 92 w 98"/>
              <a:gd name="T23" fmla="*/ 36 h 117"/>
              <a:gd name="T24" fmla="*/ 90 w 98"/>
              <a:gd name="T25" fmla="*/ 51 h 117"/>
              <a:gd name="T26" fmla="*/ 90 w 98"/>
              <a:gd name="T27" fmla="*/ 52 h 117"/>
              <a:gd name="T28" fmla="*/ 87 w 98"/>
              <a:gd name="T29" fmla="*/ 52 h 117"/>
              <a:gd name="T30" fmla="*/ 84 w 98"/>
              <a:gd name="T31" fmla="*/ 53 h 117"/>
              <a:gd name="T32" fmla="*/ 76 w 98"/>
              <a:gd name="T33" fmla="*/ 56 h 117"/>
              <a:gd name="T34" fmla="*/ 75 w 98"/>
              <a:gd name="T35" fmla="*/ 56 h 117"/>
              <a:gd name="T36" fmla="*/ 64 w 98"/>
              <a:gd name="T37" fmla="*/ 70 h 117"/>
              <a:gd name="T38" fmla="*/ 34 w 98"/>
              <a:gd name="T39" fmla="*/ 117 h 117"/>
              <a:gd name="T40" fmla="*/ 25 w 98"/>
              <a:gd name="T41" fmla="*/ 108 h 117"/>
              <a:gd name="T42" fmla="*/ 25 w 98"/>
              <a:gd name="T43" fmla="*/ 105 h 117"/>
              <a:gd name="T44" fmla="*/ 21 w 98"/>
              <a:gd name="T45" fmla="*/ 101 h 117"/>
              <a:gd name="T46" fmla="*/ 0 w 98"/>
              <a:gd name="T47" fmla="*/ 78 h 117"/>
              <a:gd name="T48" fmla="*/ 34 w 98"/>
              <a:gd name="T49" fmla="*/ 36 h 117"/>
              <a:gd name="T50" fmla="*/ 42 w 98"/>
              <a:gd name="T51" fmla="*/ 29 h 117"/>
              <a:gd name="T52" fmla="*/ 45 w 98"/>
              <a:gd name="T53" fmla="*/ 27 h 117"/>
              <a:gd name="T54" fmla="*/ 46 w 98"/>
              <a:gd name="T55" fmla="*/ 25 h 117"/>
              <a:gd name="T56" fmla="*/ 47 w 98"/>
              <a:gd name="T57" fmla="*/ 19 h 117"/>
              <a:gd name="T58" fmla="*/ 53 w 98"/>
              <a:gd name="T59" fmla="*/ 18 h 117"/>
              <a:gd name="T60" fmla="*/ 53 w 98"/>
              <a:gd name="T61" fmla="*/ 11 h 117"/>
              <a:gd name="T62" fmla="*/ 61 w 98"/>
              <a:gd name="T63" fmla="*/ 10 h 117"/>
              <a:gd name="T64" fmla="*/ 62 w 98"/>
              <a:gd name="T65" fmla="*/ 6 h 117"/>
              <a:gd name="T66" fmla="*/ 64 w 98"/>
              <a:gd name="T67" fmla="*/ 0 h 117"/>
              <a:gd name="T68" fmla="*/ 68 w 98"/>
              <a:gd name="T69" fmla="*/ 1 h 117"/>
              <a:gd name="T70" fmla="*/ 73 w 98"/>
              <a:gd name="T71" fmla="*/ 7 h 117"/>
              <a:gd name="T72" fmla="*/ 72 w 98"/>
              <a:gd name="T73" fmla="*/ 11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98" h="117">
                <a:moveTo>
                  <a:pt x="72" y="11"/>
                </a:moveTo>
                <a:lnTo>
                  <a:pt x="69" y="18"/>
                </a:lnTo>
                <a:lnTo>
                  <a:pt x="72" y="18"/>
                </a:lnTo>
                <a:lnTo>
                  <a:pt x="80" y="15"/>
                </a:lnTo>
                <a:lnTo>
                  <a:pt x="83" y="14"/>
                </a:lnTo>
                <a:lnTo>
                  <a:pt x="87" y="8"/>
                </a:lnTo>
                <a:lnTo>
                  <a:pt x="88" y="8"/>
                </a:lnTo>
                <a:lnTo>
                  <a:pt x="92" y="8"/>
                </a:lnTo>
                <a:lnTo>
                  <a:pt x="96" y="23"/>
                </a:lnTo>
                <a:lnTo>
                  <a:pt x="98" y="29"/>
                </a:lnTo>
                <a:lnTo>
                  <a:pt x="94" y="31"/>
                </a:lnTo>
                <a:lnTo>
                  <a:pt x="92" y="36"/>
                </a:lnTo>
                <a:lnTo>
                  <a:pt x="90" y="51"/>
                </a:lnTo>
                <a:lnTo>
                  <a:pt x="90" y="52"/>
                </a:lnTo>
                <a:lnTo>
                  <a:pt x="87" y="52"/>
                </a:lnTo>
                <a:lnTo>
                  <a:pt x="84" y="53"/>
                </a:lnTo>
                <a:lnTo>
                  <a:pt x="76" y="56"/>
                </a:lnTo>
                <a:lnTo>
                  <a:pt x="75" y="56"/>
                </a:lnTo>
                <a:lnTo>
                  <a:pt x="64" y="70"/>
                </a:lnTo>
                <a:lnTo>
                  <a:pt x="34" y="117"/>
                </a:lnTo>
                <a:lnTo>
                  <a:pt x="25" y="108"/>
                </a:lnTo>
                <a:lnTo>
                  <a:pt x="25" y="105"/>
                </a:lnTo>
                <a:lnTo>
                  <a:pt x="21" y="101"/>
                </a:lnTo>
                <a:lnTo>
                  <a:pt x="0" y="78"/>
                </a:lnTo>
                <a:lnTo>
                  <a:pt x="34" y="36"/>
                </a:lnTo>
                <a:lnTo>
                  <a:pt x="42" y="29"/>
                </a:lnTo>
                <a:lnTo>
                  <a:pt x="45" y="27"/>
                </a:lnTo>
                <a:lnTo>
                  <a:pt x="46" y="25"/>
                </a:lnTo>
                <a:lnTo>
                  <a:pt x="47" y="19"/>
                </a:lnTo>
                <a:lnTo>
                  <a:pt x="53" y="18"/>
                </a:lnTo>
                <a:lnTo>
                  <a:pt x="53" y="11"/>
                </a:lnTo>
                <a:lnTo>
                  <a:pt x="61" y="10"/>
                </a:lnTo>
                <a:lnTo>
                  <a:pt x="62" y="6"/>
                </a:lnTo>
                <a:lnTo>
                  <a:pt x="64" y="0"/>
                </a:lnTo>
                <a:lnTo>
                  <a:pt x="68" y="1"/>
                </a:lnTo>
                <a:lnTo>
                  <a:pt x="73" y="7"/>
                </a:lnTo>
                <a:lnTo>
                  <a:pt x="72" y="1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0" name="Freeform 1406"/>
          <p:cNvSpPr>
            <a:spLocks/>
          </p:cNvSpPr>
          <p:nvPr/>
        </p:nvSpPr>
        <p:spPr bwMode="auto">
          <a:xfrm>
            <a:off x="4291013" y="6213475"/>
            <a:ext cx="134938" cy="214313"/>
          </a:xfrm>
          <a:custGeom>
            <a:avLst/>
            <a:gdLst>
              <a:gd name="T0" fmla="*/ 76 w 85"/>
              <a:gd name="T1" fmla="*/ 2 h 135"/>
              <a:gd name="T2" fmla="*/ 74 w 85"/>
              <a:gd name="T3" fmla="*/ 5 h 135"/>
              <a:gd name="T4" fmla="*/ 81 w 85"/>
              <a:gd name="T5" fmla="*/ 4 h 135"/>
              <a:gd name="T6" fmla="*/ 85 w 85"/>
              <a:gd name="T7" fmla="*/ 13 h 135"/>
              <a:gd name="T8" fmla="*/ 81 w 85"/>
              <a:gd name="T9" fmla="*/ 23 h 135"/>
              <a:gd name="T10" fmla="*/ 77 w 85"/>
              <a:gd name="T11" fmla="*/ 27 h 135"/>
              <a:gd name="T12" fmla="*/ 74 w 85"/>
              <a:gd name="T13" fmla="*/ 47 h 135"/>
              <a:gd name="T14" fmla="*/ 69 w 85"/>
              <a:gd name="T15" fmla="*/ 52 h 135"/>
              <a:gd name="T16" fmla="*/ 67 w 85"/>
              <a:gd name="T17" fmla="*/ 52 h 135"/>
              <a:gd name="T18" fmla="*/ 66 w 85"/>
              <a:gd name="T19" fmla="*/ 54 h 135"/>
              <a:gd name="T20" fmla="*/ 62 w 85"/>
              <a:gd name="T21" fmla="*/ 62 h 135"/>
              <a:gd name="T22" fmla="*/ 43 w 85"/>
              <a:gd name="T23" fmla="*/ 72 h 135"/>
              <a:gd name="T24" fmla="*/ 39 w 85"/>
              <a:gd name="T25" fmla="*/ 84 h 135"/>
              <a:gd name="T26" fmla="*/ 21 w 85"/>
              <a:gd name="T27" fmla="*/ 135 h 135"/>
              <a:gd name="T28" fmla="*/ 0 w 85"/>
              <a:gd name="T29" fmla="*/ 124 h 135"/>
              <a:gd name="T30" fmla="*/ 26 w 85"/>
              <a:gd name="T31" fmla="*/ 77 h 135"/>
              <a:gd name="T32" fmla="*/ 37 w 85"/>
              <a:gd name="T33" fmla="*/ 62 h 135"/>
              <a:gd name="T34" fmla="*/ 41 w 85"/>
              <a:gd name="T35" fmla="*/ 57 h 135"/>
              <a:gd name="T36" fmla="*/ 40 w 85"/>
              <a:gd name="T37" fmla="*/ 53 h 135"/>
              <a:gd name="T38" fmla="*/ 35 w 85"/>
              <a:gd name="T39" fmla="*/ 52 h 135"/>
              <a:gd name="T40" fmla="*/ 33 w 85"/>
              <a:gd name="T41" fmla="*/ 50 h 135"/>
              <a:gd name="T42" fmla="*/ 33 w 85"/>
              <a:gd name="T43" fmla="*/ 47 h 135"/>
              <a:gd name="T44" fmla="*/ 33 w 85"/>
              <a:gd name="T45" fmla="*/ 45 h 135"/>
              <a:gd name="T46" fmla="*/ 24 w 85"/>
              <a:gd name="T47" fmla="*/ 39 h 135"/>
              <a:gd name="T48" fmla="*/ 24 w 85"/>
              <a:gd name="T49" fmla="*/ 38 h 135"/>
              <a:gd name="T50" fmla="*/ 28 w 85"/>
              <a:gd name="T51" fmla="*/ 31 h 135"/>
              <a:gd name="T52" fmla="*/ 33 w 85"/>
              <a:gd name="T53" fmla="*/ 31 h 135"/>
              <a:gd name="T54" fmla="*/ 33 w 85"/>
              <a:gd name="T55" fmla="*/ 24 h 135"/>
              <a:gd name="T56" fmla="*/ 30 w 85"/>
              <a:gd name="T57" fmla="*/ 20 h 135"/>
              <a:gd name="T58" fmla="*/ 33 w 85"/>
              <a:gd name="T59" fmla="*/ 19 h 135"/>
              <a:gd name="T60" fmla="*/ 39 w 85"/>
              <a:gd name="T61" fmla="*/ 16 h 135"/>
              <a:gd name="T62" fmla="*/ 51 w 85"/>
              <a:gd name="T63" fmla="*/ 17 h 135"/>
              <a:gd name="T64" fmla="*/ 51 w 85"/>
              <a:gd name="T65" fmla="*/ 11 h 135"/>
              <a:gd name="T66" fmla="*/ 55 w 85"/>
              <a:gd name="T67" fmla="*/ 7 h 135"/>
              <a:gd name="T68" fmla="*/ 66 w 85"/>
              <a:gd name="T69" fmla="*/ 8 h 135"/>
              <a:gd name="T70" fmla="*/ 76 w 85"/>
              <a:gd name="T71" fmla="*/ 0 h 135"/>
              <a:gd name="T72" fmla="*/ 76 w 85"/>
              <a:gd name="T73" fmla="*/ 2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85" h="135">
                <a:moveTo>
                  <a:pt x="76" y="2"/>
                </a:moveTo>
                <a:lnTo>
                  <a:pt x="74" y="5"/>
                </a:lnTo>
                <a:lnTo>
                  <a:pt x="81" y="4"/>
                </a:lnTo>
                <a:lnTo>
                  <a:pt x="85" y="13"/>
                </a:lnTo>
                <a:lnTo>
                  <a:pt x="81" y="23"/>
                </a:lnTo>
                <a:lnTo>
                  <a:pt x="77" y="27"/>
                </a:lnTo>
                <a:lnTo>
                  <a:pt x="74" y="47"/>
                </a:lnTo>
                <a:lnTo>
                  <a:pt x="69" y="52"/>
                </a:lnTo>
                <a:lnTo>
                  <a:pt x="67" y="52"/>
                </a:lnTo>
                <a:lnTo>
                  <a:pt x="66" y="54"/>
                </a:lnTo>
                <a:lnTo>
                  <a:pt x="62" y="62"/>
                </a:lnTo>
                <a:lnTo>
                  <a:pt x="43" y="72"/>
                </a:lnTo>
                <a:lnTo>
                  <a:pt x="39" y="84"/>
                </a:lnTo>
                <a:lnTo>
                  <a:pt x="21" y="135"/>
                </a:lnTo>
                <a:lnTo>
                  <a:pt x="0" y="124"/>
                </a:lnTo>
                <a:lnTo>
                  <a:pt x="26" y="77"/>
                </a:lnTo>
                <a:lnTo>
                  <a:pt x="37" y="62"/>
                </a:lnTo>
                <a:lnTo>
                  <a:pt x="41" y="57"/>
                </a:lnTo>
                <a:lnTo>
                  <a:pt x="40" y="53"/>
                </a:lnTo>
                <a:lnTo>
                  <a:pt x="35" y="52"/>
                </a:lnTo>
                <a:lnTo>
                  <a:pt x="33" y="50"/>
                </a:lnTo>
                <a:lnTo>
                  <a:pt x="33" y="47"/>
                </a:lnTo>
                <a:lnTo>
                  <a:pt x="33" y="45"/>
                </a:lnTo>
                <a:lnTo>
                  <a:pt x="24" y="39"/>
                </a:lnTo>
                <a:lnTo>
                  <a:pt x="24" y="38"/>
                </a:lnTo>
                <a:lnTo>
                  <a:pt x="28" y="31"/>
                </a:lnTo>
                <a:lnTo>
                  <a:pt x="33" y="31"/>
                </a:lnTo>
                <a:lnTo>
                  <a:pt x="33" y="24"/>
                </a:lnTo>
                <a:lnTo>
                  <a:pt x="30" y="20"/>
                </a:lnTo>
                <a:lnTo>
                  <a:pt x="33" y="19"/>
                </a:lnTo>
                <a:lnTo>
                  <a:pt x="39" y="16"/>
                </a:lnTo>
                <a:lnTo>
                  <a:pt x="51" y="17"/>
                </a:lnTo>
                <a:lnTo>
                  <a:pt x="51" y="11"/>
                </a:lnTo>
                <a:lnTo>
                  <a:pt x="55" y="7"/>
                </a:lnTo>
                <a:lnTo>
                  <a:pt x="66" y="8"/>
                </a:lnTo>
                <a:lnTo>
                  <a:pt x="76" y="0"/>
                </a:lnTo>
                <a:lnTo>
                  <a:pt x="76" y="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1" name="Freeform 1407"/>
          <p:cNvSpPr>
            <a:spLocks/>
          </p:cNvSpPr>
          <p:nvPr/>
        </p:nvSpPr>
        <p:spPr bwMode="auto">
          <a:xfrm>
            <a:off x="4843463" y="4233863"/>
            <a:ext cx="206375" cy="176213"/>
          </a:xfrm>
          <a:custGeom>
            <a:avLst/>
            <a:gdLst>
              <a:gd name="T0" fmla="*/ 71 w 130"/>
              <a:gd name="T1" fmla="*/ 0 h 111"/>
              <a:gd name="T2" fmla="*/ 85 w 130"/>
              <a:gd name="T3" fmla="*/ 3 h 111"/>
              <a:gd name="T4" fmla="*/ 89 w 130"/>
              <a:gd name="T5" fmla="*/ 0 h 111"/>
              <a:gd name="T6" fmla="*/ 92 w 130"/>
              <a:gd name="T7" fmla="*/ 4 h 111"/>
              <a:gd name="T8" fmla="*/ 92 w 130"/>
              <a:gd name="T9" fmla="*/ 7 h 111"/>
              <a:gd name="T10" fmla="*/ 88 w 130"/>
              <a:gd name="T11" fmla="*/ 10 h 111"/>
              <a:gd name="T12" fmla="*/ 89 w 130"/>
              <a:gd name="T13" fmla="*/ 15 h 111"/>
              <a:gd name="T14" fmla="*/ 99 w 130"/>
              <a:gd name="T15" fmla="*/ 13 h 111"/>
              <a:gd name="T16" fmla="*/ 103 w 130"/>
              <a:gd name="T17" fmla="*/ 13 h 111"/>
              <a:gd name="T18" fmla="*/ 104 w 130"/>
              <a:gd name="T19" fmla="*/ 19 h 111"/>
              <a:gd name="T20" fmla="*/ 104 w 130"/>
              <a:gd name="T21" fmla="*/ 29 h 111"/>
              <a:gd name="T22" fmla="*/ 110 w 130"/>
              <a:gd name="T23" fmla="*/ 33 h 111"/>
              <a:gd name="T24" fmla="*/ 110 w 130"/>
              <a:gd name="T25" fmla="*/ 34 h 111"/>
              <a:gd name="T26" fmla="*/ 108 w 130"/>
              <a:gd name="T27" fmla="*/ 36 h 111"/>
              <a:gd name="T28" fmla="*/ 112 w 130"/>
              <a:gd name="T29" fmla="*/ 39 h 111"/>
              <a:gd name="T30" fmla="*/ 104 w 130"/>
              <a:gd name="T31" fmla="*/ 43 h 111"/>
              <a:gd name="T32" fmla="*/ 104 w 130"/>
              <a:gd name="T33" fmla="*/ 55 h 111"/>
              <a:gd name="T34" fmla="*/ 110 w 130"/>
              <a:gd name="T35" fmla="*/ 59 h 111"/>
              <a:gd name="T36" fmla="*/ 114 w 130"/>
              <a:gd name="T37" fmla="*/ 59 h 111"/>
              <a:gd name="T38" fmla="*/ 120 w 130"/>
              <a:gd name="T39" fmla="*/ 58 h 111"/>
              <a:gd name="T40" fmla="*/ 125 w 130"/>
              <a:gd name="T41" fmla="*/ 64 h 111"/>
              <a:gd name="T42" fmla="*/ 122 w 130"/>
              <a:gd name="T43" fmla="*/ 70 h 111"/>
              <a:gd name="T44" fmla="*/ 127 w 130"/>
              <a:gd name="T45" fmla="*/ 75 h 111"/>
              <a:gd name="T46" fmla="*/ 126 w 130"/>
              <a:gd name="T47" fmla="*/ 79 h 111"/>
              <a:gd name="T48" fmla="*/ 126 w 130"/>
              <a:gd name="T49" fmla="*/ 85 h 111"/>
              <a:gd name="T50" fmla="*/ 125 w 130"/>
              <a:gd name="T51" fmla="*/ 89 h 111"/>
              <a:gd name="T52" fmla="*/ 130 w 130"/>
              <a:gd name="T53" fmla="*/ 94 h 111"/>
              <a:gd name="T54" fmla="*/ 103 w 130"/>
              <a:gd name="T55" fmla="*/ 100 h 111"/>
              <a:gd name="T56" fmla="*/ 99 w 130"/>
              <a:gd name="T57" fmla="*/ 100 h 111"/>
              <a:gd name="T58" fmla="*/ 93 w 130"/>
              <a:gd name="T59" fmla="*/ 99 h 111"/>
              <a:gd name="T60" fmla="*/ 74 w 130"/>
              <a:gd name="T61" fmla="*/ 111 h 111"/>
              <a:gd name="T62" fmla="*/ 65 w 130"/>
              <a:gd name="T63" fmla="*/ 101 h 111"/>
              <a:gd name="T64" fmla="*/ 51 w 130"/>
              <a:gd name="T65" fmla="*/ 99 h 111"/>
              <a:gd name="T66" fmla="*/ 39 w 130"/>
              <a:gd name="T67" fmla="*/ 89 h 111"/>
              <a:gd name="T68" fmla="*/ 36 w 130"/>
              <a:gd name="T69" fmla="*/ 75 h 111"/>
              <a:gd name="T70" fmla="*/ 39 w 130"/>
              <a:gd name="T71" fmla="*/ 74 h 111"/>
              <a:gd name="T72" fmla="*/ 40 w 130"/>
              <a:gd name="T73" fmla="*/ 74 h 111"/>
              <a:gd name="T74" fmla="*/ 41 w 130"/>
              <a:gd name="T75" fmla="*/ 73 h 111"/>
              <a:gd name="T76" fmla="*/ 40 w 130"/>
              <a:gd name="T77" fmla="*/ 66 h 111"/>
              <a:gd name="T78" fmla="*/ 30 w 130"/>
              <a:gd name="T79" fmla="*/ 64 h 111"/>
              <a:gd name="T80" fmla="*/ 14 w 130"/>
              <a:gd name="T81" fmla="*/ 43 h 111"/>
              <a:gd name="T82" fmla="*/ 9 w 130"/>
              <a:gd name="T83" fmla="*/ 34 h 111"/>
              <a:gd name="T84" fmla="*/ 0 w 130"/>
              <a:gd name="T85" fmla="*/ 24 h 111"/>
              <a:gd name="T86" fmla="*/ 4 w 130"/>
              <a:gd name="T87" fmla="*/ 21 h 111"/>
              <a:gd name="T88" fmla="*/ 11 w 130"/>
              <a:gd name="T89" fmla="*/ 15 h 111"/>
              <a:gd name="T90" fmla="*/ 13 w 130"/>
              <a:gd name="T91" fmla="*/ 18 h 111"/>
              <a:gd name="T92" fmla="*/ 19 w 130"/>
              <a:gd name="T93" fmla="*/ 14 h 111"/>
              <a:gd name="T94" fmla="*/ 21 w 130"/>
              <a:gd name="T95" fmla="*/ 13 h 111"/>
              <a:gd name="T96" fmla="*/ 22 w 130"/>
              <a:gd name="T97" fmla="*/ 15 h 111"/>
              <a:gd name="T98" fmla="*/ 24 w 130"/>
              <a:gd name="T99" fmla="*/ 15 h 111"/>
              <a:gd name="T100" fmla="*/ 25 w 130"/>
              <a:gd name="T101" fmla="*/ 13 h 111"/>
              <a:gd name="T102" fmla="*/ 30 w 130"/>
              <a:gd name="T103" fmla="*/ 7 h 111"/>
              <a:gd name="T104" fmla="*/ 32 w 130"/>
              <a:gd name="T105" fmla="*/ 17 h 111"/>
              <a:gd name="T106" fmla="*/ 34 w 130"/>
              <a:gd name="T107" fmla="*/ 13 h 111"/>
              <a:gd name="T108" fmla="*/ 51 w 130"/>
              <a:gd name="T109" fmla="*/ 14 h 111"/>
              <a:gd name="T110" fmla="*/ 54 w 130"/>
              <a:gd name="T111" fmla="*/ 13 h 111"/>
              <a:gd name="T112" fmla="*/ 56 w 130"/>
              <a:gd name="T113" fmla="*/ 10 h 111"/>
              <a:gd name="T114" fmla="*/ 71 w 130"/>
              <a:gd name="T115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30" h="111">
                <a:moveTo>
                  <a:pt x="71" y="0"/>
                </a:moveTo>
                <a:lnTo>
                  <a:pt x="85" y="3"/>
                </a:lnTo>
                <a:lnTo>
                  <a:pt x="89" y="0"/>
                </a:lnTo>
                <a:lnTo>
                  <a:pt x="92" y="4"/>
                </a:lnTo>
                <a:lnTo>
                  <a:pt x="92" y="7"/>
                </a:lnTo>
                <a:lnTo>
                  <a:pt x="88" y="10"/>
                </a:lnTo>
                <a:lnTo>
                  <a:pt x="89" y="15"/>
                </a:lnTo>
                <a:lnTo>
                  <a:pt x="99" y="13"/>
                </a:lnTo>
                <a:lnTo>
                  <a:pt x="103" y="13"/>
                </a:lnTo>
                <a:lnTo>
                  <a:pt x="104" y="19"/>
                </a:lnTo>
                <a:lnTo>
                  <a:pt x="104" y="29"/>
                </a:lnTo>
                <a:lnTo>
                  <a:pt x="110" y="33"/>
                </a:lnTo>
                <a:lnTo>
                  <a:pt x="110" y="34"/>
                </a:lnTo>
                <a:lnTo>
                  <a:pt x="108" y="36"/>
                </a:lnTo>
                <a:lnTo>
                  <a:pt x="112" y="39"/>
                </a:lnTo>
                <a:lnTo>
                  <a:pt x="104" y="43"/>
                </a:lnTo>
                <a:lnTo>
                  <a:pt x="104" y="55"/>
                </a:lnTo>
                <a:lnTo>
                  <a:pt x="110" y="59"/>
                </a:lnTo>
                <a:lnTo>
                  <a:pt x="114" y="59"/>
                </a:lnTo>
                <a:lnTo>
                  <a:pt x="120" y="58"/>
                </a:lnTo>
                <a:lnTo>
                  <a:pt x="125" y="64"/>
                </a:lnTo>
                <a:lnTo>
                  <a:pt x="122" y="70"/>
                </a:lnTo>
                <a:lnTo>
                  <a:pt x="127" y="75"/>
                </a:lnTo>
                <a:lnTo>
                  <a:pt x="126" y="79"/>
                </a:lnTo>
                <a:lnTo>
                  <a:pt x="126" y="85"/>
                </a:lnTo>
                <a:lnTo>
                  <a:pt x="125" y="89"/>
                </a:lnTo>
                <a:lnTo>
                  <a:pt x="130" y="94"/>
                </a:lnTo>
                <a:lnTo>
                  <a:pt x="103" y="100"/>
                </a:lnTo>
                <a:lnTo>
                  <a:pt x="99" y="100"/>
                </a:lnTo>
                <a:lnTo>
                  <a:pt x="93" y="99"/>
                </a:lnTo>
                <a:lnTo>
                  <a:pt x="74" y="111"/>
                </a:lnTo>
                <a:lnTo>
                  <a:pt x="65" y="101"/>
                </a:lnTo>
                <a:lnTo>
                  <a:pt x="51" y="99"/>
                </a:lnTo>
                <a:lnTo>
                  <a:pt x="39" y="89"/>
                </a:lnTo>
                <a:lnTo>
                  <a:pt x="36" y="75"/>
                </a:lnTo>
                <a:lnTo>
                  <a:pt x="39" y="74"/>
                </a:lnTo>
                <a:lnTo>
                  <a:pt x="40" y="74"/>
                </a:lnTo>
                <a:lnTo>
                  <a:pt x="41" y="73"/>
                </a:lnTo>
                <a:lnTo>
                  <a:pt x="40" y="66"/>
                </a:lnTo>
                <a:lnTo>
                  <a:pt x="30" y="64"/>
                </a:lnTo>
                <a:lnTo>
                  <a:pt x="14" y="43"/>
                </a:lnTo>
                <a:lnTo>
                  <a:pt x="9" y="34"/>
                </a:lnTo>
                <a:lnTo>
                  <a:pt x="0" y="24"/>
                </a:lnTo>
                <a:lnTo>
                  <a:pt x="4" y="21"/>
                </a:lnTo>
                <a:lnTo>
                  <a:pt x="11" y="15"/>
                </a:lnTo>
                <a:lnTo>
                  <a:pt x="13" y="18"/>
                </a:lnTo>
                <a:lnTo>
                  <a:pt x="19" y="14"/>
                </a:lnTo>
                <a:lnTo>
                  <a:pt x="21" y="13"/>
                </a:lnTo>
                <a:lnTo>
                  <a:pt x="22" y="15"/>
                </a:lnTo>
                <a:lnTo>
                  <a:pt x="24" y="15"/>
                </a:lnTo>
                <a:lnTo>
                  <a:pt x="25" y="13"/>
                </a:lnTo>
                <a:lnTo>
                  <a:pt x="30" y="7"/>
                </a:lnTo>
                <a:lnTo>
                  <a:pt x="32" y="17"/>
                </a:lnTo>
                <a:lnTo>
                  <a:pt x="34" y="13"/>
                </a:lnTo>
                <a:lnTo>
                  <a:pt x="51" y="14"/>
                </a:lnTo>
                <a:lnTo>
                  <a:pt x="54" y="13"/>
                </a:lnTo>
                <a:lnTo>
                  <a:pt x="56" y="10"/>
                </a:lnTo>
                <a:lnTo>
                  <a:pt x="71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2" name="Freeform 1408"/>
          <p:cNvSpPr>
            <a:spLocks/>
          </p:cNvSpPr>
          <p:nvPr/>
        </p:nvSpPr>
        <p:spPr bwMode="auto">
          <a:xfrm>
            <a:off x="6823075" y="1339850"/>
            <a:ext cx="106363" cy="279400"/>
          </a:xfrm>
          <a:custGeom>
            <a:avLst/>
            <a:gdLst>
              <a:gd name="T0" fmla="*/ 40 w 67"/>
              <a:gd name="T1" fmla="*/ 173 h 176"/>
              <a:gd name="T2" fmla="*/ 22 w 67"/>
              <a:gd name="T3" fmla="*/ 176 h 176"/>
              <a:gd name="T4" fmla="*/ 21 w 67"/>
              <a:gd name="T5" fmla="*/ 168 h 176"/>
              <a:gd name="T6" fmla="*/ 20 w 67"/>
              <a:gd name="T7" fmla="*/ 160 h 176"/>
              <a:gd name="T8" fmla="*/ 20 w 67"/>
              <a:gd name="T9" fmla="*/ 158 h 176"/>
              <a:gd name="T10" fmla="*/ 33 w 67"/>
              <a:gd name="T11" fmla="*/ 137 h 176"/>
              <a:gd name="T12" fmla="*/ 33 w 67"/>
              <a:gd name="T13" fmla="*/ 132 h 176"/>
              <a:gd name="T14" fmla="*/ 33 w 67"/>
              <a:gd name="T15" fmla="*/ 128 h 176"/>
              <a:gd name="T16" fmla="*/ 33 w 67"/>
              <a:gd name="T17" fmla="*/ 126 h 176"/>
              <a:gd name="T18" fmla="*/ 9 w 67"/>
              <a:gd name="T19" fmla="*/ 117 h 176"/>
              <a:gd name="T20" fmla="*/ 7 w 67"/>
              <a:gd name="T21" fmla="*/ 111 h 176"/>
              <a:gd name="T22" fmla="*/ 5 w 67"/>
              <a:gd name="T23" fmla="*/ 108 h 176"/>
              <a:gd name="T24" fmla="*/ 0 w 67"/>
              <a:gd name="T25" fmla="*/ 105 h 176"/>
              <a:gd name="T26" fmla="*/ 10 w 67"/>
              <a:gd name="T27" fmla="*/ 62 h 176"/>
              <a:gd name="T28" fmla="*/ 11 w 67"/>
              <a:gd name="T29" fmla="*/ 56 h 176"/>
              <a:gd name="T30" fmla="*/ 21 w 67"/>
              <a:gd name="T31" fmla="*/ 34 h 176"/>
              <a:gd name="T32" fmla="*/ 39 w 67"/>
              <a:gd name="T33" fmla="*/ 0 h 176"/>
              <a:gd name="T34" fmla="*/ 54 w 67"/>
              <a:gd name="T35" fmla="*/ 17 h 176"/>
              <a:gd name="T36" fmla="*/ 67 w 67"/>
              <a:gd name="T37" fmla="*/ 29 h 176"/>
              <a:gd name="T38" fmla="*/ 65 w 67"/>
              <a:gd name="T39" fmla="*/ 47 h 176"/>
              <a:gd name="T40" fmla="*/ 60 w 67"/>
              <a:gd name="T41" fmla="*/ 79 h 176"/>
              <a:gd name="T42" fmla="*/ 66 w 67"/>
              <a:gd name="T43" fmla="*/ 94 h 176"/>
              <a:gd name="T44" fmla="*/ 66 w 67"/>
              <a:gd name="T45" fmla="*/ 117 h 176"/>
              <a:gd name="T46" fmla="*/ 65 w 67"/>
              <a:gd name="T47" fmla="*/ 122 h 176"/>
              <a:gd name="T48" fmla="*/ 56 w 67"/>
              <a:gd name="T49" fmla="*/ 156 h 176"/>
              <a:gd name="T50" fmla="*/ 52 w 67"/>
              <a:gd name="T51" fmla="*/ 171 h 176"/>
              <a:gd name="T52" fmla="*/ 45 w 67"/>
              <a:gd name="T53" fmla="*/ 172 h 176"/>
              <a:gd name="T54" fmla="*/ 40 w 67"/>
              <a:gd name="T55" fmla="*/ 173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67" h="176">
                <a:moveTo>
                  <a:pt x="40" y="173"/>
                </a:moveTo>
                <a:lnTo>
                  <a:pt x="22" y="176"/>
                </a:lnTo>
                <a:lnTo>
                  <a:pt x="21" y="168"/>
                </a:lnTo>
                <a:lnTo>
                  <a:pt x="20" y="160"/>
                </a:lnTo>
                <a:lnTo>
                  <a:pt x="20" y="158"/>
                </a:lnTo>
                <a:lnTo>
                  <a:pt x="33" y="137"/>
                </a:lnTo>
                <a:lnTo>
                  <a:pt x="33" y="132"/>
                </a:lnTo>
                <a:lnTo>
                  <a:pt x="33" y="128"/>
                </a:lnTo>
                <a:lnTo>
                  <a:pt x="33" y="126"/>
                </a:lnTo>
                <a:lnTo>
                  <a:pt x="9" y="117"/>
                </a:lnTo>
                <a:lnTo>
                  <a:pt x="7" y="111"/>
                </a:lnTo>
                <a:lnTo>
                  <a:pt x="5" y="108"/>
                </a:lnTo>
                <a:lnTo>
                  <a:pt x="0" y="105"/>
                </a:lnTo>
                <a:lnTo>
                  <a:pt x="10" y="62"/>
                </a:lnTo>
                <a:lnTo>
                  <a:pt x="11" y="56"/>
                </a:lnTo>
                <a:lnTo>
                  <a:pt x="21" y="34"/>
                </a:lnTo>
                <a:lnTo>
                  <a:pt x="39" y="0"/>
                </a:lnTo>
                <a:lnTo>
                  <a:pt x="54" y="17"/>
                </a:lnTo>
                <a:lnTo>
                  <a:pt x="67" y="29"/>
                </a:lnTo>
                <a:lnTo>
                  <a:pt x="65" y="47"/>
                </a:lnTo>
                <a:lnTo>
                  <a:pt x="60" y="79"/>
                </a:lnTo>
                <a:lnTo>
                  <a:pt x="66" y="94"/>
                </a:lnTo>
                <a:lnTo>
                  <a:pt x="66" y="117"/>
                </a:lnTo>
                <a:lnTo>
                  <a:pt x="65" y="122"/>
                </a:lnTo>
                <a:lnTo>
                  <a:pt x="56" y="156"/>
                </a:lnTo>
                <a:lnTo>
                  <a:pt x="52" y="171"/>
                </a:lnTo>
                <a:lnTo>
                  <a:pt x="45" y="172"/>
                </a:lnTo>
                <a:lnTo>
                  <a:pt x="40" y="17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3" name="Freeform 1409"/>
          <p:cNvSpPr>
            <a:spLocks/>
          </p:cNvSpPr>
          <p:nvPr/>
        </p:nvSpPr>
        <p:spPr bwMode="auto">
          <a:xfrm>
            <a:off x="8118475" y="744538"/>
            <a:ext cx="260350" cy="261938"/>
          </a:xfrm>
          <a:custGeom>
            <a:avLst/>
            <a:gdLst>
              <a:gd name="T0" fmla="*/ 122 w 164"/>
              <a:gd name="T1" fmla="*/ 120 h 165"/>
              <a:gd name="T2" fmla="*/ 89 w 164"/>
              <a:gd name="T3" fmla="*/ 165 h 165"/>
              <a:gd name="T4" fmla="*/ 67 w 164"/>
              <a:gd name="T5" fmla="*/ 162 h 165"/>
              <a:gd name="T6" fmla="*/ 44 w 164"/>
              <a:gd name="T7" fmla="*/ 165 h 165"/>
              <a:gd name="T8" fmla="*/ 49 w 164"/>
              <a:gd name="T9" fmla="*/ 157 h 165"/>
              <a:gd name="T10" fmla="*/ 40 w 164"/>
              <a:gd name="T11" fmla="*/ 156 h 165"/>
              <a:gd name="T12" fmla="*/ 25 w 164"/>
              <a:gd name="T13" fmla="*/ 145 h 165"/>
              <a:gd name="T14" fmla="*/ 4 w 164"/>
              <a:gd name="T15" fmla="*/ 137 h 165"/>
              <a:gd name="T16" fmla="*/ 3 w 164"/>
              <a:gd name="T17" fmla="*/ 137 h 165"/>
              <a:gd name="T18" fmla="*/ 0 w 164"/>
              <a:gd name="T19" fmla="*/ 132 h 165"/>
              <a:gd name="T20" fmla="*/ 9 w 164"/>
              <a:gd name="T21" fmla="*/ 119 h 165"/>
              <a:gd name="T22" fmla="*/ 21 w 164"/>
              <a:gd name="T23" fmla="*/ 98 h 165"/>
              <a:gd name="T24" fmla="*/ 19 w 164"/>
              <a:gd name="T25" fmla="*/ 90 h 165"/>
              <a:gd name="T26" fmla="*/ 32 w 164"/>
              <a:gd name="T27" fmla="*/ 62 h 165"/>
              <a:gd name="T28" fmla="*/ 33 w 164"/>
              <a:gd name="T29" fmla="*/ 59 h 165"/>
              <a:gd name="T30" fmla="*/ 33 w 164"/>
              <a:gd name="T31" fmla="*/ 53 h 165"/>
              <a:gd name="T32" fmla="*/ 33 w 164"/>
              <a:gd name="T33" fmla="*/ 51 h 165"/>
              <a:gd name="T34" fmla="*/ 44 w 164"/>
              <a:gd name="T35" fmla="*/ 0 h 165"/>
              <a:gd name="T36" fmla="*/ 84 w 164"/>
              <a:gd name="T37" fmla="*/ 8 h 165"/>
              <a:gd name="T38" fmla="*/ 99 w 164"/>
              <a:gd name="T39" fmla="*/ 17 h 165"/>
              <a:gd name="T40" fmla="*/ 155 w 164"/>
              <a:gd name="T41" fmla="*/ 45 h 165"/>
              <a:gd name="T42" fmla="*/ 164 w 164"/>
              <a:gd name="T43" fmla="*/ 49 h 165"/>
              <a:gd name="T44" fmla="*/ 142 w 164"/>
              <a:gd name="T45" fmla="*/ 94 h 165"/>
              <a:gd name="T46" fmla="*/ 139 w 164"/>
              <a:gd name="T47" fmla="*/ 97 h 165"/>
              <a:gd name="T48" fmla="*/ 133 w 164"/>
              <a:gd name="T49" fmla="*/ 105 h 165"/>
              <a:gd name="T50" fmla="*/ 122 w 164"/>
              <a:gd name="T51" fmla="*/ 120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64" h="165">
                <a:moveTo>
                  <a:pt x="122" y="120"/>
                </a:moveTo>
                <a:lnTo>
                  <a:pt x="89" y="165"/>
                </a:lnTo>
                <a:lnTo>
                  <a:pt x="67" y="162"/>
                </a:lnTo>
                <a:lnTo>
                  <a:pt x="44" y="165"/>
                </a:lnTo>
                <a:lnTo>
                  <a:pt x="49" y="157"/>
                </a:lnTo>
                <a:lnTo>
                  <a:pt x="40" y="156"/>
                </a:lnTo>
                <a:lnTo>
                  <a:pt x="25" y="145"/>
                </a:lnTo>
                <a:lnTo>
                  <a:pt x="4" y="137"/>
                </a:lnTo>
                <a:lnTo>
                  <a:pt x="3" y="137"/>
                </a:lnTo>
                <a:lnTo>
                  <a:pt x="0" y="132"/>
                </a:lnTo>
                <a:lnTo>
                  <a:pt x="9" y="119"/>
                </a:lnTo>
                <a:lnTo>
                  <a:pt x="21" y="98"/>
                </a:lnTo>
                <a:lnTo>
                  <a:pt x="19" y="90"/>
                </a:lnTo>
                <a:lnTo>
                  <a:pt x="32" y="62"/>
                </a:lnTo>
                <a:lnTo>
                  <a:pt x="33" y="59"/>
                </a:lnTo>
                <a:lnTo>
                  <a:pt x="33" y="53"/>
                </a:lnTo>
                <a:lnTo>
                  <a:pt x="33" y="51"/>
                </a:lnTo>
                <a:lnTo>
                  <a:pt x="44" y="0"/>
                </a:lnTo>
                <a:lnTo>
                  <a:pt x="84" y="8"/>
                </a:lnTo>
                <a:lnTo>
                  <a:pt x="99" y="17"/>
                </a:lnTo>
                <a:lnTo>
                  <a:pt x="155" y="45"/>
                </a:lnTo>
                <a:lnTo>
                  <a:pt x="164" y="49"/>
                </a:lnTo>
                <a:lnTo>
                  <a:pt x="142" y="94"/>
                </a:lnTo>
                <a:lnTo>
                  <a:pt x="139" y="97"/>
                </a:lnTo>
                <a:lnTo>
                  <a:pt x="133" y="105"/>
                </a:lnTo>
                <a:lnTo>
                  <a:pt x="122" y="12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4" name="Freeform 1410"/>
          <p:cNvSpPr>
            <a:spLocks/>
          </p:cNvSpPr>
          <p:nvPr/>
        </p:nvSpPr>
        <p:spPr bwMode="auto">
          <a:xfrm>
            <a:off x="7135813" y="820738"/>
            <a:ext cx="274638" cy="338138"/>
          </a:xfrm>
          <a:custGeom>
            <a:avLst/>
            <a:gdLst>
              <a:gd name="T0" fmla="*/ 131 w 173"/>
              <a:gd name="T1" fmla="*/ 157 h 213"/>
              <a:gd name="T2" fmla="*/ 127 w 173"/>
              <a:gd name="T3" fmla="*/ 176 h 213"/>
              <a:gd name="T4" fmla="*/ 125 w 173"/>
              <a:gd name="T5" fmla="*/ 184 h 213"/>
              <a:gd name="T6" fmla="*/ 119 w 173"/>
              <a:gd name="T7" fmla="*/ 188 h 213"/>
              <a:gd name="T8" fmla="*/ 109 w 173"/>
              <a:gd name="T9" fmla="*/ 195 h 213"/>
              <a:gd name="T10" fmla="*/ 104 w 173"/>
              <a:gd name="T11" fmla="*/ 200 h 213"/>
              <a:gd name="T12" fmla="*/ 95 w 173"/>
              <a:gd name="T13" fmla="*/ 198 h 213"/>
              <a:gd name="T14" fmla="*/ 89 w 173"/>
              <a:gd name="T15" fmla="*/ 196 h 213"/>
              <a:gd name="T16" fmla="*/ 87 w 173"/>
              <a:gd name="T17" fmla="*/ 196 h 213"/>
              <a:gd name="T18" fmla="*/ 86 w 173"/>
              <a:gd name="T19" fmla="*/ 204 h 213"/>
              <a:gd name="T20" fmla="*/ 84 w 173"/>
              <a:gd name="T21" fmla="*/ 209 h 213"/>
              <a:gd name="T22" fmla="*/ 83 w 173"/>
              <a:gd name="T23" fmla="*/ 211 h 213"/>
              <a:gd name="T24" fmla="*/ 69 w 173"/>
              <a:gd name="T25" fmla="*/ 213 h 213"/>
              <a:gd name="T26" fmla="*/ 53 w 173"/>
              <a:gd name="T27" fmla="*/ 202 h 213"/>
              <a:gd name="T28" fmla="*/ 52 w 173"/>
              <a:gd name="T29" fmla="*/ 200 h 213"/>
              <a:gd name="T30" fmla="*/ 50 w 173"/>
              <a:gd name="T31" fmla="*/ 183 h 213"/>
              <a:gd name="T32" fmla="*/ 50 w 173"/>
              <a:gd name="T33" fmla="*/ 174 h 213"/>
              <a:gd name="T34" fmla="*/ 56 w 173"/>
              <a:gd name="T35" fmla="*/ 162 h 213"/>
              <a:gd name="T36" fmla="*/ 59 w 173"/>
              <a:gd name="T37" fmla="*/ 162 h 213"/>
              <a:gd name="T38" fmla="*/ 64 w 173"/>
              <a:gd name="T39" fmla="*/ 155 h 213"/>
              <a:gd name="T40" fmla="*/ 60 w 173"/>
              <a:gd name="T41" fmla="*/ 150 h 213"/>
              <a:gd name="T42" fmla="*/ 57 w 173"/>
              <a:gd name="T43" fmla="*/ 150 h 213"/>
              <a:gd name="T44" fmla="*/ 60 w 173"/>
              <a:gd name="T45" fmla="*/ 143 h 213"/>
              <a:gd name="T46" fmla="*/ 54 w 173"/>
              <a:gd name="T47" fmla="*/ 136 h 213"/>
              <a:gd name="T48" fmla="*/ 57 w 173"/>
              <a:gd name="T49" fmla="*/ 129 h 213"/>
              <a:gd name="T50" fmla="*/ 48 w 173"/>
              <a:gd name="T51" fmla="*/ 121 h 213"/>
              <a:gd name="T52" fmla="*/ 48 w 173"/>
              <a:gd name="T53" fmla="*/ 120 h 213"/>
              <a:gd name="T54" fmla="*/ 48 w 173"/>
              <a:gd name="T55" fmla="*/ 117 h 213"/>
              <a:gd name="T56" fmla="*/ 35 w 173"/>
              <a:gd name="T57" fmla="*/ 102 h 213"/>
              <a:gd name="T58" fmla="*/ 0 w 173"/>
              <a:gd name="T59" fmla="*/ 63 h 213"/>
              <a:gd name="T60" fmla="*/ 44 w 173"/>
              <a:gd name="T61" fmla="*/ 26 h 213"/>
              <a:gd name="T62" fmla="*/ 75 w 173"/>
              <a:gd name="T63" fmla="*/ 0 h 213"/>
              <a:gd name="T64" fmla="*/ 84 w 173"/>
              <a:gd name="T65" fmla="*/ 11 h 213"/>
              <a:gd name="T66" fmla="*/ 108 w 173"/>
              <a:gd name="T67" fmla="*/ 41 h 213"/>
              <a:gd name="T68" fmla="*/ 132 w 173"/>
              <a:gd name="T69" fmla="*/ 61 h 213"/>
              <a:gd name="T70" fmla="*/ 143 w 173"/>
              <a:gd name="T71" fmla="*/ 87 h 213"/>
              <a:gd name="T72" fmla="*/ 149 w 173"/>
              <a:gd name="T73" fmla="*/ 97 h 213"/>
              <a:gd name="T74" fmla="*/ 170 w 173"/>
              <a:gd name="T75" fmla="*/ 109 h 213"/>
              <a:gd name="T76" fmla="*/ 173 w 173"/>
              <a:gd name="T77" fmla="*/ 124 h 213"/>
              <a:gd name="T78" fmla="*/ 165 w 173"/>
              <a:gd name="T79" fmla="*/ 131 h 213"/>
              <a:gd name="T80" fmla="*/ 162 w 173"/>
              <a:gd name="T81" fmla="*/ 132 h 213"/>
              <a:gd name="T82" fmla="*/ 150 w 173"/>
              <a:gd name="T83" fmla="*/ 151 h 213"/>
              <a:gd name="T84" fmla="*/ 135 w 173"/>
              <a:gd name="T85" fmla="*/ 155 h 213"/>
              <a:gd name="T86" fmla="*/ 132 w 173"/>
              <a:gd name="T87" fmla="*/ 155 h 213"/>
              <a:gd name="T88" fmla="*/ 131 w 173"/>
              <a:gd name="T89" fmla="*/ 157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73" h="213">
                <a:moveTo>
                  <a:pt x="131" y="157"/>
                </a:moveTo>
                <a:lnTo>
                  <a:pt x="127" y="176"/>
                </a:lnTo>
                <a:lnTo>
                  <a:pt x="125" y="184"/>
                </a:lnTo>
                <a:lnTo>
                  <a:pt x="119" y="188"/>
                </a:lnTo>
                <a:lnTo>
                  <a:pt x="109" y="195"/>
                </a:lnTo>
                <a:lnTo>
                  <a:pt x="104" y="200"/>
                </a:lnTo>
                <a:lnTo>
                  <a:pt x="95" y="198"/>
                </a:lnTo>
                <a:lnTo>
                  <a:pt x="89" y="196"/>
                </a:lnTo>
                <a:lnTo>
                  <a:pt x="87" y="196"/>
                </a:lnTo>
                <a:lnTo>
                  <a:pt x="86" y="204"/>
                </a:lnTo>
                <a:lnTo>
                  <a:pt x="84" y="209"/>
                </a:lnTo>
                <a:lnTo>
                  <a:pt x="83" y="211"/>
                </a:lnTo>
                <a:lnTo>
                  <a:pt x="69" y="213"/>
                </a:lnTo>
                <a:lnTo>
                  <a:pt x="53" y="202"/>
                </a:lnTo>
                <a:lnTo>
                  <a:pt x="52" y="200"/>
                </a:lnTo>
                <a:lnTo>
                  <a:pt x="50" y="183"/>
                </a:lnTo>
                <a:lnTo>
                  <a:pt x="50" y="174"/>
                </a:lnTo>
                <a:lnTo>
                  <a:pt x="56" y="162"/>
                </a:lnTo>
                <a:lnTo>
                  <a:pt x="59" y="162"/>
                </a:lnTo>
                <a:lnTo>
                  <a:pt x="64" y="155"/>
                </a:lnTo>
                <a:lnTo>
                  <a:pt x="60" y="150"/>
                </a:lnTo>
                <a:lnTo>
                  <a:pt x="57" y="150"/>
                </a:lnTo>
                <a:lnTo>
                  <a:pt x="60" y="143"/>
                </a:lnTo>
                <a:lnTo>
                  <a:pt x="54" y="136"/>
                </a:lnTo>
                <a:lnTo>
                  <a:pt x="57" y="129"/>
                </a:lnTo>
                <a:lnTo>
                  <a:pt x="48" y="121"/>
                </a:lnTo>
                <a:lnTo>
                  <a:pt x="48" y="120"/>
                </a:lnTo>
                <a:lnTo>
                  <a:pt x="48" y="117"/>
                </a:lnTo>
                <a:lnTo>
                  <a:pt x="35" y="102"/>
                </a:lnTo>
                <a:lnTo>
                  <a:pt x="0" y="63"/>
                </a:lnTo>
                <a:lnTo>
                  <a:pt x="44" y="26"/>
                </a:lnTo>
                <a:lnTo>
                  <a:pt x="75" y="0"/>
                </a:lnTo>
                <a:lnTo>
                  <a:pt x="84" y="11"/>
                </a:lnTo>
                <a:lnTo>
                  <a:pt x="108" y="41"/>
                </a:lnTo>
                <a:lnTo>
                  <a:pt x="132" y="61"/>
                </a:lnTo>
                <a:lnTo>
                  <a:pt x="143" y="87"/>
                </a:lnTo>
                <a:lnTo>
                  <a:pt x="149" y="97"/>
                </a:lnTo>
                <a:lnTo>
                  <a:pt x="170" y="109"/>
                </a:lnTo>
                <a:lnTo>
                  <a:pt x="173" y="124"/>
                </a:lnTo>
                <a:lnTo>
                  <a:pt x="165" y="131"/>
                </a:lnTo>
                <a:lnTo>
                  <a:pt x="162" y="132"/>
                </a:lnTo>
                <a:lnTo>
                  <a:pt x="150" y="151"/>
                </a:lnTo>
                <a:lnTo>
                  <a:pt x="135" y="155"/>
                </a:lnTo>
                <a:lnTo>
                  <a:pt x="132" y="155"/>
                </a:lnTo>
                <a:lnTo>
                  <a:pt x="131" y="15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5" name="Freeform 1412"/>
          <p:cNvSpPr>
            <a:spLocks/>
          </p:cNvSpPr>
          <p:nvPr/>
        </p:nvSpPr>
        <p:spPr bwMode="auto">
          <a:xfrm>
            <a:off x="8259763" y="822325"/>
            <a:ext cx="225425" cy="261938"/>
          </a:xfrm>
          <a:custGeom>
            <a:avLst/>
            <a:gdLst>
              <a:gd name="T0" fmla="*/ 117 w 142"/>
              <a:gd name="T1" fmla="*/ 164 h 165"/>
              <a:gd name="T2" fmla="*/ 93 w 142"/>
              <a:gd name="T3" fmla="*/ 165 h 165"/>
              <a:gd name="T4" fmla="*/ 64 w 142"/>
              <a:gd name="T5" fmla="*/ 149 h 165"/>
              <a:gd name="T6" fmla="*/ 40 w 142"/>
              <a:gd name="T7" fmla="*/ 134 h 165"/>
              <a:gd name="T8" fmla="*/ 38 w 142"/>
              <a:gd name="T9" fmla="*/ 130 h 165"/>
              <a:gd name="T10" fmla="*/ 37 w 142"/>
              <a:gd name="T11" fmla="*/ 130 h 165"/>
              <a:gd name="T12" fmla="*/ 22 w 142"/>
              <a:gd name="T13" fmla="*/ 123 h 165"/>
              <a:gd name="T14" fmla="*/ 0 w 142"/>
              <a:gd name="T15" fmla="*/ 116 h 165"/>
              <a:gd name="T16" fmla="*/ 33 w 142"/>
              <a:gd name="T17" fmla="*/ 71 h 165"/>
              <a:gd name="T18" fmla="*/ 44 w 142"/>
              <a:gd name="T19" fmla="*/ 56 h 165"/>
              <a:gd name="T20" fmla="*/ 50 w 142"/>
              <a:gd name="T21" fmla="*/ 48 h 165"/>
              <a:gd name="T22" fmla="*/ 53 w 142"/>
              <a:gd name="T23" fmla="*/ 45 h 165"/>
              <a:gd name="T24" fmla="*/ 75 w 142"/>
              <a:gd name="T25" fmla="*/ 0 h 165"/>
              <a:gd name="T26" fmla="*/ 112 w 142"/>
              <a:gd name="T27" fmla="*/ 19 h 165"/>
              <a:gd name="T28" fmla="*/ 123 w 142"/>
              <a:gd name="T29" fmla="*/ 26 h 165"/>
              <a:gd name="T30" fmla="*/ 130 w 142"/>
              <a:gd name="T31" fmla="*/ 33 h 165"/>
              <a:gd name="T32" fmla="*/ 134 w 142"/>
              <a:gd name="T33" fmla="*/ 41 h 165"/>
              <a:gd name="T34" fmla="*/ 138 w 142"/>
              <a:gd name="T35" fmla="*/ 51 h 165"/>
              <a:gd name="T36" fmla="*/ 141 w 142"/>
              <a:gd name="T37" fmla="*/ 60 h 165"/>
              <a:gd name="T38" fmla="*/ 141 w 142"/>
              <a:gd name="T39" fmla="*/ 63 h 165"/>
              <a:gd name="T40" fmla="*/ 139 w 142"/>
              <a:gd name="T41" fmla="*/ 94 h 165"/>
              <a:gd name="T42" fmla="*/ 142 w 142"/>
              <a:gd name="T43" fmla="*/ 120 h 165"/>
              <a:gd name="T44" fmla="*/ 141 w 142"/>
              <a:gd name="T45" fmla="*/ 120 h 165"/>
              <a:gd name="T46" fmla="*/ 136 w 142"/>
              <a:gd name="T47" fmla="*/ 128 h 165"/>
              <a:gd name="T48" fmla="*/ 132 w 142"/>
              <a:gd name="T49" fmla="*/ 135 h 165"/>
              <a:gd name="T50" fmla="*/ 117 w 142"/>
              <a:gd name="T51" fmla="*/ 164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42" h="165">
                <a:moveTo>
                  <a:pt x="117" y="164"/>
                </a:moveTo>
                <a:lnTo>
                  <a:pt x="93" y="165"/>
                </a:lnTo>
                <a:lnTo>
                  <a:pt x="64" y="149"/>
                </a:lnTo>
                <a:lnTo>
                  <a:pt x="40" y="134"/>
                </a:lnTo>
                <a:lnTo>
                  <a:pt x="38" y="130"/>
                </a:lnTo>
                <a:lnTo>
                  <a:pt x="37" y="130"/>
                </a:lnTo>
                <a:lnTo>
                  <a:pt x="22" y="123"/>
                </a:lnTo>
                <a:lnTo>
                  <a:pt x="0" y="116"/>
                </a:lnTo>
                <a:lnTo>
                  <a:pt x="33" y="71"/>
                </a:lnTo>
                <a:lnTo>
                  <a:pt x="44" y="56"/>
                </a:lnTo>
                <a:lnTo>
                  <a:pt x="50" y="48"/>
                </a:lnTo>
                <a:lnTo>
                  <a:pt x="53" y="45"/>
                </a:lnTo>
                <a:lnTo>
                  <a:pt x="75" y="0"/>
                </a:lnTo>
                <a:lnTo>
                  <a:pt x="112" y="19"/>
                </a:lnTo>
                <a:lnTo>
                  <a:pt x="123" y="26"/>
                </a:lnTo>
                <a:lnTo>
                  <a:pt x="130" y="33"/>
                </a:lnTo>
                <a:lnTo>
                  <a:pt x="134" y="41"/>
                </a:lnTo>
                <a:lnTo>
                  <a:pt x="138" y="51"/>
                </a:lnTo>
                <a:lnTo>
                  <a:pt x="141" y="60"/>
                </a:lnTo>
                <a:lnTo>
                  <a:pt x="141" y="63"/>
                </a:lnTo>
                <a:lnTo>
                  <a:pt x="139" y="94"/>
                </a:lnTo>
                <a:lnTo>
                  <a:pt x="142" y="120"/>
                </a:lnTo>
                <a:lnTo>
                  <a:pt x="141" y="120"/>
                </a:lnTo>
                <a:lnTo>
                  <a:pt x="136" y="128"/>
                </a:lnTo>
                <a:lnTo>
                  <a:pt x="132" y="135"/>
                </a:lnTo>
                <a:lnTo>
                  <a:pt x="117" y="16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6" name="Freeform 1413"/>
          <p:cNvSpPr>
            <a:spLocks/>
          </p:cNvSpPr>
          <p:nvPr/>
        </p:nvSpPr>
        <p:spPr bwMode="auto">
          <a:xfrm>
            <a:off x="8097838" y="962025"/>
            <a:ext cx="309563" cy="176213"/>
          </a:xfrm>
          <a:custGeom>
            <a:avLst/>
            <a:gdLst>
              <a:gd name="T0" fmla="*/ 62 w 195"/>
              <a:gd name="T1" fmla="*/ 20 h 111"/>
              <a:gd name="T2" fmla="*/ 57 w 195"/>
              <a:gd name="T3" fmla="*/ 28 h 111"/>
              <a:gd name="T4" fmla="*/ 80 w 195"/>
              <a:gd name="T5" fmla="*/ 25 h 111"/>
              <a:gd name="T6" fmla="*/ 102 w 195"/>
              <a:gd name="T7" fmla="*/ 28 h 111"/>
              <a:gd name="T8" fmla="*/ 124 w 195"/>
              <a:gd name="T9" fmla="*/ 35 h 111"/>
              <a:gd name="T10" fmla="*/ 139 w 195"/>
              <a:gd name="T11" fmla="*/ 42 h 111"/>
              <a:gd name="T12" fmla="*/ 140 w 195"/>
              <a:gd name="T13" fmla="*/ 42 h 111"/>
              <a:gd name="T14" fmla="*/ 142 w 195"/>
              <a:gd name="T15" fmla="*/ 46 h 111"/>
              <a:gd name="T16" fmla="*/ 166 w 195"/>
              <a:gd name="T17" fmla="*/ 61 h 111"/>
              <a:gd name="T18" fmla="*/ 195 w 195"/>
              <a:gd name="T19" fmla="*/ 77 h 111"/>
              <a:gd name="T20" fmla="*/ 169 w 195"/>
              <a:gd name="T21" fmla="*/ 96 h 111"/>
              <a:gd name="T22" fmla="*/ 121 w 195"/>
              <a:gd name="T23" fmla="*/ 111 h 111"/>
              <a:gd name="T24" fmla="*/ 109 w 195"/>
              <a:gd name="T25" fmla="*/ 110 h 111"/>
              <a:gd name="T26" fmla="*/ 52 w 195"/>
              <a:gd name="T27" fmla="*/ 103 h 111"/>
              <a:gd name="T28" fmla="*/ 34 w 195"/>
              <a:gd name="T29" fmla="*/ 102 h 111"/>
              <a:gd name="T30" fmla="*/ 35 w 195"/>
              <a:gd name="T31" fmla="*/ 94 h 111"/>
              <a:gd name="T32" fmla="*/ 35 w 195"/>
              <a:gd name="T33" fmla="*/ 91 h 111"/>
              <a:gd name="T34" fmla="*/ 37 w 195"/>
              <a:gd name="T35" fmla="*/ 85 h 111"/>
              <a:gd name="T36" fmla="*/ 30 w 195"/>
              <a:gd name="T37" fmla="*/ 69 h 111"/>
              <a:gd name="T38" fmla="*/ 28 w 195"/>
              <a:gd name="T39" fmla="*/ 66 h 111"/>
              <a:gd name="T40" fmla="*/ 28 w 195"/>
              <a:gd name="T41" fmla="*/ 65 h 111"/>
              <a:gd name="T42" fmla="*/ 31 w 195"/>
              <a:gd name="T43" fmla="*/ 43 h 111"/>
              <a:gd name="T44" fmla="*/ 27 w 195"/>
              <a:gd name="T45" fmla="*/ 25 h 111"/>
              <a:gd name="T46" fmla="*/ 16 w 195"/>
              <a:gd name="T47" fmla="*/ 28 h 111"/>
              <a:gd name="T48" fmla="*/ 11 w 195"/>
              <a:gd name="T49" fmla="*/ 28 h 111"/>
              <a:gd name="T50" fmla="*/ 0 w 195"/>
              <a:gd name="T51" fmla="*/ 23 h 111"/>
              <a:gd name="T52" fmla="*/ 5 w 195"/>
              <a:gd name="T53" fmla="*/ 21 h 111"/>
              <a:gd name="T54" fmla="*/ 7 w 195"/>
              <a:gd name="T55" fmla="*/ 9 h 111"/>
              <a:gd name="T56" fmla="*/ 16 w 195"/>
              <a:gd name="T57" fmla="*/ 0 h 111"/>
              <a:gd name="T58" fmla="*/ 17 w 195"/>
              <a:gd name="T59" fmla="*/ 0 h 111"/>
              <a:gd name="T60" fmla="*/ 38 w 195"/>
              <a:gd name="T61" fmla="*/ 8 h 111"/>
              <a:gd name="T62" fmla="*/ 53 w 195"/>
              <a:gd name="T63" fmla="*/ 19 h 111"/>
              <a:gd name="T64" fmla="*/ 62 w 195"/>
              <a:gd name="T65" fmla="*/ 2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95" h="111">
                <a:moveTo>
                  <a:pt x="62" y="20"/>
                </a:moveTo>
                <a:lnTo>
                  <a:pt x="57" y="28"/>
                </a:lnTo>
                <a:lnTo>
                  <a:pt x="80" y="25"/>
                </a:lnTo>
                <a:lnTo>
                  <a:pt x="102" y="28"/>
                </a:lnTo>
                <a:lnTo>
                  <a:pt x="124" y="35"/>
                </a:lnTo>
                <a:lnTo>
                  <a:pt x="139" y="42"/>
                </a:lnTo>
                <a:lnTo>
                  <a:pt x="140" y="42"/>
                </a:lnTo>
                <a:lnTo>
                  <a:pt x="142" y="46"/>
                </a:lnTo>
                <a:lnTo>
                  <a:pt x="166" y="61"/>
                </a:lnTo>
                <a:lnTo>
                  <a:pt x="195" y="77"/>
                </a:lnTo>
                <a:lnTo>
                  <a:pt x="169" y="96"/>
                </a:lnTo>
                <a:lnTo>
                  <a:pt x="121" y="111"/>
                </a:lnTo>
                <a:lnTo>
                  <a:pt x="109" y="110"/>
                </a:lnTo>
                <a:lnTo>
                  <a:pt x="52" y="103"/>
                </a:lnTo>
                <a:lnTo>
                  <a:pt x="34" y="102"/>
                </a:lnTo>
                <a:lnTo>
                  <a:pt x="35" y="94"/>
                </a:lnTo>
                <a:lnTo>
                  <a:pt x="35" y="91"/>
                </a:lnTo>
                <a:lnTo>
                  <a:pt x="37" y="85"/>
                </a:lnTo>
                <a:lnTo>
                  <a:pt x="30" y="69"/>
                </a:lnTo>
                <a:lnTo>
                  <a:pt x="28" y="66"/>
                </a:lnTo>
                <a:lnTo>
                  <a:pt x="28" y="65"/>
                </a:lnTo>
                <a:lnTo>
                  <a:pt x="31" y="43"/>
                </a:lnTo>
                <a:lnTo>
                  <a:pt x="27" y="25"/>
                </a:lnTo>
                <a:lnTo>
                  <a:pt x="16" y="28"/>
                </a:lnTo>
                <a:lnTo>
                  <a:pt x="11" y="28"/>
                </a:lnTo>
                <a:lnTo>
                  <a:pt x="0" y="23"/>
                </a:lnTo>
                <a:lnTo>
                  <a:pt x="5" y="21"/>
                </a:lnTo>
                <a:lnTo>
                  <a:pt x="7" y="9"/>
                </a:lnTo>
                <a:lnTo>
                  <a:pt x="16" y="0"/>
                </a:lnTo>
                <a:lnTo>
                  <a:pt x="17" y="0"/>
                </a:lnTo>
                <a:lnTo>
                  <a:pt x="38" y="8"/>
                </a:lnTo>
                <a:lnTo>
                  <a:pt x="53" y="19"/>
                </a:lnTo>
                <a:lnTo>
                  <a:pt x="62" y="2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7" name="Freeform 1414"/>
          <p:cNvSpPr>
            <a:spLocks/>
          </p:cNvSpPr>
          <p:nvPr/>
        </p:nvSpPr>
        <p:spPr bwMode="auto">
          <a:xfrm>
            <a:off x="7300913" y="992188"/>
            <a:ext cx="223838" cy="269875"/>
          </a:xfrm>
          <a:custGeom>
            <a:avLst/>
            <a:gdLst>
              <a:gd name="T0" fmla="*/ 86 w 141"/>
              <a:gd name="T1" fmla="*/ 0 h 170"/>
              <a:gd name="T2" fmla="*/ 109 w 141"/>
              <a:gd name="T3" fmla="*/ 15 h 170"/>
              <a:gd name="T4" fmla="*/ 113 w 141"/>
              <a:gd name="T5" fmla="*/ 13 h 170"/>
              <a:gd name="T6" fmla="*/ 116 w 141"/>
              <a:gd name="T7" fmla="*/ 13 h 170"/>
              <a:gd name="T8" fmla="*/ 121 w 141"/>
              <a:gd name="T9" fmla="*/ 13 h 170"/>
              <a:gd name="T10" fmla="*/ 141 w 141"/>
              <a:gd name="T11" fmla="*/ 19 h 170"/>
              <a:gd name="T12" fmla="*/ 135 w 141"/>
              <a:gd name="T13" fmla="*/ 35 h 170"/>
              <a:gd name="T14" fmla="*/ 135 w 141"/>
              <a:gd name="T15" fmla="*/ 36 h 170"/>
              <a:gd name="T16" fmla="*/ 132 w 141"/>
              <a:gd name="T17" fmla="*/ 42 h 170"/>
              <a:gd name="T18" fmla="*/ 122 w 141"/>
              <a:gd name="T19" fmla="*/ 64 h 170"/>
              <a:gd name="T20" fmla="*/ 122 w 141"/>
              <a:gd name="T21" fmla="*/ 65 h 170"/>
              <a:gd name="T22" fmla="*/ 122 w 141"/>
              <a:gd name="T23" fmla="*/ 66 h 170"/>
              <a:gd name="T24" fmla="*/ 122 w 141"/>
              <a:gd name="T25" fmla="*/ 69 h 170"/>
              <a:gd name="T26" fmla="*/ 125 w 141"/>
              <a:gd name="T27" fmla="*/ 72 h 170"/>
              <a:gd name="T28" fmla="*/ 129 w 141"/>
              <a:gd name="T29" fmla="*/ 76 h 170"/>
              <a:gd name="T30" fmla="*/ 126 w 141"/>
              <a:gd name="T31" fmla="*/ 79 h 170"/>
              <a:gd name="T32" fmla="*/ 125 w 141"/>
              <a:gd name="T33" fmla="*/ 83 h 170"/>
              <a:gd name="T34" fmla="*/ 122 w 141"/>
              <a:gd name="T35" fmla="*/ 90 h 170"/>
              <a:gd name="T36" fmla="*/ 111 w 141"/>
              <a:gd name="T37" fmla="*/ 99 h 170"/>
              <a:gd name="T38" fmla="*/ 95 w 141"/>
              <a:gd name="T39" fmla="*/ 154 h 170"/>
              <a:gd name="T40" fmla="*/ 94 w 141"/>
              <a:gd name="T41" fmla="*/ 155 h 170"/>
              <a:gd name="T42" fmla="*/ 92 w 141"/>
              <a:gd name="T43" fmla="*/ 162 h 170"/>
              <a:gd name="T44" fmla="*/ 88 w 141"/>
              <a:gd name="T45" fmla="*/ 163 h 170"/>
              <a:gd name="T46" fmla="*/ 87 w 141"/>
              <a:gd name="T47" fmla="*/ 165 h 170"/>
              <a:gd name="T48" fmla="*/ 73 w 141"/>
              <a:gd name="T49" fmla="*/ 170 h 170"/>
              <a:gd name="T50" fmla="*/ 58 w 141"/>
              <a:gd name="T51" fmla="*/ 148 h 170"/>
              <a:gd name="T52" fmla="*/ 50 w 141"/>
              <a:gd name="T53" fmla="*/ 140 h 170"/>
              <a:gd name="T54" fmla="*/ 45 w 141"/>
              <a:gd name="T55" fmla="*/ 111 h 170"/>
              <a:gd name="T56" fmla="*/ 26 w 141"/>
              <a:gd name="T57" fmla="*/ 103 h 170"/>
              <a:gd name="T58" fmla="*/ 19 w 141"/>
              <a:gd name="T59" fmla="*/ 101 h 170"/>
              <a:gd name="T60" fmla="*/ 15 w 141"/>
              <a:gd name="T61" fmla="*/ 98 h 170"/>
              <a:gd name="T62" fmla="*/ 8 w 141"/>
              <a:gd name="T63" fmla="*/ 95 h 170"/>
              <a:gd name="T64" fmla="*/ 0 w 141"/>
              <a:gd name="T65" fmla="*/ 92 h 170"/>
              <a:gd name="T66" fmla="*/ 5 w 141"/>
              <a:gd name="T67" fmla="*/ 87 h 170"/>
              <a:gd name="T68" fmla="*/ 15 w 141"/>
              <a:gd name="T69" fmla="*/ 80 h 170"/>
              <a:gd name="T70" fmla="*/ 21 w 141"/>
              <a:gd name="T71" fmla="*/ 76 h 170"/>
              <a:gd name="T72" fmla="*/ 23 w 141"/>
              <a:gd name="T73" fmla="*/ 68 h 170"/>
              <a:gd name="T74" fmla="*/ 27 w 141"/>
              <a:gd name="T75" fmla="*/ 49 h 170"/>
              <a:gd name="T76" fmla="*/ 28 w 141"/>
              <a:gd name="T77" fmla="*/ 47 h 170"/>
              <a:gd name="T78" fmla="*/ 31 w 141"/>
              <a:gd name="T79" fmla="*/ 47 h 170"/>
              <a:gd name="T80" fmla="*/ 46 w 141"/>
              <a:gd name="T81" fmla="*/ 43 h 170"/>
              <a:gd name="T82" fmla="*/ 58 w 141"/>
              <a:gd name="T83" fmla="*/ 24 h 170"/>
              <a:gd name="T84" fmla="*/ 61 w 141"/>
              <a:gd name="T85" fmla="*/ 23 h 170"/>
              <a:gd name="T86" fmla="*/ 69 w 141"/>
              <a:gd name="T87" fmla="*/ 16 h 170"/>
              <a:gd name="T88" fmla="*/ 66 w 141"/>
              <a:gd name="T89" fmla="*/ 1 h 170"/>
              <a:gd name="T90" fmla="*/ 86 w 141"/>
              <a:gd name="T91" fmla="*/ 0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41" h="170">
                <a:moveTo>
                  <a:pt x="86" y="0"/>
                </a:moveTo>
                <a:lnTo>
                  <a:pt x="109" y="15"/>
                </a:lnTo>
                <a:lnTo>
                  <a:pt x="113" y="13"/>
                </a:lnTo>
                <a:lnTo>
                  <a:pt x="116" y="13"/>
                </a:lnTo>
                <a:lnTo>
                  <a:pt x="121" y="13"/>
                </a:lnTo>
                <a:lnTo>
                  <a:pt x="141" y="19"/>
                </a:lnTo>
                <a:lnTo>
                  <a:pt x="135" y="35"/>
                </a:lnTo>
                <a:lnTo>
                  <a:pt x="135" y="36"/>
                </a:lnTo>
                <a:lnTo>
                  <a:pt x="132" y="42"/>
                </a:lnTo>
                <a:lnTo>
                  <a:pt x="122" y="64"/>
                </a:lnTo>
                <a:lnTo>
                  <a:pt x="122" y="65"/>
                </a:lnTo>
                <a:lnTo>
                  <a:pt x="122" y="66"/>
                </a:lnTo>
                <a:lnTo>
                  <a:pt x="122" y="69"/>
                </a:lnTo>
                <a:lnTo>
                  <a:pt x="125" y="72"/>
                </a:lnTo>
                <a:lnTo>
                  <a:pt x="129" y="76"/>
                </a:lnTo>
                <a:lnTo>
                  <a:pt x="126" y="79"/>
                </a:lnTo>
                <a:lnTo>
                  <a:pt x="125" y="83"/>
                </a:lnTo>
                <a:lnTo>
                  <a:pt x="122" y="90"/>
                </a:lnTo>
                <a:lnTo>
                  <a:pt x="111" y="99"/>
                </a:lnTo>
                <a:lnTo>
                  <a:pt x="95" y="154"/>
                </a:lnTo>
                <a:lnTo>
                  <a:pt x="94" y="155"/>
                </a:lnTo>
                <a:lnTo>
                  <a:pt x="92" y="162"/>
                </a:lnTo>
                <a:lnTo>
                  <a:pt x="88" y="163"/>
                </a:lnTo>
                <a:lnTo>
                  <a:pt x="87" y="165"/>
                </a:lnTo>
                <a:lnTo>
                  <a:pt x="73" y="170"/>
                </a:lnTo>
                <a:lnTo>
                  <a:pt x="58" y="148"/>
                </a:lnTo>
                <a:lnTo>
                  <a:pt x="50" y="140"/>
                </a:lnTo>
                <a:lnTo>
                  <a:pt x="45" y="111"/>
                </a:lnTo>
                <a:lnTo>
                  <a:pt x="26" y="103"/>
                </a:lnTo>
                <a:lnTo>
                  <a:pt x="19" y="101"/>
                </a:lnTo>
                <a:lnTo>
                  <a:pt x="15" y="98"/>
                </a:lnTo>
                <a:lnTo>
                  <a:pt x="8" y="95"/>
                </a:lnTo>
                <a:lnTo>
                  <a:pt x="0" y="92"/>
                </a:lnTo>
                <a:lnTo>
                  <a:pt x="5" y="87"/>
                </a:lnTo>
                <a:lnTo>
                  <a:pt x="15" y="80"/>
                </a:lnTo>
                <a:lnTo>
                  <a:pt x="21" y="76"/>
                </a:lnTo>
                <a:lnTo>
                  <a:pt x="23" y="68"/>
                </a:lnTo>
                <a:lnTo>
                  <a:pt x="27" y="49"/>
                </a:lnTo>
                <a:lnTo>
                  <a:pt x="28" y="47"/>
                </a:lnTo>
                <a:lnTo>
                  <a:pt x="31" y="47"/>
                </a:lnTo>
                <a:lnTo>
                  <a:pt x="46" y="43"/>
                </a:lnTo>
                <a:lnTo>
                  <a:pt x="58" y="24"/>
                </a:lnTo>
                <a:lnTo>
                  <a:pt x="61" y="23"/>
                </a:lnTo>
                <a:lnTo>
                  <a:pt x="69" y="16"/>
                </a:lnTo>
                <a:lnTo>
                  <a:pt x="66" y="1"/>
                </a:lnTo>
                <a:lnTo>
                  <a:pt x="86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8" name="Freeform 1415"/>
          <p:cNvSpPr>
            <a:spLocks/>
          </p:cNvSpPr>
          <p:nvPr/>
        </p:nvSpPr>
        <p:spPr bwMode="auto">
          <a:xfrm>
            <a:off x="8026401" y="998538"/>
            <a:ext cx="161925" cy="250825"/>
          </a:xfrm>
          <a:custGeom>
            <a:avLst/>
            <a:gdLst>
              <a:gd name="T0" fmla="*/ 45 w 102"/>
              <a:gd name="T1" fmla="*/ 0 h 158"/>
              <a:gd name="T2" fmla="*/ 56 w 102"/>
              <a:gd name="T3" fmla="*/ 5 h 158"/>
              <a:gd name="T4" fmla="*/ 61 w 102"/>
              <a:gd name="T5" fmla="*/ 5 h 158"/>
              <a:gd name="T6" fmla="*/ 72 w 102"/>
              <a:gd name="T7" fmla="*/ 2 h 158"/>
              <a:gd name="T8" fmla="*/ 76 w 102"/>
              <a:gd name="T9" fmla="*/ 20 h 158"/>
              <a:gd name="T10" fmla="*/ 73 w 102"/>
              <a:gd name="T11" fmla="*/ 42 h 158"/>
              <a:gd name="T12" fmla="*/ 73 w 102"/>
              <a:gd name="T13" fmla="*/ 43 h 158"/>
              <a:gd name="T14" fmla="*/ 75 w 102"/>
              <a:gd name="T15" fmla="*/ 46 h 158"/>
              <a:gd name="T16" fmla="*/ 82 w 102"/>
              <a:gd name="T17" fmla="*/ 62 h 158"/>
              <a:gd name="T18" fmla="*/ 80 w 102"/>
              <a:gd name="T19" fmla="*/ 68 h 158"/>
              <a:gd name="T20" fmla="*/ 80 w 102"/>
              <a:gd name="T21" fmla="*/ 71 h 158"/>
              <a:gd name="T22" fmla="*/ 79 w 102"/>
              <a:gd name="T23" fmla="*/ 79 h 158"/>
              <a:gd name="T24" fmla="*/ 97 w 102"/>
              <a:gd name="T25" fmla="*/ 80 h 158"/>
              <a:gd name="T26" fmla="*/ 99 w 102"/>
              <a:gd name="T27" fmla="*/ 95 h 158"/>
              <a:gd name="T28" fmla="*/ 102 w 102"/>
              <a:gd name="T29" fmla="*/ 107 h 158"/>
              <a:gd name="T30" fmla="*/ 98 w 102"/>
              <a:gd name="T31" fmla="*/ 107 h 158"/>
              <a:gd name="T32" fmla="*/ 95 w 102"/>
              <a:gd name="T33" fmla="*/ 109 h 158"/>
              <a:gd name="T34" fmla="*/ 92 w 102"/>
              <a:gd name="T35" fmla="*/ 110 h 158"/>
              <a:gd name="T36" fmla="*/ 50 w 102"/>
              <a:gd name="T37" fmla="*/ 128 h 158"/>
              <a:gd name="T38" fmla="*/ 19 w 102"/>
              <a:gd name="T39" fmla="*/ 158 h 158"/>
              <a:gd name="T40" fmla="*/ 19 w 102"/>
              <a:gd name="T41" fmla="*/ 152 h 158"/>
              <a:gd name="T42" fmla="*/ 19 w 102"/>
              <a:gd name="T43" fmla="*/ 148 h 158"/>
              <a:gd name="T44" fmla="*/ 19 w 102"/>
              <a:gd name="T45" fmla="*/ 140 h 158"/>
              <a:gd name="T46" fmla="*/ 19 w 102"/>
              <a:gd name="T47" fmla="*/ 135 h 158"/>
              <a:gd name="T48" fmla="*/ 16 w 102"/>
              <a:gd name="T49" fmla="*/ 127 h 158"/>
              <a:gd name="T50" fmla="*/ 4 w 102"/>
              <a:gd name="T51" fmla="*/ 97 h 158"/>
              <a:gd name="T52" fmla="*/ 1 w 102"/>
              <a:gd name="T53" fmla="*/ 73 h 158"/>
              <a:gd name="T54" fmla="*/ 1 w 102"/>
              <a:gd name="T55" fmla="*/ 72 h 158"/>
              <a:gd name="T56" fmla="*/ 0 w 102"/>
              <a:gd name="T57" fmla="*/ 68 h 158"/>
              <a:gd name="T58" fmla="*/ 4 w 102"/>
              <a:gd name="T59" fmla="*/ 57 h 158"/>
              <a:gd name="T60" fmla="*/ 6 w 102"/>
              <a:gd name="T61" fmla="*/ 42 h 158"/>
              <a:gd name="T62" fmla="*/ 11 w 102"/>
              <a:gd name="T63" fmla="*/ 26 h 158"/>
              <a:gd name="T64" fmla="*/ 34 w 102"/>
              <a:gd name="T65" fmla="*/ 22 h 158"/>
              <a:gd name="T66" fmla="*/ 45 w 102"/>
              <a:gd name="T67" fmla="*/ 0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2" h="158">
                <a:moveTo>
                  <a:pt x="45" y="0"/>
                </a:moveTo>
                <a:lnTo>
                  <a:pt x="56" y="5"/>
                </a:lnTo>
                <a:lnTo>
                  <a:pt x="61" y="5"/>
                </a:lnTo>
                <a:lnTo>
                  <a:pt x="72" y="2"/>
                </a:lnTo>
                <a:lnTo>
                  <a:pt x="76" y="20"/>
                </a:lnTo>
                <a:lnTo>
                  <a:pt x="73" y="42"/>
                </a:lnTo>
                <a:lnTo>
                  <a:pt x="73" y="43"/>
                </a:lnTo>
                <a:lnTo>
                  <a:pt x="75" y="46"/>
                </a:lnTo>
                <a:lnTo>
                  <a:pt x="82" y="62"/>
                </a:lnTo>
                <a:lnTo>
                  <a:pt x="80" y="68"/>
                </a:lnTo>
                <a:lnTo>
                  <a:pt x="80" y="71"/>
                </a:lnTo>
                <a:lnTo>
                  <a:pt x="79" y="79"/>
                </a:lnTo>
                <a:lnTo>
                  <a:pt x="97" y="80"/>
                </a:lnTo>
                <a:lnTo>
                  <a:pt x="99" y="95"/>
                </a:lnTo>
                <a:lnTo>
                  <a:pt x="102" y="107"/>
                </a:lnTo>
                <a:lnTo>
                  <a:pt x="98" y="107"/>
                </a:lnTo>
                <a:lnTo>
                  <a:pt x="95" y="109"/>
                </a:lnTo>
                <a:lnTo>
                  <a:pt x="92" y="110"/>
                </a:lnTo>
                <a:lnTo>
                  <a:pt x="50" y="128"/>
                </a:lnTo>
                <a:lnTo>
                  <a:pt x="19" y="158"/>
                </a:lnTo>
                <a:lnTo>
                  <a:pt x="19" y="152"/>
                </a:lnTo>
                <a:lnTo>
                  <a:pt x="19" y="148"/>
                </a:lnTo>
                <a:lnTo>
                  <a:pt x="19" y="140"/>
                </a:lnTo>
                <a:lnTo>
                  <a:pt x="19" y="135"/>
                </a:lnTo>
                <a:lnTo>
                  <a:pt x="16" y="127"/>
                </a:lnTo>
                <a:lnTo>
                  <a:pt x="4" y="97"/>
                </a:lnTo>
                <a:lnTo>
                  <a:pt x="1" y="73"/>
                </a:lnTo>
                <a:lnTo>
                  <a:pt x="1" y="72"/>
                </a:lnTo>
                <a:lnTo>
                  <a:pt x="0" y="68"/>
                </a:lnTo>
                <a:lnTo>
                  <a:pt x="4" y="57"/>
                </a:lnTo>
                <a:lnTo>
                  <a:pt x="6" y="42"/>
                </a:lnTo>
                <a:lnTo>
                  <a:pt x="11" y="26"/>
                </a:lnTo>
                <a:lnTo>
                  <a:pt x="34" y="22"/>
                </a:lnTo>
                <a:lnTo>
                  <a:pt x="45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9" name="Freeform 1416"/>
          <p:cNvSpPr>
            <a:spLocks/>
          </p:cNvSpPr>
          <p:nvPr/>
        </p:nvSpPr>
        <p:spPr bwMode="auto">
          <a:xfrm>
            <a:off x="6537326" y="1065213"/>
            <a:ext cx="384175" cy="393700"/>
          </a:xfrm>
          <a:custGeom>
            <a:avLst/>
            <a:gdLst>
              <a:gd name="T0" fmla="*/ 219 w 242"/>
              <a:gd name="T1" fmla="*/ 173 h 248"/>
              <a:gd name="T2" fmla="*/ 201 w 242"/>
              <a:gd name="T3" fmla="*/ 207 h 248"/>
              <a:gd name="T4" fmla="*/ 191 w 242"/>
              <a:gd name="T5" fmla="*/ 229 h 248"/>
              <a:gd name="T6" fmla="*/ 190 w 242"/>
              <a:gd name="T7" fmla="*/ 235 h 248"/>
              <a:gd name="T8" fmla="*/ 175 w 242"/>
              <a:gd name="T9" fmla="*/ 236 h 248"/>
              <a:gd name="T10" fmla="*/ 172 w 242"/>
              <a:gd name="T11" fmla="*/ 236 h 248"/>
              <a:gd name="T12" fmla="*/ 157 w 242"/>
              <a:gd name="T13" fmla="*/ 241 h 248"/>
              <a:gd name="T14" fmla="*/ 155 w 242"/>
              <a:gd name="T15" fmla="*/ 245 h 248"/>
              <a:gd name="T16" fmla="*/ 153 w 242"/>
              <a:gd name="T17" fmla="*/ 247 h 248"/>
              <a:gd name="T18" fmla="*/ 148 w 242"/>
              <a:gd name="T19" fmla="*/ 248 h 248"/>
              <a:gd name="T20" fmla="*/ 145 w 242"/>
              <a:gd name="T21" fmla="*/ 248 h 248"/>
              <a:gd name="T22" fmla="*/ 141 w 242"/>
              <a:gd name="T23" fmla="*/ 236 h 248"/>
              <a:gd name="T24" fmla="*/ 138 w 242"/>
              <a:gd name="T25" fmla="*/ 229 h 248"/>
              <a:gd name="T26" fmla="*/ 130 w 242"/>
              <a:gd name="T27" fmla="*/ 235 h 248"/>
              <a:gd name="T28" fmla="*/ 123 w 242"/>
              <a:gd name="T29" fmla="*/ 232 h 248"/>
              <a:gd name="T30" fmla="*/ 120 w 242"/>
              <a:gd name="T31" fmla="*/ 220 h 248"/>
              <a:gd name="T32" fmla="*/ 112 w 242"/>
              <a:gd name="T33" fmla="*/ 221 h 248"/>
              <a:gd name="T34" fmla="*/ 115 w 242"/>
              <a:gd name="T35" fmla="*/ 206 h 248"/>
              <a:gd name="T36" fmla="*/ 107 w 242"/>
              <a:gd name="T37" fmla="*/ 200 h 248"/>
              <a:gd name="T38" fmla="*/ 101 w 242"/>
              <a:gd name="T39" fmla="*/ 203 h 248"/>
              <a:gd name="T40" fmla="*/ 100 w 242"/>
              <a:gd name="T41" fmla="*/ 198 h 248"/>
              <a:gd name="T42" fmla="*/ 93 w 242"/>
              <a:gd name="T43" fmla="*/ 199 h 248"/>
              <a:gd name="T44" fmla="*/ 89 w 242"/>
              <a:gd name="T45" fmla="*/ 200 h 248"/>
              <a:gd name="T46" fmla="*/ 93 w 242"/>
              <a:gd name="T47" fmla="*/ 194 h 248"/>
              <a:gd name="T48" fmla="*/ 92 w 242"/>
              <a:gd name="T49" fmla="*/ 191 h 248"/>
              <a:gd name="T50" fmla="*/ 89 w 242"/>
              <a:gd name="T51" fmla="*/ 184 h 248"/>
              <a:gd name="T52" fmla="*/ 78 w 242"/>
              <a:gd name="T53" fmla="*/ 179 h 248"/>
              <a:gd name="T54" fmla="*/ 73 w 242"/>
              <a:gd name="T55" fmla="*/ 176 h 248"/>
              <a:gd name="T56" fmla="*/ 55 w 242"/>
              <a:gd name="T57" fmla="*/ 185 h 248"/>
              <a:gd name="T58" fmla="*/ 44 w 242"/>
              <a:gd name="T59" fmla="*/ 187 h 248"/>
              <a:gd name="T60" fmla="*/ 0 w 242"/>
              <a:gd name="T61" fmla="*/ 158 h 248"/>
              <a:gd name="T62" fmla="*/ 18 w 242"/>
              <a:gd name="T63" fmla="*/ 128 h 248"/>
              <a:gd name="T64" fmla="*/ 30 w 242"/>
              <a:gd name="T65" fmla="*/ 109 h 248"/>
              <a:gd name="T66" fmla="*/ 40 w 242"/>
              <a:gd name="T67" fmla="*/ 98 h 248"/>
              <a:gd name="T68" fmla="*/ 85 w 242"/>
              <a:gd name="T69" fmla="*/ 70 h 248"/>
              <a:gd name="T70" fmla="*/ 134 w 242"/>
              <a:gd name="T71" fmla="*/ 46 h 248"/>
              <a:gd name="T72" fmla="*/ 176 w 242"/>
              <a:gd name="T73" fmla="*/ 26 h 248"/>
              <a:gd name="T74" fmla="*/ 227 w 242"/>
              <a:gd name="T75" fmla="*/ 0 h 248"/>
              <a:gd name="T76" fmla="*/ 242 w 242"/>
              <a:gd name="T77" fmla="*/ 33 h 248"/>
              <a:gd name="T78" fmla="*/ 240 w 242"/>
              <a:gd name="T79" fmla="*/ 53 h 248"/>
              <a:gd name="T80" fmla="*/ 234 w 242"/>
              <a:gd name="T81" fmla="*/ 115 h 248"/>
              <a:gd name="T82" fmla="*/ 231 w 242"/>
              <a:gd name="T83" fmla="*/ 128 h 248"/>
              <a:gd name="T84" fmla="*/ 219 w 242"/>
              <a:gd name="T85" fmla="*/ 173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42" h="248">
                <a:moveTo>
                  <a:pt x="219" y="173"/>
                </a:moveTo>
                <a:lnTo>
                  <a:pt x="201" y="207"/>
                </a:lnTo>
                <a:lnTo>
                  <a:pt x="191" y="229"/>
                </a:lnTo>
                <a:lnTo>
                  <a:pt x="190" y="235"/>
                </a:lnTo>
                <a:lnTo>
                  <a:pt x="175" y="236"/>
                </a:lnTo>
                <a:lnTo>
                  <a:pt x="172" y="236"/>
                </a:lnTo>
                <a:lnTo>
                  <a:pt x="157" y="241"/>
                </a:lnTo>
                <a:lnTo>
                  <a:pt x="155" y="245"/>
                </a:lnTo>
                <a:lnTo>
                  <a:pt x="153" y="247"/>
                </a:lnTo>
                <a:lnTo>
                  <a:pt x="148" y="248"/>
                </a:lnTo>
                <a:lnTo>
                  <a:pt x="145" y="248"/>
                </a:lnTo>
                <a:lnTo>
                  <a:pt x="141" y="236"/>
                </a:lnTo>
                <a:lnTo>
                  <a:pt x="138" y="229"/>
                </a:lnTo>
                <a:lnTo>
                  <a:pt x="130" y="235"/>
                </a:lnTo>
                <a:lnTo>
                  <a:pt x="123" y="232"/>
                </a:lnTo>
                <a:lnTo>
                  <a:pt x="120" y="220"/>
                </a:lnTo>
                <a:lnTo>
                  <a:pt x="112" y="221"/>
                </a:lnTo>
                <a:lnTo>
                  <a:pt x="115" y="206"/>
                </a:lnTo>
                <a:lnTo>
                  <a:pt x="107" y="200"/>
                </a:lnTo>
                <a:lnTo>
                  <a:pt x="101" y="203"/>
                </a:lnTo>
                <a:lnTo>
                  <a:pt x="100" y="198"/>
                </a:lnTo>
                <a:lnTo>
                  <a:pt x="93" y="199"/>
                </a:lnTo>
                <a:lnTo>
                  <a:pt x="89" y="200"/>
                </a:lnTo>
                <a:lnTo>
                  <a:pt x="93" y="194"/>
                </a:lnTo>
                <a:lnTo>
                  <a:pt x="92" y="191"/>
                </a:lnTo>
                <a:lnTo>
                  <a:pt x="89" y="184"/>
                </a:lnTo>
                <a:lnTo>
                  <a:pt x="78" y="179"/>
                </a:lnTo>
                <a:lnTo>
                  <a:pt x="73" y="176"/>
                </a:lnTo>
                <a:lnTo>
                  <a:pt x="55" y="185"/>
                </a:lnTo>
                <a:lnTo>
                  <a:pt x="44" y="187"/>
                </a:lnTo>
                <a:lnTo>
                  <a:pt x="0" y="158"/>
                </a:lnTo>
                <a:lnTo>
                  <a:pt x="18" y="128"/>
                </a:lnTo>
                <a:lnTo>
                  <a:pt x="30" y="109"/>
                </a:lnTo>
                <a:lnTo>
                  <a:pt x="40" y="98"/>
                </a:lnTo>
                <a:lnTo>
                  <a:pt x="85" y="70"/>
                </a:lnTo>
                <a:lnTo>
                  <a:pt x="134" y="46"/>
                </a:lnTo>
                <a:lnTo>
                  <a:pt x="176" y="26"/>
                </a:lnTo>
                <a:lnTo>
                  <a:pt x="227" y="0"/>
                </a:lnTo>
                <a:lnTo>
                  <a:pt x="242" y="33"/>
                </a:lnTo>
                <a:lnTo>
                  <a:pt x="240" y="53"/>
                </a:lnTo>
                <a:lnTo>
                  <a:pt x="234" y="115"/>
                </a:lnTo>
                <a:lnTo>
                  <a:pt x="231" y="128"/>
                </a:lnTo>
                <a:lnTo>
                  <a:pt x="219" y="17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0" name="Freeform 1417"/>
          <p:cNvSpPr>
            <a:spLocks/>
          </p:cNvSpPr>
          <p:nvPr/>
        </p:nvSpPr>
        <p:spPr bwMode="auto">
          <a:xfrm>
            <a:off x="7167563" y="1131888"/>
            <a:ext cx="312738" cy="342900"/>
          </a:xfrm>
          <a:custGeom>
            <a:avLst/>
            <a:gdLst>
              <a:gd name="T0" fmla="*/ 129 w 197"/>
              <a:gd name="T1" fmla="*/ 23 h 216"/>
              <a:gd name="T2" fmla="*/ 142 w 197"/>
              <a:gd name="T3" fmla="*/ 60 h 216"/>
              <a:gd name="T4" fmla="*/ 157 w 197"/>
              <a:gd name="T5" fmla="*/ 86 h 216"/>
              <a:gd name="T6" fmla="*/ 171 w 197"/>
              <a:gd name="T7" fmla="*/ 111 h 216"/>
              <a:gd name="T8" fmla="*/ 193 w 197"/>
              <a:gd name="T9" fmla="*/ 154 h 216"/>
              <a:gd name="T10" fmla="*/ 197 w 197"/>
              <a:gd name="T11" fmla="*/ 190 h 216"/>
              <a:gd name="T12" fmla="*/ 161 w 197"/>
              <a:gd name="T13" fmla="*/ 188 h 216"/>
              <a:gd name="T14" fmla="*/ 150 w 197"/>
              <a:gd name="T15" fmla="*/ 188 h 216"/>
              <a:gd name="T16" fmla="*/ 123 w 197"/>
              <a:gd name="T17" fmla="*/ 190 h 216"/>
              <a:gd name="T18" fmla="*/ 114 w 197"/>
              <a:gd name="T19" fmla="*/ 191 h 216"/>
              <a:gd name="T20" fmla="*/ 104 w 197"/>
              <a:gd name="T21" fmla="*/ 197 h 216"/>
              <a:gd name="T22" fmla="*/ 75 w 197"/>
              <a:gd name="T23" fmla="*/ 201 h 216"/>
              <a:gd name="T24" fmla="*/ 64 w 197"/>
              <a:gd name="T25" fmla="*/ 216 h 216"/>
              <a:gd name="T26" fmla="*/ 40 w 197"/>
              <a:gd name="T27" fmla="*/ 186 h 216"/>
              <a:gd name="T28" fmla="*/ 39 w 197"/>
              <a:gd name="T29" fmla="*/ 165 h 216"/>
              <a:gd name="T30" fmla="*/ 34 w 197"/>
              <a:gd name="T31" fmla="*/ 152 h 216"/>
              <a:gd name="T32" fmla="*/ 24 w 197"/>
              <a:gd name="T33" fmla="*/ 146 h 216"/>
              <a:gd name="T34" fmla="*/ 0 w 197"/>
              <a:gd name="T35" fmla="*/ 124 h 216"/>
              <a:gd name="T36" fmla="*/ 2 w 197"/>
              <a:gd name="T37" fmla="*/ 119 h 216"/>
              <a:gd name="T38" fmla="*/ 6 w 197"/>
              <a:gd name="T39" fmla="*/ 103 h 216"/>
              <a:gd name="T40" fmla="*/ 25 w 197"/>
              <a:gd name="T41" fmla="*/ 96 h 216"/>
              <a:gd name="T42" fmla="*/ 30 w 197"/>
              <a:gd name="T43" fmla="*/ 100 h 216"/>
              <a:gd name="T44" fmla="*/ 34 w 197"/>
              <a:gd name="T45" fmla="*/ 97 h 216"/>
              <a:gd name="T46" fmla="*/ 32 w 197"/>
              <a:gd name="T47" fmla="*/ 92 h 216"/>
              <a:gd name="T48" fmla="*/ 29 w 197"/>
              <a:gd name="T49" fmla="*/ 82 h 216"/>
              <a:gd name="T50" fmla="*/ 17 w 197"/>
              <a:gd name="T51" fmla="*/ 66 h 216"/>
              <a:gd name="T52" fmla="*/ 15 w 197"/>
              <a:gd name="T53" fmla="*/ 58 h 216"/>
              <a:gd name="T54" fmla="*/ 19 w 197"/>
              <a:gd name="T55" fmla="*/ 49 h 216"/>
              <a:gd name="T56" fmla="*/ 33 w 197"/>
              <a:gd name="T57" fmla="*/ 45 h 216"/>
              <a:gd name="T58" fmla="*/ 32 w 197"/>
              <a:gd name="T59" fmla="*/ 7 h 216"/>
              <a:gd name="T60" fmla="*/ 33 w 197"/>
              <a:gd name="T61" fmla="*/ 6 h 216"/>
              <a:gd name="T62" fmla="*/ 63 w 197"/>
              <a:gd name="T63" fmla="*/ 15 h 216"/>
              <a:gd name="T64" fmla="*/ 66 w 197"/>
              <a:gd name="T65" fmla="*/ 8 h 216"/>
              <a:gd name="T66" fmla="*/ 69 w 197"/>
              <a:gd name="T67" fmla="*/ 0 h 216"/>
              <a:gd name="T68" fmla="*/ 84 w 197"/>
              <a:gd name="T69" fmla="*/ 4 h 216"/>
              <a:gd name="T70" fmla="*/ 99 w 197"/>
              <a:gd name="T71" fmla="*/ 10 h 216"/>
              <a:gd name="T72" fmla="*/ 110 w 197"/>
              <a:gd name="T73" fmla="*/ 15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97" h="216">
                <a:moveTo>
                  <a:pt x="110" y="15"/>
                </a:moveTo>
                <a:lnTo>
                  <a:pt x="129" y="23"/>
                </a:lnTo>
                <a:lnTo>
                  <a:pt x="134" y="52"/>
                </a:lnTo>
                <a:lnTo>
                  <a:pt x="142" y="60"/>
                </a:lnTo>
                <a:lnTo>
                  <a:pt x="157" y="82"/>
                </a:lnTo>
                <a:lnTo>
                  <a:pt x="157" y="86"/>
                </a:lnTo>
                <a:lnTo>
                  <a:pt x="157" y="107"/>
                </a:lnTo>
                <a:lnTo>
                  <a:pt x="171" y="111"/>
                </a:lnTo>
                <a:lnTo>
                  <a:pt x="175" y="108"/>
                </a:lnTo>
                <a:lnTo>
                  <a:pt x="193" y="154"/>
                </a:lnTo>
                <a:lnTo>
                  <a:pt x="197" y="182"/>
                </a:lnTo>
                <a:lnTo>
                  <a:pt x="197" y="190"/>
                </a:lnTo>
                <a:lnTo>
                  <a:pt x="185" y="190"/>
                </a:lnTo>
                <a:lnTo>
                  <a:pt x="161" y="188"/>
                </a:lnTo>
                <a:lnTo>
                  <a:pt x="159" y="188"/>
                </a:lnTo>
                <a:lnTo>
                  <a:pt x="150" y="188"/>
                </a:lnTo>
                <a:lnTo>
                  <a:pt x="130" y="188"/>
                </a:lnTo>
                <a:lnTo>
                  <a:pt x="123" y="190"/>
                </a:lnTo>
                <a:lnTo>
                  <a:pt x="119" y="190"/>
                </a:lnTo>
                <a:lnTo>
                  <a:pt x="114" y="191"/>
                </a:lnTo>
                <a:lnTo>
                  <a:pt x="110" y="194"/>
                </a:lnTo>
                <a:lnTo>
                  <a:pt x="104" y="197"/>
                </a:lnTo>
                <a:lnTo>
                  <a:pt x="100" y="199"/>
                </a:lnTo>
                <a:lnTo>
                  <a:pt x="75" y="201"/>
                </a:lnTo>
                <a:lnTo>
                  <a:pt x="70" y="209"/>
                </a:lnTo>
                <a:lnTo>
                  <a:pt x="64" y="216"/>
                </a:lnTo>
                <a:lnTo>
                  <a:pt x="45" y="203"/>
                </a:lnTo>
                <a:lnTo>
                  <a:pt x="40" y="186"/>
                </a:lnTo>
                <a:lnTo>
                  <a:pt x="32" y="182"/>
                </a:lnTo>
                <a:lnTo>
                  <a:pt x="39" y="165"/>
                </a:lnTo>
                <a:lnTo>
                  <a:pt x="29" y="158"/>
                </a:lnTo>
                <a:lnTo>
                  <a:pt x="34" y="152"/>
                </a:lnTo>
                <a:lnTo>
                  <a:pt x="32" y="146"/>
                </a:lnTo>
                <a:lnTo>
                  <a:pt x="24" y="146"/>
                </a:lnTo>
                <a:lnTo>
                  <a:pt x="7" y="138"/>
                </a:lnTo>
                <a:lnTo>
                  <a:pt x="0" y="124"/>
                </a:lnTo>
                <a:lnTo>
                  <a:pt x="0" y="123"/>
                </a:lnTo>
                <a:lnTo>
                  <a:pt x="2" y="119"/>
                </a:lnTo>
                <a:lnTo>
                  <a:pt x="3" y="112"/>
                </a:lnTo>
                <a:lnTo>
                  <a:pt x="6" y="103"/>
                </a:lnTo>
                <a:lnTo>
                  <a:pt x="21" y="97"/>
                </a:lnTo>
                <a:lnTo>
                  <a:pt x="25" y="96"/>
                </a:lnTo>
                <a:lnTo>
                  <a:pt x="29" y="98"/>
                </a:lnTo>
                <a:lnTo>
                  <a:pt x="30" y="100"/>
                </a:lnTo>
                <a:lnTo>
                  <a:pt x="32" y="100"/>
                </a:lnTo>
                <a:lnTo>
                  <a:pt x="34" y="97"/>
                </a:lnTo>
                <a:lnTo>
                  <a:pt x="32" y="93"/>
                </a:lnTo>
                <a:lnTo>
                  <a:pt x="32" y="92"/>
                </a:lnTo>
                <a:lnTo>
                  <a:pt x="30" y="86"/>
                </a:lnTo>
                <a:lnTo>
                  <a:pt x="29" y="82"/>
                </a:lnTo>
                <a:lnTo>
                  <a:pt x="17" y="71"/>
                </a:lnTo>
                <a:lnTo>
                  <a:pt x="17" y="66"/>
                </a:lnTo>
                <a:lnTo>
                  <a:pt x="13" y="63"/>
                </a:lnTo>
                <a:lnTo>
                  <a:pt x="15" y="58"/>
                </a:lnTo>
                <a:lnTo>
                  <a:pt x="18" y="51"/>
                </a:lnTo>
                <a:lnTo>
                  <a:pt x="19" y="49"/>
                </a:lnTo>
                <a:lnTo>
                  <a:pt x="26" y="51"/>
                </a:lnTo>
                <a:lnTo>
                  <a:pt x="33" y="45"/>
                </a:lnTo>
                <a:lnTo>
                  <a:pt x="33" y="23"/>
                </a:lnTo>
                <a:lnTo>
                  <a:pt x="32" y="7"/>
                </a:lnTo>
                <a:lnTo>
                  <a:pt x="32" y="4"/>
                </a:lnTo>
                <a:lnTo>
                  <a:pt x="33" y="6"/>
                </a:lnTo>
                <a:lnTo>
                  <a:pt x="49" y="17"/>
                </a:lnTo>
                <a:lnTo>
                  <a:pt x="63" y="15"/>
                </a:lnTo>
                <a:lnTo>
                  <a:pt x="64" y="13"/>
                </a:lnTo>
                <a:lnTo>
                  <a:pt x="66" y="8"/>
                </a:lnTo>
                <a:lnTo>
                  <a:pt x="67" y="0"/>
                </a:lnTo>
                <a:lnTo>
                  <a:pt x="69" y="0"/>
                </a:lnTo>
                <a:lnTo>
                  <a:pt x="75" y="2"/>
                </a:lnTo>
                <a:lnTo>
                  <a:pt x="84" y="4"/>
                </a:lnTo>
                <a:lnTo>
                  <a:pt x="92" y="7"/>
                </a:lnTo>
                <a:lnTo>
                  <a:pt x="99" y="10"/>
                </a:lnTo>
                <a:lnTo>
                  <a:pt x="103" y="13"/>
                </a:lnTo>
                <a:lnTo>
                  <a:pt x="110" y="1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1" name="Freeform 1418"/>
          <p:cNvSpPr>
            <a:spLocks/>
          </p:cNvSpPr>
          <p:nvPr/>
        </p:nvSpPr>
        <p:spPr bwMode="auto">
          <a:xfrm>
            <a:off x="6448426" y="1316038"/>
            <a:ext cx="427038" cy="357188"/>
          </a:xfrm>
          <a:custGeom>
            <a:avLst/>
            <a:gdLst>
              <a:gd name="T0" fmla="*/ 100 w 269"/>
              <a:gd name="T1" fmla="*/ 29 h 225"/>
              <a:gd name="T2" fmla="*/ 129 w 269"/>
              <a:gd name="T3" fmla="*/ 18 h 225"/>
              <a:gd name="T4" fmla="*/ 145 w 269"/>
              <a:gd name="T5" fmla="*/ 26 h 225"/>
              <a:gd name="T6" fmla="*/ 149 w 269"/>
              <a:gd name="T7" fmla="*/ 36 h 225"/>
              <a:gd name="T8" fmla="*/ 149 w 269"/>
              <a:gd name="T9" fmla="*/ 41 h 225"/>
              <a:gd name="T10" fmla="*/ 157 w 269"/>
              <a:gd name="T11" fmla="*/ 45 h 225"/>
              <a:gd name="T12" fmla="*/ 171 w 269"/>
              <a:gd name="T13" fmla="*/ 48 h 225"/>
              <a:gd name="T14" fmla="*/ 176 w 269"/>
              <a:gd name="T15" fmla="*/ 62 h 225"/>
              <a:gd name="T16" fmla="*/ 186 w 269"/>
              <a:gd name="T17" fmla="*/ 77 h 225"/>
              <a:gd name="T18" fmla="*/ 197 w 269"/>
              <a:gd name="T19" fmla="*/ 78 h 225"/>
              <a:gd name="T20" fmla="*/ 204 w 269"/>
              <a:gd name="T21" fmla="*/ 90 h 225"/>
              <a:gd name="T22" fmla="*/ 211 w 269"/>
              <a:gd name="T23" fmla="*/ 87 h 225"/>
              <a:gd name="T24" fmla="*/ 228 w 269"/>
              <a:gd name="T25" fmla="*/ 78 h 225"/>
              <a:gd name="T26" fmla="*/ 246 w 269"/>
              <a:gd name="T27" fmla="*/ 77 h 225"/>
              <a:gd name="T28" fmla="*/ 241 w 269"/>
              <a:gd name="T29" fmla="*/ 123 h 225"/>
              <a:gd name="T30" fmla="*/ 245 w 269"/>
              <a:gd name="T31" fmla="*/ 132 h 225"/>
              <a:gd name="T32" fmla="*/ 269 w 269"/>
              <a:gd name="T33" fmla="*/ 143 h 225"/>
              <a:gd name="T34" fmla="*/ 269 w 269"/>
              <a:gd name="T35" fmla="*/ 152 h 225"/>
              <a:gd name="T36" fmla="*/ 256 w 269"/>
              <a:gd name="T37" fmla="*/ 175 h 225"/>
              <a:gd name="T38" fmla="*/ 258 w 269"/>
              <a:gd name="T39" fmla="*/ 191 h 225"/>
              <a:gd name="T40" fmla="*/ 247 w 269"/>
              <a:gd name="T41" fmla="*/ 218 h 225"/>
              <a:gd name="T42" fmla="*/ 239 w 269"/>
              <a:gd name="T43" fmla="*/ 214 h 225"/>
              <a:gd name="T44" fmla="*/ 231 w 269"/>
              <a:gd name="T45" fmla="*/ 210 h 225"/>
              <a:gd name="T46" fmla="*/ 228 w 269"/>
              <a:gd name="T47" fmla="*/ 205 h 225"/>
              <a:gd name="T48" fmla="*/ 216 w 269"/>
              <a:gd name="T49" fmla="*/ 202 h 225"/>
              <a:gd name="T50" fmla="*/ 206 w 269"/>
              <a:gd name="T51" fmla="*/ 194 h 225"/>
              <a:gd name="T52" fmla="*/ 209 w 269"/>
              <a:gd name="T53" fmla="*/ 180 h 225"/>
              <a:gd name="T54" fmla="*/ 197 w 269"/>
              <a:gd name="T55" fmla="*/ 186 h 225"/>
              <a:gd name="T56" fmla="*/ 190 w 269"/>
              <a:gd name="T57" fmla="*/ 188 h 225"/>
              <a:gd name="T58" fmla="*/ 190 w 269"/>
              <a:gd name="T59" fmla="*/ 194 h 225"/>
              <a:gd name="T60" fmla="*/ 175 w 269"/>
              <a:gd name="T61" fmla="*/ 172 h 225"/>
              <a:gd name="T62" fmla="*/ 170 w 269"/>
              <a:gd name="T63" fmla="*/ 173 h 225"/>
              <a:gd name="T64" fmla="*/ 165 w 269"/>
              <a:gd name="T65" fmla="*/ 182 h 225"/>
              <a:gd name="T66" fmla="*/ 163 w 269"/>
              <a:gd name="T67" fmla="*/ 182 h 225"/>
              <a:gd name="T68" fmla="*/ 146 w 269"/>
              <a:gd name="T69" fmla="*/ 187 h 225"/>
              <a:gd name="T70" fmla="*/ 130 w 269"/>
              <a:gd name="T71" fmla="*/ 173 h 225"/>
              <a:gd name="T72" fmla="*/ 127 w 269"/>
              <a:gd name="T73" fmla="*/ 169 h 225"/>
              <a:gd name="T74" fmla="*/ 125 w 269"/>
              <a:gd name="T75" fmla="*/ 167 h 225"/>
              <a:gd name="T76" fmla="*/ 115 w 269"/>
              <a:gd name="T77" fmla="*/ 175 h 225"/>
              <a:gd name="T78" fmla="*/ 95 w 269"/>
              <a:gd name="T79" fmla="*/ 176 h 225"/>
              <a:gd name="T80" fmla="*/ 77 w 269"/>
              <a:gd name="T81" fmla="*/ 160 h 225"/>
              <a:gd name="T82" fmla="*/ 40 w 269"/>
              <a:gd name="T83" fmla="*/ 117 h 225"/>
              <a:gd name="T84" fmla="*/ 25 w 269"/>
              <a:gd name="T85" fmla="*/ 51 h 225"/>
              <a:gd name="T86" fmla="*/ 40 w 269"/>
              <a:gd name="T87" fmla="*/ 23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69" h="225">
                <a:moveTo>
                  <a:pt x="56" y="0"/>
                </a:moveTo>
                <a:lnTo>
                  <a:pt x="100" y="29"/>
                </a:lnTo>
                <a:lnTo>
                  <a:pt x="111" y="27"/>
                </a:lnTo>
                <a:lnTo>
                  <a:pt x="129" y="18"/>
                </a:lnTo>
                <a:lnTo>
                  <a:pt x="134" y="21"/>
                </a:lnTo>
                <a:lnTo>
                  <a:pt x="145" y="26"/>
                </a:lnTo>
                <a:lnTo>
                  <a:pt x="148" y="33"/>
                </a:lnTo>
                <a:lnTo>
                  <a:pt x="149" y="36"/>
                </a:lnTo>
                <a:lnTo>
                  <a:pt x="145" y="42"/>
                </a:lnTo>
                <a:lnTo>
                  <a:pt x="149" y="41"/>
                </a:lnTo>
                <a:lnTo>
                  <a:pt x="156" y="40"/>
                </a:lnTo>
                <a:lnTo>
                  <a:pt x="157" y="45"/>
                </a:lnTo>
                <a:lnTo>
                  <a:pt x="163" y="42"/>
                </a:lnTo>
                <a:lnTo>
                  <a:pt x="171" y="48"/>
                </a:lnTo>
                <a:lnTo>
                  <a:pt x="168" y="63"/>
                </a:lnTo>
                <a:lnTo>
                  <a:pt x="176" y="62"/>
                </a:lnTo>
                <a:lnTo>
                  <a:pt x="179" y="74"/>
                </a:lnTo>
                <a:lnTo>
                  <a:pt x="186" y="77"/>
                </a:lnTo>
                <a:lnTo>
                  <a:pt x="194" y="71"/>
                </a:lnTo>
                <a:lnTo>
                  <a:pt x="197" y="78"/>
                </a:lnTo>
                <a:lnTo>
                  <a:pt x="201" y="90"/>
                </a:lnTo>
                <a:lnTo>
                  <a:pt x="204" y="90"/>
                </a:lnTo>
                <a:lnTo>
                  <a:pt x="209" y="89"/>
                </a:lnTo>
                <a:lnTo>
                  <a:pt x="211" y="87"/>
                </a:lnTo>
                <a:lnTo>
                  <a:pt x="213" y="83"/>
                </a:lnTo>
                <a:lnTo>
                  <a:pt x="228" y="78"/>
                </a:lnTo>
                <a:lnTo>
                  <a:pt x="231" y="78"/>
                </a:lnTo>
                <a:lnTo>
                  <a:pt x="246" y="77"/>
                </a:lnTo>
                <a:lnTo>
                  <a:pt x="236" y="120"/>
                </a:lnTo>
                <a:lnTo>
                  <a:pt x="241" y="123"/>
                </a:lnTo>
                <a:lnTo>
                  <a:pt x="243" y="126"/>
                </a:lnTo>
                <a:lnTo>
                  <a:pt x="245" y="132"/>
                </a:lnTo>
                <a:lnTo>
                  <a:pt x="269" y="141"/>
                </a:lnTo>
                <a:lnTo>
                  <a:pt x="269" y="143"/>
                </a:lnTo>
                <a:lnTo>
                  <a:pt x="269" y="147"/>
                </a:lnTo>
                <a:lnTo>
                  <a:pt x="269" y="152"/>
                </a:lnTo>
                <a:lnTo>
                  <a:pt x="256" y="173"/>
                </a:lnTo>
                <a:lnTo>
                  <a:pt x="256" y="175"/>
                </a:lnTo>
                <a:lnTo>
                  <a:pt x="257" y="183"/>
                </a:lnTo>
                <a:lnTo>
                  <a:pt x="258" y="191"/>
                </a:lnTo>
                <a:lnTo>
                  <a:pt x="246" y="209"/>
                </a:lnTo>
                <a:lnTo>
                  <a:pt x="247" y="218"/>
                </a:lnTo>
                <a:lnTo>
                  <a:pt x="238" y="225"/>
                </a:lnTo>
                <a:lnTo>
                  <a:pt x="239" y="214"/>
                </a:lnTo>
                <a:lnTo>
                  <a:pt x="234" y="210"/>
                </a:lnTo>
                <a:lnTo>
                  <a:pt x="231" y="210"/>
                </a:lnTo>
                <a:lnTo>
                  <a:pt x="230" y="205"/>
                </a:lnTo>
                <a:lnTo>
                  <a:pt x="228" y="205"/>
                </a:lnTo>
                <a:lnTo>
                  <a:pt x="223" y="207"/>
                </a:lnTo>
                <a:lnTo>
                  <a:pt x="216" y="202"/>
                </a:lnTo>
                <a:lnTo>
                  <a:pt x="209" y="197"/>
                </a:lnTo>
                <a:lnTo>
                  <a:pt x="206" y="194"/>
                </a:lnTo>
                <a:lnTo>
                  <a:pt x="211" y="186"/>
                </a:lnTo>
                <a:lnTo>
                  <a:pt x="209" y="180"/>
                </a:lnTo>
                <a:lnTo>
                  <a:pt x="201" y="184"/>
                </a:lnTo>
                <a:lnTo>
                  <a:pt x="197" y="186"/>
                </a:lnTo>
                <a:lnTo>
                  <a:pt x="196" y="187"/>
                </a:lnTo>
                <a:lnTo>
                  <a:pt x="190" y="188"/>
                </a:lnTo>
                <a:lnTo>
                  <a:pt x="194" y="192"/>
                </a:lnTo>
                <a:lnTo>
                  <a:pt x="190" y="194"/>
                </a:lnTo>
                <a:lnTo>
                  <a:pt x="179" y="179"/>
                </a:lnTo>
                <a:lnTo>
                  <a:pt x="175" y="172"/>
                </a:lnTo>
                <a:lnTo>
                  <a:pt x="174" y="172"/>
                </a:lnTo>
                <a:lnTo>
                  <a:pt x="170" y="173"/>
                </a:lnTo>
                <a:lnTo>
                  <a:pt x="170" y="180"/>
                </a:lnTo>
                <a:lnTo>
                  <a:pt x="165" y="182"/>
                </a:lnTo>
                <a:lnTo>
                  <a:pt x="164" y="182"/>
                </a:lnTo>
                <a:lnTo>
                  <a:pt x="163" y="182"/>
                </a:lnTo>
                <a:lnTo>
                  <a:pt x="153" y="186"/>
                </a:lnTo>
                <a:lnTo>
                  <a:pt x="146" y="187"/>
                </a:lnTo>
                <a:lnTo>
                  <a:pt x="145" y="180"/>
                </a:lnTo>
                <a:lnTo>
                  <a:pt x="130" y="173"/>
                </a:lnTo>
                <a:lnTo>
                  <a:pt x="129" y="173"/>
                </a:lnTo>
                <a:lnTo>
                  <a:pt x="127" y="169"/>
                </a:lnTo>
                <a:lnTo>
                  <a:pt x="125" y="168"/>
                </a:lnTo>
                <a:lnTo>
                  <a:pt x="125" y="167"/>
                </a:lnTo>
                <a:lnTo>
                  <a:pt x="125" y="168"/>
                </a:lnTo>
                <a:lnTo>
                  <a:pt x="115" y="175"/>
                </a:lnTo>
                <a:lnTo>
                  <a:pt x="103" y="176"/>
                </a:lnTo>
                <a:lnTo>
                  <a:pt x="95" y="176"/>
                </a:lnTo>
                <a:lnTo>
                  <a:pt x="82" y="168"/>
                </a:lnTo>
                <a:lnTo>
                  <a:pt x="77" y="160"/>
                </a:lnTo>
                <a:lnTo>
                  <a:pt x="48" y="122"/>
                </a:lnTo>
                <a:lnTo>
                  <a:pt x="40" y="117"/>
                </a:lnTo>
                <a:lnTo>
                  <a:pt x="0" y="97"/>
                </a:lnTo>
                <a:lnTo>
                  <a:pt x="25" y="51"/>
                </a:lnTo>
                <a:lnTo>
                  <a:pt x="39" y="26"/>
                </a:lnTo>
                <a:lnTo>
                  <a:pt x="40" y="23"/>
                </a:lnTo>
                <a:lnTo>
                  <a:pt x="56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2" name="Freeform 1419"/>
          <p:cNvSpPr>
            <a:spLocks/>
          </p:cNvSpPr>
          <p:nvPr/>
        </p:nvSpPr>
        <p:spPr bwMode="auto">
          <a:xfrm>
            <a:off x="4949826" y="4087813"/>
            <a:ext cx="130175" cy="152400"/>
          </a:xfrm>
          <a:custGeom>
            <a:avLst/>
            <a:gdLst>
              <a:gd name="T0" fmla="*/ 60 w 82"/>
              <a:gd name="T1" fmla="*/ 49 h 96"/>
              <a:gd name="T2" fmla="*/ 66 w 82"/>
              <a:gd name="T3" fmla="*/ 53 h 96"/>
              <a:gd name="T4" fmla="*/ 75 w 82"/>
              <a:gd name="T5" fmla="*/ 51 h 96"/>
              <a:gd name="T6" fmla="*/ 82 w 82"/>
              <a:gd name="T7" fmla="*/ 58 h 96"/>
              <a:gd name="T8" fmla="*/ 75 w 82"/>
              <a:gd name="T9" fmla="*/ 60 h 96"/>
              <a:gd name="T10" fmla="*/ 71 w 82"/>
              <a:gd name="T11" fmla="*/ 61 h 96"/>
              <a:gd name="T12" fmla="*/ 73 w 82"/>
              <a:gd name="T13" fmla="*/ 69 h 96"/>
              <a:gd name="T14" fmla="*/ 73 w 82"/>
              <a:gd name="T15" fmla="*/ 75 h 96"/>
              <a:gd name="T16" fmla="*/ 64 w 82"/>
              <a:gd name="T17" fmla="*/ 79 h 96"/>
              <a:gd name="T18" fmla="*/ 58 w 82"/>
              <a:gd name="T19" fmla="*/ 76 h 96"/>
              <a:gd name="T20" fmla="*/ 56 w 82"/>
              <a:gd name="T21" fmla="*/ 76 h 96"/>
              <a:gd name="T22" fmla="*/ 55 w 82"/>
              <a:gd name="T23" fmla="*/ 76 h 96"/>
              <a:gd name="T24" fmla="*/ 47 w 82"/>
              <a:gd name="T25" fmla="*/ 83 h 96"/>
              <a:gd name="T26" fmla="*/ 49 w 82"/>
              <a:gd name="T27" fmla="*/ 92 h 96"/>
              <a:gd name="T28" fmla="*/ 43 w 82"/>
              <a:gd name="T29" fmla="*/ 94 h 96"/>
              <a:gd name="T30" fmla="*/ 40 w 82"/>
              <a:gd name="T31" fmla="*/ 92 h 96"/>
              <a:gd name="T32" fmla="*/ 34 w 82"/>
              <a:gd name="T33" fmla="*/ 92 h 96"/>
              <a:gd name="T34" fmla="*/ 33 w 82"/>
              <a:gd name="T35" fmla="*/ 92 h 96"/>
              <a:gd name="T36" fmla="*/ 33 w 82"/>
              <a:gd name="T37" fmla="*/ 94 h 96"/>
              <a:gd name="T38" fmla="*/ 32 w 82"/>
              <a:gd name="T39" fmla="*/ 95 h 96"/>
              <a:gd name="T40" fmla="*/ 29 w 82"/>
              <a:gd name="T41" fmla="*/ 92 h 96"/>
              <a:gd name="T42" fmla="*/ 25 w 82"/>
              <a:gd name="T43" fmla="*/ 96 h 96"/>
              <a:gd name="T44" fmla="*/ 22 w 82"/>
              <a:gd name="T45" fmla="*/ 92 h 96"/>
              <a:gd name="T46" fmla="*/ 18 w 82"/>
              <a:gd name="T47" fmla="*/ 95 h 96"/>
              <a:gd name="T48" fmla="*/ 4 w 82"/>
              <a:gd name="T49" fmla="*/ 92 h 96"/>
              <a:gd name="T50" fmla="*/ 6 w 82"/>
              <a:gd name="T51" fmla="*/ 86 h 96"/>
              <a:gd name="T52" fmla="*/ 4 w 82"/>
              <a:gd name="T53" fmla="*/ 81 h 96"/>
              <a:gd name="T54" fmla="*/ 3 w 82"/>
              <a:gd name="T55" fmla="*/ 79 h 96"/>
              <a:gd name="T56" fmla="*/ 2 w 82"/>
              <a:gd name="T57" fmla="*/ 76 h 96"/>
              <a:gd name="T58" fmla="*/ 0 w 82"/>
              <a:gd name="T59" fmla="*/ 75 h 96"/>
              <a:gd name="T60" fmla="*/ 8 w 82"/>
              <a:gd name="T61" fmla="*/ 73 h 96"/>
              <a:gd name="T62" fmla="*/ 13 w 82"/>
              <a:gd name="T63" fmla="*/ 69 h 96"/>
              <a:gd name="T64" fmla="*/ 13 w 82"/>
              <a:gd name="T65" fmla="*/ 68 h 96"/>
              <a:gd name="T66" fmla="*/ 8 w 82"/>
              <a:gd name="T67" fmla="*/ 56 h 96"/>
              <a:gd name="T68" fmla="*/ 15 w 82"/>
              <a:gd name="T69" fmla="*/ 49 h 96"/>
              <a:gd name="T70" fmla="*/ 15 w 82"/>
              <a:gd name="T71" fmla="*/ 47 h 96"/>
              <a:gd name="T72" fmla="*/ 19 w 82"/>
              <a:gd name="T73" fmla="*/ 34 h 96"/>
              <a:gd name="T74" fmla="*/ 19 w 82"/>
              <a:gd name="T75" fmla="*/ 32 h 96"/>
              <a:gd name="T76" fmla="*/ 18 w 82"/>
              <a:gd name="T77" fmla="*/ 27 h 96"/>
              <a:gd name="T78" fmla="*/ 13 w 82"/>
              <a:gd name="T79" fmla="*/ 27 h 96"/>
              <a:gd name="T80" fmla="*/ 10 w 82"/>
              <a:gd name="T81" fmla="*/ 27 h 96"/>
              <a:gd name="T82" fmla="*/ 10 w 82"/>
              <a:gd name="T83" fmla="*/ 24 h 96"/>
              <a:gd name="T84" fmla="*/ 6 w 82"/>
              <a:gd name="T85" fmla="*/ 12 h 96"/>
              <a:gd name="T86" fmla="*/ 4 w 82"/>
              <a:gd name="T87" fmla="*/ 6 h 96"/>
              <a:gd name="T88" fmla="*/ 7 w 82"/>
              <a:gd name="T89" fmla="*/ 5 h 96"/>
              <a:gd name="T90" fmla="*/ 8 w 82"/>
              <a:gd name="T91" fmla="*/ 5 h 96"/>
              <a:gd name="T92" fmla="*/ 26 w 82"/>
              <a:gd name="T93" fmla="*/ 2 h 96"/>
              <a:gd name="T94" fmla="*/ 32 w 82"/>
              <a:gd name="T95" fmla="*/ 1 h 96"/>
              <a:gd name="T96" fmla="*/ 41 w 82"/>
              <a:gd name="T97" fmla="*/ 0 h 96"/>
              <a:gd name="T98" fmla="*/ 52 w 82"/>
              <a:gd name="T99" fmla="*/ 16 h 96"/>
              <a:gd name="T100" fmla="*/ 58 w 82"/>
              <a:gd name="T101" fmla="*/ 41 h 96"/>
              <a:gd name="T102" fmla="*/ 60 w 82"/>
              <a:gd name="T103" fmla="*/ 47 h 96"/>
              <a:gd name="T104" fmla="*/ 60 w 82"/>
              <a:gd name="T105" fmla="*/ 49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82" h="96">
                <a:moveTo>
                  <a:pt x="60" y="49"/>
                </a:moveTo>
                <a:lnTo>
                  <a:pt x="66" y="53"/>
                </a:lnTo>
                <a:lnTo>
                  <a:pt x="75" y="51"/>
                </a:lnTo>
                <a:lnTo>
                  <a:pt x="82" y="58"/>
                </a:lnTo>
                <a:lnTo>
                  <a:pt x="75" y="60"/>
                </a:lnTo>
                <a:lnTo>
                  <a:pt x="71" y="61"/>
                </a:lnTo>
                <a:lnTo>
                  <a:pt x="73" y="69"/>
                </a:lnTo>
                <a:lnTo>
                  <a:pt x="73" y="75"/>
                </a:lnTo>
                <a:lnTo>
                  <a:pt x="64" y="79"/>
                </a:lnTo>
                <a:lnTo>
                  <a:pt x="58" y="76"/>
                </a:lnTo>
                <a:lnTo>
                  <a:pt x="56" y="76"/>
                </a:lnTo>
                <a:lnTo>
                  <a:pt x="55" y="76"/>
                </a:lnTo>
                <a:lnTo>
                  <a:pt x="47" y="83"/>
                </a:lnTo>
                <a:lnTo>
                  <a:pt x="49" y="92"/>
                </a:lnTo>
                <a:lnTo>
                  <a:pt x="43" y="94"/>
                </a:lnTo>
                <a:lnTo>
                  <a:pt x="40" y="92"/>
                </a:lnTo>
                <a:lnTo>
                  <a:pt x="34" y="92"/>
                </a:lnTo>
                <a:lnTo>
                  <a:pt x="33" y="92"/>
                </a:lnTo>
                <a:lnTo>
                  <a:pt x="33" y="94"/>
                </a:lnTo>
                <a:lnTo>
                  <a:pt x="32" y="95"/>
                </a:lnTo>
                <a:lnTo>
                  <a:pt x="29" y="92"/>
                </a:lnTo>
                <a:lnTo>
                  <a:pt x="25" y="96"/>
                </a:lnTo>
                <a:lnTo>
                  <a:pt x="22" y="92"/>
                </a:lnTo>
                <a:lnTo>
                  <a:pt x="18" y="95"/>
                </a:lnTo>
                <a:lnTo>
                  <a:pt x="4" y="92"/>
                </a:lnTo>
                <a:lnTo>
                  <a:pt x="6" y="86"/>
                </a:lnTo>
                <a:lnTo>
                  <a:pt x="4" y="81"/>
                </a:lnTo>
                <a:lnTo>
                  <a:pt x="3" y="79"/>
                </a:lnTo>
                <a:lnTo>
                  <a:pt x="2" y="76"/>
                </a:lnTo>
                <a:lnTo>
                  <a:pt x="0" y="75"/>
                </a:lnTo>
                <a:lnTo>
                  <a:pt x="8" y="73"/>
                </a:lnTo>
                <a:lnTo>
                  <a:pt x="13" y="69"/>
                </a:lnTo>
                <a:lnTo>
                  <a:pt x="13" y="68"/>
                </a:lnTo>
                <a:lnTo>
                  <a:pt x="8" y="56"/>
                </a:lnTo>
                <a:lnTo>
                  <a:pt x="15" y="49"/>
                </a:lnTo>
                <a:lnTo>
                  <a:pt x="15" y="47"/>
                </a:lnTo>
                <a:lnTo>
                  <a:pt x="19" y="34"/>
                </a:lnTo>
                <a:lnTo>
                  <a:pt x="19" y="32"/>
                </a:lnTo>
                <a:lnTo>
                  <a:pt x="18" y="27"/>
                </a:lnTo>
                <a:lnTo>
                  <a:pt x="13" y="27"/>
                </a:lnTo>
                <a:lnTo>
                  <a:pt x="10" y="27"/>
                </a:lnTo>
                <a:lnTo>
                  <a:pt x="10" y="24"/>
                </a:lnTo>
                <a:lnTo>
                  <a:pt x="6" y="12"/>
                </a:lnTo>
                <a:lnTo>
                  <a:pt x="4" y="6"/>
                </a:lnTo>
                <a:lnTo>
                  <a:pt x="7" y="5"/>
                </a:lnTo>
                <a:lnTo>
                  <a:pt x="8" y="5"/>
                </a:lnTo>
                <a:lnTo>
                  <a:pt x="26" y="2"/>
                </a:lnTo>
                <a:lnTo>
                  <a:pt x="32" y="1"/>
                </a:lnTo>
                <a:lnTo>
                  <a:pt x="41" y="0"/>
                </a:lnTo>
                <a:lnTo>
                  <a:pt x="52" y="16"/>
                </a:lnTo>
                <a:lnTo>
                  <a:pt x="58" y="41"/>
                </a:lnTo>
                <a:lnTo>
                  <a:pt x="60" y="47"/>
                </a:lnTo>
                <a:lnTo>
                  <a:pt x="60" y="4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3" name="Freeform 1420"/>
          <p:cNvSpPr>
            <a:spLocks/>
          </p:cNvSpPr>
          <p:nvPr/>
        </p:nvSpPr>
        <p:spPr bwMode="auto">
          <a:xfrm>
            <a:off x="4983163" y="4206875"/>
            <a:ext cx="115888" cy="176213"/>
          </a:xfrm>
          <a:custGeom>
            <a:avLst/>
            <a:gdLst>
              <a:gd name="T0" fmla="*/ 52 w 73"/>
              <a:gd name="T1" fmla="*/ 2 h 111"/>
              <a:gd name="T2" fmla="*/ 62 w 73"/>
              <a:gd name="T3" fmla="*/ 11 h 111"/>
              <a:gd name="T4" fmla="*/ 64 w 73"/>
              <a:gd name="T5" fmla="*/ 11 h 111"/>
              <a:gd name="T6" fmla="*/ 64 w 73"/>
              <a:gd name="T7" fmla="*/ 12 h 111"/>
              <a:gd name="T8" fmla="*/ 61 w 73"/>
              <a:gd name="T9" fmla="*/ 15 h 111"/>
              <a:gd name="T10" fmla="*/ 62 w 73"/>
              <a:gd name="T11" fmla="*/ 21 h 111"/>
              <a:gd name="T12" fmla="*/ 60 w 73"/>
              <a:gd name="T13" fmla="*/ 30 h 111"/>
              <a:gd name="T14" fmla="*/ 58 w 73"/>
              <a:gd name="T15" fmla="*/ 32 h 111"/>
              <a:gd name="T16" fmla="*/ 56 w 73"/>
              <a:gd name="T17" fmla="*/ 45 h 111"/>
              <a:gd name="T18" fmla="*/ 61 w 73"/>
              <a:gd name="T19" fmla="*/ 47 h 111"/>
              <a:gd name="T20" fmla="*/ 62 w 73"/>
              <a:gd name="T21" fmla="*/ 51 h 111"/>
              <a:gd name="T22" fmla="*/ 62 w 73"/>
              <a:gd name="T23" fmla="*/ 53 h 111"/>
              <a:gd name="T24" fmla="*/ 65 w 73"/>
              <a:gd name="T25" fmla="*/ 54 h 111"/>
              <a:gd name="T26" fmla="*/ 73 w 73"/>
              <a:gd name="T27" fmla="*/ 56 h 111"/>
              <a:gd name="T28" fmla="*/ 64 w 73"/>
              <a:gd name="T29" fmla="*/ 58 h 111"/>
              <a:gd name="T30" fmla="*/ 62 w 73"/>
              <a:gd name="T31" fmla="*/ 58 h 111"/>
              <a:gd name="T32" fmla="*/ 54 w 73"/>
              <a:gd name="T33" fmla="*/ 69 h 111"/>
              <a:gd name="T34" fmla="*/ 54 w 73"/>
              <a:gd name="T35" fmla="*/ 73 h 111"/>
              <a:gd name="T36" fmla="*/ 54 w 73"/>
              <a:gd name="T37" fmla="*/ 86 h 111"/>
              <a:gd name="T38" fmla="*/ 56 w 73"/>
              <a:gd name="T39" fmla="*/ 95 h 111"/>
              <a:gd name="T40" fmla="*/ 56 w 73"/>
              <a:gd name="T41" fmla="*/ 96 h 111"/>
              <a:gd name="T42" fmla="*/ 49 w 73"/>
              <a:gd name="T43" fmla="*/ 106 h 111"/>
              <a:gd name="T44" fmla="*/ 42 w 73"/>
              <a:gd name="T45" fmla="*/ 111 h 111"/>
              <a:gd name="T46" fmla="*/ 37 w 73"/>
              <a:gd name="T47" fmla="*/ 106 h 111"/>
              <a:gd name="T48" fmla="*/ 38 w 73"/>
              <a:gd name="T49" fmla="*/ 102 h 111"/>
              <a:gd name="T50" fmla="*/ 38 w 73"/>
              <a:gd name="T51" fmla="*/ 96 h 111"/>
              <a:gd name="T52" fmla="*/ 39 w 73"/>
              <a:gd name="T53" fmla="*/ 92 h 111"/>
              <a:gd name="T54" fmla="*/ 34 w 73"/>
              <a:gd name="T55" fmla="*/ 87 h 111"/>
              <a:gd name="T56" fmla="*/ 37 w 73"/>
              <a:gd name="T57" fmla="*/ 81 h 111"/>
              <a:gd name="T58" fmla="*/ 32 w 73"/>
              <a:gd name="T59" fmla="*/ 75 h 111"/>
              <a:gd name="T60" fmla="*/ 26 w 73"/>
              <a:gd name="T61" fmla="*/ 76 h 111"/>
              <a:gd name="T62" fmla="*/ 22 w 73"/>
              <a:gd name="T63" fmla="*/ 76 h 111"/>
              <a:gd name="T64" fmla="*/ 16 w 73"/>
              <a:gd name="T65" fmla="*/ 72 h 111"/>
              <a:gd name="T66" fmla="*/ 16 w 73"/>
              <a:gd name="T67" fmla="*/ 60 h 111"/>
              <a:gd name="T68" fmla="*/ 24 w 73"/>
              <a:gd name="T69" fmla="*/ 56 h 111"/>
              <a:gd name="T70" fmla="*/ 20 w 73"/>
              <a:gd name="T71" fmla="*/ 53 h 111"/>
              <a:gd name="T72" fmla="*/ 22 w 73"/>
              <a:gd name="T73" fmla="*/ 51 h 111"/>
              <a:gd name="T74" fmla="*/ 22 w 73"/>
              <a:gd name="T75" fmla="*/ 50 h 111"/>
              <a:gd name="T76" fmla="*/ 16 w 73"/>
              <a:gd name="T77" fmla="*/ 46 h 111"/>
              <a:gd name="T78" fmla="*/ 16 w 73"/>
              <a:gd name="T79" fmla="*/ 36 h 111"/>
              <a:gd name="T80" fmla="*/ 15 w 73"/>
              <a:gd name="T81" fmla="*/ 30 h 111"/>
              <a:gd name="T82" fmla="*/ 11 w 73"/>
              <a:gd name="T83" fmla="*/ 30 h 111"/>
              <a:gd name="T84" fmla="*/ 1 w 73"/>
              <a:gd name="T85" fmla="*/ 32 h 111"/>
              <a:gd name="T86" fmla="*/ 0 w 73"/>
              <a:gd name="T87" fmla="*/ 27 h 111"/>
              <a:gd name="T88" fmla="*/ 4 w 73"/>
              <a:gd name="T89" fmla="*/ 24 h 111"/>
              <a:gd name="T90" fmla="*/ 4 w 73"/>
              <a:gd name="T91" fmla="*/ 21 h 111"/>
              <a:gd name="T92" fmla="*/ 8 w 73"/>
              <a:gd name="T93" fmla="*/ 17 h 111"/>
              <a:gd name="T94" fmla="*/ 11 w 73"/>
              <a:gd name="T95" fmla="*/ 20 h 111"/>
              <a:gd name="T96" fmla="*/ 12 w 73"/>
              <a:gd name="T97" fmla="*/ 19 h 111"/>
              <a:gd name="T98" fmla="*/ 12 w 73"/>
              <a:gd name="T99" fmla="*/ 17 h 111"/>
              <a:gd name="T100" fmla="*/ 13 w 73"/>
              <a:gd name="T101" fmla="*/ 17 h 111"/>
              <a:gd name="T102" fmla="*/ 19 w 73"/>
              <a:gd name="T103" fmla="*/ 17 h 111"/>
              <a:gd name="T104" fmla="*/ 22 w 73"/>
              <a:gd name="T105" fmla="*/ 19 h 111"/>
              <a:gd name="T106" fmla="*/ 28 w 73"/>
              <a:gd name="T107" fmla="*/ 17 h 111"/>
              <a:gd name="T108" fmla="*/ 26 w 73"/>
              <a:gd name="T109" fmla="*/ 8 h 111"/>
              <a:gd name="T110" fmla="*/ 34 w 73"/>
              <a:gd name="T111" fmla="*/ 1 h 111"/>
              <a:gd name="T112" fmla="*/ 35 w 73"/>
              <a:gd name="T113" fmla="*/ 1 h 111"/>
              <a:gd name="T114" fmla="*/ 37 w 73"/>
              <a:gd name="T115" fmla="*/ 1 h 111"/>
              <a:gd name="T116" fmla="*/ 43 w 73"/>
              <a:gd name="T117" fmla="*/ 4 h 111"/>
              <a:gd name="T118" fmla="*/ 52 w 73"/>
              <a:gd name="T119" fmla="*/ 0 h 111"/>
              <a:gd name="T120" fmla="*/ 52 w 73"/>
              <a:gd name="T121" fmla="*/ 2 h 111"/>
              <a:gd name="T122" fmla="*/ 52 w 73"/>
              <a:gd name="T123" fmla="*/ 2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3" h="111">
                <a:moveTo>
                  <a:pt x="52" y="2"/>
                </a:moveTo>
                <a:lnTo>
                  <a:pt x="62" y="11"/>
                </a:lnTo>
                <a:lnTo>
                  <a:pt x="64" y="11"/>
                </a:lnTo>
                <a:lnTo>
                  <a:pt x="64" y="12"/>
                </a:lnTo>
                <a:lnTo>
                  <a:pt x="61" y="15"/>
                </a:lnTo>
                <a:lnTo>
                  <a:pt x="62" y="21"/>
                </a:lnTo>
                <a:lnTo>
                  <a:pt x="60" y="30"/>
                </a:lnTo>
                <a:lnTo>
                  <a:pt x="58" y="32"/>
                </a:lnTo>
                <a:lnTo>
                  <a:pt x="56" y="45"/>
                </a:lnTo>
                <a:lnTo>
                  <a:pt x="61" y="47"/>
                </a:lnTo>
                <a:lnTo>
                  <a:pt x="62" y="51"/>
                </a:lnTo>
                <a:lnTo>
                  <a:pt x="62" y="53"/>
                </a:lnTo>
                <a:lnTo>
                  <a:pt x="65" y="54"/>
                </a:lnTo>
                <a:lnTo>
                  <a:pt x="73" y="56"/>
                </a:lnTo>
                <a:lnTo>
                  <a:pt x="64" y="58"/>
                </a:lnTo>
                <a:lnTo>
                  <a:pt x="62" y="58"/>
                </a:lnTo>
                <a:lnTo>
                  <a:pt x="54" y="69"/>
                </a:lnTo>
                <a:lnTo>
                  <a:pt x="54" y="73"/>
                </a:lnTo>
                <a:lnTo>
                  <a:pt x="54" y="86"/>
                </a:lnTo>
                <a:lnTo>
                  <a:pt x="56" y="95"/>
                </a:lnTo>
                <a:lnTo>
                  <a:pt x="56" y="96"/>
                </a:lnTo>
                <a:lnTo>
                  <a:pt x="49" y="106"/>
                </a:lnTo>
                <a:lnTo>
                  <a:pt x="42" y="111"/>
                </a:lnTo>
                <a:lnTo>
                  <a:pt x="37" y="106"/>
                </a:lnTo>
                <a:lnTo>
                  <a:pt x="38" y="102"/>
                </a:lnTo>
                <a:lnTo>
                  <a:pt x="38" y="96"/>
                </a:lnTo>
                <a:lnTo>
                  <a:pt x="39" y="92"/>
                </a:lnTo>
                <a:lnTo>
                  <a:pt x="34" y="87"/>
                </a:lnTo>
                <a:lnTo>
                  <a:pt x="37" y="81"/>
                </a:lnTo>
                <a:lnTo>
                  <a:pt x="32" y="75"/>
                </a:lnTo>
                <a:lnTo>
                  <a:pt x="26" y="76"/>
                </a:lnTo>
                <a:lnTo>
                  <a:pt x="22" y="76"/>
                </a:lnTo>
                <a:lnTo>
                  <a:pt x="16" y="72"/>
                </a:lnTo>
                <a:lnTo>
                  <a:pt x="16" y="60"/>
                </a:lnTo>
                <a:lnTo>
                  <a:pt x="24" y="56"/>
                </a:lnTo>
                <a:lnTo>
                  <a:pt x="20" y="53"/>
                </a:lnTo>
                <a:lnTo>
                  <a:pt x="22" y="51"/>
                </a:lnTo>
                <a:lnTo>
                  <a:pt x="22" y="50"/>
                </a:lnTo>
                <a:lnTo>
                  <a:pt x="16" y="46"/>
                </a:lnTo>
                <a:lnTo>
                  <a:pt x="16" y="36"/>
                </a:lnTo>
                <a:lnTo>
                  <a:pt x="15" y="30"/>
                </a:lnTo>
                <a:lnTo>
                  <a:pt x="11" y="30"/>
                </a:lnTo>
                <a:lnTo>
                  <a:pt x="1" y="32"/>
                </a:lnTo>
                <a:lnTo>
                  <a:pt x="0" y="27"/>
                </a:lnTo>
                <a:lnTo>
                  <a:pt x="4" y="24"/>
                </a:lnTo>
                <a:lnTo>
                  <a:pt x="4" y="21"/>
                </a:lnTo>
                <a:lnTo>
                  <a:pt x="8" y="17"/>
                </a:lnTo>
                <a:lnTo>
                  <a:pt x="11" y="20"/>
                </a:lnTo>
                <a:lnTo>
                  <a:pt x="12" y="19"/>
                </a:lnTo>
                <a:lnTo>
                  <a:pt x="12" y="17"/>
                </a:lnTo>
                <a:lnTo>
                  <a:pt x="13" y="17"/>
                </a:lnTo>
                <a:lnTo>
                  <a:pt x="19" y="17"/>
                </a:lnTo>
                <a:lnTo>
                  <a:pt x="22" y="19"/>
                </a:lnTo>
                <a:lnTo>
                  <a:pt x="28" y="17"/>
                </a:lnTo>
                <a:lnTo>
                  <a:pt x="26" y="8"/>
                </a:lnTo>
                <a:lnTo>
                  <a:pt x="34" y="1"/>
                </a:lnTo>
                <a:lnTo>
                  <a:pt x="35" y="1"/>
                </a:lnTo>
                <a:lnTo>
                  <a:pt x="37" y="1"/>
                </a:lnTo>
                <a:lnTo>
                  <a:pt x="43" y="4"/>
                </a:lnTo>
                <a:lnTo>
                  <a:pt x="52" y="0"/>
                </a:lnTo>
                <a:lnTo>
                  <a:pt x="52" y="2"/>
                </a:lnTo>
                <a:lnTo>
                  <a:pt x="52" y="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4" name="Freeform 1421"/>
          <p:cNvSpPr>
            <a:spLocks/>
          </p:cNvSpPr>
          <p:nvPr/>
        </p:nvSpPr>
        <p:spPr bwMode="auto">
          <a:xfrm>
            <a:off x="4622801" y="4381500"/>
            <a:ext cx="184150" cy="233363"/>
          </a:xfrm>
          <a:custGeom>
            <a:avLst/>
            <a:gdLst>
              <a:gd name="T0" fmla="*/ 77 w 116"/>
              <a:gd name="T1" fmla="*/ 23 h 147"/>
              <a:gd name="T2" fmla="*/ 85 w 116"/>
              <a:gd name="T3" fmla="*/ 29 h 147"/>
              <a:gd name="T4" fmla="*/ 97 w 116"/>
              <a:gd name="T5" fmla="*/ 33 h 147"/>
              <a:gd name="T6" fmla="*/ 103 w 116"/>
              <a:gd name="T7" fmla="*/ 45 h 147"/>
              <a:gd name="T8" fmla="*/ 100 w 116"/>
              <a:gd name="T9" fmla="*/ 53 h 147"/>
              <a:gd name="T10" fmla="*/ 97 w 116"/>
              <a:gd name="T11" fmla="*/ 75 h 147"/>
              <a:gd name="T12" fmla="*/ 116 w 116"/>
              <a:gd name="T13" fmla="*/ 109 h 147"/>
              <a:gd name="T14" fmla="*/ 108 w 116"/>
              <a:gd name="T15" fmla="*/ 117 h 147"/>
              <a:gd name="T16" fmla="*/ 104 w 116"/>
              <a:gd name="T17" fmla="*/ 123 h 147"/>
              <a:gd name="T18" fmla="*/ 98 w 116"/>
              <a:gd name="T19" fmla="*/ 130 h 147"/>
              <a:gd name="T20" fmla="*/ 68 w 116"/>
              <a:gd name="T21" fmla="*/ 147 h 147"/>
              <a:gd name="T22" fmla="*/ 53 w 116"/>
              <a:gd name="T23" fmla="*/ 141 h 147"/>
              <a:gd name="T24" fmla="*/ 52 w 116"/>
              <a:gd name="T25" fmla="*/ 131 h 147"/>
              <a:gd name="T26" fmla="*/ 53 w 116"/>
              <a:gd name="T27" fmla="*/ 117 h 147"/>
              <a:gd name="T28" fmla="*/ 62 w 116"/>
              <a:gd name="T29" fmla="*/ 104 h 147"/>
              <a:gd name="T30" fmla="*/ 66 w 116"/>
              <a:gd name="T31" fmla="*/ 97 h 147"/>
              <a:gd name="T32" fmla="*/ 70 w 116"/>
              <a:gd name="T33" fmla="*/ 94 h 147"/>
              <a:gd name="T34" fmla="*/ 62 w 116"/>
              <a:gd name="T35" fmla="*/ 79 h 147"/>
              <a:gd name="T36" fmla="*/ 52 w 116"/>
              <a:gd name="T37" fmla="*/ 75 h 147"/>
              <a:gd name="T38" fmla="*/ 44 w 116"/>
              <a:gd name="T39" fmla="*/ 74 h 147"/>
              <a:gd name="T40" fmla="*/ 32 w 116"/>
              <a:gd name="T41" fmla="*/ 76 h 147"/>
              <a:gd name="T42" fmla="*/ 15 w 116"/>
              <a:gd name="T43" fmla="*/ 82 h 147"/>
              <a:gd name="T44" fmla="*/ 11 w 116"/>
              <a:gd name="T45" fmla="*/ 71 h 147"/>
              <a:gd name="T46" fmla="*/ 0 w 116"/>
              <a:gd name="T47" fmla="*/ 56 h 147"/>
              <a:gd name="T48" fmla="*/ 8 w 116"/>
              <a:gd name="T49" fmla="*/ 44 h 147"/>
              <a:gd name="T50" fmla="*/ 11 w 116"/>
              <a:gd name="T51" fmla="*/ 41 h 147"/>
              <a:gd name="T52" fmla="*/ 0 w 116"/>
              <a:gd name="T53" fmla="*/ 29 h 147"/>
              <a:gd name="T54" fmla="*/ 3 w 116"/>
              <a:gd name="T55" fmla="*/ 19 h 147"/>
              <a:gd name="T56" fmla="*/ 21 w 116"/>
              <a:gd name="T57" fmla="*/ 18 h 147"/>
              <a:gd name="T58" fmla="*/ 38 w 116"/>
              <a:gd name="T59" fmla="*/ 8 h 147"/>
              <a:gd name="T60" fmla="*/ 68 w 116"/>
              <a:gd name="T61" fmla="*/ 0 h 147"/>
              <a:gd name="T62" fmla="*/ 70 w 116"/>
              <a:gd name="T63" fmla="*/ 6 h 147"/>
              <a:gd name="T64" fmla="*/ 79 w 116"/>
              <a:gd name="T65" fmla="*/ 12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6" h="147">
                <a:moveTo>
                  <a:pt x="79" y="12"/>
                </a:moveTo>
                <a:lnTo>
                  <a:pt x="77" y="23"/>
                </a:lnTo>
                <a:lnTo>
                  <a:pt x="81" y="30"/>
                </a:lnTo>
                <a:lnTo>
                  <a:pt x="85" y="29"/>
                </a:lnTo>
                <a:lnTo>
                  <a:pt x="88" y="31"/>
                </a:lnTo>
                <a:lnTo>
                  <a:pt x="97" y="33"/>
                </a:lnTo>
                <a:lnTo>
                  <a:pt x="107" y="41"/>
                </a:lnTo>
                <a:lnTo>
                  <a:pt x="103" y="45"/>
                </a:lnTo>
                <a:lnTo>
                  <a:pt x="108" y="53"/>
                </a:lnTo>
                <a:lnTo>
                  <a:pt x="100" y="53"/>
                </a:lnTo>
                <a:lnTo>
                  <a:pt x="96" y="61"/>
                </a:lnTo>
                <a:lnTo>
                  <a:pt x="97" y="75"/>
                </a:lnTo>
                <a:lnTo>
                  <a:pt x="116" y="97"/>
                </a:lnTo>
                <a:lnTo>
                  <a:pt x="116" y="109"/>
                </a:lnTo>
                <a:lnTo>
                  <a:pt x="109" y="117"/>
                </a:lnTo>
                <a:lnTo>
                  <a:pt x="108" y="117"/>
                </a:lnTo>
                <a:lnTo>
                  <a:pt x="105" y="121"/>
                </a:lnTo>
                <a:lnTo>
                  <a:pt x="104" y="123"/>
                </a:lnTo>
                <a:lnTo>
                  <a:pt x="98" y="128"/>
                </a:lnTo>
                <a:lnTo>
                  <a:pt x="98" y="130"/>
                </a:lnTo>
                <a:lnTo>
                  <a:pt x="85" y="146"/>
                </a:lnTo>
                <a:lnTo>
                  <a:pt x="68" y="147"/>
                </a:lnTo>
                <a:lnTo>
                  <a:pt x="64" y="141"/>
                </a:lnTo>
                <a:lnTo>
                  <a:pt x="53" y="141"/>
                </a:lnTo>
                <a:lnTo>
                  <a:pt x="48" y="136"/>
                </a:lnTo>
                <a:lnTo>
                  <a:pt x="52" y="131"/>
                </a:lnTo>
                <a:lnTo>
                  <a:pt x="44" y="119"/>
                </a:lnTo>
                <a:lnTo>
                  <a:pt x="53" y="117"/>
                </a:lnTo>
                <a:lnTo>
                  <a:pt x="56" y="108"/>
                </a:lnTo>
                <a:lnTo>
                  <a:pt x="62" y="104"/>
                </a:lnTo>
                <a:lnTo>
                  <a:pt x="63" y="98"/>
                </a:lnTo>
                <a:lnTo>
                  <a:pt x="66" y="97"/>
                </a:lnTo>
                <a:lnTo>
                  <a:pt x="70" y="96"/>
                </a:lnTo>
                <a:lnTo>
                  <a:pt x="70" y="94"/>
                </a:lnTo>
                <a:lnTo>
                  <a:pt x="67" y="87"/>
                </a:lnTo>
                <a:lnTo>
                  <a:pt x="62" y="79"/>
                </a:lnTo>
                <a:lnTo>
                  <a:pt x="53" y="75"/>
                </a:lnTo>
                <a:lnTo>
                  <a:pt x="52" y="75"/>
                </a:lnTo>
                <a:lnTo>
                  <a:pt x="48" y="72"/>
                </a:lnTo>
                <a:lnTo>
                  <a:pt x="44" y="74"/>
                </a:lnTo>
                <a:lnTo>
                  <a:pt x="45" y="78"/>
                </a:lnTo>
                <a:lnTo>
                  <a:pt x="32" y="76"/>
                </a:lnTo>
                <a:lnTo>
                  <a:pt x="22" y="83"/>
                </a:lnTo>
                <a:lnTo>
                  <a:pt x="15" y="82"/>
                </a:lnTo>
                <a:lnTo>
                  <a:pt x="11" y="74"/>
                </a:lnTo>
                <a:lnTo>
                  <a:pt x="11" y="71"/>
                </a:lnTo>
                <a:lnTo>
                  <a:pt x="11" y="63"/>
                </a:lnTo>
                <a:lnTo>
                  <a:pt x="0" y="56"/>
                </a:lnTo>
                <a:lnTo>
                  <a:pt x="0" y="49"/>
                </a:lnTo>
                <a:lnTo>
                  <a:pt x="8" y="44"/>
                </a:lnTo>
                <a:lnTo>
                  <a:pt x="8" y="42"/>
                </a:lnTo>
                <a:lnTo>
                  <a:pt x="11" y="41"/>
                </a:lnTo>
                <a:lnTo>
                  <a:pt x="7" y="37"/>
                </a:lnTo>
                <a:lnTo>
                  <a:pt x="0" y="29"/>
                </a:lnTo>
                <a:lnTo>
                  <a:pt x="3" y="22"/>
                </a:lnTo>
                <a:lnTo>
                  <a:pt x="3" y="19"/>
                </a:lnTo>
                <a:lnTo>
                  <a:pt x="4" y="15"/>
                </a:lnTo>
                <a:lnTo>
                  <a:pt x="21" y="18"/>
                </a:lnTo>
                <a:lnTo>
                  <a:pt x="32" y="11"/>
                </a:lnTo>
                <a:lnTo>
                  <a:pt x="38" y="8"/>
                </a:lnTo>
                <a:lnTo>
                  <a:pt x="62" y="1"/>
                </a:lnTo>
                <a:lnTo>
                  <a:pt x="68" y="0"/>
                </a:lnTo>
                <a:lnTo>
                  <a:pt x="70" y="3"/>
                </a:lnTo>
                <a:lnTo>
                  <a:pt x="70" y="6"/>
                </a:lnTo>
                <a:lnTo>
                  <a:pt x="71" y="8"/>
                </a:lnTo>
                <a:lnTo>
                  <a:pt x="79" y="1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5" name="Freeform 1422"/>
          <p:cNvSpPr>
            <a:spLocks/>
          </p:cNvSpPr>
          <p:nvPr/>
        </p:nvSpPr>
        <p:spPr bwMode="auto">
          <a:xfrm>
            <a:off x="4568826" y="4495800"/>
            <a:ext cx="165100" cy="157163"/>
          </a:xfrm>
          <a:custGeom>
            <a:avLst/>
            <a:gdLst>
              <a:gd name="T0" fmla="*/ 87 w 104"/>
              <a:gd name="T1" fmla="*/ 3 h 99"/>
              <a:gd name="T2" fmla="*/ 96 w 104"/>
              <a:gd name="T3" fmla="*/ 7 h 99"/>
              <a:gd name="T4" fmla="*/ 101 w 104"/>
              <a:gd name="T5" fmla="*/ 15 h 99"/>
              <a:gd name="T6" fmla="*/ 104 w 104"/>
              <a:gd name="T7" fmla="*/ 22 h 99"/>
              <a:gd name="T8" fmla="*/ 104 w 104"/>
              <a:gd name="T9" fmla="*/ 24 h 99"/>
              <a:gd name="T10" fmla="*/ 100 w 104"/>
              <a:gd name="T11" fmla="*/ 25 h 99"/>
              <a:gd name="T12" fmla="*/ 97 w 104"/>
              <a:gd name="T13" fmla="*/ 26 h 99"/>
              <a:gd name="T14" fmla="*/ 96 w 104"/>
              <a:gd name="T15" fmla="*/ 32 h 99"/>
              <a:gd name="T16" fmla="*/ 90 w 104"/>
              <a:gd name="T17" fmla="*/ 36 h 99"/>
              <a:gd name="T18" fmla="*/ 87 w 104"/>
              <a:gd name="T19" fmla="*/ 45 h 99"/>
              <a:gd name="T20" fmla="*/ 78 w 104"/>
              <a:gd name="T21" fmla="*/ 47 h 99"/>
              <a:gd name="T22" fmla="*/ 86 w 104"/>
              <a:gd name="T23" fmla="*/ 59 h 99"/>
              <a:gd name="T24" fmla="*/ 82 w 104"/>
              <a:gd name="T25" fmla="*/ 64 h 99"/>
              <a:gd name="T26" fmla="*/ 87 w 104"/>
              <a:gd name="T27" fmla="*/ 69 h 99"/>
              <a:gd name="T28" fmla="*/ 83 w 104"/>
              <a:gd name="T29" fmla="*/ 73 h 99"/>
              <a:gd name="T30" fmla="*/ 79 w 104"/>
              <a:gd name="T31" fmla="*/ 75 h 99"/>
              <a:gd name="T32" fmla="*/ 75 w 104"/>
              <a:gd name="T33" fmla="*/ 78 h 99"/>
              <a:gd name="T34" fmla="*/ 66 w 104"/>
              <a:gd name="T35" fmla="*/ 84 h 99"/>
              <a:gd name="T36" fmla="*/ 71 w 104"/>
              <a:gd name="T37" fmla="*/ 94 h 99"/>
              <a:gd name="T38" fmla="*/ 64 w 104"/>
              <a:gd name="T39" fmla="*/ 99 h 99"/>
              <a:gd name="T40" fmla="*/ 57 w 104"/>
              <a:gd name="T41" fmla="*/ 90 h 99"/>
              <a:gd name="T42" fmla="*/ 45 w 104"/>
              <a:gd name="T43" fmla="*/ 90 h 99"/>
              <a:gd name="T44" fmla="*/ 40 w 104"/>
              <a:gd name="T45" fmla="*/ 89 h 99"/>
              <a:gd name="T46" fmla="*/ 33 w 104"/>
              <a:gd name="T47" fmla="*/ 74 h 99"/>
              <a:gd name="T48" fmla="*/ 30 w 104"/>
              <a:gd name="T49" fmla="*/ 69 h 99"/>
              <a:gd name="T50" fmla="*/ 25 w 104"/>
              <a:gd name="T51" fmla="*/ 69 h 99"/>
              <a:gd name="T52" fmla="*/ 23 w 104"/>
              <a:gd name="T53" fmla="*/ 64 h 99"/>
              <a:gd name="T54" fmla="*/ 19 w 104"/>
              <a:gd name="T55" fmla="*/ 70 h 99"/>
              <a:gd name="T56" fmla="*/ 18 w 104"/>
              <a:gd name="T57" fmla="*/ 70 h 99"/>
              <a:gd name="T58" fmla="*/ 7 w 104"/>
              <a:gd name="T59" fmla="*/ 64 h 99"/>
              <a:gd name="T60" fmla="*/ 4 w 104"/>
              <a:gd name="T61" fmla="*/ 59 h 99"/>
              <a:gd name="T62" fmla="*/ 0 w 104"/>
              <a:gd name="T63" fmla="*/ 51 h 99"/>
              <a:gd name="T64" fmla="*/ 4 w 104"/>
              <a:gd name="T65" fmla="*/ 32 h 99"/>
              <a:gd name="T66" fmla="*/ 18 w 104"/>
              <a:gd name="T67" fmla="*/ 33 h 99"/>
              <a:gd name="T68" fmla="*/ 19 w 104"/>
              <a:gd name="T69" fmla="*/ 32 h 99"/>
              <a:gd name="T70" fmla="*/ 21 w 104"/>
              <a:gd name="T71" fmla="*/ 29 h 99"/>
              <a:gd name="T72" fmla="*/ 22 w 104"/>
              <a:gd name="T73" fmla="*/ 26 h 99"/>
              <a:gd name="T74" fmla="*/ 27 w 104"/>
              <a:gd name="T75" fmla="*/ 26 h 99"/>
              <a:gd name="T76" fmla="*/ 30 w 104"/>
              <a:gd name="T77" fmla="*/ 19 h 99"/>
              <a:gd name="T78" fmla="*/ 36 w 104"/>
              <a:gd name="T79" fmla="*/ 22 h 99"/>
              <a:gd name="T80" fmla="*/ 41 w 104"/>
              <a:gd name="T81" fmla="*/ 15 h 99"/>
              <a:gd name="T82" fmla="*/ 40 w 104"/>
              <a:gd name="T83" fmla="*/ 4 h 99"/>
              <a:gd name="T84" fmla="*/ 40 w 104"/>
              <a:gd name="T85" fmla="*/ 3 h 99"/>
              <a:gd name="T86" fmla="*/ 45 w 104"/>
              <a:gd name="T87" fmla="*/ 2 h 99"/>
              <a:gd name="T88" fmla="*/ 49 w 104"/>
              <a:gd name="T89" fmla="*/ 10 h 99"/>
              <a:gd name="T90" fmla="*/ 56 w 104"/>
              <a:gd name="T91" fmla="*/ 11 h 99"/>
              <a:gd name="T92" fmla="*/ 66 w 104"/>
              <a:gd name="T93" fmla="*/ 4 h 99"/>
              <a:gd name="T94" fmla="*/ 79 w 104"/>
              <a:gd name="T95" fmla="*/ 6 h 99"/>
              <a:gd name="T96" fmla="*/ 78 w 104"/>
              <a:gd name="T97" fmla="*/ 2 h 99"/>
              <a:gd name="T98" fmla="*/ 82 w 104"/>
              <a:gd name="T99" fmla="*/ 0 h 99"/>
              <a:gd name="T100" fmla="*/ 86 w 104"/>
              <a:gd name="T101" fmla="*/ 3 h 99"/>
              <a:gd name="T102" fmla="*/ 87 w 104"/>
              <a:gd name="T103" fmla="*/ 3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04" h="99">
                <a:moveTo>
                  <a:pt x="87" y="3"/>
                </a:moveTo>
                <a:lnTo>
                  <a:pt x="96" y="7"/>
                </a:lnTo>
                <a:lnTo>
                  <a:pt x="101" y="15"/>
                </a:lnTo>
                <a:lnTo>
                  <a:pt x="104" y="22"/>
                </a:lnTo>
                <a:lnTo>
                  <a:pt x="104" y="24"/>
                </a:lnTo>
                <a:lnTo>
                  <a:pt x="100" y="25"/>
                </a:lnTo>
                <a:lnTo>
                  <a:pt x="97" y="26"/>
                </a:lnTo>
                <a:lnTo>
                  <a:pt x="96" y="32"/>
                </a:lnTo>
                <a:lnTo>
                  <a:pt x="90" y="36"/>
                </a:lnTo>
                <a:lnTo>
                  <a:pt x="87" y="45"/>
                </a:lnTo>
                <a:lnTo>
                  <a:pt x="78" y="47"/>
                </a:lnTo>
                <a:lnTo>
                  <a:pt x="86" y="59"/>
                </a:lnTo>
                <a:lnTo>
                  <a:pt x="82" y="64"/>
                </a:lnTo>
                <a:lnTo>
                  <a:pt x="87" y="69"/>
                </a:lnTo>
                <a:lnTo>
                  <a:pt x="83" y="73"/>
                </a:lnTo>
                <a:lnTo>
                  <a:pt x="79" y="75"/>
                </a:lnTo>
                <a:lnTo>
                  <a:pt x="75" y="78"/>
                </a:lnTo>
                <a:lnTo>
                  <a:pt x="66" y="84"/>
                </a:lnTo>
                <a:lnTo>
                  <a:pt x="71" y="94"/>
                </a:lnTo>
                <a:lnTo>
                  <a:pt x="64" y="99"/>
                </a:lnTo>
                <a:lnTo>
                  <a:pt x="57" y="90"/>
                </a:lnTo>
                <a:lnTo>
                  <a:pt x="45" y="90"/>
                </a:lnTo>
                <a:lnTo>
                  <a:pt x="40" y="89"/>
                </a:lnTo>
                <a:lnTo>
                  <a:pt x="33" y="74"/>
                </a:lnTo>
                <a:lnTo>
                  <a:pt x="30" y="69"/>
                </a:lnTo>
                <a:lnTo>
                  <a:pt x="25" y="69"/>
                </a:lnTo>
                <a:lnTo>
                  <a:pt x="23" y="64"/>
                </a:lnTo>
                <a:lnTo>
                  <a:pt x="19" y="70"/>
                </a:lnTo>
                <a:lnTo>
                  <a:pt x="18" y="70"/>
                </a:lnTo>
                <a:lnTo>
                  <a:pt x="7" y="64"/>
                </a:lnTo>
                <a:lnTo>
                  <a:pt x="4" y="59"/>
                </a:lnTo>
                <a:lnTo>
                  <a:pt x="0" y="51"/>
                </a:lnTo>
                <a:lnTo>
                  <a:pt x="4" y="32"/>
                </a:lnTo>
                <a:lnTo>
                  <a:pt x="18" y="33"/>
                </a:lnTo>
                <a:lnTo>
                  <a:pt x="19" y="32"/>
                </a:lnTo>
                <a:lnTo>
                  <a:pt x="21" y="29"/>
                </a:lnTo>
                <a:lnTo>
                  <a:pt x="22" y="26"/>
                </a:lnTo>
                <a:lnTo>
                  <a:pt x="27" y="26"/>
                </a:lnTo>
                <a:lnTo>
                  <a:pt x="30" y="19"/>
                </a:lnTo>
                <a:lnTo>
                  <a:pt x="36" y="22"/>
                </a:lnTo>
                <a:lnTo>
                  <a:pt x="41" y="15"/>
                </a:lnTo>
                <a:lnTo>
                  <a:pt x="40" y="4"/>
                </a:lnTo>
                <a:lnTo>
                  <a:pt x="40" y="3"/>
                </a:lnTo>
                <a:lnTo>
                  <a:pt x="45" y="2"/>
                </a:lnTo>
                <a:lnTo>
                  <a:pt x="49" y="10"/>
                </a:lnTo>
                <a:lnTo>
                  <a:pt x="56" y="11"/>
                </a:lnTo>
                <a:lnTo>
                  <a:pt x="66" y="4"/>
                </a:lnTo>
                <a:lnTo>
                  <a:pt x="79" y="6"/>
                </a:lnTo>
                <a:lnTo>
                  <a:pt x="78" y="2"/>
                </a:lnTo>
                <a:lnTo>
                  <a:pt x="82" y="0"/>
                </a:lnTo>
                <a:lnTo>
                  <a:pt x="86" y="3"/>
                </a:lnTo>
                <a:lnTo>
                  <a:pt x="87" y="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6" name="Freeform 1423"/>
          <p:cNvSpPr>
            <a:spLocks/>
          </p:cNvSpPr>
          <p:nvPr/>
        </p:nvSpPr>
        <p:spPr bwMode="auto">
          <a:xfrm>
            <a:off x="4757738" y="4546600"/>
            <a:ext cx="263525" cy="155575"/>
          </a:xfrm>
          <a:custGeom>
            <a:avLst/>
            <a:gdLst>
              <a:gd name="T0" fmla="*/ 116 w 166"/>
              <a:gd name="T1" fmla="*/ 1 h 98"/>
              <a:gd name="T2" fmla="*/ 120 w 166"/>
              <a:gd name="T3" fmla="*/ 8 h 98"/>
              <a:gd name="T4" fmla="*/ 138 w 166"/>
              <a:gd name="T5" fmla="*/ 4 h 98"/>
              <a:gd name="T6" fmla="*/ 153 w 166"/>
              <a:gd name="T7" fmla="*/ 13 h 98"/>
              <a:gd name="T8" fmla="*/ 154 w 166"/>
              <a:gd name="T9" fmla="*/ 13 h 98"/>
              <a:gd name="T10" fmla="*/ 162 w 166"/>
              <a:gd name="T11" fmla="*/ 30 h 98"/>
              <a:gd name="T12" fmla="*/ 166 w 166"/>
              <a:gd name="T13" fmla="*/ 39 h 98"/>
              <a:gd name="T14" fmla="*/ 161 w 166"/>
              <a:gd name="T15" fmla="*/ 54 h 98"/>
              <a:gd name="T16" fmla="*/ 153 w 166"/>
              <a:gd name="T17" fmla="*/ 58 h 98"/>
              <a:gd name="T18" fmla="*/ 147 w 166"/>
              <a:gd name="T19" fmla="*/ 62 h 98"/>
              <a:gd name="T20" fmla="*/ 139 w 166"/>
              <a:gd name="T21" fmla="*/ 67 h 98"/>
              <a:gd name="T22" fmla="*/ 136 w 166"/>
              <a:gd name="T23" fmla="*/ 69 h 98"/>
              <a:gd name="T24" fmla="*/ 135 w 166"/>
              <a:gd name="T25" fmla="*/ 69 h 98"/>
              <a:gd name="T26" fmla="*/ 134 w 166"/>
              <a:gd name="T27" fmla="*/ 73 h 98"/>
              <a:gd name="T28" fmla="*/ 136 w 166"/>
              <a:gd name="T29" fmla="*/ 76 h 98"/>
              <a:gd name="T30" fmla="*/ 136 w 166"/>
              <a:gd name="T31" fmla="*/ 79 h 98"/>
              <a:gd name="T32" fmla="*/ 136 w 166"/>
              <a:gd name="T33" fmla="*/ 80 h 98"/>
              <a:gd name="T34" fmla="*/ 134 w 166"/>
              <a:gd name="T35" fmla="*/ 83 h 98"/>
              <a:gd name="T36" fmla="*/ 131 w 166"/>
              <a:gd name="T37" fmla="*/ 87 h 98"/>
              <a:gd name="T38" fmla="*/ 128 w 166"/>
              <a:gd name="T39" fmla="*/ 90 h 98"/>
              <a:gd name="T40" fmla="*/ 125 w 166"/>
              <a:gd name="T41" fmla="*/ 90 h 98"/>
              <a:gd name="T42" fmla="*/ 123 w 166"/>
              <a:gd name="T43" fmla="*/ 90 h 98"/>
              <a:gd name="T44" fmla="*/ 123 w 166"/>
              <a:gd name="T45" fmla="*/ 98 h 98"/>
              <a:gd name="T46" fmla="*/ 114 w 166"/>
              <a:gd name="T47" fmla="*/ 98 h 98"/>
              <a:gd name="T48" fmla="*/ 105 w 166"/>
              <a:gd name="T49" fmla="*/ 98 h 98"/>
              <a:gd name="T50" fmla="*/ 91 w 166"/>
              <a:gd name="T51" fmla="*/ 92 h 98"/>
              <a:gd name="T52" fmla="*/ 80 w 166"/>
              <a:gd name="T53" fmla="*/ 97 h 98"/>
              <a:gd name="T54" fmla="*/ 69 w 166"/>
              <a:gd name="T55" fmla="*/ 97 h 98"/>
              <a:gd name="T56" fmla="*/ 23 w 166"/>
              <a:gd name="T57" fmla="*/ 92 h 98"/>
              <a:gd name="T58" fmla="*/ 8 w 166"/>
              <a:gd name="T59" fmla="*/ 77 h 98"/>
              <a:gd name="T60" fmla="*/ 0 w 166"/>
              <a:gd name="T61" fmla="*/ 42 h 98"/>
              <a:gd name="T62" fmla="*/ 13 w 166"/>
              <a:gd name="T63" fmla="*/ 26 h 98"/>
              <a:gd name="T64" fmla="*/ 13 w 166"/>
              <a:gd name="T65" fmla="*/ 24 h 98"/>
              <a:gd name="T66" fmla="*/ 19 w 166"/>
              <a:gd name="T67" fmla="*/ 19 h 98"/>
              <a:gd name="T68" fmla="*/ 20 w 166"/>
              <a:gd name="T69" fmla="*/ 17 h 98"/>
              <a:gd name="T70" fmla="*/ 23 w 166"/>
              <a:gd name="T71" fmla="*/ 13 h 98"/>
              <a:gd name="T72" fmla="*/ 24 w 166"/>
              <a:gd name="T73" fmla="*/ 13 h 98"/>
              <a:gd name="T74" fmla="*/ 31 w 166"/>
              <a:gd name="T75" fmla="*/ 5 h 98"/>
              <a:gd name="T76" fmla="*/ 54 w 166"/>
              <a:gd name="T77" fmla="*/ 0 h 98"/>
              <a:gd name="T78" fmla="*/ 86 w 166"/>
              <a:gd name="T79" fmla="*/ 0 h 98"/>
              <a:gd name="T80" fmla="*/ 97 w 166"/>
              <a:gd name="T81" fmla="*/ 0 h 98"/>
              <a:gd name="T82" fmla="*/ 116 w 166"/>
              <a:gd name="T83" fmla="*/ 1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66" h="98">
                <a:moveTo>
                  <a:pt x="116" y="1"/>
                </a:moveTo>
                <a:lnTo>
                  <a:pt x="120" y="8"/>
                </a:lnTo>
                <a:lnTo>
                  <a:pt x="138" y="4"/>
                </a:lnTo>
                <a:lnTo>
                  <a:pt x="153" y="13"/>
                </a:lnTo>
                <a:lnTo>
                  <a:pt x="154" y="13"/>
                </a:lnTo>
                <a:lnTo>
                  <a:pt x="162" y="30"/>
                </a:lnTo>
                <a:lnTo>
                  <a:pt x="166" y="39"/>
                </a:lnTo>
                <a:lnTo>
                  <a:pt x="161" y="54"/>
                </a:lnTo>
                <a:lnTo>
                  <a:pt x="153" y="58"/>
                </a:lnTo>
                <a:lnTo>
                  <a:pt x="147" y="62"/>
                </a:lnTo>
                <a:lnTo>
                  <a:pt x="139" y="67"/>
                </a:lnTo>
                <a:lnTo>
                  <a:pt x="136" y="69"/>
                </a:lnTo>
                <a:lnTo>
                  <a:pt x="135" y="69"/>
                </a:lnTo>
                <a:lnTo>
                  <a:pt x="134" y="73"/>
                </a:lnTo>
                <a:lnTo>
                  <a:pt x="136" y="76"/>
                </a:lnTo>
                <a:lnTo>
                  <a:pt x="136" y="79"/>
                </a:lnTo>
                <a:lnTo>
                  <a:pt x="136" y="80"/>
                </a:lnTo>
                <a:lnTo>
                  <a:pt x="134" y="83"/>
                </a:lnTo>
                <a:lnTo>
                  <a:pt x="131" y="87"/>
                </a:lnTo>
                <a:lnTo>
                  <a:pt x="128" y="90"/>
                </a:lnTo>
                <a:lnTo>
                  <a:pt x="125" y="90"/>
                </a:lnTo>
                <a:lnTo>
                  <a:pt x="123" y="90"/>
                </a:lnTo>
                <a:lnTo>
                  <a:pt x="123" y="98"/>
                </a:lnTo>
                <a:lnTo>
                  <a:pt x="114" y="98"/>
                </a:lnTo>
                <a:lnTo>
                  <a:pt x="105" y="98"/>
                </a:lnTo>
                <a:lnTo>
                  <a:pt x="91" y="92"/>
                </a:lnTo>
                <a:lnTo>
                  <a:pt x="80" y="97"/>
                </a:lnTo>
                <a:lnTo>
                  <a:pt x="69" y="97"/>
                </a:lnTo>
                <a:lnTo>
                  <a:pt x="23" y="92"/>
                </a:lnTo>
                <a:lnTo>
                  <a:pt x="8" y="77"/>
                </a:lnTo>
                <a:lnTo>
                  <a:pt x="0" y="42"/>
                </a:lnTo>
                <a:lnTo>
                  <a:pt x="13" y="26"/>
                </a:lnTo>
                <a:lnTo>
                  <a:pt x="13" y="24"/>
                </a:lnTo>
                <a:lnTo>
                  <a:pt x="19" y="19"/>
                </a:lnTo>
                <a:lnTo>
                  <a:pt x="20" y="17"/>
                </a:lnTo>
                <a:lnTo>
                  <a:pt x="23" y="13"/>
                </a:lnTo>
                <a:lnTo>
                  <a:pt x="24" y="13"/>
                </a:lnTo>
                <a:lnTo>
                  <a:pt x="31" y="5"/>
                </a:lnTo>
                <a:lnTo>
                  <a:pt x="54" y="0"/>
                </a:lnTo>
                <a:lnTo>
                  <a:pt x="86" y="0"/>
                </a:lnTo>
                <a:lnTo>
                  <a:pt x="97" y="0"/>
                </a:lnTo>
                <a:lnTo>
                  <a:pt x="116" y="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7" name="Freeform 1424"/>
          <p:cNvSpPr>
            <a:spLocks/>
          </p:cNvSpPr>
          <p:nvPr/>
        </p:nvSpPr>
        <p:spPr bwMode="auto">
          <a:xfrm>
            <a:off x="4824413" y="4702175"/>
            <a:ext cx="203200" cy="263525"/>
          </a:xfrm>
          <a:custGeom>
            <a:avLst/>
            <a:gdLst>
              <a:gd name="T0" fmla="*/ 120 w 128"/>
              <a:gd name="T1" fmla="*/ 64 h 166"/>
              <a:gd name="T2" fmla="*/ 115 w 128"/>
              <a:gd name="T3" fmla="*/ 67 h 166"/>
              <a:gd name="T4" fmla="*/ 108 w 128"/>
              <a:gd name="T5" fmla="*/ 65 h 166"/>
              <a:gd name="T6" fmla="*/ 100 w 128"/>
              <a:gd name="T7" fmla="*/ 61 h 166"/>
              <a:gd name="T8" fmla="*/ 90 w 128"/>
              <a:gd name="T9" fmla="*/ 69 h 166"/>
              <a:gd name="T10" fmla="*/ 86 w 128"/>
              <a:gd name="T11" fmla="*/ 94 h 166"/>
              <a:gd name="T12" fmla="*/ 83 w 128"/>
              <a:gd name="T13" fmla="*/ 113 h 166"/>
              <a:gd name="T14" fmla="*/ 78 w 128"/>
              <a:gd name="T15" fmla="*/ 135 h 166"/>
              <a:gd name="T16" fmla="*/ 60 w 128"/>
              <a:gd name="T17" fmla="*/ 131 h 166"/>
              <a:gd name="T18" fmla="*/ 52 w 128"/>
              <a:gd name="T19" fmla="*/ 147 h 166"/>
              <a:gd name="T20" fmla="*/ 67 w 128"/>
              <a:gd name="T21" fmla="*/ 147 h 166"/>
              <a:gd name="T22" fmla="*/ 83 w 128"/>
              <a:gd name="T23" fmla="*/ 146 h 166"/>
              <a:gd name="T24" fmla="*/ 83 w 128"/>
              <a:gd name="T25" fmla="*/ 154 h 166"/>
              <a:gd name="T26" fmla="*/ 40 w 128"/>
              <a:gd name="T27" fmla="*/ 149 h 166"/>
              <a:gd name="T28" fmla="*/ 29 w 128"/>
              <a:gd name="T29" fmla="*/ 161 h 166"/>
              <a:gd name="T30" fmla="*/ 22 w 128"/>
              <a:gd name="T31" fmla="*/ 161 h 166"/>
              <a:gd name="T32" fmla="*/ 4 w 128"/>
              <a:gd name="T33" fmla="*/ 158 h 166"/>
              <a:gd name="T34" fmla="*/ 0 w 128"/>
              <a:gd name="T35" fmla="*/ 143 h 166"/>
              <a:gd name="T36" fmla="*/ 15 w 128"/>
              <a:gd name="T37" fmla="*/ 127 h 166"/>
              <a:gd name="T38" fmla="*/ 8 w 128"/>
              <a:gd name="T39" fmla="*/ 109 h 166"/>
              <a:gd name="T40" fmla="*/ 38 w 128"/>
              <a:gd name="T41" fmla="*/ 106 h 166"/>
              <a:gd name="T42" fmla="*/ 52 w 128"/>
              <a:gd name="T43" fmla="*/ 95 h 166"/>
              <a:gd name="T44" fmla="*/ 63 w 128"/>
              <a:gd name="T45" fmla="*/ 74 h 166"/>
              <a:gd name="T46" fmla="*/ 70 w 128"/>
              <a:gd name="T47" fmla="*/ 74 h 166"/>
              <a:gd name="T48" fmla="*/ 66 w 128"/>
              <a:gd name="T49" fmla="*/ 54 h 166"/>
              <a:gd name="T50" fmla="*/ 57 w 128"/>
              <a:gd name="T51" fmla="*/ 49 h 166"/>
              <a:gd name="T52" fmla="*/ 57 w 128"/>
              <a:gd name="T53" fmla="*/ 45 h 166"/>
              <a:gd name="T54" fmla="*/ 59 w 128"/>
              <a:gd name="T55" fmla="*/ 35 h 166"/>
              <a:gd name="T56" fmla="*/ 60 w 128"/>
              <a:gd name="T57" fmla="*/ 26 h 166"/>
              <a:gd name="T58" fmla="*/ 64 w 128"/>
              <a:gd name="T59" fmla="*/ 16 h 166"/>
              <a:gd name="T60" fmla="*/ 62 w 128"/>
              <a:gd name="T61" fmla="*/ 11 h 166"/>
              <a:gd name="T62" fmla="*/ 72 w 128"/>
              <a:gd name="T63" fmla="*/ 0 h 166"/>
              <a:gd name="T64" fmla="*/ 94 w 128"/>
              <a:gd name="T65" fmla="*/ 18 h 166"/>
              <a:gd name="T66" fmla="*/ 102 w 128"/>
              <a:gd name="T67" fmla="*/ 31 h 166"/>
              <a:gd name="T68" fmla="*/ 113 w 128"/>
              <a:gd name="T69" fmla="*/ 37 h 166"/>
              <a:gd name="T70" fmla="*/ 112 w 128"/>
              <a:gd name="T71" fmla="*/ 44 h 166"/>
              <a:gd name="T72" fmla="*/ 111 w 128"/>
              <a:gd name="T73" fmla="*/ 48 h 166"/>
              <a:gd name="T74" fmla="*/ 128 w 128"/>
              <a:gd name="T75" fmla="*/ 59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8" h="166">
                <a:moveTo>
                  <a:pt x="128" y="59"/>
                </a:moveTo>
                <a:lnTo>
                  <a:pt x="120" y="64"/>
                </a:lnTo>
                <a:lnTo>
                  <a:pt x="119" y="65"/>
                </a:lnTo>
                <a:lnTo>
                  <a:pt x="115" y="67"/>
                </a:lnTo>
                <a:lnTo>
                  <a:pt x="111" y="65"/>
                </a:lnTo>
                <a:lnTo>
                  <a:pt x="108" y="65"/>
                </a:lnTo>
                <a:lnTo>
                  <a:pt x="101" y="61"/>
                </a:lnTo>
                <a:lnTo>
                  <a:pt x="100" y="61"/>
                </a:lnTo>
                <a:lnTo>
                  <a:pt x="98" y="65"/>
                </a:lnTo>
                <a:lnTo>
                  <a:pt x="90" y="69"/>
                </a:lnTo>
                <a:lnTo>
                  <a:pt x="87" y="69"/>
                </a:lnTo>
                <a:lnTo>
                  <a:pt x="86" y="94"/>
                </a:lnTo>
                <a:lnTo>
                  <a:pt x="86" y="97"/>
                </a:lnTo>
                <a:lnTo>
                  <a:pt x="83" y="113"/>
                </a:lnTo>
                <a:lnTo>
                  <a:pt x="94" y="123"/>
                </a:lnTo>
                <a:lnTo>
                  <a:pt x="78" y="135"/>
                </a:lnTo>
                <a:lnTo>
                  <a:pt x="66" y="131"/>
                </a:lnTo>
                <a:lnTo>
                  <a:pt x="60" y="131"/>
                </a:lnTo>
                <a:lnTo>
                  <a:pt x="53" y="139"/>
                </a:lnTo>
                <a:lnTo>
                  <a:pt x="52" y="147"/>
                </a:lnTo>
                <a:lnTo>
                  <a:pt x="60" y="143"/>
                </a:lnTo>
                <a:lnTo>
                  <a:pt x="67" y="147"/>
                </a:lnTo>
                <a:lnTo>
                  <a:pt x="71" y="147"/>
                </a:lnTo>
                <a:lnTo>
                  <a:pt x="83" y="146"/>
                </a:lnTo>
                <a:lnTo>
                  <a:pt x="83" y="150"/>
                </a:lnTo>
                <a:lnTo>
                  <a:pt x="83" y="154"/>
                </a:lnTo>
                <a:lnTo>
                  <a:pt x="71" y="166"/>
                </a:lnTo>
                <a:lnTo>
                  <a:pt x="40" y="149"/>
                </a:lnTo>
                <a:lnTo>
                  <a:pt x="37" y="147"/>
                </a:lnTo>
                <a:lnTo>
                  <a:pt x="29" y="161"/>
                </a:lnTo>
                <a:lnTo>
                  <a:pt x="26" y="161"/>
                </a:lnTo>
                <a:lnTo>
                  <a:pt x="22" y="161"/>
                </a:lnTo>
                <a:lnTo>
                  <a:pt x="10" y="161"/>
                </a:lnTo>
                <a:lnTo>
                  <a:pt x="4" y="158"/>
                </a:lnTo>
                <a:lnTo>
                  <a:pt x="1" y="157"/>
                </a:lnTo>
                <a:lnTo>
                  <a:pt x="0" y="143"/>
                </a:lnTo>
                <a:lnTo>
                  <a:pt x="19" y="134"/>
                </a:lnTo>
                <a:lnTo>
                  <a:pt x="15" y="127"/>
                </a:lnTo>
                <a:lnTo>
                  <a:pt x="8" y="112"/>
                </a:lnTo>
                <a:lnTo>
                  <a:pt x="8" y="109"/>
                </a:lnTo>
                <a:lnTo>
                  <a:pt x="14" y="108"/>
                </a:lnTo>
                <a:lnTo>
                  <a:pt x="38" y="106"/>
                </a:lnTo>
                <a:lnTo>
                  <a:pt x="51" y="97"/>
                </a:lnTo>
                <a:lnTo>
                  <a:pt x="52" y="95"/>
                </a:lnTo>
                <a:lnTo>
                  <a:pt x="56" y="79"/>
                </a:lnTo>
                <a:lnTo>
                  <a:pt x="63" y="74"/>
                </a:lnTo>
                <a:lnTo>
                  <a:pt x="67" y="71"/>
                </a:lnTo>
                <a:lnTo>
                  <a:pt x="70" y="74"/>
                </a:lnTo>
                <a:lnTo>
                  <a:pt x="70" y="67"/>
                </a:lnTo>
                <a:lnTo>
                  <a:pt x="66" y="54"/>
                </a:lnTo>
                <a:lnTo>
                  <a:pt x="62" y="52"/>
                </a:lnTo>
                <a:lnTo>
                  <a:pt x="57" y="49"/>
                </a:lnTo>
                <a:lnTo>
                  <a:pt x="57" y="48"/>
                </a:lnTo>
                <a:lnTo>
                  <a:pt x="57" y="45"/>
                </a:lnTo>
                <a:lnTo>
                  <a:pt x="59" y="41"/>
                </a:lnTo>
                <a:lnTo>
                  <a:pt x="59" y="35"/>
                </a:lnTo>
                <a:lnTo>
                  <a:pt x="59" y="33"/>
                </a:lnTo>
                <a:lnTo>
                  <a:pt x="60" y="26"/>
                </a:lnTo>
                <a:lnTo>
                  <a:pt x="63" y="20"/>
                </a:lnTo>
                <a:lnTo>
                  <a:pt x="64" y="16"/>
                </a:lnTo>
                <a:lnTo>
                  <a:pt x="64" y="14"/>
                </a:lnTo>
                <a:lnTo>
                  <a:pt x="62" y="11"/>
                </a:lnTo>
                <a:lnTo>
                  <a:pt x="63" y="0"/>
                </a:lnTo>
                <a:lnTo>
                  <a:pt x="72" y="0"/>
                </a:lnTo>
                <a:lnTo>
                  <a:pt x="81" y="0"/>
                </a:lnTo>
                <a:lnTo>
                  <a:pt x="94" y="18"/>
                </a:lnTo>
                <a:lnTo>
                  <a:pt x="100" y="29"/>
                </a:lnTo>
                <a:lnTo>
                  <a:pt x="102" y="31"/>
                </a:lnTo>
                <a:lnTo>
                  <a:pt x="111" y="34"/>
                </a:lnTo>
                <a:lnTo>
                  <a:pt x="113" y="37"/>
                </a:lnTo>
                <a:lnTo>
                  <a:pt x="115" y="37"/>
                </a:lnTo>
                <a:lnTo>
                  <a:pt x="112" y="44"/>
                </a:lnTo>
                <a:lnTo>
                  <a:pt x="111" y="46"/>
                </a:lnTo>
                <a:lnTo>
                  <a:pt x="111" y="48"/>
                </a:lnTo>
                <a:lnTo>
                  <a:pt x="111" y="49"/>
                </a:lnTo>
                <a:lnTo>
                  <a:pt x="128" y="5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8" name="Freeform 1425"/>
          <p:cNvSpPr>
            <a:spLocks/>
          </p:cNvSpPr>
          <p:nvPr/>
        </p:nvSpPr>
        <p:spPr bwMode="auto">
          <a:xfrm>
            <a:off x="4438651" y="5060950"/>
            <a:ext cx="211138" cy="171450"/>
          </a:xfrm>
          <a:custGeom>
            <a:avLst/>
            <a:gdLst>
              <a:gd name="T0" fmla="*/ 52 w 133"/>
              <a:gd name="T1" fmla="*/ 3 h 108"/>
              <a:gd name="T2" fmla="*/ 52 w 133"/>
              <a:gd name="T3" fmla="*/ 4 h 108"/>
              <a:gd name="T4" fmla="*/ 64 w 133"/>
              <a:gd name="T5" fmla="*/ 0 h 108"/>
              <a:gd name="T6" fmla="*/ 68 w 133"/>
              <a:gd name="T7" fmla="*/ 7 h 108"/>
              <a:gd name="T8" fmla="*/ 78 w 133"/>
              <a:gd name="T9" fmla="*/ 11 h 108"/>
              <a:gd name="T10" fmla="*/ 83 w 133"/>
              <a:gd name="T11" fmla="*/ 8 h 108"/>
              <a:gd name="T12" fmla="*/ 85 w 133"/>
              <a:gd name="T13" fmla="*/ 8 h 108"/>
              <a:gd name="T14" fmla="*/ 85 w 133"/>
              <a:gd name="T15" fmla="*/ 26 h 108"/>
              <a:gd name="T16" fmla="*/ 92 w 133"/>
              <a:gd name="T17" fmla="*/ 26 h 108"/>
              <a:gd name="T18" fmla="*/ 93 w 133"/>
              <a:gd name="T19" fmla="*/ 26 h 108"/>
              <a:gd name="T20" fmla="*/ 104 w 133"/>
              <a:gd name="T21" fmla="*/ 34 h 108"/>
              <a:gd name="T22" fmla="*/ 124 w 133"/>
              <a:gd name="T23" fmla="*/ 63 h 108"/>
              <a:gd name="T24" fmla="*/ 133 w 133"/>
              <a:gd name="T25" fmla="*/ 68 h 108"/>
              <a:gd name="T26" fmla="*/ 124 w 133"/>
              <a:gd name="T27" fmla="*/ 81 h 108"/>
              <a:gd name="T28" fmla="*/ 126 w 133"/>
              <a:gd name="T29" fmla="*/ 89 h 108"/>
              <a:gd name="T30" fmla="*/ 123 w 133"/>
              <a:gd name="T31" fmla="*/ 94 h 108"/>
              <a:gd name="T32" fmla="*/ 112 w 133"/>
              <a:gd name="T33" fmla="*/ 92 h 108"/>
              <a:gd name="T34" fmla="*/ 107 w 133"/>
              <a:gd name="T35" fmla="*/ 96 h 108"/>
              <a:gd name="T36" fmla="*/ 105 w 133"/>
              <a:gd name="T37" fmla="*/ 97 h 108"/>
              <a:gd name="T38" fmla="*/ 90 w 133"/>
              <a:gd name="T39" fmla="*/ 108 h 108"/>
              <a:gd name="T40" fmla="*/ 85 w 133"/>
              <a:gd name="T41" fmla="*/ 105 h 108"/>
              <a:gd name="T42" fmla="*/ 60 w 133"/>
              <a:gd name="T43" fmla="*/ 98 h 108"/>
              <a:gd name="T44" fmla="*/ 58 w 133"/>
              <a:gd name="T45" fmla="*/ 98 h 108"/>
              <a:gd name="T46" fmla="*/ 47 w 133"/>
              <a:gd name="T47" fmla="*/ 98 h 108"/>
              <a:gd name="T48" fmla="*/ 44 w 133"/>
              <a:gd name="T49" fmla="*/ 94 h 108"/>
              <a:gd name="T50" fmla="*/ 30 w 133"/>
              <a:gd name="T51" fmla="*/ 90 h 108"/>
              <a:gd name="T52" fmla="*/ 30 w 133"/>
              <a:gd name="T53" fmla="*/ 83 h 108"/>
              <a:gd name="T54" fmla="*/ 30 w 133"/>
              <a:gd name="T55" fmla="*/ 75 h 108"/>
              <a:gd name="T56" fmla="*/ 15 w 133"/>
              <a:gd name="T57" fmla="*/ 74 h 108"/>
              <a:gd name="T58" fmla="*/ 19 w 133"/>
              <a:gd name="T59" fmla="*/ 59 h 108"/>
              <a:gd name="T60" fmla="*/ 26 w 133"/>
              <a:gd name="T61" fmla="*/ 60 h 108"/>
              <a:gd name="T62" fmla="*/ 29 w 133"/>
              <a:gd name="T63" fmla="*/ 56 h 108"/>
              <a:gd name="T64" fmla="*/ 18 w 133"/>
              <a:gd name="T65" fmla="*/ 51 h 108"/>
              <a:gd name="T66" fmla="*/ 14 w 133"/>
              <a:gd name="T67" fmla="*/ 55 h 108"/>
              <a:gd name="T68" fmla="*/ 3 w 133"/>
              <a:gd name="T69" fmla="*/ 55 h 108"/>
              <a:gd name="T70" fmla="*/ 0 w 133"/>
              <a:gd name="T71" fmla="*/ 52 h 108"/>
              <a:gd name="T72" fmla="*/ 0 w 133"/>
              <a:gd name="T73" fmla="*/ 49 h 108"/>
              <a:gd name="T74" fmla="*/ 3 w 133"/>
              <a:gd name="T75" fmla="*/ 47 h 108"/>
              <a:gd name="T76" fmla="*/ 14 w 133"/>
              <a:gd name="T77" fmla="*/ 40 h 108"/>
              <a:gd name="T78" fmla="*/ 14 w 133"/>
              <a:gd name="T79" fmla="*/ 38 h 108"/>
              <a:gd name="T80" fmla="*/ 13 w 133"/>
              <a:gd name="T81" fmla="*/ 33 h 108"/>
              <a:gd name="T82" fmla="*/ 6 w 133"/>
              <a:gd name="T83" fmla="*/ 36 h 108"/>
              <a:gd name="T84" fmla="*/ 7 w 133"/>
              <a:gd name="T85" fmla="*/ 29 h 108"/>
              <a:gd name="T86" fmla="*/ 14 w 133"/>
              <a:gd name="T87" fmla="*/ 11 h 108"/>
              <a:gd name="T88" fmla="*/ 38 w 133"/>
              <a:gd name="T89" fmla="*/ 11 h 108"/>
              <a:gd name="T90" fmla="*/ 43 w 133"/>
              <a:gd name="T91" fmla="*/ 8 h 108"/>
              <a:gd name="T92" fmla="*/ 45 w 133"/>
              <a:gd name="T93" fmla="*/ 6 h 108"/>
              <a:gd name="T94" fmla="*/ 47 w 133"/>
              <a:gd name="T95" fmla="*/ 0 h 108"/>
              <a:gd name="T96" fmla="*/ 48 w 133"/>
              <a:gd name="T97" fmla="*/ 0 h 108"/>
              <a:gd name="T98" fmla="*/ 51 w 133"/>
              <a:gd name="T99" fmla="*/ 0 h 108"/>
              <a:gd name="T100" fmla="*/ 52 w 133"/>
              <a:gd name="T101" fmla="*/ 2 h 108"/>
              <a:gd name="T102" fmla="*/ 52 w 133"/>
              <a:gd name="T103" fmla="*/ 3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33" h="108">
                <a:moveTo>
                  <a:pt x="52" y="3"/>
                </a:moveTo>
                <a:lnTo>
                  <a:pt x="52" y="4"/>
                </a:lnTo>
                <a:lnTo>
                  <a:pt x="64" y="0"/>
                </a:lnTo>
                <a:lnTo>
                  <a:pt x="68" y="7"/>
                </a:lnTo>
                <a:lnTo>
                  <a:pt x="78" y="11"/>
                </a:lnTo>
                <a:lnTo>
                  <a:pt x="83" y="8"/>
                </a:lnTo>
                <a:lnTo>
                  <a:pt x="85" y="8"/>
                </a:lnTo>
                <a:lnTo>
                  <a:pt x="85" y="26"/>
                </a:lnTo>
                <a:lnTo>
                  <a:pt x="92" y="26"/>
                </a:lnTo>
                <a:lnTo>
                  <a:pt x="93" y="26"/>
                </a:lnTo>
                <a:lnTo>
                  <a:pt x="104" y="34"/>
                </a:lnTo>
                <a:lnTo>
                  <a:pt x="124" y="63"/>
                </a:lnTo>
                <a:lnTo>
                  <a:pt x="133" y="68"/>
                </a:lnTo>
                <a:lnTo>
                  <a:pt x="124" y="81"/>
                </a:lnTo>
                <a:lnTo>
                  <a:pt x="126" y="89"/>
                </a:lnTo>
                <a:lnTo>
                  <a:pt x="123" y="94"/>
                </a:lnTo>
                <a:lnTo>
                  <a:pt x="112" y="92"/>
                </a:lnTo>
                <a:lnTo>
                  <a:pt x="107" y="96"/>
                </a:lnTo>
                <a:lnTo>
                  <a:pt x="105" y="97"/>
                </a:lnTo>
                <a:lnTo>
                  <a:pt x="90" y="108"/>
                </a:lnTo>
                <a:lnTo>
                  <a:pt x="85" y="105"/>
                </a:lnTo>
                <a:lnTo>
                  <a:pt x="60" y="98"/>
                </a:lnTo>
                <a:lnTo>
                  <a:pt x="58" y="98"/>
                </a:lnTo>
                <a:lnTo>
                  <a:pt x="47" y="98"/>
                </a:lnTo>
                <a:lnTo>
                  <a:pt x="44" y="94"/>
                </a:lnTo>
                <a:lnTo>
                  <a:pt x="30" y="90"/>
                </a:lnTo>
                <a:lnTo>
                  <a:pt x="30" y="83"/>
                </a:lnTo>
                <a:lnTo>
                  <a:pt x="30" y="75"/>
                </a:lnTo>
                <a:lnTo>
                  <a:pt x="15" y="74"/>
                </a:lnTo>
                <a:lnTo>
                  <a:pt x="19" y="59"/>
                </a:lnTo>
                <a:lnTo>
                  <a:pt x="26" y="60"/>
                </a:lnTo>
                <a:lnTo>
                  <a:pt x="29" y="56"/>
                </a:lnTo>
                <a:lnTo>
                  <a:pt x="18" y="51"/>
                </a:lnTo>
                <a:lnTo>
                  <a:pt x="14" y="55"/>
                </a:lnTo>
                <a:lnTo>
                  <a:pt x="3" y="55"/>
                </a:lnTo>
                <a:lnTo>
                  <a:pt x="0" y="52"/>
                </a:lnTo>
                <a:lnTo>
                  <a:pt x="0" y="49"/>
                </a:lnTo>
                <a:lnTo>
                  <a:pt x="3" y="47"/>
                </a:lnTo>
                <a:lnTo>
                  <a:pt x="14" y="40"/>
                </a:lnTo>
                <a:lnTo>
                  <a:pt x="14" y="38"/>
                </a:lnTo>
                <a:lnTo>
                  <a:pt x="13" y="33"/>
                </a:lnTo>
                <a:lnTo>
                  <a:pt x="6" y="36"/>
                </a:lnTo>
                <a:lnTo>
                  <a:pt x="7" y="29"/>
                </a:lnTo>
                <a:lnTo>
                  <a:pt x="14" y="11"/>
                </a:lnTo>
                <a:lnTo>
                  <a:pt x="38" y="11"/>
                </a:lnTo>
                <a:lnTo>
                  <a:pt x="43" y="8"/>
                </a:lnTo>
                <a:lnTo>
                  <a:pt x="45" y="6"/>
                </a:lnTo>
                <a:lnTo>
                  <a:pt x="47" y="0"/>
                </a:lnTo>
                <a:lnTo>
                  <a:pt x="48" y="0"/>
                </a:lnTo>
                <a:lnTo>
                  <a:pt x="51" y="0"/>
                </a:lnTo>
                <a:lnTo>
                  <a:pt x="52" y="2"/>
                </a:lnTo>
                <a:lnTo>
                  <a:pt x="52" y="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9" name="Freeform 1426"/>
          <p:cNvSpPr>
            <a:spLocks/>
          </p:cNvSpPr>
          <p:nvPr/>
        </p:nvSpPr>
        <p:spPr bwMode="auto">
          <a:xfrm>
            <a:off x="4575176" y="5159375"/>
            <a:ext cx="234950" cy="227013"/>
          </a:xfrm>
          <a:custGeom>
            <a:avLst/>
            <a:gdLst>
              <a:gd name="T0" fmla="*/ 63 w 148"/>
              <a:gd name="T1" fmla="*/ 11 h 143"/>
              <a:gd name="T2" fmla="*/ 68 w 148"/>
              <a:gd name="T3" fmla="*/ 17 h 143"/>
              <a:gd name="T4" fmla="*/ 77 w 148"/>
              <a:gd name="T5" fmla="*/ 30 h 143"/>
              <a:gd name="T6" fmla="*/ 90 w 148"/>
              <a:gd name="T7" fmla="*/ 45 h 143"/>
              <a:gd name="T8" fmla="*/ 94 w 148"/>
              <a:gd name="T9" fmla="*/ 49 h 143"/>
              <a:gd name="T10" fmla="*/ 107 w 148"/>
              <a:gd name="T11" fmla="*/ 51 h 143"/>
              <a:gd name="T12" fmla="*/ 113 w 148"/>
              <a:gd name="T13" fmla="*/ 64 h 143"/>
              <a:gd name="T14" fmla="*/ 123 w 148"/>
              <a:gd name="T15" fmla="*/ 72 h 143"/>
              <a:gd name="T16" fmla="*/ 126 w 148"/>
              <a:gd name="T17" fmla="*/ 80 h 143"/>
              <a:gd name="T18" fmla="*/ 124 w 148"/>
              <a:gd name="T19" fmla="*/ 83 h 143"/>
              <a:gd name="T20" fmla="*/ 120 w 148"/>
              <a:gd name="T21" fmla="*/ 88 h 143"/>
              <a:gd name="T22" fmla="*/ 116 w 148"/>
              <a:gd name="T23" fmla="*/ 95 h 143"/>
              <a:gd name="T24" fmla="*/ 118 w 148"/>
              <a:gd name="T25" fmla="*/ 113 h 143"/>
              <a:gd name="T26" fmla="*/ 138 w 148"/>
              <a:gd name="T27" fmla="*/ 113 h 143"/>
              <a:gd name="T28" fmla="*/ 148 w 148"/>
              <a:gd name="T29" fmla="*/ 124 h 143"/>
              <a:gd name="T30" fmla="*/ 142 w 148"/>
              <a:gd name="T31" fmla="*/ 126 h 143"/>
              <a:gd name="T32" fmla="*/ 128 w 148"/>
              <a:gd name="T33" fmla="*/ 136 h 143"/>
              <a:gd name="T34" fmla="*/ 93 w 148"/>
              <a:gd name="T35" fmla="*/ 141 h 143"/>
              <a:gd name="T36" fmla="*/ 82 w 148"/>
              <a:gd name="T37" fmla="*/ 143 h 143"/>
              <a:gd name="T38" fmla="*/ 79 w 148"/>
              <a:gd name="T39" fmla="*/ 137 h 143"/>
              <a:gd name="T40" fmla="*/ 71 w 148"/>
              <a:gd name="T41" fmla="*/ 140 h 143"/>
              <a:gd name="T42" fmla="*/ 59 w 148"/>
              <a:gd name="T43" fmla="*/ 126 h 143"/>
              <a:gd name="T44" fmla="*/ 37 w 148"/>
              <a:gd name="T45" fmla="*/ 131 h 143"/>
              <a:gd name="T46" fmla="*/ 26 w 148"/>
              <a:gd name="T47" fmla="*/ 118 h 143"/>
              <a:gd name="T48" fmla="*/ 34 w 148"/>
              <a:gd name="T49" fmla="*/ 91 h 143"/>
              <a:gd name="T50" fmla="*/ 23 w 148"/>
              <a:gd name="T51" fmla="*/ 79 h 143"/>
              <a:gd name="T52" fmla="*/ 15 w 148"/>
              <a:gd name="T53" fmla="*/ 51 h 143"/>
              <a:gd name="T54" fmla="*/ 6 w 148"/>
              <a:gd name="T55" fmla="*/ 50 h 143"/>
              <a:gd name="T56" fmla="*/ 4 w 148"/>
              <a:gd name="T57" fmla="*/ 46 h 143"/>
              <a:gd name="T58" fmla="*/ 21 w 148"/>
              <a:gd name="T59" fmla="*/ 34 h 143"/>
              <a:gd name="T60" fmla="*/ 37 w 148"/>
              <a:gd name="T61" fmla="*/ 32 h 143"/>
              <a:gd name="T62" fmla="*/ 38 w 148"/>
              <a:gd name="T63" fmla="*/ 19 h 143"/>
              <a:gd name="T64" fmla="*/ 51 w 148"/>
              <a:gd name="T65" fmla="*/ 0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8" h="143">
                <a:moveTo>
                  <a:pt x="51" y="0"/>
                </a:moveTo>
                <a:lnTo>
                  <a:pt x="63" y="11"/>
                </a:lnTo>
                <a:lnTo>
                  <a:pt x="66" y="8"/>
                </a:lnTo>
                <a:lnTo>
                  <a:pt x="68" y="17"/>
                </a:lnTo>
                <a:lnTo>
                  <a:pt x="78" y="24"/>
                </a:lnTo>
                <a:lnTo>
                  <a:pt x="77" y="30"/>
                </a:lnTo>
                <a:lnTo>
                  <a:pt x="85" y="32"/>
                </a:lnTo>
                <a:lnTo>
                  <a:pt x="90" y="45"/>
                </a:lnTo>
                <a:lnTo>
                  <a:pt x="96" y="45"/>
                </a:lnTo>
                <a:lnTo>
                  <a:pt x="94" y="49"/>
                </a:lnTo>
                <a:lnTo>
                  <a:pt x="103" y="50"/>
                </a:lnTo>
                <a:lnTo>
                  <a:pt x="107" y="51"/>
                </a:lnTo>
                <a:lnTo>
                  <a:pt x="107" y="60"/>
                </a:lnTo>
                <a:lnTo>
                  <a:pt x="113" y="64"/>
                </a:lnTo>
                <a:lnTo>
                  <a:pt x="118" y="65"/>
                </a:lnTo>
                <a:lnTo>
                  <a:pt x="123" y="72"/>
                </a:lnTo>
                <a:lnTo>
                  <a:pt x="124" y="73"/>
                </a:lnTo>
                <a:lnTo>
                  <a:pt x="126" y="80"/>
                </a:lnTo>
                <a:lnTo>
                  <a:pt x="124" y="83"/>
                </a:lnTo>
                <a:lnTo>
                  <a:pt x="124" y="83"/>
                </a:lnTo>
                <a:lnTo>
                  <a:pt x="123" y="87"/>
                </a:lnTo>
                <a:lnTo>
                  <a:pt x="120" y="88"/>
                </a:lnTo>
                <a:lnTo>
                  <a:pt x="122" y="94"/>
                </a:lnTo>
                <a:lnTo>
                  <a:pt x="116" y="95"/>
                </a:lnTo>
                <a:lnTo>
                  <a:pt x="113" y="105"/>
                </a:lnTo>
                <a:lnTo>
                  <a:pt x="118" y="113"/>
                </a:lnTo>
                <a:lnTo>
                  <a:pt x="128" y="109"/>
                </a:lnTo>
                <a:lnTo>
                  <a:pt x="138" y="113"/>
                </a:lnTo>
                <a:lnTo>
                  <a:pt x="139" y="114"/>
                </a:lnTo>
                <a:lnTo>
                  <a:pt x="148" y="124"/>
                </a:lnTo>
                <a:lnTo>
                  <a:pt x="146" y="125"/>
                </a:lnTo>
                <a:lnTo>
                  <a:pt x="142" y="126"/>
                </a:lnTo>
                <a:lnTo>
                  <a:pt x="141" y="133"/>
                </a:lnTo>
                <a:lnTo>
                  <a:pt x="128" y="136"/>
                </a:lnTo>
                <a:lnTo>
                  <a:pt x="118" y="137"/>
                </a:lnTo>
                <a:lnTo>
                  <a:pt x="93" y="141"/>
                </a:lnTo>
                <a:lnTo>
                  <a:pt x="90" y="143"/>
                </a:lnTo>
                <a:lnTo>
                  <a:pt x="82" y="143"/>
                </a:lnTo>
                <a:lnTo>
                  <a:pt x="81" y="141"/>
                </a:lnTo>
                <a:lnTo>
                  <a:pt x="79" y="137"/>
                </a:lnTo>
                <a:lnTo>
                  <a:pt x="78" y="137"/>
                </a:lnTo>
                <a:lnTo>
                  <a:pt x="71" y="140"/>
                </a:lnTo>
                <a:lnTo>
                  <a:pt x="71" y="133"/>
                </a:lnTo>
                <a:lnTo>
                  <a:pt x="59" y="126"/>
                </a:lnTo>
                <a:lnTo>
                  <a:pt x="45" y="129"/>
                </a:lnTo>
                <a:lnTo>
                  <a:pt x="37" y="131"/>
                </a:lnTo>
                <a:lnTo>
                  <a:pt x="26" y="124"/>
                </a:lnTo>
                <a:lnTo>
                  <a:pt x="26" y="118"/>
                </a:lnTo>
                <a:lnTo>
                  <a:pt x="26" y="117"/>
                </a:lnTo>
                <a:lnTo>
                  <a:pt x="34" y="91"/>
                </a:lnTo>
                <a:lnTo>
                  <a:pt x="26" y="81"/>
                </a:lnTo>
                <a:lnTo>
                  <a:pt x="23" y="79"/>
                </a:lnTo>
                <a:lnTo>
                  <a:pt x="25" y="60"/>
                </a:lnTo>
                <a:lnTo>
                  <a:pt x="15" y="51"/>
                </a:lnTo>
                <a:lnTo>
                  <a:pt x="14" y="51"/>
                </a:lnTo>
                <a:lnTo>
                  <a:pt x="6" y="50"/>
                </a:lnTo>
                <a:lnTo>
                  <a:pt x="0" y="49"/>
                </a:lnTo>
                <a:lnTo>
                  <a:pt x="4" y="46"/>
                </a:lnTo>
                <a:lnTo>
                  <a:pt x="19" y="35"/>
                </a:lnTo>
                <a:lnTo>
                  <a:pt x="21" y="34"/>
                </a:lnTo>
                <a:lnTo>
                  <a:pt x="26" y="30"/>
                </a:lnTo>
                <a:lnTo>
                  <a:pt x="37" y="32"/>
                </a:lnTo>
                <a:lnTo>
                  <a:pt x="40" y="27"/>
                </a:lnTo>
                <a:lnTo>
                  <a:pt x="38" y="19"/>
                </a:lnTo>
                <a:lnTo>
                  <a:pt x="47" y="6"/>
                </a:lnTo>
                <a:lnTo>
                  <a:pt x="51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0" name="Freeform 1427"/>
          <p:cNvSpPr>
            <a:spLocks/>
          </p:cNvSpPr>
          <p:nvPr/>
        </p:nvSpPr>
        <p:spPr bwMode="auto">
          <a:xfrm>
            <a:off x="4424363" y="5192713"/>
            <a:ext cx="204788" cy="111125"/>
          </a:xfrm>
          <a:custGeom>
            <a:avLst/>
            <a:gdLst>
              <a:gd name="T0" fmla="*/ 53 w 129"/>
              <a:gd name="T1" fmla="*/ 11 h 70"/>
              <a:gd name="T2" fmla="*/ 56 w 129"/>
              <a:gd name="T3" fmla="*/ 15 h 70"/>
              <a:gd name="T4" fmla="*/ 67 w 129"/>
              <a:gd name="T5" fmla="*/ 15 h 70"/>
              <a:gd name="T6" fmla="*/ 69 w 129"/>
              <a:gd name="T7" fmla="*/ 15 h 70"/>
              <a:gd name="T8" fmla="*/ 94 w 129"/>
              <a:gd name="T9" fmla="*/ 22 h 70"/>
              <a:gd name="T10" fmla="*/ 99 w 129"/>
              <a:gd name="T11" fmla="*/ 25 h 70"/>
              <a:gd name="T12" fmla="*/ 95 w 129"/>
              <a:gd name="T13" fmla="*/ 28 h 70"/>
              <a:gd name="T14" fmla="*/ 101 w 129"/>
              <a:gd name="T15" fmla="*/ 29 h 70"/>
              <a:gd name="T16" fmla="*/ 109 w 129"/>
              <a:gd name="T17" fmla="*/ 30 h 70"/>
              <a:gd name="T18" fmla="*/ 110 w 129"/>
              <a:gd name="T19" fmla="*/ 30 h 70"/>
              <a:gd name="T20" fmla="*/ 120 w 129"/>
              <a:gd name="T21" fmla="*/ 39 h 70"/>
              <a:gd name="T22" fmla="*/ 118 w 129"/>
              <a:gd name="T23" fmla="*/ 58 h 70"/>
              <a:gd name="T24" fmla="*/ 121 w 129"/>
              <a:gd name="T25" fmla="*/ 60 h 70"/>
              <a:gd name="T26" fmla="*/ 129 w 129"/>
              <a:gd name="T27" fmla="*/ 70 h 70"/>
              <a:gd name="T28" fmla="*/ 102 w 129"/>
              <a:gd name="T29" fmla="*/ 60 h 70"/>
              <a:gd name="T30" fmla="*/ 92 w 129"/>
              <a:gd name="T31" fmla="*/ 58 h 70"/>
              <a:gd name="T32" fmla="*/ 76 w 129"/>
              <a:gd name="T33" fmla="*/ 47 h 70"/>
              <a:gd name="T34" fmla="*/ 72 w 129"/>
              <a:gd name="T35" fmla="*/ 44 h 70"/>
              <a:gd name="T36" fmla="*/ 65 w 129"/>
              <a:gd name="T37" fmla="*/ 45 h 70"/>
              <a:gd name="T38" fmla="*/ 61 w 129"/>
              <a:gd name="T39" fmla="*/ 58 h 70"/>
              <a:gd name="T40" fmla="*/ 39 w 129"/>
              <a:gd name="T41" fmla="*/ 56 h 70"/>
              <a:gd name="T42" fmla="*/ 37 w 129"/>
              <a:gd name="T43" fmla="*/ 56 h 70"/>
              <a:gd name="T44" fmla="*/ 28 w 129"/>
              <a:gd name="T45" fmla="*/ 63 h 70"/>
              <a:gd name="T46" fmla="*/ 23 w 129"/>
              <a:gd name="T47" fmla="*/ 67 h 70"/>
              <a:gd name="T48" fmla="*/ 19 w 129"/>
              <a:gd name="T49" fmla="*/ 67 h 70"/>
              <a:gd name="T50" fmla="*/ 13 w 129"/>
              <a:gd name="T51" fmla="*/ 66 h 70"/>
              <a:gd name="T52" fmla="*/ 7 w 129"/>
              <a:gd name="T53" fmla="*/ 69 h 70"/>
              <a:gd name="T54" fmla="*/ 5 w 129"/>
              <a:gd name="T55" fmla="*/ 66 h 70"/>
              <a:gd name="T56" fmla="*/ 5 w 129"/>
              <a:gd name="T57" fmla="*/ 63 h 70"/>
              <a:gd name="T58" fmla="*/ 0 w 129"/>
              <a:gd name="T59" fmla="*/ 63 h 70"/>
              <a:gd name="T60" fmla="*/ 7 w 129"/>
              <a:gd name="T61" fmla="*/ 59 h 70"/>
              <a:gd name="T62" fmla="*/ 9 w 129"/>
              <a:gd name="T63" fmla="*/ 56 h 70"/>
              <a:gd name="T64" fmla="*/ 16 w 129"/>
              <a:gd name="T65" fmla="*/ 30 h 70"/>
              <a:gd name="T66" fmla="*/ 16 w 129"/>
              <a:gd name="T67" fmla="*/ 28 h 70"/>
              <a:gd name="T68" fmla="*/ 20 w 129"/>
              <a:gd name="T69" fmla="*/ 20 h 70"/>
              <a:gd name="T70" fmla="*/ 22 w 129"/>
              <a:gd name="T71" fmla="*/ 18 h 70"/>
              <a:gd name="T72" fmla="*/ 19 w 129"/>
              <a:gd name="T73" fmla="*/ 15 h 70"/>
              <a:gd name="T74" fmla="*/ 28 w 129"/>
              <a:gd name="T75" fmla="*/ 17 h 70"/>
              <a:gd name="T76" fmla="*/ 32 w 129"/>
              <a:gd name="T77" fmla="*/ 10 h 70"/>
              <a:gd name="T78" fmla="*/ 34 w 129"/>
              <a:gd name="T79" fmla="*/ 7 h 70"/>
              <a:gd name="T80" fmla="*/ 39 w 129"/>
              <a:gd name="T81" fmla="*/ 0 h 70"/>
              <a:gd name="T82" fmla="*/ 39 w 129"/>
              <a:gd name="T83" fmla="*/ 7 h 70"/>
              <a:gd name="T84" fmla="*/ 53 w 129"/>
              <a:gd name="T85" fmla="*/ 11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29" h="70">
                <a:moveTo>
                  <a:pt x="53" y="11"/>
                </a:moveTo>
                <a:lnTo>
                  <a:pt x="56" y="15"/>
                </a:lnTo>
                <a:lnTo>
                  <a:pt x="67" y="15"/>
                </a:lnTo>
                <a:lnTo>
                  <a:pt x="69" y="15"/>
                </a:lnTo>
                <a:lnTo>
                  <a:pt x="94" y="22"/>
                </a:lnTo>
                <a:lnTo>
                  <a:pt x="99" y="25"/>
                </a:lnTo>
                <a:lnTo>
                  <a:pt x="95" y="28"/>
                </a:lnTo>
                <a:lnTo>
                  <a:pt x="101" y="29"/>
                </a:lnTo>
                <a:lnTo>
                  <a:pt x="109" y="30"/>
                </a:lnTo>
                <a:lnTo>
                  <a:pt x="110" y="30"/>
                </a:lnTo>
                <a:lnTo>
                  <a:pt x="120" y="39"/>
                </a:lnTo>
                <a:lnTo>
                  <a:pt x="118" y="58"/>
                </a:lnTo>
                <a:lnTo>
                  <a:pt x="121" y="60"/>
                </a:lnTo>
                <a:lnTo>
                  <a:pt x="129" y="70"/>
                </a:lnTo>
                <a:lnTo>
                  <a:pt x="102" y="60"/>
                </a:lnTo>
                <a:lnTo>
                  <a:pt x="92" y="58"/>
                </a:lnTo>
                <a:lnTo>
                  <a:pt x="76" y="47"/>
                </a:lnTo>
                <a:lnTo>
                  <a:pt x="72" y="44"/>
                </a:lnTo>
                <a:lnTo>
                  <a:pt x="65" y="45"/>
                </a:lnTo>
                <a:lnTo>
                  <a:pt x="61" y="58"/>
                </a:lnTo>
                <a:lnTo>
                  <a:pt x="39" y="56"/>
                </a:lnTo>
                <a:lnTo>
                  <a:pt x="37" y="56"/>
                </a:lnTo>
                <a:lnTo>
                  <a:pt x="28" y="63"/>
                </a:lnTo>
                <a:lnTo>
                  <a:pt x="23" y="67"/>
                </a:lnTo>
                <a:lnTo>
                  <a:pt x="19" y="67"/>
                </a:lnTo>
                <a:lnTo>
                  <a:pt x="13" y="66"/>
                </a:lnTo>
                <a:lnTo>
                  <a:pt x="7" y="69"/>
                </a:lnTo>
                <a:lnTo>
                  <a:pt x="5" y="66"/>
                </a:lnTo>
                <a:lnTo>
                  <a:pt x="5" y="63"/>
                </a:lnTo>
                <a:lnTo>
                  <a:pt x="0" y="63"/>
                </a:lnTo>
                <a:lnTo>
                  <a:pt x="7" y="59"/>
                </a:lnTo>
                <a:lnTo>
                  <a:pt x="9" y="56"/>
                </a:lnTo>
                <a:lnTo>
                  <a:pt x="16" y="30"/>
                </a:lnTo>
                <a:lnTo>
                  <a:pt x="16" y="28"/>
                </a:lnTo>
                <a:lnTo>
                  <a:pt x="20" y="20"/>
                </a:lnTo>
                <a:lnTo>
                  <a:pt x="22" y="18"/>
                </a:lnTo>
                <a:lnTo>
                  <a:pt x="19" y="15"/>
                </a:lnTo>
                <a:lnTo>
                  <a:pt x="28" y="17"/>
                </a:lnTo>
                <a:lnTo>
                  <a:pt x="32" y="10"/>
                </a:lnTo>
                <a:lnTo>
                  <a:pt x="34" y="7"/>
                </a:lnTo>
                <a:lnTo>
                  <a:pt x="39" y="0"/>
                </a:lnTo>
                <a:lnTo>
                  <a:pt x="39" y="7"/>
                </a:lnTo>
                <a:lnTo>
                  <a:pt x="53" y="1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1" name="Freeform 1428"/>
          <p:cNvSpPr>
            <a:spLocks/>
          </p:cNvSpPr>
          <p:nvPr/>
        </p:nvSpPr>
        <p:spPr bwMode="auto">
          <a:xfrm>
            <a:off x="4087813" y="5492750"/>
            <a:ext cx="71438" cy="80963"/>
          </a:xfrm>
          <a:custGeom>
            <a:avLst/>
            <a:gdLst>
              <a:gd name="T0" fmla="*/ 32 w 45"/>
              <a:gd name="T1" fmla="*/ 9 h 51"/>
              <a:gd name="T2" fmla="*/ 33 w 45"/>
              <a:gd name="T3" fmla="*/ 12 h 51"/>
              <a:gd name="T4" fmla="*/ 37 w 45"/>
              <a:gd name="T5" fmla="*/ 11 h 51"/>
              <a:gd name="T6" fmla="*/ 38 w 45"/>
              <a:gd name="T7" fmla="*/ 12 h 51"/>
              <a:gd name="T8" fmla="*/ 45 w 45"/>
              <a:gd name="T9" fmla="*/ 21 h 51"/>
              <a:gd name="T10" fmla="*/ 44 w 45"/>
              <a:gd name="T11" fmla="*/ 27 h 51"/>
              <a:gd name="T12" fmla="*/ 33 w 45"/>
              <a:gd name="T13" fmla="*/ 36 h 51"/>
              <a:gd name="T14" fmla="*/ 33 w 45"/>
              <a:gd name="T15" fmla="*/ 43 h 51"/>
              <a:gd name="T16" fmla="*/ 33 w 45"/>
              <a:gd name="T17" fmla="*/ 47 h 51"/>
              <a:gd name="T18" fmla="*/ 17 w 45"/>
              <a:gd name="T19" fmla="*/ 51 h 51"/>
              <a:gd name="T20" fmla="*/ 11 w 45"/>
              <a:gd name="T21" fmla="*/ 51 h 51"/>
              <a:gd name="T22" fmla="*/ 7 w 45"/>
              <a:gd name="T23" fmla="*/ 51 h 51"/>
              <a:gd name="T24" fmla="*/ 4 w 45"/>
              <a:gd name="T25" fmla="*/ 47 h 51"/>
              <a:gd name="T26" fmla="*/ 0 w 45"/>
              <a:gd name="T27" fmla="*/ 27 h 51"/>
              <a:gd name="T28" fmla="*/ 2 w 45"/>
              <a:gd name="T29" fmla="*/ 27 h 51"/>
              <a:gd name="T30" fmla="*/ 13 w 45"/>
              <a:gd name="T31" fmla="*/ 21 h 51"/>
              <a:gd name="T32" fmla="*/ 13 w 45"/>
              <a:gd name="T33" fmla="*/ 20 h 51"/>
              <a:gd name="T34" fmla="*/ 18 w 45"/>
              <a:gd name="T35" fmla="*/ 9 h 51"/>
              <a:gd name="T36" fmla="*/ 25 w 45"/>
              <a:gd name="T37" fmla="*/ 2 h 51"/>
              <a:gd name="T38" fmla="*/ 26 w 45"/>
              <a:gd name="T39" fmla="*/ 1 h 51"/>
              <a:gd name="T40" fmla="*/ 29 w 45"/>
              <a:gd name="T41" fmla="*/ 0 h 51"/>
              <a:gd name="T42" fmla="*/ 32 w 45"/>
              <a:gd name="T43" fmla="*/ 9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5" h="51">
                <a:moveTo>
                  <a:pt x="32" y="9"/>
                </a:moveTo>
                <a:lnTo>
                  <a:pt x="33" y="12"/>
                </a:lnTo>
                <a:lnTo>
                  <a:pt x="37" y="11"/>
                </a:lnTo>
                <a:lnTo>
                  <a:pt x="38" y="12"/>
                </a:lnTo>
                <a:lnTo>
                  <a:pt x="45" y="21"/>
                </a:lnTo>
                <a:lnTo>
                  <a:pt x="44" y="27"/>
                </a:lnTo>
                <a:lnTo>
                  <a:pt x="33" y="36"/>
                </a:lnTo>
                <a:lnTo>
                  <a:pt x="33" y="43"/>
                </a:lnTo>
                <a:lnTo>
                  <a:pt x="33" y="47"/>
                </a:lnTo>
                <a:lnTo>
                  <a:pt x="17" y="51"/>
                </a:lnTo>
                <a:lnTo>
                  <a:pt x="11" y="51"/>
                </a:lnTo>
                <a:lnTo>
                  <a:pt x="7" y="51"/>
                </a:lnTo>
                <a:lnTo>
                  <a:pt x="4" y="47"/>
                </a:lnTo>
                <a:lnTo>
                  <a:pt x="0" y="27"/>
                </a:lnTo>
                <a:lnTo>
                  <a:pt x="2" y="27"/>
                </a:lnTo>
                <a:lnTo>
                  <a:pt x="13" y="21"/>
                </a:lnTo>
                <a:lnTo>
                  <a:pt x="13" y="20"/>
                </a:lnTo>
                <a:lnTo>
                  <a:pt x="18" y="9"/>
                </a:lnTo>
                <a:lnTo>
                  <a:pt x="25" y="2"/>
                </a:lnTo>
                <a:lnTo>
                  <a:pt x="26" y="1"/>
                </a:lnTo>
                <a:lnTo>
                  <a:pt x="29" y="0"/>
                </a:lnTo>
                <a:lnTo>
                  <a:pt x="32" y="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2" name="Freeform 1429"/>
          <p:cNvSpPr>
            <a:spLocks/>
          </p:cNvSpPr>
          <p:nvPr/>
        </p:nvSpPr>
        <p:spPr bwMode="auto">
          <a:xfrm>
            <a:off x="4097338" y="5567363"/>
            <a:ext cx="155575" cy="147638"/>
          </a:xfrm>
          <a:custGeom>
            <a:avLst/>
            <a:gdLst>
              <a:gd name="T0" fmla="*/ 32 w 98"/>
              <a:gd name="T1" fmla="*/ 15 h 93"/>
              <a:gd name="T2" fmla="*/ 38 w 98"/>
              <a:gd name="T3" fmla="*/ 19 h 93"/>
              <a:gd name="T4" fmla="*/ 49 w 98"/>
              <a:gd name="T5" fmla="*/ 17 h 93"/>
              <a:gd name="T6" fmla="*/ 50 w 98"/>
              <a:gd name="T7" fmla="*/ 32 h 93"/>
              <a:gd name="T8" fmla="*/ 56 w 98"/>
              <a:gd name="T9" fmla="*/ 32 h 93"/>
              <a:gd name="T10" fmla="*/ 57 w 98"/>
              <a:gd name="T11" fmla="*/ 34 h 93"/>
              <a:gd name="T12" fmla="*/ 62 w 98"/>
              <a:gd name="T13" fmla="*/ 41 h 93"/>
              <a:gd name="T14" fmla="*/ 65 w 98"/>
              <a:gd name="T15" fmla="*/ 44 h 93"/>
              <a:gd name="T16" fmla="*/ 65 w 98"/>
              <a:gd name="T17" fmla="*/ 45 h 93"/>
              <a:gd name="T18" fmla="*/ 71 w 98"/>
              <a:gd name="T19" fmla="*/ 47 h 93"/>
              <a:gd name="T20" fmla="*/ 72 w 98"/>
              <a:gd name="T21" fmla="*/ 52 h 93"/>
              <a:gd name="T22" fmla="*/ 84 w 98"/>
              <a:gd name="T23" fmla="*/ 49 h 93"/>
              <a:gd name="T24" fmla="*/ 94 w 98"/>
              <a:gd name="T25" fmla="*/ 52 h 93"/>
              <a:gd name="T26" fmla="*/ 98 w 98"/>
              <a:gd name="T27" fmla="*/ 55 h 93"/>
              <a:gd name="T28" fmla="*/ 98 w 98"/>
              <a:gd name="T29" fmla="*/ 62 h 93"/>
              <a:gd name="T30" fmla="*/ 94 w 98"/>
              <a:gd name="T31" fmla="*/ 62 h 93"/>
              <a:gd name="T32" fmla="*/ 92 w 98"/>
              <a:gd name="T33" fmla="*/ 63 h 93"/>
              <a:gd name="T34" fmla="*/ 94 w 98"/>
              <a:gd name="T35" fmla="*/ 74 h 93"/>
              <a:gd name="T36" fmla="*/ 94 w 98"/>
              <a:gd name="T37" fmla="*/ 75 h 93"/>
              <a:gd name="T38" fmla="*/ 98 w 98"/>
              <a:gd name="T39" fmla="*/ 78 h 93"/>
              <a:gd name="T40" fmla="*/ 97 w 98"/>
              <a:gd name="T41" fmla="*/ 79 h 93"/>
              <a:gd name="T42" fmla="*/ 95 w 98"/>
              <a:gd name="T43" fmla="*/ 82 h 93"/>
              <a:gd name="T44" fmla="*/ 94 w 98"/>
              <a:gd name="T45" fmla="*/ 82 h 93"/>
              <a:gd name="T46" fmla="*/ 75 w 98"/>
              <a:gd name="T47" fmla="*/ 85 h 93"/>
              <a:gd name="T48" fmla="*/ 60 w 98"/>
              <a:gd name="T49" fmla="*/ 82 h 93"/>
              <a:gd name="T50" fmla="*/ 54 w 98"/>
              <a:gd name="T51" fmla="*/ 85 h 93"/>
              <a:gd name="T52" fmla="*/ 31 w 98"/>
              <a:gd name="T53" fmla="*/ 93 h 93"/>
              <a:gd name="T54" fmla="*/ 31 w 98"/>
              <a:gd name="T55" fmla="*/ 92 h 93"/>
              <a:gd name="T56" fmla="*/ 30 w 98"/>
              <a:gd name="T57" fmla="*/ 81 h 93"/>
              <a:gd name="T58" fmla="*/ 22 w 98"/>
              <a:gd name="T59" fmla="*/ 78 h 93"/>
              <a:gd name="T60" fmla="*/ 19 w 98"/>
              <a:gd name="T61" fmla="*/ 78 h 93"/>
              <a:gd name="T62" fmla="*/ 19 w 98"/>
              <a:gd name="T63" fmla="*/ 70 h 93"/>
              <a:gd name="T64" fmla="*/ 15 w 98"/>
              <a:gd name="T65" fmla="*/ 70 h 93"/>
              <a:gd name="T66" fmla="*/ 13 w 98"/>
              <a:gd name="T67" fmla="*/ 71 h 93"/>
              <a:gd name="T68" fmla="*/ 5 w 98"/>
              <a:gd name="T69" fmla="*/ 81 h 93"/>
              <a:gd name="T70" fmla="*/ 4 w 98"/>
              <a:gd name="T71" fmla="*/ 78 h 93"/>
              <a:gd name="T72" fmla="*/ 4 w 98"/>
              <a:gd name="T73" fmla="*/ 75 h 93"/>
              <a:gd name="T74" fmla="*/ 0 w 98"/>
              <a:gd name="T75" fmla="*/ 64 h 93"/>
              <a:gd name="T76" fmla="*/ 1 w 98"/>
              <a:gd name="T77" fmla="*/ 60 h 93"/>
              <a:gd name="T78" fmla="*/ 8 w 98"/>
              <a:gd name="T79" fmla="*/ 59 h 93"/>
              <a:gd name="T80" fmla="*/ 12 w 98"/>
              <a:gd name="T81" fmla="*/ 52 h 93"/>
              <a:gd name="T82" fmla="*/ 27 w 98"/>
              <a:gd name="T83" fmla="*/ 0 h 93"/>
              <a:gd name="T84" fmla="*/ 32 w 98"/>
              <a:gd name="T85" fmla="*/ 14 h 93"/>
              <a:gd name="T86" fmla="*/ 32 w 98"/>
              <a:gd name="T87" fmla="*/ 15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98" h="93">
                <a:moveTo>
                  <a:pt x="32" y="15"/>
                </a:moveTo>
                <a:lnTo>
                  <a:pt x="38" y="19"/>
                </a:lnTo>
                <a:lnTo>
                  <a:pt x="49" y="17"/>
                </a:lnTo>
                <a:lnTo>
                  <a:pt x="50" y="32"/>
                </a:lnTo>
                <a:lnTo>
                  <a:pt x="56" y="32"/>
                </a:lnTo>
                <a:lnTo>
                  <a:pt x="57" y="34"/>
                </a:lnTo>
                <a:lnTo>
                  <a:pt x="62" y="41"/>
                </a:lnTo>
                <a:lnTo>
                  <a:pt x="65" y="44"/>
                </a:lnTo>
                <a:lnTo>
                  <a:pt x="65" y="45"/>
                </a:lnTo>
                <a:lnTo>
                  <a:pt x="71" y="47"/>
                </a:lnTo>
                <a:lnTo>
                  <a:pt x="72" y="52"/>
                </a:lnTo>
                <a:lnTo>
                  <a:pt x="84" y="49"/>
                </a:lnTo>
                <a:lnTo>
                  <a:pt x="94" y="52"/>
                </a:lnTo>
                <a:lnTo>
                  <a:pt x="98" y="55"/>
                </a:lnTo>
                <a:lnTo>
                  <a:pt x="98" y="62"/>
                </a:lnTo>
                <a:lnTo>
                  <a:pt x="94" y="62"/>
                </a:lnTo>
                <a:lnTo>
                  <a:pt x="92" y="63"/>
                </a:lnTo>
                <a:lnTo>
                  <a:pt x="94" y="74"/>
                </a:lnTo>
                <a:lnTo>
                  <a:pt x="94" y="75"/>
                </a:lnTo>
                <a:lnTo>
                  <a:pt x="98" y="78"/>
                </a:lnTo>
                <a:lnTo>
                  <a:pt x="97" y="79"/>
                </a:lnTo>
                <a:lnTo>
                  <a:pt x="95" y="82"/>
                </a:lnTo>
                <a:lnTo>
                  <a:pt x="94" y="82"/>
                </a:lnTo>
                <a:lnTo>
                  <a:pt x="75" y="85"/>
                </a:lnTo>
                <a:lnTo>
                  <a:pt x="60" y="82"/>
                </a:lnTo>
                <a:lnTo>
                  <a:pt x="54" y="85"/>
                </a:lnTo>
                <a:lnTo>
                  <a:pt x="31" y="93"/>
                </a:lnTo>
                <a:lnTo>
                  <a:pt x="31" y="92"/>
                </a:lnTo>
                <a:lnTo>
                  <a:pt x="30" y="81"/>
                </a:lnTo>
                <a:lnTo>
                  <a:pt x="22" y="78"/>
                </a:lnTo>
                <a:lnTo>
                  <a:pt x="19" y="78"/>
                </a:lnTo>
                <a:lnTo>
                  <a:pt x="19" y="70"/>
                </a:lnTo>
                <a:lnTo>
                  <a:pt x="15" y="70"/>
                </a:lnTo>
                <a:lnTo>
                  <a:pt x="13" y="71"/>
                </a:lnTo>
                <a:lnTo>
                  <a:pt x="5" y="81"/>
                </a:lnTo>
                <a:lnTo>
                  <a:pt x="4" y="78"/>
                </a:lnTo>
                <a:lnTo>
                  <a:pt x="4" y="75"/>
                </a:lnTo>
                <a:lnTo>
                  <a:pt x="0" y="64"/>
                </a:lnTo>
                <a:lnTo>
                  <a:pt x="1" y="60"/>
                </a:lnTo>
                <a:lnTo>
                  <a:pt x="8" y="59"/>
                </a:lnTo>
                <a:lnTo>
                  <a:pt x="12" y="52"/>
                </a:lnTo>
                <a:lnTo>
                  <a:pt x="27" y="0"/>
                </a:lnTo>
                <a:lnTo>
                  <a:pt x="32" y="14"/>
                </a:lnTo>
                <a:lnTo>
                  <a:pt x="32" y="1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3" name="Freeform 1430"/>
          <p:cNvSpPr>
            <a:spLocks/>
          </p:cNvSpPr>
          <p:nvPr/>
        </p:nvSpPr>
        <p:spPr bwMode="auto">
          <a:xfrm>
            <a:off x="5851526" y="2971800"/>
            <a:ext cx="215900" cy="206375"/>
          </a:xfrm>
          <a:custGeom>
            <a:avLst/>
            <a:gdLst>
              <a:gd name="T0" fmla="*/ 28 w 136"/>
              <a:gd name="T1" fmla="*/ 4 h 130"/>
              <a:gd name="T2" fmla="*/ 43 w 136"/>
              <a:gd name="T3" fmla="*/ 3 h 130"/>
              <a:gd name="T4" fmla="*/ 60 w 136"/>
              <a:gd name="T5" fmla="*/ 9 h 130"/>
              <a:gd name="T6" fmla="*/ 63 w 136"/>
              <a:gd name="T7" fmla="*/ 11 h 130"/>
              <a:gd name="T8" fmla="*/ 90 w 136"/>
              <a:gd name="T9" fmla="*/ 14 h 130"/>
              <a:gd name="T10" fmla="*/ 101 w 136"/>
              <a:gd name="T11" fmla="*/ 37 h 130"/>
              <a:gd name="T12" fmla="*/ 129 w 136"/>
              <a:gd name="T13" fmla="*/ 54 h 130"/>
              <a:gd name="T14" fmla="*/ 131 w 136"/>
              <a:gd name="T15" fmla="*/ 63 h 130"/>
              <a:gd name="T16" fmla="*/ 132 w 136"/>
              <a:gd name="T17" fmla="*/ 75 h 130"/>
              <a:gd name="T18" fmla="*/ 134 w 136"/>
              <a:gd name="T19" fmla="*/ 88 h 130"/>
              <a:gd name="T20" fmla="*/ 134 w 136"/>
              <a:gd name="T21" fmla="*/ 94 h 130"/>
              <a:gd name="T22" fmla="*/ 136 w 136"/>
              <a:gd name="T23" fmla="*/ 105 h 130"/>
              <a:gd name="T24" fmla="*/ 108 w 136"/>
              <a:gd name="T25" fmla="*/ 101 h 130"/>
              <a:gd name="T26" fmla="*/ 104 w 136"/>
              <a:gd name="T27" fmla="*/ 97 h 130"/>
              <a:gd name="T28" fmla="*/ 86 w 136"/>
              <a:gd name="T29" fmla="*/ 107 h 130"/>
              <a:gd name="T30" fmla="*/ 75 w 136"/>
              <a:gd name="T31" fmla="*/ 126 h 130"/>
              <a:gd name="T32" fmla="*/ 60 w 136"/>
              <a:gd name="T33" fmla="*/ 127 h 130"/>
              <a:gd name="T34" fmla="*/ 50 w 136"/>
              <a:gd name="T35" fmla="*/ 124 h 130"/>
              <a:gd name="T36" fmla="*/ 41 w 136"/>
              <a:gd name="T37" fmla="*/ 119 h 130"/>
              <a:gd name="T38" fmla="*/ 35 w 136"/>
              <a:gd name="T39" fmla="*/ 104 h 130"/>
              <a:gd name="T40" fmla="*/ 30 w 136"/>
              <a:gd name="T41" fmla="*/ 96 h 130"/>
              <a:gd name="T42" fmla="*/ 27 w 136"/>
              <a:gd name="T43" fmla="*/ 84 h 130"/>
              <a:gd name="T44" fmla="*/ 37 w 136"/>
              <a:gd name="T45" fmla="*/ 88 h 130"/>
              <a:gd name="T46" fmla="*/ 42 w 136"/>
              <a:gd name="T47" fmla="*/ 63 h 130"/>
              <a:gd name="T48" fmla="*/ 38 w 136"/>
              <a:gd name="T49" fmla="*/ 52 h 130"/>
              <a:gd name="T50" fmla="*/ 37 w 136"/>
              <a:gd name="T51" fmla="*/ 47 h 130"/>
              <a:gd name="T52" fmla="*/ 38 w 136"/>
              <a:gd name="T53" fmla="*/ 28 h 130"/>
              <a:gd name="T54" fmla="*/ 37 w 136"/>
              <a:gd name="T55" fmla="*/ 22 h 130"/>
              <a:gd name="T56" fmla="*/ 26 w 136"/>
              <a:gd name="T57" fmla="*/ 21 h 130"/>
              <a:gd name="T58" fmla="*/ 23 w 136"/>
              <a:gd name="T59" fmla="*/ 19 h 130"/>
              <a:gd name="T60" fmla="*/ 7 w 136"/>
              <a:gd name="T61" fmla="*/ 22 h 130"/>
              <a:gd name="T62" fmla="*/ 16 w 136"/>
              <a:gd name="T63" fmla="*/ 11 h 130"/>
              <a:gd name="T64" fmla="*/ 15 w 136"/>
              <a:gd name="T65" fmla="*/ 3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36" h="130">
                <a:moveTo>
                  <a:pt x="23" y="0"/>
                </a:moveTo>
                <a:lnTo>
                  <a:pt x="28" y="4"/>
                </a:lnTo>
                <a:lnTo>
                  <a:pt x="42" y="3"/>
                </a:lnTo>
                <a:lnTo>
                  <a:pt x="43" y="3"/>
                </a:lnTo>
                <a:lnTo>
                  <a:pt x="57" y="0"/>
                </a:lnTo>
                <a:lnTo>
                  <a:pt x="60" y="9"/>
                </a:lnTo>
                <a:lnTo>
                  <a:pt x="61" y="10"/>
                </a:lnTo>
                <a:lnTo>
                  <a:pt x="63" y="11"/>
                </a:lnTo>
                <a:lnTo>
                  <a:pt x="64" y="17"/>
                </a:lnTo>
                <a:lnTo>
                  <a:pt x="90" y="14"/>
                </a:lnTo>
                <a:lnTo>
                  <a:pt x="101" y="25"/>
                </a:lnTo>
                <a:lnTo>
                  <a:pt x="101" y="37"/>
                </a:lnTo>
                <a:lnTo>
                  <a:pt x="128" y="43"/>
                </a:lnTo>
                <a:lnTo>
                  <a:pt x="129" y="54"/>
                </a:lnTo>
                <a:lnTo>
                  <a:pt x="129" y="58"/>
                </a:lnTo>
                <a:lnTo>
                  <a:pt x="131" y="63"/>
                </a:lnTo>
                <a:lnTo>
                  <a:pt x="131" y="69"/>
                </a:lnTo>
                <a:lnTo>
                  <a:pt x="132" y="75"/>
                </a:lnTo>
                <a:lnTo>
                  <a:pt x="132" y="79"/>
                </a:lnTo>
                <a:lnTo>
                  <a:pt x="134" y="88"/>
                </a:lnTo>
                <a:lnTo>
                  <a:pt x="134" y="90"/>
                </a:lnTo>
                <a:lnTo>
                  <a:pt x="134" y="94"/>
                </a:lnTo>
                <a:lnTo>
                  <a:pt x="135" y="100"/>
                </a:lnTo>
                <a:lnTo>
                  <a:pt x="136" y="105"/>
                </a:lnTo>
                <a:lnTo>
                  <a:pt x="110" y="105"/>
                </a:lnTo>
                <a:lnTo>
                  <a:pt x="108" y="101"/>
                </a:lnTo>
                <a:lnTo>
                  <a:pt x="108" y="100"/>
                </a:lnTo>
                <a:lnTo>
                  <a:pt x="104" y="97"/>
                </a:lnTo>
                <a:lnTo>
                  <a:pt x="93" y="101"/>
                </a:lnTo>
                <a:lnTo>
                  <a:pt x="86" y="107"/>
                </a:lnTo>
                <a:lnTo>
                  <a:pt x="82" y="122"/>
                </a:lnTo>
                <a:lnTo>
                  <a:pt x="75" y="126"/>
                </a:lnTo>
                <a:lnTo>
                  <a:pt x="64" y="124"/>
                </a:lnTo>
                <a:lnTo>
                  <a:pt x="60" y="127"/>
                </a:lnTo>
                <a:lnTo>
                  <a:pt x="56" y="130"/>
                </a:lnTo>
                <a:lnTo>
                  <a:pt x="50" y="124"/>
                </a:lnTo>
                <a:lnTo>
                  <a:pt x="42" y="127"/>
                </a:lnTo>
                <a:lnTo>
                  <a:pt x="41" y="119"/>
                </a:lnTo>
                <a:lnTo>
                  <a:pt x="43" y="114"/>
                </a:lnTo>
                <a:lnTo>
                  <a:pt x="35" y="104"/>
                </a:lnTo>
                <a:lnTo>
                  <a:pt x="35" y="97"/>
                </a:lnTo>
                <a:lnTo>
                  <a:pt x="30" y="96"/>
                </a:lnTo>
                <a:lnTo>
                  <a:pt x="27" y="85"/>
                </a:lnTo>
                <a:lnTo>
                  <a:pt x="27" y="84"/>
                </a:lnTo>
                <a:lnTo>
                  <a:pt x="30" y="85"/>
                </a:lnTo>
                <a:lnTo>
                  <a:pt x="37" y="88"/>
                </a:lnTo>
                <a:lnTo>
                  <a:pt x="41" y="71"/>
                </a:lnTo>
                <a:lnTo>
                  <a:pt x="42" y="63"/>
                </a:lnTo>
                <a:lnTo>
                  <a:pt x="42" y="60"/>
                </a:lnTo>
                <a:lnTo>
                  <a:pt x="38" y="52"/>
                </a:lnTo>
                <a:lnTo>
                  <a:pt x="38" y="51"/>
                </a:lnTo>
                <a:lnTo>
                  <a:pt x="37" y="47"/>
                </a:lnTo>
                <a:lnTo>
                  <a:pt x="39" y="30"/>
                </a:lnTo>
                <a:lnTo>
                  <a:pt x="38" y="28"/>
                </a:lnTo>
                <a:lnTo>
                  <a:pt x="38" y="25"/>
                </a:lnTo>
                <a:lnTo>
                  <a:pt x="37" y="22"/>
                </a:lnTo>
                <a:lnTo>
                  <a:pt x="28" y="24"/>
                </a:lnTo>
                <a:lnTo>
                  <a:pt x="26" y="21"/>
                </a:lnTo>
                <a:lnTo>
                  <a:pt x="24" y="19"/>
                </a:lnTo>
                <a:lnTo>
                  <a:pt x="23" y="19"/>
                </a:lnTo>
                <a:lnTo>
                  <a:pt x="0" y="37"/>
                </a:lnTo>
                <a:lnTo>
                  <a:pt x="7" y="22"/>
                </a:lnTo>
                <a:lnTo>
                  <a:pt x="9" y="15"/>
                </a:lnTo>
                <a:lnTo>
                  <a:pt x="16" y="11"/>
                </a:lnTo>
                <a:lnTo>
                  <a:pt x="16" y="7"/>
                </a:lnTo>
                <a:lnTo>
                  <a:pt x="15" y="3"/>
                </a:lnTo>
                <a:lnTo>
                  <a:pt x="23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4" name="Freeform 1431"/>
          <p:cNvSpPr>
            <a:spLocks/>
          </p:cNvSpPr>
          <p:nvPr/>
        </p:nvSpPr>
        <p:spPr bwMode="auto">
          <a:xfrm>
            <a:off x="4322763" y="4416425"/>
            <a:ext cx="50800" cy="130175"/>
          </a:xfrm>
          <a:custGeom>
            <a:avLst/>
            <a:gdLst>
              <a:gd name="T0" fmla="*/ 19 w 32"/>
              <a:gd name="T1" fmla="*/ 79 h 82"/>
              <a:gd name="T2" fmla="*/ 12 w 32"/>
              <a:gd name="T3" fmla="*/ 82 h 82"/>
              <a:gd name="T4" fmla="*/ 13 w 32"/>
              <a:gd name="T5" fmla="*/ 76 h 82"/>
              <a:gd name="T6" fmla="*/ 6 w 32"/>
              <a:gd name="T7" fmla="*/ 72 h 82"/>
              <a:gd name="T8" fmla="*/ 13 w 32"/>
              <a:gd name="T9" fmla="*/ 65 h 82"/>
              <a:gd name="T10" fmla="*/ 15 w 32"/>
              <a:gd name="T11" fmla="*/ 64 h 82"/>
              <a:gd name="T12" fmla="*/ 12 w 32"/>
              <a:gd name="T13" fmla="*/ 63 h 82"/>
              <a:gd name="T14" fmla="*/ 4 w 32"/>
              <a:gd name="T15" fmla="*/ 59 h 82"/>
              <a:gd name="T16" fmla="*/ 5 w 32"/>
              <a:gd name="T17" fmla="*/ 50 h 82"/>
              <a:gd name="T18" fmla="*/ 5 w 32"/>
              <a:gd name="T19" fmla="*/ 49 h 82"/>
              <a:gd name="T20" fmla="*/ 5 w 32"/>
              <a:gd name="T21" fmla="*/ 46 h 82"/>
              <a:gd name="T22" fmla="*/ 6 w 32"/>
              <a:gd name="T23" fmla="*/ 42 h 82"/>
              <a:gd name="T24" fmla="*/ 5 w 32"/>
              <a:gd name="T25" fmla="*/ 39 h 82"/>
              <a:gd name="T26" fmla="*/ 4 w 32"/>
              <a:gd name="T27" fmla="*/ 35 h 82"/>
              <a:gd name="T28" fmla="*/ 0 w 32"/>
              <a:gd name="T29" fmla="*/ 16 h 82"/>
              <a:gd name="T30" fmla="*/ 2 w 32"/>
              <a:gd name="T31" fmla="*/ 0 h 82"/>
              <a:gd name="T32" fmla="*/ 17 w 32"/>
              <a:gd name="T33" fmla="*/ 11 h 82"/>
              <a:gd name="T34" fmla="*/ 24 w 32"/>
              <a:gd name="T35" fmla="*/ 22 h 82"/>
              <a:gd name="T36" fmla="*/ 32 w 32"/>
              <a:gd name="T37" fmla="*/ 23 h 82"/>
              <a:gd name="T38" fmla="*/ 31 w 32"/>
              <a:gd name="T39" fmla="*/ 31 h 82"/>
              <a:gd name="T40" fmla="*/ 31 w 32"/>
              <a:gd name="T41" fmla="*/ 38 h 82"/>
              <a:gd name="T42" fmla="*/ 24 w 32"/>
              <a:gd name="T43" fmla="*/ 39 h 82"/>
              <a:gd name="T44" fmla="*/ 23 w 32"/>
              <a:gd name="T45" fmla="*/ 46 h 82"/>
              <a:gd name="T46" fmla="*/ 23 w 32"/>
              <a:gd name="T47" fmla="*/ 49 h 82"/>
              <a:gd name="T48" fmla="*/ 21 w 32"/>
              <a:gd name="T49" fmla="*/ 53 h 82"/>
              <a:gd name="T50" fmla="*/ 27 w 32"/>
              <a:gd name="T51" fmla="*/ 63 h 82"/>
              <a:gd name="T52" fmla="*/ 25 w 32"/>
              <a:gd name="T53" fmla="*/ 65 h 82"/>
              <a:gd name="T54" fmla="*/ 24 w 32"/>
              <a:gd name="T55" fmla="*/ 67 h 82"/>
              <a:gd name="T56" fmla="*/ 25 w 32"/>
              <a:gd name="T57" fmla="*/ 67 h 82"/>
              <a:gd name="T58" fmla="*/ 28 w 32"/>
              <a:gd name="T59" fmla="*/ 68 h 82"/>
              <a:gd name="T60" fmla="*/ 21 w 32"/>
              <a:gd name="T61" fmla="*/ 78 h 82"/>
              <a:gd name="T62" fmla="*/ 19 w 32"/>
              <a:gd name="T63" fmla="*/ 79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2" h="82">
                <a:moveTo>
                  <a:pt x="19" y="79"/>
                </a:moveTo>
                <a:lnTo>
                  <a:pt x="12" y="82"/>
                </a:lnTo>
                <a:lnTo>
                  <a:pt x="13" y="76"/>
                </a:lnTo>
                <a:lnTo>
                  <a:pt x="6" y="72"/>
                </a:lnTo>
                <a:lnTo>
                  <a:pt x="13" y="65"/>
                </a:lnTo>
                <a:lnTo>
                  <a:pt x="15" y="64"/>
                </a:lnTo>
                <a:lnTo>
                  <a:pt x="12" y="63"/>
                </a:lnTo>
                <a:lnTo>
                  <a:pt x="4" y="59"/>
                </a:lnTo>
                <a:lnTo>
                  <a:pt x="5" y="50"/>
                </a:lnTo>
                <a:lnTo>
                  <a:pt x="5" y="49"/>
                </a:lnTo>
                <a:lnTo>
                  <a:pt x="5" y="46"/>
                </a:lnTo>
                <a:lnTo>
                  <a:pt x="6" y="42"/>
                </a:lnTo>
                <a:lnTo>
                  <a:pt x="5" y="39"/>
                </a:lnTo>
                <a:lnTo>
                  <a:pt x="4" y="35"/>
                </a:lnTo>
                <a:lnTo>
                  <a:pt x="0" y="16"/>
                </a:lnTo>
                <a:lnTo>
                  <a:pt x="2" y="0"/>
                </a:lnTo>
                <a:lnTo>
                  <a:pt x="17" y="11"/>
                </a:lnTo>
                <a:lnTo>
                  <a:pt x="24" y="22"/>
                </a:lnTo>
                <a:lnTo>
                  <a:pt x="32" y="23"/>
                </a:lnTo>
                <a:lnTo>
                  <a:pt x="31" y="31"/>
                </a:lnTo>
                <a:lnTo>
                  <a:pt x="31" y="38"/>
                </a:lnTo>
                <a:lnTo>
                  <a:pt x="24" y="39"/>
                </a:lnTo>
                <a:lnTo>
                  <a:pt x="23" y="46"/>
                </a:lnTo>
                <a:lnTo>
                  <a:pt x="23" y="49"/>
                </a:lnTo>
                <a:lnTo>
                  <a:pt x="21" y="53"/>
                </a:lnTo>
                <a:lnTo>
                  <a:pt x="27" y="63"/>
                </a:lnTo>
                <a:lnTo>
                  <a:pt x="25" y="65"/>
                </a:lnTo>
                <a:lnTo>
                  <a:pt x="24" y="67"/>
                </a:lnTo>
                <a:lnTo>
                  <a:pt x="25" y="67"/>
                </a:lnTo>
                <a:lnTo>
                  <a:pt x="28" y="68"/>
                </a:lnTo>
                <a:lnTo>
                  <a:pt x="21" y="78"/>
                </a:lnTo>
                <a:lnTo>
                  <a:pt x="19" y="79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5" name="Freeform 1432"/>
          <p:cNvSpPr>
            <a:spLocks/>
          </p:cNvSpPr>
          <p:nvPr/>
        </p:nvSpPr>
        <p:spPr bwMode="auto">
          <a:xfrm>
            <a:off x="4305301" y="4540250"/>
            <a:ext cx="153988" cy="125413"/>
          </a:xfrm>
          <a:custGeom>
            <a:avLst/>
            <a:gdLst>
              <a:gd name="T0" fmla="*/ 68 w 97"/>
              <a:gd name="T1" fmla="*/ 36 h 79"/>
              <a:gd name="T2" fmla="*/ 73 w 97"/>
              <a:gd name="T3" fmla="*/ 41 h 79"/>
              <a:gd name="T4" fmla="*/ 77 w 97"/>
              <a:gd name="T5" fmla="*/ 38 h 79"/>
              <a:gd name="T6" fmla="*/ 79 w 97"/>
              <a:gd name="T7" fmla="*/ 42 h 79"/>
              <a:gd name="T8" fmla="*/ 84 w 97"/>
              <a:gd name="T9" fmla="*/ 39 h 79"/>
              <a:gd name="T10" fmla="*/ 90 w 97"/>
              <a:gd name="T11" fmla="*/ 42 h 79"/>
              <a:gd name="T12" fmla="*/ 86 w 97"/>
              <a:gd name="T13" fmla="*/ 46 h 79"/>
              <a:gd name="T14" fmla="*/ 87 w 97"/>
              <a:gd name="T15" fmla="*/ 53 h 79"/>
              <a:gd name="T16" fmla="*/ 94 w 97"/>
              <a:gd name="T17" fmla="*/ 60 h 79"/>
              <a:gd name="T18" fmla="*/ 97 w 97"/>
              <a:gd name="T19" fmla="*/ 62 h 79"/>
              <a:gd name="T20" fmla="*/ 95 w 97"/>
              <a:gd name="T21" fmla="*/ 68 h 79"/>
              <a:gd name="T22" fmla="*/ 86 w 97"/>
              <a:gd name="T23" fmla="*/ 66 h 79"/>
              <a:gd name="T24" fmla="*/ 83 w 97"/>
              <a:gd name="T25" fmla="*/ 73 h 79"/>
              <a:gd name="T26" fmla="*/ 80 w 97"/>
              <a:gd name="T27" fmla="*/ 75 h 79"/>
              <a:gd name="T28" fmla="*/ 69 w 97"/>
              <a:gd name="T29" fmla="*/ 79 h 79"/>
              <a:gd name="T30" fmla="*/ 68 w 97"/>
              <a:gd name="T31" fmla="*/ 76 h 79"/>
              <a:gd name="T32" fmla="*/ 62 w 97"/>
              <a:gd name="T33" fmla="*/ 69 h 79"/>
              <a:gd name="T34" fmla="*/ 64 w 97"/>
              <a:gd name="T35" fmla="*/ 69 h 79"/>
              <a:gd name="T36" fmla="*/ 65 w 97"/>
              <a:gd name="T37" fmla="*/ 66 h 79"/>
              <a:gd name="T38" fmla="*/ 56 w 97"/>
              <a:gd name="T39" fmla="*/ 64 h 79"/>
              <a:gd name="T40" fmla="*/ 50 w 97"/>
              <a:gd name="T41" fmla="*/ 69 h 79"/>
              <a:gd name="T42" fmla="*/ 49 w 97"/>
              <a:gd name="T43" fmla="*/ 69 h 79"/>
              <a:gd name="T44" fmla="*/ 49 w 97"/>
              <a:gd name="T45" fmla="*/ 69 h 79"/>
              <a:gd name="T46" fmla="*/ 50 w 97"/>
              <a:gd name="T47" fmla="*/ 72 h 79"/>
              <a:gd name="T48" fmla="*/ 49 w 97"/>
              <a:gd name="T49" fmla="*/ 72 h 79"/>
              <a:gd name="T50" fmla="*/ 47 w 97"/>
              <a:gd name="T51" fmla="*/ 72 h 79"/>
              <a:gd name="T52" fmla="*/ 35 w 97"/>
              <a:gd name="T53" fmla="*/ 75 h 79"/>
              <a:gd name="T54" fmla="*/ 34 w 97"/>
              <a:gd name="T55" fmla="*/ 72 h 79"/>
              <a:gd name="T56" fmla="*/ 31 w 97"/>
              <a:gd name="T57" fmla="*/ 68 h 79"/>
              <a:gd name="T58" fmla="*/ 28 w 97"/>
              <a:gd name="T59" fmla="*/ 65 h 79"/>
              <a:gd name="T60" fmla="*/ 6 w 97"/>
              <a:gd name="T61" fmla="*/ 69 h 79"/>
              <a:gd name="T62" fmla="*/ 0 w 97"/>
              <a:gd name="T63" fmla="*/ 64 h 79"/>
              <a:gd name="T64" fmla="*/ 2 w 97"/>
              <a:gd name="T65" fmla="*/ 53 h 79"/>
              <a:gd name="T66" fmla="*/ 13 w 97"/>
              <a:gd name="T67" fmla="*/ 51 h 79"/>
              <a:gd name="T68" fmla="*/ 17 w 97"/>
              <a:gd name="T69" fmla="*/ 46 h 79"/>
              <a:gd name="T70" fmla="*/ 20 w 97"/>
              <a:gd name="T71" fmla="*/ 36 h 79"/>
              <a:gd name="T72" fmla="*/ 15 w 97"/>
              <a:gd name="T73" fmla="*/ 26 h 79"/>
              <a:gd name="T74" fmla="*/ 21 w 97"/>
              <a:gd name="T75" fmla="*/ 20 h 79"/>
              <a:gd name="T76" fmla="*/ 21 w 97"/>
              <a:gd name="T77" fmla="*/ 11 h 79"/>
              <a:gd name="T78" fmla="*/ 23 w 97"/>
              <a:gd name="T79" fmla="*/ 4 h 79"/>
              <a:gd name="T80" fmla="*/ 30 w 97"/>
              <a:gd name="T81" fmla="*/ 1 h 79"/>
              <a:gd name="T82" fmla="*/ 32 w 97"/>
              <a:gd name="T83" fmla="*/ 0 h 79"/>
              <a:gd name="T84" fmla="*/ 38 w 97"/>
              <a:gd name="T85" fmla="*/ 6 h 79"/>
              <a:gd name="T86" fmla="*/ 46 w 97"/>
              <a:gd name="T87" fmla="*/ 17 h 79"/>
              <a:gd name="T88" fmla="*/ 49 w 97"/>
              <a:gd name="T89" fmla="*/ 20 h 79"/>
              <a:gd name="T90" fmla="*/ 61 w 97"/>
              <a:gd name="T91" fmla="*/ 23 h 79"/>
              <a:gd name="T92" fmla="*/ 65 w 97"/>
              <a:gd name="T93" fmla="*/ 36 h 79"/>
              <a:gd name="T94" fmla="*/ 68 w 97"/>
              <a:gd name="T95" fmla="*/ 36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97" h="79">
                <a:moveTo>
                  <a:pt x="68" y="36"/>
                </a:moveTo>
                <a:lnTo>
                  <a:pt x="73" y="41"/>
                </a:lnTo>
                <a:lnTo>
                  <a:pt x="77" y="38"/>
                </a:lnTo>
                <a:lnTo>
                  <a:pt x="79" y="42"/>
                </a:lnTo>
                <a:lnTo>
                  <a:pt x="84" y="39"/>
                </a:lnTo>
                <a:lnTo>
                  <a:pt x="90" y="42"/>
                </a:lnTo>
                <a:lnTo>
                  <a:pt x="86" y="46"/>
                </a:lnTo>
                <a:lnTo>
                  <a:pt x="87" y="53"/>
                </a:lnTo>
                <a:lnTo>
                  <a:pt x="94" y="60"/>
                </a:lnTo>
                <a:lnTo>
                  <a:pt x="97" y="62"/>
                </a:lnTo>
                <a:lnTo>
                  <a:pt x="95" y="68"/>
                </a:lnTo>
                <a:lnTo>
                  <a:pt x="86" y="66"/>
                </a:lnTo>
                <a:lnTo>
                  <a:pt x="83" y="73"/>
                </a:lnTo>
                <a:lnTo>
                  <a:pt x="80" y="75"/>
                </a:lnTo>
                <a:lnTo>
                  <a:pt x="69" y="79"/>
                </a:lnTo>
                <a:lnTo>
                  <a:pt x="68" y="76"/>
                </a:lnTo>
                <a:lnTo>
                  <a:pt x="62" y="69"/>
                </a:lnTo>
                <a:lnTo>
                  <a:pt x="64" y="69"/>
                </a:lnTo>
                <a:lnTo>
                  <a:pt x="65" y="66"/>
                </a:lnTo>
                <a:lnTo>
                  <a:pt x="56" y="64"/>
                </a:lnTo>
                <a:lnTo>
                  <a:pt x="50" y="69"/>
                </a:lnTo>
                <a:lnTo>
                  <a:pt x="49" y="69"/>
                </a:lnTo>
                <a:lnTo>
                  <a:pt x="49" y="69"/>
                </a:lnTo>
                <a:lnTo>
                  <a:pt x="50" y="72"/>
                </a:lnTo>
                <a:lnTo>
                  <a:pt x="49" y="72"/>
                </a:lnTo>
                <a:lnTo>
                  <a:pt x="47" y="72"/>
                </a:lnTo>
                <a:lnTo>
                  <a:pt x="35" y="75"/>
                </a:lnTo>
                <a:lnTo>
                  <a:pt x="34" y="72"/>
                </a:lnTo>
                <a:lnTo>
                  <a:pt x="31" y="68"/>
                </a:lnTo>
                <a:lnTo>
                  <a:pt x="28" y="65"/>
                </a:lnTo>
                <a:lnTo>
                  <a:pt x="6" y="69"/>
                </a:lnTo>
                <a:lnTo>
                  <a:pt x="0" y="64"/>
                </a:lnTo>
                <a:lnTo>
                  <a:pt x="2" y="53"/>
                </a:lnTo>
                <a:lnTo>
                  <a:pt x="13" y="51"/>
                </a:lnTo>
                <a:lnTo>
                  <a:pt x="17" y="46"/>
                </a:lnTo>
                <a:lnTo>
                  <a:pt x="20" y="36"/>
                </a:lnTo>
                <a:lnTo>
                  <a:pt x="15" y="26"/>
                </a:lnTo>
                <a:lnTo>
                  <a:pt x="21" y="20"/>
                </a:lnTo>
                <a:lnTo>
                  <a:pt x="21" y="11"/>
                </a:lnTo>
                <a:lnTo>
                  <a:pt x="23" y="4"/>
                </a:lnTo>
                <a:lnTo>
                  <a:pt x="30" y="1"/>
                </a:lnTo>
                <a:lnTo>
                  <a:pt x="32" y="0"/>
                </a:lnTo>
                <a:lnTo>
                  <a:pt x="38" y="6"/>
                </a:lnTo>
                <a:lnTo>
                  <a:pt x="46" y="17"/>
                </a:lnTo>
                <a:lnTo>
                  <a:pt x="49" y="20"/>
                </a:lnTo>
                <a:lnTo>
                  <a:pt x="61" y="23"/>
                </a:lnTo>
                <a:lnTo>
                  <a:pt x="65" y="36"/>
                </a:lnTo>
                <a:lnTo>
                  <a:pt x="68" y="3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6" name="Freeform 1433"/>
          <p:cNvSpPr>
            <a:spLocks/>
          </p:cNvSpPr>
          <p:nvPr/>
        </p:nvSpPr>
        <p:spPr bwMode="auto">
          <a:xfrm>
            <a:off x="5699126" y="2536825"/>
            <a:ext cx="338138" cy="282575"/>
          </a:xfrm>
          <a:custGeom>
            <a:avLst/>
            <a:gdLst>
              <a:gd name="T0" fmla="*/ 187 w 213"/>
              <a:gd name="T1" fmla="*/ 133 h 178"/>
              <a:gd name="T2" fmla="*/ 187 w 213"/>
              <a:gd name="T3" fmla="*/ 137 h 178"/>
              <a:gd name="T4" fmla="*/ 193 w 213"/>
              <a:gd name="T5" fmla="*/ 138 h 178"/>
              <a:gd name="T6" fmla="*/ 198 w 213"/>
              <a:gd name="T7" fmla="*/ 131 h 178"/>
              <a:gd name="T8" fmla="*/ 206 w 213"/>
              <a:gd name="T9" fmla="*/ 131 h 178"/>
              <a:gd name="T10" fmla="*/ 210 w 213"/>
              <a:gd name="T11" fmla="*/ 137 h 178"/>
              <a:gd name="T12" fmla="*/ 204 w 213"/>
              <a:gd name="T13" fmla="*/ 142 h 178"/>
              <a:gd name="T14" fmla="*/ 204 w 213"/>
              <a:gd name="T15" fmla="*/ 143 h 178"/>
              <a:gd name="T16" fmla="*/ 205 w 213"/>
              <a:gd name="T17" fmla="*/ 146 h 178"/>
              <a:gd name="T18" fmla="*/ 213 w 213"/>
              <a:gd name="T19" fmla="*/ 149 h 178"/>
              <a:gd name="T20" fmla="*/ 212 w 213"/>
              <a:gd name="T21" fmla="*/ 152 h 178"/>
              <a:gd name="T22" fmla="*/ 208 w 213"/>
              <a:gd name="T23" fmla="*/ 157 h 178"/>
              <a:gd name="T24" fmla="*/ 208 w 213"/>
              <a:gd name="T25" fmla="*/ 158 h 178"/>
              <a:gd name="T26" fmla="*/ 206 w 213"/>
              <a:gd name="T27" fmla="*/ 163 h 178"/>
              <a:gd name="T28" fmla="*/ 205 w 213"/>
              <a:gd name="T29" fmla="*/ 165 h 178"/>
              <a:gd name="T30" fmla="*/ 191 w 213"/>
              <a:gd name="T31" fmla="*/ 178 h 178"/>
              <a:gd name="T32" fmla="*/ 191 w 213"/>
              <a:gd name="T33" fmla="*/ 168 h 178"/>
              <a:gd name="T34" fmla="*/ 189 w 213"/>
              <a:gd name="T35" fmla="*/ 167 h 178"/>
              <a:gd name="T36" fmla="*/ 182 w 213"/>
              <a:gd name="T37" fmla="*/ 165 h 178"/>
              <a:gd name="T38" fmla="*/ 182 w 213"/>
              <a:gd name="T39" fmla="*/ 164 h 178"/>
              <a:gd name="T40" fmla="*/ 180 w 213"/>
              <a:gd name="T41" fmla="*/ 165 h 178"/>
              <a:gd name="T42" fmla="*/ 170 w 213"/>
              <a:gd name="T43" fmla="*/ 175 h 178"/>
              <a:gd name="T44" fmla="*/ 156 w 213"/>
              <a:gd name="T45" fmla="*/ 176 h 178"/>
              <a:gd name="T46" fmla="*/ 139 w 213"/>
              <a:gd name="T47" fmla="*/ 165 h 178"/>
              <a:gd name="T48" fmla="*/ 138 w 213"/>
              <a:gd name="T49" fmla="*/ 165 h 178"/>
              <a:gd name="T50" fmla="*/ 133 w 213"/>
              <a:gd name="T51" fmla="*/ 165 h 178"/>
              <a:gd name="T52" fmla="*/ 115 w 213"/>
              <a:gd name="T53" fmla="*/ 156 h 178"/>
              <a:gd name="T54" fmla="*/ 114 w 213"/>
              <a:gd name="T55" fmla="*/ 154 h 178"/>
              <a:gd name="T56" fmla="*/ 107 w 213"/>
              <a:gd name="T57" fmla="*/ 153 h 178"/>
              <a:gd name="T58" fmla="*/ 105 w 213"/>
              <a:gd name="T59" fmla="*/ 152 h 178"/>
              <a:gd name="T60" fmla="*/ 105 w 213"/>
              <a:gd name="T61" fmla="*/ 150 h 178"/>
              <a:gd name="T62" fmla="*/ 105 w 213"/>
              <a:gd name="T63" fmla="*/ 143 h 178"/>
              <a:gd name="T64" fmla="*/ 86 w 213"/>
              <a:gd name="T65" fmla="*/ 143 h 178"/>
              <a:gd name="T66" fmla="*/ 89 w 213"/>
              <a:gd name="T67" fmla="*/ 139 h 178"/>
              <a:gd name="T68" fmla="*/ 90 w 213"/>
              <a:gd name="T69" fmla="*/ 134 h 178"/>
              <a:gd name="T70" fmla="*/ 70 w 213"/>
              <a:gd name="T71" fmla="*/ 142 h 178"/>
              <a:gd name="T72" fmla="*/ 51 w 213"/>
              <a:gd name="T73" fmla="*/ 124 h 178"/>
              <a:gd name="T74" fmla="*/ 54 w 213"/>
              <a:gd name="T75" fmla="*/ 100 h 178"/>
              <a:gd name="T76" fmla="*/ 37 w 213"/>
              <a:gd name="T77" fmla="*/ 81 h 178"/>
              <a:gd name="T78" fmla="*/ 0 w 213"/>
              <a:gd name="T79" fmla="*/ 38 h 178"/>
              <a:gd name="T80" fmla="*/ 26 w 213"/>
              <a:gd name="T81" fmla="*/ 11 h 178"/>
              <a:gd name="T82" fmla="*/ 37 w 213"/>
              <a:gd name="T83" fmla="*/ 3 h 178"/>
              <a:gd name="T84" fmla="*/ 41 w 213"/>
              <a:gd name="T85" fmla="*/ 0 h 178"/>
              <a:gd name="T86" fmla="*/ 100 w 213"/>
              <a:gd name="T87" fmla="*/ 30 h 178"/>
              <a:gd name="T88" fmla="*/ 105 w 213"/>
              <a:gd name="T89" fmla="*/ 63 h 178"/>
              <a:gd name="T90" fmla="*/ 126 w 213"/>
              <a:gd name="T91" fmla="*/ 75 h 178"/>
              <a:gd name="T92" fmla="*/ 126 w 213"/>
              <a:gd name="T93" fmla="*/ 83 h 178"/>
              <a:gd name="T94" fmla="*/ 127 w 213"/>
              <a:gd name="T95" fmla="*/ 85 h 178"/>
              <a:gd name="T96" fmla="*/ 133 w 213"/>
              <a:gd name="T97" fmla="*/ 86 h 178"/>
              <a:gd name="T98" fmla="*/ 131 w 213"/>
              <a:gd name="T99" fmla="*/ 89 h 178"/>
              <a:gd name="T100" fmla="*/ 131 w 213"/>
              <a:gd name="T101" fmla="*/ 90 h 178"/>
              <a:gd name="T102" fmla="*/ 133 w 213"/>
              <a:gd name="T103" fmla="*/ 90 h 178"/>
              <a:gd name="T104" fmla="*/ 139 w 213"/>
              <a:gd name="T105" fmla="*/ 96 h 178"/>
              <a:gd name="T106" fmla="*/ 145 w 213"/>
              <a:gd name="T107" fmla="*/ 96 h 178"/>
              <a:gd name="T108" fmla="*/ 163 w 213"/>
              <a:gd name="T109" fmla="*/ 96 h 178"/>
              <a:gd name="T110" fmla="*/ 165 w 213"/>
              <a:gd name="T111" fmla="*/ 113 h 178"/>
              <a:gd name="T112" fmla="*/ 172 w 213"/>
              <a:gd name="T113" fmla="*/ 118 h 178"/>
              <a:gd name="T114" fmla="*/ 172 w 213"/>
              <a:gd name="T115" fmla="*/ 120 h 178"/>
              <a:gd name="T116" fmla="*/ 183 w 213"/>
              <a:gd name="T117" fmla="*/ 120 h 178"/>
              <a:gd name="T118" fmla="*/ 182 w 213"/>
              <a:gd name="T119" fmla="*/ 128 h 178"/>
              <a:gd name="T120" fmla="*/ 187 w 213"/>
              <a:gd name="T121" fmla="*/ 133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13" h="178">
                <a:moveTo>
                  <a:pt x="187" y="133"/>
                </a:moveTo>
                <a:lnTo>
                  <a:pt x="187" y="137"/>
                </a:lnTo>
                <a:lnTo>
                  <a:pt x="193" y="138"/>
                </a:lnTo>
                <a:lnTo>
                  <a:pt x="198" y="131"/>
                </a:lnTo>
                <a:lnTo>
                  <a:pt x="206" y="131"/>
                </a:lnTo>
                <a:lnTo>
                  <a:pt x="210" y="137"/>
                </a:lnTo>
                <a:lnTo>
                  <a:pt x="204" y="142"/>
                </a:lnTo>
                <a:lnTo>
                  <a:pt x="204" y="143"/>
                </a:lnTo>
                <a:lnTo>
                  <a:pt x="205" y="146"/>
                </a:lnTo>
                <a:lnTo>
                  <a:pt x="213" y="149"/>
                </a:lnTo>
                <a:lnTo>
                  <a:pt x="212" y="152"/>
                </a:lnTo>
                <a:lnTo>
                  <a:pt x="208" y="157"/>
                </a:lnTo>
                <a:lnTo>
                  <a:pt x="208" y="158"/>
                </a:lnTo>
                <a:lnTo>
                  <a:pt x="206" y="163"/>
                </a:lnTo>
                <a:lnTo>
                  <a:pt x="205" y="165"/>
                </a:lnTo>
                <a:lnTo>
                  <a:pt x="191" y="178"/>
                </a:lnTo>
                <a:lnTo>
                  <a:pt x="191" y="168"/>
                </a:lnTo>
                <a:lnTo>
                  <a:pt x="189" y="167"/>
                </a:lnTo>
                <a:lnTo>
                  <a:pt x="182" y="165"/>
                </a:lnTo>
                <a:lnTo>
                  <a:pt x="182" y="164"/>
                </a:lnTo>
                <a:lnTo>
                  <a:pt x="180" y="165"/>
                </a:lnTo>
                <a:lnTo>
                  <a:pt x="170" y="175"/>
                </a:lnTo>
                <a:lnTo>
                  <a:pt x="156" y="176"/>
                </a:lnTo>
                <a:lnTo>
                  <a:pt x="139" y="165"/>
                </a:lnTo>
                <a:lnTo>
                  <a:pt x="138" y="165"/>
                </a:lnTo>
                <a:lnTo>
                  <a:pt x="133" y="165"/>
                </a:lnTo>
                <a:lnTo>
                  <a:pt x="115" y="156"/>
                </a:lnTo>
                <a:lnTo>
                  <a:pt x="114" y="154"/>
                </a:lnTo>
                <a:lnTo>
                  <a:pt x="107" y="153"/>
                </a:lnTo>
                <a:lnTo>
                  <a:pt x="105" y="152"/>
                </a:lnTo>
                <a:lnTo>
                  <a:pt x="105" y="150"/>
                </a:lnTo>
                <a:lnTo>
                  <a:pt x="105" y="143"/>
                </a:lnTo>
                <a:lnTo>
                  <a:pt x="86" y="143"/>
                </a:lnTo>
                <a:lnTo>
                  <a:pt x="89" y="139"/>
                </a:lnTo>
                <a:lnTo>
                  <a:pt x="90" y="134"/>
                </a:lnTo>
                <a:lnTo>
                  <a:pt x="70" y="142"/>
                </a:lnTo>
                <a:lnTo>
                  <a:pt x="51" y="124"/>
                </a:lnTo>
                <a:lnTo>
                  <a:pt x="54" y="100"/>
                </a:lnTo>
                <a:lnTo>
                  <a:pt x="37" y="81"/>
                </a:lnTo>
                <a:lnTo>
                  <a:pt x="0" y="38"/>
                </a:lnTo>
                <a:lnTo>
                  <a:pt x="26" y="11"/>
                </a:lnTo>
                <a:lnTo>
                  <a:pt x="37" y="3"/>
                </a:lnTo>
                <a:lnTo>
                  <a:pt x="41" y="0"/>
                </a:lnTo>
                <a:lnTo>
                  <a:pt x="100" y="30"/>
                </a:lnTo>
                <a:lnTo>
                  <a:pt x="105" y="63"/>
                </a:lnTo>
                <a:lnTo>
                  <a:pt x="126" y="75"/>
                </a:lnTo>
                <a:lnTo>
                  <a:pt x="126" y="83"/>
                </a:lnTo>
                <a:lnTo>
                  <a:pt x="127" y="85"/>
                </a:lnTo>
                <a:lnTo>
                  <a:pt x="133" y="86"/>
                </a:lnTo>
                <a:lnTo>
                  <a:pt x="131" y="89"/>
                </a:lnTo>
                <a:lnTo>
                  <a:pt x="131" y="90"/>
                </a:lnTo>
                <a:lnTo>
                  <a:pt x="133" y="90"/>
                </a:lnTo>
                <a:lnTo>
                  <a:pt x="139" y="96"/>
                </a:lnTo>
                <a:lnTo>
                  <a:pt x="145" y="96"/>
                </a:lnTo>
                <a:lnTo>
                  <a:pt x="163" y="96"/>
                </a:lnTo>
                <a:lnTo>
                  <a:pt x="165" y="113"/>
                </a:lnTo>
                <a:lnTo>
                  <a:pt x="172" y="118"/>
                </a:lnTo>
                <a:lnTo>
                  <a:pt x="172" y="120"/>
                </a:lnTo>
                <a:lnTo>
                  <a:pt x="183" y="120"/>
                </a:lnTo>
                <a:lnTo>
                  <a:pt x="182" y="128"/>
                </a:lnTo>
                <a:lnTo>
                  <a:pt x="187" y="13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7" name="Freeform 1434"/>
          <p:cNvSpPr>
            <a:spLocks/>
          </p:cNvSpPr>
          <p:nvPr/>
        </p:nvSpPr>
        <p:spPr bwMode="auto">
          <a:xfrm>
            <a:off x="6022976" y="2601913"/>
            <a:ext cx="114300" cy="206375"/>
          </a:xfrm>
          <a:custGeom>
            <a:avLst/>
            <a:gdLst>
              <a:gd name="T0" fmla="*/ 19 w 72"/>
              <a:gd name="T1" fmla="*/ 7 h 130"/>
              <a:gd name="T2" fmla="*/ 24 w 72"/>
              <a:gd name="T3" fmla="*/ 10 h 130"/>
              <a:gd name="T4" fmla="*/ 35 w 72"/>
              <a:gd name="T5" fmla="*/ 3 h 130"/>
              <a:gd name="T6" fmla="*/ 41 w 72"/>
              <a:gd name="T7" fmla="*/ 15 h 130"/>
              <a:gd name="T8" fmla="*/ 43 w 72"/>
              <a:gd name="T9" fmla="*/ 14 h 130"/>
              <a:gd name="T10" fmla="*/ 62 w 72"/>
              <a:gd name="T11" fmla="*/ 27 h 130"/>
              <a:gd name="T12" fmla="*/ 72 w 72"/>
              <a:gd name="T13" fmla="*/ 53 h 130"/>
              <a:gd name="T14" fmla="*/ 72 w 72"/>
              <a:gd name="T15" fmla="*/ 56 h 130"/>
              <a:gd name="T16" fmla="*/ 66 w 72"/>
              <a:gd name="T17" fmla="*/ 78 h 130"/>
              <a:gd name="T18" fmla="*/ 68 w 72"/>
              <a:gd name="T19" fmla="*/ 97 h 130"/>
              <a:gd name="T20" fmla="*/ 69 w 72"/>
              <a:gd name="T21" fmla="*/ 112 h 130"/>
              <a:gd name="T22" fmla="*/ 69 w 72"/>
              <a:gd name="T23" fmla="*/ 120 h 130"/>
              <a:gd name="T24" fmla="*/ 61 w 72"/>
              <a:gd name="T25" fmla="*/ 123 h 130"/>
              <a:gd name="T26" fmla="*/ 58 w 72"/>
              <a:gd name="T27" fmla="*/ 128 h 130"/>
              <a:gd name="T28" fmla="*/ 53 w 72"/>
              <a:gd name="T29" fmla="*/ 124 h 130"/>
              <a:gd name="T30" fmla="*/ 47 w 72"/>
              <a:gd name="T31" fmla="*/ 130 h 130"/>
              <a:gd name="T32" fmla="*/ 46 w 72"/>
              <a:gd name="T33" fmla="*/ 130 h 130"/>
              <a:gd name="T34" fmla="*/ 43 w 72"/>
              <a:gd name="T35" fmla="*/ 128 h 130"/>
              <a:gd name="T36" fmla="*/ 41 w 72"/>
              <a:gd name="T37" fmla="*/ 112 h 130"/>
              <a:gd name="T38" fmla="*/ 39 w 72"/>
              <a:gd name="T39" fmla="*/ 101 h 130"/>
              <a:gd name="T40" fmla="*/ 31 w 72"/>
              <a:gd name="T41" fmla="*/ 108 h 130"/>
              <a:gd name="T42" fmla="*/ 31 w 72"/>
              <a:gd name="T43" fmla="*/ 112 h 130"/>
              <a:gd name="T44" fmla="*/ 31 w 72"/>
              <a:gd name="T45" fmla="*/ 115 h 130"/>
              <a:gd name="T46" fmla="*/ 15 w 72"/>
              <a:gd name="T47" fmla="*/ 122 h 130"/>
              <a:gd name="T48" fmla="*/ 13 w 72"/>
              <a:gd name="T49" fmla="*/ 122 h 130"/>
              <a:gd name="T50" fmla="*/ 11 w 72"/>
              <a:gd name="T51" fmla="*/ 123 h 130"/>
              <a:gd name="T52" fmla="*/ 6 w 72"/>
              <a:gd name="T53" fmla="*/ 120 h 130"/>
              <a:gd name="T54" fmla="*/ 5 w 72"/>
              <a:gd name="T55" fmla="*/ 119 h 130"/>
              <a:gd name="T56" fmla="*/ 4 w 72"/>
              <a:gd name="T57" fmla="*/ 117 h 130"/>
              <a:gd name="T58" fmla="*/ 4 w 72"/>
              <a:gd name="T59" fmla="*/ 116 h 130"/>
              <a:gd name="T60" fmla="*/ 8 w 72"/>
              <a:gd name="T61" fmla="*/ 111 h 130"/>
              <a:gd name="T62" fmla="*/ 9 w 72"/>
              <a:gd name="T63" fmla="*/ 108 h 130"/>
              <a:gd name="T64" fmla="*/ 1 w 72"/>
              <a:gd name="T65" fmla="*/ 105 h 130"/>
              <a:gd name="T66" fmla="*/ 0 w 72"/>
              <a:gd name="T67" fmla="*/ 102 h 130"/>
              <a:gd name="T68" fmla="*/ 0 w 72"/>
              <a:gd name="T69" fmla="*/ 101 h 130"/>
              <a:gd name="T70" fmla="*/ 6 w 72"/>
              <a:gd name="T71" fmla="*/ 96 h 130"/>
              <a:gd name="T72" fmla="*/ 2 w 72"/>
              <a:gd name="T73" fmla="*/ 90 h 130"/>
              <a:gd name="T74" fmla="*/ 6 w 72"/>
              <a:gd name="T75" fmla="*/ 85 h 130"/>
              <a:gd name="T76" fmla="*/ 0 w 72"/>
              <a:gd name="T77" fmla="*/ 79 h 130"/>
              <a:gd name="T78" fmla="*/ 1 w 72"/>
              <a:gd name="T79" fmla="*/ 56 h 130"/>
              <a:gd name="T80" fmla="*/ 0 w 72"/>
              <a:gd name="T81" fmla="*/ 45 h 130"/>
              <a:gd name="T82" fmla="*/ 2 w 72"/>
              <a:gd name="T83" fmla="*/ 29 h 130"/>
              <a:gd name="T84" fmla="*/ 5 w 72"/>
              <a:gd name="T85" fmla="*/ 25 h 130"/>
              <a:gd name="T86" fmla="*/ 9 w 72"/>
              <a:gd name="T87" fmla="*/ 21 h 130"/>
              <a:gd name="T88" fmla="*/ 8 w 72"/>
              <a:gd name="T89" fmla="*/ 18 h 130"/>
              <a:gd name="T90" fmla="*/ 2 w 72"/>
              <a:gd name="T91" fmla="*/ 11 h 130"/>
              <a:gd name="T92" fmla="*/ 6 w 72"/>
              <a:gd name="T93" fmla="*/ 0 h 130"/>
              <a:gd name="T94" fmla="*/ 19 w 72"/>
              <a:gd name="T95" fmla="*/ 7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2" h="130">
                <a:moveTo>
                  <a:pt x="19" y="7"/>
                </a:moveTo>
                <a:lnTo>
                  <a:pt x="24" y="10"/>
                </a:lnTo>
                <a:lnTo>
                  <a:pt x="35" y="3"/>
                </a:lnTo>
                <a:lnTo>
                  <a:pt x="41" y="15"/>
                </a:lnTo>
                <a:lnTo>
                  <a:pt x="43" y="14"/>
                </a:lnTo>
                <a:lnTo>
                  <a:pt x="62" y="27"/>
                </a:lnTo>
                <a:lnTo>
                  <a:pt x="72" y="53"/>
                </a:lnTo>
                <a:lnTo>
                  <a:pt x="72" y="56"/>
                </a:lnTo>
                <a:lnTo>
                  <a:pt x="66" y="78"/>
                </a:lnTo>
                <a:lnTo>
                  <a:pt x="68" y="97"/>
                </a:lnTo>
                <a:lnTo>
                  <a:pt x="69" y="112"/>
                </a:lnTo>
                <a:lnTo>
                  <a:pt x="69" y="120"/>
                </a:lnTo>
                <a:lnTo>
                  <a:pt x="61" y="123"/>
                </a:lnTo>
                <a:lnTo>
                  <a:pt x="58" y="128"/>
                </a:lnTo>
                <a:lnTo>
                  <a:pt x="53" y="124"/>
                </a:lnTo>
                <a:lnTo>
                  <a:pt x="47" y="130"/>
                </a:lnTo>
                <a:lnTo>
                  <a:pt x="46" y="130"/>
                </a:lnTo>
                <a:lnTo>
                  <a:pt x="43" y="128"/>
                </a:lnTo>
                <a:lnTo>
                  <a:pt x="41" y="112"/>
                </a:lnTo>
                <a:lnTo>
                  <a:pt x="39" y="101"/>
                </a:lnTo>
                <a:lnTo>
                  <a:pt x="31" y="108"/>
                </a:lnTo>
                <a:lnTo>
                  <a:pt x="31" y="112"/>
                </a:lnTo>
                <a:lnTo>
                  <a:pt x="31" y="115"/>
                </a:lnTo>
                <a:lnTo>
                  <a:pt x="15" y="122"/>
                </a:lnTo>
                <a:lnTo>
                  <a:pt x="13" y="122"/>
                </a:lnTo>
                <a:lnTo>
                  <a:pt x="11" y="123"/>
                </a:lnTo>
                <a:lnTo>
                  <a:pt x="6" y="120"/>
                </a:lnTo>
                <a:lnTo>
                  <a:pt x="5" y="119"/>
                </a:lnTo>
                <a:lnTo>
                  <a:pt x="4" y="117"/>
                </a:lnTo>
                <a:lnTo>
                  <a:pt x="4" y="116"/>
                </a:lnTo>
                <a:lnTo>
                  <a:pt x="8" y="111"/>
                </a:lnTo>
                <a:lnTo>
                  <a:pt x="9" y="108"/>
                </a:lnTo>
                <a:lnTo>
                  <a:pt x="1" y="105"/>
                </a:lnTo>
                <a:lnTo>
                  <a:pt x="0" y="102"/>
                </a:lnTo>
                <a:lnTo>
                  <a:pt x="0" y="101"/>
                </a:lnTo>
                <a:lnTo>
                  <a:pt x="6" y="96"/>
                </a:lnTo>
                <a:lnTo>
                  <a:pt x="2" y="90"/>
                </a:lnTo>
                <a:lnTo>
                  <a:pt x="6" y="85"/>
                </a:lnTo>
                <a:lnTo>
                  <a:pt x="0" y="79"/>
                </a:lnTo>
                <a:lnTo>
                  <a:pt x="1" y="56"/>
                </a:lnTo>
                <a:lnTo>
                  <a:pt x="0" y="45"/>
                </a:lnTo>
                <a:lnTo>
                  <a:pt x="2" y="29"/>
                </a:lnTo>
                <a:lnTo>
                  <a:pt x="5" y="25"/>
                </a:lnTo>
                <a:lnTo>
                  <a:pt x="9" y="21"/>
                </a:lnTo>
                <a:lnTo>
                  <a:pt x="8" y="18"/>
                </a:lnTo>
                <a:lnTo>
                  <a:pt x="2" y="11"/>
                </a:lnTo>
                <a:lnTo>
                  <a:pt x="6" y="0"/>
                </a:lnTo>
                <a:lnTo>
                  <a:pt x="19" y="7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8" name="Freeform 1435"/>
          <p:cNvSpPr>
            <a:spLocks/>
          </p:cNvSpPr>
          <p:nvPr/>
        </p:nvSpPr>
        <p:spPr bwMode="auto">
          <a:xfrm>
            <a:off x="5716588" y="3001963"/>
            <a:ext cx="203200" cy="296863"/>
          </a:xfrm>
          <a:custGeom>
            <a:avLst/>
            <a:gdLst>
              <a:gd name="T0" fmla="*/ 113 w 128"/>
              <a:gd name="T1" fmla="*/ 5 h 187"/>
              <a:gd name="T2" fmla="*/ 123 w 128"/>
              <a:gd name="T3" fmla="*/ 6 h 187"/>
              <a:gd name="T4" fmla="*/ 124 w 128"/>
              <a:gd name="T5" fmla="*/ 11 h 187"/>
              <a:gd name="T6" fmla="*/ 123 w 128"/>
              <a:gd name="T7" fmla="*/ 32 h 187"/>
              <a:gd name="T8" fmla="*/ 127 w 128"/>
              <a:gd name="T9" fmla="*/ 41 h 187"/>
              <a:gd name="T10" fmla="*/ 126 w 128"/>
              <a:gd name="T11" fmla="*/ 52 h 187"/>
              <a:gd name="T12" fmla="*/ 115 w 128"/>
              <a:gd name="T13" fmla="*/ 66 h 187"/>
              <a:gd name="T14" fmla="*/ 112 w 128"/>
              <a:gd name="T15" fmla="*/ 66 h 187"/>
              <a:gd name="T16" fmla="*/ 120 w 128"/>
              <a:gd name="T17" fmla="*/ 78 h 187"/>
              <a:gd name="T18" fmla="*/ 128 w 128"/>
              <a:gd name="T19" fmla="*/ 95 h 187"/>
              <a:gd name="T20" fmla="*/ 127 w 128"/>
              <a:gd name="T21" fmla="*/ 108 h 187"/>
              <a:gd name="T22" fmla="*/ 115 w 128"/>
              <a:gd name="T23" fmla="*/ 118 h 187"/>
              <a:gd name="T24" fmla="*/ 104 w 128"/>
              <a:gd name="T25" fmla="*/ 104 h 187"/>
              <a:gd name="T26" fmla="*/ 97 w 128"/>
              <a:gd name="T27" fmla="*/ 114 h 187"/>
              <a:gd name="T28" fmla="*/ 90 w 128"/>
              <a:gd name="T29" fmla="*/ 116 h 187"/>
              <a:gd name="T30" fmla="*/ 82 w 128"/>
              <a:gd name="T31" fmla="*/ 137 h 187"/>
              <a:gd name="T32" fmla="*/ 75 w 128"/>
              <a:gd name="T33" fmla="*/ 131 h 187"/>
              <a:gd name="T34" fmla="*/ 71 w 128"/>
              <a:gd name="T35" fmla="*/ 129 h 187"/>
              <a:gd name="T36" fmla="*/ 67 w 128"/>
              <a:gd name="T37" fmla="*/ 130 h 187"/>
              <a:gd name="T38" fmla="*/ 66 w 128"/>
              <a:gd name="T39" fmla="*/ 133 h 187"/>
              <a:gd name="T40" fmla="*/ 77 w 128"/>
              <a:gd name="T41" fmla="*/ 168 h 187"/>
              <a:gd name="T42" fmla="*/ 73 w 128"/>
              <a:gd name="T43" fmla="*/ 175 h 187"/>
              <a:gd name="T44" fmla="*/ 64 w 128"/>
              <a:gd name="T45" fmla="*/ 179 h 187"/>
              <a:gd name="T46" fmla="*/ 48 w 128"/>
              <a:gd name="T47" fmla="*/ 168 h 187"/>
              <a:gd name="T48" fmla="*/ 34 w 128"/>
              <a:gd name="T49" fmla="*/ 130 h 187"/>
              <a:gd name="T50" fmla="*/ 32 w 128"/>
              <a:gd name="T51" fmla="*/ 122 h 187"/>
              <a:gd name="T52" fmla="*/ 26 w 128"/>
              <a:gd name="T53" fmla="*/ 120 h 187"/>
              <a:gd name="T54" fmla="*/ 14 w 128"/>
              <a:gd name="T55" fmla="*/ 118 h 187"/>
              <a:gd name="T56" fmla="*/ 8 w 128"/>
              <a:gd name="T57" fmla="*/ 103 h 187"/>
              <a:gd name="T58" fmla="*/ 0 w 128"/>
              <a:gd name="T59" fmla="*/ 100 h 187"/>
              <a:gd name="T60" fmla="*/ 3 w 128"/>
              <a:gd name="T61" fmla="*/ 70 h 187"/>
              <a:gd name="T62" fmla="*/ 26 w 128"/>
              <a:gd name="T63" fmla="*/ 54 h 187"/>
              <a:gd name="T64" fmla="*/ 36 w 128"/>
              <a:gd name="T65" fmla="*/ 56 h 187"/>
              <a:gd name="T66" fmla="*/ 44 w 128"/>
              <a:gd name="T67" fmla="*/ 50 h 187"/>
              <a:gd name="T68" fmla="*/ 52 w 128"/>
              <a:gd name="T69" fmla="*/ 51 h 187"/>
              <a:gd name="T70" fmla="*/ 70 w 128"/>
              <a:gd name="T71" fmla="*/ 35 h 187"/>
              <a:gd name="T72" fmla="*/ 75 w 128"/>
              <a:gd name="T73" fmla="*/ 24 h 187"/>
              <a:gd name="T74" fmla="*/ 108 w 128"/>
              <a:gd name="T75" fmla="*/ 0 h 187"/>
              <a:gd name="T76" fmla="*/ 111 w 128"/>
              <a:gd name="T77" fmla="*/ 2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8" h="187">
                <a:moveTo>
                  <a:pt x="111" y="2"/>
                </a:moveTo>
                <a:lnTo>
                  <a:pt x="113" y="5"/>
                </a:lnTo>
                <a:lnTo>
                  <a:pt x="122" y="3"/>
                </a:lnTo>
                <a:lnTo>
                  <a:pt x="123" y="6"/>
                </a:lnTo>
                <a:lnTo>
                  <a:pt x="123" y="9"/>
                </a:lnTo>
                <a:lnTo>
                  <a:pt x="124" y="11"/>
                </a:lnTo>
                <a:lnTo>
                  <a:pt x="122" y="28"/>
                </a:lnTo>
                <a:lnTo>
                  <a:pt x="123" y="32"/>
                </a:lnTo>
                <a:lnTo>
                  <a:pt x="123" y="33"/>
                </a:lnTo>
                <a:lnTo>
                  <a:pt x="127" y="41"/>
                </a:lnTo>
                <a:lnTo>
                  <a:pt x="127" y="44"/>
                </a:lnTo>
                <a:lnTo>
                  <a:pt x="126" y="52"/>
                </a:lnTo>
                <a:lnTo>
                  <a:pt x="122" y="69"/>
                </a:lnTo>
                <a:lnTo>
                  <a:pt x="115" y="66"/>
                </a:lnTo>
                <a:lnTo>
                  <a:pt x="112" y="65"/>
                </a:lnTo>
                <a:lnTo>
                  <a:pt x="112" y="66"/>
                </a:lnTo>
                <a:lnTo>
                  <a:pt x="115" y="77"/>
                </a:lnTo>
                <a:lnTo>
                  <a:pt x="120" y="78"/>
                </a:lnTo>
                <a:lnTo>
                  <a:pt x="120" y="85"/>
                </a:lnTo>
                <a:lnTo>
                  <a:pt x="128" y="95"/>
                </a:lnTo>
                <a:lnTo>
                  <a:pt x="126" y="100"/>
                </a:lnTo>
                <a:lnTo>
                  <a:pt x="127" y="108"/>
                </a:lnTo>
                <a:lnTo>
                  <a:pt x="119" y="111"/>
                </a:lnTo>
                <a:lnTo>
                  <a:pt x="115" y="118"/>
                </a:lnTo>
                <a:lnTo>
                  <a:pt x="108" y="110"/>
                </a:lnTo>
                <a:lnTo>
                  <a:pt x="104" y="104"/>
                </a:lnTo>
                <a:lnTo>
                  <a:pt x="101" y="108"/>
                </a:lnTo>
                <a:lnTo>
                  <a:pt x="97" y="114"/>
                </a:lnTo>
                <a:lnTo>
                  <a:pt x="92" y="111"/>
                </a:lnTo>
                <a:lnTo>
                  <a:pt x="90" y="116"/>
                </a:lnTo>
                <a:lnTo>
                  <a:pt x="85" y="120"/>
                </a:lnTo>
                <a:lnTo>
                  <a:pt x="82" y="137"/>
                </a:lnTo>
                <a:lnTo>
                  <a:pt x="79" y="134"/>
                </a:lnTo>
                <a:lnTo>
                  <a:pt x="75" y="131"/>
                </a:lnTo>
                <a:lnTo>
                  <a:pt x="73" y="129"/>
                </a:lnTo>
                <a:lnTo>
                  <a:pt x="71" y="129"/>
                </a:lnTo>
                <a:lnTo>
                  <a:pt x="68" y="129"/>
                </a:lnTo>
                <a:lnTo>
                  <a:pt x="67" y="130"/>
                </a:lnTo>
                <a:lnTo>
                  <a:pt x="66" y="130"/>
                </a:lnTo>
                <a:lnTo>
                  <a:pt x="66" y="133"/>
                </a:lnTo>
                <a:lnTo>
                  <a:pt x="68" y="160"/>
                </a:lnTo>
                <a:lnTo>
                  <a:pt x="77" y="168"/>
                </a:lnTo>
                <a:lnTo>
                  <a:pt x="75" y="175"/>
                </a:lnTo>
                <a:lnTo>
                  <a:pt x="73" y="175"/>
                </a:lnTo>
                <a:lnTo>
                  <a:pt x="67" y="178"/>
                </a:lnTo>
                <a:lnTo>
                  <a:pt x="64" y="179"/>
                </a:lnTo>
                <a:lnTo>
                  <a:pt x="45" y="187"/>
                </a:lnTo>
                <a:lnTo>
                  <a:pt x="48" y="168"/>
                </a:lnTo>
                <a:lnTo>
                  <a:pt x="44" y="131"/>
                </a:lnTo>
                <a:lnTo>
                  <a:pt x="34" y="130"/>
                </a:lnTo>
                <a:lnTo>
                  <a:pt x="36" y="126"/>
                </a:lnTo>
                <a:lnTo>
                  <a:pt x="32" y="122"/>
                </a:lnTo>
                <a:lnTo>
                  <a:pt x="30" y="122"/>
                </a:lnTo>
                <a:lnTo>
                  <a:pt x="26" y="120"/>
                </a:lnTo>
                <a:lnTo>
                  <a:pt x="25" y="120"/>
                </a:lnTo>
                <a:lnTo>
                  <a:pt x="14" y="118"/>
                </a:lnTo>
                <a:lnTo>
                  <a:pt x="11" y="110"/>
                </a:lnTo>
                <a:lnTo>
                  <a:pt x="8" y="103"/>
                </a:lnTo>
                <a:lnTo>
                  <a:pt x="3" y="101"/>
                </a:lnTo>
                <a:lnTo>
                  <a:pt x="0" y="100"/>
                </a:lnTo>
                <a:lnTo>
                  <a:pt x="6" y="80"/>
                </a:lnTo>
                <a:lnTo>
                  <a:pt x="3" y="70"/>
                </a:lnTo>
                <a:lnTo>
                  <a:pt x="15" y="58"/>
                </a:lnTo>
                <a:lnTo>
                  <a:pt x="26" y="54"/>
                </a:lnTo>
                <a:lnTo>
                  <a:pt x="29" y="51"/>
                </a:lnTo>
                <a:lnTo>
                  <a:pt x="36" y="56"/>
                </a:lnTo>
                <a:lnTo>
                  <a:pt x="38" y="54"/>
                </a:lnTo>
                <a:lnTo>
                  <a:pt x="44" y="50"/>
                </a:lnTo>
                <a:lnTo>
                  <a:pt x="45" y="47"/>
                </a:lnTo>
                <a:lnTo>
                  <a:pt x="52" y="51"/>
                </a:lnTo>
                <a:lnTo>
                  <a:pt x="67" y="47"/>
                </a:lnTo>
                <a:lnTo>
                  <a:pt x="70" y="35"/>
                </a:lnTo>
                <a:lnTo>
                  <a:pt x="75" y="35"/>
                </a:lnTo>
                <a:lnTo>
                  <a:pt x="75" y="24"/>
                </a:lnTo>
                <a:lnTo>
                  <a:pt x="85" y="18"/>
                </a:lnTo>
                <a:lnTo>
                  <a:pt x="108" y="0"/>
                </a:lnTo>
                <a:lnTo>
                  <a:pt x="109" y="0"/>
                </a:lnTo>
                <a:lnTo>
                  <a:pt x="111" y="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9" name="Freeform 1436"/>
          <p:cNvSpPr>
            <a:spLocks/>
          </p:cNvSpPr>
          <p:nvPr/>
        </p:nvSpPr>
        <p:spPr bwMode="auto">
          <a:xfrm>
            <a:off x="5651501" y="3160713"/>
            <a:ext cx="141288" cy="117475"/>
          </a:xfrm>
          <a:custGeom>
            <a:avLst/>
            <a:gdLst>
              <a:gd name="T0" fmla="*/ 85 w 89"/>
              <a:gd name="T1" fmla="*/ 31 h 74"/>
              <a:gd name="T2" fmla="*/ 89 w 89"/>
              <a:gd name="T3" fmla="*/ 68 h 74"/>
              <a:gd name="T4" fmla="*/ 67 w 89"/>
              <a:gd name="T5" fmla="*/ 71 h 74"/>
              <a:gd name="T6" fmla="*/ 62 w 89"/>
              <a:gd name="T7" fmla="*/ 72 h 74"/>
              <a:gd name="T8" fmla="*/ 55 w 89"/>
              <a:gd name="T9" fmla="*/ 72 h 74"/>
              <a:gd name="T10" fmla="*/ 52 w 89"/>
              <a:gd name="T11" fmla="*/ 74 h 74"/>
              <a:gd name="T12" fmla="*/ 47 w 89"/>
              <a:gd name="T13" fmla="*/ 57 h 74"/>
              <a:gd name="T14" fmla="*/ 52 w 89"/>
              <a:gd name="T15" fmla="*/ 53 h 74"/>
              <a:gd name="T16" fmla="*/ 44 w 89"/>
              <a:gd name="T17" fmla="*/ 53 h 74"/>
              <a:gd name="T18" fmla="*/ 40 w 89"/>
              <a:gd name="T19" fmla="*/ 50 h 74"/>
              <a:gd name="T20" fmla="*/ 37 w 89"/>
              <a:gd name="T21" fmla="*/ 46 h 74"/>
              <a:gd name="T22" fmla="*/ 36 w 89"/>
              <a:gd name="T23" fmla="*/ 45 h 74"/>
              <a:gd name="T24" fmla="*/ 33 w 89"/>
              <a:gd name="T25" fmla="*/ 45 h 74"/>
              <a:gd name="T26" fmla="*/ 23 w 89"/>
              <a:gd name="T27" fmla="*/ 49 h 74"/>
              <a:gd name="T28" fmla="*/ 29 w 89"/>
              <a:gd name="T29" fmla="*/ 52 h 74"/>
              <a:gd name="T30" fmla="*/ 28 w 89"/>
              <a:gd name="T31" fmla="*/ 52 h 74"/>
              <a:gd name="T32" fmla="*/ 26 w 89"/>
              <a:gd name="T33" fmla="*/ 59 h 74"/>
              <a:gd name="T34" fmla="*/ 23 w 89"/>
              <a:gd name="T35" fmla="*/ 60 h 74"/>
              <a:gd name="T36" fmla="*/ 22 w 89"/>
              <a:gd name="T37" fmla="*/ 60 h 74"/>
              <a:gd name="T38" fmla="*/ 19 w 89"/>
              <a:gd name="T39" fmla="*/ 63 h 74"/>
              <a:gd name="T40" fmla="*/ 18 w 89"/>
              <a:gd name="T41" fmla="*/ 63 h 74"/>
              <a:gd name="T42" fmla="*/ 15 w 89"/>
              <a:gd name="T43" fmla="*/ 65 h 74"/>
              <a:gd name="T44" fmla="*/ 11 w 89"/>
              <a:gd name="T45" fmla="*/ 55 h 74"/>
              <a:gd name="T46" fmla="*/ 10 w 89"/>
              <a:gd name="T47" fmla="*/ 50 h 74"/>
              <a:gd name="T48" fmla="*/ 3 w 89"/>
              <a:gd name="T49" fmla="*/ 49 h 74"/>
              <a:gd name="T50" fmla="*/ 0 w 89"/>
              <a:gd name="T51" fmla="*/ 49 h 74"/>
              <a:gd name="T52" fmla="*/ 3 w 89"/>
              <a:gd name="T53" fmla="*/ 23 h 74"/>
              <a:gd name="T54" fmla="*/ 10 w 89"/>
              <a:gd name="T55" fmla="*/ 22 h 74"/>
              <a:gd name="T56" fmla="*/ 11 w 89"/>
              <a:gd name="T57" fmla="*/ 22 h 74"/>
              <a:gd name="T58" fmla="*/ 34 w 89"/>
              <a:gd name="T59" fmla="*/ 5 h 74"/>
              <a:gd name="T60" fmla="*/ 41 w 89"/>
              <a:gd name="T61" fmla="*/ 0 h 74"/>
              <a:gd name="T62" fmla="*/ 44 w 89"/>
              <a:gd name="T63" fmla="*/ 1 h 74"/>
              <a:gd name="T64" fmla="*/ 49 w 89"/>
              <a:gd name="T65" fmla="*/ 3 h 74"/>
              <a:gd name="T66" fmla="*/ 52 w 89"/>
              <a:gd name="T67" fmla="*/ 10 h 74"/>
              <a:gd name="T68" fmla="*/ 55 w 89"/>
              <a:gd name="T69" fmla="*/ 18 h 74"/>
              <a:gd name="T70" fmla="*/ 66 w 89"/>
              <a:gd name="T71" fmla="*/ 20 h 74"/>
              <a:gd name="T72" fmla="*/ 67 w 89"/>
              <a:gd name="T73" fmla="*/ 20 h 74"/>
              <a:gd name="T74" fmla="*/ 71 w 89"/>
              <a:gd name="T75" fmla="*/ 22 h 74"/>
              <a:gd name="T76" fmla="*/ 73 w 89"/>
              <a:gd name="T77" fmla="*/ 22 h 74"/>
              <a:gd name="T78" fmla="*/ 77 w 89"/>
              <a:gd name="T79" fmla="*/ 26 h 74"/>
              <a:gd name="T80" fmla="*/ 75 w 89"/>
              <a:gd name="T81" fmla="*/ 30 h 74"/>
              <a:gd name="T82" fmla="*/ 85 w 89"/>
              <a:gd name="T83" fmla="*/ 31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89" h="74">
                <a:moveTo>
                  <a:pt x="85" y="31"/>
                </a:moveTo>
                <a:lnTo>
                  <a:pt x="89" y="68"/>
                </a:lnTo>
                <a:lnTo>
                  <a:pt x="67" y="71"/>
                </a:lnTo>
                <a:lnTo>
                  <a:pt x="62" y="72"/>
                </a:lnTo>
                <a:lnTo>
                  <a:pt x="55" y="72"/>
                </a:lnTo>
                <a:lnTo>
                  <a:pt x="52" y="74"/>
                </a:lnTo>
                <a:lnTo>
                  <a:pt x="47" y="57"/>
                </a:lnTo>
                <a:lnTo>
                  <a:pt x="52" y="53"/>
                </a:lnTo>
                <a:lnTo>
                  <a:pt x="44" y="53"/>
                </a:lnTo>
                <a:lnTo>
                  <a:pt x="40" y="50"/>
                </a:lnTo>
                <a:lnTo>
                  <a:pt x="37" y="46"/>
                </a:lnTo>
                <a:lnTo>
                  <a:pt x="36" y="45"/>
                </a:lnTo>
                <a:lnTo>
                  <a:pt x="33" y="45"/>
                </a:lnTo>
                <a:lnTo>
                  <a:pt x="23" y="49"/>
                </a:lnTo>
                <a:lnTo>
                  <a:pt x="29" y="52"/>
                </a:lnTo>
                <a:lnTo>
                  <a:pt x="28" y="52"/>
                </a:lnTo>
                <a:lnTo>
                  <a:pt x="26" y="59"/>
                </a:lnTo>
                <a:lnTo>
                  <a:pt x="23" y="60"/>
                </a:lnTo>
                <a:lnTo>
                  <a:pt x="22" y="60"/>
                </a:lnTo>
                <a:lnTo>
                  <a:pt x="19" y="63"/>
                </a:lnTo>
                <a:lnTo>
                  <a:pt x="18" y="63"/>
                </a:lnTo>
                <a:lnTo>
                  <a:pt x="15" y="65"/>
                </a:lnTo>
                <a:lnTo>
                  <a:pt x="11" y="55"/>
                </a:lnTo>
                <a:lnTo>
                  <a:pt x="10" y="50"/>
                </a:lnTo>
                <a:lnTo>
                  <a:pt x="3" y="49"/>
                </a:lnTo>
                <a:lnTo>
                  <a:pt x="0" y="49"/>
                </a:lnTo>
                <a:lnTo>
                  <a:pt x="3" y="23"/>
                </a:lnTo>
                <a:lnTo>
                  <a:pt x="10" y="22"/>
                </a:lnTo>
                <a:lnTo>
                  <a:pt x="11" y="22"/>
                </a:lnTo>
                <a:lnTo>
                  <a:pt x="34" y="5"/>
                </a:lnTo>
                <a:lnTo>
                  <a:pt x="41" y="0"/>
                </a:lnTo>
                <a:lnTo>
                  <a:pt x="44" y="1"/>
                </a:lnTo>
                <a:lnTo>
                  <a:pt x="49" y="3"/>
                </a:lnTo>
                <a:lnTo>
                  <a:pt x="52" y="10"/>
                </a:lnTo>
                <a:lnTo>
                  <a:pt x="55" y="18"/>
                </a:lnTo>
                <a:lnTo>
                  <a:pt x="66" y="20"/>
                </a:lnTo>
                <a:lnTo>
                  <a:pt x="67" y="20"/>
                </a:lnTo>
                <a:lnTo>
                  <a:pt x="71" y="22"/>
                </a:lnTo>
                <a:lnTo>
                  <a:pt x="73" y="22"/>
                </a:lnTo>
                <a:lnTo>
                  <a:pt x="77" y="26"/>
                </a:lnTo>
                <a:lnTo>
                  <a:pt x="75" y="30"/>
                </a:lnTo>
                <a:lnTo>
                  <a:pt x="85" y="3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0" name="Freeform 1437"/>
          <p:cNvSpPr>
            <a:spLocks/>
          </p:cNvSpPr>
          <p:nvPr/>
        </p:nvSpPr>
        <p:spPr bwMode="auto">
          <a:xfrm>
            <a:off x="5770563" y="3167063"/>
            <a:ext cx="166688" cy="287338"/>
          </a:xfrm>
          <a:custGeom>
            <a:avLst/>
            <a:gdLst>
              <a:gd name="T0" fmla="*/ 81 w 105"/>
              <a:gd name="T1" fmla="*/ 14 h 181"/>
              <a:gd name="T2" fmla="*/ 82 w 105"/>
              <a:gd name="T3" fmla="*/ 33 h 181"/>
              <a:gd name="T4" fmla="*/ 90 w 105"/>
              <a:gd name="T5" fmla="*/ 53 h 181"/>
              <a:gd name="T6" fmla="*/ 93 w 105"/>
              <a:gd name="T7" fmla="*/ 63 h 181"/>
              <a:gd name="T8" fmla="*/ 89 w 105"/>
              <a:gd name="T9" fmla="*/ 71 h 181"/>
              <a:gd name="T10" fmla="*/ 100 w 105"/>
              <a:gd name="T11" fmla="*/ 76 h 181"/>
              <a:gd name="T12" fmla="*/ 105 w 105"/>
              <a:gd name="T13" fmla="*/ 83 h 181"/>
              <a:gd name="T14" fmla="*/ 104 w 105"/>
              <a:gd name="T15" fmla="*/ 100 h 181"/>
              <a:gd name="T16" fmla="*/ 94 w 105"/>
              <a:gd name="T17" fmla="*/ 105 h 181"/>
              <a:gd name="T18" fmla="*/ 96 w 105"/>
              <a:gd name="T19" fmla="*/ 119 h 181"/>
              <a:gd name="T20" fmla="*/ 93 w 105"/>
              <a:gd name="T21" fmla="*/ 126 h 181"/>
              <a:gd name="T22" fmla="*/ 93 w 105"/>
              <a:gd name="T23" fmla="*/ 141 h 181"/>
              <a:gd name="T24" fmla="*/ 94 w 105"/>
              <a:gd name="T25" fmla="*/ 149 h 181"/>
              <a:gd name="T26" fmla="*/ 77 w 105"/>
              <a:gd name="T27" fmla="*/ 181 h 181"/>
              <a:gd name="T28" fmla="*/ 52 w 105"/>
              <a:gd name="T29" fmla="*/ 181 h 181"/>
              <a:gd name="T30" fmla="*/ 47 w 105"/>
              <a:gd name="T31" fmla="*/ 181 h 181"/>
              <a:gd name="T32" fmla="*/ 30 w 105"/>
              <a:gd name="T33" fmla="*/ 180 h 181"/>
              <a:gd name="T34" fmla="*/ 24 w 105"/>
              <a:gd name="T35" fmla="*/ 168 h 181"/>
              <a:gd name="T36" fmla="*/ 26 w 105"/>
              <a:gd name="T37" fmla="*/ 135 h 181"/>
              <a:gd name="T38" fmla="*/ 19 w 105"/>
              <a:gd name="T39" fmla="*/ 126 h 181"/>
              <a:gd name="T40" fmla="*/ 18 w 105"/>
              <a:gd name="T41" fmla="*/ 120 h 181"/>
              <a:gd name="T42" fmla="*/ 14 w 105"/>
              <a:gd name="T43" fmla="*/ 116 h 181"/>
              <a:gd name="T44" fmla="*/ 13 w 105"/>
              <a:gd name="T45" fmla="*/ 101 h 181"/>
              <a:gd name="T46" fmla="*/ 11 w 105"/>
              <a:gd name="T47" fmla="*/ 83 h 181"/>
              <a:gd name="T48" fmla="*/ 33 w 105"/>
              <a:gd name="T49" fmla="*/ 74 h 181"/>
              <a:gd name="T50" fmla="*/ 41 w 105"/>
              <a:gd name="T51" fmla="*/ 71 h 181"/>
              <a:gd name="T52" fmla="*/ 34 w 105"/>
              <a:gd name="T53" fmla="*/ 56 h 181"/>
              <a:gd name="T54" fmla="*/ 32 w 105"/>
              <a:gd name="T55" fmla="*/ 26 h 181"/>
              <a:gd name="T56" fmla="*/ 34 w 105"/>
              <a:gd name="T57" fmla="*/ 25 h 181"/>
              <a:gd name="T58" fmla="*/ 39 w 105"/>
              <a:gd name="T59" fmla="*/ 25 h 181"/>
              <a:gd name="T60" fmla="*/ 45 w 105"/>
              <a:gd name="T61" fmla="*/ 30 h 181"/>
              <a:gd name="T62" fmla="*/ 51 w 105"/>
              <a:gd name="T63" fmla="*/ 16 h 181"/>
              <a:gd name="T64" fmla="*/ 58 w 105"/>
              <a:gd name="T65" fmla="*/ 7 h 181"/>
              <a:gd name="T66" fmla="*/ 67 w 105"/>
              <a:gd name="T67" fmla="*/ 4 h 181"/>
              <a:gd name="T68" fmla="*/ 74 w 105"/>
              <a:gd name="T69" fmla="*/ 6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05" h="181">
                <a:moveTo>
                  <a:pt x="74" y="6"/>
                </a:moveTo>
                <a:lnTo>
                  <a:pt x="81" y="14"/>
                </a:lnTo>
                <a:lnTo>
                  <a:pt x="82" y="18"/>
                </a:lnTo>
                <a:lnTo>
                  <a:pt x="82" y="33"/>
                </a:lnTo>
                <a:lnTo>
                  <a:pt x="82" y="34"/>
                </a:lnTo>
                <a:lnTo>
                  <a:pt x="90" y="53"/>
                </a:lnTo>
                <a:lnTo>
                  <a:pt x="93" y="60"/>
                </a:lnTo>
                <a:lnTo>
                  <a:pt x="93" y="63"/>
                </a:lnTo>
                <a:lnTo>
                  <a:pt x="90" y="68"/>
                </a:lnTo>
                <a:lnTo>
                  <a:pt x="89" y="71"/>
                </a:lnTo>
                <a:lnTo>
                  <a:pt x="93" y="71"/>
                </a:lnTo>
                <a:lnTo>
                  <a:pt x="100" y="76"/>
                </a:lnTo>
                <a:lnTo>
                  <a:pt x="105" y="78"/>
                </a:lnTo>
                <a:lnTo>
                  <a:pt x="105" y="83"/>
                </a:lnTo>
                <a:lnTo>
                  <a:pt x="99" y="90"/>
                </a:lnTo>
                <a:lnTo>
                  <a:pt x="104" y="100"/>
                </a:lnTo>
                <a:lnTo>
                  <a:pt x="96" y="105"/>
                </a:lnTo>
                <a:lnTo>
                  <a:pt x="94" y="105"/>
                </a:lnTo>
                <a:lnTo>
                  <a:pt x="94" y="111"/>
                </a:lnTo>
                <a:lnTo>
                  <a:pt x="96" y="119"/>
                </a:lnTo>
                <a:lnTo>
                  <a:pt x="96" y="120"/>
                </a:lnTo>
                <a:lnTo>
                  <a:pt x="93" y="126"/>
                </a:lnTo>
                <a:lnTo>
                  <a:pt x="97" y="131"/>
                </a:lnTo>
                <a:lnTo>
                  <a:pt x="93" y="141"/>
                </a:lnTo>
                <a:lnTo>
                  <a:pt x="104" y="142"/>
                </a:lnTo>
                <a:lnTo>
                  <a:pt x="94" y="149"/>
                </a:lnTo>
                <a:lnTo>
                  <a:pt x="79" y="181"/>
                </a:lnTo>
                <a:lnTo>
                  <a:pt x="77" y="181"/>
                </a:lnTo>
                <a:lnTo>
                  <a:pt x="64" y="179"/>
                </a:lnTo>
                <a:lnTo>
                  <a:pt x="52" y="181"/>
                </a:lnTo>
                <a:lnTo>
                  <a:pt x="51" y="181"/>
                </a:lnTo>
                <a:lnTo>
                  <a:pt x="47" y="181"/>
                </a:lnTo>
                <a:lnTo>
                  <a:pt x="44" y="181"/>
                </a:lnTo>
                <a:lnTo>
                  <a:pt x="30" y="180"/>
                </a:lnTo>
                <a:lnTo>
                  <a:pt x="15" y="179"/>
                </a:lnTo>
                <a:lnTo>
                  <a:pt x="24" y="168"/>
                </a:lnTo>
                <a:lnTo>
                  <a:pt x="14" y="143"/>
                </a:lnTo>
                <a:lnTo>
                  <a:pt x="26" y="135"/>
                </a:lnTo>
                <a:lnTo>
                  <a:pt x="19" y="131"/>
                </a:lnTo>
                <a:lnTo>
                  <a:pt x="19" y="126"/>
                </a:lnTo>
                <a:lnTo>
                  <a:pt x="19" y="121"/>
                </a:lnTo>
                <a:lnTo>
                  <a:pt x="18" y="120"/>
                </a:lnTo>
                <a:lnTo>
                  <a:pt x="13" y="116"/>
                </a:lnTo>
                <a:lnTo>
                  <a:pt x="14" y="116"/>
                </a:lnTo>
                <a:lnTo>
                  <a:pt x="17" y="109"/>
                </a:lnTo>
                <a:lnTo>
                  <a:pt x="13" y="101"/>
                </a:lnTo>
                <a:lnTo>
                  <a:pt x="0" y="102"/>
                </a:lnTo>
                <a:lnTo>
                  <a:pt x="11" y="83"/>
                </a:lnTo>
                <a:lnTo>
                  <a:pt x="30" y="75"/>
                </a:lnTo>
                <a:lnTo>
                  <a:pt x="33" y="74"/>
                </a:lnTo>
                <a:lnTo>
                  <a:pt x="39" y="71"/>
                </a:lnTo>
                <a:lnTo>
                  <a:pt x="41" y="71"/>
                </a:lnTo>
                <a:lnTo>
                  <a:pt x="43" y="64"/>
                </a:lnTo>
                <a:lnTo>
                  <a:pt x="34" y="56"/>
                </a:lnTo>
                <a:lnTo>
                  <a:pt x="32" y="29"/>
                </a:lnTo>
                <a:lnTo>
                  <a:pt x="32" y="26"/>
                </a:lnTo>
                <a:lnTo>
                  <a:pt x="33" y="26"/>
                </a:lnTo>
                <a:lnTo>
                  <a:pt x="34" y="25"/>
                </a:lnTo>
                <a:lnTo>
                  <a:pt x="37" y="25"/>
                </a:lnTo>
                <a:lnTo>
                  <a:pt x="39" y="25"/>
                </a:lnTo>
                <a:lnTo>
                  <a:pt x="41" y="27"/>
                </a:lnTo>
                <a:lnTo>
                  <a:pt x="45" y="30"/>
                </a:lnTo>
                <a:lnTo>
                  <a:pt x="48" y="33"/>
                </a:lnTo>
                <a:lnTo>
                  <a:pt x="51" y="16"/>
                </a:lnTo>
                <a:lnTo>
                  <a:pt x="56" y="12"/>
                </a:lnTo>
                <a:lnTo>
                  <a:pt x="58" y="7"/>
                </a:lnTo>
                <a:lnTo>
                  <a:pt x="63" y="10"/>
                </a:lnTo>
                <a:lnTo>
                  <a:pt x="67" y="4"/>
                </a:lnTo>
                <a:lnTo>
                  <a:pt x="70" y="0"/>
                </a:lnTo>
                <a:lnTo>
                  <a:pt x="74" y="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1" name="Freeform 1438"/>
          <p:cNvSpPr>
            <a:spLocks/>
          </p:cNvSpPr>
          <p:nvPr/>
        </p:nvSpPr>
        <p:spPr bwMode="auto">
          <a:xfrm>
            <a:off x="5375276" y="3232150"/>
            <a:ext cx="436563" cy="174625"/>
          </a:xfrm>
          <a:custGeom>
            <a:avLst/>
            <a:gdLst>
              <a:gd name="T0" fmla="*/ 218 w 275"/>
              <a:gd name="T1" fmla="*/ 8 h 110"/>
              <a:gd name="T2" fmla="*/ 221 w 275"/>
              <a:gd name="T3" fmla="*/ 12 h 110"/>
              <a:gd name="T4" fmla="*/ 229 w 275"/>
              <a:gd name="T5" fmla="*/ 27 h 110"/>
              <a:gd name="T6" fmla="*/ 241 w 275"/>
              <a:gd name="T7" fmla="*/ 26 h 110"/>
              <a:gd name="T8" fmla="*/ 260 w 275"/>
              <a:gd name="T9" fmla="*/ 42 h 110"/>
              <a:gd name="T10" fmla="*/ 262 w 275"/>
              <a:gd name="T11" fmla="*/ 60 h 110"/>
              <a:gd name="T12" fmla="*/ 263 w 275"/>
              <a:gd name="T13" fmla="*/ 75 h 110"/>
              <a:gd name="T14" fmla="*/ 267 w 275"/>
              <a:gd name="T15" fmla="*/ 79 h 110"/>
              <a:gd name="T16" fmla="*/ 268 w 275"/>
              <a:gd name="T17" fmla="*/ 85 h 110"/>
              <a:gd name="T18" fmla="*/ 275 w 275"/>
              <a:gd name="T19" fmla="*/ 94 h 110"/>
              <a:gd name="T20" fmla="*/ 253 w 275"/>
              <a:gd name="T21" fmla="*/ 98 h 110"/>
              <a:gd name="T22" fmla="*/ 248 w 275"/>
              <a:gd name="T23" fmla="*/ 108 h 110"/>
              <a:gd name="T24" fmla="*/ 241 w 275"/>
              <a:gd name="T25" fmla="*/ 100 h 110"/>
              <a:gd name="T26" fmla="*/ 236 w 275"/>
              <a:gd name="T27" fmla="*/ 98 h 110"/>
              <a:gd name="T28" fmla="*/ 223 w 275"/>
              <a:gd name="T29" fmla="*/ 108 h 110"/>
              <a:gd name="T30" fmla="*/ 225 w 275"/>
              <a:gd name="T31" fmla="*/ 104 h 110"/>
              <a:gd name="T32" fmla="*/ 211 w 275"/>
              <a:gd name="T33" fmla="*/ 95 h 110"/>
              <a:gd name="T34" fmla="*/ 207 w 275"/>
              <a:gd name="T35" fmla="*/ 86 h 110"/>
              <a:gd name="T36" fmla="*/ 202 w 275"/>
              <a:gd name="T37" fmla="*/ 90 h 110"/>
              <a:gd name="T38" fmla="*/ 195 w 275"/>
              <a:gd name="T39" fmla="*/ 83 h 110"/>
              <a:gd name="T40" fmla="*/ 195 w 275"/>
              <a:gd name="T41" fmla="*/ 78 h 110"/>
              <a:gd name="T42" fmla="*/ 197 w 275"/>
              <a:gd name="T43" fmla="*/ 67 h 110"/>
              <a:gd name="T44" fmla="*/ 195 w 275"/>
              <a:gd name="T45" fmla="*/ 65 h 110"/>
              <a:gd name="T46" fmla="*/ 188 w 275"/>
              <a:gd name="T47" fmla="*/ 56 h 110"/>
              <a:gd name="T48" fmla="*/ 174 w 275"/>
              <a:gd name="T49" fmla="*/ 63 h 110"/>
              <a:gd name="T50" fmla="*/ 169 w 275"/>
              <a:gd name="T51" fmla="*/ 64 h 110"/>
              <a:gd name="T52" fmla="*/ 161 w 275"/>
              <a:gd name="T53" fmla="*/ 61 h 110"/>
              <a:gd name="T54" fmla="*/ 143 w 275"/>
              <a:gd name="T55" fmla="*/ 70 h 110"/>
              <a:gd name="T56" fmla="*/ 102 w 275"/>
              <a:gd name="T57" fmla="*/ 61 h 110"/>
              <a:gd name="T58" fmla="*/ 0 w 275"/>
              <a:gd name="T59" fmla="*/ 10 h 110"/>
              <a:gd name="T60" fmla="*/ 52 w 275"/>
              <a:gd name="T61" fmla="*/ 25 h 110"/>
              <a:gd name="T62" fmla="*/ 103 w 275"/>
              <a:gd name="T63" fmla="*/ 29 h 110"/>
              <a:gd name="T64" fmla="*/ 116 w 275"/>
              <a:gd name="T65" fmla="*/ 20 h 110"/>
              <a:gd name="T66" fmla="*/ 144 w 275"/>
              <a:gd name="T67" fmla="*/ 26 h 110"/>
              <a:gd name="T68" fmla="*/ 169 w 275"/>
              <a:gd name="T69" fmla="*/ 11 h 110"/>
              <a:gd name="T70" fmla="*/ 177 w 275"/>
              <a:gd name="T71" fmla="*/ 4 h 110"/>
              <a:gd name="T72" fmla="*/ 185 w 275"/>
              <a:gd name="T73" fmla="*/ 10 h 110"/>
              <a:gd name="T74" fmla="*/ 192 w 275"/>
              <a:gd name="T75" fmla="*/ 18 h 110"/>
              <a:gd name="T76" fmla="*/ 196 w 275"/>
              <a:gd name="T77" fmla="*/ 15 h 110"/>
              <a:gd name="T78" fmla="*/ 200 w 275"/>
              <a:gd name="T79" fmla="*/ 14 h 110"/>
              <a:gd name="T80" fmla="*/ 203 w 275"/>
              <a:gd name="T81" fmla="*/ 7 h 110"/>
              <a:gd name="T82" fmla="*/ 207 w 275"/>
              <a:gd name="T83" fmla="*/ 0 h 110"/>
              <a:gd name="T84" fmla="*/ 211 w 275"/>
              <a:gd name="T85" fmla="*/ 1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75" h="110">
                <a:moveTo>
                  <a:pt x="214" y="5"/>
                </a:moveTo>
                <a:lnTo>
                  <a:pt x="218" y="8"/>
                </a:lnTo>
                <a:lnTo>
                  <a:pt x="226" y="8"/>
                </a:lnTo>
                <a:lnTo>
                  <a:pt x="221" y="12"/>
                </a:lnTo>
                <a:lnTo>
                  <a:pt x="226" y="29"/>
                </a:lnTo>
                <a:lnTo>
                  <a:pt x="229" y="27"/>
                </a:lnTo>
                <a:lnTo>
                  <a:pt x="236" y="27"/>
                </a:lnTo>
                <a:lnTo>
                  <a:pt x="241" y="26"/>
                </a:lnTo>
                <a:lnTo>
                  <a:pt x="263" y="23"/>
                </a:lnTo>
                <a:lnTo>
                  <a:pt x="260" y="42"/>
                </a:lnTo>
                <a:lnTo>
                  <a:pt x="249" y="61"/>
                </a:lnTo>
                <a:lnTo>
                  <a:pt x="262" y="60"/>
                </a:lnTo>
                <a:lnTo>
                  <a:pt x="266" y="68"/>
                </a:lnTo>
                <a:lnTo>
                  <a:pt x="263" y="75"/>
                </a:lnTo>
                <a:lnTo>
                  <a:pt x="262" y="75"/>
                </a:lnTo>
                <a:lnTo>
                  <a:pt x="267" y="79"/>
                </a:lnTo>
                <a:lnTo>
                  <a:pt x="268" y="80"/>
                </a:lnTo>
                <a:lnTo>
                  <a:pt x="268" y="85"/>
                </a:lnTo>
                <a:lnTo>
                  <a:pt x="268" y="90"/>
                </a:lnTo>
                <a:lnTo>
                  <a:pt x="275" y="94"/>
                </a:lnTo>
                <a:lnTo>
                  <a:pt x="263" y="102"/>
                </a:lnTo>
                <a:lnTo>
                  <a:pt x="253" y="98"/>
                </a:lnTo>
                <a:lnTo>
                  <a:pt x="255" y="105"/>
                </a:lnTo>
                <a:lnTo>
                  <a:pt x="248" y="108"/>
                </a:lnTo>
                <a:lnTo>
                  <a:pt x="243" y="100"/>
                </a:lnTo>
                <a:lnTo>
                  <a:pt x="241" y="100"/>
                </a:lnTo>
                <a:lnTo>
                  <a:pt x="240" y="100"/>
                </a:lnTo>
                <a:lnTo>
                  <a:pt x="236" y="98"/>
                </a:lnTo>
                <a:lnTo>
                  <a:pt x="225" y="110"/>
                </a:lnTo>
                <a:lnTo>
                  <a:pt x="223" y="108"/>
                </a:lnTo>
                <a:lnTo>
                  <a:pt x="221" y="108"/>
                </a:lnTo>
                <a:lnTo>
                  <a:pt x="225" y="104"/>
                </a:lnTo>
                <a:lnTo>
                  <a:pt x="222" y="100"/>
                </a:lnTo>
                <a:lnTo>
                  <a:pt x="211" y="95"/>
                </a:lnTo>
                <a:lnTo>
                  <a:pt x="210" y="90"/>
                </a:lnTo>
                <a:lnTo>
                  <a:pt x="207" y="86"/>
                </a:lnTo>
                <a:lnTo>
                  <a:pt x="207" y="89"/>
                </a:lnTo>
                <a:lnTo>
                  <a:pt x="202" y="90"/>
                </a:lnTo>
                <a:lnTo>
                  <a:pt x="196" y="86"/>
                </a:lnTo>
                <a:lnTo>
                  <a:pt x="195" y="83"/>
                </a:lnTo>
                <a:lnTo>
                  <a:pt x="195" y="80"/>
                </a:lnTo>
                <a:lnTo>
                  <a:pt x="195" y="78"/>
                </a:lnTo>
                <a:lnTo>
                  <a:pt x="196" y="71"/>
                </a:lnTo>
                <a:lnTo>
                  <a:pt x="197" y="67"/>
                </a:lnTo>
                <a:lnTo>
                  <a:pt x="196" y="67"/>
                </a:lnTo>
                <a:lnTo>
                  <a:pt x="195" y="65"/>
                </a:lnTo>
                <a:lnTo>
                  <a:pt x="189" y="60"/>
                </a:lnTo>
                <a:lnTo>
                  <a:pt x="188" y="56"/>
                </a:lnTo>
                <a:lnTo>
                  <a:pt x="185" y="46"/>
                </a:lnTo>
                <a:lnTo>
                  <a:pt x="174" y="63"/>
                </a:lnTo>
                <a:lnTo>
                  <a:pt x="173" y="63"/>
                </a:lnTo>
                <a:lnTo>
                  <a:pt x="169" y="64"/>
                </a:lnTo>
                <a:lnTo>
                  <a:pt x="166" y="65"/>
                </a:lnTo>
                <a:lnTo>
                  <a:pt x="161" y="61"/>
                </a:lnTo>
                <a:lnTo>
                  <a:pt x="159" y="60"/>
                </a:lnTo>
                <a:lnTo>
                  <a:pt x="143" y="70"/>
                </a:lnTo>
                <a:lnTo>
                  <a:pt x="112" y="74"/>
                </a:lnTo>
                <a:lnTo>
                  <a:pt x="102" y="61"/>
                </a:lnTo>
                <a:lnTo>
                  <a:pt x="46" y="34"/>
                </a:lnTo>
                <a:lnTo>
                  <a:pt x="0" y="10"/>
                </a:lnTo>
                <a:lnTo>
                  <a:pt x="4" y="1"/>
                </a:lnTo>
                <a:lnTo>
                  <a:pt x="52" y="25"/>
                </a:lnTo>
                <a:lnTo>
                  <a:pt x="92" y="14"/>
                </a:lnTo>
                <a:lnTo>
                  <a:pt x="103" y="29"/>
                </a:lnTo>
                <a:lnTo>
                  <a:pt x="107" y="23"/>
                </a:lnTo>
                <a:lnTo>
                  <a:pt x="116" y="20"/>
                </a:lnTo>
                <a:lnTo>
                  <a:pt x="133" y="33"/>
                </a:lnTo>
                <a:lnTo>
                  <a:pt x="144" y="26"/>
                </a:lnTo>
                <a:lnTo>
                  <a:pt x="159" y="10"/>
                </a:lnTo>
                <a:lnTo>
                  <a:pt x="169" y="11"/>
                </a:lnTo>
                <a:lnTo>
                  <a:pt x="174" y="4"/>
                </a:lnTo>
                <a:lnTo>
                  <a:pt x="177" y="4"/>
                </a:lnTo>
                <a:lnTo>
                  <a:pt x="184" y="5"/>
                </a:lnTo>
                <a:lnTo>
                  <a:pt x="185" y="10"/>
                </a:lnTo>
                <a:lnTo>
                  <a:pt x="189" y="20"/>
                </a:lnTo>
                <a:lnTo>
                  <a:pt x="192" y="18"/>
                </a:lnTo>
                <a:lnTo>
                  <a:pt x="193" y="18"/>
                </a:lnTo>
                <a:lnTo>
                  <a:pt x="196" y="15"/>
                </a:lnTo>
                <a:lnTo>
                  <a:pt x="197" y="15"/>
                </a:lnTo>
                <a:lnTo>
                  <a:pt x="200" y="14"/>
                </a:lnTo>
                <a:lnTo>
                  <a:pt x="202" y="7"/>
                </a:lnTo>
                <a:lnTo>
                  <a:pt x="203" y="7"/>
                </a:lnTo>
                <a:lnTo>
                  <a:pt x="197" y="4"/>
                </a:lnTo>
                <a:lnTo>
                  <a:pt x="207" y="0"/>
                </a:lnTo>
                <a:lnTo>
                  <a:pt x="210" y="0"/>
                </a:lnTo>
                <a:lnTo>
                  <a:pt x="211" y="1"/>
                </a:lnTo>
                <a:lnTo>
                  <a:pt x="214" y="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2" name="Freeform 1439"/>
          <p:cNvSpPr>
            <a:spLocks/>
          </p:cNvSpPr>
          <p:nvPr/>
        </p:nvSpPr>
        <p:spPr bwMode="auto">
          <a:xfrm>
            <a:off x="4010026" y="4983163"/>
            <a:ext cx="214313" cy="130175"/>
          </a:xfrm>
          <a:custGeom>
            <a:avLst/>
            <a:gdLst>
              <a:gd name="T0" fmla="*/ 104 w 135"/>
              <a:gd name="T1" fmla="*/ 22 h 82"/>
              <a:gd name="T2" fmla="*/ 111 w 135"/>
              <a:gd name="T3" fmla="*/ 23 h 82"/>
              <a:gd name="T4" fmla="*/ 122 w 135"/>
              <a:gd name="T5" fmla="*/ 19 h 82"/>
              <a:gd name="T6" fmla="*/ 132 w 135"/>
              <a:gd name="T7" fmla="*/ 15 h 82"/>
              <a:gd name="T8" fmla="*/ 135 w 135"/>
              <a:gd name="T9" fmla="*/ 19 h 82"/>
              <a:gd name="T10" fmla="*/ 134 w 135"/>
              <a:gd name="T11" fmla="*/ 19 h 82"/>
              <a:gd name="T12" fmla="*/ 131 w 135"/>
              <a:gd name="T13" fmla="*/ 23 h 82"/>
              <a:gd name="T14" fmla="*/ 134 w 135"/>
              <a:gd name="T15" fmla="*/ 26 h 82"/>
              <a:gd name="T16" fmla="*/ 130 w 135"/>
              <a:gd name="T17" fmla="*/ 32 h 82"/>
              <a:gd name="T18" fmla="*/ 131 w 135"/>
              <a:gd name="T19" fmla="*/ 36 h 82"/>
              <a:gd name="T20" fmla="*/ 131 w 135"/>
              <a:gd name="T21" fmla="*/ 38 h 82"/>
              <a:gd name="T22" fmla="*/ 132 w 135"/>
              <a:gd name="T23" fmla="*/ 47 h 82"/>
              <a:gd name="T24" fmla="*/ 117 w 135"/>
              <a:gd name="T25" fmla="*/ 57 h 82"/>
              <a:gd name="T26" fmla="*/ 116 w 135"/>
              <a:gd name="T27" fmla="*/ 57 h 82"/>
              <a:gd name="T28" fmla="*/ 107 w 135"/>
              <a:gd name="T29" fmla="*/ 55 h 82"/>
              <a:gd name="T30" fmla="*/ 94 w 135"/>
              <a:gd name="T31" fmla="*/ 57 h 82"/>
              <a:gd name="T32" fmla="*/ 93 w 135"/>
              <a:gd name="T33" fmla="*/ 57 h 82"/>
              <a:gd name="T34" fmla="*/ 90 w 135"/>
              <a:gd name="T35" fmla="*/ 52 h 82"/>
              <a:gd name="T36" fmla="*/ 89 w 135"/>
              <a:gd name="T37" fmla="*/ 49 h 82"/>
              <a:gd name="T38" fmla="*/ 87 w 135"/>
              <a:gd name="T39" fmla="*/ 52 h 82"/>
              <a:gd name="T40" fmla="*/ 81 w 135"/>
              <a:gd name="T41" fmla="*/ 52 h 82"/>
              <a:gd name="T42" fmla="*/ 72 w 135"/>
              <a:gd name="T43" fmla="*/ 57 h 82"/>
              <a:gd name="T44" fmla="*/ 71 w 135"/>
              <a:gd name="T45" fmla="*/ 57 h 82"/>
              <a:gd name="T46" fmla="*/ 67 w 135"/>
              <a:gd name="T47" fmla="*/ 67 h 82"/>
              <a:gd name="T48" fmla="*/ 64 w 135"/>
              <a:gd name="T49" fmla="*/ 75 h 82"/>
              <a:gd name="T50" fmla="*/ 60 w 135"/>
              <a:gd name="T51" fmla="*/ 82 h 82"/>
              <a:gd name="T52" fmla="*/ 53 w 135"/>
              <a:gd name="T53" fmla="*/ 75 h 82"/>
              <a:gd name="T54" fmla="*/ 52 w 135"/>
              <a:gd name="T55" fmla="*/ 74 h 82"/>
              <a:gd name="T56" fmla="*/ 42 w 135"/>
              <a:gd name="T57" fmla="*/ 70 h 82"/>
              <a:gd name="T58" fmla="*/ 12 w 135"/>
              <a:gd name="T59" fmla="*/ 60 h 82"/>
              <a:gd name="T60" fmla="*/ 8 w 135"/>
              <a:gd name="T61" fmla="*/ 59 h 82"/>
              <a:gd name="T62" fmla="*/ 0 w 135"/>
              <a:gd name="T63" fmla="*/ 51 h 82"/>
              <a:gd name="T64" fmla="*/ 12 w 135"/>
              <a:gd name="T65" fmla="*/ 38 h 82"/>
              <a:gd name="T66" fmla="*/ 23 w 135"/>
              <a:gd name="T67" fmla="*/ 26 h 82"/>
              <a:gd name="T68" fmla="*/ 27 w 135"/>
              <a:gd name="T69" fmla="*/ 23 h 82"/>
              <a:gd name="T70" fmla="*/ 48 w 135"/>
              <a:gd name="T71" fmla="*/ 19 h 82"/>
              <a:gd name="T72" fmla="*/ 56 w 135"/>
              <a:gd name="T73" fmla="*/ 11 h 82"/>
              <a:gd name="T74" fmla="*/ 79 w 135"/>
              <a:gd name="T75" fmla="*/ 0 h 82"/>
              <a:gd name="T76" fmla="*/ 86 w 135"/>
              <a:gd name="T77" fmla="*/ 8 h 82"/>
              <a:gd name="T78" fmla="*/ 87 w 135"/>
              <a:gd name="T79" fmla="*/ 11 h 82"/>
              <a:gd name="T80" fmla="*/ 97 w 135"/>
              <a:gd name="T81" fmla="*/ 12 h 82"/>
              <a:gd name="T82" fmla="*/ 104 w 135"/>
              <a:gd name="T83" fmla="*/ 22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35" h="82">
                <a:moveTo>
                  <a:pt x="104" y="22"/>
                </a:moveTo>
                <a:lnTo>
                  <a:pt x="111" y="23"/>
                </a:lnTo>
                <a:lnTo>
                  <a:pt x="122" y="19"/>
                </a:lnTo>
                <a:lnTo>
                  <a:pt x="132" y="15"/>
                </a:lnTo>
                <a:lnTo>
                  <a:pt x="135" y="19"/>
                </a:lnTo>
                <a:lnTo>
                  <a:pt x="134" y="19"/>
                </a:lnTo>
                <a:lnTo>
                  <a:pt x="131" y="23"/>
                </a:lnTo>
                <a:lnTo>
                  <a:pt x="134" y="26"/>
                </a:lnTo>
                <a:lnTo>
                  <a:pt x="130" y="32"/>
                </a:lnTo>
                <a:lnTo>
                  <a:pt x="131" y="36"/>
                </a:lnTo>
                <a:lnTo>
                  <a:pt x="131" y="38"/>
                </a:lnTo>
                <a:lnTo>
                  <a:pt x="132" y="47"/>
                </a:lnTo>
                <a:lnTo>
                  <a:pt x="117" y="57"/>
                </a:lnTo>
                <a:lnTo>
                  <a:pt x="116" y="57"/>
                </a:lnTo>
                <a:lnTo>
                  <a:pt x="107" y="55"/>
                </a:lnTo>
                <a:lnTo>
                  <a:pt x="94" y="57"/>
                </a:lnTo>
                <a:lnTo>
                  <a:pt x="93" y="57"/>
                </a:lnTo>
                <a:lnTo>
                  <a:pt x="90" y="52"/>
                </a:lnTo>
                <a:lnTo>
                  <a:pt x="89" y="49"/>
                </a:lnTo>
                <a:lnTo>
                  <a:pt x="87" y="52"/>
                </a:lnTo>
                <a:lnTo>
                  <a:pt x="81" y="52"/>
                </a:lnTo>
                <a:lnTo>
                  <a:pt x="72" y="57"/>
                </a:lnTo>
                <a:lnTo>
                  <a:pt x="71" y="57"/>
                </a:lnTo>
                <a:lnTo>
                  <a:pt x="67" y="67"/>
                </a:lnTo>
                <a:lnTo>
                  <a:pt x="64" y="75"/>
                </a:lnTo>
                <a:lnTo>
                  <a:pt x="60" y="82"/>
                </a:lnTo>
                <a:lnTo>
                  <a:pt x="53" y="75"/>
                </a:lnTo>
                <a:lnTo>
                  <a:pt x="52" y="74"/>
                </a:lnTo>
                <a:lnTo>
                  <a:pt x="42" y="70"/>
                </a:lnTo>
                <a:lnTo>
                  <a:pt x="12" y="60"/>
                </a:lnTo>
                <a:lnTo>
                  <a:pt x="8" y="59"/>
                </a:lnTo>
                <a:lnTo>
                  <a:pt x="0" y="51"/>
                </a:lnTo>
                <a:lnTo>
                  <a:pt x="12" y="38"/>
                </a:lnTo>
                <a:lnTo>
                  <a:pt x="23" y="26"/>
                </a:lnTo>
                <a:lnTo>
                  <a:pt x="27" y="23"/>
                </a:lnTo>
                <a:lnTo>
                  <a:pt x="48" y="19"/>
                </a:lnTo>
                <a:lnTo>
                  <a:pt x="56" y="11"/>
                </a:lnTo>
                <a:lnTo>
                  <a:pt x="79" y="0"/>
                </a:lnTo>
                <a:lnTo>
                  <a:pt x="86" y="8"/>
                </a:lnTo>
                <a:lnTo>
                  <a:pt x="87" y="11"/>
                </a:lnTo>
                <a:lnTo>
                  <a:pt x="97" y="12"/>
                </a:lnTo>
                <a:lnTo>
                  <a:pt x="104" y="2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3" name="Freeform 1440"/>
          <p:cNvSpPr>
            <a:spLocks/>
          </p:cNvSpPr>
          <p:nvPr/>
        </p:nvSpPr>
        <p:spPr bwMode="auto">
          <a:xfrm>
            <a:off x="4105276" y="5057775"/>
            <a:ext cx="161925" cy="107950"/>
          </a:xfrm>
          <a:custGeom>
            <a:avLst/>
            <a:gdLst>
              <a:gd name="T0" fmla="*/ 72 w 102"/>
              <a:gd name="T1" fmla="*/ 0 h 68"/>
              <a:gd name="T2" fmla="*/ 83 w 102"/>
              <a:gd name="T3" fmla="*/ 6 h 68"/>
              <a:gd name="T4" fmla="*/ 89 w 102"/>
              <a:gd name="T5" fmla="*/ 5 h 68"/>
              <a:gd name="T6" fmla="*/ 96 w 102"/>
              <a:gd name="T7" fmla="*/ 1 h 68"/>
              <a:gd name="T8" fmla="*/ 102 w 102"/>
              <a:gd name="T9" fmla="*/ 10 h 68"/>
              <a:gd name="T10" fmla="*/ 94 w 102"/>
              <a:gd name="T11" fmla="*/ 27 h 68"/>
              <a:gd name="T12" fmla="*/ 89 w 102"/>
              <a:gd name="T13" fmla="*/ 30 h 68"/>
              <a:gd name="T14" fmla="*/ 79 w 102"/>
              <a:gd name="T15" fmla="*/ 35 h 68"/>
              <a:gd name="T16" fmla="*/ 66 w 102"/>
              <a:gd name="T17" fmla="*/ 42 h 68"/>
              <a:gd name="T18" fmla="*/ 59 w 102"/>
              <a:gd name="T19" fmla="*/ 49 h 68"/>
              <a:gd name="T20" fmla="*/ 51 w 102"/>
              <a:gd name="T21" fmla="*/ 45 h 68"/>
              <a:gd name="T22" fmla="*/ 47 w 102"/>
              <a:gd name="T23" fmla="*/ 50 h 68"/>
              <a:gd name="T24" fmla="*/ 47 w 102"/>
              <a:gd name="T25" fmla="*/ 65 h 68"/>
              <a:gd name="T26" fmla="*/ 41 w 102"/>
              <a:gd name="T27" fmla="*/ 66 h 68"/>
              <a:gd name="T28" fmla="*/ 34 w 102"/>
              <a:gd name="T29" fmla="*/ 68 h 68"/>
              <a:gd name="T30" fmla="*/ 0 w 102"/>
              <a:gd name="T31" fmla="*/ 35 h 68"/>
              <a:gd name="T32" fmla="*/ 4 w 102"/>
              <a:gd name="T33" fmla="*/ 28 h 68"/>
              <a:gd name="T34" fmla="*/ 7 w 102"/>
              <a:gd name="T35" fmla="*/ 20 h 68"/>
              <a:gd name="T36" fmla="*/ 11 w 102"/>
              <a:gd name="T37" fmla="*/ 10 h 68"/>
              <a:gd name="T38" fmla="*/ 12 w 102"/>
              <a:gd name="T39" fmla="*/ 10 h 68"/>
              <a:gd name="T40" fmla="*/ 21 w 102"/>
              <a:gd name="T41" fmla="*/ 5 h 68"/>
              <a:gd name="T42" fmla="*/ 27 w 102"/>
              <a:gd name="T43" fmla="*/ 5 h 68"/>
              <a:gd name="T44" fmla="*/ 29 w 102"/>
              <a:gd name="T45" fmla="*/ 2 h 68"/>
              <a:gd name="T46" fmla="*/ 30 w 102"/>
              <a:gd name="T47" fmla="*/ 5 h 68"/>
              <a:gd name="T48" fmla="*/ 33 w 102"/>
              <a:gd name="T49" fmla="*/ 10 h 68"/>
              <a:gd name="T50" fmla="*/ 34 w 102"/>
              <a:gd name="T51" fmla="*/ 10 h 68"/>
              <a:gd name="T52" fmla="*/ 47 w 102"/>
              <a:gd name="T53" fmla="*/ 8 h 68"/>
              <a:gd name="T54" fmla="*/ 56 w 102"/>
              <a:gd name="T55" fmla="*/ 10 h 68"/>
              <a:gd name="T56" fmla="*/ 57 w 102"/>
              <a:gd name="T57" fmla="*/ 10 h 68"/>
              <a:gd name="T58" fmla="*/ 72 w 102"/>
              <a:gd name="T59" fmla="*/ 0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02" h="68">
                <a:moveTo>
                  <a:pt x="72" y="0"/>
                </a:moveTo>
                <a:lnTo>
                  <a:pt x="83" y="6"/>
                </a:lnTo>
                <a:lnTo>
                  <a:pt x="89" y="5"/>
                </a:lnTo>
                <a:lnTo>
                  <a:pt x="96" y="1"/>
                </a:lnTo>
                <a:lnTo>
                  <a:pt x="102" y="10"/>
                </a:lnTo>
                <a:lnTo>
                  <a:pt x="94" y="27"/>
                </a:lnTo>
                <a:lnTo>
                  <a:pt x="89" y="30"/>
                </a:lnTo>
                <a:lnTo>
                  <a:pt x="79" y="35"/>
                </a:lnTo>
                <a:lnTo>
                  <a:pt x="66" y="42"/>
                </a:lnTo>
                <a:lnTo>
                  <a:pt x="59" y="49"/>
                </a:lnTo>
                <a:lnTo>
                  <a:pt x="51" y="45"/>
                </a:lnTo>
                <a:lnTo>
                  <a:pt x="47" y="50"/>
                </a:lnTo>
                <a:lnTo>
                  <a:pt x="47" y="65"/>
                </a:lnTo>
                <a:lnTo>
                  <a:pt x="41" y="66"/>
                </a:lnTo>
                <a:lnTo>
                  <a:pt x="34" y="68"/>
                </a:lnTo>
                <a:lnTo>
                  <a:pt x="0" y="35"/>
                </a:lnTo>
                <a:lnTo>
                  <a:pt x="4" y="28"/>
                </a:lnTo>
                <a:lnTo>
                  <a:pt x="7" y="20"/>
                </a:lnTo>
                <a:lnTo>
                  <a:pt x="11" y="10"/>
                </a:lnTo>
                <a:lnTo>
                  <a:pt x="12" y="10"/>
                </a:lnTo>
                <a:lnTo>
                  <a:pt x="21" y="5"/>
                </a:lnTo>
                <a:lnTo>
                  <a:pt x="27" y="5"/>
                </a:lnTo>
                <a:lnTo>
                  <a:pt x="29" y="2"/>
                </a:lnTo>
                <a:lnTo>
                  <a:pt x="30" y="5"/>
                </a:lnTo>
                <a:lnTo>
                  <a:pt x="33" y="10"/>
                </a:lnTo>
                <a:lnTo>
                  <a:pt x="34" y="10"/>
                </a:lnTo>
                <a:lnTo>
                  <a:pt x="47" y="8"/>
                </a:lnTo>
                <a:lnTo>
                  <a:pt x="56" y="10"/>
                </a:lnTo>
                <a:lnTo>
                  <a:pt x="57" y="10"/>
                </a:lnTo>
                <a:lnTo>
                  <a:pt x="72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4" name="Freeform 1441"/>
          <p:cNvSpPr>
            <a:spLocks/>
          </p:cNvSpPr>
          <p:nvPr/>
        </p:nvSpPr>
        <p:spPr bwMode="auto">
          <a:xfrm>
            <a:off x="5078413" y="5703888"/>
            <a:ext cx="36513" cy="41275"/>
          </a:xfrm>
          <a:custGeom>
            <a:avLst/>
            <a:gdLst>
              <a:gd name="T0" fmla="*/ 12 w 23"/>
              <a:gd name="T1" fmla="*/ 26 h 26"/>
              <a:gd name="T2" fmla="*/ 0 w 23"/>
              <a:gd name="T3" fmla="*/ 8 h 26"/>
              <a:gd name="T4" fmla="*/ 7 w 23"/>
              <a:gd name="T5" fmla="*/ 8 h 26"/>
              <a:gd name="T6" fmla="*/ 11 w 23"/>
              <a:gd name="T7" fmla="*/ 0 h 26"/>
              <a:gd name="T8" fmla="*/ 16 w 23"/>
              <a:gd name="T9" fmla="*/ 2 h 26"/>
              <a:gd name="T10" fmla="*/ 23 w 23"/>
              <a:gd name="T11" fmla="*/ 3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3" h="26">
                <a:moveTo>
                  <a:pt x="12" y="26"/>
                </a:moveTo>
                <a:lnTo>
                  <a:pt x="0" y="8"/>
                </a:lnTo>
                <a:lnTo>
                  <a:pt x="7" y="8"/>
                </a:lnTo>
                <a:lnTo>
                  <a:pt x="11" y="0"/>
                </a:lnTo>
                <a:lnTo>
                  <a:pt x="16" y="2"/>
                </a:lnTo>
                <a:lnTo>
                  <a:pt x="23" y="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5" name="Freeform 1442"/>
          <p:cNvSpPr>
            <a:spLocks/>
          </p:cNvSpPr>
          <p:nvPr/>
        </p:nvSpPr>
        <p:spPr bwMode="auto">
          <a:xfrm>
            <a:off x="5097463" y="5707063"/>
            <a:ext cx="53975" cy="77788"/>
          </a:xfrm>
          <a:custGeom>
            <a:avLst/>
            <a:gdLst>
              <a:gd name="T0" fmla="*/ 11 w 34"/>
              <a:gd name="T1" fmla="*/ 1 h 49"/>
              <a:gd name="T2" fmla="*/ 14 w 34"/>
              <a:gd name="T3" fmla="*/ 1 h 49"/>
              <a:gd name="T4" fmla="*/ 19 w 34"/>
              <a:gd name="T5" fmla="*/ 0 h 49"/>
              <a:gd name="T6" fmla="*/ 20 w 34"/>
              <a:gd name="T7" fmla="*/ 0 h 49"/>
              <a:gd name="T8" fmla="*/ 25 w 34"/>
              <a:gd name="T9" fmla="*/ 1 h 49"/>
              <a:gd name="T10" fmla="*/ 27 w 34"/>
              <a:gd name="T11" fmla="*/ 12 h 49"/>
              <a:gd name="T12" fmla="*/ 26 w 34"/>
              <a:gd name="T13" fmla="*/ 19 h 49"/>
              <a:gd name="T14" fmla="*/ 29 w 34"/>
              <a:gd name="T15" fmla="*/ 32 h 49"/>
              <a:gd name="T16" fmla="*/ 30 w 34"/>
              <a:gd name="T17" fmla="*/ 34 h 49"/>
              <a:gd name="T18" fmla="*/ 33 w 34"/>
              <a:gd name="T19" fmla="*/ 36 h 49"/>
              <a:gd name="T20" fmla="*/ 34 w 34"/>
              <a:gd name="T21" fmla="*/ 39 h 49"/>
              <a:gd name="T22" fmla="*/ 33 w 34"/>
              <a:gd name="T23" fmla="*/ 43 h 49"/>
              <a:gd name="T24" fmla="*/ 26 w 34"/>
              <a:gd name="T25" fmla="*/ 49 h 49"/>
              <a:gd name="T26" fmla="*/ 19 w 34"/>
              <a:gd name="T27" fmla="*/ 35 h 49"/>
              <a:gd name="T28" fmla="*/ 15 w 34"/>
              <a:gd name="T29" fmla="*/ 35 h 49"/>
              <a:gd name="T30" fmla="*/ 12 w 34"/>
              <a:gd name="T31" fmla="*/ 36 h 49"/>
              <a:gd name="T32" fmla="*/ 12 w 34"/>
              <a:gd name="T33" fmla="*/ 35 h 49"/>
              <a:gd name="T34" fmla="*/ 5 w 34"/>
              <a:gd name="T35" fmla="*/ 30 h 49"/>
              <a:gd name="T36" fmla="*/ 4 w 34"/>
              <a:gd name="T37" fmla="*/ 28 h 49"/>
              <a:gd name="T38" fmla="*/ 0 w 34"/>
              <a:gd name="T39" fmla="*/ 24 h 49"/>
              <a:gd name="T40" fmla="*/ 0 w 34"/>
              <a:gd name="T41" fmla="*/ 24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4" h="49">
                <a:moveTo>
                  <a:pt x="11" y="1"/>
                </a:moveTo>
                <a:lnTo>
                  <a:pt x="14" y="1"/>
                </a:lnTo>
                <a:lnTo>
                  <a:pt x="19" y="0"/>
                </a:lnTo>
                <a:lnTo>
                  <a:pt x="20" y="0"/>
                </a:lnTo>
                <a:lnTo>
                  <a:pt x="25" y="1"/>
                </a:lnTo>
                <a:lnTo>
                  <a:pt x="27" y="12"/>
                </a:lnTo>
                <a:lnTo>
                  <a:pt x="26" y="19"/>
                </a:lnTo>
                <a:lnTo>
                  <a:pt x="29" y="32"/>
                </a:lnTo>
                <a:lnTo>
                  <a:pt x="30" y="34"/>
                </a:lnTo>
                <a:lnTo>
                  <a:pt x="33" y="36"/>
                </a:lnTo>
                <a:lnTo>
                  <a:pt x="34" y="39"/>
                </a:lnTo>
                <a:lnTo>
                  <a:pt x="33" y="43"/>
                </a:lnTo>
                <a:lnTo>
                  <a:pt x="26" y="49"/>
                </a:lnTo>
                <a:lnTo>
                  <a:pt x="19" y="35"/>
                </a:lnTo>
                <a:lnTo>
                  <a:pt x="15" y="35"/>
                </a:lnTo>
                <a:lnTo>
                  <a:pt x="12" y="36"/>
                </a:lnTo>
                <a:lnTo>
                  <a:pt x="12" y="35"/>
                </a:lnTo>
                <a:lnTo>
                  <a:pt x="5" y="30"/>
                </a:lnTo>
                <a:lnTo>
                  <a:pt x="4" y="28"/>
                </a:lnTo>
                <a:lnTo>
                  <a:pt x="0" y="24"/>
                </a:lnTo>
                <a:lnTo>
                  <a:pt x="0" y="2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6" name="Freeform 1443"/>
          <p:cNvSpPr>
            <a:spLocks/>
          </p:cNvSpPr>
          <p:nvPr/>
        </p:nvSpPr>
        <p:spPr bwMode="auto">
          <a:xfrm>
            <a:off x="5197476" y="5724525"/>
            <a:ext cx="53975" cy="73025"/>
          </a:xfrm>
          <a:custGeom>
            <a:avLst/>
            <a:gdLst>
              <a:gd name="T0" fmla="*/ 19 w 34"/>
              <a:gd name="T1" fmla="*/ 5 h 46"/>
              <a:gd name="T2" fmla="*/ 20 w 34"/>
              <a:gd name="T3" fmla="*/ 6 h 46"/>
              <a:gd name="T4" fmla="*/ 24 w 34"/>
              <a:gd name="T5" fmla="*/ 5 h 46"/>
              <a:gd name="T6" fmla="*/ 26 w 34"/>
              <a:gd name="T7" fmla="*/ 5 h 46"/>
              <a:gd name="T8" fmla="*/ 27 w 34"/>
              <a:gd name="T9" fmla="*/ 6 h 46"/>
              <a:gd name="T10" fmla="*/ 28 w 34"/>
              <a:gd name="T11" fmla="*/ 10 h 46"/>
              <a:gd name="T12" fmla="*/ 31 w 34"/>
              <a:gd name="T13" fmla="*/ 13 h 46"/>
              <a:gd name="T14" fmla="*/ 34 w 34"/>
              <a:gd name="T15" fmla="*/ 15 h 46"/>
              <a:gd name="T16" fmla="*/ 31 w 34"/>
              <a:gd name="T17" fmla="*/ 17 h 46"/>
              <a:gd name="T18" fmla="*/ 33 w 34"/>
              <a:gd name="T19" fmla="*/ 19 h 46"/>
              <a:gd name="T20" fmla="*/ 30 w 34"/>
              <a:gd name="T21" fmla="*/ 21 h 46"/>
              <a:gd name="T22" fmla="*/ 30 w 34"/>
              <a:gd name="T23" fmla="*/ 23 h 46"/>
              <a:gd name="T24" fmla="*/ 24 w 34"/>
              <a:gd name="T25" fmla="*/ 24 h 46"/>
              <a:gd name="T26" fmla="*/ 23 w 34"/>
              <a:gd name="T27" fmla="*/ 28 h 46"/>
              <a:gd name="T28" fmla="*/ 23 w 34"/>
              <a:gd name="T29" fmla="*/ 32 h 46"/>
              <a:gd name="T30" fmla="*/ 23 w 34"/>
              <a:gd name="T31" fmla="*/ 34 h 46"/>
              <a:gd name="T32" fmla="*/ 22 w 34"/>
              <a:gd name="T33" fmla="*/ 40 h 46"/>
              <a:gd name="T34" fmla="*/ 16 w 34"/>
              <a:gd name="T35" fmla="*/ 45 h 46"/>
              <a:gd name="T36" fmla="*/ 15 w 34"/>
              <a:gd name="T37" fmla="*/ 46 h 46"/>
              <a:gd name="T38" fmla="*/ 12 w 34"/>
              <a:gd name="T39" fmla="*/ 43 h 46"/>
              <a:gd name="T40" fmla="*/ 12 w 34"/>
              <a:gd name="T41" fmla="*/ 42 h 46"/>
              <a:gd name="T42" fmla="*/ 11 w 34"/>
              <a:gd name="T43" fmla="*/ 42 h 46"/>
              <a:gd name="T44" fmla="*/ 9 w 34"/>
              <a:gd name="T45" fmla="*/ 42 h 46"/>
              <a:gd name="T46" fmla="*/ 8 w 34"/>
              <a:gd name="T47" fmla="*/ 42 h 46"/>
              <a:gd name="T48" fmla="*/ 0 w 34"/>
              <a:gd name="T49" fmla="*/ 28 h 46"/>
              <a:gd name="T50" fmla="*/ 4 w 34"/>
              <a:gd name="T51" fmla="*/ 8 h 46"/>
              <a:gd name="T52" fmla="*/ 7 w 34"/>
              <a:gd name="T53" fmla="*/ 8 h 46"/>
              <a:gd name="T54" fmla="*/ 8 w 34"/>
              <a:gd name="T55" fmla="*/ 8 h 46"/>
              <a:gd name="T56" fmla="*/ 11 w 34"/>
              <a:gd name="T57" fmla="*/ 4 h 46"/>
              <a:gd name="T58" fmla="*/ 11 w 34"/>
              <a:gd name="T59" fmla="*/ 2 h 46"/>
              <a:gd name="T60" fmla="*/ 12 w 34"/>
              <a:gd name="T61" fmla="*/ 0 h 46"/>
              <a:gd name="T62" fmla="*/ 18 w 34"/>
              <a:gd name="T63" fmla="*/ 4 h 46"/>
              <a:gd name="T64" fmla="*/ 19 w 34"/>
              <a:gd name="T65" fmla="*/ 5 h 46"/>
              <a:gd name="T66" fmla="*/ 19 w 34"/>
              <a:gd name="T67" fmla="*/ 5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4" h="46">
                <a:moveTo>
                  <a:pt x="19" y="5"/>
                </a:moveTo>
                <a:lnTo>
                  <a:pt x="20" y="6"/>
                </a:lnTo>
                <a:lnTo>
                  <a:pt x="24" y="5"/>
                </a:lnTo>
                <a:lnTo>
                  <a:pt x="26" y="5"/>
                </a:lnTo>
                <a:lnTo>
                  <a:pt x="27" y="6"/>
                </a:lnTo>
                <a:lnTo>
                  <a:pt x="28" y="10"/>
                </a:lnTo>
                <a:lnTo>
                  <a:pt x="31" y="13"/>
                </a:lnTo>
                <a:lnTo>
                  <a:pt x="34" y="15"/>
                </a:lnTo>
                <a:lnTo>
                  <a:pt x="31" y="17"/>
                </a:lnTo>
                <a:lnTo>
                  <a:pt x="33" y="19"/>
                </a:lnTo>
                <a:lnTo>
                  <a:pt x="30" y="21"/>
                </a:lnTo>
                <a:lnTo>
                  <a:pt x="30" y="23"/>
                </a:lnTo>
                <a:lnTo>
                  <a:pt x="24" y="24"/>
                </a:lnTo>
                <a:lnTo>
                  <a:pt x="23" y="28"/>
                </a:lnTo>
                <a:lnTo>
                  <a:pt x="23" y="32"/>
                </a:lnTo>
                <a:lnTo>
                  <a:pt x="23" y="34"/>
                </a:lnTo>
                <a:lnTo>
                  <a:pt x="22" y="40"/>
                </a:lnTo>
                <a:lnTo>
                  <a:pt x="16" y="45"/>
                </a:lnTo>
                <a:lnTo>
                  <a:pt x="15" y="46"/>
                </a:lnTo>
                <a:lnTo>
                  <a:pt x="12" y="43"/>
                </a:lnTo>
                <a:lnTo>
                  <a:pt x="12" y="42"/>
                </a:lnTo>
                <a:lnTo>
                  <a:pt x="11" y="42"/>
                </a:lnTo>
                <a:lnTo>
                  <a:pt x="9" y="42"/>
                </a:lnTo>
                <a:lnTo>
                  <a:pt x="8" y="42"/>
                </a:lnTo>
                <a:lnTo>
                  <a:pt x="0" y="28"/>
                </a:lnTo>
                <a:lnTo>
                  <a:pt x="4" y="8"/>
                </a:lnTo>
                <a:lnTo>
                  <a:pt x="7" y="8"/>
                </a:lnTo>
                <a:lnTo>
                  <a:pt x="8" y="8"/>
                </a:lnTo>
                <a:lnTo>
                  <a:pt x="11" y="4"/>
                </a:lnTo>
                <a:lnTo>
                  <a:pt x="11" y="2"/>
                </a:lnTo>
                <a:lnTo>
                  <a:pt x="12" y="0"/>
                </a:lnTo>
                <a:lnTo>
                  <a:pt x="18" y="4"/>
                </a:lnTo>
                <a:lnTo>
                  <a:pt x="19" y="5"/>
                </a:lnTo>
                <a:lnTo>
                  <a:pt x="19" y="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7" name="Freeform 1444"/>
          <p:cNvSpPr>
            <a:spLocks/>
          </p:cNvSpPr>
          <p:nvPr/>
        </p:nvSpPr>
        <p:spPr bwMode="auto">
          <a:xfrm>
            <a:off x="5095876" y="5762625"/>
            <a:ext cx="42863" cy="36513"/>
          </a:xfrm>
          <a:custGeom>
            <a:avLst/>
            <a:gdLst>
              <a:gd name="T0" fmla="*/ 13 w 27"/>
              <a:gd name="T1" fmla="*/ 0 h 23"/>
              <a:gd name="T2" fmla="*/ 13 w 27"/>
              <a:gd name="T3" fmla="*/ 1 h 23"/>
              <a:gd name="T4" fmla="*/ 16 w 27"/>
              <a:gd name="T5" fmla="*/ 0 h 23"/>
              <a:gd name="T6" fmla="*/ 20 w 27"/>
              <a:gd name="T7" fmla="*/ 0 h 23"/>
              <a:gd name="T8" fmla="*/ 27 w 27"/>
              <a:gd name="T9" fmla="*/ 14 h 23"/>
              <a:gd name="T10" fmla="*/ 26 w 27"/>
              <a:gd name="T11" fmla="*/ 19 h 23"/>
              <a:gd name="T12" fmla="*/ 26 w 27"/>
              <a:gd name="T13" fmla="*/ 21 h 23"/>
              <a:gd name="T14" fmla="*/ 24 w 27"/>
              <a:gd name="T15" fmla="*/ 22 h 23"/>
              <a:gd name="T16" fmla="*/ 24 w 27"/>
              <a:gd name="T17" fmla="*/ 23 h 23"/>
              <a:gd name="T18" fmla="*/ 23 w 27"/>
              <a:gd name="T19" fmla="*/ 23 h 23"/>
              <a:gd name="T20" fmla="*/ 20 w 27"/>
              <a:gd name="T21" fmla="*/ 22 h 23"/>
              <a:gd name="T22" fmla="*/ 17 w 27"/>
              <a:gd name="T23" fmla="*/ 21 h 23"/>
              <a:gd name="T24" fmla="*/ 13 w 27"/>
              <a:gd name="T25" fmla="*/ 23 h 23"/>
              <a:gd name="T26" fmla="*/ 11 w 27"/>
              <a:gd name="T27" fmla="*/ 23 h 23"/>
              <a:gd name="T28" fmla="*/ 9 w 27"/>
              <a:gd name="T29" fmla="*/ 15 h 23"/>
              <a:gd name="T30" fmla="*/ 5 w 27"/>
              <a:gd name="T31" fmla="*/ 16 h 23"/>
              <a:gd name="T32" fmla="*/ 1 w 27"/>
              <a:gd name="T33" fmla="*/ 19 h 23"/>
              <a:gd name="T34" fmla="*/ 0 w 27"/>
              <a:gd name="T35" fmla="*/ 21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7" h="23">
                <a:moveTo>
                  <a:pt x="13" y="0"/>
                </a:moveTo>
                <a:lnTo>
                  <a:pt x="13" y="1"/>
                </a:lnTo>
                <a:lnTo>
                  <a:pt x="16" y="0"/>
                </a:lnTo>
                <a:lnTo>
                  <a:pt x="20" y="0"/>
                </a:lnTo>
                <a:lnTo>
                  <a:pt x="27" y="14"/>
                </a:lnTo>
                <a:lnTo>
                  <a:pt x="26" y="19"/>
                </a:lnTo>
                <a:lnTo>
                  <a:pt x="26" y="21"/>
                </a:lnTo>
                <a:lnTo>
                  <a:pt x="24" y="22"/>
                </a:lnTo>
                <a:lnTo>
                  <a:pt x="24" y="23"/>
                </a:lnTo>
                <a:lnTo>
                  <a:pt x="23" y="23"/>
                </a:lnTo>
                <a:lnTo>
                  <a:pt x="20" y="22"/>
                </a:lnTo>
                <a:lnTo>
                  <a:pt x="17" y="21"/>
                </a:lnTo>
                <a:lnTo>
                  <a:pt x="13" y="23"/>
                </a:lnTo>
                <a:lnTo>
                  <a:pt x="11" y="23"/>
                </a:lnTo>
                <a:lnTo>
                  <a:pt x="9" y="15"/>
                </a:lnTo>
                <a:lnTo>
                  <a:pt x="5" y="16"/>
                </a:lnTo>
                <a:lnTo>
                  <a:pt x="1" y="19"/>
                </a:lnTo>
                <a:lnTo>
                  <a:pt x="0" y="2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8" name="Freeform 1445"/>
          <p:cNvSpPr>
            <a:spLocks/>
          </p:cNvSpPr>
          <p:nvPr/>
        </p:nvSpPr>
        <p:spPr bwMode="auto">
          <a:xfrm>
            <a:off x="5180013" y="5768975"/>
            <a:ext cx="52388" cy="60325"/>
          </a:xfrm>
          <a:custGeom>
            <a:avLst/>
            <a:gdLst>
              <a:gd name="T0" fmla="*/ 11 w 33"/>
              <a:gd name="T1" fmla="*/ 0 h 38"/>
              <a:gd name="T2" fmla="*/ 19 w 33"/>
              <a:gd name="T3" fmla="*/ 14 h 38"/>
              <a:gd name="T4" fmla="*/ 20 w 33"/>
              <a:gd name="T5" fmla="*/ 14 h 38"/>
              <a:gd name="T6" fmla="*/ 22 w 33"/>
              <a:gd name="T7" fmla="*/ 14 h 38"/>
              <a:gd name="T8" fmla="*/ 23 w 33"/>
              <a:gd name="T9" fmla="*/ 14 h 38"/>
              <a:gd name="T10" fmla="*/ 23 w 33"/>
              <a:gd name="T11" fmla="*/ 15 h 38"/>
              <a:gd name="T12" fmla="*/ 26 w 33"/>
              <a:gd name="T13" fmla="*/ 18 h 38"/>
              <a:gd name="T14" fmla="*/ 27 w 33"/>
              <a:gd name="T15" fmla="*/ 17 h 38"/>
              <a:gd name="T16" fmla="*/ 33 w 33"/>
              <a:gd name="T17" fmla="*/ 12 h 38"/>
              <a:gd name="T18" fmla="*/ 33 w 33"/>
              <a:gd name="T19" fmla="*/ 19 h 38"/>
              <a:gd name="T20" fmla="*/ 33 w 33"/>
              <a:gd name="T21" fmla="*/ 21 h 38"/>
              <a:gd name="T22" fmla="*/ 31 w 33"/>
              <a:gd name="T23" fmla="*/ 33 h 38"/>
              <a:gd name="T24" fmla="*/ 24 w 33"/>
              <a:gd name="T25" fmla="*/ 34 h 38"/>
              <a:gd name="T26" fmla="*/ 27 w 33"/>
              <a:gd name="T27" fmla="*/ 27 h 38"/>
              <a:gd name="T28" fmla="*/ 22 w 33"/>
              <a:gd name="T29" fmla="*/ 29 h 38"/>
              <a:gd name="T30" fmla="*/ 18 w 33"/>
              <a:gd name="T31" fmla="*/ 32 h 38"/>
              <a:gd name="T32" fmla="*/ 15 w 33"/>
              <a:gd name="T33" fmla="*/ 33 h 38"/>
              <a:gd name="T34" fmla="*/ 5 w 33"/>
              <a:gd name="T35" fmla="*/ 38 h 38"/>
              <a:gd name="T36" fmla="*/ 3 w 33"/>
              <a:gd name="T37" fmla="*/ 34 h 38"/>
              <a:gd name="T38" fmla="*/ 0 w 33"/>
              <a:gd name="T39" fmla="*/ 33 h 38"/>
              <a:gd name="T40" fmla="*/ 1 w 33"/>
              <a:gd name="T41" fmla="*/ 21 h 38"/>
              <a:gd name="T42" fmla="*/ 1 w 33"/>
              <a:gd name="T43" fmla="*/ 19 h 38"/>
              <a:gd name="T44" fmla="*/ 11 w 33"/>
              <a:gd name="T45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3" h="38">
                <a:moveTo>
                  <a:pt x="11" y="0"/>
                </a:moveTo>
                <a:lnTo>
                  <a:pt x="19" y="14"/>
                </a:lnTo>
                <a:lnTo>
                  <a:pt x="20" y="14"/>
                </a:lnTo>
                <a:lnTo>
                  <a:pt x="22" y="14"/>
                </a:lnTo>
                <a:lnTo>
                  <a:pt x="23" y="14"/>
                </a:lnTo>
                <a:lnTo>
                  <a:pt x="23" y="15"/>
                </a:lnTo>
                <a:lnTo>
                  <a:pt x="26" y="18"/>
                </a:lnTo>
                <a:lnTo>
                  <a:pt x="27" y="17"/>
                </a:lnTo>
                <a:lnTo>
                  <a:pt x="33" y="12"/>
                </a:lnTo>
                <a:lnTo>
                  <a:pt x="33" y="19"/>
                </a:lnTo>
                <a:lnTo>
                  <a:pt x="33" y="21"/>
                </a:lnTo>
                <a:lnTo>
                  <a:pt x="31" y="33"/>
                </a:lnTo>
                <a:lnTo>
                  <a:pt x="24" y="34"/>
                </a:lnTo>
                <a:lnTo>
                  <a:pt x="27" y="27"/>
                </a:lnTo>
                <a:lnTo>
                  <a:pt x="22" y="29"/>
                </a:lnTo>
                <a:lnTo>
                  <a:pt x="18" y="32"/>
                </a:lnTo>
                <a:lnTo>
                  <a:pt x="15" y="33"/>
                </a:lnTo>
                <a:lnTo>
                  <a:pt x="5" y="38"/>
                </a:lnTo>
                <a:lnTo>
                  <a:pt x="3" y="34"/>
                </a:lnTo>
                <a:lnTo>
                  <a:pt x="0" y="33"/>
                </a:lnTo>
                <a:lnTo>
                  <a:pt x="1" y="21"/>
                </a:lnTo>
                <a:lnTo>
                  <a:pt x="1" y="19"/>
                </a:lnTo>
                <a:lnTo>
                  <a:pt x="11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9" name="Freeform 1446"/>
          <p:cNvSpPr>
            <a:spLocks/>
          </p:cNvSpPr>
          <p:nvPr/>
        </p:nvSpPr>
        <p:spPr bwMode="auto">
          <a:xfrm>
            <a:off x="5119688" y="5843588"/>
            <a:ext cx="66675" cy="55563"/>
          </a:xfrm>
          <a:custGeom>
            <a:avLst/>
            <a:gdLst>
              <a:gd name="T0" fmla="*/ 21 w 42"/>
              <a:gd name="T1" fmla="*/ 1 h 35"/>
              <a:gd name="T2" fmla="*/ 24 w 42"/>
              <a:gd name="T3" fmla="*/ 2 h 35"/>
              <a:gd name="T4" fmla="*/ 27 w 42"/>
              <a:gd name="T5" fmla="*/ 2 h 35"/>
              <a:gd name="T6" fmla="*/ 31 w 42"/>
              <a:gd name="T7" fmla="*/ 1 h 35"/>
              <a:gd name="T8" fmla="*/ 42 w 42"/>
              <a:gd name="T9" fmla="*/ 4 h 35"/>
              <a:gd name="T10" fmla="*/ 42 w 42"/>
              <a:gd name="T11" fmla="*/ 16 h 35"/>
              <a:gd name="T12" fmla="*/ 42 w 42"/>
              <a:gd name="T13" fmla="*/ 24 h 35"/>
              <a:gd name="T14" fmla="*/ 30 w 42"/>
              <a:gd name="T15" fmla="*/ 31 h 35"/>
              <a:gd name="T16" fmla="*/ 27 w 42"/>
              <a:gd name="T17" fmla="*/ 28 h 35"/>
              <a:gd name="T18" fmla="*/ 26 w 42"/>
              <a:gd name="T19" fmla="*/ 35 h 35"/>
              <a:gd name="T20" fmla="*/ 15 w 42"/>
              <a:gd name="T21" fmla="*/ 21 h 35"/>
              <a:gd name="T22" fmla="*/ 13 w 42"/>
              <a:gd name="T23" fmla="*/ 23 h 35"/>
              <a:gd name="T24" fmla="*/ 13 w 42"/>
              <a:gd name="T25" fmla="*/ 24 h 35"/>
              <a:gd name="T26" fmla="*/ 12 w 42"/>
              <a:gd name="T27" fmla="*/ 25 h 35"/>
              <a:gd name="T28" fmla="*/ 11 w 42"/>
              <a:gd name="T29" fmla="*/ 24 h 35"/>
              <a:gd name="T30" fmla="*/ 11 w 42"/>
              <a:gd name="T31" fmla="*/ 23 h 35"/>
              <a:gd name="T32" fmla="*/ 6 w 42"/>
              <a:gd name="T33" fmla="*/ 25 h 35"/>
              <a:gd name="T34" fmla="*/ 5 w 42"/>
              <a:gd name="T35" fmla="*/ 24 h 35"/>
              <a:gd name="T36" fmla="*/ 4 w 42"/>
              <a:gd name="T37" fmla="*/ 20 h 35"/>
              <a:gd name="T38" fmla="*/ 2 w 42"/>
              <a:gd name="T39" fmla="*/ 19 h 35"/>
              <a:gd name="T40" fmla="*/ 0 w 42"/>
              <a:gd name="T41" fmla="*/ 15 h 35"/>
              <a:gd name="T42" fmla="*/ 1 w 42"/>
              <a:gd name="T43" fmla="*/ 15 h 35"/>
              <a:gd name="T44" fmla="*/ 1 w 42"/>
              <a:gd name="T45" fmla="*/ 13 h 35"/>
              <a:gd name="T46" fmla="*/ 0 w 42"/>
              <a:gd name="T47" fmla="*/ 12 h 35"/>
              <a:gd name="T48" fmla="*/ 2 w 42"/>
              <a:gd name="T49" fmla="*/ 10 h 35"/>
              <a:gd name="T50" fmla="*/ 4 w 42"/>
              <a:gd name="T51" fmla="*/ 9 h 35"/>
              <a:gd name="T52" fmla="*/ 9 w 42"/>
              <a:gd name="T53" fmla="*/ 8 h 35"/>
              <a:gd name="T54" fmla="*/ 11 w 42"/>
              <a:gd name="T55" fmla="*/ 8 h 35"/>
              <a:gd name="T56" fmla="*/ 11 w 42"/>
              <a:gd name="T57" fmla="*/ 5 h 35"/>
              <a:gd name="T58" fmla="*/ 11 w 42"/>
              <a:gd name="T59" fmla="*/ 1 h 35"/>
              <a:gd name="T60" fmla="*/ 13 w 42"/>
              <a:gd name="T61" fmla="*/ 2 h 35"/>
              <a:gd name="T62" fmla="*/ 15 w 42"/>
              <a:gd name="T63" fmla="*/ 1 h 35"/>
              <a:gd name="T64" fmla="*/ 17 w 42"/>
              <a:gd name="T65" fmla="*/ 0 h 35"/>
              <a:gd name="T66" fmla="*/ 19 w 42"/>
              <a:gd name="T67" fmla="*/ 0 h 35"/>
              <a:gd name="T68" fmla="*/ 20 w 42"/>
              <a:gd name="T69" fmla="*/ 0 h 35"/>
              <a:gd name="T70" fmla="*/ 21 w 42"/>
              <a:gd name="T71" fmla="*/ 1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2" h="35">
                <a:moveTo>
                  <a:pt x="21" y="1"/>
                </a:moveTo>
                <a:lnTo>
                  <a:pt x="24" y="2"/>
                </a:lnTo>
                <a:lnTo>
                  <a:pt x="27" y="2"/>
                </a:lnTo>
                <a:lnTo>
                  <a:pt x="31" y="1"/>
                </a:lnTo>
                <a:lnTo>
                  <a:pt x="42" y="4"/>
                </a:lnTo>
                <a:lnTo>
                  <a:pt x="42" y="16"/>
                </a:lnTo>
                <a:lnTo>
                  <a:pt x="42" y="24"/>
                </a:lnTo>
                <a:lnTo>
                  <a:pt x="30" y="31"/>
                </a:lnTo>
                <a:lnTo>
                  <a:pt x="27" y="28"/>
                </a:lnTo>
                <a:lnTo>
                  <a:pt x="26" y="35"/>
                </a:lnTo>
                <a:lnTo>
                  <a:pt x="15" y="21"/>
                </a:lnTo>
                <a:lnTo>
                  <a:pt x="13" y="23"/>
                </a:lnTo>
                <a:lnTo>
                  <a:pt x="13" y="24"/>
                </a:lnTo>
                <a:lnTo>
                  <a:pt x="12" y="25"/>
                </a:lnTo>
                <a:lnTo>
                  <a:pt x="11" y="24"/>
                </a:lnTo>
                <a:lnTo>
                  <a:pt x="11" y="23"/>
                </a:lnTo>
                <a:lnTo>
                  <a:pt x="6" y="25"/>
                </a:lnTo>
                <a:lnTo>
                  <a:pt x="5" y="24"/>
                </a:lnTo>
                <a:lnTo>
                  <a:pt x="4" y="20"/>
                </a:lnTo>
                <a:lnTo>
                  <a:pt x="2" y="19"/>
                </a:lnTo>
                <a:lnTo>
                  <a:pt x="0" y="15"/>
                </a:lnTo>
                <a:lnTo>
                  <a:pt x="1" y="15"/>
                </a:lnTo>
                <a:lnTo>
                  <a:pt x="1" y="13"/>
                </a:lnTo>
                <a:lnTo>
                  <a:pt x="0" y="12"/>
                </a:lnTo>
                <a:lnTo>
                  <a:pt x="2" y="10"/>
                </a:lnTo>
                <a:lnTo>
                  <a:pt x="4" y="9"/>
                </a:lnTo>
                <a:lnTo>
                  <a:pt x="9" y="8"/>
                </a:lnTo>
                <a:lnTo>
                  <a:pt x="11" y="8"/>
                </a:lnTo>
                <a:lnTo>
                  <a:pt x="11" y="5"/>
                </a:lnTo>
                <a:lnTo>
                  <a:pt x="11" y="1"/>
                </a:lnTo>
                <a:lnTo>
                  <a:pt x="13" y="2"/>
                </a:lnTo>
                <a:lnTo>
                  <a:pt x="15" y="1"/>
                </a:lnTo>
                <a:lnTo>
                  <a:pt x="17" y="0"/>
                </a:lnTo>
                <a:lnTo>
                  <a:pt x="19" y="0"/>
                </a:lnTo>
                <a:lnTo>
                  <a:pt x="20" y="0"/>
                </a:lnTo>
                <a:lnTo>
                  <a:pt x="21" y="1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0" name="Freeform 1447"/>
          <p:cNvSpPr>
            <a:spLocks/>
          </p:cNvSpPr>
          <p:nvPr/>
        </p:nvSpPr>
        <p:spPr bwMode="auto">
          <a:xfrm>
            <a:off x="5187951" y="5864225"/>
            <a:ext cx="111125" cy="112713"/>
          </a:xfrm>
          <a:custGeom>
            <a:avLst/>
            <a:gdLst>
              <a:gd name="T0" fmla="*/ 55 w 70"/>
              <a:gd name="T1" fmla="*/ 6 h 71"/>
              <a:gd name="T2" fmla="*/ 58 w 70"/>
              <a:gd name="T3" fmla="*/ 15 h 71"/>
              <a:gd name="T4" fmla="*/ 59 w 70"/>
              <a:gd name="T5" fmla="*/ 17 h 71"/>
              <a:gd name="T6" fmla="*/ 66 w 70"/>
              <a:gd name="T7" fmla="*/ 15 h 71"/>
              <a:gd name="T8" fmla="*/ 69 w 70"/>
              <a:gd name="T9" fmla="*/ 18 h 71"/>
              <a:gd name="T10" fmla="*/ 70 w 70"/>
              <a:gd name="T11" fmla="*/ 22 h 71"/>
              <a:gd name="T12" fmla="*/ 67 w 70"/>
              <a:gd name="T13" fmla="*/ 23 h 71"/>
              <a:gd name="T14" fmla="*/ 67 w 70"/>
              <a:gd name="T15" fmla="*/ 25 h 71"/>
              <a:gd name="T16" fmla="*/ 63 w 70"/>
              <a:gd name="T17" fmla="*/ 32 h 71"/>
              <a:gd name="T18" fmla="*/ 66 w 70"/>
              <a:gd name="T19" fmla="*/ 42 h 71"/>
              <a:gd name="T20" fmla="*/ 67 w 70"/>
              <a:gd name="T21" fmla="*/ 48 h 71"/>
              <a:gd name="T22" fmla="*/ 69 w 70"/>
              <a:gd name="T23" fmla="*/ 52 h 71"/>
              <a:gd name="T24" fmla="*/ 66 w 70"/>
              <a:gd name="T25" fmla="*/ 55 h 71"/>
              <a:gd name="T26" fmla="*/ 48 w 70"/>
              <a:gd name="T27" fmla="*/ 56 h 71"/>
              <a:gd name="T28" fmla="*/ 48 w 70"/>
              <a:gd name="T29" fmla="*/ 55 h 71"/>
              <a:gd name="T30" fmla="*/ 41 w 70"/>
              <a:gd name="T31" fmla="*/ 55 h 71"/>
              <a:gd name="T32" fmla="*/ 41 w 70"/>
              <a:gd name="T33" fmla="*/ 51 h 71"/>
              <a:gd name="T34" fmla="*/ 30 w 70"/>
              <a:gd name="T35" fmla="*/ 48 h 71"/>
              <a:gd name="T36" fmla="*/ 25 w 70"/>
              <a:gd name="T37" fmla="*/ 51 h 71"/>
              <a:gd name="T38" fmla="*/ 18 w 70"/>
              <a:gd name="T39" fmla="*/ 71 h 71"/>
              <a:gd name="T40" fmla="*/ 6 w 70"/>
              <a:gd name="T41" fmla="*/ 71 h 71"/>
              <a:gd name="T42" fmla="*/ 0 w 70"/>
              <a:gd name="T43" fmla="*/ 53 h 71"/>
              <a:gd name="T44" fmla="*/ 3 w 70"/>
              <a:gd name="T45" fmla="*/ 48 h 71"/>
              <a:gd name="T46" fmla="*/ 6 w 70"/>
              <a:gd name="T47" fmla="*/ 32 h 71"/>
              <a:gd name="T48" fmla="*/ 0 w 70"/>
              <a:gd name="T49" fmla="*/ 15 h 71"/>
              <a:gd name="T50" fmla="*/ 18 w 70"/>
              <a:gd name="T51" fmla="*/ 7 h 71"/>
              <a:gd name="T52" fmla="*/ 21 w 70"/>
              <a:gd name="T53" fmla="*/ 7 h 71"/>
              <a:gd name="T54" fmla="*/ 26 w 70"/>
              <a:gd name="T55" fmla="*/ 7 h 71"/>
              <a:gd name="T56" fmla="*/ 28 w 70"/>
              <a:gd name="T57" fmla="*/ 3 h 71"/>
              <a:gd name="T58" fmla="*/ 33 w 70"/>
              <a:gd name="T59" fmla="*/ 7 h 71"/>
              <a:gd name="T60" fmla="*/ 36 w 70"/>
              <a:gd name="T61" fmla="*/ 4 h 71"/>
              <a:gd name="T62" fmla="*/ 39 w 70"/>
              <a:gd name="T63" fmla="*/ 2 h 71"/>
              <a:gd name="T64" fmla="*/ 41 w 70"/>
              <a:gd name="T65" fmla="*/ 7 h 71"/>
              <a:gd name="T66" fmla="*/ 41 w 70"/>
              <a:gd name="T67" fmla="*/ 8 h 71"/>
              <a:gd name="T68" fmla="*/ 43 w 70"/>
              <a:gd name="T69" fmla="*/ 10 h 71"/>
              <a:gd name="T70" fmla="*/ 43 w 70"/>
              <a:gd name="T71" fmla="*/ 6 h 71"/>
              <a:gd name="T72" fmla="*/ 41 w 70"/>
              <a:gd name="T73" fmla="*/ 3 h 71"/>
              <a:gd name="T74" fmla="*/ 48 w 70"/>
              <a:gd name="T75" fmla="*/ 0 h 71"/>
              <a:gd name="T76" fmla="*/ 54 w 70"/>
              <a:gd name="T77" fmla="*/ 6 h 71"/>
              <a:gd name="T78" fmla="*/ 55 w 70"/>
              <a:gd name="T79" fmla="*/ 6 h 71"/>
              <a:gd name="T80" fmla="*/ 55 w 70"/>
              <a:gd name="T81" fmla="*/ 6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0" h="71">
                <a:moveTo>
                  <a:pt x="55" y="6"/>
                </a:moveTo>
                <a:lnTo>
                  <a:pt x="58" y="15"/>
                </a:lnTo>
                <a:lnTo>
                  <a:pt x="59" y="17"/>
                </a:lnTo>
                <a:lnTo>
                  <a:pt x="66" y="15"/>
                </a:lnTo>
                <a:lnTo>
                  <a:pt x="69" y="18"/>
                </a:lnTo>
                <a:lnTo>
                  <a:pt x="70" y="22"/>
                </a:lnTo>
                <a:lnTo>
                  <a:pt x="67" y="23"/>
                </a:lnTo>
                <a:lnTo>
                  <a:pt x="67" y="25"/>
                </a:lnTo>
                <a:lnTo>
                  <a:pt x="63" y="32"/>
                </a:lnTo>
                <a:lnTo>
                  <a:pt x="66" y="42"/>
                </a:lnTo>
                <a:lnTo>
                  <a:pt x="67" y="48"/>
                </a:lnTo>
                <a:lnTo>
                  <a:pt x="69" y="52"/>
                </a:lnTo>
                <a:lnTo>
                  <a:pt x="66" y="55"/>
                </a:lnTo>
                <a:lnTo>
                  <a:pt x="48" y="56"/>
                </a:lnTo>
                <a:lnTo>
                  <a:pt x="48" y="55"/>
                </a:lnTo>
                <a:lnTo>
                  <a:pt x="41" y="55"/>
                </a:lnTo>
                <a:lnTo>
                  <a:pt x="41" y="51"/>
                </a:lnTo>
                <a:lnTo>
                  <a:pt x="30" y="48"/>
                </a:lnTo>
                <a:lnTo>
                  <a:pt x="25" y="51"/>
                </a:lnTo>
                <a:lnTo>
                  <a:pt x="18" y="71"/>
                </a:lnTo>
                <a:lnTo>
                  <a:pt x="6" y="71"/>
                </a:lnTo>
                <a:lnTo>
                  <a:pt x="0" y="53"/>
                </a:lnTo>
                <a:lnTo>
                  <a:pt x="3" y="48"/>
                </a:lnTo>
                <a:lnTo>
                  <a:pt x="6" y="32"/>
                </a:lnTo>
                <a:lnTo>
                  <a:pt x="0" y="15"/>
                </a:lnTo>
                <a:lnTo>
                  <a:pt x="18" y="7"/>
                </a:lnTo>
                <a:lnTo>
                  <a:pt x="21" y="7"/>
                </a:lnTo>
                <a:lnTo>
                  <a:pt x="26" y="7"/>
                </a:lnTo>
                <a:lnTo>
                  <a:pt x="28" y="3"/>
                </a:lnTo>
                <a:lnTo>
                  <a:pt x="33" y="7"/>
                </a:lnTo>
                <a:lnTo>
                  <a:pt x="36" y="4"/>
                </a:lnTo>
                <a:lnTo>
                  <a:pt x="39" y="2"/>
                </a:lnTo>
                <a:lnTo>
                  <a:pt x="41" y="7"/>
                </a:lnTo>
                <a:lnTo>
                  <a:pt x="41" y="8"/>
                </a:lnTo>
                <a:lnTo>
                  <a:pt x="43" y="10"/>
                </a:lnTo>
                <a:lnTo>
                  <a:pt x="43" y="6"/>
                </a:lnTo>
                <a:lnTo>
                  <a:pt x="41" y="3"/>
                </a:lnTo>
                <a:lnTo>
                  <a:pt x="48" y="0"/>
                </a:lnTo>
                <a:lnTo>
                  <a:pt x="54" y="6"/>
                </a:lnTo>
                <a:lnTo>
                  <a:pt x="55" y="6"/>
                </a:lnTo>
                <a:lnTo>
                  <a:pt x="55" y="6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1" name="Freeform 1448"/>
          <p:cNvSpPr>
            <a:spLocks/>
          </p:cNvSpPr>
          <p:nvPr/>
        </p:nvSpPr>
        <p:spPr bwMode="auto">
          <a:xfrm>
            <a:off x="5170488" y="5940425"/>
            <a:ext cx="134938" cy="155575"/>
          </a:xfrm>
          <a:custGeom>
            <a:avLst/>
            <a:gdLst>
              <a:gd name="T0" fmla="*/ 52 w 85"/>
              <a:gd name="T1" fmla="*/ 3 h 98"/>
              <a:gd name="T2" fmla="*/ 52 w 85"/>
              <a:gd name="T3" fmla="*/ 7 h 98"/>
              <a:gd name="T4" fmla="*/ 59 w 85"/>
              <a:gd name="T5" fmla="*/ 7 h 98"/>
              <a:gd name="T6" fmla="*/ 59 w 85"/>
              <a:gd name="T7" fmla="*/ 8 h 98"/>
              <a:gd name="T8" fmla="*/ 77 w 85"/>
              <a:gd name="T9" fmla="*/ 7 h 98"/>
              <a:gd name="T10" fmla="*/ 80 w 85"/>
              <a:gd name="T11" fmla="*/ 4 h 98"/>
              <a:gd name="T12" fmla="*/ 84 w 85"/>
              <a:gd name="T13" fmla="*/ 7 h 98"/>
              <a:gd name="T14" fmla="*/ 85 w 85"/>
              <a:gd name="T15" fmla="*/ 14 h 98"/>
              <a:gd name="T16" fmla="*/ 82 w 85"/>
              <a:gd name="T17" fmla="*/ 18 h 98"/>
              <a:gd name="T18" fmla="*/ 77 w 85"/>
              <a:gd name="T19" fmla="*/ 35 h 98"/>
              <a:gd name="T20" fmla="*/ 74 w 85"/>
              <a:gd name="T21" fmla="*/ 39 h 98"/>
              <a:gd name="T22" fmla="*/ 70 w 85"/>
              <a:gd name="T23" fmla="*/ 44 h 98"/>
              <a:gd name="T24" fmla="*/ 58 w 85"/>
              <a:gd name="T25" fmla="*/ 48 h 98"/>
              <a:gd name="T26" fmla="*/ 48 w 85"/>
              <a:gd name="T27" fmla="*/ 52 h 98"/>
              <a:gd name="T28" fmla="*/ 10 w 85"/>
              <a:gd name="T29" fmla="*/ 63 h 98"/>
              <a:gd name="T30" fmla="*/ 0 w 85"/>
              <a:gd name="T31" fmla="*/ 98 h 98"/>
              <a:gd name="T32" fmla="*/ 10 w 85"/>
              <a:gd name="T33" fmla="*/ 45 h 98"/>
              <a:gd name="T34" fmla="*/ 17 w 85"/>
              <a:gd name="T35" fmla="*/ 23 h 98"/>
              <a:gd name="T36" fmla="*/ 29 w 85"/>
              <a:gd name="T37" fmla="*/ 23 h 98"/>
              <a:gd name="T38" fmla="*/ 36 w 85"/>
              <a:gd name="T39" fmla="*/ 3 h 98"/>
              <a:gd name="T40" fmla="*/ 41 w 85"/>
              <a:gd name="T41" fmla="*/ 0 h 98"/>
              <a:gd name="T42" fmla="*/ 52 w 85"/>
              <a:gd name="T43" fmla="*/ 3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85" h="98">
                <a:moveTo>
                  <a:pt x="52" y="3"/>
                </a:moveTo>
                <a:lnTo>
                  <a:pt x="52" y="7"/>
                </a:lnTo>
                <a:lnTo>
                  <a:pt x="59" y="7"/>
                </a:lnTo>
                <a:lnTo>
                  <a:pt x="59" y="8"/>
                </a:lnTo>
                <a:lnTo>
                  <a:pt x="77" y="7"/>
                </a:lnTo>
                <a:lnTo>
                  <a:pt x="80" y="4"/>
                </a:lnTo>
                <a:lnTo>
                  <a:pt x="84" y="7"/>
                </a:lnTo>
                <a:lnTo>
                  <a:pt x="85" y="14"/>
                </a:lnTo>
                <a:lnTo>
                  <a:pt x="82" y="18"/>
                </a:lnTo>
                <a:lnTo>
                  <a:pt x="77" y="35"/>
                </a:lnTo>
                <a:lnTo>
                  <a:pt x="74" y="39"/>
                </a:lnTo>
                <a:lnTo>
                  <a:pt x="70" y="44"/>
                </a:lnTo>
                <a:lnTo>
                  <a:pt x="58" y="48"/>
                </a:lnTo>
                <a:lnTo>
                  <a:pt x="48" y="52"/>
                </a:lnTo>
                <a:lnTo>
                  <a:pt x="10" y="63"/>
                </a:lnTo>
                <a:lnTo>
                  <a:pt x="0" y="98"/>
                </a:lnTo>
                <a:lnTo>
                  <a:pt x="10" y="45"/>
                </a:lnTo>
                <a:lnTo>
                  <a:pt x="17" y="23"/>
                </a:lnTo>
                <a:lnTo>
                  <a:pt x="29" y="23"/>
                </a:lnTo>
                <a:lnTo>
                  <a:pt x="36" y="3"/>
                </a:lnTo>
                <a:lnTo>
                  <a:pt x="41" y="0"/>
                </a:lnTo>
                <a:lnTo>
                  <a:pt x="52" y="3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2" name="Freeform 1449"/>
          <p:cNvSpPr>
            <a:spLocks/>
          </p:cNvSpPr>
          <p:nvPr/>
        </p:nvSpPr>
        <p:spPr bwMode="auto">
          <a:xfrm>
            <a:off x="4618038" y="4071938"/>
            <a:ext cx="169863" cy="190500"/>
          </a:xfrm>
          <a:custGeom>
            <a:avLst/>
            <a:gdLst>
              <a:gd name="T0" fmla="*/ 88 w 107"/>
              <a:gd name="T1" fmla="*/ 120 h 120"/>
              <a:gd name="T2" fmla="*/ 84 w 107"/>
              <a:gd name="T3" fmla="*/ 120 h 120"/>
              <a:gd name="T4" fmla="*/ 76 w 107"/>
              <a:gd name="T5" fmla="*/ 111 h 120"/>
              <a:gd name="T6" fmla="*/ 78 w 107"/>
              <a:gd name="T7" fmla="*/ 97 h 120"/>
              <a:gd name="T8" fmla="*/ 77 w 107"/>
              <a:gd name="T9" fmla="*/ 89 h 120"/>
              <a:gd name="T10" fmla="*/ 77 w 107"/>
              <a:gd name="T11" fmla="*/ 87 h 120"/>
              <a:gd name="T12" fmla="*/ 39 w 107"/>
              <a:gd name="T13" fmla="*/ 57 h 120"/>
              <a:gd name="T14" fmla="*/ 0 w 107"/>
              <a:gd name="T15" fmla="*/ 21 h 120"/>
              <a:gd name="T16" fmla="*/ 20 w 107"/>
              <a:gd name="T17" fmla="*/ 0 h 120"/>
              <a:gd name="T18" fmla="*/ 59 w 107"/>
              <a:gd name="T19" fmla="*/ 37 h 120"/>
              <a:gd name="T20" fmla="*/ 71 w 107"/>
              <a:gd name="T21" fmla="*/ 45 h 120"/>
              <a:gd name="T22" fmla="*/ 92 w 107"/>
              <a:gd name="T23" fmla="*/ 70 h 120"/>
              <a:gd name="T24" fmla="*/ 88 w 107"/>
              <a:gd name="T25" fmla="*/ 75 h 120"/>
              <a:gd name="T26" fmla="*/ 88 w 107"/>
              <a:gd name="T27" fmla="*/ 78 h 120"/>
              <a:gd name="T28" fmla="*/ 101 w 107"/>
              <a:gd name="T29" fmla="*/ 85 h 120"/>
              <a:gd name="T30" fmla="*/ 107 w 107"/>
              <a:gd name="T31" fmla="*/ 94 h 120"/>
              <a:gd name="T32" fmla="*/ 106 w 107"/>
              <a:gd name="T33" fmla="*/ 105 h 120"/>
              <a:gd name="T34" fmla="*/ 95 w 107"/>
              <a:gd name="T35" fmla="*/ 119 h 120"/>
              <a:gd name="T36" fmla="*/ 88 w 107"/>
              <a:gd name="T37" fmla="*/ 12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07" h="120">
                <a:moveTo>
                  <a:pt x="88" y="120"/>
                </a:moveTo>
                <a:lnTo>
                  <a:pt x="84" y="120"/>
                </a:lnTo>
                <a:lnTo>
                  <a:pt x="76" y="111"/>
                </a:lnTo>
                <a:lnTo>
                  <a:pt x="78" y="97"/>
                </a:lnTo>
                <a:lnTo>
                  <a:pt x="77" y="89"/>
                </a:lnTo>
                <a:lnTo>
                  <a:pt x="77" y="87"/>
                </a:lnTo>
                <a:lnTo>
                  <a:pt x="39" y="57"/>
                </a:lnTo>
                <a:lnTo>
                  <a:pt x="0" y="21"/>
                </a:lnTo>
                <a:lnTo>
                  <a:pt x="20" y="0"/>
                </a:lnTo>
                <a:lnTo>
                  <a:pt x="59" y="37"/>
                </a:lnTo>
                <a:lnTo>
                  <a:pt x="71" y="45"/>
                </a:lnTo>
                <a:lnTo>
                  <a:pt x="92" y="70"/>
                </a:lnTo>
                <a:lnTo>
                  <a:pt x="88" y="75"/>
                </a:lnTo>
                <a:lnTo>
                  <a:pt x="88" y="78"/>
                </a:lnTo>
                <a:lnTo>
                  <a:pt x="101" y="85"/>
                </a:lnTo>
                <a:lnTo>
                  <a:pt x="107" y="94"/>
                </a:lnTo>
                <a:lnTo>
                  <a:pt x="106" y="105"/>
                </a:lnTo>
                <a:lnTo>
                  <a:pt x="95" y="119"/>
                </a:lnTo>
                <a:lnTo>
                  <a:pt x="88" y="12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3" name="Freeform 1450"/>
          <p:cNvSpPr>
            <a:spLocks/>
          </p:cNvSpPr>
          <p:nvPr/>
        </p:nvSpPr>
        <p:spPr bwMode="auto">
          <a:xfrm>
            <a:off x="4594226" y="4105275"/>
            <a:ext cx="157163" cy="185738"/>
          </a:xfrm>
          <a:custGeom>
            <a:avLst/>
            <a:gdLst>
              <a:gd name="T0" fmla="*/ 70 w 99"/>
              <a:gd name="T1" fmla="*/ 115 h 117"/>
              <a:gd name="T2" fmla="*/ 65 w 99"/>
              <a:gd name="T3" fmla="*/ 117 h 117"/>
              <a:gd name="T4" fmla="*/ 63 w 99"/>
              <a:gd name="T5" fmla="*/ 115 h 117"/>
              <a:gd name="T6" fmla="*/ 59 w 99"/>
              <a:gd name="T7" fmla="*/ 109 h 117"/>
              <a:gd name="T8" fmla="*/ 47 w 99"/>
              <a:gd name="T9" fmla="*/ 100 h 117"/>
              <a:gd name="T10" fmla="*/ 51 w 99"/>
              <a:gd name="T11" fmla="*/ 92 h 117"/>
              <a:gd name="T12" fmla="*/ 50 w 99"/>
              <a:gd name="T13" fmla="*/ 90 h 117"/>
              <a:gd name="T14" fmla="*/ 46 w 99"/>
              <a:gd name="T15" fmla="*/ 75 h 117"/>
              <a:gd name="T16" fmla="*/ 39 w 99"/>
              <a:gd name="T17" fmla="*/ 51 h 117"/>
              <a:gd name="T18" fmla="*/ 0 w 99"/>
              <a:gd name="T19" fmla="*/ 16 h 117"/>
              <a:gd name="T20" fmla="*/ 9 w 99"/>
              <a:gd name="T21" fmla="*/ 8 h 117"/>
              <a:gd name="T22" fmla="*/ 15 w 99"/>
              <a:gd name="T23" fmla="*/ 0 h 117"/>
              <a:gd name="T24" fmla="*/ 54 w 99"/>
              <a:gd name="T25" fmla="*/ 36 h 117"/>
              <a:gd name="T26" fmla="*/ 92 w 99"/>
              <a:gd name="T27" fmla="*/ 66 h 117"/>
              <a:gd name="T28" fmla="*/ 92 w 99"/>
              <a:gd name="T29" fmla="*/ 68 h 117"/>
              <a:gd name="T30" fmla="*/ 93 w 99"/>
              <a:gd name="T31" fmla="*/ 76 h 117"/>
              <a:gd name="T32" fmla="*/ 91 w 99"/>
              <a:gd name="T33" fmla="*/ 90 h 117"/>
              <a:gd name="T34" fmla="*/ 99 w 99"/>
              <a:gd name="T35" fmla="*/ 99 h 117"/>
              <a:gd name="T36" fmla="*/ 97 w 99"/>
              <a:gd name="T37" fmla="*/ 103 h 117"/>
              <a:gd name="T38" fmla="*/ 73 w 99"/>
              <a:gd name="T39" fmla="*/ 114 h 117"/>
              <a:gd name="T40" fmla="*/ 70 w 99"/>
              <a:gd name="T41" fmla="*/ 115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9" h="117">
                <a:moveTo>
                  <a:pt x="70" y="115"/>
                </a:moveTo>
                <a:lnTo>
                  <a:pt x="65" y="117"/>
                </a:lnTo>
                <a:lnTo>
                  <a:pt x="63" y="115"/>
                </a:lnTo>
                <a:lnTo>
                  <a:pt x="59" y="109"/>
                </a:lnTo>
                <a:lnTo>
                  <a:pt x="47" y="100"/>
                </a:lnTo>
                <a:lnTo>
                  <a:pt x="51" y="92"/>
                </a:lnTo>
                <a:lnTo>
                  <a:pt x="50" y="90"/>
                </a:lnTo>
                <a:lnTo>
                  <a:pt x="46" y="75"/>
                </a:lnTo>
                <a:lnTo>
                  <a:pt x="39" y="51"/>
                </a:lnTo>
                <a:lnTo>
                  <a:pt x="0" y="16"/>
                </a:lnTo>
                <a:lnTo>
                  <a:pt x="9" y="8"/>
                </a:lnTo>
                <a:lnTo>
                  <a:pt x="15" y="0"/>
                </a:lnTo>
                <a:lnTo>
                  <a:pt x="54" y="36"/>
                </a:lnTo>
                <a:lnTo>
                  <a:pt x="92" y="66"/>
                </a:lnTo>
                <a:lnTo>
                  <a:pt x="92" y="68"/>
                </a:lnTo>
                <a:lnTo>
                  <a:pt x="93" y="76"/>
                </a:lnTo>
                <a:lnTo>
                  <a:pt x="91" y="90"/>
                </a:lnTo>
                <a:lnTo>
                  <a:pt x="99" y="99"/>
                </a:lnTo>
                <a:lnTo>
                  <a:pt x="97" y="103"/>
                </a:lnTo>
                <a:lnTo>
                  <a:pt x="73" y="114"/>
                </a:lnTo>
                <a:lnTo>
                  <a:pt x="70" y="11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4" name="Freeform 1451"/>
          <p:cNvSpPr>
            <a:spLocks/>
          </p:cNvSpPr>
          <p:nvPr/>
        </p:nvSpPr>
        <p:spPr bwMode="auto">
          <a:xfrm>
            <a:off x="5145088" y="5135563"/>
            <a:ext cx="114300" cy="139700"/>
          </a:xfrm>
          <a:custGeom>
            <a:avLst/>
            <a:gdLst>
              <a:gd name="T0" fmla="*/ 26 w 72"/>
              <a:gd name="T1" fmla="*/ 2 h 88"/>
              <a:gd name="T2" fmla="*/ 30 w 72"/>
              <a:gd name="T3" fmla="*/ 5 h 88"/>
              <a:gd name="T4" fmla="*/ 36 w 72"/>
              <a:gd name="T5" fmla="*/ 4 h 88"/>
              <a:gd name="T6" fmla="*/ 37 w 72"/>
              <a:gd name="T7" fmla="*/ 4 h 88"/>
              <a:gd name="T8" fmla="*/ 41 w 72"/>
              <a:gd name="T9" fmla="*/ 2 h 88"/>
              <a:gd name="T10" fmla="*/ 63 w 72"/>
              <a:gd name="T11" fmla="*/ 23 h 88"/>
              <a:gd name="T12" fmla="*/ 66 w 72"/>
              <a:gd name="T13" fmla="*/ 31 h 88"/>
              <a:gd name="T14" fmla="*/ 71 w 72"/>
              <a:gd name="T15" fmla="*/ 47 h 88"/>
              <a:gd name="T16" fmla="*/ 66 w 72"/>
              <a:gd name="T17" fmla="*/ 58 h 88"/>
              <a:gd name="T18" fmla="*/ 72 w 72"/>
              <a:gd name="T19" fmla="*/ 73 h 88"/>
              <a:gd name="T20" fmla="*/ 70 w 72"/>
              <a:gd name="T21" fmla="*/ 75 h 88"/>
              <a:gd name="T22" fmla="*/ 68 w 72"/>
              <a:gd name="T23" fmla="*/ 76 h 88"/>
              <a:gd name="T24" fmla="*/ 67 w 72"/>
              <a:gd name="T25" fmla="*/ 77 h 88"/>
              <a:gd name="T26" fmla="*/ 66 w 72"/>
              <a:gd name="T27" fmla="*/ 79 h 88"/>
              <a:gd name="T28" fmla="*/ 59 w 72"/>
              <a:gd name="T29" fmla="*/ 77 h 88"/>
              <a:gd name="T30" fmla="*/ 57 w 72"/>
              <a:gd name="T31" fmla="*/ 77 h 88"/>
              <a:gd name="T32" fmla="*/ 56 w 72"/>
              <a:gd name="T33" fmla="*/ 77 h 88"/>
              <a:gd name="T34" fmla="*/ 56 w 72"/>
              <a:gd name="T35" fmla="*/ 79 h 88"/>
              <a:gd name="T36" fmla="*/ 41 w 72"/>
              <a:gd name="T37" fmla="*/ 86 h 88"/>
              <a:gd name="T38" fmla="*/ 41 w 72"/>
              <a:gd name="T39" fmla="*/ 88 h 88"/>
              <a:gd name="T40" fmla="*/ 26 w 72"/>
              <a:gd name="T41" fmla="*/ 71 h 88"/>
              <a:gd name="T42" fmla="*/ 26 w 72"/>
              <a:gd name="T43" fmla="*/ 66 h 88"/>
              <a:gd name="T44" fmla="*/ 23 w 72"/>
              <a:gd name="T45" fmla="*/ 58 h 88"/>
              <a:gd name="T46" fmla="*/ 26 w 72"/>
              <a:gd name="T47" fmla="*/ 53 h 88"/>
              <a:gd name="T48" fmla="*/ 21 w 72"/>
              <a:gd name="T49" fmla="*/ 47 h 88"/>
              <a:gd name="T50" fmla="*/ 19 w 72"/>
              <a:gd name="T51" fmla="*/ 46 h 88"/>
              <a:gd name="T52" fmla="*/ 16 w 72"/>
              <a:gd name="T53" fmla="*/ 43 h 88"/>
              <a:gd name="T54" fmla="*/ 10 w 72"/>
              <a:gd name="T55" fmla="*/ 43 h 88"/>
              <a:gd name="T56" fmla="*/ 8 w 72"/>
              <a:gd name="T57" fmla="*/ 41 h 88"/>
              <a:gd name="T58" fmla="*/ 0 w 72"/>
              <a:gd name="T59" fmla="*/ 23 h 88"/>
              <a:gd name="T60" fmla="*/ 11 w 72"/>
              <a:gd name="T61" fmla="*/ 2 h 88"/>
              <a:gd name="T62" fmla="*/ 19 w 72"/>
              <a:gd name="T63" fmla="*/ 0 h 88"/>
              <a:gd name="T64" fmla="*/ 26 w 72"/>
              <a:gd name="T65" fmla="*/ 2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2" h="88">
                <a:moveTo>
                  <a:pt x="26" y="2"/>
                </a:moveTo>
                <a:lnTo>
                  <a:pt x="30" y="5"/>
                </a:lnTo>
                <a:lnTo>
                  <a:pt x="36" y="4"/>
                </a:lnTo>
                <a:lnTo>
                  <a:pt x="37" y="4"/>
                </a:lnTo>
                <a:lnTo>
                  <a:pt x="41" y="2"/>
                </a:lnTo>
                <a:lnTo>
                  <a:pt x="63" y="23"/>
                </a:lnTo>
                <a:lnTo>
                  <a:pt x="66" y="31"/>
                </a:lnTo>
                <a:lnTo>
                  <a:pt x="71" y="47"/>
                </a:lnTo>
                <a:lnTo>
                  <a:pt x="66" y="58"/>
                </a:lnTo>
                <a:lnTo>
                  <a:pt x="72" y="73"/>
                </a:lnTo>
                <a:lnTo>
                  <a:pt x="70" y="75"/>
                </a:lnTo>
                <a:lnTo>
                  <a:pt x="68" y="76"/>
                </a:lnTo>
                <a:lnTo>
                  <a:pt x="67" y="77"/>
                </a:lnTo>
                <a:lnTo>
                  <a:pt x="66" y="79"/>
                </a:lnTo>
                <a:lnTo>
                  <a:pt x="59" y="77"/>
                </a:lnTo>
                <a:lnTo>
                  <a:pt x="57" y="77"/>
                </a:lnTo>
                <a:lnTo>
                  <a:pt x="56" y="77"/>
                </a:lnTo>
                <a:lnTo>
                  <a:pt x="56" y="79"/>
                </a:lnTo>
                <a:lnTo>
                  <a:pt x="41" y="86"/>
                </a:lnTo>
                <a:lnTo>
                  <a:pt x="41" y="88"/>
                </a:lnTo>
                <a:lnTo>
                  <a:pt x="26" y="71"/>
                </a:lnTo>
                <a:lnTo>
                  <a:pt x="26" y="66"/>
                </a:lnTo>
                <a:lnTo>
                  <a:pt x="23" y="58"/>
                </a:lnTo>
                <a:lnTo>
                  <a:pt x="26" y="53"/>
                </a:lnTo>
                <a:lnTo>
                  <a:pt x="21" y="47"/>
                </a:lnTo>
                <a:lnTo>
                  <a:pt x="19" y="46"/>
                </a:lnTo>
                <a:lnTo>
                  <a:pt x="16" y="43"/>
                </a:lnTo>
                <a:lnTo>
                  <a:pt x="10" y="43"/>
                </a:lnTo>
                <a:lnTo>
                  <a:pt x="8" y="41"/>
                </a:lnTo>
                <a:lnTo>
                  <a:pt x="0" y="23"/>
                </a:lnTo>
                <a:lnTo>
                  <a:pt x="11" y="2"/>
                </a:lnTo>
                <a:lnTo>
                  <a:pt x="19" y="0"/>
                </a:lnTo>
                <a:lnTo>
                  <a:pt x="26" y="2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5" name="Freeform 1452"/>
          <p:cNvSpPr>
            <a:spLocks/>
          </p:cNvSpPr>
          <p:nvPr/>
        </p:nvSpPr>
        <p:spPr bwMode="auto">
          <a:xfrm>
            <a:off x="5203826" y="5257800"/>
            <a:ext cx="55563" cy="104775"/>
          </a:xfrm>
          <a:custGeom>
            <a:avLst/>
            <a:gdLst>
              <a:gd name="T0" fmla="*/ 26 w 35"/>
              <a:gd name="T1" fmla="*/ 64 h 66"/>
              <a:gd name="T2" fmla="*/ 18 w 35"/>
              <a:gd name="T3" fmla="*/ 66 h 66"/>
              <a:gd name="T4" fmla="*/ 16 w 35"/>
              <a:gd name="T5" fmla="*/ 64 h 66"/>
              <a:gd name="T6" fmla="*/ 11 w 35"/>
              <a:gd name="T7" fmla="*/ 62 h 66"/>
              <a:gd name="T8" fmla="*/ 14 w 35"/>
              <a:gd name="T9" fmla="*/ 59 h 66"/>
              <a:gd name="T10" fmla="*/ 14 w 35"/>
              <a:gd name="T11" fmla="*/ 58 h 66"/>
              <a:gd name="T12" fmla="*/ 12 w 35"/>
              <a:gd name="T13" fmla="*/ 55 h 66"/>
              <a:gd name="T14" fmla="*/ 8 w 35"/>
              <a:gd name="T15" fmla="*/ 52 h 66"/>
              <a:gd name="T16" fmla="*/ 5 w 35"/>
              <a:gd name="T17" fmla="*/ 51 h 66"/>
              <a:gd name="T18" fmla="*/ 0 w 35"/>
              <a:gd name="T19" fmla="*/ 49 h 66"/>
              <a:gd name="T20" fmla="*/ 7 w 35"/>
              <a:gd name="T21" fmla="*/ 36 h 66"/>
              <a:gd name="T22" fmla="*/ 7 w 35"/>
              <a:gd name="T23" fmla="*/ 34 h 66"/>
              <a:gd name="T24" fmla="*/ 7 w 35"/>
              <a:gd name="T25" fmla="*/ 29 h 66"/>
              <a:gd name="T26" fmla="*/ 7 w 35"/>
              <a:gd name="T27" fmla="*/ 28 h 66"/>
              <a:gd name="T28" fmla="*/ 0 w 35"/>
              <a:gd name="T29" fmla="*/ 26 h 66"/>
              <a:gd name="T30" fmla="*/ 0 w 35"/>
              <a:gd name="T31" fmla="*/ 21 h 66"/>
              <a:gd name="T32" fmla="*/ 0 w 35"/>
              <a:gd name="T33" fmla="*/ 17 h 66"/>
              <a:gd name="T34" fmla="*/ 0 w 35"/>
              <a:gd name="T35" fmla="*/ 15 h 66"/>
              <a:gd name="T36" fmla="*/ 4 w 35"/>
              <a:gd name="T37" fmla="*/ 11 h 66"/>
              <a:gd name="T38" fmla="*/ 4 w 35"/>
              <a:gd name="T39" fmla="*/ 9 h 66"/>
              <a:gd name="T40" fmla="*/ 19 w 35"/>
              <a:gd name="T41" fmla="*/ 2 h 66"/>
              <a:gd name="T42" fmla="*/ 19 w 35"/>
              <a:gd name="T43" fmla="*/ 0 h 66"/>
              <a:gd name="T44" fmla="*/ 20 w 35"/>
              <a:gd name="T45" fmla="*/ 0 h 66"/>
              <a:gd name="T46" fmla="*/ 22 w 35"/>
              <a:gd name="T47" fmla="*/ 0 h 66"/>
              <a:gd name="T48" fmla="*/ 29 w 35"/>
              <a:gd name="T49" fmla="*/ 2 h 66"/>
              <a:gd name="T50" fmla="*/ 35 w 35"/>
              <a:gd name="T51" fmla="*/ 13 h 66"/>
              <a:gd name="T52" fmla="*/ 35 w 35"/>
              <a:gd name="T53" fmla="*/ 21 h 66"/>
              <a:gd name="T54" fmla="*/ 30 w 35"/>
              <a:gd name="T55" fmla="*/ 25 h 66"/>
              <a:gd name="T56" fmla="*/ 24 w 35"/>
              <a:gd name="T57" fmla="*/ 26 h 66"/>
              <a:gd name="T58" fmla="*/ 27 w 35"/>
              <a:gd name="T59" fmla="*/ 30 h 66"/>
              <a:gd name="T60" fmla="*/ 23 w 35"/>
              <a:gd name="T61" fmla="*/ 36 h 66"/>
              <a:gd name="T62" fmla="*/ 23 w 35"/>
              <a:gd name="T63" fmla="*/ 37 h 66"/>
              <a:gd name="T64" fmla="*/ 24 w 35"/>
              <a:gd name="T65" fmla="*/ 45 h 66"/>
              <a:gd name="T66" fmla="*/ 24 w 35"/>
              <a:gd name="T67" fmla="*/ 49 h 66"/>
              <a:gd name="T68" fmla="*/ 26 w 35"/>
              <a:gd name="T69" fmla="*/ 62 h 66"/>
              <a:gd name="T70" fmla="*/ 26 w 35"/>
              <a:gd name="T71" fmla="*/ 64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35" h="66">
                <a:moveTo>
                  <a:pt x="26" y="64"/>
                </a:moveTo>
                <a:lnTo>
                  <a:pt x="18" y="66"/>
                </a:lnTo>
                <a:lnTo>
                  <a:pt x="16" y="64"/>
                </a:lnTo>
                <a:lnTo>
                  <a:pt x="11" y="62"/>
                </a:lnTo>
                <a:lnTo>
                  <a:pt x="14" y="59"/>
                </a:lnTo>
                <a:lnTo>
                  <a:pt x="14" y="58"/>
                </a:lnTo>
                <a:lnTo>
                  <a:pt x="12" y="55"/>
                </a:lnTo>
                <a:lnTo>
                  <a:pt x="8" y="52"/>
                </a:lnTo>
                <a:lnTo>
                  <a:pt x="5" y="51"/>
                </a:lnTo>
                <a:lnTo>
                  <a:pt x="0" y="49"/>
                </a:lnTo>
                <a:lnTo>
                  <a:pt x="7" y="36"/>
                </a:lnTo>
                <a:lnTo>
                  <a:pt x="7" y="34"/>
                </a:lnTo>
                <a:lnTo>
                  <a:pt x="7" y="29"/>
                </a:lnTo>
                <a:lnTo>
                  <a:pt x="7" y="28"/>
                </a:lnTo>
                <a:lnTo>
                  <a:pt x="0" y="26"/>
                </a:lnTo>
                <a:lnTo>
                  <a:pt x="0" y="21"/>
                </a:lnTo>
                <a:lnTo>
                  <a:pt x="0" y="17"/>
                </a:lnTo>
                <a:lnTo>
                  <a:pt x="0" y="15"/>
                </a:lnTo>
                <a:lnTo>
                  <a:pt x="4" y="11"/>
                </a:lnTo>
                <a:lnTo>
                  <a:pt x="4" y="9"/>
                </a:lnTo>
                <a:lnTo>
                  <a:pt x="19" y="2"/>
                </a:lnTo>
                <a:lnTo>
                  <a:pt x="19" y="0"/>
                </a:lnTo>
                <a:lnTo>
                  <a:pt x="20" y="0"/>
                </a:lnTo>
                <a:lnTo>
                  <a:pt x="22" y="0"/>
                </a:lnTo>
                <a:lnTo>
                  <a:pt x="29" y="2"/>
                </a:lnTo>
                <a:lnTo>
                  <a:pt x="35" y="13"/>
                </a:lnTo>
                <a:lnTo>
                  <a:pt x="35" y="21"/>
                </a:lnTo>
                <a:lnTo>
                  <a:pt x="30" y="25"/>
                </a:lnTo>
                <a:lnTo>
                  <a:pt x="24" y="26"/>
                </a:lnTo>
                <a:lnTo>
                  <a:pt x="27" y="30"/>
                </a:lnTo>
                <a:lnTo>
                  <a:pt x="23" y="36"/>
                </a:lnTo>
                <a:lnTo>
                  <a:pt x="23" y="37"/>
                </a:lnTo>
                <a:lnTo>
                  <a:pt x="24" y="45"/>
                </a:lnTo>
                <a:lnTo>
                  <a:pt x="24" y="49"/>
                </a:lnTo>
                <a:lnTo>
                  <a:pt x="26" y="62"/>
                </a:lnTo>
                <a:lnTo>
                  <a:pt x="26" y="64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6" name="Freeform 1453"/>
          <p:cNvSpPr>
            <a:spLocks/>
          </p:cNvSpPr>
          <p:nvPr/>
        </p:nvSpPr>
        <p:spPr bwMode="auto">
          <a:xfrm>
            <a:off x="5245101" y="5648325"/>
            <a:ext cx="38100" cy="90488"/>
          </a:xfrm>
          <a:custGeom>
            <a:avLst/>
            <a:gdLst>
              <a:gd name="T0" fmla="*/ 19 w 24"/>
              <a:gd name="T1" fmla="*/ 0 h 57"/>
              <a:gd name="T2" fmla="*/ 24 w 24"/>
              <a:gd name="T3" fmla="*/ 9 h 57"/>
              <a:gd name="T4" fmla="*/ 23 w 24"/>
              <a:gd name="T5" fmla="*/ 19 h 57"/>
              <a:gd name="T6" fmla="*/ 20 w 24"/>
              <a:gd name="T7" fmla="*/ 20 h 57"/>
              <a:gd name="T8" fmla="*/ 24 w 24"/>
              <a:gd name="T9" fmla="*/ 27 h 57"/>
              <a:gd name="T10" fmla="*/ 24 w 24"/>
              <a:gd name="T11" fmla="*/ 34 h 57"/>
              <a:gd name="T12" fmla="*/ 19 w 24"/>
              <a:gd name="T13" fmla="*/ 41 h 57"/>
              <a:gd name="T14" fmla="*/ 20 w 24"/>
              <a:gd name="T15" fmla="*/ 45 h 57"/>
              <a:gd name="T16" fmla="*/ 22 w 24"/>
              <a:gd name="T17" fmla="*/ 46 h 57"/>
              <a:gd name="T18" fmla="*/ 20 w 24"/>
              <a:gd name="T19" fmla="*/ 50 h 57"/>
              <a:gd name="T20" fmla="*/ 19 w 24"/>
              <a:gd name="T21" fmla="*/ 53 h 57"/>
              <a:gd name="T22" fmla="*/ 18 w 24"/>
              <a:gd name="T23" fmla="*/ 49 h 57"/>
              <a:gd name="T24" fmla="*/ 15 w 24"/>
              <a:gd name="T25" fmla="*/ 53 h 57"/>
              <a:gd name="T26" fmla="*/ 15 w 24"/>
              <a:gd name="T27" fmla="*/ 54 h 57"/>
              <a:gd name="T28" fmla="*/ 13 w 24"/>
              <a:gd name="T29" fmla="*/ 56 h 57"/>
              <a:gd name="T30" fmla="*/ 7 w 24"/>
              <a:gd name="T31" fmla="*/ 57 h 57"/>
              <a:gd name="T32" fmla="*/ 3 w 24"/>
              <a:gd name="T33" fmla="*/ 46 h 57"/>
              <a:gd name="T34" fmla="*/ 1 w 24"/>
              <a:gd name="T35" fmla="*/ 42 h 57"/>
              <a:gd name="T36" fmla="*/ 1 w 24"/>
              <a:gd name="T37" fmla="*/ 41 h 57"/>
              <a:gd name="T38" fmla="*/ 1 w 24"/>
              <a:gd name="T39" fmla="*/ 39 h 57"/>
              <a:gd name="T40" fmla="*/ 3 w 24"/>
              <a:gd name="T41" fmla="*/ 39 h 57"/>
              <a:gd name="T42" fmla="*/ 4 w 24"/>
              <a:gd name="T43" fmla="*/ 39 h 57"/>
              <a:gd name="T44" fmla="*/ 4 w 24"/>
              <a:gd name="T45" fmla="*/ 38 h 57"/>
              <a:gd name="T46" fmla="*/ 5 w 24"/>
              <a:gd name="T47" fmla="*/ 34 h 57"/>
              <a:gd name="T48" fmla="*/ 1 w 24"/>
              <a:gd name="T49" fmla="*/ 34 h 57"/>
              <a:gd name="T50" fmla="*/ 0 w 24"/>
              <a:gd name="T51" fmla="*/ 33 h 57"/>
              <a:gd name="T52" fmla="*/ 0 w 24"/>
              <a:gd name="T53" fmla="*/ 28 h 57"/>
              <a:gd name="T54" fmla="*/ 0 w 24"/>
              <a:gd name="T55" fmla="*/ 27 h 57"/>
              <a:gd name="T56" fmla="*/ 0 w 24"/>
              <a:gd name="T57" fmla="*/ 20 h 57"/>
              <a:gd name="T58" fmla="*/ 0 w 24"/>
              <a:gd name="T59" fmla="*/ 19 h 57"/>
              <a:gd name="T60" fmla="*/ 1 w 24"/>
              <a:gd name="T61" fmla="*/ 18 h 57"/>
              <a:gd name="T62" fmla="*/ 3 w 24"/>
              <a:gd name="T63" fmla="*/ 18 h 57"/>
              <a:gd name="T64" fmla="*/ 3 w 24"/>
              <a:gd name="T65" fmla="*/ 16 h 57"/>
              <a:gd name="T66" fmla="*/ 3 w 24"/>
              <a:gd name="T67" fmla="*/ 12 h 57"/>
              <a:gd name="T68" fmla="*/ 4 w 24"/>
              <a:gd name="T69" fmla="*/ 9 h 57"/>
              <a:gd name="T70" fmla="*/ 4 w 24"/>
              <a:gd name="T71" fmla="*/ 8 h 57"/>
              <a:gd name="T72" fmla="*/ 4 w 24"/>
              <a:gd name="T73" fmla="*/ 4 h 57"/>
              <a:gd name="T74" fmla="*/ 5 w 24"/>
              <a:gd name="T75" fmla="*/ 4 h 57"/>
              <a:gd name="T76" fmla="*/ 12 w 24"/>
              <a:gd name="T77" fmla="*/ 4 h 57"/>
              <a:gd name="T78" fmla="*/ 19 w 24"/>
              <a:gd name="T79" fmla="*/ 0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4" h="57">
                <a:moveTo>
                  <a:pt x="19" y="0"/>
                </a:moveTo>
                <a:lnTo>
                  <a:pt x="24" y="9"/>
                </a:lnTo>
                <a:lnTo>
                  <a:pt x="23" y="19"/>
                </a:lnTo>
                <a:lnTo>
                  <a:pt x="20" y="20"/>
                </a:lnTo>
                <a:lnTo>
                  <a:pt x="24" y="27"/>
                </a:lnTo>
                <a:lnTo>
                  <a:pt x="24" y="34"/>
                </a:lnTo>
                <a:lnTo>
                  <a:pt x="19" y="41"/>
                </a:lnTo>
                <a:lnTo>
                  <a:pt x="20" y="45"/>
                </a:lnTo>
                <a:lnTo>
                  <a:pt x="22" y="46"/>
                </a:lnTo>
                <a:lnTo>
                  <a:pt x="20" y="50"/>
                </a:lnTo>
                <a:lnTo>
                  <a:pt x="19" y="53"/>
                </a:lnTo>
                <a:lnTo>
                  <a:pt x="18" y="49"/>
                </a:lnTo>
                <a:lnTo>
                  <a:pt x="15" y="53"/>
                </a:lnTo>
                <a:lnTo>
                  <a:pt x="15" y="54"/>
                </a:lnTo>
                <a:lnTo>
                  <a:pt x="13" y="56"/>
                </a:lnTo>
                <a:lnTo>
                  <a:pt x="7" y="57"/>
                </a:lnTo>
                <a:lnTo>
                  <a:pt x="3" y="46"/>
                </a:lnTo>
                <a:lnTo>
                  <a:pt x="1" y="42"/>
                </a:lnTo>
                <a:lnTo>
                  <a:pt x="1" y="41"/>
                </a:lnTo>
                <a:lnTo>
                  <a:pt x="1" y="39"/>
                </a:lnTo>
                <a:lnTo>
                  <a:pt x="3" y="39"/>
                </a:lnTo>
                <a:lnTo>
                  <a:pt x="4" y="39"/>
                </a:lnTo>
                <a:lnTo>
                  <a:pt x="4" y="38"/>
                </a:lnTo>
                <a:lnTo>
                  <a:pt x="5" y="34"/>
                </a:lnTo>
                <a:lnTo>
                  <a:pt x="1" y="34"/>
                </a:lnTo>
                <a:lnTo>
                  <a:pt x="0" y="33"/>
                </a:lnTo>
                <a:lnTo>
                  <a:pt x="0" y="28"/>
                </a:lnTo>
                <a:lnTo>
                  <a:pt x="0" y="27"/>
                </a:lnTo>
                <a:lnTo>
                  <a:pt x="0" y="20"/>
                </a:lnTo>
                <a:lnTo>
                  <a:pt x="0" y="19"/>
                </a:lnTo>
                <a:lnTo>
                  <a:pt x="1" y="18"/>
                </a:lnTo>
                <a:lnTo>
                  <a:pt x="3" y="18"/>
                </a:lnTo>
                <a:lnTo>
                  <a:pt x="3" y="16"/>
                </a:lnTo>
                <a:lnTo>
                  <a:pt x="3" y="12"/>
                </a:lnTo>
                <a:lnTo>
                  <a:pt x="4" y="9"/>
                </a:lnTo>
                <a:lnTo>
                  <a:pt x="4" y="8"/>
                </a:lnTo>
                <a:lnTo>
                  <a:pt x="4" y="4"/>
                </a:lnTo>
                <a:lnTo>
                  <a:pt x="5" y="4"/>
                </a:lnTo>
                <a:lnTo>
                  <a:pt x="12" y="4"/>
                </a:lnTo>
                <a:lnTo>
                  <a:pt x="19" y="0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7" name="Freeform 1454"/>
          <p:cNvSpPr>
            <a:spLocks/>
          </p:cNvSpPr>
          <p:nvPr/>
        </p:nvSpPr>
        <p:spPr bwMode="auto">
          <a:xfrm>
            <a:off x="5214938" y="5676900"/>
            <a:ext cx="42863" cy="71438"/>
          </a:xfrm>
          <a:custGeom>
            <a:avLst/>
            <a:gdLst>
              <a:gd name="T0" fmla="*/ 19 w 27"/>
              <a:gd name="T1" fmla="*/ 15 h 45"/>
              <a:gd name="T2" fmla="*/ 20 w 27"/>
              <a:gd name="T3" fmla="*/ 16 h 45"/>
              <a:gd name="T4" fmla="*/ 24 w 27"/>
              <a:gd name="T5" fmla="*/ 16 h 45"/>
              <a:gd name="T6" fmla="*/ 23 w 27"/>
              <a:gd name="T7" fmla="*/ 20 h 45"/>
              <a:gd name="T8" fmla="*/ 23 w 27"/>
              <a:gd name="T9" fmla="*/ 21 h 45"/>
              <a:gd name="T10" fmla="*/ 22 w 27"/>
              <a:gd name="T11" fmla="*/ 21 h 45"/>
              <a:gd name="T12" fmla="*/ 20 w 27"/>
              <a:gd name="T13" fmla="*/ 21 h 45"/>
              <a:gd name="T14" fmla="*/ 20 w 27"/>
              <a:gd name="T15" fmla="*/ 23 h 45"/>
              <a:gd name="T16" fmla="*/ 20 w 27"/>
              <a:gd name="T17" fmla="*/ 24 h 45"/>
              <a:gd name="T18" fmla="*/ 22 w 27"/>
              <a:gd name="T19" fmla="*/ 28 h 45"/>
              <a:gd name="T20" fmla="*/ 26 w 27"/>
              <a:gd name="T21" fmla="*/ 39 h 45"/>
              <a:gd name="T22" fmla="*/ 26 w 27"/>
              <a:gd name="T23" fmla="*/ 40 h 45"/>
              <a:gd name="T24" fmla="*/ 27 w 27"/>
              <a:gd name="T25" fmla="*/ 40 h 45"/>
              <a:gd name="T26" fmla="*/ 27 w 27"/>
              <a:gd name="T27" fmla="*/ 42 h 45"/>
              <a:gd name="T28" fmla="*/ 24 w 27"/>
              <a:gd name="T29" fmla="*/ 42 h 45"/>
              <a:gd name="T30" fmla="*/ 24 w 27"/>
              <a:gd name="T31" fmla="*/ 43 h 45"/>
              <a:gd name="T32" fmla="*/ 24 w 27"/>
              <a:gd name="T33" fmla="*/ 45 h 45"/>
              <a:gd name="T34" fmla="*/ 23 w 27"/>
              <a:gd name="T35" fmla="*/ 45 h 45"/>
              <a:gd name="T36" fmla="*/ 20 w 27"/>
              <a:gd name="T37" fmla="*/ 43 h 45"/>
              <a:gd name="T38" fmla="*/ 17 w 27"/>
              <a:gd name="T39" fmla="*/ 40 h 45"/>
              <a:gd name="T40" fmla="*/ 16 w 27"/>
              <a:gd name="T41" fmla="*/ 36 h 45"/>
              <a:gd name="T42" fmla="*/ 15 w 27"/>
              <a:gd name="T43" fmla="*/ 35 h 45"/>
              <a:gd name="T44" fmla="*/ 13 w 27"/>
              <a:gd name="T45" fmla="*/ 35 h 45"/>
              <a:gd name="T46" fmla="*/ 9 w 27"/>
              <a:gd name="T47" fmla="*/ 36 h 45"/>
              <a:gd name="T48" fmla="*/ 8 w 27"/>
              <a:gd name="T49" fmla="*/ 35 h 45"/>
              <a:gd name="T50" fmla="*/ 7 w 27"/>
              <a:gd name="T51" fmla="*/ 34 h 45"/>
              <a:gd name="T52" fmla="*/ 1 w 27"/>
              <a:gd name="T53" fmla="*/ 30 h 45"/>
              <a:gd name="T54" fmla="*/ 1 w 27"/>
              <a:gd name="T55" fmla="*/ 28 h 45"/>
              <a:gd name="T56" fmla="*/ 0 w 27"/>
              <a:gd name="T57" fmla="*/ 24 h 45"/>
              <a:gd name="T58" fmla="*/ 5 w 27"/>
              <a:gd name="T59" fmla="*/ 23 h 45"/>
              <a:gd name="T60" fmla="*/ 9 w 27"/>
              <a:gd name="T61" fmla="*/ 17 h 45"/>
              <a:gd name="T62" fmla="*/ 9 w 27"/>
              <a:gd name="T63" fmla="*/ 16 h 45"/>
              <a:gd name="T64" fmla="*/ 11 w 27"/>
              <a:gd name="T65" fmla="*/ 13 h 45"/>
              <a:gd name="T66" fmla="*/ 8 w 27"/>
              <a:gd name="T67" fmla="*/ 10 h 45"/>
              <a:gd name="T68" fmla="*/ 8 w 27"/>
              <a:gd name="T69" fmla="*/ 9 h 45"/>
              <a:gd name="T70" fmla="*/ 8 w 27"/>
              <a:gd name="T71" fmla="*/ 0 h 45"/>
              <a:gd name="T72" fmla="*/ 9 w 27"/>
              <a:gd name="T73" fmla="*/ 0 h 45"/>
              <a:gd name="T74" fmla="*/ 15 w 27"/>
              <a:gd name="T75" fmla="*/ 0 h 45"/>
              <a:gd name="T76" fmla="*/ 16 w 27"/>
              <a:gd name="T77" fmla="*/ 0 h 45"/>
              <a:gd name="T78" fmla="*/ 16 w 27"/>
              <a:gd name="T79" fmla="*/ 1 h 45"/>
              <a:gd name="T80" fmla="*/ 17 w 27"/>
              <a:gd name="T81" fmla="*/ 1 h 45"/>
              <a:gd name="T82" fmla="*/ 19 w 27"/>
              <a:gd name="T83" fmla="*/ 1 h 45"/>
              <a:gd name="T84" fmla="*/ 19 w 27"/>
              <a:gd name="T85" fmla="*/ 2 h 45"/>
              <a:gd name="T86" fmla="*/ 19 w 27"/>
              <a:gd name="T87" fmla="*/ 9 h 45"/>
              <a:gd name="T88" fmla="*/ 19 w 27"/>
              <a:gd name="T89" fmla="*/ 10 h 45"/>
              <a:gd name="T90" fmla="*/ 19 w 27"/>
              <a:gd name="T91" fmla="*/ 1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7" h="45">
                <a:moveTo>
                  <a:pt x="19" y="15"/>
                </a:moveTo>
                <a:lnTo>
                  <a:pt x="20" y="16"/>
                </a:lnTo>
                <a:lnTo>
                  <a:pt x="24" y="16"/>
                </a:lnTo>
                <a:lnTo>
                  <a:pt x="23" y="20"/>
                </a:lnTo>
                <a:lnTo>
                  <a:pt x="23" y="21"/>
                </a:lnTo>
                <a:lnTo>
                  <a:pt x="22" y="21"/>
                </a:lnTo>
                <a:lnTo>
                  <a:pt x="20" y="21"/>
                </a:lnTo>
                <a:lnTo>
                  <a:pt x="20" y="23"/>
                </a:lnTo>
                <a:lnTo>
                  <a:pt x="20" y="24"/>
                </a:lnTo>
                <a:lnTo>
                  <a:pt x="22" y="28"/>
                </a:lnTo>
                <a:lnTo>
                  <a:pt x="26" y="39"/>
                </a:lnTo>
                <a:lnTo>
                  <a:pt x="26" y="40"/>
                </a:lnTo>
                <a:lnTo>
                  <a:pt x="27" y="40"/>
                </a:lnTo>
                <a:lnTo>
                  <a:pt x="27" y="42"/>
                </a:lnTo>
                <a:lnTo>
                  <a:pt x="24" y="42"/>
                </a:lnTo>
                <a:lnTo>
                  <a:pt x="24" y="43"/>
                </a:lnTo>
                <a:lnTo>
                  <a:pt x="24" y="45"/>
                </a:lnTo>
                <a:lnTo>
                  <a:pt x="23" y="45"/>
                </a:lnTo>
                <a:lnTo>
                  <a:pt x="20" y="43"/>
                </a:lnTo>
                <a:lnTo>
                  <a:pt x="17" y="40"/>
                </a:lnTo>
                <a:lnTo>
                  <a:pt x="16" y="36"/>
                </a:lnTo>
                <a:lnTo>
                  <a:pt x="15" y="35"/>
                </a:lnTo>
                <a:lnTo>
                  <a:pt x="13" y="35"/>
                </a:lnTo>
                <a:lnTo>
                  <a:pt x="9" y="36"/>
                </a:lnTo>
                <a:lnTo>
                  <a:pt x="8" y="35"/>
                </a:lnTo>
                <a:lnTo>
                  <a:pt x="7" y="34"/>
                </a:lnTo>
                <a:lnTo>
                  <a:pt x="1" y="30"/>
                </a:lnTo>
                <a:lnTo>
                  <a:pt x="1" y="28"/>
                </a:lnTo>
                <a:lnTo>
                  <a:pt x="0" y="24"/>
                </a:lnTo>
                <a:lnTo>
                  <a:pt x="5" y="23"/>
                </a:lnTo>
                <a:lnTo>
                  <a:pt x="9" y="17"/>
                </a:lnTo>
                <a:lnTo>
                  <a:pt x="9" y="16"/>
                </a:lnTo>
                <a:lnTo>
                  <a:pt x="11" y="13"/>
                </a:lnTo>
                <a:lnTo>
                  <a:pt x="8" y="10"/>
                </a:lnTo>
                <a:lnTo>
                  <a:pt x="8" y="9"/>
                </a:lnTo>
                <a:lnTo>
                  <a:pt x="8" y="0"/>
                </a:lnTo>
                <a:lnTo>
                  <a:pt x="9" y="0"/>
                </a:lnTo>
                <a:lnTo>
                  <a:pt x="15" y="0"/>
                </a:lnTo>
                <a:lnTo>
                  <a:pt x="16" y="0"/>
                </a:lnTo>
                <a:lnTo>
                  <a:pt x="16" y="1"/>
                </a:lnTo>
                <a:lnTo>
                  <a:pt x="17" y="1"/>
                </a:lnTo>
                <a:lnTo>
                  <a:pt x="19" y="1"/>
                </a:lnTo>
                <a:lnTo>
                  <a:pt x="19" y="2"/>
                </a:lnTo>
                <a:lnTo>
                  <a:pt x="19" y="9"/>
                </a:lnTo>
                <a:lnTo>
                  <a:pt x="19" y="10"/>
                </a:lnTo>
                <a:lnTo>
                  <a:pt x="19" y="15"/>
                </a:lnTo>
              </a:path>
            </a:pathLst>
          </a:custGeom>
          <a:noFill/>
          <a:ln w="4763" cap="rnd">
            <a:solidFill>
              <a:srgbClr val="A9AC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8" name="Line 1455"/>
          <p:cNvSpPr>
            <a:spLocks noChangeShapeType="1"/>
          </p:cNvSpPr>
          <p:nvPr/>
        </p:nvSpPr>
        <p:spPr bwMode="auto">
          <a:xfrm flipH="1">
            <a:off x="5187951" y="5662613"/>
            <a:ext cx="3175" cy="6350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9" name="Freeform 1456"/>
          <p:cNvSpPr>
            <a:spLocks/>
          </p:cNvSpPr>
          <p:nvPr/>
        </p:nvSpPr>
        <p:spPr bwMode="auto">
          <a:xfrm>
            <a:off x="4611688" y="6267450"/>
            <a:ext cx="39688" cy="142875"/>
          </a:xfrm>
          <a:custGeom>
            <a:avLst/>
            <a:gdLst>
              <a:gd name="T0" fmla="*/ 11 w 25"/>
              <a:gd name="T1" fmla="*/ 0 h 90"/>
              <a:gd name="T2" fmla="*/ 4 w 25"/>
              <a:gd name="T3" fmla="*/ 12 h 90"/>
              <a:gd name="T4" fmla="*/ 0 w 25"/>
              <a:gd name="T5" fmla="*/ 19 h 90"/>
              <a:gd name="T6" fmla="*/ 2 w 25"/>
              <a:gd name="T7" fmla="*/ 26 h 90"/>
              <a:gd name="T8" fmla="*/ 3 w 25"/>
              <a:gd name="T9" fmla="*/ 27 h 90"/>
              <a:gd name="T10" fmla="*/ 7 w 25"/>
              <a:gd name="T11" fmla="*/ 28 h 90"/>
              <a:gd name="T12" fmla="*/ 3 w 25"/>
              <a:gd name="T13" fmla="*/ 35 h 90"/>
              <a:gd name="T14" fmla="*/ 7 w 25"/>
              <a:gd name="T15" fmla="*/ 39 h 90"/>
              <a:gd name="T16" fmla="*/ 25 w 25"/>
              <a:gd name="T17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5" h="90">
                <a:moveTo>
                  <a:pt x="11" y="0"/>
                </a:moveTo>
                <a:lnTo>
                  <a:pt x="4" y="12"/>
                </a:lnTo>
                <a:lnTo>
                  <a:pt x="0" y="19"/>
                </a:lnTo>
                <a:lnTo>
                  <a:pt x="2" y="26"/>
                </a:lnTo>
                <a:lnTo>
                  <a:pt x="3" y="27"/>
                </a:lnTo>
                <a:lnTo>
                  <a:pt x="7" y="28"/>
                </a:lnTo>
                <a:lnTo>
                  <a:pt x="3" y="35"/>
                </a:lnTo>
                <a:lnTo>
                  <a:pt x="7" y="39"/>
                </a:lnTo>
                <a:lnTo>
                  <a:pt x="25" y="9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0" name="Freeform 1457"/>
          <p:cNvSpPr>
            <a:spLocks/>
          </p:cNvSpPr>
          <p:nvPr/>
        </p:nvSpPr>
        <p:spPr bwMode="auto">
          <a:xfrm>
            <a:off x="4629151" y="4737100"/>
            <a:ext cx="92075" cy="84138"/>
          </a:xfrm>
          <a:custGeom>
            <a:avLst/>
            <a:gdLst>
              <a:gd name="T0" fmla="*/ 55 w 58"/>
              <a:gd name="T1" fmla="*/ 53 h 53"/>
              <a:gd name="T2" fmla="*/ 58 w 58"/>
              <a:gd name="T3" fmla="*/ 43 h 53"/>
              <a:gd name="T4" fmla="*/ 55 w 58"/>
              <a:gd name="T5" fmla="*/ 42 h 53"/>
              <a:gd name="T6" fmla="*/ 54 w 58"/>
              <a:gd name="T7" fmla="*/ 41 h 53"/>
              <a:gd name="T8" fmla="*/ 48 w 58"/>
              <a:gd name="T9" fmla="*/ 38 h 53"/>
              <a:gd name="T10" fmla="*/ 39 w 58"/>
              <a:gd name="T11" fmla="*/ 31 h 53"/>
              <a:gd name="T12" fmla="*/ 34 w 58"/>
              <a:gd name="T13" fmla="*/ 32 h 53"/>
              <a:gd name="T14" fmla="*/ 33 w 58"/>
              <a:gd name="T15" fmla="*/ 32 h 53"/>
              <a:gd name="T16" fmla="*/ 24 w 58"/>
              <a:gd name="T17" fmla="*/ 34 h 53"/>
              <a:gd name="T18" fmla="*/ 7 w 58"/>
              <a:gd name="T19" fmla="*/ 35 h 53"/>
              <a:gd name="T20" fmla="*/ 9 w 58"/>
              <a:gd name="T21" fmla="*/ 27 h 53"/>
              <a:gd name="T22" fmla="*/ 0 w 58"/>
              <a:gd name="T23" fmla="*/ 1 h 53"/>
              <a:gd name="T24" fmla="*/ 0 w 58"/>
              <a:gd name="T25" fmla="*/ 0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8" h="53">
                <a:moveTo>
                  <a:pt x="55" y="53"/>
                </a:moveTo>
                <a:lnTo>
                  <a:pt x="58" y="43"/>
                </a:lnTo>
                <a:lnTo>
                  <a:pt x="55" y="42"/>
                </a:lnTo>
                <a:lnTo>
                  <a:pt x="54" y="41"/>
                </a:lnTo>
                <a:lnTo>
                  <a:pt x="48" y="38"/>
                </a:lnTo>
                <a:lnTo>
                  <a:pt x="39" y="31"/>
                </a:lnTo>
                <a:lnTo>
                  <a:pt x="34" y="32"/>
                </a:lnTo>
                <a:lnTo>
                  <a:pt x="33" y="32"/>
                </a:lnTo>
                <a:lnTo>
                  <a:pt x="24" y="34"/>
                </a:lnTo>
                <a:lnTo>
                  <a:pt x="7" y="35"/>
                </a:lnTo>
                <a:lnTo>
                  <a:pt x="9" y="27"/>
                </a:lnTo>
                <a:lnTo>
                  <a:pt x="0" y="1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1" name="Freeform 1458"/>
          <p:cNvSpPr>
            <a:spLocks/>
          </p:cNvSpPr>
          <p:nvPr/>
        </p:nvSpPr>
        <p:spPr bwMode="auto">
          <a:xfrm>
            <a:off x="4953001" y="5773738"/>
            <a:ext cx="30163" cy="25400"/>
          </a:xfrm>
          <a:custGeom>
            <a:avLst/>
            <a:gdLst>
              <a:gd name="T0" fmla="*/ 0 w 19"/>
              <a:gd name="T1" fmla="*/ 0 h 16"/>
              <a:gd name="T2" fmla="*/ 2 w 19"/>
              <a:gd name="T3" fmla="*/ 0 h 16"/>
              <a:gd name="T4" fmla="*/ 11 w 19"/>
              <a:gd name="T5" fmla="*/ 0 h 16"/>
              <a:gd name="T6" fmla="*/ 19 w 19"/>
              <a:gd name="T7" fmla="*/ 16 h 16"/>
              <a:gd name="T8" fmla="*/ 19 w 19"/>
              <a:gd name="T9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16">
                <a:moveTo>
                  <a:pt x="0" y="0"/>
                </a:moveTo>
                <a:lnTo>
                  <a:pt x="2" y="0"/>
                </a:lnTo>
                <a:lnTo>
                  <a:pt x="11" y="0"/>
                </a:lnTo>
                <a:lnTo>
                  <a:pt x="19" y="16"/>
                </a:lnTo>
                <a:lnTo>
                  <a:pt x="19" y="16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2" name="Line 1459"/>
          <p:cNvSpPr>
            <a:spLocks noChangeShapeType="1"/>
          </p:cNvSpPr>
          <p:nvPr/>
        </p:nvSpPr>
        <p:spPr bwMode="auto">
          <a:xfrm>
            <a:off x="5153026" y="5589588"/>
            <a:ext cx="3175" cy="22225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3" name="Line 1460"/>
          <p:cNvSpPr>
            <a:spLocks noChangeShapeType="1"/>
          </p:cNvSpPr>
          <p:nvPr/>
        </p:nvSpPr>
        <p:spPr bwMode="auto">
          <a:xfrm flipH="1">
            <a:off x="5199063" y="5737225"/>
            <a:ext cx="4763" cy="34925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4" name="Line 1461"/>
          <p:cNvSpPr>
            <a:spLocks noChangeShapeType="1"/>
          </p:cNvSpPr>
          <p:nvPr/>
        </p:nvSpPr>
        <p:spPr bwMode="auto">
          <a:xfrm flipH="1" flipV="1">
            <a:off x="6897688" y="1066800"/>
            <a:ext cx="25400" cy="50800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5" name="Freeform 1462"/>
          <p:cNvSpPr>
            <a:spLocks/>
          </p:cNvSpPr>
          <p:nvPr/>
        </p:nvSpPr>
        <p:spPr bwMode="auto">
          <a:xfrm>
            <a:off x="5113338" y="4548188"/>
            <a:ext cx="65088" cy="53975"/>
          </a:xfrm>
          <a:custGeom>
            <a:avLst/>
            <a:gdLst>
              <a:gd name="T0" fmla="*/ 41 w 41"/>
              <a:gd name="T1" fmla="*/ 0 h 34"/>
              <a:gd name="T2" fmla="*/ 23 w 41"/>
              <a:gd name="T3" fmla="*/ 6 h 34"/>
              <a:gd name="T4" fmla="*/ 20 w 41"/>
              <a:gd name="T5" fmla="*/ 18 h 34"/>
              <a:gd name="T6" fmla="*/ 15 w 41"/>
              <a:gd name="T7" fmla="*/ 21 h 34"/>
              <a:gd name="T8" fmla="*/ 8 w 41"/>
              <a:gd name="T9" fmla="*/ 15 h 34"/>
              <a:gd name="T10" fmla="*/ 5 w 41"/>
              <a:gd name="T11" fmla="*/ 19 h 34"/>
              <a:gd name="T12" fmla="*/ 9 w 41"/>
              <a:gd name="T13" fmla="*/ 23 h 34"/>
              <a:gd name="T14" fmla="*/ 0 w 41"/>
              <a:gd name="T15" fmla="*/ 3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1" h="34">
                <a:moveTo>
                  <a:pt x="41" y="0"/>
                </a:moveTo>
                <a:lnTo>
                  <a:pt x="23" y="6"/>
                </a:lnTo>
                <a:lnTo>
                  <a:pt x="20" y="18"/>
                </a:lnTo>
                <a:lnTo>
                  <a:pt x="15" y="21"/>
                </a:lnTo>
                <a:lnTo>
                  <a:pt x="8" y="15"/>
                </a:lnTo>
                <a:lnTo>
                  <a:pt x="5" y="19"/>
                </a:lnTo>
                <a:lnTo>
                  <a:pt x="9" y="23"/>
                </a:lnTo>
                <a:lnTo>
                  <a:pt x="0" y="34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6" name="Freeform 1463"/>
          <p:cNvSpPr>
            <a:spLocks/>
          </p:cNvSpPr>
          <p:nvPr/>
        </p:nvSpPr>
        <p:spPr bwMode="auto">
          <a:xfrm>
            <a:off x="5419726" y="5678488"/>
            <a:ext cx="63500" cy="47625"/>
          </a:xfrm>
          <a:custGeom>
            <a:avLst/>
            <a:gdLst>
              <a:gd name="T0" fmla="*/ 40 w 40"/>
              <a:gd name="T1" fmla="*/ 0 h 30"/>
              <a:gd name="T2" fmla="*/ 22 w 40"/>
              <a:gd name="T3" fmla="*/ 1 h 30"/>
              <a:gd name="T4" fmla="*/ 15 w 40"/>
              <a:gd name="T5" fmla="*/ 8 h 30"/>
              <a:gd name="T6" fmla="*/ 6 w 40"/>
              <a:gd name="T7" fmla="*/ 11 h 30"/>
              <a:gd name="T8" fmla="*/ 9 w 40"/>
              <a:gd name="T9" fmla="*/ 18 h 30"/>
              <a:gd name="T10" fmla="*/ 4 w 40"/>
              <a:gd name="T11" fmla="*/ 22 h 30"/>
              <a:gd name="T12" fmla="*/ 0 w 40"/>
              <a:gd name="T13" fmla="*/ 3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0" h="30">
                <a:moveTo>
                  <a:pt x="40" y="0"/>
                </a:moveTo>
                <a:lnTo>
                  <a:pt x="22" y="1"/>
                </a:lnTo>
                <a:lnTo>
                  <a:pt x="15" y="8"/>
                </a:lnTo>
                <a:lnTo>
                  <a:pt x="6" y="11"/>
                </a:lnTo>
                <a:lnTo>
                  <a:pt x="9" y="18"/>
                </a:lnTo>
                <a:lnTo>
                  <a:pt x="4" y="22"/>
                </a:lnTo>
                <a:lnTo>
                  <a:pt x="0" y="3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7" name="Line 1464"/>
          <p:cNvSpPr>
            <a:spLocks noChangeShapeType="1"/>
          </p:cNvSpPr>
          <p:nvPr/>
        </p:nvSpPr>
        <p:spPr bwMode="auto">
          <a:xfrm flipV="1">
            <a:off x="5149851" y="5768975"/>
            <a:ext cx="1588" cy="6350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8" name="Freeform 1465"/>
          <p:cNvSpPr>
            <a:spLocks/>
          </p:cNvSpPr>
          <p:nvPr/>
        </p:nvSpPr>
        <p:spPr bwMode="auto">
          <a:xfrm>
            <a:off x="6226176" y="1846263"/>
            <a:ext cx="77788" cy="163513"/>
          </a:xfrm>
          <a:custGeom>
            <a:avLst/>
            <a:gdLst>
              <a:gd name="T0" fmla="*/ 49 w 49"/>
              <a:gd name="T1" fmla="*/ 0 h 103"/>
              <a:gd name="T2" fmla="*/ 41 w 49"/>
              <a:gd name="T3" fmla="*/ 4 h 103"/>
              <a:gd name="T4" fmla="*/ 31 w 49"/>
              <a:gd name="T5" fmla="*/ 29 h 103"/>
              <a:gd name="T6" fmla="*/ 33 w 49"/>
              <a:gd name="T7" fmla="*/ 32 h 103"/>
              <a:gd name="T8" fmla="*/ 41 w 49"/>
              <a:gd name="T9" fmla="*/ 32 h 103"/>
              <a:gd name="T10" fmla="*/ 44 w 49"/>
              <a:gd name="T11" fmla="*/ 45 h 103"/>
              <a:gd name="T12" fmla="*/ 38 w 49"/>
              <a:gd name="T13" fmla="*/ 48 h 103"/>
              <a:gd name="T14" fmla="*/ 27 w 49"/>
              <a:gd name="T15" fmla="*/ 53 h 103"/>
              <a:gd name="T16" fmla="*/ 27 w 49"/>
              <a:gd name="T17" fmla="*/ 59 h 103"/>
              <a:gd name="T18" fmla="*/ 20 w 49"/>
              <a:gd name="T19" fmla="*/ 59 h 103"/>
              <a:gd name="T20" fmla="*/ 18 w 49"/>
              <a:gd name="T21" fmla="*/ 59 h 103"/>
              <a:gd name="T22" fmla="*/ 19 w 49"/>
              <a:gd name="T23" fmla="*/ 67 h 103"/>
              <a:gd name="T24" fmla="*/ 18 w 49"/>
              <a:gd name="T25" fmla="*/ 70 h 103"/>
              <a:gd name="T26" fmla="*/ 18 w 49"/>
              <a:gd name="T27" fmla="*/ 71 h 103"/>
              <a:gd name="T28" fmla="*/ 16 w 49"/>
              <a:gd name="T29" fmla="*/ 74 h 103"/>
              <a:gd name="T30" fmla="*/ 16 w 49"/>
              <a:gd name="T31" fmla="*/ 75 h 103"/>
              <a:gd name="T32" fmla="*/ 5 w 49"/>
              <a:gd name="T33" fmla="*/ 79 h 103"/>
              <a:gd name="T34" fmla="*/ 5 w 49"/>
              <a:gd name="T35" fmla="*/ 81 h 103"/>
              <a:gd name="T36" fmla="*/ 5 w 49"/>
              <a:gd name="T37" fmla="*/ 82 h 103"/>
              <a:gd name="T38" fmla="*/ 8 w 49"/>
              <a:gd name="T39" fmla="*/ 89 h 103"/>
              <a:gd name="T40" fmla="*/ 7 w 49"/>
              <a:gd name="T41" fmla="*/ 89 h 103"/>
              <a:gd name="T42" fmla="*/ 0 w 49"/>
              <a:gd name="T43" fmla="*/ 97 h 103"/>
              <a:gd name="T44" fmla="*/ 3 w 49"/>
              <a:gd name="T45" fmla="*/ 103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9" h="103">
                <a:moveTo>
                  <a:pt x="49" y="0"/>
                </a:moveTo>
                <a:lnTo>
                  <a:pt x="41" y="4"/>
                </a:lnTo>
                <a:lnTo>
                  <a:pt x="31" y="29"/>
                </a:lnTo>
                <a:lnTo>
                  <a:pt x="33" y="32"/>
                </a:lnTo>
                <a:lnTo>
                  <a:pt x="41" y="32"/>
                </a:lnTo>
                <a:lnTo>
                  <a:pt x="44" y="45"/>
                </a:lnTo>
                <a:lnTo>
                  <a:pt x="38" y="48"/>
                </a:lnTo>
                <a:lnTo>
                  <a:pt x="27" y="53"/>
                </a:lnTo>
                <a:lnTo>
                  <a:pt x="27" y="59"/>
                </a:lnTo>
                <a:lnTo>
                  <a:pt x="20" y="59"/>
                </a:lnTo>
                <a:lnTo>
                  <a:pt x="18" y="59"/>
                </a:lnTo>
                <a:lnTo>
                  <a:pt x="19" y="67"/>
                </a:lnTo>
                <a:lnTo>
                  <a:pt x="18" y="70"/>
                </a:lnTo>
                <a:lnTo>
                  <a:pt x="18" y="71"/>
                </a:lnTo>
                <a:lnTo>
                  <a:pt x="16" y="74"/>
                </a:lnTo>
                <a:lnTo>
                  <a:pt x="16" y="75"/>
                </a:lnTo>
                <a:lnTo>
                  <a:pt x="5" y="79"/>
                </a:lnTo>
                <a:lnTo>
                  <a:pt x="5" y="81"/>
                </a:lnTo>
                <a:lnTo>
                  <a:pt x="5" y="82"/>
                </a:lnTo>
                <a:lnTo>
                  <a:pt x="8" y="89"/>
                </a:lnTo>
                <a:lnTo>
                  <a:pt x="7" y="89"/>
                </a:lnTo>
                <a:lnTo>
                  <a:pt x="0" y="97"/>
                </a:lnTo>
                <a:lnTo>
                  <a:pt x="3" y="103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9" name="Freeform 1466"/>
          <p:cNvSpPr>
            <a:spLocks/>
          </p:cNvSpPr>
          <p:nvPr/>
        </p:nvSpPr>
        <p:spPr bwMode="auto">
          <a:xfrm>
            <a:off x="4638676" y="4605338"/>
            <a:ext cx="68263" cy="49213"/>
          </a:xfrm>
          <a:custGeom>
            <a:avLst/>
            <a:gdLst>
              <a:gd name="T0" fmla="*/ 43 w 43"/>
              <a:gd name="T1" fmla="*/ 0 h 31"/>
              <a:gd name="T2" fmla="*/ 38 w 43"/>
              <a:gd name="T3" fmla="*/ 4 h 31"/>
              <a:gd name="T4" fmla="*/ 34 w 43"/>
              <a:gd name="T5" fmla="*/ 6 h 31"/>
              <a:gd name="T6" fmla="*/ 31 w 43"/>
              <a:gd name="T7" fmla="*/ 9 h 31"/>
              <a:gd name="T8" fmla="*/ 23 w 43"/>
              <a:gd name="T9" fmla="*/ 15 h 31"/>
              <a:gd name="T10" fmla="*/ 28 w 43"/>
              <a:gd name="T11" fmla="*/ 25 h 31"/>
              <a:gd name="T12" fmla="*/ 22 w 43"/>
              <a:gd name="T13" fmla="*/ 31 h 31"/>
              <a:gd name="T14" fmla="*/ 13 w 43"/>
              <a:gd name="T15" fmla="*/ 21 h 31"/>
              <a:gd name="T16" fmla="*/ 0 w 43"/>
              <a:gd name="T17" fmla="*/ 2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3" h="31">
                <a:moveTo>
                  <a:pt x="43" y="0"/>
                </a:moveTo>
                <a:lnTo>
                  <a:pt x="38" y="4"/>
                </a:lnTo>
                <a:lnTo>
                  <a:pt x="34" y="6"/>
                </a:lnTo>
                <a:lnTo>
                  <a:pt x="31" y="9"/>
                </a:lnTo>
                <a:lnTo>
                  <a:pt x="23" y="15"/>
                </a:lnTo>
                <a:lnTo>
                  <a:pt x="28" y="25"/>
                </a:lnTo>
                <a:lnTo>
                  <a:pt x="22" y="31"/>
                </a:lnTo>
                <a:lnTo>
                  <a:pt x="13" y="21"/>
                </a:lnTo>
                <a:lnTo>
                  <a:pt x="0" y="21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0" name="Freeform 1467"/>
          <p:cNvSpPr>
            <a:spLocks/>
          </p:cNvSpPr>
          <p:nvPr/>
        </p:nvSpPr>
        <p:spPr bwMode="auto">
          <a:xfrm>
            <a:off x="4171951" y="5594350"/>
            <a:ext cx="80963" cy="60325"/>
          </a:xfrm>
          <a:custGeom>
            <a:avLst/>
            <a:gdLst>
              <a:gd name="T0" fmla="*/ 0 w 51"/>
              <a:gd name="T1" fmla="*/ 0 h 38"/>
              <a:gd name="T2" fmla="*/ 2 w 51"/>
              <a:gd name="T3" fmla="*/ 15 h 38"/>
              <a:gd name="T4" fmla="*/ 7 w 51"/>
              <a:gd name="T5" fmla="*/ 15 h 38"/>
              <a:gd name="T6" fmla="*/ 9 w 51"/>
              <a:gd name="T7" fmla="*/ 17 h 38"/>
              <a:gd name="T8" fmla="*/ 14 w 51"/>
              <a:gd name="T9" fmla="*/ 24 h 38"/>
              <a:gd name="T10" fmla="*/ 17 w 51"/>
              <a:gd name="T11" fmla="*/ 27 h 38"/>
              <a:gd name="T12" fmla="*/ 17 w 51"/>
              <a:gd name="T13" fmla="*/ 28 h 38"/>
              <a:gd name="T14" fmla="*/ 25 w 51"/>
              <a:gd name="T15" fmla="*/ 30 h 38"/>
              <a:gd name="T16" fmla="*/ 25 w 51"/>
              <a:gd name="T17" fmla="*/ 35 h 38"/>
              <a:gd name="T18" fmla="*/ 37 w 51"/>
              <a:gd name="T19" fmla="*/ 32 h 38"/>
              <a:gd name="T20" fmla="*/ 45 w 51"/>
              <a:gd name="T21" fmla="*/ 35 h 38"/>
              <a:gd name="T22" fmla="*/ 51 w 51"/>
              <a:gd name="T23" fmla="*/ 38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1" h="38">
                <a:moveTo>
                  <a:pt x="0" y="0"/>
                </a:moveTo>
                <a:lnTo>
                  <a:pt x="2" y="15"/>
                </a:lnTo>
                <a:lnTo>
                  <a:pt x="7" y="15"/>
                </a:lnTo>
                <a:lnTo>
                  <a:pt x="9" y="17"/>
                </a:lnTo>
                <a:lnTo>
                  <a:pt x="14" y="24"/>
                </a:lnTo>
                <a:lnTo>
                  <a:pt x="17" y="27"/>
                </a:lnTo>
                <a:lnTo>
                  <a:pt x="17" y="28"/>
                </a:lnTo>
                <a:lnTo>
                  <a:pt x="25" y="30"/>
                </a:lnTo>
                <a:lnTo>
                  <a:pt x="25" y="35"/>
                </a:lnTo>
                <a:lnTo>
                  <a:pt x="37" y="32"/>
                </a:lnTo>
                <a:lnTo>
                  <a:pt x="45" y="35"/>
                </a:lnTo>
                <a:lnTo>
                  <a:pt x="51" y="38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1" name="Line 1468"/>
          <p:cNvSpPr>
            <a:spLocks noChangeShapeType="1"/>
          </p:cNvSpPr>
          <p:nvPr/>
        </p:nvSpPr>
        <p:spPr bwMode="auto">
          <a:xfrm>
            <a:off x="5316538" y="5297488"/>
            <a:ext cx="20638" cy="30163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2" name="Freeform 1469"/>
          <p:cNvSpPr>
            <a:spLocks/>
          </p:cNvSpPr>
          <p:nvPr/>
        </p:nvSpPr>
        <p:spPr bwMode="auto">
          <a:xfrm>
            <a:off x="5160963" y="5791200"/>
            <a:ext cx="19050" cy="11113"/>
          </a:xfrm>
          <a:custGeom>
            <a:avLst/>
            <a:gdLst>
              <a:gd name="T0" fmla="*/ 12 w 12"/>
              <a:gd name="T1" fmla="*/ 7 h 7"/>
              <a:gd name="T2" fmla="*/ 9 w 12"/>
              <a:gd name="T3" fmla="*/ 5 h 7"/>
              <a:gd name="T4" fmla="*/ 0 w 12"/>
              <a:gd name="T5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" h="7">
                <a:moveTo>
                  <a:pt x="12" y="7"/>
                </a:moveTo>
                <a:lnTo>
                  <a:pt x="9" y="5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3" name="Line 1470"/>
          <p:cNvSpPr>
            <a:spLocks noChangeShapeType="1"/>
          </p:cNvSpPr>
          <p:nvPr/>
        </p:nvSpPr>
        <p:spPr bwMode="auto">
          <a:xfrm flipH="1" flipV="1">
            <a:off x="5187951" y="5948363"/>
            <a:ext cx="9525" cy="28575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4" name="Freeform 1471"/>
          <p:cNvSpPr>
            <a:spLocks/>
          </p:cNvSpPr>
          <p:nvPr/>
        </p:nvSpPr>
        <p:spPr bwMode="auto">
          <a:xfrm>
            <a:off x="5321301" y="4446588"/>
            <a:ext cx="61913" cy="17463"/>
          </a:xfrm>
          <a:custGeom>
            <a:avLst/>
            <a:gdLst>
              <a:gd name="T0" fmla="*/ 39 w 39"/>
              <a:gd name="T1" fmla="*/ 11 h 11"/>
              <a:gd name="T2" fmla="*/ 38 w 39"/>
              <a:gd name="T3" fmla="*/ 10 h 11"/>
              <a:gd name="T4" fmla="*/ 16 w 39"/>
              <a:gd name="T5" fmla="*/ 0 h 11"/>
              <a:gd name="T6" fmla="*/ 0 w 39"/>
              <a:gd name="T7" fmla="*/ 3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9" h="11">
                <a:moveTo>
                  <a:pt x="39" y="11"/>
                </a:moveTo>
                <a:lnTo>
                  <a:pt x="38" y="10"/>
                </a:lnTo>
                <a:lnTo>
                  <a:pt x="16" y="0"/>
                </a:lnTo>
                <a:lnTo>
                  <a:pt x="0" y="3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5" name="Freeform 1472"/>
          <p:cNvSpPr>
            <a:spLocks/>
          </p:cNvSpPr>
          <p:nvPr/>
        </p:nvSpPr>
        <p:spPr bwMode="auto">
          <a:xfrm>
            <a:off x="4479926" y="5643563"/>
            <a:ext cx="66675" cy="47625"/>
          </a:xfrm>
          <a:custGeom>
            <a:avLst/>
            <a:gdLst>
              <a:gd name="T0" fmla="*/ 42 w 42"/>
              <a:gd name="T1" fmla="*/ 30 h 30"/>
              <a:gd name="T2" fmla="*/ 34 w 42"/>
              <a:gd name="T3" fmla="*/ 18 h 30"/>
              <a:gd name="T4" fmla="*/ 32 w 42"/>
              <a:gd name="T5" fmla="*/ 14 h 30"/>
              <a:gd name="T6" fmla="*/ 30 w 42"/>
              <a:gd name="T7" fmla="*/ 12 h 30"/>
              <a:gd name="T8" fmla="*/ 30 w 42"/>
              <a:gd name="T9" fmla="*/ 10 h 30"/>
              <a:gd name="T10" fmla="*/ 27 w 42"/>
              <a:gd name="T11" fmla="*/ 8 h 30"/>
              <a:gd name="T12" fmla="*/ 25 w 42"/>
              <a:gd name="T13" fmla="*/ 8 h 30"/>
              <a:gd name="T14" fmla="*/ 25 w 42"/>
              <a:gd name="T15" fmla="*/ 10 h 30"/>
              <a:gd name="T16" fmla="*/ 22 w 42"/>
              <a:gd name="T17" fmla="*/ 15 h 30"/>
              <a:gd name="T18" fmla="*/ 19 w 42"/>
              <a:gd name="T19" fmla="*/ 14 h 30"/>
              <a:gd name="T20" fmla="*/ 15 w 42"/>
              <a:gd name="T21" fmla="*/ 11 h 30"/>
              <a:gd name="T22" fmla="*/ 0 w 42"/>
              <a:gd name="T23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2" h="30">
                <a:moveTo>
                  <a:pt x="42" y="30"/>
                </a:moveTo>
                <a:lnTo>
                  <a:pt x="34" y="18"/>
                </a:lnTo>
                <a:lnTo>
                  <a:pt x="32" y="14"/>
                </a:lnTo>
                <a:lnTo>
                  <a:pt x="30" y="12"/>
                </a:lnTo>
                <a:lnTo>
                  <a:pt x="30" y="10"/>
                </a:lnTo>
                <a:lnTo>
                  <a:pt x="27" y="8"/>
                </a:lnTo>
                <a:lnTo>
                  <a:pt x="25" y="8"/>
                </a:lnTo>
                <a:lnTo>
                  <a:pt x="25" y="10"/>
                </a:lnTo>
                <a:lnTo>
                  <a:pt x="22" y="15"/>
                </a:lnTo>
                <a:lnTo>
                  <a:pt x="19" y="14"/>
                </a:lnTo>
                <a:lnTo>
                  <a:pt x="15" y="11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6" name="Freeform 1473"/>
          <p:cNvSpPr>
            <a:spLocks/>
          </p:cNvSpPr>
          <p:nvPr/>
        </p:nvSpPr>
        <p:spPr bwMode="auto">
          <a:xfrm>
            <a:off x="5187951" y="5888038"/>
            <a:ext cx="9525" cy="60325"/>
          </a:xfrm>
          <a:custGeom>
            <a:avLst/>
            <a:gdLst>
              <a:gd name="T0" fmla="*/ 0 w 6"/>
              <a:gd name="T1" fmla="*/ 38 h 38"/>
              <a:gd name="T2" fmla="*/ 4 w 6"/>
              <a:gd name="T3" fmla="*/ 33 h 38"/>
              <a:gd name="T4" fmla="*/ 6 w 6"/>
              <a:gd name="T5" fmla="*/ 17 h 38"/>
              <a:gd name="T6" fmla="*/ 0 w 6"/>
              <a:gd name="T7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38">
                <a:moveTo>
                  <a:pt x="0" y="38"/>
                </a:moveTo>
                <a:lnTo>
                  <a:pt x="4" y="33"/>
                </a:lnTo>
                <a:lnTo>
                  <a:pt x="6" y="17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7" name="Freeform 1474"/>
          <p:cNvSpPr>
            <a:spLocks/>
          </p:cNvSpPr>
          <p:nvPr/>
        </p:nvSpPr>
        <p:spPr bwMode="auto">
          <a:xfrm>
            <a:off x="5214938" y="5624513"/>
            <a:ext cx="19050" cy="19050"/>
          </a:xfrm>
          <a:custGeom>
            <a:avLst/>
            <a:gdLst>
              <a:gd name="T0" fmla="*/ 0 w 12"/>
              <a:gd name="T1" fmla="*/ 0 h 12"/>
              <a:gd name="T2" fmla="*/ 11 w 12"/>
              <a:gd name="T3" fmla="*/ 3 h 12"/>
              <a:gd name="T4" fmla="*/ 12 w 12"/>
              <a:gd name="T5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" h="12">
                <a:moveTo>
                  <a:pt x="0" y="0"/>
                </a:moveTo>
                <a:lnTo>
                  <a:pt x="11" y="3"/>
                </a:lnTo>
                <a:lnTo>
                  <a:pt x="12" y="12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8" name="Freeform 1475"/>
          <p:cNvSpPr>
            <a:spLocks/>
          </p:cNvSpPr>
          <p:nvPr/>
        </p:nvSpPr>
        <p:spPr bwMode="auto">
          <a:xfrm>
            <a:off x="4837113" y="5148263"/>
            <a:ext cx="46038" cy="23813"/>
          </a:xfrm>
          <a:custGeom>
            <a:avLst/>
            <a:gdLst>
              <a:gd name="T0" fmla="*/ 0 w 29"/>
              <a:gd name="T1" fmla="*/ 0 h 15"/>
              <a:gd name="T2" fmla="*/ 7 w 29"/>
              <a:gd name="T3" fmla="*/ 4 h 15"/>
              <a:gd name="T4" fmla="*/ 19 w 29"/>
              <a:gd name="T5" fmla="*/ 12 h 15"/>
              <a:gd name="T6" fmla="*/ 22 w 29"/>
              <a:gd name="T7" fmla="*/ 13 h 15"/>
              <a:gd name="T8" fmla="*/ 29 w 29"/>
              <a:gd name="T9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" h="15">
                <a:moveTo>
                  <a:pt x="0" y="0"/>
                </a:moveTo>
                <a:lnTo>
                  <a:pt x="7" y="4"/>
                </a:lnTo>
                <a:lnTo>
                  <a:pt x="19" y="12"/>
                </a:lnTo>
                <a:lnTo>
                  <a:pt x="22" y="13"/>
                </a:lnTo>
                <a:lnTo>
                  <a:pt x="29" y="15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9" name="Freeform 1476"/>
          <p:cNvSpPr>
            <a:spLocks/>
          </p:cNvSpPr>
          <p:nvPr/>
        </p:nvSpPr>
        <p:spPr bwMode="auto">
          <a:xfrm>
            <a:off x="4908551" y="4548188"/>
            <a:ext cx="65088" cy="11113"/>
          </a:xfrm>
          <a:custGeom>
            <a:avLst/>
            <a:gdLst>
              <a:gd name="T0" fmla="*/ 41 w 41"/>
              <a:gd name="T1" fmla="*/ 3 h 7"/>
              <a:gd name="T2" fmla="*/ 26 w 41"/>
              <a:gd name="T3" fmla="*/ 7 h 7"/>
              <a:gd name="T4" fmla="*/ 21 w 41"/>
              <a:gd name="T5" fmla="*/ 1 h 7"/>
              <a:gd name="T6" fmla="*/ 0 w 41"/>
              <a:gd name="T7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1" h="7">
                <a:moveTo>
                  <a:pt x="41" y="3"/>
                </a:moveTo>
                <a:lnTo>
                  <a:pt x="26" y="7"/>
                </a:lnTo>
                <a:lnTo>
                  <a:pt x="21" y="1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0" name="Freeform 1477"/>
          <p:cNvSpPr>
            <a:spLocks/>
          </p:cNvSpPr>
          <p:nvPr/>
        </p:nvSpPr>
        <p:spPr bwMode="auto">
          <a:xfrm>
            <a:off x="4270376" y="5043488"/>
            <a:ext cx="55563" cy="30163"/>
          </a:xfrm>
          <a:custGeom>
            <a:avLst/>
            <a:gdLst>
              <a:gd name="T0" fmla="*/ 0 w 35"/>
              <a:gd name="T1" fmla="*/ 19 h 19"/>
              <a:gd name="T2" fmla="*/ 3 w 35"/>
              <a:gd name="T3" fmla="*/ 19 h 19"/>
              <a:gd name="T4" fmla="*/ 9 w 35"/>
              <a:gd name="T5" fmla="*/ 6 h 19"/>
              <a:gd name="T6" fmla="*/ 22 w 35"/>
              <a:gd name="T7" fmla="*/ 0 h 19"/>
              <a:gd name="T8" fmla="*/ 28 w 35"/>
              <a:gd name="T9" fmla="*/ 11 h 19"/>
              <a:gd name="T10" fmla="*/ 35 w 35"/>
              <a:gd name="T11" fmla="*/ 17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5" h="19">
                <a:moveTo>
                  <a:pt x="0" y="19"/>
                </a:moveTo>
                <a:lnTo>
                  <a:pt x="3" y="19"/>
                </a:lnTo>
                <a:lnTo>
                  <a:pt x="9" y="6"/>
                </a:lnTo>
                <a:lnTo>
                  <a:pt x="22" y="0"/>
                </a:lnTo>
                <a:lnTo>
                  <a:pt x="28" y="11"/>
                </a:lnTo>
                <a:lnTo>
                  <a:pt x="35" y="17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1" name="Freeform 1478"/>
          <p:cNvSpPr>
            <a:spLocks/>
          </p:cNvSpPr>
          <p:nvPr/>
        </p:nvSpPr>
        <p:spPr bwMode="auto">
          <a:xfrm>
            <a:off x="4240213" y="4557713"/>
            <a:ext cx="23813" cy="79375"/>
          </a:xfrm>
          <a:custGeom>
            <a:avLst/>
            <a:gdLst>
              <a:gd name="T0" fmla="*/ 4 w 15"/>
              <a:gd name="T1" fmla="*/ 50 h 50"/>
              <a:gd name="T2" fmla="*/ 11 w 15"/>
              <a:gd name="T3" fmla="*/ 43 h 50"/>
              <a:gd name="T4" fmla="*/ 13 w 15"/>
              <a:gd name="T5" fmla="*/ 42 h 50"/>
              <a:gd name="T6" fmla="*/ 13 w 15"/>
              <a:gd name="T7" fmla="*/ 35 h 50"/>
              <a:gd name="T8" fmla="*/ 15 w 15"/>
              <a:gd name="T9" fmla="*/ 27 h 50"/>
              <a:gd name="T10" fmla="*/ 2 w 15"/>
              <a:gd name="T11" fmla="*/ 13 h 50"/>
              <a:gd name="T12" fmla="*/ 0 w 15"/>
              <a:gd name="T13" fmla="*/ 9 h 50"/>
              <a:gd name="T14" fmla="*/ 0 w 15"/>
              <a:gd name="T15" fmla="*/ 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" h="50">
                <a:moveTo>
                  <a:pt x="4" y="50"/>
                </a:moveTo>
                <a:lnTo>
                  <a:pt x="11" y="43"/>
                </a:lnTo>
                <a:lnTo>
                  <a:pt x="13" y="42"/>
                </a:lnTo>
                <a:lnTo>
                  <a:pt x="13" y="35"/>
                </a:lnTo>
                <a:lnTo>
                  <a:pt x="15" y="27"/>
                </a:lnTo>
                <a:lnTo>
                  <a:pt x="2" y="13"/>
                </a:lnTo>
                <a:lnTo>
                  <a:pt x="0" y="9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2" name="Freeform 1479"/>
          <p:cNvSpPr>
            <a:spLocks/>
          </p:cNvSpPr>
          <p:nvPr/>
        </p:nvSpPr>
        <p:spPr bwMode="auto">
          <a:xfrm>
            <a:off x="5180013" y="5772150"/>
            <a:ext cx="19050" cy="30163"/>
          </a:xfrm>
          <a:custGeom>
            <a:avLst/>
            <a:gdLst>
              <a:gd name="T0" fmla="*/ 12 w 12"/>
              <a:gd name="T1" fmla="*/ 0 h 19"/>
              <a:gd name="T2" fmla="*/ 1 w 12"/>
              <a:gd name="T3" fmla="*/ 17 h 19"/>
              <a:gd name="T4" fmla="*/ 0 w 12"/>
              <a:gd name="T5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" h="19">
                <a:moveTo>
                  <a:pt x="12" y="0"/>
                </a:moveTo>
                <a:lnTo>
                  <a:pt x="1" y="17"/>
                </a:lnTo>
                <a:lnTo>
                  <a:pt x="0" y="19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3" name="Line 1480"/>
          <p:cNvSpPr>
            <a:spLocks noChangeShapeType="1"/>
          </p:cNvSpPr>
          <p:nvPr/>
        </p:nvSpPr>
        <p:spPr bwMode="auto">
          <a:xfrm flipV="1">
            <a:off x="5184776" y="5868988"/>
            <a:ext cx="1588" cy="12700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4" name="Freeform 1481"/>
          <p:cNvSpPr>
            <a:spLocks/>
          </p:cNvSpPr>
          <p:nvPr/>
        </p:nvSpPr>
        <p:spPr bwMode="auto">
          <a:xfrm>
            <a:off x="3919538" y="5618163"/>
            <a:ext cx="120650" cy="36513"/>
          </a:xfrm>
          <a:custGeom>
            <a:avLst/>
            <a:gdLst>
              <a:gd name="T0" fmla="*/ 0 w 76"/>
              <a:gd name="T1" fmla="*/ 0 h 23"/>
              <a:gd name="T2" fmla="*/ 48 w 76"/>
              <a:gd name="T3" fmla="*/ 23 h 23"/>
              <a:gd name="T4" fmla="*/ 76 w 76"/>
              <a:gd name="T5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6" h="23">
                <a:moveTo>
                  <a:pt x="0" y="0"/>
                </a:moveTo>
                <a:lnTo>
                  <a:pt x="48" y="23"/>
                </a:lnTo>
                <a:lnTo>
                  <a:pt x="76" y="23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5" name="Freeform 1482"/>
          <p:cNvSpPr>
            <a:spLocks/>
          </p:cNvSpPr>
          <p:nvPr/>
        </p:nvSpPr>
        <p:spPr bwMode="auto">
          <a:xfrm>
            <a:off x="5281613" y="5703888"/>
            <a:ext cx="17463" cy="6350"/>
          </a:xfrm>
          <a:custGeom>
            <a:avLst/>
            <a:gdLst>
              <a:gd name="T0" fmla="*/ 0 w 11"/>
              <a:gd name="T1" fmla="*/ 0 h 4"/>
              <a:gd name="T2" fmla="*/ 7 w 11"/>
              <a:gd name="T3" fmla="*/ 4 h 4"/>
              <a:gd name="T4" fmla="*/ 11 w 11"/>
              <a:gd name="T5" fmla="*/ 2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" h="4">
                <a:moveTo>
                  <a:pt x="0" y="0"/>
                </a:moveTo>
                <a:lnTo>
                  <a:pt x="7" y="4"/>
                </a:lnTo>
                <a:lnTo>
                  <a:pt x="11" y="2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6" name="Line 1483"/>
          <p:cNvSpPr>
            <a:spLocks noChangeShapeType="1"/>
          </p:cNvSpPr>
          <p:nvPr/>
        </p:nvSpPr>
        <p:spPr bwMode="auto">
          <a:xfrm flipH="1" flipV="1">
            <a:off x="4010026" y="5064125"/>
            <a:ext cx="12700" cy="12700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7" name="Freeform 1484"/>
          <p:cNvSpPr>
            <a:spLocks/>
          </p:cNvSpPr>
          <p:nvPr/>
        </p:nvSpPr>
        <p:spPr bwMode="auto">
          <a:xfrm>
            <a:off x="4376738" y="5764213"/>
            <a:ext cx="12700" cy="74613"/>
          </a:xfrm>
          <a:custGeom>
            <a:avLst/>
            <a:gdLst>
              <a:gd name="T0" fmla="*/ 8 w 8"/>
              <a:gd name="T1" fmla="*/ 0 h 47"/>
              <a:gd name="T2" fmla="*/ 1 w 8"/>
              <a:gd name="T3" fmla="*/ 22 h 47"/>
              <a:gd name="T4" fmla="*/ 0 w 8"/>
              <a:gd name="T5" fmla="*/ 47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" h="47">
                <a:moveTo>
                  <a:pt x="8" y="0"/>
                </a:moveTo>
                <a:lnTo>
                  <a:pt x="1" y="22"/>
                </a:lnTo>
                <a:lnTo>
                  <a:pt x="0" y="47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8" name="Line 1485"/>
          <p:cNvSpPr>
            <a:spLocks noChangeShapeType="1"/>
          </p:cNvSpPr>
          <p:nvPr/>
        </p:nvSpPr>
        <p:spPr bwMode="auto">
          <a:xfrm flipH="1">
            <a:off x="5310188" y="4451350"/>
            <a:ext cx="11113" cy="14288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9" name="Freeform 1486"/>
          <p:cNvSpPr>
            <a:spLocks/>
          </p:cNvSpPr>
          <p:nvPr/>
        </p:nvSpPr>
        <p:spPr bwMode="auto">
          <a:xfrm>
            <a:off x="6292851" y="1970088"/>
            <a:ext cx="36513" cy="25400"/>
          </a:xfrm>
          <a:custGeom>
            <a:avLst/>
            <a:gdLst>
              <a:gd name="T0" fmla="*/ 23 w 23"/>
              <a:gd name="T1" fmla="*/ 0 h 16"/>
              <a:gd name="T2" fmla="*/ 4 w 23"/>
              <a:gd name="T3" fmla="*/ 10 h 16"/>
              <a:gd name="T4" fmla="*/ 0 w 23"/>
              <a:gd name="T5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3" h="16">
                <a:moveTo>
                  <a:pt x="23" y="0"/>
                </a:moveTo>
                <a:lnTo>
                  <a:pt x="4" y="10"/>
                </a:lnTo>
                <a:lnTo>
                  <a:pt x="0" y="16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0" name="Freeform 1487"/>
          <p:cNvSpPr>
            <a:spLocks/>
          </p:cNvSpPr>
          <p:nvPr/>
        </p:nvSpPr>
        <p:spPr bwMode="auto">
          <a:xfrm>
            <a:off x="4370388" y="5595938"/>
            <a:ext cx="90488" cy="28575"/>
          </a:xfrm>
          <a:custGeom>
            <a:avLst/>
            <a:gdLst>
              <a:gd name="T0" fmla="*/ 0 w 57"/>
              <a:gd name="T1" fmla="*/ 16 h 18"/>
              <a:gd name="T2" fmla="*/ 4 w 57"/>
              <a:gd name="T3" fmla="*/ 18 h 18"/>
              <a:gd name="T4" fmla="*/ 6 w 57"/>
              <a:gd name="T5" fmla="*/ 18 h 18"/>
              <a:gd name="T6" fmla="*/ 9 w 57"/>
              <a:gd name="T7" fmla="*/ 18 h 18"/>
              <a:gd name="T8" fmla="*/ 11 w 57"/>
              <a:gd name="T9" fmla="*/ 16 h 18"/>
              <a:gd name="T10" fmla="*/ 39 w 57"/>
              <a:gd name="T11" fmla="*/ 1 h 18"/>
              <a:gd name="T12" fmla="*/ 57 w 57"/>
              <a:gd name="T13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7" h="18">
                <a:moveTo>
                  <a:pt x="0" y="16"/>
                </a:moveTo>
                <a:lnTo>
                  <a:pt x="4" y="18"/>
                </a:lnTo>
                <a:lnTo>
                  <a:pt x="6" y="18"/>
                </a:lnTo>
                <a:lnTo>
                  <a:pt x="9" y="18"/>
                </a:lnTo>
                <a:lnTo>
                  <a:pt x="11" y="16"/>
                </a:lnTo>
                <a:lnTo>
                  <a:pt x="39" y="1"/>
                </a:lnTo>
                <a:lnTo>
                  <a:pt x="57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1" name="Freeform 1488"/>
          <p:cNvSpPr>
            <a:spLocks/>
          </p:cNvSpPr>
          <p:nvPr/>
        </p:nvSpPr>
        <p:spPr bwMode="auto">
          <a:xfrm>
            <a:off x="4389438" y="5643563"/>
            <a:ext cx="90488" cy="120650"/>
          </a:xfrm>
          <a:custGeom>
            <a:avLst/>
            <a:gdLst>
              <a:gd name="T0" fmla="*/ 57 w 57"/>
              <a:gd name="T1" fmla="*/ 0 h 76"/>
              <a:gd name="T2" fmla="*/ 41 w 57"/>
              <a:gd name="T3" fmla="*/ 6 h 76"/>
              <a:gd name="T4" fmla="*/ 31 w 57"/>
              <a:gd name="T5" fmla="*/ 22 h 76"/>
              <a:gd name="T6" fmla="*/ 26 w 57"/>
              <a:gd name="T7" fmla="*/ 18 h 76"/>
              <a:gd name="T8" fmla="*/ 19 w 57"/>
              <a:gd name="T9" fmla="*/ 38 h 76"/>
              <a:gd name="T10" fmla="*/ 26 w 57"/>
              <a:gd name="T11" fmla="*/ 49 h 76"/>
              <a:gd name="T12" fmla="*/ 15 w 57"/>
              <a:gd name="T13" fmla="*/ 57 h 76"/>
              <a:gd name="T14" fmla="*/ 4 w 57"/>
              <a:gd name="T15" fmla="*/ 61 h 76"/>
              <a:gd name="T16" fmla="*/ 5 w 57"/>
              <a:gd name="T17" fmla="*/ 64 h 76"/>
              <a:gd name="T18" fmla="*/ 11 w 57"/>
              <a:gd name="T19" fmla="*/ 68 h 76"/>
              <a:gd name="T20" fmla="*/ 4 w 57"/>
              <a:gd name="T21" fmla="*/ 68 h 76"/>
              <a:gd name="T22" fmla="*/ 0 w 57"/>
              <a:gd name="T23" fmla="*/ 76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7" h="76">
                <a:moveTo>
                  <a:pt x="57" y="0"/>
                </a:moveTo>
                <a:lnTo>
                  <a:pt x="41" y="6"/>
                </a:lnTo>
                <a:lnTo>
                  <a:pt x="31" y="22"/>
                </a:lnTo>
                <a:lnTo>
                  <a:pt x="26" y="18"/>
                </a:lnTo>
                <a:lnTo>
                  <a:pt x="19" y="38"/>
                </a:lnTo>
                <a:lnTo>
                  <a:pt x="26" y="49"/>
                </a:lnTo>
                <a:lnTo>
                  <a:pt x="15" y="57"/>
                </a:lnTo>
                <a:lnTo>
                  <a:pt x="4" y="61"/>
                </a:lnTo>
                <a:lnTo>
                  <a:pt x="5" y="64"/>
                </a:lnTo>
                <a:lnTo>
                  <a:pt x="11" y="68"/>
                </a:lnTo>
                <a:lnTo>
                  <a:pt x="4" y="68"/>
                </a:lnTo>
                <a:lnTo>
                  <a:pt x="0" y="76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2" name="Freeform 1489"/>
          <p:cNvSpPr>
            <a:spLocks/>
          </p:cNvSpPr>
          <p:nvPr/>
        </p:nvSpPr>
        <p:spPr bwMode="auto">
          <a:xfrm>
            <a:off x="5251451" y="5738813"/>
            <a:ext cx="6350" cy="9525"/>
          </a:xfrm>
          <a:custGeom>
            <a:avLst/>
            <a:gdLst>
              <a:gd name="T0" fmla="*/ 0 w 4"/>
              <a:gd name="T1" fmla="*/ 6 h 6"/>
              <a:gd name="T2" fmla="*/ 1 w 4"/>
              <a:gd name="T3" fmla="*/ 6 h 6"/>
              <a:gd name="T4" fmla="*/ 1 w 4"/>
              <a:gd name="T5" fmla="*/ 4 h 6"/>
              <a:gd name="T6" fmla="*/ 1 w 4"/>
              <a:gd name="T7" fmla="*/ 4 h 6"/>
              <a:gd name="T8" fmla="*/ 4 w 4"/>
              <a:gd name="T9" fmla="*/ 3 h 6"/>
              <a:gd name="T10" fmla="*/ 4 w 4"/>
              <a:gd name="T11" fmla="*/ 1 h 6"/>
              <a:gd name="T12" fmla="*/ 4 w 4"/>
              <a:gd name="T13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" h="6">
                <a:moveTo>
                  <a:pt x="0" y="6"/>
                </a:moveTo>
                <a:lnTo>
                  <a:pt x="1" y="6"/>
                </a:lnTo>
                <a:lnTo>
                  <a:pt x="1" y="4"/>
                </a:lnTo>
                <a:lnTo>
                  <a:pt x="1" y="4"/>
                </a:lnTo>
                <a:lnTo>
                  <a:pt x="4" y="3"/>
                </a:lnTo>
                <a:lnTo>
                  <a:pt x="4" y="1"/>
                </a:lnTo>
                <a:lnTo>
                  <a:pt x="4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3" name="Line 1490"/>
          <p:cNvSpPr>
            <a:spLocks noChangeShapeType="1"/>
          </p:cNvSpPr>
          <p:nvPr/>
        </p:nvSpPr>
        <p:spPr bwMode="auto">
          <a:xfrm flipH="1">
            <a:off x="5270501" y="5434013"/>
            <a:ext cx="15875" cy="12700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4" name="Freeform 1491"/>
          <p:cNvSpPr>
            <a:spLocks/>
          </p:cNvSpPr>
          <p:nvPr/>
        </p:nvSpPr>
        <p:spPr bwMode="auto">
          <a:xfrm>
            <a:off x="5049838" y="5740400"/>
            <a:ext cx="28575" cy="47625"/>
          </a:xfrm>
          <a:custGeom>
            <a:avLst/>
            <a:gdLst>
              <a:gd name="T0" fmla="*/ 0 w 18"/>
              <a:gd name="T1" fmla="*/ 0 h 30"/>
              <a:gd name="T2" fmla="*/ 14 w 18"/>
              <a:gd name="T3" fmla="*/ 25 h 30"/>
              <a:gd name="T4" fmla="*/ 18 w 18"/>
              <a:gd name="T5" fmla="*/ 3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" h="30">
                <a:moveTo>
                  <a:pt x="0" y="0"/>
                </a:moveTo>
                <a:lnTo>
                  <a:pt x="14" y="25"/>
                </a:lnTo>
                <a:lnTo>
                  <a:pt x="18" y="3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5" name="Freeform 1492"/>
          <p:cNvSpPr>
            <a:spLocks/>
          </p:cNvSpPr>
          <p:nvPr/>
        </p:nvSpPr>
        <p:spPr bwMode="auto">
          <a:xfrm>
            <a:off x="4222751" y="5057775"/>
            <a:ext cx="47625" cy="15875"/>
          </a:xfrm>
          <a:custGeom>
            <a:avLst/>
            <a:gdLst>
              <a:gd name="T0" fmla="*/ 0 w 30"/>
              <a:gd name="T1" fmla="*/ 0 h 10"/>
              <a:gd name="T2" fmla="*/ 8 w 30"/>
              <a:gd name="T3" fmla="*/ 8 h 10"/>
              <a:gd name="T4" fmla="*/ 13 w 30"/>
              <a:gd name="T5" fmla="*/ 5 h 10"/>
              <a:gd name="T6" fmla="*/ 22 w 30"/>
              <a:gd name="T7" fmla="*/ 1 h 10"/>
              <a:gd name="T8" fmla="*/ 30 w 30"/>
              <a:gd name="T9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" h="10">
                <a:moveTo>
                  <a:pt x="0" y="0"/>
                </a:moveTo>
                <a:lnTo>
                  <a:pt x="8" y="8"/>
                </a:lnTo>
                <a:lnTo>
                  <a:pt x="13" y="5"/>
                </a:lnTo>
                <a:lnTo>
                  <a:pt x="22" y="1"/>
                </a:lnTo>
                <a:lnTo>
                  <a:pt x="30" y="1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6" name="Line 1493"/>
          <p:cNvSpPr>
            <a:spLocks noChangeShapeType="1"/>
          </p:cNvSpPr>
          <p:nvPr/>
        </p:nvSpPr>
        <p:spPr bwMode="auto">
          <a:xfrm flipH="1" flipV="1">
            <a:off x="5184776" y="5881688"/>
            <a:ext cx="3175" cy="6350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7" name="Freeform 1494"/>
          <p:cNvSpPr>
            <a:spLocks/>
          </p:cNvSpPr>
          <p:nvPr/>
        </p:nvSpPr>
        <p:spPr bwMode="auto">
          <a:xfrm>
            <a:off x="7207251" y="1463675"/>
            <a:ext cx="82550" cy="85725"/>
          </a:xfrm>
          <a:custGeom>
            <a:avLst/>
            <a:gdLst>
              <a:gd name="T0" fmla="*/ 0 w 52"/>
              <a:gd name="T1" fmla="*/ 54 h 54"/>
              <a:gd name="T2" fmla="*/ 22 w 52"/>
              <a:gd name="T3" fmla="*/ 45 h 54"/>
              <a:gd name="T4" fmla="*/ 38 w 52"/>
              <a:gd name="T5" fmla="*/ 44 h 54"/>
              <a:gd name="T6" fmla="*/ 41 w 52"/>
              <a:gd name="T7" fmla="*/ 44 h 54"/>
              <a:gd name="T8" fmla="*/ 38 w 52"/>
              <a:gd name="T9" fmla="*/ 37 h 54"/>
              <a:gd name="T10" fmla="*/ 38 w 52"/>
              <a:gd name="T11" fmla="*/ 34 h 54"/>
              <a:gd name="T12" fmla="*/ 41 w 52"/>
              <a:gd name="T13" fmla="*/ 33 h 54"/>
              <a:gd name="T14" fmla="*/ 42 w 52"/>
              <a:gd name="T15" fmla="*/ 16 h 54"/>
              <a:gd name="T16" fmla="*/ 52 w 52"/>
              <a:gd name="T17" fmla="*/ 5 h 54"/>
              <a:gd name="T18" fmla="*/ 46 w 52"/>
              <a:gd name="T19" fmla="*/ 0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2" h="54">
                <a:moveTo>
                  <a:pt x="0" y="54"/>
                </a:moveTo>
                <a:lnTo>
                  <a:pt x="22" y="45"/>
                </a:lnTo>
                <a:lnTo>
                  <a:pt x="38" y="44"/>
                </a:lnTo>
                <a:lnTo>
                  <a:pt x="41" y="44"/>
                </a:lnTo>
                <a:lnTo>
                  <a:pt x="38" y="37"/>
                </a:lnTo>
                <a:lnTo>
                  <a:pt x="38" y="34"/>
                </a:lnTo>
                <a:lnTo>
                  <a:pt x="41" y="33"/>
                </a:lnTo>
                <a:lnTo>
                  <a:pt x="42" y="16"/>
                </a:lnTo>
                <a:lnTo>
                  <a:pt x="52" y="5"/>
                </a:lnTo>
                <a:lnTo>
                  <a:pt x="46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8" name="Freeform 1495"/>
          <p:cNvSpPr>
            <a:spLocks/>
          </p:cNvSpPr>
          <p:nvPr/>
        </p:nvSpPr>
        <p:spPr bwMode="auto">
          <a:xfrm>
            <a:off x="5153026" y="5559425"/>
            <a:ext cx="28575" cy="30163"/>
          </a:xfrm>
          <a:custGeom>
            <a:avLst/>
            <a:gdLst>
              <a:gd name="T0" fmla="*/ 18 w 18"/>
              <a:gd name="T1" fmla="*/ 0 h 19"/>
              <a:gd name="T2" fmla="*/ 13 w 18"/>
              <a:gd name="T3" fmla="*/ 0 h 19"/>
              <a:gd name="T4" fmla="*/ 10 w 18"/>
              <a:gd name="T5" fmla="*/ 9 h 19"/>
              <a:gd name="T6" fmla="*/ 5 w 18"/>
              <a:gd name="T7" fmla="*/ 14 h 19"/>
              <a:gd name="T8" fmla="*/ 2 w 18"/>
              <a:gd name="T9" fmla="*/ 19 h 19"/>
              <a:gd name="T10" fmla="*/ 0 w 18"/>
              <a:gd name="T11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" h="19">
                <a:moveTo>
                  <a:pt x="18" y="0"/>
                </a:moveTo>
                <a:lnTo>
                  <a:pt x="13" y="0"/>
                </a:lnTo>
                <a:lnTo>
                  <a:pt x="10" y="9"/>
                </a:lnTo>
                <a:lnTo>
                  <a:pt x="5" y="14"/>
                </a:lnTo>
                <a:lnTo>
                  <a:pt x="2" y="19"/>
                </a:lnTo>
                <a:lnTo>
                  <a:pt x="0" y="19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9" name="Freeform 1496"/>
          <p:cNvSpPr>
            <a:spLocks/>
          </p:cNvSpPr>
          <p:nvPr/>
        </p:nvSpPr>
        <p:spPr bwMode="auto">
          <a:xfrm>
            <a:off x="4489451" y="6049963"/>
            <a:ext cx="38100" cy="87313"/>
          </a:xfrm>
          <a:custGeom>
            <a:avLst/>
            <a:gdLst>
              <a:gd name="T0" fmla="*/ 24 w 24"/>
              <a:gd name="T1" fmla="*/ 0 h 55"/>
              <a:gd name="T2" fmla="*/ 24 w 24"/>
              <a:gd name="T3" fmla="*/ 3 h 55"/>
              <a:gd name="T4" fmla="*/ 20 w 24"/>
              <a:gd name="T5" fmla="*/ 14 h 55"/>
              <a:gd name="T6" fmla="*/ 13 w 24"/>
              <a:gd name="T7" fmla="*/ 13 h 55"/>
              <a:gd name="T8" fmla="*/ 9 w 24"/>
              <a:gd name="T9" fmla="*/ 11 h 55"/>
              <a:gd name="T10" fmla="*/ 6 w 24"/>
              <a:gd name="T11" fmla="*/ 28 h 55"/>
              <a:gd name="T12" fmla="*/ 16 w 24"/>
              <a:gd name="T13" fmla="*/ 37 h 55"/>
              <a:gd name="T14" fmla="*/ 8 w 24"/>
              <a:gd name="T15" fmla="*/ 45 h 55"/>
              <a:gd name="T16" fmla="*/ 6 w 24"/>
              <a:gd name="T17" fmla="*/ 48 h 55"/>
              <a:gd name="T18" fmla="*/ 1 w 24"/>
              <a:gd name="T19" fmla="*/ 50 h 55"/>
              <a:gd name="T20" fmla="*/ 0 w 24"/>
              <a:gd name="T21" fmla="*/ 54 h 55"/>
              <a:gd name="T22" fmla="*/ 0 w 24"/>
              <a:gd name="T23" fmla="*/ 55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4" h="55">
                <a:moveTo>
                  <a:pt x="24" y="0"/>
                </a:moveTo>
                <a:lnTo>
                  <a:pt x="24" y="3"/>
                </a:lnTo>
                <a:lnTo>
                  <a:pt x="20" y="14"/>
                </a:lnTo>
                <a:lnTo>
                  <a:pt x="13" y="13"/>
                </a:lnTo>
                <a:lnTo>
                  <a:pt x="9" y="11"/>
                </a:lnTo>
                <a:lnTo>
                  <a:pt x="6" y="28"/>
                </a:lnTo>
                <a:lnTo>
                  <a:pt x="16" y="37"/>
                </a:lnTo>
                <a:lnTo>
                  <a:pt x="8" y="45"/>
                </a:lnTo>
                <a:lnTo>
                  <a:pt x="6" y="48"/>
                </a:lnTo>
                <a:lnTo>
                  <a:pt x="1" y="50"/>
                </a:lnTo>
                <a:lnTo>
                  <a:pt x="0" y="54"/>
                </a:lnTo>
                <a:lnTo>
                  <a:pt x="0" y="55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0" name="Freeform 1497"/>
          <p:cNvSpPr>
            <a:spLocks/>
          </p:cNvSpPr>
          <p:nvPr/>
        </p:nvSpPr>
        <p:spPr bwMode="auto">
          <a:xfrm>
            <a:off x="4435476" y="4638675"/>
            <a:ext cx="20638" cy="17463"/>
          </a:xfrm>
          <a:custGeom>
            <a:avLst/>
            <a:gdLst>
              <a:gd name="T0" fmla="*/ 13 w 13"/>
              <a:gd name="T1" fmla="*/ 0 h 11"/>
              <a:gd name="T2" fmla="*/ 13 w 13"/>
              <a:gd name="T3" fmla="*/ 6 h 11"/>
              <a:gd name="T4" fmla="*/ 2 w 13"/>
              <a:gd name="T5" fmla="*/ 4 h 11"/>
              <a:gd name="T6" fmla="*/ 0 w 13"/>
              <a:gd name="T7" fmla="*/ 11 h 11"/>
              <a:gd name="T8" fmla="*/ 0 w 13"/>
              <a:gd name="T9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" h="11">
                <a:moveTo>
                  <a:pt x="13" y="0"/>
                </a:moveTo>
                <a:lnTo>
                  <a:pt x="13" y="6"/>
                </a:lnTo>
                <a:lnTo>
                  <a:pt x="2" y="4"/>
                </a:lnTo>
                <a:lnTo>
                  <a:pt x="0" y="11"/>
                </a:lnTo>
                <a:lnTo>
                  <a:pt x="0" y="11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1" name="Freeform 1498"/>
          <p:cNvSpPr>
            <a:spLocks/>
          </p:cNvSpPr>
          <p:nvPr/>
        </p:nvSpPr>
        <p:spPr bwMode="auto">
          <a:xfrm>
            <a:off x="5133976" y="5400675"/>
            <a:ext cx="69850" cy="104775"/>
          </a:xfrm>
          <a:custGeom>
            <a:avLst/>
            <a:gdLst>
              <a:gd name="T0" fmla="*/ 0 w 44"/>
              <a:gd name="T1" fmla="*/ 0 h 66"/>
              <a:gd name="T2" fmla="*/ 15 w 44"/>
              <a:gd name="T3" fmla="*/ 37 h 66"/>
              <a:gd name="T4" fmla="*/ 12 w 44"/>
              <a:gd name="T5" fmla="*/ 41 h 66"/>
              <a:gd name="T6" fmla="*/ 17 w 44"/>
              <a:gd name="T7" fmla="*/ 49 h 66"/>
              <a:gd name="T8" fmla="*/ 18 w 44"/>
              <a:gd name="T9" fmla="*/ 51 h 66"/>
              <a:gd name="T10" fmla="*/ 21 w 44"/>
              <a:gd name="T11" fmla="*/ 49 h 66"/>
              <a:gd name="T12" fmla="*/ 32 w 44"/>
              <a:gd name="T13" fmla="*/ 58 h 66"/>
              <a:gd name="T14" fmla="*/ 38 w 44"/>
              <a:gd name="T15" fmla="*/ 63 h 66"/>
              <a:gd name="T16" fmla="*/ 44 w 44"/>
              <a:gd name="T17" fmla="*/ 66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4" h="66">
                <a:moveTo>
                  <a:pt x="0" y="0"/>
                </a:moveTo>
                <a:lnTo>
                  <a:pt x="15" y="37"/>
                </a:lnTo>
                <a:lnTo>
                  <a:pt x="12" y="41"/>
                </a:lnTo>
                <a:lnTo>
                  <a:pt x="17" y="49"/>
                </a:lnTo>
                <a:lnTo>
                  <a:pt x="18" y="51"/>
                </a:lnTo>
                <a:lnTo>
                  <a:pt x="21" y="49"/>
                </a:lnTo>
                <a:lnTo>
                  <a:pt x="32" y="58"/>
                </a:lnTo>
                <a:lnTo>
                  <a:pt x="38" y="63"/>
                </a:lnTo>
                <a:lnTo>
                  <a:pt x="44" y="66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2" name="Line 1499"/>
          <p:cNvSpPr>
            <a:spLocks noChangeShapeType="1"/>
          </p:cNvSpPr>
          <p:nvPr/>
        </p:nvSpPr>
        <p:spPr bwMode="auto">
          <a:xfrm>
            <a:off x="5181601" y="5559425"/>
            <a:ext cx="3175" cy="6350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3" name="Line 1500"/>
          <p:cNvSpPr>
            <a:spLocks noChangeShapeType="1"/>
          </p:cNvSpPr>
          <p:nvPr/>
        </p:nvSpPr>
        <p:spPr bwMode="auto">
          <a:xfrm>
            <a:off x="4902201" y="5624513"/>
            <a:ext cx="39688" cy="20638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4" name="Freeform 1501"/>
          <p:cNvSpPr>
            <a:spLocks/>
          </p:cNvSpPr>
          <p:nvPr/>
        </p:nvSpPr>
        <p:spPr bwMode="auto">
          <a:xfrm>
            <a:off x="4679951" y="5983288"/>
            <a:ext cx="90488" cy="50800"/>
          </a:xfrm>
          <a:custGeom>
            <a:avLst/>
            <a:gdLst>
              <a:gd name="T0" fmla="*/ 0 w 57"/>
              <a:gd name="T1" fmla="*/ 0 h 32"/>
              <a:gd name="T2" fmla="*/ 22 w 57"/>
              <a:gd name="T3" fmla="*/ 14 h 32"/>
              <a:gd name="T4" fmla="*/ 30 w 57"/>
              <a:gd name="T5" fmla="*/ 8 h 32"/>
              <a:gd name="T6" fmla="*/ 32 w 57"/>
              <a:gd name="T7" fmla="*/ 7 h 32"/>
              <a:gd name="T8" fmla="*/ 37 w 57"/>
              <a:gd name="T9" fmla="*/ 3 h 32"/>
              <a:gd name="T10" fmla="*/ 45 w 57"/>
              <a:gd name="T11" fmla="*/ 19 h 32"/>
              <a:gd name="T12" fmla="*/ 57 w 57"/>
              <a:gd name="T13" fmla="*/ 3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7" h="32">
                <a:moveTo>
                  <a:pt x="0" y="0"/>
                </a:moveTo>
                <a:lnTo>
                  <a:pt x="22" y="14"/>
                </a:lnTo>
                <a:lnTo>
                  <a:pt x="30" y="8"/>
                </a:lnTo>
                <a:lnTo>
                  <a:pt x="32" y="7"/>
                </a:lnTo>
                <a:lnTo>
                  <a:pt x="37" y="3"/>
                </a:lnTo>
                <a:lnTo>
                  <a:pt x="45" y="19"/>
                </a:lnTo>
                <a:lnTo>
                  <a:pt x="57" y="32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5" name="Freeform 1502"/>
          <p:cNvSpPr>
            <a:spLocks/>
          </p:cNvSpPr>
          <p:nvPr/>
        </p:nvSpPr>
        <p:spPr bwMode="auto">
          <a:xfrm>
            <a:off x="4437063" y="5106988"/>
            <a:ext cx="49213" cy="85725"/>
          </a:xfrm>
          <a:custGeom>
            <a:avLst/>
            <a:gdLst>
              <a:gd name="T0" fmla="*/ 30 w 31"/>
              <a:gd name="T1" fmla="*/ 54 h 54"/>
              <a:gd name="T2" fmla="*/ 31 w 31"/>
              <a:gd name="T3" fmla="*/ 46 h 54"/>
              <a:gd name="T4" fmla="*/ 18 w 31"/>
              <a:gd name="T5" fmla="*/ 45 h 54"/>
              <a:gd name="T6" fmla="*/ 20 w 31"/>
              <a:gd name="T7" fmla="*/ 30 h 54"/>
              <a:gd name="T8" fmla="*/ 27 w 31"/>
              <a:gd name="T9" fmla="*/ 31 h 54"/>
              <a:gd name="T10" fmla="*/ 29 w 31"/>
              <a:gd name="T11" fmla="*/ 27 h 54"/>
              <a:gd name="T12" fmla="*/ 19 w 31"/>
              <a:gd name="T13" fmla="*/ 22 h 54"/>
              <a:gd name="T14" fmla="*/ 14 w 31"/>
              <a:gd name="T15" fmla="*/ 26 h 54"/>
              <a:gd name="T16" fmla="*/ 3 w 31"/>
              <a:gd name="T17" fmla="*/ 26 h 54"/>
              <a:gd name="T18" fmla="*/ 1 w 31"/>
              <a:gd name="T19" fmla="*/ 23 h 54"/>
              <a:gd name="T20" fmla="*/ 0 w 31"/>
              <a:gd name="T21" fmla="*/ 20 h 54"/>
              <a:gd name="T22" fmla="*/ 3 w 31"/>
              <a:gd name="T23" fmla="*/ 18 h 54"/>
              <a:gd name="T24" fmla="*/ 14 w 31"/>
              <a:gd name="T25" fmla="*/ 11 h 54"/>
              <a:gd name="T26" fmla="*/ 15 w 31"/>
              <a:gd name="T27" fmla="*/ 9 h 54"/>
              <a:gd name="T28" fmla="*/ 14 w 31"/>
              <a:gd name="T29" fmla="*/ 4 h 54"/>
              <a:gd name="T30" fmla="*/ 5 w 31"/>
              <a:gd name="T31" fmla="*/ 7 h 54"/>
              <a:gd name="T32" fmla="*/ 7 w 31"/>
              <a:gd name="T33" fmla="*/ 0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1" h="54">
                <a:moveTo>
                  <a:pt x="30" y="54"/>
                </a:moveTo>
                <a:lnTo>
                  <a:pt x="31" y="46"/>
                </a:lnTo>
                <a:lnTo>
                  <a:pt x="18" y="45"/>
                </a:lnTo>
                <a:lnTo>
                  <a:pt x="20" y="30"/>
                </a:lnTo>
                <a:lnTo>
                  <a:pt x="27" y="31"/>
                </a:lnTo>
                <a:lnTo>
                  <a:pt x="29" y="27"/>
                </a:lnTo>
                <a:lnTo>
                  <a:pt x="19" y="22"/>
                </a:lnTo>
                <a:lnTo>
                  <a:pt x="14" y="26"/>
                </a:lnTo>
                <a:lnTo>
                  <a:pt x="3" y="26"/>
                </a:lnTo>
                <a:lnTo>
                  <a:pt x="1" y="23"/>
                </a:lnTo>
                <a:lnTo>
                  <a:pt x="0" y="20"/>
                </a:lnTo>
                <a:lnTo>
                  <a:pt x="3" y="18"/>
                </a:lnTo>
                <a:lnTo>
                  <a:pt x="14" y="11"/>
                </a:lnTo>
                <a:lnTo>
                  <a:pt x="15" y="9"/>
                </a:lnTo>
                <a:lnTo>
                  <a:pt x="14" y="4"/>
                </a:lnTo>
                <a:lnTo>
                  <a:pt x="5" y="7"/>
                </a:lnTo>
                <a:lnTo>
                  <a:pt x="7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6" name="Freeform 1503"/>
          <p:cNvSpPr>
            <a:spLocks/>
          </p:cNvSpPr>
          <p:nvPr/>
        </p:nvSpPr>
        <p:spPr bwMode="auto">
          <a:xfrm>
            <a:off x="5002213" y="6007100"/>
            <a:ext cx="31750" cy="95250"/>
          </a:xfrm>
          <a:custGeom>
            <a:avLst/>
            <a:gdLst>
              <a:gd name="T0" fmla="*/ 0 w 20"/>
              <a:gd name="T1" fmla="*/ 0 h 60"/>
              <a:gd name="T2" fmla="*/ 0 w 20"/>
              <a:gd name="T3" fmla="*/ 3 h 60"/>
              <a:gd name="T4" fmla="*/ 0 w 20"/>
              <a:gd name="T5" fmla="*/ 11 h 60"/>
              <a:gd name="T6" fmla="*/ 20 w 20"/>
              <a:gd name="T7" fmla="*/ 6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" h="60">
                <a:moveTo>
                  <a:pt x="0" y="0"/>
                </a:moveTo>
                <a:lnTo>
                  <a:pt x="0" y="3"/>
                </a:lnTo>
                <a:lnTo>
                  <a:pt x="0" y="11"/>
                </a:lnTo>
                <a:lnTo>
                  <a:pt x="20" y="6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7" name="Line 1504"/>
          <p:cNvSpPr>
            <a:spLocks noChangeShapeType="1"/>
          </p:cNvSpPr>
          <p:nvPr/>
        </p:nvSpPr>
        <p:spPr bwMode="auto">
          <a:xfrm>
            <a:off x="5372101" y="5391150"/>
            <a:ext cx="15875" cy="44450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8" name="Freeform 1505"/>
          <p:cNvSpPr>
            <a:spLocks/>
          </p:cNvSpPr>
          <p:nvPr/>
        </p:nvSpPr>
        <p:spPr bwMode="auto">
          <a:xfrm>
            <a:off x="4867276" y="6043613"/>
            <a:ext cx="95250" cy="101600"/>
          </a:xfrm>
          <a:custGeom>
            <a:avLst/>
            <a:gdLst>
              <a:gd name="T0" fmla="*/ 0 w 60"/>
              <a:gd name="T1" fmla="*/ 0 h 64"/>
              <a:gd name="T2" fmla="*/ 0 w 60"/>
              <a:gd name="T3" fmla="*/ 7 h 64"/>
              <a:gd name="T4" fmla="*/ 11 w 60"/>
              <a:gd name="T5" fmla="*/ 9 h 64"/>
              <a:gd name="T6" fmla="*/ 15 w 60"/>
              <a:gd name="T7" fmla="*/ 15 h 64"/>
              <a:gd name="T8" fmla="*/ 19 w 60"/>
              <a:gd name="T9" fmla="*/ 13 h 64"/>
              <a:gd name="T10" fmla="*/ 21 w 60"/>
              <a:gd name="T11" fmla="*/ 17 h 64"/>
              <a:gd name="T12" fmla="*/ 28 w 60"/>
              <a:gd name="T13" fmla="*/ 24 h 64"/>
              <a:gd name="T14" fmla="*/ 60 w 60"/>
              <a:gd name="T15" fmla="*/ 6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0" h="64">
                <a:moveTo>
                  <a:pt x="0" y="0"/>
                </a:moveTo>
                <a:lnTo>
                  <a:pt x="0" y="7"/>
                </a:lnTo>
                <a:lnTo>
                  <a:pt x="11" y="9"/>
                </a:lnTo>
                <a:lnTo>
                  <a:pt x="15" y="15"/>
                </a:lnTo>
                <a:lnTo>
                  <a:pt x="19" y="13"/>
                </a:lnTo>
                <a:lnTo>
                  <a:pt x="21" y="17"/>
                </a:lnTo>
                <a:lnTo>
                  <a:pt x="28" y="24"/>
                </a:lnTo>
                <a:lnTo>
                  <a:pt x="60" y="64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9" name="Freeform 1506"/>
          <p:cNvSpPr>
            <a:spLocks/>
          </p:cNvSpPr>
          <p:nvPr/>
        </p:nvSpPr>
        <p:spPr bwMode="auto">
          <a:xfrm>
            <a:off x="5068888" y="4602163"/>
            <a:ext cx="63500" cy="160338"/>
          </a:xfrm>
          <a:custGeom>
            <a:avLst/>
            <a:gdLst>
              <a:gd name="T0" fmla="*/ 28 w 40"/>
              <a:gd name="T1" fmla="*/ 0 h 101"/>
              <a:gd name="T2" fmla="*/ 19 w 40"/>
              <a:gd name="T3" fmla="*/ 7 h 101"/>
              <a:gd name="T4" fmla="*/ 13 w 40"/>
              <a:gd name="T5" fmla="*/ 17 h 101"/>
              <a:gd name="T6" fmla="*/ 10 w 40"/>
              <a:gd name="T7" fmla="*/ 19 h 101"/>
              <a:gd name="T8" fmla="*/ 10 w 40"/>
              <a:gd name="T9" fmla="*/ 21 h 101"/>
              <a:gd name="T10" fmla="*/ 8 w 40"/>
              <a:gd name="T11" fmla="*/ 22 h 101"/>
              <a:gd name="T12" fmla="*/ 0 w 40"/>
              <a:gd name="T13" fmla="*/ 26 h 101"/>
              <a:gd name="T14" fmla="*/ 2 w 40"/>
              <a:gd name="T15" fmla="*/ 27 h 101"/>
              <a:gd name="T16" fmla="*/ 8 w 40"/>
              <a:gd name="T17" fmla="*/ 37 h 101"/>
              <a:gd name="T18" fmla="*/ 22 w 40"/>
              <a:gd name="T19" fmla="*/ 42 h 101"/>
              <a:gd name="T20" fmla="*/ 25 w 40"/>
              <a:gd name="T21" fmla="*/ 47 h 101"/>
              <a:gd name="T22" fmla="*/ 36 w 40"/>
              <a:gd name="T23" fmla="*/ 57 h 101"/>
              <a:gd name="T24" fmla="*/ 38 w 40"/>
              <a:gd name="T25" fmla="*/ 60 h 101"/>
              <a:gd name="T26" fmla="*/ 40 w 40"/>
              <a:gd name="T27" fmla="*/ 63 h 101"/>
              <a:gd name="T28" fmla="*/ 40 w 40"/>
              <a:gd name="T29" fmla="*/ 66 h 101"/>
              <a:gd name="T30" fmla="*/ 33 w 40"/>
              <a:gd name="T31" fmla="*/ 66 h 101"/>
              <a:gd name="T32" fmla="*/ 33 w 40"/>
              <a:gd name="T33" fmla="*/ 67 h 101"/>
              <a:gd name="T34" fmla="*/ 28 w 40"/>
              <a:gd name="T35" fmla="*/ 72 h 101"/>
              <a:gd name="T36" fmla="*/ 28 w 40"/>
              <a:gd name="T37" fmla="*/ 74 h 101"/>
              <a:gd name="T38" fmla="*/ 29 w 40"/>
              <a:gd name="T39" fmla="*/ 75 h 101"/>
              <a:gd name="T40" fmla="*/ 30 w 40"/>
              <a:gd name="T41" fmla="*/ 90 h 101"/>
              <a:gd name="T42" fmla="*/ 26 w 40"/>
              <a:gd name="T43" fmla="*/ 101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0" h="101">
                <a:moveTo>
                  <a:pt x="28" y="0"/>
                </a:moveTo>
                <a:lnTo>
                  <a:pt x="19" y="7"/>
                </a:lnTo>
                <a:lnTo>
                  <a:pt x="13" y="17"/>
                </a:lnTo>
                <a:lnTo>
                  <a:pt x="10" y="19"/>
                </a:lnTo>
                <a:lnTo>
                  <a:pt x="10" y="21"/>
                </a:lnTo>
                <a:lnTo>
                  <a:pt x="8" y="22"/>
                </a:lnTo>
                <a:lnTo>
                  <a:pt x="0" y="26"/>
                </a:lnTo>
                <a:lnTo>
                  <a:pt x="2" y="27"/>
                </a:lnTo>
                <a:lnTo>
                  <a:pt x="8" y="37"/>
                </a:lnTo>
                <a:lnTo>
                  <a:pt x="22" y="42"/>
                </a:lnTo>
                <a:lnTo>
                  <a:pt x="25" y="47"/>
                </a:lnTo>
                <a:lnTo>
                  <a:pt x="36" y="57"/>
                </a:lnTo>
                <a:lnTo>
                  <a:pt x="38" y="60"/>
                </a:lnTo>
                <a:lnTo>
                  <a:pt x="40" y="63"/>
                </a:lnTo>
                <a:lnTo>
                  <a:pt x="40" y="66"/>
                </a:lnTo>
                <a:lnTo>
                  <a:pt x="33" y="66"/>
                </a:lnTo>
                <a:lnTo>
                  <a:pt x="33" y="67"/>
                </a:lnTo>
                <a:lnTo>
                  <a:pt x="28" y="72"/>
                </a:lnTo>
                <a:lnTo>
                  <a:pt x="28" y="74"/>
                </a:lnTo>
                <a:lnTo>
                  <a:pt x="29" y="75"/>
                </a:lnTo>
                <a:lnTo>
                  <a:pt x="30" y="90"/>
                </a:lnTo>
                <a:lnTo>
                  <a:pt x="26" y="101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0" name="Line 1507"/>
          <p:cNvSpPr>
            <a:spLocks noChangeShapeType="1"/>
          </p:cNvSpPr>
          <p:nvPr/>
        </p:nvSpPr>
        <p:spPr bwMode="auto">
          <a:xfrm flipH="1">
            <a:off x="5330826" y="5684838"/>
            <a:ext cx="4763" cy="30163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1" name="Freeform 1508"/>
          <p:cNvSpPr>
            <a:spLocks/>
          </p:cNvSpPr>
          <p:nvPr/>
        </p:nvSpPr>
        <p:spPr bwMode="auto">
          <a:xfrm>
            <a:off x="4581526" y="5900738"/>
            <a:ext cx="34925" cy="58738"/>
          </a:xfrm>
          <a:custGeom>
            <a:avLst/>
            <a:gdLst>
              <a:gd name="T0" fmla="*/ 0 w 22"/>
              <a:gd name="T1" fmla="*/ 0 h 37"/>
              <a:gd name="T2" fmla="*/ 7 w 22"/>
              <a:gd name="T3" fmla="*/ 17 h 37"/>
              <a:gd name="T4" fmla="*/ 17 w 22"/>
              <a:gd name="T5" fmla="*/ 36 h 37"/>
              <a:gd name="T6" fmla="*/ 22 w 22"/>
              <a:gd name="T7" fmla="*/ 3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" h="37">
                <a:moveTo>
                  <a:pt x="0" y="0"/>
                </a:moveTo>
                <a:lnTo>
                  <a:pt x="7" y="17"/>
                </a:lnTo>
                <a:lnTo>
                  <a:pt x="17" y="36"/>
                </a:lnTo>
                <a:lnTo>
                  <a:pt x="22" y="37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2" name="Freeform 1509"/>
          <p:cNvSpPr>
            <a:spLocks/>
          </p:cNvSpPr>
          <p:nvPr/>
        </p:nvSpPr>
        <p:spPr bwMode="auto">
          <a:xfrm>
            <a:off x="5251451" y="5649913"/>
            <a:ext cx="22225" cy="4763"/>
          </a:xfrm>
          <a:custGeom>
            <a:avLst/>
            <a:gdLst>
              <a:gd name="T0" fmla="*/ 14 w 14"/>
              <a:gd name="T1" fmla="*/ 0 h 3"/>
              <a:gd name="T2" fmla="*/ 8 w 14"/>
              <a:gd name="T3" fmla="*/ 3 h 3"/>
              <a:gd name="T4" fmla="*/ 3 w 14"/>
              <a:gd name="T5" fmla="*/ 3 h 3"/>
              <a:gd name="T6" fmla="*/ 0 w 14"/>
              <a:gd name="T7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" h="3">
                <a:moveTo>
                  <a:pt x="14" y="0"/>
                </a:moveTo>
                <a:lnTo>
                  <a:pt x="8" y="3"/>
                </a:lnTo>
                <a:lnTo>
                  <a:pt x="3" y="3"/>
                </a:lnTo>
                <a:lnTo>
                  <a:pt x="0" y="3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3" name="Line 1510"/>
          <p:cNvSpPr>
            <a:spLocks noChangeShapeType="1"/>
          </p:cNvSpPr>
          <p:nvPr/>
        </p:nvSpPr>
        <p:spPr bwMode="auto">
          <a:xfrm flipH="1" flipV="1">
            <a:off x="5149851" y="5775325"/>
            <a:ext cx="11113" cy="15875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4" name="Freeform 1511"/>
          <p:cNvSpPr>
            <a:spLocks/>
          </p:cNvSpPr>
          <p:nvPr/>
        </p:nvSpPr>
        <p:spPr bwMode="auto">
          <a:xfrm>
            <a:off x="5727701" y="3451225"/>
            <a:ext cx="66675" cy="68263"/>
          </a:xfrm>
          <a:custGeom>
            <a:avLst/>
            <a:gdLst>
              <a:gd name="T0" fmla="*/ 0 w 42"/>
              <a:gd name="T1" fmla="*/ 39 h 43"/>
              <a:gd name="T2" fmla="*/ 4 w 42"/>
              <a:gd name="T3" fmla="*/ 43 h 43"/>
              <a:gd name="T4" fmla="*/ 6 w 42"/>
              <a:gd name="T5" fmla="*/ 35 h 43"/>
              <a:gd name="T6" fmla="*/ 18 w 42"/>
              <a:gd name="T7" fmla="*/ 34 h 43"/>
              <a:gd name="T8" fmla="*/ 25 w 42"/>
              <a:gd name="T9" fmla="*/ 32 h 43"/>
              <a:gd name="T10" fmla="*/ 26 w 42"/>
              <a:gd name="T11" fmla="*/ 28 h 43"/>
              <a:gd name="T12" fmla="*/ 22 w 42"/>
              <a:gd name="T13" fmla="*/ 20 h 43"/>
              <a:gd name="T14" fmla="*/ 29 w 42"/>
              <a:gd name="T15" fmla="*/ 19 h 43"/>
              <a:gd name="T16" fmla="*/ 33 w 42"/>
              <a:gd name="T17" fmla="*/ 9 h 43"/>
              <a:gd name="T18" fmla="*/ 38 w 42"/>
              <a:gd name="T19" fmla="*/ 8 h 43"/>
              <a:gd name="T20" fmla="*/ 42 w 42"/>
              <a:gd name="T21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2" h="43">
                <a:moveTo>
                  <a:pt x="0" y="39"/>
                </a:moveTo>
                <a:lnTo>
                  <a:pt x="4" y="43"/>
                </a:lnTo>
                <a:lnTo>
                  <a:pt x="6" y="35"/>
                </a:lnTo>
                <a:lnTo>
                  <a:pt x="18" y="34"/>
                </a:lnTo>
                <a:lnTo>
                  <a:pt x="25" y="32"/>
                </a:lnTo>
                <a:lnTo>
                  <a:pt x="26" y="28"/>
                </a:lnTo>
                <a:lnTo>
                  <a:pt x="22" y="20"/>
                </a:lnTo>
                <a:lnTo>
                  <a:pt x="29" y="19"/>
                </a:lnTo>
                <a:lnTo>
                  <a:pt x="33" y="9"/>
                </a:lnTo>
                <a:lnTo>
                  <a:pt x="38" y="8"/>
                </a:lnTo>
                <a:lnTo>
                  <a:pt x="42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5" name="Freeform 1512"/>
          <p:cNvSpPr>
            <a:spLocks/>
          </p:cNvSpPr>
          <p:nvPr/>
        </p:nvSpPr>
        <p:spPr bwMode="auto">
          <a:xfrm>
            <a:off x="5518151" y="4591050"/>
            <a:ext cx="77788" cy="30163"/>
          </a:xfrm>
          <a:custGeom>
            <a:avLst/>
            <a:gdLst>
              <a:gd name="T0" fmla="*/ 49 w 49"/>
              <a:gd name="T1" fmla="*/ 14 h 19"/>
              <a:gd name="T2" fmla="*/ 35 w 49"/>
              <a:gd name="T3" fmla="*/ 19 h 19"/>
              <a:gd name="T4" fmla="*/ 24 w 49"/>
              <a:gd name="T5" fmla="*/ 9 h 19"/>
              <a:gd name="T6" fmla="*/ 16 w 49"/>
              <a:gd name="T7" fmla="*/ 7 h 19"/>
              <a:gd name="T8" fmla="*/ 15 w 49"/>
              <a:gd name="T9" fmla="*/ 6 h 19"/>
              <a:gd name="T10" fmla="*/ 7 w 49"/>
              <a:gd name="T11" fmla="*/ 3 h 19"/>
              <a:gd name="T12" fmla="*/ 0 w 49"/>
              <a:gd name="T13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9" h="19">
                <a:moveTo>
                  <a:pt x="49" y="14"/>
                </a:moveTo>
                <a:lnTo>
                  <a:pt x="35" y="19"/>
                </a:lnTo>
                <a:lnTo>
                  <a:pt x="24" y="9"/>
                </a:lnTo>
                <a:lnTo>
                  <a:pt x="16" y="7"/>
                </a:lnTo>
                <a:lnTo>
                  <a:pt x="15" y="6"/>
                </a:lnTo>
                <a:lnTo>
                  <a:pt x="7" y="3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6" name="Freeform 1513"/>
          <p:cNvSpPr>
            <a:spLocks/>
          </p:cNvSpPr>
          <p:nvPr/>
        </p:nvSpPr>
        <p:spPr bwMode="auto">
          <a:xfrm>
            <a:off x="4622801" y="4638675"/>
            <a:ext cx="15875" cy="33338"/>
          </a:xfrm>
          <a:custGeom>
            <a:avLst/>
            <a:gdLst>
              <a:gd name="T0" fmla="*/ 10 w 10"/>
              <a:gd name="T1" fmla="*/ 0 h 21"/>
              <a:gd name="T2" fmla="*/ 8 w 10"/>
              <a:gd name="T3" fmla="*/ 9 h 21"/>
              <a:gd name="T4" fmla="*/ 0 w 10"/>
              <a:gd name="T5" fmla="*/ 13 h 21"/>
              <a:gd name="T6" fmla="*/ 0 w 10"/>
              <a:gd name="T7" fmla="*/ 17 h 21"/>
              <a:gd name="T8" fmla="*/ 0 w 10"/>
              <a:gd name="T9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21">
                <a:moveTo>
                  <a:pt x="10" y="0"/>
                </a:moveTo>
                <a:lnTo>
                  <a:pt x="8" y="9"/>
                </a:lnTo>
                <a:lnTo>
                  <a:pt x="0" y="13"/>
                </a:lnTo>
                <a:lnTo>
                  <a:pt x="0" y="17"/>
                </a:lnTo>
                <a:lnTo>
                  <a:pt x="0" y="21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7" name="Line 1514"/>
          <p:cNvSpPr>
            <a:spLocks noChangeShapeType="1"/>
          </p:cNvSpPr>
          <p:nvPr/>
        </p:nvSpPr>
        <p:spPr bwMode="auto">
          <a:xfrm flipH="1" flipV="1">
            <a:off x="4335463" y="5100638"/>
            <a:ext cx="19050" cy="17463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8" name="Line 1515"/>
          <p:cNvSpPr>
            <a:spLocks noChangeShapeType="1"/>
          </p:cNvSpPr>
          <p:nvPr/>
        </p:nvSpPr>
        <p:spPr bwMode="auto">
          <a:xfrm>
            <a:off x="5187951" y="5668963"/>
            <a:ext cx="0" cy="38100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9" name="Line 1516"/>
          <p:cNvSpPr>
            <a:spLocks noChangeShapeType="1"/>
          </p:cNvSpPr>
          <p:nvPr/>
        </p:nvSpPr>
        <p:spPr bwMode="auto">
          <a:xfrm>
            <a:off x="4376738" y="5838825"/>
            <a:ext cx="19050" cy="6350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0" name="Freeform 1517"/>
          <p:cNvSpPr>
            <a:spLocks/>
          </p:cNvSpPr>
          <p:nvPr/>
        </p:nvSpPr>
        <p:spPr bwMode="auto">
          <a:xfrm>
            <a:off x="4949826" y="4206875"/>
            <a:ext cx="9525" cy="26988"/>
          </a:xfrm>
          <a:custGeom>
            <a:avLst/>
            <a:gdLst>
              <a:gd name="T0" fmla="*/ 0 w 6"/>
              <a:gd name="T1" fmla="*/ 0 h 17"/>
              <a:gd name="T2" fmla="*/ 2 w 6"/>
              <a:gd name="T3" fmla="*/ 2 h 17"/>
              <a:gd name="T4" fmla="*/ 2 w 6"/>
              <a:gd name="T5" fmla="*/ 4 h 17"/>
              <a:gd name="T6" fmla="*/ 3 w 6"/>
              <a:gd name="T7" fmla="*/ 6 h 17"/>
              <a:gd name="T8" fmla="*/ 6 w 6"/>
              <a:gd name="T9" fmla="*/ 11 h 17"/>
              <a:gd name="T10" fmla="*/ 3 w 6"/>
              <a:gd name="T11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" h="17">
                <a:moveTo>
                  <a:pt x="0" y="0"/>
                </a:moveTo>
                <a:lnTo>
                  <a:pt x="2" y="2"/>
                </a:lnTo>
                <a:lnTo>
                  <a:pt x="2" y="4"/>
                </a:lnTo>
                <a:lnTo>
                  <a:pt x="3" y="6"/>
                </a:lnTo>
                <a:lnTo>
                  <a:pt x="6" y="11"/>
                </a:lnTo>
                <a:lnTo>
                  <a:pt x="3" y="17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1" name="Freeform 1518"/>
          <p:cNvSpPr>
            <a:spLocks/>
          </p:cNvSpPr>
          <p:nvPr/>
        </p:nvSpPr>
        <p:spPr bwMode="auto">
          <a:xfrm>
            <a:off x="4151313" y="4446588"/>
            <a:ext cx="88900" cy="111125"/>
          </a:xfrm>
          <a:custGeom>
            <a:avLst/>
            <a:gdLst>
              <a:gd name="T0" fmla="*/ 56 w 56"/>
              <a:gd name="T1" fmla="*/ 70 h 70"/>
              <a:gd name="T2" fmla="*/ 43 w 56"/>
              <a:gd name="T3" fmla="*/ 42 h 70"/>
              <a:gd name="T4" fmla="*/ 39 w 56"/>
              <a:gd name="T5" fmla="*/ 35 h 70"/>
              <a:gd name="T6" fmla="*/ 0 w 56"/>
              <a:gd name="T7" fmla="*/ 0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" h="70">
                <a:moveTo>
                  <a:pt x="56" y="70"/>
                </a:moveTo>
                <a:lnTo>
                  <a:pt x="43" y="42"/>
                </a:lnTo>
                <a:lnTo>
                  <a:pt x="39" y="35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2" name="Freeform 1519"/>
          <p:cNvSpPr>
            <a:spLocks/>
          </p:cNvSpPr>
          <p:nvPr/>
        </p:nvSpPr>
        <p:spPr bwMode="auto">
          <a:xfrm>
            <a:off x="5146676" y="5611813"/>
            <a:ext cx="9525" cy="44450"/>
          </a:xfrm>
          <a:custGeom>
            <a:avLst/>
            <a:gdLst>
              <a:gd name="T0" fmla="*/ 0 w 6"/>
              <a:gd name="T1" fmla="*/ 28 h 28"/>
              <a:gd name="T2" fmla="*/ 3 w 6"/>
              <a:gd name="T3" fmla="*/ 21 h 28"/>
              <a:gd name="T4" fmla="*/ 3 w 6"/>
              <a:gd name="T5" fmla="*/ 19 h 28"/>
              <a:gd name="T6" fmla="*/ 2 w 6"/>
              <a:gd name="T7" fmla="*/ 17 h 28"/>
              <a:gd name="T8" fmla="*/ 2 w 6"/>
              <a:gd name="T9" fmla="*/ 16 h 28"/>
              <a:gd name="T10" fmla="*/ 0 w 6"/>
              <a:gd name="T11" fmla="*/ 15 h 28"/>
              <a:gd name="T12" fmla="*/ 0 w 6"/>
              <a:gd name="T13" fmla="*/ 13 h 28"/>
              <a:gd name="T14" fmla="*/ 0 w 6"/>
              <a:gd name="T15" fmla="*/ 12 h 28"/>
              <a:gd name="T16" fmla="*/ 0 w 6"/>
              <a:gd name="T17" fmla="*/ 9 h 28"/>
              <a:gd name="T18" fmla="*/ 3 w 6"/>
              <a:gd name="T19" fmla="*/ 6 h 28"/>
              <a:gd name="T20" fmla="*/ 3 w 6"/>
              <a:gd name="T21" fmla="*/ 5 h 28"/>
              <a:gd name="T22" fmla="*/ 4 w 6"/>
              <a:gd name="T23" fmla="*/ 4 h 28"/>
              <a:gd name="T24" fmla="*/ 6 w 6"/>
              <a:gd name="T25" fmla="*/ 2 h 28"/>
              <a:gd name="T26" fmla="*/ 6 w 6"/>
              <a:gd name="T27" fmla="*/ 0 h 28"/>
              <a:gd name="T28" fmla="*/ 6 w 6"/>
              <a:gd name="T29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6" h="28">
                <a:moveTo>
                  <a:pt x="0" y="28"/>
                </a:moveTo>
                <a:lnTo>
                  <a:pt x="3" y="21"/>
                </a:lnTo>
                <a:lnTo>
                  <a:pt x="3" y="19"/>
                </a:lnTo>
                <a:lnTo>
                  <a:pt x="2" y="17"/>
                </a:lnTo>
                <a:lnTo>
                  <a:pt x="2" y="16"/>
                </a:lnTo>
                <a:lnTo>
                  <a:pt x="0" y="15"/>
                </a:lnTo>
                <a:lnTo>
                  <a:pt x="0" y="13"/>
                </a:lnTo>
                <a:lnTo>
                  <a:pt x="0" y="12"/>
                </a:lnTo>
                <a:lnTo>
                  <a:pt x="0" y="9"/>
                </a:lnTo>
                <a:lnTo>
                  <a:pt x="3" y="6"/>
                </a:lnTo>
                <a:lnTo>
                  <a:pt x="3" y="5"/>
                </a:lnTo>
                <a:lnTo>
                  <a:pt x="4" y="4"/>
                </a:lnTo>
                <a:lnTo>
                  <a:pt x="6" y="2"/>
                </a:lnTo>
                <a:lnTo>
                  <a:pt x="6" y="0"/>
                </a:lnTo>
                <a:lnTo>
                  <a:pt x="6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3" name="Freeform 1520"/>
          <p:cNvSpPr>
            <a:spLocks/>
          </p:cNvSpPr>
          <p:nvPr/>
        </p:nvSpPr>
        <p:spPr bwMode="auto">
          <a:xfrm>
            <a:off x="4075113" y="5094288"/>
            <a:ext cx="30163" cy="19050"/>
          </a:xfrm>
          <a:custGeom>
            <a:avLst/>
            <a:gdLst>
              <a:gd name="T0" fmla="*/ 19 w 19"/>
              <a:gd name="T1" fmla="*/ 12 h 12"/>
              <a:gd name="T2" fmla="*/ 12 w 19"/>
              <a:gd name="T3" fmla="*/ 5 h 12"/>
              <a:gd name="T4" fmla="*/ 11 w 19"/>
              <a:gd name="T5" fmla="*/ 4 h 12"/>
              <a:gd name="T6" fmla="*/ 0 w 19"/>
              <a:gd name="T7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" h="12">
                <a:moveTo>
                  <a:pt x="19" y="12"/>
                </a:moveTo>
                <a:lnTo>
                  <a:pt x="12" y="5"/>
                </a:lnTo>
                <a:lnTo>
                  <a:pt x="11" y="4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4" name="Freeform 1521"/>
          <p:cNvSpPr>
            <a:spLocks/>
          </p:cNvSpPr>
          <p:nvPr/>
        </p:nvSpPr>
        <p:spPr bwMode="auto">
          <a:xfrm>
            <a:off x="4635501" y="5453063"/>
            <a:ext cx="231775" cy="60325"/>
          </a:xfrm>
          <a:custGeom>
            <a:avLst/>
            <a:gdLst>
              <a:gd name="T0" fmla="*/ 146 w 146"/>
              <a:gd name="T1" fmla="*/ 38 h 38"/>
              <a:gd name="T2" fmla="*/ 145 w 146"/>
              <a:gd name="T3" fmla="*/ 33 h 38"/>
              <a:gd name="T4" fmla="*/ 116 w 146"/>
              <a:gd name="T5" fmla="*/ 8 h 38"/>
              <a:gd name="T6" fmla="*/ 85 w 146"/>
              <a:gd name="T7" fmla="*/ 10 h 38"/>
              <a:gd name="T8" fmla="*/ 43 w 146"/>
              <a:gd name="T9" fmla="*/ 0 h 38"/>
              <a:gd name="T10" fmla="*/ 45 w 146"/>
              <a:gd name="T11" fmla="*/ 4 h 38"/>
              <a:gd name="T12" fmla="*/ 35 w 146"/>
              <a:gd name="T13" fmla="*/ 0 h 38"/>
              <a:gd name="T14" fmla="*/ 30 w 146"/>
              <a:gd name="T15" fmla="*/ 1 h 38"/>
              <a:gd name="T16" fmla="*/ 0 w 146"/>
              <a:gd name="T17" fmla="*/ 15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6" h="38">
                <a:moveTo>
                  <a:pt x="146" y="38"/>
                </a:moveTo>
                <a:lnTo>
                  <a:pt x="145" y="33"/>
                </a:lnTo>
                <a:lnTo>
                  <a:pt x="116" y="8"/>
                </a:lnTo>
                <a:lnTo>
                  <a:pt x="85" y="10"/>
                </a:lnTo>
                <a:lnTo>
                  <a:pt x="43" y="0"/>
                </a:lnTo>
                <a:lnTo>
                  <a:pt x="45" y="4"/>
                </a:lnTo>
                <a:lnTo>
                  <a:pt x="35" y="0"/>
                </a:lnTo>
                <a:lnTo>
                  <a:pt x="30" y="1"/>
                </a:lnTo>
                <a:lnTo>
                  <a:pt x="0" y="15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5" name="Freeform 1522"/>
          <p:cNvSpPr>
            <a:spLocks/>
          </p:cNvSpPr>
          <p:nvPr/>
        </p:nvSpPr>
        <p:spPr bwMode="auto">
          <a:xfrm>
            <a:off x="5170488" y="5976938"/>
            <a:ext cx="26988" cy="119063"/>
          </a:xfrm>
          <a:custGeom>
            <a:avLst/>
            <a:gdLst>
              <a:gd name="T0" fmla="*/ 17 w 17"/>
              <a:gd name="T1" fmla="*/ 0 h 75"/>
              <a:gd name="T2" fmla="*/ 9 w 17"/>
              <a:gd name="T3" fmla="*/ 22 h 75"/>
              <a:gd name="T4" fmla="*/ 0 w 17"/>
              <a:gd name="T5" fmla="*/ 75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7" h="75">
                <a:moveTo>
                  <a:pt x="17" y="0"/>
                </a:moveTo>
                <a:lnTo>
                  <a:pt x="9" y="22"/>
                </a:lnTo>
                <a:lnTo>
                  <a:pt x="0" y="75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6" name="Freeform 1523"/>
          <p:cNvSpPr>
            <a:spLocks/>
          </p:cNvSpPr>
          <p:nvPr/>
        </p:nvSpPr>
        <p:spPr bwMode="auto">
          <a:xfrm>
            <a:off x="4614863" y="5303838"/>
            <a:ext cx="14288" cy="42863"/>
          </a:xfrm>
          <a:custGeom>
            <a:avLst/>
            <a:gdLst>
              <a:gd name="T0" fmla="*/ 0 w 9"/>
              <a:gd name="T1" fmla="*/ 27 h 27"/>
              <a:gd name="T2" fmla="*/ 1 w 9"/>
              <a:gd name="T3" fmla="*/ 26 h 27"/>
              <a:gd name="T4" fmla="*/ 9 w 9"/>
              <a:gd name="T5" fmla="*/ 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" h="27">
                <a:moveTo>
                  <a:pt x="0" y="27"/>
                </a:moveTo>
                <a:lnTo>
                  <a:pt x="1" y="26"/>
                </a:lnTo>
                <a:lnTo>
                  <a:pt x="9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7" name="Freeform 1524"/>
          <p:cNvSpPr>
            <a:spLocks/>
          </p:cNvSpPr>
          <p:nvPr/>
        </p:nvSpPr>
        <p:spPr bwMode="auto">
          <a:xfrm>
            <a:off x="4246563" y="4632325"/>
            <a:ext cx="19050" cy="11113"/>
          </a:xfrm>
          <a:custGeom>
            <a:avLst/>
            <a:gdLst>
              <a:gd name="T0" fmla="*/ 0 w 12"/>
              <a:gd name="T1" fmla="*/ 3 h 7"/>
              <a:gd name="T2" fmla="*/ 4 w 12"/>
              <a:gd name="T3" fmla="*/ 0 h 7"/>
              <a:gd name="T4" fmla="*/ 8 w 12"/>
              <a:gd name="T5" fmla="*/ 4 h 7"/>
              <a:gd name="T6" fmla="*/ 12 w 12"/>
              <a:gd name="T7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" h="7">
                <a:moveTo>
                  <a:pt x="0" y="3"/>
                </a:moveTo>
                <a:lnTo>
                  <a:pt x="4" y="0"/>
                </a:lnTo>
                <a:lnTo>
                  <a:pt x="8" y="4"/>
                </a:lnTo>
                <a:lnTo>
                  <a:pt x="12" y="7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8" name="Line 1525"/>
          <p:cNvSpPr>
            <a:spLocks noChangeShapeType="1"/>
          </p:cNvSpPr>
          <p:nvPr/>
        </p:nvSpPr>
        <p:spPr bwMode="auto">
          <a:xfrm flipV="1">
            <a:off x="6292851" y="1795463"/>
            <a:ext cx="11113" cy="15875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9" name="Line 1526"/>
          <p:cNvSpPr>
            <a:spLocks noChangeShapeType="1"/>
          </p:cNvSpPr>
          <p:nvPr/>
        </p:nvSpPr>
        <p:spPr bwMode="auto">
          <a:xfrm>
            <a:off x="5140326" y="5695950"/>
            <a:ext cx="17463" cy="12700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0" name="Freeform 1527"/>
          <p:cNvSpPr>
            <a:spLocks/>
          </p:cNvSpPr>
          <p:nvPr/>
        </p:nvSpPr>
        <p:spPr bwMode="auto">
          <a:xfrm>
            <a:off x="5270501" y="5046663"/>
            <a:ext cx="23813" cy="11113"/>
          </a:xfrm>
          <a:custGeom>
            <a:avLst/>
            <a:gdLst>
              <a:gd name="T0" fmla="*/ 0 w 15"/>
              <a:gd name="T1" fmla="*/ 7 h 7"/>
              <a:gd name="T2" fmla="*/ 14 w 15"/>
              <a:gd name="T3" fmla="*/ 0 h 7"/>
              <a:gd name="T4" fmla="*/ 15 w 15"/>
              <a:gd name="T5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" h="7">
                <a:moveTo>
                  <a:pt x="0" y="7"/>
                </a:moveTo>
                <a:lnTo>
                  <a:pt x="14" y="0"/>
                </a:lnTo>
                <a:lnTo>
                  <a:pt x="15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1" name="Line 1528"/>
          <p:cNvSpPr>
            <a:spLocks noChangeShapeType="1"/>
          </p:cNvSpPr>
          <p:nvPr/>
        </p:nvSpPr>
        <p:spPr bwMode="auto">
          <a:xfrm>
            <a:off x="5387976" y="5435600"/>
            <a:ext cx="19050" cy="26988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2" name="Freeform 1529"/>
          <p:cNvSpPr>
            <a:spLocks/>
          </p:cNvSpPr>
          <p:nvPr/>
        </p:nvSpPr>
        <p:spPr bwMode="auto">
          <a:xfrm>
            <a:off x="5335588" y="5680075"/>
            <a:ext cx="23813" cy="9525"/>
          </a:xfrm>
          <a:custGeom>
            <a:avLst/>
            <a:gdLst>
              <a:gd name="T0" fmla="*/ 15 w 15"/>
              <a:gd name="T1" fmla="*/ 6 h 6"/>
              <a:gd name="T2" fmla="*/ 8 w 15"/>
              <a:gd name="T3" fmla="*/ 3 h 6"/>
              <a:gd name="T4" fmla="*/ 6 w 15"/>
              <a:gd name="T5" fmla="*/ 2 h 6"/>
              <a:gd name="T6" fmla="*/ 3 w 15"/>
              <a:gd name="T7" fmla="*/ 0 h 6"/>
              <a:gd name="T8" fmla="*/ 1 w 15"/>
              <a:gd name="T9" fmla="*/ 2 h 6"/>
              <a:gd name="T10" fmla="*/ 0 w 15"/>
              <a:gd name="T11" fmla="*/ 3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" h="6">
                <a:moveTo>
                  <a:pt x="15" y="6"/>
                </a:moveTo>
                <a:lnTo>
                  <a:pt x="8" y="3"/>
                </a:lnTo>
                <a:lnTo>
                  <a:pt x="6" y="2"/>
                </a:lnTo>
                <a:lnTo>
                  <a:pt x="3" y="0"/>
                </a:lnTo>
                <a:lnTo>
                  <a:pt x="1" y="2"/>
                </a:lnTo>
                <a:lnTo>
                  <a:pt x="0" y="3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3" name="Freeform 1530"/>
          <p:cNvSpPr>
            <a:spLocks/>
          </p:cNvSpPr>
          <p:nvPr/>
        </p:nvSpPr>
        <p:spPr bwMode="auto">
          <a:xfrm>
            <a:off x="7167563" y="1320800"/>
            <a:ext cx="112713" cy="153988"/>
          </a:xfrm>
          <a:custGeom>
            <a:avLst/>
            <a:gdLst>
              <a:gd name="T0" fmla="*/ 71 w 71"/>
              <a:gd name="T1" fmla="*/ 90 h 97"/>
              <a:gd name="T2" fmla="*/ 64 w 71"/>
              <a:gd name="T3" fmla="*/ 97 h 97"/>
              <a:gd name="T4" fmla="*/ 63 w 71"/>
              <a:gd name="T5" fmla="*/ 97 h 97"/>
              <a:gd name="T6" fmla="*/ 45 w 71"/>
              <a:gd name="T7" fmla="*/ 84 h 97"/>
              <a:gd name="T8" fmla="*/ 40 w 71"/>
              <a:gd name="T9" fmla="*/ 67 h 97"/>
              <a:gd name="T10" fmla="*/ 32 w 71"/>
              <a:gd name="T11" fmla="*/ 63 h 97"/>
              <a:gd name="T12" fmla="*/ 39 w 71"/>
              <a:gd name="T13" fmla="*/ 46 h 97"/>
              <a:gd name="T14" fmla="*/ 29 w 71"/>
              <a:gd name="T15" fmla="*/ 39 h 97"/>
              <a:gd name="T16" fmla="*/ 34 w 71"/>
              <a:gd name="T17" fmla="*/ 33 h 97"/>
              <a:gd name="T18" fmla="*/ 32 w 71"/>
              <a:gd name="T19" fmla="*/ 27 h 97"/>
              <a:gd name="T20" fmla="*/ 22 w 71"/>
              <a:gd name="T21" fmla="*/ 27 h 97"/>
              <a:gd name="T22" fmla="*/ 7 w 71"/>
              <a:gd name="T23" fmla="*/ 19 h 97"/>
              <a:gd name="T24" fmla="*/ 0 w 71"/>
              <a:gd name="T25" fmla="*/ 5 h 97"/>
              <a:gd name="T26" fmla="*/ 0 w 71"/>
              <a:gd name="T27" fmla="*/ 4 h 97"/>
              <a:gd name="T28" fmla="*/ 2 w 71"/>
              <a:gd name="T29" fmla="*/ 0 h 97"/>
              <a:gd name="T30" fmla="*/ 3 w 71"/>
              <a:gd name="T31" fmla="*/ 0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71" h="97">
                <a:moveTo>
                  <a:pt x="71" y="90"/>
                </a:moveTo>
                <a:lnTo>
                  <a:pt x="64" y="97"/>
                </a:lnTo>
                <a:lnTo>
                  <a:pt x="63" y="97"/>
                </a:lnTo>
                <a:lnTo>
                  <a:pt x="45" y="84"/>
                </a:lnTo>
                <a:lnTo>
                  <a:pt x="40" y="67"/>
                </a:lnTo>
                <a:lnTo>
                  <a:pt x="32" y="63"/>
                </a:lnTo>
                <a:lnTo>
                  <a:pt x="39" y="46"/>
                </a:lnTo>
                <a:lnTo>
                  <a:pt x="29" y="39"/>
                </a:lnTo>
                <a:lnTo>
                  <a:pt x="34" y="33"/>
                </a:lnTo>
                <a:lnTo>
                  <a:pt x="32" y="27"/>
                </a:lnTo>
                <a:lnTo>
                  <a:pt x="22" y="27"/>
                </a:lnTo>
                <a:lnTo>
                  <a:pt x="7" y="19"/>
                </a:lnTo>
                <a:lnTo>
                  <a:pt x="0" y="5"/>
                </a:lnTo>
                <a:lnTo>
                  <a:pt x="0" y="4"/>
                </a:lnTo>
                <a:lnTo>
                  <a:pt x="2" y="0"/>
                </a:lnTo>
                <a:lnTo>
                  <a:pt x="3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4" name="Freeform 1531"/>
          <p:cNvSpPr>
            <a:spLocks/>
          </p:cNvSpPr>
          <p:nvPr/>
        </p:nvSpPr>
        <p:spPr bwMode="auto">
          <a:xfrm>
            <a:off x="4759326" y="5076825"/>
            <a:ext cx="77788" cy="71438"/>
          </a:xfrm>
          <a:custGeom>
            <a:avLst/>
            <a:gdLst>
              <a:gd name="T0" fmla="*/ 0 w 49"/>
              <a:gd name="T1" fmla="*/ 4 h 45"/>
              <a:gd name="T2" fmla="*/ 8 w 49"/>
              <a:gd name="T3" fmla="*/ 0 h 45"/>
              <a:gd name="T4" fmla="*/ 15 w 49"/>
              <a:gd name="T5" fmla="*/ 12 h 45"/>
              <a:gd name="T6" fmla="*/ 44 w 49"/>
              <a:gd name="T7" fmla="*/ 33 h 45"/>
              <a:gd name="T8" fmla="*/ 44 w 49"/>
              <a:gd name="T9" fmla="*/ 34 h 45"/>
              <a:gd name="T10" fmla="*/ 45 w 49"/>
              <a:gd name="T11" fmla="*/ 41 h 45"/>
              <a:gd name="T12" fmla="*/ 49 w 49"/>
              <a:gd name="T13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9" h="45">
                <a:moveTo>
                  <a:pt x="0" y="4"/>
                </a:moveTo>
                <a:lnTo>
                  <a:pt x="8" y="0"/>
                </a:lnTo>
                <a:lnTo>
                  <a:pt x="15" y="12"/>
                </a:lnTo>
                <a:lnTo>
                  <a:pt x="44" y="33"/>
                </a:lnTo>
                <a:lnTo>
                  <a:pt x="44" y="34"/>
                </a:lnTo>
                <a:lnTo>
                  <a:pt x="45" y="41"/>
                </a:lnTo>
                <a:lnTo>
                  <a:pt x="49" y="45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5" name="Freeform 1532"/>
          <p:cNvSpPr>
            <a:spLocks/>
          </p:cNvSpPr>
          <p:nvPr/>
        </p:nvSpPr>
        <p:spPr bwMode="auto">
          <a:xfrm>
            <a:off x="4530726" y="5475288"/>
            <a:ext cx="26988" cy="38100"/>
          </a:xfrm>
          <a:custGeom>
            <a:avLst/>
            <a:gdLst>
              <a:gd name="T0" fmla="*/ 17 w 17"/>
              <a:gd name="T1" fmla="*/ 0 h 24"/>
              <a:gd name="T2" fmla="*/ 8 w 17"/>
              <a:gd name="T3" fmla="*/ 19 h 24"/>
              <a:gd name="T4" fmla="*/ 0 w 17"/>
              <a:gd name="T5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7" h="24">
                <a:moveTo>
                  <a:pt x="17" y="0"/>
                </a:moveTo>
                <a:lnTo>
                  <a:pt x="8" y="19"/>
                </a:lnTo>
                <a:lnTo>
                  <a:pt x="0" y="24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6" name="Freeform 1533"/>
          <p:cNvSpPr>
            <a:spLocks/>
          </p:cNvSpPr>
          <p:nvPr/>
        </p:nvSpPr>
        <p:spPr bwMode="auto">
          <a:xfrm>
            <a:off x="5578476" y="3457575"/>
            <a:ext cx="125413" cy="52388"/>
          </a:xfrm>
          <a:custGeom>
            <a:avLst/>
            <a:gdLst>
              <a:gd name="T0" fmla="*/ 79 w 79"/>
              <a:gd name="T1" fmla="*/ 27 h 33"/>
              <a:gd name="T2" fmla="*/ 69 w 79"/>
              <a:gd name="T3" fmla="*/ 28 h 33"/>
              <a:gd name="T4" fmla="*/ 59 w 79"/>
              <a:gd name="T5" fmla="*/ 24 h 33"/>
              <a:gd name="T6" fmla="*/ 45 w 79"/>
              <a:gd name="T7" fmla="*/ 31 h 33"/>
              <a:gd name="T8" fmla="*/ 44 w 79"/>
              <a:gd name="T9" fmla="*/ 33 h 33"/>
              <a:gd name="T10" fmla="*/ 34 w 79"/>
              <a:gd name="T11" fmla="*/ 27 h 33"/>
              <a:gd name="T12" fmla="*/ 34 w 79"/>
              <a:gd name="T13" fmla="*/ 23 h 33"/>
              <a:gd name="T14" fmla="*/ 34 w 79"/>
              <a:gd name="T15" fmla="*/ 22 h 33"/>
              <a:gd name="T16" fmla="*/ 33 w 79"/>
              <a:gd name="T17" fmla="*/ 19 h 33"/>
              <a:gd name="T18" fmla="*/ 31 w 79"/>
              <a:gd name="T19" fmla="*/ 16 h 33"/>
              <a:gd name="T20" fmla="*/ 29 w 79"/>
              <a:gd name="T21" fmla="*/ 18 h 33"/>
              <a:gd name="T22" fmla="*/ 29 w 79"/>
              <a:gd name="T23" fmla="*/ 22 h 33"/>
              <a:gd name="T24" fmla="*/ 23 w 79"/>
              <a:gd name="T25" fmla="*/ 20 h 33"/>
              <a:gd name="T26" fmla="*/ 19 w 79"/>
              <a:gd name="T27" fmla="*/ 16 h 33"/>
              <a:gd name="T28" fmla="*/ 20 w 79"/>
              <a:gd name="T29" fmla="*/ 4 h 33"/>
              <a:gd name="T30" fmla="*/ 20 w 79"/>
              <a:gd name="T31" fmla="*/ 3 h 33"/>
              <a:gd name="T32" fmla="*/ 19 w 79"/>
              <a:gd name="T33" fmla="*/ 1 h 33"/>
              <a:gd name="T34" fmla="*/ 14 w 79"/>
              <a:gd name="T35" fmla="*/ 1 h 33"/>
              <a:gd name="T36" fmla="*/ 9 w 79"/>
              <a:gd name="T37" fmla="*/ 0 h 33"/>
              <a:gd name="T38" fmla="*/ 5 w 79"/>
              <a:gd name="T39" fmla="*/ 1 h 33"/>
              <a:gd name="T40" fmla="*/ 0 w 79"/>
              <a:gd name="T41" fmla="*/ 1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79" h="33">
                <a:moveTo>
                  <a:pt x="79" y="27"/>
                </a:moveTo>
                <a:lnTo>
                  <a:pt x="69" y="28"/>
                </a:lnTo>
                <a:lnTo>
                  <a:pt x="59" y="24"/>
                </a:lnTo>
                <a:lnTo>
                  <a:pt x="45" y="31"/>
                </a:lnTo>
                <a:lnTo>
                  <a:pt x="44" y="33"/>
                </a:lnTo>
                <a:lnTo>
                  <a:pt x="34" y="27"/>
                </a:lnTo>
                <a:lnTo>
                  <a:pt x="34" y="23"/>
                </a:lnTo>
                <a:lnTo>
                  <a:pt x="34" y="22"/>
                </a:lnTo>
                <a:lnTo>
                  <a:pt x="33" y="19"/>
                </a:lnTo>
                <a:lnTo>
                  <a:pt x="31" y="16"/>
                </a:lnTo>
                <a:lnTo>
                  <a:pt x="29" y="18"/>
                </a:lnTo>
                <a:lnTo>
                  <a:pt x="29" y="22"/>
                </a:lnTo>
                <a:lnTo>
                  <a:pt x="23" y="20"/>
                </a:lnTo>
                <a:lnTo>
                  <a:pt x="19" y="16"/>
                </a:lnTo>
                <a:lnTo>
                  <a:pt x="20" y="4"/>
                </a:lnTo>
                <a:lnTo>
                  <a:pt x="20" y="3"/>
                </a:lnTo>
                <a:lnTo>
                  <a:pt x="19" y="1"/>
                </a:lnTo>
                <a:lnTo>
                  <a:pt x="14" y="1"/>
                </a:lnTo>
                <a:lnTo>
                  <a:pt x="9" y="0"/>
                </a:lnTo>
                <a:lnTo>
                  <a:pt x="5" y="1"/>
                </a:lnTo>
                <a:lnTo>
                  <a:pt x="0" y="1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7" name="Freeform 1534"/>
          <p:cNvSpPr>
            <a:spLocks/>
          </p:cNvSpPr>
          <p:nvPr/>
        </p:nvSpPr>
        <p:spPr bwMode="auto">
          <a:xfrm>
            <a:off x="4557713" y="5346700"/>
            <a:ext cx="57150" cy="128588"/>
          </a:xfrm>
          <a:custGeom>
            <a:avLst/>
            <a:gdLst>
              <a:gd name="T0" fmla="*/ 0 w 36"/>
              <a:gd name="T1" fmla="*/ 81 h 81"/>
              <a:gd name="T2" fmla="*/ 15 w 36"/>
              <a:gd name="T3" fmla="*/ 62 h 81"/>
              <a:gd name="T4" fmla="*/ 19 w 36"/>
              <a:gd name="T5" fmla="*/ 44 h 81"/>
              <a:gd name="T6" fmla="*/ 30 w 36"/>
              <a:gd name="T7" fmla="*/ 32 h 81"/>
              <a:gd name="T8" fmla="*/ 32 w 36"/>
              <a:gd name="T9" fmla="*/ 26 h 81"/>
              <a:gd name="T10" fmla="*/ 36 w 36"/>
              <a:gd name="T11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6" h="81">
                <a:moveTo>
                  <a:pt x="0" y="81"/>
                </a:moveTo>
                <a:lnTo>
                  <a:pt x="15" y="62"/>
                </a:lnTo>
                <a:lnTo>
                  <a:pt x="19" y="44"/>
                </a:lnTo>
                <a:lnTo>
                  <a:pt x="30" y="32"/>
                </a:lnTo>
                <a:lnTo>
                  <a:pt x="32" y="26"/>
                </a:lnTo>
                <a:lnTo>
                  <a:pt x="36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8" name="Freeform 1535"/>
          <p:cNvSpPr>
            <a:spLocks/>
          </p:cNvSpPr>
          <p:nvPr/>
        </p:nvSpPr>
        <p:spPr bwMode="auto">
          <a:xfrm>
            <a:off x="5259388" y="5251450"/>
            <a:ext cx="57150" cy="46038"/>
          </a:xfrm>
          <a:custGeom>
            <a:avLst/>
            <a:gdLst>
              <a:gd name="T0" fmla="*/ 36 w 36"/>
              <a:gd name="T1" fmla="*/ 29 h 29"/>
              <a:gd name="T2" fmla="*/ 14 w 36"/>
              <a:gd name="T3" fmla="*/ 7 h 29"/>
              <a:gd name="T4" fmla="*/ 0 w 36"/>
              <a:gd name="T5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6" h="29">
                <a:moveTo>
                  <a:pt x="36" y="29"/>
                </a:moveTo>
                <a:lnTo>
                  <a:pt x="14" y="7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9" name="Freeform 1536"/>
          <p:cNvSpPr>
            <a:spLocks/>
          </p:cNvSpPr>
          <p:nvPr/>
        </p:nvSpPr>
        <p:spPr bwMode="auto">
          <a:xfrm>
            <a:off x="5257801" y="5703888"/>
            <a:ext cx="25400" cy="34925"/>
          </a:xfrm>
          <a:custGeom>
            <a:avLst/>
            <a:gdLst>
              <a:gd name="T0" fmla="*/ 0 w 16"/>
              <a:gd name="T1" fmla="*/ 22 h 22"/>
              <a:gd name="T2" fmla="*/ 4 w 16"/>
              <a:gd name="T3" fmla="*/ 21 h 22"/>
              <a:gd name="T4" fmla="*/ 5 w 16"/>
              <a:gd name="T5" fmla="*/ 19 h 22"/>
              <a:gd name="T6" fmla="*/ 7 w 16"/>
              <a:gd name="T7" fmla="*/ 18 h 22"/>
              <a:gd name="T8" fmla="*/ 8 w 16"/>
              <a:gd name="T9" fmla="*/ 14 h 22"/>
              <a:gd name="T10" fmla="*/ 10 w 16"/>
              <a:gd name="T11" fmla="*/ 18 h 22"/>
              <a:gd name="T12" fmla="*/ 11 w 16"/>
              <a:gd name="T13" fmla="*/ 15 h 22"/>
              <a:gd name="T14" fmla="*/ 12 w 16"/>
              <a:gd name="T15" fmla="*/ 11 h 22"/>
              <a:gd name="T16" fmla="*/ 11 w 16"/>
              <a:gd name="T17" fmla="*/ 10 h 22"/>
              <a:gd name="T18" fmla="*/ 10 w 16"/>
              <a:gd name="T19" fmla="*/ 6 h 22"/>
              <a:gd name="T20" fmla="*/ 16 w 16"/>
              <a:gd name="T21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6" h="22">
                <a:moveTo>
                  <a:pt x="0" y="22"/>
                </a:moveTo>
                <a:lnTo>
                  <a:pt x="4" y="21"/>
                </a:lnTo>
                <a:lnTo>
                  <a:pt x="5" y="19"/>
                </a:lnTo>
                <a:lnTo>
                  <a:pt x="7" y="18"/>
                </a:lnTo>
                <a:lnTo>
                  <a:pt x="8" y="14"/>
                </a:lnTo>
                <a:lnTo>
                  <a:pt x="10" y="18"/>
                </a:lnTo>
                <a:lnTo>
                  <a:pt x="11" y="15"/>
                </a:lnTo>
                <a:lnTo>
                  <a:pt x="12" y="11"/>
                </a:lnTo>
                <a:lnTo>
                  <a:pt x="11" y="10"/>
                </a:lnTo>
                <a:lnTo>
                  <a:pt x="10" y="6"/>
                </a:lnTo>
                <a:lnTo>
                  <a:pt x="16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0" name="Freeform 1537"/>
          <p:cNvSpPr>
            <a:spLocks/>
          </p:cNvSpPr>
          <p:nvPr/>
        </p:nvSpPr>
        <p:spPr bwMode="auto">
          <a:xfrm>
            <a:off x="5164138" y="4440238"/>
            <a:ext cx="65088" cy="52388"/>
          </a:xfrm>
          <a:custGeom>
            <a:avLst/>
            <a:gdLst>
              <a:gd name="T0" fmla="*/ 41 w 41"/>
              <a:gd name="T1" fmla="*/ 0 h 33"/>
              <a:gd name="T2" fmla="*/ 32 w 41"/>
              <a:gd name="T3" fmla="*/ 0 h 33"/>
              <a:gd name="T4" fmla="*/ 21 w 41"/>
              <a:gd name="T5" fmla="*/ 0 h 33"/>
              <a:gd name="T6" fmla="*/ 19 w 41"/>
              <a:gd name="T7" fmla="*/ 0 h 33"/>
              <a:gd name="T8" fmla="*/ 19 w 41"/>
              <a:gd name="T9" fmla="*/ 1 h 33"/>
              <a:gd name="T10" fmla="*/ 17 w 41"/>
              <a:gd name="T11" fmla="*/ 5 h 33"/>
              <a:gd name="T12" fmla="*/ 9 w 41"/>
              <a:gd name="T13" fmla="*/ 18 h 33"/>
              <a:gd name="T14" fmla="*/ 4 w 41"/>
              <a:gd name="T15" fmla="*/ 26 h 33"/>
              <a:gd name="T16" fmla="*/ 0 w 41"/>
              <a:gd name="T17" fmla="*/ 3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1" h="33">
                <a:moveTo>
                  <a:pt x="41" y="0"/>
                </a:moveTo>
                <a:lnTo>
                  <a:pt x="32" y="0"/>
                </a:lnTo>
                <a:lnTo>
                  <a:pt x="21" y="0"/>
                </a:lnTo>
                <a:lnTo>
                  <a:pt x="19" y="0"/>
                </a:lnTo>
                <a:lnTo>
                  <a:pt x="19" y="1"/>
                </a:lnTo>
                <a:lnTo>
                  <a:pt x="17" y="5"/>
                </a:lnTo>
                <a:lnTo>
                  <a:pt x="9" y="18"/>
                </a:lnTo>
                <a:lnTo>
                  <a:pt x="4" y="26"/>
                </a:lnTo>
                <a:lnTo>
                  <a:pt x="0" y="33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1" name="Line 1538"/>
          <p:cNvSpPr>
            <a:spLocks noChangeShapeType="1"/>
          </p:cNvSpPr>
          <p:nvPr/>
        </p:nvSpPr>
        <p:spPr bwMode="auto">
          <a:xfrm>
            <a:off x="5232401" y="5778500"/>
            <a:ext cx="0" cy="12700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2" name="Freeform 1539"/>
          <p:cNvSpPr>
            <a:spLocks/>
          </p:cNvSpPr>
          <p:nvPr/>
        </p:nvSpPr>
        <p:spPr bwMode="auto">
          <a:xfrm>
            <a:off x="4887913" y="5184775"/>
            <a:ext cx="65088" cy="46038"/>
          </a:xfrm>
          <a:custGeom>
            <a:avLst/>
            <a:gdLst>
              <a:gd name="T0" fmla="*/ 0 w 41"/>
              <a:gd name="T1" fmla="*/ 0 h 29"/>
              <a:gd name="T2" fmla="*/ 8 w 41"/>
              <a:gd name="T3" fmla="*/ 7 h 29"/>
              <a:gd name="T4" fmla="*/ 23 w 41"/>
              <a:gd name="T5" fmla="*/ 16 h 29"/>
              <a:gd name="T6" fmla="*/ 28 w 41"/>
              <a:gd name="T7" fmla="*/ 20 h 29"/>
              <a:gd name="T8" fmla="*/ 41 w 41"/>
              <a:gd name="T9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" h="29">
                <a:moveTo>
                  <a:pt x="0" y="0"/>
                </a:moveTo>
                <a:lnTo>
                  <a:pt x="8" y="7"/>
                </a:lnTo>
                <a:lnTo>
                  <a:pt x="23" y="16"/>
                </a:lnTo>
                <a:lnTo>
                  <a:pt x="28" y="20"/>
                </a:lnTo>
                <a:lnTo>
                  <a:pt x="41" y="29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3" name="Freeform 1540"/>
          <p:cNvSpPr>
            <a:spLocks/>
          </p:cNvSpPr>
          <p:nvPr/>
        </p:nvSpPr>
        <p:spPr bwMode="auto">
          <a:xfrm>
            <a:off x="4325938" y="5845175"/>
            <a:ext cx="69850" cy="73025"/>
          </a:xfrm>
          <a:custGeom>
            <a:avLst/>
            <a:gdLst>
              <a:gd name="T0" fmla="*/ 0 w 44"/>
              <a:gd name="T1" fmla="*/ 46 h 46"/>
              <a:gd name="T2" fmla="*/ 37 w 44"/>
              <a:gd name="T3" fmla="*/ 18 h 46"/>
              <a:gd name="T4" fmla="*/ 34 w 44"/>
              <a:gd name="T5" fmla="*/ 8 h 46"/>
              <a:gd name="T6" fmla="*/ 44 w 44"/>
              <a:gd name="T7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4" h="46">
                <a:moveTo>
                  <a:pt x="0" y="46"/>
                </a:moveTo>
                <a:lnTo>
                  <a:pt x="37" y="18"/>
                </a:lnTo>
                <a:lnTo>
                  <a:pt x="34" y="8"/>
                </a:lnTo>
                <a:lnTo>
                  <a:pt x="44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4" name="Freeform 1541"/>
          <p:cNvSpPr>
            <a:spLocks/>
          </p:cNvSpPr>
          <p:nvPr/>
        </p:nvSpPr>
        <p:spPr bwMode="auto">
          <a:xfrm>
            <a:off x="5232401" y="5748338"/>
            <a:ext cx="19050" cy="30163"/>
          </a:xfrm>
          <a:custGeom>
            <a:avLst/>
            <a:gdLst>
              <a:gd name="T0" fmla="*/ 0 w 12"/>
              <a:gd name="T1" fmla="*/ 19 h 19"/>
              <a:gd name="T2" fmla="*/ 1 w 12"/>
              <a:gd name="T3" fmla="*/ 17 h 19"/>
              <a:gd name="T4" fmla="*/ 1 w 12"/>
              <a:gd name="T5" fmla="*/ 13 h 19"/>
              <a:gd name="T6" fmla="*/ 1 w 12"/>
              <a:gd name="T7" fmla="*/ 9 h 19"/>
              <a:gd name="T8" fmla="*/ 8 w 12"/>
              <a:gd name="T9" fmla="*/ 8 h 19"/>
              <a:gd name="T10" fmla="*/ 9 w 12"/>
              <a:gd name="T11" fmla="*/ 8 h 19"/>
              <a:gd name="T12" fmla="*/ 11 w 12"/>
              <a:gd name="T13" fmla="*/ 4 h 19"/>
              <a:gd name="T14" fmla="*/ 9 w 12"/>
              <a:gd name="T15" fmla="*/ 4 h 19"/>
              <a:gd name="T16" fmla="*/ 12 w 12"/>
              <a:gd name="T17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" h="19">
                <a:moveTo>
                  <a:pt x="0" y="19"/>
                </a:moveTo>
                <a:lnTo>
                  <a:pt x="1" y="17"/>
                </a:lnTo>
                <a:lnTo>
                  <a:pt x="1" y="13"/>
                </a:lnTo>
                <a:lnTo>
                  <a:pt x="1" y="9"/>
                </a:lnTo>
                <a:lnTo>
                  <a:pt x="8" y="8"/>
                </a:lnTo>
                <a:lnTo>
                  <a:pt x="9" y="8"/>
                </a:lnTo>
                <a:lnTo>
                  <a:pt x="11" y="4"/>
                </a:lnTo>
                <a:lnTo>
                  <a:pt x="9" y="4"/>
                </a:lnTo>
                <a:lnTo>
                  <a:pt x="12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5" name="Freeform 1542"/>
          <p:cNvSpPr>
            <a:spLocks/>
          </p:cNvSpPr>
          <p:nvPr/>
        </p:nvSpPr>
        <p:spPr bwMode="auto">
          <a:xfrm>
            <a:off x="5249863" y="5446713"/>
            <a:ext cx="20638" cy="52388"/>
          </a:xfrm>
          <a:custGeom>
            <a:avLst/>
            <a:gdLst>
              <a:gd name="T0" fmla="*/ 13 w 13"/>
              <a:gd name="T1" fmla="*/ 0 h 33"/>
              <a:gd name="T2" fmla="*/ 9 w 13"/>
              <a:gd name="T3" fmla="*/ 10 h 33"/>
              <a:gd name="T4" fmla="*/ 2 w 13"/>
              <a:gd name="T5" fmla="*/ 22 h 33"/>
              <a:gd name="T6" fmla="*/ 0 w 13"/>
              <a:gd name="T7" fmla="*/ 3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" h="33">
                <a:moveTo>
                  <a:pt x="13" y="0"/>
                </a:moveTo>
                <a:lnTo>
                  <a:pt x="9" y="10"/>
                </a:lnTo>
                <a:lnTo>
                  <a:pt x="2" y="22"/>
                </a:lnTo>
                <a:lnTo>
                  <a:pt x="0" y="33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6" name="Freeform 1543"/>
          <p:cNvSpPr>
            <a:spLocks/>
          </p:cNvSpPr>
          <p:nvPr/>
        </p:nvSpPr>
        <p:spPr bwMode="auto">
          <a:xfrm>
            <a:off x="5000626" y="5900738"/>
            <a:ext cx="31750" cy="82550"/>
          </a:xfrm>
          <a:custGeom>
            <a:avLst/>
            <a:gdLst>
              <a:gd name="T0" fmla="*/ 17 w 20"/>
              <a:gd name="T1" fmla="*/ 0 h 52"/>
              <a:gd name="T2" fmla="*/ 20 w 20"/>
              <a:gd name="T3" fmla="*/ 4 h 52"/>
              <a:gd name="T4" fmla="*/ 13 w 20"/>
              <a:gd name="T5" fmla="*/ 7 h 52"/>
              <a:gd name="T6" fmla="*/ 9 w 20"/>
              <a:gd name="T7" fmla="*/ 10 h 52"/>
              <a:gd name="T8" fmla="*/ 9 w 20"/>
              <a:gd name="T9" fmla="*/ 17 h 52"/>
              <a:gd name="T10" fmla="*/ 13 w 20"/>
              <a:gd name="T11" fmla="*/ 26 h 52"/>
              <a:gd name="T12" fmla="*/ 12 w 20"/>
              <a:gd name="T13" fmla="*/ 32 h 52"/>
              <a:gd name="T14" fmla="*/ 9 w 20"/>
              <a:gd name="T15" fmla="*/ 41 h 52"/>
              <a:gd name="T16" fmla="*/ 6 w 20"/>
              <a:gd name="T17" fmla="*/ 41 h 52"/>
              <a:gd name="T18" fmla="*/ 5 w 20"/>
              <a:gd name="T19" fmla="*/ 41 h 52"/>
              <a:gd name="T20" fmla="*/ 8 w 20"/>
              <a:gd name="T21" fmla="*/ 52 h 52"/>
              <a:gd name="T22" fmla="*/ 2 w 20"/>
              <a:gd name="T23" fmla="*/ 43 h 52"/>
              <a:gd name="T24" fmla="*/ 1 w 20"/>
              <a:gd name="T25" fmla="*/ 47 h 52"/>
              <a:gd name="T26" fmla="*/ 0 w 20"/>
              <a:gd name="T27" fmla="*/ 48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0" h="52">
                <a:moveTo>
                  <a:pt x="17" y="0"/>
                </a:moveTo>
                <a:lnTo>
                  <a:pt x="20" y="4"/>
                </a:lnTo>
                <a:lnTo>
                  <a:pt x="13" y="7"/>
                </a:lnTo>
                <a:lnTo>
                  <a:pt x="9" y="10"/>
                </a:lnTo>
                <a:lnTo>
                  <a:pt x="9" y="17"/>
                </a:lnTo>
                <a:lnTo>
                  <a:pt x="13" y="26"/>
                </a:lnTo>
                <a:lnTo>
                  <a:pt x="12" y="32"/>
                </a:lnTo>
                <a:lnTo>
                  <a:pt x="9" y="41"/>
                </a:lnTo>
                <a:lnTo>
                  <a:pt x="6" y="41"/>
                </a:lnTo>
                <a:lnTo>
                  <a:pt x="5" y="41"/>
                </a:lnTo>
                <a:lnTo>
                  <a:pt x="8" y="52"/>
                </a:lnTo>
                <a:lnTo>
                  <a:pt x="2" y="43"/>
                </a:lnTo>
                <a:lnTo>
                  <a:pt x="1" y="47"/>
                </a:lnTo>
                <a:lnTo>
                  <a:pt x="0" y="48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7" name="Freeform 1544"/>
          <p:cNvSpPr>
            <a:spLocks/>
          </p:cNvSpPr>
          <p:nvPr/>
        </p:nvSpPr>
        <p:spPr bwMode="auto">
          <a:xfrm>
            <a:off x="5003801" y="4570413"/>
            <a:ext cx="109538" cy="41275"/>
          </a:xfrm>
          <a:custGeom>
            <a:avLst/>
            <a:gdLst>
              <a:gd name="T0" fmla="*/ 69 w 69"/>
              <a:gd name="T1" fmla="*/ 20 h 26"/>
              <a:gd name="T2" fmla="*/ 45 w 69"/>
              <a:gd name="T3" fmla="*/ 26 h 26"/>
              <a:gd name="T4" fmla="*/ 44 w 69"/>
              <a:gd name="T5" fmla="*/ 24 h 26"/>
              <a:gd name="T6" fmla="*/ 40 w 69"/>
              <a:gd name="T7" fmla="*/ 22 h 26"/>
              <a:gd name="T8" fmla="*/ 39 w 69"/>
              <a:gd name="T9" fmla="*/ 22 h 26"/>
              <a:gd name="T10" fmla="*/ 32 w 69"/>
              <a:gd name="T11" fmla="*/ 16 h 26"/>
              <a:gd name="T12" fmla="*/ 26 w 69"/>
              <a:gd name="T13" fmla="*/ 13 h 26"/>
              <a:gd name="T14" fmla="*/ 24 w 69"/>
              <a:gd name="T15" fmla="*/ 12 h 26"/>
              <a:gd name="T16" fmla="*/ 0 w 69"/>
              <a:gd name="T17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9" h="26">
                <a:moveTo>
                  <a:pt x="69" y="20"/>
                </a:moveTo>
                <a:lnTo>
                  <a:pt x="45" y="26"/>
                </a:lnTo>
                <a:lnTo>
                  <a:pt x="44" y="24"/>
                </a:lnTo>
                <a:lnTo>
                  <a:pt x="40" y="22"/>
                </a:lnTo>
                <a:lnTo>
                  <a:pt x="39" y="22"/>
                </a:lnTo>
                <a:lnTo>
                  <a:pt x="32" y="16"/>
                </a:lnTo>
                <a:lnTo>
                  <a:pt x="26" y="13"/>
                </a:lnTo>
                <a:lnTo>
                  <a:pt x="24" y="12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8" name="Freeform 1545"/>
          <p:cNvSpPr>
            <a:spLocks/>
          </p:cNvSpPr>
          <p:nvPr/>
        </p:nvSpPr>
        <p:spPr bwMode="auto">
          <a:xfrm>
            <a:off x="4754563" y="4554538"/>
            <a:ext cx="50800" cy="58738"/>
          </a:xfrm>
          <a:custGeom>
            <a:avLst/>
            <a:gdLst>
              <a:gd name="T0" fmla="*/ 32 w 32"/>
              <a:gd name="T1" fmla="*/ 0 h 37"/>
              <a:gd name="T2" fmla="*/ 26 w 32"/>
              <a:gd name="T3" fmla="*/ 8 h 37"/>
              <a:gd name="T4" fmla="*/ 22 w 32"/>
              <a:gd name="T5" fmla="*/ 12 h 37"/>
              <a:gd name="T6" fmla="*/ 22 w 32"/>
              <a:gd name="T7" fmla="*/ 14 h 37"/>
              <a:gd name="T8" fmla="*/ 17 w 32"/>
              <a:gd name="T9" fmla="*/ 19 h 37"/>
              <a:gd name="T10" fmla="*/ 17 w 32"/>
              <a:gd name="T11" fmla="*/ 21 h 37"/>
              <a:gd name="T12" fmla="*/ 0 w 32"/>
              <a:gd name="T13" fmla="*/ 3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" h="37">
                <a:moveTo>
                  <a:pt x="32" y="0"/>
                </a:moveTo>
                <a:lnTo>
                  <a:pt x="26" y="8"/>
                </a:lnTo>
                <a:lnTo>
                  <a:pt x="22" y="12"/>
                </a:lnTo>
                <a:lnTo>
                  <a:pt x="22" y="14"/>
                </a:lnTo>
                <a:lnTo>
                  <a:pt x="17" y="19"/>
                </a:lnTo>
                <a:lnTo>
                  <a:pt x="17" y="21"/>
                </a:lnTo>
                <a:lnTo>
                  <a:pt x="0" y="37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9" name="Freeform 1546"/>
          <p:cNvSpPr>
            <a:spLocks/>
          </p:cNvSpPr>
          <p:nvPr/>
        </p:nvSpPr>
        <p:spPr bwMode="auto">
          <a:xfrm>
            <a:off x="5006976" y="5808663"/>
            <a:ext cx="20638" cy="66675"/>
          </a:xfrm>
          <a:custGeom>
            <a:avLst/>
            <a:gdLst>
              <a:gd name="T0" fmla="*/ 5 w 13"/>
              <a:gd name="T1" fmla="*/ 0 h 42"/>
              <a:gd name="T2" fmla="*/ 4 w 13"/>
              <a:gd name="T3" fmla="*/ 17 h 42"/>
              <a:gd name="T4" fmla="*/ 0 w 13"/>
              <a:gd name="T5" fmla="*/ 23 h 42"/>
              <a:gd name="T6" fmla="*/ 5 w 13"/>
              <a:gd name="T7" fmla="*/ 31 h 42"/>
              <a:gd name="T8" fmla="*/ 13 w 13"/>
              <a:gd name="T9" fmla="*/ 42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" h="42">
                <a:moveTo>
                  <a:pt x="5" y="0"/>
                </a:moveTo>
                <a:lnTo>
                  <a:pt x="4" y="17"/>
                </a:lnTo>
                <a:lnTo>
                  <a:pt x="0" y="23"/>
                </a:lnTo>
                <a:lnTo>
                  <a:pt x="5" y="31"/>
                </a:lnTo>
                <a:lnTo>
                  <a:pt x="13" y="42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0" name="Line 1547"/>
          <p:cNvSpPr>
            <a:spLocks noChangeShapeType="1"/>
          </p:cNvSpPr>
          <p:nvPr/>
        </p:nvSpPr>
        <p:spPr bwMode="auto">
          <a:xfrm>
            <a:off x="5383213" y="5754688"/>
            <a:ext cx="1588" cy="1588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1" name="Line 1548"/>
          <p:cNvSpPr>
            <a:spLocks noChangeShapeType="1"/>
          </p:cNvSpPr>
          <p:nvPr/>
        </p:nvSpPr>
        <p:spPr bwMode="auto">
          <a:xfrm>
            <a:off x="4397376" y="5999163"/>
            <a:ext cx="30163" cy="3175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2" name="Freeform 1549"/>
          <p:cNvSpPr>
            <a:spLocks/>
          </p:cNvSpPr>
          <p:nvPr/>
        </p:nvSpPr>
        <p:spPr bwMode="auto">
          <a:xfrm>
            <a:off x="5122863" y="5343525"/>
            <a:ext cx="11113" cy="57150"/>
          </a:xfrm>
          <a:custGeom>
            <a:avLst/>
            <a:gdLst>
              <a:gd name="T0" fmla="*/ 0 w 7"/>
              <a:gd name="T1" fmla="*/ 0 h 36"/>
              <a:gd name="T2" fmla="*/ 4 w 7"/>
              <a:gd name="T3" fmla="*/ 4 h 36"/>
              <a:gd name="T4" fmla="*/ 7 w 7"/>
              <a:gd name="T5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" h="36">
                <a:moveTo>
                  <a:pt x="0" y="0"/>
                </a:moveTo>
                <a:lnTo>
                  <a:pt x="4" y="4"/>
                </a:lnTo>
                <a:lnTo>
                  <a:pt x="7" y="36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3" name="Line 1550"/>
          <p:cNvSpPr>
            <a:spLocks noChangeShapeType="1"/>
          </p:cNvSpPr>
          <p:nvPr/>
        </p:nvSpPr>
        <p:spPr bwMode="auto">
          <a:xfrm flipH="1">
            <a:off x="4646613" y="5159375"/>
            <a:ext cx="6350" cy="9525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4" name="Freeform 1551"/>
          <p:cNvSpPr>
            <a:spLocks/>
          </p:cNvSpPr>
          <p:nvPr/>
        </p:nvSpPr>
        <p:spPr bwMode="auto">
          <a:xfrm>
            <a:off x="4706938" y="4605338"/>
            <a:ext cx="47625" cy="9525"/>
          </a:xfrm>
          <a:custGeom>
            <a:avLst/>
            <a:gdLst>
              <a:gd name="T0" fmla="*/ 30 w 30"/>
              <a:gd name="T1" fmla="*/ 5 h 6"/>
              <a:gd name="T2" fmla="*/ 15 w 30"/>
              <a:gd name="T3" fmla="*/ 6 h 6"/>
              <a:gd name="T4" fmla="*/ 11 w 30"/>
              <a:gd name="T5" fmla="*/ 0 h 6"/>
              <a:gd name="T6" fmla="*/ 0 w 30"/>
              <a:gd name="T7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" h="6">
                <a:moveTo>
                  <a:pt x="30" y="5"/>
                </a:moveTo>
                <a:lnTo>
                  <a:pt x="15" y="6"/>
                </a:lnTo>
                <a:lnTo>
                  <a:pt x="11" y="0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5" name="Freeform 1552"/>
          <p:cNvSpPr>
            <a:spLocks/>
          </p:cNvSpPr>
          <p:nvPr/>
        </p:nvSpPr>
        <p:spPr bwMode="auto">
          <a:xfrm>
            <a:off x="4022726" y="5076825"/>
            <a:ext cx="52388" cy="17463"/>
          </a:xfrm>
          <a:custGeom>
            <a:avLst/>
            <a:gdLst>
              <a:gd name="T0" fmla="*/ 33 w 33"/>
              <a:gd name="T1" fmla="*/ 11 h 11"/>
              <a:gd name="T2" fmla="*/ 3 w 33"/>
              <a:gd name="T3" fmla="*/ 1 h 11"/>
              <a:gd name="T4" fmla="*/ 0 w 33"/>
              <a:gd name="T5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3" h="11">
                <a:moveTo>
                  <a:pt x="33" y="11"/>
                </a:moveTo>
                <a:lnTo>
                  <a:pt x="3" y="1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6" name="Line 1553"/>
          <p:cNvSpPr>
            <a:spLocks noChangeShapeType="1"/>
          </p:cNvSpPr>
          <p:nvPr/>
        </p:nvSpPr>
        <p:spPr bwMode="auto">
          <a:xfrm>
            <a:off x="5273676" y="5648325"/>
            <a:ext cx="0" cy="1588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7" name="Freeform 1554"/>
          <p:cNvSpPr>
            <a:spLocks/>
          </p:cNvSpPr>
          <p:nvPr/>
        </p:nvSpPr>
        <p:spPr bwMode="auto">
          <a:xfrm>
            <a:off x="5187951" y="5707063"/>
            <a:ext cx="15875" cy="30163"/>
          </a:xfrm>
          <a:custGeom>
            <a:avLst/>
            <a:gdLst>
              <a:gd name="T0" fmla="*/ 0 w 10"/>
              <a:gd name="T1" fmla="*/ 0 h 19"/>
              <a:gd name="T2" fmla="*/ 9 w 10"/>
              <a:gd name="T3" fmla="*/ 6 h 19"/>
              <a:gd name="T4" fmla="*/ 10 w 10"/>
              <a:gd name="T5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" h="19">
                <a:moveTo>
                  <a:pt x="0" y="0"/>
                </a:moveTo>
                <a:lnTo>
                  <a:pt x="9" y="6"/>
                </a:lnTo>
                <a:lnTo>
                  <a:pt x="10" y="19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8" name="Freeform 1555"/>
          <p:cNvSpPr>
            <a:spLocks/>
          </p:cNvSpPr>
          <p:nvPr/>
        </p:nvSpPr>
        <p:spPr bwMode="auto">
          <a:xfrm>
            <a:off x="4710113" y="5083175"/>
            <a:ext cx="53975" cy="71438"/>
          </a:xfrm>
          <a:custGeom>
            <a:avLst/>
            <a:gdLst>
              <a:gd name="T0" fmla="*/ 31 w 34"/>
              <a:gd name="T1" fmla="*/ 0 h 45"/>
              <a:gd name="T2" fmla="*/ 26 w 34"/>
              <a:gd name="T3" fmla="*/ 4 h 45"/>
              <a:gd name="T4" fmla="*/ 34 w 34"/>
              <a:gd name="T5" fmla="*/ 11 h 45"/>
              <a:gd name="T6" fmla="*/ 30 w 34"/>
              <a:gd name="T7" fmla="*/ 18 h 45"/>
              <a:gd name="T8" fmla="*/ 26 w 34"/>
              <a:gd name="T9" fmla="*/ 18 h 45"/>
              <a:gd name="T10" fmla="*/ 24 w 34"/>
              <a:gd name="T11" fmla="*/ 27 h 45"/>
              <a:gd name="T12" fmla="*/ 18 w 34"/>
              <a:gd name="T13" fmla="*/ 23 h 45"/>
              <a:gd name="T14" fmla="*/ 16 w 34"/>
              <a:gd name="T15" fmla="*/ 24 h 45"/>
              <a:gd name="T16" fmla="*/ 0 w 34"/>
              <a:gd name="T17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4" h="45">
                <a:moveTo>
                  <a:pt x="31" y="0"/>
                </a:moveTo>
                <a:lnTo>
                  <a:pt x="26" y="4"/>
                </a:lnTo>
                <a:lnTo>
                  <a:pt x="34" y="11"/>
                </a:lnTo>
                <a:lnTo>
                  <a:pt x="30" y="18"/>
                </a:lnTo>
                <a:lnTo>
                  <a:pt x="26" y="18"/>
                </a:lnTo>
                <a:lnTo>
                  <a:pt x="24" y="27"/>
                </a:lnTo>
                <a:lnTo>
                  <a:pt x="18" y="23"/>
                </a:lnTo>
                <a:lnTo>
                  <a:pt x="16" y="24"/>
                </a:lnTo>
                <a:lnTo>
                  <a:pt x="0" y="45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9" name="Freeform 1556"/>
          <p:cNvSpPr>
            <a:spLocks/>
          </p:cNvSpPr>
          <p:nvPr/>
        </p:nvSpPr>
        <p:spPr bwMode="auto">
          <a:xfrm>
            <a:off x="5210176" y="5138738"/>
            <a:ext cx="49213" cy="112713"/>
          </a:xfrm>
          <a:custGeom>
            <a:avLst/>
            <a:gdLst>
              <a:gd name="T0" fmla="*/ 0 w 31"/>
              <a:gd name="T1" fmla="*/ 0 h 71"/>
              <a:gd name="T2" fmla="*/ 22 w 31"/>
              <a:gd name="T3" fmla="*/ 22 h 71"/>
              <a:gd name="T4" fmla="*/ 25 w 31"/>
              <a:gd name="T5" fmla="*/ 29 h 71"/>
              <a:gd name="T6" fmla="*/ 30 w 31"/>
              <a:gd name="T7" fmla="*/ 45 h 71"/>
              <a:gd name="T8" fmla="*/ 26 w 31"/>
              <a:gd name="T9" fmla="*/ 58 h 71"/>
              <a:gd name="T10" fmla="*/ 31 w 31"/>
              <a:gd name="T11" fmla="*/ 71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1" h="71">
                <a:moveTo>
                  <a:pt x="0" y="0"/>
                </a:moveTo>
                <a:lnTo>
                  <a:pt x="22" y="22"/>
                </a:lnTo>
                <a:lnTo>
                  <a:pt x="25" y="29"/>
                </a:lnTo>
                <a:lnTo>
                  <a:pt x="30" y="45"/>
                </a:lnTo>
                <a:lnTo>
                  <a:pt x="26" y="58"/>
                </a:lnTo>
                <a:lnTo>
                  <a:pt x="31" y="71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0" name="Freeform 1557"/>
          <p:cNvSpPr>
            <a:spLocks/>
          </p:cNvSpPr>
          <p:nvPr/>
        </p:nvSpPr>
        <p:spPr bwMode="auto">
          <a:xfrm>
            <a:off x="4805363" y="4546600"/>
            <a:ext cx="103188" cy="7938"/>
          </a:xfrm>
          <a:custGeom>
            <a:avLst/>
            <a:gdLst>
              <a:gd name="T0" fmla="*/ 65 w 65"/>
              <a:gd name="T1" fmla="*/ 1 h 5"/>
              <a:gd name="T2" fmla="*/ 57 w 65"/>
              <a:gd name="T3" fmla="*/ 0 h 5"/>
              <a:gd name="T4" fmla="*/ 24 w 65"/>
              <a:gd name="T5" fmla="*/ 0 h 5"/>
              <a:gd name="T6" fmla="*/ 0 w 65"/>
              <a:gd name="T7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5" h="5">
                <a:moveTo>
                  <a:pt x="65" y="1"/>
                </a:moveTo>
                <a:lnTo>
                  <a:pt x="57" y="0"/>
                </a:lnTo>
                <a:lnTo>
                  <a:pt x="24" y="0"/>
                </a:lnTo>
                <a:lnTo>
                  <a:pt x="0" y="5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1" name="Freeform 1558"/>
          <p:cNvSpPr>
            <a:spLocks/>
          </p:cNvSpPr>
          <p:nvPr/>
        </p:nvSpPr>
        <p:spPr bwMode="auto">
          <a:xfrm>
            <a:off x="4040188" y="5654675"/>
            <a:ext cx="42863" cy="22225"/>
          </a:xfrm>
          <a:custGeom>
            <a:avLst/>
            <a:gdLst>
              <a:gd name="T0" fmla="*/ 0 w 27"/>
              <a:gd name="T1" fmla="*/ 0 h 14"/>
              <a:gd name="T2" fmla="*/ 10 w 27"/>
              <a:gd name="T3" fmla="*/ 7 h 14"/>
              <a:gd name="T4" fmla="*/ 15 w 27"/>
              <a:gd name="T5" fmla="*/ 12 h 14"/>
              <a:gd name="T6" fmla="*/ 17 w 27"/>
              <a:gd name="T7" fmla="*/ 14 h 14"/>
              <a:gd name="T8" fmla="*/ 23 w 27"/>
              <a:gd name="T9" fmla="*/ 8 h 14"/>
              <a:gd name="T10" fmla="*/ 27 w 27"/>
              <a:gd name="T11" fmla="*/ 12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7" h="14">
                <a:moveTo>
                  <a:pt x="0" y="0"/>
                </a:moveTo>
                <a:lnTo>
                  <a:pt x="10" y="7"/>
                </a:lnTo>
                <a:lnTo>
                  <a:pt x="15" y="12"/>
                </a:lnTo>
                <a:lnTo>
                  <a:pt x="17" y="14"/>
                </a:lnTo>
                <a:lnTo>
                  <a:pt x="23" y="8"/>
                </a:lnTo>
                <a:lnTo>
                  <a:pt x="27" y="12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2" name="Freeform 1559"/>
          <p:cNvSpPr>
            <a:spLocks/>
          </p:cNvSpPr>
          <p:nvPr/>
        </p:nvSpPr>
        <p:spPr bwMode="auto">
          <a:xfrm>
            <a:off x="4257676" y="5559425"/>
            <a:ext cx="84138" cy="95250"/>
          </a:xfrm>
          <a:custGeom>
            <a:avLst/>
            <a:gdLst>
              <a:gd name="T0" fmla="*/ 53 w 53"/>
              <a:gd name="T1" fmla="*/ 0 h 60"/>
              <a:gd name="T2" fmla="*/ 39 w 53"/>
              <a:gd name="T3" fmla="*/ 11 h 60"/>
              <a:gd name="T4" fmla="*/ 26 w 53"/>
              <a:gd name="T5" fmla="*/ 11 h 60"/>
              <a:gd name="T6" fmla="*/ 16 w 53"/>
              <a:gd name="T7" fmla="*/ 20 h 60"/>
              <a:gd name="T8" fmla="*/ 15 w 53"/>
              <a:gd name="T9" fmla="*/ 30 h 60"/>
              <a:gd name="T10" fmla="*/ 9 w 53"/>
              <a:gd name="T11" fmla="*/ 34 h 60"/>
              <a:gd name="T12" fmla="*/ 2 w 53"/>
              <a:gd name="T13" fmla="*/ 46 h 60"/>
              <a:gd name="T14" fmla="*/ 0 w 53"/>
              <a:gd name="T15" fmla="*/ 6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3" h="60">
                <a:moveTo>
                  <a:pt x="53" y="0"/>
                </a:moveTo>
                <a:lnTo>
                  <a:pt x="39" y="11"/>
                </a:lnTo>
                <a:lnTo>
                  <a:pt x="26" y="11"/>
                </a:lnTo>
                <a:lnTo>
                  <a:pt x="16" y="20"/>
                </a:lnTo>
                <a:lnTo>
                  <a:pt x="15" y="30"/>
                </a:lnTo>
                <a:lnTo>
                  <a:pt x="9" y="34"/>
                </a:lnTo>
                <a:lnTo>
                  <a:pt x="2" y="46"/>
                </a:lnTo>
                <a:lnTo>
                  <a:pt x="0" y="6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3" name="Freeform 1560"/>
          <p:cNvSpPr>
            <a:spLocks/>
          </p:cNvSpPr>
          <p:nvPr/>
        </p:nvSpPr>
        <p:spPr bwMode="auto">
          <a:xfrm>
            <a:off x="5318126" y="5327650"/>
            <a:ext cx="19050" cy="36513"/>
          </a:xfrm>
          <a:custGeom>
            <a:avLst/>
            <a:gdLst>
              <a:gd name="T0" fmla="*/ 12 w 12"/>
              <a:gd name="T1" fmla="*/ 0 h 23"/>
              <a:gd name="T2" fmla="*/ 11 w 12"/>
              <a:gd name="T3" fmla="*/ 3 h 23"/>
              <a:gd name="T4" fmla="*/ 10 w 12"/>
              <a:gd name="T5" fmla="*/ 4 h 23"/>
              <a:gd name="T6" fmla="*/ 6 w 12"/>
              <a:gd name="T7" fmla="*/ 8 h 23"/>
              <a:gd name="T8" fmla="*/ 4 w 12"/>
              <a:gd name="T9" fmla="*/ 22 h 23"/>
              <a:gd name="T10" fmla="*/ 0 w 12"/>
              <a:gd name="T11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23">
                <a:moveTo>
                  <a:pt x="12" y="0"/>
                </a:moveTo>
                <a:lnTo>
                  <a:pt x="11" y="3"/>
                </a:lnTo>
                <a:lnTo>
                  <a:pt x="10" y="4"/>
                </a:lnTo>
                <a:lnTo>
                  <a:pt x="6" y="8"/>
                </a:lnTo>
                <a:lnTo>
                  <a:pt x="4" y="22"/>
                </a:lnTo>
                <a:lnTo>
                  <a:pt x="0" y="23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4" name="Freeform 1561"/>
          <p:cNvSpPr>
            <a:spLocks/>
          </p:cNvSpPr>
          <p:nvPr/>
        </p:nvSpPr>
        <p:spPr bwMode="auto">
          <a:xfrm>
            <a:off x="4575176" y="5232400"/>
            <a:ext cx="53975" cy="71438"/>
          </a:xfrm>
          <a:custGeom>
            <a:avLst/>
            <a:gdLst>
              <a:gd name="T0" fmla="*/ 34 w 34"/>
              <a:gd name="T1" fmla="*/ 45 h 45"/>
              <a:gd name="T2" fmla="*/ 26 w 34"/>
              <a:gd name="T3" fmla="*/ 35 h 45"/>
              <a:gd name="T4" fmla="*/ 23 w 34"/>
              <a:gd name="T5" fmla="*/ 33 h 45"/>
              <a:gd name="T6" fmla="*/ 25 w 34"/>
              <a:gd name="T7" fmla="*/ 14 h 45"/>
              <a:gd name="T8" fmla="*/ 14 w 34"/>
              <a:gd name="T9" fmla="*/ 5 h 45"/>
              <a:gd name="T10" fmla="*/ 6 w 34"/>
              <a:gd name="T11" fmla="*/ 4 h 45"/>
              <a:gd name="T12" fmla="*/ 0 w 34"/>
              <a:gd name="T13" fmla="*/ 3 h 45"/>
              <a:gd name="T14" fmla="*/ 4 w 34"/>
              <a:gd name="T15" fmla="*/ 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4" h="45">
                <a:moveTo>
                  <a:pt x="34" y="45"/>
                </a:moveTo>
                <a:lnTo>
                  <a:pt x="26" y="35"/>
                </a:lnTo>
                <a:lnTo>
                  <a:pt x="23" y="33"/>
                </a:lnTo>
                <a:lnTo>
                  <a:pt x="25" y="14"/>
                </a:lnTo>
                <a:lnTo>
                  <a:pt x="14" y="5"/>
                </a:lnTo>
                <a:lnTo>
                  <a:pt x="6" y="4"/>
                </a:lnTo>
                <a:lnTo>
                  <a:pt x="0" y="3"/>
                </a:lnTo>
                <a:lnTo>
                  <a:pt x="4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5" name="Freeform 1562"/>
          <p:cNvSpPr>
            <a:spLocks/>
          </p:cNvSpPr>
          <p:nvPr/>
        </p:nvSpPr>
        <p:spPr bwMode="auto">
          <a:xfrm>
            <a:off x="4397376" y="5951538"/>
            <a:ext cx="34925" cy="47625"/>
          </a:xfrm>
          <a:custGeom>
            <a:avLst/>
            <a:gdLst>
              <a:gd name="T0" fmla="*/ 22 w 22"/>
              <a:gd name="T1" fmla="*/ 0 h 30"/>
              <a:gd name="T2" fmla="*/ 18 w 22"/>
              <a:gd name="T3" fmla="*/ 12 h 30"/>
              <a:gd name="T4" fmla="*/ 10 w 22"/>
              <a:gd name="T5" fmla="*/ 13 h 30"/>
              <a:gd name="T6" fmla="*/ 7 w 22"/>
              <a:gd name="T7" fmla="*/ 13 h 30"/>
              <a:gd name="T8" fmla="*/ 11 w 22"/>
              <a:gd name="T9" fmla="*/ 19 h 30"/>
              <a:gd name="T10" fmla="*/ 9 w 22"/>
              <a:gd name="T11" fmla="*/ 22 h 30"/>
              <a:gd name="T12" fmla="*/ 0 w 22"/>
              <a:gd name="T13" fmla="*/ 3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" h="30">
                <a:moveTo>
                  <a:pt x="22" y="0"/>
                </a:moveTo>
                <a:lnTo>
                  <a:pt x="18" y="12"/>
                </a:lnTo>
                <a:lnTo>
                  <a:pt x="10" y="13"/>
                </a:lnTo>
                <a:lnTo>
                  <a:pt x="7" y="13"/>
                </a:lnTo>
                <a:lnTo>
                  <a:pt x="11" y="19"/>
                </a:lnTo>
                <a:lnTo>
                  <a:pt x="9" y="22"/>
                </a:lnTo>
                <a:lnTo>
                  <a:pt x="0" y="3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6" name="Freeform 1563"/>
          <p:cNvSpPr>
            <a:spLocks/>
          </p:cNvSpPr>
          <p:nvPr/>
        </p:nvSpPr>
        <p:spPr bwMode="auto">
          <a:xfrm>
            <a:off x="4718051" y="5011738"/>
            <a:ext cx="41275" cy="71438"/>
          </a:xfrm>
          <a:custGeom>
            <a:avLst/>
            <a:gdLst>
              <a:gd name="T0" fmla="*/ 0 w 26"/>
              <a:gd name="T1" fmla="*/ 0 h 45"/>
              <a:gd name="T2" fmla="*/ 6 w 26"/>
              <a:gd name="T3" fmla="*/ 4 h 45"/>
              <a:gd name="T4" fmla="*/ 4 w 26"/>
              <a:gd name="T5" fmla="*/ 11 h 45"/>
              <a:gd name="T6" fmla="*/ 3 w 26"/>
              <a:gd name="T7" fmla="*/ 14 h 45"/>
              <a:gd name="T8" fmla="*/ 7 w 26"/>
              <a:gd name="T9" fmla="*/ 15 h 45"/>
              <a:gd name="T10" fmla="*/ 8 w 26"/>
              <a:gd name="T11" fmla="*/ 18 h 45"/>
              <a:gd name="T12" fmla="*/ 8 w 26"/>
              <a:gd name="T13" fmla="*/ 20 h 45"/>
              <a:gd name="T14" fmla="*/ 13 w 26"/>
              <a:gd name="T15" fmla="*/ 34 h 45"/>
              <a:gd name="T16" fmla="*/ 26 w 26"/>
              <a:gd name="T17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6" h="45">
                <a:moveTo>
                  <a:pt x="0" y="0"/>
                </a:moveTo>
                <a:lnTo>
                  <a:pt x="6" y="4"/>
                </a:lnTo>
                <a:lnTo>
                  <a:pt x="4" y="11"/>
                </a:lnTo>
                <a:lnTo>
                  <a:pt x="3" y="14"/>
                </a:lnTo>
                <a:lnTo>
                  <a:pt x="7" y="15"/>
                </a:lnTo>
                <a:lnTo>
                  <a:pt x="8" y="18"/>
                </a:lnTo>
                <a:lnTo>
                  <a:pt x="8" y="20"/>
                </a:lnTo>
                <a:lnTo>
                  <a:pt x="13" y="34"/>
                </a:lnTo>
                <a:lnTo>
                  <a:pt x="26" y="45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7" name="Freeform 1564"/>
          <p:cNvSpPr>
            <a:spLocks/>
          </p:cNvSpPr>
          <p:nvPr/>
        </p:nvSpPr>
        <p:spPr bwMode="auto">
          <a:xfrm>
            <a:off x="5205413" y="5057775"/>
            <a:ext cx="65088" cy="80963"/>
          </a:xfrm>
          <a:custGeom>
            <a:avLst/>
            <a:gdLst>
              <a:gd name="T0" fmla="*/ 41 w 41"/>
              <a:gd name="T1" fmla="*/ 0 h 51"/>
              <a:gd name="T2" fmla="*/ 40 w 41"/>
              <a:gd name="T3" fmla="*/ 2 h 51"/>
              <a:gd name="T4" fmla="*/ 30 w 41"/>
              <a:gd name="T5" fmla="*/ 19 h 51"/>
              <a:gd name="T6" fmla="*/ 17 w 41"/>
              <a:gd name="T7" fmla="*/ 39 h 51"/>
              <a:gd name="T8" fmla="*/ 6 w 41"/>
              <a:gd name="T9" fmla="*/ 40 h 51"/>
              <a:gd name="T10" fmla="*/ 6 w 41"/>
              <a:gd name="T11" fmla="*/ 42 h 51"/>
              <a:gd name="T12" fmla="*/ 4 w 41"/>
              <a:gd name="T13" fmla="*/ 42 h 51"/>
              <a:gd name="T14" fmla="*/ 0 w 41"/>
              <a:gd name="T15" fmla="*/ 43 h 51"/>
              <a:gd name="T16" fmla="*/ 3 w 41"/>
              <a:gd name="T17" fmla="*/ 51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1" h="51">
                <a:moveTo>
                  <a:pt x="41" y="0"/>
                </a:moveTo>
                <a:lnTo>
                  <a:pt x="40" y="2"/>
                </a:lnTo>
                <a:lnTo>
                  <a:pt x="30" y="19"/>
                </a:lnTo>
                <a:lnTo>
                  <a:pt x="17" y="39"/>
                </a:lnTo>
                <a:lnTo>
                  <a:pt x="6" y="40"/>
                </a:lnTo>
                <a:lnTo>
                  <a:pt x="6" y="42"/>
                </a:lnTo>
                <a:lnTo>
                  <a:pt x="4" y="42"/>
                </a:lnTo>
                <a:lnTo>
                  <a:pt x="0" y="43"/>
                </a:lnTo>
                <a:lnTo>
                  <a:pt x="3" y="51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8" name="Freeform 1565"/>
          <p:cNvSpPr>
            <a:spLocks/>
          </p:cNvSpPr>
          <p:nvPr/>
        </p:nvSpPr>
        <p:spPr bwMode="auto">
          <a:xfrm>
            <a:off x="4795838" y="5969000"/>
            <a:ext cx="68263" cy="49213"/>
          </a:xfrm>
          <a:custGeom>
            <a:avLst/>
            <a:gdLst>
              <a:gd name="T0" fmla="*/ 0 w 43"/>
              <a:gd name="T1" fmla="*/ 0 h 31"/>
              <a:gd name="T2" fmla="*/ 22 w 43"/>
              <a:gd name="T3" fmla="*/ 1 h 31"/>
              <a:gd name="T4" fmla="*/ 26 w 43"/>
              <a:gd name="T5" fmla="*/ 17 h 31"/>
              <a:gd name="T6" fmla="*/ 33 w 43"/>
              <a:gd name="T7" fmla="*/ 23 h 31"/>
              <a:gd name="T8" fmla="*/ 43 w 43"/>
              <a:gd name="T9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31">
                <a:moveTo>
                  <a:pt x="0" y="0"/>
                </a:moveTo>
                <a:lnTo>
                  <a:pt x="22" y="1"/>
                </a:lnTo>
                <a:lnTo>
                  <a:pt x="26" y="17"/>
                </a:lnTo>
                <a:lnTo>
                  <a:pt x="33" y="23"/>
                </a:lnTo>
                <a:lnTo>
                  <a:pt x="43" y="31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9" name="Freeform 1566"/>
          <p:cNvSpPr>
            <a:spLocks/>
          </p:cNvSpPr>
          <p:nvPr/>
        </p:nvSpPr>
        <p:spPr bwMode="auto">
          <a:xfrm>
            <a:off x="6230938" y="1978025"/>
            <a:ext cx="61913" cy="74613"/>
          </a:xfrm>
          <a:custGeom>
            <a:avLst/>
            <a:gdLst>
              <a:gd name="T0" fmla="*/ 0 w 39"/>
              <a:gd name="T1" fmla="*/ 20 h 47"/>
              <a:gd name="T2" fmla="*/ 0 w 39"/>
              <a:gd name="T3" fmla="*/ 21 h 47"/>
              <a:gd name="T4" fmla="*/ 2 w 39"/>
              <a:gd name="T5" fmla="*/ 28 h 47"/>
              <a:gd name="T6" fmla="*/ 4 w 39"/>
              <a:gd name="T7" fmla="*/ 32 h 47"/>
              <a:gd name="T8" fmla="*/ 5 w 39"/>
              <a:gd name="T9" fmla="*/ 36 h 47"/>
              <a:gd name="T10" fmla="*/ 0 w 39"/>
              <a:gd name="T11" fmla="*/ 44 h 47"/>
              <a:gd name="T12" fmla="*/ 2 w 39"/>
              <a:gd name="T13" fmla="*/ 47 h 47"/>
              <a:gd name="T14" fmla="*/ 9 w 39"/>
              <a:gd name="T15" fmla="*/ 37 h 47"/>
              <a:gd name="T16" fmla="*/ 11 w 39"/>
              <a:gd name="T17" fmla="*/ 35 h 47"/>
              <a:gd name="T18" fmla="*/ 15 w 39"/>
              <a:gd name="T19" fmla="*/ 28 h 47"/>
              <a:gd name="T20" fmla="*/ 17 w 39"/>
              <a:gd name="T21" fmla="*/ 24 h 47"/>
              <a:gd name="T22" fmla="*/ 19 w 39"/>
              <a:gd name="T23" fmla="*/ 22 h 47"/>
              <a:gd name="T24" fmla="*/ 26 w 39"/>
              <a:gd name="T25" fmla="*/ 22 h 47"/>
              <a:gd name="T26" fmla="*/ 30 w 39"/>
              <a:gd name="T27" fmla="*/ 11 h 47"/>
              <a:gd name="T28" fmla="*/ 32 w 39"/>
              <a:gd name="T29" fmla="*/ 0 h 47"/>
              <a:gd name="T30" fmla="*/ 39 w 39"/>
              <a:gd name="T31" fmla="*/ 11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9" h="47">
                <a:moveTo>
                  <a:pt x="0" y="20"/>
                </a:moveTo>
                <a:lnTo>
                  <a:pt x="0" y="21"/>
                </a:lnTo>
                <a:lnTo>
                  <a:pt x="2" y="28"/>
                </a:lnTo>
                <a:lnTo>
                  <a:pt x="4" y="32"/>
                </a:lnTo>
                <a:lnTo>
                  <a:pt x="5" y="36"/>
                </a:lnTo>
                <a:lnTo>
                  <a:pt x="0" y="44"/>
                </a:lnTo>
                <a:lnTo>
                  <a:pt x="2" y="47"/>
                </a:lnTo>
                <a:lnTo>
                  <a:pt x="9" y="37"/>
                </a:lnTo>
                <a:lnTo>
                  <a:pt x="11" y="35"/>
                </a:lnTo>
                <a:lnTo>
                  <a:pt x="15" y="28"/>
                </a:lnTo>
                <a:lnTo>
                  <a:pt x="17" y="24"/>
                </a:lnTo>
                <a:lnTo>
                  <a:pt x="19" y="22"/>
                </a:lnTo>
                <a:lnTo>
                  <a:pt x="26" y="22"/>
                </a:lnTo>
                <a:lnTo>
                  <a:pt x="30" y="11"/>
                </a:lnTo>
                <a:lnTo>
                  <a:pt x="32" y="0"/>
                </a:lnTo>
                <a:lnTo>
                  <a:pt x="39" y="11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0" name="Freeform 1567"/>
          <p:cNvSpPr>
            <a:spLocks/>
          </p:cNvSpPr>
          <p:nvPr/>
        </p:nvSpPr>
        <p:spPr bwMode="auto">
          <a:xfrm>
            <a:off x="5227638" y="5499100"/>
            <a:ext cx="23813" cy="20638"/>
          </a:xfrm>
          <a:custGeom>
            <a:avLst/>
            <a:gdLst>
              <a:gd name="T0" fmla="*/ 14 w 15"/>
              <a:gd name="T1" fmla="*/ 0 h 13"/>
              <a:gd name="T2" fmla="*/ 15 w 15"/>
              <a:gd name="T3" fmla="*/ 0 h 13"/>
              <a:gd name="T4" fmla="*/ 14 w 15"/>
              <a:gd name="T5" fmla="*/ 4 h 13"/>
              <a:gd name="T6" fmla="*/ 12 w 15"/>
              <a:gd name="T7" fmla="*/ 7 h 13"/>
              <a:gd name="T8" fmla="*/ 12 w 15"/>
              <a:gd name="T9" fmla="*/ 8 h 13"/>
              <a:gd name="T10" fmla="*/ 12 w 15"/>
              <a:gd name="T11" fmla="*/ 9 h 13"/>
              <a:gd name="T12" fmla="*/ 8 w 15"/>
              <a:gd name="T13" fmla="*/ 8 h 13"/>
              <a:gd name="T14" fmla="*/ 7 w 15"/>
              <a:gd name="T15" fmla="*/ 8 h 13"/>
              <a:gd name="T16" fmla="*/ 7 w 15"/>
              <a:gd name="T17" fmla="*/ 7 h 13"/>
              <a:gd name="T18" fmla="*/ 5 w 15"/>
              <a:gd name="T19" fmla="*/ 8 h 13"/>
              <a:gd name="T20" fmla="*/ 4 w 15"/>
              <a:gd name="T21" fmla="*/ 8 h 13"/>
              <a:gd name="T22" fmla="*/ 1 w 15"/>
              <a:gd name="T23" fmla="*/ 9 h 13"/>
              <a:gd name="T24" fmla="*/ 0 w 15"/>
              <a:gd name="T25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" h="13">
                <a:moveTo>
                  <a:pt x="14" y="0"/>
                </a:moveTo>
                <a:lnTo>
                  <a:pt x="15" y="0"/>
                </a:lnTo>
                <a:lnTo>
                  <a:pt x="14" y="4"/>
                </a:lnTo>
                <a:lnTo>
                  <a:pt x="12" y="7"/>
                </a:lnTo>
                <a:lnTo>
                  <a:pt x="12" y="8"/>
                </a:lnTo>
                <a:lnTo>
                  <a:pt x="12" y="9"/>
                </a:lnTo>
                <a:lnTo>
                  <a:pt x="8" y="8"/>
                </a:lnTo>
                <a:lnTo>
                  <a:pt x="7" y="8"/>
                </a:lnTo>
                <a:lnTo>
                  <a:pt x="7" y="7"/>
                </a:lnTo>
                <a:lnTo>
                  <a:pt x="5" y="8"/>
                </a:lnTo>
                <a:lnTo>
                  <a:pt x="4" y="8"/>
                </a:lnTo>
                <a:lnTo>
                  <a:pt x="1" y="9"/>
                </a:lnTo>
                <a:lnTo>
                  <a:pt x="0" y="13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1" name="Freeform 1568"/>
          <p:cNvSpPr>
            <a:spLocks/>
          </p:cNvSpPr>
          <p:nvPr/>
        </p:nvSpPr>
        <p:spPr bwMode="auto">
          <a:xfrm>
            <a:off x="4557713" y="5465763"/>
            <a:ext cx="77788" cy="15875"/>
          </a:xfrm>
          <a:custGeom>
            <a:avLst/>
            <a:gdLst>
              <a:gd name="T0" fmla="*/ 49 w 49"/>
              <a:gd name="T1" fmla="*/ 7 h 10"/>
              <a:gd name="T2" fmla="*/ 44 w 49"/>
              <a:gd name="T3" fmla="*/ 10 h 10"/>
              <a:gd name="T4" fmla="*/ 21 w 49"/>
              <a:gd name="T5" fmla="*/ 0 h 10"/>
              <a:gd name="T6" fmla="*/ 0 w 49"/>
              <a:gd name="T7" fmla="*/ 6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9" h="10">
                <a:moveTo>
                  <a:pt x="49" y="7"/>
                </a:moveTo>
                <a:lnTo>
                  <a:pt x="44" y="10"/>
                </a:lnTo>
                <a:lnTo>
                  <a:pt x="21" y="0"/>
                </a:lnTo>
                <a:lnTo>
                  <a:pt x="0" y="6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2" name="Freeform 1569"/>
          <p:cNvSpPr>
            <a:spLocks/>
          </p:cNvSpPr>
          <p:nvPr/>
        </p:nvSpPr>
        <p:spPr bwMode="auto">
          <a:xfrm>
            <a:off x="4533901" y="5768975"/>
            <a:ext cx="33338" cy="33338"/>
          </a:xfrm>
          <a:custGeom>
            <a:avLst/>
            <a:gdLst>
              <a:gd name="T0" fmla="*/ 0 w 21"/>
              <a:gd name="T1" fmla="*/ 0 h 21"/>
              <a:gd name="T2" fmla="*/ 7 w 21"/>
              <a:gd name="T3" fmla="*/ 7 h 21"/>
              <a:gd name="T4" fmla="*/ 8 w 21"/>
              <a:gd name="T5" fmla="*/ 12 h 21"/>
              <a:gd name="T6" fmla="*/ 8 w 21"/>
              <a:gd name="T7" fmla="*/ 15 h 21"/>
              <a:gd name="T8" fmla="*/ 8 w 21"/>
              <a:gd name="T9" fmla="*/ 17 h 21"/>
              <a:gd name="T10" fmla="*/ 8 w 21"/>
              <a:gd name="T11" fmla="*/ 18 h 21"/>
              <a:gd name="T12" fmla="*/ 14 w 21"/>
              <a:gd name="T13" fmla="*/ 19 h 21"/>
              <a:gd name="T14" fmla="*/ 21 w 21"/>
              <a:gd name="T15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1" h="21">
                <a:moveTo>
                  <a:pt x="0" y="0"/>
                </a:moveTo>
                <a:lnTo>
                  <a:pt x="7" y="7"/>
                </a:lnTo>
                <a:lnTo>
                  <a:pt x="8" y="12"/>
                </a:lnTo>
                <a:lnTo>
                  <a:pt x="8" y="15"/>
                </a:lnTo>
                <a:lnTo>
                  <a:pt x="8" y="17"/>
                </a:lnTo>
                <a:lnTo>
                  <a:pt x="8" y="18"/>
                </a:lnTo>
                <a:lnTo>
                  <a:pt x="14" y="19"/>
                </a:lnTo>
                <a:lnTo>
                  <a:pt x="21" y="21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3" name="Freeform 1570"/>
          <p:cNvSpPr>
            <a:spLocks/>
          </p:cNvSpPr>
          <p:nvPr/>
        </p:nvSpPr>
        <p:spPr bwMode="auto">
          <a:xfrm>
            <a:off x="4271963" y="6064250"/>
            <a:ext cx="23813" cy="31750"/>
          </a:xfrm>
          <a:custGeom>
            <a:avLst/>
            <a:gdLst>
              <a:gd name="T0" fmla="*/ 12 w 15"/>
              <a:gd name="T1" fmla="*/ 20 h 20"/>
              <a:gd name="T2" fmla="*/ 11 w 15"/>
              <a:gd name="T3" fmla="*/ 12 h 20"/>
              <a:gd name="T4" fmla="*/ 11 w 15"/>
              <a:gd name="T5" fmla="*/ 11 h 20"/>
              <a:gd name="T6" fmla="*/ 15 w 15"/>
              <a:gd name="T7" fmla="*/ 2 h 20"/>
              <a:gd name="T8" fmla="*/ 12 w 15"/>
              <a:gd name="T9" fmla="*/ 4 h 20"/>
              <a:gd name="T10" fmla="*/ 11 w 15"/>
              <a:gd name="T11" fmla="*/ 5 h 20"/>
              <a:gd name="T12" fmla="*/ 4 w 15"/>
              <a:gd name="T13" fmla="*/ 0 h 20"/>
              <a:gd name="T14" fmla="*/ 0 w 15"/>
              <a:gd name="T15" fmla="*/ 5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" h="20">
                <a:moveTo>
                  <a:pt x="12" y="20"/>
                </a:moveTo>
                <a:lnTo>
                  <a:pt x="11" y="12"/>
                </a:lnTo>
                <a:lnTo>
                  <a:pt x="11" y="11"/>
                </a:lnTo>
                <a:lnTo>
                  <a:pt x="15" y="2"/>
                </a:lnTo>
                <a:lnTo>
                  <a:pt x="12" y="4"/>
                </a:lnTo>
                <a:lnTo>
                  <a:pt x="11" y="5"/>
                </a:lnTo>
                <a:lnTo>
                  <a:pt x="4" y="0"/>
                </a:lnTo>
                <a:lnTo>
                  <a:pt x="0" y="5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4" name="Freeform 1571"/>
          <p:cNvSpPr>
            <a:spLocks/>
          </p:cNvSpPr>
          <p:nvPr/>
        </p:nvSpPr>
        <p:spPr bwMode="auto">
          <a:xfrm>
            <a:off x="5149851" y="4767263"/>
            <a:ext cx="23813" cy="65088"/>
          </a:xfrm>
          <a:custGeom>
            <a:avLst/>
            <a:gdLst>
              <a:gd name="T0" fmla="*/ 7 w 15"/>
              <a:gd name="T1" fmla="*/ 0 h 41"/>
              <a:gd name="T2" fmla="*/ 9 w 15"/>
              <a:gd name="T3" fmla="*/ 3 h 41"/>
              <a:gd name="T4" fmla="*/ 11 w 15"/>
              <a:gd name="T5" fmla="*/ 4 h 41"/>
              <a:gd name="T6" fmla="*/ 15 w 15"/>
              <a:gd name="T7" fmla="*/ 7 h 41"/>
              <a:gd name="T8" fmla="*/ 15 w 15"/>
              <a:gd name="T9" fmla="*/ 8 h 41"/>
              <a:gd name="T10" fmla="*/ 8 w 15"/>
              <a:gd name="T11" fmla="*/ 20 h 41"/>
              <a:gd name="T12" fmla="*/ 0 w 15"/>
              <a:gd name="T13" fmla="*/ 4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" h="41">
                <a:moveTo>
                  <a:pt x="7" y="0"/>
                </a:moveTo>
                <a:lnTo>
                  <a:pt x="9" y="3"/>
                </a:lnTo>
                <a:lnTo>
                  <a:pt x="11" y="4"/>
                </a:lnTo>
                <a:lnTo>
                  <a:pt x="15" y="7"/>
                </a:lnTo>
                <a:lnTo>
                  <a:pt x="15" y="8"/>
                </a:lnTo>
                <a:lnTo>
                  <a:pt x="8" y="20"/>
                </a:lnTo>
                <a:lnTo>
                  <a:pt x="0" y="41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5" name="Freeform 1572"/>
          <p:cNvSpPr>
            <a:spLocks/>
          </p:cNvSpPr>
          <p:nvPr/>
        </p:nvSpPr>
        <p:spPr bwMode="auto">
          <a:xfrm>
            <a:off x="6988176" y="1255713"/>
            <a:ext cx="184150" cy="65088"/>
          </a:xfrm>
          <a:custGeom>
            <a:avLst/>
            <a:gdLst>
              <a:gd name="T0" fmla="*/ 116 w 116"/>
              <a:gd name="T1" fmla="*/ 41 h 41"/>
              <a:gd name="T2" fmla="*/ 113 w 116"/>
              <a:gd name="T3" fmla="*/ 35 h 41"/>
              <a:gd name="T4" fmla="*/ 102 w 116"/>
              <a:gd name="T5" fmla="*/ 18 h 41"/>
              <a:gd name="T6" fmla="*/ 102 w 116"/>
              <a:gd name="T7" fmla="*/ 14 h 41"/>
              <a:gd name="T8" fmla="*/ 102 w 116"/>
              <a:gd name="T9" fmla="*/ 12 h 41"/>
              <a:gd name="T10" fmla="*/ 102 w 116"/>
              <a:gd name="T11" fmla="*/ 7 h 41"/>
              <a:gd name="T12" fmla="*/ 90 w 116"/>
              <a:gd name="T13" fmla="*/ 12 h 41"/>
              <a:gd name="T14" fmla="*/ 89 w 116"/>
              <a:gd name="T15" fmla="*/ 12 h 41"/>
              <a:gd name="T16" fmla="*/ 85 w 116"/>
              <a:gd name="T17" fmla="*/ 12 h 41"/>
              <a:gd name="T18" fmla="*/ 82 w 116"/>
              <a:gd name="T19" fmla="*/ 25 h 41"/>
              <a:gd name="T20" fmla="*/ 78 w 116"/>
              <a:gd name="T21" fmla="*/ 27 h 41"/>
              <a:gd name="T22" fmla="*/ 71 w 116"/>
              <a:gd name="T23" fmla="*/ 25 h 41"/>
              <a:gd name="T24" fmla="*/ 68 w 116"/>
              <a:gd name="T25" fmla="*/ 23 h 41"/>
              <a:gd name="T26" fmla="*/ 67 w 116"/>
              <a:gd name="T27" fmla="*/ 18 h 41"/>
              <a:gd name="T28" fmla="*/ 64 w 116"/>
              <a:gd name="T29" fmla="*/ 15 h 41"/>
              <a:gd name="T30" fmla="*/ 59 w 116"/>
              <a:gd name="T31" fmla="*/ 12 h 41"/>
              <a:gd name="T32" fmla="*/ 59 w 116"/>
              <a:gd name="T33" fmla="*/ 8 h 41"/>
              <a:gd name="T34" fmla="*/ 59 w 116"/>
              <a:gd name="T35" fmla="*/ 7 h 41"/>
              <a:gd name="T36" fmla="*/ 49 w 116"/>
              <a:gd name="T37" fmla="*/ 8 h 41"/>
              <a:gd name="T38" fmla="*/ 45 w 116"/>
              <a:gd name="T39" fmla="*/ 10 h 41"/>
              <a:gd name="T40" fmla="*/ 40 w 116"/>
              <a:gd name="T41" fmla="*/ 11 h 41"/>
              <a:gd name="T42" fmla="*/ 36 w 116"/>
              <a:gd name="T43" fmla="*/ 8 h 41"/>
              <a:gd name="T44" fmla="*/ 25 w 116"/>
              <a:gd name="T45" fmla="*/ 3 h 41"/>
              <a:gd name="T46" fmla="*/ 18 w 116"/>
              <a:gd name="T47" fmla="*/ 1 h 41"/>
              <a:gd name="T48" fmla="*/ 11 w 116"/>
              <a:gd name="T49" fmla="*/ 1 h 41"/>
              <a:gd name="T50" fmla="*/ 0 w 116"/>
              <a:gd name="T51" fmla="*/ 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16" h="41">
                <a:moveTo>
                  <a:pt x="116" y="41"/>
                </a:moveTo>
                <a:lnTo>
                  <a:pt x="113" y="35"/>
                </a:lnTo>
                <a:lnTo>
                  <a:pt x="102" y="18"/>
                </a:lnTo>
                <a:lnTo>
                  <a:pt x="102" y="14"/>
                </a:lnTo>
                <a:lnTo>
                  <a:pt x="102" y="12"/>
                </a:lnTo>
                <a:lnTo>
                  <a:pt x="102" y="7"/>
                </a:lnTo>
                <a:lnTo>
                  <a:pt x="90" y="12"/>
                </a:lnTo>
                <a:lnTo>
                  <a:pt x="89" y="12"/>
                </a:lnTo>
                <a:lnTo>
                  <a:pt x="85" y="12"/>
                </a:lnTo>
                <a:lnTo>
                  <a:pt x="82" y="25"/>
                </a:lnTo>
                <a:lnTo>
                  <a:pt x="78" y="27"/>
                </a:lnTo>
                <a:lnTo>
                  <a:pt x="71" y="25"/>
                </a:lnTo>
                <a:lnTo>
                  <a:pt x="68" y="23"/>
                </a:lnTo>
                <a:lnTo>
                  <a:pt x="67" y="18"/>
                </a:lnTo>
                <a:lnTo>
                  <a:pt x="64" y="15"/>
                </a:lnTo>
                <a:lnTo>
                  <a:pt x="59" y="12"/>
                </a:lnTo>
                <a:lnTo>
                  <a:pt x="59" y="8"/>
                </a:lnTo>
                <a:lnTo>
                  <a:pt x="59" y="7"/>
                </a:lnTo>
                <a:lnTo>
                  <a:pt x="49" y="8"/>
                </a:lnTo>
                <a:lnTo>
                  <a:pt x="45" y="10"/>
                </a:lnTo>
                <a:lnTo>
                  <a:pt x="40" y="11"/>
                </a:lnTo>
                <a:lnTo>
                  <a:pt x="36" y="8"/>
                </a:lnTo>
                <a:lnTo>
                  <a:pt x="25" y="3"/>
                </a:lnTo>
                <a:lnTo>
                  <a:pt x="18" y="1"/>
                </a:lnTo>
                <a:lnTo>
                  <a:pt x="11" y="1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6" name="Freeform 1573"/>
          <p:cNvSpPr>
            <a:spLocks/>
          </p:cNvSpPr>
          <p:nvPr/>
        </p:nvSpPr>
        <p:spPr bwMode="auto">
          <a:xfrm>
            <a:off x="5203826" y="5505450"/>
            <a:ext cx="7938" cy="14288"/>
          </a:xfrm>
          <a:custGeom>
            <a:avLst/>
            <a:gdLst>
              <a:gd name="T0" fmla="*/ 0 w 5"/>
              <a:gd name="T1" fmla="*/ 0 h 9"/>
              <a:gd name="T2" fmla="*/ 5 w 5"/>
              <a:gd name="T3" fmla="*/ 7 h 9"/>
              <a:gd name="T4" fmla="*/ 5 w 5"/>
              <a:gd name="T5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" h="9">
                <a:moveTo>
                  <a:pt x="0" y="0"/>
                </a:moveTo>
                <a:lnTo>
                  <a:pt x="5" y="7"/>
                </a:lnTo>
                <a:lnTo>
                  <a:pt x="5" y="9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7" name="Line 1574"/>
          <p:cNvSpPr>
            <a:spLocks noChangeShapeType="1"/>
          </p:cNvSpPr>
          <p:nvPr/>
        </p:nvSpPr>
        <p:spPr bwMode="auto">
          <a:xfrm>
            <a:off x="5889626" y="3454400"/>
            <a:ext cx="6350" cy="0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8" name="Freeform 1575"/>
          <p:cNvSpPr>
            <a:spLocks/>
          </p:cNvSpPr>
          <p:nvPr/>
        </p:nvSpPr>
        <p:spPr bwMode="auto">
          <a:xfrm>
            <a:off x="4959351" y="4410075"/>
            <a:ext cx="58738" cy="142875"/>
          </a:xfrm>
          <a:custGeom>
            <a:avLst/>
            <a:gdLst>
              <a:gd name="T0" fmla="*/ 0 w 37"/>
              <a:gd name="T1" fmla="*/ 0 h 90"/>
              <a:gd name="T2" fmla="*/ 24 w 37"/>
              <a:gd name="T3" fmla="*/ 37 h 90"/>
              <a:gd name="T4" fmla="*/ 26 w 37"/>
              <a:gd name="T5" fmla="*/ 39 h 90"/>
              <a:gd name="T6" fmla="*/ 27 w 37"/>
              <a:gd name="T7" fmla="*/ 39 h 90"/>
              <a:gd name="T8" fmla="*/ 31 w 37"/>
              <a:gd name="T9" fmla="*/ 39 h 90"/>
              <a:gd name="T10" fmla="*/ 34 w 37"/>
              <a:gd name="T11" fmla="*/ 39 h 90"/>
              <a:gd name="T12" fmla="*/ 37 w 37"/>
              <a:gd name="T13" fmla="*/ 45 h 90"/>
              <a:gd name="T14" fmla="*/ 30 w 37"/>
              <a:gd name="T15" fmla="*/ 54 h 90"/>
              <a:gd name="T16" fmla="*/ 28 w 37"/>
              <a:gd name="T17" fmla="*/ 60 h 90"/>
              <a:gd name="T18" fmla="*/ 28 w 37"/>
              <a:gd name="T19" fmla="*/ 63 h 90"/>
              <a:gd name="T20" fmla="*/ 27 w 37"/>
              <a:gd name="T21" fmla="*/ 78 h 90"/>
              <a:gd name="T22" fmla="*/ 9 w 37"/>
              <a:gd name="T23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7" h="90">
                <a:moveTo>
                  <a:pt x="0" y="0"/>
                </a:moveTo>
                <a:lnTo>
                  <a:pt x="24" y="37"/>
                </a:lnTo>
                <a:lnTo>
                  <a:pt x="26" y="39"/>
                </a:lnTo>
                <a:lnTo>
                  <a:pt x="27" y="39"/>
                </a:lnTo>
                <a:lnTo>
                  <a:pt x="31" y="39"/>
                </a:lnTo>
                <a:lnTo>
                  <a:pt x="34" y="39"/>
                </a:lnTo>
                <a:lnTo>
                  <a:pt x="37" y="45"/>
                </a:lnTo>
                <a:lnTo>
                  <a:pt x="30" y="54"/>
                </a:lnTo>
                <a:lnTo>
                  <a:pt x="28" y="60"/>
                </a:lnTo>
                <a:lnTo>
                  <a:pt x="28" y="63"/>
                </a:lnTo>
                <a:lnTo>
                  <a:pt x="27" y="78"/>
                </a:lnTo>
                <a:lnTo>
                  <a:pt x="9" y="9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9" name="Freeform 1576"/>
          <p:cNvSpPr>
            <a:spLocks/>
          </p:cNvSpPr>
          <p:nvPr/>
        </p:nvSpPr>
        <p:spPr bwMode="auto">
          <a:xfrm>
            <a:off x="4652963" y="5137150"/>
            <a:ext cx="57150" cy="22225"/>
          </a:xfrm>
          <a:custGeom>
            <a:avLst/>
            <a:gdLst>
              <a:gd name="T0" fmla="*/ 36 w 36"/>
              <a:gd name="T1" fmla="*/ 11 h 14"/>
              <a:gd name="T2" fmla="*/ 22 w 36"/>
              <a:gd name="T3" fmla="*/ 8 h 14"/>
              <a:gd name="T4" fmla="*/ 15 w 36"/>
              <a:gd name="T5" fmla="*/ 0 h 14"/>
              <a:gd name="T6" fmla="*/ 4 w 36"/>
              <a:gd name="T7" fmla="*/ 7 h 14"/>
              <a:gd name="T8" fmla="*/ 0 w 36"/>
              <a:gd name="T9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" h="14">
                <a:moveTo>
                  <a:pt x="36" y="11"/>
                </a:moveTo>
                <a:lnTo>
                  <a:pt x="22" y="8"/>
                </a:lnTo>
                <a:lnTo>
                  <a:pt x="15" y="0"/>
                </a:lnTo>
                <a:lnTo>
                  <a:pt x="4" y="7"/>
                </a:lnTo>
                <a:lnTo>
                  <a:pt x="0" y="14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0" name="Freeform 1577"/>
          <p:cNvSpPr>
            <a:spLocks/>
          </p:cNvSpPr>
          <p:nvPr/>
        </p:nvSpPr>
        <p:spPr bwMode="auto">
          <a:xfrm>
            <a:off x="5359401" y="5689600"/>
            <a:ext cx="30163" cy="65088"/>
          </a:xfrm>
          <a:custGeom>
            <a:avLst/>
            <a:gdLst>
              <a:gd name="T0" fmla="*/ 0 w 19"/>
              <a:gd name="T1" fmla="*/ 0 h 41"/>
              <a:gd name="T2" fmla="*/ 1 w 19"/>
              <a:gd name="T3" fmla="*/ 13 h 41"/>
              <a:gd name="T4" fmla="*/ 4 w 19"/>
              <a:gd name="T5" fmla="*/ 15 h 41"/>
              <a:gd name="T6" fmla="*/ 6 w 19"/>
              <a:gd name="T7" fmla="*/ 17 h 41"/>
              <a:gd name="T8" fmla="*/ 15 w 19"/>
              <a:gd name="T9" fmla="*/ 26 h 41"/>
              <a:gd name="T10" fmla="*/ 19 w 19"/>
              <a:gd name="T11" fmla="*/ 35 h 41"/>
              <a:gd name="T12" fmla="*/ 15 w 19"/>
              <a:gd name="T13" fmla="*/ 35 h 41"/>
              <a:gd name="T14" fmla="*/ 15 w 19"/>
              <a:gd name="T15" fmla="*/ 4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" h="41">
                <a:moveTo>
                  <a:pt x="0" y="0"/>
                </a:moveTo>
                <a:lnTo>
                  <a:pt x="1" y="13"/>
                </a:lnTo>
                <a:lnTo>
                  <a:pt x="4" y="15"/>
                </a:lnTo>
                <a:lnTo>
                  <a:pt x="6" y="17"/>
                </a:lnTo>
                <a:lnTo>
                  <a:pt x="15" y="26"/>
                </a:lnTo>
                <a:lnTo>
                  <a:pt x="19" y="35"/>
                </a:lnTo>
                <a:lnTo>
                  <a:pt x="15" y="35"/>
                </a:lnTo>
                <a:lnTo>
                  <a:pt x="15" y="41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1" name="Line 1578"/>
          <p:cNvSpPr>
            <a:spLocks noChangeShapeType="1"/>
          </p:cNvSpPr>
          <p:nvPr/>
        </p:nvSpPr>
        <p:spPr bwMode="auto">
          <a:xfrm flipH="1">
            <a:off x="4902201" y="5602288"/>
            <a:ext cx="3175" cy="22225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2" name="Line 1579"/>
          <p:cNvSpPr>
            <a:spLocks noChangeShapeType="1"/>
          </p:cNvSpPr>
          <p:nvPr/>
        </p:nvSpPr>
        <p:spPr bwMode="auto">
          <a:xfrm flipH="1">
            <a:off x="5068888" y="5707063"/>
            <a:ext cx="3175" cy="0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3" name="Freeform 1580"/>
          <p:cNvSpPr>
            <a:spLocks/>
          </p:cNvSpPr>
          <p:nvPr/>
        </p:nvSpPr>
        <p:spPr bwMode="auto">
          <a:xfrm>
            <a:off x="4581526" y="5168900"/>
            <a:ext cx="65088" cy="63500"/>
          </a:xfrm>
          <a:custGeom>
            <a:avLst/>
            <a:gdLst>
              <a:gd name="T0" fmla="*/ 41 w 41"/>
              <a:gd name="T1" fmla="*/ 0 h 40"/>
              <a:gd name="T2" fmla="*/ 34 w 41"/>
              <a:gd name="T3" fmla="*/ 13 h 40"/>
              <a:gd name="T4" fmla="*/ 36 w 41"/>
              <a:gd name="T5" fmla="*/ 21 h 40"/>
              <a:gd name="T6" fmla="*/ 33 w 41"/>
              <a:gd name="T7" fmla="*/ 26 h 40"/>
              <a:gd name="T8" fmla="*/ 21 w 41"/>
              <a:gd name="T9" fmla="*/ 24 h 40"/>
              <a:gd name="T10" fmla="*/ 17 w 41"/>
              <a:gd name="T11" fmla="*/ 28 h 40"/>
              <a:gd name="T12" fmla="*/ 14 w 41"/>
              <a:gd name="T13" fmla="*/ 29 h 40"/>
              <a:gd name="T14" fmla="*/ 0 w 41"/>
              <a:gd name="T15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1" h="40">
                <a:moveTo>
                  <a:pt x="41" y="0"/>
                </a:moveTo>
                <a:lnTo>
                  <a:pt x="34" y="13"/>
                </a:lnTo>
                <a:lnTo>
                  <a:pt x="36" y="21"/>
                </a:lnTo>
                <a:lnTo>
                  <a:pt x="33" y="26"/>
                </a:lnTo>
                <a:lnTo>
                  <a:pt x="21" y="24"/>
                </a:lnTo>
                <a:lnTo>
                  <a:pt x="17" y="28"/>
                </a:lnTo>
                <a:lnTo>
                  <a:pt x="14" y="29"/>
                </a:lnTo>
                <a:lnTo>
                  <a:pt x="0" y="4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4" name="Freeform 1581"/>
          <p:cNvSpPr>
            <a:spLocks/>
          </p:cNvSpPr>
          <p:nvPr/>
        </p:nvSpPr>
        <p:spPr bwMode="auto">
          <a:xfrm>
            <a:off x="4265613" y="4641850"/>
            <a:ext cx="36513" cy="3175"/>
          </a:xfrm>
          <a:custGeom>
            <a:avLst/>
            <a:gdLst>
              <a:gd name="T0" fmla="*/ 0 w 23"/>
              <a:gd name="T1" fmla="*/ 1 h 2"/>
              <a:gd name="T2" fmla="*/ 19 w 23"/>
              <a:gd name="T3" fmla="*/ 2 h 2"/>
              <a:gd name="T4" fmla="*/ 23 w 23"/>
              <a:gd name="T5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3" h="2">
                <a:moveTo>
                  <a:pt x="0" y="1"/>
                </a:moveTo>
                <a:lnTo>
                  <a:pt x="19" y="2"/>
                </a:lnTo>
                <a:lnTo>
                  <a:pt x="23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5" name="Freeform 1582"/>
          <p:cNvSpPr>
            <a:spLocks/>
          </p:cNvSpPr>
          <p:nvPr/>
        </p:nvSpPr>
        <p:spPr bwMode="auto">
          <a:xfrm>
            <a:off x="4953001" y="5230813"/>
            <a:ext cx="14288" cy="30163"/>
          </a:xfrm>
          <a:custGeom>
            <a:avLst/>
            <a:gdLst>
              <a:gd name="T0" fmla="*/ 0 w 9"/>
              <a:gd name="T1" fmla="*/ 0 h 19"/>
              <a:gd name="T2" fmla="*/ 4 w 9"/>
              <a:gd name="T3" fmla="*/ 5 h 19"/>
              <a:gd name="T4" fmla="*/ 9 w 9"/>
              <a:gd name="T5" fmla="*/ 11 h 19"/>
              <a:gd name="T6" fmla="*/ 6 w 9"/>
              <a:gd name="T7" fmla="*/ 16 h 19"/>
              <a:gd name="T8" fmla="*/ 6 w 9"/>
              <a:gd name="T9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" h="19">
                <a:moveTo>
                  <a:pt x="0" y="0"/>
                </a:moveTo>
                <a:lnTo>
                  <a:pt x="4" y="5"/>
                </a:lnTo>
                <a:lnTo>
                  <a:pt x="9" y="11"/>
                </a:lnTo>
                <a:lnTo>
                  <a:pt x="6" y="16"/>
                </a:lnTo>
                <a:lnTo>
                  <a:pt x="6" y="19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6" name="Line 1583"/>
          <p:cNvSpPr>
            <a:spLocks noChangeShapeType="1"/>
          </p:cNvSpPr>
          <p:nvPr/>
        </p:nvSpPr>
        <p:spPr bwMode="auto">
          <a:xfrm>
            <a:off x="5072063" y="5707063"/>
            <a:ext cx="6350" cy="9525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7" name="Freeform 1584"/>
          <p:cNvSpPr>
            <a:spLocks/>
          </p:cNvSpPr>
          <p:nvPr/>
        </p:nvSpPr>
        <p:spPr bwMode="auto">
          <a:xfrm>
            <a:off x="5233988" y="5643563"/>
            <a:ext cx="17463" cy="11113"/>
          </a:xfrm>
          <a:custGeom>
            <a:avLst/>
            <a:gdLst>
              <a:gd name="T0" fmla="*/ 11 w 11"/>
              <a:gd name="T1" fmla="*/ 7 h 7"/>
              <a:gd name="T2" fmla="*/ 7 w 11"/>
              <a:gd name="T3" fmla="*/ 4 h 7"/>
              <a:gd name="T4" fmla="*/ 4 w 11"/>
              <a:gd name="T5" fmla="*/ 3 h 7"/>
              <a:gd name="T6" fmla="*/ 1 w 11"/>
              <a:gd name="T7" fmla="*/ 1 h 7"/>
              <a:gd name="T8" fmla="*/ 0 w 11"/>
              <a:gd name="T9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" h="7">
                <a:moveTo>
                  <a:pt x="11" y="7"/>
                </a:moveTo>
                <a:lnTo>
                  <a:pt x="7" y="4"/>
                </a:lnTo>
                <a:lnTo>
                  <a:pt x="4" y="3"/>
                </a:lnTo>
                <a:lnTo>
                  <a:pt x="1" y="1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8" name="Freeform 1585"/>
          <p:cNvSpPr>
            <a:spLocks/>
          </p:cNvSpPr>
          <p:nvPr/>
        </p:nvSpPr>
        <p:spPr bwMode="auto">
          <a:xfrm>
            <a:off x="4592638" y="6248400"/>
            <a:ext cx="36513" cy="19050"/>
          </a:xfrm>
          <a:custGeom>
            <a:avLst/>
            <a:gdLst>
              <a:gd name="T0" fmla="*/ 0 w 23"/>
              <a:gd name="T1" fmla="*/ 0 h 12"/>
              <a:gd name="T2" fmla="*/ 10 w 23"/>
              <a:gd name="T3" fmla="*/ 1 h 12"/>
              <a:gd name="T4" fmla="*/ 11 w 23"/>
              <a:gd name="T5" fmla="*/ 5 h 12"/>
              <a:gd name="T6" fmla="*/ 15 w 23"/>
              <a:gd name="T7" fmla="*/ 1 h 12"/>
              <a:gd name="T8" fmla="*/ 19 w 23"/>
              <a:gd name="T9" fmla="*/ 4 h 12"/>
              <a:gd name="T10" fmla="*/ 16 w 23"/>
              <a:gd name="T11" fmla="*/ 9 h 12"/>
              <a:gd name="T12" fmla="*/ 19 w 23"/>
              <a:gd name="T13" fmla="*/ 10 h 12"/>
              <a:gd name="T14" fmla="*/ 23 w 23"/>
              <a:gd name="T15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3" h="12">
                <a:moveTo>
                  <a:pt x="0" y="0"/>
                </a:moveTo>
                <a:lnTo>
                  <a:pt x="10" y="1"/>
                </a:lnTo>
                <a:lnTo>
                  <a:pt x="11" y="5"/>
                </a:lnTo>
                <a:lnTo>
                  <a:pt x="15" y="1"/>
                </a:lnTo>
                <a:lnTo>
                  <a:pt x="19" y="4"/>
                </a:lnTo>
                <a:lnTo>
                  <a:pt x="16" y="9"/>
                </a:lnTo>
                <a:lnTo>
                  <a:pt x="19" y="10"/>
                </a:lnTo>
                <a:lnTo>
                  <a:pt x="23" y="12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9" name="Freeform 1586"/>
          <p:cNvSpPr>
            <a:spLocks/>
          </p:cNvSpPr>
          <p:nvPr/>
        </p:nvSpPr>
        <p:spPr bwMode="auto">
          <a:xfrm>
            <a:off x="6524626" y="1976438"/>
            <a:ext cx="41275" cy="1588"/>
          </a:xfrm>
          <a:custGeom>
            <a:avLst/>
            <a:gdLst>
              <a:gd name="T0" fmla="*/ 26 w 26"/>
              <a:gd name="T1" fmla="*/ 0 h 1"/>
              <a:gd name="T2" fmla="*/ 14 w 26"/>
              <a:gd name="T3" fmla="*/ 1 h 1"/>
              <a:gd name="T4" fmla="*/ 7 w 26"/>
              <a:gd name="T5" fmla="*/ 1 h 1"/>
              <a:gd name="T6" fmla="*/ 3 w 26"/>
              <a:gd name="T7" fmla="*/ 1 h 1"/>
              <a:gd name="T8" fmla="*/ 0 w 26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" h="1">
                <a:moveTo>
                  <a:pt x="26" y="0"/>
                </a:moveTo>
                <a:lnTo>
                  <a:pt x="14" y="1"/>
                </a:lnTo>
                <a:lnTo>
                  <a:pt x="7" y="1"/>
                </a:lnTo>
                <a:lnTo>
                  <a:pt x="3" y="1"/>
                </a:lnTo>
                <a:lnTo>
                  <a:pt x="0" y="1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0" name="Freeform 1587"/>
          <p:cNvSpPr>
            <a:spLocks/>
          </p:cNvSpPr>
          <p:nvPr/>
        </p:nvSpPr>
        <p:spPr bwMode="auto">
          <a:xfrm>
            <a:off x="6373813" y="1993900"/>
            <a:ext cx="7938" cy="30163"/>
          </a:xfrm>
          <a:custGeom>
            <a:avLst/>
            <a:gdLst>
              <a:gd name="T0" fmla="*/ 2 w 5"/>
              <a:gd name="T1" fmla="*/ 19 h 19"/>
              <a:gd name="T2" fmla="*/ 2 w 5"/>
              <a:gd name="T3" fmla="*/ 18 h 19"/>
              <a:gd name="T4" fmla="*/ 0 w 5"/>
              <a:gd name="T5" fmla="*/ 14 h 19"/>
              <a:gd name="T6" fmla="*/ 4 w 5"/>
              <a:gd name="T7" fmla="*/ 8 h 19"/>
              <a:gd name="T8" fmla="*/ 5 w 5"/>
              <a:gd name="T9" fmla="*/ 7 h 19"/>
              <a:gd name="T10" fmla="*/ 0 w 5"/>
              <a:gd name="T11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19">
                <a:moveTo>
                  <a:pt x="2" y="19"/>
                </a:moveTo>
                <a:lnTo>
                  <a:pt x="2" y="18"/>
                </a:lnTo>
                <a:lnTo>
                  <a:pt x="0" y="14"/>
                </a:lnTo>
                <a:lnTo>
                  <a:pt x="4" y="8"/>
                </a:lnTo>
                <a:lnTo>
                  <a:pt x="5" y="7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1" name="Line 1588"/>
          <p:cNvSpPr>
            <a:spLocks noChangeShapeType="1"/>
          </p:cNvSpPr>
          <p:nvPr/>
        </p:nvSpPr>
        <p:spPr bwMode="auto">
          <a:xfrm flipV="1">
            <a:off x="5184776" y="5829300"/>
            <a:ext cx="1588" cy="20638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2" name="Freeform 1589"/>
          <p:cNvSpPr>
            <a:spLocks/>
          </p:cNvSpPr>
          <p:nvPr/>
        </p:nvSpPr>
        <p:spPr bwMode="auto">
          <a:xfrm>
            <a:off x="4248151" y="6096000"/>
            <a:ext cx="42863" cy="106363"/>
          </a:xfrm>
          <a:custGeom>
            <a:avLst/>
            <a:gdLst>
              <a:gd name="T0" fmla="*/ 27 w 27"/>
              <a:gd name="T1" fmla="*/ 0 h 67"/>
              <a:gd name="T2" fmla="*/ 22 w 27"/>
              <a:gd name="T3" fmla="*/ 16 h 67"/>
              <a:gd name="T4" fmla="*/ 26 w 27"/>
              <a:gd name="T5" fmla="*/ 25 h 67"/>
              <a:gd name="T6" fmla="*/ 27 w 27"/>
              <a:gd name="T7" fmla="*/ 29 h 67"/>
              <a:gd name="T8" fmla="*/ 25 w 27"/>
              <a:gd name="T9" fmla="*/ 33 h 67"/>
              <a:gd name="T10" fmla="*/ 23 w 27"/>
              <a:gd name="T11" fmla="*/ 34 h 67"/>
              <a:gd name="T12" fmla="*/ 22 w 27"/>
              <a:gd name="T13" fmla="*/ 37 h 67"/>
              <a:gd name="T14" fmla="*/ 21 w 27"/>
              <a:gd name="T15" fmla="*/ 38 h 67"/>
              <a:gd name="T16" fmla="*/ 21 w 27"/>
              <a:gd name="T17" fmla="*/ 49 h 67"/>
              <a:gd name="T18" fmla="*/ 12 w 27"/>
              <a:gd name="T19" fmla="*/ 61 h 67"/>
              <a:gd name="T20" fmla="*/ 4 w 27"/>
              <a:gd name="T21" fmla="*/ 66 h 67"/>
              <a:gd name="T22" fmla="*/ 0 w 27"/>
              <a:gd name="T23" fmla="*/ 67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" h="67">
                <a:moveTo>
                  <a:pt x="27" y="0"/>
                </a:moveTo>
                <a:lnTo>
                  <a:pt x="22" y="16"/>
                </a:lnTo>
                <a:lnTo>
                  <a:pt x="26" y="25"/>
                </a:lnTo>
                <a:lnTo>
                  <a:pt x="27" y="29"/>
                </a:lnTo>
                <a:lnTo>
                  <a:pt x="25" y="33"/>
                </a:lnTo>
                <a:lnTo>
                  <a:pt x="23" y="34"/>
                </a:lnTo>
                <a:lnTo>
                  <a:pt x="22" y="37"/>
                </a:lnTo>
                <a:lnTo>
                  <a:pt x="21" y="38"/>
                </a:lnTo>
                <a:lnTo>
                  <a:pt x="21" y="49"/>
                </a:lnTo>
                <a:lnTo>
                  <a:pt x="12" y="61"/>
                </a:lnTo>
                <a:lnTo>
                  <a:pt x="4" y="66"/>
                </a:lnTo>
                <a:lnTo>
                  <a:pt x="0" y="67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3" name="Freeform 1590"/>
          <p:cNvSpPr>
            <a:spLocks/>
          </p:cNvSpPr>
          <p:nvPr/>
        </p:nvSpPr>
        <p:spPr bwMode="auto">
          <a:xfrm>
            <a:off x="4949826" y="4097338"/>
            <a:ext cx="30163" cy="109538"/>
          </a:xfrm>
          <a:custGeom>
            <a:avLst/>
            <a:gdLst>
              <a:gd name="T0" fmla="*/ 3 w 19"/>
              <a:gd name="T1" fmla="*/ 0 h 69"/>
              <a:gd name="T2" fmla="*/ 6 w 19"/>
              <a:gd name="T3" fmla="*/ 6 h 69"/>
              <a:gd name="T4" fmla="*/ 8 w 19"/>
              <a:gd name="T5" fmla="*/ 18 h 69"/>
              <a:gd name="T6" fmla="*/ 8 w 19"/>
              <a:gd name="T7" fmla="*/ 21 h 69"/>
              <a:gd name="T8" fmla="*/ 11 w 19"/>
              <a:gd name="T9" fmla="*/ 22 h 69"/>
              <a:gd name="T10" fmla="*/ 17 w 19"/>
              <a:gd name="T11" fmla="*/ 22 h 69"/>
              <a:gd name="T12" fmla="*/ 19 w 19"/>
              <a:gd name="T13" fmla="*/ 26 h 69"/>
              <a:gd name="T14" fmla="*/ 19 w 19"/>
              <a:gd name="T15" fmla="*/ 28 h 69"/>
              <a:gd name="T16" fmla="*/ 15 w 19"/>
              <a:gd name="T17" fmla="*/ 41 h 69"/>
              <a:gd name="T18" fmla="*/ 14 w 19"/>
              <a:gd name="T19" fmla="*/ 43 h 69"/>
              <a:gd name="T20" fmla="*/ 8 w 19"/>
              <a:gd name="T21" fmla="*/ 50 h 69"/>
              <a:gd name="T22" fmla="*/ 13 w 19"/>
              <a:gd name="T23" fmla="*/ 62 h 69"/>
              <a:gd name="T24" fmla="*/ 11 w 19"/>
              <a:gd name="T25" fmla="*/ 63 h 69"/>
              <a:gd name="T26" fmla="*/ 8 w 19"/>
              <a:gd name="T27" fmla="*/ 67 h 69"/>
              <a:gd name="T28" fmla="*/ 0 w 19"/>
              <a:gd name="T29" fmla="*/ 69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9" h="69">
                <a:moveTo>
                  <a:pt x="3" y="0"/>
                </a:moveTo>
                <a:lnTo>
                  <a:pt x="6" y="6"/>
                </a:lnTo>
                <a:lnTo>
                  <a:pt x="8" y="18"/>
                </a:lnTo>
                <a:lnTo>
                  <a:pt x="8" y="21"/>
                </a:lnTo>
                <a:lnTo>
                  <a:pt x="11" y="22"/>
                </a:lnTo>
                <a:lnTo>
                  <a:pt x="17" y="22"/>
                </a:lnTo>
                <a:lnTo>
                  <a:pt x="19" y="26"/>
                </a:lnTo>
                <a:lnTo>
                  <a:pt x="19" y="28"/>
                </a:lnTo>
                <a:lnTo>
                  <a:pt x="15" y="41"/>
                </a:lnTo>
                <a:lnTo>
                  <a:pt x="14" y="43"/>
                </a:lnTo>
                <a:lnTo>
                  <a:pt x="8" y="50"/>
                </a:lnTo>
                <a:lnTo>
                  <a:pt x="13" y="62"/>
                </a:lnTo>
                <a:lnTo>
                  <a:pt x="11" y="63"/>
                </a:lnTo>
                <a:lnTo>
                  <a:pt x="8" y="67"/>
                </a:lnTo>
                <a:lnTo>
                  <a:pt x="0" y="69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4" name="Freeform 1591"/>
          <p:cNvSpPr>
            <a:spLocks/>
          </p:cNvSpPr>
          <p:nvPr/>
        </p:nvSpPr>
        <p:spPr bwMode="auto">
          <a:xfrm>
            <a:off x="4533901" y="5691188"/>
            <a:ext cx="22225" cy="77788"/>
          </a:xfrm>
          <a:custGeom>
            <a:avLst/>
            <a:gdLst>
              <a:gd name="T0" fmla="*/ 0 w 14"/>
              <a:gd name="T1" fmla="*/ 49 h 49"/>
              <a:gd name="T2" fmla="*/ 7 w 14"/>
              <a:gd name="T3" fmla="*/ 40 h 49"/>
              <a:gd name="T4" fmla="*/ 6 w 14"/>
              <a:gd name="T5" fmla="*/ 38 h 49"/>
              <a:gd name="T6" fmla="*/ 14 w 14"/>
              <a:gd name="T7" fmla="*/ 34 h 49"/>
              <a:gd name="T8" fmla="*/ 4 w 14"/>
              <a:gd name="T9" fmla="*/ 15 h 49"/>
              <a:gd name="T10" fmla="*/ 2 w 14"/>
              <a:gd name="T11" fmla="*/ 6 h 49"/>
              <a:gd name="T12" fmla="*/ 8 w 14"/>
              <a:gd name="T13" fmla="*/ 0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" h="49">
                <a:moveTo>
                  <a:pt x="0" y="49"/>
                </a:moveTo>
                <a:lnTo>
                  <a:pt x="7" y="40"/>
                </a:lnTo>
                <a:lnTo>
                  <a:pt x="6" y="38"/>
                </a:lnTo>
                <a:lnTo>
                  <a:pt x="14" y="34"/>
                </a:lnTo>
                <a:lnTo>
                  <a:pt x="4" y="15"/>
                </a:lnTo>
                <a:lnTo>
                  <a:pt x="2" y="6"/>
                </a:lnTo>
                <a:lnTo>
                  <a:pt x="8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5" name="Line 1592"/>
          <p:cNvSpPr>
            <a:spLocks noChangeShapeType="1"/>
          </p:cNvSpPr>
          <p:nvPr/>
        </p:nvSpPr>
        <p:spPr bwMode="auto">
          <a:xfrm>
            <a:off x="4252913" y="5654675"/>
            <a:ext cx="4763" cy="0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6" name="Freeform 1593"/>
          <p:cNvSpPr>
            <a:spLocks/>
          </p:cNvSpPr>
          <p:nvPr/>
        </p:nvSpPr>
        <p:spPr bwMode="auto">
          <a:xfrm>
            <a:off x="5133976" y="5695950"/>
            <a:ext cx="6350" cy="12700"/>
          </a:xfrm>
          <a:custGeom>
            <a:avLst/>
            <a:gdLst>
              <a:gd name="T0" fmla="*/ 4 w 4"/>
              <a:gd name="T1" fmla="*/ 0 h 8"/>
              <a:gd name="T2" fmla="*/ 3 w 4"/>
              <a:gd name="T3" fmla="*/ 3 h 8"/>
              <a:gd name="T4" fmla="*/ 2 w 4"/>
              <a:gd name="T5" fmla="*/ 4 h 8"/>
              <a:gd name="T6" fmla="*/ 0 w 4"/>
              <a:gd name="T7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8">
                <a:moveTo>
                  <a:pt x="4" y="0"/>
                </a:moveTo>
                <a:lnTo>
                  <a:pt x="3" y="3"/>
                </a:lnTo>
                <a:lnTo>
                  <a:pt x="2" y="4"/>
                </a:lnTo>
                <a:lnTo>
                  <a:pt x="0" y="8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7" name="Freeform 1594"/>
          <p:cNvSpPr>
            <a:spLocks/>
          </p:cNvSpPr>
          <p:nvPr/>
        </p:nvSpPr>
        <p:spPr bwMode="auto">
          <a:xfrm>
            <a:off x="5056188" y="5302250"/>
            <a:ext cx="52388" cy="71438"/>
          </a:xfrm>
          <a:custGeom>
            <a:avLst/>
            <a:gdLst>
              <a:gd name="T0" fmla="*/ 33 w 33"/>
              <a:gd name="T1" fmla="*/ 0 h 45"/>
              <a:gd name="T2" fmla="*/ 18 w 33"/>
              <a:gd name="T3" fmla="*/ 0 h 45"/>
              <a:gd name="T4" fmla="*/ 16 w 33"/>
              <a:gd name="T5" fmla="*/ 0 h 45"/>
              <a:gd name="T6" fmla="*/ 22 w 33"/>
              <a:gd name="T7" fmla="*/ 4 h 45"/>
              <a:gd name="T8" fmla="*/ 15 w 33"/>
              <a:gd name="T9" fmla="*/ 9 h 45"/>
              <a:gd name="T10" fmla="*/ 8 w 33"/>
              <a:gd name="T11" fmla="*/ 15 h 45"/>
              <a:gd name="T12" fmla="*/ 7 w 33"/>
              <a:gd name="T13" fmla="*/ 11 h 45"/>
              <a:gd name="T14" fmla="*/ 1 w 33"/>
              <a:gd name="T15" fmla="*/ 21 h 45"/>
              <a:gd name="T16" fmla="*/ 1 w 33"/>
              <a:gd name="T17" fmla="*/ 27 h 45"/>
              <a:gd name="T18" fmla="*/ 0 w 33"/>
              <a:gd name="T19" fmla="*/ 28 h 45"/>
              <a:gd name="T20" fmla="*/ 1 w 33"/>
              <a:gd name="T21" fmla="*/ 32 h 45"/>
              <a:gd name="T22" fmla="*/ 3 w 33"/>
              <a:gd name="T23" fmla="*/ 39 h 45"/>
              <a:gd name="T24" fmla="*/ 3 w 33"/>
              <a:gd name="T25" fmla="*/ 41 h 45"/>
              <a:gd name="T26" fmla="*/ 3 w 33"/>
              <a:gd name="T27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3" h="45">
                <a:moveTo>
                  <a:pt x="33" y="0"/>
                </a:moveTo>
                <a:lnTo>
                  <a:pt x="18" y="0"/>
                </a:lnTo>
                <a:lnTo>
                  <a:pt x="16" y="0"/>
                </a:lnTo>
                <a:lnTo>
                  <a:pt x="22" y="4"/>
                </a:lnTo>
                <a:lnTo>
                  <a:pt x="15" y="9"/>
                </a:lnTo>
                <a:lnTo>
                  <a:pt x="8" y="15"/>
                </a:lnTo>
                <a:lnTo>
                  <a:pt x="7" y="11"/>
                </a:lnTo>
                <a:lnTo>
                  <a:pt x="1" y="21"/>
                </a:lnTo>
                <a:lnTo>
                  <a:pt x="1" y="27"/>
                </a:lnTo>
                <a:lnTo>
                  <a:pt x="0" y="28"/>
                </a:lnTo>
                <a:lnTo>
                  <a:pt x="1" y="32"/>
                </a:lnTo>
                <a:lnTo>
                  <a:pt x="3" y="39"/>
                </a:lnTo>
                <a:lnTo>
                  <a:pt x="3" y="41"/>
                </a:lnTo>
                <a:lnTo>
                  <a:pt x="3" y="45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8" name="Freeform 1595"/>
          <p:cNvSpPr>
            <a:spLocks/>
          </p:cNvSpPr>
          <p:nvPr/>
        </p:nvSpPr>
        <p:spPr bwMode="auto">
          <a:xfrm>
            <a:off x="4770438" y="6019800"/>
            <a:ext cx="12700" cy="14288"/>
          </a:xfrm>
          <a:custGeom>
            <a:avLst/>
            <a:gdLst>
              <a:gd name="T0" fmla="*/ 8 w 8"/>
              <a:gd name="T1" fmla="*/ 0 h 9"/>
              <a:gd name="T2" fmla="*/ 7 w 8"/>
              <a:gd name="T3" fmla="*/ 6 h 9"/>
              <a:gd name="T4" fmla="*/ 0 w 8"/>
              <a:gd name="T5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" h="9">
                <a:moveTo>
                  <a:pt x="8" y="0"/>
                </a:moveTo>
                <a:lnTo>
                  <a:pt x="7" y="6"/>
                </a:lnTo>
                <a:lnTo>
                  <a:pt x="0" y="9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9" name="Freeform 1596"/>
          <p:cNvSpPr>
            <a:spLocks/>
          </p:cNvSpPr>
          <p:nvPr/>
        </p:nvSpPr>
        <p:spPr bwMode="auto">
          <a:xfrm>
            <a:off x="4098926" y="5567363"/>
            <a:ext cx="39688" cy="101600"/>
          </a:xfrm>
          <a:custGeom>
            <a:avLst/>
            <a:gdLst>
              <a:gd name="T0" fmla="*/ 25 w 25"/>
              <a:gd name="T1" fmla="*/ 0 h 64"/>
              <a:gd name="T2" fmla="*/ 11 w 25"/>
              <a:gd name="T3" fmla="*/ 52 h 64"/>
              <a:gd name="T4" fmla="*/ 7 w 25"/>
              <a:gd name="T5" fmla="*/ 59 h 64"/>
              <a:gd name="T6" fmla="*/ 0 w 25"/>
              <a:gd name="T7" fmla="*/ 60 h 64"/>
              <a:gd name="T8" fmla="*/ 0 w 25"/>
              <a:gd name="T9" fmla="*/ 64 h 64"/>
              <a:gd name="T10" fmla="*/ 0 w 25"/>
              <a:gd name="T11" fmla="*/ 6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5" h="64">
                <a:moveTo>
                  <a:pt x="25" y="0"/>
                </a:moveTo>
                <a:lnTo>
                  <a:pt x="11" y="52"/>
                </a:lnTo>
                <a:lnTo>
                  <a:pt x="7" y="59"/>
                </a:lnTo>
                <a:lnTo>
                  <a:pt x="0" y="60"/>
                </a:lnTo>
                <a:lnTo>
                  <a:pt x="0" y="64"/>
                </a:lnTo>
                <a:lnTo>
                  <a:pt x="0" y="64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0" name="Freeform 1597"/>
          <p:cNvSpPr>
            <a:spLocks/>
          </p:cNvSpPr>
          <p:nvPr/>
        </p:nvSpPr>
        <p:spPr bwMode="auto">
          <a:xfrm>
            <a:off x="4522788" y="6162675"/>
            <a:ext cx="26988" cy="9525"/>
          </a:xfrm>
          <a:custGeom>
            <a:avLst/>
            <a:gdLst>
              <a:gd name="T0" fmla="*/ 0 w 17"/>
              <a:gd name="T1" fmla="*/ 6 h 6"/>
              <a:gd name="T2" fmla="*/ 3 w 17"/>
              <a:gd name="T3" fmla="*/ 0 h 6"/>
              <a:gd name="T4" fmla="*/ 14 w 17"/>
              <a:gd name="T5" fmla="*/ 3 h 6"/>
              <a:gd name="T6" fmla="*/ 15 w 17"/>
              <a:gd name="T7" fmla="*/ 3 h 6"/>
              <a:gd name="T8" fmla="*/ 17 w 17"/>
              <a:gd name="T9" fmla="*/ 3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" h="6">
                <a:moveTo>
                  <a:pt x="0" y="6"/>
                </a:moveTo>
                <a:lnTo>
                  <a:pt x="3" y="0"/>
                </a:lnTo>
                <a:lnTo>
                  <a:pt x="14" y="3"/>
                </a:lnTo>
                <a:lnTo>
                  <a:pt x="15" y="3"/>
                </a:lnTo>
                <a:lnTo>
                  <a:pt x="17" y="3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1" name="Freeform 1598"/>
          <p:cNvSpPr>
            <a:spLocks/>
          </p:cNvSpPr>
          <p:nvPr/>
        </p:nvSpPr>
        <p:spPr bwMode="auto">
          <a:xfrm>
            <a:off x="5384801" y="5724525"/>
            <a:ext cx="34925" cy="31750"/>
          </a:xfrm>
          <a:custGeom>
            <a:avLst/>
            <a:gdLst>
              <a:gd name="T0" fmla="*/ 0 w 22"/>
              <a:gd name="T1" fmla="*/ 20 h 20"/>
              <a:gd name="T2" fmla="*/ 5 w 22"/>
              <a:gd name="T3" fmla="*/ 17 h 20"/>
              <a:gd name="T4" fmla="*/ 9 w 22"/>
              <a:gd name="T5" fmla="*/ 13 h 20"/>
              <a:gd name="T6" fmla="*/ 7 w 22"/>
              <a:gd name="T7" fmla="*/ 9 h 20"/>
              <a:gd name="T8" fmla="*/ 9 w 22"/>
              <a:gd name="T9" fmla="*/ 9 h 20"/>
              <a:gd name="T10" fmla="*/ 13 w 22"/>
              <a:gd name="T11" fmla="*/ 8 h 20"/>
              <a:gd name="T12" fmla="*/ 15 w 22"/>
              <a:gd name="T13" fmla="*/ 6 h 20"/>
              <a:gd name="T14" fmla="*/ 20 w 22"/>
              <a:gd name="T15" fmla="*/ 0 h 20"/>
              <a:gd name="T16" fmla="*/ 22 w 22"/>
              <a:gd name="T17" fmla="*/ 1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" h="20">
                <a:moveTo>
                  <a:pt x="0" y="20"/>
                </a:moveTo>
                <a:lnTo>
                  <a:pt x="5" y="17"/>
                </a:lnTo>
                <a:lnTo>
                  <a:pt x="9" y="13"/>
                </a:lnTo>
                <a:lnTo>
                  <a:pt x="7" y="9"/>
                </a:lnTo>
                <a:lnTo>
                  <a:pt x="9" y="9"/>
                </a:lnTo>
                <a:lnTo>
                  <a:pt x="13" y="8"/>
                </a:lnTo>
                <a:lnTo>
                  <a:pt x="15" y="6"/>
                </a:lnTo>
                <a:lnTo>
                  <a:pt x="20" y="0"/>
                </a:lnTo>
                <a:lnTo>
                  <a:pt x="22" y="1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2" name="Freeform 1599"/>
          <p:cNvSpPr>
            <a:spLocks/>
          </p:cNvSpPr>
          <p:nvPr/>
        </p:nvSpPr>
        <p:spPr bwMode="auto">
          <a:xfrm>
            <a:off x="4302126" y="4641850"/>
            <a:ext cx="133350" cy="23813"/>
          </a:xfrm>
          <a:custGeom>
            <a:avLst/>
            <a:gdLst>
              <a:gd name="T0" fmla="*/ 0 w 84"/>
              <a:gd name="T1" fmla="*/ 0 h 15"/>
              <a:gd name="T2" fmla="*/ 10 w 84"/>
              <a:gd name="T3" fmla="*/ 5 h 15"/>
              <a:gd name="T4" fmla="*/ 30 w 84"/>
              <a:gd name="T5" fmla="*/ 1 h 15"/>
              <a:gd name="T6" fmla="*/ 32 w 84"/>
              <a:gd name="T7" fmla="*/ 4 h 15"/>
              <a:gd name="T8" fmla="*/ 36 w 84"/>
              <a:gd name="T9" fmla="*/ 8 h 15"/>
              <a:gd name="T10" fmla="*/ 37 w 84"/>
              <a:gd name="T11" fmla="*/ 11 h 15"/>
              <a:gd name="T12" fmla="*/ 48 w 84"/>
              <a:gd name="T13" fmla="*/ 8 h 15"/>
              <a:gd name="T14" fmla="*/ 49 w 84"/>
              <a:gd name="T15" fmla="*/ 8 h 15"/>
              <a:gd name="T16" fmla="*/ 51 w 84"/>
              <a:gd name="T17" fmla="*/ 8 h 15"/>
              <a:gd name="T18" fmla="*/ 51 w 84"/>
              <a:gd name="T19" fmla="*/ 7 h 15"/>
              <a:gd name="T20" fmla="*/ 49 w 84"/>
              <a:gd name="T21" fmla="*/ 5 h 15"/>
              <a:gd name="T22" fmla="*/ 51 w 84"/>
              <a:gd name="T23" fmla="*/ 5 h 15"/>
              <a:gd name="T24" fmla="*/ 58 w 84"/>
              <a:gd name="T25" fmla="*/ 0 h 15"/>
              <a:gd name="T26" fmla="*/ 67 w 84"/>
              <a:gd name="T27" fmla="*/ 2 h 15"/>
              <a:gd name="T28" fmla="*/ 64 w 84"/>
              <a:gd name="T29" fmla="*/ 5 h 15"/>
              <a:gd name="T30" fmla="*/ 63 w 84"/>
              <a:gd name="T31" fmla="*/ 7 h 15"/>
              <a:gd name="T32" fmla="*/ 70 w 84"/>
              <a:gd name="T33" fmla="*/ 12 h 15"/>
              <a:gd name="T34" fmla="*/ 73 w 84"/>
              <a:gd name="T35" fmla="*/ 15 h 15"/>
              <a:gd name="T36" fmla="*/ 81 w 84"/>
              <a:gd name="T37" fmla="*/ 11 h 15"/>
              <a:gd name="T38" fmla="*/ 84 w 84"/>
              <a:gd name="T39" fmla="*/ 9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4" h="15">
                <a:moveTo>
                  <a:pt x="0" y="0"/>
                </a:moveTo>
                <a:lnTo>
                  <a:pt x="10" y="5"/>
                </a:lnTo>
                <a:lnTo>
                  <a:pt x="30" y="1"/>
                </a:lnTo>
                <a:lnTo>
                  <a:pt x="32" y="4"/>
                </a:lnTo>
                <a:lnTo>
                  <a:pt x="36" y="8"/>
                </a:lnTo>
                <a:lnTo>
                  <a:pt x="37" y="11"/>
                </a:lnTo>
                <a:lnTo>
                  <a:pt x="48" y="8"/>
                </a:lnTo>
                <a:lnTo>
                  <a:pt x="49" y="8"/>
                </a:lnTo>
                <a:lnTo>
                  <a:pt x="51" y="8"/>
                </a:lnTo>
                <a:lnTo>
                  <a:pt x="51" y="7"/>
                </a:lnTo>
                <a:lnTo>
                  <a:pt x="49" y="5"/>
                </a:lnTo>
                <a:lnTo>
                  <a:pt x="51" y="5"/>
                </a:lnTo>
                <a:lnTo>
                  <a:pt x="58" y="0"/>
                </a:lnTo>
                <a:lnTo>
                  <a:pt x="67" y="2"/>
                </a:lnTo>
                <a:lnTo>
                  <a:pt x="64" y="5"/>
                </a:lnTo>
                <a:lnTo>
                  <a:pt x="63" y="7"/>
                </a:lnTo>
                <a:lnTo>
                  <a:pt x="70" y="12"/>
                </a:lnTo>
                <a:lnTo>
                  <a:pt x="73" y="15"/>
                </a:lnTo>
                <a:lnTo>
                  <a:pt x="81" y="11"/>
                </a:lnTo>
                <a:lnTo>
                  <a:pt x="84" y="9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3" name="Freeform 1600"/>
          <p:cNvSpPr>
            <a:spLocks/>
          </p:cNvSpPr>
          <p:nvPr/>
        </p:nvSpPr>
        <p:spPr bwMode="auto">
          <a:xfrm>
            <a:off x="4754563" y="4927600"/>
            <a:ext cx="33338" cy="6350"/>
          </a:xfrm>
          <a:custGeom>
            <a:avLst/>
            <a:gdLst>
              <a:gd name="T0" fmla="*/ 0 w 21"/>
              <a:gd name="T1" fmla="*/ 4 h 4"/>
              <a:gd name="T2" fmla="*/ 6 w 21"/>
              <a:gd name="T3" fmla="*/ 1 h 4"/>
              <a:gd name="T4" fmla="*/ 17 w 21"/>
              <a:gd name="T5" fmla="*/ 4 h 4"/>
              <a:gd name="T6" fmla="*/ 21 w 21"/>
              <a:gd name="T7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" h="4">
                <a:moveTo>
                  <a:pt x="0" y="4"/>
                </a:moveTo>
                <a:lnTo>
                  <a:pt x="6" y="1"/>
                </a:lnTo>
                <a:lnTo>
                  <a:pt x="17" y="4"/>
                </a:lnTo>
                <a:lnTo>
                  <a:pt x="21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4" name="Freeform 1601"/>
          <p:cNvSpPr>
            <a:spLocks/>
          </p:cNvSpPr>
          <p:nvPr/>
        </p:nvSpPr>
        <p:spPr bwMode="auto">
          <a:xfrm>
            <a:off x="5360988" y="3278188"/>
            <a:ext cx="234950" cy="180975"/>
          </a:xfrm>
          <a:custGeom>
            <a:avLst/>
            <a:gdLst>
              <a:gd name="T0" fmla="*/ 0 w 148"/>
              <a:gd name="T1" fmla="*/ 0 h 114"/>
              <a:gd name="T2" fmla="*/ 47 w 148"/>
              <a:gd name="T3" fmla="*/ 21 h 114"/>
              <a:gd name="T4" fmla="*/ 88 w 148"/>
              <a:gd name="T5" fmla="*/ 50 h 114"/>
              <a:gd name="T6" fmla="*/ 97 w 148"/>
              <a:gd name="T7" fmla="*/ 68 h 114"/>
              <a:gd name="T8" fmla="*/ 134 w 148"/>
              <a:gd name="T9" fmla="*/ 90 h 114"/>
              <a:gd name="T10" fmla="*/ 138 w 148"/>
              <a:gd name="T11" fmla="*/ 91 h 114"/>
              <a:gd name="T12" fmla="*/ 144 w 148"/>
              <a:gd name="T13" fmla="*/ 92 h 114"/>
              <a:gd name="T14" fmla="*/ 146 w 148"/>
              <a:gd name="T15" fmla="*/ 92 h 114"/>
              <a:gd name="T16" fmla="*/ 146 w 148"/>
              <a:gd name="T17" fmla="*/ 94 h 114"/>
              <a:gd name="T18" fmla="*/ 148 w 148"/>
              <a:gd name="T19" fmla="*/ 102 h 114"/>
              <a:gd name="T20" fmla="*/ 137 w 148"/>
              <a:gd name="T21" fmla="*/ 114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48" h="114">
                <a:moveTo>
                  <a:pt x="0" y="0"/>
                </a:moveTo>
                <a:lnTo>
                  <a:pt x="47" y="21"/>
                </a:lnTo>
                <a:lnTo>
                  <a:pt x="88" y="50"/>
                </a:lnTo>
                <a:lnTo>
                  <a:pt x="97" y="68"/>
                </a:lnTo>
                <a:lnTo>
                  <a:pt x="134" y="90"/>
                </a:lnTo>
                <a:lnTo>
                  <a:pt x="138" y="91"/>
                </a:lnTo>
                <a:lnTo>
                  <a:pt x="144" y="92"/>
                </a:lnTo>
                <a:lnTo>
                  <a:pt x="146" y="92"/>
                </a:lnTo>
                <a:lnTo>
                  <a:pt x="146" y="94"/>
                </a:lnTo>
                <a:lnTo>
                  <a:pt x="148" y="102"/>
                </a:lnTo>
                <a:lnTo>
                  <a:pt x="137" y="114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5" name="Freeform 1602"/>
          <p:cNvSpPr>
            <a:spLocks/>
          </p:cNvSpPr>
          <p:nvPr/>
        </p:nvSpPr>
        <p:spPr bwMode="auto">
          <a:xfrm>
            <a:off x="4765676" y="3940175"/>
            <a:ext cx="80963" cy="82550"/>
          </a:xfrm>
          <a:custGeom>
            <a:avLst/>
            <a:gdLst>
              <a:gd name="T0" fmla="*/ 51 w 51"/>
              <a:gd name="T1" fmla="*/ 52 h 52"/>
              <a:gd name="T2" fmla="*/ 40 w 51"/>
              <a:gd name="T3" fmla="*/ 37 h 52"/>
              <a:gd name="T4" fmla="*/ 0 w 51"/>
              <a:gd name="T5" fmla="*/ 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1" h="52">
                <a:moveTo>
                  <a:pt x="51" y="52"/>
                </a:moveTo>
                <a:lnTo>
                  <a:pt x="40" y="37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6" name="Freeform 1603"/>
          <p:cNvSpPr>
            <a:spLocks/>
          </p:cNvSpPr>
          <p:nvPr/>
        </p:nvSpPr>
        <p:spPr bwMode="auto">
          <a:xfrm>
            <a:off x="5703888" y="3500438"/>
            <a:ext cx="23813" cy="17463"/>
          </a:xfrm>
          <a:custGeom>
            <a:avLst/>
            <a:gdLst>
              <a:gd name="T0" fmla="*/ 15 w 15"/>
              <a:gd name="T1" fmla="*/ 8 h 11"/>
              <a:gd name="T2" fmla="*/ 4 w 15"/>
              <a:gd name="T3" fmla="*/ 11 h 11"/>
              <a:gd name="T4" fmla="*/ 0 w 15"/>
              <a:gd name="T5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" h="11">
                <a:moveTo>
                  <a:pt x="15" y="8"/>
                </a:moveTo>
                <a:lnTo>
                  <a:pt x="4" y="11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7" name="Line 1604"/>
          <p:cNvSpPr>
            <a:spLocks noChangeShapeType="1"/>
          </p:cNvSpPr>
          <p:nvPr/>
        </p:nvSpPr>
        <p:spPr bwMode="auto">
          <a:xfrm flipV="1">
            <a:off x="5465763" y="5567363"/>
            <a:ext cx="0" cy="14288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8" name="Freeform 1605"/>
          <p:cNvSpPr>
            <a:spLocks/>
          </p:cNvSpPr>
          <p:nvPr/>
        </p:nvSpPr>
        <p:spPr bwMode="auto">
          <a:xfrm>
            <a:off x="4718051" y="4933950"/>
            <a:ext cx="52388" cy="79375"/>
          </a:xfrm>
          <a:custGeom>
            <a:avLst/>
            <a:gdLst>
              <a:gd name="T0" fmla="*/ 0 w 33"/>
              <a:gd name="T1" fmla="*/ 49 h 50"/>
              <a:gd name="T2" fmla="*/ 6 w 33"/>
              <a:gd name="T3" fmla="*/ 50 h 50"/>
              <a:gd name="T4" fmla="*/ 15 w 33"/>
              <a:gd name="T5" fmla="*/ 41 h 50"/>
              <a:gd name="T6" fmla="*/ 15 w 33"/>
              <a:gd name="T7" fmla="*/ 39 h 50"/>
              <a:gd name="T8" fmla="*/ 18 w 33"/>
              <a:gd name="T9" fmla="*/ 38 h 50"/>
              <a:gd name="T10" fmla="*/ 26 w 33"/>
              <a:gd name="T11" fmla="*/ 33 h 50"/>
              <a:gd name="T12" fmla="*/ 32 w 33"/>
              <a:gd name="T13" fmla="*/ 28 h 50"/>
              <a:gd name="T14" fmla="*/ 33 w 33"/>
              <a:gd name="T15" fmla="*/ 23 h 50"/>
              <a:gd name="T16" fmla="*/ 28 w 33"/>
              <a:gd name="T17" fmla="*/ 20 h 50"/>
              <a:gd name="T18" fmla="*/ 22 w 33"/>
              <a:gd name="T19" fmla="*/ 15 h 50"/>
              <a:gd name="T20" fmla="*/ 22 w 33"/>
              <a:gd name="T21" fmla="*/ 7 h 50"/>
              <a:gd name="T22" fmla="*/ 23 w 33"/>
              <a:gd name="T23" fmla="*/ 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3" h="50">
                <a:moveTo>
                  <a:pt x="0" y="49"/>
                </a:moveTo>
                <a:lnTo>
                  <a:pt x="6" y="50"/>
                </a:lnTo>
                <a:lnTo>
                  <a:pt x="15" y="41"/>
                </a:lnTo>
                <a:lnTo>
                  <a:pt x="15" y="39"/>
                </a:lnTo>
                <a:lnTo>
                  <a:pt x="18" y="38"/>
                </a:lnTo>
                <a:lnTo>
                  <a:pt x="26" y="33"/>
                </a:lnTo>
                <a:lnTo>
                  <a:pt x="32" y="28"/>
                </a:lnTo>
                <a:lnTo>
                  <a:pt x="33" y="23"/>
                </a:lnTo>
                <a:lnTo>
                  <a:pt x="28" y="20"/>
                </a:lnTo>
                <a:lnTo>
                  <a:pt x="22" y="15"/>
                </a:lnTo>
                <a:lnTo>
                  <a:pt x="22" y="7"/>
                </a:lnTo>
                <a:lnTo>
                  <a:pt x="23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9" name="Freeform 1606"/>
          <p:cNvSpPr>
            <a:spLocks/>
          </p:cNvSpPr>
          <p:nvPr/>
        </p:nvSpPr>
        <p:spPr bwMode="auto">
          <a:xfrm>
            <a:off x="4324351" y="5070475"/>
            <a:ext cx="11113" cy="30163"/>
          </a:xfrm>
          <a:custGeom>
            <a:avLst/>
            <a:gdLst>
              <a:gd name="T0" fmla="*/ 7 w 7"/>
              <a:gd name="T1" fmla="*/ 19 h 19"/>
              <a:gd name="T2" fmla="*/ 0 w 7"/>
              <a:gd name="T3" fmla="*/ 11 h 19"/>
              <a:gd name="T4" fmla="*/ 1 w 7"/>
              <a:gd name="T5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" h="19">
                <a:moveTo>
                  <a:pt x="7" y="19"/>
                </a:moveTo>
                <a:lnTo>
                  <a:pt x="0" y="11"/>
                </a:lnTo>
                <a:lnTo>
                  <a:pt x="1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0" name="Freeform 1607"/>
          <p:cNvSpPr>
            <a:spLocks/>
          </p:cNvSpPr>
          <p:nvPr/>
        </p:nvSpPr>
        <p:spPr bwMode="auto">
          <a:xfrm>
            <a:off x="4427538" y="5983288"/>
            <a:ext cx="106363" cy="66675"/>
          </a:xfrm>
          <a:custGeom>
            <a:avLst/>
            <a:gdLst>
              <a:gd name="T0" fmla="*/ 63 w 67"/>
              <a:gd name="T1" fmla="*/ 42 h 42"/>
              <a:gd name="T2" fmla="*/ 67 w 67"/>
              <a:gd name="T3" fmla="*/ 33 h 42"/>
              <a:gd name="T4" fmla="*/ 66 w 67"/>
              <a:gd name="T5" fmla="*/ 32 h 42"/>
              <a:gd name="T6" fmla="*/ 58 w 67"/>
              <a:gd name="T7" fmla="*/ 8 h 42"/>
              <a:gd name="T8" fmla="*/ 50 w 67"/>
              <a:gd name="T9" fmla="*/ 6 h 42"/>
              <a:gd name="T10" fmla="*/ 48 w 67"/>
              <a:gd name="T11" fmla="*/ 6 h 42"/>
              <a:gd name="T12" fmla="*/ 41 w 67"/>
              <a:gd name="T13" fmla="*/ 6 h 42"/>
              <a:gd name="T14" fmla="*/ 39 w 67"/>
              <a:gd name="T15" fmla="*/ 0 h 42"/>
              <a:gd name="T16" fmla="*/ 28 w 67"/>
              <a:gd name="T17" fmla="*/ 7 h 42"/>
              <a:gd name="T18" fmla="*/ 0 w 67"/>
              <a:gd name="T19" fmla="*/ 7 h 42"/>
              <a:gd name="T20" fmla="*/ 0 w 67"/>
              <a:gd name="T21" fmla="*/ 12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7" h="42">
                <a:moveTo>
                  <a:pt x="63" y="42"/>
                </a:moveTo>
                <a:lnTo>
                  <a:pt x="67" y="33"/>
                </a:lnTo>
                <a:lnTo>
                  <a:pt x="66" y="32"/>
                </a:lnTo>
                <a:lnTo>
                  <a:pt x="58" y="8"/>
                </a:lnTo>
                <a:lnTo>
                  <a:pt x="50" y="6"/>
                </a:lnTo>
                <a:lnTo>
                  <a:pt x="48" y="6"/>
                </a:lnTo>
                <a:lnTo>
                  <a:pt x="41" y="6"/>
                </a:lnTo>
                <a:lnTo>
                  <a:pt x="39" y="0"/>
                </a:lnTo>
                <a:lnTo>
                  <a:pt x="28" y="7"/>
                </a:lnTo>
                <a:lnTo>
                  <a:pt x="0" y="7"/>
                </a:lnTo>
                <a:lnTo>
                  <a:pt x="0" y="12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1" name="Line 1608"/>
          <p:cNvSpPr>
            <a:spLocks noChangeShapeType="1"/>
          </p:cNvSpPr>
          <p:nvPr/>
        </p:nvSpPr>
        <p:spPr bwMode="auto">
          <a:xfrm>
            <a:off x="5000626" y="5976938"/>
            <a:ext cx="1588" cy="30163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2" name="Freeform 1609"/>
          <p:cNvSpPr>
            <a:spLocks/>
          </p:cNvSpPr>
          <p:nvPr/>
        </p:nvSpPr>
        <p:spPr bwMode="auto">
          <a:xfrm>
            <a:off x="5060951" y="4343400"/>
            <a:ext cx="7938" cy="31750"/>
          </a:xfrm>
          <a:custGeom>
            <a:avLst/>
            <a:gdLst>
              <a:gd name="T0" fmla="*/ 0 w 5"/>
              <a:gd name="T1" fmla="*/ 20 h 20"/>
              <a:gd name="T2" fmla="*/ 5 w 5"/>
              <a:gd name="T3" fmla="*/ 12 h 20"/>
              <a:gd name="T4" fmla="*/ 5 w 5"/>
              <a:gd name="T5" fmla="*/ 10 h 20"/>
              <a:gd name="T6" fmla="*/ 5 w 5"/>
              <a:gd name="T7" fmla="*/ 9 h 20"/>
              <a:gd name="T8" fmla="*/ 5 w 5"/>
              <a:gd name="T9" fmla="*/ 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20">
                <a:moveTo>
                  <a:pt x="0" y="20"/>
                </a:moveTo>
                <a:lnTo>
                  <a:pt x="5" y="12"/>
                </a:lnTo>
                <a:lnTo>
                  <a:pt x="5" y="10"/>
                </a:lnTo>
                <a:lnTo>
                  <a:pt x="5" y="9"/>
                </a:lnTo>
                <a:lnTo>
                  <a:pt x="5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3" name="Freeform 1610"/>
          <p:cNvSpPr>
            <a:spLocks/>
          </p:cNvSpPr>
          <p:nvPr/>
        </p:nvSpPr>
        <p:spPr bwMode="auto">
          <a:xfrm>
            <a:off x="5110163" y="4762500"/>
            <a:ext cx="34925" cy="12700"/>
          </a:xfrm>
          <a:custGeom>
            <a:avLst/>
            <a:gdLst>
              <a:gd name="T0" fmla="*/ 0 w 22"/>
              <a:gd name="T1" fmla="*/ 0 h 8"/>
              <a:gd name="T2" fmla="*/ 21 w 22"/>
              <a:gd name="T3" fmla="*/ 7 h 8"/>
              <a:gd name="T4" fmla="*/ 22 w 22"/>
              <a:gd name="T5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" h="8">
                <a:moveTo>
                  <a:pt x="0" y="0"/>
                </a:moveTo>
                <a:lnTo>
                  <a:pt x="21" y="7"/>
                </a:lnTo>
                <a:lnTo>
                  <a:pt x="22" y="8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4" name="Freeform 1611"/>
          <p:cNvSpPr>
            <a:spLocks/>
          </p:cNvSpPr>
          <p:nvPr/>
        </p:nvSpPr>
        <p:spPr bwMode="auto">
          <a:xfrm>
            <a:off x="6599238" y="1971675"/>
            <a:ext cx="19050" cy="30163"/>
          </a:xfrm>
          <a:custGeom>
            <a:avLst/>
            <a:gdLst>
              <a:gd name="T0" fmla="*/ 12 w 12"/>
              <a:gd name="T1" fmla="*/ 19 h 19"/>
              <a:gd name="T2" fmla="*/ 9 w 12"/>
              <a:gd name="T3" fmla="*/ 14 h 19"/>
              <a:gd name="T4" fmla="*/ 6 w 12"/>
              <a:gd name="T5" fmla="*/ 10 h 19"/>
              <a:gd name="T6" fmla="*/ 0 w 12"/>
              <a:gd name="T7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" h="19">
                <a:moveTo>
                  <a:pt x="12" y="19"/>
                </a:moveTo>
                <a:lnTo>
                  <a:pt x="9" y="14"/>
                </a:lnTo>
                <a:lnTo>
                  <a:pt x="6" y="10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" name="Freeform 1613"/>
          <p:cNvSpPr>
            <a:spLocks/>
          </p:cNvSpPr>
          <p:nvPr/>
        </p:nvSpPr>
        <p:spPr bwMode="auto">
          <a:xfrm>
            <a:off x="4592638" y="6210300"/>
            <a:ext cx="11113" cy="38100"/>
          </a:xfrm>
          <a:custGeom>
            <a:avLst/>
            <a:gdLst>
              <a:gd name="T0" fmla="*/ 4 w 7"/>
              <a:gd name="T1" fmla="*/ 0 h 24"/>
              <a:gd name="T2" fmla="*/ 3 w 7"/>
              <a:gd name="T3" fmla="*/ 9 h 24"/>
              <a:gd name="T4" fmla="*/ 3 w 7"/>
              <a:gd name="T5" fmla="*/ 15 h 24"/>
              <a:gd name="T6" fmla="*/ 7 w 7"/>
              <a:gd name="T7" fmla="*/ 18 h 24"/>
              <a:gd name="T8" fmla="*/ 0 w 7"/>
              <a:gd name="T9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" h="24">
                <a:moveTo>
                  <a:pt x="4" y="0"/>
                </a:moveTo>
                <a:lnTo>
                  <a:pt x="3" y="9"/>
                </a:lnTo>
                <a:lnTo>
                  <a:pt x="3" y="15"/>
                </a:lnTo>
                <a:lnTo>
                  <a:pt x="7" y="18"/>
                </a:lnTo>
                <a:lnTo>
                  <a:pt x="0" y="24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" name="Freeform 1614"/>
          <p:cNvSpPr>
            <a:spLocks/>
          </p:cNvSpPr>
          <p:nvPr/>
        </p:nvSpPr>
        <p:spPr bwMode="auto">
          <a:xfrm>
            <a:off x="4776788" y="5969000"/>
            <a:ext cx="19050" cy="50800"/>
          </a:xfrm>
          <a:custGeom>
            <a:avLst/>
            <a:gdLst>
              <a:gd name="T0" fmla="*/ 12 w 12"/>
              <a:gd name="T1" fmla="*/ 0 h 32"/>
              <a:gd name="T2" fmla="*/ 0 w 12"/>
              <a:gd name="T3" fmla="*/ 12 h 32"/>
              <a:gd name="T4" fmla="*/ 11 w 12"/>
              <a:gd name="T5" fmla="*/ 20 h 32"/>
              <a:gd name="T6" fmla="*/ 4 w 12"/>
              <a:gd name="T7" fmla="*/ 3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" h="32">
                <a:moveTo>
                  <a:pt x="12" y="0"/>
                </a:moveTo>
                <a:lnTo>
                  <a:pt x="0" y="12"/>
                </a:lnTo>
                <a:lnTo>
                  <a:pt x="11" y="20"/>
                </a:lnTo>
                <a:lnTo>
                  <a:pt x="4" y="32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" name="Line 1615"/>
          <p:cNvSpPr>
            <a:spLocks noChangeShapeType="1"/>
          </p:cNvSpPr>
          <p:nvPr/>
        </p:nvSpPr>
        <p:spPr bwMode="auto">
          <a:xfrm>
            <a:off x="5027613" y="5875338"/>
            <a:ext cx="0" cy="25400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" name="Freeform 1616"/>
          <p:cNvSpPr>
            <a:spLocks/>
          </p:cNvSpPr>
          <p:nvPr/>
        </p:nvSpPr>
        <p:spPr bwMode="auto">
          <a:xfrm>
            <a:off x="4259263" y="6005513"/>
            <a:ext cx="42863" cy="49213"/>
          </a:xfrm>
          <a:custGeom>
            <a:avLst/>
            <a:gdLst>
              <a:gd name="T0" fmla="*/ 0 w 27"/>
              <a:gd name="T1" fmla="*/ 31 h 31"/>
              <a:gd name="T2" fmla="*/ 7 w 27"/>
              <a:gd name="T3" fmla="*/ 26 h 31"/>
              <a:gd name="T4" fmla="*/ 27 w 27"/>
              <a:gd name="T5" fmla="*/ 22 h 31"/>
              <a:gd name="T6" fmla="*/ 23 w 27"/>
              <a:gd name="T7" fmla="*/ 1 h 31"/>
              <a:gd name="T8" fmla="*/ 15 w 27"/>
              <a:gd name="T9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" h="31">
                <a:moveTo>
                  <a:pt x="0" y="31"/>
                </a:moveTo>
                <a:lnTo>
                  <a:pt x="7" y="26"/>
                </a:lnTo>
                <a:lnTo>
                  <a:pt x="27" y="22"/>
                </a:lnTo>
                <a:lnTo>
                  <a:pt x="23" y="1"/>
                </a:lnTo>
                <a:lnTo>
                  <a:pt x="15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" name="Freeform 1617"/>
          <p:cNvSpPr>
            <a:spLocks/>
          </p:cNvSpPr>
          <p:nvPr/>
        </p:nvSpPr>
        <p:spPr bwMode="auto">
          <a:xfrm>
            <a:off x="4259263" y="6054725"/>
            <a:ext cx="12700" cy="17463"/>
          </a:xfrm>
          <a:custGeom>
            <a:avLst/>
            <a:gdLst>
              <a:gd name="T0" fmla="*/ 8 w 8"/>
              <a:gd name="T1" fmla="*/ 11 h 11"/>
              <a:gd name="T2" fmla="*/ 5 w 8"/>
              <a:gd name="T3" fmla="*/ 6 h 11"/>
              <a:gd name="T4" fmla="*/ 4 w 8"/>
              <a:gd name="T5" fmla="*/ 4 h 11"/>
              <a:gd name="T6" fmla="*/ 0 w 8"/>
              <a:gd name="T7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" h="11">
                <a:moveTo>
                  <a:pt x="8" y="11"/>
                </a:moveTo>
                <a:lnTo>
                  <a:pt x="5" y="6"/>
                </a:lnTo>
                <a:lnTo>
                  <a:pt x="4" y="4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" name="Freeform 1618"/>
          <p:cNvSpPr>
            <a:spLocks/>
          </p:cNvSpPr>
          <p:nvPr/>
        </p:nvSpPr>
        <p:spPr bwMode="auto">
          <a:xfrm>
            <a:off x="5199063" y="5772150"/>
            <a:ext cx="33338" cy="25400"/>
          </a:xfrm>
          <a:custGeom>
            <a:avLst/>
            <a:gdLst>
              <a:gd name="T0" fmla="*/ 0 w 21"/>
              <a:gd name="T1" fmla="*/ 0 h 16"/>
              <a:gd name="T2" fmla="*/ 7 w 21"/>
              <a:gd name="T3" fmla="*/ 12 h 16"/>
              <a:gd name="T4" fmla="*/ 8 w 21"/>
              <a:gd name="T5" fmla="*/ 12 h 16"/>
              <a:gd name="T6" fmla="*/ 10 w 21"/>
              <a:gd name="T7" fmla="*/ 12 h 16"/>
              <a:gd name="T8" fmla="*/ 11 w 21"/>
              <a:gd name="T9" fmla="*/ 13 h 16"/>
              <a:gd name="T10" fmla="*/ 12 w 21"/>
              <a:gd name="T11" fmla="*/ 16 h 16"/>
              <a:gd name="T12" fmla="*/ 15 w 21"/>
              <a:gd name="T13" fmla="*/ 15 h 16"/>
              <a:gd name="T14" fmla="*/ 21 w 21"/>
              <a:gd name="T15" fmla="*/ 12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1" h="16">
                <a:moveTo>
                  <a:pt x="0" y="0"/>
                </a:moveTo>
                <a:lnTo>
                  <a:pt x="7" y="12"/>
                </a:lnTo>
                <a:lnTo>
                  <a:pt x="8" y="12"/>
                </a:lnTo>
                <a:lnTo>
                  <a:pt x="10" y="12"/>
                </a:lnTo>
                <a:lnTo>
                  <a:pt x="11" y="13"/>
                </a:lnTo>
                <a:lnTo>
                  <a:pt x="12" y="16"/>
                </a:lnTo>
                <a:lnTo>
                  <a:pt x="15" y="15"/>
                </a:lnTo>
                <a:lnTo>
                  <a:pt x="21" y="12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" name="Freeform 1619"/>
          <p:cNvSpPr>
            <a:spLocks/>
          </p:cNvSpPr>
          <p:nvPr/>
        </p:nvSpPr>
        <p:spPr bwMode="auto">
          <a:xfrm>
            <a:off x="4341813" y="5559425"/>
            <a:ext cx="34925" cy="61913"/>
          </a:xfrm>
          <a:custGeom>
            <a:avLst/>
            <a:gdLst>
              <a:gd name="T0" fmla="*/ 0 w 22"/>
              <a:gd name="T1" fmla="*/ 0 h 39"/>
              <a:gd name="T2" fmla="*/ 19 w 22"/>
              <a:gd name="T3" fmla="*/ 0 h 39"/>
              <a:gd name="T4" fmla="*/ 22 w 22"/>
              <a:gd name="T5" fmla="*/ 4 h 39"/>
              <a:gd name="T6" fmla="*/ 20 w 22"/>
              <a:gd name="T7" fmla="*/ 20 h 39"/>
              <a:gd name="T8" fmla="*/ 13 w 22"/>
              <a:gd name="T9" fmla="*/ 35 h 39"/>
              <a:gd name="T10" fmla="*/ 18 w 22"/>
              <a:gd name="T11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2" h="39">
                <a:moveTo>
                  <a:pt x="0" y="0"/>
                </a:moveTo>
                <a:lnTo>
                  <a:pt x="19" y="0"/>
                </a:lnTo>
                <a:lnTo>
                  <a:pt x="22" y="4"/>
                </a:lnTo>
                <a:lnTo>
                  <a:pt x="20" y="20"/>
                </a:lnTo>
                <a:lnTo>
                  <a:pt x="13" y="35"/>
                </a:lnTo>
                <a:lnTo>
                  <a:pt x="18" y="39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" name="Freeform 1620"/>
          <p:cNvSpPr>
            <a:spLocks/>
          </p:cNvSpPr>
          <p:nvPr/>
        </p:nvSpPr>
        <p:spPr bwMode="auto">
          <a:xfrm>
            <a:off x="5229225" y="4440238"/>
            <a:ext cx="80963" cy="25400"/>
          </a:xfrm>
          <a:custGeom>
            <a:avLst/>
            <a:gdLst>
              <a:gd name="T0" fmla="*/ 51 w 51"/>
              <a:gd name="T1" fmla="*/ 16 h 16"/>
              <a:gd name="T2" fmla="*/ 43 w 51"/>
              <a:gd name="T3" fmla="*/ 7 h 16"/>
              <a:gd name="T4" fmla="*/ 33 w 51"/>
              <a:gd name="T5" fmla="*/ 9 h 16"/>
              <a:gd name="T6" fmla="*/ 0 w 51"/>
              <a:gd name="T7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1" h="16">
                <a:moveTo>
                  <a:pt x="51" y="16"/>
                </a:moveTo>
                <a:lnTo>
                  <a:pt x="43" y="7"/>
                </a:lnTo>
                <a:lnTo>
                  <a:pt x="33" y="9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" name="Freeform 1621"/>
          <p:cNvSpPr>
            <a:spLocks/>
          </p:cNvSpPr>
          <p:nvPr/>
        </p:nvSpPr>
        <p:spPr bwMode="auto">
          <a:xfrm>
            <a:off x="5337175" y="5327650"/>
            <a:ext cx="34925" cy="63500"/>
          </a:xfrm>
          <a:custGeom>
            <a:avLst/>
            <a:gdLst>
              <a:gd name="T0" fmla="*/ 0 w 22"/>
              <a:gd name="T1" fmla="*/ 0 h 40"/>
              <a:gd name="T2" fmla="*/ 9 w 22"/>
              <a:gd name="T3" fmla="*/ 11 h 40"/>
              <a:gd name="T4" fmla="*/ 7 w 22"/>
              <a:gd name="T5" fmla="*/ 27 h 40"/>
              <a:gd name="T6" fmla="*/ 10 w 22"/>
              <a:gd name="T7" fmla="*/ 29 h 40"/>
              <a:gd name="T8" fmla="*/ 11 w 22"/>
              <a:gd name="T9" fmla="*/ 30 h 40"/>
              <a:gd name="T10" fmla="*/ 14 w 22"/>
              <a:gd name="T11" fmla="*/ 33 h 40"/>
              <a:gd name="T12" fmla="*/ 15 w 22"/>
              <a:gd name="T13" fmla="*/ 34 h 40"/>
              <a:gd name="T14" fmla="*/ 22 w 22"/>
              <a:gd name="T15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2" h="40">
                <a:moveTo>
                  <a:pt x="0" y="0"/>
                </a:moveTo>
                <a:lnTo>
                  <a:pt x="9" y="11"/>
                </a:lnTo>
                <a:lnTo>
                  <a:pt x="7" y="27"/>
                </a:lnTo>
                <a:lnTo>
                  <a:pt x="10" y="29"/>
                </a:lnTo>
                <a:lnTo>
                  <a:pt x="11" y="30"/>
                </a:lnTo>
                <a:lnTo>
                  <a:pt x="14" y="33"/>
                </a:lnTo>
                <a:lnTo>
                  <a:pt x="15" y="34"/>
                </a:lnTo>
                <a:lnTo>
                  <a:pt x="22" y="4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" name="Freeform 1622"/>
          <p:cNvSpPr>
            <a:spLocks/>
          </p:cNvSpPr>
          <p:nvPr/>
        </p:nvSpPr>
        <p:spPr bwMode="auto">
          <a:xfrm>
            <a:off x="5407025" y="5462588"/>
            <a:ext cx="58738" cy="107950"/>
          </a:xfrm>
          <a:custGeom>
            <a:avLst/>
            <a:gdLst>
              <a:gd name="T0" fmla="*/ 0 w 37"/>
              <a:gd name="T1" fmla="*/ 0 h 68"/>
              <a:gd name="T2" fmla="*/ 10 w 37"/>
              <a:gd name="T3" fmla="*/ 8 h 68"/>
              <a:gd name="T4" fmla="*/ 10 w 37"/>
              <a:gd name="T5" fmla="*/ 12 h 68"/>
              <a:gd name="T6" fmla="*/ 8 w 37"/>
              <a:gd name="T7" fmla="*/ 13 h 68"/>
              <a:gd name="T8" fmla="*/ 8 w 37"/>
              <a:gd name="T9" fmla="*/ 20 h 68"/>
              <a:gd name="T10" fmla="*/ 7 w 37"/>
              <a:gd name="T11" fmla="*/ 25 h 68"/>
              <a:gd name="T12" fmla="*/ 7 w 37"/>
              <a:gd name="T13" fmla="*/ 27 h 68"/>
              <a:gd name="T14" fmla="*/ 6 w 37"/>
              <a:gd name="T15" fmla="*/ 32 h 68"/>
              <a:gd name="T16" fmla="*/ 7 w 37"/>
              <a:gd name="T17" fmla="*/ 32 h 68"/>
              <a:gd name="T18" fmla="*/ 8 w 37"/>
              <a:gd name="T19" fmla="*/ 34 h 68"/>
              <a:gd name="T20" fmla="*/ 8 w 37"/>
              <a:gd name="T21" fmla="*/ 36 h 68"/>
              <a:gd name="T22" fmla="*/ 22 w 37"/>
              <a:gd name="T23" fmla="*/ 50 h 68"/>
              <a:gd name="T24" fmla="*/ 23 w 37"/>
              <a:gd name="T25" fmla="*/ 51 h 68"/>
              <a:gd name="T26" fmla="*/ 29 w 37"/>
              <a:gd name="T27" fmla="*/ 54 h 68"/>
              <a:gd name="T28" fmla="*/ 33 w 37"/>
              <a:gd name="T29" fmla="*/ 68 h 68"/>
              <a:gd name="T30" fmla="*/ 37 w 37"/>
              <a:gd name="T31" fmla="*/ 66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7" h="68">
                <a:moveTo>
                  <a:pt x="0" y="0"/>
                </a:moveTo>
                <a:lnTo>
                  <a:pt x="10" y="8"/>
                </a:lnTo>
                <a:lnTo>
                  <a:pt x="10" y="12"/>
                </a:lnTo>
                <a:lnTo>
                  <a:pt x="8" y="13"/>
                </a:lnTo>
                <a:lnTo>
                  <a:pt x="8" y="20"/>
                </a:lnTo>
                <a:lnTo>
                  <a:pt x="7" y="25"/>
                </a:lnTo>
                <a:lnTo>
                  <a:pt x="7" y="27"/>
                </a:lnTo>
                <a:lnTo>
                  <a:pt x="6" y="32"/>
                </a:lnTo>
                <a:lnTo>
                  <a:pt x="7" y="32"/>
                </a:lnTo>
                <a:lnTo>
                  <a:pt x="8" y="34"/>
                </a:lnTo>
                <a:lnTo>
                  <a:pt x="8" y="36"/>
                </a:lnTo>
                <a:lnTo>
                  <a:pt x="22" y="50"/>
                </a:lnTo>
                <a:lnTo>
                  <a:pt x="23" y="51"/>
                </a:lnTo>
                <a:lnTo>
                  <a:pt x="29" y="54"/>
                </a:lnTo>
                <a:lnTo>
                  <a:pt x="33" y="68"/>
                </a:lnTo>
                <a:lnTo>
                  <a:pt x="37" y="66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" name="Freeform 1623"/>
          <p:cNvSpPr>
            <a:spLocks/>
          </p:cNvSpPr>
          <p:nvPr/>
        </p:nvSpPr>
        <p:spPr bwMode="auto">
          <a:xfrm>
            <a:off x="4978400" y="5316538"/>
            <a:ext cx="82550" cy="57150"/>
          </a:xfrm>
          <a:custGeom>
            <a:avLst/>
            <a:gdLst>
              <a:gd name="T0" fmla="*/ 0 w 52"/>
              <a:gd name="T1" fmla="*/ 0 h 36"/>
              <a:gd name="T2" fmla="*/ 0 w 52"/>
              <a:gd name="T3" fmla="*/ 7 h 36"/>
              <a:gd name="T4" fmla="*/ 8 w 52"/>
              <a:gd name="T5" fmla="*/ 11 h 36"/>
              <a:gd name="T6" fmla="*/ 15 w 52"/>
              <a:gd name="T7" fmla="*/ 11 h 36"/>
              <a:gd name="T8" fmla="*/ 25 w 52"/>
              <a:gd name="T9" fmla="*/ 12 h 36"/>
              <a:gd name="T10" fmla="*/ 25 w 52"/>
              <a:gd name="T11" fmla="*/ 15 h 36"/>
              <a:gd name="T12" fmla="*/ 23 w 52"/>
              <a:gd name="T13" fmla="*/ 21 h 36"/>
              <a:gd name="T14" fmla="*/ 48 w 52"/>
              <a:gd name="T15" fmla="*/ 33 h 36"/>
              <a:gd name="T16" fmla="*/ 52 w 52"/>
              <a:gd name="T17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2" h="36">
                <a:moveTo>
                  <a:pt x="0" y="0"/>
                </a:moveTo>
                <a:lnTo>
                  <a:pt x="0" y="7"/>
                </a:lnTo>
                <a:lnTo>
                  <a:pt x="8" y="11"/>
                </a:lnTo>
                <a:lnTo>
                  <a:pt x="15" y="11"/>
                </a:lnTo>
                <a:lnTo>
                  <a:pt x="25" y="12"/>
                </a:lnTo>
                <a:lnTo>
                  <a:pt x="25" y="15"/>
                </a:lnTo>
                <a:lnTo>
                  <a:pt x="23" y="21"/>
                </a:lnTo>
                <a:lnTo>
                  <a:pt x="48" y="33"/>
                </a:lnTo>
                <a:lnTo>
                  <a:pt x="52" y="36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" name="Freeform 1624"/>
          <p:cNvSpPr>
            <a:spLocks/>
          </p:cNvSpPr>
          <p:nvPr/>
        </p:nvSpPr>
        <p:spPr bwMode="auto">
          <a:xfrm>
            <a:off x="5151438" y="5708650"/>
            <a:ext cx="9525" cy="60325"/>
          </a:xfrm>
          <a:custGeom>
            <a:avLst/>
            <a:gdLst>
              <a:gd name="T0" fmla="*/ 4 w 6"/>
              <a:gd name="T1" fmla="*/ 0 h 38"/>
              <a:gd name="T2" fmla="*/ 6 w 6"/>
              <a:gd name="T3" fmla="*/ 20 h 38"/>
              <a:gd name="T4" fmla="*/ 0 w 6"/>
              <a:gd name="T5" fmla="*/ 38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" h="38">
                <a:moveTo>
                  <a:pt x="4" y="0"/>
                </a:moveTo>
                <a:lnTo>
                  <a:pt x="6" y="20"/>
                </a:lnTo>
                <a:lnTo>
                  <a:pt x="0" y="38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" name="Freeform 1625"/>
          <p:cNvSpPr>
            <a:spLocks/>
          </p:cNvSpPr>
          <p:nvPr/>
        </p:nvSpPr>
        <p:spPr bwMode="auto">
          <a:xfrm>
            <a:off x="7185025" y="1549400"/>
            <a:ext cx="76200" cy="177800"/>
          </a:xfrm>
          <a:custGeom>
            <a:avLst/>
            <a:gdLst>
              <a:gd name="T0" fmla="*/ 0 w 48"/>
              <a:gd name="T1" fmla="*/ 112 h 112"/>
              <a:gd name="T2" fmla="*/ 32 w 48"/>
              <a:gd name="T3" fmla="*/ 107 h 112"/>
              <a:gd name="T4" fmla="*/ 45 w 48"/>
              <a:gd name="T5" fmla="*/ 96 h 112"/>
              <a:gd name="T6" fmla="*/ 48 w 48"/>
              <a:gd name="T7" fmla="*/ 85 h 112"/>
              <a:gd name="T8" fmla="*/ 48 w 48"/>
              <a:gd name="T9" fmla="*/ 84 h 112"/>
              <a:gd name="T10" fmla="*/ 47 w 48"/>
              <a:gd name="T11" fmla="*/ 75 h 112"/>
              <a:gd name="T12" fmla="*/ 45 w 48"/>
              <a:gd name="T13" fmla="*/ 62 h 112"/>
              <a:gd name="T14" fmla="*/ 26 w 48"/>
              <a:gd name="T15" fmla="*/ 30 h 112"/>
              <a:gd name="T16" fmla="*/ 22 w 48"/>
              <a:gd name="T17" fmla="*/ 30 h 112"/>
              <a:gd name="T18" fmla="*/ 14 w 48"/>
              <a:gd name="T19" fmla="*/ 0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8" h="112">
                <a:moveTo>
                  <a:pt x="0" y="112"/>
                </a:moveTo>
                <a:lnTo>
                  <a:pt x="32" y="107"/>
                </a:lnTo>
                <a:lnTo>
                  <a:pt x="45" y="96"/>
                </a:lnTo>
                <a:lnTo>
                  <a:pt x="48" y="85"/>
                </a:lnTo>
                <a:lnTo>
                  <a:pt x="48" y="84"/>
                </a:lnTo>
                <a:lnTo>
                  <a:pt x="47" y="75"/>
                </a:lnTo>
                <a:lnTo>
                  <a:pt x="45" y="62"/>
                </a:lnTo>
                <a:lnTo>
                  <a:pt x="26" y="30"/>
                </a:lnTo>
                <a:lnTo>
                  <a:pt x="22" y="30"/>
                </a:lnTo>
                <a:lnTo>
                  <a:pt x="14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" name="Line 1626"/>
          <p:cNvSpPr>
            <a:spLocks noChangeShapeType="1"/>
          </p:cNvSpPr>
          <p:nvPr/>
        </p:nvSpPr>
        <p:spPr bwMode="auto">
          <a:xfrm>
            <a:off x="5164138" y="4492625"/>
            <a:ext cx="14288" cy="55563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" name="Freeform 1627"/>
          <p:cNvSpPr>
            <a:spLocks/>
          </p:cNvSpPr>
          <p:nvPr/>
        </p:nvSpPr>
        <p:spPr bwMode="auto">
          <a:xfrm>
            <a:off x="4459288" y="5595938"/>
            <a:ext cx="20638" cy="47625"/>
          </a:xfrm>
          <a:custGeom>
            <a:avLst/>
            <a:gdLst>
              <a:gd name="T0" fmla="*/ 1 w 13"/>
              <a:gd name="T1" fmla="*/ 0 h 30"/>
              <a:gd name="T2" fmla="*/ 0 w 13"/>
              <a:gd name="T3" fmla="*/ 23 h 30"/>
              <a:gd name="T4" fmla="*/ 13 w 13"/>
              <a:gd name="T5" fmla="*/ 3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" h="30">
                <a:moveTo>
                  <a:pt x="1" y="0"/>
                </a:moveTo>
                <a:lnTo>
                  <a:pt x="0" y="23"/>
                </a:lnTo>
                <a:lnTo>
                  <a:pt x="13" y="3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" name="Line 1628"/>
          <p:cNvSpPr>
            <a:spLocks noChangeShapeType="1"/>
          </p:cNvSpPr>
          <p:nvPr/>
        </p:nvSpPr>
        <p:spPr bwMode="auto">
          <a:xfrm flipV="1">
            <a:off x="5049838" y="4375150"/>
            <a:ext cx="11113" cy="7938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" name="Line 1629"/>
          <p:cNvSpPr>
            <a:spLocks noChangeShapeType="1"/>
          </p:cNvSpPr>
          <p:nvPr/>
        </p:nvSpPr>
        <p:spPr bwMode="auto">
          <a:xfrm flipV="1">
            <a:off x="4395788" y="5843588"/>
            <a:ext cx="12700" cy="1588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" name="Freeform 1630"/>
          <p:cNvSpPr>
            <a:spLocks/>
          </p:cNvSpPr>
          <p:nvPr/>
        </p:nvSpPr>
        <p:spPr bwMode="auto">
          <a:xfrm>
            <a:off x="4460875" y="5513388"/>
            <a:ext cx="69850" cy="82550"/>
          </a:xfrm>
          <a:custGeom>
            <a:avLst/>
            <a:gdLst>
              <a:gd name="T0" fmla="*/ 44 w 44"/>
              <a:gd name="T1" fmla="*/ 0 h 52"/>
              <a:gd name="T2" fmla="*/ 29 w 44"/>
              <a:gd name="T3" fmla="*/ 3 h 52"/>
              <a:gd name="T4" fmla="*/ 23 w 44"/>
              <a:gd name="T5" fmla="*/ 7 h 52"/>
              <a:gd name="T6" fmla="*/ 11 w 44"/>
              <a:gd name="T7" fmla="*/ 26 h 52"/>
              <a:gd name="T8" fmla="*/ 9 w 44"/>
              <a:gd name="T9" fmla="*/ 28 h 52"/>
              <a:gd name="T10" fmla="*/ 9 w 44"/>
              <a:gd name="T11" fmla="*/ 38 h 52"/>
              <a:gd name="T12" fmla="*/ 9 w 44"/>
              <a:gd name="T13" fmla="*/ 43 h 52"/>
              <a:gd name="T14" fmla="*/ 0 w 44"/>
              <a:gd name="T15" fmla="*/ 5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4" h="52">
                <a:moveTo>
                  <a:pt x="44" y="0"/>
                </a:moveTo>
                <a:lnTo>
                  <a:pt x="29" y="3"/>
                </a:lnTo>
                <a:lnTo>
                  <a:pt x="23" y="7"/>
                </a:lnTo>
                <a:lnTo>
                  <a:pt x="11" y="26"/>
                </a:lnTo>
                <a:lnTo>
                  <a:pt x="9" y="28"/>
                </a:lnTo>
                <a:lnTo>
                  <a:pt x="9" y="38"/>
                </a:lnTo>
                <a:lnTo>
                  <a:pt x="9" y="43"/>
                </a:lnTo>
                <a:lnTo>
                  <a:pt x="0" y="52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" name="Freeform 1631"/>
          <p:cNvSpPr>
            <a:spLocks/>
          </p:cNvSpPr>
          <p:nvPr/>
        </p:nvSpPr>
        <p:spPr bwMode="auto">
          <a:xfrm>
            <a:off x="5146675" y="5656263"/>
            <a:ext cx="44450" cy="11113"/>
          </a:xfrm>
          <a:custGeom>
            <a:avLst/>
            <a:gdLst>
              <a:gd name="T0" fmla="*/ 0 w 28"/>
              <a:gd name="T1" fmla="*/ 0 h 7"/>
              <a:gd name="T2" fmla="*/ 4 w 28"/>
              <a:gd name="T3" fmla="*/ 2 h 7"/>
              <a:gd name="T4" fmla="*/ 9 w 28"/>
              <a:gd name="T5" fmla="*/ 4 h 7"/>
              <a:gd name="T6" fmla="*/ 10 w 28"/>
              <a:gd name="T7" fmla="*/ 7 h 7"/>
              <a:gd name="T8" fmla="*/ 11 w 28"/>
              <a:gd name="T9" fmla="*/ 7 h 7"/>
              <a:gd name="T10" fmla="*/ 21 w 28"/>
              <a:gd name="T11" fmla="*/ 6 h 7"/>
              <a:gd name="T12" fmla="*/ 28 w 28"/>
              <a:gd name="T13" fmla="*/ 4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8" h="7">
                <a:moveTo>
                  <a:pt x="0" y="0"/>
                </a:moveTo>
                <a:lnTo>
                  <a:pt x="4" y="2"/>
                </a:lnTo>
                <a:lnTo>
                  <a:pt x="9" y="4"/>
                </a:lnTo>
                <a:lnTo>
                  <a:pt x="10" y="7"/>
                </a:lnTo>
                <a:lnTo>
                  <a:pt x="11" y="7"/>
                </a:lnTo>
                <a:lnTo>
                  <a:pt x="21" y="6"/>
                </a:lnTo>
                <a:lnTo>
                  <a:pt x="28" y="4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" name="Freeform 1632"/>
          <p:cNvSpPr>
            <a:spLocks/>
          </p:cNvSpPr>
          <p:nvPr/>
        </p:nvSpPr>
        <p:spPr bwMode="auto">
          <a:xfrm>
            <a:off x="5049838" y="5707063"/>
            <a:ext cx="19050" cy="33338"/>
          </a:xfrm>
          <a:custGeom>
            <a:avLst/>
            <a:gdLst>
              <a:gd name="T0" fmla="*/ 12 w 12"/>
              <a:gd name="T1" fmla="*/ 0 h 21"/>
              <a:gd name="T2" fmla="*/ 11 w 12"/>
              <a:gd name="T3" fmla="*/ 5 h 21"/>
              <a:gd name="T4" fmla="*/ 8 w 12"/>
              <a:gd name="T5" fmla="*/ 12 h 21"/>
              <a:gd name="T6" fmla="*/ 0 w 12"/>
              <a:gd name="T7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" h="21">
                <a:moveTo>
                  <a:pt x="12" y="0"/>
                </a:moveTo>
                <a:lnTo>
                  <a:pt x="11" y="5"/>
                </a:lnTo>
                <a:lnTo>
                  <a:pt x="8" y="12"/>
                </a:lnTo>
                <a:lnTo>
                  <a:pt x="0" y="21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" name="Line 1633"/>
          <p:cNvSpPr>
            <a:spLocks noChangeShapeType="1"/>
          </p:cNvSpPr>
          <p:nvPr/>
        </p:nvSpPr>
        <p:spPr bwMode="auto">
          <a:xfrm flipH="1">
            <a:off x="6565900" y="1971675"/>
            <a:ext cx="33338" cy="4763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" name="Freeform 1634"/>
          <p:cNvSpPr>
            <a:spLocks/>
          </p:cNvSpPr>
          <p:nvPr/>
        </p:nvSpPr>
        <p:spPr bwMode="auto">
          <a:xfrm>
            <a:off x="5246688" y="5356225"/>
            <a:ext cx="71438" cy="25400"/>
          </a:xfrm>
          <a:custGeom>
            <a:avLst/>
            <a:gdLst>
              <a:gd name="T0" fmla="*/ 45 w 45"/>
              <a:gd name="T1" fmla="*/ 5 h 16"/>
              <a:gd name="T2" fmla="*/ 30 w 45"/>
              <a:gd name="T3" fmla="*/ 12 h 16"/>
              <a:gd name="T4" fmla="*/ 27 w 45"/>
              <a:gd name="T5" fmla="*/ 15 h 16"/>
              <a:gd name="T6" fmla="*/ 26 w 45"/>
              <a:gd name="T7" fmla="*/ 16 h 16"/>
              <a:gd name="T8" fmla="*/ 6 w 45"/>
              <a:gd name="T9" fmla="*/ 9 h 16"/>
              <a:gd name="T10" fmla="*/ 0 w 45"/>
              <a:gd name="T11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5" h="16">
                <a:moveTo>
                  <a:pt x="45" y="5"/>
                </a:moveTo>
                <a:lnTo>
                  <a:pt x="30" y="12"/>
                </a:lnTo>
                <a:lnTo>
                  <a:pt x="27" y="15"/>
                </a:lnTo>
                <a:lnTo>
                  <a:pt x="26" y="16"/>
                </a:lnTo>
                <a:lnTo>
                  <a:pt x="6" y="9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" name="Freeform 1635"/>
          <p:cNvSpPr>
            <a:spLocks/>
          </p:cNvSpPr>
          <p:nvPr/>
        </p:nvSpPr>
        <p:spPr bwMode="auto">
          <a:xfrm>
            <a:off x="4164013" y="6202363"/>
            <a:ext cx="84138" cy="103188"/>
          </a:xfrm>
          <a:custGeom>
            <a:avLst/>
            <a:gdLst>
              <a:gd name="T0" fmla="*/ 53 w 53"/>
              <a:gd name="T1" fmla="*/ 0 h 65"/>
              <a:gd name="T2" fmla="*/ 50 w 53"/>
              <a:gd name="T3" fmla="*/ 0 h 65"/>
              <a:gd name="T4" fmla="*/ 48 w 53"/>
              <a:gd name="T5" fmla="*/ 1 h 65"/>
              <a:gd name="T6" fmla="*/ 40 w 53"/>
              <a:gd name="T7" fmla="*/ 4 h 65"/>
              <a:gd name="T8" fmla="*/ 38 w 53"/>
              <a:gd name="T9" fmla="*/ 4 h 65"/>
              <a:gd name="T10" fmla="*/ 30 w 53"/>
              <a:gd name="T11" fmla="*/ 18 h 65"/>
              <a:gd name="T12" fmla="*/ 0 w 53"/>
              <a:gd name="T13" fmla="*/ 65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3" h="65">
                <a:moveTo>
                  <a:pt x="53" y="0"/>
                </a:moveTo>
                <a:lnTo>
                  <a:pt x="50" y="0"/>
                </a:lnTo>
                <a:lnTo>
                  <a:pt x="48" y="1"/>
                </a:lnTo>
                <a:lnTo>
                  <a:pt x="40" y="4"/>
                </a:lnTo>
                <a:lnTo>
                  <a:pt x="38" y="4"/>
                </a:lnTo>
                <a:lnTo>
                  <a:pt x="30" y="18"/>
                </a:lnTo>
                <a:lnTo>
                  <a:pt x="0" y="65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" name="Freeform 1636"/>
          <p:cNvSpPr>
            <a:spLocks/>
          </p:cNvSpPr>
          <p:nvPr/>
        </p:nvSpPr>
        <p:spPr bwMode="auto">
          <a:xfrm>
            <a:off x="5227638" y="5519738"/>
            <a:ext cx="49213" cy="69850"/>
          </a:xfrm>
          <a:custGeom>
            <a:avLst/>
            <a:gdLst>
              <a:gd name="T0" fmla="*/ 0 w 31"/>
              <a:gd name="T1" fmla="*/ 0 h 44"/>
              <a:gd name="T2" fmla="*/ 3 w 31"/>
              <a:gd name="T3" fmla="*/ 3 h 44"/>
              <a:gd name="T4" fmla="*/ 11 w 31"/>
              <a:gd name="T5" fmla="*/ 7 h 44"/>
              <a:gd name="T6" fmla="*/ 11 w 31"/>
              <a:gd name="T7" fmla="*/ 11 h 44"/>
              <a:gd name="T8" fmla="*/ 12 w 31"/>
              <a:gd name="T9" fmla="*/ 14 h 44"/>
              <a:gd name="T10" fmla="*/ 16 w 31"/>
              <a:gd name="T11" fmla="*/ 19 h 44"/>
              <a:gd name="T12" fmla="*/ 18 w 31"/>
              <a:gd name="T13" fmla="*/ 26 h 44"/>
              <a:gd name="T14" fmla="*/ 18 w 31"/>
              <a:gd name="T15" fmla="*/ 30 h 44"/>
              <a:gd name="T16" fmla="*/ 20 w 31"/>
              <a:gd name="T17" fmla="*/ 37 h 44"/>
              <a:gd name="T18" fmla="*/ 27 w 31"/>
              <a:gd name="T19" fmla="*/ 43 h 44"/>
              <a:gd name="T20" fmla="*/ 30 w 31"/>
              <a:gd name="T21" fmla="*/ 44 h 44"/>
              <a:gd name="T22" fmla="*/ 31 w 31"/>
              <a:gd name="T23" fmla="*/ 4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1" h="44">
                <a:moveTo>
                  <a:pt x="0" y="0"/>
                </a:moveTo>
                <a:lnTo>
                  <a:pt x="3" y="3"/>
                </a:lnTo>
                <a:lnTo>
                  <a:pt x="11" y="7"/>
                </a:lnTo>
                <a:lnTo>
                  <a:pt x="11" y="11"/>
                </a:lnTo>
                <a:lnTo>
                  <a:pt x="12" y="14"/>
                </a:lnTo>
                <a:lnTo>
                  <a:pt x="16" y="19"/>
                </a:lnTo>
                <a:lnTo>
                  <a:pt x="18" y="26"/>
                </a:lnTo>
                <a:lnTo>
                  <a:pt x="18" y="30"/>
                </a:lnTo>
                <a:lnTo>
                  <a:pt x="20" y="37"/>
                </a:lnTo>
                <a:lnTo>
                  <a:pt x="27" y="43"/>
                </a:lnTo>
                <a:lnTo>
                  <a:pt x="30" y="44"/>
                </a:lnTo>
                <a:lnTo>
                  <a:pt x="31" y="44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" name="Freeform 1637"/>
          <p:cNvSpPr>
            <a:spLocks/>
          </p:cNvSpPr>
          <p:nvPr/>
        </p:nvSpPr>
        <p:spPr bwMode="auto">
          <a:xfrm>
            <a:off x="4622800" y="4672013"/>
            <a:ext cx="9525" cy="65088"/>
          </a:xfrm>
          <a:custGeom>
            <a:avLst/>
            <a:gdLst>
              <a:gd name="T0" fmla="*/ 4 w 6"/>
              <a:gd name="T1" fmla="*/ 41 h 41"/>
              <a:gd name="T2" fmla="*/ 4 w 6"/>
              <a:gd name="T3" fmla="*/ 34 h 41"/>
              <a:gd name="T4" fmla="*/ 4 w 6"/>
              <a:gd name="T5" fmla="*/ 28 h 41"/>
              <a:gd name="T6" fmla="*/ 4 w 6"/>
              <a:gd name="T7" fmla="*/ 27 h 41"/>
              <a:gd name="T8" fmla="*/ 4 w 6"/>
              <a:gd name="T9" fmla="*/ 16 h 41"/>
              <a:gd name="T10" fmla="*/ 6 w 6"/>
              <a:gd name="T11" fmla="*/ 4 h 41"/>
              <a:gd name="T12" fmla="*/ 3 w 6"/>
              <a:gd name="T13" fmla="*/ 3 h 41"/>
              <a:gd name="T14" fmla="*/ 0 w 6"/>
              <a:gd name="T15" fmla="*/ 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" h="41">
                <a:moveTo>
                  <a:pt x="4" y="41"/>
                </a:moveTo>
                <a:lnTo>
                  <a:pt x="4" y="34"/>
                </a:lnTo>
                <a:lnTo>
                  <a:pt x="4" y="28"/>
                </a:lnTo>
                <a:lnTo>
                  <a:pt x="4" y="27"/>
                </a:lnTo>
                <a:lnTo>
                  <a:pt x="4" y="16"/>
                </a:lnTo>
                <a:lnTo>
                  <a:pt x="6" y="4"/>
                </a:lnTo>
                <a:lnTo>
                  <a:pt x="3" y="3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" name="Freeform 1638"/>
          <p:cNvSpPr>
            <a:spLocks/>
          </p:cNvSpPr>
          <p:nvPr/>
        </p:nvSpPr>
        <p:spPr bwMode="auto">
          <a:xfrm>
            <a:off x="4930775" y="5645150"/>
            <a:ext cx="22225" cy="98425"/>
          </a:xfrm>
          <a:custGeom>
            <a:avLst/>
            <a:gdLst>
              <a:gd name="T0" fmla="*/ 7 w 14"/>
              <a:gd name="T1" fmla="*/ 0 h 62"/>
              <a:gd name="T2" fmla="*/ 4 w 14"/>
              <a:gd name="T3" fmla="*/ 11 h 62"/>
              <a:gd name="T4" fmla="*/ 3 w 14"/>
              <a:gd name="T5" fmla="*/ 14 h 62"/>
              <a:gd name="T6" fmla="*/ 0 w 14"/>
              <a:gd name="T7" fmla="*/ 25 h 62"/>
              <a:gd name="T8" fmla="*/ 10 w 14"/>
              <a:gd name="T9" fmla="*/ 28 h 62"/>
              <a:gd name="T10" fmla="*/ 12 w 14"/>
              <a:gd name="T11" fmla="*/ 44 h 62"/>
              <a:gd name="T12" fmla="*/ 14 w 14"/>
              <a:gd name="T13" fmla="*/ 48 h 62"/>
              <a:gd name="T14" fmla="*/ 14 w 14"/>
              <a:gd name="T15" fmla="*/ 62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" h="62">
                <a:moveTo>
                  <a:pt x="7" y="0"/>
                </a:moveTo>
                <a:lnTo>
                  <a:pt x="4" y="11"/>
                </a:lnTo>
                <a:lnTo>
                  <a:pt x="3" y="14"/>
                </a:lnTo>
                <a:lnTo>
                  <a:pt x="0" y="25"/>
                </a:lnTo>
                <a:lnTo>
                  <a:pt x="10" y="28"/>
                </a:lnTo>
                <a:lnTo>
                  <a:pt x="12" y="44"/>
                </a:lnTo>
                <a:lnTo>
                  <a:pt x="14" y="48"/>
                </a:lnTo>
                <a:lnTo>
                  <a:pt x="14" y="62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" name="Freeform 1639"/>
          <p:cNvSpPr>
            <a:spLocks/>
          </p:cNvSpPr>
          <p:nvPr/>
        </p:nvSpPr>
        <p:spPr bwMode="auto">
          <a:xfrm>
            <a:off x="5459413" y="5581650"/>
            <a:ext cx="11113" cy="74613"/>
          </a:xfrm>
          <a:custGeom>
            <a:avLst/>
            <a:gdLst>
              <a:gd name="T0" fmla="*/ 4 w 7"/>
              <a:gd name="T1" fmla="*/ 47 h 47"/>
              <a:gd name="T2" fmla="*/ 3 w 7"/>
              <a:gd name="T3" fmla="*/ 39 h 47"/>
              <a:gd name="T4" fmla="*/ 1 w 7"/>
              <a:gd name="T5" fmla="*/ 35 h 47"/>
              <a:gd name="T6" fmla="*/ 1 w 7"/>
              <a:gd name="T7" fmla="*/ 34 h 47"/>
              <a:gd name="T8" fmla="*/ 0 w 7"/>
              <a:gd name="T9" fmla="*/ 25 h 47"/>
              <a:gd name="T10" fmla="*/ 3 w 7"/>
              <a:gd name="T11" fmla="*/ 24 h 47"/>
              <a:gd name="T12" fmla="*/ 0 w 7"/>
              <a:gd name="T13" fmla="*/ 13 h 47"/>
              <a:gd name="T14" fmla="*/ 7 w 7"/>
              <a:gd name="T15" fmla="*/ 1 h 47"/>
              <a:gd name="T16" fmla="*/ 4 w 7"/>
              <a:gd name="T17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" h="47">
                <a:moveTo>
                  <a:pt x="4" y="47"/>
                </a:moveTo>
                <a:lnTo>
                  <a:pt x="3" y="39"/>
                </a:lnTo>
                <a:lnTo>
                  <a:pt x="1" y="35"/>
                </a:lnTo>
                <a:lnTo>
                  <a:pt x="1" y="34"/>
                </a:lnTo>
                <a:lnTo>
                  <a:pt x="0" y="25"/>
                </a:lnTo>
                <a:lnTo>
                  <a:pt x="3" y="24"/>
                </a:lnTo>
                <a:lnTo>
                  <a:pt x="0" y="13"/>
                </a:lnTo>
                <a:lnTo>
                  <a:pt x="7" y="1"/>
                </a:lnTo>
                <a:lnTo>
                  <a:pt x="4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" name="Freeform 1640"/>
          <p:cNvSpPr>
            <a:spLocks/>
          </p:cNvSpPr>
          <p:nvPr/>
        </p:nvSpPr>
        <p:spPr bwMode="auto">
          <a:xfrm>
            <a:off x="4984750" y="4240213"/>
            <a:ext cx="65088" cy="141288"/>
          </a:xfrm>
          <a:custGeom>
            <a:avLst/>
            <a:gdLst>
              <a:gd name="T0" fmla="*/ 3 w 41"/>
              <a:gd name="T1" fmla="*/ 0 h 89"/>
              <a:gd name="T2" fmla="*/ 3 w 41"/>
              <a:gd name="T3" fmla="*/ 3 h 89"/>
              <a:gd name="T4" fmla="*/ 0 w 41"/>
              <a:gd name="T5" fmla="*/ 6 h 89"/>
              <a:gd name="T6" fmla="*/ 1 w 41"/>
              <a:gd name="T7" fmla="*/ 11 h 89"/>
              <a:gd name="T8" fmla="*/ 10 w 41"/>
              <a:gd name="T9" fmla="*/ 9 h 89"/>
              <a:gd name="T10" fmla="*/ 14 w 41"/>
              <a:gd name="T11" fmla="*/ 9 h 89"/>
              <a:gd name="T12" fmla="*/ 15 w 41"/>
              <a:gd name="T13" fmla="*/ 15 h 89"/>
              <a:gd name="T14" fmla="*/ 15 w 41"/>
              <a:gd name="T15" fmla="*/ 25 h 89"/>
              <a:gd name="T16" fmla="*/ 21 w 41"/>
              <a:gd name="T17" fmla="*/ 29 h 89"/>
              <a:gd name="T18" fmla="*/ 19 w 41"/>
              <a:gd name="T19" fmla="*/ 32 h 89"/>
              <a:gd name="T20" fmla="*/ 22 w 41"/>
              <a:gd name="T21" fmla="*/ 35 h 89"/>
              <a:gd name="T22" fmla="*/ 15 w 41"/>
              <a:gd name="T23" fmla="*/ 39 h 89"/>
              <a:gd name="T24" fmla="*/ 15 w 41"/>
              <a:gd name="T25" fmla="*/ 51 h 89"/>
              <a:gd name="T26" fmla="*/ 19 w 41"/>
              <a:gd name="T27" fmla="*/ 55 h 89"/>
              <a:gd name="T28" fmla="*/ 25 w 41"/>
              <a:gd name="T29" fmla="*/ 55 h 89"/>
              <a:gd name="T30" fmla="*/ 31 w 41"/>
              <a:gd name="T31" fmla="*/ 54 h 89"/>
              <a:gd name="T32" fmla="*/ 36 w 41"/>
              <a:gd name="T33" fmla="*/ 60 h 89"/>
              <a:gd name="T34" fmla="*/ 33 w 41"/>
              <a:gd name="T35" fmla="*/ 66 h 89"/>
              <a:gd name="T36" fmla="*/ 38 w 41"/>
              <a:gd name="T37" fmla="*/ 71 h 89"/>
              <a:gd name="T38" fmla="*/ 37 w 41"/>
              <a:gd name="T39" fmla="*/ 75 h 89"/>
              <a:gd name="T40" fmla="*/ 37 w 41"/>
              <a:gd name="T41" fmla="*/ 85 h 89"/>
              <a:gd name="T42" fmla="*/ 41 w 41"/>
              <a:gd name="T43" fmla="*/ 89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1" h="89">
                <a:moveTo>
                  <a:pt x="3" y="0"/>
                </a:moveTo>
                <a:lnTo>
                  <a:pt x="3" y="3"/>
                </a:lnTo>
                <a:lnTo>
                  <a:pt x="0" y="6"/>
                </a:lnTo>
                <a:lnTo>
                  <a:pt x="1" y="11"/>
                </a:lnTo>
                <a:lnTo>
                  <a:pt x="10" y="9"/>
                </a:lnTo>
                <a:lnTo>
                  <a:pt x="14" y="9"/>
                </a:lnTo>
                <a:lnTo>
                  <a:pt x="15" y="15"/>
                </a:lnTo>
                <a:lnTo>
                  <a:pt x="15" y="25"/>
                </a:lnTo>
                <a:lnTo>
                  <a:pt x="21" y="29"/>
                </a:lnTo>
                <a:lnTo>
                  <a:pt x="19" y="32"/>
                </a:lnTo>
                <a:lnTo>
                  <a:pt x="22" y="35"/>
                </a:lnTo>
                <a:lnTo>
                  <a:pt x="15" y="39"/>
                </a:lnTo>
                <a:lnTo>
                  <a:pt x="15" y="51"/>
                </a:lnTo>
                <a:lnTo>
                  <a:pt x="19" y="55"/>
                </a:lnTo>
                <a:lnTo>
                  <a:pt x="25" y="55"/>
                </a:lnTo>
                <a:lnTo>
                  <a:pt x="31" y="54"/>
                </a:lnTo>
                <a:lnTo>
                  <a:pt x="36" y="60"/>
                </a:lnTo>
                <a:lnTo>
                  <a:pt x="33" y="66"/>
                </a:lnTo>
                <a:lnTo>
                  <a:pt x="38" y="71"/>
                </a:lnTo>
                <a:lnTo>
                  <a:pt x="37" y="75"/>
                </a:lnTo>
                <a:lnTo>
                  <a:pt x="37" y="85"/>
                </a:lnTo>
                <a:lnTo>
                  <a:pt x="41" y="89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" name="Freeform 1641"/>
          <p:cNvSpPr>
            <a:spLocks/>
          </p:cNvSpPr>
          <p:nvPr/>
        </p:nvSpPr>
        <p:spPr bwMode="auto">
          <a:xfrm>
            <a:off x="5794375" y="3451225"/>
            <a:ext cx="95250" cy="6350"/>
          </a:xfrm>
          <a:custGeom>
            <a:avLst/>
            <a:gdLst>
              <a:gd name="T0" fmla="*/ 0 w 60"/>
              <a:gd name="T1" fmla="*/ 0 h 4"/>
              <a:gd name="T2" fmla="*/ 15 w 60"/>
              <a:gd name="T3" fmla="*/ 1 h 4"/>
              <a:gd name="T4" fmla="*/ 28 w 60"/>
              <a:gd name="T5" fmla="*/ 2 h 4"/>
              <a:gd name="T6" fmla="*/ 32 w 60"/>
              <a:gd name="T7" fmla="*/ 4 h 4"/>
              <a:gd name="T8" fmla="*/ 34 w 60"/>
              <a:gd name="T9" fmla="*/ 4 h 4"/>
              <a:gd name="T10" fmla="*/ 36 w 60"/>
              <a:gd name="T11" fmla="*/ 4 h 4"/>
              <a:gd name="T12" fmla="*/ 49 w 60"/>
              <a:gd name="T13" fmla="*/ 0 h 4"/>
              <a:gd name="T14" fmla="*/ 60 w 60"/>
              <a:gd name="T15" fmla="*/ 2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0" h="4">
                <a:moveTo>
                  <a:pt x="0" y="0"/>
                </a:moveTo>
                <a:lnTo>
                  <a:pt x="15" y="1"/>
                </a:lnTo>
                <a:lnTo>
                  <a:pt x="28" y="2"/>
                </a:lnTo>
                <a:lnTo>
                  <a:pt x="32" y="4"/>
                </a:lnTo>
                <a:lnTo>
                  <a:pt x="34" y="4"/>
                </a:lnTo>
                <a:lnTo>
                  <a:pt x="36" y="4"/>
                </a:lnTo>
                <a:lnTo>
                  <a:pt x="49" y="0"/>
                </a:lnTo>
                <a:lnTo>
                  <a:pt x="60" y="2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" name="Freeform 1642"/>
          <p:cNvSpPr>
            <a:spLocks/>
          </p:cNvSpPr>
          <p:nvPr/>
        </p:nvSpPr>
        <p:spPr bwMode="auto">
          <a:xfrm>
            <a:off x="4867275" y="5513388"/>
            <a:ext cx="38100" cy="88900"/>
          </a:xfrm>
          <a:custGeom>
            <a:avLst/>
            <a:gdLst>
              <a:gd name="T0" fmla="*/ 0 w 24"/>
              <a:gd name="T1" fmla="*/ 0 h 56"/>
              <a:gd name="T2" fmla="*/ 0 w 24"/>
              <a:gd name="T3" fmla="*/ 11 h 56"/>
              <a:gd name="T4" fmla="*/ 2 w 24"/>
              <a:gd name="T5" fmla="*/ 21 h 56"/>
              <a:gd name="T6" fmla="*/ 0 w 24"/>
              <a:gd name="T7" fmla="*/ 26 h 56"/>
              <a:gd name="T8" fmla="*/ 4 w 24"/>
              <a:gd name="T9" fmla="*/ 26 h 56"/>
              <a:gd name="T10" fmla="*/ 21 w 24"/>
              <a:gd name="T11" fmla="*/ 40 h 56"/>
              <a:gd name="T12" fmla="*/ 24 w 24"/>
              <a:gd name="T13" fmla="*/ 44 h 56"/>
              <a:gd name="T14" fmla="*/ 24 w 24"/>
              <a:gd name="T15" fmla="*/ 48 h 56"/>
              <a:gd name="T16" fmla="*/ 24 w 24"/>
              <a:gd name="T17" fmla="*/ 52 h 56"/>
              <a:gd name="T18" fmla="*/ 24 w 24"/>
              <a:gd name="T19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4" h="56">
                <a:moveTo>
                  <a:pt x="0" y="0"/>
                </a:moveTo>
                <a:lnTo>
                  <a:pt x="0" y="11"/>
                </a:lnTo>
                <a:lnTo>
                  <a:pt x="2" y="21"/>
                </a:lnTo>
                <a:lnTo>
                  <a:pt x="0" y="26"/>
                </a:lnTo>
                <a:lnTo>
                  <a:pt x="4" y="26"/>
                </a:lnTo>
                <a:lnTo>
                  <a:pt x="21" y="40"/>
                </a:lnTo>
                <a:lnTo>
                  <a:pt x="24" y="44"/>
                </a:lnTo>
                <a:lnTo>
                  <a:pt x="24" y="48"/>
                </a:lnTo>
                <a:lnTo>
                  <a:pt x="24" y="52"/>
                </a:lnTo>
                <a:lnTo>
                  <a:pt x="24" y="56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" name="Freeform 1643"/>
          <p:cNvSpPr>
            <a:spLocks/>
          </p:cNvSpPr>
          <p:nvPr/>
        </p:nvSpPr>
        <p:spPr bwMode="auto">
          <a:xfrm>
            <a:off x="4846638" y="4022725"/>
            <a:ext cx="31750" cy="106363"/>
          </a:xfrm>
          <a:custGeom>
            <a:avLst/>
            <a:gdLst>
              <a:gd name="T0" fmla="*/ 20 w 20"/>
              <a:gd name="T1" fmla="*/ 67 h 67"/>
              <a:gd name="T2" fmla="*/ 9 w 20"/>
              <a:gd name="T3" fmla="*/ 47 h 67"/>
              <a:gd name="T4" fmla="*/ 0 w 20"/>
              <a:gd name="T5" fmla="*/ 0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" h="67">
                <a:moveTo>
                  <a:pt x="20" y="67"/>
                </a:moveTo>
                <a:lnTo>
                  <a:pt x="9" y="47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" name="Freeform 1644"/>
          <p:cNvSpPr>
            <a:spLocks/>
          </p:cNvSpPr>
          <p:nvPr/>
        </p:nvSpPr>
        <p:spPr bwMode="auto">
          <a:xfrm>
            <a:off x="4714875" y="4821238"/>
            <a:ext cx="77788" cy="106363"/>
          </a:xfrm>
          <a:custGeom>
            <a:avLst/>
            <a:gdLst>
              <a:gd name="T0" fmla="*/ 46 w 49"/>
              <a:gd name="T1" fmla="*/ 67 h 67"/>
              <a:gd name="T2" fmla="*/ 49 w 49"/>
              <a:gd name="T3" fmla="*/ 64 h 67"/>
              <a:gd name="T4" fmla="*/ 43 w 49"/>
              <a:gd name="T5" fmla="*/ 44 h 67"/>
              <a:gd name="T6" fmla="*/ 35 w 49"/>
              <a:gd name="T7" fmla="*/ 39 h 67"/>
              <a:gd name="T8" fmla="*/ 34 w 49"/>
              <a:gd name="T9" fmla="*/ 39 h 67"/>
              <a:gd name="T10" fmla="*/ 31 w 49"/>
              <a:gd name="T11" fmla="*/ 41 h 67"/>
              <a:gd name="T12" fmla="*/ 30 w 49"/>
              <a:gd name="T13" fmla="*/ 42 h 67"/>
              <a:gd name="T14" fmla="*/ 25 w 49"/>
              <a:gd name="T15" fmla="*/ 44 h 67"/>
              <a:gd name="T16" fmla="*/ 24 w 49"/>
              <a:gd name="T17" fmla="*/ 45 h 67"/>
              <a:gd name="T18" fmla="*/ 19 w 49"/>
              <a:gd name="T19" fmla="*/ 42 h 67"/>
              <a:gd name="T20" fmla="*/ 9 w 49"/>
              <a:gd name="T21" fmla="*/ 37 h 67"/>
              <a:gd name="T22" fmla="*/ 4 w 49"/>
              <a:gd name="T23" fmla="*/ 34 h 67"/>
              <a:gd name="T24" fmla="*/ 4 w 49"/>
              <a:gd name="T25" fmla="*/ 33 h 67"/>
              <a:gd name="T26" fmla="*/ 0 w 49"/>
              <a:gd name="T27" fmla="*/ 9 h 67"/>
              <a:gd name="T28" fmla="*/ 1 w 49"/>
              <a:gd name="T29" fmla="*/ 0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9" h="67">
                <a:moveTo>
                  <a:pt x="46" y="67"/>
                </a:moveTo>
                <a:lnTo>
                  <a:pt x="49" y="64"/>
                </a:lnTo>
                <a:lnTo>
                  <a:pt x="43" y="44"/>
                </a:lnTo>
                <a:lnTo>
                  <a:pt x="35" y="39"/>
                </a:lnTo>
                <a:lnTo>
                  <a:pt x="34" y="39"/>
                </a:lnTo>
                <a:lnTo>
                  <a:pt x="31" y="41"/>
                </a:lnTo>
                <a:lnTo>
                  <a:pt x="30" y="42"/>
                </a:lnTo>
                <a:lnTo>
                  <a:pt x="25" y="44"/>
                </a:lnTo>
                <a:lnTo>
                  <a:pt x="24" y="45"/>
                </a:lnTo>
                <a:lnTo>
                  <a:pt x="19" y="42"/>
                </a:lnTo>
                <a:lnTo>
                  <a:pt x="9" y="37"/>
                </a:lnTo>
                <a:lnTo>
                  <a:pt x="4" y="34"/>
                </a:lnTo>
                <a:lnTo>
                  <a:pt x="4" y="33"/>
                </a:lnTo>
                <a:lnTo>
                  <a:pt x="0" y="9"/>
                </a:lnTo>
                <a:lnTo>
                  <a:pt x="1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" name="Freeform 1645"/>
          <p:cNvSpPr>
            <a:spLocks/>
          </p:cNvSpPr>
          <p:nvPr/>
        </p:nvSpPr>
        <p:spPr bwMode="auto">
          <a:xfrm>
            <a:off x="4513263" y="4656138"/>
            <a:ext cx="109538" cy="22225"/>
          </a:xfrm>
          <a:custGeom>
            <a:avLst/>
            <a:gdLst>
              <a:gd name="T0" fmla="*/ 69 w 69"/>
              <a:gd name="T1" fmla="*/ 10 h 14"/>
              <a:gd name="T2" fmla="*/ 56 w 69"/>
              <a:gd name="T3" fmla="*/ 4 h 14"/>
              <a:gd name="T4" fmla="*/ 56 w 69"/>
              <a:gd name="T5" fmla="*/ 0 h 14"/>
              <a:gd name="T6" fmla="*/ 46 w 69"/>
              <a:gd name="T7" fmla="*/ 6 h 14"/>
              <a:gd name="T8" fmla="*/ 35 w 69"/>
              <a:gd name="T9" fmla="*/ 4 h 14"/>
              <a:gd name="T10" fmla="*/ 31 w 69"/>
              <a:gd name="T11" fmla="*/ 11 h 14"/>
              <a:gd name="T12" fmla="*/ 19 w 69"/>
              <a:gd name="T13" fmla="*/ 8 h 14"/>
              <a:gd name="T14" fmla="*/ 5 w 69"/>
              <a:gd name="T15" fmla="*/ 14 h 14"/>
              <a:gd name="T16" fmla="*/ 0 w 69"/>
              <a:gd name="T17" fmla="*/ 11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9" h="14">
                <a:moveTo>
                  <a:pt x="69" y="10"/>
                </a:moveTo>
                <a:lnTo>
                  <a:pt x="56" y="4"/>
                </a:lnTo>
                <a:lnTo>
                  <a:pt x="56" y="0"/>
                </a:lnTo>
                <a:lnTo>
                  <a:pt x="46" y="6"/>
                </a:lnTo>
                <a:lnTo>
                  <a:pt x="35" y="4"/>
                </a:lnTo>
                <a:lnTo>
                  <a:pt x="31" y="11"/>
                </a:lnTo>
                <a:lnTo>
                  <a:pt x="19" y="8"/>
                </a:lnTo>
                <a:lnTo>
                  <a:pt x="5" y="14"/>
                </a:lnTo>
                <a:lnTo>
                  <a:pt x="0" y="11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" name="Freeform 1646"/>
          <p:cNvSpPr>
            <a:spLocks/>
          </p:cNvSpPr>
          <p:nvPr/>
        </p:nvSpPr>
        <p:spPr bwMode="auto">
          <a:xfrm>
            <a:off x="5149850" y="4832350"/>
            <a:ext cx="120650" cy="125413"/>
          </a:xfrm>
          <a:custGeom>
            <a:avLst/>
            <a:gdLst>
              <a:gd name="T0" fmla="*/ 72 w 76"/>
              <a:gd name="T1" fmla="*/ 79 h 79"/>
              <a:gd name="T2" fmla="*/ 76 w 76"/>
              <a:gd name="T3" fmla="*/ 72 h 79"/>
              <a:gd name="T4" fmla="*/ 76 w 76"/>
              <a:gd name="T5" fmla="*/ 71 h 79"/>
              <a:gd name="T6" fmla="*/ 72 w 76"/>
              <a:gd name="T7" fmla="*/ 45 h 79"/>
              <a:gd name="T8" fmla="*/ 72 w 76"/>
              <a:gd name="T9" fmla="*/ 34 h 79"/>
              <a:gd name="T10" fmla="*/ 72 w 76"/>
              <a:gd name="T11" fmla="*/ 16 h 79"/>
              <a:gd name="T12" fmla="*/ 65 w 76"/>
              <a:gd name="T13" fmla="*/ 7 h 79"/>
              <a:gd name="T14" fmla="*/ 53 w 76"/>
              <a:gd name="T15" fmla="*/ 12 h 79"/>
              <a:gd name="T16" fmla="*/ 52 w 76"/>
              <a:gd name="T17" fmla="*/ 13 h 79"/>
              <a:gd name="T18" fmla="*/ 41 w 76"/>
              <a:gd name="T19" fmla="*/ 24 h 79"/>
              <a:gd name="T20" fmla="*/ 28 w 76"/>
              <a:gd name="T21" fmla="*/ 12 h 79"/>
              <a:gd name="T22" fmla="*/ 15 w 76"/>
              <a:gd name="T23" fmla="*/ 7 h 79"/>
              <a:gd name="T24" fmla="*/ 11 w 76"/>
              <a:gd name="T25" fmla="*/ 5 h 79"/>
              <a:gd name="T26" fmla="*/ 0 w 76"/>
              <a:gd name="T27" fmla="*/ 0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6" h="79">
                <a:moveTo>
                  <a:pt x="72" y="79"/>
                </a:moveTo>
                <a:lnTo>
                  <a:pt x="76" y="72"/>
                </a:lnTo>
                <a:lnTo>
                  <a:pt x="76" y="71"/>
                </a:lnTo>
                <a:lnTo>
                  <a:pt x="72" y="45"/>
                </a:lnTo>
                <a:lnTo>
                  <a:pt x="72" y="34"/>
                </a:lnTo>
                <a:lnTo>
                  <a:pt x="72" y="16"/>
                </a:lnTo>
                <a:lnTo>
                  <a:pt x="65" y="7"/>
                </a:lnTo>
                <a:lnTo>
                  <a:pt x="53" y="12"/>
                </a:lnTo>
                <a:lnTo>
                  <a:pt x="52" y="13"/>
                </a:lnTo>
                <a:lnTo>
                  <a:pt x="41" y="24"/>
                </a:lnTo>
                <a:lnTo>
                  <a:pt x="28" y="12"/>
                </a:lnTo>
                <a:lnTo>
                  <a:pt x="15" y="7"/>
                </a:lnTo>
                <a:lnTo>
                  <a:pt x="11" y="5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" name="Freeform 1647"/>
          <p:cNvSpPr>
            <a:spLocks/>
          </p:cNvSpPr>
          <p:nvPr/>
        </p:nvSpPr>
        <p:spPr bwMode="auto">
          <a:xfrm>
            <a:off x="6329363" y="1970088"/>
            <a:ext cx="44450" cy="31750"/>
          </a:xfrm>
          <a:custGeom>
            <a:avLst/>
            <a:gdLst>
              <a:gd name="T0" fmla="*/ 0 w 28"/>
              <a:gd name="T1" fmla="*/ 0 h 20"/>
              <a:gd name="T2" fmla="*/ 3 w 28"/>
              <a:gd name="T3" fmla="*/ 7 h 20"/>
              <a:gd name="T4" fmla="*/ 4 w 28"/>
              <a:gd name="T5" fmla="*/ 8 h 20"/>
              <a:gd name="T6" fmla="*/ 17 w 28"/>
              <a:gd name="T7" fmla="*/ 14 h 20"/>
              <a:gd name="T8" fmla="*/ 17 w 28"/>
              <a:gd name="T9" fmla="*/ 18 h 20"/>
              <a:gd name="T10" fmla="*/ 17 w 28"/>
              <a:gd name="T11" fmla="*/ 20 h 20"/>
              <a:gd name="T12" fmla="*/ 18 w 28"/>
              <a:gd name="T13" fmla="*/ 20 h 20"/>
              <a:gd name="T14" fmla="*/ 28 w 28"/>
              <a:gd name="T15" fmla="*/ 15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8" h="20">
                <a:moveTo>
                  <a:pt x="0" y="0"/>
                </a:moveTo>
                <a:lnTo>
                  <a:pt x="3" y="7"/>
                </a:lnTo>
                <a:lnTo>
                  <a:pt x="4" y="8"/>
                </a:lnTo>
                <a:lnTo>
                  <a:pt x="17" y="14"/>
                </a:lnTo>
                <a:lnTo>
                  <a:pt x="17" y="18"/>
                </a:lnTo>
                <a:lnTo>
                  <a:pt x="17" y="20"/>
                </a:lnTo>
                <a:lnTo>
                  <a:pt x="18" y="20"/>
                </a:lnTo>
                <a:lnTo>
                  <a:pt x="28" y="15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" name="Freeform 1648"/>
          <p:cNvSpPr>
            <a:spLocks/>
          </p:cNvSpPr>
          <p:nvPr/>
        </p:nvSpPr>
        <p:spPr bwMode="auto">
          <a:xfrm>
            <a:off x="5178425" y="5802313"/>
            <a:ext cx="7938" cy="26988"/>
          </a:xfrm>
          <a:custGeom>
            <a:avLst/>
            <a:gdLst>
              <a:gd name="T0" fmla="*/ 5 w 5"/>
              <a:gd name="T1" fmla="*/ 17 h 17"/>
              <a:gd name="T2" fmla="*/ 2 w 5"/>
              <a:gd name="T3" fmla="*/ 13 h 17"/>
              <a:gd name="T4" fmla="*/ 0 w 5"/>
              <a:gd name="T5" fmla="*/ 12 h 17"/>
              <a:gd name="T6" fmla="*/ 1 w 5"/>
              <a:gd name="T7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" h="17">
                <a:moveTo>
                  <a:pt x="5" y="17"/>
                </a:moveTo>
                <a:lnTo>
                  <a:pt x="2" y="13"/>
                </a:lnTo>
                <a:lnTo>
                  <a:pt x="0" y="12"/>
                </a:lnTo>
                <a:lnTo>
                  <a:pt x="1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" name="Freeform 1649"/>
          <p:cNvSpPr>
            <a:spLocks/>
          </p:cNvSpPr>
          <p:nvPr/>
        </p:nvSpPr>
        <p:spPr bwMode="auto">
          <a:xfrm>
            <a:off x="4864100" y="6018213"/>
            <a:ext cx="3175" cy="25400"/>
          </a:xfrm>
          <a:custGeom>
            <a:avLst/>
            <a:gdLst>
              <a:gd name="T0" fmla="*/ 0 w 2"/>
              <a:gd name="T1" fmla="*/ 0 h 16"/>
              <a:gd name="T2" fmla="*/ 0 w 2"/>
              <a:gd name="T3" fmla="*/ 3 h 16"/>
              <a:gd name="T4" fmla="*/ 2 w 2"/>
              <a:gd name="T5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16">
                <a:moveTo>
                  <a:pt x="0" y="0"/>
                </a:moveTo>
                <a:lnTo>
                  <a:pt x="0" y="3"/>
                </a:lnTo>
                <a:lnTo>
                  <a:pt x="2" y="16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" name="Freeform 1650"/>
          <p:cNvSpPr>
            <a:spLocks/>
          </p:cNvSpPr>
          <p:nvPr/>
        </p:nvSpPr>
        <p:spPr bwMode="auto">
          <a:xfrm>
            <a:off x="4567238" y="5802313"/>
            <a:ext cx="14288" cy="98425"/>
          </a:xfrm>
          <a:custGeom>
            <a:avLst/>
            <a:gdLst>
              <a:gd name="T0" fmla="*/ 0 w 9"/>
              <a:gd name="T1" fmla="*/ 0 h 62"/>
              <a:gd name="T2" fmla="*/ 1 w 9"/>
              <a:gd name="T3" fmla="*/ 19 h 62"/>
              <a:gd name="T4" fmla="*/ 2 w 9"/>
              <a:gd name="T5" fmla="*/ 20 h 62"/>
              <a:gd name="T6" fmla="*/ 8 w 9"/>
              <a:gd name="T7" fmla="*/ 30 h 62"/>
              <a:gd name="T8" fmla="*/ 2 w 9"/>
              <a:gd name="T9" fmla="*/ 32 h 62"/>
              <a:gd name="T10" fmla="*/ 0 w 9"/>
              <a:gd name="T11" fmla="*/ 43 h 62"/>
              <a:gd name="T12" fmla="*/ 0 w 9"/>
              <a:gd name="T13" fmla="*/ 45 h 62"/>
              <a:gd name="T14" fmla="*/ 9 w 9"/>
              <a:gd name="T15" fmla="*/ 62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" h="62">
                <a:moveTo>
                  <a:pt x="0" y="0"/>
                </a:moveTo>
                <a:lnTo>
                  <a:pt x="1" y="19"/>
                </a:lnTo>
                <a:lnTo>
                  <a:pt x="2" y="20"/>
                </a:lnTo>
                <a:lnTo>
                  <a:pt x="8" y="30"/>
                </a:lnTo>
                <a:lnTo>
                  <a:pt x="2" y="32"/>
                </a:lnTo>
                <a:lnTo>
                  <a:pt x="0" y="43"/>
                </a:lnTo>
                <a:lnTo>
                  <a:pt x="0" y="45"/>
                </a:lnTo>
                <a:lnTo>
                  <a:pt x="9" y="62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" name="Freeform 1651"/>
          <p:cNvSpPr>
            <a:spLocks/>
          </p:cNvSpPr>
          <p:nvPr/>
        </p:nvSpPr>
        <p:spPr bwMode="auto">
          <a:xfrm>
            <a:off x="4138613" y="5567363"/>
            <a:ext cx="33338" cy="30163"/>
          </a:xfrm>
          <a:custGeom>
            <a:avLst/>
            <a:gdLst>
              <a:gd name="T0" fmla="*/ 21 w 21"/>
              <a:gd name="T1" fmla="*/ 17 h 19"/>
              <a:gd name="T2" fmla="*/ 12 w 21"/>
              <a:gd name="T3" fmla="*/ 19 h 19"/>
              <a:gd name="T4" fmla="*/ 6 w 21"/>
              <a:gd name="T5" fmla="*/ 15 h 19"/>
              <a:gd name="T6" fmla="*/ 5 w 21"/>
              <a:gd name="T7" fmla="*/ 14 h 19"/>
              <a:gd name="T8" fmla="*/ 0 w 21"/>
              <a:gd name="T9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19">
                <a:moveTo>
                  <a:pt x="21" y="17"/>
                </a:moveTo>
                <a:lnTo>
                  <a:pt x="12" y="19"/>
                </a:lnTo>
                <a:lnTo>
                  <a:pt x="6" y="15"/>
                </a:lnTo>
                <a:lnTo>
                  <a:pt x="5" y="14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" name="Freeform 1652"/>
          <p:cNvSpPr>
            <a:spLocks/>
          </p:cNvSpPr>
          <p:nvPr/>
        </p:nvSpPr>
        <p:spPr bwMode="auto">
          <a:xfrm>
            <a:off x="5078413" y="5703888"/>
            <a:ext cx="55563" cy="12700"/>
          </a:xfrm>
          <a:custGeom>
            <a:avLst/>
            <a:gdLst>
              <a:gd name="T0" fmla="*/ 35 w 35"/>
              <a:gd name="T1" fmla="*/ 3 h 8"/>
              <a:gd name="T2" fmla="*/ 32 w 35"/>
              <a:gd name="T3" fmla="*/ 3 h 8"/>
              <a:gd name="T4" fmla="*/ 30 w 35"/>
              <a:gd name="T5" fmla="*/ 2 h 8"/>
              <a:gd name="T6" fmla="*/ 24 w 35"/>
              <a:gd name="T7" fmla="*/ 3 h 8"/>
              <a:gd name="T8" fmla="*/ 22 w 35"/>
              <a:gd name="T9" fmla="*/ 3 h 8"/>
              <a:gd name="T10" fmla="*/ 16 w 35"/>
              <a:gd name="T11" fmla="*/ 2 h 8"/>
              <a:gd name="T12" fmla="*/ 11 w 35"/>
              <a:gd name="T13" fmla="*/ 0 h 8"/>
              <a:gd name="T14" fmla="*/ 7 w 35"/>
              <a:gd name="T15" fmla="*/ 8 h 8"/>
              <a:gd name="T16" fmla="*/ 0 w 35"/>
              <a:gd name="T17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5" h="8">
                <a:moveTo>
                  <a:pt x="35" y="3"/>
                </a:moveTo>
                <a:lnTo>
                  <a:pt x="32" y="3"/>
                </a:lnTo>
                <a:lnTo>
                  <a:pt x="30" y="2"/>
                </a:lnTo>
                <a:lnTo>
                  <a:pt x="24" y="3"/>
                </a:lnTo>
                <a:lnTo>
                  <a:pt x="22" y="3"/>
                </a:lnTo>
                <a:lnTo>
                  <a:pt x="16" y="2"/>
                </a:lnTo>
                <a:lnTo>
                  <a:pt x="11" y="0"/>
                </a:lnTo>
                <a:lnTo>
                  <a:pt x="7" y="8"/>
                </a:lnTo>
                <a:lnTo>
                  <a:pt x="0" y="8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" name="Freeform 1653"/>
          <p:cNvSpPr>
            <a:spLocks/>
          </p:cNvSpPr>
          <p:nvPr/>
        </p:nvSpPr>
        <p:spPr bwMode="auto">
          <a:xfrm>
            <a:off x="5233988" y="5359400"/>
            <a:ext cx="52388" cy="74613"/>
          </a:xfrm>
          <a:custGeom>
            <a:avLst/>
            <a:gdLst>
              <a:gd name="T0" fmla="*/ 7 w 33"/>
              <a:gd name="T1" fmla="*/ 0 h 47"/>
              <a:gd name="T2" fmla="*/ 4 w 33"/>
              <a:gd name="T3" fmla="*/ 7 h 47"/>
              <a:gd name="T4" fmla="*/ 5 w 33"/>
              <a:gd name="T5" fmla="*/ 15 h 47"/>
              <a:gd name="T6" fmla="*/ 0 w 33"/>
              <a:gd name="T7" fmla="*/ 21 h 47"/>
              <a:gd name="T8" fmla="*/ 19 w 33"/>
              <a:gd name="T9" fmla="*/ 24 h 47"/>
              <a:gd name="T10" fmla="*/ 30 w 33"/>
              <a:gd name="T11" fmla="*/ 33 h 47"/>
              <a:gd name="T12" fmla="*/ 29 w 33"/>
              <a:gd name="T13" fmla="*/ 39 h 47"/>
              <a:gd name="T14" fmla="*/ 33 w 33"/>
              <a:gd name="T15" fmla="*/ 47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3" h="47">
                <a:moveTo>
                  <a:pt x="7" y="0"/>
                </a:moveTo>
                <a:lnTo>
                  <a:pt x="4" y="7"/>
                </a:lnTo>
                <a:lnTo>
                  <a:pt x="5" y="15"/>
                </a:lnTo>
                <a:lnTo>
                  <a:pt x="0" y="21"/>
                </a:lnTo>
                <a:lnTo>
                  <a:pt x="19" y="24"/>
                </a:lnTo>
                <a:lnTo>
                  <a:pt x="30" y="33"/>
                </a:lnTo>
                <a:lnTo>
                  <a:pt x="29" y="39"/>
                </a:lnTo>
                <a:lnTo>
                  <a:pt x="33" y="47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" name="Freeform 1654"/>
          <p:cNvSpPr>
            <a:spLocks/>
          </p:cNvSpPr>
          <p:nvPr/>
        </p:nvSpPr>
        <p:spPr bwMode="auto">
          <a:xfrm>
            <a:off x="5145088" y="4762500"/>
            <a:ext cx="15875" cy="12700"/>
          </a:xfrm>
          <a:custGeom>
            <a:avLst/>
            <a:gdLst>
              <a:gd name="T0" fmla="*/ 0 w 10"/>
              <a:gd name="T1" fmla="*/ 8 h 8"/>
              <a:gd name="T2" fmla="*/ 0 w 10"/>
              <a:gd name="T3" fmla="*/ 7 h 8"/>
              <a:gd name="T4" fmla="*/ 0 w 10"/>
              <a:gd name="T5" fmla="*/ 4 h 8"/>
              <a:gd name="T6" fmla="*/ 0 w 10"/>
              <a:gd name="T7" fmla="*/ 0 h 8"/>
              <a:gd name="T8" fmla="*/ 1 w 10"/>
              <a:gd name="T9" fmla="*/ 1 h 8"/>
              <a:gd name="T10" fmla="*/ 7 w 10"/>
              <a:gd name="T11" fmla="*/ 1 h 8"/>
              <a:gd name="T12" fmla="*/ 10 w 10"/>
              <a:gd name="T13" fmla="*/ 3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" h="8">
                <a:moveTo>
                  <a:pt x="0" y="8"/>
                </a:moveTo>
                <a:lnTo>
                  <a:pt x="0" y="7"/>
                </a:lnTo>
                <a:lnTo>
                  <a:pt x="0" y="4"/>
                </a:lnTo>
                <a:lnTo>
                  <a:pt x="0" y="0"/>
                </a:lnTo>
                <a:lnTo>
                  <a:pt x="1" y="1"/>
                </a:lnTo>
                <a:lnTo>
                  <a:pt x="7" y="1"/>
                </a:lnTo>
                <a:lnTo>
                  <a:pt x="10" y="3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" name="Freeform 1655"/>
          <p:cNvSpPr>
            <a:spLocks/>
          </p:cNvSpPr>
          <p:nvPr/>
        </p:nvSpPr>
        <p:spPr bwMode="auto">
          <a:xfrm>
            <a:off x="6319838" y="1565275"/>
            <a:ext cx="38100" cy="119063"/>
          </a:xfrm>
          <a:custGeom>
            <a:avLst/>
            <a:gdLst>
              <a:gd name="T0" fmla="*/ 19 w 24"/>
              <a:gd name="T1" fmla="*/ 75 h 75"/>
              <a:gd name="T2" fmla="*/ 20 w 24"/>
              <a:gd name="T3" fmla="*/ 68 h 75"/>
              <a:gd name="T4" fmla="*/ 24 w 24"/>
              <a:gd name="T5" fmla="*/ 46 h 75"/>
              <a:gd name="T6" fmla="*/ 0 w 24"/>
              <a:gd name="T7" fmla="*/ 0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" h="75">
                <a:moveTo>
                  <a:pt x="19" y="75"/>
                </a:moveTo>
                <a:lnTo>
                  <a:pt x="20" y="68"/>
                </a:lnTo>
                <a:lnTo>
                  <a:pt x="24" y="46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" name="Freeform 1656"/>
          <p:cNvSpPr>
            <a:spLocks/>
          </p:cNvSpPr>
          <p:nvPr/>
        </p:nvSpPr>
        <p:spPr bwMode="auto">
          <a:xfrm>
            <a:off x="6494463" y="1978025"/>
            <a:ext cx="30163" cy="17463"/>
          </a:xfrm>
          <a:custGeom>
            <a:avLst/>
            <a:gdLst>
              <a:gd name="T0" fmla="*/ 0 w 19"/>
              <a:gd name="T1" fmla="*/ 11 h 11"/>
              <a:gd name="T2" fmla="*/ 10 w 19"/>
              <a:gd name="T3" fmla="*/ 6 h 11"/>
              <a:gd name="T4" fmla="*/ 12 w 19"/>
              <a:gd name="T5" fmla="*/ 6 h 11"/>
              <a:gd name="T6" fmla="*/ 19 w 19"/>
              <a:gd name="T7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" h="11">
                <a:moveTo>
                  <a:pt x="0" y="11"/>
                </a:moveTo>
                <a:lnTo>
                  <a:pt x="10" y="6"/>
                </a:lnTo>
                <a:lnTo>
                  <a:pt x="12" y="6"/>
                </a:lnTo>
                <a:lnTo>
                  <a:pt x="19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" name="Freeform 1657"/>
          <p:cNvSpPr>
            <a:spLocks/>
          </p:cNvSpPr>
          <p:nvPr/>
        </p:nvSpPr>
        <p:spPr bwMode="auto">
          <a:xfrm>
            <a:off x="5010150" y="5786438"/>
            <a:ext cx="68263" cy="22225"/>
          </a:xfrm>
          <a:custGeom>
            <a:avLst/>
            <a:gdLst>
              <a:gd name="T0" fmla="*/ 43 w 43"/>
              <a:gd name="T1" fmla="*/ 1 h 14"/>
              <a:gd name="T2" fmla="*/ 36 w 43"/>
              <a:gd name="T3" fmla="*/ 4 h 14"/>
              <a:gd name="T4" fmla="*/ 35 w 43"/>
              <a:gd name="T5" fmla="*/ 6 h 14"/>
              <a:gd name="T6" fmla="*/ 33 w 43"/>
              <a:gd name="T7" fmla="*/ 4 h 14"/>
              <a:gd name="T8" fmla="*/ 28 w 43"/>
              <a:gd name="T9" fmla="*/ 1 h 14"/>
              <a:gd name="T10" fmla="*/ 24 w 43"/>
              <a:gd name="T11" fmla="*/ 4 h 14"/>
              <a:gd name="T12" fmla="*/ 9 w 43"/>
              <a:gd name="T13" fmla="*/ 0 h 14"/>
              <a:gd name="T14" fmla="*/ 0 w 43"/>
              <a:gd name="T15" fmla="*/ 3 h 14"/>
              <a:gd name="T16" fmla="*/ 2 w 43"/>
              <a:gd name="T17" fmla="*/ 8 h 14"/>
              <a:gd name="T18" fmla="*/ 3 w 43"/>
              <a:gd name="T19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3" h="14">
                <a:moveTo>
                  <a:pt x="43" y="1"/>
                </a:moveTo>
                <a:lnTo>
                  <a:pt x="36" y="4"/>
                </a:lnTo>
                <a:lnTo>
                  <a:pt x="35" y="6"/>
                </a:lnTo>
                <a:lnTo>
                  <a:pt x="33" y="4"/>
                </a:lnTo>
                <a:lnTo>
                  <a:pt x="28" y="1"/>
                </a:lnTo>
                <a:lnTo>
                  <a:pt x="24" y="4"/>
                </a:lnTo>
                <a:lnTo>
                  <a:pt x="9" y="0"/>
                </a:lnTo>
                <a:lnTo>
                  <a:pt x="0" y="3"/>
                </a:lnTo>
                <a:lnTo>
                  <a:pt x="2" y="8"/>
                </a:lnTo>
                <a:lnTo>
                  <a:pt x="3" y="14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" name="Freeform 1658"/>
          <p:cNvSpPr>
            <a:spLocks/>
          </p:cNvSpPr>
          <p:nvPr/>
        </p:nvSpPr>
        <p:spPr bwMode="auto">
          <a:xfrm>
            <a:off x="6923088" y="1117600"/>
            <a:ext cx="65088" cy="138113"/>
          </a:xfrm>
          <a:custGeom>
            <a:avLst/>
            <a:gdLst>
              <a:gd name="T0" fmla="*/ 41 w 41"/>
              <a:gd name="T1" fmla="*/ 87 h 87"/>
              <a:gd name="T2" fmla="*/ 7 w 41"/>
              <a:gd name="T3" fmla="*/ 15 h 87"/>
              <a:gd name="T4" fmla="*/ 0 w 41"/>
              <a:gd name="T5" fmla="*/ 0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1" h="87">
                <a:moveTo>
                  <a:pt x="41" y="87"/>
                </a:moveTo>
                <a:lnTo>
                  <a:pt x="7" y="15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" name="Freeform 1659"/>
          <p:cNvSpPr>
            <a:spLocks/>
          </p:cNvSpPr>
          <p:nvPr/>
        </p:nvSpPr>
        <p:spPr bwMode="auto">
          <a:xfrm>
            <a:off x="5383213" y="4464050"/>
            <a:ext cx="134938" cy="138113"/>
          </a:xfrm>
          <a:custGeom>
            <a:avLst/>
            <a:gdLst>
              <a:gd name="T0" fmla="*/ 85 w 85"/>
              <a:gd name="T1" fmla="*/ 80 h 87"/>
              <a:gd name="T2" fmla="*/ 75 w 85"/>
              <a:gd name="T3" fmla="*/ 78 h 87"/>
              <a:gd name="T4" fmla="*/ 70 w 85"/>
              <a:gd name="T5" fmla="*/ 86 h 87"/>
              <a:gd name="T6" fmla="*/ 68 w 85"/>
              <a:gd name="T7" fmla="*/ 87 h 87"/>
              <a:gd name="T8" fmla="*/ 64 w 85"/>
              <a:gd name="T9" fmla="*/ 86 h 87"/>
              <a:gd name="T10" fmla="*/ 63 w 85"/>
              <a:gd name="T11" fmla="*/ 78 h 87"/>
              <a:gd name="T12" fmla="*/ 62 w 85"/>
              <a:gd name="T13" fmla="*/ 78 h 87"/>
              <a:gd name="T14" fmla="*/ 56 w 85"/>
              <a:gd name="T15" fmla="*/ 79 h 87"/>
              <a:gd name="T16" fmla="*/ 49 w 85"/>
              <a:gd name="T17" fmla="*/ 80 h 87"/>
              <a:gd name="T18" fmla="*/ 41 w 85"/>
              <a:gd name="T19" fmla="*/ 60 h 87"/>
              <a:gd name="T20" fmla="*/ 36 w 85"/>
              <a:gd name="T21" fmla="*/ 54 h 87"/>
              <a:gd name="T22" fmla="*/ 23 w 85"/>
              <a:gd name="T23" fmla="*/ 41 h 87"/>
              <a:gd name="T24" fmla="*/ 23 w 85"/>
              <a:gd name="T25" fmla="*/ 39 h 87"/>
              <a:gd name="T26" fmla="*/ 22 w 85"/>
              <a:gd name="T27" fmla="*/ 38 h 87"/>
              <a:gd name="T28" fmla="*/ 18 w 85"/>
              <a:gd name="T29" fmla="*/ 37 h 87"/>
              <a:gd name="T30" fmla="*/ 15 w 85"/>
              <a:gd name="T31" fmla="*/ 34 h 87"/>
              <a:gd name="T32" fmla="*/ 14 w 85"/>
              <a:gd name="T33" fmla="*/ 24 h 87"/>
              <a:gd name="T34" fmla="*/ 8 w 85"/>
              <a:gd name="T35" fmla="*/ 22 h 87"/>
              <a:gd name="T36" fmla="*/ 8 w 85"/>
              <a:gd name="T37" fmla="*/ 20 h 87"/>
              <a:gd name="T38" fmla="*/ 6 w 85"/>
              <a:gd name="T39" fmla="*/ 8 h 87"/>
              <a:gd name="T40" fmla="*/ 4 w 85"/>
              <a:gd name="T41" fmla="*/ 4 h 87"/>
              <a:gd name="T42" fmla="*/ 0 w 85"/>
              <a:gd name="T43" fmla="*/ 0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85" h="87">
                <a:moveTo>
                  <a:pt x="85" y="80"/>
                </a:moveTo>
                <a:lnTo>
                  <a:pt x="75" y="78"/>
                </a:lnTo>
                <a:lnTo>
                  <a:pt x="70" y="86"/>
                </a:lnTo>
                <a:lnTo>
                  <a:pt x="68" y="87"/>
                </a:lnTo>
                <a:lnTo>
                  <a:pt x="64" y="86"/>
                </a:lnTo>
                <a:lnTo>
                  <a:pt x="63" y="78"/>
                </a:lnTo>
                <a:lnTo>
                  <a:pt x="62" y="78"/>
                </a:lnTo>
                <a:lnTo>
                  <a:pt x="56" y="79"/>
                </a:lnTo>
                <a:lnTo>
                  <a:pt x="49" y="80"/>
                </a:lnTo>
                <a:lnTo>
                  <a:pt x="41" y="60"/>
                </a:lnTo>
                <a:lnTo>
                  <a:pt x="36" y="54"/>
                </a:lnTo>
                <a:lnTo>
                  <a:pt x="23" y="41"/>
                </a:lnTo>
                <a:lnTo>
                  <a:pt x="23" y="39"/>
                </a:lnTo>
                <a:lnTo>
                  <a:pt x="22" y="38"/>
                </a:lnTo>
                <a:lnTo>
                  <a:pt x="18" y="37"/>
                </a:lnTo>
                <a:lnTo>
                  <a:pt x="15" y="34"/>
                </a:lnTo>
                <a:lnTo>
                  <a:pt x="14" y="24"/>
                </a:lnTo>
                <a:lnTo>
                  <a:pt x="8" y="22"/>
                </a:lnTo>
                <a:lnTo>
                  <a:pt x="8" y="20"/>
                </a:lnTo>
                <a:lnTo>
                  <a:pt x="6" y="8"/>
                </a:lnTo>
                <a:lnTo>
                  <a:pt x="4" y="4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" name="Freeform 1660"/>
          <p:cNvSpPr>
            <a:spLocks/>
          </p:cNvSpPr>
          <p:nvPr/>
        </p:nvSpPr>
        <p:spPr bwMode="auto">
          <a:xfrm>
            <a:off x="4543425" y="6167438"/>
            <a:ext cx="55563" cy="66675"/>
          </a:xfrm>
          <a:custGeom>
            <a:avLst/>
            <a:gdLst>
              <a:gd name="T0" fmla="*/ 35 w 35"/>
              <a:gd name="T1" fmla="*/ 27 h 42"/>
              <a:gd name="T2" fmla="*/ 24 w 35"/>
              <a:gd name="T3" fmla="*/ 34 h 42"/>
              <a:gd name="T4" fmla="*/ 23 w 35"/>
              <a:gd name="T5" fmla="*/ 42 h 42"/>
              <a:gd name="T6" fmla="*/ 15 w 35"/>
              <a:gd name="T7" fmla="*/ 31 h 42"/>
              <a:gd name="T8" fmla="*/ 17 w 35"/>
              <a:gd name="T9" fmla="*/ 23 h 42"/>
              <a:gd name="T10" fmla="*/ 8 w 35"/>
              <a:gd name="T11" fmla="*/ 18 h 42"/>
              <a:gd name="T12" fmla="*/ 2 w 35"/>
              <a:gd name="T13" fmla="*/ 14 h 42"/>
              <a:gd name="T14" fmla="*/ 0 w 35"/>
              <a:gd name="T15" fmla="*/ 12 h 42"/>
              <a:gd name="T16" fmla="*/ 1 w 35"/>
              <a:gd name="T17" fmla="*/ 11 h 42"/>
              <a:gd name="T18" fmla="*/ 5 w 35"/>
              <a:gd name="T19" fmla="*/ 6 h 42"/>
              <a:gd name="T20" fmla="*/ 4 w 35"/>
              <a:gd name="T21" fmla="*/ 0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" h="42">
                <a:moveTo>
                  <a:pt x="35" y="27"/>
                </a:moveTo>
                <a:lnTo>
                  <a:pt x="24" y="34"/>
                </a:lnTo>
                <a:lnTo>
                  <a:pt x="23" y="42"/>
                </a:lnTo>
                <a:lnTo>
                  <a:pt x="15" y="31"/>
                </a:lnTo>
                <a:lnTo>
                  <a:pt x="17" y="23"/>
                </a:lnTo>
                <a:lnTo>
                  <a:pt x="8" y="18"/>
                </a:lnTo>
                <a:lnTo>
                  <a:pt x="2" y="14"/>
                </a:lnTo>
                <a:lnTo>
                  <a:pt x="0" y="12"/>
                </a:lnTo>
                <a:lnTo>
                  <a:pt x="1" y="11"/>
                </a:lnTo>
                <a:lnTo>
                  <a:pt x="5" y="6"/>
                </a:lnTo>
                <a:lnTo>
                  <a:pt x="4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" name="Freeform 1661"/>
          <p:cNvSpPr>
            <a:spLocks/>
          </p:cNvSpPr>
          <p:nvPr/>
        </p:nvSpPr>
        <p:spPr bwMode="auto">
          <a:xfrm>
            <a:off x="5184775" y="5519738"/>
            <a:ext cx="26988" cy="46038"/>
          </a:xfrm>
          <a:custGeom>
            <a:avLst/>
            <a:gdLst>
              <a:gd name="T0" fmla="*/ 0 w 17"/>
              <a:gd name="T1" fmla="*/ 29 h 29"/>
              <a:gd name="T2" fmla="*/ 16 w 17"/>
              <a:gd name="T3" fmla="*/ 14 h 29"/>
              <a:gd name="T4" fmla="*/ 13 w 17"/>
              <a:gd name="T5" fmla="*/ 4 h 29"/>
              <a:gd name="T6" fmla="*/ 17 w 17"/>
              <a:gd name="T7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" h="29">
                <a:moveTo>
                  <a:pt x="0" y="29"/>
                </a:moveTo>
                <a:lnTo>
                  <a:pt x="16" y="14"/>
                </a:lnTo>
                <a:lnTo>
                  <a:pt x="13" y="4"/>
                </a:lnTo>
                <a:lnTo>
                  <a:pt x="17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" name="Freeform 1662"/>
          <p:cNvSpPr>
            <a:spLocks/>
          </p:cNvSpPr>
          <p:nvPr/>
        </p:nvSpPr>
        <p:spPr bwMode="auto">
          <a:xfrm>
            <a:off x="4484688" y="5192713"/>
            <a:ext cx="96838" cy="39688"/>
          </a:xfrm>
          <a:custGeom>
            <a:avLst/>
            <a:gdLst>
              <a:gd name="T0" fmla="*/ 61 w 61"/>
              <a:gd name="T1" fmla="*/ 25 h 25"/>
              <a:gd name="T2" fmla="*/ 56 w 61"/>
              <a:gd name="T3" fmla="*/ 22 h 25"/>
              <a:gd name="T4" fmla="*/ 31 w 61"/>
              <a:gd name="T5" fmla="*/ 15 h 25"/>
              <a:gd name="T6" fmla="*/ 29 w 61"/>
              <a:gd name="T7" fmla="*/ 15 h 25"/>
              <a:gd name="T8" fmla="*/ 18 w 61"/>
              <a:gd name="T9" fmla="*/ 15 h 25"/>
              <a:gd name="T10" fmla="*/ 14 w 61"/>
              <a:gd name="T11" fmla="*/ 11 h 25"/>
              <a:gd name="T12" fmla="*/ 0 w 61"/>
              <a:gd name="T13" fmla="*/ 7 h 25"/>
              <a:gd name="T14" fmla="*/ 0 w 61"/>
              <a:gd name="T15" fmla="*/ 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1" h="25">
                <a:moveTo>
                  <a:pt x="61" y="25"/>
                </a:moveTo>
                <a:lnTo>
                  <a:pt x="56" y="22"/>
                </a:lnTo>
                <a:lnTo>
                  <a:pt x="31" y="15"/>
                </a:lnTo>
                <a:lnTo>
                  <a:pt x="29" y="15"/>
                </a:lnTo>
                <a:lnTo>
                  <a:pt x="18" y="15"/>
                </a:lnTo>
                <a:lnTo>
                  <a:pt x="14" y="11"/>
                </a:lnTo>
                <a:lnTo>
                  <a:pt x="0" y="7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" name="Freeform 1663"/>
          <p:cNvSpPr>
            <a:spLocks/>
          </p:cNvSpPr>
          <p:nvPr/>
        </p:nvSpPr>
        <p:spPr bwMode="auto">
          <a:xfrm>
            <a:off x="4105275" y="5057775"/>
            <a:ext cx="117475" cy="55563"/>
          </a:xfrm>
          <a:custGeom>
            <a:avLst/>
            <a:gdLst>
              <a:gd name="T0" fmla="*/ 74 w 74"/>
              <a:gd name="T1" fmla="*/ 0 h 35"/>
              <a:gd name="T2" fmla="*/ 57 w 74"/>
              <a:gd name="T3" fmla="*/ 10 h 35"/>
              <a:gd name="T4" fmla="*/ 55 w 74"/>
              <a:gd name="T5" fmla="*/ 10 h 35"/>
              <a:gd name="T6" fmla="*/ 47 w 74"/>
              <a:gd name="T7" fmla="*/ 8 h 35"/>
              <a:gd name="T8" fmla="*/ 34 w 74"/>
              <a:gd name="T9" fmla="*/ 10 h 35"/>
              <a:gd name="T10" fmla="*/ 33 w 74"/>
              <a:gd name="T11" fmla="*/ 10 h 35"/>
              <a:gd name="T12" fmla="*/ 30 w 74"/>
              <a:gd name="T13" fmla="*/ 5 h 35"/>
              <a:gd name="T14" fmla="*/ 29 w 74"/>
              <a:gd name="T15" fmla="*/ 2 h 35"/>
              <a:gd name="T16" fmla="*/ 27 w 74"/>
              <a:gd name="T17" fmla="*/ 6 h 35"/>
              <a:gd name="T18" fmla="*/ 21 w 74"/>
              <a:gd name="T19" fmla="*/ 6 h 35"/>
              <a:gd name="T20" fmla="*/ 11 w 74"/>
              <a:gd name="T21" fmla="*/ 10 h 35"/>
              <a:gd name="T22" fmla="*/ 8 w 74"/>
              <a:gd name="T23" fmla="*/ 20 h 35"/>
              <a:gd name="T24" fmla="*/ 4 w 74"/>
              <a:gd name="T25" fmla="*/ 28 h 35"/>
              <a:gd name="T26" fmla="*/ 0 w 74"/>
              <a:gd name="T27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4" h="35">
                <a:moveTo>
                  <a:pt x="74" y="0"/>
                </a:moveTo>
                <a:lnTo>
                  <a:pt x="57" y="10"/>
                </a:lnTo>
                <a:lnTo>
                  <a:pt x="55" y="10"/>
                </a:lnTo>
                <a:lnTo>
                  <a:pt x="47" y="8"/>
                </a:lnTo>
                <a:lnTo>
                  <a:pt x="34" y="10"/>
                </a:lnTo>
                <a:lnTo>
                  <a:pt x="33" y="10"/>
                </a:lnTo>
                <a:lnTo>
                  <a:pt x="30" y="5"/>
                </a:lnTo>
                <a:lnTo>
                  <a:pt x="29" y="2"/>
                </a:lnTo>
                <a:lnTo>
                  <a:pt x="27" y="6"/>
                </a:lnTo>
                <a:lnTo>
                  <a:pt x="21" y="6"/>
                </a:lnTo>
                <a:lnTo>
                  <a:pt x="11" y="10"/>
                </a:lnTo>
                <a:lnTo>
                  <a:pt x="8" y="20"/>
                </a:lnTo>
                <a:lnTo>
                  <a:pt x="4" y="28"/>
                </a:lnTo>
                <a:lnTo>
                  <a:pt x="0" y="35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" name="Line 1664"/>
          <p:cNvSpPr>
            <a:spLocks noChangeShapeType="1"/>
          </p:cNvSpPr>
          <p:nvPr/>
        </p:nvSpPr>
        <p:spPr bwMode="auto">
          <a:xfrm>
            <a:off x="4883150" y="5172075"/>
            <a:ext cx="4763" cy="12700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" name="Freeform 1665"/>
          <p:cNvSpPr>
            <a:spLocks/>
          </p:cNvSpPr>
          <p:nvPr/>
        </p:nvSpPr>
        <p:spPr bwMode="auto">
          <a:xfrm>
            <a:off x="4489450" y="6156325"/>
            <a:ext cx="33338" cy="15875"/>
          </a:xfrm>
          <a:custGeom>
            <a:avLst/>
            <a:gdLst>
              <a:gd name="T0" fmla="*/ 0 w 21"/>
              <a:gd name="T1" fmla="*/ 0 h 10"/>
              <a:gd name="T2" fmla="*/ 5 w 21"/>
              <a:gd name="T3" fmla="*/ 7 h 10"/>
              <a:gd name="T4" fmla="*/ 13 w 21"/>
              <a:gd name="T5" fmla="*/ 4 h 10"/>
              <a:gd name="T6" fmla="*/ 21 w 21"/>
              <a:gd name="T7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" h="10">
                <a:moveTo>
                  <a:pt x="0" y="0"/>
                </a:moveTo>
                <a:lnTo>
                  <a:pt x="5" y="7"/>
                </a:lnTo>
                <a:lnTo>
                  <a:pt x="13" y="4"/>
                </a:lnTo>
                <a:lnTo>
                  <a:pt x="21" y="1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" name="Freeform 1666"/>
          <p:cNvSpPr>
            <a:spLocks/>
          </p:cNvSpPr>
          <p:nvPr/>
        </p:nvSpPr>
        <p:spPr bwMode="auto">
          <a:xfrm>
            <a:off x="4083050" y="5667375"/>
            <a:ext cx="15875" cy="6350"/>
          </a:xfrm>
          <a:custGeom>
            <a:avLst/>
            <a:gdLst>
              <a:gd name="T0" fmla="*/ 10 w 10"/>
              <a:gd name="T1" fmla="*/ 1 h 4"/>
              <a:gd name="T2" fmla="*/ 9 w 10"/>
              <a:gd name="T3" fmla="*/ 1 h 4"/>
              <a:gd name="T4" fmla="*/ 6 w 10"/>
              <a:gd name="T5" fmla="*/ 1 h 4"/>
              <a:gd name="T6" fmla="*/ 5 w 10"/>
              <a:gd name="T7" fmla="*/ 0 h 4"/>
              <a:gd name="T8" fmla="*/ 0 w 10"/>
              <a:gd name="T9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4">
                <a:moveTo>
                  <a:pt x="10" y="1"/>
                </a:moveTo>
                <a:lnTo>
                  <a:pt x="9" y="1"/>
                </a:lnTo>
                <a:lnTo>
                  <a:pt x="6" y="1"/>
                </a:lnTo>
                <a:lnTo>
                  <a:pt x="5" y="0"/>
                </a:lnTo>
                <a:lnTo>
                  <a:pt x="0" y="4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" name="Freeform 1667"/>
          <p:cNvSpPr>
            <a:spLocks/>
          </p:cNvSpPr>
          <p:nvPr/>
        </p:nvSpPr>
        <p:spPr bwMode="auto">
          <a:xfrm>
            <a:off x="4408488" y="5843588"/>
            <a:ext cx="42863" cy="107950"/>
          </a:xfrm>
          <a:custGeom>
            <a:avLst/>
            <a:gdLst>
              <a:gd name="T0" fmla="*/ 0 w 27"/>
              <a:gd name="T1" fmla="*/ 0 h 68"/>
              <a:gd name="T2" fmla="*/ 23 w 27"/>
              <a:gd name="T3" fmla="*/ 9 h 68"/>
              <a:gd name="T4" fmla="*/ 27 w 27"/>
              <a:gd name="T5" fmla="*/ 15 h 68"/>
              <a:gd name="T6" fmla="*/ 21 w 27"/>
              <a:gd name="T7" fmla="*/ 16 h 68"/>
              <a:gd name="T8" fmla="*/ 21 w 27"/>
              <a:gd name="T9" fmla="*/ 21 h 68"/>
              <a:gd name="T10" fmla="*/ 15 w 27"/>
              <a:gd name="T11" fmla="*/ 39 h 68"/>
              <a:gd name="T12" fmla="*/ 19 w 27"/>
              <a:gd name="T13" fmla="*/ 49 h 68"/>
              <a:gd name="T14" fmla="*/ 18 w 27"/>
              <a:gd name="T15" fmla="*/ 51 h 68"/>
              <a:gd name="T16" fmla="*/ 10 w 27"/>
              <a:gd name="T17" fmla="*/ 53 h 68"/>
              <a:gd name="T18" fmla="*/ 15 w 27"/>
              <a:gd name="T19" fmla="*/ 68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7" h="68">
                <a:moveTo>
                  <a:pt x="0" y="0"/>
                </a:moveTo>
                <a:lnTo>
                  <a:pt x="23" y="9"/>
                </a:lnTo>
                <a:lnTo>
                  <a:pt x="27" y="15"/>
                </a:lnTo>
                <a:lnTo>
                  <a:pt x="21" y="16"/>
                </a:lnTo>
                <a:lnTo>
                  <a:pt x="21" y="21"/>
                </a:lnTo>
                <a:lnTo>
                  <a:pt x="15" y="39"/>
                </a:lnTo>
                <a:lnTo>
                  <a:pt x="19" y="49"/>
                </a:lnTo>
                <a:lnTo>
                  <a:pt x="18" y="51"/>
                </a:lnTo>
                <a:lnTo>
                  <a:pt x="10" y="53"/>
                </a:lnTo>
                <a:lnTo>
                  <a:pt x="15" y="68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" name="Freeform 1668"/>
          <p:cNvSpPr>
            <a:spLocks/>
          </p:cNvSpPr>
          <p:nvPr/>
        </p:nvSpPr>
        <p:spPr bwMode="auto">
          <a:xfrm>
            <a:off x="4456113" y="4629150"/>
            <a:ext cx="33338" cy="9525"/>
          </a:xfrm>
          <a:custGeom>
            <a:avLst/>
            <a:gdLst>
              <a:gd name="T0" fmla="*/ 21 w 21"/>
              <a:gd name="T1" fmla="*/ 0 h 6"/>
              <a:gd name="T2" fmla="*/ 17 w 21"/>
              <a:gd name="T3" fmla="*/ 4 h 6"/>
              <a:gd name="T4" fmla="*/ 6 w 21"/>
              <a:gd name="T5" fmla="*/ 2 h 6"/>
              <a:gd name="T6" fmla="*/ 0 w 21"/>
              <a:gd name="T7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" h="6">
                <a:moveTo>
                  <a:pt x="21" y="0"/>
                </a:moveTo>
                <a:lnTo>
                  <a:pt x="17" y="4"/>
                </a:lnTo>
                <a:lnTo>
                  <a:pt x="6" y="2"/>
                </a:lnTo>
                <a:lnTo>
                  <a:pt x="0" y="6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" name="Freeform 1669"/>
          <p:cNvSpPr>
            <a:spLocks/>
          </p:cNvSpPr>
          <p:nvPr/>
        </p:nvSpPr>
        <p:spPr bwMode="auto">
          <a:xfrm>
            <a:off x="4973638" y="4552950"/>
            <a:ext cx="30163" cy="17463"/>
          </a:xfrm>
          <a:custGeom>
            <a:avLst/>
            <a:gdLst>
              <a:gd name="T0" fmla="*/ 19 w 19"/>
              <a:gd name="T1" fmla="*/ 11 h 11"/>
              <a:gd name="T2" fmla="*/ 18 w 19"/>
              <a:gd name="T3" fmla="*/ 9 h 11"/>
              <a:gd name="T4" fmla="*/ 0 w 19"/>
              <a:gd name="T5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" h="11">
                <a:moveTo>
                  <a:pt x="19" y="11"/>
                </a:moveTo>
                <a:lnTo>
                  <a:pt x="18" y="9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" name="Freeform 1670"/>
          <p:cNvSpPr>
            <a:spLocks/>
          </p:cNvSpPr>
          <p:nvPr/>
        </p:nvSpPr>
        <p:spPr bwMode="auto">
          <a:xfrm>
            <a:off x="4283075" y="5918200"/>
            <a:ext cx="42863" cy="87313"/>
          </a:xfrm>
          <a:custGeom>
            <a:avLst/>
            <a:gdLst>
              <a:gd name="T0" fmla="*/ 0 w 27"/>
              <a:gd name="T1" fmla="*/ 55 h 55"/>
              <a:gd name="T2" fmla="*/ 16 w 27"/>
              <a:gd name="T3" fmla="*/ 28 h 55"/>
              <a:gd name="T4" fmla="*/ 11 w 27"/>
              <a:gd name="T5" fmla="*/ 25 h 55"/>
              <a:gd name="T6" fmla="*/ 11 w 27"/>
              <a:gd name="T7" fmla="*/ 19 h 55"/>
              <a:gd name="T8" fmla="*/ 22 w 27"/>
              <a:gd name="T9" fmla="*/ 13 h 55"/>
              <a:gd name="T10" fmla="*/ 27 w 27"/>
              <a:gd name="T11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7" h="55">
                <a:moveTo>
                  <a:pt x="0" y="55"/>
                </a:moveTo>
                <a:lnTo>
                  <a:pt x="16" y="28"/>
                </a:lnTo>
                <a:lnTo>
                  <a:pt x="11" y="25"/>
                </a:lnTo>
                <a:lnTo>
                  <a:pt x="11" y="19"/>
                </a:lnTo>
                <a:lnTo>
                  <a:pt x="22" y="13"/>
                </a:lnTo>
                <a:lnTo>
                  <a:pt x="27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" name="Freeform 1671"/>
          <p:cNvSpPr>
            <a:spLocks/>
          </p:cNvSpPr>
          <p:nvPr/>
        </p:nvSpPr>
        <p:spPr bwMode="auto">
          <a:xfrm>
            <a:off x="6292850" y="1811338"/>
            <a:ext cx="11113" cy="34925"/>
          </a:xfrm>
          <a:custGeom>
            <a:avLst/>
            <a:gdLst>
              <a:gd name="T0" fmla="*/ 7 w 7"/>
              <a:gd name="T1" fmla="*/ 22 h 22"/>
              <a:gd name="T2" fmla="*/ 6 w 7"/>
              <a:gd name="T3" fmla="*/ 15 h 22"/>
              <a:gd name="T4" fmla="*/ 0 w 7"/>
              <a:gd name="T5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" h="22">
                <a:moveTo>
                  <a:pt x="7" y="22"/>
                </a:moveTo>
                <a:lnTo>
                  <a:pt x="6" y="15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" name="Freeform 1672"/>
          <p:cNvSpPr>
            <a:spLocks/>
          </p:cNvSpPr>
          <p:nvPr/>
        </p:nvSpPr>
        <p:spPr bwMode="auto">
          <a:xfrm>
            <a:off x="5184775" y="5565775"/>
            <a:ext cx="30163" cy="58738"/>
          </a:xfrm>
          <a:custGeom>
            <a:avLst/>
            <a:gdLst>
              <a:gd name="T0" fmla="*/ 0 w 19"/>
              <a:gd name="T1" fmla="*/ 0 h 37"/>
              <a:gd name="T2" fmla="*/ 12 w 19"/>
              <a:gd name="T3" fmla="*/ 11 h 37"/>
              <a:gd name="T4" fmla="*/ 13 w 19"/>
              <a:gd name="T5" fmla="*/ 14 h 37"/>
              <a:gd name="T6" fmla="*/ 17 w 19"/>
              <a:gd name="T7" fmla="*/ 20 h 37"/>
              <a:gd name="T8" fmla="*/ 17 w 19"/>
              <a:gd name="T9" fmla="*/ 26 h 37"/>
              <a:gd name="T10" fmla="*/ 17 w 19"/>
              <a:gd name="T11" fmla="*/ 27 h 37"/>
              <a:gd name="T12" fmla="*/ 17 w 19"/>
              <a:gd name="T13" fmla="*/ 29 h 37"/>
              <a:gd name="T14" fmla="*/ 17 w 19"/>
              <a:gd name="T15" fmla="*/ 33 h 37"/>
              <a:gd name="T16" fmla="*/ 19 w 19"/>
              <a:gd name="T17" fmla="*/ 3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" h="37">
                <a:moveTo>
                  <a:pt x="0" y="0"/>
                </a:moveTo>
                <a:lnTo>
                  <a:pt x="12" y="11"/>
                </a:lnTo>
                <a:lnTo>
                  <a:pt x="13" y="14"/>
                </a:lnTo>
                <a:lnTo>
                  <a:pt x="17" y="20"/>
                </a:lnTo>
                <a:lnTo>
                  <a:pt x="17" y="26"/>
                </a:lnTo>
                <a:lnTo>
                  <a:pt x="17" y="27"/>
                </a:lnTo>
                <a:lnTo>
                  <a:pt x="17" y="29"/>
                </a:lnTo>
                <a:lnTo>
                  <a:pt x="17" y="33"/>
                </a:lnTo>
                <a:lnTo>
                  <a:pt x="19" y="37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" name="Freeform 1673"/>
          <p:cNvSpPr>
            <a:spLocks/>
          </p:cNvSpPr>
          <p:nvPr/>
        </p:nvSpPr>
        <p:spPr bwMode="auto">
          <a:xfrm>
            <a:off x="5264150" y="4957763"/>
            <a:ext cx="30163" cy="88900"/>
          </a:xfrm>
          <a:custGeom>
            <a:avLst/>
            <a:gdLst>
              <a:gd name="T0" fmla="*/ 0 w 19"/>
              <a:gd name="T1" fmla="*/ 0 h 56"/>
              <a:gd name="T2" fmla="*/ 1 w 19"/>
              <a:gd name="T3" fmla="*/ 5 h 56"/>
              <a:gd name="T4" fmla="*/ 6 w 19"/>
              <a:gd name="T5" fmla="*/ 15 h 56"/>
              <a:gd name="T6" fmla="*/ 18 w 19"/>
              <a:gd name="T7" fmla="*/ 54 h 56"/>
              <a:gd name="T8" fmla="*/ 19 w 19"/>
              <a:gd name="T9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56">
                <a:moveTo>
                  <a:pt x="0" y="0"/>
                </a:moveTo>
                <a:lnTo>
                  <a:pt x="1" y="5"/>
                </a:lnTo>
                <a:lnTo>
                  <a:pt x="6" y="15"/>
                </a:lnTo>
                <a:lnTo>
                  <a:pt x="18" y="54"/>
                </a:lnTo>
                <a:lnTo>
                  <a:pt x="19" y="56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" name="Freeform 1674"/>
          <p:cNvSpPr>
            <a:spLocks/>
          </p:cNvSpPr>
          <p:nvPr/>
        </p:nvSpPr>
        <p:spPr bwMode="auto">
          <a:xfrm>
            <a:off x="3919538" y="5064125"/>
            <a:ext cx="90488" cy="6350"/>
          </a:xfrm>
          <a:custGeom>
            <a:avLst/>
            <a:gdLst>
              <a:gd name="T0" fmla="*/ 57 w 57"/>
              <a:gd name="T1" fmla="*/ 0 h 4"/>
              <a:gd name="T2" fmla="*/ 53 w 57"/>
              <a:gd name="T3" fmla="*/ 0 h 4"/>
              <a:gd name="T4" fmla="*/ 0 w 57"/>
              <a:gd name="T5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7" h="4">
                <a:moveTo>
                  <a:pt x="57" y="0"/>
                </a:moveTo>
                <a:lnTo>
                  <a:pt x="53" y="0"/>
                </a:lnTo>
                <a:lnTo>
                  <a:pt x="0" y="4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" name="Freeform 1675"/>
          <p:cNvSpPr>
            <a:spLocks/>
          </p:cNvSpPr>
          <p:nvPr/>
        </p:nvSpPr>
        <p:spPr bwMode="auto">
          <a:xfrm>
            <a:off x="4954588" y="4233863"/>
            <a:ext cx="34925" cy="6350"/>
          </a:xfrm>
          <a:custGeom>
            <a:avLst/>
            <a:gdLst>
              <a:gd name="T0" fmla="*/ 22 w 22"/>
              <a:gd name="T1" fmla="*/ 4 h 4"/>
              <a:gd name="T2" fmla="*/ 20 w 22"/>
              <a:gd name="T3" fmla="*/ 0 h 4"/>
              <a:gd name="T4" fmla="*/ 14 w 22"/>
              <a:gd name="T5" fmla="*/ 3 h 4"/>
              <a:gd name="T6" fmla="*/ 0 w 22"/>
              <a:gd name="T7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" h="4">
                <a:moveTo>
                  <a:pt x="22" y="4"/>
                </a:moveTo>
                <a:lnTo>
                  <a:pt x="20" y="0"/>
                </a:lnTo>
                <a:lnTo>
                  <a:pt x="14" y="3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" name="Freeform 1676"/>
          <p:cNvSpPr>
            <a:spLocks/>
          </p:cNvSpPr>
          <p:nvPr/>
        </p:nvSpPr>
        <p:spPr bwMode="auto">
          <a:xfrm>
            <a:off x="6376988" y="1993900"/>
            <a:ext cx="117475" cy="30163"/>
          </a:xfrm>
          <a:custGeom>
            <a:avLst/>
            <a:gdLst>
              <a:gd name="T0" fmla="*/ 74 w 74"/>
              <a:gd name="T1" fmla="*/ 1 h 19"/>
              <a:gd name="T2" fmla="*/ 62 w 74"/>
              <a:gd name="T3" fmla="*/ 3 h 19"/>
              <a:gd name="T4" fmla="*/ 59 w 74"/>
              <a:gd name="T5" fmla="*/ 3 h 19"/>
              <a:gd name="T6" fmla="*/ 28 w 74"/>
              <a:gd name="T7" fmla="*/ 0 h 19"/>
              <a:gd name="T8" fmla="*/ 22 w 74"/>
              <a:gd name="T9" fmla="*/ 7 h 19"/>
              <a:gd name="T10" fmla="*/ 14 w 74"/>
              <a:gd name="T11" fmla="*/ 16 h 19"/>
              <a:gd name="T12" fmla="*/ 13 w 74"/>
              <a:gd name="T13" fmla="*/ 16 h 19"/>
              <a:gd name="T14" fmla="*/ 3 w 74"/>
              <a:gd name="T15" fmla="*/ 18 h 19"/>
              <a:gd name="T16" fmla="*/ 0 w 74"/>
              <a:gd name="T17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4" h="19">
                <a:moveTo>
                  <a:pt x="74" y="1"/>
                </a:moveTo>
                <a:lnTo>
                  <a:pt x="62" y="3"/>
                </a:lnTo>
                <a:lnTo>
                  <a:pt x="59" y="3"/>
                </a:lnTo>
                <a:lnTo>
                  <a:pt x="28" y="0"/>
                </a:lnTo>
                <a:lnTo>
                  <a:pt x="22" y="7"/>
                </a:lnTo>
                <a:lnTo>
                  <a:pt x="14" y="16"/>
                </a:lnTo>
                <a:lnTo>
                  <a:pt x="13" y="16"/>
                </a:lnTo>
                <a:lnTo>
                  <a:pt x="3" y="18"/>
                </a:lnTo>
                <a:lnTo>
                  <a:pt x="0" y="19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" name="Freeform 1677"/>
          <p:cNvSpPr>
            <a:spLocks/>
          </p:cNvSpPr>
          <p:nvPr/>
        </p:nvSpPr>
        <p:spPr bwMode="auto">
          <a:xfrm>
            <a:off x="5268913" y="5600700"/>
            <a:ext cx="11113" cy="47625"/>
          </a:xfrm>
          <a:custGeom>
            <a:avLst/>
            <a:gdLst>
              <a:gd name="T0" fmla="*/ 7 w 7"/>
              <a:gd name="T1" fmla="*/ 0 h 30"/>
              <a:gd name="T2" fmla="*/ 5 w 7"/>
              <a:gd name="T3" fmla="*/ 1 h 30"/>
              <a:gd name="T4" fmla="*/ 4 w 7"/>
              <a:gd name="T5" fmla="*/ 3 h 30"/>
              <a:gd name="T6" fmla="*/ 4 w 7"/>
              <a:gd name="T7" fmla="*/ 5 h 30"/>
              <a:gd name="T8" fmla="*/ 3 w 7"/>
              <a:gd name="T9" fmla="*/ 8 h 30"/>
              <a:gd name="T10" fmla="*/ 0 w 7"/>
              <a:gd name="T11" fmla="*/ 18 h 30"/>
              <a:gd name="T12" fmla="*/ 3 w 7"/>
              <a:gd name="T13" fmla="*/ 3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" h="30">
                <a:moveTo>
                  <a:pt x="7" y="0"/>
                </a:moveTo>
                <a:lnTo>
                  <a:pt x="5" y="1"/>
                </a:lnTo>
                <a:lnTo>
                  <a:pt x="4" y="3"/>
                </a:lnTo>
                <a:lnTo>
                  <a:pt x="4" y="5"/>
                </a:lnTo>
                <a:lnTo>
                  <a:pt x="3" y="8"/>
                </a:lnTo>
                <a:lnTo>
                  <a:pt x="0" y="18"/>
                </a:lnTo>
                <a:lnTo>
                  <a:pt x="3" y="3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" name="Freeform 1678"/>
          <p:cNvSpPr>
            <a:spLocks/>
          </p:cNvSpPr>
          <p:nvPr/>
        </p:nvSpPr>
        <p:spPr bwMode="auto">
          <a:xfrm>
            <a:off x="4878388" y="4097338"/>
            <a:ext cx="76200" cy="31750"/>
          </a:xfrm>
          <a:custGeom>
            <a:avLst/>
            <a:gdLst>
              <a:gd name="T0" fmla="*/ 48 w 48"/>
              <a:gd name="T1" fmla="*/ 0 h 20"/>
              <a:gd name="T2" fmla="*/ 14 w 48"/>
              <a:gd name="T3" fmla="*/ 14 h 20"/>
              <a:gd name="T4" fmla="*/ 0 w 48"/>
              <a:gd name="T5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8" h="20">
                <a:moveTo>
                  <a:pt x="48" y="0"/>
                </a:moveTo>
                <a:lnTo>
                  <a:pt x="14" y="14"/>
                </a:lnTo>
                <a:lnTo>
                  <a:pt x="0" y="2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" name="Line 1679"/>
          <p:cNvSpPr>
            <a:spLocks noChangeShapeType="1"/>
          </p:cNvSpPr>
          <p:nvPr/>
        </p:nvSpPr>
        <p:spPr bwMode="auto">
          <a:xfrm flipH="1" flipV="1">
            <a:off x="5184775" y="5849938"/>
            <a:ext cx="1588" cy="19050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" name="Freeform 1680"/>
          <p:cNvSpPr>
            <a:spLocks/>
          </p:cNvSpPr>
          <p:nvPr/>
        </p:nvSpPr>
        <p:spPr bwMode="auto">
          <a:xfrm>
            <a:off x="4959350" y="4383088"/>
            <a:ext cx="90488" cy="26988"/>
          </a:xfrm>
          <a:custGeom>
            <a:avLst/>
            <a:gdLst>
              <a:gd name="T0" fmla="*/ 57 w 57"/>
              <a:gd name="T1" fmla="*/ 0 h 17"/>
              <a:gd name="T2" fmla="*/ 28 w 57"/>
              <a:gd name="T3" fmla="*/ 7 h 17"/>
              <a:gd name="T4" fmla="*/ 27 w 57"/>
              <a:gd name="T5" fmla="*/ 7 h 17"/>
              <a:gd name="T6" fmla="*/ 22 w 57"/>
              <a:gd name="T7" fmla="*/ 6 h 17"/>
              <a:gd name="T8" fmla="*/ 0 w 57"/>
              <a:gd name="T9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" h="17">
                <a:moveTo>
                  <a:pt x="57" y="0"/>
                </a:moveTo>
                <a:lnTo>
                  <a:pt x="28" y="7"/>
                </a:lnTo>
                <a:lnTo>
                  <a:pt x="27" y="7"/>
                </a:lnTo>
                <a:lnTo>
                  <a:pt x="22" y="6"/>
                </a:lnTo>
                <a:lnTo>
                  <a:pt x="0" y="17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" name="Freeform 1681"/>
          <p:cNvSpPr>
            <a:spLocks/>
          </p:cNvSpPr>
          <p:nvPr/>
        </p:nvSpPr>
        <p:spPr bwMode="auto">
          <a:xfrm>
            <a:off x="5299075" y="5703888"/>
            <a:ext cx="31750" cy="11113"/>
          </a:xfrm>
          <a:custGeom>
            <a:avLst/>
            <a:gdLst>
              <a:gd name="T0" fmla="*/ 0 w 20"/>
              <a:gd name="T1" fmla="*/ 2 h 7"/>
              <a:gd name="T2" fmla="*/ 4 w 20"/>
              <a:gd name="T3" fmla="*/ 0 h 7"/>
              <a:gd name="T4" fmla="*/ 5 w 20"/>
              <a:gd name="T5" fmla="*/ 4 h 7"/>
              <a:gd name="T6" fmla="*/ 9 w 20"/>
              <a:gd name="T7" fmla="*/ 2 h 7"/>
              <a:gd name="T8" fmla="*/ 11 w 20"/>
              <a:gd name="T9" fmla="*/ 7 h 7"/>
              <a:gd name="T10" fmla="*/ 18 w 20"/>
              <a:gd name="T11" fmla="*/ 7 h 7"/>
              <a:gd name="T12" fmla="*/ 20 w 20"/>
              <a:gd name="T13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" h="7">
                <a:moveTo>
                  <a:pt x="0" y="2"/>
                </a:moveTo>
                <a:lnTo>
                  <a:pt x="4" y="0"/>
                </a:lnTo>
                <a:lnTo>
                  <a:pt x="5" y="4"/>
                </a:lnTo>
                <a:lnTo>
                  <a:pt x="9" y="2"/>
                </a:lnTo>
                <a:lnTo>
                  <a:pt x="11" y="7"/>
                </a:lnTo>
                <a:lnTo>
                  <a:pt x="18" y="7"/>
                </a:lnTo>
                <a:lnTo>
                  <a:pt x="20" y="7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" name="Freeform 1682"/>
          <p:cNvSpPr>
            <a:spLocks/>
          </p:cNvSpPr>
          <p:nvPr/>
        </p:nvSpPr>
        <p:spPr bwMode="auto">
          <a:xfrm>
            <a:off x="4616450" y="5957888"/>
            <a:ext cx="63500" cy="25400"/>
          </a:xfrm>
          <a:custGeom>
            <a:avLst/>
            <a:gdLst>
              <a:gd name="T0" fmla="*/ 0 w 40"/>
              <a:gd name="T1" fmla="*/ 1 h 16"/>
              <a:gd name="T2" fmla="*/ 11 w 40"/>
              <a:gd name="T3" fmla="*/ 8 h 16"/>
              <a:gd name="T4" fmla="*/ 17 w 40"/>
              <a:gd name="T5" fmla="*/ 5 h 16"/>
              <a:gd name="T6" fmla="*/ 11 w 40"/>
              <a:gd name="T7" fmla="*/ 1 h 16"/>
              <a:gd name="T8" fmla="*/ 14 w 40"/>
              <a:gd name="T9" fmla="*/ 1 h 16"/>
              <a:gd name="T10" fmla="*/ 23 w 40"/>
              <a:gd name="T11" fmla="*/ 0 h 16"/>
              <a:gd name="T12" fmla="*/ 30 w 40"/>
              <a:gd name="T13" fmla="*/ 7 h 16"/>
              <a:gd name="T14" fmla="*/ 40 w 40"/>
              <a:gd name="T15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0" h="16">
                <a:moveTo>
                  <a:pt x="0" y="1"/>
                </a:moveTo>
                <a:lnTo>
                  <a:pt x="11" y="8"/>
                </a:lnTo>
                <a:lnTo>
                  <a:pt x="17" y="5"/>
                </a:lnTo>
                <a:lnTo>
                  <a:pt x="11" y="1"/>
                </a:lnTo>
                <a:lnTo>
                  <a:pt x="14" y="1"/>
                </a:lnTo>
                <a:lnTo>
                  <a:pt x="23" y="0"/>
                </a:lnTo>
                <a:lnTo>
                  <a:pt x="30" y="7"/>
                </a:lnTo>
                <a:lnTo>
                  <a:pt x="40" y="16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" name="Freeform 1683"/>
          <p:cNvSpPr>
            <a:spLocks/>
          </p:cNvSpPr>
          <p:nvPr/>
        </p:nvSpPr>
        <p:spPr bwMode="auto">
          <a:xfrm>
            <a:off x="4983163" y="5799138"/>
            <a:ext cx="31750" cy="9525"/>
          </a:xfrm>
          <a:custGeom>
            <a:avLst/>
            <a:gdLst>
              <a:gd name="T0" fmla="*/ 0 w 20"/>
              <a:gd name="T1" fmla="*/ 0 h 6"/>
              <a:gd name="T2" fmla="*/ 4 w 20"/>
              <a:gd name="T3" fmla="*/ 6 h 6"/>
              <a:gd name="T4" fmla="*/ 12 w 20"/>
              <a:gd name="T5" fmla="*/ 6 h 6"/>
              <a:gd name="T6" fmla="*/ 20 w 20"/>
              <a:gd name="T7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" h="6">
                <a:moveTo>
                  <a:pt x="0" y="0"/>
                </a:moveTo>
                <a:lnTo>
                  <a:pt x="4" y="6"/>
                </a:lnTo>
                <a:lnTo>
                  <a:pt x="12" y="6"/>
                </a:lnTo>
                <a:lnTo>
                  <a:pt x="20" y="6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" name="Freeform 1684"/>
          <p:cNvSpPr>
            <a:spLocks/>
          </p:cNvSpPr>
          <p:nvPr/>
        </p:nvSpPr>
        <p:spPr bwMode="auto">
          <a:xfrm>
            <a:off x="5895975" y="3441700"/>
            <a:ext cx="117475" cy="12700"/>
          </a:xfrm>
          <a:custGeom>
            <a:avLst/>
            <a:gdLst>
              <a:gd name="T0" fmla="*/ 0 w 74"/>
              <a:gd name="T1" fmla="*/ 8 h 8"/>
              <a:gd name="T2" fmla="*/ 40 w 74"/>
              <a:gd name="T3" fmla="*/ 3 h 8"/>
              <a:gd name="T4" fmla="*/ 46 w 74"/>
              <a:gd name="T5" fmla="*/ 6 h 8"/>
              <a:gd name="T6" fmla="*/ 58 w 74"/>
              <a:gd name="T7" fmla="*/ 0 h 8"/>
              <a:gd name="T8" fmla="*/ 74 w 74"/>
              <a:gd name="T9" fmla="*/ 7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" h="8">
                <a:moveTo>
                  <a:pt x="0" y="8"/>
                </a:moveTo>
                <a:lnTo>
                  <a:pt x="40" y="3"/>
                </a:lnTo>
                <a:lnTo>
                  <a:pt x="46" y="6"/>
                </a:lnTo>
                <a:lnTo>
                  <a:pt x="58" y="0"/>
                </a:lnTo>
                <a:lnTo>
                  <a:pt x="74" y="7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" name="Freeform 1685"/>
          <p:cNvSpPr>
            <a:spLocks/>
          </p:cNvSpPr>
          <p:nvPr/>
        </p:nvSpPr>
        <p:spPr bwMode="auto">
          <a:xfrm>
            <a:off x="5276850" y="5589588"/>
            <a:ext cx="3175" cy="11113"/>
          </a:xfrm>
          <a:custGeom>
            <a:avLst/>
            <a:gdLst>
              <a:gd name="T0" fmla="*/ 0 w 2"/>
              <a:gd name="T1" fmla="*/ 0 h 7"/>
              <a:gd name="T2" fmla="*/ 2 w 2"/>
              <a:gd name="T3" fmla="*/ 7 h 7"/>
              <a:gd name="T4" fmla="*/ 2 w 2"/>
              <a:gd name="T5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7">
                <a:moveTo>
                  <a:pt x="0" y="0"/>
                </a:moveTo>
                <a:lnTo>
                  <a:pt x="2" y="7"/>
                </a:lnTo>
                <a:lnTo>
                  <a:pt x="2" y="7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" name="Freeform 1686"/>
          <p:cNvSpPr>
            <a:spLocks/>
          </p:cNvSpPr>
          <p:nvPr/>
        </p:nvSpPr>
        <p:spPr bwMode="auto">
          <a:xfrm>
            <a:off x="4489450" y="6137275"/>
            <a:ext cx="0" cy="19050"/>
          </a:xfrm>
          <a:custGeom>
            <a:avLst/>
            <a:gdLst>
              <a:gd name="T0" fmla="*/ 0 h 12"/>
              <a:gd name="T1" fmla="*/ 4 h 12"/>
              <a:gd name="T2" fmla="*/ 12 h 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2">
                <a:moveTo>
                  <a:pt x="0" y="0"/>
                </a:moveTo>
                <a:lnTo>
                  <a:pt x="0" y="4"/>
                </a:lnTo>
                <a:lnTo>
                  <a:pt x="0" y="12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" name="Freeform 1687"/>
          <p:cNvSpPr>
            <a:spLocks/>
          </p:cNvSpPr>
          <p:nvPr/>
        </p:nvSpPr>
        <p:spPr bwMode="auto">
          <a:xfrm>
            <a:off x="4953000" y="5743575"/>
            <a:ext cx="9525" cy="30163"/>
          </a:xfrm>
          <a:custGeom>
            <a:avLst/>
            <a:gdLst>
              <a:gd name="T0" fmla="*/ 0 w 6"/>
              <a:gd name="T1" fmla="*/ 0 h 19"/>
              <a:gd name="T2" fmla="*/ 6 w 6"/>
              <a:gd name="T3" fmla="*/ 4 h 19"/>
              <a:gd name="T4" fmla="*/ 0 w 6"/>
              <a:gd name="T5" fmla="*/ 19 h 19"/>
              <a:gd name="T6" fmla="*/ 0 w 6"/>
              <a:gd name="T7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19">
                <a:moveTo>
                  <a:pt x="0" y="0"/>
                </a:moveTo>
                <a:lnTo>
                  <a:pt x="6" y="4"/>
                </a:lnTo>
                <a:lnTo>
                  <a:pt x="0" y="19"/>
                </a:lnTo>
                <a:lnTo>
                  <a:pt x="0" y="19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" name="Freeform 1688"/>
          <p:cNvSpPr>
            <a:spLocks/>
          </p:cNvSpPr>
          <p:nvPr/>
        </p:nvSpPr>
        <p:spPr bwMode="auto">
          <a:xfrm>
            <a:off x="4354513" y="5094288"/>
            <a:ext cx="93663" cy="25400"/>
          </a:xfrm>
          <a:custGeom>
            <a:avLst/>
            <a:gdLst>
              <a:gd name="T0" fmla="*/ 59 w 59"/>
              <a:gd name="T1" fmla="*/ 8 h 16"/>
              <a:gd name="T2" fmla="*/ 55 w 59"/>
              <a:gd name="T3" fmla="*/ 9 h 16"/>
              <a:gd name="T4" fmla="*/ 52 w 59"/>
              <a:gd name="T5" fmla="*/ 1 h 16"/>
              <a:gd name="T6" fmla="*/ 48 w 59"/>
              <a:gd name="T7" fmla="*/ 0 h 16"/>
              <a:gd name="T8" fmla="*/ 48 w 59"/>
              <a:gd name="T9" fmla="*/ 8 h 16"/>
              <a:gd name="T10" fmla="*/ 30 w 59"/>
              <a:gd name="T11" fmla="*/ 16 h 16"/>
              <a:gd name="T12" fmla="*/ 26 w 59"/>
              <a:gd name="T13" fmla="*/ 11 h 16"/>
              <a:gd name="T14" fmla="*/ 27 w 59"/>
              <a:gd name="T15" fmla="*/ 7 h 16"/>
              <a:gd name="T16" fmla="*/ 25 w 59"/>
              <a:gd name="T17" fmla="*/ 0 h 16"/>
              <a:gd name="T18" fmla="*/ 19 w 59"/>
              <a:gd name="T19" fmla="*/ 5 h 16"/>
              <a:gd name="T20" fmla="*/ 18 w 59"/>
              <a:gd name="T21" fmla="*/ 5 h 16"/>
              <a:gd name="T22" fmla="*/ 12 w 59"/>
              <a:gd name="T23" fmla="*/ 2 h 16"/>
              <a:gd name="T24" fmla="*/ 0 w 59"/>
              <a:gd name="T25" fmla="*/ 15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9" h="16">
                <a:moveTo>
                  <a:pt x="59" y="8"/>
                </a:moveTo>
                <a:lnTo>
                  <a:pt x="55" y="9"/>
                </a:lnTo>
                <a:lnTo>
                  <a:pt x="52" y="1"/>
                </a:lnTo>
                <a:lnTo>
                  <a:pt x="48" y="0"/>
                </a:lnTo>
                <a:lnTo>
                  <a:pt x="48" y="8"/>
                </a:lnTo>
                <a:lnTo>
                  <a:pt x="30" y="16"/>
                </a:lnTo>
                <a:lnTo>
                  <a:pt x="26" y="11"/>
                </a:lnTo>
                <a:lnTo>
                  <a:pt x="27" y="7"/>
                </a:lnTo>
                <a:lnTo>
                  <a:pt x="25" y="0"/>
                </a:lnTo>
                <a:lnTo>
                  <a:pt x="19" y="5"/>
                </a:lnTo>
                <a:lnTo>
                  <a:pt x="18" y="5"/>
                </a:lnTo>
                <a:lnTo>
                  <a:pt x="12" y="2"/>
                </a:lnTo>
                <a:lnTo>
                  <a:pt x="0" y="15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" name="Freeform 1689"/>
          <p:cNvSpPr>
            <a:spLocks/>
          </p:cNvSpPr>
          <p:nvPr/>
        </p:nvSpPr>
        <p:spPr bwMode="auto">
          <a:xfrm>
            <a:off x="4962525" y="5260975"/>
            <a:ext cx="22225" cy="55563"/>
          </a:xfrm>
          <a:custGeom>
            <a:avLst/>
            <a:gdLst>
              <a:gd name="T0" fmla="*/ 0 w 14"/>
              <a:gd name="T1" fmla="*/ 0 h 35"/>
              <a:gd name="T2" fmla="*/ 5 w 14"/>
              <a:gd name="T3" fmla="*/ 16 h 35"/>
              <a:gd name="T4" fmla="*/ 14 w 14"/>
              <a:gd name="T5" fmla="*/ 27 h 35"/>
              <a:gd name="T6" fmla="*/ 10 w 14"/>
              <a:gd name="T7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" h="35">
                <a:moveTo>
                  <a:pt x="0" y="0"/>
                </a:moveTo>
                <a:lnTo>
                  <a:pt x="5" y="16"/>
                </a:lnTo>
                <a:lnTo>
                  <a:pt x="14" y="27"/>
                </a:lnTo>
                <a:lnTo>
                  <a:pt x="10" y="35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" name="Line 1690"/>
          <p:cNvSpPr>
            <a:spLocks noChangeShapeType="1"/>
          </p:cNvSpPr>
          <p:nvPr/>
        </p:nvSpPr>
        <p:spPr bwMode="auto">
          <a:xfrm flipH="1">
            <a:off x="5211763" y="5519738"/>
            <a:ext cx="15875" cy="0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" name="Freeform 1691"/>
          <p:cNvSpPr>
            <a:spLocks/>
          </p:cNvSpPr>
          <p:nvPr/>
        </p:nvSpPr>
        <p:spPr bwMode="auto">
          <a:xfrm>
            <a:off x="6303963" y="1684338"/>
            <a:ext cx="46038" cy="111125"/>
          </a:xfrm>
          <a:custGeom>
            <a:avLst/>
            <a:gdLst>
              <a:gd name="T0" fmla="*/ 0 w 29"/>
              <a:gd name="T1" fmla="*/ 70 h 70"/>
              <a:gd name="T2" fmla="*/ 18 w 29"/>
              <a:gd name="T3" fmla="*/ 38 h 70"/>
              <a:gd name="T4" fmla="*/ 29 w 29"/>
              <a:gd name="T5" fmla="*/ 0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9" h="70">
                <a:moveTo>
                  <a:pt x="0" y="70"/>
                </a:moveTo>
                <a:lnTo>
                  <a:pt x="18" y="38"/>
                </a:lnTo>
                <a:lnTo>
                  <a:pt x="29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" name="Line 1692"/>
          <p:cNvSpPr>
            <a:spLocks noChangeShapeType="1"/>
          </p:cNvSpPr>
          <p:nvPr/>
        </p:nvSpPr>
        <p:spPr bwMode="auto">
          <a:xfrm>
            <a:off x="5108575" y="5302250"/>
            <a:ext cx="14288" cy="41275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" name="Line 1693"/>
          <p:cNvSpPr>
            <a:spLocks noChangeShapeType="1"/>
          </p:cNvSpPr>
          <p:nvPr/>
        </p:nvSpPr>
        <p:spPr bwMode="auto">
          <a:xfrm flipH="1">
            <a:off x="5245100" y="5356225"/>
            <a:ext cx="1588" cy="3175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" name="Freeform 1694"/>
          <p:cNvSpPr>
            <a:spLocks/>
          </p:cNvSpPr>
          <p:nvPr/>
        </p:nvSpPr>
        <p:spPr bwMode="auto">
          <a:xfrm>
            <a:off x="4489450" y="4629150"/>
            <a:ext cx="23813" cy="44450"/>
          </a:xfrm>
          <a:custGeom>
            <a:avLst/>
            <a:gdLst>
              <a:gd name="T0" fmla="*/ 15 w 15"/>
              <a:gd name="T1" fmla="*/ 28 h 28"/>
              <a:gd name="T2" fmla="*/ 9 w 15"/>
              <a:gd name="T3" fmla="*/ 19 h 28"/>
              <a:gd name="T4" fmla="*/ 6 w 15"/>
              <a:gd name="T5" fmla="*/ 13 h 28"/>
              <a:gd name="T6" fmla="*/ 4 w 15"/>
              <a:gd name="T7" fmla="*/ 6 h 28"/>
              <a:gd name="T8" fmla="*/ 0 w 15"/>
              <a:gd name="T9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" h="28">
                <a:moveTo>
                  <a:pt x="15" y="28"/>
                </a:moveTo>
                <a:lnTo>
                  <a:pt x="9" y="19"/>
                </a:lnTo>
                <a:lnTo>
                  <a:pt x="6" y="13"/>
                </a:lnTo>
                <a:lnTo>
                  <a:pt x="4" y="6"/>
                </a:lnTo>
                <a:lnTo>
                  <a:pt x="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" name="Freeform 1695"/>
          <p:cNvSpPr>
            <a:spLocks/>
          </p:cNvSpPr>
          <p:nvPr/>
        </p:nvSpPr>
        <p:spPr bwMode="auto">
          <a:xfrm>
            <a:off x="5170488" y="1547813"/>
            <a:ext cx="2584450" cy="4546600"/>
          </a:xfrm>
          <a:custGeom>
            <a:avLst/>
            <a:gdLst>
              <a:gd name="T0" fmla="*/ 118 w 1628"/>
              <a:gd name="T1" fmla="*/ 2796 h 2864"/>
              <a:gd name="T2" fmla="*/ 130 w 1628"/>
              <a:gd name="T3" fmla="*/ 2841 h 2864"/>
              <a:gd name="T4" fmla="*/ 145 w 1628"/>
              <a:gd name="T5" fmla="*/ 2832 h 2864"/>
              <a:gd name="T6" fmla="*/ 159 w 1628"/>
              <a:gd name="T7" fmla="*/ 2798 h 2864"/>
              <a:gd name="T8" fmla="*/ 168 w 1628"/>
              <a:gd name="T9" fmla="*/ 2766 h 2864"/>
              <a:gd name="T10" fmla="*/ 176 w 1628"/>
              <a:gd name="T11" fmla="*/ 2719 h 2864"/>
              <a:gd name="T12" fmla="*/ 163 w 1628"/>
              <a:gd name="T13" fmla="*/ 2651 h 2864"/>
              <a:gd name="T14" fmla="*/ 189 w 1628"/>
              <a:gd name="T15" fmla="*/ 2629 h 2864"/>
              <a:gd name="T16" fmla="*/ 196 w 1628"/>
              <a:gd name="T17" fmla="*/ 2601 h 2864"/>
              <a:gd name="T18" fmla="*/ 194 w 1628"/>
              <a:gd name="T19" fmla="*/ 2580 h 2864"/>
              <a:gd name="T20" fmla="*/ 232 w 1628"/>
              <a:gd name="T21" fmla="*/ 2573 h 2864"/>
              <a:gd name="T22" fmla="*/ 277 w 1628"/>
              <a:gd name="T23" fmla="*/ 2523 h 2864"/>
              <a:gd name="T24" fmla="*/ 287 w 1628"/>
              <a:gd name="T25" fmla="*/ 2452 h 2864"/>
              <a:gd name="T26" fmla="*/ 280 w 1628"/>
              <a:gd name="T27" fmla="*/ 2371 h 2864"/>
              <a:gd name="T28" fmla="*/ 258 w 1628"/>
              <a:gd name="T29" fmla="*/ 2303 h 2864"/>
              <a:gd name="T30" fmla="*/ 298 w 1628"/>
              <a:gd name="T31" fmla="*/ 2272 h 2864"/>
              <a:gd name="T32" fmla="*/ 329 w 1628"/>
              <a:gd name="T33" fmla="*/ 2221 h 2864"/>
              <a:gd name="T34" fmla="*/ 306 w 1628"/>
              <a:gd name="T35" fmla="*/ 2144 h 2864"/>
              <a:gd name="T36" fmla="*/ 253 w 1628"/>
              <a:gd name="T37" fmla="*/ 2099 h 2864"/>
              <a:gd name="T38" fmla="*/ 260 w 1628"/>
              <a:gd name="T39" fmla="*/ 2020 h 2864"/>
              <a:gd name="T40" fmla="*/ 271 w 1628"/>
              <a:gd name="T41" fmla="*/ 1941 h 2864"/>
              <a:gd name="T42" fmla="*/ 251 w 1628"/>
              <a:gd name="T43" fmla="*/ 1844 h 2864"/>
              <a:gd name="T44" fmla="*/ 266 w 1628"/>
              <a:gd name="T45" fmla="*/ 1739 h 2864"/>
              <a:gd name="T46" fmla="*/ 257 w 1628"/>
              <a:gd name="T47" fmla="*/ 1664 h 2864"/>
              <a:gd name="T48" fmla="*/ 288 w 1628"/>
              <a:gd name="T49" fmla="*/ 1576 h 2864"/>
              <a:gd name="T50" fmla="*/ 344 w 1628"/>
              <a:gd name="T51" fmla="*/ 1492 h 2864"/>
              <a:gd name="T52" fmla="*/ 451 w 1628"/>
              <a:gd name="T53" fmla="*/ 1481 h 2864"/>
              <a:gd name="T54" fmla="*/ 505 w 1628"/>
              <a:gd name="T55" fmla="*/ 1452 h 2864"/>
              <a:gd name="T56" fmla="*/ 481 w 1628"/>
              <a:gd name="T57" fmla="*/ 1360 h 2864"/>
              <a:gd name="T58" fmla="*/ 492 w 1628"/>
              <a:gd name="T59" fmla="*/ 1267 h 2864"/>
              <a:gd name="T60" fmla="*/ 538 w 1628"/>
              <a:gd name="T61" fmla="*/ 1165 h 2864"/>
              <a:gd name="T62" fmla="*/ 556 w 1628"/>
              <a:gd name="T63" fmla="*/ 1057 h 2864"/>
              <a:gd name="T64" fmla="*/ 558 w 1628"/>
              <a:gd name="T65" fmla="*/ 959 h 2864"/>
              <a:gd name="T66" fmla="*/ 644 w 1628"/>
              <a:gd name="T67" fmla="*/ 900 h 2864"/>
              <a:gd name="T68" fmla="*/ 676 w 1628"/>
              <a:gd name="T69" fmla="*/ 801 h 2864"/>
              <a:gd name="T70" fmla="*/ 732 w 1628"/>
              <a:gd name="T71" fmla="*/ 702 h 2864"/>
              <a:gd name="T72" fmla="*/ 730 w 1628"/>
              <a:gd name="T73" fmla="*/ 606 h 2864"/>
              <a:gd name="T74" fmla="*/ 770 w 1628"/>
              <a:gd name="T75" fmla="*/ 502 h 2864"/>
              <a:gd name="T76" fmla="*/ 823 w 1628"/>
              <a:gd name="T77" fmla="*/ 417 h 2864"/>
              <a:gd name="T78" fmla="*/ 902 w 1628"/>
              <a:gd name="T79" fmla="*/ 417 h 2864"/>
              <a:gd name="T80" fmla="*/ 913 w 1628"/>
              <a:gd name="T81" fmla="*/ 345 h 2864"/>
              <a:gd name="T82" fmla="*/ 938 w 1628"/>
              <a:gd name="T83" fmla="*/ 271 h 2864"/>
              <a:gd name="T84" fmla="*/ 1040 w 1628"/>
              <a:gd name="T85" fmla="*/ 304 h 2864"/>
              <a:gd name="T86" fmla="*/ 1115 w 1628"/>
              <a:gd name="T87" fmla="*/ 282 h 2864"/>
              <a:gd name="T88" fmla="*/ 1118 w 1628"/>
              <a:gd name="T89" fmla="*/ 194 h 2864"/>
              <a:gd name="T90" fmla="*/ 1126 w 1628"/>
              <a:gd name="T91" fmla="*/ 131 h 2864"/>
              <a:gd name="T92" fmla="*/ 1166 w 1628"/>
              <a:gd name="T93" fmla="*/ 123 h 2864"/>
              <a:gd name="T94" fmla="*/ 1196 w 1628"/>
              <a:gd name="T95" fmla="*/ 56 h 2864"/>
              <a:gd name="T96" fmla="*/ 1264 w 1628"/>
              <a:gd name="T97" fmla="*/ 108 h 2864"/>
              <a:gd name="T98" fmla="*/ 1312 w 1628"/>
              <a:gd name="T99" fmla="*/ 179 h 2864"/>
              <a:gd name="T100" fmla="*/ 1350 w 1628"/>
              <a:gd name="T101" fmla="*/ 202 h 2864"/>
              <a:gd name="T102" fmla="*/ 1407 w 1628"/>
              <a:gd name="T103" fmla="*/ 206 h 2864"/>
              <a:gd name="T104" fmla="*/ 1451 w 1628"/>
              <a:gd name="T105" fmla="*/ 156 h 2864"/>
              <a:gd name="T106" fmla="*/ 1518 w 1628"/>
              <a:gd name="T107" fmla="*/ 179 h 2864"/>
              <a:gd name="T108" fmla="*/ 1564 w 1628"/>
              <a:gd name="T109" fmla="*/ 206 h 2864"/>
              <a:gd name="T110" fmla="*/ 1578 w 1628"/>
              <a:gd name="T111" fmla="*/ 190 h 2864"/>
              <a:gd name="T112" fmla="*/ 1578 w 1628"/>
              <a:gd name="T113" fmla="*/ 156 h 2864"/>
              <a:gd name="T114" fmla="*/ 1617 w 1628"/>
              <a:gd name="T115" fmla="*/ 112 h 2864"/>
              <a:gd name="T116" fmla="*/ 1624 w 1628"/>
              <a:gd name="T117" fmla="*/ 68 h 2864"/>
              <a:gd name="T118" fmla="*/ 1612 w 1628"/>
              <a:gd name="T119" fmla="*/ 8 h 28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628" h="2864">
                <a:moveTo>
                  <a:pt x="0" y="2864"/>
                </a:moveTo>
                <a:lnTo>
                  <a:pt x="9" y="2828"/>
                </a:lnTo>
                <a:lnTo>
                  <a:pt x="48" y="2819"/>
                </a:lnTo>
                <a:lnTo>
                  <a:pt x="56" y="2815"/>
                </a:lnTo>
                <a:lnTo>
                  <a:pt x="69" y="2811"/>
                </a:lnTo>
                <a:lnTo>
                  <a:pt x="73" y="2806"/>
                </a:lnTo>
                <a:lnTo>
                  <a:pt x="77" y="2801"/>
                </a:lnTo>
                <a:lnTo>
                  <a:pt x="82" y="2785"/>
                </a:lnTo>
                <a:lnTo>
                  <a:pt x="92" y="2783"/>
                </a:lnTo>
                <a:lnTo>
                  <a:pt x="96" y="2781"/>
                </a:lnTo>
                <a:lnTo>
                  <a:pt x="99" y="2781"/>
                </a:lnTo>
                <a:lnTo>
                  <a:pt x="101" y="2781"/>
                </a:lnTo>
                <a:lnTo>
                  <a:pt x="103" y="2778"/>
                </a:lnTo>
                <a:lnTo>
                  <a:pt x="108" y="2776"/>
                </a:lnTo>
                <a:lnTo>
                  <a:pt x="112" y="2781"/>
                </a:lnTo>
                <a:lnTo>
                  <a:pt x="115" y="2787"/>
                </a:lnTo>
                <a:lnTo>
                  <a:pt x="118" y="2796"/>
                </a:lnTo>
                <a:lnTo>
                  <a:pt x="120" y="2800"/>
                </a:lnTo>
                <a:lnTo>
                  <a:pt x="122" y="2804"/>
                </a:lnTo>
                <a:lnTo>
                  <a:pt x="123" y="2811"/>
                </a:lnTo>
                <a:lnTo>
                  <a:pt x="122" y="2811"/>
                </a:lnTo>
                <a:lnTo>
                  <a:pt x="122" y="2812"/>
                </a:lnTo>
                <a:lnTo>
                  <a:pt x="122" y="2813"/>
                </a:lnTo>
                <a:lnTo>
                  <a:pt x="122" y="2815"/>
                </a:lnTo>
                <a:lnTo>
                  <a:pt x="122" y="2820"/>
                </a:lnTo>
                <a:lnTo>
                  <a:pt x="122" y="2823"/>
                </a:lnTo>
                <a:lnTo>
                  <a:pt x="122" y="2824"/>
                </a:lnTo>
                <a:lnTo>
                  <a:pt x="122" y="2824"/>
                </a:lnTo>
                <a:lnTo>
                  <a:pt x="122" y="2830"/>
                </a:lnTo>
                <a:lnTo>
                  <a:pt x="122" y="2836"/>
                </a:lnTo>
                <a:lnTo>
                  <a:pt x="125" y="2836"/>
                </a:lnTo>
                <a:lnTo>
                  <a:pt x="126" y="2836"/>
                </a:lnTo>
                <a:lnTo>
                  <a:pt x="129" y="2839"/>
                </a:lnTo>
                <a:lnTo>
                  <a:pt x="130" y="2841"/>
                </a:lnTo>
                <a:lnTo>
                  <a:pt x="131" y="2841"/>
                </a:lnTo>
                <a:lnTo>
                  <a:pt x="131" y="2839"/>
                </a:lnTo>
                <a:lnTo>
                  <a:pt x="133" y="2838"/>
                </a:lnTo>
                <a:lnTo>
                  <a:pt x="133" y="2836"/>
                </a:lnTo>
                <a:lnTo>
                  <a:pt x="134" y="2835"/>
                </a:lnTo>
                <a:lnTo>
                  <a:pt x="135" y="2835"/>
                </a:lnTo>
                <a:lnTo>
                  <a:pt x="137" y="2838"/>
                </a:lnTo>
                <a:lnTo>
                  <a:pt x="138" y="2835"/>
                </a:lnTo>
                <a:lnTo>
                  <a:pt x="138" y="2836"/>
                </a:lnTo>
                <a:lnTo>
                  <a:pt x="140" y="2836"/>
                </a:lnTo>
                <a:lnTo>
                  <a:pt x="140" y="2838"/>
                </a:lnTo>
                <a:lnTo>
                  <a:pt x="140" y="2836"/>
                </a:lnTo>
                <a:lnTo>
                  <a:pt x="141" y="2835"/>
                </a:lnTo>
                <a:lnTo>
                  <a:pt x="142" y="2835"/>
                </a:lnTo>
                <a:lnTo>
                  <a:pt x="144" y="2834"/>
                </a:lnTo>
                <a:lnTo>
                  <a:pt x="145" y="2834"/>
                </a:lnTo>
                <a:lnTo>
                  <a:pt x="145" y="2832"/>
                </a:lnTo>
                <a:lnTo>
                  <a:pt x="149" y="2834"/>
                </a:lnTo>
                <a:lnTo>
                  <a:pt x="149" y="2827"/>
                </a:lnTo>
                <a:lnTo>
                  <a:pt x="150" y="2826"/>
                </a:lnTo>
                <a:lnTo>
                  <a:pt x="152" y="2826"/>
                </a:lnTo>
                <a:lnTo>
                  <a:pt x="152" y="2824"/>
                </a:lnTo>
                <a:lnTo>
                  <a:pt x="153" y="2823"/>
                </a:lnTo>
                <a:lnTo>
                  <a:pt x="155" y="2821"/>
                </a:lnTo>
                <a:lnTo>
                  <a:pt x="155" y="2816"/>
                </a:lnTo>
                <a:lnTo>
                  <a:pt x="155" y="2815"/>
                </a:lnTo>
                <a:lnTo>
                  <a:pt x="155" y="2813"/>
                </a:lnTo>
                <a:lnTo>
                  <a:pt x="155" y="2812"/>
                </a:lnTo>
                <a:lnTo>
                  <a:pt x="155" y="2811"/>
                </a:lnTo>
                <a:lnTo>
                  <a:pt x="155" y="2809"/>
                </a:lnTo>
                <a:lnTo>
                  <a:pt x="156" y="2806"/>
                </a:lnTo>
                <a:lnTo>
                  <a:pt x="156" y="2805"/>
                </a:lnTo>
                <a:lnTo>
                  <a:pt x="157" y="2800"/>
                </a:lnTo>
                <a:lnTo>
                  <a:pt x="159" y="2798"/>
                </a:lnTo>
                <a:lnTo>
                  <a:pt x="161" y="2796"/>
                </a:lnTo>
                <a:lnTo>
                  <a:pt x="163" y="2791"/>
                </a:lnTo>
                <a:lnTo>
                  <a:pt x="164" y="2791"/>
                </a:lnTo>
                <a:lnTo>
                  <a:pt x="167" y="2787"/>
                </a:lnTo>
                <a:lnTo>
                  <a:pt x="167" y="2786"/>
                </a:lnTo>
                <a:lnTo>
                  <a:pt x="168" y="2783"/>
                </a:lnTo>
                <a:lnTo>
                  <a:pt x="167" y="2782"/>
                </a:lnTo>
                <a:lnTo>
                  <a:pt x="167" y="2779"/>
                </a:lnTo>
                <a:lnTo>
                  <a:pt x="166" y="2779"/>
                </a:lnTo>
                <a:lnTo>
                  <a:pt x="167" y="2778"/>
                </a:lnTo>
                <a:lnTo>
                  <a:pt x="167" y="2776"/>
                </a:lnTo>
                <a:lnTo>
                  <a:pt x="168" y="2774"/>
                </a:lnTo>
                <a:lnTo>
                  <a:pt x="168" y="2772"/>
                </a:lnTo>
                <a:lnTo>
                  <a:pt x="168" y="2771"/>
                </a:lnTo>
                <a:lnTo>
                  <a:pt x="168" y="2768"/>
                </a:lnTo>
                <a:lnTo>
                  <a:pt x="168" y="2767"/>
                </a:lnTo>
                <a:lnTo>
                  <a:pt x="168" y="2766"/>
                </a:lnTo>
                <a:lnTo>
                  <a:pt x="168" y="2764"/>
                </a:lnTo>
                <a:lnTo>
                  <a:pt x="168" y="2763"/>
                </a:lnTo>
                <a:lnTo>
                  <a:pt x="170" y="2759"/>
                </a:lnTo>
                <a:lnTo>
                  <a:pt x="170" y="2759"/>
                </a:lnTo>
                <a:lnTo>
                  <a:pt x="170" y="2757"/>
                </a:lnTo>
                <a:lnTo>
                  <a:pt x="170" y="2755"/>
                </a:lnTo>
                <a:lnTo>
                  <a:pt x="172" y="2751"/>
                </a:lnTo>
                <a:lnTo>
                  <a:pt x="174" y="2751"/>
                </a:lnTo>
                <a:lnTo>
                  <a:pt x="174" y="2749"/>
                </a:lnTo>
                <a:lnTo>
                  <a:pt x="176" y="2748"/>
                </a:lnTo>
                <a:lnTo>
                  <a:pt x="176" y="2746"/>
                </a:lnTo>
                <a:lnTo>
                  <a:pt x="176" y="2740"/>
                </a:lnTo>
                <a:lnTo>
                  <a:pt x="176" y="2730"/>
                </a:lnTo>
                <a:lnTo>
                  <a:pt x="176" y="2729"/>
                </a:lnTo>
                <a:lnTo>
                  <a:pt x="176" y="2727"/>
                </a:lnTo>
                <a:lnTo>
                  <a:pt x="176" y="2722"/>
                </a:lnTo>
                <a:lnTo>
                  <a:pt x="176" y="2719"/>
                </a:lnTo>
                <a:lnTo>
                  <a:pt x="175" y="2716"/>
                </a:lnTo>
                <a:lnTo>
                  <a:pt x="172" y="2711"/>
                </a:lnTo>
                <a:lnTo>
                  <a:pt x="174" y="2711"/>
                </a:lnTo>
                <a:lnTo>
                  <a:pt x="172" y="2707"/>
                </a:lnTo>
                <a:lnTo>
                  <a:pt x="171" y="2704"/>
                </a:lnTo>
                <a:lnTo>
                  <a:pt x="171" y="2700"/>
                </a:lnTo>
                <a:lnTo>
                  <a:pt x="170" y="2696"/>
                </a:lnTo>
                <a:lnTo>
                  <a:pt x="170" y="2689"/>
                </a:lnTo>
                <a:lnTo>
                  <a:pt x="170" y="2682"/>
                </a:lnTo>
                <a:lnTo>
                  <a:pt x="168" y="2680"/>
                </a:lnTo>
                <a:lnTo>
                  <a:pt x="168" y="2678"/>
                </a:lnTo>
                <a:lnTo>
                  <a:pt x="167" y="2674"/>
                </a:lnTo>
                <a:lnTo>
                  <a:pt x="164" y="2666"/>
                </a:lnTo>
                <a:lnTo>
                  <a:pt x="163" y="2661"/>
                </a:lnTo>
                <a:lnTo>
                  <a:pt x="163" y="2658"/>
                </a:lnTo>
                <a:lnTo>
                  <a:pt x="161" y="2654"/>
                </a:lnTo>
                <a:lnTo>
                  <a:pt x="163" y="2651"/>
                </a:lnTo>
                <a:lnTo>
                  <a:pt x="163" y="2648"/>
                </a:lnTo>
                <a:lnTo>
                  <a:pt x="164" y="2647"/>
                </a:lnTo>
                <a:lnTo>
                  <a:pt x="166" y="2644"/>
                </a:lnTo>
                <a:lnTo>
                  <a:pt x="167" y="2644"/>
                </a:lnTo>
                <a:lnTo>
                  <a:pt x="170" y="2643"/>
                </a:lnTo>
                <a:lnTo>
                  <a:pt x="172" y="2640"/>
                </a:lnTo>
                <a:lnTo>
                  <a:pt x="174" y="2640"/>
                </a:lnTo>
                <a:lnTo>
                  <a:pt x="175" y="2639"/>
                </a:lnTo>
                <a:lnTo>
                  <a:pt x="176" y="2639"/>
                </a:lnTo>
                <a:lnTo>
                  <a:pt x="179" y="2639"/>
                </a:lnTo>
                <a:lnTo>
                  <a:pt x="183" y="2639"/>
                </a:lnTo>
                <a:lnTo>
                  <a:pt x="185" y="2639"/>
                </a:lnTo>
                <a:lnTo>
                  <a:pt x="186" y="2639"/>
                </a:lnTo>
                <a:lnTo>
                  <a:pt x="187" y="2637"/>
                </a:lnTo>
                <a:lnTo>
                  <a:pt x="187" y="2635"/>
                </a:lnTo>
                <a:lnTo>
                  <a:pt x="187" y="2632"/>
                </a:lnTo>
                <a:lnTo>
                  <a:pt x="189" y="2629"/>
                </a:lnTo>
                <a:lnTo>
                  <a:pt x="190" y="2628"/>
                </a:lnTo>
                <a:lnTo>
                  <a:pt x="196" y="2628"/>
                </a:lnTo>
                <a:lnTo>
                  <a:pt x="197" y="2628"/>
                </a:lnTo>
                <a:lnTo>
                  <a:pt x="198" y="2626"/>
                </a:lnTo>
                <a:lnTo>
                  <a:pt x="197" y="2626"/>
                </a:lnTo>
                <a:lnTo>
                  <a:pt x="197" y="2625"/>
                </a:lnTo>
                <a:lnTo>
                  <a:pt x="197" y="2622"/>
                </a:lnTo>
                <a:lnTo>
                  <a:pt x="197" y="2618"/>
                </a:lnTo>
                <a:lnTo>
                  <a:pt x="197" y="2616"/>
                </a:lnTo>
                <a:lnTo>
                  <a:pt x="196" y="2613"/>
                </a:lnTo>
                <a:lnTo>
                  <a:pt x="196" y="2611"/>
                </a:lnTo>
                <a:lnTo>
                  <a:pt x="197" y="2610"/>
                </a:lnTo>
                <a:lnTo>
                  <a:pt x="197" y="2609"/>
                </a:lnTo>
                <a:lnTo>
                  <a:pt x="197" y="2606"/>
                </a:lnTo>
                <a:lnTo>
                  <a:pt x="196" y="2602"/>
                </a:lnTo>
                <a:lnTo>
                  <a:pt x="197" y="2601"/>
                </a:lnTo>
                <a:lnTo>
                  <a:pt x="196" y="2601"/>
                </a:lnTo>
                <a:lnTo>
                  <a:pt x="194" y="2598"/>
                </a:lnTo>
                <a:lnTo>
                  <a:pt x="194" y="2596"/>
                </a:lnTo>
                <a:lnTo>
                  <a:pt x="193" y="2595"/>
                </a:lnTo>
                <a:lnTo>
                  <a:pt x="191" y="2595"/>
                </a:lnTo>
                <a:lnTo>
                  <a:pt x="191" y="2592"/>
                </a:lnTo>
                <a:lnTo>
                  <a:pt x="190" y="2591"/>
                </a:lnTo>
                <a:lnTo>
                  <a:pt x="189" y="2591"/>
                </a:lnTo>
                <a:lnTo>
                  <a:pt x="187" y="2591"/>
                </a:lnTo>
                <a:lnTo>
                  <a:pt x="187" y="2591"/>
                </a:lnTo>
                <a:lnTo>
                  <a:pt x="187" y="2590"/>
                </a:lnTo>
                <a:lnTo>
                  <a:pt x="186" y="2588"/>
                </a:lnTo>
                <a:lnTo>
                  <a:pt x="189" y="2586"/>
                </a:lnTo>
                <a:lnTo>
                  <a:pt x="191" y="2584"/>
                </a:lnTo>
                <a:lnTo>
                  <a:pt x="191" y="2583"/>
                </a:lnTo>
                <a:lnTo>
                  <a:pt x="191" y="2581"/>
                </a:lnTo>
                <a:lnTo>
                  <a:pt x="191" y="2580"/>
                </a:lnTo>
                <a:lnTo>
                  <a:pt x="194" y="2580"/>
                </a:lnTo>
                <a:lnTo>
                  <a:pt x="196" y="2580"/>
                </a:lnTo>
                <a:lnTo>
                  <a:pt x="197" y="2579"/>
                </a:lnTo>
                <a:lnTo>
                  <a:pt x="197" y="2577"/>
                </a:lnTo>
                <a:lnTo>
                  <a:pt x="198" y="2576"/>
                </a:lnTo>
                <a:lnTo>
                  <a:pt x="200" y="2575"/>
                </a:lnTo>
                <a:lnTo>
                  <a:pt x="205" y="2572"/>
                </a:lnTo>
                <a:lnTo>
                  <a:pt x="206" y="2573"/>
                </a:lnTo>
                <a:lnTo>
                  <a:pt x="211" y="2575"/>
                </a:lnTo>
                <a:lnTo>
                  <a:pt x="212" y="2576"/>
                </a:lnTo>
                <a:lnTo>
                  <a:pt x="213" y="2576"/>
                </a:lnTo>
                <a:lnTo>
                  <a:pt x="215" y="2577"/>
                </a:lnTo>
                <a:lnTo>
                  <a:pt x="220" y="2576"/>
                </a:lnTo>
                <a:lnTo>
                  <a:pt x="224" y="2575"/>
                </a:lnTo>
                <a:lnTo>
                  <a:pt x="228" y="2577"/>
                </a:lnTo>
                <a:lnTo>
                  <a:pt x="230" y="2576"/>
                </a:lnTo>
                <a:lnTo>
                  <a:pt x="231" y="2576"/>
                </a:lnTo>
                <a:lnTo>
                  <a:pt x="232" y="2573"/>
                </a:lnTo>
                <a:lnTo>
                  <a:pt x="235" y="2571"/>
                </a:lnTo>
                <a:lnTo>
                  <a:pt x="239" y="2566"/>
                </a:lnTo>
                <a:lnTo>
                  <a:pt x="241" y="2565"/>
                </a:lnTo>
                <a:lnTo>
                  <a:pt x="246" y="2562"/>
                </a:lnTo>
                <a:lnTo>
                  <a:pt x="251" y="2560"/>
                </a:lnTo>
                <a:lnTo>
                  <a:pt x="253" y="2558"/>
                </a:lnTo>
                <a:lnTo>
                  <a:pt x="256" y="2554"/>
                </a:lnTo>
                <a:lnTo>
                  <a:pt x="257" y="2551"/>
                </a:lnTo>
                <a:lnTo>
                  <a:pt x="258" y="2549"/>
                </a:lnTo>
                <a:lnTo>
                  <a:pt x="261" y="2545"/>
                </a:lnTo>
                <a:lnTo>
                  <a:pt x="265" y="2542"/>
                </a:lnTo>
                <a:lnTo>
                  <a:pt x="269" y="2538"/>
                </a:lnTo>
                <a:lnTo>
                  <a:pt x="271" y="2535"/>
                </a:lnTo>
                <a:lnTo>
                  <a:pt x="273" y="2530"/>
                </a:lnTo>
                <a:lnTo>
                  <a:pt x="276" y="2524"/>
                </a:lnTo>
                <a:lnTo>
                  <a:pt x="276" y="2523"/>
                </a:lnTo>
                <a:lnTo>
                  <a:pt x="277" y="2523"/>
                </a:lnTo>
                <a:lnTo>
                  <a:pt x="277" y="2520"/>
                </a:lnTo>
                <a:lnTo>
                  <a:pt x="279" y="2513"/>
                </a:lnTo>
                <a:lnTo>
                  <a:pt x="280" y="2509"/>
                </a:lnTo>
                <a:lnTo>
                  <a:pt x="281" y="2505"/>
                </a:lnTo>
                <a:lnTo>
                  <a:pt x="283" y="2497"/>
                </a:lnTo>
                <a:lnTo>
                  <a:pt x="281" y="2490"/>
                </a:lnTo>
                <a:lnTo>
                  <a:pt x="280" y="2486"/>
                </a:lnTo>
                <a:lnTo>
                  <a:pt x="280" y="2482"/>
                </a:lnTo>
                <a:lnTo>
                  <a:pt x="279" y="2476"/>
                </a:lnTo>
                <a:lnTo>
                  <a:pt x="279" y="2475"/>
                </a:lnTo>
                <a:lnTo>
                  <a:pt x="279" y="2470"/>
                </a:lnTo>
                <a:lnTo>
                  <a:pt x="279" y="2467"/>
                </a:lnTo>
                <a:lnTo>
                  <a:pt x="279" y="2464"/>
                </a:lnTo>
                <a:lnTo>
                  <a:pt x="281" y="2461"/>
                </a:lnTo>
                <a:lnTo>
                  <a:pt x="284" y="2459"/>
                </a:lnTo>
                <a:lnTo>
                  <a:pt x="286" y="2457"/>
                </a:lnTo>
                <a:lnTo>
                  <a:pt x="287" y="2452"/>
                </a:lnTo>
                <a:lnTo>
                  <a:pt x="290" y="2448"/>
                </a:lnTo>
                <a:lnTo>
                  <a:pt x="292" y="2442"/>
                </a:lnTo>
                <a:lnTo>
                  <a:pt x="292" y="2436"/>
                </a:lnTo>
                <a:lnTo>
                  <a:pt x="294" y="2431"/>
                </a:lnTo>
                <a:lnTo>
                  <a:pt x="294" y="2426"/>
                </a:lnTo>
                <a:lnTo>
                  <a:pt x="294" y="2423"/>
                </a:lnTo>
                <a:lnTo>
                  <a:pt x="294" y="2419"/>
                </a:lnTo>
                <a:lnTo>
                  <a:pt x="294" y="2414"/>
                </a:lnTo>
                <a:lnTo>
                  <a:pt x="292" y="2410"/>
                </a:lnTo>
                <a:lnTo>
                  <a:pt x="291" y="2403"/>
                </a:lnTo>
                <a:lnTo>
                  <a:pt x="290" y="2400"/>
                </a:lnTo>
                <a:lnTo>
                  <a:pt x="287" y="2397"/>
                </a:lnTo>
                <a:lnTo>
                  <a:pt x="286" y="2395"/>
                </a:lnTo>
                <a:lnTo>
                  <a:pt x="284" y="2391"/>
                </a:lnTo>
                <a:lnTo>
                  <a:pt x="284" y="2384"/>
                </a:lnTo>
                <a:lnTo>
                  <a:pt x="284" y="2378"/>
                </a:lnTo>
                <a:lnTo>
                  <a:pt x="280" y="2371"/>
                </a:lnTo>
                <a:lnTo>
                  <a:pt x="277" y="2367"/>
                </a:lnTo>
                <a:lnTo>
                  <a:pt x="273" y="2362"/>
                </a:lnTo>
                <a:lnTo>
                  <a:pt x="271" y="2358"/>
                </a:lnTo>
                <a:lnTo>
                  <a:pt x="269" y="2355"/>
                </a:lnTo>
                <a:lnTo>
                  <a:pt x="269" y="2354"/>
                </a:lnTo>
                <a:lnTo>
                  <a:pt x="268" y="2348"/>
                </a:lnTo>
                <a:lnTo>
                  <a:pt x="266" y="2344"/>
                </a:lnTo>
                <a:lnTo>
                  <a:pt x="265" y="2339"/>
                </a:lnTo>
                <a:lnTo>
                  <a:pt x="264" y="2332"/>
                </a:lnTo>
                <a:lnTo>
                  <a:pt x="262" y="2326"/>
                </a:lnTo>
                <a:lnTo>
                  <a:pt x="262" y="2325"/>
                </a:lnTo>
                <a:lnTo>
                  <a:pt x="262" y="2322"/>
                </a:lnTo>
                <a:lnTo>
                  <a:pt x="262" y="2316"/>
                </a:lnTo>
                <a:lnTo>
                  <a:pt x="262" y="2313"/>
                </a:lnTo>
                <a:lnTo>
                  <a:pt x="261" y="2310"/>
                </a:lnTo>
                <a:lnTo>
                  <a:pt x="260" y="2307"/>
                </a:lnTo>
                <a:lnTo>
                  <a:pt x="258" y="2303"/>
                </a:lnTo>
                <a:lnTo>
                  <a:pt x="257" y="2299"/>
                </a:lnTo>
                <a:lnTo>
                  <a:pt x="254" y="2294"/>
                </a:lnTo>
                <a:lnTo>
                  <a:pt x="253" y="2288"/>
                </a:lnTo>
                <a:lnTo>
                  <a:pt x="251" y="2283"/>
                </a:lnTo>
                <a:lnTo>
                  <a:pt x="250" y="2279"/>
                </a:lnTo>
                <a:lnTo>
                  <a:pt x="253" y="2277"/>
                </a:lnTo>
                <a:lnTo>
                  <a:pt x="253" y="2277"/>
                </a:lnTo>
                <a:lnTo>
                  <a:pt x="258" y="2276"/>
                </a:lnTo>
                <a:lnTo>
                  <a:pt x="260" y="2276"/>
                </a:lnTo>
                <a:lnTo>
                  <a:pt x="265" y="2275"/>
                </a:lnTo>
                <a:lnTo>
                  <a:pt x="271" y="2273"/>
                </a:lnTo>
                <a:lnTo>
                  <a:pt x="271" y="2272"/>
                </a:lnTo>
                <a:lnTo>
                  <a:pt x="272" y="2272"/>
                </a:lnTo>
                <a:lnTo>
                  <a:pt x="279" y="2271"/>
                </a:lnTo>
                <a:lnTo>
                  <a:pt x="284" y="2271"/>
                </a:lnTo>
                <a:lnTo>
                  <a:pt x="291" y="2271"/>
                </a:lnTo>
                <a:lnTo>
                  <a:pt x="298" y="2272"/>
                </a:lnTo>
                <a:lnTo>
                  <a:pt x="299" y="2272"/>
                </a:lnTo>
                <a:lnTo>
                  <a:pt x="301" y="2272"/>
                </a:lnTo>
                <a:lnTo>
                  <a:pt x="306" y="2271"/>
                </a:lnTo>
                <a:lnTo>
                  <a:pt x="307" y="2271"/>
                </a:lnTo>
                <a:lnTo>
                  <a:pt x="307" y="2269"/>
                </a:lnTo>
                <a:lnTo>
                  <a:pt x="309" y="2269"/>
                </a:lnTo>
                <a:lnTo>
                  <a:pt x="310" y="2268"/>
                </a:lnTo>
                <a:lnTo>
                  <a:pt x="310" y="2265"/>
                </a:lnTo>
                <a:lnTo>
                  <a:pt x="311" y="2258"/>
                </a:lnTo>
                <a:lnTo>
                  <a:pt x="313" y="2253"/>
                </a:lnTo>
                <a:lnTo>
                  <a:pt x="314" y="2247"/>
                </a:lnTo>
                <a:lnTo>
                  <a:pt x="318" y="2242"/>
                </a:lnTo>
                <a:lnTo>
                  <a:pt x="318" y="2239"/>
                </a:lnTo>
                <a:lnTo>
                  <a:pt x="321" y="2236"/>
                </a:lnTo>
                <a:lnTo>
                  <a:pt x="324" y="2234"/>
                </a:lnTo>
                <a:lnTo>
                  <a:pt x="326" y="2228"/>
                </a:lnTo>
                <a:lnTo>
                  <a:pt x="329" y="2221"/>
                </a:lnTo>
                <a:lnTo>
                  <a:pt x="331" y="2217"/>
                </a:lnTo>
                <a:lnTo>
                  <a:pt x="331" y="2215"/>
                </a:lnTo>
                <a:lnTo>
                  <a:pt x="332" y="2209"/>
                </a:lnTo>
                <a:lnTo>
                  <a:pt x="333" y="2204"/>
                </a:lnTo>
                <a:lnTo>
                  <a:pt x="333" y="2202"/>
                </a:lnTo>
                <a:lnTo>
                  <a:pt x="335" y="2200"/>
                </a:lnTo>
                <a:lnTo>
                  <a:pt x="336" y="2191"/>
                </a:lnTo>
                <a:lnTo>
                  <a:pt x="332" y="2186"/>
                </a:lnTo>
                <a:lnTo>
                  <a:pt x="328" y="2178"/>
                </a:lnTo>
                <a:lnTo>
                  <a:pt x="324" y="2171"/>
                </a:lnTo>
                <a:lnTo>
                  <a:pt x="320" y="2168"/>
                </a:lnTo>
                <a:lnTo>
                  <a:pt x="318" y="2164"/>
                </a:lnTo>
                <a:lnTo>
                  <a:pt x="318" y="2164"/>
                </a:lnTo>
                <a:lnTo>
                  <a:pt x="314" y="2156"/>
                </a:lnTo>
                <a:lnTo>
                  <a:pt x="310" y="2151"/>
                </a:lnTo>
                <a:lnTo>
                  <a:pt x="307" y="2145"/>
                </a:lnTo>
                <a:lnTo>
                  <a:pt x="306" y="2144"/>
                </a:lnTo>
                <a:lnTo>
                  <a:pt x="303" y="2140"/>
                </a:lnTo>
                <a:lnTo>
                  <a:pt x="299" y="2134"/>
                </a:lnTo>
                <a:lnTo>
                  <a:pt x="294" y="2134"/>
                </a:lnTo>
                <a:lnTo>
                  <a:pt x="290" y="2134"/>
                </a:lnTo>
                <a:lnTo>
                  <a:pt x="287" y="2134"/>
                </a:lnTo>
                <a:lnTo>
                  <a:pt x="284" y="2134"/>
                </a:lnTo>
                <a:lnTo>
                  <a:pt x="281" y="2136"/>
                </a:lnTo>
                <a:lnTo>
                  <a:pt x="277" y="2130"/>
                </a:lnTo>
                <a:lnTo>
                  <a:pt x="277" y="2129"/>
                </a:lnTo>
                <a:lnTo>
                  <a:pt x="275" y="2125"/>
                </a:lnTo>
                <a:lnTo>
                  <a:pt x="272" y="2121"/>
                </a:lnTo>
                <a:lnTo>
                  <a:pt x="271" y="2121"/>
                </a:lnTo>
                <a:lnTo>
                  <a:pt x="268" y="2118"/>
                </a:lnTo>
                <a:lnTo>
                  <a:pt x="264" y="2114"/>
                </a:lnTo>
                <a:lnTo>
                  <a:pt x="260" y="2108"/>
                </a:lnTo>
                <a:lnTo>
                  <a:pt x="257" y="2104"/>
                </a:lnTo>
                <a:lnTo>
                  <a:pt x="253" y="2099"/>
                </a:lnTo>
                <a:lnTo>
                  <a:pt x="247" y="2091"/>
                </a:lnTo>
                <a:lnTo>
                  <a:pt x="249" y="2085"/>
                </a:lnTo>
                <a:lnTo>
                  <a:pt x="249" y="2082"/>
                </a:lnTo>
                <a:lnTo>
                  <a:pt x="250" y="2080"/>
                </a:lnTo>
                <a:lnTo>
                  <a:pt x="251" y="2071"/>
                </a:lnTo>
                <a:lnTo>
                  <a:pt x="253" y="2065"/>
                </a:lnTo>
                <a:lnTo>
                  <a:pt x="253" y="2062"/>
                </a:lnTo>
                <a:lnTo>
                  <a:pt x="253" y="2059"/>
                </a:lnTo>
                <a:lnTo>
                  <a:pt x="253" y="2056"/>
                </a:lnTo>
                <a:lnTo>
                  <a:pt x="254" y="2052"/>
                </a:lnTo>
                <a:lnTo>
                  <a:pt x="254" y="2050"/>
                </a:lnTo>
                <a:lnTo>
                  <a:pt x="256" y="2046"/>
                </a:lnTo>
                <a:lnTo>
                  <a:pt x="256" y="2041"/>
                </a:lnTo>
                <a:lnTo>
                  <a:pt x="257" y="2036"/>
                </a:lnTo>
                <a:lnTo>
                  <a:pt x="257" y="2032"/>
                </a:lnTo>
                <a:lnTo>
                  <a:pt x="260" y="2024"/>
                </a:lnTo>
                <a:lnTo>
                  <a:pt x="260" y="2020"/>
                </a:lnTo>
                <a:lnTo>
                  <a:pt x="260" y="2017"/>
                </a:lnTo>
                <a:lnTo>
                  <a:pt x="261" y="2013"/>
                </a:lnTo>
                <a:lnTo>
                  <a:pt x="262" y="2006"/>
                </a:lnTo>
                <a:lnTo>
                  <a:pt x="264" y="2002"/>
                </a:lnTo>
                <a:lnTo>
                  <a:pt x="264" y="1999"/>
                </a:lnTo>
                <a:lnTo>
                  <a:pt x="264" y="1995"/>
                </a:lnTo>
                <a:lnTo>
                  <a:pt x="266" y="1984"/>
                </a:lnTo>
                <a:lnTo>
                  <a:pt x="266" y="1981"/>
                </a:lnTo>
                <a:lnTo>
                  <a:pt x="268" y="1980"/>
                </a:lnTo>
                <a:lnTo>
                  <a:pt x="269" y="1973"/>
                </a:lnTo>
                <a:lnTo>
                  <a:pt x="269" y="1973"/>
                </a:lnTo>
                <a:lnTo>
                  <a:pt x="271" y="1966"/>
                </a:lnTo>
                <a:lnTo>
                  <a:pt x="271" y="1960"/>
                </a:lnTo>
                <a:lnTo>
                  <a:pt x="272" y="1956"/>
                </a:lnTo>
                <a:lnTo>
                  <a:pt x="273" y="1947"/>
                </a:lnTo>
                <a:lnTo>
                  <a:pt x="272" y="1943"/>
                </a:lnTo>
                <a:lnTo>
                  <a:pt x="271" y="1941"/>
                </a:lnTo>
                <a:lnTo>
                  <a:pt x="269" y="1934"/>
                </a:lnTo>
                <a:lnTo>
                  <a:pt x="268" y="1931"/>
                </a:lnTo>
                <a:lnTo>
                  <a:pt x="268" y="1927"/>
                </a:lnTo>
                <a:lnTo>
                  <a:pt x="265" y="1920"/>
                </a:lnTo>
                <a:lnTo>
                  <a:pt x="265" y="1917"/>
                </a:lnTo>
                <a:lnTo>
                  <a:pt x="262" y="1912"/>
                </a:lnTo>
                <a:lnTo>
                  <a:pt x="261" y="1904"/>
                </a:lnTo>
                <a:lnTo>
                  <a:pt x="258" y="1897"/>
                </a:lnTo>
                <a:lnTo>
                  <a:pt x="256" y="1887"/>
                </a:lnTo>
                <a:lnTo>
                  <a:pt x="253" y="1875"/>
                </a:lnTo>
                <a:lnTo>
                  <a:pt x="251" y="1868"/>
                </a:lnTo>
                <a:lnTo>
                  <a:pt x="249" y="1860"/>
                </a:lnTo>
                <a:lnTo>
                  <a:pt x="247" y="1855"/>
                </a:lnTo>
                <a:lnTo>
                  <a:pt x="249" y="1851"/>
                </a:lnTo>
                <a:lnTo>
                  <a:pt x="250" y="1848"/>
                </a:lnTo>
                <a:lnTo>
                  <a:pt x="250" y="1846"/>
                </a:lnTo>
                <a:lnTo>
                  <a:pt x="251" y="1844"/>
                </a:lnTo>
                <a:lnTo>
                  <a:pt x="253" y="1840"/>
                </a:lnTo>
                <a:lnTo>
                  <a:pt x="253" y="1837"/>
                </a:lnTo>
                <a:lnTo>
                  <a:pt x="254" y="1830"/>
                </a:lnTo>
                <a:lnTo>
                  <a:pt x="256" y="1829"/>
                </a:lnTo>
                <a:lnTo>
                  <a:pt x="258" y="1819"/>
                </a:lnTo>
                <a:lnTo>
                  <a:pt x="257" y="1807"/>
                </a:lnTo>
                <a:lnTo>
                  <a:pt x="256" y="1797"/>
                </a:lnTo>
                <a:lnTo>
                  <a:pt x="254" y="1795"/>
                </a:lnTo>
                <a:lnTo>
                  <a:pt x="254" y="1789"/>
                </a:lnTo>
                <a:lnTo>
                  <a:pt x="253" y="1778"/>
                </a:lnTo>
                <a:lnTo>
                  <a:pt x="256" y="1776"/>
                </a:lnTo>
                <a:lnTo>
                  <a:pt x="261" y="1769"/>
                </a:lnTo>
                <a:lnTo>
                  <a:pt x="262" y="1766"/>
                </a:lnTo>
                <a:lnTo>
                  <a:pt x="265" y="1762"/>
                </a:lnTo>
                <a:lnTo>
                  <a:pt x="272" y="1752"/>
                </a:lnTo>
                <a:lnTo>
                  <a:pt x="269" y="1747"/>
                </a:lnTo>
                <a:lnTo>
                  <a:pt x="266" y="1739"/>
                </a:lnTo>
                <a:lnTo>
                  <a:pt x="264" y="1731"/>
                </a:lnTo>
                <a:lnTo>
                  <a:pt x="262" y="1726"/>
                </a:lnTo>
                <a:lnTo>
                  <a:pt x="261" y="1724"/>
                </a:lnTo>
                <a:lnTo>
                  <a:pt x="258" y="1718"/>
                </a:lnTo>
                <a:lnTo>
                  <a:pt x="258" y="1716"/>
                </a:lnTo>
                <a:lnTo>
                  <a:pt x="256" y="1710"/>
                </a:lnTo>
                <a:lnTo>
                  <a:pt x="253" y="1705"/>
                </a:lnTo>
                <a:lnTo>
                  <a:pt x="253" y="1702"/>
                </a:lnTo>
                <a:lnTo>
                  <a:pt x="253" y="1701"/>
                </a:lnTo>
                <a:lnTo>
                  <a:pt x="251" y="1695"/>
                </a:lnTo>
                <a:lnTo>
                  <a:pt x="249" y="1687"/>
                </a:lnTo>
                <a:lnTo>
                  <a:pt x="246" y="1680"/>
                </a:lnTo>
                <a:lnTo>
                  <a:pt x="251" y="1672"/>
                </a:lnTo>
                <a:lnTo>
                  <a:pt x="253" y="1669"/>
                </a:lnTo>
                <a:lnTo>
                  <a:pt x="253" y="1668"/>
                </a:lnTo>
                <a:lnTo>
                  <a:pt x="256" y="1664"/>
                </a:lnTo>
                <a:lnTo>
                  <a:pt x="257" y="1664"/>
                </a:lnTo>
                <a:lnTo>
                  <a:pt x="257" y="1662"/>
                </a:lnTo>
                <a:lnTo>
                  <a:pt x="258" y="1661"/>
                </a:lnTo>
                <a:lnTo>
                  <a:pt x="260" y="1658"/>
                </a:lnTo>
                <a:lnTo>
                  <a:pt x="261" y="1654"/>
                </a:lnTo>
                <a:lnTo>
                  <a:pt x="266" y="1645"/>
                </a:lnTo>
                <a:lnTo>
                  <a:pt x="272" y="1636"/>
                </a:lnTo>
                <a:lnTo>
                  <a:pt x="275" y="1631"/>
                </a:lnTo>
                <a:lnTo>
                  <a:pt x="277" y="1627"/>
                </a:lnTo>
                <a:lnTo>
                  <a:pt x="275" y="1616"/>
                </a:lnTo>
                <a:lnTo>
                  <a:pt x="273" y="1612"/>
                </a:lnTo>
                <a:lnTo>
                  <a:pt x="272" y="1600"/>
                </a:lnTo>
                <a:lnTo>
                  <a:pt x="271" y="1596"/>
                </a:lnTo>
                <a:lnTo>
                  <a:pt x="273" y="1593"/>
                </a:lnTo>
                <a:lnTo>
                  <a:pt x="276" y="1590"/>
                </a:lnTo>
                <a:lnTo>
                  <a:pt x="280" y="1586"/>
                </a:lnTo>
                <a:lnTo>
                  <a:pt x="284" y="1581"/>
                </a:lnTo>
                <a:lnTo>
                  <a:pt x="288" y="1576"/>
                </a:lnTo>
                <a:lnTo>
                  <a:pt x="290" y="1571"/>
                </a:lnTo>
                <a:lnTo>
                  <a:pt x="292" y="1564"/>
                </a:lnTo>
                <a:lnTo>
                  <a:pt x="295" y="1561"/>
                </a:lnTo>
                <a:lnTo>
                  <a:pt x="299" y="1555"/>
                </a:lnTo>
                <a:lnTo>
                  <a:pt x="302" y="1551"/>
                </a:lnTo>
                <a:lnTo>
                  <a:pt x="305" y="1548"/>
                </a:lnTo>
                <a:lnTo>
                  <a:pt x="307" y="1545"/>
                </a:lnTo>
                <a:lnTo>
                  <a:pt x="313" y="1538"/>
                </a:lnTo>
                <a:lnTo>
                  <a:pt x="314" y="1534"/>
                </a:lnTo>
                <a:lnTo>
                  <a:pt x="317" y="1530"/>
                </a:lnTo>
                <a:lnTo>
                  <a:pt x="318" y="1526"/>
                </a:lnTo>
                <a:lnTo>
                  <a:pt x="324" y="1518"/>
                </a:lnTo>
                <a:lnTo>
                  <a:pt x="328" y="1512"/>
                </a:lnTo>
                <a:lnTo>
                  <a:pt x="333" y="1504"/>
                </a:lnTo>
                <a:lnTo>
                  <a:pt x="336" y="1500"/>
                </a:lnTo>
                <a:lnTo>
                  <a:pt x="337" y="1497"/>
                </a:lnTo>
                <a:lnTo>
                  <a:pt x="344" y="1492"/>
                </a:lnTo>
                <a:lnTo>
                  <a:pt x="347" y="1491"/>
                </a:lnTo>
                <a:lnTo>
                  <a:pt x="355" y="1484"/>
                </a:lnTo>
                <a:lnTo>
                  <a:pt x="359" y="1481"/>
                </a:lnTo>
                <a:lnTo>
                  <a:pt x="366" y="1477"/>
                </a:lnTo>
                <a:lnTo>
                  <a:pt x="369" y="1476"/>
                </a:lnTo>
                <a:lnTo>
                  <a:pt x="374" y="1474"/>
                </a:lnTo>
                <a:lnTo>
                  <a:pt x="384" y="1471"/>
                </a:lnTo>
                <a:lnTo>
                  <a:pt x="385" y="1471"/>
                </a:lnTo>
                <a:lnTo>
                  <a:pt x="392" y="1470"/>
                </a:lnTo>
                <a:lnTo>
                  <a:pt x="393" y="1469"/>
                </a:lnTo>
                <a:lnTo>
                  <a:pt x="399" y="1467"/>
                </a:lnTo>
                <a:lnTo>
                  <a:pt x="410" y="1470"/>
                </a:lnTo>
                <a:lnTo>
                  <a:pt x="418" y="1471"/>
                </a:lnTo>
                <a:lnTo>
                  <a:pt x="426" y="1474"/>
                </a:lnTo>
                <a:lnTo>
                  <a:pt x="437" y="1477"/>
                </a:lnTo>
                <a:lnTo>
                  <a:pt x="448" y="1480"/>
                </a:lnTo>
                <a:lnTo>
                  <a:pt x="451" y="1481"/>
                </a:lnTo>
                <a:lnTo>
                  <a:pt x="456" y="1482"/>
                </a:lnTo>
                <a:lnTo>
                  <a:pt x="457" y="1482"/>
                </a:lnTo>
                <a:lnTo>
                  <a:pt x="468" y="1485"/>
                </a:lnTo>
                <a:lnTo>
                  <a:pt x="471" y="1486"/>
                </a:lnTo>
                <a:lnTo>
                  <a:pt x="472" y="1486"/>
                </a:lnTo>
                <a:lnTo>
                  <a:pt x="478" y="1489"/>
                </a:lnTo>
                <a:lnTo>
                  <a:pt x="482" y="1489"/>
                </a:lnTo>
                <a:lnTo>
                  <a:pt x="482" y="1491"/>
                </a:lnTo>
                <a:lnTo>
                  <a:pt x="486" y="1492"/>
                </a:lnTo>
                <a:lnTo>
                  <a:pt x="489" y="1486"/>
                </a:lnTo>
                <a:lnTo>
                  <a:pt x="492" y="1482"/>
                </a:lnTo>
                <a:lnTo>
                  <a:pt x="494" y="1478"/>
                </a:lnTo>
                <a:lnTo>
                  <a:pt x="497" y="1470"/>
                </a:lnTo>
                <a:lnTo>
                  <a:pt x="500" y="1466"/>
                </a:lnTo>
                <a:lnTo>
                  <a:pt x="503" y="1459"/>
                </a:lnTo>
                <a:lnTo>
                  <a:pt x="504" y="1455"/>
                </a:lnTo>
                <a:lnTo>
                  <a:pt x="505" y="1452"/>
                </a:lnTo>
                <a:lnTo>
                  <a:pt x="507" y="1451"/>
                </a:lnTo>
                <a:lnTo>
                  <a:pt x="509" y="1446"/>
                </a:lnTo>
                <a:lnTo>
                  <a:pt x="511" y="1443"/>
                </a:lnTo>
                <a:lnTo>
                  <a:pt x="509" y="1435"/>
                </a:lnTo>
                <a:lnTo>
                  <a:pt x="509" y="1426"/>
                </a:lnTo>
                <a:lnTo>
                  <a:pt x="509" y="1418"/>
                </a:lnTo>
                <a:lnTo>
                  <a:pt x="508" y="1411"/>
                </a:lnTo>
                <a:lnTo>
                  <a:pt x="508" y="1396"/>
                </a:lnTo>
                <a:lnTo>
                  <a:pt x="507" y="1394"/>
                </a:lnTo>
                <a:lnTo>
                  <a:pt x="507" y="1388"/>
                </a:lnTo>
                <a:lnTo>
                  <a:pt x="507" y="1380"/>
                </a:lnTo>
                <a:lnTo>
                  <a:pt x="507" y="1379"/>
                </a:lnTo>
                <a:lnTo>
                  <a:pt x="505" y="1372"/>
                </a:lnTo>
                <a:lnTo>
                  <a:pt x="503" y="1368"/>
                </a:lnTo>
                <a:lnTo>
                  <a:pt x="498" y="1366"/>
                </a:lnTo>
                <a:lnTo>
                  <a:pt x="486" y="1362"/>
                </a:lnTo>
                <a:lnTo>
                  <a:pt x="481" y="1360"/>
                </a:lnTo>
                <a:lnTo>
                  <a:pt x="475" y="1356"/>
                </a:lnTo>
                <a:lnTo>
                  <a:pt x="468" y="1351"/>
                </a:lnTo>
                <a:lnTo>
                  <a:pt x="464" y="1349"/>
                </a:lnTo>
                <a:lnTo>
                  <a:pt x="459" y="1345"/>
                </a:lnTo>
                <a:lnTo>
                  <a:pt x="453" y="1341"/>
                </a:lnTo>
                <a:lnTo>
                  <a:pt x="456" y="1331"/>
                </a:lnTo>
                <a:lnTo>
                  <a:pt x="459" y="1324"/>
                </a:lnTo>
                <a:lnTo>
                  <a:pt x="466" y="1313"/>
                </a:lnTo>
                <a:lnTo>
                  <a:pt x="470" y="1305"/>
                </a:lnTo>
                <a:lnTo>
                  <a:pt x="474" y="1301"/>
                </a:lnTo>
                <a:lnTo>
                  <a:pt x="477" y="1294"/>
                </a:lnTo>
                <a:lnTo>
                  <a:pt x="478" y="1291"/>
                </a:lnTo>
                <a:lnTo>
                  <a:pt x="481" y="1289"/>
                </a:lnTo>
                <a:lnTo>
                  <a:pt x="482" y="1283"/>
                </a:lnTo>
                <a:lnTo>
                  <a:pt x="483" y="1281"/>
                </a:lnTo>
                <a:lnTo>
                  <a:pt x="486" y="1276"/>
                </a:lnTo>
                <a:lnTo>
                  <a:pt x="492" y="1267"/>
                </a:lnTo>
                <a:lnTo>
                  <a:pt x="496" y="1259"/>
                </a:lnTo>
                <a:lnTo>
                  <a:pt x="500" y="1253"/>
                </a:lnTo>
                <a:lnTo>
                  <a:pt x="501" y="1251"/>
                </a:lnTo>
                <a:lnTo>
                  <a:pt x="504" y="1246"/>
                </a:lnTo>
                <a:lnTo>
                  <a:pt x="505" y="1242"/>
                </a:lnTo>
                <a:lnTo>
                  <a:pt x="509" y="1237"/>
                </a:lnTo>
                <a:lnTo>
                  <a:pt x="509" y="1236"/>
                </a:lnTo>
                <a:lnTo>
                  <a:pt x="515" y="1226"/>
                </a:lnTo>
                <a:lnTo>
                  <a:pt x="520" y="1218"/>
                </a:lnTo>
                <a:lnTo>
                  <a:pt x="522" y="1214"/>
                </a:lnTo>
                <a:lnTo>
                  <a:pt x="528" y="1204"/>
                </a:lnTo>
                <a:lnTo>
                  <a:pt x="531" y="1199"/>
                </a:lnTo>
                <a:lnTo>
                  <a:pt x="533" y="1192"/>
                </a:lnTo>
                <a:lnTo>
                  <a:pt x="534" y="1188"/>
                </a:lnTo>
                <a:lnTo>
                  <a:pt x="535" y="1178"/>
                </a:lnTo>
                <a:lnTo>
                  <a:pt x="537" y="1173"/>
                </a:lnTo>
                <a:lnTo>
                  <a:pt x="538" y="1165"/>
                </a:lnTo>
                <a:lnTo>
                  <a:pt x="542" y="1159"/>
                </a:lnTo>
                <a:lnTo>
                  <a:pt x="548" y="1152"/>
                </a:lnTo>
                <a:lnTo>
                  <a:pt x="552" y="1148"/>
                </a:lnTo>
                <a:lnTo>
                  <a:pt x="552" y="1137"/>
                </a:lnTo>
                <a:lnTo>
                  <a:pt x="552" y="1131"/>
                </a:lnTo>
                <a:lnTo>
                  <a:pt x="552" y="1120"/>
                </a:lnTo>
                <a:lnTo>
                  <a:pt x="552" y="1117"/>
                </a:lnTo>
                <a:lnTo>
                  <a:pt x="552" y="1113"/>
                </a:lnTo>
                <a:lnTo>
                  <a:pt x="552" y="1111"/>
                </a:lnTo>
                <a:lnTo>
                  <a:pt x="552" y="1109"/>
                </a:lnTo>
                <a:lnTo>
                  <a:pt x="552" y="1099"/>
                </a:lnTo>
                <a:lnTo>
                  <a:pt x="552" y="1091"/>
                </a:lnTo>
                <a:lnTo>
                  <a:pt x="552" y="1088"/>
                </a:lnTo>
                <a:lnTo>
                  <a:pt x="552" y="1084"/>
                </a:lnTo>
                <a:lnTo>
                  <a:pt x="553" y="1075"/>
                </a:lnTo>
                <a:lnTo>
                  <a:pt x="554" y="1068"/>
                </a:lnTo>
                <a:lnTo>
                  <a:pt x="556" y="1057"/>
                </a:lnTo>
                <a:lnTo>
                  <a:pt x="556" y="1050"/>
                </a:lnTo>
                <a:lnTo>
                  <a:pt x="557" y="1045"/>
                </a:lnTo>
                <a:lnTo>
                  <a:pt x="560" y="1035"/>
                </a:lnTo>
                <a:lnTo>
                  <a:pt x="561" y="1031"/>
                </a:lnTo>
                <a:lnTo>
                  <a:pt x="561" y="1030"/>
                </a:lnTo>
                <a:lnTo>
                  <a:pt x="564" y="1024"/>
                </a:lnTo>
                <a:lnTo>
                  <a:pt x="567" y="1015"/>
                </a:lnTo>
                <a:lnTo>
                  <a:pt x="564" y="1005"/>
                </a:lnTo>
                <a:lnTo>
                  <a:pt x="564" y="1001"/>
                </a:lnTo>
                <a:lnTo>
                  <a:pt x="563" y="997"/>
                </a:lnTo>
                <a:lnTo>
                  <a:pt x="561" y="991"/>
                </a:lnTo>
                <a:lnTo>
                  <a:pt x="561" y="987"/>
                </a:lnTo>
                <a:lnTo>
                  <a:pt x="561" y="985"/>
                </a:lnTo>
                <a:lnTo>
                  <a:pt x="561" y="976"/>
                </a:lnTo>
                <a:lnTo>
                  <a:pt x="560" y="972"/>
                </a:lnTo>
                <a:lnTo>
                  <a:pt x="558" y="964"/>
                </a:lnTo>
                <a:lnTo>
                  <a:pt x="558" y="959"/>
                </a:lnTo>
                <a:lnTo>
                  <a:pt x="557" y="955"/>
                </a:lnTo>
                <a:lnTo>
                  <a:pt x="557" y="951"/>
                </a:lnTo>
                <a:lnTo>
                  <a:pt x="556" y="940"/>
                </a:lnTo>
                <a:lnTo>
                  <a:pt x="554" y="929"/>
                </a:lnTo>
                <a:lnTo>
                  <a:pt x="563" y="929"/>
                </a:lnTo>
                <a:lnTo>
                  <a:pt x="565" y="929"/>
                </a:lnTo>
                <a:lnTo>
                  <a:pt x="573" y="927"/>
                </a:lnTo>
                <a:lnTo>
                  <a:pt x="580" y="927"/>
                </a:lnTo>
                <a:lnTo>
                  <a:pt x="586" y="926"/>
                </a:lnTo>
                <a:lnTo>
                  <a:pt x="593" y="926"/>
                </a:lnTo>
                <a:lnTo>
                  <a:pt x="598" y="926"/>
                </a:lnTo>
                <a:lnTo>
                  <a:pt x="612" y="925"/>
                </a:lnTo>
                <a:lnTo>
                  <a:pt x="620" y="918"/>
                </a:lnTo>
                <a:lnTo>
                  <a:pt x="628" y="912"/>
                </a:lnTo>
                <a:lnTo>
                  <a:pt x="632" y="910"/>
                </a:lnTo>
                <a:lnTo>
                  <a:pt x="640" y="903"/>
                </a:lnTo>
                <a:lnTo>
                  <a:pt x="644" y="900"/>
                </a:lnTo>
                <a:lnTo>
                  <a:pt x="653" y="893"/>
                </a:lnTo>
                <a:lnTo>
                  <a:pt x="655" y="893"/>
                </a:lnTo>
                <a:lnTo>
                  <a:pt x="658" y="891"/>
                </a:lnTo>
                <a:lnTo>
                  <a:pt x="658" y="885"/>
                </a:lnTo>
                <a:lnTo>
                  <a:pt x="655" y="873"/>
                </a:lnTo>
                <a:lnTo>
                  <a:pt x="654" y="867"/>
                </a:lnTo>
                <a:lnTo>
                  <a:pt x="653" y="861"/>
                </a:lnTo>
                <a:lnTo>
                  <a:pt x="650" y="851"/>
                </a:lnTo>
                <a:lnTo>
                  <a:pt x="647" y="840"/>
                </a:lnTo>
                <a:lnTo>
                  <a:pt x="646" y="836"/>
                </a:lnTo>
                <a:lnTo>
                  <a:pt x="653" y="828"/>
                </a:lnTo>
                <a:lnTo>
                  <a:pt x="654" y="826"/>
                </a:lnTo>
                <a:lnTo>
                  <a:pt x="662" y="820"/>
                </a:lnTo>
                <a:lnTo>
                  <a:pt x="663" y="817"/>
                </a:lnTo>
                <a:lnTo>
                  <a:pt x="666" y="814"/>
                </a:lnTo>
                <a:lnTo>
                  <a:pt x="673" y="807"/>
                </a:lnTo>
                <a:lnTo>
                  <a:pt x="676" y="801"/>
                </a:lnTo>
                <a:lnTo>
                  <a:pt x="680" y="792"/>
                </a:lnTo>
                <a:lnTo>
                  <a:pt x="681" y="788"/>
                </a:lnTo>
                <a:lnTo>
                  <a:pt x="684" y="784"/>
                </a:lnTo>
                <a:lnTo>
                  <a:pt x="687" y="777"/>
                </a:lnTo>
                <a:lnTo>
                  <a:pt x="689" y="775"/>
                </a:lnTo>
                <a:lnTo>
                  <a:pt x="692" y="769"/>
                </a:lnTo>
                <a:lnTo>
                  <a:pt x="696" y="762"/>
                </a:lnTo>
                <a:lnTo>
                  <a:pt x="698" y="760"/>
                </a:lnTo>
                <a:lnTo>
                  <a:pt x="702" y="750"/>
                </a:lnTo>
                <a:lnTo>
                  <a:pt x="704" y="746"/>
                </a:lnTo>
                <a:lnTo>
                  <a:pt x="707" y="741"/>
                </a:lnTo>
                <a:lnTo>
                  <a:pt x="711" y="732"/>
                </a:lnTo>
                <a:lnTo>
                  <a:pt x="714" y="723"/>
                </a:lnTo>
                <a:lnTo>
                  <a:pt x="719" y="717"/>
                </a:lnTo>
                <a:lnTo>
                  <a:pt x="725" y="712"/>
                </a:lnTo>
                <a:lnTo>
                  <a:pt x="726" y="709"/>
                </a:lnTo>
                <a:lnTo>
                  <a:pt x="732" y="702"/>
                </a:lnTo>
                <a:lnTo>
                  <a:pt x="740" y="697"/>
                </a:lnTo>
                <a:lnTo>
                  <a:pt x="743" y="694"/>
                </a:lnTo>
                <a:lnTo>
                  <a:pt x="748" y="689"/>
                </a:lnTo>
                <a:lnTo>
                  <a:pt x="751" y="686"/>
                </a:lnTo>
                <a:lnTo>
                  <a:pt x="751" y="681"/>
                </a:lnTo>
                <a:lnTo>
                  <a:pt x="751" y="676"/>
                </a:lnTo>
                <a:lnTo>
                  <a:pt x="751" y="671"/>
                </a:lnTo>
                <a:lnTo>
                  <a:pt x="751" y="668"/>
                </a:lnTo>
                <a:lnTo>
                  <a:pt x="751" y="657"/>
                </a:lnTo>
                <a:lnTo>
                  <a:pt x="751" y="652"/>
                </a:lnTo>
                <a:lnTo>
                  <a:pt x="751" y="651"/>
                </a:lnTo>
                <a:lnTo>
                  <a:pt x="751" y="644"/>
                </a:lnTo>
                <a:lnTo>
                  <a:pt x="747" y="636"/>
                </a:lnTo>
                <a:lnTo>
                  <a:pt x="744" y="630"/>
                </a:lnTo>
                <a:lnTo>
                  <a:pt x="740" y="622"/>
                </a:lnTo>
                <a:lnTo>
                  <a:pt x="737" y="616"/>
                </a:lnTo>
                <a:lnTo>
                  <a:pt x="730" y="606"/>
                </a:lnTo>
                <a:lnTo>
                  <a:pt x="728" y="600"/>
                </a:lnTo>
                <a:lnTo>
                  <a:pt x="725" y="596"/>
                </a:lnTo>
                <a:lnTo>
                  <a:pt x="718" y="584"/>
                </a:lnTo>
                <a:lnTo>
                  <a:pt x="719" y="576"/>
                </a:lnTo>
                <a:lnTo>
                  <a:pt x="722" y="570"/>
                </a:lnTo>
                <a:lnTo>
                  <a:pt x="725" y="562"/>
                </a:lnTo>
                <a:lnTo>
                  <a:pt x="733" y="559"/>
                </a:lnTo>
                <a:lnTo>
                  <a:pt x="739" y="559"/>
                </a:lnTo>
                <a:lnTo>
                  <a:pt x="747" y="558"/>
                </a:lnTo>
                <a:lnTo>
                  <a:pt x="749" y="556"/>
                </a:lnTo>
                <a:lnTo>
                  <a:pt x="754" y="550"/>
                </a:lnTo>
                <a:lnTo>
                  <a:pt x="758" y="540"/>
                </a:lnTo>
                <a:lnTo>
                  <a:pt x="760" y="535"/>
                </a:lnTo>
                <a:lnTo>
                  <a:pt x="764" y="526"/>
                </a:lnTo>
                <a:lnTo>
                  <a:pt x="767" y="518"/>
                </a:lnTo>
                <a:lnTo>
                  <a:pt x="769" y="509"/>
                </a:lnTo>
                <a:lnTo>
                  <a:pt x="770" y="502"/>
                </a:lnTo>
                <a:lnTo>
                  <a:pt x="773" y="495"/>
                </a:lnTo>
                <a:lnTo>
                  <a:pt x="774" y="490"/>
                </a:lnTo>
                <a:lnTo>
                  <a:pt x="775" y="479"/>
                </a:lnTo>
                <a:lnTo>
                  <a:pt x="777" y="473"/>
                </a:lnTo>
                <a:lnTo>
                  <a:pt x="777" y="468"/>
                </a:lnTo>
                <a:lnTo>
                  <a:pt x="779" y="461"/>
                </a:lnTo>
                <a:lnTo>
                  <a:pt x="779" y="456"/>
                </a:lnTo>
                <a:lnTo>
                  <a:pt x="785" y="451"/>
                </a:lnTo>
                <a:lnTo>
                  <a:pt x="789" y="446"/>
                </a:lnTo>
                <a:lnTo>
                  <a:pt x="797" y="439"/>
                </a:lnTo>
                <a:lnTo>
                  <a:pt x="799" y="438"/>
                </a:lnTo>
                <a:lnTo>
                  <a:pt x="801" y="435"/>
                </a:lnTo>
                <a:lnTo>
                  <a:pt x="803" y="435"/>
                </a:lnTo>
                <a:lnTo>
                  <a:pt x="808" y="431"/>
                </a:lnTo>
                <a:lnTo>
                  <a:pt x="809" y="428"/>
                </a:lnTo>
                <a:lnTo>
                  <a:pt x="816" y="423"/>
                </a:lnTo>
                <a:lnTo>
                  <a:pt x="823" y="417"/>
                </a:lnTo>
                <a:lnTo>
                  <a:pt x="826" y="412"/>
                </a:lnTo>
                <a:lnTo>
                  <a:pt x="830" y="404"/>
                </a:lnTo>
                <a:lnTo>
                  <a:pt x="833" y="400"/>
                </a:lnTo>
                <a:lnTo>
                  <a:pt x="841" y="402"/>
                </a:lnTo>
                <a:lnTo>
                  <a:pt x="845" y="405"/>
                </a:lnTo>
                <a:lnTo>
                  <a:pt x="849" y="406"/>
                </a:lnTo>
                <a:lnTo>
                  <a:pt x="855" y="409"/>
                </a:lnTo>
                <a:lnTo>
                  <a:pt x="860" y="412"/>
                </a:lnTo>
                <a:lnTo>
                  <a:pt x="865" y="415"/>
                </a:lnTo>
                <a:lnTo>
                  <a:pt x="872" y="419"/>
                </a:lnTo>
                <a:lnTo>
                  <a:pt x="876" y="423"/>
                </a:lnTo>
                <a:lnTo>
                  <a:pt x="885" y="428"/>
                </a:lnTo>
                <a:lnTo>
                  <a:pt x="890" y="432"/>
                </a:lnTo>
                <a:lnTo>
                  <a:pt x="895" y="435"/>
                </a:lnTo>
                <a:lnTo>
                  <a:pt x="898" y="431"/>
                </a:lnTo>
                <a:lnTo>
                  <a:pt x="901" y="423"/>
                </a:lnTo>
                <a:lnTo>
                  <a:pt x="902" y="417"/>
                </a:lnTo>
                <a:lnTo>
                  <a:pt x="905" y="413"/>
                </a:lnTo>
                <a:lnTo>
                  <a:pt x="906" y="409"/>
                </a:lnTo>
                <a:lnTo>
                  <a:pt x="906" y="408"/>
                </a:lnTo>
                <a:lnTo>
                  <a:pt x="908" y="402"/>
                </a:lnTo>
                <a:lnTo>
                  <a:pt x="908" y="402"/>
                </a:lnTo>
                <a:lnTo>
                  <a:pt x="909" y="400"/>
                </a:lnTo>
                <a:lnTo>
                  <a:pt x="909" y="397"/>
                </a:lnTo>
                <a:lnTo>
                  <a:pt x="913" y="389"/>
                </a:lnTo>
                <a:lnTo>
                  <a:pt x="915" y="381"/>
                </a:lnTo>
                <a:lnTo>
                  <a:pt x="916" y="376"/>
                </a:lnTo>
                <a:lnTo>
                  <a:pt x="917" y="374"/>
                </a:lnTo>
                <a:lnTo>
                  <a:pt x="916" y="367"/>
                </a:lnTo>
                <a:lnTo>
                  <a:pt x="916" y="361"/>
                </a:lnTo>
                <a:lnTo>
                  <a:pt x="915" y="359"/>
                </a:lnTo>
                <a:lnTo>
                  <a:pt x="915" y="356"/>
                </a:lnTo>
                <a:lnTo>
                  <a:pt x="913" y="349"/>
                </a:lnTo>
                <a:lnTo>
                  <a:pt x="913" y="345"/>
                </a:lnTo>
                <a:lnTo>
                  <a:pt x="912" y="337"/>
                </a:lnTo>
                <a:lnTo>
                  <a:pt x="910" y="329"/>
                </a:lnTo>
                <a:lnTo>
                  <a:pt x="909" y="319"/>
                </a:lnTo>
                <a:lnTo>
                  <a:pt x="909" y="316"/>
                </a:lnTo>
                <a:lnTo>
                  <a:pt x="909" y="315"/>
                </a:lnTo>
                <a:lnTo>
                  <a:pt x="909" y="312"/>
                </a:lnTo>
                <a:lnTo>
                  <a:pt x="909" y="311"/>
                </a:lnTo>
                <a:lnTo>
                  <a:pt x="909" y="306"/>
                </a:lnTo>
                <a:lnTo>
                  <a:pt x="910" y="304"/>
                </a:lnTo>
                <a:lnTo>
                  <a:pt x="910" y="299"/>
                </a:lnTo>
                <a:lnTo>
                  <a:pt x="910" y="297"/>
                </a:lnTo>
                <a:lnTo>
                  <a:pt x="910" y="293"/>
                </a:lnTo>
                <a:lnTo>
                  <a:pt x="910" y="285"/>
                </a:lnTo>
                <a:lnTo>
                  <a:pt x="920" y="280"/>
                </a:lnTo>
                <a:lnTo>
                  <a:pt x="927" y="276"/>
                </a:lnTo>
                <a:lnTo>
                  <a:pt x="931" y="274"/>
                </a:lnTo>
                <a:lnTo>
                  <a:pt x="938" y="271"/>
                </a:lnTo>
                <a:lnTo>
                  <a:pt x="942" y="273"/>
                </a:lnTo>
                <a:lnTo>
                  <a:pt x="945" y="277"/>
                </a:lnTo>
                <a:lnTo>
                  <a:pt x="951" y="284"/>
                </a:lnTo>
                <a:lnTo>
                  <a:pt x="960" y="291"/>
                </a:lnTo>
                <a:lnTo>
                  <a:pt x="966" y="289"/>
                </a:lnTo>
                <a:lnTo>
                  <a:pt x="972" y="288"/>
                </a:lnTo>
                <a:lnTo>
                  <a:pt x="979" y="288"/>
                </a:lnTo>
                <a:lnTo>
                  <a:pt x="987" y="286"/>
                </a:lnTo>
                <a:lnTo>
                  <a:pt x="995" y="285"/>
                </a:lnTo>
                <a:lnTo>
                  <a:pt x="999" y="286"/>
                </a:lnTo>
                <a:lnTo>
                  <a:pt x="1006" y="289"/>
                </a:lnTo>
                <a:lnTo>
                  <a:pt x="1010" y="292"/>
                </a:lnTo>
                <a:lnTo>
                  <a:pt x="1020" y="295"/>
                </a:lnTo>
                <a:lnTo>
                  <a:pt x="1022" y="296"/>
                </a:lnTo>
                <a:lnTo>
                  <a:pt x="1031" y="299"/>
                </a:lnTo>
                <a:lnTo>
                  <a:pt x="1032" y="300"/>
                </a:lnTo>
                <a:lnTo>
                  <a:pt x="1040" y="304"/>
                </a:lnTo>
                <a:lnTo>
                  <a:pt x="1046" y="304"/>
                </a:lnTo>
                <a:lnTo>
                  <a:pt x="1051" y="307"/>
                </a:lnTo>
                <a:lnTo>
                  <a:pt x="1062" y="310"/>
                </a:lnTo>
                <a:lnTo>
                  <a:pt x="1067" y="312"/>
                </a:lnTo>
                <a:lnTo>
                  <a:pt x="1073" y="315"/>
                </a:lnTo>
                <a:lnTo>
                  <a:pt x="1074" y="315"/>
                </a:lnTo>
                <a:lnTo>
                  <a:pt x="1078" y="318"/>
                </a:lnTo>
                <a:lnTo>
                  <a:pt x="1089" y="321"/>
                </a:lnTo>
                <a:lnTo>
                  <a:pt x="1092" y="315"/>
                </a:lnTo>
                <a:lnTo>
                  <a:pt x="1093" y="312"/>
                </a:lnTo>
                <a:lnTo>
                  <a:pt x="1096" y="308"/>
                </a:lnTo>
                <a:lnTo>
                  <a:pt x="1097" y="308"/>
                </a:lnTo>
                <a:lnTo>
                  <a:pt x="1103" y="301"/>
                </a:lnTo>
                <a:lnTo>
                  <a:pt x="1104" y="299"/>
                </a:lnTo>
                <a:lnTo>
                  <a:pt x="1106" y="297"/>
                </a:lnTo>
                <a:lnTo>
                  <a:pt x="1108" y="292"/>
                </a:lnTo>
                <a:lnTo>
                  <a:pt x="1115" y="282"/>
                </a:lnTo>
                <a:lnTo>
                  <a:pt x="1106" y="278"/>
                </a:lnTo>
                <a:lnTo>
                  <a:pt x="1100" y="276"/>
                </a:lnTo>
                <a:lnTo>
                  <a:pt x="1096" y="274"/>
                </a:lnTo>
                <a:lnTo>
                  <a:pt x="1093" y="271"/>
                </a:lnTo>
                <a:lnTo>
                  <a:pt x="1086" y="269"/>
                </a:lnTo>
                <a:lnTo>
                  <a:pt x="1091" y="263"/>
                </a:lnTo>
                <a:lnTo>
                  <a:pt x="1097" y="258"/>
                </a:lnTo>
                <a:lnTo>
                  <a:pt x="1100" y="254"/>
                </a:lnTo>
                <a:lnTo>
                  <a:pt x="1106" y="243"/>
                </a:lnTo>
                <a:lnTo>
                  <a:pt x="1108" y="237"/>
                </a:lnTo>
                <a:lnTo>
                  <a:pt x="1110" y="233"/>
                </a:lnTo>
                <a:lnTo>
                  <a:pt x="1112" y="225"/>
                </a:lnTo>
                <a:lnTo>
                  <a:pt x="1114" y="217"/>
                </a:lnTo>
                <a:lnTo>
                  <a:pt x="1116" y="209"/>
                </a:lnTo>
                <a:lnTo>
                  <a:pt x="1118" y="206"/>
                </a:lnTo>
                <a:lnTo>
                  <a:pt x="1119" y="201"/>
                </a:lnTo>
                <a:lnTo>
                  <a:pt x="1118" y="194"/>
                </a:lnTo>
                <a:lnTo>
                  <a:pt x="1116" y="187"/>
                </a:lnTo>
                <a:lnTo>
                  <a:pt x="1116" y="186"/>
                </a:lnTo>
                <a:lnTo>
                  <a:pt x="1115" y="176"/>
                </a:lnTo>
                <a:lnTo>
                  <a:pt x="1114" y="172"/>
                </a:lnTo>
                <a:lnTo>
                  <a:pt x="1112" y="168"/>
                </a:lnTo>
                <a:lnTo>
                  <a:pt x="1108" y="162"/>
                </a:lnTo>
                <a:lnTo>
                  <a:pt x="1106" y="160"/>
                </a:lnTo>
                <a:lnTo>
                  <a:pt x="1101" y="153"/>
                </a:lnTo>
                <a:lnTo>
                  <a:pt x="1095" y="146"/>
                </a:lnTo>
                <a:lnTo>
                  <a:pt x="1092" y="143"/>
                </a:lnTo>
                <a:lnTo>
                  <a:pt x="1088" y="138"/>
                </a:lnTo>
                <a:lnTo>
                  <a:pt x="1095" y="136"/>
                </a:lnTo>
                <a:lnTo>
                  <a:pt x="1100" y="136"/>
                </a:lnTo>
                <a:lnTo>
                  <a:pt x="1110" y="134"/>
                </a:lnTo>
                <a:lnTo>
                  <a:pt x="1119" y="132"/>
                </a:lnTo>
                <a:lnTo>
                  <a:pt x="1123" y="132"/>
                </a:lnTo>
                <a:lnTo>
                  <a:pt x="1126" y="131"/>
                </a:lnTo>
                <a:lnTo>
                  <a:pt x="1134" y="130"/>
                </a:lnTo>
                <a:lnTo>
                  <a:pt x="1136" y="128"/>
                </a:lnTo>
                <a:lnTo>
                  <a:pt x="1138" y="126"/>
                </a:lnTo>
                <a:lnTo>
                  <a:pt x="1138" y="123"/>
                </a:lnTo>
                <a:lnTo>
                  <a:pt x="1140" y="121"/>
                </a:lnTo>
                <a:lnTo>
                  <a:pt x="1141" y="120"/>
                </a:lnTo>
                <a:lnTo>
                  <a:pt x="1141" y="119"/>
                </a:lnTo>
                <a:lnTo>
                  <a:pt x="1142" y="117"/>
                </a:lnTo>
                <a:lnTo>
                  <a:pt x="1145" y="115"/>
                </a:lnTo>
                <a:lnTo>
                  <a:pt x="1146" y="113"/>
                </a:lnTo>
                <a:lnTo>
                  <a:pt x="1148" y="112"/>
                </a:lnTo>
                <a:lnTo>
                  <a:pt x="1151" y="113"/>
                </a:lnTo>
                <a:lnTo>
                  <a:pt x="1151" y="115"/>
                </a:lnTo>
                <a:lnTo>
                  <a:pt x="1152" y="115"/>
                </a:lnTo>
                <a:lnTo>
                  <a:pt x="1160" y="119"/>
                </a:lnTo>
                <a:lnTo>
                  <a:pt x="1164" y="121"/>
                </a:lnTo>
                <a:lnTo>
                  <a:pt x="1166" y="123"/>
                </a:lnTo>
                <a:lnTo>
                  <a:pt x="1174" y="128"/>
                </a:lnTo>
                <a:lnTo>
                  <a:pt x="1182" y="132"/>
                </a:lnTo>
                <a:lnTo>
                  <a:pt x="1183" y="123"/>
                </a:lnTo>
                <a:lnTo>
                  <a:pt x="1185" y="113"/>
                </a:lnTo>
                <a:lnTo>
                  <a:pt x="1179" y="108"/>
                </a:lnTo>
                <a:lnTo>
                  <a:pt x="1178" y="105"/>
                </a:lnTo>
                <a:lnTo>
                  <a:pt x="1177" y="101"/>
                </a:lnTo>
                <a:lnTo>
                  <a:pt x="1174" y="96"/>
                </a:lnTo>
                <a:lnTo>
                  <a:pt x="1171" y="91"/>
                </a:lnTo>
                <a:lnTo>
                  <a:pt x="1171" y="86"/>
                </a:lnTo>
                <a:lnTo>
                  <a:pt x="1171" y="83"/>
                </a:lnTo>
                <a:lnTo>
                  <a:pt x="1171" y="82"/>
                </a:lnTo>
                <a:lnTo>
                  <a:pt x="1174" y="79"/>
                </a:lnTo>
                <a:lnTo>
                  <a:pt x="1179" y="72"/>
                </a:lnTo>
                <a:lnTo>
                  <a:pt x="1189" y="63"/>
                </a:lnTo>
                <a:lnTo>
                  <a:pt x="1194" y="57"/>
                </a:lnTo>
                <a:lnTo>
                  <a:pt x="1196" y="56"/>
                </a:lnTo>
                <a:lnTo>
                  <a:pt x="1204" y="59"/>
                </a:lnTo>
                <a:lnTo>
                  <a:pt x="1211" y="60"/>
                </a:lnTo>
                <a:lnTo>
                  <a:pt x="1217" y="61"/>
                </a:lnTo>
                <a:lnTo>
                  <a:pt x="1222" y="61"/>
                </a:lnTo>
                <a:lnTo>
                  <a:pt x="1226" y="61"/>
                </a:lnTo>
                <a:lnTo>
                  <a:pt x="1230" y="63"/>
                </a:lnTo>
                <a:lnTo>
                  <a:pt x="1232" y="68"/>
                </a:lnTo>
                <a:lnTo>
                  <a:pt x="1235" y="72"/>
                </a:lnTo>
                <a:lnTo>
                  <a:pt x="1237" y="74"/>
                </a:lnTo>
                <a:lnTo>
                  <a:pt x="1239" y="78"/>
                </a:lnTo>
                <a:lnTo>
                  <a:pt x="1245" y="85"/>
                </a:lnTo>
                <a:lnTo>
                  <a:pt x="1247" y="87"/>
                </a:lnTo>
                <a:lnTo>
                  <a:pt x="1249" y="90"/>
                </a:lnTo>
                <a:lnTo>
                  <a:pt x="1253" y="96"/>
                </a:lnTo>
                <a:lnTo>
                  <a:pt x="1260" y="102"/>
                </a:lnTo>
                <a:lnTo>
                  <a:pt x="1262" y="105"/>
                </a:lnTo>
                <a:lnTo>
                  <a:pt x="1264" y="108"/>
                </a:lnTo>
                <a:lnTo>
                  <a:pt x="1268" y="111"/>
                </a:lnTo>
                <a:lnTo>
                  <a:pt x="1269" y="112"/>
                </a:lnTo>
                <a:lnTo>
                  <a:pt x="1271" y="116"/>
                </a:lnTo>
                <a:lnTo>
                  <a:pt x="1272" y="119"/>
                </a:lnTo>
                <a:lnTo>
                  <a:pt x="1276" y="123"/>
                </a:lnTo>
                <a:lnTo>
                  <a:pt x="1279" y="127"/>
                </a:lnTo>
                <a:lnTo>
                  <a:pt x="1280" y="128"/>
                </a:lnTo>
                <a:lnTo>
                  <a:pt x="1288" y="139"/>
                </a:lnTo>
                <a:lnTo>
                  <a:pt x="1290" y="141"/>
                </a:lnTo>
                <a:lnTo>
                  <a:pt x="1292" y="146"/>
                </a:lnTo>
                <a:lnTo>
                  <a:pt x="1292" y="147"/>
                </a:lnTo>
                <a:lnTo>
                  <a:pt x="1292" y="150"/>
                </a:lnTo>
                <a:lnTo>
                  <a:pt x="1301" y="161"/>
                </a:lnTo>
                <a:lnTo>
                  <a:pt x="1302" y="162"/>
                </a:lnTo>
                <a:lnTo>
                  <a:pt x="1309" y="173"/>
                </a:lnTo>
                <a:lnTo>
                  <a:pt x="1310" y="173"/>
                </a:lnTo>
                <a:lnTo>
                  <a:pt x="1312" y="179"/>
                </a:lnTo>
                <a:lnTo>
                  <a:pt x="1312" y="184"/>
                </a:lnTo>
                <a:lnTo>
                  <a:pt x="1314" y="194"/>
                </a:lnTo>
                <a:lnTo>
                  <a:pt x="1316" y="196"/>
                </a:lnTo>
                <a:lnTo>
                  <a:pt x="1317" y="203"/>
                </a:lnTo>
                <a:lnTo>
                  <a:pt x="1320" y="201"/>
                </a:lnTo>
                <a:lnTo>
                  <a:pt x="1321" y="199"/>
                </a:lnTo>
                <a:lnTo>
                  <a:pt x="1322" y="199"/>
                </a:lnTo>
                <a:lnTo>
                  <a:pt x="1328" y="195"/>
                </a:lnTo>
                <a:lnTo>
                  <a:pt x="1332" y="192"/>
                </a:lnTo>
                <a:lnTo>
                  <a:pt x="1336" y="196"/>
                </a:lnTo>
                <a:lnTo>
                  <a:pt x="1338" y="198"/>
                </a:lnTo>
                <a:lnTo>
                  <a:pt x="1342" y="198"/>
                </a:lnTo>
                <a:lnTo>
                  <a:pt x="1343" y="199"/>
                </a:lnTo>
                <a:lnTo>
                  <a:pt x="1346" y="201"/>
                </a:lnTo>
                <a:lnTo>
                  <a:pt x="1347" y="201"/>
                </a:lnTo>
                <a:lnTo>
                  <a:pt x="1348" y="201"/>
                </a:lnTo>
                <a:lnTo>
                  <a:pt x="1350" y="202"/>
                </a:lnTo>
                <a:lnTo>
                  <a:pt x="1351" y="202"/>
                </a:lnTo>
                <a:lnTo>
                  <a:pt x="1353" y="203"/>
                </a:lnTo>
                <a:lnTo>
                  <a:pt x="1359" y="206"/>
                </a:lnTo>
                <a:lnTo>
                  <a:pt x="1366" y="205"/>
                </a:lnTo>
                <a:lnTo>
                  <a:pt x="1373" y="203"/>
                </a:lnTo>
                <a:lnTo>
                  <a:pt x="1378" y="202"/>
                </a:lnTo>
                <a:lnTo>
                  <a:pt x="1381" y="202"/>
                </a:lnTo>
                <a:lnTo>
                  <a:pt x="1383" y="203"/>
                </a:lnTo>
                <a:lnTo>
                  <a:pt x="1384" y="203"/>
                </a:lnTo>
                <a:lnTo>
                  <a:pt x="1384" y="205"/>
                </a:lnTo>
                <a:lnTo>
                  <a:pt x="1388" y="207"/>
                </a:lnTo>
                <a:lnTo>
                  <a:pt x="1392" y="211"/>
                </a:lnTo>
                <a:lnTo>
                  <a:pt x="1396" y="216"/>
                </a:lnTo>
                <a:lnTo>
                  <a:pt x="1400" y="211"/>
                </a:lnTo>
                <a:lnTo>
                  <a:pt x="1400" y="211"/>
                </a:lnTo>
                <a:lnTo>
                  <a:pt x="1402" y="210"/>
                </a:lnTo>
                <a:lnTo>
                  <a:pt x="1407" y="206"/>
                </a:lnTo>
                <a:lnTo>
                  <a:pt x="1408" y="206"/>
                </a:lnTo>
                <a:lnTo>
                  <a:pt x="1408" y="205"/>
                </a:lnTo>
                <a:lnTo>
                  <a:pt x="1410" y="203"/>
                </a:lnTo>
                <a:lnTo>
                  <a:pt x="1413" y="202"/>
                </a:lnTo>
                <a:lnTo>
                  <a:pt x="1415" y="199"/>
                </a:lnTo>
                <a:lnTo>
                  <a:pt x="1419" y="195"/>
                </a:lnTo>
                <a:lnTo>
                  <a:pt x="1426" y="194"/>
                </a:lnTo>
                <a:lnTo>
                  <a:pt x="1428" y="194"/>
                </a:lnTo>
                <a:lnTo>
                  <a:pt x="1430" y="192"/>
                </a:lnTo>
                <a:lnTo>
                  <a:pt x="1433" y="191"/>
                </a:lnTo>
                <a:lnTo>
                  <a:pt x="1437" y="190"/>
                </a:lnTo>
                <a:lnTo>
                  <a:pt x="1441" y="188"/>
                </a:lnTo>
                <a:lnTo>
                  <a:pt x="1445" y="176"/>
                </a:lnTo>
                <a:lnTo>
                  <a:pt x="1445" y="172"/>
                </a:lnTo>
                <a:lnTo>
                  <a:pt x="1445" y="166"/>
                </a:lnTo>
                <a:lnTo>
                  <a:pt x="1447" y="157"/>
                </a:lnTo>
                <a:lnTo>
                  <a:pt x="1451" y="156"/>
                </a:lnTo>
                <a:lnTo>
                  <a:pt x="1456" y="151"/>
                </a:lnTo>
                <a:lnTo>
                  <a:pt x="1463" y="151"/>
                </a:lnTo>
                <a:lnTo>
                  <a:pt x="1466" y="153"/>
                </a:lnTo>
                <a:lnTo>
                  <a:pt x="1470" y="156"/>
                </a:lnTo>
                <a:lnTo>
                  <a:pt x="1477" y="164"/>
                </a:lnTo>
                <a:lnTo>
                  <a:pt x="1485" y="160"/>
                </a:lnTo>
                <a:lnTo>
                  <a:pt x="1485" y="171"/>
                </a:lnTo>
                <a:lnTo>
                  <a:pt x="1488" y="171"/>
                </a:lnTo>
                <a:lnTo>
                  <a:pt x="1492" y="172"/>
                </a:lnTo>
                <a:lnTo>
                  <a:pt x="1493" y="173"/>
                </a:lnTo>
                <a:lnTo>
                  <a:pt x="1496" y="175"/>
                </a:lnTo>
                <a:lnTo>
                  <a:pt x="1498" y="175"/>
                </a:lnTo>
                <a:lnTo>
                  <a:pt x="1500" y="176"/>
                </a:lnTo>
                <a:lnTo>
                  <a:pt x="1503" y="176"/>
                </a:lnTo>
                <a:lnTo>
                  <a:pt x="1511" y="177"/>
                </a:lnTo>
                <a:lnTo>
                  <a:pt x="1514" y="179"/>
                </a:lnTo>
                <a:lnTo>
                  <a:pt x="1518" y="179"/>
                </a:lnTo>
                <a:lnTo>
                  <a:pt x="1520" y="179"/>
                </a:lnTo>
                <a:lnTo>
                  <a:pt x="1522" y="179"/>
                </a:lnTo>
                <a:lnTo>
                  <a:pt x="1529" y="180"/>
                </a:lnTo>
                <a:lnTo>
                  <a:pt x="1531" y="181"/>
                </a:lnTo>
                <a:lnTo>
                  <a:pt x="1533" y="181"/>
                </a:lnTo>
                <a:lnTo>
                  <a:pt x="1538" y="184"/>
                </a:lnTo>
                <a:lnTo>
                  <a:pt x="1541" y="187"/>
                </a:lnTo>
                <a:lnTo>
                  <a:pt x="1544" y="187"/>
                </a:lnTo>
                <a:lnTo>
                  <a:pt x="1550" y="191"/>
                </a:lnTo>
                <a:lnTo>
                  <a:pt x="1552" y="192"/>
                </a:lnTo>
                <a:lnTo>
                  <a:pt x="1552" y="194"/>
                </a:lnTo>
                <a:lnTo>
                  <a:pt x="1553" y="195"/>
                </a:lnTo>
                <a:lnTo>
                  <a:pt x="1554" y="198"/>
                </a:lnTo>
                <a:lnTo>
                  <a:pt x="1557" y="202"/>
                </a:lnTo>
                <a:lnTo>
                  <a:pt x="1561" y="209"/>
                </a:lnTo>
                <a:lnTo>
                  <a:pt x="1564" y="210"/>
                </a:lnTo>
                <a:lnTo>
                  <a:pt x="1564" y="206"/>
                </a:lnTo>
                <a:lnTo>
                  <a:pt x="1564" y="205"/>
                </a:lnTo>
                <a:lnTo>
                  <a:pt x="1564" y="203"/>
                </a:lnTo>
                <a:lnTo>
                  <a:pt x="1564" y="198"/>
                </a:lnTo>
                <a:lnTo>
                  <a:pt x="1564" y="196"/>
                </a:lnTo>
                <a:lnTo>
                  <a:pt x="1565" y="196"/>
                </a:lnTo>
                <a:lnTo>
                  <a:pt x="1565" y="195"/>
                </a:lnTo>
                <a:lnTo>
                  <a:pt x="1567" y="194"/>
                </a:lnTo>
                <a:lnTo>
                  <a:pt x="1568" y="194"/>
                </a:lnTo>
                <a:lnTo>
                  <a:pt x="1569" y="194"/>
                </a:lnTo>
                <a:lnTo>
                  <a:pt x="1569" y="192"/>
                </a:lnTo>
                <a:lnTo>
                  <a:pt x="1569" y="194"/>
                </a:lnTo>
                <a:lnTo>
                  <a:pt x="1571" y="194"/>
                </a:lnTo>
                <a:lnTo>
                  <a:pt x="1572" y="194"/>
                </a:lnTo>
                <a:lnTo>
                  <a:pt x="1574" y="192"/>
                </a:lnTo>
                <a:lnTo>
                  <a:pt x="1574" y="191"/>
                </a:lnTo>
                <a:lnTo>
                  <a:pt x="1576" y="190"/>
                </a:lnTo>
                <a:lnTo>
                  <a:pt x="1578" y="190"/>
                </a:lnTo>
                <a:lnTo>
                  <a:pt x="1578" y="191"/>
                </a:lnTo>
                <a:lnTo>
                  <a:pt x="1579" y="190"/>
                </a:lnTo>
                <a:lnTo>
                  <a:pt x="1579" y="188"/>
                </a:lnTo>
                <a:lnTo>
                  <a:pt x="1579" y="187"/>
                </a:lnTo>
                <a:lnTo>
                  <a:pt x="1582" y="184"/>
                </a:lnTo>
                <a:lnTo>
                  <a:pt x="1580" y="179"/>
                </a:lnTo>
                <a:lnTo>
                  <a:pt x="1580" y="177"/>
                </a:lnTo>
                <a:lnTo>
                  <a:pt x="1580" y="176"/>
                </a:lnTo>
                <a:lnTo>
                  <a:pt x="1580" y="175"/>
                </a:lnTo>
                <a:lnTo>
                  <a:pt x="1579" y="175"/>
                </a:lnTo>
                <a:lnTo>
                  <a:pt x="1579" y="172"/>
                </a:lnTo>
                <a:lnTo>
                  <a:pt x="1579" y="169"/>
                </a:lnTo>
                <a:lnTo>
                  <a:pt x="1579" y="168"/>
                </a:lnTo>
                <a:lnTo>
                  <a:pt x="1580" y="165"/>
                </a:lnTo>
                <a:lnTo>
                  <a:pt x="1579" y="162"/>
                </a:lnTo>
                <a:lnTo>
                  <a:pt x="1579" y="161"/>
                </a:lnTo>
                <a:lnTo>
                  <a:pt x="1578" y="156"/>
                </a:lnTo>
                <a:lnTo>
                  <a:pt x="1579" y="142"/>
                </a:lnTo>
                <a:lnTo>
                  <a:pt x="1582" y="139"/>
                </a:lnTo>
                <a:lnTo>
                  <a:pt x="1584" y="136"/>
                </a:lnTo>
                <a:lnTo>
                  <a:pt x="1584" y="135"/>
                </a:lnTo>
                <a:lnTo>
                  <a:pt x="1584" y="132"/>
                </a:lnTo>
                <a:lnTo>
                  <a:pt x="1584" y="131"/>
                </a:lnTo>
                <a:lnTo>
                  <a:pt x="1587" y="127"/>
                </a:lnTo>
                <a:lnTo>
                  <a:pt x="1589" y="126"/>
                </a:lnTo>
                <a:lnTo>
                  <a:pt x="1595" y="119"/>
                </a:lnTo>
                <a:lnTo>
                  <a:pt x="1597" y="116"/>
                </a:lnTo>
                <a:lnTo>
                  <a:pt x="1597" y="115"/>
                </a:lnTo>
                <a:lnTo>
                  <a:pt x="1598" y="113"/>
                </a:lnTo>
                <a:lnTo>
                  <a:pt x="1605" y="109"/>
                </a:lnTo>
                <a:lnTo>
                  <a:pt x="1610" y="113"/>
                </a:lnTo>
                <a:lnTo>
                  <a:pt x="1614" y="112"/>
                </a:lnTo>
                <a:lnTo>
                  <a:pt x="1616" y="112"/>
                </a:lnTo>
                <a:lnTo>
                  <a:pt x="1617" y="112"/>
                </a:lnTo>
                <a:lnTo>
                  <a:pt x="1620" y="109"/>
                </a:lnTo>
                <a:lnTo>
                  <a:pt x="1620" y="108"/>
                </a:lnTo>
                <a:lnTo>
                  <a:pt x="1620" y="108"/>
                </a:lnTo>
                <a:lnTo>
                  <a:pt x="1621" y="106"/>
                </a:lnTo>
                <a:lnTo>
                  <a:pt x="1621" y="105"/>
                </a:lnTo>
                <a:lnTo>
                  <a:pt x="1623" y="94"/>
                </a:lnTo>
                <a:lnTo>
                  <a:pt x="1624" y="89"/>
                </a:lnTo>
                <a:lnTo>
                  <a:pt x="1624" y="86"/>
                </a:lnTo>
                <a:lnTo>
                  <a:pt x="1625" y="79"/>
                </a:lnTo>
                <a:lnTo>
                  <a:pt x="1627" y="79"/>
                </a:lnTo>
                <a:lnTo>
                  <a:pt x="1627" y="78"/>
                </a:lnTo>
                <a:lnTo>
                  <a:pt x="1628" y="76"/>
                </a:lnTo>
                <a:lnTo>
                  <a:pt x="1628" y="75"/>
                </a:lnTo>
                <a:lnTo>
                  <a:pt x="1628" y="74"/>
                </a:lnTo>
                <a:lnTo>
                  <a:pt x="1627" y="72"/>
                </a:lnTo>
                <a:lnTo>
                  <a:pt x="1625" y="72"/>
                </a:lnTo>
                <a:lnTo>
                  <a:pt x="1624" y="68"/>
                </a:lnTo>
                <a:lnTo>
                  <a:pt x="1624" y="66"/>
                </a:lnTo>
                <a:lnTo>
                  <a:pt x="1621" y="60"/>
                </a:lnTo>
                <a:lnTo>
                  <a:pt x="1620" y="60"/>
                </a:lnTo>
                <a:lnTo>
                  <a:pt x="1620" y="59"/>
                </a:lnTo>
                <a:lnTo>
                  <a:pt x="1620" y="53"/>
                </a:lnTo>
                <a:lnTo>
                  <a:pt x="1619" y="52"/>
                </a:lnTo>
                <a:lnTo>
                  <a:pt x="1619" y="49"/>
                </a:lnTo>
                <a:lnTo>
                  <a:pt x="1619" y="44"/>
                </a:lnTo>
                <a:lnTo>
                  <a:pt x="1616" y="40"/>
                </a:lnTo>
                <a:lnTo>
                  <a:pt x="1616" y="38"/>
                </a:lnTo>
                <a:lnTo>
                  <a:pt x="1612" y="30"/>
                </a:lnTo>
                <a:lnTo>
                  <a:pt x="1612" y="27"/>
                </a:lnTo>
                <a:lnTo>
                  <a:pt x="1613" y="25"/>
                </a:lnTo>
                <a:lnTo>
                  <a:pt x="1609" y="14"/>
                </a:lnTo>
                <a:lnTo>
                  <a:pt x="1612" y="12"/>
                </a:lnTo>
                <a:lnTo>
                  <a:pt x="1612" y="8"/>
                </a:lnTo>
                <a:lnTo>
                  <a:pt x="1612" y="8"/>
                </a:lnTo>
                <a:lnTo>
                  <a:pt x="1612" y="6"/>
                </a:lnTo>
                <a:lnTo>
                  <a:pt x="1610" y="3"/>
                </a:lnTo>
                <a:lnTo>
                  <a:pt x="1612" y="0"/>
                </a:lnTo>
                <a:lnTo>
                  <a:pt x="1610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" name="Freeform 1696"/>
          <p:cNvSpPr>
            <a:spLocks/>
          </p:cNvSpPr>
          <p:nvPr/>
        </p:nvSpPr>
        <p:spPr bwMode="auto">
          <a:xfrm>
            <a:off x="7723188" y="1160463"/>
            <a:ext cx="733425" cy="409575"/>
          </a:xfrm>
          <a:custGeom>
            <a:avLst/>
            <a:gdLst>
              <a:gd name="T0" fmla="*/ 5 w 462"/>
              <a:gd name="T1" fmla="*/ 230 h 258"/>
              <a:gd name="T2" fmla="*/ 9 w 462"/>
              <a:gd name="T3" fmla="*/ 220 h 258"/>
              <a:gd name="T4" fmla="*/ 5 w 462"/>
              <a:gd name="T5" fmla="*/ 214 h 258"/>
              <a:gd name="T6" fmla="*/ 4 w 462"/>
              <a:gd name="T7" fmla="*/ 206 h 258"/>
              <a:gd name="T8" fmla="*/ 5 w 462"/>
              <a:gd name="T9" fmla="*/ 194 h 258"/>
              <a:gd name="T10" fmla="*/ 2 w 462"/>
              <a:gd name="T11" fmla="*/ 183 h 258"/>
              <a:gd name="T12" fmla="*/ 9 w 462"/>
              <a:gd name="T13" fmla="*/ 160 h 258"/>
              <a:gd name="T14" fmla="*/ 1 w 462"/>
              <a:gd name="T15" fmla="*/ 150 h 258"/>
              <a:gd name="T16" fmla="*/ 8 w 462"/>
              <a:gd name="T17" fmla="*/ 131 h 258"/>
              <a:gd name="T18" fmla="*/ 19 w 462"/>
              <a:gd name="T19" fmla="*/ 121 h 258"/>
              <a:gd name="T20" fmla="*/ 26 w 462"/>
              <a:gd name="T21" fmla="*/ 108 h 258"/>
              <a:gd name="T22" fmla="*/ 36 w 462"/>
              <a:gd name="T23" fmla="*/ 83 h 258"/>
              <a:gd name="T24" fmla="*/ 38 w 462"/>
              <a:gd name="T25" fmla="*/ 65 h 258"/>
              <a:gd name="T26" fmla="*/ 61 w 462"/>
              <a:gd name="T27" fmla="*/ 60 h 258"/>
              <a:gd name="T28" fmla="*/ 80 w 462"/>
              <a:gd name="T29" fmla="*/ 59 h 258"/>
              <a:gd name="T30" fmla="*/ 90 w 462"/>
              <a:gd name="T31" fmla="*/ 63 h 258"/>
              <a:gd name="T32" fmla="*/ 97 w 462"/>
              <a:gd name="T33" fmla="*/ 60 h 258"/>
              <a:gd name="T34" fmla="*/ 112 w 462"/>
              <a:gd name="T35" fmla="*/ 48 h 258"/>
              <a:gd name="T36" fmla="*/ 110 w 462"/>
              <a:gd name="T37" fmla="*/ 40 h 258"/>
              <a:gd name="T38" fmla="*/ 124 w 462"/>
              <a:gd name="T39" fmla="*/ 27 h 258"/>
              <a:gd name="T40" fmla="*/ 133 w 462"/>
              <a:gd name="T41" fmla="*/ 11 h 258"/>
              <a:gd name="T42" fmla="*/ 151 w 462"/>
              <a:gd name="T43" fmla="*/ 7 h 258"/>
              <a:gd name="T44" fmla="*/ 169 w 462"/>
              <a:gd name="T45" fmla="*/ 16 h 258"/>
              <a:gd name="T46" fmla="*/ 178 w 462"/>
              <a:gd name="T47" fmla="*/ 27 h 258"/>
              <a:gd name="T48" fmla="*/ 200 w 462"/>
              <a:gd name="T49" fmla="*/ 44 h 258"/>
              <a:gd name="T50" fmla="*/ 211 w 462"/>
              <a:gd name="T51" fmla="*/ 56 h 258"/>
              <a:gd name="T52" fmla="*/ 238 w 462"/>
              <a:gd name="T53" fmla="*/ 67 h 258"/>
              <a:gd name="T54" fmla="*/ 259 w 462"/>
              <a:gd name="T55" fmla="*/ 71 h 258"/>
              <a:gd name="T56" fmla="*/ 289 w 462"/>
              <a:gd name="T57" fmla="*/ 78 h 258"/>
              <a:gd name="T58" fmla="*/ 298 w 462"/>
              <a:gd name="T59" fmla="*/ 91 h 258"/>
              <a:gd name="T60" fmla="*/ 307 w 462"/>
              <a:gd name="T61" fmla="*/ 104 h 258"/>
              <a:gd name="T62" fmla="*/ 316 w 462"/>
              <a:gd name="T63" fmla="*/ 120 h 258"/>
              <a:gd name="T64" fmla="*/ 319 w 462"/>
              <a:gd name="T65" fmla="*/ 145 h 258"/>
              <a:gd name="T66" fmla="*/ 304 w 462"/>
              <a:gd name="T67" fmla="*/ 185 h 258"/>
              <a:gd name="T68" fmla="*/ 296 w 462"/>
              <a:gd name="T69" fmla="*/ 220 h 258"/>
              <a:gd name="T70" fmla="*/ 307 w 462"/>
              <a:gd name="T71" fmla="*/ 247 h 258"/>
              <a:gd name="T72" fmla="*/ 319 w 462"/>
              <a:gd name="T73" fmla="*/ 252 h 258"/>
              <a:gd name="T74" fmla="*/ 326 w 462"/>
              <a:gd name="T75" fmla="*/ 256 h 258"/>
              <a:gd name="T76" fmla="*/ 337 w 462"/>
              <a:gd name="T77" fmla="*/ 226 h 258"/>
              <a:gd name="T78" fmla="*/ 337 w 462"/>
              <a:gd name="T79" fmla="*/ 213 h 258"/>
              <a:gd name="T80" fmla="*/ 338 w 462"/>
              <a:gd name="T81" fmla="*/ 200 h 258"/>
              <a:gd name="T82" fmla="*/ 330 w 462"/>
              <a:gd name="T83" fmla="*/ 179 h 258"/>
              <a:gd name="T84" fmla="*/ 350 w 462"/>
              <a:gd name="T85" fmla="*/ 166 h 258"/>
              <a:gd name="T86" fmla="*/ 364 w 462"/>
              <a:gd name="T87" fmla="*/ 146 h 258"/>
              <a:gd name="T88" fmla="*/ 380 w 462"/>
              <a:gd name="T89" fmla="*/ 134 h 258"/>
              <a:gd name="T90" fmla="*/ 395 w 462"/>
              <a:gd name="T91" fmla="*/ 116 h 258"/>
              <a:gd name="T92" fmla="*/ 395 w 462"/>
              <a:gd name="T93" fmla="*/ 95 h 258"/>
              <a:gd name="T94" fmla="*/ 388 w 462"/>
              <a:gd name="T95" fmla="*/ 79 h 258"/>
              <a:gd name="T96" fmla="*/ 394 w 462"/>
              <a:gd name="T97" fmla="*/ 65 h 258"/>
              <a:gd name="T98" fmla="*/ 443 w 462"/>
              <a:gd name="T99" fmla="*/ 85 h 258"/>
              <a:gd name="T100" fmla="*/ 462 w 462"/>
              <a:gd name="T101" fmla="*/ 67 h 258"/>
              <a:gd name="T102" fmla="*/ 454 w 462"/>
              <a:gd name="T103" fmla="*/ 44 h 258"/>
              <a:gd name="T104" fmla="*/ 449 w 462"/>
              <a:gd name="T105" fmla="*/ 37 h 258"/>
              <a:gd name="T106" fmla="*/ 443 w 462"/>
              <a:gd name="T107" fmla="*/ 25 h 258"/>
              <a:gd name="T108" fmla="*/ 436 w 462"/>
              <a:gd name="T109" fmla="*/ 15 h 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62" h="258">
                <a:moveTo>
                  <a:pt x="2" y="244"/>
                </a:moveTo>
                <a:lnTo>
                  <a:pt x="2" y="243"/>
                </a:lnTo>
                <a:lnTo>
                  <a:pt x="4" y="239"/>
                </a:lnTo>
                <a:lnTo>
                  <a:pt x="2" y="235"/>
                </a:lnTo>
                <a:lnTo>
                  <a:pt x="4" y="233"/>
                </a:lnTo>
                <a:lnTo>
                  <a:pt x="5" y="230"/>
                </a:lnTo>
                <a:lnTo>
                  <a:pt x="5" y="229"/>
                </a:lnTo>
                <a:lnTo>
                  <a:pt x="8" y="228"/>
                </a:lnTo>
                <a:lnTo>
                  <a:pt x="6" y="225"/>
                </a:lnTo>
                <a:lnTo>
                  <a:pt x="6" y="224"/>
                </a:lnTo>
                <a:lnTo>
                  <a:pt x="8" y="220"/>
                </a:lnTo>
                <a:lnTo>
                  <a:pt x="9" y="220"/>
                </a:lnTo>
                <a:lnTo>
                  <a:pt x="8" y="218"/>
                </a:lnTo>
                <a:lnTo>
                  <a:pt x="6" y="217"/>
                </a:lnTo>
                <a:lnTo>
                  <a:pt x="5" y="217"/>
                </a:lnTo>
                <a:lnTo>
                  <a:pt x="4" y="217"/>
                </a:lnTo>
                <a:lnTo>
                  <a:pt x="5" y="215"/>
                </a:lnTo>
                <a:lnTo>
                  <a:pt x="5" y="214"/>
                </a:lnTo>
                <a:lnTo>
                  <a:pt x="2" y="214"/>
                </a:lnTo>
                <a:lnTo>
                  <a:pt x="2" y="213"/>
                </a:lnTo>
                <a:lnTo>
                  <a:pt x="4" y="211"/>
                </a:lnTo>
                <a:lnTo>
                  <a:pt x="2" y="210"/>
                </a:lnTo>
                <a:lnTo>
                  <a:pt x="4" y="207"/>
                </a:lnTo>
                <a:lnTo>
                  <a:pt x="4" y="206"/>
                </a:lnTo>
                <a:lnTo>
                  <a:pt x="4" y="203"/>
                </a:lnTo>
                <a:lnTo>
                  <a:pt x="4" y="200"/>
                </a:lnTo>
                <a:lnTo>
                  <a:pt x="4" y="199"/>
                </a:lnTo>
                <a:lnTo>
                  <a:pt x="6" y="198"/>
                </a:lnTo>
                <a:lnTo>
                  <a:pt x="5" y="195"/>
                </a:lnTo>
                <a:lnTo>
                  <a:pt x="5" y="194"/>
                </a:lnTo>
                <a:lnTo>
                  <a:pt x="4" y="194"/>
                </a:lnTo>
                <a:lnTo>
                  <a:pt x="5" y="187"/>
                </a:lnTo>
                <a:lnTo>
                  <a:pt x="5" y="187"/>
                </a:lnTo>
                <a:lnTo>
                  <a:pt x="5" y="185"/>
                </a:lnTo>
                <a:lnTo>
                  <a:pt x="4" y="183"/>
                </a:lnTo>
                <a:lnTo>
                  <a:pt x="2" y="183"/>
                </a:lnTo>
                <a:lnTo>
                  <a:pt x="1" y="181"/>
                </a:lnTo>
                <a:lnTo>
                  <a:pt x="1" y="179"/>
                </a:lnTo>
                <a:lnTo>
                  <a:pt x="4" y="177"/>
                </a:lnTo>
                <a:lnTo>
                  <a:pt x="9" y="170"/>
                </a:lnTo>
                <a:lnTo>
                  <a:pt x="11" y="160"/>
                </a:lnTo>
                <a:lnTo>
                  <a:pt x="9" y="160"/>
                </a:lnTo>
                <a:lnTo>
                  <a:pt x="8" y="158"/>
                </a:lnTo>
                <a:lnTo>
                  <a:pt x="8" y="157"/>
                </a:lnTo>
                <a:lnTo>
                  <a:pt x="6" y="151"/>
                </a:lnTo>
                <a:lnTo>
                  <a:pt x="4" y="150"/>
                </a:lnTo>
                <a:lnTo>
                  <a:pt x="2" y="150"/>
                </a:lnTo>
                <a:lnTo>
                  <a:pt x="1" y="150"/>
                </a:lnTo>
                <a:lnTo>
                  <a:pt x="0" y="147"/>
                </a:lnTo>
                <a:lnTo>
                  <a:pt x="4" y="142"/>
                </a:lnTo>
                <a:lnTo>
                  <a:pt x="4" y="139"/>
                </a:lnTo>
                <a:lnTo>
                  <a:pt x="4" y="138"/>
                </a:lnTo>
                <a:lnTo>
                  <a:pt x="6" y="131"/>
                </a:lnTo>
                <a:lnTo>
                  <a:pt x="8" y="131"/>
                </a:lnTo>
                <a:lnTo>
                  <a:pt x="8" y="130"/>
                </a:lnTo>
                <a:lnTo>
                  <a:pt x="9" y="130"/>
                </a:lnTo>
                <a:lnTo>
                  <a:pt x="12" y="130"/>
                </a:lnTo>
                <a:lnTo>
                  <a:pt x="16" y="127"/>
                </a:lnTo>
                <a:lnTo>
                  <a:pt x="19" y="124"/>
                </a:lnTo>
                <a:lnTo>
                  <a:pt x="19" y="121"/>
                </a:lnTo>
                <a:lnTo>
                  <a:pt x="20" y="120"/>
                </a:lnTo>
                <a:lnTo>
                  <a:pt x="21" y="119"/>
                </a:lnTo>
                <a:lnTo>
                  <a:pt x="21" y="113"/>
                </a:lnTo>
                <a:lnTo>
                  <a:pt x="23" y="113"/>
                </a:lnTo>
                <a:lnTo>
                  <a:pt x="24" y="109"/>
                </a:lnTo>
                <a:lnTo>
                  <a:pt x="26" y="108"/>
                </a:lnTo>
                <a:lnTo>
                  <a:pt x="24" y="104"/>
                </a:lnTo>
                <a:lnTo>
                  <a:pt x="24" y="102"/>
                </a:lnTo>
                <a:lnTo>
                  <a:pt x="24" y="101"/>
                </a:lnTo>
                <a:lnTo>
                  <a:pt x="26" y="101"/>
                </a:lnTo>
                <a:lnTo>
                  <a:pt x="35" y="89"/>
                </a:lnTo>
                <a:lnTo>
                  <a:pt x="36" y="83"/>
                </a:lnTo>
                <a:lnTo>
                  <a:pt x="36" y="80"/>
                </a:lnTo>
                <a:lnTo>
                  <a:pt x="35" y="78"/>
                </a:lnTo>
                <a:lnTo>
                  <a:pt x="38" y="74"/>
                </a:lnTo>
                <a:lnTo>
                  <a:pt x="38" y="72"/>
                </a:lnTo>
                <a:lnTo>
                  <a:pt x="38" y="67"/>
                </a:lnTo>
                <a:lnTo>
                  <a:pt x="38" y="65"/>
                </a:lnTo>
                <a:lnTo>
                  <a:pt x="41" y="64"/>
                </a:lnTo>
                <a:lnTo>
                  <a:pt x="43" y="63"/>
                </a:lnTo>
                <a:lnTo>
                  <a:pt x="46" y="63"/>
                </a:lnTo>
                <a:lnTo>
                  <a:pt x="56" y="56"/>
                </a:lnTo>
                <a:lnTo>
                  <a:pt x="60" y="60"/>
                </a:lnTo>
                <a:lnTo>
                  <a:pt x="61" y="60"/>
                </a:lnTo>
                <a:lnTo>
                  <a:pt x="67" y="56"/>
                </a:lnTo>
                <a:lnTo>
                  <a:pt x="72" y="55"/>
                </a:lnTo>
                <a:lnTo>
                  <a:pt x="73" y="59"/>
                </a:lnTo>
                <a:lnTo>
                  <a:pt x="76" y="60"/>
                </a:lnTo>
                <a:lnTo>
                  <a:pt x="77" y="60"/>
                </a:lnTo>
                <a:lnTo>
                  <a:pt x="80" y="59"/>
                </a:lnTo>
                <a:lnTo>
                  <a:pt x="82" y="57"/>
                </a:lnTo>
                <a:lnTo>
                  <a:pt x="83" y="57"/>
                </a:lnTo>
                <a:lnTo>
                  <a:pt x="84" y="57"/>
                </a:lnTo>
                <a:lnTo>
                  <a:pt x="86" y="57"/>
                </a:lnTo>
                <a:lnTo>
                  <a:pt x="88" y="61"/>
                </a:lnTo>
                <a:lnTo>
                  <a:pt x="90" y="63"/>
                </a:lnTo>
                <a:lnTo>
                  <a:pt x="91" y="64"/>
                </a:lnTo>
                <a:lnTo>
                  <a:pt x="91" y="63"/>
                </a:lnTo>
                <a:lnTo>
                  <a:pt x="92" y="61"/>
                </a:lnTo>
                <a:lnTo>
                  <a:pt x="94" y="61"/>
                </a:lnTo>
                <a:lnTo>
                  <a:pt x="94" y="60"/>
                </a:lnTo>
                <a:lnTo>
                  <a:pt x="97" y="60"/>
                </a:lnTo>
                <a:lnTo>
                  <a:pt x="97" y="59"/>
                </a:lnTo>
                <a:lnTo>
                  <a:pt x="98" y="56"/>
                </a:lnTo>
                <a:lnTo>
                  <a:pt x="102" y="56"/>
                </a:lnTo>
                <a:lnTo>
                  <a:pt x="107" y="50"/>
                </a:lnTo>
                <a:lnTo>
                  <a:pt x="112" y="49"/>
                </a:lnTo>
                <a:lnTo>
                  <a:pt x="112" y="48"/>
                </a:lnTo>
                <a:lnTo>
                  <a:pt x="113" y="48"/>
                </a:lnTo>
                <a:lnTo>
                  <a:pt x="113" y="46"/>
                </a:lnTo>
                <a:lnTo>
                  <a:pt x="112" y="45"/>
                </a:lnTo>
                <a:lnTo>
                  <a:pt x="109" y="42"/>
                </a:lnTo>
                <a:lnTo>
                  <a:pt x="110" y="41"/>
                </a:lnTo>
                <a:lnTo>
                  <a:pt x="110" y="40"/>
                </a:lnTo>
                <a:lnTo>
                  <a:pt x="112" y="38"/>
                </a:lnTo>
                <a:lnTo>
                  <a:pt x="113" y="38"/>
                </a:lnTo>
                <a:lnTo>
                  <a:pt x="116" y="37"/>
                </a:lnTo>
                <a:lnTo>
                  <a:pt x="120" y="29"/>
                </a:lnTo>
                <a:lnTo>
                  <a:pt x="120" y="27"/>
                </a:lnTo>
                <a:lnTo>
                  <a:pt x="124" y="27"/>
                </a:lnTo>
                <a:lnTo>
                  <a:pt x="124" y="26"/>
                </a:lnTo>
                <a:lnTo>
                  <a:pt x="128" y="25"/>
                </a:lnTo>
                <a:lnTo>
                  <a:pt x="129" y="23"/>
                </a:lnTo>
                <a:lnTo>
                  <a:pt x="129" y="15"/>
                </a:lnTo>
                <a:lnTo>
                  <a:pt x="131" y="15"/>
                </a:lnTo>
                <a:lnTo>
                  <a:pt x="133" y="11"/>
                </a:lnTo>
                <a:lnTo>
                  <a:pt x="139" y="10"/>
                </a:lnTo>
                <a:lnTo>
                  <a:pt x="139" y="8"/>
                </a:lnTo>
                <a:lnTo>
                  <a:pt x="142" y="8"/>
                </a:lnTo>
                <a:lnTo>
                  <a:pt x="146" y="11"/>
                </a:lnTo>
                <a:lnTo>
                  <a:pt x="147" y="11"/>
                </a:lnTo>
                <a:lnTo>
                  <a:pt x="151" y="7"/>
                </a:lnTo>
                <a:lnTo>
                  <a:pt x="162" y="0"/>
                </a:lnTo>
                <a:lnTo>
                  <a:pt x="163" y="0"/>
                </a:lnTo>
                <a:lnTo>
                  <a:pt x="165" y="3"/>
                </a:lnTo>
                <a:lnTo>
                  <a:pt x="166" y="8"/>
                </a:lnTo>
                <a:lnTo>
                  <a:pt x="167" y="10"/>
                </a:lnTo>
                <a:lnTo>
                  <a:pt x="169" y="16"/>
                </a:lnTo>
                <a:lnTo>
                  <a:pt x="170" y="19"/>
                </a:lnTo>
                <a:lnTo>
                  <a:pt x="173" y="23"/>
                </a:lnTo>
                <a:lnTo>
                  <a:pt x="174" y="23"/>
                </a:lnTo>
                <a:lnTo>
                  <a:pt x="174" y="23"/>
                </a:lnTo>
                <a:lnTo>
                  <a:pt x="176" y="25"/>
                </a:lnTo>
                <a:lnTo>
                  <a:pt x="178" y="27"/>
                </a:lnTo>
                <a:lnTo>
                  <a:pt x="180" y="29"/>
                </a:lnTo>
                <a:lnTo>
                  <a:pt x="185" y="34"/>
                </a:lnTo>
                <a:lnTo>
                  <a:pt x="188" y="38"/>
                </a:lnTo>
                <a:lnTo>
                  <a:pt x="191" y="40"/>
                </a:lnTo>
                <a:lnTo>
                  <a:pt x="195" y="41"/>
                </a:lnTo>
                <a:lnTo>
                  <a:pt x="200" y="44"/>
                </a:lnTo>
                <a:lnTo>
                  <a:pt x="202" y="44"/>
                </a:lnTo>
                <a:lnTo>
                  <a:pt x="206" y="45"/>
                </a:lnTo>
                <a:lnTo>
                  <a:pt x="210" y="48"/>
                </a:lnTo>
                <a:lnTo>
                  <a:pt x="211" y="50"/>
                </a:lnTo>
                <a:lnTo>
                  <a:pt x="211" y="52"/>
                </a:lnTo>
                <a:lnTo>
                  <a:pt x="211" y="56"/>
                </a:lnTo>
                <a:lnTo>
                  <a:pt x="217" y="60"/>
                </a:lnTo>
                <a:lnTo>
                  <a:pt x="218" y="61"/>
                </a:lnTo>
                <a:lnTo>
                  <a:pt x="222" y="63"/>
                </a:lnTo>
                <a:lnTo>
                  <a:pt x="228" y="63"/>
                </a:lnTo>
                <a:lnTo>
                  <a:pt x="230" y="64"/>
                </a:lnTo>
                <a:lnTo>
                  <a:pt x="238" y="67"/>
                </a:lnTo>
                <a:lnTo>
                  <a:pt x="241" y="67"/>
                </a:lnTo>
                <a:lnTo>
                  <a:pt x="243" y="67"/>
                </a:lnTo>
                <a:lnTo>
                  <a:pt x="248" y="68"/>
                </a:lnTo>
                <a:lnTo>
                  <a:pt x="255" y="71"/>
                </a:lnTo>
                <a:lnTo>
                  <a:pt x="258" y="71"/>
                </a:lnTo>
                <a:lnTo>
                  <a:pt x="259" y="71"/>
                </a:lnTo>
                <a:lnTo>
                  <a:pt x="262" y="72"/>
                </a:lnTo>
                <a:lnTo>
                  <a:pt x="268" y="74"/>
                </a:lnTo>
                <a:lnTo>
                  <a:pt x="270" y="75"/>
                </a:lnTo>
                <a:lnTo>
                  <a:pt x="278" y="76"/>
                </a:lnTo>
                <a:lnTo>
                  <a:pt x="282" y="76"/>
                </a:lnTo>
                <a:lnTo>
                  <a:pt x="289" y="78"/>
                </a:lnTo>
                <a:lnTo>
                  <a:pt x="290" y="79"/>
                </a:lnTo>
                <a:lnTo>
                  <a:pt x="292" y="79"/>
                </a:lnTo>
                <a:lnTo>
                  <a:pt x="294" y="83"/>
                </a:lnTo>
                <a:lnTo>
                  <a:pt x="294" y="86"/>
                </a:lnTo>
                <a:lnTo>
                  <a:pt x="296" y="89"/>
                </a:lnTo>
                <a:lnTo>
                  <a:pt x="298" y="91"/>
                </a:lnTo>
                <a:lnTo>
                  <a:pt x="300" y="94"/>
                </a:lnTo>
                <a:lnTo>
                  <a:pt x="303" y="97"/>
                </a:lnTo>
                <a:lnTo>
                  <a:pt x="303" y="98"/>
                </a:lnTo>
                <a:lnTo>
                  <a:pt x="303" y="100"/>
                </a:lnTo>
                <a:lnTo>
                  <a:pt x="304" y="100"/>
                </a:lnTo>
                <a:lnTo>
                  <a:pt x="307" y="104"/>
                </a:lnTo>
                <a:lnTo>
                  <a:pt x="308" y="106"/>
                </a:lnTo>
                <a:lnTo>
                  <a:pt x="312" y="112"/>
                </a:lnTo>
                <a:lnTo>
                  <a:pt x="313" y="115"/>
                </a:lnTo>
                <a:lnTo>
                  <a:pt x="315" y="116"/>
                </a:lnTo>
                <a:lnTo>
                  <a:pt x="315" y="117"/>
                </a:lnTo>
                <a:lnTo>
                  <a:pt x="316" y="120"/>
                </a:lnTo>
                <a:lnTo>
                  <a:pt x="318" y="120"/>
                </a:lnTo>
                <a:lnTo>
                  <a:pt x="320" y="125"/>
                </a:lnTo>
                <a:lnTo>
                  <a:pt x="323" y="130"/>
                </a:lnTo>
                <a:lnTo>
                  <a:pt x="322" y="139"/>
                </a:lnTo>
                <a:lnTo>
                  <a:pt x="320" y="142"/>
                </a:lnTo>
                <a:lnTo>
                  <a:pt x="319" y="145"/>
                </a:lnTo>
                <a:lnTo>
                  <a:pt x="318" y="154"/>
                </a:lnTo>
                <a:lnTo>
                  <a:pt x="315" y="162"/>
                </a:lnTo>
                <a:lnTo>
                  <a:pt x="312" y="168"/>
                </a:lnTo>
                <a:lnTo>
                  <a:pt x="311" y="169"/>
                </a:lnTo>
                <a:lnTo>
                  <a:pt x="308" y="176"/>
                </a:lnTo>
                <a:lnTo>
                  <a:pt x="304" y="185"/>
                </a:lnTo>
                <a:lnTo>
                  <a:pt x="300" y="194"/>
                </a:lnTo>
                <a:lnTo>
                  <a:pt x="297" y="199"/>
                </a:lnTo>
                <a:lnTo>
                  <a:pt x="293" y="207"/>
                </a:lnTo>
                <a:lnTo>
                  <a:pt x="293" y="211"/>
                </a:lnTo>
                <a:lnTo>
                  <a:pt x="294" y="217"/>
                </a:lnTo>
                <a:lnTo>
                  <a:pt x="296" y="220"/>
                </a:lnTo>
                <a:lnTo>
                  <a:pt x="296" y="224"/>
                </a:lnTo>
                <a:lnTo>
                  <a:pt x="297" y="235"/>
                </a:lnTo>
                <a:lnTo>
                  <a:pt x="297" y="237"/>
                </a:lnTo>
                <a:lnTo>
                  <a:pt x="301" y="243"/>
                </a:lnTo>
                <a:lnTo>
                  <a:pt x="304" y="245"/>
                </a:lnTo>
                <a:lnTo>
                  <a:pt x="307" y="247"/>
                </a:lnTo>
                <a:lnTo>
                  <a:pt x="312" y="251"/>
                </a:lnTo>
                <a:lnTo>
                  <a:pt x="315" y="251"/>
                </a:lnTo>
                <a:lnTo>
                  <a:pt x="316" y="252"/>
                </a:lnTo>
                <a:lnTo>
                  <a:pt x="318" y="252"/>
                </a:lnTo>
                <a:lnTo>
                  <a:pt x="318" y="252"/>
                </a:lnTo>
                <a:lnTo>
                  <a:pt x="319" y="252"/>
                </a:lnTo>
                <a:lnTo>
                  <a:pt x="319" y="254"/>
                </a:lnTo>
                <a:lnTo>
                  <a:pt x="322" y="254"/>
                </a:lnTo>
                <a:lnTo>
                  <a:pt x="323" y="255"/>
                </a:lnTo>
                <a:lnTo>
                  <a:pt x="323" y="256"/>
                </a:lnTo>
                <a:lnTo>
                  <a:pt x="324" y="258"/>
                </a:lnTo>
                <a:lnTo>
                  <a:pt x="326" y="256"/>
                </a:lnTo>
                <a:lnTo>
                  <a:pt x="327" y="252"/>
                </a:lnTo>
                <a:lnTo>
                  <a:pt x="328" y="250"/>
                </a:lnTo>
                <a:lnTo>
                  <a:pt x="331" y="243"/>
                </a:lnTo>
                <a:lnTo>
                  <a:pt x="333" y="241"/>
                </a:lnTo>
                <a:lnTo>
                  <a:pt x="338" y="226"/>
                </a:lnTo>
                <a:lnTo>
                  <a:pt x="337" y="226"/>
                </a:lnTo>
                <a:lnTo>
                  <a:pt x="337" y="225"/>
                </a:lnTo>
                <a:lnTo>
                  <a:pt x="335" y="221"/>
                </a:lnTo>
                <a:lnTo>
                  <a:pt x="337" y="217"/>
                </a:lnTo>
                <a:lnTo>
                  <a:pt x="335" y="215"/>
                </a:lnTo>
                <a:lnTo>
                  <a:pt x="337" y="214"/>
                </a:lnTo>
                <a:lnTo>
                  <a:pt x="337" y="213"/>
                </a:lnTo>
                <a:lnTo>
                  <a:pt x="338" y="211"/>
                </a:lnTo>
                <a:lnTo>
                  <a:pt x="338" y="210"/>
                </a:lnTo>
                <a:lnTo>
                  <a:pt x="337" y="206"/>
                </a:lnTo>
                <a:lnTo>
                  <a:pt x="337" y="202"/>
                </a:lnTo>
                <a:lnTo>
                  <a:pt x="337" y="200"/>
                </a:lnTo>
                <a:lnTo>
                  <a:pt x="338" y="200"/>
                </a:lnTo>
                <a:lnTo>
                  <a:pt x="337" y="195"/>
                </a:lnTo>
                <a:lnTo>
                  <a:pt x="337" y="194"/>
                </a:lnTo>
                <a:lnTo>
                  <a:pt x="334" y="192"/>
                </a:lnTo>
                <a:lnTo>
                  <a:pt x="334" y="191"/>
                </a:lnTo>
                <a:lnTo>
                  <a:pt x="331" y="188"/>
                </a:lnTo>
                <a:lnTo>
                  <a:pt x="330" y="179"/>
                </a:lnTo>
                <a:lnTo>
                  <a:pt x="334" y="175"/>
                </a:lnTo>
                <a:lnTo>
                  <a:pt x="339" y="169"/>
                </a:lnTo>
                <a:lnTo>
                  <a:pt x="341" y="170"/>
                </a:lnTo>
                <a:lnTo>
                  <a:pt x="348" y="168"/>
                </a:lnTo>
                <a:lnTo>
                  <a:pt x="350" y="165"/>
                </a:lnTo>
                <a:lnTo>
                  <a:pt x="350" y="166"/>
                </a:lnTo>
                <a:lnTo>
                  <a:pt x="352" y="168"/>
                </a:lnTo>
                <a:lnTo>
                  <a:pt x="354" y="166"/>
                </a:lnTo>
                <a:lnTo>
                  <a:pt x="364" y="153"/>
                </a:lnTo>
                <a:lnTo>
                  <a:pt x="364" y="150"/>
                </a:lnTo>
                <a:lnTo>
                  <a:pt x="364" y="147"/>
                </a:lnTo>
                <a:lnTo>
                  <a:pt x="364" y="146"/>
                </a:lnTo>
                <a:lnTo>
                  <a:pt x="364" y="145"/>
                </a:lnTo>
                <a:lnTo>
                  <a:pt x="369" y="142"/>
                </a:lnTo>
                <a:lnTo>
                  <a:pt x="371" y="139"/>
                </a:lnTo>
                <a:lnTo>
                  <a:pt x="375" y="134"/>
                </a:lnTo>
                <a:lnTo>
                  <a:pt x="375" y="132"/>
                </a:lnTo>
                <a:lnTo>
                  <a:pt x="380" y="134"/>
                </a:lnTo>
                <a:lnTo>
                  <a:pt x="383" y="135"/>
                </a:lnTo>
                <a:lnTo>
                  <a:pt x="383" y="136"/>
                </a:lnTo>
                <a:lnTo>
                  <a:pt x="383" y="135"/>
                </a:lnTo>
                <a:lnTo>
                  <a:pt x="388" y="131"/>
                </a:lnTo>
                <a:lnTo>
                  <a:pt x="391" y="125"/>
                </a:lnTo>
                <a:lnTo>
                  <a:pt x="395" y="116"/>
                </a:lnTo>
                <a:lnTo>
                  <a:pt x="394" y="113"/>
                </a:lnTo>
                <a:lnTo>
                  <a:pt x="393" y="106"/>
                </a:lnTo>
                <a:lnTo>
                  <a:pt x="393" y="104"/>
                </a:lnTo>
                <a:lnTo>
                  <a:pt x="393" y="102"/>
                </a:lnTo>
                <a:lnTo>
                  <a:pt x="393" y="101"/>
                </a:lnTo>
                <a:lnTo>
                  <a:pt x="395" y="95"/>
                </a:lnTo>
                <a:lnTo>
                  <a:pt x="395" y="93"/>
                </a:lnTo>
                <a:lnTo>
                  <a:pt x="395" y="91"/>
                </a:lnTo>
                <a:lnTo>
                  <a:pt x="395" y="89"/>
                </a:lnTo>
                <a:lnTo>
                  <a:pt x="393" y="86"/>
                </a:lnTo>
                <a:lnTo>
                  <a:pt x="390" y="80"/>
                </a:lnTo>
                <a:lnTo>
                  <a:pt x="388" y="79"/>
                </a:lnTo>
                <a:lnTo>
                  <a:pt x="384" y="70"/>
                </a:lnTo>
                <a:lnTo>
                  <a:pt x="382" y="71"/>
                </a:lnTo>
                <a:lnTo>
                  <a:pt x="380" y="67"/>
                </a:lnTo>
                <a:lnTo>
                  <a:pt x="383" y="65"/>
                </a:lnTo>
                <a:lnTo>
                  <a:pt x="384" y="63"/>
                </a:lnTo>
                <a:lnTo>
                  <a:pt x="394" y="65"/>
                </a:lnTo>
                <a:lnTo>
                  <a:pt x="395" y="67"/>
                </a:lnTo>
                <a:lnTo>
                  <a:pt x="409" y="74"/>
                </a:lnTo>
                <a:lnTo>
                  <a:pt x="414" y="78"/>
                </a:lnTo>
                <a:lnTo>
                  <a:pt x="427" y="89"/>
                </a:lnTo>
                <a:lnTo>
                  <a:pt x="436" y="86"/>
                </a:lnTo>
                <a:lnTo>
                  <a:pt x="443" y="85"/>
                </a:lnTo>
                <a:lnTo>
                  <a:pt x="446" y="85"/>
                </a:lnTo>
                <a:lnTo>
                  <a:pt x="449" y="85"/>
                </a:lnTo>
                <a:lnTo>
                  <a:pt x="454" y="85"/>
                </a:lnTo>
                <a:lnTo>
                  <a:pt x="462" y="72"/>
                </a:lnTo>
                <a:lnTo>
                  <a:pt x="462" y="68"/>
                </a:lnTo>
                <a:lnTo>
                  <a:pt x="462" y="67"/>
                </a:lnTo>
                <a:lnTo>
                  <a:pt x="461" y="63"/>
                </a:lnTo>
                <a:lnTo>
                  <a:pt x="461" y="61"/>
                </a:lnTo>
                <a:lnTo>
                  <a:pt x="459" y="55"/>
                </a:lnTo>
                <a:lnTo>
                  <a:pt x="457" y="50"/>
                </a:lnTo>
                <a:lnTo>
                  <a:pt x="454" y="45"/>
                </a:lnTo>
                <a:lnTo>
                  <a:pt x="454" y="44"/>
                </a:lnTo>
                <a:lnTo>
                  <a:pt x="455" y="44"/>
                </a:lnTo>
                <a:lnTo>
                  <a:pt x="455" y="41"/>
                </a:lnTo>
                <a:lnTo>
                  <a:pt x="454" y="40"/>
                </a:lnTo>
                <a:lnTo>
                  <a:pt x="454" y="41"/>
                </a:lnTo>
                <a:lnTo>
                  <a:pt x="450" y="38"/>
                </a:lnTo>
                <a:lnTo>
                  <a:pt x="449" y="37"/>
                </a:lnTo>
                <a:lnTo>
                  <a:pt x="447" y="34"/>
                </a:lnTo>
                <a:lnTo>
                  <a:pt x="449" y="33"/>
                </a:lnTo>
                <a:lnTo>
                  <a:pt x="447" y="27"/>
                </a:lnTo>
                <a:lnTo>
                  <a:pt x="446" y="27"/>
                </a:lnTo>
                <a:lnTo>
                  <a:pt x="444" y="23"/>
                </a:lnTo>
                <a:lnTo>
                  <a:pt x="443" y="25"/>
                </a:lnTo>
                <a:lnTo>
                  <a:pt x="443" y="23"/>
                </a:lnTo>
                <a:lnTo>
                  <a:pt x="442" y="23"/>
                </a:lnTo>
                <a:lnTo>
                  <a:pt x="442" y="22"/>
                </a:lnTo>
                <a:lnTo>
                  <a:pt x="439" y="19"/>
                </a:lnTo>
                <a:lnTo>
                  <a:pt x="438" y="18"/>
                </a:lnTo>
                <a:lnTo>
                  <a:pt x="436" y="15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" name="Freeform 1697"/>
          <p:cNvSpPr>
            <a:spLocks/>
          </p:cNvSpPr>
          <p:nvPr/>
        </p:nvSpPr>
        <p:spPr bwMode="auto">
          <a:xfrm>
            <a:off x="8415338" y="1016000"/>
            <a:ext cx="69850" cy="168275"/>
          </a:xfrm>
          <a:custGeom>
            <a:avLst/>
            <a:gdLst>
              <a:gd name="T0" fmla="*/ 0 w 44"/>
              <a:gd name="T1" fmla="*/ 106 h 106"/>
              <a:gd name="T2" fmla="*/ 14 w 44"/>
              <a:gd name="T3" fmla="*/ 53 h 106"/>
              <a:gd name="T4" fmla="*/ 18 w 44"/>
              <a:gd name="T5" fmla="*/ 42 h 106"/>
              <a:gd name="T6" fmla="*/ 34 w 44"/>
              <a:gd name="T7" fmla="*/ 13 h 106"/>
              <a:gd name="T8" fmla="*/ 38 w 44"/>
              <a:gd name="T9" fmla="*/ 6 h 106"/>
              <a:gd name="T10" fmla="*/ 44 w 44"/>
              <a:gd name="T11" fmla="*/ 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4" h="106">
                <a:moveTo>
                  <a:pt x="0" y="106"/>
                </a:moveTo>
                <a:lnTo>
                  <a:pt x="14" y="53"/>
                </a:lnTo>
                <a:lnTo>
                  <a:pt x="18" y="42"/>
                </a:lnTo>
                <a:lnTo>
                  <a:pt x="34" y="13"/>
                </a:lnTo>
                <a:lnTo>
                  <a:pt x="38" y="6"/>
                </a:lnTo>
                <a:lnTo>
                  <a:pt x="44" y="0"/>
                </a:lnTo>
              </a:path>
            </a:pathLst>
          </a:cu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" name="Freeform 1698"/>
          <p:cNvSpPr>
            <a:spLocks/>
          </p:cNvSpPr>
          <p:nvPr/>
        </p:nvSpPr>
        <p:spPr bwMode="auto">
          <a:xfrm>
            <a:off x="4195763" y="742950"/>
            <a:ext cx="139700" cy="173038"/>
          </a:xfrm>
          <a:custGeom>
            <a:avLst/>
            <a:gdLst>
              <a:gd name="T0" fmla="*/ 14 w 88"/>
              <a:gd name="T1" fmla="*/ 109 h 109"/>
              <a:gd name="T2" fmla="*/ 14 w 88"/>
              <a:gd name="T3" fmla="*/ 23 h 109"/>
              <a:gd name="T4" fmla="*/ 73 w 88"/>
              <a:gd name="T5" fmla="*/ 109 h 109"/>
              <a:gd name="T6" fmla="*/ 88 w 88"/>
              <a:gd name="T7" fmla="*/ 109 h 109"/>
              <a:gd name="T8" fmla="*/ 88 w 88"/>
              <a:gd name="T9" fmla="*/ 0 h 109"/>
              <a:gd name="T10" fmla="*/ 73 w 88"/>
              <a:gd name="T11" fmla="*/ 0 h 109"/>
              <a:gd name="T12" fmla="*/ 73 w 88"/>
              <a:gd name="T13" fmla="*/ 86 h 109"/>
              <a:gd name="T14" fmla="*/ 15 w 88"/>
              <a:gd name="T15" fmla="*/ 0 h 109"/>
              <a:gd name="T16" fmla="*/ 0 w 88"/>
              <a:gd name="T17" fmla="*/ 0 h 109"/>
              <a:gd name="T18" fmla="*/ 0 w 88"/>
              <a:gd name="T19" fmla="*/ 109 h 109"/>
              <a:gd name="T20" fmla="*/ 14 w 88"/>
              <a:gd name="T21" fmla="*/ 109 h 109"/>
              <a:gd name="T22" fmla="*/ 14 w 88"/>
              <a:gd name="T23" fmla="*/ 109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8" h="109">
                <a:moveTo>
                  <a:pt x="14" y="109"/>
                </a:moveTo>
                <a:lnTo>
                  <a:pt x="14" y="23"/>
                </a:lnTo>
                <a:lnTo>
                  <a:pt x="73" y="109"/>
                </a:lnTo>
                <a:lnTo>
                  <a:pt x="88" y="109"/>
                </a:lnTo>
                <a:lnTo>
                  <a:pt x="88" y="0"/>
                </a:lnTo>
                <a:lnTo>
                  <a:pt x="73" y="0"/>
                </a:lnTo>
                <a:lnTo>
                  <a:pt x="73" y="86"/>
                </a:lnTo>
                <a:lnTo>
                  <a:pt x="15" y="0"/>
                </a:lnTo>
                <a:lnTo>
                  <a:pt x="0" y="0"/>
                </a:lnTo>
                <a:lnTo>
                  <a:pt x="0" y="109"/>
                </a:lnTo>
                <a:lnTo>
                  <a:pt x="14" y="109"/>
                </a:lnTo>
                <a:lnTo>
                  <a:pt x="14" y="10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" name="Freeform 1699"/>
          <p:cNvSpPr>
            <a:spLocks noEditPoints="1"/>
          </p:cNvSpPr>
          <p:nvPr/>
        </p:nvSpPr>
        <p:spPr bwMode="auto">
          <a:xfrm>
            <a:off x="4362450" y="787400"/>
            <a:ext cx="117475" cy="133350"/>
          </a:xfrm>
          <a:custGeom>
            <a:avLst/>
            <a:gdLst>
              <a:gd name="T0" fmla="*/ 7 w 54"/>
              <a:gd name="T1" fmla="*/ 53 h 61"/>
              <a:gd name="T2" fmla="*/ 27 w 54"/>
              <a:gd name="T3" fmla="*/ 61 h 61"/>
              <a:gd name="T4" fmla="*/ 41 w 54"/>
              <a:gd name="T5" fmla="*/ 57 h 61"/>
              <a:gd name="T6" fmla="*/ 51 w 54"/>
              <a:gd name="T7" fmla="*/ 47 h 61"/>
              <a:gd name="T8" fmla="*/ 54 w 54"/>
              <a:gd name="T9" fmla="*/ 29 h 61"/>
              <a:gd name="T10" fmla="*/ 47 w 54"/>
              <a:gd name="T11" fmla="*/ 8 h 61"/>
              <a:gd name="T12" fmla="*/ 27 w 54"/>
              <a:gd name="T13" fmla="*/ 0 h 61"/>
              <a:gd name="T14" fmla="*/ 9 w 54"/>
              <a:gd name="T15" fmla="*/ 6 h 61"/>
              <a:gd name="T16" fmla="*/ 0 w 54"/>
              <a:gd name="T17" fmla="*/ 30 h 61"/>
              <a:gd name="T18" fmla="*/ 7 w 54"/>
              <a:gd name="T19" fmla="*/ 53 h 61"/>
              <a:gd name="T20" fmla="*/ 15 w 54"/>
              <a:gd name="T21" fmla="*/ 13 h 61"/>
              <a:gd name="T22" fmla="*/ 27 w 54"/>
              <a:gd name="T23" fmla="*/ 8 h 61"/>
              <a:gd name="T24" fmla="*/ 39 w 54"/>
              <a:gd name="T25" fmla="*/ 13 h 61"/>
              <a:gd name="T26" fmla="*/ 44 w 54"/>
              <a:gd name="T27" fmla="*/ 30 h 61"/>
              <a:gd name="T28" fmla="*/ 39 w 54"/>
              <a:gd name="T29" fmla="*/ 47 h 61"/>
              <a:gd name="T30" fmla="*/ 27 w 54"/>
              <a:gd name="T31" fmla="*/ 52 h 61"/>
              <a:gd name="T32" fmla="*/ 15 w 54"/>
              <a:gd name="T33" fmla="*/ 47 h 61"/>
              <a:gd name="T34" fmla="*/ 10 w 54"/>
              <a:gd name="T35" fmla="*/ 30 h 61"/>
              <a:gd name="T36" fmla="*/ 15 w 54"/>
              <a:gd name="T37" fmla="*/ 13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4" h="61">
                <a:moveTo>
                  <a:pt x="7" y="53"/>
                </a:moveTo>
                <a:cubicBezTo>
                  <a:pt x="12" y="58"/>
                  <a:pt x="19" y="61"/>
                  <a:pt x="27" y="61"/>
                </a:cubicBezTo>
                <a:cubicBezTo>
                  <a:pt x="32" y="61"/>
                  <a:pt x="37" y="59"/>
                  <a:pt x="41" y="57"/>
                </a:cubicBezTo>
                <a:cubicBezTo>
                  <a:pt x="45" y="55"/>
                  <a:pt x="49" y="51"/>
                  <a:pt x="51" y="47"/>
                </a:cubicBezTo>
                <a:cubicBezTo>
                  <a:pt x="53" y="43"/>
                  <a:pt x="54" y="37"/>
                  <a:pt x="54" y="29"/>
                </a:cubicBezTo>
                <a:cubicBezTo>
                  <a:pt x="54" y="20"/>
                  <a:pt x="52" y="13"/>
                  <a:pt x="47" y="8"/>
                </a:cubicBezTo>
                <a:cubicBezTo>
                  <a:pt x="41" y="2"/>
                  <a:pt x="35" y="0"/>
                  <a:pt x="27" y="0"/>
                </a:cubicBezTo>
                <a:cubicBezTo>
                  <a:pt x="20" y="0"/>
                  <a:pt x="14" y="2"/>
                  <a:pt x="9" y="6"/>
                </a:cubicBezTo>
                <a:cubicBezTo>
                  <a:pt x="3" y="11"/>
                  <a:pt x="0" y="19"/>
                  <a:pt x="0" y="30"/>
                </a:cubicBezTo>
                <a:cubicBezTo>
                  <a:pt x="0" y="40"/>
                  <a:pt x="2" y="48"/>
                  <a:pt x="7" y="53"/>
                </a:cubicBezTo>
                <a:close/>
                <a:moveTo>
                  <a:pt x="15" y="13"/>
                </a:moveTo>
                <a:cubicBezTo>
                  <a:pt x="18" y="10"/>
                  <a:pt x="22" y="8"/>
                  <a:pt x="27" y="8"/>
                </a:cubicBezTo>
                <a:cubicBezTo>
                  <a:pt x="32" y="8"/>
                  <a:pt x="36" y="10"/>
                  <a:pt x="39" y="13"/>
                </a:cubicBezTo>
                <a:cubicBezTo>
                  <a:pt x="42" y="17"/>
                  <a:pt x="44" y="23"/>
                  <a:pt x="44" y="30"/>
                </a:cubicBezTo>
                <a:cubicBezTo>
                  <a:pt x="44" y="37"/>
                  <a:pt x="42" y="43"/>
                  <a:pt x="39" y="47"/>
                </a:cubicBezTo>
                <a:cubicBezTo>
                  <a:pt x="36" y="51"/>
                  <a:pt x="32" y="52"/>
                  <a:pt x="27" y="52"/>
                </a:cubicBezTo>
                <a:cubicBezTo>
                  <a:pt x="22" y="52"/>
                  <a:pt x="18" y="51"/>
                  <a:pt x="15" y="47"/>
                </a:cubicBezTo>
                <a:cubicBezTo>
                  <a:pt x="11" y="43"/>
                  <a:pt x="10" y="38"/>
                  <a:pt x="10" y="30"/>
                </a:cubicBezTo>
                <a:cubicBezTo>
                  <a:pt x="10" y="23"/>
                  <a:pt x="11" y="17"/>
                  <a:pt x="15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" name="Freeform 1700"/>
          <p:cNvSpPr>
            <a:spLocks/>
          </p:cNvSpPr>
          <p:nvPr/>
        </p:nvSpPr>
        <p:spPr bwMode="auto">
          <a:xfrm>
            <a:off x="4506913" y="787400"/>
            <a:ext cx="66675" cy="128588"/>
          </a:xfrm>
          <a:custGeom>
            <a:avLst/>
            <a:gdLst>
              <a:gd name="T0" fmla="*/ 9 w 31"/>
              <a:gd name="T1" fmla="*/ 59 h 59"/>
              <a:gd name="T2" fmla="*/ 9 w 31"/>
              <a:gd name="T3" fmla="*/ 29 h 59"/>
              <a:gd name="T4" fmla="*/ 11 w 31"/>
              <a:gd name="T5" fmla="*/ 17 h 59"/>
              <a:gd name="T6" fmla="*/ 15 w 31"/>
              <a:gd name="T7" fmla="*/ 12 h 59"/>
              <a:gd name="T8" fmla="*/ 21 w 31"/>
              <a:gd name="T9" fmla="*/ 10 h 59"/>
              <a:gd name="T10" fmla="*/ 28 w 31"/>
              <a:gd name="T11" fmla="*/ 12 h 59"/>
              <a:gd name="T12" fmla="*/ 31 w 31"/>
              <a:gd name="T13" fmla="*/ 3 h 59"/>
              <a:gd name="T14" fmla="*/ 21 w 31"/>
              <a:gd name="T15" fmla="*/ 0 h 59"/>
              <a:gd name="T16" fmla="*/ 15 w 31"/>
              <a:gd name="T17" fmla="*/ 2 h 59"/>
              <a:gd name="T18" fmla="*/ 9 w 31"/>
              <a:gd name="T19" fmla="*/ 10 h 59"/>
              <a:gd name="T20" fmla="*/ 9 w 31"/>
              <a:gd name="T21" fmla="*/ 1 h 59"/>
              <a:gd name="T22" fmla="*/ 0 w 31"/>
              <a:gd name="T23" fmla="*/ 1 h 59"/>
              <a:gd name="T24" fmla="*/ 0 w 31"/>
              <a:gd name="T25" fmla="*/ 59 h 59"/>
              <a:gd name="T26" fmla="*/ 9 w 31"/>
              <a:gd name="T27" fmla="*/ 5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1" h="59">
                <a:moveTo>
                  <a:pt x="9" y="59"/>
                </a:moveTo>
                <a:cubicBezTo>
                  <a:pt x="9" y="29"/>
                  <a:pt x="9" y="29"/>
                  <a:pt x="9" y="29"/>
                </a:cubicBezTo>
                <a:cubicBezTo>
                  <a:pt x="9" y="25"/>
                  <a:pt x="10" y="21"/>
                  <a:pt x="11" y="17"/>
                </a:cubicBezTo>
                <a:cubicBezTo>
                  <a:pt x="12" y="15"/>
                  <a:pt x="13" y="13"/>
                  <a:pt x="15" y="12"/>
                </a:cubicBezTo>
                <a:cubicBezTo>
                  <a:pt x="17" y="11"/>
                  <a:pt x="18" y="10"/>
                  <a:pt x="21" y="10"/>
                </a:cubicBezTo>
                <a:cubicBezTo>
                  <a:pt x="23" y="10"/>
                  <a:pt x="25" y="11"/>
                  <a:pt x="28" y="12"/>
                </a:cubicBezTo>
                <a:cubicBezTo>
                  <a:pt x="31" y="3"/>
                  <a:pt x="31" y="3"/>
                  <a:pt x="31" y="3"/>
                </a:cubicBezTo>
                <a:cubicBezTo>
                  <a:pt x="28" y="1"/>
                  <a:pt x="24" y="0"/>
                  <a:pt x="21" y="0"/>
                </a:cubicBezTo>
                <a:cubicBezTo>
                  <a:pt x="19" y="0"/>
                  <a:pt x="17" y="0"/>
                  <a:pt x="15" y="2"/>
                </a:cubicBezTo>
                <a:cubicBezTo>
                  <a:pt x="13" y="3"/>
                  <a:pt x="11" y="6"/>
                  <a:pt x="9" y="10"/>
                </a:cubicBezTo>
                <a:cubicBezTo>
                  <a:pt x="9" y="1"/>
                  <a:pt x="9" y="1"/>
                  <a:pt x="9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59"/>
                  <a:pt x="0" y="59"/>
                  <a:pt x="0" y="59"/>
                </a:cubicBezTo>
                <a:cubicBezTo>
                  <a:pt x="9" y="59"/>
                  <a:pt x="9" y="59"/>
                  <a:pt x="9" y="5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" name="Freeform 1701"/>
          <p:cNvSpPr>
            <a:spLocks noEditPoints="1"/>
          </p:cNvSpPr>
          <p:nvPr/>
        </p:nvSpPr>
        <p:spPr bwMode="auto">
          <a:xfrm>
            <a:off x="4578350" y="787400"/>
            <a:ext cx="112713" cy="180975"/>
          </a:xfrm>
          <a:custGeom>
            <a:avLst/>
            <a:gdLst>
              <a:gd name="T0" fmla="*/ 9 w 52"/>
              <a:gd name="T1" fmla="*/ 78 h 83"/>
              <a:gd name="T2" fmla="*/ 25 w 52"/>
              <a:gd name="T3" fmla="*/ 83 h 83"/>
              <a:gd name="T4" fmla="*/ 40 w 52"/>
              <a:gd name="T5" fmla="*/ 80 h 83"/>
              <a:gd name="T6" fmla="*/ 49 w 52"/>
              <a:gd name="T7" fmla="*/ 71 h 83"/>
              <a:gd name="T8" fmla="*/ 52 w 52"/>
              <a:gd name="T9" fmla="*/ 51 h 83"/>
              <a:gd name="T10" fmla="*/ 52 w 52"/>
              <a:gd name="T11" fmla="*/ 1 h 83"/>
              <a:gd name="T12" fmla="*/ 43 w 52"/>
              <a:gd name="T13" fmla="*/ 1 h 83"/>
              <a:gd name="T14" fmla="*/ 43 w 52"/>
              <a:gd name="T15" fmla="*/ 8 h 83"/>
              <a:gd name="T16" fmla="*/ 26 w 52"/>
              <a:gd name="T17" fmla="*/ 0 h 83"/>
              <a:gd name="T18" fmla="*/ 12 w 52"/>
              <a:gd name="T19" fmla="*/ 4 h 83"/>
              <a:gd name="T20" fmla="*/ 3 w 52"/>
              <a:gd name="T21" fmla="*/ 14 h 83"/>
              <a:gd name="T22" fmla="*/ 0 w 52"/>
              <a:gd name="T23" fmla="*/ 30 h 83"/>
              <a:gd name="T24" fmla="*/ 7 w 52"/>
              <a:gd name="T25" fmla="*/ 51 h 83"/>
              <a:gd name="T26" fmla="*/ 26 w 52"/>
              <a:gd name="T27" fmla="*/ 59 h 83"/>
              <a:gd name="T28" fmla="*/ 42 w 52"/>
              <a:gd name="T29" fmla="*/ 52 h 83"/>
              <a:gd name="T30" fmla="*/ 41 w 52"/>
              <a:gd name="T31" fmla="*/ 64 h 83"/>
              <a:gd name="T32" fmla="*/ 36 w 52"/>
              <a:gd name="T33" fmla="*/ 72 h 83"/>
              <a:gd name="T34" fmla="*/ 25 w 52"/>
              <a:gd name="T35" fmla="*/ 75 h 83"/>
              <a:gd name="T36" fmla="*/ 15 w 52"/>
              <a:gd name="T37" fmla="*/ 72 h 83"/>
              <a:gd name="T38" fmla="*/ 12 w 52"/>
              <a:gd name="T39" fmla="*/ 66 h 83"/>
              <a:gd name="T40" fmla="*/ 2 w 52"/>
              <a:gd name="T41" fmla="*/ 64 h 83"/>
              <a:gd name="T42" fmla="*/ 9 w 52"/>
              <a:gd name="T43" fmla="*/ 78 h 83"/>
              <a:gd name="T44" fmla="*/ 15 w 52"/>
              <a:gd name="T45" fmla="*/ 13 h 83"/>
              <a:gd name="T46" fmla="*/ 26 w 52"/>
              <a:gd name="T47" fmla="*/ 8 h 83"/>
              <a:gd name="T48" fmla="*/ 38 w 52"/>
              <a:gd name="T49" fmla="*/ 13 h 83"/>
              <a:gd name="T50" fmla="*/ 42 w 52"/>
              <a:gd name="T51" fmla="*/ 29 h 83"/>
              <a:gd name="T52" fmla="*/ 38 w 52"/>
              <a:gd name="T53" fmla="*/ 46 h 83"/>
              <a:gd name="T54" fmla="*/ 26 w 52"/>
              <a:gd name="T55" fmla="*/ 51 h 83"/>
              <a:gd name="T56" fmla="*/ 15 w 52"/>
              <a:gd name="T57" fmla="*/ 46 h 83"/>
              <a:gd name="T58" fmla="*/ 10 w 52"/>
              <a:gd name="T59" fmla="*/ 29 h 83"/>
              <a:gd name="T60" fmla="*/ 15 w 52"/>
              <a:gd name="T61" fmla="*/ 13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52" h="83">
                <a:moveTo>
                  <a:pt x="9" y="78"/>
                </a:moveTo>
                <a:cubicBezTo>
                  <a:pt x="13" y="81"/>
                  <a:pt x="18" y="83"/>
                  <a:pt x="25" y="83"/>
                </a:cubicBezTo>
                <a:cubicBezTo>
                  <a:pt x="31" y="83"/>
                  <a:pt x="36" y="82"/>
                  <a:pt x="40" y="80"/>
                </a:cubicBezTo>
                <a:cubicBezTo>
                  <a:pt x="44" y="77"/>
                  <a:pt x="47" y="74"/>
                  <a:pt x="49" y="71"/>
                </a:cubicBezTo>
                <a:cubicBezTo>
                  <a:pt x="51" y="67"/>
                  <a:pt x="52" y="60"/>
                  <a:pt x="52" y="51"/>
                </a:cubicBezTo>
                <a:cubicBezTo>
                  <a:pt x="52" y="1"/>
                  <a:pt x="52" y="1"/>
                  <a:pt x="52" y="1"/>
                </a:cubicBezTo>
                <a:cubicBezTo>
                  <a:pt x="43" y="1"/>
                  <a:pt x="43" y="1"/>
                  <a:pt x="43" y="1"/>
                </a:cubicBezTo>
                <a:cubicBezTo>
                  <a:pt x="43" y="8"/>
                  <a:pt x="43" y="8"/>
                  <a:pt x="43" y="8"/>
                </a:cubicBezTo>
                <a:cubicBezTo>
                  <a:pt x="38" y="3"/>
                  <a:pt x="32" y="0"/>
                  <a:pt x="26" y="0"/>
                </a:cubicBezTo>
                <a:cubicBezTo>
                  <a:pt x="20" y="0"/>
                  <a:pt x="16" y="1"/>
                  <a:pt x="12" y="4"/>
                </a:cubicBezTo>
                <a:cubicBezTo>
                  <a:pt x="8" y="6"/>
                  <a:pt x="5" y="10"/>
                  <a:pt x="3" y="14"/>
                </a:cubicBezTo>
                <a:cubicBezTo>
                  <a:pt x="1" y="19"/>
                  <a:pt x="0" y="24"/>
                  <a:pt x="0" y="30"/>
                </a:cubicBezTo>
                <a:cubicBezTo>
                  <a:pt x="0" y="38"/>
                  <a:pt x="3" y="45"/>
                  <a:pt x="7" y="51"/>
                </a:cubicBezTo>
                <a:cubicBezTo>
                  <a:pt x="11" y="56"/>
                  <a:pt x="18" y="59"/>
                  <a:pt x="26" y="59"/>
                </a:cubicBezTo>
                <a:cubicBezTo>
                  <a:pt x="32" y="59"/>
                  <a:pt x="37" y="57"/>
                  <a:pt x="42" y="52"/>
                </a:cubicBezTo>
                <a:cubicBezTo>
                  <a:pt x="42" y="58"/>
                  <a:pt x="41" y="62"/>
                  <a:pt x="41" y="64"/>
                </a:cubicBezTo>
                <a:cubicBezTo>
                  <a:pt x="40" y="68"/>
                  <a:pt x="38" y="70"/>
                  <a:pt x="36" y="72"/>
                </a:cubicBezTo>
                <a:cubicBezTo>
                  <a:pt x="33" y="74"/>
                  <a:pt x="30" y="75"/>
                  <a:pt x="25" y="75"/>
                </a:cubicBezTo>
                <a:cubicBezTo>
                  <a:pt x="21" y="75"/>
                  <a:pt x="18" y="74"/>
                  <a:pt x="15" y="72"/>
                </a:cubicBezTo>
                <a:cubicBezTo>
                  <a:pt x="13" y="71"/>
                  <a:pt x="12" y="68"/>
                  <a:pt x="12" y="66"/>
                </a:cubicBezTo>
                <a:cubicBezTo>
                  <a:pt x="2" y="64"/>
                  <a:pt x="2" y="64"/>
                  <a:pt x="2" y="64"/>
                </a:cubicBezTo>
                <a:cubicBezTo>
                  <a:pt x="2" y="70"/>
                  <a:pt x="4" y="75"/>
                  <a:pt x="9" y="78"/>
                </a:cubicBezTo>
                <a:close/>
                <a:moveTo>
                  <a:pt x="15" y="13"/>
                </a:moveTo>
                <a:cubicBezTo>
                  <a:pt x="18" y="10"/>
                  <a:pt x="22" y="8"/>
                  <a:pt x="26" y="8"/>
                </a:cubicBezTo>
                <a:cubicBezTo>
                  <a:pt x="31" y="8"/>
                  <a:pt x="35" y="10"/>
                  <a:pt x="38" y="13"/>
                </a:cubicBezTo>
                <a:cubicBezTo>
                  <a:pt x="41" y="17"/>
                  <a:pt x="42" y="22"/>
                  <a:pt x="42" y="29"/>
                </a:cubicBezTo>
                <a:cubicBezTo>
                  <a:pt x="42" y="37"/>
                  <a:pt x="41" y="42"/>
                  <a:pt x="38" y="46"/>
                </a:cubicBezTo>
                <a:cubicBezTo>
                  <a:pt x="35" y="49"/>
                  <a:pt x="31" y="51"/>
                  <a:pt x="26" y="51"/>
                </a:cubicBezTo>
                <a:cubicBezTo>
                  <a:pt x="22" y="51"/>
                  <a:pt x="18" y="49"/>
                  <a:pt x="15" y="46"/>
                </a:cubicBezTo>
                <a:cubicBezTo>
                  <a:pt x="12" y="42"/>
                  <a:pt x="10" y="37"/>
                  <a:pt x="10" y="29"/>
                </a:cubicBezTo>
                <a:cubicBezTo>
                  <a:pt x="10" y="22"/>
                  <a:pt x="12" y="17"/>
                  <a:pt x="15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" name="Freeform 1702"/>
          <p:cNvSpPr>
            <a:spLocks noEditPoints="1"/>
          </p:cNvSpPr>
          <p:nvPr/>
        </p:nvSpPr>
        <p:spPr bwMode="auto">
          <a:xfrm>
            <a:off x="4714875" y="787400"/>
            <a:ext cx="115888" cy="133350"/>
          </a:xfrm>
          <a:custGeom>
            <a:avLst/>
            <a:gdLst>
              <a:gd name="T0" fmla="*/ 37 w 54"/>
              <a:gd name="T1" fmla="*/ 50 h 61"/>
              <a:gd name="T2" fmla="*/ 28 w 54"/>
              <a:gd name="T3" fmla="*/ 52 h 61"/>
              <a:gd name="T4" fmla="*/ 16 w 54"/>
              <a:gd name="T5" fmla="*/ 47 h 61"/>
              <a:gd name="T6" fmla="*/ 11 w 54"/>
              <a:gd name="T7" fmla="*/ 33 h 61"/>
              <a:gd name="T8" fmla="*/ 54 w 54"/>
              <a:gd name="T9" fmla="*/ 33 h 61"/>
              <a:gd name="T10" fmla="*/ 54 w 54"/>
              <a:gd name="T11" fmla="*/ 30 h 61"/>
              <a:gd name="T12" fmla="*/ 47 w 54"/>
              <a:gd name="T13" fmla="*/ 8 h 61"/>
              <a:gd name="T14" fmla="*/ 28 w 54"/>
              <a:gd name="T15" fmla="*/ 0 h 61"/>
              <a:gd name="T16" fmla="*/ 8 w 54"/>
              <a:gd name="T17" fmla="*/ 8 h 61"/>
              <a:gd name="T18" fmla="*/ 0 w 54"/>
              <a:gd name="T19" fmla="*/ 31 h 61"/>
              <a:gd name="T20" fmla="*/ 8 w 54"/>
              <a:gd name="T21" fmla="*/ 53 h 61"/>
              <a:gd name="T22" fmla="*/ 28 w 54"/>
              <a:gd name="T23" fmla="*/ 61 h 61"/>
              <a:gd name="T24" fmla="*/ 45 w 54"/>
              <a:gd name="T25" fmla="*/ 56 h 61"/>
              <a:gd name="T26" fmla="*/ 54 w 54"/>
              <a:gd name="T27" fmla="*/ 42 h 61"/>
              <a:gd name="T28" fmla="*/ 43 w 54"/>
              <a:gd name="T29" fmla="*/ 41 h 61"/>
              <a:gd name="T30" fmla="*/ 37 w 54"/>
              <a:gd name="T31" fmla="*/ 50 h 61"/>
              <a:gd name="T32" fmla="*/ 16 w 54"/>
              <a:gd name="T33" fmla="*/ 12 h 61"/>
              <a:gd name="T34" fmla="*/ 28 w 54"/>
              <a:gd name="T35" fmla="*/ 8 h 61"/>
              <a:gd name="T36" fmla="*/ 40 w 54"/>
              <a:gd name="T37" fmla="*/ 14 h 61"/>
              <a:gd name="T38" fmla="*/ 44 w 54"/>
              <a:gd name="T39" fmla="*/ 25 h 61"/>
              <a:gd name="T40" fmla="*/ 11 w 54"/>
              <a:gd name="T41" fmla="*/ 25 h 61"/>
              <a:gd name="T42" fmla="*/ 16 w 54"/>
              <a:gd name="T43" fmla="*/ 12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4" h="61">
                <a:moveTo>
                  <a:pt x="37" y="50"/>
                </a:moveTo>
                <a:cubicBezTo>
                  <a:pt x="35" y="52"/>
                  <a:pt x="32" y="52"/>
                  <a:pt x="28" y="52"/>
                </a:cubicBezTo>
                <a:cubicBezTo>
                  <a:pt x="23" y="52"/>
                  <a:pt x="19" y="51"/>
                  <a:pt x="16" y="47"/>
                </a:cubicBezTo>
                <a:cubicBezTo>
                  <a:pt x="13" y="44"/>
                  <a:pt x="11" y="39"/>
                  <a:pt x="11" y="33"/>
                </a:cubicBezTo>
                <a:cubicBezTo>
                  <a:pt x="54" y="33"/>
                  <a:pt x="54" y="33"/>
                  <a:pt x="54" y="33"/>
                </a:cubicBezTo>
                <a:cubicBezTo>
                  <a:pt x="54" y="32"/>
                  <a:pt x="54" y="31"/>
                  <a:pt x="54" y="30"/>
                </a:cubicBezTo>
                <a:cubicBezTo>
                  <a:pt x="54" y="20"/>
                  <a:pt x="52" y="13"/>
                  <a:pt x="47" y="8"/>
                </a:cubicBezTo>
                <a:cubicBezTo>
                  <a:pt x="42" y="2"/>
                  <a:pt x="35" y="0"/>
                  <a:pt x="28" y="0"/>
                </a:cubicBezTo>
                <a:cubicBezTo>
                  <a:pt x="19" y="0"/>
                  <a:pt x="13" y="2"/>
                  <a:pt x="8" y="8"/>
                </a:cubicBezTo>
                <a:cubicBezTo>
                  <a:pt x="3" y="13"/>
                  <a:pt x="0" y="21"/>
                  <a:pt x="0" y="31"/>
                </a:cubicBezTo>
                <a:cubicBezTo>
                  <a:pt x="0" y="40"/>
                  <a:pt x="3" y="47"/>
                  <a:pt x="8" y="53"/>
                </a:cubicBezTo>
                <a:cubicBezTo>
                  <a:pt x="13" y="58"/>
                  <a:pt x="20" y="61"/>
                  <a:pt x="28" y="61"/>
                </a:cubicBezTo>
                <a:cubicBezTo>
                  <a:pt x="35" y="61"/>
                  <a:pt x="40" y="59"/>
                  <a:pt x="45" y="56"/>
                </a:cubicBezTo>
                <a:cubicBezTo>
                  <a:pt x="49" y="52"/>
                  <a:pt x="52" y="48"/>
                  <a:pt x="54" y="42"/>
                </a:cubicBezTo>
                <a:cubicBezTo>
                  <a:pt x="43" y="41"/>
                  <a:pt x="43" y="41"/>
                  <a:pt x="43" y="41"/>
                </a:cubicBezTo>
                <a:cubicBezTo>
                  <a:pt x="42" y="45"/>
                  <a:pt x="40" y="48"/>
                  <a:pt x="37" y="50"/>
                </a:cubicBezTo>
                <a:close/>
                <a:moveTo>
                  <a:pt x="16" y="12"/>
                </a:moveTo>
                <a:cubicBezTo>
                  <a:pt x="19" y="9"/>
                  <a:pt x="23" y="8"/>
                  <a:pt x="28" y="8"/>
                </a:cubicBezTo>
                <a:cubicBezTo>
                  <a:pt x="33" y="8"/>
                  <a:pt x="37" y="10"/>
                  <a:pt x="40" y="14"/>
                </a:cubicBezTo>
                <a:cubicBezTo>
                  <a:pt x="42" y="16"/>
                  <a:pt x="43" y="20"/>
                  <a:pt x="44" y="25"/>
                </a:cubicBezTo>
                <a:cubicBezTo>
                  <a:pt x="11" y="25"/>
                  <a:pt x="11" y="25"/>
                  <a:pt x="11" y="25"/>
                </a:cubicBezTo>
                <a:cubicBezTo>
                  <a:pt x="11" y="19"/>
                  <a:pt x="13" y="15"/>
                  <a:pt x="16" y="1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" name="Freeform 1703"/>
          <p:cNvSpPr>
            <a:spLocks/>
          </p:cNvSpPr>
          <p:nvPr/>
        </p:nvSpPr>
        <p:spPr bwMode="auto">
          <a:xfrm>
            <a:off x="4848225" y="787400"/>
            <a:ext cx="106363" cy="133350"/>
          </a:xfrm>
          <a:custGeom>
            <a:avLst/>
            <a:gdLst>
              <a:gd name="T0" fmla="*/ 8 w 49"/>
              <a:gd name="T1" fmla="*/ 56 h 61"/>
              <a:gd name="T2" fmla="*/ 25 w 49"/>
              <a:gd name="T3" fmla="*/ 61 h 61"/>
              <a:gd name="T4" fmla="*/ 37 w 49"/>
              <a:gd name="T5" fmla="*/ 58 h 61"/>
              <a:gd name="T6" fmla="*/ 46 w 49"/>
              <a:gd name="T7" fmla="*/ 51 h 61"/>
              <a:gd name="T8" fmla="*/ 49 w 49"/>
              <a:gd name="T9" fmla="*/ 42 h 61"/>
              <a:gd name="T10" fmla="*/ 46 w 49"/>
              <a:gd name="T11" fmla="*/ 34 h 61"/>
              <a:gd name="T12" fmla="*/ 40 w 49"/>
              <a:gd name="T13" fmla="*/ 29 h 61"/>
              <a:gd name="T14" fmla="*/ 25 w 49"/>
              <a:gd name="T15" fmla="*/ 24 h 61"/>
              <a:gd name="T16" fmla="*/ 16 w 49"/>
              <a:gd name="T17" fmla="*/ 21 h 61"/>
              <a:gd name="T18" fmla="*/ 13 w 49"/>
              <a:gd name="T19" fmla="*/ 19 h 61"/>
              <a:gd name="T20" fmla="*/ 11 w 49"/>
              <a:gd name="T21" fmla="*/ 15 h 61"/>
              <a:gd name="T22" fmla="*/ 14 w 49"/>
              <a:gd name="T23" fmla="*/ 10 h 61"/>
              <a:gd name="T24" fmla="*/ 24 w 49"/>
              <a:gd name="T25" fmla="*/ 8 h 61"/>
              <a:gd name="T26" fmla="*/ 33 w 49"/>
              <a:gd name="T27" fmla="*/ 10 h 61"/>
              <a:gd name="T28" fmla="*/ 37 w 49"/>
              <a:gd name="T29" fmla="*/ 17 h 61"/>
              <a:gd name="T30" fmla="*/ 46 w 49"/>
              <a:gd name="T31" fmla="*/ 16 h 61"/>
              <a:gd name="T32" fmla="*/ 43 w 49"/>
              <a:gd name="T33" fmla="*/ 7 h 61"/>
              <a:gd name="T34" fmla="*/ 35 w 49"/>
              <a:gd name="T35" fmla="*/ 2 h 61"/>
              <a:gd name="T36" fmla="*/ 23 w 49"/>
              <a:gd name="T37" fmla="*/ 0 h 61"/>
              <a:gd name="T38" fmla="*/ 15 w 49"/>
              <a:gd name="T39" fmla="*/ 1 h 61"/>
              <a:gd name="T40" fmla="*/ 8 w 49"/>
              <a:gd name="T41" fmla="*/ 4 h 61"/>
              <a:gd name="T42" fmla="*/ 4 w 49"/>
              <a:gd name="T43" fmla="*/ 9 h 61"/>
              <a:gd name="T44" fmla="*/ 2 w 49"/>
              <a:gd name="T45" fmla="*/ 17 h 61"/>
              <a:gd name="T46" fmla="*/ 4 w 49"/>
              <a:gd name="T47" fmla="*/ 24 h 61"/>
              <a:gd name="T48" fmla="*/ 10 w 49"/>
              <a:gd name="T49" fmla="*/ 30 h 61"/>
              <a:gd name="T50" fmla="*/ 25 w 49"/>
              <a:gd name="T51" fmla="*/ 35 h 61"/>
              <a:gd name="T52" fmla="*/ 35 w 49"/>
              <a:gd name="T53" fmla="*/ 38 h 61"/>
              <a:gd name="T54" fmla="*/ 38 w 49"/>
              <a:gd name="T55" fmla="*/ 43 h 61"/>
              <a:gd name="T56" fmla="*/ 35 w 49"/>
              <a:gd name="T57" fmla="*/ 50 h 61"/>
              <a:gd name="T58" fmla="*/ 25 w 49"/>
              <a:gd name="T59" fmla="*/ 52 h 61"/>
              <a:gd name="T60" fmla="*/ 14 w 49"/>
              <a:gd name="T61" fmla="*/ 49 h 61"/>
              <a:gd name="T62" fmla="*/ 10 w 49"/>
              <a:gd name="T63" fmla="*/ 40 h 61"/>
              <a:gd name="T64" fmla="*/ 0 w 49"/>
              <a:gd name="T65" fmla="*/ 42 h 61"/>
              <a:gd name="T66" fmla="*/ 8 w 49"/>
              <a:gd name="T67" fmla="*/ 56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9" h="61">
                <a:moveTo>
                  <a:pt x="8" y="56"/>
                </a:moveTo>
                <a:cubicBezTo>
                  <a:pt x="12" y="59"/>
                  <a:pt x="17" y="61"/>
                  <a:pt x="25" y="61"/>
                </a:cubicBezTo>
                <a:cubicBezTo>
                  <a:pt x="30" y="61"/>
                  <a:pt x="34" y="60"/>
                  <a:pt x="37" y="58"/>
                </a:cubicBezTo>
                <a:cubicBezTo>
                  <a:pt x="41" y="57"/>
                  <a:pt x="44" y="54"/>
                  <a:pt x="46" y="51"/>
                </a:cubicBezTo>
                <a:cubicBezTo>
                  <a:pt x="48" y="49"/>
                  <a:pt x="49" y="45"/>
                  <a:pt x="49" y="42"/>
                </a:cubicBezTo>
                <a:cubicBezTo>
                  <a:pt x="49" y="39"/>
                  <a:pt x="48" y="36"/>
                  <a:pt x="46" y="34"/>
                </a:cubicBezTo>
                <a:cubicBezTo>
                  <a:pt x="45" y="31"/>
                  <a:pt x="42" y="30"/>
                  <a:pt x="40" y="29"/>
                </a:cubicBezTo>
                <a:cubicBezTo>
                  <a:pt x="37" y="27"/>
                  <a:pt x="32" y="26"/>
                  <a:pt x="25" y="24"/>
                </a:cubicBezTo>
                <a:cubicBezTo>
                  <a:pt x="20" y="23"/>
                  <a:pt x="17" y="22"/>
                  <a:pt x="16" y="21"/>
                </a:cubicBezTo>
                <a:cubicBezTo>
                  <a:pt x="15" y="21"/>
                  <a:pt x="13" y="20"/>
                  <a:pt x="13" y="19"/>
                </a:cubicBezTo>
                <a:cubicBezTo>
                  <a:pt x="12" y="18"/>
                  <a:pt x="11" y="17"/>
                  <a:pt x="11" y="15"/>
                </a:cubicBezTo>
                <a:cubicBezTo>
                  <a:pt x="11" y="13"/>
                  <a:pt x="12" y="12"/>
                  <a:pt x="14" y="10"/>
                </a:cubicBezTo>
                <a:cubicBezTo>
                  <a:pt x="16" y="9"/>
                  <a:pt x="19" y="8"/>
                  <a:pt x="24" y="8"/>
                </a:cubicBezTo>
                <a:cubicBezTo>
                  <a:pt x="28" y="8"/>
                  <a:pt x="31" y="9"/>
                  <a:pt x="33" y="10"/>
                </a:cubicBezTo>
                <a:cubicBezTo>
                  <a:pt x="35" y="12"/>
                  <a:pt x="36" y="14"/>
                  <a:pt x="37" y="17"/>
                </a:cubicBezTo>
                <a:cubicBezTo>
                  <a:pt x="46" y="16"/>
                  <a:pt x="46" y="16"/>
                  <a:pt x="46" y="16"/>
                </a:cubicBezTo>
                <a:cubicBezTo>
                  <a:pt x="46" y="12"/>
                  <a:pt x="45" y="9"/>
                  <a:pt x="43" y="7"/>
                </a:cubicBezTo>
                <a:cubicBezTo>
                  <a:pt x="41" y="5"/>
                  <a:pt x="39" y="3"/>
                  <a:pt x="35" y="2"/>
                </a:cubicBezTo>
                <a:cubicBezTo>
                  <a:pt x="32" y="0"/>
                  <a:pt x="28" y="0"/>
                  <a:pt x="23" y="0"/>
                </a:cubicBezTo>
                <a:cubicBezTo>
                  <a:pt x="20" y="0"/>
                  <a:pt x="17" y="0"/>
                  <a:pt x="15" y="1"/>
                </a:cubicBezTo>
                <a:cubicBezTo>
                  <a:pt x="12" y="2"/>
                  <a:pt x="10" y="3"/>
                  <a:pt x="8" y="4"/>
                </a:cubicBezTo>
                <a:cubicBezTo>
                  <a:pt x="6" y="5"/>
                  <a:pt x="5" y="7"/>
                  <a:pt x="4" y="9"/>
                </a:cubicBezTo>
                <a:cubicBezTo>
                  <a:pt x="2" y="12"/>
                  <a:pt x="2" y="14"/>
                  <a:pt x="2" y="17"/>
                </a:cubicBezTo>
                <a:cubicBezTo>
                  <a:pt x="2" y="19"/>
                  <a:pt x="2" y="22"/>
                  <a:pt x="4" y="24"/>
                </a:cubicBezTo>
                <a:cubicBezTo>
                  <a:pt x="5" y="27"/>
                  <a:pt x="8" y="29"/>
                  <a:pt x="10" y="30"/>
                </a:cubicBezTo>
                <a:cubicBezTo>
                  <a:pt x="13" y="31"/>
                  <a:pt x="18" y="33"/>
                  <a:pt x="25" y="35"/>
                </a:cubicBezTo>
                <a:cubicBezTo>
                  <a:pt x="31" y="36"/>
                  <a:pt x="34" y="37"/>
                  <a:pt x="35" y="38"/>
                </a:cubicBezTo>
                <a:cubicBezTo>
                  <a:pt x="37" y="39"/>
                  <a:pt x="38" y="41"/>
                  <a:pt x="38" y="43"/>
                </a:cubicBezTo>
                <a:cubicBezTo>
                  <a:pt x="38" y="46"/>
                  <a:pt x="37" y="48"/>
                  <a:pt x="35" y="50"/>
                </a:cubicBezTo>
                <a:cubicBezTo>
                  <a:pt x="33" y="52"/>
                  <a:pt x="30" y="52"/>
                  <a:pt x="25" y="52"/>
                </a:cubicBezTo>
                <a:cubicBezTo>
                  <a:pt x="20" y="52"/>
                  <a:pt x="17" y="51"/>
                  <a:pt x="14" y="49"/>
                </a:cubicBezTo>
                <a:cubicBezTo>
                  <a:pt x="12" y="47"/>
                  <a:pt x="10" y="44"/>
                  <a:pt x="10" y="40"/>
                </a:cubicBezTo>
                <a:cubicBezTo>
                  <a:pt x="0" y="42"/>
                  <a:pt x="0" y="42"/>
                  <a:pt x="0" y="42"/>
                </a:cubicBezTo>
                <a:cubicBezTo>
                  <a:pt x="1" y="48"/>
                  <a:pt x="4" y="53"/>
                  <a:pt x="8" y="5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" name="Freeform 1704"/>
          <p:cNvSpPr>
            <a:spLocks/>
          </p:cNvSpPr>
          <p:nvPr/>
        </p:nvSpPr>
        <p:spPr bwMode="auto">
          <a:xfrm>
            <a:off x="5048250" y="742950"/>
            <a:ext cx="103188" cy="173038"/>
          </a:xfrm>
          <a:custGeom>
            <a:avLst/>
            <a:gdLst>
              <a:gd name="T0" fmla="*/ 12 w 65"/>
              <a:gd name="T1" fmla="*/ 109 h 109"/>
              <a:gd name="T2" fmla="*/ 12 w 65"/>
              <a:gd name="T3" fmla="*/ 78 h 109"/>
              <a:gd name="T4" fmla="*/ 21 w 65"/>
              <a:gd name="T5" fmla="*/ 69 h 109"/>
              <a:gd name="T6" fmla="*/ 49 w 65"/>
              <a:gd name="T7" fmla="*/ 109 h 109"/>
              <a:gd name="T8" fmla="*/ 65 w 65"/>
              <a:gd name="T9" fmla="*/ 109 h 109"/>
              <a:gd name="T10" fmla="*/ 31 w 65"/>
              <a:gd name="T11" fmla="*/ 60 h 109"/>
              <a:gd name="T12" fmla="*/ 62 w 65"/>
              <a:gd name="T13" fmla="*/ 30 h 109"/>
              <a:gd name="T14" fmla="*/ 45 w 65"/>
              <a:gd name="T15" fmla="*/ 30 h 109"/>
              <a:gd name="T16" fmla="*/ 12 w 65"/>
              <a:gd name="T17" fmla="*/ 63 h 109"/>
              <a:gd name="T18" fmla="*/ 12 w 65"/>
              <a:gd name="T19" fmla="*/ 0 h 109"/>
              <a:gd name="T20" fmla="*/ 0 w 65"/>
              <a:gd name="T21" fmla="*/ 0 h 109"/>
              <a:gd name="T22" fmla="*/ 0 w 65"/>
              <a:gd name="T23" fmla="*/ 109 h 109"/>
              <a:gd name="T24" fmla="*/ 12 w 65"/>
              <a:gd name="T25" fmla="*/ 109 h 109"/>
              <a:gd name="T26" fmla="*/ 12 w 65"/>
              <a:gd name="T27" fmla="*/ 109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5" h="109">
                <a:moveTo>
                  <a:pt x="12" y="109"/>
                </a:moveTo>
                <a:lnTo>
                  <a:pt x="12" y="78"/>
                </a:lnTo>
                <a:lnTo>
                  <a:pt x="21" y="69"/>
                </a:lnTo>
                <a:lnTo>
                  <a:pt x="49" y="109"/>
                </a:lnTo>
                <a:lnTo>
                  <a:pt x="65" y="109"/>
                </a:lnTo>
                <a:lnTo>
                  <a:pt x="31" y="60"/>
                </a:lnTo>
                <a:lnTo>
                  <a:pt x="62" y="30"/>
                </a:lnTo>
                <a:lnTo>
                  <a:pt x="45" y="30"/>
                </a:lnTo>
                <a:lnTo>
                  <a:pt x="12" y="63"/>
                </a:lnTo>
                <a:lnTo>
                  <a:pt x="12" y="0"/>
                </a:lnTo>
                <a:lnTo>
                  <a:pt x="0" y="0"/>
                </a:lnTo>
                <a:lnTo>
                  <a:pt x="0" y="109"/>
                </a:lnTo>
                <a:lnTo>
                  <a:pt x="12" y="109"/>
                </a:lnTo>
                <a:lnTo>
                  <a:pt x="12" y="10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" name="Freeform 1705"/>
          <p:cNvSpPr>
            <a:spLocks noEditPoints="1"/>
          </p:cNvSpPr>
          <p:nvPr/>
        </p:nvSpPr>
        <p:spPr bwMode="auto">
          <a:xfrm>
            <a:off x="5160963" y="787400"/>
            <a:ext cx="119063" cy="133350"/>
          </a:xfrm>
          <a:custGeom>
            <a:avLst/>
            <a:gdLst>
              <a:gd name="T0" fmla="*/ 7 w 55"/>
              <a:gd name="T1" fmla="*/ 53 h 61"/>
              <a:gd name="T2" fmla="*/ 27 w 55"/>
              <a:gd name="T3" fmla="*/ 61 h 61"/>
              <a:gd name="T4" fmla="*/ 41 w 55"/>
              <a:gd name="T5" fmla="*/ 57 h 61"/>
              <a:gd name="T6" fmla="*/ 51 w 55"/>
              <a:gd name="T7" fmla="*/ 47 h 61"/>
              <a:gd name="T8" fmla="*/ 55 w 55"/>
              <a:gd name="T9" fmla="*/ 29 h 61"/>
              <a:gd name="T10" fmla="*/ 47 w 55"/>
              <a:gd name="T11" fmla="*/ 8 h 61"/>
              <a:gd name="T12" fmla="*/ 27 w 55"/>
              <a:gd name="T13" fmla="*/ 0 h 61"/>
              <a:gd name="T14" fmla="*/ 9 w 55"/>
              <a:gd name="T15" fmla="*/ 6 h 61"/>
              <a:gd name="T16" fmla="*/ 0 w 55"/>
              <a:gd name="T17" fmla="*/ 30 h 61"/>
              <a:gd name="T18" fmla="*/ 7 w 55"/>
              <a:gd name="T19" fmla="*/ 53 h 61"/>
              <a:gd name="T20" fmla="*/ 15 w 55"/>
              <a:gd name="T21" fmla="*/ 13 h 61"/>
              <a:gd name="T22" fmla="*/ 27 w 55"/>
              <a:gd name="T23" fmla="*/ 8 h 61"/>
              <a:gd name="T24" fmla="*/ 39 w 55"/>
              <a:gd name="T25" fmla="*/ 13 h 61"/>
              <a:gd name="T26" fmla="*/ 44 w 55"/>
              <a:gd name="T27" fmla="*/ 30 h 61"/>
              <a:gd name="T28" fmla="*/ 39 w 55"/>
              <a:gd name="T29" fmla="*/ 47 h 61"/>
              <a:gd name="T30" fmla="*/ 27 w 55"/>
              <a:gd name="T31" fmla="*/ 52 h 61"/>
              <a:gd name="T32" fmla="*/ 15 w 55"/>
              <a:gd name="T33" fmla="*/ 47 h 61"/>
              <a:gd name="T34" fmla="*/ 10 w 55"/>
              <a:gd name="T35" fmla="*/ 30 h 61"/>
              <a:gd name="T36" fmla="*/ 15 w 55"/>
              <a:gd name="T37" fmla="*/ 13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5" h="61">
                <a:moveTo>
                  <a:pt x="7" y="53"/>
                </a:moveTo>
                <a:cubicBezTo>
                  <a:pt x="13" y="58"/>
                  <a:pt x="19" y="61"/>
                  <a:pt x="27" y="61"/>
                </a:cubicBezTo>
                <a:cubicBezTo>
                  <a:pt x="32" y="61"/>
                  <a:pt x="37" y="59"/>
                  <a:pt x="41" y="57"/>
                </a:cubicBezTo>
                <a:cubicBezTo>
                  <a:pt x="46" y="55"/>
                  <a:pt x="49" y="51"/>
                  <a:pt x="51" y="47"/>
                </a:cubicBezTo>
                <a:cubicBezTo>
                  <a:pt x="53" y="43"/>
                  <a:pt x="55" y="37"/>
                  <a:pt x="55" y="29"/>
                </a:cubicBezTo>
                <a:cubicBezTo>
                  <a:pt x="55" y="20"/>
                  <a:pt x="52" y="13"/>
                  <a:pt x="47" y="8"/>
                </a:cubicBezTo>
                <a:cubicBezTo>
                  <a:pt x="42" y="2"/>
                  <a:pt x="35" y="0"/>
                  <a:pt x="27" y="0"/>
                </a:cubicBezTo>
                <a:cubicBezTo>
                  <a:pt x="20" y="0"/>
                  <a:pt x="14" y="2"/>
                  <a:pt x="9" y="6"/>
                </a:cubicBezTo>
                <a:cubicBezTo>
                  <a:pt x="3" y="11"/>
                  <a:pt x="0" y="19"/>
                  <a:pt x="0" y="30"/>
                </a:cubicBezTo>
                <a:cubicBezTo>
                  <a:pt x="0" y="40"/>
                  <a:pt x="2" y="48"/>
                  <a:pt x="7" y="53"/>
                </a:cubicBezTo>
                <a:close/>
                <a:moveTo>
                  <a:pt x="15" y="13"/>
                </a:moveTo>
                <a:cubicBezTo>
                  <a:pt x="18" y="10"/>
                  <a:pt x="22" y="8"/>
                  <a:pt x="27" y="8"/>
                </a:cubicBezTo>
                <a:cubicBezTo>
                  <a:pt x="32" y="8"/>
                  <a:pt x="36" y="10"/>
                  <a:pt x="39" y="13"/>
                </a:cubicBezTo>
                <a:cubicBezTo>
                  <a:pt x="43" y="17"/>
                  <a:pt x="44" y="23"/>
                  <a:pt x="44" y="30"/>
                </a:cubicBezTo>
                <a:cubicBezTo>
                  <a:pt x="44" y="37"/>
                  <a:pt x="43" y="43"/>
                  <a:pt x="39" y="47"/>
                </a:cubicBezTo>
                <a:cubicBezTo>
                  <a:pt x="36" y="51"/>
                  <a:pt x="32" y="52"/>
                  <a:pt x="27" y="52"/>
                </a:cubicBezTo>
                <a:cubicBezTo>
                  <a:pt x="22" y="52"/>
                  <a:pt x="18" y="51"/>
                  <a:pt x="15" y="47"/>
                </a:cubicBezTo>
                <a:cubicBezTo>
                  <a:pt x="12" y="43"/>
                  <a:pt x="10" y="38"/>
                  <a:pt x="10" y="30"/>
                </a:cubicBezTo>
                <a:cubicBezTo>
                  <a:pt x="10" y="23"/>
                  <a:pt x="12" y="17"/>
                  <a:pt x="15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" name="Freeform 1706"/>
          <p:cNvSpPr>
            <a:spLocks/>
          </p:cNvSpPr>
          <p:nvPr/>
        </p:nvSpPr>
        <p:spPr bwMode="auto">
          <a:xfrm>
            <a:off x="5303838" y="787400"/>
            <a:ext cx="169863" cy="128588"/>
          </a:xfrm>
          <a:custGeom>
            <a:avLst/>
            <a:gdLst>
              <a:gd name="T0" fmla="*/ 10 w 79"/>
              <a:gd name="T1" fmla="*/ 59 h 59"/>
              <a:gd name="T2" fmla="*/ 10 w 79"/>
              <a:gd name="T3" fmla="*/ 29 h 59"/>
              <a:gd name="T4" fmla="*/ 12 w 79"/>
              <a:gd name="T5" fmla="*/ 17 h 59"/>
              <a:gd name="T6" fmla="*/ 17 w 79"/>
              <a:gd name="T7" fmla="*/ 10 h 59"/>
              <a:gd name="T8" fmla="*/ 24 w 79"/>
              <a:gd name="T9" fmla="*/ 8 h 59"/>
              <a:gd name="T10" fmla="*/ 32 w 79"/>
              <a:gd name="T11" fmla="*/ 12 h 59"/>
              <a:gd name="T12" fmla="*/ 35 w 79"/>
              <a:gd name="T13" fmla="*/ 21 h 59"/>
              <a:gd name="T14" fmla="*/ 35 w 79"/>
              <a:gd name="T15" fmla="*/ 59 h 59"/>
              <a:gd name="T16" fmla="*/ 45 w 79"/>
              <a:gd name="T17" fmla="*/ 59 h 59"/>
              <a:gd name="T18" fmla="*/ 45 w 79"/>
              <a:gd name="T19" fmla="*/ 25 h 59"/>
              <a:gd name="T20" fmla="*/ 49 w 79"/>
              <a:gd name="T21" fmla="*/ 12 h 59"/>
              <a:gd name="T22" fmla="*/ 59 w 79"/>
              <a:gd name="T23" fmla="*/ 8 h 59"/>
              <a:gd name="T24" fmla="*/ 65 w 79"/>
              <a:gd name="T25" fmla="*/ 10 h 59"/>
              <a:gd name="T26" fmla="*/ 68 w 79"/>
              <a:gd name="T27" fmla="*/ 14 h 59"/>
              <a:gd name="T28" fmla="*/ 69 w 79"/>
              <a:gd name="T29" fmla="*/ 23 h 59"/>
              <a:gd name="T30" fmla="*/ 69 w 79"/>
              <a:gd name="T31" fmla="*/ 59 h 59"/>
              <a:gd name="T32" fmla="*/ 79 w 79"/>
              <a:gd name="T33" fmla="*/ 59 h 59"/>
              <a:gd name="T34" fmla="*/ 79 w 79"/>
              <a:gd name="T35" fmla="*/ 19 h 59"/>
              <a:gd name="T36" fmla="*/ 74 w 79"/>
              <a:gd name="T37" fmla="*/ 5 h 59"/>
              <a:gd name="T38" fmla="*/ 61 w 79"/>
              <a:gd name="T39" fmla="*/ 0 h 59"/>
              <a:gd name="T40" fmla="*/ 43 w 79"/>
              <a:gd name="T41" fmla="*/ 10 h 59"/>
              <a:gd name="T42" fmla="*/ 37 w 79"/>
              <a:gd name="T43" fmla="*/ 2 h 59"/>
              <a:gd name="T44" fmla="*/ 27 w 79"/>
              <a:gd name="T45" fmla="*/ 0 h 59"/>
              <a:gd name="T46" fmla="*/ 16 w 79"/>
              <a:gd name="T47" fmla="*/ 2 h 59"/>
              <a:gd name="T48" fmla="*/ 9 w 79"/>
              <a:gd name="T49" fmla="*/ 9 h 59"/>
              <a:gd name="T50" fmla="*/ 9 w 79"/>
              <a:gd name="T51" fmla="*/ 1 h 59"/>
              <a:gd name="T52" fmla="*/ 0 w 79"/>
              <a:gd name="T53" fmla="*/ 1 h 59"/>
              <a:gd name="T54" fmla="*/ 0 w 79"/>
              <a:gd name="T55" fmla="*/ 59 h 59"/>
              <a:gd name="T56" fmla="*/ 10 w 79"/>
              <a:gd name="T57" fmla="*/ 5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79" h="59">
                <a:moveTo>
                  <a:pt x="10" y="59"/>
                </a:moveTo>
                <a:cubicBezTo>
                  <a:pt x="10" y="29"/>
                  <a:pt x="10" y="29"/>
                  <a:pt x="10" y="29"/>
                </a:cubicBezTo>
                <a:cubicBezTo>
                  <a:pt x="10" y="24"/>
                  <a:pt x="10" y="20"/>
                  <a:pt x="12" y="17"/>
                </a:cubicBezTo>
                <a:cubicBezTo>
                  <a:pt x="13" y="14"/>
                  <a:pt x="14" y="12"/>
                  <a:pt x="17" y="10"/>
                </a:cubicBezTo>
                <a:cubicBezTo>
                  <a:pt x="19" y="9"/>
                  <a:pt x="22" y="8"/>
                  <a:pt x="24" y="8"/>
                </a:cubicBezTo>
                <a:cubicBezTo>
                  <a:pt x="28" y="8"/>
                  <a:pt x="31" y="9"/>
                  <a:pt x="32" y="12"/>
                </a:cubicBezTo>
                <a:cubicBezTo>
                  <a:pt x="34" y="14"/>
                  <a:pt x="35" y="17"/>
                  <a:pt x="35" y="21"/>
                </a:cubicBezTo>
                <a:cubicBezTo>
                  <a:pt x="35" y="59"/>
                  <a:pt x="35" y="59"/>
                  <a:pt x="35" y="59"/>
                </a:cubicBezTo>
                <a:cubicBezTo>
                  <a:pt x="45" y="59"/>
                  <a:pt x="45" y="59"/>
                  <a:pt x="45" y="59"/>
                </a:cubicBezTo>
                <a:cubicBezTo>
                  <a:pt x="45" y="25"/>
                  <a:pt x="45" y="25"/>
                  <a:pt x="45" y="25"/>
                </a:cubicBezTo>
                <a:cubicBezTo>
                  <a:pt x="45" y="19"/>
                  <a:pt x="46" y="15"/>
                  <a:pt x="49" y="12"/>
                </a:cubicBezTo>
                <a:cubicBezTo>
                  <a:pt x="51" y="10"/>
                  <a:pt x="55" y="8"/>
                  <a:pt x="59" y="8"/>
                </a:cubicBezTo>
                <a:cubicBezTo>
                  <a:pt x="61" y="8"/>
                  <a:pt x="63" y="9"/>
                  <a:pt x="65" y="10"/>
                </a:cubicBezTo>
                <a:cubicBezTo>
                  <a:pt x="66" y="11"/>
                  <a:pt x="68" y="12"/>
                  <a:pt x="68" y="14"/>
                </a:cubicBezTo>
                <a:cubicBezTo>
                  <a:pt x="69" y="16"/>
                  <a:pt x="69" y="19"/>
                  <a:pt x="69" y="23"/>
                </a:cubicBezTo>
                <a:cubicBezTo>
                  <a:pt x="69" y="59"/>
                  <a:pt x="69" y="59"/>
                  <a:pt x="69" y="59"/>
                </a:cubicBezTo>
                <a:cubicBezTo>
                  <a:pt x="79" y="59"/>
                  <a:pt x="79" y="59"/>
                  <a:pt x="79" y="59"/>
                </a:cubicBezTo>
                <a:cubicBezTo>
                  <a:pt x="79" y="19"/>
                  <a:pt x="79" y="19"/>
                  <a:pt x="79" y="19"/>
                </a:cubicBezTo>
                <a:cubicBezTo>
                  <a:pt x="79" y="13"/>
                  <a:pt x="77" y="8"/>
                  <a:pt x="74" y="5"/>
                </a:cubicBezTo>
                <a:cubicBezTo>
                  <a:pt x="71" y="1"/>
                  <a:pt x="67" y="0"/>
                  <a:pt x="61" y="0"/>
                </a:cubicBezTo>
                <a:cubicBezTo>
                  <a:pt x="54" y="0"/>
                  <a:pt x="48" y="3"/>
                  <a:pt x="43" y="10"/>
                </a:cubicBezTo>
                <a:cubicBezTo>
                  <a:pt x="42" y="7"/>
                  <a:pt x="40" y="4"/>
                  <a:pt x="37" y="2"/>
                </a:cubicBezTo>
                <a:cubicBezTo>
                  <a:pt x="34" y="1"/>
                  <a:pt x="31" y="0"/>
                  <a:pt x="27" y="0"/>
                </a:cubicBezTo>
                <a:cubicBezTo>
                  <a:pt x="23" y="0"/>
                  <a:pt x="19" y="1"/>
                  <a:pt x="16" y="2"/>
                </a:cubicBezTo>
                <a:cubicBezTo>
                  <a:pt x="13" y="4"/>
                  <a:pt x="11" y="6"/>
                  <a:pt x="9" y="9"/>
                </a:cubicBezTo>
                <a:cubicBezTo>
                  <a:pt x="9" y="1"/>
                  <a:pt x="9" y="1"/>
                  <a:pt x="9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59"/>
                  <a:pt x="0" y="59"/>
                  <a:pt x="0" y="59"/>
                </a:cubicBezTo>
                <a:cubicBezTo>
                  <a:pt x="10" y="59"/>
                  <a:pt x="10" y="59"/>
                  <a:pt x="10" y="5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" name="Freeform 1707"/>
          <p:cNvSpPr>
            <a:spLocks/>
          </p:cNvSpPr>
          <p:nvPr/>
        </p:nvSpPr>
        <p:spPr bwMode="auto">
          <a:xfrm>
            <a:off x="5507038" y="787400"/>
            <a:ext cx="171450" cy="128588"/>
          </a:xfrm>
          <a:custGeom>
            <a:avLst/>
            <a:gdLst>
              <a:gd name="T0" fmla="*/ 10 w 79"/>
              <a:gd name="T1" fmla="*/ 59 h 59"/>
              <a:gd name="T2" fmla="*/ 10 w 79"/>
              <a:gd name="T3" fmla="*/ 29 h 59"/>
              <a:gd name="T4" fmla="*/ 11 w 79"/>
              <a:gd name="T5" fmla="*/ 17 h 59"/>
              <a:gd name="T6" fmla="*/ 16 w 79"/>
              <a:gd name="T7" fmla="*/ 10 h 59"/>
              <a:gd name="T8" fmla="*/ 24 w 79"/>
              <a:gd name="T9" fmla="*/ 8 h 59"/>
              <a:gd name="T10" fmla="*/ 32 w 79"/>
              <a:gd name="T11" fmla="*/ 12 h 59"/>
              <a:gd name="T12" fmla="*/ 34 w 79"/>
              <a:gd name="T13" fmla="*/ 21 h 59"/>
              <a:gd name="T14" fmla="*/ 34 w 79"/>
              <a:gd name="T15" fmla="*/ 59 h 59"/>
              <a:gd name="T16" fmla="*/ 44 w 79"/>
              <a:gd name="T17" fmla="*/ 59 h 59"/>
              <a:gd name="T18" fmla="*/ 44 w 79"/>
              <a:gd name="T19" fmla="*/ 25 h 59"/>
              <a:gd name="T20" fmla="*/ 48 w 79"/>
              <a:gd name="T21" fmla="*/ 12 h 59"/>
              <a:gd name="T22" fmla="*/ 58 w 79"/>
              <a:gd name="T23" fmla="*/ 8 h 59"/>
              <a:gd name="T24" fmla="*/ 64 w 79"/>
              <a:gd name="T25" fmla="*/ 10 h 59"/>
              <a:gd name="T26" fmla="*/ 68 w 79"/>
              <a:gd name="T27" fmla="*/ 14 h 59"/>
              <a:gd name="T28" fmla="*/ 69 w 79"/>
              <a:gd name="T29" fmla="*/ 23 h 59"/>
              <a:gd name="T30" fmla="*/ 69 w 79"/>
              <a:gd name="T31" fmla="*/ 59 h 59"/>
              <a:gd name="T32" fmla="*/ 79 w 79"/>
              <a:gd name="T33" fmla="*/ 59 h 59"/>
              <a:gd name="T34" fmla="*/ 79 w 79"/>
              <a:gd name="T35" fmla="*/ 19 h 59"/>
              <a:gd name="T36" fmla="*/ 74 w 79"/>
              <a:gd name="T37" fmla="*/ 5 h 59"/>
              <a:gd name="T38" fmla="*/ 61 w 79"/>
              <a:gd name="T39" fmla="*/ 0 h 59"/>
              <a:gd name="T40" fmla="*/ 43 w 79"/>
              <a:gd name="T41" fmla="*/ 10 h 59"/>
              <a:gd name="T42" fmla="*/ 37 w 79"/>
              <a:gd name="T43" fmla="*/ 2 h 59"/>
              <a:gd name="T44" fmla="*/ 26 w 79"/>
              <a:gd name="T45" fmla="*/ 0 h 59"/>
              <a:gd name="T46" fmla="*/ 16 w 79"/>
              <a:gd name="T47" fmla="*/ 2 h 59"/>
              <a:gd name="T48" fmla="*/ 8 w 79"/>
              <a:gd name="T49" fmla="*/ 9 h 59"/>
              <a:gd name="T50" fmla="*/ 8 w 79"/>
              <a:gd name="T51" fmla="*/ 1 h 59"/>
              <a:gd name="T52" fmla="*/ 0 w 79"/>
              <a:gd name="T53" fmla="*/ 1 h 59"/>
              <a:gd name="T54" fmla="*/ 0 w 79"/>
              <a:gd name="T55" fmla="*/ 59 h 59"/>
              <a:gd name="T56" fmla="*/ 10 w 79"/>
              <a:gd name="T57" fmla="*/ 5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79" h="59">
                <a:moveTo>
                  <a:pt x="10" y="59"/>
                </a:moveTo>
                <a:cubicBezTo>
                  <a:pt x="10" y="29"/>
                  <a:pt x="10" y="29"/>
                  <a:pt x="10" y="29"/>
                </a:cubicBezTo>
                <a:cubicBezTo>
                  <a:pt x="10" y="24"/>
                  <a:pt x="10" y="20"/>
                  <a:pt x="11" y="17"/>
                </a:cubicBezTo>
                <a:cubicBezTo>
                  <a:pt x="12" y="14"/>
                  <a:pt x="14" y="12"/>
                  <a:pt x="16" y="10"/>
                </a:cubicBezTo>
                <a:cubicBezTo>
                  <a:pt x="19" y="9"/>
                  <a:pt x="21" y="8"/>
                  <a:pt x="24" y="8"/>
                </a:cubicBezTo>
                <a:cubicBezTo>
                  <a:pt x="28" y="8"/>
                  <a:pt x="30" y="9"/>
                  <a:pt x="32" y="12"/>
                </a:cubicBezTo>
                <a:cubicBezTo>
                  <a:pt x="33" y="14"/>
                  <a:pt x="34" y="17"/>
                  <a:pt x="34" y="21"/>
                </a:cubicBezTo>
                <a:cubicBezTo>
                  <a:pt x="34" y="59"/>
                  <a:pt x="34" y="59"/>
                  <a:pt x="34" y="59"/>
                </a:cubicBezTo>
                <a:cubicBezTo>
                  <a:pt x="44" y="59"/>
                  <a:pt x="44" y="59"/>
                  <a:pt x="44" y="59"/>
                </a:cubicBezTo>
                <a:cubicBezTo>
                  <a:pt x="44" y="25"/>
                  <a:pt x="44" y="25"/>
                  <a:pt x="44" y="25"/>
                </a:cubicBezTo>
                <a:cubicBezTo>
                  <a:pt x="44" y="19"/>
                  <a:pt x="45" y="15"/>
                  <a:pt x="48" y="12"/>
                </a:cubicBezTo>
                <a:cubicBezTo>
                  <a:pt x="51" y="10"/>
                  <a:pt x="54" y="8"/>
                  <a:pt x="58" y="8"/>
                </a:cubicBezTo>
                <a:cubicBezTo>
                  <a:pt x="61" y="8"/>
                  <a:pt x="63" y="9"/>
                  <a:pt x="64" y="10"/>
                </a:cubicBezTo>
                <a:cubicBezTo>
                  <a:pt x="66" y="11"/>
                  <a:pt x="67" y="12"/>
                  <a:pt x="68" y="14"/>
                </a:cubicBezTo>
                <a:cubicBezTo>
                  <a:pt x="68" y="16"/>
                  <a:pt x="69" y="19"/>
                  <a:pt x="69" y="23"/>
                </a:cubicBezTo>
                <a:cubicBezTo>
                  <a:pt x="69" y="59"/>
                  <a:pt x="69" y="59"/>
                  <a:pt x="69" y="59"/>
                </a:cubicBezTo>
                <a:cubicBezTo>
                  <a:pt x="79" y="59"/>
                  <a:pt x="79" y="59"/>
                  <a:pt x="79" y="59"/>
                </a:cubicBezTo>
                <a:cubicBezTo>
                  <a:pt x="79" y="19"/>
                  <a:pt x="79" y="19"/>
                  <a:pt x="79" y="19"/>
                </a:cubicBezTo>
                <a:cubicBezTo>
                  <a:pt x="79" y="13"/>
                  <a:pt x="77" y="8"/>
                  <a:pt x="74" y="5"/>
                </a:cubicBezTo>
                <a:cubicBezTo>
                  <a:pt x="71" y="1"/>
                  <a:pt x="66" y="0"/>
                  <a:pt x="61" y="0"/>
                </a:cubicBezTo>
                <a:cubicBezTo>
                  <a:pt x="53" y="0"/>
                  <a:pt x="47" y="3"/>
                  <a:pt x="43" y="10"/>
                </a:cubicBezTo>
                <a:cubicBezTo>
                  <a:pt x="41" y="7"/>
                  <a:pt x="40" y="4"/>
                  <a:pt x="37" y="2"/>
                </a:cubicBezTo>
                <a:cubicBezTo>
                  <a:pt x="34" y="1"/>
                  <a:pt x="30" y="0"/>
                  <a:pt x="26" y="0"/>
                </a:cubicBezTo>
                <a:cubicBezTo>
                  <a:pt x="22" y="0"/>
                  <a:pt x="19" y="1"/>
                  <a:pt x="16" y="2"/>
                </a:cubicBezTo>
                <a:cubicBezTo>
                  <a:pt x="13" y="4"/>
                  <a:pt x="10" y="6"/>
                  <a:pt x="8" y="9"/>
                </a:cubicBezTo>
                <a:cubicBezTo>
                  <a:pt x="8" y="1"/>
                  <a:pt x="8" y="1"/>
                  <a:pt x="8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59"/>
                  <a:pt x="0" y="59"/>
                  <a:pt x="0" y="59"/>
                </a:cubicBezTo>
                <a:cubicBezTo>
                  <a:pt x="10" y="59"/>
                  <a:pt x="10" y="59"/>
                  <a:pt x="10" y="5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" name="Freeform 1708"/>
          <p:cNvSpPr>
            <a:spLocks/>
          </p:cNvSpPr>
          <p:nvPr/>
        </p:nvSpPr>
        <p:spPr bwMode="auto">
          <a:xfrm>
            <a:off x="5708650" y="790575"/>
            <a:ext cx="101600" cy="130175"/>
          </a:xfrm>
          <a:custGeom>
            <a:avLst/>
            <a:gdLst>
              <a:gd name="T0" fmla="*/ 47 w 47"/>
              <a:gd name="T1" fmla="*/ 58 h 60"/>
              <a:gd name="T2" fmla="*/ 47 w 47"/>
              <a:gd name="T3" fmla="*/ 0 h 60"/>
              <a:gd name="T4" fmla="*/ 37 w 47"/>
              <a:gd name="T5" fmla="*/ 0 h 60"/>
              <a:gd name="T6" fmla="*/ 37 w 47"/>
              <a:gd name="T7" fmla="*/ 31 h 60"/>
              <a:gd name="T8" fmla="*/ 36 w 47"/>
              <a:gd name="T9" fmla="*/ 43 h 60"/>
              <a:gd name="T10" fmla="*/ 30 w 47"/>
              <a:gd name="T11" fmla="*/ 49 h 60"/>
              <a:gd name="T12" fmla="*/ 22 w 47"/>
              <a:gd name="T13" fmla="*/ 51 h 60"/>
              <a:gd name="T14" fmla="*/ 14 w 47"/>
              <a:gd name="T15" fmla="*/ 49 h 60"/>
              <a:gd name="T16" fmla="*/ 10 w 47"/>
              <a:gd name="T17" fmla="*/ 43 h 60"/>
              <a:gd name="T18" fmla="*/ 10 w 47"/>
              <a:gd name="T19" fmla="*/ 32 h 60"/>
              <a:gd name="T20" fmla="*/ 10 w 47"/>
              <a:gd name="T21" fmla="*/ 0 h 60"/>
              <a:gd name="T22" fmla="*/ 0 w 47"/>
              <a:gd name="T23" fmla="*/ 0 h 60"/>
              <a:gd name="T24" fmla="*/ 0 w 47"/>
              <a:gd name="T25" fmla="*/ 36 h 60"/>
              <a:gd name="T26" fmla="*/ 1 w 47"/>
              <a:gd name="T27" fmla="*/ 45 h 60"/>
              <a:gd name="T28" fmla="*/ 4 w 47"/>
              <a:gd name="T29" fmla="*/ 53 h 60"/>
              <a:gd name="T30" fmla="*/ 10 w 47"/>
              <a:gd name="T31" fmla="*/ 58 h 60"/>
              <a:gd name="T32" fmla="*/ 20 w 47"/>
              <a:gd name="T33" fmla="*/ 60 h 60"/>
              <a:gd name="T34" fmla="*/ 38 w 47"/>
              <a:gd name="T35" fmla="*/ 50 h 60"/>
              <a:gd name="T36" fmla="*/ 38 w 47"/>
              <a:gd name="T37" fmla="*/ 58 h 60"/>
              <a:gd name="T38" fmla="*/ 47 w 47"/>
              <a:gd name="T39" fmla="*/ 58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7" h="60">
                <a:moveTo>
                  <a:pt x="47" y="58"/>
                </a:moveTo>
                <a:cubicBezTo>
                  <a:pt x="47" y="0"/>
                  <a:pt x="47" y="0"/>
                  <a:pt x="47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7" y="31"/>
                  <a:pt x="37" y="31"/>
                  <a:pt x="37" y="31"/>
                </a:cubicBezTo>
                <a:cubicBezTo>
                  <a:pt x="37" y="36"/>
                  <a:pt x="37" y="40"/>
                  <a:pt x="36" y="43"/>
                </a:cubicBezTo>
                <a:cubicBezTo>
                  <a:pt x="35" y="45"/>
                  <a:pt x="33" y="47"/>
                  <a:pt x="30" y="49"/>
                </a:cubicBezTo>
                <a:cubicBezTo>
                  <a:pt x="28" y="50"/>
                  <a:pt x="25" y="51"/>
                  <a:pt x="22" y="51"/>
                </a:cubicBezTo>
                <a:cubicBezTo>
                  <a:pt x="19" y="51"/>
                  <a:pt x="16" y="50"/>
                  <a:pt x="14" y="49"/>
                </a:cubicBezTo>
                <a:cubicBezTo>
                  <a:pt x="12" y="47"/>
                  <a:pt x="11" y="45"/>
                  <a:pt x="10" y="43"/>
                </a:cubicBezTo>
                <a:cubicBezTo>
                  <a:pt x="10" y="41"/>
                  <a:pt x="10" y="37"/>
                  <a:pt x="10" y="32"/>
                </a:cubicBezTo>
                <a:cubicBezTo>
                  <a:pt x="10" y="0"/>
                  <a:pt x="10" y="0"/>
                  <a:pt x="1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40"/>
                  <a:pt x="0" y="43"/>
                  <a:pt x="1" y="45"/>
                </a:cubicBezTo>
                <a:cubicBezTo>
                  <a:pt x="1" y="48"/>
                  <a:pt x="2" y="51"/>
                  <a:pt x="4" y="53"/>
                </a:cubicBezTo>
                <a:cubicBezTo>
                  <a:pt x="5" y="55"/>
                  <a:pt x="7" y="56"/>
                  <a:pt x="10" y="58"/>
                </a:cubicBezTo>
                <a:cubicBezTo>
                  <a:pt x="13" y="59"/>
                  <a:pt x="16" y="60"/>
                  <a:pt x="20" y="60"/>
                </a:cubicBezTo>
                <a:cubicBezTo>
                  <a:pt x="28" y="60"/>
                  <a:pt x="34" y="56"/>
                  <a:pt x="38" y="50"/>
                </a:cubicBezTo>
                <a:cubicBezTo>
                  <a:pt x="38" y="58"/>
                  <a:pt x="38" y="58"/>
                  <a:pt x="38" y="58"/>
                </a:cubicBezTo>
                <a:cubicBezTo>
                  <a:pt x="47" y="58"/>
                  <a:pt x="47" y="58"/>
                  <a:pt x="47" y="5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" name="Freeform 1709"/>
          <p:cNvSpPr>
            <a:spLocks/>
          </p:cNvSpPr>
          <p:nvPr/>
        </p:nvSpPr>
        <p:spPr bwMode="auto">
          <a:xfrm>
            <a:off x="5845175" y="787400"/>
            <a:ext cx="101600" cy="128588"/>
          </a:xfrm>
          <a:custGeom>
            <a:avLst/>
            <a:gdLst>
              <a:gd name="T0" fmla="*/ 10 w 47"/>
              <a:gd name="T1" fmla="*/ 59 h 59"/>
              <a:gd name="T2" fmla="*/ 10 w 47"/>
              <a:gd name="T3" fmla="*/ 27 h 59"/>
              <a:gd name="T4" fmla="*/ 14 w 47"/>
              <a:gd name="T5" fmla="*/ 12 h 59"/>
              <a:gd name="T6" fmla="*/ 25 w 47"/>
              <a:gd name="T7" fmla="*/ 8 h 59"/>
              <a:gd name="T8" fmla="*/ 32 w 47"/>
              <a:gd name="T9" fmla="*/ 10 h 59"/>
              <a:gd name="T10" fmla="*/ 36 w 47"/>
              <a:gd name="T11" fmla="*/ 15 h 59"/>
              <a:gd name="T12" fmla="*/ 37 w 47"/>
              <a:gd name="T13" fmla="*/ 24 h 59"/>
              <a:gd name="T14" fmla="*/ 37 w 47"/>
              <a:gd name="T15" fmla="*/ 59 h 59"/>
              <a:gd name="T16" fmla="*/ 47 w 47"/>
              <a:gd name="T17" fmla="*/ 59 h 59"/>
              <a:gd name="T18" fmla="*/ 47 w 47"/>
              <a:gd name="T19" fmla="*/ 23 h 59"/>
              <a:gd name="T20" fmla="*/ 46 w 47"/>
              <a:gd name="T21" fmla="*/ 14 h 59"/>
              <a:gd name="T22" fmla="*/ 43 w 47"/>
              <a:gd name="T23" fmla="*/ 7 h 59"/>
              <a:gd name="T24" fmla="*/ 37 w 47"/>
              <a:gd name="T25" fmla="*/ 2 h 59"/>
              <a:gd name="T26" fmla="*/ 27 w 47"/>
              <a:gd name="T27" fmla="*/ 0 h 59"/>
              <a:gd name="T28" fmla="*/ 9 w 47"/>
              <a:gd name="T29" fmla="*/ 9 h 59"/>
              <a:gd name="T30" fmla="*/ 9 w 47"/>
              <a:gd name="T31" fmla="*/ 1 h 59"/>
              <a:gd name="T32" fmla="*/ 0 w 47"/>
              <a:gd name="T33" fmla="*/ 1 h 59"/>
              <a:gd name="T34" fmla="*/ 0 w 47"/>
              <a:gd name="T35" fmla="*/ 59 h 59"/>
              <a:gd name="T36" fmla="*/ 10 w 47"/>
              <a:gd name="T37" fmla="*/ 5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7" h="59">
                <a:moveTo>
                  <a:pt x="10" y="59"/>
                </a:moveTo>
                <a:cubicBezTo>
                  <a:pt x="10" y="27"/>
                  <a:pt x="10" y="27"/>
                  <a:pt x="10" y="27"/>
                </a:cubicBezTo>
                <a:cubicBezTo>
                  <a:pt x="10" y="20"/>
                  <a:pt x="11" y="15"/>
                  <a:pt x="14" y="12"/>
                </a:cubicBezTo>
                <a:cubicBezTo>
                  <a:pt x="17" y="10"/>
                  <a:pt x="21" y="8"/>
                  <a:pt x="25" y="8"/>
                </a:cubicBezTo>
                <a:cubicBezTo>
                  <a:pt x="28" y="8"/>
                  <a:pt x="30" y="9"/>
                  <a:pt x="32" y="10"/>
                </a:cubicBezTo>
                <a:cubicBezTo>
                  <a:pt x="34" y="11"/>
                  <a:pt x="35" y="13"/>
                  <a:pt x="36" y="15"/>
                </a:cubicBezTo>
                <a:cubicBezTo>
                  <a:pt x="37" y="17"/>
                  <a:pt x="37" y="20"/>
                  <a:pt x="37" y="24"/>
                </a:cubicBezTo>
                <a:cubicBezTo>
                  <a:pt x="37" y="59"/>
                  <a:pt x="37" y="59"/>
                  <a:pt x="37" y="59"/>
                </a:cubicBezTo>
                <a:cubicBezTo>
                  <a:pt x="47" y="59"/>
                  <a:pt x="47" y="59"/>
                  <a:pt x="47" y="59"/>
                </a:cubicBezTo>
                <a:cubicBezTo>
                  <a:pt x="47" y="23"/>
                  <a:pt x="47" y="23"/>
                  <a:pt x="47" y="23"/>
                </a:cubicBezTo>
                <a:cubicBezTo>
                  <a:pt x="47" y="19"/>
                  <a:pt x="47" y="16"/>
                  <a:pt x="46" y="14"/>
                </a:cubicBezTo>
                <a:cubicBezTo>
                  <a:pt x="46" y="11"/>
                  <a:pt x="45" y="9"/>
                  <a:pt x="43" y="7"/>
                </a:cubicBezTo>
                <a:cubicBezTo>
                  <a:pt x="42" y="5"/>
                  <a:pt x="40" y="3"/>
                  <a:pt x="37" y="2"/>
                </a:cubicBezTo>
                <a:cubicBezTo>
                  <a:pt x="34" y="0"/>
                  <a:pt x="31" y="0"/>
                  <a:pt x="27" y="0"/>
                </a:cubicBezTo>
                <a:cubicBezTo>
                  <a:pt x="19" y="0"/>
                  <a:pt x="13" y="3"/>
                  <a:pt x="9" y="9"/>
                </a:cubicBezTo>
                <a:cubicBezTo>
                  <a:pt x="9" y="1"/>
                  <a:pt x="9" y="1"/>
                  <a:pt x="9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59"/>
                  <a:pt x="0" y="59"/>
                  <a:pt x="0" y="59"/>
                </a:cubicBezTo>
                <a:cubicBezTo>
                  <a:pt x="10" y="59"/>
                  <a:pt x="10" y="59"/>
                  <a:pt x="10" y="5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" name="Freeform 1710"/>
          <p:cNvSpPr>
            <a:spLocks noEditPoints="1"/>
          </p:cNvSpPr>
          <p:nvPr/>
        </p:nvSpPr>
        <p:spPr bwMode="auto">
          <a:xfrm>
            <a:off x="5972175" y="787400"/>
            <a:ext cx="117475" cy="133350"/>
          </a:xfrm>
          <a:custGeom>
            <a:avLst/>
            <a:gdLst>
              <a:gd name="T0" fmla="*/ 37 w 54"/>
              <a:gd name="T1" fmla="*/ 50 h 61"/>
              <a:gd name="T2" fmla="*/ 28 w 54"/>
              <a:gd name="T3" fmla="*/ 52 h 61"/>
              <a:gd name="T4" fmla="*/ 16 w 54"/>
              <a:gd name="T5" fmla="*/ 47 h 61"/>
              <a:gd name="T6" fmla="*/ 10 w 54"/>
              <a:gd name="T7" fmla="*/ 33 h 61"/>
              <a:gd name="T8" fmla="*/ 54 w 54"/>
              <a:gd name="T9" fmla="*/ 33 h 61"/>
              <a:gd name="T10" fmla="*/ 54 w 54"/>
              <a:gd name="T11" fmla="*/ 30 h 61"/>
              <a:gd name="T12" fmla="*/ 46 w 54"/>
              <a:gd name="T13" fmla="*/ 8 h 61"/>
              <a:gd name="T14" fmla="*/ 27 w 54"/>
              <a:gd name="T15" fmla="*/ 0 h 61"/>
              <a:gd name="T16" fmla="*/ 7 w 54"/>
              <a:gd name="T17" fmla="*/ 8 h 61"/>
              <a:gd name="T18" fmla="*/ 0 w 54"/>
              <a:gd name="T19" fmla="*/ 31 h 61"/>
              <a:gd name="T20" fmla="*/ 7 w 54"/>
              <a:gd name="T21" fmla="*/ 53 h 61"/>
              <a:gd name="T22" fmla="*/ 28 w 54"/>
              <a:gd name="T23" fmla="*/ 61 h 61"/>
              <a:gd name="T24" fmla="*/ 44 w 54"/>
              <a:gd name="T25" fmla="*/ 56 h 61"/>
              <a:gd name="T26" fmla="*/ 53 w 54"/>
              <a:gd name="T27" fmla="*/ 42 h 61"/>
              <a:gd name="T28" fmla="*/ 43 w 54"/>
              <a:gd name="T29" fmla="*/ 41 h 61"/>
              <a:gd name="T30" fmla="*/ 37 w 54"/>
              <a:gd name="T31" fmla="*/ 50 h 61"/>
              <a:gd name="T32" fmla="*/ 16 w 54"/>
              <a:gd name="T33" fmla="*/ 12 h 61"/>
              <a:gd name="T34" fmla="*/ 27 w 54"/>
              <a:gd name="T35" fmla="*/ 8 h 61"/>
              <a:gd name="T36" fmla="*/ 39 w 54"/>
              <a:gd name="T37" fmla="*/ 14 h 61"/>
              <a:gd name="T38" fmla="*/ 43 w 54"/>
              <a:gd name="T39" fmla="*/ 25 h 61"/>
              <a:gd name="T40" fmla="*/ 11 w 54"/>
              <a:gd name="T41" fmla="*/ 25 h 61"/>
              <a:gd name="T42" fmla="*/ 16 w 54"/>
              <a:gd name="T43" fmla="*/ 12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4" h="61">
                <a:moveTo>
                  <a:pt x="37" y="50"/>
                </a:moveTo>
                <a:cubicBezTo>
                  <a:pt x="34" y="52"/>
                  <a:pt x="31" y="52"/>
                  <a:pt x="28" y="52"/>
                </a:cubicBezTo>
                <a:cubicBezTo>
                  <a:pt x="23" y="52"/>
                  <a:pt x="19" y="51"/>
                  <a:pt x="16" y="47"/>
                </a:cubicBezTo>
                <a:cubicBezTo>
                  <a:pt x="12" y="44"/>
                  <a:pt x="10" y="39"/>
                  <a:pt x="10" y="33"/>
                </a:cubicBezTo>
                <a:cubicBezTo>
                  <a:pt x="54" y="33"/>
                  <a:pt x="54" y="33"/>
                  <a:pt x="54" y="33"/>
                </a:cubicBezTo>
                <a:cubicBezTo>
                  <a:pt x="54" y="32"/>
                  <a:pt x="54" y="31"/>
                  <a:pt x="54" y="30"/>
                </a:cubicBezTo>
                <a:cubicBezTo>
                  <a:pt x="54" y="20"/>
                  <a:pt x="51" y="13"/>
                  <a:pt x="46" y="8"/>
                </a:cubicBezTo>
                <a:cubicBezTo>
                  <a:pt x="41" y="2"/>
                  <a:pt x="35" y="0"/>
                  <a:pt x="27" y="0"/>
                </a:cubicBezTo>
                <a:cubicBezTo>
                  <a:pt x="19" y="0"/>
                  <a:pt x="12" y="2"/>
                  <a:pt x="7" y="8"/>
                </a:cubicBezTo>
                <a:cubicBezTo>
                  <a:pt x="2" y="13"/>
                  <a:pt x="0" y="21"/>
                  <a:pt x="0" y="31"/>
                </a:cubicBezTo>
                <a:cubicBezTo>
                  <a:pt x="0" y="40"/>
                  <a:pt x="2" y="47"/>
                  <a:pt x="7" y="53"/>
                </a:cubicBezTo>
                <a:cubicBezTo>
                  <a:pt x="12" y="58"/>
                  <a:pt x="19" y="61"/>
                  <a:pt x="28" y="61"/>
                </a:cubicBezTo>
                <a:cubicBezTo>
                  <a:pt x="34" y="61"/>
                  <a:pt x="40" y="59"/>
                  <a:pt x="44" y="56"/>
                </a:cubicBezTo>
                <a:cubicBezTo>
                  <a:pt x="49" y="52"/>
                  <a:pt x="52" y="48"/>
                  <a:pt x="53" y="42"/>
                </a:cubicBezTo>
                <a:cubicBezTo>
                  <a:pt x="43" y="41"/>
                  <a:pt x="43" y="41"/>
                  <a:pt x="43" y="41"/>
                </a:cubicBezTo>
                <a:cubicBezTo>
                  <a:pt x="42" y="45"/>
                  <a:pt x="40" y="48"/>
                  <a:pt x="37" y="50"/>
                </a:cubicBezTo>
                <a:close/>
                <a:moveTo>
                  <a:pt x="16" y="12"/>
                </a:moveTo>
                <a:cubicBezTo>
                  <a:pt x="19" y="9"/>
                  <a:pt x="23" y="8"/>
                  <a:pt x="27" y="8"/>
                </a:cubicBezTo>
                <a:cubicBezTo>
                  <a:pt x="32" y="8"/>
                  <a:pt x="36" y="10"/>
                  <a:pt x="39" y="14"/>
                </a:cubicBezTo>
                <a:cubicBezTo>
                  <a:pt x="41" y="16"/>
                  <a:pt x="43" y="20"/>
                  <a:pt x="43" y="25"/>
                </a:cubicBezTo>
                <a:cubicBezTo>
                  <a:pt x="11" y="25"/>
                  <a:pt x="11" y="25"/>
                  <a:pt x="11" y="25"/>
                </a:cubicBezTo>
                <a:cubicBezTo>
                  <a:pt x="11" y="19"/>
                  <a:pt x="13" y="15"/>
                  <a:pt x="16" y="1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" name="Freeform 1711"/>
          <p:cNvSpPr>
            <a:spLocks/>
          </p:cNvSpPr>
          <p:nvPr/>
        </p:nvSpPr>
        <p:spPr bwMode="auto">
          <a:xfrm>
            <a:off x="6115050" y="787400"/>
            <a:ext cx="68263" cy="128588"/>
          </a:xfrm>
          <a:custGeom>
            <a:avLst/>
            <a:gdLst>
              <a:gd name="T0" fmla="*/ 9 w 31"/>
              <a:gd name="T1" fmla="*/ 59 h 59"/>
              <a:gd name="T2" fmla="*/ 9 w 31"/>
              <a:gd name="T3" fmla="*/ 29 h 59"/>
              <a:gd name="T4" fmla="*/ 11 w 31"/>
              <a:gd name="T5" fmla="*/ 17 h 59"/>
              <a:gd name="T6" fmla="*/ 15 w 31"/>
              <a:gd name="T7" fmla="*/ 12 h 59"/>
              <a:gd name="T8" fmla="*/ 21 w 31"/>
              <a:gd name="T9" fmla="*/ 10 h 59"/>
              <a:gd name="T10" fmla="*/ 28 w 31"/>
              <a:gd name="T11" fmla="*/ 12 h 59"/>
              <a:gd name="T12" fmla="*/ 31 w 31"/>
              <a:gd name="T13" fmla="*/ 3 h 59"/>
              <a:gd name="T14" fmla="*/ 21 w 31"/>
              <a:gd name="T15" fmla="*/ 0 h 59"/>
              <a:gd name="T16" fmla="*/ 15 w 31"/>
              <a:gd name="T17" fmla="*/ 2 h 59"/>
              <a:gd name="T18" fmla="*/ 8 w 31"/>
              <a:gd name="T19" fmla="*/ 10 h 59"/>
              <a:gd name="T20" fmla="*/ 8 w 31"/>
              <a:gd name="T21" fmla="*/ 1 h 59"/>
              <a:gd name="T22" fmla="*/ 0 w 31"/>
              <a:gd name="T23" fmla="*/ 1 h 59"/>
              <a:gd name="T24" fmla="*/ 0 w 31"/>
              <a:gd name="T25" fmla="*/ 59 h 59"/>
              <a:gd name="T26" fmla="*/ 9 w 31"/>
              <a:gd name="T27" fmla="*/ 5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1" h="59">
                <a:moveTo>
                  <a:pt x="9" y="59"/>
                </a:moveTo>
                <a:cubicBezTo>
                  <a:pt x="9" y="29"/>
                  <a:pt x="9" y="29"/>
                  <a:pt x="9" y="29"/>
                </a:cubicBezTo>
                <a:cubicBezTo>
                  <a:pt x="9" y="25"/>
                  <a:pt x="10" y="21"/>
                  <a:pt x="11" y="17"/>
                </a:cubicBezTo>
                <a:cubicBezTo>
                  <a:pt x="12" y="15"/>
                  <a:pt x="13" y="13"/>
                  <a:pt x="15" y="12"/>
                </a:cubicBezTo>
                <a:cubicBezTo>
                  <a:pt x="16" y="11"/>
                  <a:pt x="18" y="10"/>
                  <a:pt x="21" y="10"/>
                </a:cubicBezTo>
                <a:cubicBezTo>
                  <a:pt x="23" y="10"/>
                  <a:pt x="25" y="11"/>
                  <a:pt x="28" y="12"/>
                </a:cubicBezTo>
                <a:cubicBezTo>
                  <a:pt x="31" y="3"/>
                  <a:pt x="31" y="3"/>
                  <a:pt x="31" y="3"/>
                </a:cubicBezTo>
                <a:cubicBezTo>
                  <a:pt x="28" y="1"/>
                  <a:pt x="24" y="0"/>
                  <a:pt x="21" y="0"/>
                </a:cubicBezTo>
                <a:cubicBezTo>
                  <a:pt x="19" y="0"/>
                  <a:pt x="17" y="0"/>
                  <a:pt x="15" y="2"/>
                </a:cubicBezTo>
                <a:cubicBezTo>
                  <a:pt x="13" y="3"/>
                  <a:pt x="11" y="6"/>
                  <a:pt x="8" y="10"/>
                </a:cubicBezTo>
                <a:cubicBezTo>
                  <a:pt x="8" y="1"/>
                  <a:pt x="8" y="1"/>
                  <a:pt x="8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59"/>
                  <a:pt x="0" y="59"/>
                  <a:pt x="0" y="59"/>
                </a:cubicBezTo>
                <a:cubicBezTo>
                  <a:pt x="9" y="59"/>
                  <a:pt x="9" y="59"/>
                  <a:pt x="9" y="5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" name="Freeform 1712"/>
          <p:cNvSpPr>
            <a:spLocks/>
          </p:cNvSpPr>
          <p:nvPr/>
        </p:nvSpPr>
        <p:spPr bwMode="auto">
          <a:xfrm>
            <a:off x="6638925" y="4608513"/>
            <a:ext cx="47625" cy="63500"/>
          </a:xfrm>
          <a:custGeom>
            <a:avLst/>
            <a:gdLst>
              <a:gd name="T0" fmla="*/ 20 w 30"/>
              <a:gd name="T1" fmla="*/ 40 h 40"/>
              <a:gd name="T2" fmla="*/ 20 w 30"/>
              <a:gd name="T3" fmla="*/ 7 h 40"/>
              <a:gd name="T4" fmla="*/ 30 w 30"/>
              <a:gd name="T5" fmla="*/ 7 h 40"/>
              <a:gd name="T6" fmla="*/ 30 w 30"/>
              <a:gd name="T7" fmla="*/ 0 h 40"/>
              <a:gd name="T8" fmla="*/ 0 w 30"/>
              <a:gd name="T9" fmla="*/ 0 h 40"/>
              <a:gd name="T10" fmla="*/ 0 w 30"/>
              <a:gd name="T11" fmla="*/ 7 h 40"/>
              <a:gd name="T12" fmla="*/ 11 w 30"/>
              <a:gd name="T13" fmla="*/ 7 h 40"/>
              <a:gd name="T14" fmla="*/ 11 w 30"/>
              <a:gd name="T15" fmla="*/ 40 h 40"/>
              <a:gd name="T16" fmla="*/ 20 w 30"/>
              <a:gd name="T17" fmla="*/ 40 h 40"/>
              <a:gd name="T18" fmla="*/ 20 w 30"/>
              <a:gd name="T19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0" h="40">
                <a:moveTo>
                  <a:pt x="20" y="40"/>
                </a:moveTo>
                <a:lnTo>
                  <a:pt x="20" y="7"/>
                </a:lnTo>
                <a:lnTo>
                  <a:pt x="30" y="7"/>
                </a:lnTo>
                <a:lnTo>
                  <a:pt x="30" y="0"/>
                </a:lnTo>
                <a:lnTo>
                  <a:pt x="0" y="0"/>
                </a:lnTo>
                <a:lnTo>
                  <a:pt x="0" y="7"/>
                </a:lnTo>
                <a:lnTo>
                  <a:pt x="11" y="7"/>
                </a:lnTo>
                <a:lnTo>
                  <a:pt x="11" y="40"/>
                </a:lnTo>
                <a:lnTo>
                  <a:pt x="20" y="40"/>
                </a:lnTo>
                <a:lnTo>
                  <a:pt x="20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" name="Freeform 1713"/>
          <p:cNvSpPr>
            <a:spLocks noEditPoints="1"/>
          </p:cNvSpPr>
          <p:nvPr/>
        </p:nvSpPr>
        <p:spPr bwMode="auto">
          <a:xfrm>
            <a:off x="6686550" y="4625975"/>
            <a:ext cx="41275" cy="47625"/>
          </a:xfrm>
          <a:custGeom>
            <a:avLst/>
            <a:gdLst>
              <a:gd name="T0" fmla="*/ 12 w 19"/>
              <a:gd name="T1" fmla="*/ 17 h 22"/>
              <a:gd name="T2" fmla="*/ 10 w 19"/>
              <a:gd name="T3" fmla="*/ 18 h 22"/>
              <a:gd name="T4" fmla="*/ 7 w 19"/>
              <a:gd name="T5" fmla="*/ 16 h 22"/>
              <a:gd name="T6" fmla="*/ 5 w 19"/>
              <a:gd name="T7" fmla="*/ 12 h 22"/>
              <a:gd name="T8" fmla="*/ 19 w 19"/>
              <a:gd name="T9" fmla="*/ 12 h 22"/>
              <a:gd name="T10" fmla="*/ 17 w 19"/>
              <a:gd name="T11" fmla="*/ 3 h 22"/>
              <a:gd name="T12" fmla="*/ 9 w 19"/>
              <a:gd name="T13" fmla="*/ 0 h 22"/>
              <a:gd name="T14" fmla="*/ 2 w 19"/>
              <a:gd name="T15" fmla="*/ 3 h 22"/>
              <a:gd name="T16" fmla="*/ 0 w 19"/>
              <a:gd name="T17" fmla="*/ 11 h 22"/>
              <a:gd name="T18" fmla="*/ 2 w 19"/>
              <a:gd name="T19" fmla="*/ 18 h 22"/>
              <a:gd name="T20" fmla="*/ 10 w 19"/>
              <a:gd name="T21" fmla="*/ 22 h 22"/>
              <a:gd name="T22" fmla="*/ 15 w 19"/>
              <a:gd name="T23" fmla="*/ 20 h 22"/>
              <a:gd name="T24" fmla="*/ 19 w 19"/>
              <a:gd name="T25" fmla="*/ 15 h 22"/>
              <a:gd name="T26" fmla="*/ 13 w 19"/>
              <a:gd name="T27" fmla="*/ 15 h 22"/>
              <a:gd name="T28" fmla="*/ 12 w 19"/>
              <a:gd name="T29" fmla="*/ 17 h 22"/>
              <a:gd name="T30" fmla="*/ 5 w 19"/>
              <a:gd name="T31" fmla="*/ 9 h 22"/>
              <a:gd name="T32" fmla="*/ 7 w 19"/>
              <a:gd name="T33" fmla="*/ 5 h 22"/>
              <a:gd name="T34" fmla="*/ 10 w 19"/>
              <a:gd name="T35" fmla="*/ 4 h 22"/>
              <a:gd name="T36" fmla="*/ 12 w 19"/>
              <a:gd name="T37" fmla="*/ 5 h 22"/>
              <a:gd name="T38" fmla="*/ 14 w 19"/>
              <a:gd name="T39" fmla="*/ 9 h 22"/>
              <a:gd name="T40" fmla="*/ 5 w 19"/>
              <a:gd name="T41" fmla="*/ 9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9" h="22">
                <a:moveTo>
                  <a:pt x="12" y="17"/>
                </a:moveTo>
                <a:cubicBezTo>
                  <a:pt x="11" y="17"/>
                  <a:pt x="11" y="18"/>
                  <a:pt x="10" y="18"/>
                </a:cubicBezTo>
                <a:cubicBezTo>
                  <a:pt x="9" y="18"/>
                  <a:pt x="7" y="17"/>
                  <a:pt x="7" y="16"/>
                </a:cubicBezTo>
                <a:cubicBezTo>
                  <a:pt x="6" y="15"/>
                  <a:pt x="5" y="14"/>
                  <a:pt x="5" y="12"/>
                </a:cubicBezTo>
                <a:cubicBezTo>
                  <a:pt x="19" y="12"/>
                  <a:pt x="19" y="12"/>
                  <a:pt x="19" y="12"/>
                </a:cubicBezTo>
                <a:cubicBezTo>
                  <a:pt x="19" y="8"/>
                  <a:pt x="18" y="5"/>
                  <a:pt x="17" y="3"/>
                </a:cubicBezTo>
                <a:cubicBezTo>
                  <a:pt x="15" y="1"/>
                  <a:pt x="12" y="0"/>
                  <a:pt x="9" y="0"/>
                </a:cubicBezTo>
                <a:cubicBezTo>
                  <a:pt x="6" y="0"/>
                  <a:pt x="4" y="1"/>
                  <a:pt x="2" y="3"/>
                </a:cubicBezTo>
                <a:cubicBezTo>
                  <a:pt x="1" y="5"/>
                  <a:pt x="0" y="7"/>
                  <a:pt x="0" y="11"/>
                </a:cubicBezTo>
                <a:cubicBezTo>
                  <a:pt x="0" y="14"/>
                  <a:pt x="0" y="16"/>
                  <a:pt x="2" y="18"/>
                </a:cubicBezTo>
                <a:cubicBezTo>
                  <a:pt x="3" y="20"/>
                  <a:pt x="6" y="22"/>
                  <a:pt x="10" y="22"/>
                </a:cubicBezTo>
                <a:cubicBezTo>
                  <a:pt x="12" y="22"/>
                  <a:pt x="14" y="21"/>
                  <a:pt x="15" y="20"/>
                </a:cubicBezTo>
                <a:cubicBezTo>
                  <a:pt x="17" y="19"/>
                  <a:pt x="18" y="17"/>
                  <a:pt x="19" y="15"/>
                </a:cubicBezTo>
                <a:cubicBezTo>
                  <a:pt x="13" y="15"/>
                  <a:pt x="13" y="15"/>
                  <a:pt x="13" y="15"/>
                </a:cubicBezTo>
                <a:cubicBezTo>
                  <a:pt x="13" y="16"/>
                  <a:pt x="13" y="16"/>
                  <a:pt x="12" y="17"/>
                </a:cubicBezTo>
                <a:close/>
                <a:moveTo>
                  <a:pt x="5" y="9"/>
                </a:moveTo>
                <a:cubicBezTo>
                  <a:pt x="5" y="7"/>
                  <a:pt x="6" y="6"/>
                  <a:pt x="7" y="5"/>
                </a:cubicBezTo>
                <a:cubicBezTo>
                  <a:pt x="7" y="4"/>
                  <a:pt x="8" y="4"/>
                  <a:pt x="10" y="4"/>
                </a:cubicBezTo>
                <a:cubicBezTo>
                  <a:pt x="11" y="4"/>
                  <a:pt x="12" y="4"/>
                  <a:pt x="12" y="5"/>
                </a:cubicBezTo>
                <a:cubicBezTo>
                  <a:pt x="13" y="6"/>
                  <a:pt x="14" y="7"/>
                  <a:pt x="14" y="9"/>
                </a:cubicBezTo>
                <a:cubicBezTo>
                  <a:pt x="5" y="9"/>
                  <a:pt x="5" y="9"/>
                  <a:pt x="5" y="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" name="Freeform 1714"/>
          <p:cNvSpPr>
            <a:spLocks noEditPoints="1"/>
          </p:cNvSpPr>
          <p:nvPr/>
        </p:nvSpPr>
        <p:spPr bwMode="auto">
          <a:xfrm>
            <a:off x="6734175" y="4625975"/>
            <a:ext cx="46038" cy="65088"/>
          </a:xfrm>
          <a:custGeom>
            <a:avLst/>
            <a:gdLst>
              <a:gd name="T0" fmla="*/ 1 w 21"/>
              <a:gd name="T1" fmla="*/ 23 h 30"/>
              <a:gd name="T2" fmla="*/ 3 w 21"/>
              <a:gd name="T3" fmla="*/ 28 h 30"/>
              <a:gd name="T4" fmla="*/ 11 w 21"/>
              <a:gd name="T5" fmla="*/ 30 h 30"/>
              <a:gd name="T6" fmla="*/ 16 w 21"/>
              <a:gd name="T7" fmla="*/ 29 h 30"/>
              <a:gd name="T8" fmla="*/ 18 w 21"/>
              <a:gd name="T9" fmla="*/ 27 h 30"/>
              <a:gd name="T10" fmla="*/ 20 w 21"/>
              <a:gd name="T11" fmla="*/ 25 h 30"/>
              <a:gd name="T12" fmla="*/ 21 w 21"/>
              <a:gd name="T13" fmla="*/ 19 h 30"/>
              <a:gd name="T14" fmla="*/ 21 w 21"/>
              <a:gd name="T15" fmla="*/ 0 h 30"/>
              <a:gd name="T16" fmla="*/ 16 w 21"/>
              <a:gd name="T17" fmla="*/ 0 h 30"/>
              <a:gd name="T18" fmla="*/ 16 w 21"/>
              <a:gd name="T19" fmla="*/ 3 h 30"/>
              <a:gd name="T20" fmla="*/ 9 w 21"/>
              <a:gd name="T21" fmla="*/ 0 h 30"/>
              <a:gd name="T22" fmla="*/ 3 w 21"/>
              <a:gd name="T23" fmla="*/ 3 h 30"/>
              <a:gd name="T24" fmla="*/ 0 w 21"/>
              <a:gd name="T25" fmla="*/ 11 h 30"/>
              <a:gd name="T26" fmla="*/ 2 w 21"/>
              <a:gd name="T27" fmla="*/ 18 h 30"/>
              <a:gd name="T28" fmla="*/ 9 w 21"/>
              <a:gd name="T29" fmla="*/ 21 h 30"/>
              <a:gd name="T30" fmla="*/ 15 w 21"/>
              <a:gd name="T31" fmla="*/ 18 h 30"/>
              <a:gd name="T32" fmla="*/ 15 w 21"/>
              <a:gd name="T33" fmla="*/ 21 h 30"/>
              <a:gd name="T34" fmla="*/ 15 w 21"/>
              <a:gd name="T35" fmla="*/ 23 h 30"/>
              <a:gd name="T36" fmla="*/ 14 w 21"/>
              <a:gd name="T37" fmla="*/ 25 h 30"/>
              <a:gd name="T38" fmla="*/ 11 w 21"/>
              <a:gd name="T39" fmla="*/ 25 h 30"/>
              <a:gd name="T40" fmla="*/ 8 w 21"/>
              <a:gd name="T41" fmla="*/ 25 h 30"/>
              <a:gd name="T42" fmla="*/ 7 w 21"/>
              <a:gd name="T43" fmla="*/ 23 h 30"/>
              <a:gd name="T44" fmla="*/ 1 w 21"/>
              <a:gd name="T45" fmla="*/ 23 h 30"/>
              <a:gd name="T46" fmla="*/ 1 w 21"/>
              <a:gd name="T47" fmla="*/ 23 h 30"/>
              <a:gd name="T48" fmla="*/ 1 w 21"/>
              <a:gd name="T49" fmla="*/ 23 h 30"/>
              <a:gd name="T50" fmla="*/ 7 w 21"/>
              <a:gd name="T51" fmla="*/ 6 h 30"/>
              <a:gd name="T52" fmla="*/ 11 w 21"/>
              <a:gd name="T53" fmla="*/ 4 h 30"/>
              <a:gd name="T54" fmla="*/ 14 w 21"/>
              <a:gd name="T55" fmla="*/ 6 h 30"/>
              <a:gd name="T56" fmla="*/ 15 w 21"/>
              <a:gd name="T57" fmla="*/ 10 h 30"/>
              <a:gd name="T58" fmla="*/ 14 w 21"/>
              <a:gd name="T59" fmla="*/ 15 h 30"/>
              <a:gd name="T60" fmla="*/ 11 w 21"/>
              <a:gd name="T61" fmla="*/ 17 h 30"/>
              <a:gd name="T62" fmla="*/ 7 w 21"/>
              <a:gd name="T63" fmla="*/ 15 h 30"/>
              <a:gd name="T64" fmla="*/ 6 w 21"/>
              <a:gd name="T65" fmla="*/ 10 h 30"/>
              <a:gd name="T66" fmla="*/ 7 w 21"/>
              <a:gd name="T67" fmla="*/ 6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1" h="30">
                <a:moveTo>
                  <a:pt x="1" y="23"/>
                </a:moveTo>
                <a:cubicBezTo>
                  <a:pt x="1" y="25"/>
                  <a:pt x="2" y="27"/>
                  <a:pt x="3" y="28"/>
                </a:cubicBezTo>
                <a:cubicBezTo>
                  <a:pt x="5" y="29"/>
                  <a:pt x="7" y="30"/>
                  <a:pt x="11" y="30"/>
                </a:cubicBezTo>
                <a:cubicBezTo>
                  <a:pt x="13" y="30"/>
                  <a:pt x="14" y="29"/>
                  <a:pt x="16" y="29"/>
                </a:cubicBezTo>
                <a:cubicBezTo>
                  <a:pt x="17" y="29"/>
                  <a:pt x="18" y="28"/>
                  <a:pt x="18" y="27"/>
                </a:cubicBezTo>
                <a:cubicBezTo>
                  <a:pt x="19" y="27"/>
                  <a:pt x="20" y="26"/>
                  <a:pt x="20" y="25"/>
                </a:cubicBezTo>
                <a:cubicBezTo>
                  <a:pt x="21" y="23"/>
                  <a:pt x="21" y="22"/>
                  <a:pt x="21" y="19"/>
                </a:cubicBezTo>
                <a:cubicBezTo>
                  <a:pt x="21" y="0"/>
                  <a:pt x="21" y="0"/>
                  <a:pt x="21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3"/>
                  <a:pt x="16" y="3"/>
                  <a:pt x="16" y="3"/>
                </a:cubicBezTo>
                <a:cubicBezTo>
                  <a:pt x="14" y="1"/>
                  <a:pt x="12" y="0"/>
                  <a:pt x="9" y="0"/>
                </a:cubicBezTo>
                <a:cubicBezTo>
                  <a:pt x="7" y="0"/>
                  <a:pt x="5" y="1"/>
                  <a:pt x="3" y="3"/>
                </a:cubicBezTo>
                <a:cubicBezTo>
                  <a:pt x="1" y="4"/>
                  <a:pt x="0" y="7"/>
                  <a:pt x="0" y="11"/>
                </a:cubicBezTo>
                <a:cubicBezTo>
                  <a:pt x="0" y="13"/>
                  <a:pt x="1" y="16"/>
                  <a:pt x="2" y="18"/>
                </a:cubicBezTo>
                <a:cubicBezTo>
                  <a:pt x="4" y="20"/>
                  <a:pt x="6" y="21"/>
                  <a:pt x="9" y="21"/>
                </a:cubicBezTo>
                <a:cubicBezTo>
                  <a:pt x="12" y="21"/>
                  <a:pt x="14" y="20"/>
                  <a:pt x="15" y="18"/>
                </a:cubicBezTo>
                <a:cubicBezTo>
                  <a:pt x="15" y="21"/>
                  <a:pt x="15" y="21"/>
                  <a:pt x="15" y="21"/>
                </a:cubicBezTo>
                <a:cubicBezTo>
                  <a:pt x="15" y="22"/>
                  <a:pt x="15" y="23"/>
                  <a:pt x="15" y="23"/>
                </a:cubicBezTo>
                <a:cubicBezTo>
                  <a:pt x="15" y="24"/>
                  <a:pt x="14" y="25"/>
                  <a:pt x="14" y="25"/>
                </a:cubicBezTo>
                <a:cubicBezTo>
                  <a:pt x="13" y="25"/>
                  <a:pt x="12" y="25"/>
                  <a:pt x="11" y="25"/>
                </a:cubicBezTo>
                <a:cubicBezTo>
                  <a:pt x="10" y="25"/>
                  <a:pt x="9" y="25"/>
                  <a:pt x="8" y="25"/>
                </a:cubicBezTo>
                <a:cubicBezTo>
                  <a:pt x="8" y="25"/>
                  <a:pt x="8" y="24"/>
                  <a:pt x="7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lose/>
                <a:moveTo>
                  <a:pt x="7" y="6"/>
                </a:moveTo>
                <a:cubicBezTo>
                  <a:pt x="8" y="5"/>
                  <a:pt x="9" y="4"/>
                  <a:pt x="11" y="4"/>
                </a:cubicBezTo>
                <a:cubicBezTo>
                  <a:pt x="12" y="4"/>
                  <a:pt x="13" y="5"/>
                  <a:pt x="14" y="6"/>
                </a:cubicBezTo>
                <a:cubicBezTo>
                  <a:pt x="15" y="7"/>
                  <a:pt x="15" y="8"/>
                  <a:pt x="15" y="10"/>
                </a:cubicBezTo>
                <a:cubicBezTo>
                  <a:pt x="15" y="13"/>
                  <a:pt x="15" y="14"/>
                  <a:pt x="14" y="15"/>
                </a:cubicBezTo>
                <a:cubicBezTo>
                  <a:pt x="13" y="16"/>
                  <a:pt x="12" y="17"/>
                  <a:pt x="11" y="17"/>
                </a:cubicBezTo>
                <a:cubicBezTo>
                  <a:pt x="9" y="17"/>
                  <a:pt x="8" y="16"/>
                  <a:pt x="7" y="15"/>
                </a:cubicBezTo>
                <a:cubicBezTo>
                  <a:pt x="7" y="14"/>
                  <a:pt x="6" y="13"/>
                  <a:pt x="6" y="10"/>
                </a:cubicBezTo>
                <a:cubicBezTo>
                  <a:pt x="6" y="8"/>
                  <a:pt x="7" y="7"/>
                  <a:pt x="7" y="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" name="Freeform 1715"/>
          <p:cNvSpPr>
            <a:spLocks/>
          </p:cNvSpPr>
          <p:nvPr/>
        </p:nvSpPr>
        <p:spPr bwMode="auto">
          <a:xfrm>
            <a:off x="6791325" y="4625975"/>
            <a:ext cx="41275" cy="46038"/>
          </a:xfrm>
          <a:custGeom>
            <a:avLst/>
            <a:gdLst>
              <a:gd name="T0" fmla="*/ 19 w 19"/>
              <a:gd name="T1" fmla="*/ 8 h 21"/>
              <a:gd name="T2" fmla="*/ 19 w 19"/>
              <a:gd name="T3" fmla="*/ 4 h 21"/>
              <a:gd name="T4" fmla="*/ 18 w 19"/>
              <a:gd name="T5" fmla="*/ 2 h 21"/>
              <a:gd name="T6" fmla="*/ 16 w 19"/>
              <a:gd name="T7" fmla="*/ 0 h 21"/>
              <a:gd name="T8" fmla="*/ 12 w 19"/>
              <a:gd name="T9" fmla="*/ 0 h 21"/>
              <a:gd name="T10" fmla="*/ 5 w 19"/>
              <a:gd name="T11" fmla="*/ 3 h 21"/>
              <a:gd name="T12" fmla="*/ 5 w 19"/>
              <a:gd name="T13" fmla="*/ 0 h 21"/>
              <a:gd name="T14" fmla="*/ 0 w 19"/>
              <a:gd name="T15" fmla="*/ 0 h 21"/>
              <a:gd name="T16" fmla="*/ 0 w 19"/>
              <a:gd name="T17" fmla="*/ 21 h 21"/>
              <a:gd name="T18" fmla="*/ 6 w 19"/>
              <a:gd name="T19" fmla="*/ 21 h 21"/>
              <a:gd name="T20" fmla="*/ 6 w 19"/>
              <a:gd name="T21" fmla="*/ 12 h 21"/>
              <a:gd name="T22" fmla="*/ 6 w 19"/>
              <a:gd name="T23" fmla="*/ 7 h 21"/>
              <a:gd name="T24" fmla="*/ 8 w 19"/>
              <a:gd name="T25" fmla="*/ 5 h 21"/>
              <a:gd name="T26" fmla="*/ 10 w 19"/>
              <a:gd name="T27" fmla="*/ 4 h 21"/>
              <a:gd name="T28" fmla="*/ 12 w 19"/>
              <a:gd name="T29" fmla="*/ 5 h 21"/>
              <a:gd name="T30" fmla="*/ 13 w 19"/>
              <a:gd name="T31" fmla="*/ 6 h 21"/>
              <a:gd name="T32" fmla="*/ 14 w 19"/>
              <a:gd name="T33" fmla="*/ 11 h 21"/>
              <a:gd name="T34" fmla="*/ 14 w 19"/>
              <a:gd name="T35" fmla="*/ 21 h 21"/>
              <a:gd name="T36" fmla="*/ 19 w 19"/>
              <a:gd name="T37" fmla="*/ 21 h 21"/>
              <a:gd name="T38" fmla="*/ 19 w 19"/>
              <a:gd name="T39" fmla="*/ 8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9" h="21">
                <a:moveTo>
                  <a:pt x="19" y="8"/>
                </a:moveTo>
                <a:cubicBezTo>
                  <a:pt x="19" y="7"/>
                  <a:pt x="19" y="5"/>
                  <a:pt x="19" y="4"/>
                </a:cubicBezTo>
                <a:cubicBezTo>
                  <a:pt x="19" y="4"/>
                  <a:pt x="18" y="3"/>
                  <a:pt x="18" y="2"/>
                </a:cubicBezTo>
                <a:cubicBezTo>
                  <a:pt x="17" y="1"/>
                  <a:pt x="17" y="1"/>
                  <a:pt x="16" y="0"/>
                </a:cubicBezTo>
                <a:cubicBezTo>
                  <a:pt x="15" y="0"/>
                  <a:pt x="13" y="0"/>
                  <a:pt x="12" y="0"/>
                </a:cubicBezTo>
                <a:cubicBezTo>
                  <a:pt x="9" y="0"/>
                  <a:pt x="7" y="1"/>
                  <a:pt x="5" y="3"/>
                </a:cubicBezTo>
                <a:cubicBezTo>
                  <a:pt x="5" y="0"/>
                  <a:pt x="5" y="0"/>
                  <a:pt x="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"/>
                  <a:pt x="0" y="21"/>
                  <a:pt x="0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12"/>
                  <a:pt x="6" y="12"/>
                  <a:pt x="6" y="12"/>
                </a:cubicBezTo>
                <a:cubicBezTo>
                  <a:pt x="6" y="9"/>
                  <a:pt x="6" y="8"/>
                  <a:pt x="6" y="7"/>
                </a:cubicBezTo>
                <a:cubicBezTo>
                  <a:pt x="6" y="6"/>
                  <a:pt x="7" y="5"/>
                  <a:pt x="8" y="5"/>
                </a:cubicBezTo>
                <a:cubicBezTo>
                  <a:pt x="9" y="4"/>
                  <a:pt x="9" y="4"/>
                  <a:pt x="10" y="4"/>
                </a:cubicBezTo>
                <a:cubicBezTo>
                  <a:pt x="11" y="4"/>
                  <a:pt x="12" y="4"/>
                  <a:pt x="12" y="5"/>
                </a:cubicBezTo>
                <a:cubicBezTo>
                  <a:pt x="13" y="5"/>
                  <a:pt x="13" y="5"/>
                  <a:pt x="13" y="6"/>
                </a:cubicBezTo>
                <a:cubicBezTo>
                  <a:pt x="14" y="7"/>
                  <a:pt x="14" y="8"/>
                  <a:pt x="14" y="11"/>
                </a:cubicBezTo>
                <a:cubicBezTo>
                  <a:pt x="14" y="21"/>
                  <a:pt x="14" y="21"/>
                  <a:pt x="14" y="21"/>
                </a:cubicBezTo>
                <a:cubicBezTo>
                  <a:pt x="19" y="21"/>
                  <a:pt x="19" y="21"/>
                  <a:pt x="19" y="21"/>
                </a:cubicBezTo>
                <a:cubicBezTo>
                  <a:pt x="19" y="8"/>
                  <a:pt x="19" y="8"/>
                  <a:pt x="19" y="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" name="Freeform 1716"/>
          <p:cNvSpPr>
            <a:spLocks/>
          </p:cNvSpPr>
          <p:nvPr/>
        </p:nvSpPr>
        <p:spPr bwMode="auto">
          <a:xfrm>
            <a:off x="6838950" y="4608513"/>
            <a:ext cx="31750" cy="63500"/>
          </a:xfrm>
          <a:custGeom>
            <a:avLst/>
            <a:gdLst>
              <a:gd name="T0" fmla="*/ 0 w 15"/>
              <a:gd name="T1" fmla="*/ 13 h 29"/>
              <a:gd name="T2" fmla="*/ 4 w 15"/>
              <a:gd name="T3" fmla="*/ 13 h 29"/>
              <a:gd name="T4" fmla="*/ 4 w 15"/>
              <a:gd name="T5" fmla="*/ 29 h 29"/>
              <a:gd name="T6" fmla="*/ 9 w 15"/>
              <a:gd name="T7" fmla="*/ 29 h 29"/>
              <a:gd name="T8" fmla="*/ 9 w 15"/>
              <a:gd name="T9" fmla="*/ 13 h 29"/>
              <a:gd name="T10" fmla="*/ 13 w 15"/>
              <a:gd name="T11" fmla="*/ 13 h 29"/>
              <a:gd name="T12" fmla="*/ 13 w 15"/>
              <a:gd name="T13" fmla="*/ 8 h 29"/>
              <a:gd name="T14" fmla="*/ 9 w 15"/>
              <a:gd name="T15" fmla="*/ 8 h 29"/>
              <a:gd name="T16" fmla="*/ 9 w 15"/>
              <a:gd name="T17" fmla="*/ 7 h 29"/>
              <a:gd name="T18" fmla="*/ 10 w 15"/>
              <a:gd name="T19" fmla="*/ 5 h 29"/>
              <a:gd name="T20" fmla="*/ 11 w 15"/>
              <a:gd name="T21" fmla="*/ 4 h 29"/>
              <a:gd name="T22" fmla="*/ 14 w 15"/>
              <a:gd name="T23" fmla="*/ 4 h 29"/>
              <a:gd name="T24" fmla="*/ 15 w 15"/>
              <a:gd name="T25" fmla="*/ 1 h 29"/>
              <a:gd name="T26" fmla="*/ 10 w 15"/>
              <a:gd name="T27" fmla="*/ 0 h 29"/>
              <a:gd name="T28" fmla="*/ 6 w 15"/>
              <a:gd name="T29" fmla="*/ 1 h 29"/>
              <a:gd name="T30" fmla="*/ 4 w 15"/>
              <a:gd name="T31" fmla="*/ 3 h 29"/>
              <a:gd name="T32" fmla="*/ 4 w 15"/>
              <a:gd name="T33" fmla="*/ 7 h 29"/>
              <a:gd name="T34" fmla="*/ 4 w 15"/>
              <a:gd name="T35" fmla="*/ 8 h 29"/>
              <a:gd name="T36" fmla="*/ 0 w 15"/>
              <a:gd name="T37" fmla="*/ 8 h 29"/>
              <a:gd name="T38" fmla="*/ 0 w 15"/>
              <a:gd name="T39" fmla="*/ 13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5" h="29">
                <a:moveTo>
                  <a:pt x="0" y="13"/>
                </a:moveTo>
                <a:cubicBezTo>
                  <a:pt x="4" y="13"/>
                  <a:pt x="4" y="13"/>
                  <a:pt x="4" y="13"/>
                </a:cubicBezTo>
                <a:cubicBezTo>
                  <a:pt x="4" y="29"/>
                  <a:pt x="4" y="29"/>
                  <a:pt x="4" y="29"/>
                </a:cubicBezTo>
                <a:cubicBezTo>
                  <a:pt x="9" y="29"/>
                  <a:pt x="9" y="29"/>
                  <a:pt x="9" y="29"/>
                </a:cubicBezTo>
                <a:cubicBezTo>
                  <a:pt x="9" y="13"/>
                  <a:pt x="9" y="13"/>
                  <a:pt x="9" y="13"/>
                </a:cubicBezTo>
                <a:cubicBezTo>
                  <a:pt x="13" y="13"/>
                  <a:pt x="13" y="13"/>
                  <a:pt x="13" y="13"/>
                </a:cubicBezTo>
                <a:cubicBezTo>
                  <a:pt x="13" y="8"/>
                  <a:pt x="13" y="8"/>
                  <a:pt x="13" y="8"/>
                </a:cubicBezTo>
                <a:cubicBezTo>
                  <a:pt x="9" y="8"/>
                  <a:pt x="9" y="8"/>
                  <a:pt x="9" y="8"/>
                </a:cubicBezTo>
                <a:cubicBezTo>
                  <a:pt x="9" y="7"/>
                  <a:pt x="9" y="7"/>
                  <a:pt x="9" y="7"/>
                </a:cubicBezTo>
                <a:cubicBezTo>
                  <a:pt x="9" y="6"/>
                  <a:pt x="9" y="5"/>
                  <a:pt x="10" y="5"/>
                </a:cubicBezTo>
                <a:cubicBezTo>
                  <a:pt x="10" y="4"/>
                  <a:pt x="11" y="4"/>
                  <a:pt x="11" y="4"/>
                </a:cubicBezTo>
                <a:cubicBezTo>
                  <a:pt x="12" y="4"/>
                  <a:pt x="13" y="4"/>
                  <a:pt x="14" y="4"/>
                </a:cubicBezTo>
                <a:cubicBezTo>
                  <a:pt x="15" y="1"/>
                  <a:pt x="15" y="1"/>
                  <a:pt x="15" y="1"/>
                </a:cubicBezTo>
                <a:cubicBezTo>
                  <a:pt x="13" y="0"/>
                  <a:pt x="12" y="0"/>
                  <a:pt x="10" y="0"/>
                </a:cubicBezTo>
                <a:cubicBezTo>
                  <a:pt x="8" y="0"/>
                  <a:pt x="7" y="0"/>
                  <a:pt x="6" y="1"/>
                </a:cubicBezTo>
                <a:cubicBezTo>
                  <a:pt x="5" y="1"/>
                  <a:pt x="4" y="2"/>
                  <a:pt x="4" y="3"/>
                </a:cubicBezTo>
                <a:cubicBezTo>
                  <a:pt x="4" y="4"/>
                  <a:pt x="4" y="5"/>
                  <a:pt x="4" y="7"/>
                </a:cubicBezTo>
                <a:cubicBezTo>
                  <a:pt x="4" y="8"/>
                  <a:pt x="4" y="8"/>
                  <a:pt x="4" y="8"/>
                </a:cubicBezTo>
                <a:cubicBezTo>
                  <a:pt x="0" y="8"/>
                  <a:pt x="0" y="8"/>
                  <a:pt x="0" y="8"/>
                </a:cubicBezTo>
                <a:cubicBezTo>
                  <a:pt x="0" y="13"/>
                  <a:pt x="0" y="13"/>
                  <a:pt x="0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" name="Freeform 1717"/>
          <p:cNvSpPr>
            <a:spLocks noEditPoints="1"/>
          </p:cNvSpPr>
          <p:nvPr/>
        </p:nvSpPr>
        <p:spPr bwMode="auto">
          <a:xfrm>
            <a:off x="6870700" y="4625975"/>
            <a:ext cx="47625" cy="47625"/>
          </a:xfrm>
          <a:custGeom>
            <a:avLst/>
            <a:gdLst>
              <a:gd name="T0" fmla="*/ 1 w 22"/>
              <a:gd name="T1" fmla="*/ 17 h 22"/>
              <a:gd name="T2" fmla="*/ 5 w 22"/>
              <a:gd name="T3" fmla="*/ 20 h 22"/>
              <a:gd name="T4" fmla="*/ 11 w 22"/>
              <a:gd name="T5" fmla="*/ 22 h 22"/>
              <a:gd name="T6" fmla="*/ 19 w 22"/>
              <a:gd name="T7" fmla="*/ 19 h 22"/>
              <a:gd name="T8" fmla="*/ 22 w 22"/>
              <a:gd name="T9" fmla="*/ 11 h 22"/>
              <a:gd name="T10" fmla="*/ 19 w 22"/>
              <a:gd name="T11" fmla="*/ 3 h 22"/>
              <a:gd name="T12" fmla="*/ 11 w 22"/>
              <a:gd name="T13" fmla="*/ 0 h 22"/>
              <a:gd name="T14" fmla="*/ 5 w 22"/>
              <a:gd name="T15" fmla="*/ 1 h 22"/>
              <a:gd name="T16" fmla="*/ 1 w 22"/>
              <a:gd name="T17" fmla="*/ 5 h 22"/>
              <a:gd name="T18" fmla="*/ 0 w 22"/>
              <a:gd name="T19" fmla="*/ 10 h 22"/>
              <a:gd name="T20" fmla="*/ 1 w 22"/>
              <a:gd name="T21" fmla="*/ 17 h 22"/>
              <a:gd name="T22" fmla="*/ 7 w 22"/>
              <a:gd name="T23" fmla="*/ 6 h 22"/>
              <a:gd name="T24" fmla="*/ 11 w 22"/>
              <a:gd name="T25" fmla="*/ 4 h 22"/>
              <a:gd name="T26" fmla="*/ 14 w 22"/>
              <a:gd name="T27" fmla="*/ 6 h 22"/>
              <a:gd name="T28" fmla="*/ 16 w 22"/>
              <a:gd name="T29" fmla="*/ 11 h 22"/>
              <a:gd name="T30" fmla="*/ 14 w 22"/>
              <a:gd name="T31" fmla="*/ 16 h 22"/>
              <a:gd name="T32" fmla="*/ 11 w 22"/>
              <a:gd name="T33" fmla="*/ 17 h 22"/>
              <a:gd name="T34" fmla="*/ 7 w 22"/>
              <a:gd name="T35" fmla="*/ 16 h 22"/>
              <a:gd name="T36" fmla="*/ 6 w 22"/>
              <a:gd name="T37" fmla="*/ 11 h 22"/>
              <a:gd name="T38" fmla="*/ 7 w 22"/>
              <a:gd name="T39" fmla="*/ 6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2" h="22">
                <a:moveTo>
                  <a:pt x="1" y="17"/>
                </a:moveTo>
                <a:cubicBezTo>
                  <a:pt x="2" y="18"/>
                  <a:pt x="4" y="20"/>
                  <a:pt x="5" y="20"/>
                </a:cubicBezTo>
                <a:cubicBezTo>
                  <a:pt x="7" y="21"/>
                  <a:pt x="9" y="22"/>
                  <a:pt x="11" y="22"/>
                </a:cubicBezTo>
                <a:cubicBezTo>
                  <a:pt x="14" y="22"/>
                  <a:pt x="17" y="21"/>
                  <a:pt x="19" y="19"/>
                </a:cubicBezTo>
                <a:cubicBezTo>
                  <a:pt x="21" y="16"/>
                  <a:pt x="22" y="14"/>
                  <a:pt x="22" y="11"/>
                </a:cubicBezTo>
                <a:cubicBezTo>
                  <a:pt x="22" y="8"/>
                  <a:pt x="21" y="5"/>
                  <a:pt x="19" y="3"/>
                </a:cubicBezTo>
                <a:cubicBezTo>
                  <a:pt x="17" y="1"/>
                  <a:pt x="14" y="0"/>
                  <a:pt x="11" y="0"/>
                </a:cubicBezTo>
                <a:cubicBezTo>
                  <a:pt x="9" y="0"/>
                  <a:pt x="7" y="0"/>
                  <a:pt x="5" y="1"/>
                </a:cubicBezTo>
                <a:cubicBezTo>
                  <a:pt x="4" y="2"/>
                  <a:pt x="2" y="3"/>
                  <a:pt x="1" y="5"/>
                </a:cubicBezTo>
                <a:cubicBezTo>
                  <a:pt x="1" y="7"/>
                  <a:pt x="0" y="9"/>
                  <a:pt x="0" y="10"/>
                </a:cubicBezTo>
                <a:cubicBezTo>
                  <a:pt x="0" y="13"/>
                  <a:pt x="1" y="15"/>
                  <a:pt x="1" y="17"/>
                </a:cubicBezTo>
                <a:close/>
                <a:moveTo>
                  <a:pt x="7" y="6"/>
                </a:moveTo>
                <a:cubicBezTo>
                  <a:pt x="8" y="5"/>
                  <a:pt x="9" y="4"/>
                  <a:pt x="11" y="4"/>
                </a:cubicBezTo>
                <a:cubicBezTo>
                  <a:pt x="12" y="4"/>
                  <a:pt x="13" y="5"/>
                  <a:pt x="14" y="6"/>
                </a:cubicBezTo>
                <a:cubicBezTo>
                  <a:pt x="15" y="7"/>
                  <a:pt x="16" y="9"/>
                  <a:pt x="16" y="11"/>
                </a:cubicBezTo>
                <a:cubicBezTo>
                  <a:pt x="16" y="13"/>
                  <a:pt x="15" y="14"/>
                  <a:pt x="14" y="16"/>
                </a:cubicBezTo>
                <a:cubicBezTo>
                  <a:pt x="13" y="17"/>
                  <a:pt x="12" y="17"/>
                  <a:pt x="11" y="17"/>
                </a:cubicBezTo>
                <a:cubicBezTo>
                  <a:pt x="9" y="17"/>
                  <a:pt x="8" y="17"/>
                  <a:pt x="7" y="16"/>
                </a:cubicBezTo>
                <a:cubicBezTo>
                  <a:pt x="6" y="14"/>
                  <a:pt x="6" y="13"/>
                  <a:pt x="6" y="11"/>
                </a:cubicBezTo>
                <a:cubicBezTo>
                  <a:pt x="6" y="9"/>
                  <a:pt x="6" y="7"/>
                  <a:pt x="7" y="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" name="Freeform 1718"/>
          <p:cNvSpPr>
            <a:spLocks/>
          </p:cNvSpPr>
          <p:nvPr/>
        </p:nvSpPr>
        <p:spPr bwMode="auto">
          <a:xfrm>
            <a:off x="6927850" y="4625975"/>
            <a:ext cx="28575" cy="46038"/>
          </a:xfrm>
          <a:custGeom>
            <a:avLst/>
            <a:gdLst>
              <a:gd name="T0" fmla="*/ 5 w 13"/>
              <a:gd name="T1" fmla="*/ 15 h 21"/>
              <a:gd name="T2" fmla="*/ 6 w 13"/>
              <a:gd name="T3" fmla="*/ 8 h 21"/>
              <a:gd name="T4" fmla="*/ 7 w 13"/>
              <a:gd name="T5" fmla="*/ 5 h 21"/>
              <a:gd name="T6" fmla="*/ 9 w 13"/>
              <a:gd name="T7" fmla="*/ 5 h 21"/>
              <a:gd name="T8" fmla="*/ 12 w 13"/>
              <a:gd name="T9" fmla="*/ 6 h 21"/>
              <a:gd name="T10" fmla="*/ 13 w 13"/>
              <a:gd name="T11" fmla="*/ 1 h 21"/>
              <a:gd name="T12" fmla="*/ 10 w 13"/>
              <a:gd name="T13" fmla="*/ 0 h 21"/>
              <a:gd name="T14" fmla="*/ 7 w 13"/>
              <a:gd name="T15" fmla="*/ 0 h 21"/>
              <a:gd name="T16" fmla="*/ 5 w 13"/>
              <a:gd name="T17" fmla="*/ 3 h 21"/>
              <a:gd name="T18" fmla="*/ 5 w 13"/>
              <a:gd name="T19" fmla="*/ 0 h 21"/>
              <a:gd name="T20" fmla="*/ 0 w 13"/>
              <a:gd name="T21" fmla="*/ 0 h 21"/>
              <a:gd name="T22" fmla="*/ 0 w 13"/>
              <a:gd name="T23" fmla="*/ 21 h 21"/>
              <a:gd name="T24" fmla="*/ 5 w 13"/>
              <a:gd name="T25" fmla="*/ 21 h 21"/>
              <a:gd name="T26" fmla="*/ 5 w 13"/>
              <a:gd name="T27" fmla="*/ 15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3" h="21">
                <a:moveTo>
                  <a:pt x="5" y="15"/>
                </a:moveTo>
                <a:cubicBezTo>
                  <a:pt x="5" y="11"/>
                  <a:pt x="5" y="9"/>
                  <a:pt x="6" y="8"/>
                </a:cubicBezTo>
                <a:cubicBezTo>
                  <a:pt x="6" y="7"/>
                  <a:pt x="6" y="6"/>
                  <a:pt x="7" y="5"/>
                </a:cubicBezTo>
                <a:cubicBezTo>
                  <a:pt x="8" y="5"/>
                  <a:pt x="8" y="5"/>
                  <a:pt x="9" y="5"/>
                </a:cubicBezTo>
                <a:cubicBezTo>
                  <a:pt x="10" y="5"/>
                  <a:pt x="11" y="5"/>
                  <a:pt x="12" y="6"/>
                </a:cubicBezTo>
                <a:cubicBezTo>
                  <a:pt x="13" y="1"/>
                  <a:pt x="13" y="1"/>
                  <a:pt x="13" y="1"/>
                </a:cubicBezTo>
                <a:cubicBezTo>
                  <a:pt x="12" y="0"/>
                  <a:pt x="11" y="0"/>
                  <a:pt x="10" y="0"/>
                </a:cubicBezTo>
                <a:cubicBezTo>
                  <a:pt x="9" y="0"/>
                  <a:pt x="8" y="0"/>
                  <a:pt x="7" y="0"/>
                </a:cubicBezTo>
                <a:cubicBezTo>
                  <a:pt x="7" y="1"/>
                  <a:pt x="6" y="2"/>
                  <a:pt x="5" y="3"/>
                </a:cubicBezTo>
                <a:cubicBezTo>
                  <a:pt x="5" y="0"/>
                  <a:pt x="5" y="0"/>
                  <a:pt x="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"/>
                  <a:pt x="0" y="21"/>
                  <a:pt x="0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15"/>
                  <a:pt x="5" y="15"/>
                  <a:pt x="5" y="1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" name="Freeform 1719"/>
          <p:cNvSpPr>
            <a:spLocks/>
          </p:cNvSpPr>
          <p:nvPr/>
        </p:nvSpPr>
        <p:spPr bwMode="auto">
          <a:xfrm>
            <a:off x="6959600" y="4608513"/>
            <a:ext cx="44450" cy="63500"/>
          </a:xfrm>
          <a:custGeom>
            <a:avLst/>
            <a:gdLst>
              <a:gd name="T0" fmla="*/ 9 w 28"/>
              <a:gd name="T1" fmla="*/ 40 h 40"/>
              <a:gd name="T2" fmla="*/ 9 w 28"/>
              <a:gd name="T3" fmla="*/ 32 h 40"/>
              <a:gd name="T4" fmla="*/ 13 w 28"/>
              <a:gd name="T5" fmla="*/ 28 h 40"/>
              <a:gd name="T6" fmla="*/ 19 w 28"/>
              <a:gd name="T7" fmla="*/ 40 h 40"/>
              <a:gd name="T8" fmla="*/ 28 w 28"/>
              <a:gd name="T9" fmla="*/ 40 h 40"/>
              <a:gd name="T10" fmla="*/ 17 w 28"/>
              <a:gd name="T11" fmla="*/ 22 h 40"/>
              <a:gd name="T12" fmla="*/ 26 w 28"/>
              <a:gd name="T13" fmla="*/ 11 h 40"/>
              <a:gd name="T14" fmla="*/ 17 w 28"/>
              <a:gd name="T15" fmla="*/ 11 h 40"/>
              <a:gd name="T16" fmla="*/ 9 w 28"/>
              <a:gd name="T17" fmla="*/ 22 h 40"/>
              <a:gd name="T18" fmla="*/ 9 w 28"/>
              <a:gd name="T19" fmla="*/ 0 h 40"/>
              <a:gd name="T20" fmla="*/ 0 w 28"/>
              <a:gd name="T21" fmla="*/ 0 h 40"/>
              <a:gd name="T22" fmla="*/ 0 w 28"/>
              <a:gd name="T23" fmla="*/ 40 h 40"/>
              <a:gd name="T24" fmla="*/ 9 w 28"/>
              <a:gd name="T25" fmla="*/ 40 h 40"/>
              <a:gd name="T26" fmla="*/ 9 w 28"/>
              <a:gd name="T2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8" h="40">
                <a:moveTo>
                  <a:pt x="9" y="40"/>
                </a:moveTo>
                <a:lnTo>
                  <a:pt x="9" y="32"/>
                </a:lnTo>
                <a:lnTo>
                  <a:pt x="13" y="28"/>
                </a:lnTo>
                <a:lnTo>
                  <a:pt x="19" y="40"/>
                </a:lnTo>
                <a:lnTo>
                  <a:pt x="28" y="40"/>
                </a:lnTo>
                <a:lnTo>
                  <a:pt x="17" y="22"/>
                </a:lnTo>
                <a:lnTo>
                  <a:pt x="26" y="11"/>
                </a:lnTo>
                <a:lnTo>
                  <a:pt x="17" y="11"/>
                </a:lnTo>
                <a:lnTo>
                  <a:pt x="9" y="22"/>
                </a:lnTo>
                <a:lnTo>
                  <a:pt x="9" y="0"/>
                </a:lnTo>
                <a:lnTo>
                  <a:pt x="0" y="0"/>
                </a:lnTo>
                <a:lnTo>
                  <a:pt x="0" y="40"/>
                </a:lnTo>
                <a:lnTo>
                  <a:pt x="9" y="40"/>
                </a:lnTo>
                <a:lnTo>
                  <a:pt x="9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" name="Freeform 1720"/>
          <p:cNvSpPr>
            <a:spLocks/>
          </p:cNvSpPr>
          <p:nvPr/>
        </p:nvSpPr>
        <p:spPr bwMode="auto">
          <a:xfrm>
            <a:off x="7010400" y="4608513"/>
            <a:ext cx="12700" cy="63500"/>
          </a:xfrm>
          <a:custGeom>
            <a:avLst/>
            <a:gdLst>
              <a:gd name="T0" fmla="*/ 8 w 8"/>
              <a:gd name="T1" fmla="*/ 40 h 40"/>
              <a:gd name="T2" fmla="*/ 8 w 8"/>
              <a:gd name="T3" fmla="*/ 0 h 40"/>
              <a:gd name="T4" fmla="*/ 0 w 8"/>
              <a:gd name="T5" fmla="*/ 0 h 40"/>
              <a:gd name="T6" fmla="*/ 0 w 8"/>
              <a:gd name="T7" fmla="*/ 40 h 40"/>
              <a:gd name="T8" fmla="*/ 8 w 8"/>
              <a:gd name="T9" fmla="*/ 40 h 40"/>
              <a:gd name="T10" fmla="*/ 8 w 8"/>
              <a:gd name="T11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" h="40">
                <a:moveTo>
                  <a:pt x="8" y="40"/>
                </a:moveTo>
                <a:lnTo>
                  <a:pt x="8" y="0"/>
                </a:lnTo>
                <a:lnTo>
                  <a:pt x="0" y="0"/>
                </a:lnTo>
                <a:lnTo>
                  <a:pt x="0" y="40"/>
                </a:lnTo>
                <a:lnTo>
                  <a:pt x="8" y="40"/>
                </a:lnTo>
                <a:lnTo>
                  <a:pt x="8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" name="Freeform 1721"/>
          <p:cNvSpPr>
            <a:spLocks noEditPoints="1"/>
          </p:cNvSpPr>
          <p:nvPr/>
        </p:nvSpPr>
        <p:spPr bwMode="auto">
          <a:xfrm>
            <a:off x="7031038" y="4625975"/>
            <a:ext cx="41275" cy="47625"/>
          </a:xfrm>
          <a:custGeom>
            <a:avLst/>
            <a:gdLst>
              <a:gd name="T0" fmla="*/ 7 w 19"/>
              <a:gd name="T1" fmla="*/ 5 h 22"/>
              <a:gd name="T2" fmla="*/ 9 w 19"/>
              <a:gd name="T3" fmla="*/ 4 h 22"/>
              <a:gd name="T4" fmla="*/ 12 w 19"/>
              <a:gd name="T5" fmla="*/ 5 h 22"/>
              <a:gd name="T6" fmla="*/ 13 w 19"/>
              <a:gd name="T7" fmla="*/ 7 h 22"/>
              <a:gd name="T8" fmla="*/ 13 w 19"/>
              <a:gd name="T9" fmla="*/ 8 h 22"/>
              <a:gd name="T10" fmla="*/ 7 w 19"/>
              <a:gd name="T11" fmla="*/ 9 h 22"/>
              <a:gd name="T12" fmla="*/ 3 w 19"/>
              <a:gd name="T13" fmla="*/ 10 h 22"/>
              <a:gd name="T14" fmla="*/ 1 w 19"/>
              <a:gd name="T15" fmla="*/ 12 h 22"/>
              <a:gd name="T16" fmla="*/ 0 w 19"/>
              <a:gd name="T17" fmla="*/ 15 h 22"/>
              <a:gd name="T18" fmla="*/ 2 w 19"/>
              <a:gd name="T19" fmla="*/ 20 h 22"/>
              <a:gd name="T20" fmla="*/ 7 w 19"/>
              <a:gd name="T21" fmla="*/ 22 h 22"/>
              <a:gd name="T22" fmla="*/ 10 w 19"/>
              <a:gd name="T23" fmla="*/ 21 h 22"/>
              <a:gd name="T24" fmla="*/ 13 w 19"/>
              <a:gd name="T25" fmla="*/ 19 h 22"/>
              <a:gd name="T26" fmla="*/ 13 w 19"/>
              <a:gd name="T27" fmla="*/ 20 h 22"/>
              <a:gd name="T28" fmla="*/ 14 w 19"/>
              <a:gd name="T29" fmla="*/ 21 h 22"/>
              <a:gd name="T30" fmla="*/ 19 w 19"/>
              <a:gd name="T31" fmla="*/ 21 h 22"/>
              <a:gd name="T32" fmla="*/ 18 w 19"/>
              <a:gd name="T33" fmla="*/ 18 h 22"/>
              <a:gd name="T34" fmla="*/ 18 w 19"/>
              <a:gd name="T35" fmla="*/ 14 h 22"/>
              <a:gd name="T36" fmla="*/ 18 w 19"/>
              <a:gd name="T37" fmla="*/ 8 h 22"/>
              <a:gd name="T38" fmla="*/ 18 w 19"/>
              <a:gd name="T39" fmla="*/ 3 h 22"/>
              <a:gd name="T40" fmla="*/ 15 w 19"/>
              <a:gd name="T41" fmla="*/ 1 h 22"/>
              <a:gd name="T42" fmla="*/ 9 w 19"/>
              <a:gd name="T43" fmla="*/ 0 h 22"/>
              <a:gd name="T44" fmla="*/ 3 w 19"/>
              <a:gd name="T45" fmla="*/ 1 h 22"/>
              <a:gd name="T46" fmla="*/ 0 w 19"/>
              <a:gd name="T47" fmla="*/ 6 h 22"/>
              <a:gd name="T48" fmla="*/ 5 w 19"/>
              <a:gd name="T49" fmla="*/ 7 h 22"/>
              <a:gd name="T50" fmla="*/ 7 w 19"/>
              <a:gd name="T51" fmla="*/ 5 h 22"/>
              <a:gd name="T52" fmla="*/ 13 w 19"/>
              <a:gd name="T53" fmla="*/ 12 h 22"/>
              <a:gd name="T54" fmla="*/ 13 w 19"/>
              <a:gd name="T55" fmla="*/ 15 h 22"/>
              <a:gd name="T56" fmla="*/ 11 w 19"/>
              <a:gd name="T57" fmla="*/ 17 h 22"/>
              <a:gd name="T58" fmla="*/ 8 w 19"/>
              <a:gd name="T59" fmla="*/ 18 h 22"/>
              <a:gd name="T60" fmla="*/ 6 w 19"/>
              <a:gd name="T61" fmla="*/ 17 h 22"/>
              <a:gd name="T62" fmla="*/ 5 w 19"/>
              <a:gd name="T63" fmla="*/ 15 h 22"/>
              <a:gd name="T64" fmla="*/ 6 w 19"/>
              <a:gd name="T65" fmla="*/ 13 h 22"/>
              <a:gd name="T66" fmla="*/ 9 w 19"/>
              <a:gd name="T67" fmla="*/ 12 h 22"/>
              <a:gd name="T68" fmla="*/ 13 w 19"/>
              <a:gd name="T69" fmla="*/ 11 h 22"/>
              <a:gd name="T70" fmla="*/ 13 w 19"/>
              <a:gd name="T71" fmla="*/ 1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9" h="22">
                <a:moveTo>
                  <a:pt x="7" y="5"/>
                </a:moveTo>
                <a:cubicBezTo>
                  <a:pt x="7" y="4"/>
                  <a:pt x="8" y="4"/>
                  <a:pt x="9" y="4"/>
                </a:cubicBezTo>
                <a:cubicBezTo>
                  <a:pt x="11" y="4"/>
                  <a:pt x="12" y="4"/>
                  <a:pt x="12" y="5"/>
                </a:cubicBezTo>
                <a:cubicBezTo>
                  <a:pt x="13" y="5"/>
                  <a:pt x="13" y="6"/>
                  <a:pt x="13" y="7"/>
                </a:cubicBezTo>
                <a:cubicBezTo>
                  <a:pt x="13" y="8"/>
                  <a:pt x="13" y="8"/>
                  <a:pt x="13" y="8"/>
                </a:cubicBezTo>
                <a:cubicBezTo>
                  <a:pt x="12" y="8"/>
                  <a:pt x="10" y="8"/>
                  <a:pt x="7" y="9"/>
                </a:cubicBezTo>
                <a:cubicBezTo>
                  <a:pt x="6" y="9"/>
                  <a:pt x="4" y="10"/>
                  <a:pt x="3" y="10"/>
                </a:cubicBezTo>
                <a:cubicBezTo>
                  <a:pt x="2" y="11"/>
                  <a:pt x="1" y="11"/>
                  <a:pt x="1" y="12"/>
                </a:cubicBezTo>
                <a:cubicBezTo>
                  <a:pt x="0" y="13"/>
                  <a:pt x="0" y="14"/>
                  <a:pt x="0" y="15"/>
                </a:cubicBezTo>
                <a:cubicBezTo>
                  <a:pt x="0" y="17"/>
                  <a:pt x="0" y="19"/>
                  <a:pt x="2" y="20"/>
                </a:cubicBezTo>
                <a:cubicBezTo>
                  <a:pt x="3" y="21"/>
                  <a:pt x="5" y="22"/>
                  <a:pt x="7" y="22"/>
                </a:cubicBezTo>
                <a:cubicBezTo>
                  <a:pt x="8" y="22"/>
                  <a:pt x="9" y="21"/>
                  <a:pt x="10" y="21"/>
                </a:cubicBezTo>
                <a:cubicBezTo>
                  <a:pt x="11" y="21"/>
                  <a:pt x="12" y="20"/>
                  <a:pt x="13" y="19"/>
                </a:cubicBezTo>
                <a:cubicBezTo>
                  <a:pt x="13" y="19"/>
                  <a:pt x="13" y="19"/>
                  <a:pt x="13" y="20"/>
                </a:cubicBezTo>
                <a:cubicBezTo>
                  <a:pt x="14" y="20"/>
                  <a:pt x="14" y="21"/>
                  <a:pt x="14" y="21"/>
                </a:cubicBezTo>
                <a:cubicBezTo>
                  <a:pt x="19" y="21"/>
                  <a:pt x="19" y="21"/>
                  <a:pt x="19" y="21"/>
                </a:cubicBezTo>
                <a:cubicBezTo>
                  <a:pt x="19" y="20"/>
                  <a:pt x="19" y="19"/>
                  <a:pt x="18" y="18"/>
                </a:cubicBezTo>
                <a:cubicBezTo>
                  <a:pt x="18" y="18"/>
                  <a:pt x="18" y="16"/>
                  <a:pt x="18" y="14"/>
                </a:cubicBezTo>
                <a:cubicBezTo>
                  <a:pt x="18" y="8"/>
                  <a:pt x="18" y="8"/>
                  <a:pt x="18" y="8"/>
                </a:cubicBezTo>
                <a:cubicBezTo>
                  <a:pt x="18" y="5"/>
                  <a:pt x="18" y="4"/>
                  <a:pt x="18" y="3"/>
                </a:cubicBezTo>
                <a:cubicBezTo>
                  <a:pt x="17" y="2"/>
                  <a:pt x="16" y="1"/>
                  <a:pt x="15" y="1"/>
                </a:cubicBezTo>
                <a:cubicBezTo>
                  <a:pt x="14" y="0"/>
                  <a:pt x="12" y="0"/>
                  <a:pt x="9" y="0"/>
                </a:cubicBezTo>
                <a:cubicBezTo>
                  <a:pt x="7" y="0"/>
                  <a:pt x="5" y="0"/>
                  <a:pt x="3" y="1"/>
                </a:cubicBezTo>
                <a:cubicBezTo>
                  <a:pt x="2" y="2"/>
                  <a:pt x="1" y="4"/>
                  <a:pt x="0" y="6"/>
                </a:cubicBezTo>
                <a:cubicBezTo>
                  <a:pt x="5" y="7"/>
                  <a:pt x="5" y="7"/>
                  <a:pt x="5" y="7"/>
                </a:cubicBezTo>
                <a:cubicBezTo>
                  <a:pt x="6" y="6"/>
                  <a:pt x="6" y="5"/>
                  <a:pt x="7" y="5"/>
                </a:cubicBezTo>
                <a:close/>
                <a:moveTo>
                  <a:pt x="13" y="12"/>
                </a:moveTo>
                <a:cubicBezTo>
                  <a:pt x="13" y="14"/>
                  <a:pt x="13" y="14"/>
                  <a:pt x="13" y="15"/>
                </a:cubicBezTo>
                <a:cubicBezTo>
                  <a:pt x="12" y="16"/>
                  <a:pt x="12" y="16"/>
                  <a:pt x="11" y="17"/>
                </a:cubicBezTo>
                <a:cubicBezTo>
                  <a:pt x="10" y="17"/>
                  <a:pt x="9" y="18"/>
                  <a:pt x="8" y="18"/>
                </a:cubicBezTo>
                <a:cubicBezTo>
                  <a:pt x="8" y="18"/>
                  <a:pt x="7" y="17"/>
                  <a:pt x="6" y="17"/>
                </a:cubicBezTo>
                <a:cubicBezTo>
                  <a:pt x="6" y="16"/>
                  <a:pt x="5" y="16"/>
                  <a:pt x="5" y="15"/>
                </a:cubicBezTo>
                <a:cubicBezTo>
                  <a:pt x="5" y="14"/>
                  <a:pt x="6" y="13"/>
                  <a:pt x="6" y="13"/>
                </a:cubicBezTo>
                <a:cubicBezTo>
                  <a:pt x="7" y="13"/>
                  <a:pt x="8" y="12"/>
                  <a:pt x="9" y="12"/>
                </a:cubicBezTo>
                <a:cubicBezTo>
                  <a:pt x="11" y="12"/>
                  <a:pt x="12" y="11"/>
                  <a:pt x="13" y="11"/>
                </a:cubicBezTo>
                <a:cubicBezTo>
                  <a:pt x="13" y="12"/>
                  <a:pt x="13" y="12"/>
                  <a:pt x="13" y="1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" name="Freeform 1722"/>
          <p:cNvSpPr>
            <a:spLocks/>
          </p:cNvSpPr>
          <p:nvPr/>
        </p:nvSpPr>
        <p:spPr bwMode="auto">
          <a:xfrm>
            <a:off x="7081838" y="4625975"/>
            <a:ext cx="30163" cy="46038"/>
          </a:xfrm>
          <a:custGeom>
            <a:avLst/>
            <a:gdLst>
              <a:gd name="T0" fmla="*/ 6 w 14"/>
              <a:gd name="T1" fmla="*/ 15 h 21"/>
              <a:gd name="T2" fmla="*/ 6 w 14"/>
              <a:gd name="T3" fmla="*/ 8 h 21"/>
              <a:gd name="T4" fmla="*/ 8 w 14"/>
              <a:gd name="T5" fmla="*/ 5 h 21"/>
              <a:gd name="T6" fmla="*/ 10 w 14"/>
              <a:gd name="T7" fmla="*/ 5 h 21"/>
              <a:gd name="T8" fmla="*/ 12 w 14"/>
              <a:gd name="T9" fmla="*/ 6 h 21"/>
              <a:gd name="T10" fmla="*/ 14 w 14"/>
              <a:gd name="T11" fmla="*/ 1 h 21"/>
              <a:gd name="T12" fmla="*/ 10 w 14"/>
              <a:gd name="T13" fmla="*/ 0 h 21"/>
              <a:gd name="T14" fmla="*/ 8 w 14"/>
              <a:gd name="T15" fmla="*/ 0 h 21"/>
              <a:gd name="T16" fmla="*/ 6 w 14"/>
              <a:gd name="T17" fmla="*/ 3 h 21"/>
              <a:gd name="T18" fmla="*/ 6 w 14"/>
              <a:gd name="T19" fmla="*/ 0 h 21"/>
              <a:gd name="T20" fmla="*/ 0 w 14"/>
              <a:gd name="T21" fmla="*/ 0 h 21"/>
              <a:gd name="T22" fmla="*/ 0 w 14"/>
              <a:gd name="T23" fmla="*/ 21 h 21"/>
              <a:gd name="T24" fmla="*/ 6 w 14"/>
              <a:gd name="T25" fmla="*/ 21 h 21"/>
              <a:gd name="T26" fmla="*/ 6 w 14"/>
              <a:gd name="T27" fmla="*/ 15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" h="21">
                <a:moveTo>
                  <a:pt x="6" y="15"/>
                </a:moveTo>
                <a:cubicBezTo>
                  <a:pt x="6" y="11"/>
                  <a:pt x="6" y="9"/>
                  <a:pt x="6" y="8"/>
                </a:cubicBezTo>
                <a:cubicBezTo>
                  <a:pt x="7" y="7"/>
                  <a:pt x="7" y="6"/>
                  <a:pt x="8" y="5"/>
                </a:cubicBezTo>
                <a:cubicBezTo>
                  <a:pt x="8" y="5"/>
                  <a:pt x="9" y="5"/>
                  <a:pt x="10" y="5"/>
                </a:cubicBezTo>
                <a:cubicBezTo>
                  <a:pt x="11" y="5"/>
                  <a:pt x="11" y="5"/>
                  <a:pt x="12" y="6"/>
                </a:cubicBezTo>
                <a:cubicBezTo>
                  <a:pt x="14" y="1"/>
                  <a:pt x="14" y="1"/>
                  <a:pt x="14" y="1"/>
                </a:cubicBezTo>
                <a:cubicBezTo>
                  <a:pt x="13" y="0"/>
                  <a:pt x="12" y="0"/>
                  <a:pt x="10" y="0"/>
                </a:cubicBezTo>
                <a:cubicBezTo>
                  <a:pt x="9" y="0"/>
                  <a:pt x="9" y="0"/>
                  <a:pt x="8" y="0"/>
                </a:cubicBezTo>
                <a:cubicBezTo>
                  <a:pt x="7" y="1"/>
                  <a:pt x="6" y="2"/>
                  <a:pt x="6" y="3"/>
                </a:cubicBezTo>
                <a:cubicBezTo>
                  <a:pt x="6" y="0"/>
                  <a:pt x="6" y="0"/>
                  <a:pt x="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"/>
                  <a:pt x="0" y="21"/>
                  <a:pt x="0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15"/>
                  <a:pt x="6" y="15"/>
                  <a:pt x="6" y="1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" name="Freeform 1723"/>
          <p:cNvSpPr>
            <a:spLocks noEditPoints="1"/>
          </p:cNvSpPr>
          <p:nvPr/>
        </p:nvSpPr>
        <p:spPr bwMode="auto">
          <a:xfrm>
            <a:off x="7116763" y="4608513"/>
            <a:ext cx="12700" cy="63500"/>
          </a:xfrm>
          <a:custGeom>
            <a:avLst/>
            <a:gdLst>
              <a:gd name="T0" fmla="*/ 8 w 8"/>
              <a:gd name="T1" fmla="*/ 7 h 40"/>
              <a:gd name="T2" fmla="*/ 8 w 8"/>
              <a:gd name="T3" fmla="*/ 0 h 40"/>
              <a:gd name="T4" fmla="*/ 0 w 8"/>
              <a:gd name="T5" fmla="*/ 0 h 40"/>
              <a:gd name="T6" fmla="*/ 0 w 8"/>
              <a:gd name="T7" fmla="*/ 7 h 40"/>
              <a:gd name="T8" fmla="*/ 8 w 8"/>
              <a:gd name="T9" fmla="*/ 7 h 40"/>
              <a:gd name="T10" fmla="*/ 8 w 8"/>
              <a:gd name="T11" fmla="*/ 7 h 40"/>
              <a:gd name="T12" fmla="*/ 8 w 8"/>
              <a:gd name="T13" fmla="*/ 40 h 40"/>
              <a:gd name="T14" fmla="*/ 8 w 8"/>
              <a:gd name="T15" fmla="*/ 11 h 40"/>
              <a:gd name="T16" fmla="*/ 0 w 8"/>
              <a:gd name="T17" fmla="*/ 11 h 40"/>
              <a:gd name="T18" fmla="*/ 0 w 8"/>
              <a:gd name="T19" fmla="*/ 40 h 40"/>
              <a:gd name="T20" fmla="*/ 8 w 8"/>
              <a:gd name="T21" fmla="*/ 40 h 40"/>
              <a:gd name="T22" fmla="*/ 8 w 8"/>
              <a:gd name="T23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" h="40">
                <a:moveTo>
                  <a:pt x="8" y="7"/>
                </a:moveTo>
                <a:lnTo>
                  <a:pt x="8" y="0"/>
                </a:lnTo>
                <a:lnTo>
                  <a:pt x="0" y="0"/>
                </a:lnTo>
                <a:lnTo>
                  <a:pt x="0" y="7"/>
                </a:lnTo>
                <a:lnTo>
                  <a:pt x="8" y="7"/>
                </a:lnTo>
                <a:lnTo>
                  <a:pt x="8" y="7"/>
                </a:lnTo>
                <a:close/>
                <a:moveTo>
                  <a:pt x="8" y="40"/>
                </a:moveTo>
                <a:lnTo>
                  <a:pt x="8" y="11"/>
                </a:lnTo>
                <a:lnTo>
                  <a:pt x="0" y="11"/>
                </a:lnTo>
                <a:lnTo>
                  <a:pt x="0" y="40"/>
                </a:lnTo>
                <a:lnTo>
                  <a:pt x="8" y="40"/>
                </a:lnTo>
                <a:lnTo>
                  <a:pt x="8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" name="Freeform 1724"/>
          <p:cNvSpPr>
            <a:spLocks/>
          </p:cNvSpPr>
          <p:nvPr/>
        </p:nvSpPr>
        <p:spPr bwMode="auto">
          <a:xfrm>
            <a:off x="7142163" y="4625975"/>
            <a:ext cx="41275" cy="46038"/>
          </a:xfrm>
          <a:custGeom>
            <a:avLst/>
            <a:gdLst>
              <a:gd name="T0" fmla="*/ 19 w 19"/>
              <a:gd name="T1" fmla="*/ 8 h 21"/>
              <a:gd name="T2" fmla="*/ 18 w 19"/>
              <a:gd name="T3" fmla="*/ 4 h 21"/>
              <a:gd name="T4" fmla="*/ 17 w 19"/>
              <a:gd name="T5" fmla="*/ 2 h 21"/>
              <a:gd name="T6" fmla="*/ 15 w 19"/>
              <a:gd name="T7" fmla="*/ 0 h 21"/>
              <a:gd name="T8" fmla="*/ 12 w 19"/>
              <a:gd name="T9" fmla="*/ 0 h 21"/>
              <a:gd name="T10" fmla="*/ 5 w 19"/>
              <a:gd name="T11" fmla="*/ 3 h 21"/>
              <a:gd name="T12" fmla="*/ 5 w 19"/>
              <a:gd name="T13" fmla="*/ 0 h 21"/>
              <a:gd name="T14" fmla="*/ 0 w 19"/>
              <a:gd name="T15" fmla="*/ 0 h 21"/>
              <a:gd name="T16" fmla="*/ 0 w 19"/>
              <a:gd name="T17" fmla="*/ 21 h 21"/>
              <a:gd name="T18" fmla="*/ 5 w 19"/>
              <a:gd name="T19" fmla="*/ 21 h 21"/>
              <a:gd name="T20" fmla="*/ 5 w 19"/>
              <a:gd name="T21" fmla="*/ 12 h 21"/>
              <a:gd name="T22" fmla="*/ 6 w 19"/>
              <a:gd name="T23" fmla="*/ 7 h 21"/>
              <a:gd name="T24" fmla="*/ 7 w 19"/>
              <a:gd name="T25" fmla="*/ 5 h 21"/>
              <a:gd name="T26" fmla="*/ 10 w 19"/>
              <a:gd name="T27" fmla="*/ 4 h 21"/>
              <a:gd name="T28" fmla="*/ 12 w 19"/>
              <a:gd name="T29" fmla="*/ 5 h 21"/>
              <a:gd name="T30" fmla="*/ 13 w 19"/>
              <a:gd name="T31" fmla="*/ 6 h 21"/>
              <a:gd name="T32" fmla="*/ 13 w 19"/>
              <a:gd name="T33" fmla="*/ 11 h 21"/>
              <a:gd name="T34" fmla="*/ 13 w 19"/>
              <a:gd name="T35" fmla="*/ 21 h 21"/>
              <a:gd name="T36" fmla="*/ 19 w 19"/>
              <a:gd name="T37" fmla="*/ 21 h 21"/>
              <a:gd name="T38" fmla="*/ 19 w 19"/>
              <a:gd name="T39" fmla="*/ 8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9" h="21">
                <a:moveTo>
                  <a:pt x="19" y="8"/>
                </a:moveTo>
                <a:cubicBezTo>
                  <a:pt x="19" y="7"/>
                  <a:pt x="19" y="5"/>
                  <a:pt x="18" y="4"/>
                </a:cubicBezTo>
                <a:cubicBezTo>
                  <a:pt x="18" y="4"/>
                  <a:pt x="18" y="3"/>
                  <a:pt x="17" y="2"/>
                </a:cubicBezTo>
                <a:cubicBezTo>
                  <a:pt x="17" y="1"/>
                  <a:pt x="16" y="1"/>
                  <a:pt x="15" y="0"/>
                </a:cubicBezTo>
                <a:cubicBezTo>
                  <a:pt x="14" y="0"/>
                  <a:pt x="13" y="0"/>
                  <a:pt x="12" y="0"/>
                </a:cubicBezTo>
                <a:cubicBezTo>
                  <a:pt x="9" y="0"/>
                  <a:pt x="7" y="1"/>
                  <a:pt x="5" y="3"/>
                </a:cubicBezTo>
                <a:cubicBezTo>
                  <a:pt x="5" y="0"/>
                  <a:pt x="5" y="0"/>
                  <a:pt x="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"/>
                  <a:pt x="0" y="21"/>
                  <a:pt x="0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12"/>
                  <a:pt x="5" y="12"/>
                  <a:pt x="5" y="12"/>
                </a:cubicBezTo>
                <a:cubicBezTo>
                  <a:pt x="5" y="9"/>
                  <a:pt x="5" y="8"/>
                  <a:pt x="6" y="7"/>
                </a:cubicBezTo>
                <a:cubicBezTo>
                  <a:pt x="6" y="6"/>
                  <a:pt x="6" y="5"/>
                  <a:pt x="7" y="5"/>
                </a:cubicBezTo>
                <a:cubicBezTo>
                  <a:pt x="8" y="4"/>
                  <a:pt x="9" y="4"/>
                  <a:pt x="10" y="4"/>
                </a:cubicBezTo>
                <a:cubicBezTo>
                  <a:pt x="10" y="4"/>
                  <a:pt x="11" y="4"/>
                  <a:pt x="12" y="5"/>
                </a:cubicBezTo>
                <a:cubicBezTo>
                  <a:pt x="12" y="5"/>
                  <a:pt x="12" y="5"/>
                  <a:pt x="13" y="6"/>
                </a:cubicBezTo>
                <a:cubicBezTo>
                  <a:pt x="13" y="7"/>
                  <a:pt x="13" y="8"/>
                  <a:pt x="13" y="11"/>
                </a:cubicBezTo>
                <a:cubicBezTo>
                  <a:pt x="13" y="21"/>
                  <a:pt x="13" y="21"/>
                  <a:pt x="13" y="21"/>
                </a:cubicBezTo>
                <a:cubicBezTo>
                  <a:pt x="19" y="21"/>
                  <a:pt x="19" y="21"/>
                  <a:pt x="19" y="21"/>
                </a:cubicBezTo>
                <a:cubicBezTo>
                  <a:pt x="19" y="8"/>
                  <a:pt x="19" y="8"/>
                  <a:pt x="19" y="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" name="Freeform 1725"/>
          <p:cNvSpPr>
            <a:spLocks noEditPoints="1"/>
          </p:cNvSpPr>
          <p:nvPr/>
        </p:nvSpPr>
        <p:spPr bwMode="auto">
          <a:xfrm>
            <a:off x="7191375" y="4625975"/>
            <a:ext cx="44450" cy="65088"/>
          </a:xfrm>
          <a:custGeom>
            <a:avLst/>
            <a:gdLst>
              <a:gd name="T0" fmla="*/ 1 w 20"/>
              <a:gd name="T1" fmla="*/ 23 h 30"/>
              <a:gd name="T2" fmla="*/ 3 w 20"/>
              <a:gd name="T3" fmla="*/ 28 h 30"/>
              <a:gd name="T4" fmla="*/ 10 w 20"/>
              <a:gd name="T5" fmla="*/ 30 h 30"/>
              <a:gd name="T6" fmla="*/ 15 w 20"/>
              <a:gd name="T7" fmla="*/ 29 h 30"/>
              <a:gd name="T8" fmla="*/ 18 w 20"/>
              <a:gd name="T9" fmla="*/ 27 h 30"/>
              <a:gd name="T10" fmla="*/ 20 w 20"/>
              <a:gd name="T11" fmla="*/ 25 h 30"/>
              <a:gd name="T12" fmla="*/ 20 w 20"/>
              <a:gd name="T13" fmla="*/ 19 h 30"/>
              <a:gd name="T14" fmla="*/ 20 w 20"/>
              <a:gd name="T15" fmla="*/ 0 h 30"/>
              <a:gd name="T16" fmla="*/ 15 w 20"/>
              <a:gd name="T17" fmla="*/ 0 h 30"/>
              <a:gd name="T18" fmla="*/ 15 w 20"/>
              <a:gd name="T19" fmla="*/ 3 h 30"/>
              <a:gd name="T20" fmla="*/ 9 w 20"/>
              <a:gd name="T21" fmla="*/ 0 h 30"/>
              <a:gd name="T22" fmla="*/ 3 w 20"/>
              <a:gd name="T23" fmla="*/ 3 h 30"/>
              <a:gd name="T24" fmla="*/ 0 w 20"/>
              <a:gd name="T25" fmla="*/ 11 h 30"/>
              <a:gd name="T26" fmla="*/ 2 w 20"/>
              <a:gd name="T27" fmla="*/ 18 h 30"/>
              <a:gd name="T28" fmla="*/ 9 w 20"/>
              <a:gd name="T29" fmla="*/ 21 h 30"/>
              <a:gd name="T30" fmla="*/ 15 w 20"/>
              <a:gd name="T31" fmla="*/ 18 h 30"/>
              <a:gd name="T32" fmla="*/ 15 w 20"/>
              <a:gd name="T33" fmla="*/ 21 h 30"/>
              <a:gd name="T34" fmla="*/ 15 w 20"/>
              <a:gd name="T35" fmla="*/ 23 h 30"/>
              <a:gd name="T36" fmla="*/ 13 w 20"/>
              <a:gd name="T37" fmla="*/ 25 h 30"/>
              <a:gd name="T38" fmla="*/ 10 w 20"/>
              <a:gd name="T39" fmla="*/ 25 h 30"/>
              <a:gd name="T40" fmla="*/ 8 w 20"/>
              <a:gd name="T41" fmla="*/ 25 h 30"/>
              <a:gd name="T42" fmla="*/ 7 w 20"/>
              <a:gd name="T43" fmla="*/ 23 h 30"/>
              <a:gd name="T44" fmla="*/ 1 w 20"/>
              <a:gd name="T45" fmla="*/ 23 h 30"/>
              <a:gd name="T46" fmla="*/ 1 w 20"/>
              <a:gd name="T47" fmla="*/ 23 h 30"/>
              <a:gd name="T48" fmla="*/ 1 w 20"/>
              <a:gd name="T49" fmla="*/ 23 h 30"/>
              <a:gd name="T50" fmla="*/ 7 w 20"/>
              <a:gd name="T51" fmla="*/ 6 h 30"/>
              <a:gd name="T52" fmla="*/ 10 w 20"/>
              <a:gd name="T53" fmla="*/ 4 h 30"/>
              <a:gd name="T54" fmla="*/ 14 w 20"/>
              <a:gd name="T55" fmla="*/ 6 h 30"/>
              <a:gd name="T56" fmla="*/ 15 w 20"/>
              <a:gd name="T57" fmla="*/ 10 h 30"/>
              <a:gd name="T58" fmla="*/ 14 w 20"/>
              <a:gd name="T59" fmla="*/ 15 h 30"/>
              <a:gd name="T60" fmla="*/ 10 w 20"/>
              <a:gd name="T61" fmla="*/ 17 h 30"/>
              <a:gd name="T62" fmla="*/ 7 w 20"/>
              <a:gd name="T63" fmla="*/ 15 h 30"/>
              <a:gd name="T64" fmla="*/ 6 w 20"/>
              <a:gd name="T65" fmla="*/ 10 h 30"/>
              <a:gd name="T66" fmla="*/ 7 w 20"/>
              <a:gd name="T67" fmla="*/ 6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0" h="30">
                <a:moveTo>
                  <a:pt x="1" y="23"/>
                </a:moveTo>
                <a:cubicBezTo>
                  <a:pt x="1" y="25"/>
                  <a:pt x="1" y="27"/>
                  <a:pt x="3" y="28"/>
                </a:cubicBezTo>
                <a:cubicBezTo>
                  <a:pt x="4" y="29"/>
                  <a:pt x="7" y="30"/>
                  <a:pt x="10" y="30"/>
                </a:cubicBezTo>
                <a:cubicBezTo>
                  <a:pt x="12" y="30"/>
                  <a:pt x="14" y="29"/>
                  <a:pt x="15" y="29"/>
                </a:cubicBezTo>
                <a:cubicBezTo>
                  <a:pt x="16" y="29"/>
                  <a:pt x="17" y="28"/>
                  <a:pt x="18" y="27"/>
                </a:cubicBezTo>
                <a:cubicBezTo>
                  <a:pt x="19" y="27"/>
                  <a:pt x="19" y="26"/>
                  <a:pt x="20" y="25"/>
                </a:cubicBezTo>
                <a:cubicBezTo>
                  <a:pt x="20" y="23"/>
                  <a:pt x="20" y="22"/>
                  <a:pt x="20" y="19"/>
                </a:cubicBezTo>
                <a:cubicBezTo>
                  <a:pt x="20" y="0"/>
                  <a:pt x="20" y="0"/>
                  <a:pt x="20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5" y="3"/>
                  <a:pt x="15" y="3"/>
                  <a:pt x="15" y="3"/>
                </a:cubicBezTo>
                <a:cubicBezTo>
                  <a:pt x="14" y="1"/>
                  <a:pt x="11" y="0"/>
                  <a:pt x="9" y="0"/>
                </a:cubicBezTo>
                <a:cubicBezTo>
                  <a:pt x="6" y="0"/>
                  <a:pt x="4" y="1"/>
                  <a:pt x="3" y="3"/>
                </a:cubicBezTo>
                <a:cubicBezTo>
                  <a:pt x="1" y="4"/>
                  <a:pt x="0" y="7"/>
                  <a:pt x="0" y="11"/>
                </a:cubicBezTo>
                <a:cubicBezTo>
                  <a:pt x="0" y="13"/>
                  <a:pt x="1" y="16"/>
                  <a:pt x="2" y="18"/>
                </a:cubicBezTo>
                <a:cubicBezTo>
                  <a:pt x="4" y="20"/>
                  <a:pt x="6" y="21"/>
                  <a:pt x="9" y="21"/>
                </a:cubicBezTo>
                <a:cubicBezTo>
                  <a:pt x="11" y="21"/>
                  <a:pt x="13" y="20"/>
                  <a:pt x="15" y="18"/>
                </a:cubicBezTo>
                <a:cubicBezTo>
                  <a:pt x="15" y="21"/>
                  <a:pt x="15" y="21"/>
                  <a:pt x="15" y="21"/>
                </a:cubicBezTo>
                <a:cubicBezTo>
                  <a:pt x="15" y="22"/>
                  <a:pt x="15" y="23"/>
                  <a:pt x="15" y="23"/>
                </a:cubicBezTo>
                <a:cubicBezTo>
                  <a:pt x="14" y="24"/>
                  <a:pt x="14" y="25"/>
                  <a:pt x="13" y="25"/>
                </a:cubicBezTo>
                <a:cubicBezTo>
                  <a:pt x="13" y="25"/>
                  <a:pt x="12" y="25"/>
                  <a:pt x="10" y="25"/>
                </a:cubicBezTo>
                <a:cubicBezTo>
                  <a:pt x="9" y="25"/>
                  <a:pt x="8" y="25"/>
                  <a:pt x="8" y="25"/>
                </a:cubicBezTo>
                <a:cubicBezTo>
                  <a:pt x="7" y="25"/>
                  <a:pt x="7" y="24"/>
                  <a:pt x="7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lose/>
                <a:moveTo>
                  <a:pt x="7" y="6"/>
                </a:moveTo>
                <a:cubicBezTo>
                  <a:pt x="8" y="5"/>
                  <a:pt x="9" y="4"/>
                  <a:pt x="10" y="4"/>
                </a:cubicBezTo>
                <a:cubicBezTo>
                  <a:pt x="12" y="4"/>
                  <a:pt x="13" y="5"/>
                  <a:pt x="14" y="6"/>
                </a:cubicBezTo>
                <a:cubicBezTo>
                  <a:pt x="15" y="7"/>
                  <a:pt x="15" y="8"/>
                  <a:pt x="15" y="10"/>
                </a:cubicBezTo>
                <a:cubicBezTo>
                  <a:pt x="15" y="13"/>
                  <a:pt x="14" y="14"/>
                  <a:pt x="14" y="15"/>
                </a:cubicBezTo>
                <a:cubicBezTo>
                  <a:pt x="13" y="16"/>
                  <a:pt x="11" y="17"/>
                  <a:pt x="10" y="17"/>
                </a:cubicBezTo>
                <a:cubicBezTo>
                  <a:pt x="9" y="17"/>
                  <a:pt x="8" y="16"/>
                  <a:pt x="7" y="15"/>
                </a:cubicBezTo>
                <a:cubicBezTo>
                  <a:pt x="6" y="14"/>
                  <a:pt x="6" y="13"/>
                  <a:pt x="6" y="10"/>
                </a:cubicBezTo>
                <a:cubicBezTo>
                  <a:pt x="6" y="8"/>
                  <a:pt x="6" y="7"/>
                  <a:pt x="7" y="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" name="Line 1726"/>
          <p:cNvSpPr>
            <a:spLocks noChangeShapeType="1"/>
          </p:cNvSpPr>
          <p:nvPr/>
        </p:nvSpPr>
        <p:spPr bwMode="auto">
          <a:xfrm>
            <a:off x="6637338" y="4829175"/>
            <a:ext cx="260350" cy="0"/>
          </a:xfrm>
          <a:prstGeom prst="line">
            <a:avLst/>
          </a:prstGeom>
          <a:noFill/>
          <a:ln w="4763" cap="rnd">
            <a:solidFill>
              <a:srgbClr val="A9ABAE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" name="Freeform 1727"/>
          <p:cNvSpPr>
            <a:spLocks/>
          </p:cNvSpPr>
          <p:nvPr/>
        </p:nvSpPr>
        <p:spPr bwMode="auto">
          <a:xfrm>
            <a:off x="6951663" y="4802188"/>
            <a:ext cx="52388" cy="60325"/>
          </a:xfrm>
          <a:custGeom>
            <a:avLst/>
            <a:gdLst>
              <a:gd name="T0" fmla="*/ 5 w 33"/>
              <a:gd name="T1" fmla="*/ 38 h 38"/>
              <a:gd name="T2" fmla="*/ 5 w 33"/>
              <a:gd name="T3" fmla="*/ 24 h 38"/>
              <a:gd name="T4" fmla="*/ 11 w 33"/>
              <a:gd name="T5" fmla="*/ 19 h 38"/>
              <a:gd name="T6" fmla="*/ 26 w 33"/>
              <a:gd name="T7" fmla="*/ 38 h 38"/>
              <a:gd name="T8" fmla="*/ 33 w 33"/>
              <a:gd name="T9" fmla="*/ 38 h 38"/>
              <a:gd name="T10" fmla="*/ 15 w 33"/>
              <a:gd name="T11" fmla="*/ 15 h 38"/>
              <a:gd name="T12" fmla="*/ 31 w 33"/>
              <a:gd name="T13" fmla="*/ 0 h 38"/>
              <a:gd name="T14" fmla="*/ 24 w 33"/>
              <a:gd name="T15" fmla="*/ 0 h 38"/>
              <a:gd name="T16" fmla="*/ 5 w 33"/>
              <a:gd name="T17" fmla="*/ 19 h 38"/>
              <a:gd name="T18" fmla="*/ 5 w 33"/>
              <a:gd name="T19" fmla="*/ 0 h 38"/>
              <a:gd name="T20" fmla="*/ 0 w 33"/>
              <a:gd name="T21" fmla="*/ 0 h 38"/>
              <a:gd name="T22" fmla="*/ 0 w 33"/>
              <a:gd name="T23" fmla="*/ 38 h 38"/>
              <a:gd name="T24" fmla="*/ 5 w 33"/>
              <a:gd name="T25" fmla="*/ 38 h 38"/>
              <a:gd name="T26" fmla="*/ 5 w 33"/>
              <a:gd name="T27" fmla="*/ 38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3" h="38">
                <a:moveTo>
                  <a:pt x="5" y="38"/>
                </a:moveTo>
                <a:lnTo>
                  <a:pt x="5" y="24"/>
                </a:lnTo>
                <a:lnTo>
                  <a:pt x="11" y="19"/>
                </a:lnTo>
                <a:lnTo>
                  <a:pt x="26" y="38"/>
                </a:lnTo>
                <a:lnTo>
                  <a:pt x="33" y="38"/>
                </a:lnTo>
                <a:lnTo>
                  <a:pt x="15" y="15"/>
                </a:lnTo>
                <a:lnTo>
                  <a:pt x="31" y="0"/>
                </a:lnTo>
                <a:lnTo>
                  <a:pt x="24" y="0"/>
                </a:lnTo>
                <a:lnTo>
                  <a:pt x="5" y="19"/>
                </a:lnTo>
                <a:lnTo>
                  <a:pt x="5" y="0"/>
                </a:lnTo>
                <a:lnTo>
                  <a:pt x="0" y="0"/>
                </a:lnTo>
                <a:lnTo>
                  <a:pt x="0" y="38"/>
                </a:lnTo>
                <a:lnTo>
                  <a:pt x="5" y="38"/>
                </a:lnTo>
                <a:lnTo>
                  <a:pt x="5" y="3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" name="Freeform 1728"/>
          <p:cNvSpPr>
            <a:spLocks noEditPoints="1"/>
          </p:cNvSpPr>
          <p:nvPr/>
        </p:nvSpPr>
        <p:spPr bwMode="auto">
          <a:xfrm>
            <a:off x="7005638" y="4816475"/>
            <a:ext cx="42863" cy="47625"/>
          </a:xfrm>
          <a:custGeom>
            <a:avLst/>
            <a:gdLst>
              <a:gd name="T0" fmla="*/ 3 w 20"/>
              <a:gd name="T1" fmla="*/ 19 h 22"/>
              <a:gd name="T2" fmla="*/ 10 w 20"/>
              <a:gd name="T3" fmla="*/ 22 h 22"/>
              <a:gd name="T4" fmla="*/ 15 w 20"/>
              <a:gd name="T5" fmla="*/ 21 h 22"/>
              <a:gd name="T6" fmla="*/ 18 w 20"/>
              <a:gd name="T7" fmla="*/ 17 h 22"/>
              <a:gd name="T8" fmla="*/ 20 w 20"/>
              <a:gd name="T9" fmla="*/ 11 h 22"/>
              <a:gd name="T10" fmla="*/ 17 w 20"/>
              <a:gd name="T11" fmla="*/ 3 h 22"/>
              <a:gd name="T12" fmla="*/ 10 w 20"/>
              <a:gd name="T13" fmla="*/ 0 h 22"/>
              <a:gd name="T14" fmla="*/ 3 w 20"/>
              <a:gd name="T15" fmla="*/ 2 h 22"/>
              <a:gd name="T16" fmla="*/ 0 w 20"/>
              <a:gd name="T17" fmla="*/ 11 h 22"/>
              <a:gd name="T18" fmla="*/ 3 w 20"/>
              <a:gd name="T19" fmla="*/ 19 h 22"/>
              <a:gd name="T20" fmla="*/ 5 w 20"/>
              <a:gd name="T21" fmla="*/ 5 h 22"/>
              <a:gd name="T22" fmla="*/ 10 w 20"/>
              <a:gd name="T23" fmla="*/ 3 h 22"/>
              <a:gd name="T24" fmla="*/ 14 w 20"/>
              <a:gd name="T25" fmla="*/ 5 h 22"/>
              <a:gd name="T26" fmla="*/ 16 w 20"/>
              <a:gd name="T27" fmla="*/ 11 h 22"/>
              <a:gd name="T28" fmla="*/ 14 w 20"/>
              <a:gd name="T29" fmla="*/ 17 h 22"/>
              <a:gd name="T30" fmla="*/ 10 w 20"/>
              <a:gd name="T31" fmla="*/ 19 h 22"/>
              <a:gd name="T32" fmla="*/ 5 w 20"/>
              <a:gd name="T33" fmla="*/ 17 h 22"/>
              <a:gd name="T34" fmla="*/ 4 w 20"/>
              <a:gd name="T35" fmla="*/ 11 h 22"/>
              <a:gd name="T36" fmla="*/ 5 w 20"/>
              <a:gd name="T37" fmla="*/ 5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0" h="22">
                <a:moveTo>
                  <a:pt x="3" y="19"/>
                </a:moveTo>
                <a:cubicBezTo>
                  <a:pt x="5" y="21"/>
                  <a:pt x="7" y="22"/>
                  <a:pt x="10" y="22"/>
                </a:cubicBezTo>
                <a:cubicBezTo>
                  <a:pt x="12" y="22"/>
                  <a:pt x="13" y="21"/>
                  <a:pt x="15" y="21"/>
                </a:cubicBezTo>
                <a:cubicBezTo>
                  <a:pt x="16" y="20"/>
                  <a:pt x="18" y="19"/>
                  <a:pt x="18" y="17"/>
                </a:cubicBezTo>
                <a:cubicBezTo>
                  <a:pt x="19" y="15"/>
                  <a:pt x="20" y="13"/>
                  <a:pt x="20" y="11"/>
                </a:cubicBezTo>
                <a:cubicBezTo>
                  <a:pt x="20" y="7"/>
                  <a:pt x="19" y="5"/>
                  <a:pt x="17" y="3"/>
                </a:cubicBezTo>
                <a:cubicBezTo>
                  <a:pt x="15" y="1"/>
                  <a:pt x="13" y="0"/>
                  <a:pt x="10" y="0"/>
                </a:cubicBezTo>
                <a:cubicBezTo>
                  <a:pt x="7" y="0"/>
                  <a:pt x="5" y="1"/>
                  <a:pt x="3" y="2"/>
                </a:cubicBezTo>
                <a:cubicBezTo>
                  <a:pt x="1" y="4"/>
                  <a:pt x="0" y="7"/>
                  <a:pt x="0" y="11"/>
                </a:cubicBezTo>
                <a:cubicBezTo>
                  <a:pt x="0" y="14"/>
                  <a:pt x="1" y="17"/>
                  <a:pt x="3" y="19"/>
                </a:cubicBezTo>
                <a:close/>
                <a:moveTo>
                  <a:pt x="5" y="5"/>
                </a:moveTo>
                <a:cubicBezTo>
                  <a:pt x="7" y="4"/>
                  <a:pt x="8" y="3"/>
                  <a:pt x="10" y="3"/>
                </a:cubicBezTo>
                <a:cubicBezTo>
                  <a:pt x="12" y="3"/>
                  <a:pt x="13" y="4"/>
                  <a:pt x="14" y="5"/>
                </a:cubicBezTo>
                <a:cubicBezTo>
                  <a:pt x="15" y="6"/>
                  <a:pt x="16" y="8"/>
                  <a:pt x="16" y="11"/>
                </a:cubicBezTo>
                <a:cubicBezTo>
                  <a:pt x="16" y="14"/>
                  <a:pt x="15" y="16"/>
                  <a:pt x="14" y="17"/>
                </a:cubicBezTo>
                <a:cubicBezTo>
                  <a:pt x="13" y="18"/>
                  <a:pt x="12" y="19"/>
                  <a:pt x="10" y="19"/>
                </a:cubicBezTo>
                <a:cubicBezTo>
                  <a:pt x="8" y="19"/>
                  <a:pt x="7" y="18"/>
                  <a:pt x="5" y="17"/>
                </a:cubicBezTo>
                <a:cubicBezTo>
                  <a:pt x="4" y="16"/>
                  <a:pt x="4" y="14"/>
                  <a:pt x="4" y="11"/>
                </a:cubicBezTo>
                <a:cubicBezTo>
                  <a:pt x="4" y="8"/>
                  <a:pt x="4" y="6"/>
                  <a:pt x="5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" name="Freeform 1729"/>
          <p:cNvSpPr>
            <a:spLocks/>
          </p:cNvSpPr>
          <p:nvPr/>
        </p:nvSpPr>
        <p:spPr bwMode="auto">
          <a:xfrm>
            <a:off x="7058025" y="4816475"/>
            <a:ext cx="60325" cy="46038"/>
          </a:xfrm>
          <a:custGeom>
            <a:avLst/>
            <a:gdLst>
              <a:gd name="T0" fmla="*/ 3 w 28"/>
              <a:gd name="T1" fmla="*/ 21 h 21"/>
              <a:gd name="T2" fmla="*/ 3 w 28"/>
              <a:gd name="T3" fmla="*/ 11 h 21"/>
              <a:gd name="T4" fmla="*/ 4 w 28"/>
              <a:gd name="T5" fmla="*/ 6 h 21"/>
              <a:gd name="T6" fmla="*/ 6 w 28"/>
              <a:gd name="T7" fmla="*/ 4 h 21"/>
              <a:gd name="T8" fmla="*/ 8 w 28"/>
              <a:gd name="T9" fmla="*/ 3 h 21"/>
              <a:gd name="T10" fmla="*/ 11 w 28"/>
              <a:gd name="T11" fmla="*/ 4 h 21"/>
              <a:gd name="T12" fmla="*/ 12 w 28"/>
              <a:gd name="T13" fmla="*/ 8 h 21"/>
              <a:gd name="T14" fmla="*/ 12 w 28"/>
              <a:gd name="T15" fmla="*/ 21 h 21"/>
              <a:gd name="T16" fmla="*/ 16 w 28"/>
              <a:gd name="T17" fmla="*/ 21 h 21"/>
              <a:gd name="T18" fmla="*/ 16 w 28"/>
              <a:gd name="T19" fmla="*/ 9 h 21"/>
              <a:gd name="T20" fmla="*/ 17 w 28"/>
              <a:gd name="T21" fmla="*/ 5 h 21"/>
              <a:gd name="T22" fmla="*/ 21 w 28"/>
              <a:gd name="T23" fmla="*/ 3 h 21"/>
              <a:gd name="T24" fmla="*/ 23 w 28"/>
              <a:gd name="T25" fmla="*/ 4 h 21"/>
              <a:gd name="T26" fmla="*/ 24 w 28"/>
              <a:gd name="T27" fmla="*/ 5 h 21"/>
              <a:gd name="T28" fmla="*/ 25 w 28"/>
              <a:gd name="T29" fmla="*/ 8 h 21"/>
              <a:gd name="T30" fmla="*/ 25 w 28"/>
              <a:gd name="T31" fmla="*/ 21 h 21"/>
              <a:gd name="T32" fmla="*/ 28 w 28"/>
              <a:gd name="T33" fmla="*/ 21 h 21"/>
              <a:gd name="T34" fmla="*/ 28 w 28"/>
              <a:gd name="T35" fmla="*/ 7 h 21"/>
              <a:gd name="T36" fmla="*/ 26 w 28"/>
              <a:gd name="T37" fmla="*/ 2 h 21"/>
              <a:gd name="T38" fmla="*/ 22 w 28"/>
              <a:gd name="T39" fmla="*/ 0 h 21"/>
              <a:gd name="T40" fmla="*/ 15 w 28"/>
              <a:gd name="T41" fmla="*/ 4 h 21"/>
              <a:gd name="T42" fmla="*/ 13 w 28"/>
              <a:gd name="T43" fmla="*/ 1 h 21"/>
              <a:gd name="T44" fmla="*/ 9 w 28"/>
              <a:gd name="T45" fmla="*/ 0 h 21"/>
              <a:gd name="T46" fmla="*/ 6 w 28"/>
              <a:gd name="T47" fmla="*/ 1 h 21"/>
              <a:gd name="T48" fmla="*/ 3 w 28"/>
              <a:gd name="T49" fmla="*/ 3 h 21"/>
              <a:gd name="T50" fmla="*/ 3 w 28"/>
              <a:gd name="T51" fmla="*/ 1 h 21"/>
              <a:gd name="T52" fmla="*/ 0 w 28"/>
              <a:gd name="T53" fmla="*/ 1 h 21"/>
              <a:gd name="T54" fmla="*/ 0 w 28"/>
              <a:gd name="T55" fmla="*/ 21 h 21"/>
              <a:gd name="T56" fmla="*/ 3 w 28"/>
              <a:gd name="T57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8" h="21">
                <a:moveTo>
                  <a:pt x="3" y="21"/>
                </a:moveTo>
                <a:cubicBezTo>
                  <a:pt x="3" y="11"/>
                  <a:pt x="3" y="11"/>
                  <a:pt x="3" y="11"/>
                </a:cubicBezTo>
                <a:cubicBezTo>
                  <a:pt x="3" y="9"/>
                  <a:pt x="3" y="7"/>
                  <a:pt x="4" y="6"/>
                </a:cubicBezTo>
                <a:cubicBezTo>
                  <a:pt x="4" y="5"/>
                  <a:pt x="5" y="4"/>
                  <a:pt x="6" y="4"/>
                </a:cubicBezTo>
                <a:cubicBezTo>
                  <a:pt x="7" y="3"/>
                  <a:pt x="7" y="3"/>
                  <a:pt x="8" y="3"/>
                </a:cubicBezTo>
                <a:cubicBezTo>
                  <a:pt x="10" y="3"/>
                  <a:pt x="11" y="4"/>
                  <a:pt x="11" y="4"/>
                </a:cubicBezTo>
                <a:cubicBezTo>
                  <a:pt x="12" y="5"/>
                  <a:pt x="12" y="6"/>
                  <a:pt x="12" y="8"/>
                </a:cubicBezTo>
                <a:cubicBezTo>
                  <a:pt x="12" y="21"/>
                  <a:pt x="12" y="21"/>
                  <a:pt x="12" y="21"/>
                </a:cubicBezTo>
                <a:cubicBezTo>
                  <a:pt x="16" y="21"/>
                  <a:pt x="16" y="21"/>
                  <a:pt x="16" y="21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7"/>
                  <a:pt x="16" y="6"/>
                  <a:pt x="17" y="5"/>
                </a:cubicBezTo>
                <a:cubicBezTo>
                  <a:pt x="18" y="4"/>
                  <a:pt x="19" y="3"/>
                  <a:pt x="21" y="3"/>
                </a:cubicBezTo>
                <a:cubicBezTo>
                  <a:pt x="22" y="3"/>
                  <a:pt x="22" y="3"/>
                  <a:pt x="23" y="4"/>
                </a:cubicBezTo>
                <a:cubicBezTo>
                  <a:pt x="24" y="4"/>
                  <a:pt x="24" y="5"/>
                  <a:pt x="24" y="5"/>
                </a:cubicBezTo>
                <a:cubicBezTo>
                  <a:pt x="24" y="6"/>
                  <a:pt x="25" y="7"/>
                  <a:pt x="25" y="8"/>
                </a:cubicBezTo>
                <a:cubicBezTo>
                  <a:pt x="25" y="21"/>
                  <a:pt x="25" y="21"/>
                  <a:pt x="25" y="21"/>
                </a:cubicBezTo>
                <a:cubicBezTo>
                  <a:pt x="28" y="21"/>
                  <a:pt x="28" y="21"/>
                  <a:pt x="28" y="21"/>
                </a:cubicBezTo>
                <a:cubicBezTo>
                  <a:pt x="28" y="7"/>
                  <a:pt x="28" y="7"/>
                  <a:pt x="28" y="7"/>
                </a:cubicBezTo>
                <a:cubicBezTo>
                  <a:pt x="28" y="5"/>
                  <a:pt x="28" y="3"/>
                  <a:pt x="26" y="2"/>
                </a:cubicBezTo>
                <a:cubicBezTo>
                  <a:pt x="25" y="1"/>
                  <a:pt x="24" y="0"/>
                  <a:pt x="22" y="0"/>
                </a:cubicBezTo>
                <a:cubicBezTo>
                  <a:pt x="19" y="0"/>
                  <a:pt x="17" y="1"/>
                  <a:pt x="15" y="4"/>
                </a:cubicBezTo>
                <a:cubicBezTo>
                  <a:pt x="15" y="3"/>
                  <a:pt x="14" y="2"/>
                  <a:pt x="13" y="1"/>
                </a:cubicBezTo>
                <a:cubicBezTo>
                  <a:pt x="12" y="0"/>
                  <a:pt x="11" y="0"/>
                  <a:pt x="9" y="0"/>
                </a:cubicBezTo>
                <a:cubicBezTo>
                  <a:pt x="8" y="0"/>
                  <a:pt x="7" y="0"/>
                  <a:pt x="6" y="1"/>
                </a:cubicBezTo>
                <a:cubicBezTo>
                  <a:pt x="4" y="2"/>
                  <a:pt x="4" y="2"/>
                  <a:pt x="3" y="3"/>
                </a:cubicBezTo>
                <a:cubicBezTo>
                  <a:pt x="3" y="1"/>
                  <a:pt x="3" y="1"/>
                  <a:pt x="3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21"/>
                  <a:pt x="0" y="21"/>
                  <a:pt x="0" y="21"/>
                </a:cubicBezTo>
                <a:cubicBezTo>
                  <a:pt x="3" y="21"/>
                  <a:pt x="3" y="21"/>
                  <a:pt x="3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" name="Freeform 1730"/>
          <p:cNvSpPr>
            <a:spLocks/>
          </p:cNvSpPr>
          <p:nvPr/>
        </p:nvSpPr>
        <p:spPr bwMode="auto">
          <a:xfrm>
            <a:off x="7129463" y="4816475"/>
            <a:ext cx="61913" cy="46038"/>
          </a:xfrm>
          <a:custGeom>
            <a:avLst/>
            <a:gdLst>
              <a:gd name="T0" fmla="*/ 4 w 29"/>
              <a:gd name="T1" fmla="*/ 21 h 21"/>
              <a:gd name="T2" fmla="*/ 4 w 29"/>
              <a:gd name="T3" fmla="*/ 11 h 21"/>
              <a:gd name="T4" fmla="*/ 4 w 29"/>
              <a:gd name="T5" fmla="*/ 6 h 21"/>
              <a:gd name="T6" fmla="*/ 6 w 29"/>
              <a:gd name="T7" fmla="*/ 4 h 21"/>
              <a:gd name="T8" fmla="*/ 9 w 29"/>
              <a:gd name="T9" fmla="*/ 3 h 21"/>
              <a:gd name="T10" fmla="*/ 12 w 29"/>
              <a:gd name="T11" fmla="*/ 4 h 21"/>
              <a:gd name="T12" fmla="*/ 13 w 29"/>
              <a:gd name="T13" fmla="*/ 8 h 21"/>
              <a:gd name="T14" fmla="*/ 13 w 29"/>
              <a:gd name="T15" fmla="*/ 21 h 21"/>
              <a:gd name="T16" fmla="*/ 16 w 29"/>
              <a:gd name="T17" fmla="*/ 21 h 21"/>
              <a:gd name="T18" fmla="*/ 16 w 29"/>
              <a:gd name="T19" fmla="*/ 9 h 21"/>
              <a:gd name="T20" fmla="*/ 18 w 29"/>
              <a:gd name="T21" fmla="*/ 5 h 21"/>
              <a:gd name="T22" fmla="*/ 21 w 29"/>
              <a:gd name="T23" fmla="*/ 3 h 21"/>
              <a:gd name="T24" fmla="*/ 24 w 29"/>
              <a:gd name="T25" fmla="*/ 4 h 21"/>
              <a:gd name="T26" fmla="*/ 25 w 29"/>
              <a:gd name="T27" fmla="*/ 5 h 21"/>
              <a:gd name="T28" fmla="*/ 25 w 29"/>
              <a:gd name="T29" fmla="*/ 8 h 21"/>
              <a:gd name="T30" fmla="*/ 25 w 29"/>
              <a:gd name="T31" fmla="*/ 21 h 21"/>
              <a:gd name="T32" fmla="*/ 29 w 29"/>
              <a:gd name="T33" fmla="*/ 21 h 21"/>
              <a:gd name="T34" fmla="*/ 29 w 29"/>
              <a:gd name="T35" fmla="*/ 7 h 21"/>
              <a:gd name="T36" fmla="*/ 27 w 29"/>
              <a:gd name="T37" fmla="*/ 2 h 21"/>
              <a:gd name="T38" fmla="*/ 22 w 29"/>
              <a:gd name="T39" fmla="*/ 0 h 21"/>
              <a:gd name="T40" fmla="*/ 16 w 29"/>
              <a:gd name="T41" fmla="*/ 4 h 21"/>
              <a:gd name="T42" fmla="*/ 14 w 29"/>
              <a:gd name="T43" fmla="*/ 1 h 21"/>
              <a:gd name="T44" fmla="*/ 10 w 29"/>
              <a:gd name="T45" fmla="*/ 0 h 21"/>
              <a:gd name="T46" fmla="*/ 6 w 29"/>
              <a:gd name="T47" fmla="*/ 1 h 21"/>
              <a:gd name="T48" fmla="*/ 4 w 29"/>
              <a:gd name="T49" fmla="*/ 3 h 21"/>
              <a:gd name="T50" fmla="*/ 4 w 29"/>
              <a:gd name="T51" fmla="*/ 1 h 21"/>
              <a:gd name="T52" fmla="*/ 0 w 29"/>
              <a:gd name="T53" fmla="*/ 1 h 21"/>
              <a:gd name="T54" fmla="*/ 0 w 29"/>
              <a:gd name="T55" fmla="*/ 21 h 21"/>
              <a:gd name="T56" fmla="*/ 4 w 29"/>
              <a:gd name="T57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21">
                <a:moveTo>
                  <a:pt x="4" y="21"/>
                </a:moveTo>
                <a:cubicBezTo>
                  <a:pt x="4" y="11"/>
                  <a:pt x="4" y="11"/>
                  <a:pt x="4" y="11"/>
                </a:cubicBezTo>
                <a:cubicBezTo>
                  <a:pt x="4" y="9"/>
                  <a:pt x="4" y="7"/>
                  <a:pt x="4" y="6"/>
                </a:cubicBezTo>
                <a:cubicBezTo>
                  <a:pt x="5" y="5"/>
                  <a:pt x="5" y="4"/>
                  <a:pt x="6" y="4"/>
                </a:cubicBezTo>
                <a:cubicBezTo>
                  <a:pt x="7" y="3"/>
                  <a:pt x="8" y="3"/>
                  <a:pt x="9" y="3"/>
                </a:cubicBezTo>
                <a:cubicBezTo>
                  <a:pt x="10" y="3"/>
                  <a:pt x="11" y="4"/>
                  <a:pt x="12" y="4"/>
                </a:cubicBezTo>
                <a:cubicBezTo>
                  <a:pt x="12" y="5"/>
                  <a:pt x="13" y="6"/>
                  <a:pt x="13" y="8"/>
                </a:cubicBezTo>
                <a:cubicBezTo>
                  <a:pt x="13" y="21"/>
                  <a:pt x="13" y="21"/>
                  <a:pt x="13" y="21"/>
                </a:cubicBezTo>
                <a:cubicBezTo>
                  <a:pt x="16" y="21"/>
                  <a:pt x="16" y="21"/>
                  <a:pt x="16" y="21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7"/>
                  <a:pt x="17" y="6"/>
                  <a:pt x="18" y="5"/>
                </a:cubicBezTo>
                <a:cubicBezTo>
                  <a:pt x="19" y="4"/>
                  <a:pt x="20" y="3"/>
                  <a:pt x="21" y="3"/>
                </a:cubicBezTo>
                <a:cubicBezTo>
                  <a:pt x="22" y="3"/>
                  <a:pt x="23" y="3"/>
                  <a:pt x="24" y="4"/>
                </a:cubicBezTo>
                <a:cubicBezTo>
                  <a:pt x="24" y="4"/>
                  <a:pt x="25" y="5"/>
                  <a:pt x="25" y="5"/>
                </a:cubicBezTo>
                <a:cubicBezTo>
                  <a:pt x="25" y="6"/>
                  <a:pt x="25" y="7"/>
                  <a:pt x="25" y="8"/>
                </a:cubicBezTo>
                <a:cubicBezTo>
                  <a:pt x="25" y="21"/>
                  <a:pt x="25" y="21"/>
                  <a:pt x="25" y="21"/>
                </a:cubicBezTo>
                <a:cubicBezTo>
                  <a:pt x="29" y="21"/>
                  <a:pt x="29" y="21"/>
                  <a:pt x="29" y="21"/>
                </a:cubicBezTo>
                <a:cubicBezTo>
                  <a:pt x="29" y="7"/>
                  <a:pt x="29" y="7"/>
                  <a:pt x="29" y="7"/>
                </a:cubicBezTo>
                <a:cubicBezTo>
                  <a:pt x="29" y="5"/>
                  <a:pt x="28" y="3"/>
                  <a:pt x="27" y="2"/>
                </a:cubicBezTo>
                <a:cubicBezTo>
                  <a:pt x="26" y="1"/>
                  <a:pt x="24" y="0"/>
                  <a:pt x="22" y="0"/>
                </a:cubicBezTo>
                <a:cubicBezTo>
                  <a:pt x="20" y="0"/>
                  <a:pt x="17" y="1"/>
                  <a:pt x="16" y="4"/>
                </a:cubicBezTo>
                <a:cubicBezTo>
                  <a:pt x="15" y="3"/>
                  <a:pt x="15" y="2"/>
                  <a:pt x="14" y="1"/>
                </a:cubicBezTo>
                <a:cubicBezTo>
                  <a:pt x="13" y="0"/>
                  <a:pt x="11" y="0"/>
                  <a:pt x="10" y="0"/>
                </a:cubicBezTo>
                <a:cubicBezTo>
                  <a:pt x="8" y="0"/>
                  <a:pt x="7" y="0"/>
                  <a:pt x="6" y="1"/>
                </a:cubicBezTo>
                <a:cubicBezTo>
                  <a:pt x="5" y="2"/>
                  <a:pt x="4" y="2"/>
                  <a:pt x="4" y="3"/>
                </a:cubicBezTo>
                <a:cubicBezTo>
                  <a:pt x="4" y="1"/>
                  <a:pt x="4" y="1"/>
                  <a:pt x="4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21"/>
                  <a:pt x="0" y="21"/>
                  <a:pt x="0" y="21"/>
                </a:cubicBezTo>
                <a:cubicBezTo>
                  <a:pt x="4" y="21"/>
                  <a:pt x="4" y="21"/>
                  <a:pt x="4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" name="Freeform 1731"/>
          <p:cNvSpPr>
            <a:spLocks/>
          </p:cNvSpPr>
          <p:nvPr/>
        </p:nvSpPr>
        <p:spPr bwMode="auto">
          <a:xfrm>
            <a:off x="7202488" y="4819650"/>
            <a:ext cx="36513" cy="44450"/>
          </a:xfrm>
          <a:custGeom>
            <a:avLst/>
            <a:gdLst>
              <a:gd name="T0" fmla="*/ 17 w 17"/>
              <a:gd name="T1" fmla="*/ 20 h 21"/>
              <a:gd name="T2" fmla="*/ 17 w 17"/>
              <a:gd name="T3" fmla="*/ 0 h 21"/>
              <a:gd name="T4" fmla="*/ 13 w 17"/>
              <a:gd name="T5" fmla="*/ 0 h 21"/>
              <a:gd name="T6" fmla="*/ 13 w 17"/>
              <a:gd name="T7" fmla="*/ 11 h 21"/>
              <a:gd name="T8" fmla="*/ 13 w 17"/>
              <a:gd name="T9" fmla="*/ 15 h 21"/>
              <a:gd name="T10" fmla="*/ 11 w 17"/>
              <a:gd name="T11" fmla="*/ 17 h 21"/>
              <a:gd name="T12" fmla="*/ 8 w 17"/>
              <a:gd name="T13" fmla="*/ 18 h 21"/>
              <a:gd name="T14" fmla="*/ 5 w 17"/>
              <a:gd name="T15" fmla="*/ 17 h 21"/>
              <a:gd name="T16" fmla="*/ 4 w 17"/>
              <a:gd name="T17" fmla="*/ 15 h 21"/>
              <a:gd name="T18" fmla="*/ 3 w 17"/>
              <a:gd name="T19" fmla="*/ 11 h 21"/>
              <a:gd name="T20" fmla="*/ 3 w 17"/>
              <a:gd name="T21" fmla="*/ 0 h 21"/>
              <a:gd name="T22" fmla="*/ 0 w 17"/>
              <a:gd name="T23" fmla="*/ 0 h 21"/>
              <a:gd name="T24" fmla="*/ 0 w 17"/>
              <a:gd name="T25" fmla="*/ 12 h 21"/>
              <a:gd name="T26" fmla="*/ 0 w 17"/>
              <a:gd name="T27" fmla="*/ 16 h 21"/>
              <a:gd name="T28" fmla="*/ 1 w 17"/>
              <a:gd name="T29" fmla="*/ 18 h 21"/>
              <a:gd name="T30" fmla="*/ 4 w 17"/>
              <a:gd name="T31" fmla="*/ 20 h 21"/>
              <a:gd name="T32" fmla="*/ 7 w 17"/>
              <a:gd name="T33" fmla="*/ 21 h 21"/>
              <a:gd name="T34" fmla="*/ 14 w 17"/>
              <a:gd name="T35" fmla="*/ 17 h 21"/>
              <a:gd name="T36" fmla="*/ 14 w 17"/>
              <a:gd name="T37" fmla="*/ 20 h 21"/>
              <a:gd name="T38" fmla="*/ 17 w 17"/>
              <a:gd name="T39" fmla="*/ 2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7" h="21">
                <a:moveTo>
                  <a:pt x="17" y="20"/>
                </a:moveTo>
                <a:cubicBezTo>
                  <a:pt x="17" y="0"/>
                  <a:pt x="17" y="0"/>
                  <a:pt x="17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3" y="11"/>
                  <a:pt x="13" y="11"/>
                  <a:pt x="13" y="11"/>
                </a:cubicBezTo>
                <a:cubicBezTo>
                  <a:pt x="13" y="12"/>
                  <a:pt x="13" y="14"/>
                  <a:pt x="13" y="15"/>
                </a:cubicBezTo>
                <a:cubicBezTo>
                  <a:pt x="12" y="16"/>
                  <a:pt x="12" y="16"/>
                  <a:pt x="11" y="17"/>
                </a:cubicBezTo>
                <a:cubicBezTo>
                  <a:pt x="10" y="18"/>
                  <a:pt x="9" y="18"/>
                  <a:pt x="8" y="18"/>
                </a:cubicBezTo>
                <a:cubicBezTo>
                  <a:pt x="7" y="18"/>
                  <a:pt x="6" y="18"/>
                  <a:pt x="5" y="17"/>
                </a:cubicBezTo>
                <a:cubicBezTo>
                  <a:pt x="4" y="17"/>
                  <a:pt x="4" y="16"/>
                  <a:pt x="4" y="15"/>
                </a:cubicBezTo>
                <a:cubicBezTo>
                  <a:pt x="3" y="14"/>
                  <a:pt x="3" y="13"/>
                  <a:pt x="3" y="11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4"/>
                  <a:pt x="0" y="15"/>
                  <a:pt x="0" y="16"/>
                </a:cubicBezTo>
                <a:cubicBezTo>
                  <a:pt x="0" y="17"/>
                  <a:pt x="1" y="18"/>
                  <a:pt x="1" y="18"/>
                </a:cubicBezTo>
                <a:cubicBezTo>
                  <a:pt x="2" y="19"/>
                  <a:pt x="2" y="20"/>
                  <a:pt x="4" y="20"/>
                </a:cubicBezTo>
                <a:cubicBezTo>
                  <a:pt x="5" y="21"/>
                  <a:pt x="6" y="21"/>
                  <a:pt x="7" y="21"/>
                </a:cubicBezTo>
                <a:cubicBezTo>
                  <a:pt x="10" y="21"/>
                  <a:pt x="12" y="20"/>
                  <a:pt x="14" y="17"/>
                </a:cubicBezTo>
                <a:cubicBezTo>
                  <a:pt x="14" y="20"/>
                  <a:pt x="14" y="20"/>
                  <a:pt x="14" y="20"/>
                </a:cubicBezTo>
                <a:cubicBezTo>
                  <a:pt x="17" y="20"/>
                  <a:pt x="17" y="20"/>
                  <a:pt x="17" y="2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" name="Freeform 1732"/>
          <p:cNvSpPr>
            <a:spLocks/>
          </p:cNvSpPr>
          <p:nvPr/>
        </p:nvSpPr>
        <p:spPr bwMode="auto">
          <a:xfrm>
            <a:off x="7250113" y="4816475"/>
            <a:ext cx="36513" cy="46038"/>
          </a:xfrm>
          <a:custGeom>
            <a:avLst/>
            <a:gdLst>
              <a:gd name="T0" fmla="*/ 4 w 17"/>
              <a:gd name="T1" fmla="*/ 21 h 21"/>
              <a:gd name="T2" fmla="*/ 4 w 17"/>
              <a:gd name="T3" fmla="*/ 10 h 21"/>
              <a:gd name="T4" fmla="*/ 6 w 17"/>
              <a:gd name="T5" fmla="*/ 5 h 21"/>
              <a:gd name="T6" fmla="*/ 9 w 17"/>
              <a:gd name="T7" fmla="*/ 3 h 21"/>
              <a:gd name="T8" fmla="*/ 12 w 17"/>
              <a:gd name="T9" fmla="*/ 4 h 21"/>
              <a:gd name="T10" fmla="*/ 13 w 17"/>
              <a:gd name="T11" fmla="*/ 5 h 21"/>
              <a:gd name="T12" fmla="*/ 14 w 17"/>
              <a:gd name="T13" fmla="*/ 9 h 21"/>
              <a:gd name="T14" fmla="*/ 14 w 17"/>
              <a:gd name="T15" fmla="*/ 21 h 21"/>
              <a:gd name="T16" fmla="*/ 17 w 17"/>
              <a:gd name="T17" fmla="*/ 21 h 21"/>
              <a:gd name="T18" fmla="*/ 17 w 17"/>
              <a:gd name="T19" fmla="*/ 9 h 21"/>
              <a:gd name="T20" fmla="*/ 17 w 17"/>
              <a:gd name="T21" fmla="*/ 5 h 21"/>
              <a:gd name="T22" fmla="*/ 16 w 17"/>
              <a:gd name="T23" fmla="*/ 2 h 21"/>
              <a:gd name="T24" fmla="*/ 14 w 17"/>
              <a:gd name="T25" fmla="*/ 1 h 21"/>
              <a:gd name="T26" fmla="*/ 10 w 17"/>
              <a:gd name="T27" fmla="*/ 0 h 21"/>
              <a:gd name="T28" fmla="*/ 4 w 17"/>
              <a:gd name="T29" fmla="*/ 3 h 21"/>
              <a:gd name="T30" fmla="*/ 4 w 17"/>
              <a:gd name="T31" fmla="*/ 1 h 21"/>
              <a:gd name="T32" fmla="*/ 0 w 17"/>
              <a:gd name="T33" fmla="*/ 1 h 21"/>
              <a:gd name="T34" fmla="*/ 0 w 17"/>
              <a:gd name="T35" fmla="*/ 21 h 21"/>
              <a:gd name="T36" fmla="*/ 4 w 17"/>
              <a:gd name="T37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7" h="21">
                <a:moveTo>
                  <a:pt x="4" y="21"/>
                </a:moveTo>
                <a:cubicBezTo>
                  <a:pt x="4" y="10"/>
                  <a:pt x="4" y="10"/>
                  <a:pt x="4" y="10"/>
                </a:cubicBezTo>
                <a:cubicBezTo>
                  <a:pt x="4" y="7"/>
                  <a:pt x="4" y="6"/>
                  <a:pt x="6" y="5"/>
                </a:cubicBezTo>
                <a:cubicBezTo>
                  <a:pt x="7" y="4"/>
                  <a:pt x="8" y="3"/>
                  <a:pt x="9" y="3"/>
                </a:cubicBezTo>
                <a:cubicBezTo>
                  <a:pt x="10" y="3"/>
                  <a:pt x="11" y="3"/>
                  <a:pt x="12" y="4"/>
                </a:cubicBezTo>
                <a:cubicBezTo>
                  <a:pt x="13" y="4"/>
                  <a:pt x="13" y="5"/>
                  <a:pt x="13" y="5"/>
                </a:cubicBezTo>
                <a:cubicBezTo>
                  <a:pt x="14" y="6"/>
                  <a:pt x="14" y="7"/>
                  <a:pt x="14" y="9"/>
                </a:cubicBezTo>
                <a:cubicBezTo>
                  <a:pt x="14" y="21"/>
                  <a:pt x="14" y="21"/>
                  <a:pt x="14" y="21"/>
                </a:cubicBezTo>
                <a:cubicBezTo>
                  <a:pt x="17" y="21"/>
                  <a:pt x="17" y="21"/>
                  <a:pt x="17" y="21"/>
                </a:cubicBezTo>
                <a:cubicBezTo>
                  <a:pt x="17" y="9"/>
                  <a:pt x="17" y="9"/>
                  <a:pt x="17" y="9"/>
                </a:cubicBezTo>
                <a:cubicBezTo>
                  <a:pt x="17" y="7"/>
                  <a:pt x="17" y="6"/>
                  <a:pt x="17" y="5"/>
                </a:cubicBezTo>
                <a:cubicBezTo>
                  <a:pt x="17" y="4"/>
                  <a:pt x="17" y="3"/>
                  <a:pt x="16" y="2"/>
                </a:cubicBezTo>
                <a:cubicBezTo>
                  <a:pt x="16" y="2"/>
                  <a:pt x="15" y="1"/>
                  <a:pt x="14" y="1"/>
                </a:cubicBezTo>
                <a:cubicBezTo>
                  <a:pt x="13" y="0"/>
                  <a:pt x="11" y="0"/>
                  <a:pt x="10" y="0"/>
                </a:cubicBezTo>
                <a:cubicBezTo>
                  <a:pt x="7" y="0"/>
                  <a:pt x="5" y="1"/>
                  <a:pt x="4" y="3"/>
                </a:cubicBezTo>
                <a:cubicBezTo>
                  <a:pt x="4" y="1"/>
                  <a:pt x="4" y="1"/>
                  <a:pt x="4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21"/>
                  <a:pt x="0" y="21"/>
                  <a:pt x="0" y="21"/>
                </a:cubicBezTo>
                <a:cubicBezTo>
                  <a:pt x="4" y="21"/>
                  <a:pt x="4" y="21"/>
                  <a:pt x="4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5" name="Freeform 1733"/>
          <p:cNvSpPr>
            <a:spLocks noEditPoints="1"/>
          </p:cNvSpPr>
          <p:nvPr/>
        </p:nvSpPr>
        <p:spPr bwMode="auto">
          <a:xfrm>
            <a:off x="7297738" y="4816475"/>
            <a:ext cx="41275" cy="47625"/>
          </a:xfrm>
          <a:custGeom>
            <a:avLst/>
            <a:gdLst>
              <a:gd name="T0" fmla="*/ 13 w 19"/>
              <a:gd name="T1" fmla="*/ 18 h 22"/>
              <a:gd name="T2" fmla="*/ 10 w 19"/>
              <a:gd name="T3" fmla="*/ 19 h 22"/>
              <a:gd name="T4" fmla="*/ 5 w 19"/>
              <a:gd name="T5" fmla="*/ 17 h 22"/>
              <a:gd name="T6" fmla="*/ 3 w 19"/>
              <a:gd name="T7" fmla="*/ 12 h 22"/>
              <a:gd name="T8" fmla="*/ 19 w 19"/>
              <a:gd name="T9" fmla="*/ 12 h 22"/>
              <a:gd name="T10" fmla="*/ 19 w 19"/>
              <a:gd name="T11" fmla="*/ 11 h 22"/>
              <a:gd name="T12" fmla="*/ 16 w 19"/>
              <a:gd name="T13" fmla="*/ 3 h 22"/>
              <a:gd name="T14" fmla="*/ 9 w 19"/>
              <a:gd name="T15" fmla="*/ 0 h 22"/>
              <a:gd name="T16" fmla="*/ 2 w 19"/>
              <a:gd name="T17" fmla="*/ 3 h 22"/>
              <a:gd name="T18" fmla="*/ 0 w 19"/>
              <a:gd name="T19" fmla="*/ 11 h 22"/>
              <a:gd name="T20" fmla="*/ 2 w 19"/>
              <a:gd name="T21" fmla="*/ 19 h 22"/>
              <a:gd name="T22" fmla="*/ 10 w 19"/>
              <a:gd name="T23" fmla="*/ 22 h 22"/>
              <a:gd name="T24" fmla="*/ 16 w 19"/>
              <a:gd name="T25" fmla="*/ 20 h 22"/>
              <a:gd name="T26" fmla="*/ 19 w 19"/>
              <a:gd name="T27" fmla="*/ 15 h 22"/>
              <a:gd name="T28" fmla="*/ 15 w 19"/>
              <a:gd name="T29" fmla="*/ 15 h 22"/>
              <a:gd name="T30" fmla="*/ 13 w 19"/>
              <a:gd name="T31" fmla="*/ 18 h 22"/>
              <a:gd name="T32" fmla="*/ 5 w 19"/>
              <a:gd name="T33" fmla="*/ 5 h 22"/>
              <a:gd name="T34" fmla="*/ 9 w 19"/>
              <a:gd name="T35" fmla="*/ 3 h 22"/>
              <a:gd name="T36" fmla="*/ 14 w 19"/>
              <a:gd name="T37" fmla="*/ 5 h 22"/>
              <a:gd name="T38" fmla="*/ 15 w 19"/>
              <a:gd name="T39" fmla="*/ 9 h 22"/>
              <a:gd name="T40" fmla="*/ 3 w 19"/>
              <a:gd name="T41" fmla="*/ 9 h 22"/>
              <a:gd name="T42" fmla="*/ 5 w 19"/>
              <a:gd name="T43" fmla="*/ 5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9" h="22">
                <a:moveTo>
                  <a:pt x="13" y="18"/>
                </a:moveTo>
                <a:cubicBezTo>
                  <a:pt x="12" y="19"/>
                  <a:pt x="11" y="19"/>
                  <a:pt x="10" y="19"/>
                </a:cubicBezTo>
                <a:cubicBezTo>
                  <a:pt x="8" y="19"/>
                  <a:pt x="6" y="18"/>
                  <a:pt x="5" y="17"/>
                </a:cubicBezTo>
                <a:cubicBezTo>
                  <a:pt x="4" y="16"/>
                  <a:pt x="3" y="14"/>
                  <a:pt x="3" y="12"/>
                </a:cubicBezTo>
                <a:cubicBezTo>
                  <a:pt x="19" y="12"/>
                  <a:pt x="19" y="12"/>
                  <a:pt x="19" y="12"/>
                </a:cubicBezTo>
                <a:cubicBezTo>
                  <a:pt x="19" y="11"/>
                  <a:pt x="19" y="11"/>
                  <a:pt x="19" y="11"/>
                </a:cubicBezTo>
                <a:cubicBezTo>
                  <a:pt x="19" y="7"/>
                  <a:pt x="18" y="5"/>
                  <a:pt x="16" y="3"/>
                </a:cubicBezTo>
                <a:cubicBezTo>
                  <a:pt x="14" y="1"/>
                  <a:pt x="12" y="0"/>
                  <a:pt x="9" y="0"/>
                </a:cubicBezTo>
                <a:cubicBezTo>
                  <a:pt x="6" y="0"/>
                  <a:pt x="4" y="1"/>
                  <a:pt x="2" y="3"/>
                </a:cubicBezTo>
                <a:cubicBezTo>
                  <a:pt x="1" y="5"/>
                  <a:pt x="0" y="8"/>
                  <a:pt x="0" y="11"/>
                </a:cubicBezTo>
                <a:cubicBezTo>
                  <a:pt x="0" y="15"/>
                  <a:pt x="0" y="17"/>
                  <a:pt x="2" y="19"/>
                </a:cubicBezTo>
                <a:cubicBezTo>
                  <a:pt x="4" y="21"/>
                  <a:pt x="7" y="22"/>
                  <a:pt x="10" y="22"/>
                </a:cubicBezTo>
                <a:cubicBezTo>
                  <a:pt x="12" y="22"/>
                  <a:pt x="14" y="21"/>
                  <a:pt x="16" y="20"/>
                </a:cubicBezTo>
                <a:cubicBezTo>
                  <a:pt x="17" y="19"/>
                  <a:pt x="18" y="17"/>
                  <a:pt x="19" y="15"/>
                </a:cubicBezTo>
                <a:cubicBezTo>
                  <a:pt x="15" y="15"/>
                  <a:pt x="15" y="15"/>
                  <a:pt x="15" y="15"/>
                </a:cubicBezTo>
                <a:cubicBezTo>
                  <a:pt x="15" y="16"/>
                  <a:pt x="14" y="17"/>
                  <a:pt x="13" y="18"/>
                </a:cubicBezTo>
                <a:close/>
                <a:moveTo>
                  <a:pt x="5" y="5"/>
                </a:moveTo>
                <a:cubicBezTo>
                  <a:pt x="6" y="3"/>
                  <a:pt x="8" y="3"/>
                  <a:pt x="9" y="3"/>
                </a:cubicBezTo>
                <a:cubicBezTo>
                  <a:pt x="11" y="3"/>
                  <a:pt x="13" y="4"/>
                  <a:pt x="14" y="5"/>
                </a:cubicBezTo>
                <a:cubicBezTo>
                  <a:pt x="15" y="6"/>
                  <a:pt x="15" y="7"/>
                  <a:pt x="15" y="9"/>
                </a:cubicBezTo>
                <a:cubicBezTo>
                  <a:pt x="3" y="9"/>
                  <a:pt x="3" y="9"/>
                  <a:pt x="3" y="9"/>
                </a:cubicBezTo>
                <a:cubicBezTo>
                  <a:pt x="4" y="7"/>
                  <a:pt x="4" y="6"/>
                  <a:pt x="5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6" name="Freeform 1734"/>
          <p:cNvSpPr>
            <a:spLocks noEditPoints="1"/>
          </p:cNvSpPr>
          <p:nvPr/>
        </p:nvSpPr>
        <p:spPr bwMode="auto">
          <a:xfrm>
            <a:off x="7345363" y="4816475"/>
            <a:ext cx="39688" cy="65088"/>
          </a:xfrm>
          <a:custGeom>
            <a:avLst/>
            <a:gdLst>
              <a:gd name="T0" fmla="*/ 3 w 18"/>
              <a:gd name="T1" fmla="*/ 28 h 30"/>
              <a:gd name="T2" fmla="*/ 9 w 18"/>
              <a:gd name="T3" fmla="*/ 30 h 30"/>
              <a:gd name="T4" fmla="*/ 14 w 18"/>
              <a:gd name="T5" fmla="*/ 29 h 30"/>
              <a:gd name="T6" fmla="*/ 17 w 18"/>
              <a:gd name="T7" fmla="*/ 26 h 30"/>
              <a:gd name="T8" fmla="*/ 18 w 18"/>
              <a:gd name="T9" fmla="*/ 19 h 30"/>
              <a:gd name="T10" fmla="*/ 18 w 18"/>
              <a:gd name="T11" fmla="*/ 1 h 30"/>
              <a:gd name="T12" fmla="*/ 15 w 18"/>
              <a:gd name="T13" fmla="*/ 1 h 30"/>
              <a:gd name="T14" fmla="*/ 15 w 18"/>
              <a:gd name="T15" fmla="*/ 3 h 30"/>
              <a:gd name="T16" fmla="*/ 9 w 18"/>
              <a:gd name="T17" fmla="*/ 0 h 30"/>
              <a:gd name="T18" fmla="*/ 4 w 18"/>
              <a:gd name="T19" fmla="*/ 1 h 30"/>
              <a:gd name="T20" fmla="*/ 1 w 18"/>
              <a:gd name="T21" fmla="*/ 5 h 30"/>
              <a:gd name="T22" fmla="*/ 0 w 18"/>
              <a:gd name="T23" fmla="*/ 11 h 30"/>
              <a:gd name="T24" fmla="*/ 2 w 18"/>
              <a:gd name="T25" fmla="*/ 18 h 30"/>
              <a:gd name="T26" fmla="*/ 9 w 18"/>
              <a:gd name="T27" fmla="*/ 21 h 30"/>
              <a:gd name="T28" fmla="*/ 15 w 18"/>
              <a:gd name="T29" fmla="*/ 19 h 30"/>
              <a:gd name="T30" fmla="*/ 14 w 18"/>
              <a:gd name="T31" fmla="*/ 23 h 30"/>
              <a:gd name="T32" fmla="*/ 13 w 18"/>
              <a:gd name="T33" fmla="*/ 26 h 30"/>
              <a:gd name="T34" fmla="*/ 9 w 18"/>
              <a:gd name="T35" fmla="*/ 27 h 30"/>
              <a:gd name="T36" fmla="*/ 5 w 18"/>
              <a:gd name="T37" fmla="*/ 26 h 30"/>
              <a:gd name="T38" fmla="*/ 4 w 18"/>
              <a:gd name="T39" fmla="*/ 24 h 30"/>
              <a:gd name="T40" fmla="*/ 1 w 18"/>
              <a:gd name="T41" fmla="*/ 23 h 30"/>
              <a:gd name="T42" fmla="*/ 3 w 18"/>
              <a:gd name="T43" fmla="*/ 28 h 30"/>
              <a:gd name="T44" fmla="*/ 5 w 18"/>
              <a:gd name="T45" fmla="*/ 5 h 30"/>
              <a:gd name="T46" fmla="*/ 9 w 18"/>
              <a:gd name="T47" fmla="*/ 3 h 30"/>
              <a:gd name="T48" fmla="*/ 13 w 18"/>
              <a:gd name="T49" fmla="*/ 5 h 30"/>
              <a:gd name="T50" fmla="*/ 15 w 18"/>
              <a:gd name="T51" fmla="*/ 11 h 30"/>
              <a:gd name="T52" fmla="*/ 13 w 18"/>
              <a:gd name="T53" fmla="*/ 17 h 30"/>
              <a:gd name="T54" fmla="*/ 9 w 18"/>
              <a:gd name="T55" fmla="*/ 18 h 30"/>
              <a:gd name="T56" fmla="*/ 5 w 18"/>
              <a:gd name="T57" fmla="*/ 17 h 30"/>
              <a:gd name="T58" fmla="*/ 3 w 18"/>
              <a:gd name="T59" fmla="*/ 11 h 30"/>
              <a:gd name="T60" fmla="*/ 5 w 18"/>
              <a:gd name="T61" fmla="*/ 5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8" h="30">
                <a:moveTo>
                  <a:pt x="3" y="28"/>
                </a:moveTo>
                <a:cubicBezTo>
                  <a:pt x="4" y="29"/>
                  <a:pt x="6" y="30"/>
                  <a:pt x="9" y="30"/>
                </a:cubicBezTo>
                <a:cubicBezTo>
                  <a:pt x="11" y="30"/>
                  <a:pt x="13" y="30"/>
                  <a:pt x="14" y="29"/>
                </a:cubicBezTo>
                <a:cubicBezTo>
                  <a:pt x="16" y="28"/>
                  <a:pt x="17" y="27"/>
                  <a:pt x="17" y="26"/>
                </a:cubicBezTo>
                <a:cubicBezTo>
                  <a:pt x="18" y="24"/>
                  <a:pt x="18" y="22"/>
                  <a:pt x="18" y="19"/>
                </a:cubicBezTo>
                <a:cubicBezTo>
                  <a:pt x="18" y="1"/>
                  <a:pt x="18" y="1"/>
                  <a:pt x="18" y="1"/>
                </a:cubicBezTo>
                <a:cubicBezTo>
                  <a:pt x="15" y="1"/>
                  <a:pt x="15" y="1"/>
                  <a:pt x="15" y="1"/>
                </a:cubicBezTo>
                <a:cubicBezTo>
                  <a:pt x="15" y="3"/>
                  <a:pt x="15" y="3"/>
                  <a:pt x="15" y="3"/>
                </a:cubicBezTo>
                <a:cubicBezTo>
                  <a:pt x="13" y="1"/>
                  <a:pt x="11" y="0"/>
                  <a:pt x="9" y="0"/>
                </a:cubicBezTo>
                <a:cubicBezTo>
                  <a:pt x="7" y="0"/>
                  <a:pt x="5" y="0"/>
                  <a:pt x="4" y="1"/>
                </a:cubicBezTo>
                <a:cubicBezTo>
                  <a:pt x="3" y="2"/>
                  <a:pt x="2" y="4"/>
                  <a:pt x="1" y="5"/>
                </a:cubicBezTo>
                <a:cubicBezTo>
                  <a:pt x="0" y="7"/>
                  <a:pt x="0" y="9"/>
                  <a:pt x="0" y="11"/>
                </a:cubicBezTo>
                <a:cubicBezTo>
                  <a:pt x="0" y="14"/>
                  <a:pt x="1" y="16"/>
                  <a:pt x="2" y="18"/>
                </a:cubicBezTo>
                <a:cubicBezTo>
                  <a:pt x="4" y="20"/>
                  <a:pt x="6" y="21"/>
                  <a:pt x="9" y="21"/>
                </a:cubicBezTo>
                <a:cubicBezTo>
                  <a:pt x="11" y="21"/>
                  <a:pt x="13" y="21"/>
                  <a:pt x="15" y="19"/>
                </a:cubicBezTo>
                <a:cubicBezTo>
                  <a:pt x="15" y="21"/>
                  <a:pt x="15" y="23"/>
                  <a:pt x="14" y="23"/>
                </a:cubicBezTo>
                <a:cubicBezTo>
                  <a:pt x="14" y="24"/>
                  <a:pt x="13" y="25"/>
                  <a:pt x="13" y="26"/>
                </a:cubicBezTo>
                <a:cubicBezTo>
                  <a:pt x="12" y="27"/>
                  <a:pt x="10" y="27"/>
                  <a:pt x="9" y="27"/>
                </a:cubicBezTo>
                <a:cubicBezTo>
                  <a:pt x="7" y="27"/>
                  <a:pt x="6" y="27"/>
                  <a:pt x="5" y="26"/>
                </a:cubicBezTo>
                <a:cubicBezTo>
                  <a:pt x="5" y="25"/>
                  <a:pt x="4" y="25"/>
                  <a:pt x="4" y="24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5"/>
                  <a:pt x="1" y="27"/>
                  <a:pt x="3" y="28"/>
                </a:cubicBezTo>
                <a:close/>
                <a:moveTo>
                  <a:pt x="5" y="5"/>
                </a:moveTo>
                <a:cubicBezTo>
                  <a:pt x="6" y="4"/>
                  <a:pt x="8" y="3"/>
                  <a:pt x="9" y="3"/>
                </a:cubicBezTo>
                <a:cubicBezTo>
                  <a:pt x="11" y="3"/>
                  <a:pt x="12" y="4"/>
                  <a:pt x="13" y="5"/>
                </a:cubicBezTo>
                <a:cubicBezTo>
                  <a:pt x="14" y="6"/>
                  <a:pt x="15" y="8"/>
                  <a:pt x="15" y="11"/>
                </a:cubicBezTo>
                <a:cubicBezTo>
                  <a:pt x="15" y="13"/>
                  <a:pt x="14" y="15"/>
                  <a:pt x="13" y="17"/>
                </a:cubicBezTo>
                <a:cubicBezTo>
                  <a:pt x="12" y="18"/>
                  <a:pt x="11" y="18"/>
                  <a:pt x="9" y="18"/>
                </a:cubicBezTo>
                <a:cubicBezTo>
                  <a:pt x="8" y="18"/>
                  <a:pt x="6" y="18"/>
                  <a:pt x="5" y="17"/>
                </a:cubicBezTo>
                <a:cubicBezTo>
                  <a:pt x="4" y="15"/>
                  <a:pt x="3" y="13"/>
                  <a:pt x="3" y="11"/>
                </a:cubicBezTo>
                <a:cubicBezTo>
                  <a:pt x="3" y="8"/>
                  <a:pt x="4" y="6"/>
                  <a:pt x="5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7" name="Freeform 1735"/>
          <p:cNvSpPr>
            <a:spLocks/>
          </p:cNvSpPr>
          <p:nvPr/>
        </p:nvSpPr>
        <p:spPr bwMode="auto">
          <a:xfrm>
            <a:off x="7397750" y="4816475"/>
            <a:ext cx="23813" cy="46038"/>
          </a:xfrm>
          <a:custGeom>
            <a:avLst/>
            <a:gdLst>
              <a:gd name="T0" fmla="*/ 3 w 11"/>
              <a:gd name="T1" fmla="*/ 21 h 21"/>
              <a:gd name="T2" fmla="*/ 3 w 11"/>
              <a:gd name="T3" fmla="*/ 10 h 21"/>
              <a:gd name="T4" fmla="*/ 4 w 11"/>
              <a:gd name="T5" fmla="*/ 6 h 21"/>
              <a:gd name="T6" fmla="*/ 5 w 11"/>
              <a:gd name="T7" fmla="*/ 4 h 21"/>
              <a:gd name="T8" fmla="*/ 7 w 11"/>
              <a:gd name="T9" fmla="*/ 4 h 21"/>
              <a:gd name="T10" fmla="*/ 10 w 11"/>
              <a:gd name="T11" fmla="*/ 4 h 21"/>
              <a:gd name="T12" fmla="*/ 11 w 11"/>
              <a:gd name="T13" fmla="*/ 1 h 21"/>
              <a:gd name="T14" fmla="*/ 7 w 11"/>
              <a:gd name="T15" fmla="*/ 0 h 21"/>
              <a:gd name="T16" fmla="*/ 5 w 11"/>
              <a:gd name="T17" fmla="*/ 1 h 21"/>
              <a:gd name="T18" fmla="*/ 3 w 11"/>
              <a:gd name="T19" fmla="*/ 4 h 21"/>
              <a:gd name="T20" fmla="*/ 3 w 11"/>
              <a:gd name="T21" fmla="*/ 1 h 21"/>
              <a:gd name="T22" fmla="*/ 0 w 11"/>
              <a:gd name="T23" fmla="*/ 1 h 21"/>
              <a:gd name="T24" fmla="*/ 0 w 11"/>
              <a:gd name="T25" fmla="*/ 21 h 21"/>
              <a:gd name="T26" fmla="*/ 3 w 11"/>
              <a:gd name="T27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" h="21">
                <a:moveTo>
                  <a:pt x="3" y="21"/>
                </a:moveTo>
                <a:cubicBezTo>
                  <a:pt x="3" y="10"/>
                  <a:pt x="3" y="10"/>
                  <a:pt x="3" y="10"/>
                </a:cubicBezTo>
                <a:cubicBezTo>
                  <a:pt x="3" y="9"/>
                  <a:pt x="3" y="8"/>
                  <a:pt x="4" y="6"/>
                </a:cubicBezTo>
                <a:cubicBezTo>
                  <a:pt x="4" y="6"/>
                  <a:pt x="4" y="5"/>
                  <a:pt x="5" y="4"/>
                </a:cubicBezTo>
                <a:cubicBezTo>
                  <a:pt x="6" y="4"/>
                  <a:pt x="6" y="4"/>
                  <a:pt x="7" y="4"/>
                </a:cubicBezTo>
                <a:cubicBezTo>
                  <a:pt x="8" y="4"/>
                  <a:pt x="9" y="4"/>
                  <a:pt x="10" y="4"/>
                </a:cubicBezTo>
                <a:cubicBezTo>
                  <a:pt x="11" y="1"/>
                  <a:pt x="11" y="1"/>
                  <a:pt x="11" y="1"/>
                </a:cubicBezTo>
                <a:cubicBezTo>
                  <a:pt x="10" y="0"/>
                  <a:pt x="9" y="0"/>
                  <a:pt x="7" y="0"/>
                </a:cubicBezTo>
                <a:cubicBezTo>
                  <a:pt x="6" y="0"/>
                  <a:pt x="6" y="0"/>
                  <a:pt x="5" y="1"/>
                </a:cubicBezTo>
                <a:cubicBezTo>
                  <a:pt x="4" y="1"/>
                  <a:pt x="4" y="2"/>
                  <a:pt x="3" y="4"/>
                </a:cubicBezTo>
                <a:cubicBezTo>
                  <a:pt x="3" y="1"/>
                  <a:pt x="3" y="1"/>
                  <a:pt x="3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21"/>
                  <a:pt x="0" y="21"/>
                  <a:pt x="0" y="21"/>
                </a:cubicBezTo>
                <a:cubicBezTo>
                  <a:pt x="3" y="21"/>
                  <a:pt x="3" y="21"/>
                  <a:pt x="3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8" name="Freeform 1736"/>
          <p:cNvSpPr>
            <a:spLocks noEditPoints="1"/>
          </p:cNvSpPr>
          <p:nvPr/>
        </p:nvSpPr>
        <p:spPr bwMode="auto">
          <a:xfrm>
            <a:off x="7423150" y="4816475"/>
            <a:ext cx="41275" cy="47625"/>
          </a:xfrm>
          <a:custGeom>
            <a:avLst/>
            <a:gdLst>
              <a:gd name="T0" fmla="*/ 13 w 19"/>
              <a:gd name="T1" fmla="*/ 18 h 22"/>
              <a:gd name="T2" fmla="*/ 10 w 19"/>
              <a:gd name="T3" fmla="*/ 19 h 22"/>
              <a:gd name="T4" fmla="*/ 5 w 19"/>
              <a:gd name="T5" fmla="*/ 17 h 22"/>
              <a:gd name="T6" fmla="*/ 4 w 19"/>
              <a:gd name="T7" fmla="*/ 12 h 22"/>
              <a:gd name="T8" fmla="*/ 19 w 19"/>
              <a:gd name="T9" fmla="*/ 12 h 22"/>
              <a:gd name="T10" fmla="*/ 19 w 19"/>
              <a:gd name="T11" fmla="*/ 11 h 22"/>
              <a:gd name="T12" fmla="*/ 16 w 19"/>
              <a:gd name="T13" fmla="*/ 3 h 22"/>
              <a:gd name="T14" fmla="*/ 10 w 19"/>
              <a:gd name="T15" fmla="*/ 0 h 22"/>
              <a:gd name="T16" fmla="*/ 3 w 19"/>
              <a:gd name="T17" fmla="*/ 3 h 22"/>
              <a:gd name="T18" fmla="*/ 0 w 19"/>
              <a:gd name="T19" fmla="*/ 11 h 22"/>
              <a:gd name="T20" fmla="*/ 3 w 19"/>
              <a:gd name="T21" fmla="*/ 19 h 22"/>
              <a:gd name="T22" fmla="*/ 10 w 19"/>
              <a:gd name="T23" fmla="*/ 22 h 22"/>
              <a:gd name="T24" fmla="*/ 16 w 19"/>
              <a:gd name="T25" fmla="*/ 20 h 22"/>
              <a:gd name="T26" fmla="*/ 19 w 19"/>
              <a:gd name="T27" fmla="*/ 15 h 22"/>
              <a:gd name="T28" fmla="*/ 15 w 19"/>
              <a:gd name="T29" fmla="*/ 15 h 22"/>
              <a:gd name="T30" fmla="*/ 13 w 19"/>
              <a:gd name="T31" fmla="*/ 18 h 22"/>
              <a:gd name="T32" fmla="*/ 6 w 19"/>
              <a:gd name="T33" fmla="*/ 5 h 22"/>
              <a:gd name="T34" fmla="*/ 10 w 19"/>
              <a:gd name="T35" fmla="*/ 3 h 22"/>
              <a:gd name="T36" fmla="*/ 14 w 19"/>
              <a:gd name="T37" fmla="*/ 5 h 22"/>
              <a:gd name="T38" fmla="*/ 15 w 19"/>
              <a:gd name="T39" fmla="*/ 9 h 22"/>
              <a:gd name="T40" fmla="*/ 4 w 19"/>
              <a:gd name="T41" fmla="*/ 9 h 22"/>
              <a:gd name="T42" fmla="*/ 6 w 19"/>
              <a:gd name="T43" fmla="*/ 5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9" h="22">
                <a:moveTo>
                  <a:pt x="13" y="18"/>
                </a:moveTo>
                <a:cubicBezTo>
                  <a:pt x="12" y="19"/>
                  <a:pt x="11" y="19"/>
                  <a:pt x="10" y="19"/>
                </a:cubicBezTo>
                <a:cubicBezTo>
                  <a:pt x="8" y="19"/>
                  <a:pt x="7" y="18"/>
                  <a:pt x="5" y="17"/>
                </a:cubicBezTo>
                <a:cubicBezTo>
                  <a:pt x="4" y="16"/>
                  <a:pt x="4" y="14"/>
                  <a:pt x="4" y="12"/>
                </a:cubicBezTo>
                <a:cubicBezTo>
                  <a:pt x="19" y="12"/>
                  <a:pt x="19" y="12"/>
                  <a:pt x="19" y="12"/>
                </a:cubicBezTo>
                <a:cubicBezTo>
                  <a:pt x="19" y="11"/>
                  <a:pt x="19" y="11"/>
                  <a:pt x="19" y="11"/>
                </a:cubicBezTo>
                <a:cubicBezTo>
                  <a:pt x="19" y="7"/>
                  <a:pt x="18" y="5"/>
                  <a:pt x="16" y="3"/>
                </a:cubicBezTo>
                <a:cubicBezTo>
                  <a:pt x="15" y="1"/>
                  <a:pt x="12" y="0"/>
                  <a:pt x="10" y="0"/>
                </a:cubicBezTo>
                <a:cubicBezTo>
                  <a:pt x="7" y="0"/>
                  <a:pt x="4" y="1"/>
                  <a:pt x="3" y="3"/>
                </a:cubicBezTo>
                <a:cubicBezTo>
                  <a:pt x="1" y="5"/>
                  <a:pt x="0" y="8"/>
                  <a:pt x="0" y="11"/>
                </a:cubicBezTo>
                <a:cubicBezTo>
                  <a:pt x="0" y="15"/>
                  <a:pt x="1" y="17"/>
                  <a:pt x="3" y="19"/>
                </a:cubicBezTo>
                <a:cubicBezTo>
                  <a:pt x="4" y="21"/>
                  <a:pt x="7" y="22"/>
                  <a:pt x="10" y="22"/>
                </a:cubicBezTo>
                <a:cubicBezTo>
                  <a:pt x="12" y="22"/>
                  <a:pt x="14" y="21"/>
                  <a:pt x="16" y="20"/>
                </a:cubicBezTo>
                <a:cubicBezTo>
                  <a:pt x="17" y="19"/>
                  <a:pt x="18" y="17"/>
                  <a:pt x="19" y="15"/>
                </a:cubicBezTo>
                <a:cubicBezTo>
                  <a:pt x="15" y="15"/>
                  <a:pt x="15" y="15"/>
                  <a:pt x="15" y="15"/>
                </a:cubicBezTo>
                <a:cubicBezTo>
                  <a:pt x="15" y="16"/>
                  <a:pt x="14" y="17"/>
                  <a:pt x="13" y="18"/>
                </a:cubicBezTo>
                <a:close/>
                <a:moveTo>
                  <a:pt x="6" y="5"/>
                </a:moveTo>
                <a:cubicBezTo>
                  <a:pt x="7" y="3"/>
                  <a:pt x="8" y="3"/>
                  <a:pt x="10" y="3"/>
                </a:cubicBezTo>
                <a:cubicBezTo>
                  <a:pt x="11" y="3"/>
                  <a:pt x="13" y="4"/>
                  <a:pt x="14" y="5"/>
                </a:cubicBezTo>
                <a:cubicBezTo>
                  <a:pt x="15" y="6"/>
                  <a:pt x="15" y="7"/>
                  <a:pt x="15" y="9"/>
                </a:cubicBezTo>
                <a:cubicBezTo>
                  <a:pt x="4" y="9"/>
                  <a:pt x="4" y="9"/>
                  <a:pt x="4" y="9"/>
                </a:cubicBezTo>
                <a:cubicBezTo>
                  <a:pt x="4" y="7"/>
                  <a:pt x="4" y="6"/>
                  <a:pt x="6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9" name="Freeform 1737"/>
          <p:cNvSpPr>
            <a:spLocks/>
          </p:cNvSpPr>
          <p:nvPr/>
        </p:nvSpPr>
        <p:spPr bwMode="auto">
          <a:xfrm>
            <a:off x="7473950" y="4816475"/>
            <a:ext cx="36513" cy="46038"/>
          </a:xfrm>
          <a:custGeom>
            <a:avLst/>
            <a:gdLst>
              <a:gd name="T0" fmla="*/ 4 w 17"/>
              <a:gd name="T1" fmla="*/ 21 h 21"/>
              <a:gd name="T2" fmla="*/ 4 w 17"/>
              <a:gd name="T3" fmla="*/ 10 h 21"/>
              <a:gd name="T4" fmla="*/ 6 w 17"/>
              <a:gd name="T5" fmla="*/ 5 h 21"/>
              <a:gd name="T6" fmla="*/ 10 w 17"/>
              <a:gd name="T7" fmla="*/ 3 h 21"/>
              <a:gd name="T8" fmla="*/ 12 w 17"/>
              <a:gd name="T9" fmla="*/ 4 h 21"/>
              <a:gd name="T10" fmla="*/ 14 w 17"/>
              <a:gd name="T11" fmla="*/ 5 h 21"/>
              <a:gd name="T12" fmla="*/ 14 w 17"/>
              <a:gd name="T13" fmla="*/ 9 h 21"/>
              <a:gd name="T14" fmla="*/ 14 w 17"/>
              <a:gd name="T15" fmla="*/ 21 h 21"/>
              <a:gd name="T16" fmla="*/ 17 w 17"/>
              <a:gd name="T17" fmla="*/ 21 h 21"/>
              <a:gd name="T18" fmla="*/ 17 w 17"/>
              <a:gd name="T19" fmla="*/ 9 h 21"/>
              <a:gd name="T20" fmla="*/ 17 w 17"/>
              <a:gd name="T21" fmla="*/ 5 h 21"/>
              <a:gd name="T22" fmla="*/ 16 w 17"/>
              <a:gd name="T23" fmla="*/ 2 h 21"/>
              <a:gd name="T24" fmla="*/ 14 w 17"/>
              <a:gd name="T25" fmla="*/ 1 h 21"/>
              <a:gd name="T26" fmla="*/ 10 w 17"/>
              <a:gd name="T27" fmla="*/ 0 h 21"/>
              <a:gd name="T28" fmla="*/ 4 w 17"/>
              <a:gd name="T29" fmla="*/ 3 h 21"/>
              <a:gd name="T30" fmla="*/ 4 w 17"/>
              <a:gd name="T31" fmla="*/ 1 h 21"/>
              <a:gd name="T32" fmla="*/ 0 w 17"/>
              <a:gd name="T33" fmla="*/ 1 h 21"/>
              <a:gd name="T34" fmla="*/ 0 w 17"/>
              <a:gd name="T35" fmla="*/ 21 h 21"/>
              <a:gd name="T36" fmla="*/ 4 w 17"/>
              <a:gd name="T37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7" h="21">
                <a:moveTo>
                  <a:pt x="4" y="21"/>
                </a:moveTo>
                <a:cubicBezTo>
                  <a:pt x="4" y="10"/>
                  <a:pt x="4" y="10"/>
                  <a:pt x="4" y="10"/>
                </a:cubicBezTo>
                <a:cubicBezTo>
                  <a:pt x="4" y="7"/>
                  <a:pt x="5" y="6"/>
                  <a:pt x="6" y="5"/>
                </a:cubicBezTo>
                <a:cubicBezTo>
                  <a:pt x="7" y="4"/>
                  <a:pt x="8" y="3"/>
                  <a:pt x="10" y="3"/>
                </a:cubicBezTo>
                <a:cubicBezTo>
                  <a:pt x="11" y="3"/>
                  <a:pt x="11" y="3"/>
                  <a:pt x="12" y="4"/>
                </a:cubicBezTo>
                <a:cubicBezTo>
                  <a:pt x="13" y="4"/>
                  <a:pt x="13" y="5"/>
                  <a:pt x="14" y="5"/>
                </a:cubicBezTo>
                <a:cubicBezTo>
                  <a:pt x="14" y="6"/>
                  <a:pt x="14" y="7"/>
                  <a:pt x="14" y="9"/>
                </a:cubicBezTo>
                <a:cubicBezTo>
                  <a:pt x="14" y="21"/>
                  <a:pt x="14" y="21"/>
                  <a:pt x="14" y="21"/>
                </a:cubicBezTo>
                <a:cubicBezTo>
                  <a:pt x="17" y="21"/>
                  <a:pt x="17" y="21"/>
                  <a:pt x="17" y="21"/>
                </a:cubicBezTo>
                <a:cubicBezTo>
                  <a:pt x="17" y="9"/>
                  <a:pt x="17" y="9"/>
                  <a:pt x="17" y="9"/>
                </a:cubicBezTo>
                <a:cubicBezTo>
                  <a:pt x="17" y="7"/>
                  <a:pt x="17" y="6"/>
                  <a:pt x="17" y="5"/>
                </a:cubicBezTo>
                <a:cubicBezTo>
                  <a:pt x="17" y="4"/>
                  <a:pt x="17" y="3"/>
                  <a:pt x="16" y="2"/>
                </a:cubicBezTo>
                <a:cubicBezTo>
                  <a:pt x="16" y="2"/>
                  <a:pt x="15" y="1"/>
                  <a:pt x="14" y="1"/>
                </a:cubicBezTo>
                <a:cubicBezTo>
                  <a:pt x="13" y="0"/>
                  <a:pt x="12" y="0"/>
                  <a:pt x="10" y="0"/>
                </a:cubicBezTo>
                <a:cubicBezTo>
                  <a:pt x="7" y="0"/>
                  <a:pt x="5" y="1"/>
                  <a:pt x="4" y="3"/>
                </a:cubicBezTo>
                <a:cubicBezTo>
                  <a:pt x="4" y="1"/>
                  <a:pt x="4" y="1"/>
                  <a:pt x="4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21"/>
                  <a:pt x="0" y="21"/>
                  <a:pt x="0" y="21"/>
                </a:cubicBezTo>
                <a:cubicBezTo>
                  <a:pt x="4" y="21"/>
                  <a:pt x="4" y="21"/>
                  <a:pt x="4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0" name="Freeform 1738"/>
          <p:cNvSpPr>
            <a:spLocks/>
          </p:cNvSpPr>
          <p:nvPr/>
        </p:nvSpPr>
        <p:spPr bwMode="auto">
          <a:xfrm>
            <a:off x="7518400" y="4816475"/>
            <a:ext cx="39688" cy="47625"/>
          </a:xfrm>
          <a:custGeom>
            <a:avLst/>
            <a:gdLst>
              <a:gd name="T0" fmla="*/ 3 w 18"/>
              <a:gd name="T1" fmla="*/ 20 h 22"/>
              <a:gd name="T2" fmla="*/ 9 w 18"/>
              <a:gd name="T3" fmla="*/ 22 h 22"/>
              <a:gd name="T4" fmla="*/ 14 w 18"/>
              <a:gd name="T5" fmla="*/ 21 h 22"/>
              <a:gd name="T6" fmla="*/ 17 w 18"/>
              <a:gd name="T7" fmla="*/ 19 h 22"/>
              <a:gd name="T8" fmla="*/ 18 w 18"/>
              <a:gd name="T9" fmla="*/ 15 h 22"/>
              <a:gd name="T10" fmla="*/ 17 w 18"/>
              <a:gd name="T11" fmla="*/ 12 h 22"/>
              <a:gd name="T12" fmla="*/ 15 w 18"/>
              <a:gd name="T13" fmla="*/ 10 h 22"/>
              <a:gd name="T14" fmla="*/ 9 w 18"/>
              <a:gd name="T15" fmla="*/ 9 h 22"/>
              <a:gd name="T16" fmla="*/ 6 w 18"/>
              <a:gd name="T17" fmla="*/ 8 h 22"/>
              <a:gd name="T18" fmla="*/ 5 w 18"/>
              <a:gd name="T19" fmla="*/ 7 h 22"/>
              <a:gd name="T20" fmla="*/ 5 w 18"/>
              <a:gd name="T21" fmla="*/ 6 h 22"/>
              <a:gd name="T22" fmla="*/ 6 w 18"/>
              <a:gd name="T23" fmla="*/ 4 h 22"/>
              <a:gd name="T24" fmla="*/ 9 w 18"/>
              <a:gd name="T25" fmla="*/ 3 h 22"/>
              <a:gd name="T26" fmla="*/ 12 w 18"/>
              <a:gd name="T27" fmla="*/ 4 h 22"/>
              <a:gd name="T28" fmla="*/ 14 w 18"/>
              <a:gd name="T29" fmla="*/ 6 h 22"/>
              <a:gd name="T30" fmla="*/ 17 w 18"/>
              <a:gd name="T31" fmla="*/ 6 h 22"/>
              <a:gd name="T32" fmla="*/ 16 w 18"/>
              <a:gd name="T33" fmla="*/ 3 h 22"/>
              <a:gd name="T34" fmla="*/ 13 w 18"/>
              <a:gd name="T35" fmla="*/ 1 h 22"/>
              <a:gd name="T36" fmla="*/ 9 w 18"/>
              <a:gd name="T37" fmla="*/ 0 h 22"/>
              <a:gd name="T38" fmla="*/ 6 w 18"/>
              <a:gd name="T39" fmla="*/ 0 h 22"/>
              <a:gd name="T40" fmla="*/ 3 w 18"/>
              <a:gd name="T41" fmla="*/ 1 h 22"/>
              <a:gd name="T42" fmla="*/ 2 w 18"/>
              <a:gd name="T43" fmla="*/ 3 h 22"/>
              <a:gd name="T44" fmla="*/ 1 w 18"/>
              <a:gd name="T45" fmla="*/ 6 h 22"/>
              <a:gd name="T46" fmla="*/ 2 w 18"/>
              <a:gd name="T47" fmla="*/ 9 h 22"/>
              <a:gd name="T48" fmla="*/ 4 w 18"/>
              <a:gd name="T49" fmla="*/ 11 h 22"/>
              <a:gd name="T50" fmla="*/ 10 w 18"/>
              <a:gd name="T51" fmla="*/ 13 h 22"/>
              <a:gd name="T52" fmla="*/ 13 w 18"/>
              <a:gd name="T53" fmla="*/ 14 h 22"/>
              <a:gd name="T54" fmla="*/ 14 w 18"/>
              <a:gd name="T55" fmla="*/ 16 h 22"/>
              <a:gd name="T56" fmla="*/ 13 w 18"/>
              <a:gd name="T57" fmla="*/ 18 h 22"/>
              <a:gd name="T58" fmla="*/ 9 w 18"/>
              <a:gd name="T59" fmla="*/ 19 h 22"/>
              <a:gd name="T60" fmla="*/ 6 w 18"/>
              <a:gd name="T61" fmla="*/ 18 h 22"/>
              <a:gd name="T62" fmla="*/ 4 w 18"/>
              <a:gd name="T63" fmla="*/ 15 h 22"/>
              <a:gd name="T64" fmla="*/ 0 w 18"/>
              <a:gd name="T65" fmla="*/ 15 h 22"/>
              <a:gd name="T66" fmla="*/ 3 w 18"/>
              <a:gd name="T67" fmla="*/ 2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8" h="22">
                <a:moveTo>
                  <a:pt x="3" y="20"/>
                </a:moveTo>
                <a:cubicBezTo>
                  <a:pt x="5" y="21"/>
                  <a:pt x="7" y="22"/>
                  <a:pt x="9" y="22"/>
                </a:cubicBezTo>
                <a:cubicBezTo>
                  <a:pt x="11" y="22"/>
                  <a:pt x="13" y="22"/>
                  <a:pt x="14" y="21"/>
                </a:cubicBezTo>
                <a:cubicBezTo>
                  <a:pt x="15" y="20"/>
                  <a:pt x="16" y="20"/>
                  <a:pt x="17" y="19"/>
                </a:cubicBezTo>
                <a:cubicBezTo>
                  <a:pt x="18" y="18"/>
                  <a:pt x="18" y="16"/>
                  <a:pt x="18" y="15"/>
                </a:cubicBezTo>
                <a:cubicBezTo>
                  <a:pt x="18" y="14"/>
                  <a:pt x="18" y="13"/>
                  <a:pt x="17" y="12"/>
                </a:cubicBezTo>
                <a:cubicBezTo>
                  <a:pt x="16" y="11"/>
                  <a:pt x="16" y="11"/>
                  <a:pt x="15" y="10"/>
                </a:cubicBezTo>
                <a:cubicBezTo>
                  <a:pt x="14" y="10"/>
                  <a:pt x="12" y="9"/>
                  <a:pt x="9" y="9"/>
                </a:cubicBezTo>
                <a:cubicBezTo>
                  <a:pt x="8" y="8"/>
                  <a:pt x="7" y="8"/>
                  <a:pt x="6" y="8"/>
                </a:cubicBezTo>
                <a:cubicBezTo>
                  <a:pt x="6" y="8"/>
                  <a:pt x="5" y="7"/>
                  <a:pt x="5" y="7"/>
                </a:cubicBezTo>
                <a:cubicBezTo>
                  <a:pt x="5" y="7"/>
                  <a:pt x="5" y="6"/>
                  <a:pt x="5" y="6"/>
                </a:cubicBezTo>
                <a:cubicBezTo>
                  <a:pt x="5" y="5"/>
                  <a:pt x="5" y="4"/>
                  <a:pt x="6" y="4"/>
                </a:cubicBezTo>
                <a:cubicBezTo>
                  <a:pt x="6" y="3"/>
                  <a:pt x="7" y="3"/>
                  <a:pt x="9" y="3"/>
                </a:cubicBezTo>
                <a:cubicBezTo>
                  <a:pt x="10" y="3"/>
                  <a:pt x="11" y="3"/>
                  <a:pt x="12" y="4"/>
                </a:cubicBezTo>
                <a:cubicBezTo>
                  <a:pt x="13" y="4"/>
                  <a:pt x="13" y="5"/>
                  <a:pt x="14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7" y="5"/>
                  <a:pt x="16" y="3"/>
                  <a:pt x="16" y="3"/>
                </a:cubicBezTo>
                <a:cubicBezTo>
                  <a:pt x="15" y="2"/>
                  <a:pt x="14" y="1"/>
                  <a:pt x="13" y="1"/>
                </a:cubicBezTo>
                <a:cubicBezTo>
                  <a:pt x="12" y="0"/>
                  <a:pt x="10" y="0"/>
                  <a:pt x="9" y="0"/>
                </a:cubicBezTo>
                <a:cubicBezTo>
                  <a:pt x="8" y="0"/>
                  <a:pt x="7" y="0"/>
                  <a:pt x="6" y="0"/>
                </a:cubicBezTo>
                <a:cubicBezTo>
                  <a:pt x="5" y="1"/>
                  <a:pt x="4" y="1"/>
                  <a:pt x="3" y="1"/>
                </a:cubicBezTo>
                <a:cubicBezTo>
                  <a:pt x="3" y="2"/>
                  <a:pt x="2" y="3"/>
                  <a:pt x="2" y="3"/>
                </a:cubicBezTo>
                <a:cubicBezTo>
                  <a:pt x="1" y="4"/>
                  <a:pt x="1" y="5"/>
                  <a:pt x="1" y="6"/>
                </a:cubicBezTo>
                <a:cubicBezTo>
                  <a:pt x="1" y="7"/>
                  <a:pt x="1" y="8"/>
                  <a:pt x="2" y="9"/>
                </a:cubicBezTo>
                <a:cubicBezTo>
                  <a:pt x="2" y="10"/>
                  <a:pt x="3" y="10"/>
                  <a:pt x="4" y="11"/>
                </a:cubicBezTo>
                <a:cubicBezTo>
                  <a:pt x="5" y="11"/>
                  <a:pt x="7" y="12"/>
                  <a:pt x="10" y="13"/>
                </a:cubicBezTo>
                <a:cubicBezTo>
                  <a:pt x="11" y="13"/>
                  <a:pt x="13" y="13"/>
                  <a:pt x="13" y="14"/>
                </a:cubicBezTo>
                <a:cubicBezTo>
                  <a:pt x="14" y="14"/>
                  <a:pt x="14" y="15"/>
                  <a:pt x="14" y="16"/>
                </a:cubicBezTo>
                <a:cubicBezTo>
                  <a:pt x="14" y="17"/>
                  <a:pt x="14" y="17"/>
                  <a:pt x="13" y="18"/>
                </a:cubicBezTo>
                <a:cubicBezTo>
                  <a:pt x="12" y="19"/>
                  <a:pt x="11" y="19"/>
                  <a:pt x="9" y="19"/>
                </a:cubicBezTo>
                <a:cubicBezTo>
                  <a:pt x="8" y="19"/>
                  <a:pt x="7" y="19"/>
                  <a:pt x="6" y="18"/>
                </a:cubicBezTo>
                <a:cubicBezTo>
                  <a:pt x="5" y="17"/>
                  <a:pt x="4" y="16"/>
                  <a:pt x="4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1" y="17"/>
                  <a:pt x="2" y="19"/>
                  <a:pt x="3" y="2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1" name="Freeform 1739"/>
          <p:cNvSpPr>
            <a:spLocks noEditPoints="1"/>
          </p:cNvSpPr>
          <p:nvPr/>
        </p:nvSpPr>
        <p:spPr bwMode="auto">
          <a:xfrm>
            <a:off x="7564438" y="4816475"/>
            <a:ext cx="41275" cy="47625"/>
          </a:xfrm>
          <a:custGeom>
            <a:avLst/>
            <a:gdLst>
              <a:gd name="T0" fmla="*/ 13 w 19"/>
              <a:gd name="T1" fmla="*/ 18 h 22"/>
              <a:gd name="T2" fmla="*/ 10 w 19"/>
              <a:gd name="T3" fmla="*/ 19 h 22"/>
              <a:gd name="T4" fmla="*/ 5 w 19"/>
              <a:gd name="T5" fmla="*/ 17 h 22"/>
              <a:gd name="T6" fmla="*/ 4 w 19"/>
              <a:gd name="T7" fmla="*/ 12 h 22"/>
              <a:gd name="T8" fmla="*/ 19 w 19"/>
              <a:gd name="T9" fmla="*/ 12 h 22"/>
              <a:gd name="T10" fmla="*/ 19 w 19"/>
              <a:gd name="T11" fmla="*/ 11 h 22"/>
              <a:gd name="T12" fmla="*/ 17 w 19"/>
              <a:gd name="T13" fmla="*/ 3 h 22"/>
              <a:gd name="T14" fmla="*/ 10 w 19"/>
              <a:gd name="T15" fmla="*/ 0 h 22"/>
              <a:gd name="T16" fmla="*/ 3 w 19"/>
              <a:gd name="T17" fmla="*/ 3 h 22"/>
              <a:gd name="T18" fmla="*/ 0 w 19"/>
              <a:gd name="T19" fmla="*/ 11 h 22"/>
              <a:gd name="T20" fmla="*/ 3 w 19"/>
              <a:gd name="T21" fmla="*/ 19 h 22"/>
              <a:gd name="T22" fmla="*/ 10 w 19"/>
              <a:gd name="T23" fmla="*/ 22 h 22"/>
              <a:gd name="T24" fmla="*/ 16 w 19"/>
              <a:gd name="T25" fmla="*/ 20 h 22"/>
              <a:gd name="T26" fmla="*/ 19 w 19"/>
              <a:gd name="T27" fmla="*/ 15 h 22"/>
              <a:gd name="T28" fmla="*/ 15 w 19"/>
              <a:gd name="T29" fmla="*/ 15 h 22"/>
              <a:gd name="T30" fmla="*/ 13 w 19"/>
              <a:gd name="T31" fmla="*/ 18 h 22"/>
              <a:gd name="T32" fmla="*/ 6 w 19"/>
              <a:gd name="T33" fmla="*/ 5 h 22"/>
              <a:gd name="T34" fmla="*/ 10 w 19"/>
              <a:gd name="T35" fmla="*/ 3 h 22"/>
              <a:gd name="T36" fmla="*/ 14 w 19"/>
              <a:gd name="T37" fmla="*/ 5 h 22"/>
              <a:gd name="T38" fmla="*/ 15 w 19"/>
              <a:gd name="T39" fmla="*/ 9 h 22"/>
              <a:gd name="T40" fmla="*/ 4 w 19"/>
              <a:gd name="T41" fmla="*/ 9 h 22"/>
              <a:gd name="T42" fmla="*/ 6 w 19"/>
              <a:gd name="T43" fmla="*/ 5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9" h="22">
                <a:moveTo>
                  <a:pt x="13" y="18"/>
                </a:moveTo>
                <a:cubicBezTo>
                  <a:pt x="12" y="19"/>
                  <a:pt x="11" y="19"/>
                  <a:pt x="10" y="19"/>
                </a:cubicBezTo>
                <a:cubicBezTo>
                  <a:pt x="8" y="19"/>
                  <a:pt x="7" y="18"/>
                  <a:pt x="5" y="17"/>
                </a:cubicBezTo>
                <a:cubicBezTo>
                  <a:pt x="4" y="16"/>
                  <a:pt x="4" y="14"/>
                  <a:pt x="4" y="12"/>
                </a:cubicBezTo>
                <a:cubicBezTo>
                  <a:pt x="19" y="12"/>
                  <a:pt x="19" y="12"/>
                  <a:pt x="19" y="12"/>
                </a:cubicBezTo>
                <a:cubicBezTo>
                  <a:pt x="19" y="11"/>
                  <a:pt x="19" y="11"/>
                  <a:pt x="19" y="11"/>
                </a:cubicBezTo>
                <a:cubicBezTo>
                  <a:pt x="19" y="7"/>
                  <a:pt x="18" y="5"/>
                  <a:pt x="17" y="3"/>
                </a:cubicBezTo>
                <a:cubicBezTo>
                  <a:pt x="15" y="1"/>
                  <a:pt x="12" y="0"/>
                  <a:pt x="10" y="0"/>
                </a:cubicBezTo>
                <a:cubicBezTo>
                  <a:pt x="7" y="0"/>
                  <a:pt x="4" y="1"/>
                  <a:pt x="3" y="3"/>
                </a:cubicBezTo>
                <a:cubicBezTo>
                  <a:pt x="1" y="5"/>
                  <a:pt x="0" y="8"/>
                  <a:pt x="0" y="11"/>
                </a:cubicBezTo>
                <a:cubicBezTo>
                  <a:pt x="0" y="15"/>
                  <a:pt x="1" y="17"/>
                  <a:pt x="3" y="19"/>
                </a:cubicBezTo>
                <a:cubicBezTo>
                  <a:pt x="4" y="21"/>
                  <a:pt x="7" y="22"/>
                  <a:pt x="10" y="22"/>
                </a:cubicBezTo>
                <a:cubicBezTo>
                  <a:pt x="12" y="22"/>
                  <a:pt x="14" y="21"/>
                  <a:pt x="16" y="20"/>
                </a:cubicBezTo>
                <a:cubicBezTo>
                  <a:pt x="17" y="19"/>
                  <a:pt x="18" y="17"/>
                  <a:pt x="19" y="15"/>
                </a:cubicBezTo>
                <a:cubicBezTo>
                  <a:pt x="15" y="15"/>
                  <a:pt x="15" y="15"/>
                  <a:pt x="15" y="15"/>
                </a:cubicBezTo>
                <a:cubicBezTo>
                  <a:pt x="15" y="16"/>
                  <a:pt x="14" y="17"/>
                  <a:pt x="13" y="18"/>
                </a:cubicBezTo>
                <a:close/>
                <a:moveTo>
                  <a:pt x="6" y="5"/>
                </a:moveTo>
                <a:cubicBezTo>
                  <a:pt x="7" y="3"/>
                  <a:pt x="8" y="3"/>
                  <a:pt x="10" y="3"/>
                </a:cubicBezTo>
                <a:cubicBezTo>
                  <a:pt x="11" y="3"/>
                  <a:pt x="13" y="4"/>
                  <a:pt x="14" y="5"/>
                </a:cubicBezTo>
                <a:cubicBezTo>
                  <a:pt x="15" y="6"/>
                  <a:pt x="15" y="7"/>
                  <a:pt x="15" y="9"/>
                </a:cubicBezTo>
                <a:cubicBezTo>
                  <a:pt x="4" y="9"/>
                  <a:pt x="4" y="9"/>
                  <a:pt x="4" y="9"/>
                </a:cubicBezTo>
                <a:cubicBezTo>
                  <a:pt x="4" y="7"/>
                  <a:pt x="4" y="6"/>
                  <a:pt x="6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2" name="Line 1740"/>
          <p:cNvSpPr>
            <a:spLocks noChangeShapeType="1"/>
          </p:cNvSpPr>
          <p:nvPr/>
        </p:nvSpPr>
        <p:spPr bwMode="auto">
          <a:xfrm>
            <a:off x="6637338" y="4994275"/>
            <a:ext cx="260350" cy="0"/>
          </a:xfrm>
          <a:prstGeom prst="line">
            <a:avLst/>
          </a:prstGeom>
          <a:noFill/>
          <a:ln w="6350" cap="rnd">
            <a:solidFill>
              <a:srgbClr val="7670B3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3" name="Freeform 1741"/>
          <p:cNvSpPr>
            <a:spLocks/>
          </p:cNvSpPr>
          <p:nvPr/>
        </p:nvSpPr>
        <p:spPr bwMode="auto">
          <a:xfrm>
            <a:off x="6951663" y="4965700"/>
            <a:ext cx="41275" cy="63500"/>
          </a:xfrm>
          <a:custGeom>
            <a:avLst/>
            <a:gdLst>
              <a:gd name="T0" fmla="*/ 5 w 26"/>
              <a:gd name="T1" fmla="*/ 40 h 40"/>
              <a:gd name="T2" fmla="*/ 5 w 26"/>
              <a:gd name="T3" fmla="*/ 22 h 40"/>
              <a:gd name="T4" fmla="*/ 23 w 26"/>
              <a:gd name="T5" fmla="*/ 22 h 40"/>
              <a:gd name="T6" fmla="*/ 23 w 26"/>
              <a:gd name="T7" fmla="*/ 17 h 40"/>
              <a:gd name="T8" fmla="*/ 5 w 26"/>
              <a:gd name="T9" fmla="*/ 17 h 40"/>
              <a:gd name="T10" fmla="*/ 5 w 26"/>
              <a:gd name="T11" fmla="*/ 4 h 40"/>
              <a:gd name="T12" fmla="*/ 26 w 26"/>
              <a:gd name="T13" fmla="*/ 4 h 40"/>
              <a:gd name="T14" fmla="*/ 26 w 26"/>
              <a:gd name="T15" fmla="*/ 0 h 40"/>
              <a:gd name="T16" fmla="*/ 0 w 26"/>
              <a:gd name="T17" fmla="*/ 0 h 40"/>
              <a:gd name="T18" fmla="*/ 0 w 26"/>
              <a:gd name="T19" fmla="*/ 40 h 40"/>
              <a:gd name="T20" fmla="*/ 5 w 26"/>
              <a:gd name="T21" fmla="*/ 40 h 40"/>
              <a:gd name="T22" fmla="*/ 5 w 26"/>
              <a:gd name="T23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6" h="40">
                <a:moveTo>
                  <a:pt x="5" y="40"/>
                </a:moveTo>
                <a:lnTo>
                  <a:pt x="5" y="22"/>
                </a:lnTo>
                <a:lnTo>
                  <a:pt x="23" y="22"/>
                </a:lnTo>
                <a:lnTo>
                  <a:pt x="23" y="17"/>
                </a:lnTo>
                <a:lnTo>
                  <a:pt x="5" y="17"/>
                </a:lnTo>
                <a:lnTo>
                  <a:pt x="5" y="4"/>
                </a:lnTo>
                <a:lnTo>
                  <a:pt x="26" y="4"/>
                </a:lnTo>
                <a:lnTo>
                  <a:pt x="26" y="0"/>
                </a:lnTo>
                <a:lnTo>
                  <a:pt x="0" y="0"/>
                </a:lnTo>
                <a:lnTo>
                  <a:pt x="0" y="40"/>
                </a:lnTo>
                <a:lnTo>
                  <a:pt x="5" y="40"/>
                </a:lnTo>
                <a:lnTo>
                  <a:pt x="5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4" name="Freeform 1742"/>
          <p:cNvSpPr>
            <a:spLocks/>
          </p:cNvSpPr>
          <p:nvPr/>
        </p:nvSpPr>
        <p:spPr bwMode="auto">
          <a:xfrm>
            <a:off x="6999288" y="4983163"/>
            <a:ext cx="41275" cy="63500"/>
          </a:xfrm>
          <a:custGeom>
            <a:avLst/>
            <a:gdLst>
              <a:gd name="T0" fmla="*/ 4 w 19"/>
              <a:gd name="T1" fmla="*/ 29 h 29"/>
              <a:gd name="T2" fmla="*/ 7 w 19"/>
              <a:gd name="T3" fmla="*/ 28 h 29"/>
              <a:gd name="T4" fmla="*/ 9 w 19"/>
              <a:gd name="T5" fmla="*/ 26 h 29"/>
              <a:gd name="T6" fmla="*/ 11 w 19"/>
              <a:gd name="T7" fmla="*/ 21 h 29"/>
              <a:gd name="T8" fmla="*/ 19 w 19"/>
              <a:gd name="T9" fmla="*/ 0 h 29"/>
              <a:gd name="T10" fmla="*/ 16 w 19"/>
              <a:gd name="T11" fmla="*/ 0 h 29"/>
              <a:gd name="T12" fmla="*/ 11 w 19"/>
              <a:gd name="T13" fmla="*/ 12 h 29"/>
              <a:gd name="T14" fmla="*/ 10 w 19"/>
              <a:gd name="T15" fmla="*/ 17 h 29"/>
              <a:gd name="T16" fmla="*/ 8 w 19"/>
              <a:gd name="T17" fmla="*/ 12 h 29"/>
              <a:gd name="T18" fmla="*/ 4 w 19"/>
              <a:gd name="T19" fmla="*/ 0 h 29"/>
              <a:gd name="T20" fmla="*/ 0 w 19"/>
              <a:gd name="T21" fmla="*/ 0 h 29"/>
              <a:gd name="T22" fmla="*/ 8 w 19"/>
              <a:gd name="T23" fmla="*/ 21 h 29"/>
              <a:gd name="T24" fmla="*/ 8 w 19"/>
              <a:gd name="T25" fmla="*/ 22 h 29"/>
              <a:gd name="T26" fmla="*/ 6 w 19"/>
              <a:gd name="T27" fmla="*/ 24 h 29"/>
              <a:gd name="T28" fmla="*/ 5 w 19"/>
              <a:gd name="T29" fmla="*/ 25 h 29"/>
              <a:gd name="T30" fmla="*/ 3 w 19"/>
              <a:gd name="T31" fmla="*/ 26 h 29"/>
              <a:gd name="T32" fmla="*/ 1 w 19"/>
              <a:gd name="T33" fmla="*/ 25 h 29"/>
              <a:gd name="T34" fmla="*/ 2 w 19"/>
              <a:gd name="T35" fmla="*/ 29 h 29"/>
              <a:gd name="T36" fmla="*/ 4 w 19"/>
              <a:gd name="T37" fmla="*/ 29 h 29"/>
              <a:gd name="T38" fmla="*/ 4 w 19"/>
              <a:gd name="T39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9" h="29">
                <a:moveTo>
                  <a:pt x="4" y="29"/>
                </a:moveTo>
                <a:cubicBezTo>
                  <a:pt x="5" y="29"/>
                  <a:pt x="6" y="29"/>
                  <a:pt x="7" y="28"/>
                </a:cubicBezTo>
                <a:cubicBezTo>
                  <a:pt x="8" y="28"/>
                  <a:pt x="9" y="27"/>
                  <a:pt x="9" y="26"/>
                </a:cubicBezTo>
                <a:cubicBezTo>
                  <a:pt x="10" y="25"/>
                  <a:pt x="10" y="23"/>
                  <a:pt x="11" y="21"/>
                </a:cubicBezTo>
                <a:cubicBezTo>
                  <a:pt x="19" y="0"/>
                  <a:pt x="19" y="0"/>
                  <a:pt x="1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1" y="12"/>
                  <a:pt x="11" y="12"/>
                  <a:pt x="11" y="12"/>
                </a:cubicBezTo>
                <a:cubicBezTo>
                  <a:pt x="11" y="14"/>
                  <a:pt x="10" y="15"/>
                  <a:pt x="10" y="17"/>
                </a:cubicBezTo>
                <a:cubicBezTo>
                  <a:pt x="9" y="15"/>
                  <a:pt x="9" y="13"/>
                  <a:pt x="8" y="12"/>
                </a:cubicBezTo>
                <a:cubicBezTo>
                  <a:pt x="4" y="0"/>
                  <a:pt x="4" y="0"/>
                  <a:pt x="4" y="0"/>
                </a:cubicBezTo>
                <a:cubicBezTo>
                  <a:pt x="0" y="0"/>
                  <a:pt x="0" y="0"/>
                  <a:pt x="0" y="0"/>
                </a:cubicBezTo>
                <a:cubicBezTo>
                  <a:pt x="8" y="21"/>
                  <a:pt x="8" y="21"/>
                  <a:pt x="8" y="21"/>
                </a:cubicBezTo>
                <a:cubicBezTo>
                  <a:pt x="8" y="21"/>
                  <a:pt x="8" y="21"/>
                  <a:pt x="8" y="22"/>
                </a:cubicBezTo>
                <a:cubicBezTo>
                  <a:pt x="7" y="23"/>
                  <a:pt x="7" y="24"/>
                  <a:pt x="6" y="24"/>
                </a:cubicBezTo>
                <a:cubicBezTo>
                  <a:pt x="6" y="25"/>
                  <a:pt x="6" y="25"/>
                  <a:pt x="5" y="25"/>
                </a:cubicBezTo>
                <a:cubicBezTo>
                  <a:pt x="5" y="25"/>
                  <a:pt x="4" y="26"/>
                  <a:pt x="3" y="26"/>
                </a:cubicBezTo>
                <a:cubicBezTo>
                  <a:pt x="3" y="26"/>
                  <a:pt x="2" y="26"/>
                  <a:pt x="1" y="25"/>
                </a:cubicBezTo>
                <a:cubicBezTo>
                  <a:pt x="2" y="29"/>
                  <a:pt x="2" y="29"/>
                  <a:pt x="2" y="29"/>
                </a:cubicBezTo>
                <a:cubicBezTo>
                  <a:pt x="3" y="29"/>
                  <a:pt x="3" y="29"/>
                  <a:pt x="4" y="29"/>
                </a:cubicBezTo>
                <a:cubicBezTo>
                  <a:pt x="4" y="29"/>
                  <a:pt x="4" y="29"/>
                  <a:pt x="4" y="2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5" name="Freeform 1743"/>
          <p:cNvSpPr>
            <a:spLocks/>
          </p:cNvSpPr>
          <p:nvPr/>
        </p:nvSpPr>
        <p:spPr bwMode="auto">
          <a:xfrm>
            <a:off x="7046913" y="4965700"/>
            <a:ext cx="7938" cy="63500"/>
          </a:xfrm>
          <a:custGeom>
            <a:avLst/>
            <a:gdLst>
              <a:gd name="T0" fmla="*/ 5 w 5"/>
              <a:gd name="T1" fmla="*/ 40 h 40"/>
              <a:gd name="T2" fmla="*/ 5 w 5"/>
              <a:gd name="T3" fmla="*/ 0 h 40"/>
              <a:gd name="T4" fmla="*/ 0 w 5"/>
              <a:gd name="T5" fmla="*/ 0 h 40"/>
              <a:gd name="T6" fmla="*/ 0 w 5"/>
              <a:gd name="T7" fmla="*/ 40 h 40"/>
              <a:gd name="T8" fmla="*/ 5 w 5"/>
              <a:gd name="T9" fmla="*/ 40 h 40"/>
              <a:gd name="T10" fmla="*/ 5 w 5"/>
              <a:gd name="T11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40">
                <a:moveTo>
                  <a:pt x="5" y="40"/>
                </a:moveTo>
                <a:lnTo>
                  <a:pt x="5" y="0"/>
                </a:lnTo>
                <a:lnTo>
                  <a:pt x="0" y="0"/>
                </a:lnTo>
                <a:lnTo>
                  <a:pt x="0" y="40"/>
                </a:lnTo>
                <a:lnTo>
                  <a:pt x="5" y="40"/>
                </a:lnTo>
                <a:lnTo>
                  <a:pt x="5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6" name="Freeform 1744"/>
          <p:cNvSpPr>
            <a:spLocks/>
          </p:cNvSpPr>
          <p:nvPr/>
        </p:nvSpPr>
        <p:spPr bwMode="auto">
          <a:xfrm>
            <a:off x="7065963" y="4965700"/>
            <a:ext cx="36513" cy="63500"/>
          </a:xfrm>
          <a:custGeom>
            <a:avLst/>
            <a:gdLst>
              <a:gd name="T0" fmla="*/ 6 w 23"/>
              <a:gd name="T1" fmla="*/ 40 h 40"/>
              <a:gd name="T2" fmla="*/ 6 w 23"/>
              <a:gd name="T3" fmla="*/ 28 h 40"/>
              <a:gd name="T4" fmla="*/ 8 w 23"/>
              <a:gd name="T5" fmla="*/ 25 h 40"/>
              <a:gd name="T6" fmla="*/ 18 w 23"/>
              <a:gd name="T7" fmla="*/ 40 h 40"/>
              <a:gd name="T8" fmla="*/ 23 w 23"/>
              <a:gd name="T9" fmla="*/ 40 h 40"/>
              <a:gd name="T10" fmla="*/ 13 w 23"/>
              <a:gd name="T11" fmla="*/ 22 h 40"/>
              <a:gd name="T12" fmla="*/ 23 w 23"/>
              <a:gd name="T13" fmla="*/ 11 h 40"/>
              <a:gd name="T14" fmla="*/ 17 w 23"/>
              <a:gd name="T15" fmla="*/ 11 h 40"/>
              <a:gd name="T16" fmla="*/ 6 w 23"/>
              <a:gd name="T17" fmla="*/ 22 h 40"/>
              <a:gd name="T18" fmla="*/ 6 w 23"/>
              <a:gd name="T19" fmla="*/ 0 h 40"/>
              <a:gd name="T20" fmla="*/ 0 w 23"/>
              <a:gd name="T21" fmla="*/ 0 h 40"/>
              <a:gd name="T22" fmla="*/ 0 w 23"/>
              <a:gd name="T23" fmla="*/ 40 h 40"/>
              <a:gd name="T24" fmla="*/ 6 w 23"/>
              <a:gd name="T25" fmla="*/ 40 h 40"/>
              <a:gd name="T26" fmla="*/ 6 w 23"/>
              <a:gd name="T2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3" h="40">
                <a:moveTo>
                  <a:pt x="6" y="40"/>
                </a:moveTo>
                <a:lnTo>
                  <a:pt x="6" y="28"/>
                </a:lnTo>
                <a:lnTo>
                  <a:pt x="8" y="25"/>
                </a:lnTo>
                <a:lnTo>
                  <a:pt x="18" y="40"/>
                </a:lnTo>
                <a:lnTo>
                  <a:pt x="23" y="40"/>
                </a:lnTo>
                <a:lnTo>
                  <a:pt x="13" y="22"/>
                </a:lnTo>
                <a:lnTo>
                  <a:pt x="23" y="11"/>
                </a:lnTo>
                <a:lnTo>
                  <a:pt x="17" y="11"/>
                </a:lnTo>
                <a:lnTo>
                  <a:pt x="6" y="22"/>
                </a:lnTo>
                <a:lnTo>
                  <a:pt x="6" y="0"/>
                </a:lnTo>
                <a:lnTo>
                  <a:pt x="0" y="0"/>
                </a:lnTo>
                <a:lnTo>
                  <a:pt x="0" y="40"/>
                </a:lnTo>
                <a:lnTo>
                  <a:pt x="6" y="40"/>
                </a:lnTo>
                <a:lnTo>
                  <a:pt x="6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7" name="Freeform 1745"/>
          <p:cNvSpPr>
            <a:spLocks noEditPoints="1"/>
          </p:cNvSpPr>
          <p:nvPr/>
        </p:nvSpPr>
        <p:spPr bwMode="auto">
          <a:xfrm>
            <a:off x="7107238" y="4981575"/>
            <a:ext cx="41275" cy="47625"/>
          </a:xfrm>
          <a:custGeom>
            <a:avLst/>
            <a:gdLst>
              <a:gd name="T0" fmla="*/ 13 w 19"/>
              <a:gd name="T1" fmla="*/ 18 h 22"/>
              <a:gd name="T2" fmla="*/ 10 w 19"/>
              <a:gd name="T3" fmla="*/ 19 h 22"/>
              <a:gd name="T4" fmla="*/ 6 w 19"/>
              <a:gd name="T5" fmla="*/ 17 h 22"/>
              <a:gd name="T6" fmla="*/ 4 w 19"/>
              <a:gd name="T7" fmla="*/ 12 h 22"/>
              <a:gd name="T8" fmla="*/ 19 w 19"/>
              <a:gd name="T9" fmla="*/ 12 h 22"/>
              <a:gd name="T10" fmla="*/ 19 w 19"/>
              <a:gd name="T11" fmla="*/ 11 h 22"/>
              <a:gd name="T12" fmla="*/ 17 w 19"/>
              <a:gd name="T13" fmla="*/ 3 h 22"/>
              <a:gd name="T14" fmla="*/ 10 w 19"/>
              <a:gd name="T15" fmla="*/ 0 h 22"/>
              <a:gd name="T16" fmla="*/ 3 w 19"/>
              <a:gd name="T17" fmla="*/ 3 h 22"/>
              <a:gd name="T18" fmla="*/ 0 w 19"/>
              <a:gd name="T19" fmla="*/ 11 h 22"/>
              <a:gd name="T20" fmla="*/ 3 w 19"/>
              <a:gd name="T21" fmla="*/ 19 h 22"/>
              <a:gd name="T22" fmla="*/ 10 w 19"/>
              <a:gd name="T23" fmla="*/ 22 h 22"/>
              <a:gd name="T24" fmla="*/ 16 w 19"/>
              <a:gd name="T25" fmla="*/ 20 h 22"/>
              <a:gd name="T26" fmla="*/ 19 w 19"/>
              <a:gd name="T27" fmla="*/ 15 h 22"/>
              <a:gd name="T28" fmla="*/ 16 w 19"/>
              <a:gd name="T29" fmla="*/ 15 h 22"/>
              <a:gd name="T30" fmla="*/ 13 w 19"/>
              <a:gd name="T31" fmla="*/ 18 h 22"/>
              <a:gd name="T32" fmla="*/ 6 w 19"/>
              <a:gd name="T33" fmla="*/ 5 h 22"/>
              <a:gd name="T34" fmla="*/ 10 w 19"/>
              <a:gd name="T35" fmla="*/ 3 h 22"/>
              <a:gd name="T36" fmla="*/ 14 w 19"/>
              <a:gd name="T37" fmla="*/ 5 h 22"/>
              <a:gd name="T38" fmla="*/ 16 w 19"/>
              <a:gd name="T39" fmla="*/ 9 h 22"/>
              <a:gd name="T40" fmla="*/ 4 w 19"/>
              <a:gd name="T41" fmla="*/ 9 h 22"/>
              <a:gd name="T42" fmla="*/ 6 w 19"/>
              <a:gd name="T43" fmla="*/ 5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9" h="22">
                <a:moveTo>
                  <a:pt x="13" y="18"/>
                </a:moveTo>
                <a:cubicBezTo>
                  <a:pt x="12" y="19"/>
                  <a:pt x="11" y="19"/>
                  <a:pt x="10" y="19"/>
                </a:cubicBezTo>
                <a:cubicBezTo>
                  <a:pt x="8" y="19"/>
                  <a:pt x="7" y="19"/>
                  <a:pt x="6" y="17"/>
                </a:cubicBezTo>
                <a:cubicBezTo>
                  <a:pt x="5" y="16"/>
                  <a:pt x="4" y="14"/>
                  <a:pt x="4" y="12"/>
                </a:cubicBezTo>
                <a:cubicBezTo>
                  <a:pt x="19" y="12"/>
                  <a:pt x="19" y="12"/>
                  <a:pt x="19" y="12"/>
                </a:cubicBezTo>
                <a:cubicBezTo>
                  <a:pt x="19" y="12"/>
                  <a:pt x="19" y="11"/>
                  <a:pt x="19" y="11"/>
                </a:cubicBezTo>
                <a:cubicBezTo>
                  <a:pt x="19" y="8"/>
                  <a:pt x="18" y="5"/>
                  <a:pt x="17" y="3"/>
                </a:cubicBezTo>
                <a:cubicBezTo>
                  <a:pt x="15" y="1"/>
                  <a:pt x="13" y="0"/>
                  <a:pt x="10" y="0"/>
                </a:cubicBezTo>
                <a:cubicBezTo>
                  <a:pt x="7" y="0"/>
                  <a:pt x="5" y="1"/>
                  <a:pt x="3" y="3"/>
                </a:cubicBezTo>
                <a:cubicBezTo>
                  <a:pt x="1" y="5"/>
                  <a:pt x="0" y="8"/>
                  <a:pt x="0" y="11"/>
                </a:cubicBezTo>
                <a:cubicBezTo>
                  <a:pt x="0" y="15"/>
                  <a:pt x="1" y="17"/>
                  <a:pt x="3" y="19"/>
                </a:cubicBezTo>
                <a:cubicBezTo>
                  <a:pt x="5" y="21"/>
                  <a:pt x="7" y="22"/>
                  <a:pt x="10" y="22"/>
                </a:cubicBezTo>
                <a:cubicBezTo>
                  <a:pt x="12" y="22"/>
                  <a:pt x="14" y="22"/>
                  <a:pt x="16" y="20"/>
                </a:cubicBezTo>
                <a:cubicBezTo>
                  <a:pt x="18" y="19"/>
                  <a:pt x="19" y="18"/>
                  <a:pt x="19" y="15"/>
                </a:cubicBezTo>
                <a:cubicBezTo>
                  <a:pt x="16" y="15"/>
                  <a:pt x="16" y="15"/>
                  <a:pt x="16" y="15"/>
                </a:cubicBezTo>
                <a:cubicBezTo>
                  <a:pt x="15" y="16"/>
                  <a:pt x="14" y="18"/>
                  <a:pt x="13" y="18"/>
                </a:cubicBezTo>
                <a:close/>
                <a:moveTo>
                  <a:pt x="6" y="5"/>
                </a:moveTo>
                <a:cubicBezTo>
                  <a:pt x="7" y="4"/>
                  <a:pt x="8" y="3"/>
                  <a:pt x="10" y="3"/>
                </a:cubicBezTo>
                <a:cubicBezTo>
                  <a:pt x="12" y="3"/>
                  <a:pt x="13" y="4"/>
                  <a:pt x="14" y="5"/>
                </a:cubicBezTo>
                <a:cubicBezTo>
                  <a:pt x="15" y="6"/>
                  <a:pt x="15" y="8"/>
                  <a:pt x="16" y="9"/>
                </a:cubicBezTo>
                <a:cubicBezTo>
                  <a:pt x="4" y="9"/>
                  <a:pt x="4" y="9"/>
                  <a:pt x="4" y="9"/>
                </a:cubicBezTo>
                <a:cubicBezTo>
                  <a:pt x="4" y="7"/>
                  <a:pt x="5" y="6"/>
                  <a:pt x="6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8" name="Freeform 1746"/>
          <p:cNvSpPr>
            <a:spLocks/>
          </p:cNvSpPr>
          <p:nvPr/>
        </p:nvSpPr>
        <p:spPr bwMode="auto">
          <a:xfrm>
            <a:off x="7154863" y="4981575"/>
            <a:ext cx="39688" cy="47625"/>
          </a:xfrm>
          <a:custGeom>
            <a:avLst/>
            <a:gdLst>
              <a:gd name="T0" fmla="*/ 3 w 18"/>
              <a:gd name="T1" fmla="*/ 20 h 22"/>
              <a:gd name="T2" fmla="*/ 9 w 18"/>
              <a:gd name="T3" fmla="*/ 22 h 22"/>
              <a:gd name="T4" fmla="*/ 14 w 18"/>
              <a:gd name="T5" fmla="*/ 21 h 22"/>
              <a:gd name="T6" fmla="*/ 17 w 18"/>
              <a:gd name="T7" fmla="*/ 19 h 22"/>
              <a:gd name="T8" fmla="*/ 18 w 18"/>
              <a:gd name="T9" fmla="*/ 16 h 22"/>
              <a:gd name="T10" fmla="*/ 17 w 18"/>
              <a:gd name="T11" fmla="*/ 13 h 22"/>
              <a:gd name="T12" fmla="*/ 14 w 18"/>
              <a:gd name="T13" fmla="*/ 11 h 22"/>
              <a:gd name="T14" fmla="*/ 9 w 18"/>
              <a:gd name="T15" fmla="*/ 9 h 22"/>
              <a:gd name="T16" fmla="*/ 6 w 18"/>
              <a:gd name="T17" fmla="*/ 8 h 22"/>
              <a:gd name="T18" fmla="*/ 5 w 18"/>
              <a:gd name="T19" fmla="*/ 7 h 22"/>
              <a:gd name="T20" fmla="*/ 4 w 18"/>
              <a:gd name="T21" fmla="*/ 6 h 22"/>
              <a:gd name="T22" fmla="*/ 5 w 18"/>
              <a:gd name="T23" fmla="*/ 4 h 22"/>
              <a:gd name="T24" fmla="*/ 9 w 18"/>
              <a:gd name="T25" fmla="*/ 3 h 22"/>
              <a:gd name="T26" fmla="*/ 12 w 18"/>
              <a:gd name="T27" fmla="*/ 4 h 22"/>
              <a:gd name="T28" fmla="*/ 13 w 18"/>
              <a:gd name="T29" fmla="*/ 7 h 22"/>
              <a:gd name="T30" fmla="*/ 17 w 18"/>
              <a:gd name="T31" fmla="*/ 6 h 22"/>
              <a:gd name="T32" fmla="*/ 16 w 18"/>
              <a:gd name="T33" fmla="*/ 3 h 22"/>
              <a:gd name="T34" fmla="*/ 13 w 18"/>
              <a:gd name="T35" fmla="*/ 1 h 22"/>
              <a:gd name="T36" fmla="*/ 9 w 18"/>
              <a:gd name="T37" fmla="*/ 0 h 22"/>
              <a:gd name="T38" fmla="*/ 6 w 18"/>
              <a:gd name="T39" fmla="*/ 1 h 22"/>
              <a:gd name="T40" fmla="*/ 3 w 18"/>
              <a:gd name="T41" fmla="*/ 2 h 22"/>
              <a:gd name="T42" fmla="*/ 2 w 18"/>
              <a:gd name="T43" fmla="*/ 4 h 22"/>
              <a:gd name="T44" fmla="*/ 1 w 18"/>
              <a:gd name="T45" fmla="*/ 6 h 22"/>
              <a:gd name="T46" fmla="*/ 2 w 18"/>
              <a:gd name="T47" fmla="*/ 9 h 22"/>
              <a:gd name="T48" fmla="*/ 4 w 18"/>
              <a:gd name="T49" fmla="*/ 11 h 22"/>
              <a:gd name="T50" fmla="*/ 9 w 18"/>
              <a:gd name="T51" fmla="*/ 13 h 22"/>
              <a:gd name="T52" fmla="*/ 13 w 18"/>
              <a:gd name="T53" fmla="*/ 14 h 22"/>
              <a:gd name="T54" fmla="*/ 14 w 18"/>
              <a:gd name="T55" fmla="*/ 16 h 22"/>
              <a:gd name="T56" fmla="*/ 13 w 18"/>
              <a:gd name="T57" fmla="*/ 18 h 22"/>
              <a:gd name="T58" fmla="*/ 9 w 18"/>
              <a:gd name="T59" fmla="*/ 19 h 22"/>
              <a:gd name="T60" fmla="*/ 5 w 18"/>
              <a:gd name="T61" fmla="*/ 18 h 22"/>
              <a:gd name="T62" fmla="*/ 4 w 18"/>
              <a:gd name="T63" fmla="*/ 15 h 22"/>
              <a:gd name="T64" fmla="*/ 0 w 18"/>
              <a:gd name="T65" fmla="*/ 15 h 22"/>
              <a:gd name="T66" fmla="*/ 3 w 18"/>
              <a:gd name="T67" fmla="*/ 2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8" h="22">
                <a:moveTo>
                  <a:pt x="3" y="20"/>
                </a:moveTo>
                <a:cubicBezTo>
                  <a:pt x="4" y="22"/>
                  <a:pt x="7" y="22"/>
                  <a:pt x="9" y="22"/>
                </a:cubicBezTo>
                <a:cubicBezTo>
                  <a:pt x="11" y="22"/>
                  <a:pt x="12" y="22"/>
                  <a:pt x="14" y="21"/>
                </a:cubicBezTo>
                <a:cubicBezTo>
                  <a:pt x="15" y="21"/>
                  <a:pt x="16" y="20"/>
                  <a:pt x="17" y="19"/>
                </a:cubicBezTo>
                <a:cubicBezTo>
                  <a:pt x="17" y="18"/>
                  <a:pt x="18" y="17"/>
                  <a:pt x="18" y="16"/>
                </a:cubicBezTo>
                <a:cubicBezTo>
                  <a:pt x="18" y="14"/>
                  <a:pt x="17" y="13"/>
                  <a:pt x="17" y="13"/>
                </a:cubicBezTo>
                <a:cubicBezTo>
                  <a:pt x="16" y="12"/>
                  <a:pt x="15" y="11"/>
                  <a:pt x="14" y="11"/>
                </a:cubicBezTo>
                <a:cubicBezTo>
                  <a:pt x="13" y="10"/>
                  <a:pt x="12" y="10"/>
                  <a:pt x="9" y="9"/>
                </a:cubicBezTo>
                <a:cubicBezTo>
                  <a:pt x="8" y="9"/>
                  <a:pt x="6" y="8"/>
                  <a:pt x="6" y="8"/>
                </a:cubicBezTo>
                <a:cubicBezTo>
                  <a:pt x="6" y="8"/>
                  <a:pt x="5" y="8"/>
                  <a:pt x="5" y="7"/>
                </a:cubicBezTo>
                <a:cubicBezTo>
                  <a:pt x="5" y="7"/>
                  <a:pt x="4" y="6"/>
                  <a:pt x="4" y="6"/>
                </a:cubicBezTo>
                <a:cubicBezTo>
                  <a:pt x="4" y="5"/>
                  <a:pt x="5" y="5"/>
                  <a:pt x="5" y="4"/>
                </a:cubicBezTo>
                <a:cubicBezTo>
                  <a:pt x="6" y="4"/>
                  <a:pt x="7" y="3"/>
                  <a:pt x="9" y="3"/>
                </a:cubicBezTo>
                <a:cubicBezTo>
                  <a:pt x="10" y="3"/>
                  <a:pt x="11" y="4"/>
                  <a:pt x="12" y="4"/>
                </a:cubicBezTo>
                <a:cubicBezTo>
                  <a:pt x="13" y="5"/>
                  <a:pt x="13" y="6"/>
                  <a:pt x="13" y="7"/>
                </a:cubicBezTo>
                <a:cubicBezTo>
                  <a:pt x="17" y="6"/>
                  <a:pt x="17" y="6"/>
                  <a:pt x="17" y="6"/>
                </a:cubicBezTo>
                <a:cubicBezTo>
                  <a:pt x="17" y="5"/>
                  <a:pt x="16" y="4"/>
                  <a:pt x="16" y="3"/>
                </a:cubicBezTo>
                <a:cubicBezTo>
                  <a:pt x="15" y="2"/>
                  <a:pt x="14" y="2"/>
                  <a:pt x="13" y="1"/>
                </a:cubicBezTo>
                <a:cubicBezTo>
                  <a:pt x="12" y="1"/>
                  <a:pt x="10" y="0"/>
                  <a:pt x="9" y="0"/>
                </a:cubicBezTo>
                <a:cubicBezTo>
                  <a:pt x="8" y="0"/>
                  <a:pt x="7" y="1"/>
                  <a:pt x="6" y="1"/>
                </a:cubicBezTo>
                <a:cubicBezTo>
                  <a:pt x="5" y="1"/>
                  <a:pt x="4" y="1"/>
                  <a:pt x="3" y="2"/>
                </a:cubicBezTo>
                <a:cubicBezTo>
                  <a:pt x="3" y="2"/>
                  <a:pt x="2" y="3"/>
                  <a:pt x="2" y="4"/>
                </a:cubicBezTo>
                <a:cubicBezTo>
                  <a:pt x="1" y="5"/>
                  <a:pt x="1" y="5"/>
                  <a:pt x="1" y="6"/>
                </a:cubicBezTo>
                <a:cubicBezTo>
                  <a:pt x="1" y="7"/>
                  <a:pt x="1" y="8"/>
                  <a:pt x="2" y="9"/>
                </a:cubicBezTo>
                <a:cubicBezTo>
                  <a:pt x="2" y="10"/>
                  <a:pt x="3" y="11"/>
                  <a:pt x="4" y="11"/>
                </a:cubicBezTo>
                <a:cubicBezTo>
                  <a:pt x="5" y="12"/>
                  <a:pt x="7" y="12"/>
                  <a:pt x="9" y="13"/>
                </a:cubicBezTo>
                <a:cubicBezTo>
                  <a:pt x="11" y="13"/>
                  <a:pt x="12" y="14"/>
                  <a:pt x="13" y="14"/>
                </a:cubicBezTo>
                <a:cubicBezTo>
                  <a:pt x="14" y="14"/>
                  <a:pt x="14" y="15"/>
                  <a:pt x="14" y="16"/>
                </a:cubicBezTo>
                <a:cubicBezTo>
                  <a:pt x="14" y="17"/>
                  <a:pt x="14" y="18"/>
                  <a:pt x="13" y="18"/>
                </a:cubicBezTo>
                <a:cubicBezTo>
                  <a:pt x="12" y="19"/>
                  <a:pt x="11" y="19"/>
                  <a:pt x="9" y="19"/>
                </a:cubicBezTo>
                <a:cubicBezTo>
                  <a:pt x="8" y="19"/>
                  <a:pt x="6" y="19"/>
                  <a:pt x="5" y="18"/>
                </a:cubicBezTo>
                <a:cubicBezTo>
                  <a:pt x="5" y="17"/>
                  <a:pt x="4" y="16"/>
                  <a:pt x="4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1" y="18"/>
                  <a:pt x="2" y="19"/>
                  <a:pt x="3" y="2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9" name="Freeform 1747"/>
          <p:cNvSpPr>
            <a:spLocks noEditPoints="1"/>
          </p:cNvSpPr>
          <p:nvPr/>
        </p:nvSpPr>
        <p:spPr bwMode="auto">
          <a:xfrm>
            <a:off x="7200900" y="4981575"/>
            <a:ext cx="38100" cy="65088"/>
          </a:xfrm>
          <a:custGeom>
            <a:avLst/>
            <a:gdLst>
              <a:gd name="T0" fmla="*/ 3 w 18"/>
              <a:gd name="T1" fmla="*/ 28 h 30"/>
              <a:gd name="T2" fmla="*/ 9 w 18"/>
              <a:gd name="T3" fmla="*/ 30 h 30"/>
              <a:gd name="T4" fmla="*/ 14 w 18"/>
              <a:gd name="T5" fmla="*/ 29 h 30"/>
              <a:gd name="T6" fmla="*/ 17 w 18"/>
              <a:gd name="T7" fmla="*/ 26 h 30"/>
              <a:gd name="T8" fmla="*/ 18 w 18"/>
              <a:gd name="T9" fmla="*/ 19 h 30"/>
              <a:gd name="T10" fmla="*/ 18 w 18"/>
              <a:gd name="T11" fmla="*/ 1 h 30"/>
              <a:gd name="T12" fmla="*/ 15 w 18"/>
              <a:gd name="T13" fmla="*/ 1 h 30"/>
              <a:gd name="T14" fmla="*/ 15 w 18"/>
              <a:gd name="T15" fmla="*/ 3 h 30"/>
              <a:gd name="T16" fmla="*/ 9 w 18"/>
              <a:gd name="T17" fmla="*/ 0 h 30"/>
              <a:gd name="T18" fmla="*/ 4 w 18"/>
              <a:gd name="T19" fmla="*/ 2 h 30"/>
              <a:gd name="T20" fmla="*/ 1 w 18"/>
              <a:gd name="T21" fmla="*/ 6 h 30"/>
              <a:gd name="T22" fmla="*/ 0 w 18"/>
              <a:gd name="T23" fmla="*/ 11 h 30"/>
              <a:gd name="T24" fmla="*/ 2 w 18"/>
              <a:gd name="T25" fmla="*/ 19 h 30"/>
              <a:gd name="T26" fmla="*/ 9 w 18"/>
              <a:gd name="T27" fmla="*/ 22 h 30"/>
              <a:gd name="T28" fmla="*/ 14 w 18"/>
              <a:gd name="T29" fmla="*/ 19 h 30"/>
              <a:gd name="T30" fmla="*/ 14 w 18"/>
              <a:gd name="T31" fmla="*/ 23 h 30"/>
              <a:gd name="T32" fmla="*/ 12 w 18"/>
              <a:gd name="T33" fmla="*/ 26 h 30"/>
              <a:gd name="T34" fmla="*/ 8 w 18"/>
              <a:gd name="T35" fmla="*/ 27 h 30"/>
              <a:gd name="T36" fmla="*/ 5 w 18"/>
              <a:gd name="T37" fmla="*/ 26 h 30"/>
              <a:gd name="T38" fmla="*/ 4 w 18"/>
              <a:gd name="T39" fmla="*/ 24 h 30"/>
              <a:gd name="T40" fmla="*/ 0 w 18"/>
              <a:gd name="T41" fmla="*/ 23 h 30"/>
              <a:gd name="T42" fmla="*/ 3 w 18"/>
              <a:gd name="T43" fmla="*/ 28 h 30"/>
              <a:gd name="T44" fmla="*/ 5 w 18"/>
              <a:gd name="T45" fmla="*/ 5 h 30"/>
              <a:gd name="T46" fmla="*/ 9 w 18"/>
              <a:gd name="T47" fmla="*/ 3 h 30"/>
              <a:gd name="T48" fmla="*/ 13 w 18"/>
              <a:gd name="T49" fmla="*/ 5 h 30"/>
              <a:gd name="T50" fmla="*/ 15 w 18"/>
              <a:gd name="T51" fmla="*/ 11 h 30"/>
              <a:gd name="T52" fmla="*/ 13 w 18"/>
              <a:gd name="T53" fmla="*/ 17 h 30"/>
              <a:gd name="T54" fmla="*/ 9 w 18"/>
              <a:gd name="T55" fmla="*/ 19 h 30"/>
              <a:gd name="T56" fmla="*/ 5 w 18"/>
              <a:gd name="T57" fmla="*/ 17 h 30"/>
              <a:gd name="T58" fmla="*/ 3 w 18"/>
              <a:gd name="T59" fmla="*/ 11 h 30"/>
              <a:gd name="T60" fmla="*/ 5 w 18"/>
              <a:gd name="T61" fmla="*/ 5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8" h="30">
                <a:moveTo>
                  <a:pt x="3" y="28"/>
                </a:moveTo>
                <a:cubicBezTo>
                  <a:pt x="4" y="29"/>
                  <a:pt x="6" y="30"/>
                  <a:pt x="9" y="30"/>
                </a:cubicBezTo>
                <a:cubicBezTo>
                  <a:pt x="11" y="30"/>
                  <a:pt x="12" y="30"/>
                  <a:pt x="14" y="29"/>
                </a:cubicBezTo>
                <a:cubicBezTo>
                  <a:pt x="15" y="28"/>
                  <a:pt x="16" y="27"/>
                  <a:pt x="17" y="26"/>
                </a:cubicBezTo>
                <a:cubicBezTo>
                  <a:pt x="18" y="24"/>
                  <a:pt x="18" y="22"/>
                  <a:pt x="18" y="19"/>
                </a:cubicBezTo>
                <a:cubicBezTo>
                  <a:pt x="18" y="1"/>
                  <a:pt x="18" y="1"/>
                  <a:pt x="18" y="1"/>
                </a:cubicBezTo>
                <a:cubicBezTo>
                  <a:pt x="15" y="1"/>
                  <a:pt x="15" y="1"/>
                  <a:pt x="15" y="1"/>
                </a:cubicBezTo>
                <a:cubicBezTo>
                  <a:pt x="15" y="3"/>
                  <a:pt x="15" y="3"/>
                  <a:pt x="15" y="3"/>
                </a:cubicBezTo>
                <a:cubicBezTo>
                  <a:pt x="13" y="1"/>
                  <a:pt x="11" y="0"/>
                  <a:pt x="9" y="0"/>
                </a:cubicBezTo>
                <a:cubicBezTo>
                  <a:pt x="7" y="0"/>
                  <a:pt x="5" y="1"/>
                  <a:pt x="4" y="2"/>
                </a:cubicBezTo>
                <a:cubicBezTo>
                  <a:pt x="2" y="3"/>
                  <a:pt x="1" y="4"/>
                  <a:pt x="1" y="6"/>
                </a:cubicBezTo>
                <a:cubicBezTo>
                  <a:pt x="0" y="7"/>
                  <a:pt x="0" y="9"/>
                  <a:pt x="0" y="11"/>
                </a:cubicBezTo>
                <a:cubicBezTo>
                  <a:pt x="0" y="14"/>
                  <a:pt x="0" y="16"/>
                  <a:pt x="2" y="19"/>
                </a:cubicBezTo>
                <a:cubicBezTo>
                  <a:pt x="4" y="21"/>
                  <a:pt x="6" y="22"/>
                  <a:pt x="9" y="22"/>
                </a:cubicBezTo>
                <a:cubicBezTo>
                  <a:pt x="11" y="22"/>
                  <a:pt x="13" y="21"/>
                  <a:pt x="14" y="19"/>
                </a:cubicBezTo>
                <a:cubicBezTo>
                  <a:pt x="14" y="21"/>
                  <a:pt x="14" y="23"/>
                  <a:pt x="14" y="23"/>
                </a:cubicBezTo>
                <a:cubicBezTo>
                  <a:pt x="14" y="25"/>
                  <a:pt x="13" y="26"/>
                  <a:pt x="12" y="26"/>
                </a:cubicBezTo>
                <a:cubicBezTo>
                  <a:pt x="11" y="27"/>
                  <a:pt x="10" y="27"/>
                  <a:pt x="8" y="27"/>
                </a:cubicBezTo>
                <a:cubicBezTo>
                  <a:pt x="7" y="27"/>
                  <a:pt x="6" y="27"/>
                  <a:pt x="5" y="26"/>
                </a:cubicBezTo>
                <a:cubicBezTo>
                  <a:pt x="4" y="26"/>
                  <a:pt x="4" y="25"/>
                  <a:pt x="4" y="24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6"/>
                  <a:pt x="1" y="27"/>
                  <a:pt x="3" y="28"/>
                </a:cubicBezTo>
                <a:close/>
                <a:moveTo>
                  <a:pt x="5" y="5"/>
                </a:moveTo>
                <a:cubicBezTo>
                  <a:pt x="6" y="4"/>
                  <a:pt x="7" y="3"/>
                  <a:pt x="9" y="3"/>
                </a:cubicBezTo>
                <a:cubicBezTo>
                  <a:pt x="10" y="3"/>
                  <a:pt x="12" y="4"/>
                  <a:pt x="13" y="5"/>
                </a:cubicBezTo>
                <a:cubicBezTo>
                  <a:pt x="14" y="7"/>
                  <a:pt x="15" y="8"/>
                  <a:pt x="15" y="11"/>
                </a:cubicBezTo>
                <a:cubicBezTo>
                  <a:pt x="15" y="14"/>
                  <a:pt x="14" y="16"/>
                  <a:pt x="13" y="17"/>
                </a:cubicBezTo>
                <a:cubicBezTo>
                  <a:pt x="12" y="18"/>
                  <a:pt x="11" y="19"/>
                  <a:pt x="9" y="19"/>
                </a:cubicBezTo>
                <a:cubicBezTo>
                  <a:pt x="7" y="19"/>
                  <a:pt x="6" y="18"/>
                  <a:pt x="5" y="17"/>
                </a:cubicBezTo>
                <a:cubicBezTo>
                  <a:pt x="4" y="16"/>
                  <a:pt x="3" y="14"/>
                  <a:pt x="3" y="11"/>
                </a:cubicBezTo>
                <a:cubicBezTo>
                  <a:pt x="3" y="8"/>
                  <a:pt x="4" y="7"/>
                  <a:pt x="5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0" name="Freeform 1748"/>
          <p:cNvSpPr>
            <a:spLocks/>
          </p:cNvSpPr>
          <p:nvPr/>
        </p:nvSpPr>
        <p:spPr bwMode="auto">
          <a:xfrm>
            <a:off x="7250113" y="4981575"/>
            <a:ext cx="26988" cy="47625"/>
          </a:xfrm>
          <a:custGeom>
            <a:avLst/>
            <a:gdLst>
              <a:gd name="T0" fmla="*/ 4 w 12"/>
              <a:gd name="T1" fmla="*/ 22 h 22"/>
              <a:gd name="T2" fmla="*/ 4 w 12"/>
              <a:gd name="T3" fmla="*/ 11 h 22"/>
              <a:gd name="T4" fmla="*/ 4 w 12"/>
              <a:gd name="T5" fmla="*/ 7 h 22"/>
              <a:gd name="T6" fmla="*/ 6 w 12"/>
              <a:gd name="T7" fmla="*/ 5 h 22"/>
              <a:gd name="T8" fmla="*/ 8 w 12"/>
              <a:gd name="T9" fmla="*/ 4 h 22"/>
              <a:gd name="T10" fmla="*/ 10 w 12"/>
              <a:gd name="T11" fmla="*/ 5 h 22"/>
              <a:gd name="T12" fmla="*/ 12 w 12"/>
              <a:gd name="T13" fmla="*/ 2 h 22"/>
              <a:gd name="T14" fmla="*/ 8 w 12"/>
              <a:gd name="T15" fmla="*/ 0 h 22"/>
              <a:gd name="T16" fmla="*/ 6 w 12"/>
              <a:gd name="T17" fmla="*/ 1 h 22"/>
              <a:gd name="T18" fmla="*/ 3 w 12"/>
              <a:gd name="T19" fmla="*/ 4 h 22"/>
              <a:gd name="T20" fmla="*/ 3 w 12"/>
              <a:gd name="T21" fmla="*/ 1 h 22"/>
              <a:gd name="T22" fmla="*/ 0 w 12"/>
              <a:gd name="T23" fmla="*/ 1 h 22"/>
              <a:gd name="T24" fmla="*/ 0 w 12"/>
              <a:gd name="T25" fmla="*/ 22 h 22"/>
              <a:gd name="T26" fmla="*/ 4 w 12"/>
              <a:gd name="T27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" h="22">
                <a:moveTo>
                  <a:pt x="4" y="22"/>
                </a:moveTo>
                <a:cubicBezTo>
                  <a:pt x="4" y="11"/>
                  <a:pt x="4" y="11"/>
                  <a:pt x="4" y="11"/>
                </a:cubicBezTo>
                <a:cubicBezTo>
                  <a:pt x="4" y="9"/>
                  <a:pt x="4" y="8"/>
                  <a:pt x="4" y="7"/>
                </a:cubicBezTo>
                <a:cubicBezTo>
                  <a:pt x="5" y="6"/>
                  <a:pt x="5" y="5"/>
                  <a:pt x="6" y="5"/>
                </a:cubicBezTo>
                <a:cubicBezTo>
                  <a:pt x="6" y="4"/>
                  <a:pt x="7" y="4"/>
                  <a:pt x="8" y="4"/>
                </a:cubicBezTo>
                <a:cubicBezTo>
                  <a:pt x="9" y="4"/>
                  <a:pt x="10" y="4"/>
                  <a:pt x="10" y="5"/>
                </a:cubicBezTo>
                <a:cubicBezTo>
                  <a:pt x="12" y="2"/>
                  <a:pt x="12" y="2"/>
                  <a:pt x="12" y="2"/>
                </a:cubicBezTo>
                <a:cubicBezTo>
                  <a:pt x="10" y="1"/>
                  <a:pt x="9" y="0"/>
                  <a:pt x="8" y="0"/>
                </a:cubicBezTo>
                <a:cubicBezTo>
                  <a:pt x="7" y="0"/>
                  <a:pt x="6" y="1"/>
                  <a:pt x="6" y="1"/>
                </a:cubicBezTo>
                <a:cubicBezTo>
                  <a:pt x="5" y="2"/>
                  <a:pt x="4" y="3"/>
                  <a:pt x="3" y="4"/>
                </a:cubicBezTo>
                <a:cubicBezTo>
                  <a:pt x="3" y="1"/>
                  <a:pt x="3" y="1"/>
                  <a:pt x="3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22"/>
                  <a:pt x="0" y="22"/>
                  <a:pt x="0" y="22"/>
                </a:cubicBezTo>
                <a:cubicBezTo>
                  <a:pt x="4" y="22"/>
                  <a:pt x="4" y="22"/>
                  <a:pt x="4" y="2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1" name="Freeform 1749"/>
          <p:cNvSpPr>
            <a:spLocks noEditPoints="1"/>
          </p:cNvSpPr>
          <p:nvPr/>
        </p:nvSpPr>
        <p:spPr bwMode="auto">
          <a:xfrm>
            <a:off x="7278688" y="4981575"/>
            <a:ext cx="41275" cy="47625"/>
          </a:xfrm>
          <a:custGeom>
            <a:avLst/>
            <a:gdLst>
              <a:gd name="T0" fmla="*/ 13 w 19"/>
              <a:gd name="T1" fmla="*/ 18 h 22"/>
              <a:gd name="T2" fmla="*/ 10 w 19"/>
              <a:gd name="T3" fmla="*/ 19 h 22"/>
              <a:gd name="T4" fmla="*/ 5 w 19"/>
              <a:gd name="T5" fmla="*/ 17 h 22"/>
              <a:gd name="T6" fmla="*/ 3 w 19"/>
              <a:gd name="T7" fmla="*/ 12 h 22"/>
              <a:gd name="T8" fmla="*/ 19 w 19"/>
              <a:gd name="T9" fmla="*/ 12 h 22"/>
              <a:gd name="T10" fmla="*/ 19 w 19"/>
              <a:gd name="T11" fmla="*/ 11 h 22"/>
              <a:gd name="T12" fmla="*/ 16 w 19"/>
              <a:gd name="T13" fmla="*/ 3 h 22"/>
              <a:gd name="T14" fmla="*/ 9 w 19"/>
              <a:gd name="T15" fmla="*/ 0 h 22"/>
              <a:gd name="T16" fmla="*/ 2 w 19"/>
              <a:gd name="T17" fmla="*/ 3 h 22"/>
              <a:gd name="T18" fmla="*/ 0 w 19"/>
              <a:gd name="T19" fmla="*/ 11 h 22"/>
              <a:gd name="T20" fmla="*/ 2 w 19"/>
              <a:gd name="T21" fmla="*/ 19 h 22"/>
              <a:gd name="T22" fmla="*/ 10 w 19"/>
              <a:gd name="T23" fmla="*/ 22 h 22"/>
              <a:gd name="T24" fmla="*/ 15 w 19"/>
              <a:gd name="T25" fmla="*/ 20 h 22"/>
              <a:gd name="T26" fmla="*/ 19 w 19"/>
              <a:gd name="T27" fmla="*/ 15 h 22"/>
              <a:gd name="T28" fmla="*/ 15 w 19"/>
              <a:gd name="T29" fmla="*/ 15 h 22"/>
              <a:gd name="T30" fmla="*/ 13 w 19"/>
              <a:gd name="T31" fmla="*/ 18 h 22"/>
              <a:gd name="T32" fmla="*/ 5 w 19"/>
              <a:gd name="T33" fmla="*/ 5 h 22"/>
              <a:gd name="T34" fmla="*/ 9 w 19"/>
              <a:gd name="T35" fmla="*/ 3 h 22"/>
              <a:gd name="T36" fmla="*/ 14 w 19"/>
              <a:gd name="T37" fmla="*/ 5 h 22"/>
              <a:gd name="T38" fmla="*/ 15 w 19"/>
              <a:gd name="T39" fmla="*/ 9 h 22"/>
              <a:gd name="T40" fmla="*/ 3 w 19"/>
              <a:gd name="T41" fmla="*/ 9 h 22"/>
              <a:gd name="T42" fmla="*/ 5 w 19"/>
              <a:gd name="T43" fmla="*/ 5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9" h="22">
                <a:moveTo>
                  <a:pt x="13" y="18"/>
                </a:moveTo>
                <a:cubicBezTo>
                  <a:pt x="12" y="19"/>
                  <a:pt x="11" y="19"/>
                  <a:pt x="10" y="19"/>
                </a:cubicBezTo>
                <a:cubicBezTo>
                  <a:pt x="8" y="19"/>
                  <a:pt x="6" y="19"/>
                  <a:pt x="5" y="17"/>
                </a:cubicBezTo>
                <a:cubicBezTo>
                  <a:pt x="4" y="16"/>
                  <a:pt x="3" y="14"/>
                  <a:pt x="3" y="12"/>
                </a:cubicBezTo>
                <a:cubicBezTo>
                  <a:pt x="19" y="12"/>
                  <a:pt x="19" y="12"/>
                  <a:pt x="19" y="12"/>
                </a:cubicBezTo>
                <a:cubicBezTo>
                  <a:pt x="19" y="12"/>
                  <a:pt x="19" y="11"/>
                  <a:pt x="19" y="11"/>
                </a:cubicBezTo>
                <a:cubicBezTo>
                  <a:pt x="19" y="8"/>
                  <a:pt x="18" y="5"/>
                  <a:pt x="16" y="3"/>
                </a:cubicBezTo>
                <a:cubicBezTo>
                  <a:pt x="14" y="1"/>
                  <a:pt x="12" y="0"/>
                  <a:pt x="9" y="0"/>
                </a:cubicBezTo>
                <a:cubicBezTo>
                  <a:pt x="6" y="0"/>
                  <a:pt x="4" y="1"/>
                  <a:pt x="2" y="3"/>
                </a:cubicBezTo>
                <a:cubicBezTo>
                  <a:pt x="1" y="5"/>
                  <a:pt x="0" y="8"/>
                  <a:pt x="0" y="11"/>
                </a:cubicBezTo>
                <a:cubicBezTo>
                  <a:pt x="0" y="15"/>
                  <a:pt x="1" y="17"/>
                  <a:pt x="2" y="19"/>
                </a:cubicBezTo>
                <a:cubicBezTo>
                  <a:pt x="4" y="21"/>
                  <a:pt x="7" y="22"/>
                  <a:pt x="10" y="22"/>
                </a:cubicBezTo>
                <a:cubicBezTo>
                  <a:pt x="12" y="22"/>
                  <a:pt x="14" y="22"/>
                  <a:pt x="15" y="20"/>
                </a:cubicBezTo>
                <a:cubicBezTo>
                  <a:pt x="17" y="19"/>
                  <a:pt x="18" y="18"/>
                  <a:pt x="19" y="15"/>
                </a:cubicBezTo>
                <a:cubicBezTo>
                  <a:pt x="15" y="15"/>
                  <a:pt x="15" y="15"/>
                  <a:pt x="15" y="15"/>
                </a:cubicBezTo>
                <a:cubicBezTo>
                  <a:pt x="14" y="16"/>
                  <a:pt x="14" y="18"/>
                  <a:pt x="13" y="18"/>
                </a:cubicBezTo>
                <a:close/>
                <a:moveTo>
                  <a:pt x="5" y="5"/>
                </a:moveTo>
                <a:cubicBezTo>
                  <a:pt x="6" y="4"/>
                  <a:pt x="8" y="3"/>
                  <a:pt x="9" y="3"/>
                </a:cubicBezTo>
                <a:cubicBezTo>
                  <a:pt x="11" y="3"/>
                  <a:pt x="13" y="4"/>
                  <a:pt x="14" y="5"/>
                </a:cubicBezTo>
                <a:cubicBezTo>
                  <a:pt x="14" y="6"/>
                  <a:pt x="15" y="8"/>
                  <a:pt x="15" y="9"/>
                </a:cubicBezTo>
                <a:cubicBezTo>
                  <a:pt x="3" y="9"/>
                  <a:pt x="3" y="9"/>
                  <a:pt x="3" y="9"/>
                </a:cubicBezTo>
                <a:cubicBezTo>
                  <a:pt x="4" y="7"/>
                  <a:pt x="4" y="6"/>
                  <a:pt x="5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2" name="Freeform 1750"/>
          <p:cNvSpPr>
            <a:spLocks/>
          </p:cNvSpPr>
          <p:nvPr/>
        </p:nvSpPr>
        <p:spPr bwMode="auto">
          <a:xfrm>
            <a:off x="7327900" y="4981575"/>
            <a:ext cx="38100" cy="47625"/>
          </a:xfrm>
          <a:custGeom>
            <a:avLst/>
            <a:gdLst>
              <a:gd name="T0" fmla="*/ 4 w 17"/>
              <a:gd name="T1" fmla="*/ 22 h 22"/>
              <a:gd name="T2" fmla="*/ 4 w 17"/>
              <a:gd name="T3" fmla="*/ 10 h 22"/>
              <a:gd name="T4" fmla="*/ 5 w 17"/>
              <a:gd name="T5" fmla="*/ 5 h 22"/>
              <a:gd name="T6" fmla="*/ 9 w 17"/>
              <a:gd name="T7" fmla="*/ 3 h 22"/>
              <a:gd name="T8" fmla="*/ 12 w 17"/>
              <a:gd name="T9" fmla="*/ 4 h 22"/>
              <a:gd name="T10" fmla="*/ 13 w 17"/>
              <a:gd name="T11" fmla="*/ 6 h 22"/>
              <a:gd name="T12" fmla="*/ 14 w 17"/>
              <a:gd name="T13" fmla="*/ 9 h 22"/>
              <a:gd name="T14" fmla="*/ 14 w 17"/>
              <a:gd name="T15" fmla="*/ 22 h 22"/>
              <a:gd name="T16" fmla="*/ 17 w 17"/>
              <a:gd name="T17" fmla="*/ 22 h 22"/>
              <a:gd name="T18" fmla="*/ 17 w 17"/>
              <a:gd name="T19" fmla="*/ 9 h 22"/>
              <a:gd name="T20" fmla="*/ 17 w 17"/>
              <a:gd name="T21" fmla="*/ 5 h 22"/>
              <a:gd name="T22" fmla="*/ 16 w 17"/>
              <a:gd name="T23" fmla="*/ 3 h 22"/>
              <a:gd name="T24" fmla="*/ 13 w 17"/>
              <a:gd name="T25" fmla="*/ 1 h 22"/>
              <a:gd name="T26" fmla="*/ 10 w 17"/>
              <a:gd name="T27" fmla="*/ 0 h 22"/>
              <a:gd name="T28" fmla="*/ 3 w 17"/>
              <a:gd name="T29" fmla="*/ 4 h 22"/>
              <a:gd name="T30" fmla="*/ 3 w 17"/>
              <a:gd name="T31" fmla="*/ 1 h 22"/>
              <a:gd name="T32" fmla="*/ 0 w 17"/>
              <a:gd name="T33" fmla="*/ 1 h 22"/>
              <a:gd name="T34" fmla="*/ 0 w 17"/>
              <a:gd name="T35" fmla="*/ 22 h 22"/>
              <a:gd name="T36" fmla="*/ 4 w 17"/>
              <a:gd name="T37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7" h="22">
                <a:moveTo>
                  <a:pt x="4" y="22"/>
                </a:moveTo>
                <a:cubicBezTo>
                  <a:pt x="4" y="10"/>
                  <a:pt x="4" y="10"/>
                  <a:pt x="4" y="10"/>
                </a:cubicBezTo>
                <a:cubicBezTo>
                  <a:pt x="4" y="8"/>
                  <a:pt x="4" y="6"/>
                  <a:pt x="5" y="5"/>
                </a:cubicBezTo>
                <a:cubicBezTo>
                  <a:pt x="6" y="4"/>
                  <a:pt x="8" y="3"/>
                  <a:pt x="9" y="3"/>
                </a:cubicBezTo>
                <a:cubicBezTo>
                  <a:pt x="10" y="3"/>
                  <a:pt x="11" y="4"/>
                  <a:pt x="12" y="4"/>
                </a:cubicBezTo>
                <a:cubicBezTo>
                  <a:pt x="12" y="5"/>
                  <a:pt x="13" y="5"/>
                  <a:pt x="13" y="6"/>
                </a:cubicBezTo>
                <a:cubicBezTo>
                  <a:pt x="13" y="7"/>
                  <a:pt x="14" y="8"/>
                  <a:pt x="14" y="9"/>
                </a:cubicBezTo>
                <a:cubicBezTo>
                  <a:pt x="14" y="22"/>
                  <a:pt x="14" y="22"/>
                  <a:pt x="14" y="22"/>
                </a:cubicBezTo>
                <a:cubicBezTo>
                  <a:pt x="17" y="22"/>
                  <a:pt x="17" y="22"/>
                  <a:pt x="17" y="22"/>
                </a:cubicBezTo>
                <a:cubicBezTo>
                  <a:pt x="17" y="9"/>
                  <a:pt x="17" y="9"/>
                  <a:pt x="17" y="9"/>
                </a:cubicBezTo>
                <a:cubicBezTo>
                  <a:pt x="17" y="7"/>
                  <a:pt x="17" y="6"/>
                  <a:pt x="17" y="5"/>
                </a:cubicBezTo>
                <a:cubicBezTo>
                  <a:pt x="17" y="4"/>
                  <a:pt x="16" y="4"/>
                  <a:pt x="16" y="3"/>
                </a:cubicBezTo>
                <a:cubicBezTo>
                  <a:pt x="15" y="2"/>
                  <a:pt x="14" y="2"/>
                  <a:pt x="13" y="1"/>
                </a:cubicBezTo>
                <a:cubicBezTo>
                  <a:pt x="12" y="1"/>
                  <a:pt x="11" y="0"/>
                  <a:pt x="10" y="0"/>
                </a:cubicBezTo>
                <a:cubicBezTo>
                  <a:pt x="7" y="0"/>
                  <a:pt x="5" y="2"/>
                  <a:pt x="3" y="4"/>
                </a:cubicBezTo>
                <a:cubicBezTo>
                  <a:pt x="3" y="1"/>
                  <a:pt x="3" y="1"/>
                  <a:pt x="3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22"/>
                  <a:pt x="0" y="22"/>
                  <a:pt x="0" y="22"/>
                </a:cubicBezTo>
                <a:cubicBezTo>
                  <a:pt x="4" y="22"/>
                  <a:pt x="4" y="22"/>
                  <a:pt x="4" y="2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3" name="Freeform 1751"/>
          <p:cNvSpPr>
            <a:spLocks/>
          </p:cNvSpPr>
          <p:nvPr/>
        </p:nvSpPr>
        <p:spPr bwMode="auto">
          <a:xfrm>
            <a:off x="7373938" y="4981575"/>
            <a:ext cx="36513" cy="47625"/>
          </a:xfrm>
          <a:custGeom>
            <a:avLst/>
            <a:gdLst>
              <a:gd name="T0" fmla="*/ 3 w 17"/>
              <a:gd name="T1" fmla="*/ 20 h 22"/>
              <a:gd name="T2" fmla="*/ 9 w 17"/>
              <a:gd name="T3" fmla="*/ 22 h 22"/>
              <a:gd name="T4" fmla="*/ 13 w 17"/>
              <a:gd name="T5" fmla="*/ 21 h 22"/>
              <a:gd name="T6" fmla="*/ 16 w 17"/>
              <a:gd name="T7" fmla="*/ 19 h 22"/>
              <a:gd name="T8" fmla="*/ 17 w 17"/>
              <a:gd name="T9" fmla="*/ 16 h 22"/>
              <a:gd name="T10" fmla="*/ 17 w 17"/>
              <a:gd name="T11" fmla="*/ 13 h 22"/>
              <a:gd name="T12" fmla="*/ 14 w 17"/>
              <a:gd name="T13" fmla="*/ 11 h 22"/>
              <a:gd name="T14" fmla="*/ 9 w 17"/>
              <a:gd name="T15" fmla="*/ 9 h 22"/>
              <a:gd name="T16" fmla="*/ 6 w 17"/>
              <a:gd name="T17" fmla="*/ 8 h 22"/>
              <a:gd name="T18" fmla="*/ 5 w 17"/>
              <a:gd name="T19" fmla="*/ 7 h 22"/>
              <a:gd name="T20" fmla="*/ 4 w 17"/>
              <a:gd name="T21" fmla="*/ 6 h 22"/>
              <a:gd name="T22" fmla="*/ 5 w 17"/>
              <a:gd name="T23" fmla="*/ 4 h 22"/>
              <a:gd name="T24" fmla="*/ 9 w 17"/>
              <a:gd name="T25" fmla="*/ 3 h 22"/>
              <a:gd name="T26" fmla="*/ 12 w 17"/>
              <a:gd name="T27" fmla="*/ 4 h 22"/>
              <a:gd name="T28" fmla="*/ 13 w 17"/>
              <a:gd name="T29" fmla="*/ 7 h 22"/>
              <a:gd name="T30" fmla="*/ 17 w 17"/>
              <a:gd name="T31" fmla="*/ 6 h 22"/>
              <a:gd name="T32" fmla="*/ 15 w 17"/>
              <a:gd name="T33" fmla="*/ 3 h 22"/>
              <a:gd name="T34" fmla="*/ 13 w 17"/>
              <a:gd name="T35" fmla="*/ 1 h 22"/>
              <a:gd name="T36" fmla="*/ 8 w 17"/>
              <a:gd name="T37" fmla="*/ 0 h 22"/>
              <a:gd name="T38" fmla="*/ 5 w 17"/>
              <a:gd name="T39" fmla="*/ 1 h 22"/>
              <a:gd name="T40" fmla="*/ 3 w 17"/>
              <a:gd name="T41" fmla="*/ 2 h 22"/>
              <a:gd name="T42" fmla="*/ 1 w 17"/>
              <a:gd name="T43" fmla="*/ 4 h 22"/>
              <a:gd name="T44" fmla="*/ 1 w 17"/>
              <a:gd name="T45" fmla="*/ 6 h 22"/>
              <a:gd name="T46" fmla="*/ 2 w 17"/>
              <a:gd name="T47" fmla="*/ 9 h 22"/>
              <a:gd name="T48" fmla="*/ 4 w 17"/>
              <a:gd name="T49" fmla="*/ 11 h 22"/>
              <a:gd name="T50" fmla="*/ 9 w 17"/>
              <a:gd name="T51" fmla="*/ 13 h 22"/>
              <a:gd name="T52" fmla="*/ 13 w 17"/>
              <a:gd name="T53" fmla="*/ 14 h 22"/>
              <a:gd name="T54" fmla="*/ 14 w 17"/>
              <a:gd name="T55" fmla="*/ 16 h 22"/>
              <a:gd name="T56" fmla="*/ 13 w 17"/>
              <a:gd name="T57" fmla="*/ 18 h 22"/>
              <a:gd name="T58" fmla="*/ 9 w 17"/>
              <a:gd name="T59" fmla="*/ 19 h 22"/>
              <a:gd name="T60" fmla="*/ 5 w 17"/>
              <a:gd name="T61" fmla="*/ 18 h 22"/>
              <a:gd name="T62" fmla="*/ 4 w 17"/>
              <a:gd name="T63" fmla="*/ 15 h 22"/>
              <a:gd name="T64" fmla="*/ 0 w 17"/>
              <a:gd name="T65" fmla="*/ 15 h 22"/>
              <a:gd name="T66" fmla="*/ 3 w 17"/>
              <a:gd name="T67" fmla="*/ 2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7" h="22">
                <a:moveTo>
                  <a:pt x="3" y="20"/>
                </a:moveTo>
                <a:cubicBezTo>
                  <a:pt x="4" y="22"/>
                  <a:pt x="6" y="22"/>
                  <a:pt x="9" y="22"/>
                </a:cubicBezTo>
                <a:cubicBezTo>
                  <a:pt x="11" y="22"/>
                  <a:pt x="12" y="22"/>
                  <a:pt x="13" y="21"/>
                </a:cubicBezTo>
                <a:cubicBezTo>
                  <a:pt x="15" y="21"/>
                  <a:pt x="16" y="20"/>
                  <a:pt x="16" y="19"/>
                </a:cubicBezTo>
                <a:cubicBezTo>
                  <a:pt x="17" y="18"/>
                  <a:pt x="17" y="17"/>
                  <a:pt x="17" y="16"/>
                </a:cubicBezTo>
                <a:cubicBezTo>
                  <a:pt x="17" y="14"/>
                  <a:pt x="17" y="13"/>
                  <a:pt x="17" y="13"/>
                </a:cubicBezTo>
                <a:cubicBezTo>
                  <a:pt x="16" y="12"/>
                  <a:pt x="15" y="11"/>
                  <a:pt x="14" y="11"/>
                </a:cubicBezTo>
                <a:cubicBezTo>
                  <a:pt x="13" y="10"/>
                  <a:pt x="12" y="10"/>
                  <a:pt x="9" y="9"/>
                </a:cubicBezTo>
                <a:cubicBezTo>
                  <a:pt x="7" y="9"/>
                  <a:pt x="6" y="8"/>
                  <a:pt x="6" y="8"/>
                </a:cubicBezTo>
                <a:cubicBezTo>
                  <a:pt x="5" y="8"/>
                  <a:pt x="5" y="8"/>
                  <a:pt x="5" y="7"/>
                </a:cubicBezTo>
                <a:cubicBezTo>
                  <a:pt x="4" y="7"/>
                  <a:pt x="4" y="6"/>
                  <a:pt x="4" y="6"/>
                </a:cubicBezTo>
                <a:cubicBezTo>
                  <a:pt x="4" y="5"/>
                  <a:pt x="5" y="5"/>
                  <a:pt x="5" y="4"/>
                </a:cubicBezTo>
                <a:cubicBezTo>
                  <a:pt x="6" y="4"/>
                  <a:pt x="7" y="3"/>
                  <a:pt x="9" y="3"/>
                </a:cubicBezTo>
                <a:cubicBezTo>
                  <a:pt x="10" y="3"/>
                  <a:pt x="11" y="4"/>
                  <a:pt x="12" y="4"/>
                </a:cubicBezTo>
                <a:cubicBezTo>
                  <a:pt x="13" y="5"/>
                  <a:pt x="13" y="6"/>
                  <a:pt x="13" y="7"/>
                </a:cubicBezTo>
                <a:cubicBezTo>
                  <a:pt x="17" y="6"/>
                  <a:pt x="17" y="6"/>
                  <a:pt x="17" y="6"/>
                </a:cubicBezTo>
                <a:cubicBezTo>
                  <a:pt x="16" y="5"/>
                  <a:pt x="16" y="4"/>
                  <a:pt x="15" y="3"/>
                </a:cubicBezTo>
                <a:cubicBezTo>
                  <a:pt x="15" y="2"/>
                  <a:pt x="14" y="2"/>
                  <a:pt x="13" y="1"/>
                </a:cubicBezTo>
                <a:cubicBezTo>
                  <a:pt x="12" y="1"/>
                  <a:pt x="10" y="0"/>
                  <a:pt x="8" y="0"/>
                </a:cubicBezTo>
                <a:cubicBezTo>
                  <a:pt x="7" y="0"/>
                  <a:pt x="6" y="1"/>
                  <a:pt x="5" y="1"/>
                </a:cubicBezTo>
                <a:cubicBezTo>
                  <a:pt x="4" y="1"/>
                  <a:pt x="4" y="1"/>
                  <a:pt x="3" y="2"/>
                </a:cubicBezTo>
                <a:cubicBezTo>
                  <a:pt x="2" y="2"/>
                  <a:pt x="2" y="3"/>
                  <a:pt x="1" y="4"/>
                </a:cubicBezTo>
                <a:cubicBezTo>
                  <a:pt x="1" y="5"/>
                  <a:pt x="1" y="5"/>
                  <a:pt x="1" y="6"/>
                </a:cubicBezTo>
                <a:cubicBezTo>
                  <a:pt x="1" y="7"/>
                  <a:pt x="1" y="8"/>
                  <a:pt x="2" y="9"/>
                </a:cubicBezTo>
                <a:cubicBezTo>
                  <a:pt x="2" y="10"/>
                  <a:pt x="3" y="11"/>
                  <a:pt x="4" y="11"/>
                </a:cubicBezTo>
                <a:cubicBezTo>
                  <a:pt x="5" y="12"/>
                  <a:pt x="7" y="12"/>
                  <a:pt x="9" y="13"/>
                </a:cubicBezTo>
                <a:cubicBezTo>
                  <a:pt x="11" y="13"/>
                  <a:pt x="12" y="14"/>
                  <a:pt x="13" y="14"/>
                </a:cubicBezTo>
                <a:cubicBezTo>
                  <a:pt x="14" y="14"/>
                  <a:pt x="14" y="15"/>
                  <a:pt x="14" y="16"/>
                </a:cubicBezTo>
                <a:cubicBezTo>
                  <a:pt x="14" y="17"/>
                  <a:pt x="13" y="18"/>
                  <a:pt x="13" y="18"/>
                </a:cubicBezTo>
                <a:cubicBezTo>
                  <a:pt x="12" y="19"/>
                  <a:pt x="11" y="19"/>
                  <a:pt x="9" y="19"/>
                </a:cubicBezTo>
                <a:cubicBezTo>
                  <a:pt x="7" y="19"/>
                  <a:pt x="6" y="19"/>
                  <a:pt x="5" y="18"/>
                </a:cubicBezTo>
                <a:cubicBezTo>
                  <a:pt x="4" y="17"/>
                  <a:pt x="4" y="16"/>
                  <a:pt x="4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1" y="18"/>
                  <a:pt x="2" y="19"/>
                  <a:pt x="3" y="2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4" name="Freeform 1752"/>
          <p:cNvSpPr>
            <a:spLocks noEditPoints="1"/>
          </p:cNvSpPr>
          <p:nvPr/>
        </p:nvSpPr>
        <p:spPr bwMode="auto">
          <a:xfrm>
            <a:off x="7419975" y="4981575"/>
            <a:ext cx="41275" cy="47625"/>
          </a:xfrm>
          <a:custGeom>
            <a:avLst/>
            <a:gdLst>
              <a:gd name="T0" fmla="*/ 13 w 19"/>
              <a:gd name="T1" fmla="*/ 18 h 22"/>
              <a:gd name="T2" fmla="*/ 10 w 19"/>
              <a:gd name="T3" fmla="*/ 19 h 22"/>
              <a:gd name="T4" fmla="*/ 5 w 19"/>
              <a:gd name="T5" fmla="*/ 17 h 22"/>
              <a:gd name="T6" fmla="*/ 3 w 19"/>
              <a:gd name="T7" fmla="*/ 12 h 22"/>
              <a:gd name="T8" fmla="*/ 19 w 19"/>
              <a:gd name="T9" fmla="*/ 12 h 22"/>
              <a:gd name="T10" fmla="*/ 19 w 19"/>
              <a:gd name="T11" fmla="*/ 11 h 22"/>
              <a:gd name="T12" fmla="*/ 16 w 19"/>
              <a:gd name="T13" fmla="*/ 3 h 22"/>
              <a:gd name="T14" fmla="*/ 9 w 19"/>
              <a:gd name="T15" fmla="*/ 0 h 22"/>
              <a:gd name="T16" fmla="*/ 2 w 19"/>
              <a:gd name="T17" fmla="*/ 3 h 22"/>
              <a:gd name="T18" fmla="*/ 0 w 19"/>
              <a:gd name="T19" fmla="*/ 11 h 22"/>
              <a:gd name="T20" fmla="*/ 2 w 19"/>
              <a:gd name="T21" fmla="*/ 19 h 22"/>
              <a:gd name="T22" fmla="*/ 10 w 19"/>
              <a:gd name="T23" fmla="*/ 22 h 22"/>
              <a:gd name="T24" fmla="*/ 15 w 19"/>
              <a:gd name="T25" fmla="*/ 20 h 22"/>
              <a:gd name="T26" fmla="*/ 19 w 19"/>
              <a:gd name="T27" fmla="*/ 15 h 22"/>
              <a:gd name="T28" fmla="*/ 15 w 19"/>
              <a:gd name="T29" fmla="*/ 15 h 22"/>
              <a:gd name="T30" fmla="*/ 13 w 19"/>
              <a:gd name="T31" fmla="*/ 18 h 22"/>
              <a:gd name="T32" fmla="*/ 5 w 19"/>
              <a:gd name="T33" fmla="*/ 5 h 22"/>
              <a:gd name="T34" fmla="*/ 9 w 19"/>
              <a:gd name="T35" fmla="*/ 3 h 22"/>
              <a:gd name="T36" fmla="*/ 14 w 19"/>
              <a:gd name="T37" fmla="*/ 5 h 22"/>
              <a:gd name="T38" fmla="*/ 15 w 19"/>
              <a:gd name="T39" fmla="*/ 9 h 22"/>
              <a:gd name="T40" fmla="*/ 3 w 19"/>
              <a:gd name="T41" fmla="*/ 9 h 22"/>
              <a:gd name="T42" fmla="*/ 5 w 19"/>
              <a:gd name="T43" fmla="*/ 5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9" h="22">
                <a:moveTo>
                  <a:pt x="13" y="18"/>
                </a:moveTo>
                <a:cubicBezTo>
                  <a:pt x="12" y="19"/>
                  <a:pt x="11" y="19"/>
                  <a:pt x="10" y="19"/>
                </a:cubicBezTo>
                <a:cubicBezTo>
                  <a:pt x="8" y="19"/>
                  <a:pt x="6" y="19"/>
                  <a:pt x="5" y="17"/>
                </a:cubicBezTo>
                <a:cubicBezTo>
                  <a:pt x="4" y="16"/>
                  <a:pt x="3" y="14"/>
                  <a:pt x="3" y="12"/>
                </a:cubicBezTo>
                <a:cubicBezTo>
                  <a:pt x="19" y="12"/>
                  <a:pt x="19" y="12"/>
                  <a:pt x="19" y="12"/>
                </a:cubicBezTo>
                <a:cubicBezTo>
                  <a:pt x="19" y="12"/>
                  <a:pt x="19" y="11"/>
                  <a:pt x="19" y="11"/>
                </a:cubicBezTo>
                <a:cubicBezTo>
                  <a:pt x="19" y="8"/>
                  <a:pt x="18" y="5"/>
                  <a:pt x="16" y="3"/>
                </a:cubicBezTo>
                <a:cubicBezTo>
                  <a:pt x="14" y="1"/>
                  <a:pt x="12" y="0"/>
                  <a:pt x="9" y="0"/>
                </a:cubicBezTo>
                <a:cubicBezTo>
                  <a:pt x="6" y="0"/>
                  <a:pt x="4" y="1"/>
                  <a:pt x="2" y="3"/>
                </a:cubicBezTo>
                <a:cubicBezTo>
                  <a:pt x="1" y="5"/>
                  <a:pt x="0" y="8"/>
                  <a:pt x="0" y="11"/>
                </a:cubicBezTo>
                <a:cubicBezTo>
                  <a:pt x="0" y="15"/>
                  <a:pt x="1" y="17"/>
                  <a:pt x="2" y="19"/>
                </a:cubicBezTo>
                <a:cubicBezTo>
                  <a:pt x="4" y="21"/>
                  <a:pt x="6" y="22"/>
                  <a:pt x="10" y="22"/>
                </a:cubicBezTo>
                <a:cubicBezTo>
                  <a:pt x="12" y="22"/>
                  <a:pt x="14" y="22"/>
                  <a:pt x="15" y="20"/>
                </a:cubicBezTo>
                <a:cubicBezTo>
                  <a:pt x="17" y="19"/>
                  <a:pt x="18" y="18"/>
                  <a:pt x="19" y="15"/>
                </a:cubicBezTo>
                <a:cubicBezTo>
                  <a:pt x="15" y="15"/>
                  <a:pt x="15" y="15"/>
                  <a:pt x="15" y="15"/>
                </a:cubicBezTo>
                <a:cubicBezTo>
                  <a:pt x="14" y="16"/>
                  <a:pt x="14" y="18"/>
                  <a:pt x="13" y="18"/>
                </a:cubicBezTo>
                <a:close/>
                <a:moveTo>
                  <a:pt x="5" y="5"/>
                </a:moveTo>
                <a:cubicBezTo>
                  <a:pt x="6" y="4"/>
                  <a:pt x="8" y="3"/>
                  <a:pt x="9" y="3"/>
                </a:cubicBezTo>
                <a:cubicBezTo>
                  <a:pt x="11" y="3"/>
                  <a:pt x="13" y="4"/>
                  <a:pt x="14" y="5"/>
                </a:cubicBezTo>
                <a:cubicBezTo>
                  <a:pt x="14" y="6"/>
                  <a:pt x="15" y="8"/>
                  <a:pt x="15" y="9"/>
                </a:cubicBezTo>
                <a:cubicBezTo>
                  <a:pt x="3" y="9"/>
                  <a:pt x="3" y="9"/>
                  <a:pt x="3" y="9"/>
                </a:cubicBezTo>
                <a:cubicBezTo>
                  <a:pt x="4" y="7"/>
                  <a:pt x="4" y="6"/>
                  <a:pt x="5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807674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Brukte skrifter</vt:lpstr>
      </vt:variant>
      <vt:variant>
        <vt:i4>3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Office-tema</vt:lpstr>
      <vt:lpstr>PowerPoint-presentasjon</vt:lpstr>
    </vt:vector>
  </TitlesOfParts>
  <Company>Statens Kartverk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>Inger Storm Furru</dc:creator>
  <cp:lastModifiedBy>Inger Storm Furru</cp:lastModifiedBy>
  <cp:revision>1</cp:revision>
  <dcterms:created xsi:type="dcterms:W3CDTF">2018-12-17T14:08:36Z</dcterms:created>
  <dcterms:modified xsi:type="dcterms:W3CDTF">2018-12-17T14:10:09Z</dcterms:modified>
</cp:coreProperties>
</file>